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gif" ContentType="image/gi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9"/>
  </p:notesMasterIdLst>
  <p:handoutMasterIdLst>
    <p:handoutMasterId r:id="rId50"/>
  </p:handoutMasterIdLst>
  <p:sldIdLst>
    <p:sldId id="256" r:id="rId2"/>
    <p:sldId id="309" r:id="rId3"/>
    <p:sldId id="258" r:id="rId4"/>
    <p:sldId id="272" r:id="rId5"/>
    <p:sldId id="261" r:id="rId6"/>
    <p:sldId id="268" r:id="rId7"/>
    <p:sldId id="267" r:id="rId8"/>
    <p:sldId id="310" r:id="rId9"/>
    <p:sldId id="270" r:id="rId10"/>
    <p:sldId id="269" r:id="rId11"/>
    <p:sldId id="308" r:id="rId12"/>
    <p:sldId id="262" r:id="rId13"/>
    <p:sldId id="273" r:id="rId14"/>
    <p:sldId id="271" r:id="rId15"/>
    <p:sldId id="274" r:id="rId16"/>
    <p:sldId id="276" r:id="rId17"/>
    <p:sldId id="278" r:id="rId18"/>
    <p:sldId id="277" r:id="rId19"/>
    <p:sldId id="279" r:id="rId20"/>
    <p:sldId id="303" r:id="rId21"/>
    <p:sldId id="263" r:id="rId22"/>
    <p:sldId id="281" r:id="rId23"/>
    <p:sldId id="298" r:id="rId24"/>
    <p:sldId id="297" r:id="rId25"/>
    <p:sldId id="264" r:id="rId26"/>
    <p:sldId id="307" r:id="rId27"/>
    <p:sldId id="265" r:id="rId28"/>
    <p:sldId id="282" r:id="rId29"/>
    <p:sldId id="294" r:id="rId30"/>
    <p:sldId id="291" r:id="rId31"/>
    <p:sldId id="295" r:id="rId32"/>
    <p:sldId id="311" r:id="rId33"/>
    <p:sldId id="312" r:id="rId34"/>
    <p:sldId id="292" r:id="rId35"/>
    <p:sldId id="296" r:id="rId36"/>
    <p:sldId id="283" r:id="rId37"/>
    <p:sldId id="284" r:id="rId38"/>
    <p:sldId id="299" r:id="rId39"/>
    <p:sldId id="285" r:id="rId40"/>
    <p:sldId id="289" r:id="rId41"/>
    <p:sldId id="290" r:id="rId42"/>
    <p:sldId id="286" r:id="rId43"/>
    <p:sldId id="287" r:id="rId44"/>
    <p:sldId id="288" r:id="rId45"/>
    <p:sldId id="306" r:id="rId46"/>
    <p:sldId id="313" r:id="rId47"/>
    <p:sldId id="305" r:id="rId4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1011"/>
    <a:srgbClr val="141A2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41" autoAdjust="0"/>
    <p:restoredTop sz="94660"/>
  </p:normalViewPr>
  <p:slideViewPr>
    <p:cSldViewPr>
      <p:cViewPr>
        <p:scale>
          <a:sx n="70" d="100"/>
          <a:sy n="70" d="100"/>
        </p:scale>
        <p:origin x="-1308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10"/>
    </p:cViewPr>
  </p:sorterViewPr>
  <p:notesViewPr>
    <p:cSldViewPr>
      <p:cViewPr varScale="1">
        <p:scale>
          <a:sx n="52" d="100"/>
          <a:sy n="52" d="100"/>
        </p:scale>
        <p:origin x="-289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34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2905480942535061E-3"/>
          <c:y val="9.7554503087283292E-2"/>
          <c:w val="0.53586435328400761"/>
          <c:h val="0.81991436285339914"/>
        </c:manualLayout>
      </c:layout>
      <c:pie3DChart>
        <c:varyColors val="1"/>
        <c:ser>
          <c:idx val="0"/>
          <c:order val="0"/>
          <c:dPt>
            <c:idx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1"/>
            <c:spPr>
              <a:solidFill>
                <a:schemeClr val="accent6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-0.12818841893452587"/>
                  <c:y val="6.8110277049063556E-2"/>
                </c:manualLayout>
              </c:layout>
              <c:showVal val="1"/>
            </c:dLbl>
            <c:dLbl>
              <c:idx val="1"/>
              <c:layout>
                <c:manualLayout>
                  <c:x val="-8.1200291270290201E-2"/>
                  <c:y val="-9.833485078561234E-2"/>
                </c:manualLayout>
              </c:layout>
              <c:showVal val="1"/>
            </c:dLbl>
            <c:dLbl>
              <c:idx val="2"/>
              <c:layout>
                <c:manualLayout>
                  <c:x val="-6.6261748594816552E-2"/>
                  <c:y val="-0.2090868512398617"/>
                </c:manualLayout>
              </c:layout>
              <c:showVal val="1"/>
            </c:dLbl>
            <c:dLbl>
              <c:idx val="3"/>
              <c:layout>
                <c:manualLayout>
                  <c:x val="0.13482537780741133"/>
                  <c:y val="3.079593493658837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man Old Style" pitchFamily="18" charset="0"/>
                  </a:defRPr>
                </a:pPr>
                <a:endParaRPr lang="pl-PL"/>
              </a:p>
            </c:txPr>
            <c:showVal val="1"/>
            <c:showLeaderLines val="1"/>
          </c:dLbls>
          <c:cat>
            <c:strRef>
              <c:f>Arkusz1!$D$14:$G$14</c:f>
              <c:strCache>
                <c:ptCount val="4"/>
                <c:pt idx="0">
                  <c:v>Studia podyplomowe z zakresu edukacji informatycznej </c:v>
                </c:pt>
                <c:pt idx="1">
                  <c:v>Studia wyższe z zakresu edukacji informatycznej </c:v>
                </c:pt>
                <c:pt idx="2">
                  <c:v>Kursy i szkolenia z zakresu obslugi komputera (powyżej 30h)</c:v>
                </c:pt>
                <c:pt idx="3">
                  <c:v>Kursy i szkolenia z zakresu obslugi komputera (poniżej 30h)</c:v>
                </c:pt>
              </c:strCache>
            </c:strRef>
          </c:cat>
          <c:val>
            <c:numRef>
              <c:f>Arkusz1!$D$15:$G$15</c:f>
              <c:numCache>
                <c:formatCode>General</c:formatCode>
                <c:ptCount val="4"/>
                <c:pt idx="0">
                  <c:v>8</c:v>
                </c:pt>
                <c:pt idx="1">
                  <c:v>1</c:v>
                </c:pt>
                <c:pt idx="2">
                  <c:v>10</c:v>
                </c:pt>
                <c:pt idx="3">
                  <c:v>11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2206285346910863"/>
          <c:y val="0.12730925151682843"/>
          <c:w val="0.46975945121189955"/>
          <c:h val="0.77042005103213707"/>
        </c:manualLayout>
      </c:layout>
      <c:txPr>
        <a:bodyPr/>
        <a:lstStyle/>
        <a:p>
          <a:pPr>
            <a:defRPr>
              <a:solidFill>
                <a:schemeClr val="bg1"/>
              </a:solidFill>
              <a:latin typeface="Bookman Old Style" pitchFamily="18" charset="0"/>
            </a:defRPr>
          </a:pPr>
          <a:endParaRPr lang="pl-PL"/>
        </a:p>
      </c:txPr>
    </c:legend>
    <c:plotVisOnly val="1"/>
  </c:chart>
  <c:spPr>
    <a:noFill/>
    <a:ln>
      <a:noFill/>
    </a:ln>
  </c:spPr>
  <c:txPr>
    <a:bodyPr/>
    <a:lstStyle/>
    <a:p>
      <a:pPr>
        <a:defRPr sz="1800"/>
      </a:pPr>
      <a:endParaRPr lang="pl-PL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style val="42"/>
  <c:chart>
    <c:view3D>
      <c:rotX val="90"/>
      <c:rotY val="270"/>
      <c:rAngAx val="1"/>
    </c:view3D>
    <c:floor>
      <c:spPr>
        <a:solidFill>
          <a:prstClr val="black">
            <a:lumMod val="75000"/>
            <a:lumOff val="25000"/>
            <a:alpha val="0"/>
          </a:prstClr>
        </a:solidFill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Arkusz1!$B$8</c:f>
              <c:strCache>
                <c:ptCount val="1"/>
                <c:pt idx="0">
                  <c:v>I miejsce</c:v>
                </c:pt>
              </c:strCache>
            </c:strRef>
          </c:tx>
          <c:spPr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rgbClr val="475A8D">
                    <a:lumMod val="75000"/>
                  </a:srgbClr>
                </a:gs>
              </a:gsLst>
              <a:lin ang="2700000" scaled="1"/>
            </a:gradFill>
          </c:spPr>
          <c:cat>
            <c:strRef>
              <c:f>Arkusz1!$A$9:$A$11</c:f>
              <c:strCache>
                <c:ptCount val="3"/>
                <c:pt idx="0">
                  <c:v>2010/2011</c:v>
                </c:pt>
                <c:pt idx="1">
                  <c:v>2011/2012</c:v>
                </c:pt>
                <c:pt idx="2">
                  <c:v>2012/2013</c:v>
                </c:pt>
              </c:strCache>
            </c:strRef>
          </c:cat>
          <c:val>
            <c:numRef>
              <c:f>Arkusz1!$B$9:$B$11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tx>
            <c:strRef>
              <c:f>Arkusz1!$C$8</c:f>
              <c:strCache>
                <c:ptCount val="1"/>
                <c:pt idx="0">
                  <c:v>II miejsce</c:v>
                </c:pt>
              </c:strCache>
            </c:strRef>
          </c:tx>
          <c:spPr>
            <a:gradFill flip="none" rotWithShape="1">
              <a:gsLst>
                <a:gs pos="0">
                  <a:srgbClr val="FEB80A">
                    <a:lumMod val="75000"/>
                  </a:srgbClr>
                </a:gs>
                <a:gs pos="50000">
                  <a:schemeClr val="accent2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</c:spPr>
          <c:cat>
            <c:strRef>
              <c:f>Arkusz1!$A$9:$A$11</c:f>
              <c:strCache>
                <c:ptCount val="3"/>
                <c:pt idx="0">
                  <c:v>2010/2011</c:v>
                </c:pt>
                <c:pt idx="1">
                  <c:v>2011/2012</c:v>
                </c:pt>
                <c:pt idx="2">
                  <c:v>2012/2013</c:v>
                </c:pt>
              </c:strCache>
            </c:strRef>
          </c:cat>
          <c:val>
            <c:numRef>
              <c:f>Arkusz1!$C$9:$C$11</c:f>
              <c:numCache>
                <c:formatCode>General</c:formatCode>
                <c:ptCount val="3"/>
                <c:pt idx="0">
                  <c:v>3</c:v>
                </c:pt>
                <c:pt idx="1">
                  <c:v>1</c:v>
                </c:pt>
                <c:pt idx="2">
                  <c:v>5</c:v>
                </c:pt>
              </c:numCache>
            </c:numRef>
          </c:val>
        </c:ser>
        <c:ser>
          <c:idx val="2"/>
          <c:order val="2"/>
          <c:tx>
            <c:strRef>
              <c:f>Arkusz1!$D$8</c:f>
              <c:strCache>
                <c:ptCount val="1"/>
                <c:pt idx="0">
                  <c:v>III miejsce</c:v>
                </c:pt>
              </c:strCache>
            </c:strRef>
          </c:tx>
          <c:spPr>
            <a:gradFill>
              <a:gsLst>
                <a:gs pos="0">
                  <a:srgbClr val="4F271C">
                    <a:lumMod val="60000"/>
                    <a:lumOff val="40000"/>
                  </a:srgbClr>
                </a:gs>
                <a:gs pos="50000">
                  <a:schemeClr val="accent3">
                    <a:lumMod val="50000"/>
                  </a:schemeClr>
                </a:gs>
              </a:gsLst>
              <a:lin ang="2700000" scaled="1"/>
            </a:gradFill>
          </c:spPr>
          <c:cat>
            <c:strRef>
              <c:f>Arkusz1!$A$9:$A$11</c:f>
              <c:strCache>
                <c:ptCount val="3"/>
                <c:pt idx="0">
                  <c:v>2010/2011</c:v>
                </c:pt>
                <c:pt idx="1">
                  <c:v>2011/2012</c:v>
                </c:pt>
                <c:pt idx="2">
                  <c:v>2012/2013</c:v>
                </c:pt>
              </c:strCache>
            </c:strRef>
          </c:cat>
          <c:val>
            <c:numRef>
              <c:f>Arkusz1!$D$9:$D$11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0</c:v>
                </c:pt>
              </c:numCache>
            </c:numRef>
          </c:val>
        </c:ser>
        <c:ser>
          <c:idx val="3"/>
          <c:order val="3"/>
          <c:tx>
            <c:strRef>
              <c:f>Arkusz1!$E$8</c:f>
              <c:strCache>
                <c:ptCount val="1"/>
                <c:pt idx="0">
                  <c:v>Wyróżnienia</c:v>
                </c:pt>
              </c:strCache>
            </c:strRef>
          </c:tx>
          <c:spPr>
            <a:gradFill>
              <a:gsLst>
                <a:gs pos="0">
                  <a:srgbClr val="84AA33">
                    <a:lumMod val="50000"/>
                  </a:srgbClr>
                </a:gs>
                <a:gs pos="50000">
                  <a:schemeClr val="accent4">
                    <a:lumMod val="60000"/>
                    <a:lumOff val="40000"/>
                  </a:schemeClr>
                </a:gs>
              </a:gsLst>
              <a:lin ang="2700000" scaled="1"/>
            </a:gradFill>
          </c:spPr>
          <c:cat>
            <c:strRef>
              <c:f>Arkusz1!$A$9:$A$11</c:f>
              <c:strCache>
                <c:ptCount val="3"/>
                <c:pt idx="0">
                  <c:v>2010/2011</c:v>
                </c:pt>
                <c:pt idx="1">
                  <c:v>2011/2012</c:v>
                </c:pt>
                <c:pt idx="2">
                  <c:v>2012/2013</c:v>
                </c:pt>
              </c:strCache>
            </c:strRef>
          </c:cat>
          <c:val>
            <c:numRef>
              <c:f>Arkusz1!$E$9:$E$11</c:f>
              <c:numCache>
                <c:formatCode>General</c:formatCode>
                <c:ptCount val="3"/>
                <c:pt idx="0">
                  <c:v>2</c:v>
                </c:pt>
                <c:pt idx="1">
                  <c:v>4</c:v>
                </c:pt>
                <c:pt idx="2">
                  <c:v>5</c:v>
                </c:pt>
              </c:numCache>
            </c:numRef>
          </c:val>
        </c:ser>
        <c:shape val="box"/>
        <c:axId val="69471616"/>
        <c:axId val="69477504"/>
        <c:axId val="0"/>
      </c:bar3DChart>
      <c:catAx>
        <c:axId val="69471616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defRPr>
            </a:pPr>
            <a:endParaRPr lang="pl-PL"/>
          </a:p>
        </c:txPr>
        <c:crossAx val="69477504"/>
        <c:crosses val="autoZero"/>
        <c:auto val="1"/>
        <c:lblAlgn val="ctr"/>
        <c:lblOffset val="100"/>
      </c:catAx>
      <c:valAx>
        <c:axId val="69477504"/>
        <c:scaling>
          <c:orientation val="minMax"/>
        </c:scaling>
        <c:delete val="1"/>
        <c:axPos val="l"/>
        <c:numFmt formatCode="General" sourceLinked="1"/>
        <c:tickLblPos val="none"/>
        <c:crossAx val="6947161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800" b="1">
              <a:solidFill>
                <a:schemeClr val="bg1"/>
              </a:solidFill>
              <a:latin typeface="Bookman Old Style" pitchFamily="18" charset="0"/>
            </a:defRPr>
          </a:pPr>
          <a:endParaRPr lang="pl-PL"/>
        </a:p>
      </c:txPr>
    </c:legend>
    <c:plotVisOnly val="1"/>
  </c:chart>
  <c:spPr>
    <a:noFill/>
  </c:sp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71.png"/><Relationship Id="rId1" Type="http://schemas.openxmlformats.org/officeDocument/2006/relationships/image" Target="../media/image16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image" Target="../media/image411.png"/><Relationship Id="rId1" Type="http://schemas.openxmlformats.org/officeDocument/2006/relationships/image" Target="../media/image40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image" Target="../media/image511.png"/><Relationship Id="rId1" Type="http://schemas.openxmlformats.org/officeDocument/2006/relationships/image" Target="../media/image501.png"/><Relationship Id="rId4" Type="http://schemas.openxmlformats.org/officeDocument/2006/relationships/image" Target="../media/image5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7BB849-B412-4D8B-9B53-A70EE99248F5}" type="doc">
      <dgm:prSet loTypeId="urn:microsoft.com/office/officeart/2005/8/layout/vList6" loCatId="list" qsTypeId="urn:microsoft.com/office/officeart/2005/8/quickstyle/3d7" qsCatId="3D" csTypeId="urn:microsoft.com/office/officeart/2005/8/colors/accent5_5" csCatId="accent5" phldr="1"/>
      <dgm:spPr/>
      <dgm:t>
        <a:bodyPr/>
        <a:lstStyle/>
        <a:p>
          <a:endParaRPr lang="pl-PL"/>
        </a:p>
      </dgm:t>
    </dgm:pt>
    <dgm:pt modelId="{8C3D1425-DF18-4D6D-A838-2E66DB55DCE5}">
      <dgm:prSet phldrT="[Tekst]" phldr="1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 sz="1400" dirty="0">
            <a:latin typeface="Georgia" pitchFamily="18" charset="0"/>
          </a:endParaRPr>
        </a:p>
      </dgm:t>
    </dgm:pt>
    <dgm:pt modelId="{03704986-5C00-4519-B81F-6E24E7235CC7}" type="parTrans" cxnId="{93D9644A-C667-439E-94CA-AA0E7F080255}">
      <dgm:prSet/>
      <dgm:spPr/>
      <dgm:t>
        <a:bodyPr/>
        <a:lstStyle/>
        <a:p>
          <a:endParaRPr lang="pl-PL"/>
        </a:p>
      </dgm:t>
    </dgm:pt>
    <dgm:pt modelId="{5C881669-ACC8-4166-ABE2-2AFB71A188B1}" type="sibTrans" cxnId="{93D9644A-C667-439E-94CA-AA0E7F080255}">
      <dgm:prSet/>
      <dgm:spPr/>
      <dgm:t>
        <a:bodyPr/>
        <a:lstStyle/>
        <a:p>
          <a:endParaRPr lang="pl-PL"/>
        </a:p>
      </dgm:t>
    </dgm:pt>
    <dgm:pt modelId="{65F3B667-E3E7-4C6C-AE5F-000B9A6111D9}">
      <dgm:prSet phldrT="[Tekst]" custT="1"/>
      <dgm:spPr/>
      <dgm:t>
        <a:bodyPr/>
        <a:lstStyle/>
        <a:p>
          <a:r>
            <a:rPr lang="pl-PL" sz="1400" b="1" dirty="0" smtClean="0">
              <a:latin typeface="Georgia" pitchFamily="18" charset="0"/>
            </a:rPr>
            <a:t>Tworzenie materiałów na stronę internetową</a:t>
          </a:r>
          <a:endParaRPr lang="pl-PL" sz="1400" b="1" dirty="0">
            <a:latin typeface="Georgia" pitchFamily="18" charset="0"/>
          </a:endParaRPr>
        </a:p>
      </dgm:t>
    </dgm:pt>
    <dgm:pt modelId="{62D79F87-6F6C-4E5C-A94B-894036401DCF}" type="parTrans" cxnId="{54EE5004-B68F-48C0-9004-1A46407D598E}">
      <dgm:prSet/>
      <dgm:spPr/>
      <dgm:t>
        <a:bodyPr/>
        <a:lstStyle/>
        <a:p>
          <a:endParaRPr lang="pl-PL"/>
        </a:p>
      </dgm:t>
    </dgm:pt>
    <dgm:pt modelId="{04EAC0E0-789A-4332-A788-1C8BC7CE0448}" type="sibTrans" cxnId="{54EE5004-B68F-48C0-9004-1A46407D598E}">
      <dgm:prSet/>
      <dgm:spPr/>
      <dgm:t>
        <a:bodyPr/>
        <a:lstStyle/>
        <a:p>
          <a:endParaRPr lang="pl-PL"/>
        </a:p>
      </dgm:t>
    </dgm:pt>
    <dgm:pt modelId="{25040165-39A1-4880-9E6C-65A17EC88DF8}">
      <dgm:prSet phldrT="[Tekst]" phldr="1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 sz="1400" dirty="0">
            <a:latin typeface="Georgia" pitchFamily="18" charset="0"/>
          </a:endParaRPr>
        </a:p>
      </dgm:t>
    </dgm:pt>
    <dgm:pt modelId="{F291DEE9-C487-446B-8E22-DCA1EE3D39DB}" type="parTrans" cxnId="{8D429C9F-20EB-4D2C-A769-0C74ABD045E5}">
      <dgm:prSet/>
      <dgm:spPr/>
      <dgm:t>
        <a:bodyPr/>
        <a:lstStyle/>
        <a:p>
          <a:endParaRPr lang="pl-PL"/>
        </a:p>
      </dgm:t>
    </dgm:pt>
    <dgm:pt modelId="{BDC27E22-1E7A-40F9-B2DD-36D02B3F3731}" type="sibTrans" cxnId="{8D429C9F-20EB-4D2C-A769-0C74ABD045E5}">
      <dgm:prSet/>
      <dgm:spPr/>
      <dgm:t>
        <a:bodyPr/>
        <a:lstStyle/>
        <a:p>
          <a:endParaRPr lang="pl-PL"/>
        </a:p>
      </dgm:t>
    </dgm:pt>
    <dgm:pt modelId="{23892AD6-1C3E-418D-A6AD-E233C434AC03}">
      <dgm:prSet phldrT="[Tekst]" custT="1"/>
      <dgm:spPr/>
      <dgm:t>
        <a:bodyPr/>
        <a:lstStyle/>
        <a:p>
          <a:r>
            <a:rPr lang="pl-PL" sz="1400" b="1" dirty="0" smtClean="0">
              <a:latin typeface="Georgia" pitchFamily="18" charset="0"/>
            </a:rPr>
            <a:t>Przygotowanie i wysyłanie materiałów do publikacji w lokalnych mediach</a:t>
          </a:r>
          <a:endParaRPr lang="pl-PL" sz="1400" b="1" dirty="0">
            <a:latin typeface="Georgia" pitchFamily="18" charset="0"/>
          </a:endParaRPr>
        </a:p>
      </dgm:t>
    </dgm:pt>
    <dgm:pt modelId="{13047DF2-02E5-444D-9DC2-DB7C8B33B06E}" type="parTrans" cxnId="{B9E46E8E-F52A-4848-8212-668B86C137BB}">
      <dgm:prSet/>
      <dgm:spPr/>
      <dgm:t>
        <a:bodyPr/>
        <a:lstStyle/>
        <a:p>
          <a:endParaRPr lang="pl-PL"/>
        </a:p>
      </dgm:t>
    </dgm:pt>
    <dgm:pt modelId="{6C60CDF0-50C7-41B6-84F9-1BAB03F981CA}" type="sibTrans" cxnId="{B9E46E8E-F52A-4848-8212-668B86C137BB}">
      <dgm:prSet/>
      <dgm:spPr/>
      <dgm:t>
        <a:bodyPr/>
        <a:lstStyle/>
        <a:p>
          <a:endParaRPr lang="pl-PL"/>
        </a:p>
      </dgm:t>
    </dgm:pt>
    <dgm:pt modelId="{BDE87678-51D2-475F-BCCF-771416DAEEDD}">
      <dgm:prSet phldrT="[Tekst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 sz="1400" dirty="0">
            <a:latin typeface="Georgia" pitchFamily="18" charset="0"/>
          </a:endParaRPr>
        </a:p>
      </dgm:t>
    </dgm:pt>
    <dgm:pt modelId="{A8AD8E87-97CC-4BBA-8EE7-E0B8D1FDDC91}" type="parTrans" cxnId="{C0CC3EBA-F26E-423F-8D2D-2FAD74A273C1}">
      <dgm:prSet/>
      <dgm:spPr/>
      <dgm:t>
        <a:bodyPr/>
        <a:lstStyle/>
        <a:p>
          <a:endParaRPr lang="pl-PL"/>
        </a:p>
      </dgm:t>
    </dgm:pt>
    <dgm:pt modelId="{AC3B5A90-BE74-44AE-8116-C90B8E40F208}" type="sibTrans" cxnId="{C0CC3EBA-F26E-423F-8D2D-2FAD74A273C1}">
      <dgm:prSet/>
      <dgm:spPr/>
      <dgm:t>
        <a:bodyPr/>
        <a:lstStyle/>
        <a:p>
          <a:endParaRPr lang="pl-PL"/>
        </a:p>
      </dgm:t>
    </dgm:pt>
    <dgm:pt modelId="{301FE5EC-A9BF-42F3-B8A6-4812A513AE5F}">
      <dgm:prSet phldrT="[Tekst]" custT="1"/>
      <dgm:spPr/>
      <dgm:t>
        <a:bodyPr/>
        <a:lstStyle/>
        <a:p>
          <a:r>
            <a:rPr lang="pl-PL" sz="1400" b="1" dirty="0" smtClean="0">
              <a:effectLst/>
              <a:latin typeface="Georgia" pitchFamily="18" charset="0"/>
            </a:rPr>
            <a:t>Korzystanie z zainstalowanych zasobów: encyklopedii, słowników, prezentacji multimedialnych</a:t>
          </a:r>
          <a:endParaRPr lang="pl-PL" sz="1400" b="1" dirty="0">
            <a:effectLst/>
            <a:latin typeface="Georgia" pitchFamily="18" charset="0"/>
          </a:endParaRPr>
        </a:p>
      </dgm:t>
    </dgm:pt>
    <dgm:pt modelId="{89E6334A-06A3-4C6A-97F8-43A7F3CAEFF6}" type="parTrans" cxnId="{6D6B43AF-AB57-4999-8754-E3D26DBCD660}">
      <dgm:prSet/>
      <dgm:spPr/>
      <dgm:t>
        <a:bodyPr/>
        <a:lstStyle/>
        <a:p>
          <a:endParaRPr lang="pl-PL"/>
        </a:p>
      </dgm:t>
    </dgm:pt>
    <dgm:pt modelId="{2EECA4CC-BF06-4867-A730-BB7510E89D35}" type="sibTrans" cxnId="{6D6B43AF-AB57-4999-8754-E3D26DBCD660}">
      <dgm:prSet/>
      <dgm:spPr/>
      <dgm:t>
        <a:bodyPr/>
        <a:lstStyle/>
        <a:p>
          <a:endParaRPr lang="pl-PL"/>
        </a:p>
      </dgm:t>
    </dgm:pt>
    <dgm:pt modelId="{EE24BE2A-4CDD-4238-ABF0-B8B1BB021C7B}">
      <dgm:prSet phldrT="[Tekst]" custT="1"/>
      <dgm:spPr/>
      <dgm:t>
        <a:bodyPr/>
        <a:lstStyle/>
        <a:p>
          <a:r>
            <a:rPr lang="pl-PL" sz="1400" b="1" dirty="0" smtClean="0">
              <a:effectLst/>
              <a:latin typeface="Georgia" pitchFamily="18" charset="0"/>
            </a:rPr>
            <a:t>Przygotowanie materiałów na potrzeby szkoły: dyplomy, teksty do gazetki szkolnej</a:t>
          </a:r>
          <a:endParaRPr lang="pl-PL" sz="1400" b="1" dirty="0">
            <a:effectLst/>
            <a:latin typeface="Georgia" pitchFamily="18" charset="0"/>
          </a:endParaRPr>
        </a:p>
      </dgm:t>
    </dgm:pt>
    <dgm:pt modelId="{B6630C15-C3DB-4F42-AABB-D77B3351F673}" type="parTrans" cxnId="{A20549D3-719D-4A3B-BC1D-0C93094DEBF9}">
      <dgm:prSet/>
      <dgm:spPr/>
      <dgm:t>
        <a:bodyPr/>
        <a:lstStyle/>
        <a:p>
          <a:endParaRPr lang="pl-PL"/>
        </a:p>
      </dgm:t>
    </dgm:pt>
    <dgm:pt modelId="{B988A06D-8A56-4995-B391-22D612B4DDD7}" type="sibTrans" cxnId="{A20549D3-719D-4A3B-BC1D-0C93094DEBF9}">
      <dgm:prSet/>
      <dgm:spPr/>
      <dgm:t>
        <a:bodyPr/>
        <a:lstStyle/>
        <a:p>
          <a:endParaRPr lang="pl-PL"/>
        </a:p>
      </dgm:t>
    </dgm:pt>
    <dgm:pt modelId="{E4018CBE-DD9F-48D7-8D50-A708DCCE8331}">
      <dgm:prSet phldrT="[Tekst]" custT="1"/>
      <dgm:spPr/>
      <dgm:t>
        <a:bodyPr/>
        <a:lstStyle/>
        <a:p>
          <a:r>
            <a:rPr lang="pl-PL" sz="1400" b="1" dirty="0" smtClean="0">
              <a:effectLst/>
              <a:latin typeface="Georgia" pitchFamily="18" charset="0"/>
            </a:rPr>
            <a:t>Przygotowanie uczniów do konkursów</a:t>
          </a:r>
          <a:endParaRPr lang="pl-PL" sz="1400" b="1" dirty="0">
            <a:effectLst/>
            <a:latin typeface="Georgia" pitchFamily="18" charset="0"/>
          </a:endParaRPr>
        </a:p>
      </dgm:t>
    </dgm:pt>
    <dgm:pt modelId="{E561D8BD-66F3-4373-8124-F48E1291873E}" type="parTrans" cxnId="{FD3873AE-4A5B-45AD-9849-34ED5097B8F4}">
      <dgm:prSet/>
      <dgm:spPr/>
      <dgm:t>
        <a:bodyPr/>
        <a:lstStyle/>
        <a:p>
          <a:endParaRPr lang="pl-PL"/>
        </a:p>
      </dgm:t>
    </dgm:pt>
    <dgm:pt modelId="{4142BFCD-7D07-414F-9C94-86B0F7728697}" type="sibTrans" cxnId="{FD3873AE-4A5B-45AD-9849-34ED5097B8F4}">
      <dgm:prSet/>
      <dgm:spPr/>
      <dgm:t>
        <a:bodyPr/>
        <a:lstStyle/>
        <a:p>
          <a:endParaRPr lang="pl-PL"/>
        </a:p>
      </dgm:t>
    </dgm:pt>
    <dgm:pt modelId="{EE18E1DF-9B98-4D36-95B6-8E194F9B2FE5}">
      <dgm:prSet phldrT="[Tekst]" custT="1"/>
      <dgm:spPr/>
      <dgm:t>
        <a:bodyPr/>
        <a:lstStyle/>
        <a:p>
          <a:endParaRPr lang="pl-PL" sz="1400" dirty="0">
            <a:latin typeface="Georgia" pitchFamily="18" charset="0"/>
          </a:endParaRPr>
        </a:p>
      </dgm:t>
    </dgm:pt>
    <dgm:pt modelId="{B262654E-3F97-435C-8D13-AD50F110B3A4}" type="parTrans" cxnId="{2E490FBC-7A45-47E3-9C0D-5998CA29ED5C}">
      <dgm:prSet/>
      <dgm:spPr/>
      <dgm:t>
        <a:bodyPr/>
        <a:lstStyle/>
        <a:p>
          <a:endParaRPr lang="pl-PL"/>
        </a:p>
      </dgm:t>
    </dgm:pt>
    <dgm:pt modelId="{0FD9601B-9755-40C0-8F78-637ED64FB27B}" type="sibTrans" cxnId="{2E490FBC-7A45-47E3-9C0D-5998CA29ED5C}">
      <dgm:prSet/>
      <dgm:spPr/>
      <dgm:t>
        <a:bodyPr/>
        <a:lstStyle/>
        <a:p>
          <a:endParaRPr lang="pl-PL"/>
        </a:p>
      </dgm:t>
    </dgm:pt>
    <dgm:pt modelId="{311CB93F-52CB-44FC-8036-EB9070BCF7FC}">
      <dgm:prSet phldrT="[Tekst]" custT="1"/>
      <dgm:spPr/>
      <dgm:t>
        <a:bodyPr/>
        <a:lstStyle/>
        <a:p>
          <a:r>
            <a:rPr lang="pl-PL" sz="1400" b="1" dirty="0" smtClean="0">
              <a:effectLst/>
              <a:latin typeface="Georgia" pitchFamily="18" charset="0"/>
            </a:rPr>
            <a:t>Wyszukiwanie materiałów dydaktycznych na lekcje</a:t>
          </a:r>
          <a:endParaRPr lang="pl-PL" sz="1400" dirty="0">
            <a:latin typeface="Georgia" pitchFamily="18" charset="0"/>
          </a:endParaRPr>
        </a:p>
      </dgm:t>
    </dgm:pt>
    <dgm:pt modelId="{CF041BAE-CA4B-48ED-92FF-9DBBC8C4A0C9}" type="parTrans" cxnId="{78E7EB18-765F-418B-B02F-179324B4FC56}">
      <dgm:prSet/>
      <dgm:spPr/>
      <dgm:t>
        <a:bodyPr/>
        <a:lstStyle/>
        <a:p>
          <a:endParaRPr lang="pl-PL"/>
        </a:p>
      </dgm:t>
    </dgm:pt>
    <dgm:pt modelId="{AF34E024-3A66-4079-A593-793CD959FEB6}" type="sibTrans" cxnId="{78E7EB18-765F-418B-B02F-179324B4FC56}">
      <dgm:prSet/>
      <dgm:spPr/>
      <dgm:t>
        <a:bodyPr/>
        <a:lstStyle/>
        <a:p>
          <a:endParaRPr lang="pl-PL"/>
        </a:p>
      </dgm:t>
    </dgm:pt>
    <dgm:pt modelId="{7B010F03-C22A-4FB2-B758-0BE8A46D9B8A}">
      <dgm:prSet phldrT="[Tekst]" custT="1"/>
      <dgm:spPr/>
      <dgm:t>
        <a:bodyPr/>
        <a:lstStyle/>
        <a:p>
          <a:endParaRPr lang="pl-PL" sz="1400" dirty="0">
            <a:latin typeface="Georgia" pitchFamily="18" charset="0"/>
          </a:endParaRPr>
        </a:p>
      </dgm:t>
    </dgm:pt>
    <dgm:pt modelId="{F74F6CA1-3712-4428-8B2C-DC75D25C491B}" type="parTrans" cxnId="{EA6BBC8D-186B-46A9-89AF-B72AA33E172C}">
      <dgm:prSet/>
      <dgm:spPr/>
      <dgm:t>
        <a:bodyPr/>
        <a:lstStyle/>
        <a:p>
          <a:endParaRPr lang="pl-PL"/>
        </a:p>
      </dgm:t>
    </dgm:pt>
    <dgm:pt modelId="{0F8E7183-B28F-4506-8944-1F87E0E10DAF}" type="sibTrans" cxnId="{EA6BBC8D-186B-46A9-89AF-B72AA33E172C}">
      <dgm:prSet/>
      <dgm:spPr/>
      <dgm:t>
        <a:bodyPr/>
        <a:lstStyle/>
        <a:p>
          <a:endParaRPr lang="pl-PL"/>
        </a:p>
      </dgm:t>
    </dgm:pt>
    <dgm:pt modelId="{540EBD96-6736-4868-8988-1032455C2989}">
      <dgm:prSet phldrT="[Tekst]" custT="1"/>
      <dgm:spPr/>
      <dgm:t>
        <a:bodyPr/>
        <a:lstStyle/>
        <a:p>
          <a:endParaRPr lang="pl-PL" sz="1400" dirty="0">
            <a:latin typeface="Georgia" pitchFamily="18" charset="0"/>
          </a:endParaRPr>
        </a:p>
      </dgm:t>
    </dgm:pt>
    <dgm:pt modelId="{F3335C69-EEA2-451C-9EEC-F0854AAADAA1}" type="parTrans" cxnId="{E76B304C-DC39-4ED6-B9C9-365D28B0E28A}">
      <dgm:prSet/>
      <dgm:spPr/>
      <dgm:t>
        <a:bodyPr/>
        <a:lstStyle/>
        <a:p>
          <a:endParaRPr lang="pl-PL"/>
        </a:p>
      </dgm:t>
    </dgm:pt>
    <dgm:pt modelId="{8EBA672D-D0E1-44BF-AA9D-5756C1B38536}" type="sibTrans" cxnId="{E76B304C-DC39-4ED6-B9C9-365D28B0E28A}">
      <dgm:prSet/>
      <dgm:spPr/>
      <dgm:t>
        <a:bodyPr/>
        <a:lstStyle/>
        <a:p>
          <a:endParaRPr lang="pl-PL"/>
        </a:p>
      </dgm:t>
    </dgm:pt>
    <dgm:pt modelId="{77CF3B47-D147-469F-A5D3-9181F32EA901}">
      <dgm:prSet phldrT="[Tekst]" custT="1"/>
      <dgm:spPr/>
      <dgm:t>
        <a:bodyPr/>
        <a:lstStyle/>
        <a:p>
          <a:endParaRPr lang="pl-PL" sz="1400" b="1" dirty="0">
            <a:effectLst/>
            <a:latin typeface="Georgia" pitchFamily="18" charset="0"/>
          </a:endParaRPr>
        </a:p>
      </dgm:t>
    </dgm:pt>
    <dgm:pt modelId="{998E029E-0D0B-401D-9CA8-5678A9FB7536}" type="parTrans" cxnId="{C3A1E82E-62EF-4FA2-9B55-935F11D1515F}">
      <dgm:prSet/>
      <dgm:spPr/>
      <dgm:t>
        <a:bodyPr/>
        <a:lstStyle/>
        <a:p>
          <a:endParaRPr lang="pl-PL"/>
        </a:p>
      </dgm:t>
    </dgm:pt>
    <dgm:pt modelId="{F918ACD3-3042-46BD-94A5-F02D30B985A4}" type="sibTrans" cxnId="{C3A1E82E-62EF-4FA2-9B55-935F11D1515F}">
      <dgm:prSet/>
      <dgm:spPr/>
      <dgm:t>
        <a:bodyPr/>
        <a:lstStyle/>
        <a:p>
          <a:endParaRPr lang="pl-PL"/>
        </a:p>
      </dgm:t>
    </dgm:pt>
    <dgm:pt modelId="{CB51FA91-6F69-4F6A-B2EB-EC554B42C84F}">
      <dgm:prSet phldrT="[Tekst]" custT="1"/>
      <dgm:spPr/>
      <dgm:t>
        <a:bodyPr/>
        <a:lstStyle/>
        <a:p>
          <a:endParaRPr lang="pl-PL" sz="1400" b="1" dirty="0">
            <a:latin typeface="Georgia" pitchFamily="18" charset="0"/>
          </a:endParaRPr>
        </a:p>
      </dgm:t>
    </dgm:pt>
    <dgm:pt modelId="{C8FB4D60-AD4B-48D3-8E2D-48AF34B5A4DC}" type="parTrans" cxnId="{08E18AD9-08C6-430E-9689-73A680A358FF}">
      <dgm:prSet/>
      <dgm:spPr/>
      <dgm:t>
        <a:bodyPr/>
        <a:lstStyle/>
        <a:p>
          <a:endParaRPr lang="pl-PL"/>
        </a:p>
      </dgm:t>
    </dgm:pt>
    <dgm:pt modelId="{CEF94A28-DC0C-44A3-B3D3-EEBE72804C24}" type="sibTrans" cxnId="{08E18AD9-08C6-430E-9689-73A680A358FF}">
      <dgm:prSet/>
      <dgm:spPr/>
      <dgm:t>
        <a:bodyPr/>
        <a:lstStyle/>
        <a:p>
          <a:endParaRPr lang="pl-PL"/>
        </a:p>
      </dgm:t>
    </dgm:pt>
    <dgm:pt modelId="{2E78B7C7-C72B-4B03-8D5F-72111DAC7A5F}" type="pres">
      <dgm:prSet presAssocID="{F27BB849-B412-4D8B-9B53-A70EE99248F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0B35FF82-3084-4287-AB16-1CEA5A5CC171}" type="pres">
      <dgm:prSet presAssocID="{8C3D1425-DF18-4D6D-A838-2E66DB55DCE5}" presName="linNode" presStyleCnt="0"/>
      <dgm:spPr/>
    </dgm:pt>
    <dgm:pt modelId="{1B1C215B-4442-40C9-9D20-CB12C2C87932}" type="pres">
      <dgm:prSet presAssocID="{8C3D1425-DF18-4D6D-A838-2E66DB55DCE5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1DF4487-71B4-40E0-80C4-0FDEB596669D}" type="pres">
      <dgm:prSet presAssocID="{8C3D1425-DF18-4D6D-A838-2E66DB55DCE5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A2EBAFD-0622-45CF-8968-0196C934441A}" type="pres">
      <dgm:prSet presAssocID="{5C881669-ACC8-4166-ABE2-2AFB71A188B1}" presName="spacing" presStyleCnt="0"/>
      <dgm:spPr/>
    </dgm:pt>
    <dgm:pt modelId="{1CDD82A0-D9FC-4D73-8E51-A5697C07FF47}" type="pres">
      <dgm:prSet presAssocID="{25040165-39A1-4880-9E6C-65A17EC88DF8}" presName="linNode" presStyleCnt="0"/>
      <dgm:spPr/>
    </dgm:pt>
    <dgm:pt modelId="{14E6D1EB-7004-494B-A9B3-92605561BDB3}" type="pres">
      <dgm:prSet presAssocID="{25040165-39A1-4880-9E6C-65A17EC88DF8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D503744-608F-4C3D-8C42-BF74FE664553}" type="pres">
      <dgm:prSet presAssocID="{25040165-39A1-4880-9E6C-65A17EC88DF8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7277707-E5AB-4F27-A041-741581EFC556}" type="pres">
      <dgm:prSet presAssocID="{BDC27E22-1E7A-40F9-B2DD-36D02B3F3731}" presName="spacing" presStyleCnt="0"/>
      <dgm:spPr/>
    </dgm:pt>
    <dgm:pt modelId="{0ED7A6E7-715D-40E5-8094-0CBC9CDEA117}" type="pres">
      <dgm:prSet presAssocID="{BDE87678-51D2-475F-BCCF-771416DAEEDD}" presName="linNode" presStyleCnt="0"/>
      <dgm:spPr/>
    </dgm:pt>
    <dgm:pt modelId="{7135B419-097A-44A3-B486-1E8CA274FD59}" type="pres">
      <dgm:prSet presAssocID="{BDE87678-51D2-475F-BCCF-771416DAEEDD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A0BADB2-D011-4100-9F76-4668069AF4E1}" type="pres">
      <dgm:prSet presAssocID="{BDE87678-51D2-475F-BCCF-771416DAEEDD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C62D430-1171-4D28-8633-135D54DAC0F9}" type="presOf" srcId="{8C3D1425-DF18-4D6D-A838-2E66DB55DCE5}" destId="{1B1C215B-4442-40C9-9D20-CB12C2C87932}" srcOrd="0" destOrd="0" presId="urn:microsoft.com/office/officeart/2005/8/layout/vList6"/>
    <dgm:cxn modelId="{6D6B43AF-AB57-4999-8754-E3D26DBCD660}" srcId="{BDE87678-51D2-475F-BCCF-771416DAEEDD}" destId="{301FE5EC-A9BF-42F3-B8A6-4812A513AE5F}" srcOrd="1" destOrd="0" parTransId="{89E6334A-06A3-4C6A-97F8-43A7F3CAEFF6}" sibTransId="{2EECA4CC-BF06-4867-A730-BB7510E89D35}"/>
    <dgm:cxn modelId="{A742AB5D-9772-4D2E-B868-4FA999459EFE}" type="presOf" srcId="{CB51FA91-6F69-4F6A-B2EB-EC554B42C84F}" destId="{F1DF4487-71B4-40E0-80C4-0FDEB596669D}" srcOrd="0" destOrd="2" presId="urn:microsoft.com/office/officeart/2005/8/layout/vList6"/>
    <dgm:cxn modelId="{A61133B7-A078-4761-A77E-807F1FDAC7F4}" type="presOf" srcId="{BDE87678-51D2-475F-BCCF-771416DAEEDD}" destId="{7135B419-097A-44A3-B486-1E8CA274FD59}" srcOrd="0" destOrd="0" presId="urn:microsoft.com/office/officeart/2005/8/layout/vList6"/>
    <dgm:cxn modelId="{78E7EB18-765F-418B-B02F-179324B4FC56}" srcId="{8C3D1425-DF18-4D6D-A838-2E66DB55DCE5}" destId="{311CB93F-52CB-44FC-8036-EB9070BCF7FC}" srcOrd="1" destOrd="0" parTransId="{CF041BAE-CA4B-48ED-92FF-9DBBC8C4A0C9}" sibTransId="{AF34E024-3A66-4079-A593-793CD959FEB6}"/>
    <dgm:cxn modelId="{C0CC3EBA-F26E-423F-8D2D-2FAD74A273C1}" srcId="{F27BB849-B412-4D8B-9B53-A70EE99248F5}" destId="{BDE87678-51D2-475F-BCCF-771416DAEEDD}" srcOrd="2" destOrd="0" parTransId="{A8AD8E87-97CC-4BBA-8EE7-E0B8D1FDDC91}" sibTransId="{AC3B5A90-BE74-44AE-8116-C90B8E40F208}"/>
    <dgm:cxn modelId="{495EB892-F2B5-41D8-8B61-F0D69893BD17}" type="presOf" srcId="{311CB93F-52CB-44FC-8036-EB9070BCF7FC}" destId="{F1DF4487-71B4-40E0-80C4-0FDEB596669D}" srcOrd="0" destOrd="1" presId="urn:microsoft.com/office/officeart/2005/8/layout/vList6"/>
    <dgm:cxn modelId="{8D910A2D-D4B6-48AD-AEC6-263A660D99ED}" type="presOf" srcId="{F27BB849-B412-4D8B-9B53-A70EE99248F5}" destId="{2E78B7C7-C72B-4B03-8D5F-72111DAC7A5F}" srcOrd="0" destOrd="0" presId="urn:microsoft.com/office/officeart/2005/8/layout/vList6"/>
    <dgm:cxn modelId="{D6B7A438-2498-44D8-A7B6-498F24D4B7D4}" type="presOf" srcId="{77CF3B47-D147-469F-A5D3-9181F32EA901}" destId="{4A0BADB2-D011-4100-9F76-4668069AF4E1}" srcOrd="0" destOrd="0" presId="urn:microsoft.com/office/officeart/2005/8/layout/vList6"/>
    <dgm:cxn modelId="{BAF828F7-E581-40F3-B3DD-8D0C70F0C3AB}" type="presOf" srcId="{EE24BE2A-4CDD-4238-ABF0-B8B1BB021C7B}" destId="{4A0BADB2-D011-4100-9F76-4668069AF4E1}" srcOrd="0" destOrd="2" presId="urn:microsoft.com/office/officeart/2005/8/layout/vList6"/>
    <dgm:cxn modelId="{2E490FBC-7A45-47E3-9C0D-5998CA29ED5C}" srcId="{8C3D1425-DF18-4D6D-A838-2E66DB55DCE5}" destId="{EE18E1DF-9B98-4D36-95B6-8E194F9B2FE5}" srcOrd="0" destOrd="0" parTransId="{B262654E-3F97-435C-8D13-AD50F110B3A4}" sibTransId="{0FD9601B-9755-40C0-8F78-637ED64FB27B}"/>
    <dgm:cxn modelId="{4414E24D-DAFD-4391-94CF-F749AABA6B11}" type="presOf" srcId="{25040165-39A1-4880-9E6C-65A17EC88DF8}" destId="{14E6D1EB-7004-494B-A9B3-92605561BDB3}" srcOrd="0" destOrd="0" presId="urn:microsoft.com/office/officeart/2005/8/layout/vList6"/>
    <dgm:cxn modelId="{3E8E8189-50DF-4F0B-BD34-707EE438397C}" type="presOf" srcId="{EE18E1DF-9B98-4D36-95B6-8E194F9B2FE5}" destId="{F1DF4487-71B4-40E0-80C4-0FDEB596669D}" srcOrd="0" destOrd="0" presId="urn:microsoft.com/office/officeart/2005/8/layout/vList6"/>
    <dgm:cxn modelId="{A20549D3-719D-4A3B-BC1D-0C93094DEBF9}" srcId="{BDE87678-51D2-475F-BCCF-771416DAEEDD}" destId="{EE24BE2A-4CDD-4238-ABF0-B8B1BB021C7B}" srcOrd="2" destOrd="0" parTransId="{B6630C15-C3DB-4F42-AABB-D77B3351F673}" sibTransId="{B988A06D-8A56-4995-B391-22D612B4DDD7}"/>
    <dgm:cxn modelId="{E0C05769-B670-4B2E-805C-2CB51347AE16}" type="presOf" srcId="{301FE5EC-A9BF-42F3-B8A6-4812A513AE5F}" destId="{4A0BADB2-D011-4100-9F76-4668069AF4E1}" srcOrd="0" destOrd="1" presId="urn:microsoft.com/office/officeart/2005/8/layout/vList6"/>
    <dgm:cxn modelId="{C3A1E82E-62EF-4FA2-9B55-935F11D1515F}" srcId="{BDE87678-51D2-475F-BCCF-771416DAEEDD}" destId="{77CF3B47-D147-469F-A5D3-9181F32EA901}" srcOrd="0" destOrd="0" parTransId="{998E029E-0D0B-401D-9CA8-5678A9FB7536}" sibTransId="{F918ACD3-3042-46BD-94A5-F02D30B985A4}"/>
    <dgm:cxn modelId="{450A8667-E07A-42BF-AE6A-B0D51F1758EF}" type="presOf" srcId="{540EBD96-6736-4868-8988-1032455C2989}" destId="{1D503744-608F-4C3D-8C42-BF74FE664553}" srcOrd="0" destOrd="1" presId="urn:microsoft.com/office/officeart/2005/8/layout/vList6"/>
    <dgm:cxn modelId="{EA6BBC8D-186B-46A9-89AF-B72AA33E172C}" srcId="{25040165-39A1-4880-9E6C-65A17EC88DF8}" destId="{7B010F03-C22A-4FB2-B758-0BE8A46D9B8A}" srcOrd="0" destOrd="0" parTransId="{F74F6CA1-3712-4428-8B2C-DC75D25C491B}" sibTransId="{0F8E7183-B28F-4506-8944-1F87E0E10DAF}"/>
    <dgm:cxn modelId="{B9E46E8E-F52A-4848-8212-668B86C137BB}" srcId="{25040165-39A1-4880-9E6C-65A17EC88DF8}" destId="{23892AD6-1C3E-418D-A6AD-E233C434AC03}" srcOrd="2" destOrd="0" parTransId="{13047DF2-02E5-444D-9DC2-DB7C8B33B06E}" sibTransId="{6C60CDF0-50C7-41B6-84F9-1BAB03F981CA}"/>
    <dgm:cxn modelId="{4A1033D8-B832-4927-865F-113100845E68}" type="presOf" srcId="{65F3B667-E3E7-4C6C-AE5F-000B9A6111D9}" destId="{F1DF4487-71B4-40E0-80C4-0FDEB596669D}" srcOrd="0" destOrd="3" presId="urn:microsoft.com/office/officeart/2005/8/layout/vList6"/>
    <dgm:cxn modelId="{FD3873AE-4A5B-45AD-9849-34ED5097B8F4}" srcId="{BDE87678-51D2-475F-BCCF-771416DAEEDD}" destId="{E4018CBE-DD9F-48D7-8D50-A708DCCE8331}" srcOrd="3" destOrd="0" parTransId="{E561D8BD-66F3-4373-8124-F48E1291873E}" sibTransId="{4142BFCD-7D07-414F-9C94-86B0F7728697}"/>
    <dgm:cxn modelId="{735CED92-43AB-4249-81C7-F9B79E1362C7}" type="presOf" srcId="{E4018CBE-DD9F-48D7-8D50-A708DCCE8331}" destId="{4A0BADB2-D011-4100-9F76-4668069AF4E1}" srcOrd="0" destOrd="3" presId="urn:microsoft.com/office/officeart/2005/8/layout/vList6"/>
    <dgm:cxn modelId="{E76B304C-DC39-4ED6-B9C9-365D28B0E28A}" srcId="{25040165-39A1-4880-9E6C-65A17EC88DF8}" destId="{540EBD96-6736-4868-8988-1032455C2989}" srcOrd="1" destOrd="0" parTransId="{F3335C69-EEA2-451C-9EEC-F0854AAADAA1}" sibTransId="{8EBA672D-D0E1-44BF-AA9D-5756C1B38536}"/>
    <dgm:cxn modelId="{84BF0DFE-0367-4010-A67C-EDBADCEB33A9}" type="presOf" srcId="{7B010F03-C22A-4FB2-B758-0BE8A46D9B8A}" destId="{1D503744-608F-4C3D-8C42-BF74FE664553}" srcOrd="0" destOrd="0" presId="urn:microsoft.com/office/officeart/2005/8/layout/vList6"/>
    <dgm:cxn modelId="{93D9644A-C667-439E-94CA-AA0E7F080255}" srcId="{F27BB849-B412-4D8B-9B53-A70EE99248F5}" destId="{8C3D1425-DF18-4D6D-A838-2E66DB55DCE5}" srcOrd="0" destOrd="0" parTransId="{03704986-5C00-4519-B81F-6E24E7235CC7}" sibTransId="{5C881669-ACC8-4166-ABE2-2AFB71A188B1}"/>
    <dgm:cxn modelId="{BA5100C1-3055-4F85-A4B0-D7A5FFCB91B2}" type="presOf" srcId="{23892AD6-1C3E-418D-A6AD-E233C434AC03}" destId="{1D503744-608F-4C3D-8C42-BF74FE664553}" srcOrd="0" destOrd="2" presId="urn:microsoft.com/office/officeart/2005/8/layout/vList6"/>
    <dgm:cxn modelId="{08E18AD9-08C6-430E-9689-73A680A358FF}" srcId="{8C3D1425-DF18-4D6D-A838-2E66DB55DCE5}" destId="{CB51FA91-6F69-4F6A-B2EB-EC554B42C84F}" srcOrd="2" destOrd="0" parTransId="{C8FB4D60-AD4B-48D3-8E2D-48AF34B5A4DC}" sibTransId="{CEF94A28-DC0C-44A3-B3D3-EEBE72804C24}"/>
    <dgm:cxn modelId="{54EE5004-B68F-48C0-9004-1A46407D598E}" srcId="{8C3D1425-DF18-4D6D-A838-2E66DB55DCE5}" destId="{65F3B667-E3E7-4C6C-AE5F-000B9A6111D9}" srcOrd="3" destOrd="0" parTransId="{62D79F87-6F6C-4E5C-A94B-894036401DCF}" sibTransId="{04EAC0E0-789A-4332-A788-1C8BC7CE0448}"/>
    <dgm:cxn modelId="{8D429C9F-20EB-4D2C-A769-0C74ABD045E5}" srcId="{F27BB849-B412-4D8B-9B53-A70EE99248F5}" destId="{25040165-39A1-4880-9E6C-65A17EC88DF8}" srcOrd="1" destOrd="0" parTransId="{F291DEE9-C487-446B-8E22-DCA1EE3D39DB}" sibTransId="{BDC27E22-1E7A-40F9-B2DD-36D02B3F3731}"/>
    <dgm:cxn modelId="{C7E86F6D-6C2E-40F3-B166-463B540B8C7E}" type="presParOf" srcId="{2E78B7C7-C72B-4B03-8D5F-72111DAC7A5F}" destId="{0B35FF82-3084-4287-AB16-1CEA5A5CC171}" srcOrd="0" destOrd="0" presId="urn:microsoft.com/office/officeart/2005/8/layout/vList6"/>
    <dgm:cxn modelId="{BED92EBC-C033-453E-A757-F79467D8740A}" type="presParOf" srcId="{0B35FF82-3084-4287-AB16-1CEA5A5CC171}" destId="{1B1C215B-4442-40C9-9D20-CB12C2C87932}" srcOrd="0" destOrd="0" presId="urn:microsoft.com/office/officeart/2005/8/layout/vList6"/>
    <dgm:cxn modelId="{E6E426DC-8A94-4C31-9049-F788FAE94B22}" type="presParOf" srcId="{0B35FF82-3084-4287-AB16-1CEA5A5CC171}" destId="{F1DF4487-71B4-40E0-80C4-0FDEB596669D}" srcOrd="1" destOrd="0" presId="urn:microsoft.com/office/officeart/2005/8/layout/vList6"/>
    <dgm:cxn modelId="{4250B19A-3A19-434F-BF23-242999E141BD}" type="presParOf" srcId="{2E78B7C7-C72B-4B03-8D5F-72111DAC7A5F}" destId="{2A2EBAFD-0622-45CF-8968-0196C934441A}" srcOrd="1" destOrd="0" presId="urn:microsoft.com/office/officeart/2005/8/layout/vList6"/>
    <dgm:cxn modelId="{2A8B22F2-CAF4-4131-8A39-A9EF1FAB1079}" type="presParOf" srcId="{2E78B7C7-C72B-4B03-8D5F-72111DAC7A5F}" destId="{1CDD82A0-D9FC-4D73-8E51-A5697C07FF47}" srcOrd="2" destOrd="0" presId="urn:microsoft.com/office/officeart/2005/8/layout/vList6"/>
    <dgm:cxn modelId="{B55ED979-B076-4C56-A6FA-66C2A1F44D0C}" type="presParOf" srcId="{1CDD82A0-D9FC-4D73-8E51-A5697C07FF47}" destId="{14E6D1EB-7004-494B-A9B3-92605561BDB3}" srcOrd="0" destOrd="0" presId="urn:microsoft.com/office/officeart/2005/8/layout/vList6"/>
    <dgm:cxn modelId="{39805B90-4B8E-4190-8160-5EC1A96D43D4}" type="presParOf" srcId="{1CDD82A0-D9FC-4D73-8E51-A5697C07FF47}" destId="{1D503744-608F-4C3D-8C42-BF74FE664553}" srcOrd="1" destOrd="0" presId="urn:microsoft.com/office/officeart/2005/8/layout/vList6"/>
    <dgm:cxn modelId="{9C2215F7-228A-4E98-80C1-6ED7923C8DB0}" type="presParOf" srcId="{2E78B7C7-C72B-4B03-8D5F-72111DAC7A5F}" destId="{D7277707-E5AB-4F27-A041-741581EFC556}" srcOrd="3" destOrd="0" presId="urn:microsoft.com/office/officeart/2005/8/layout/vList6"/>
    <dgm:cxn modelId="{F6CCB713-DE14-4FAE-8D44-620DB1A4A009}" type="presParOf" srcId="{2E78B7C7-C72B-4B03-8D5F-72111DAC7A5F}" destId="{0ED7A6E7-715D-40E5-8094-0CBC9CDEA117}" srcOrd="4" destOrd="0" presId="urn:microsoft.com/office/officeart/2005/8/layout/vList6"/>
    <dgm:cxn modelId="{87135F13-BECD-4774-87B1-361E0B851222}" type="presParOf" srcId="{0ED7A6E7-715D-40E5-8094-0CBC9CDEA117}" destId="{7135B419-097A-44A3-B486-1E8CA274FD59}" srcOrd="0" destOrd="0" presId="urn:microsoft.com/office/officeart/2005/8/layout/vList6"/>
    <dgm:cxn modelId="{74FF49CE-75BD-4BB7-9556-BBA5577D11F4}" type="presParOf" srcId="{0ED7A6E7-715D-40E5-8094-0CBC9CDEA117}" destId="{4A0BADB2-D011-4100-9F76-4668069AF4E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978378-BD47-4581-950C-95F84B48A761}" type="doc">
      <dgm:prSet loTypeId="urn:microsoft.com/office/officeart/2005/8/layout/default" loCatId="list" qsTypeId="urn:microsoft.com/office/officeart/2005/8/quickstyle/3d9" qsCatId="3D" csTypeId="urn:microsoft.com/office/officeart/2005/8/colors/accent6_1" csCatId="accent6" phldr="1"/>
      <dgm:spPr/>
      <dgm:t>
        <a:bodyPr/>
        <a:lstStyle/>
        <a:p>
          <a:endParaRPr lang="pl-PL"/>
        </a:p>
      </dgm:t>
    </dgm:pt>
    <dgm:pt modelId="{1BB9AFEF-7CB8-4CDB-A413-D4A62C1CFA37}">
      <dgm:prSet phldrT="[Tekst]" custT="1"/>
      <dgm:spPr/>
      <dgm:t>
        <a:bodyPr/>
        <a:lstStyle/>
        <a:p>
          <a:r>
            <a:rPr lang="pl-PL" sz="1600" dirty="0" smtClean="0">
              <a:latin typeface="Bookman Old Style" pitchFamily="18" charset="0"/>
            </a:rPr>
            <a:t>PROGRAMY FILTRUJĄCE,              ANTYWIRUSOWE</a:t>
          </a:r>
          <a:endParaRPr lang="pl-PL" sz="1600" dirty="0">
            <a:latin typeface="Bookman Old Style" pitchFamily="18" charset="0"/>
          </a:endParaRPr>
        </a:p>
      </dgm:t>
    </dgm:pt>
    <dgm:pt modelId="{769F8CD8-8345-4351-AAC9-5E43BB2BD951}" type="parTrans" cxnId="{982278EC-EBEB-4A05-A282-C11F32DF46E0}">
      <dgm:prSet/>
      <dgm:spPr/>
      <dgm:t>
        <a:bodyPr/>
        <a:lstStyle/>
        <a:p>
          <a:endParaRPr lang="pl-PL"/>
        </a:p>
      </dgm:t>
    </dgm:pt>
    <dgm:pt modelId="{0641524B-3718-4D75-94E0-FA5453E95833}" type="sibTrans" cxnId="{982278EC-EBEB-4A05-A282-C11F32DF46E0}">
      <dgm:prSet/>
      <dgm:spPr/>
      <dgm:t>
        <a:bodyPr/>
        <a:lstStyle/>
        <a:p>
          <a:endParaRPr lang="pl-PL"/>
        </a:p>
      </dgm:t>
    </dgm:pt>
    <dgm:pt modelId="{481CBE72-E734-4A59-A1A2-E64F00E64743}">
      <dgm:prSet phldrT="[Tekst]" custT="1"/>
      <dgm:spPr/>
      <dgm:t>
        <a:bodyPr/>
        <a:lstStyle/>
        <a:p>
          <a:r>
            <a:rPr lang="pl-PL" sz="1600" dirty="0" smtClean="0">
              <a:latin typeface="Bookman Old Style" pitchFamily="18" charset="0"/>
            </a:rPr>
            <a:t>SZKOLENIA DLA NAUCZYCIELI,             SPOTKANIA PROFILAKTYCZNE DLA RODZICÓW</a:t>
          </a:r>
          <a:endParaRPr lang="pl-PL" sz="1600" dirty="0">
            <a:latin typeface="Bookman Old Style" pitchFamily="18" charset="0"/>
          </a:endParaRPr>
        </a:p>
      </dgm:t>
    </dgm:pt>
    <dgm:pt modelId="{10AA7D5B-E323-4A4E-907B-994B37085F6C}" type="parTrans" cxnId="{91F1DEB3-A901-4A55-B650-2834C56BB586}">
      <dgm:prSet/>
      <dgm:spPr/>
      <dgm:t>
        <a:bodyPr/>
        <a:lstStyle/>
        <a:p>
          <a:endParaRPr lang="pl-PL"/>
        </a:p>
      </dgm:t>
    </dgm:pt>
    <dgm:pt modelId="{B6700BE9-2691-463A-B7DF-9ECE8C45D561}" type="sibTrans" cxnId="{91F1DEB3-A901-4A55-B650-2834C56BB586}">
      <dgm:prSet/>
      <dgm:spPr/>
      <dgm:t>
        <a:bodyPr/>
        <a:lstStyle/>
        <a:p>
          <a:endParaRPr lang="pl-PL"/>
        </a:p>
      </dgm:t>
    </dgm:pt>
    <dgm:pt modelId="{AD073EFF-B302-4B97-B13A-22EA99DE365E}">
      <dgm:prSet phldrT="[Tekst]" custT="1"/>
      <dgm:spPr/>
      <dgm:t>
        <a:bodyPr/>
        <a:lstStyle/>
        <a:p>
          <a:r>
            <a:rPr lang="pl-PL" sz="1600" dirty="0" smtClean="0">
              <a:latin typeface="Bookman Old Style" pitchFamily="18" charset="0"/>
            </a:rPr>
            <a:t>OBCHODY DNIA BEZPIECZNEGO INTERNETU</a:t>
          </a:r>
          <a:endParaRPr lang="pl-PL" sz="1600" dirty="0">
            <a:latin typeface="Bookman Old Style" pitchFamily="18" charset="0"/>
          </a:endParaRPr>
        </a:p>
      </dgm:t>
    </dgm:pt>
    <dgm:pt modelId="{DBF48644-C7BC-4099-9192-D05E8CC147E5}" type="parTrans" cxnId="{75CCBF4F-694B-4174-91CF-FDD9E32455D3}">
      <dgm:prSet/>
      <dgm:spPr/>
      <dgm:t>
        <a:bodyPr/>
        <a:lstStyle/>
        <a:p>
          <a:endParaRPr lang="pl-PL"/>
        </a:p>
      </dgm:t>
    </dgm:pt>
    <dgm:pt modelId="{8C24942A-0679-445F-A063-2775F1E597B8}" type="sibTrans" cxnId="{75CCBF4F-694B-4174-91CF-FDD9E32455D3}">
      <dgm:prSet/>
      <dgm:spPr/>
      <dgm:t>
        <a:bodyPr/>
        <a:lstStyle/>
        <a:p>
          <a:endParaRPr lang="pl-PL"/>
        </a:p>
      </dgm:t>
    </dgm:pt>
    <dgm:pt modelId="{497306AF-C5D8-469B-98D3-4E9D404A64A7}">
      <dgm:prSet phldrT="[Tekst]" custT="1"/>
      <dgm:spPr/>
      <dgm:t>
        <a:bodyPr/>
        <a:lstStyle/>
        <a:p>
          <a:r>
            <a:rPr lang="pl-PL" sz="1600" dirty="0" smtClean="0">
              <a:latin typeface="Bookman Old Style" pitchFamily="18" charset="0"/>
            </a:rPr>
            <a:t>WSPÓŁPRACA Z JEDNOSTKĄ POLICJI </a:t>
          </a:r>
          <a:endParaRPr lang="pl-PL" sz="1600" dirty="0">
            <a:latin typeface="Bookman Old Style" pitchFamily="18" charset="0"/>
          </a:endParaRPr>
        </a:p>
      </dgm:t>
    </dgm:pt>
    <dgm:pt modelId="{1B67C973-AE00-49DB-9D27-BE22BA215F9E}" type="parTrans" cxnId="{85BA6BD9-48F0-4ACD-A376-12B4F1985ABA}">
      <dgm:prSet/>
      <dgm:spPr/>
      <dgm:t>
        <a:bodyPr/>
        <a:lstStyle/>
        <a:p>
          <a:endParaRPr lang="pl-PL"/>
        </a:p>
      </dgm:t>
    </dgm:pt>
    <dgm:pt modelId="{6BD03610-7CDD-4351-AFC7-5D1A9150E5B3}" type="sibTrans" cxnId="{85BA6BD9-48F0-4ACD-A376-12B4F1985ABA}">
      <dgm:prSet/>
      <dgm:spPr/>
      <dgm:t>
        <a:bodyPr/>
        <a:lstStyle/>
        <a:p>
          <a:endParaRPr lang="pl-PL"/>
        </a:p>
      </dgm:t>
    </dgm:pt>
    <dgm:pt modelId="{DDB89043-5CAC-444A-A3A8-A5DC3FF8CB7D}">
      <dgm:prSet phldrT="[Tekst]" custT="1"/>
      <dgm:spPr/>
      <dgm:t>
        <a:bodyPr/>
        <a:lstStyle/>
        <a:p>
          <a:r>
            <a:rPr lang="pl-PL" sz="1600" dirty="0" smtClean="0">
              <a:latin typeface="Bookman Old Style" pitchFamily="18" charset="0"/>
            </a:rPr>
            <a:t>PROCEDURA REAGOWANIA W SYSTUACJI CYBERPRZEMOCY </a:t>
          </a:r>
          <a:endParaRPr lang="pl-PL" sz="1600" dirty="0">
            <a:latin typeface="Bookman Old Style" pitchFamily="18" charset="0"/>
          </a:endParaRPr>
        </a:p>
      </dgm:t>
    </dgm:pt>
    <dgm:pt modelId="{8C4E071D-7CC4-42ED-B0B2-6E6B0A2211B0}" type="parTrans" cxnId="{EE5B29D5-6B20-4512-9B85-E4CE7E38BB0D}">
      <dgm:prSet/>
      <dgm:spPr/>
      <dgm:t>
        <a:bodyPr/>
        <a:lstStyle/>
        <a:p>
          <a:endParaRPr lang="pl-PL"/>
        </a:p>
      </dgm:t>
    </dgm:pt>
    <dgm:pt modelId="{CA52A2F2-9D06-4F48-A885-86B9AE597697}" type="sibTrans" cxnId="{EE5B29D5-6B20-4512-9B85-E4CE7E38BB0D}">
      <dgm:prSet/>
      <dgm:spPr/>
      <dgm:t>
        <a:bodyPr/>
        <a:lstStyle/>
        <a:p>
          <a:endParaRPr lang="pl-PL"/>
        </a:p>
      </dgm:t>
    </dgm:pt>
    <dgm:pt modelId="{F64E6FC3-4A29-41AC-ACF5-DFBB008B2008}">
      <dgm:prSet phldrT="[Tekst]" custT="1"/>
      <dgm:spPr/>
      <dgm:t>
        <a:bodyPr/>
        <a:lstStyle/>
        <a:p>
          <a:r>
            <a:rPr lang="pl-PL" sz="1600" dirty="0" smtClean="0">
              <a:latin typeface="Bookman Old Style" pitchFamily="18" charset="0"/>
            </a:rPr>
            <a:t>KORZYSTANIE Z PLATFORMY EDUKACYJNEJ „DZIECKO W SIECI”</a:t>
          </a:r>
          <a:endParaRPr lang="pl-PL" sz="1600" dirty="0">
            <a:latin typeface="Bookman Old Style" pitchFamily="18" charset="0"/>
          </a:endParaRPr>
        </a:p>
      </dgm:t>
    </dgm:pt>
    <dgm:pt modelId="{2C2E32E5-0E52-4EB0-A376-E88A882E13DF}" type="parTrans" cxnId="{306B2A95-3C14-402D-AA66-44DAA979BEDE}">
      <dgm:prSet/>
      <dgm:spPr/>
      <dgm:t>
        <a:bodyPr/>
        <a:lstStyle/>
        <a:p>
          <a:endParaRPr lang="pl-PL"/>
        </a:p>
      </dgm:t>
    </dgm:pt>
    <dgm:pt modelId="{20A12D39-57D5-4D7F-BB2C-CB720262FEA1}" type="sibTrans" cxnId="{306B2A95-3C14-402D-AA66-44DAA979BEDE}">
      <dgm:prSet/>
      <dgm:spPr/>
      <dgm:t>
        <a:bodyPr/>
        <a:lstStyle/>
        <a:p>
          <a:endParaRPr lang="pl-PL"/>
        </a:p>
      </dgm:t>
    </dgm:pt>
    <dgm:pt modelId="{371DF607-A04B-4DAF-AD5E-5536F43D0C7B}" type="pres">
      <dgm:prSet presAssocID="{26978378-BD47-4581-950C-95F84B48A76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9F0EB4C-8D27-4A8C-8F61-04C4E64AC14F}" type="pres">
      <dgm:prSet presAssocID="{1BB9AFEF-7CB8-4CDB-A413-D4A62C1CFA3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1E22824-9B00-45AD-A1B7-76AF86356885}" type="pres">
      <dgm:prSet presAssocID="{0641524B-3718-4D75-94E0-FA5453E95833}" presName="sibTrans" presStyleCnt="0"/>
      <dgm:spPr/>
    </dgm:pt>
    <dgm:pt modelId="{7412F3AA-8F7A-464D-A8D2-D3F61842F886}" type="pres">
      <dgm:prSet presAssocID="{481CBE72-E734-4A59-A1A2-E64F00E6474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08E5DA8-6B9B-4755-BCC6-86980BAFE9D8}" type="pres">
      <dgm:prSet presAssocID="{B6700BE9-2691-463A-B7DF-9ECE8C45D561}" presName="sibTrans" presStyleCnt="0"/>
      <dgm:spPr/>
    </dgm:pt>
    <dgm:pt modelId="{BFBDD037-E3B4-49DE-BD6E-649800639198}" type="pres">
      <dgm:prSet presAssocID="{AD073EFF-B302-4B97-B13A-22EA99DE365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3B807B2-B47F-4349-A614-C411A63E3C24}" type="pres">
      <dgm:prSet presAssocID="{8C24942A-0679-445F-A063-2775F1E597B8}" presName="sibTrans" presStyleCnt="0"/>
      <dgm:spPr/>
    </dgm:pt>
    <dgm:pt modelId="{07C47FB8-8358-41A9-A35C-F1644A136DBA}" type="pres">
      <dgm:prSet presAssocID="{497306AF-C5D8-469B-98D3-4E9D404A64A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AEF95C2-F0B8-4999-A6FC-E8F7BD74A7C9}" type="pres">
      <dgm:prSet presAssocID="{6BD03610-7CDD-4351-AFC7-5D1A9150E5B3}" presName="sibTrans" presStyleCnt="0"/>
      <dgm:spPr/>
    </dgm:pt>
    <dgm:pt modelId="{133290EA-0672-479F-8036-4F7CA14EA3C0}" type="pres">
      <dgm:prSet presAssocID="{DDB89043-5CAC-444A-A3A8-A5DC3FF8CB7D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6430FA3-1BF8-4311-89A9-2E685AB10D11}" type="pres">
      <dgm:prSet presAssocID="{CA52A2F2-9D06-4F48-A885-86B9AE597697}" presName="sibTrans" presStyleCnt="0"/>
      <dgm:spPr/>
    </dgm:pt>
    <dgm:pt modelId="{6095C775-B51C-44F3-AFE9-9AF845EC9EB4}" type="pres">
      <dgm:prSet presAssocID="{F64E6FC3-4A29-41AC-ACF5-DFBB008B200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BFD48BC-DA4E-4598-8E7E-F6D75A9C73A6}" type="presOf" srcId="{481CBE72-E734-4A59-A1A2-E64F00E64743}" destId="{7412F3AA-8F7A-464D-A8D2-D3F61842F886}" srcOrd="0" destOrd="0" presId="urn:microsoft.com/office/officeart/2005/8/layout/default"/>
    <dgm:cxn modelId="{306B2A95-3C14-402D-AA66-44DAA979BEDE}" srcId="{26978378-BD47-4581-950C-95F84B48A761}" destId="{F64E6FC3-4A29-41AC-ACF5-DFBB008B2008}" srcOrd="5" destOrd="0" parTransId="{2C2E32E5-0E52-4EB0-A376-E88A882E13DF}" sibTransId="{20A12D39-57D5-4D7F-BB2C-CB720262FEA1}"/>
    <dgm:cxn modelId="{91F1DEB3-A901-4A55-B650-2834C56BB586}" srcId="{26978378-BD47-4581-950C-95F84B48A761}" destId="{481CBE72-E734-4A59-A1A2-E64F00E64743}" srcOrd="1" destOrd="0" parTransId="{10AA7D5B-E323-4A4E-907B-994B37085F6C}" sibTransId="{B6700BE9-2691-463A-B7DF-9ECE8C45D561}"/>
    <dgm:cxn modelId="{85BA6BD9-48F0-4ACD-A376-12B4F1985ABA}" srcId="{26978378-BD47-4581-950C-95F84B48A761}" destId="{497306AF-C5D8-469B-98D3-4E9D404A64A7}" srcOrd="3" destOrd="0" parTransId="{1B67C973-AE00-49DB-9D27-BE22BA215F9E}" sibTransId="{6BD03610-7CDD-4351-AFC7-5D1A9150E5B3}"/>
    <dgm:cxn modelId="{AD7CBB91-E8ED-438A-B0E2-43345B39CD4D}" type="presOf" srcId="{F64E6FC3-4A29-41AC-ACF5-DFBB008B2008}" destId="{6095C775-B51C-44F3-AFE9-9AF845EC9EB4}" srcOrd="0" destOrd="0" presId="urn:microsoft.com/office/officeart/2005/8/layout/default"/>
    <dgm:cxn modelId="{CC1F6E21-5868-46F5-9613-C8F4473B97DC}" type="presOf" srcId="{497306AF-C5D8-469B-98D3-4E9D404A64A7}" destId="{07C47FB8-8358-41A9-A35C-F1644A136DBA}" srcOrd="0" destOrd="0" presId="urn:microsoft.com/office/officeart/2005/8/layout/default"/>
    <dgm:cxn modelId="{75CCBF4F-694B-4174-91CF-FDD9E32455D3}" srcId="{26978378-BD47-4581-950C-95F84B48A761}" destId="{AD073EFF-B302-4B97-B13A-22EA99DE365E}" srcOrd="2" destOrd="0" parTransId="{DBF48644-C7BC-4099-9192-D05E8CC147E5}" sibTransId="{8C24942A-0679-445F-A063-2775F1E597B8}"/>
    <dgm:cxn modelId="{E5214204-5EDE-4092-AED9-E5AA6A599A39}" type="presOf" srcId="{DDB89043-5CAC-444A-A3A8-A5DC3FF8CB7D}" destId="{133290EA-0672-479F-8036-4F7CA14EA3C0}" srcOrd="0" destOrd="0" presId="urn:microsoft.com/office/officeart/2005/8/layout/default"/>
    <dgm:cxn modelId="{EE5B29D5-6B20-4512-9B85-E4CE7E38BB0D}" srcId="{26978378-BD47-4581-950C-95F84B48A761}" destId="{DDB89043-5CAC-444A-A3A8-A5DC3FF8CB7D}" srcOrd="4" destOrd="0" parTransId="{8C4E071D-7CC4-42ED-B0B2-6E6B0A2211B0}" sibTransId="{CA52A2F2-9D06-4F48-A885-86B9AE597697}"/>
    <dgm:cxn modelId="{982278EC-EBEB-4A05-A282-C11F32DF46E0}" srcId="{26978378-BD47-4581-950C-95F84B48A761}" destId="{1BB9AFEF-7CB8-4CDB-A413-D4A62C1CFA37}" srcOrd="0" destOrd="0" parTransId="{769F8CD8-8345-4351-AAC9-5E43BB2BD951}" sibTransId="{0641524B-3718-4D75-94E0-FA5453E95833}"/>
    <dgm:cxn modelId="{9494D6FF-5059-4961-B2FC-E3A80DD8CAE9}" type="presOf" srcId="{26978378-BD47-4581-950C-95F84B48A761}" destId="{371DF607-A04B-4DAF-AD5E-5536F43D0C7B}" srcOrd="0" destOrd="0" presId="urn:microsoft.com/office/officeart/2005/8/layout/default"/>
    <dgm:cxn modelId="{3A312064-ED0B-43F2-9CBB-72BCF654D95F}" type="presOf" srcId="{1BB9AFEF-7CB8-4CDB-A413-D4A62C1CFA37}" destId="{09F0EB4C-8D27-4A8C-8F61-04C4E64AC14F}" srcOrd="0" destOrd="0" presId="urn:microsoft.com/office/officeart/2005/8/layout/default"/>
    <dgm:cxn modelId="{F9A85233-7715-46E4-8982-87CFE234BB01}" type="presOf" srcId="{AD073EFF-B302-4B97-B13A-22EA99DE365E}" destId="{BFBDD037-E3B4-49DE-BD6E-649800639198}" srcOrd="0" destOrd="0" presId="urn:microsoft.com/office/officeart/2005/8/layout/default"/>
    <dgm:cxn modelId="{C596B657-3DBF-43B8-A895-11FF324AE9CB}" type="presParOf" srcId="{371DF607-A04B-4DAF-AD5E-5536F43D0C7B}" destId="{09F0EB4C-8D27-4A8C-8F61-04C4E64AC14F}" srcOrd="0" destOrd="0" presId="urn:microsoft.com/office/officeart/2005/8/layout/default"/>
    <dgm:cxn modelId="{20AC77C9-C5AC-49EF-845D-ADEE8CA3F2D5}" type="presParOf" srcId="{371DF607-A04B-4DAF-AD5E-5536F43D0C7B}" destId="{91E22824-9B00-45AD-A1B7-76AF86356885}" srcOrd="1" destOrd="0" presId="urn:microsoft.com/office/officeart/2005/8/layout/default"/>
    <dgm:cxn modelId="{F1253060-3DBC-4443-93E2-47384D3B8F8B}" type="presParOf" srcId="{371DF607-A04B-4DAF-AD5E-5536F43D0C7B}" destId="{7412F3AA-8F7A-464D-A8D2-D3F61842F886}" srcOrd="2" destOrd="0" presId="urn:microsoft.com/office/officeart/2005/8/layout/default"/>
    <dgm:cxn modelId="{A237EE37-B042-4ED5-8CD1-AF9174D27B40}" type="presParOf" srcId="{371DF607-A04B-4DAF-AD5E-5536F43D0C7B}" destId="{408E5DA8-6B9B-4755-BCC6-86980BAFE9D8}" srcOrd="3" destOrd="0" presId="urn:microsoft.com/office/officeart/2005/8/layout/default"/>
    <dgm:cxn modelId="{A1B9F30B-76B0-442A-BD42-9892832E83E9}" type="presParOf" srcId="{371DF607-A04B-4DAF-AD5E-5536F43D0C7B}" destId="{BFBDD037-E3B4-49DE-BD6E-649800639198}" srcOrd="4" destOrd="0" presId="urn:microsoft.com/office/officeart/2005/8/layout/default"/>
    <dgm:cxn modelId="{081A2984-4F41-4855-91D3-1B4D8D013DF0}" type="presParOf" srcId="{371DF607-A04B-4DAF-AD5E-5536F43D0C7B}" destId="{E3B807B2-B47F-4349-A614-C411A63E3C24}" srcOrd="5" destOrd="0" presId="urn:microsoft.com/office/officeart/2005/8/layout/default"/>
    <dgm:cxn modelId="{F7A71C81-06D3-4745-8711-CC5AD3FAEE54}" type="presParOf" srcId="{371DF607-A04B-4DAF-AD5E-5536F43D0C7B}" destId="{07C47FB8-8358-41A9-A35C-F1644A136DBA}" srcOrd="6" destOrd="0" presId="urn:microsoft.com/office/officeart/2005/8/layout/default"/>
    <dgm:cxn modelId="{CDEE8BD1-3CF6-4F16-B2F4-7C2BF0449893}" type="presParOf" srcId="{371DF607-A04B-4DAF-AD5E-5536F43D0C7B}" destId="{2AEF95C2-F0B8-4999-A6FC-E8F7BD74A7C9}" srcOrd="7" destOrd="0" presId="urn:microsoft.com/office/officeart/2005/8/layout/default"/>
    <dgm:cxn modelId="{3C0A45A3-C985-4946-BCC5-5BF11056C33C}" type="presParOf" srcId="{371DF607-A04B-4DAF-AD5E-5536F43D0C7B}" destId="{133290EA-0672-479F-8036-4F7CA14EA3C0}" srcOrd="8" destOrd="0" presId="urn:microsoft.com/office/officeart/2005/8/layout/default"/>
    <dgm:cxn modelId="{7CA68E1A-46E7-4A52-A1BE-B72CF58508FD}" type="presParOf" srcId="{371DF607-A04B-4DAF-AD5E-5536F43D0C7B}" destId="{16430FA3-1BF8-4311-89A9-2E685AB10D11}" srcOrd="9" destOrd="0" presId="urn:microsoft.com/office/officeart/2005/8/layout/default"/>
    <dgm:cxn modelId="{C01F2B60-838C-48CB-B62C-5F2820512E15}" type="presParOf" srcId="{371DF607-A04B-4DAF-AD5E-5536F43D0C7B}" destId="{6095C775-B51C-44F3-AFE9-9AF845EC9EB4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D0ECD7-A150-44CD-82D1-3D4E1F7156C5}" type="doc">
      <dgm:prSet loTypeId="urn:microsoft.com/office/officeart/2005/8/layout/cycle6" loCatId="cycle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1FE186A4-3FD7-4488-8038-7361B8D78028}">
      <dgm:prSet phldrT="[Tekst]" custT="1"/>
      <dgm:spPr/>
      <dgm:t>
        <a:bodyPr/>
        <a:lstStyle/>
        <a:p>
          <a:r>
            <a:rPr lang="pl-PL" sz="1400" b="1" dirty="0" smtClean="0">
              <a:latin typeface="Georgia" pitchFamily="18" charset="0"/>
            </a:rPr>
            <a:t>Tworzenie pomocy dydaktycznych  </a:t>
          </a:r>
          <a:endParaRPr lang="pl-PL" sz="1400" b="1" dirty="0">
            <a:latin typeface="Georgia" pitchFamily="18" charset="0"/>
          </a:endParaRPr>
        </a:p>
      </dgm:t>
    </dgm:pt>
    <dgm:pt modelId="{0C1C8F5F-0937-4DD8-BE16-BB46ACB96852}" type="parTrans" cxnId="{F44F2A7A-1F21-44F6-B64D-3F0E924828A3}">
      <dgm:prSet/>
      <dgm:spPr/>
      <dgm:t>
        <a:bodyPr/>
        <a:lstStyle/>
        <a:p>
          <a:endParaRPr lang="pl-PL"/>
        </a:p>
      </dgm:t>
    </dgm:pt>
    <dgm:pt modelId="{95D45876-C8E6-43E8-A4CF-6E082B065E25}" type="sibTrans" cxnId="{F44F2A7A-1F21-44F6-B64D-3F0E924828A3}">
      <dgm:prSet/>
      <dgm:spPr/>
      <dgm:t>
        <a:bodyPr/>
        <a:lstStyle/>
        <a:p>
          <a:endParaRPr lang="pl-PL"/>
        </a:p>
      </dgm:t>
    </dgm:pt>
    <dgm:pt modelId="{A9B13037-7A3B-4580-B820-9265873986AB}">
      <dgm:prSet phldrT="[Tekst]" custT="1"/>
      <dgm:spPr/>
      <dgm:t>
        <a:bodyPr/>
        <a:lstStyle/>
        <a:p>
          <a:r>
            <a:rPr lang="pl-PL" sz="1400" b="1" dirty="0" smtClean="0">
              <a:latin typeface="Georgia" pitchFamily="18" charset="0"/>
            </a:rPr>
            <a:t>Lekcje otwarte                   w pracowni informatycznej</a:t>
          </a:r>
          <a:endParaRPr lang="pl-PL" sz="1400" b="1" dirty="0">
            <a:latin typeface="Georgia" pitchFamily="18" charset="0"/>
          </a:endParaRPr>
        </a:p>
      </dgm:t>
    </dgm:pt>
    <dgm:pt modelId="{FBEF11F8-53CB-4803-8DEE-19E9153AC011}" type="parTrans" cxnId="{A69C6E50-BFC6-45A5-A1CD-1A02963E16DB}">
      <dgm:prSet/>
      <dgm:spPr/>
      <dgm:t>
        <a:bodyPr/>
        <a:lstStyle/>
        <a:p>
          <a:endParaRPr lang="pl-PL"/>
        </a:p>
      </dgm:t>
    </dgm:pt>
    <dgm:pt modelId="{17FF42E9-A956-4835-86E6-E1D28FCD1200}" type="sibTrans" cxnId="{A69C6E50-BFC6-45A5-A1CD-1A02963E16DB}">
      <dgm:prSet/>
      <dgm:spPr/>
      <dgm:t>
        <a:bodyPr/>
        <a:lstStyle/>
        <a:p>
          <a:endParaRPr lang="pl-PL"/>
        </a:p>
      </dgm:t>
    </dgm:pt>
    <dgm:pt modelId="{7442E134-7169-4FDC-8CB5-5789D1865766}">
      <dgm:prSet phldrT="[Tekst]" custT="1"/>
      <dgm:spPr/>
      <dgm:t>
        <a:bodyPr/>
        <a:lstStyle/>
        <a:p>
          <a:r>
            <a:rPr lang="pl-PL" sz="1400" b="1" dirty="0" smtClean="0">
              <a:latin typeface="Georgia" pitchFamily="18" charset="0"/>
            </a:rPr>
            <a:t>Studia, kursy,  warsztaty,          szkolenia z TI</a:t>
          </a:r>
          <a:endParaRPr lang="pl-PL" sz="1400" b="1" dirty="0">
            <a:latin typeface="Georgia" pitchFamily="18" charset="0"/>
          </a:endParaRPr>
        </a:p>
      </dgm:t>
    </dgm:pt>
    <dgm:pt modelId="{2217C521-B66D-457C-93AA-4AA22AEC239E}" type="parTrans" cxnId="{D121CB5C-ABC8-4202-8A7C-FFCB9A92F314}">
      <dgm:prSet/>
      <dgm:spPr/>
      <dgm:t>
        <a:bodyPr/>
        <a:lstStyle/>
        <a:p>
          <a:endParaRPr lang="pl-PL"/>
        </a:p>
      </dgm:t>
    </dgm:pt>
    <dgm:pt modelId="{D04CF1AD-BD63-4220-9386-4E1A74C99BC2}" type="sibTrans" cxnId="{D121CB5C-ABC8-4202-8A7C-FFCB9A92F314}">
      <dgm:prSet/>
      <dgm:spPr/>
      <dgm:t>
        <a:bodyPr/>
        <a:lstStyle/>
        <a:p>
          <a:endParaRPr lang="pl-PL"/>
        </a:p>
      </dgm:t>
    </dgm:pt>
    <dgm:pt modelId="{A343E5CD-EBD2-42FA-B672-A14E5F062C0E}">
      <dgm:prSet phldrT="[Tekst]" custT="1"/>
      <dgm:spPr/>
      <dgm:t>
        <a:bodyPr/>
        <a:lstStyle/>
        <a:p>
          <a:r>
            <a:rPr lang="pl-PL" sz="1400" b="1" dirty="0" smtClean="0">
              <a:latin typeface="Georgia" pitchFamily="18" charset="0"/>
            </a:rPr>
            <a:t>Publikacja materiałów dydaktycznych</a:t>
          </a:r>
          <a:endParaRPr lang="pl-PL" sz="1400" b="1" dirty="0">
            <a:latin typeface="Georgia" pitchFamily="18" charset="0"/>
          </a:endParaRPr>
        </a:p>
      </dgm:t>
    </dgm:pt>
    <dgm:pt modelId="{97EA7F52-5AC9-4C98-8767-FAD97C63470F}" type="parTrans" cxnId="{4081F4DE-A58D-42AE-A741-19E81D5DF171}">
      <dgm:prSet/>
      <dgm:spPr/>
      <dgm:t>
        <a:bodyPr/>
        <a:lstStyle/>
        <a:p>
          <a:endParaRPr lang="pl-PL"/>
        </a:p>
      </dgm:t>
    </dgm:pt>
    <dgm:pt modelId="{CE50453F-4054-4236-9CD2-510F68CDECA6}" type="sibTrans" cxnId="{4081F4DE-A58D-42AE-A741-19E81D5DF171}">
      <dgm:prSet/>
      <dgm:spPr/>
      <dgm:t>
        <a:bodyPr/>
        <a:lstStyle/>
        <a:p>
          <a:endParaRPr lang="pl-PL"/>
        </a:p>
      </dgm:t>
    </dgm:pt>
    <dgm:pt modelId="{CC001912-C268-4059-B968-8931D3661B46}">
      <dgm:prSet phldrT="[Tekst]" custT="1"/>
      <dgm:spPr/>
      <dgm:t>
        <a:bodyPr/>
        <a:lstStyle/>
        <a:p>
          <a:r>
            <a:rPr lang="pl-PL" sz="1400" b="1" dirty="0" smtClean="0">
              <a:latin typeface="Georgia" pitchFamily="18" charset="0"/>
            </a:rPr>
            <a:t>Korzystanie z oprogramowania firmy Librus</a:t>
          </a:r>
          <a:endParaRPr lang="pl-PL" sz="1400" b="1" dirty="0">
            <a:latin typeface="Georgia" pitchFamily="18" charset="0"/>
          </a:endParaRPr>
        </a:p>
      </dgm:t>
    </dgm:pt>
    <dgm:pt modelId="{D40ECC43-24DF-46E2-BF29-F668CE861D61}" type="parTrans" cxnId="{466FC98E-3302-48CF-88FA-99F896D20135}">
      <dgm:prSet/>
      <dgm:spPr/>
      <dgm:t>
        <a:bodyPr/>
        <a:lstStyle/>
        <a:p>
          <a:endParaRPr lang="pl-PL"/>
        </a:p>
      </dgm:t>
    </dgm:pt>
    <dgm:pt modelId="{71985159-8055-43BC-A698-2B363B6F3851}" type="sibTrans" cxnId="{466FC98E-3302-48CF-88FA-99F896D20135}">
      <dgm:prSet/>
      <dgm:spPr/>
      <dgm:t>
        <a:bodyPr/>
        <a:lstStyle/>
        <a:p>
          <a:endParaRPr lang="pl-PL"/>
        </a:p>
      </dgm:t>
    </dgm:pt>
    <dgm:pt modelId="{679E9074-9226-4769-ADCC-FE0711B535A5}">
      <dgm:prSet phldrT="[Tekst]" custT="1"/>
      <dgm:spPr/>
      <dgm:t>
        <a:bodyPr/>
        <a:lstStyle/>
        <a:p>
          <a:r>
            <a:rPr lang="pl-PL" sz="1400" b="1" dirty="0" smtClean="0">
              <a:latin typeface="Georgia" pitchFamily="18" charset="0"/>
            </a:rPr>
            <a:t>BIP</a:t>
          </a:r>
          <a:endParaRPr lang="pl-PL" sz="1400" b="1" dirty="0">
            <a:latin typeface="Georgia" pitchFamily="18" charset="0"/>
          </a:endParaRPr>
        </a:p>
      </dgm:t>
    </dgm:pt>
    <dgm:pt modelId="{642845F8-58CB-42D5-8EA0-0B83174D7426}" type="parTrans" cxnId="{310CC102-A7CE-4E30-A395-37175E31E8A0}">
      <dgm:prSet/>
      <dgm:spPr/>
      <dgm:t>
        <a:bodyPr/>
        <a:lstStyle/>
        <a:p>
          <a:endParaRPr lang="pl-PL"/>
        </a:p>
      </dgm:t>
    </dgm:pt>
    <dgm:pt modelId="{B83D2070-FFD0-4ECB-8D44-9179BA634286}" type="sibTrans" cxnId="{310CC102-A7CE-4E30-A395-37175E31E8A0}">
      <dgm:prSet/>
      <dgm:spPr/>
      <dgm:t>
        <a:bodyPr/>
        <a:lstStyle/>
        <a:p>
          <a:endParaRPr lang="pl-PL"/>
        </a:p>
      </dgm:t>
    </dgm:pt>
    <dgm:pt modelId="{198ABEC8-F282-4F24-8119-97AECD0159F7}" type="pres">
      <dgm:prSet presAssocID="{48D0ECD7-A150-44CD-82D1-3D4E1F7156C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6EB5CB9-4AAF-473C-B361-9B9708E11194}" type="pres">
      <dgm:prSet presAssocID="{1FE186A4-3FD7-4488-8038-7361B8D78028}" presName="node" presStyleLbl="node1" presStyleIdx="0" presStyleCnt="6" custScaleX="17798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81219E5-14D7-43FC-9C52-367846394AAF}" type="pres">
      <dgm:prSet presAssocID="{1FE186A4-3FD7-4488-8038-7361B8D78028}" presName="spNode" presStyleCnt="0"/>
      <dgm:spPr/>
    </dgm:pt>
    <dgm:pt modelId="{33FB849F-1CBA-43D9-959D-67ACBF7684DE}" type="pres">
      <dgm:prSet presAssocID="{95D45876-C8E6-43E8-A4CF-6E082B065E25}" presName="sibTrans" presStyleLbl="sibTrans1D1" presStyleIdx="0" presStyleCnt="6"/>
      <dgm:spPr/>
      <dgm:t>
        <a:bodyPr/>
        <a:lstStyle/>
        <a:p>
          <a:endParaRPr lang="pl-PL"/>
        </a:p>
      </dgm:t>
    </dgm:pt>
    <dgm:pt modelId="{5307B68F-2BE5-4594-A42F-723B366F46F7}" type="pres">
      <dgm:prSet presAssocID="{A9B13037-7A3B-4580-B820-9265873986AB}" presName="node" presStyleLbl="node1" presStyleIdx="1" presStyleCnt="6" custScaleX="16606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1D3E662-BC3F-41EC-A114-D095DC2D26F1}" type="pres">
      <dgm:prSet presAssocID="{A9B13037-7A3B-4580-B820-9265873986AB}" presName="spNode" presStyleCnt="0"/>
      <dgm:spPr/>
    </dgm:pt>
    <dgm:pt modelId="{0DE21AE6-1E18-4D12-9BDB-8A7285FC1389}" type="pres">
      <dgm:prSet presAssocID="{17FF42E9-A956-4835-86E6-E1D28FCD1200}" presName="sibTrans" presStyleLbl="sibTrans1D1" presStyleIdx="1" presStyleCnt="6"/>
      <dgm:spPr/>
      <dgm:t>
        <a:bodyPr/>
        <a:lstStyle/>
        <a:p>
          <a:endParaRPr lang="pl-PL"/>
        </a:p>
      </dgm:t>
    </dgm:pt>
    <dgm:pt modelId="{1D58A627-57E3-41BE-87D3-388EAAD6B0C8}" type="pres">
      <dgm:prSet presAssocID="{7442E134-7169-4FDC-8CB5-5789D1865766}" presName="node" presStyleLbl="node1" presStyleIdx="2" presStyleCnt="6" custScaleX="17340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C333EB7-DB38-42D0-B453-663EEFE98EED}" type="pres">
      <dgm:prSet presAssocID="{7442E134-7169-4FDC-8CB5-5789D1865766}" presName="spNode" presStyleCnt="0"/>
      <dgm:spPr/>
    </dgm:pt>
    <dgm:pt modelId="{9B2432C9-1131-41E8-B09C-414EE3814A3D}" type="pres">
      <dgm:prSet presAssocID="{D04CF1AD-BD63-4220-9386-4E1A74C99BC2}" presName="sibTrans" presStyleLbl="sibTrans1D1" presStyleIdx="2" presStyleCnt="6"/>
      <dgm:spPr/>
      <dgm:t>
        <a:bodyPr/>
        <a:lstStyle/>
        <a:p>
          <a:endParaRPr lang="pl-PL"/>
        </a:p>
      </dgm:t>
    </dgm:pt>
    <dgm:pt modelId="{43B54E78-E1A6-4FCB-A382-11ED1100AA10}" type="pres">
      <dgm:prSet presAssocID="{A343E5CD-EBD2-42FA-B672-A14E5F062C0E}" presName="node" presStyleLbl="node1" presStyleIdx="3" presStyleCnt="6" custScaleX="16697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DE7AEBA-1B9A-4990-8A8C-78C2042C3741}" type="pres">
      <dgm:prSet presAssocID="{A343E5CD-EBD2-42FA-B672-A14E5F062C0E}" presName="spNode" presStyleCnt="0"/>
      <dgm:spPr/>
    </dgm:pt>
    <dgm:pt modelId="{21370FF5-77BD-4B19-B24B-AEC7960332F7}" type="pres">
      <dgm:prSet presAssocID="{CE50453F-4054-4236-9CD2-510F68CDECA6}" presName="sibTrans" presStyleLbl="sibTrans1D1" presStyleIdx="3" presStyleCnt="6"/>
      <dgm:spPr/>
      <dgm:t>
        <a:bodyPr/>
        <a:lstStyle/>
        <a:p>
          <a:endParaRPr lang="pl-PL"/>
        </a:p>
      </dgm:t>
    </dgm:pt>
    <dgm:pt modelId="{3E84B051-46FE-4406-8F39-AD64308557D7}" type="pres">
      <dgm:prSet presAssocID="{CC001912-C268-4059-B968-8931D3661B46}" presName="node" presStyleLbl="node1" presStyleIdx="4" presStyleCnt="6" custScaleX="158727" custScaleY="11223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8E7A9B5-C9CE-42F0-9B4E-13DE6A39C15E}" type="pres">
      <dgm:prSet presAssocID="{CC001912-C268-4059-B968-8931D3661B46}" presName="spNode" presStyleCnt="0"/>
      <dgm:spPr/>
    </dgm:pt>
    <dgm:pt modelId="{AEB8CEF7-072C-4F86-9B78-9C1F7DDB0A23}" type="pres">
      <dgm:prSet presAssocID="{71985159-8055-43BC-A698-2B363B6F3851}" presName="sibTrans" presStyleLbl="sibTrans1D1" presStyleIdx="4" presStyleCnt="6"/>
      <dgm:spPr/>
      <dgm:t>
        <a:bodyPr/>
        <a:lstStyle/>
        <a:p>
          <a:endParaRPr lang="pl-PL"/>
        </a:p>
      </dgm:t>
    </dgm:pt>
    <dgm:pt modelId="{C6F82930-F4C0-4FA0-8098-B7EA451EB642}" type="pres">
      <dgm:prSet presAssocID="{679E9074-9226-4769-ADCC-FE0711B535A5}" presName="node" presStyleLbl="node1" presStyleIdx="5" presStyleCnt="6" custScaleX="16239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B0AEA2F-01A4-4F41-B7E1-301BAE0EA9EC}" type="pres">
      <dgm:prSet presAssocID="{679E9074-9226-4769-ADCC-FE0711B535A5}" presName="spNode" presStyleCnt="0"/>
      <dgm:spPr/>
    </dgm:pt>
    <dgm:pt modelId="{444D1A45-4C05-4AFA-BA56-2734BAF88F44}" type="pres">
      <dgm:prSet presAssocID="{B83D2070-FFD0-4ECB-8D44-9179BA634286}" presName="sibTrans" presStyleLbl="sibTrans1D1" presStyleIdx="5" presStyleCnt="6"/>
      <dgm:spPr/>
      <dgm:t>
        <a:bodyPr/>
        <a:lstStyle/>
        <a:p>
          <a:endParaRPr lang="pl-PL"/>
        </a:p>
      </dgm:t>
    </dgm:pt>
  </dgm:ptLst>
  <dgm:cxnLst>
    <dgm:cxn modelId="{4343ECC9-81A6-40DA-ACB1-37B25866CF20}" type="presOf" srcId="{71985159-8055-43BC-A698-2B363B6F3851}" destId="{AEB8CEF7-072C-4F86-9B78-9C1F7DDB0A23}" srcOrd="0" destOrd="0" presId="urn:microsoft.com/office/officeart/2005/8/layout/cycle6"/>
    <dgm:cxn modelId="{A69C6E50-BFC6-45A5-A1CD-1A02963E16DB}" srcId="{48D0ECD7-A150-44CD-82D1-3D4E1F7156C5}" destId="{A9B13037-7A3B-4580-B820-9265873986AB}" srcOrd="1" destOrd="0" parTransId="{FBEF11F8-53CB-4803-8DEE-19E9153AC011}" sibTransId="{17FF42E9-A956-4835-86E6-E1D28FCD1200}"/>
    <dgm:cxn modelId="{F44F2A7A-1F21-44F6-B64D-3F0E924828A3}" srcId="{48D0ECD7-A150-44CD-82D1-3D4E1F7156C5}" destId="{1FE186A4-3FD7-4488-8038-7361B8D78028}" srcOrd="0" destOrd="0" parTransId="{0C1C8F5F-0937-4DD8-BE16-BB46ACB96852}" sibTransId="{95D45876-C8E6-43E8-A4CF-6E082B065E25}"/>
    <dgm:cxn modelId="{85CB2795-24E5-42C5-96FB-5DC6DDD8A360}" type="presOf" srcId="{48D0ECD7-A150-44CD-82D1-3D4E1F7156C5}" destId="{198ABEC8-F282-4F24-8119-97AECD0159F7}" srcOrd="0" destOrd="0" presId="urn:microsoft.com/office/officeart/2005/8/layout/cycle6"/>
    <dgm:cxn modelId="{66529C0E-4546-408A-9638-EF0619696BA1}" type="presOf" srcId="{95D45876-C8E6-43E8-A4CF-6E082B065E25}" destId="{33FB849F-1CBA-43D9-959D-67ACBF7684DE}" srcOrd="0" destOrd="0" presId="urn:microsoft.com/office/officeart/2005/8/layout/cycle6"/>
    <dgm:cxn modelId="{C0E9D909-3C44-461A-9C3F-C7DA4E0D157E}" type="presOf" srcId="{A343E5CD-EBD2-42FA-B672-A14E5F062C0E}" destId="{43B54E78-E1A6-4FCB-A382-11ED1100AA10}" srcOrd="0" destOrd="0" presId="urn:microsoft.com/office/officeart/2005/8/layout/cycle6"/>
    <dgm:cxn modelId="{F1454D89-AB35-4970-B742-D1887E704ADC}" type="presOf" srcId="{1FE186A4-3FD7-4488-8038-7361B8D78028}" destId="{16EB5CB9-4AAF-473C-B361-9B9708E11194}" srcOrd="0" destOrd="0" presId="urn:microsoft.com/office/officeart/2005/8/layout/cycle6"/>
    <dgm:cxn modelId="{310CC102-A7CE-4E30-A395-37175E31E8A0}" srcId="{48D0ECD7-A150-44CD-82D1-3D4E1F7156C5}" destId="{679E9074-9226-4769-ADCC-FE0711B535A5}" srcOrd="5" destOrd="0" parTransId="{642845F8-58CB-42D5-8EA0-0B83174D7426}" sibTransId="{B83D2070-FFD0-4ECB-8D44-9179BA634286}"/>
    <dgm:cxn modelId="{C91BF914-24F6-4AC2-8CF6-56608A942E3C}" type="presOf" srcId="{7442E134-7169-4FDC-8CB5-5789D1865766}" destId="{1D58A627-57E3-41BE-87D3-388EAAD6B0C8}" srcOrd="0" destOrd="0" presId="urn:microsoft.com/office/officeart/2005/8/layout/cycle6"/>
    <dgm:cxn modelId="{466FC98E-3302-48CF-88FA-99F896D20135}" srcId="{48D0ECD7-A150-44CD-82D1-3D4E1F7156C5}" destId="{CC001912-C268-4059-B968-8931D3661B46}" srcOrd="4" destOrd="0" parTransId="{D40ECC43-24DF-46E2-BF29-F668CE861D61}" sibTransId="{71985159-8055-43BC-A698-2B363B6F3851}"/>
    <dgm:cxn modelId="{4081F4DE-A58D-42AE-A741-19E81D5DF171}" srcId="{48D0ECD7-A150-44CD-82D1-3D4E1F7156C5}" destId="{A343E5CD-EBD2-42FA-B672-A14E5F062C0E}" srcOrd="3" destOrd="0" parTransId="{97EA7F52-5AC9-4C98-8767-FAD97C63470F}" sibTransId="{CE50453F-4054-4236-9CD2-510F68CDECA6}"/>
    <dgm:cxn modelId="{E588DB03-80F8-4657-BAD7-2C4F4914AB68}" type="presOf" srcId="{B83D2070-FFD0-4ECB-8D44-9179BA634286}" destId="{444D1A45-4C05-4AFA-BA56-2734BAF88F44}" srcOrd="0" destOrd="0" presId="urn:microsoft.com/office/officeart/2005/8/layout/cycle6"/>
    <dgm:cxn modelId="{0F900CBF-4754-40EC-8DA9-485006F81F51}" type="presOf" srcId="{CC001912-C268-4059-B968-8931D3661B46}" destId="{3E84B051-46FE-4406-8F39-AD64308557D7}" srcOrd="0" destOrd="0" presId="urn:microsoft.com/office/officeart/2005/8/layout/cycle6"/>
    <dgm:cxn modelId="{68879C4B-760F-4EE7-BFA8-53BACBEDC698}" type="presOf" srcId="{A9B13037-7A3B-4580-B820-9265873986AB}" destId="{5307B68F-2BE5-4594-A42F-723B366F46F7}" srcOrd="0" destOrd="0" presId="urn:microsoft.com/office/officeart/2005/8/layout/cycle6"/>
    <dgm:cxn modelId="{2812A0AC-BE44-4C1F-9C9A-C4EB932D9323}" type="presOf" srcId="{D04CF1AD-BD63-4220-9386-4E1A74C99BC2}" destId="{9B2432C9-1131-41E8-B09C-414EE3814A3D}" srcOrd="0" destOrd="0" presId="urn:microsoft.com/office/officeart/2005/8/layout/cycle6"/>
    <dgm:cxn modelId="{D121CB5C-ABC8-4202-8A7C-FFCB9A92F314}" srcId="{48D0ECD7-A150-44CD-82D1-3D4E1F7156C5}" destId="{7442E134-7169-4FDC-8CB5-5789D1865766}" srcOrd="2" destOrd="0" parTransId="{2217C521-B66D-457C-93AA-4AA22AEC239E}" sibTransId="{D04CF1AD-BD63-4220-9386-4E1A74C99BC2}"/>
    <dgm:cxn modelId="{68049EF4-124A-490F-AB8C-C26382A42B20}" type="presOf" srcId="{679E9074-9226-4769-ADCC-FE0711B535A5}" destId="{C6F82930-F4C0-4FA0-8098-B7EA451EB642}" srcOrd="0" destOrd="0" presId="urn:microsoft.com/office/officeart/2005/8/layout/cycle6"/>
    <dgm:cxn modelId="{8A9EC6DB-F3A8-4228-898A-C2EE75929CFB}" type="presOf" srcId="{17FF42E9-A956-4835-86E6-E1D28FCD1200}" destId="{0DE21AE6-1E18-4D12-9BDB-8A7285FC1389}" srcOrd="0" destOrd="0" presId="urn:microsoft.com/office/officeart/2005/8/layout/cycle6"/>
    <dgm:cxn modelId="{9CCCE7FA-F43A-4F47-B68A-35A284EFD5A7}" type="presOf" srcId="{CE50453F-4054-4236-9CD2-510F68CDECA6}" destId="{21370FF5-77BD-4B19-B24B-AEC7960332F7}" srcOrd="0" destOrd="0" presId="urn:microsoft.com/office/officeart/2005/8/layout/cycle6"/>
    <dgm:cxn modelId="{6BDFE0D9-E44C-4C03-91C4-5124297BA899}" type="presParOf" srcId="{198ABEC8-F282-4F24-8119-97AECD0159F7}" destId="{16EB5CB9-4AAF-473C-B361-9B9708E11194}" srcOrd="0" destOrd="0" presId="urn:microsoft.com/office/officeart/2005/8/layout/cycle6"/>
    <dgm:cxn modelId="{BC986EDF-8CDF-4DE2-ABC3-4991DF227577}" type="presParOf" srcId="{198ABEC8-F282-4F24-8119-97AECD0159F7}" destId="{A81219E5-14D7-43FC-9C52-367846394AAF}" srcOrd="1" destOrd="0" presId="urn:microsoft.com/office/officeart/2005/8/layout/cycle6"/>
    <dgm:cxn modelId="{1C35632F-7399-40F6-9A79-EEBFD7F067FB}" type="presParOf" srcId="{198ABEC8-F282-4F24-8119-97AECD0159F7}" destId="{33FB849F-1CBA-43D9-959D-67ACBF7684DE}" srcOrd="2" destOrd="0" presId="urn:microsoft.com/office/officeart/2005/8/layout/cycle6"/>
    <dgm:cxn modelId="{D2A0DA38-49B6-410B-9FF4-D4BC82AA0F7B}" type="presParOf" srcId="{198ABEC8-F282-4F24-8119-97AECD0159F7}" destId="{5307B68F-2BE5-4594-A42F-723B366F46F7}" srcOrd="3" destOrd="0" presId="urn:microsoft.com/office/officeart/2005/8/layout/cycle6"/>
    <dgm:cxn modelId="{D7A66E02-5F97-43AF-9F8E-0E716C9D310C}" type="presParOf" srcId="{198ABEC8-F282-4F24-8119-97AECD0159F7}" destId="{61D3E662-BC3F-41EC-A114-D095DC2D26F1}" srcOrd="4" destOrd="0" presId="urn:microsoft.com/office/officeart/2005/8/layout/cycle6"/>
    <dgm:cxn modelId="{2C001069-4E78-44B2-8FBE-3664E39F34F2}" type="presParOf" srcId="{198ABEC8-F282-4F24-8119-97AECD0159F7}" destId="{0DE21AE6-1E18-4D12-9BDB-8A7285FC1389}" srcOrd="5" destOrd="0" presId="urn:microsoft.com/office/officeart/2005/8/layout/cycle6"/>
    <dgm:cxn modelId="{91B05D1B-5600-4658-8E2A-A5BC68E0C7C8}" type="presParOf" srcId="{198ABEC8-F282-4F24-8119-97AECD0159F7}" destId="{1D58A627-57E3-41BE-87D3-388EAAD6B0C8}" srcOrd="6" destOrd="0" presId="urn:microsoft.com/office/officeart/2005/8/layout/cycle6"/>
    <dgm:cxn modelId="{7D97FF6F-4BE8-4835-8069-05E3400CC450}" type="presParOf" srcId="{198ABEC8-F282-4F24-8119-97AECD0159F7}" destId="{0C333EB7-DB38-42D0-B453-663EEFE98EED}" srcOrd="7" destOrd="0" presId="urn:microsoft.com/office/officeart/2005/8/layout/cycle6"/>
    <dgm:cxn modelId="{FF89B506-24A5-4697-9256-19441E2BC8B3}" type="presParOf" srcId="{198ABEC8-F282-4F24-8119-97AECD0159F7}" destId="{9B2432C9-1131-41E8-B09C-414EE3814A3D}" srcOrd="8" destOrd="0" presId="urn:microsoft.com/office/officeart/2005/8/layout/cycle6"/>
    <dgm:cxn modelId="{EA5AF296-84A0-4912-AF2A-97DEA93839DE}" type="presParOf" srcId="{198ABEC8-F282-4F24-8119-97AECD0159F7}" destId="{43B54E78-E1A6-4FCB-A382-11ED1100AA10}" srcOrd="9" destOrd="0" presId="urn:microsoft.com/office/officeart/2005/8/layout/cycle6"/>
    <dgm:cxn modelId="{47107E00-91BE-4772-90D4-E85EB542841C}" type="presParOf" srcId="{198ABEC8-F282-4F24-8119-97AECD0159F7}" destId="{FDE7AEBA-1B9A-4990-8A8C-78C2042C3741}" srcOrd="10" destOrd="0" presId="urn:microsoft.com/office/officeart/2005/8/layout/cycle6"/>
    <dgm:cxn modelId="{108487CD-BB69-4831-988C-561CADDEC518}" type="presParOf" srcId="{198ABEC8-F282-4F24-8119-97AECD0159F7}" destId="{21370FF5-77BD-4B19-B24B-AEC7960332F7}" srcOrd="11" destOrd="0" presId="urn:microsoft.com/office/officeart/2005/8/layout/cycle6"/>
    <dgm:cxn modelId="{4132F4DF-6862-4457-867F-AB20A8111B61}" type="presParOf" srcId="{198ABEC8-F282-4F24-8119-97AECD0159F7}" destId="{3E84B051-46FE-4406-8F39-AD64308557D7}" srcOrd="12" destOrd="0" presId="urn:microsoft.com/office/officeart/2005/8/layout/cycle6"/>
    <dgm:cxn modelId="{BB83BE4C-DFCD-4B29-8DFE-00A3AAC2DF1E}" type="presParOf" srcId="{198ABEC8-F282-4F24-8119-97AECD0159F7}" destId="{78E7A9B5-C9CE-42F0-9B4E-13DE6A39C15E}" srcOrd="13" destOrd="0" presId="urn:microsoft.com/office/officeart/2005/8/layout/cycle6"/>
    <dgm:cxn modelId="{A1409B70-87D2-4C76-AF9D-FA8F671CFAF1}" type="presParOf" srcId="{198ABEC8-F282-4F24-8119-97AECD0159F7}" destId="{AEB8CEF7-072C-4F86-9B78-9C1F7DDB0A23}" srcOrd="14" destOrd="0" presId="urn:microsoft.com/office/officeart/2005/8/layout/cycle6"/>
    <dgm:cxn modelId="{1371230B-9B37-4E62-B73F-5E184EF6F0CA}" type="presParOf" srcId="{198ABEC8-F282-4F24-8119-97AECD0159F7}" destId="{C6F82930-F4C0-4FA0-8098-B7EA451EB642}" srcOrd="15" destOrd="0" presId="urn:microsoft.com/office/officeart/2005/8/layout/cycle6"/>
    <dgm:cxn modelId="{3EE54895-FE8E-484B-982C-9D76F0844274}" type="presParOf" srcId="{198ABEC8-F282-4F24-8119-97AECD0159F7}" destId="{EB0AEA2F-01A4-4F41-B7E1-301BAE0EA9EC}" srcOrd="16" destOrd="0" presId="urn:microsoft.com/office/officeart/2005/8/layout/cycle6"/>
    <dgm:cxn modelId="{6DFBA018-3755-4BFB-8BE2-9C6696A5A016}" type="presParOf" srcId="{198ABEC8-F282-4F24-8119-97AECD0159F7}" destId="{444D1A45-4C05-4AFA-BA56-2734BAF88F44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E8FE55-BD1E-4C08-9D45-C69A971CE7AA}" type="doc">
      <dgm:prSet loTypeId="urn:microsoft.com/office/officeart/2005/8/layout/pList1" loCatId="list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63D7331-FC44-43F8-9EC0-2C9E6F1A9BA6}">
      <dgm:prSet phldrT="[Tekst]" phldr="1"/>
      <dgm:spPr/>
      <dgm:t>
        <a:bodyPr/>
        <a:lstStyle/>
        <a:p>
          <a:endParaRPr lang="pl-PL" dirty="0"/>
        </a:p>
      </dgm:t>
    </dgm:pt>
    <dgm:pt modelId="{A7CB2865-E00D-428C-96E9-3EBF36600200}" type="parTrans" cxnId="{562404A4-6AC0-4EE9-8BF5-419027CD94BB}">
      <dgm:prSet/>
      <dgm:spPr/>
      <dgm:t>
        <a:bodyPr/>
        <a:lstStyle/>
        <a:p>
          <a:endParaRPr lang="pl-PL"/>
        </a:p>
      </dgm:t>
    </dgm:pt>
    <dgm:pt modelId="{3E17C760-3D55-43B9-BF86-A73C19066F95}" type="sibTrans" cxnId="{562404A4-6AC0-4EE9-8BF5-419027CD94BB}">
      <dgm:prSet/>
      <dgm:spPr/>
      <dgm:t>
        <a:bodyPr/>
        <a:lstStyle/>
        <a:p>
          <a:endParaRPr lang="pl-PL"/>
        </a:p>
      </dgm:t>
    </dgm:pt>
    <dgm:pt modelId="{718E9C90-4CFD-4512-92D0-44355C544758}">
      <dgm:prSet phldrT="[Tekst]" phldr="1"/>
      <dgm:spPr/>
      <dgm:t>
        <a:bodyPr/>
        <a:lstStyle/>
        <a:p>
          <a:endParaRPr lang="pl-PL" dirty="0"/>
        </a:p>
      </dgm:t>
    </dgm:pt>
    <dgm:pt modelId="{D78E60B7-48A8-4784-8C46-CE6CB5A9DD9A}" type="parTrans" cxnId="{6468A75D-4442-471E-B37B-B21E883BDFF4}">
      <dgm:prSet/>
      <dgm:spPr/>
      <dgm:t>
        <a:bodyPr/>
        <a:lstStyle/>
        <a:p>
          <a:endParaRPr lang="pl-PL"/>
        </a:p>
      </dgm:t>
    </dgm:pt>
    <dgm:pt modelId="{57CDD005-6531-46D8-B58B-0BB07875B7F1}" type="sibTrans" cxnId="{6468A75D-4442-471E-B37B-B21E883BDFF4}">
      <dgm:prSet/>
      <dgm:spPr/>
      <dgm:t>
        <a:bodyPr/>
        <a:lstStyle/>
        <a:p>
          <a:endParaRPr lang="pl-PL"/>
        </a:p>
      </dgm:t>
    </dgm:pt>
    <dgm:pt modelId="{39C1224B-F972-4820-A69C-111518D7CF3D}">
      <dgm:prSet phldrT="[Tekst]"/>
      <dgm:spPr/>
      <dgm:t>
        <a:bodyPr/>
        <a:lstStyle/>
        <a:p>
          <a:endParaRPr lang="pl-PL" dirty="0"/>
        </a:p>
      </dgm:t>
    </dgm:pt>
    <dgm:pt modelId="{58697F3B-C5CF-4C70-AD27-1800DCBE8DA3}" type="parTrans" cxnId="{F27F8E39-3288-45BC-ADD5-A29789539272}">
      <dgm:prSet/>
      <dgm:spPr/>
      <dgm:t>
        <a:bodyPr/>
        <a:lstStyle/>
        <a:p>
          <a:endParaRPr lang="pl-PL"/>
        </a:p>
      </dgm:t>
    </dgm:pt>
    <dgm:pt modelId="{A2374C75-5835-48E1-82B2-5A068F4B3CE4}" type="sibTrans" cxnId="{F27F8E39-3288-45BC-ADD5-A29789539272}">
      <dgm:prSet/>
      <dgm:spPr/>
      <dgm:t>
        <a:bodyPr/>
        <a:lstStyle/>
        <a:p>
          <a:endParaRPr lang="pl-PL"/>
        </a:p>
      </dgm:t>
    </dgm:pt>
    <dgm:pt modelId="{EFE4D8D9-EC0A-4A93-B6DE-946222845B97}" type="pres">
      <dgm:prSet presAssocID="{51E8FE55-BD1E-4C08-9D45-C69A971CE7A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42155B0-7CFA-40D8-8280-0AC61D39BCBE}" type="pres">
      <dgm:prSet presAssocID="{E63D7331-FC44-43F8-9EC0-2C9E6F1A9BA6}" presName="compNode" presStyleCnt="0"/>
      <dgm:spPr/>
    </dgm:pt>
    <dgm:pt modelId="{218CA0C0-4AD4-4143-A306-AFE32B8688C8}" type="pres">
      <dgm:prSet presAssocID="{E63D7331-FC44-43F8-9EC0-2C9E6F1A9BA6}" presName="pictRect" presStyleLbl="nod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D54785F-7C0E-4EF2-8247-DB7E5EE8DDDF}" type="pres">
      <dgm:prSet presAssocID="{E63D7331-FC44-43F8-9EC0-2C9E6F1A9BA6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2132A69-7C3C-483C-B3DA-B50B6248F9F6}" type="pres">
      <dgm:prSet presAssocID="{3E17C760-3D55-43B9-BF86-A73C19066F95}" presName="sibTrans" presStyleLbl="sibTrans2D1" presStyleIdx="0" presStyleCnt="0"/>
      <dgm:spPr/>
      <dgm:t>
        <a:bodyPr/>
        <a:lstStyle/>
        <a:p>
          <a:endParaRPr lang="pl-PL"/>
        </a:p>
      </dgm:t>
    </dgm:pt>
    <dgm:pt modelId="{93407273-35DC-4002-AC41-AE1BB356344E}" type="pres">
      <dgm:prSet presAssocID="{718E9C90-4CFD-4512-92D0-44355C544758}" presName="compNode" presStyleCnt="0"/>
      <dgm:spPr/>
    </dgm:pt>
    <dgm:pt modelId="{CA64A644-E302-4447-AB28-260C5AC56391}" type="pres">
      <dgm:prSet presAssocID="{718E9C90-4CFD-4512-92D0-44355C544758}" presName="pictRect" presStyleLbl="nod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67EB0DF-A6E6-4F5C-81AD-84A0ED384AA8}" type="pres">
      <dgm:prSet presAssocID="{718E9C90-4CFD-4512-92D0-44355C544758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86AB16E-28A9-4A2A-9658-0DEE857CBDE6}" type="pres">
      <dgm:prSet presAssocID="{57CDD005-6531-46D8-B58B-0BB07875B7F1}" presName="sibTrans" presStyleLbl="sibTrans2D1" presStyleIdx="0" presStyleCnt="0"/>
      <dgm:spPr/>
      <dgm:t>
        <a:bodyPr/>
        <a:lstStyle/>
        <a:p>
          <a:endParaRPr lang="pl-PL"/>
        </a:p>
      </dgm:t>
    </dgm:pt>
    <dgm:pt modelId="{290B4ED3-7697-4469-976F-32B67F0C7B0B}" type="pres">
      <dgm:prSet presAssocID="{39C1224B-F972-4820-A69C-111518D7CF3D}" presName="compNode" presStyleCnt="0"/>
      <dgm:spPr/>
    </dgm:pt>
    <dgm:pt modelId="{9C212059-9E88-4323-95AB-B1DB261299E8}" type="pres">
      <dgm:prSet presAssocID="{39C1224B-F972-4820-A69C-111518D7CF3D}" presName="pictRect" presStyleLbl="nod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DD476DC-BEC2-45EE-8E8D-D6526116326E}" type="pres">
      <dgm:prSet presAssocID="{39C1224B-F972-4820-A69C-111518D7CF3D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CAB60E5C-9766-47C5-9A9E-6C7BFD5EE0B0}" type="presOf" srcId="{3E17C760-3D55-43B9-BF86-A73C19066F95}" destId="{D2132A69-7C3C-483C-B3DA-B50B6248F9F6}" srcOrd="0" destOrd="0" presId="urn:microsoft.com/office/officeart/2005/8/layout/pList1"/>
    <dgm:cxn modelId="{420E8DB5-87C4-4EF1-BF04-5D5D01947955}" type="presOf" srcId="{51E8FE55-BD1E-4C08-9D45-C69A971CE7AA}" destId="{EFE4D8D9-EC0A-4A93-B6DE-946222845B97}" srcOrd="0" destOrd="0" presId="urn:microsoft.com/office/officeart/2005/8/layout/pList1"/>
    <dgm:cxn modelId="{EEC5EC8B-AA85-4ED6-A032-43235B4F9E6A}" type="presOf" srcId="{57CDD005-6531-46D8-B58B-0BB07875B7F1}" destId="{B86AB16E-28A9-4A2A-9658-0DEE857CBDE6}" srcOrd="0" destOrd="0" presId="urn:microsoft.com/office/officeart/2005/8/layout/pList1"/>
    <dgm:cxn modelId="{CA3DB9D8-3894-49BD-85DE-E7CE05A7E6DC}" type="presOf" srcId="{718E9C90-4CFD-4512-92D0-44355C544758}" destId="{C67EB0DF-A6E6-4F5C-81AD-84A0ED384AA8}" srcOrd="0" destOrd="0" presId="urn:microsoft.com/office/officeart/2005/8/layout/pList1"/>
    <dgm:cxn modelId="{F5B3B815-3758-4FB9-A5F0-6E56BA66DF86}" type="presOf" srcId="{E63D7331-FC44-43F8-9EC0-2C9E6F1A9BA6}" destId="{2D54785F-7C0E-4EF2-8247-DB7E5EE8DDDF}" srcOrd="0" destOrd="0" presId="urn:microsoft.com/office/officeart/2005/8/layout/pList1"/>
    <dgm:cxn modelId="{562404A4-6AC0-4EE9-8BF5-419027CD94BB}" srcId="{51E8FE55-BD1E-4C08-9D45-C69A971CE7AA}" destId="{E63D7331-FC44-43F8-9EC0-2C9E6F1A9BA6}" srcOrd="0" destOrd="0" parTransId="{A7CB2865-E00D-428C-96E9-3EBF36600200}" sibTransId="{3E17C760-3D55-43B9-BF86-A73C19066F95}"/>
    <dgm:cxn modelId="{F27F8E39-3288-45BC-ADD5-A29789539272}" srcId="{51E8FE55-BD1E-4C08-9D45-C69A971CE7AA}" destId="{39C1224B-F972-4820-A69C-111518D7CF3D}" srcOrd="2" destOrd="0" parTransId="{58697F3B-C5CF-4C70-AD27-1800DCBE8DA3}" sibTransId="{A2374C75-5835-48E1-82B2-5A068F4B3CE4}"/>
    <dgm:cxn modelId="{C6FAC73C-F298-4857-840C-5A5FD7A3EAC9}" type="presOf" srcId="{39C1224B-F972-4820-A69C-111518D7CF3D}" destId="{8DD476DC-BEC2-45EE-8E8D-D6526116326E}" srcOrd="0" destOrd="0" presId="urn:microsoft.com/office/officeart/2005/8/layout/pList1"/>
    <dgm:cxn modelId="{6468A75D-4442-471E-B37B-B21E883BDFF4}" srcId="{51E8FE55-BD1E-4C08-9D45-C69A971CE7AA}" destId="{718E9C90-4CFD-4512-92D0-44355C544758}" srcOrd="1" destOrd="0" parTransId="{D78E60B7-48A8-4784-8C46-CE6CB5A9DD9A}" sibTransId="{57CDD005-6531-46D8-B58B-0BB07875B7F1}"/>
    <dgm:cxn modelId="{1B7DD60C-5948-4E18-9E35-0F91CF6759F3}" type="presParOf" srcId="{EFE4D8D9-EC0A-4A93-B6DE-946222845B97}" destId="{342155B0-7CFA-40D8-8280-0AC61D39BCBE}" srcOrd="0" destOrd="0" presId="urn:microsoft.com/office/officeart/2005/8/layout/pList1"/>
    <dgm:cxn modelId="{80B9F2BA-22BC-4ECD-835D-8702E68A5B93}" type="presParOf" srcId="{342155B0-7CFA-40D8-8280-0AC61D39BCBE}" destId="{218CA0C0-4AD4-4143-A306-AFE32B8688C8}" srcOrd="0" destOrd="0" presId="urn:microsoft.com/office/officeart/2005/8/layout/pList1"/>
    <dgm:cxn modelId="{16EF03DA-863C-40B4-9955-E1378C7D887D}" type="presParOf" srcId="{342155B0-7CFA-40D8-8280-0AC61D39BCBE}" destId="{2D54785F-7C0E-4EF2-8247-DB7E5EE8DDDF}" srcOrd="1" destOrd="0" presId="urn:microsoft.com/office/officeart/2005/8/layout/pList1"/>
    <dgm:cxn modelId="{80A9DDAB-84A7-4CB1-8F6F-10338910FE52}" type="presParOf" srcId="{EFE4D8D9-EC0A-4A93-B6DE-946222845B97}" destId="{D2132A69-7C3C-483C-B3DA-B50B6248F9F6}" srcOrd="1" destOrd="0" presId="urn:microsoft.com/office/officeart/2005/8/layout/pList1"/>
    <dgm:cxn modelId="{D37D2295-A092-454A-8501-988CD2F7E256}" type="presParOf" srcId="{EFE4D8D9-EC0A-4A93-B6DE-946222845B97}" destId="{93407273-35DC-4002-AC41-AE1BB356344E}" srcOrd="2" destOrd="0" presId="urn:microsoft.com/office/officeart/2005/8/layout/pList1"/>
    <dgm:cxn modelId="{51D6CF93-05EB-424A-9CA7-DE687BA89F83}" type="presParOf" srcId="{93407273-35DC-4002-AC41-AE1BB356344E}" destId="{CA64A644-E302-4447-AB28-260C5AC56391}" srcOrd="0" destOrd="0" presId="urn:microsoft.com/office/officeart/2005/8/layout/pList1"/>
    <dgm:cxn modelId="{A9E7A704-7B07-4B20-A10E-F07238AAA0C9}" type="presParOf" srcId="{93407273-35DC-4002-AC41-AE1BB356344E}" destId="{C67EB0DF-A6E6-4F5C-81AD-84A0ED384AA8}" srcOrd="1" destOrd="0" presId="urn:microsoft.com/office/officeart/2005/8/layout/pList1"/>
    <dgm:cxn modelId="{90518A9A-0BE4-48AB-ACE2-B30D8A20B1FD}" type="presParOf" srcId="{EFE4D8D9-EC0A-4A93-B6DE-946222845B97}" destId="{B86AB16E-28A9-4A2A-9658-0DEE857CBDE6}" srcOrd="3" destOrd="0" presId="urn:microsoft.com/office/officeart/2005/8/layout/pList1"/>
    <dgm:cxn modelId="{82677FDE-2383-4212-A87E-80CE221F1D8D}" type="presParOf" srcId="{EFE4D8D9-EC0A-4A93-B6DE-946222845B97}" destId="{290B4ED3-7697-4469-976F-32B67F0C7B0B}" srcOrd="4" destOrd="0" presId="urn:microsoft.com/office/officeart/2005/8/layout/pList1"/>
    <dgm:cxn modelId="{CC025530-8852-4893-976B-0C7BDCECCE4E}" type="presParOf" srcId="{290B4ED3-7697-4469-976F-32B67F0C7B0B}" destId="{9C212059-9E88-4323-95AB-B1DB261299E8}" srcOrd="0" destOrd="0" presId="urn:microsoft.com/office/officeart/2005/8/layout/pList1"/>
    <dgm:cxn modelId="{3909BCE2-2EB4-4CC9-AE5D-4C3D37F2E20F}" type="presParOf" srcId="{290B4ED3-7697-4469-976F-32B67F0C7B0B}" destId="{8DD476DC-BEC2-45EE-8E8D-D6526116326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D0DD52E-D80B-4C73-B7D1-212C28B1D41D}" type="doc">
      <dgm:prSet loTypeId="urn:microsoft.com/office/officeart/2005/8/layout/bProcess3" loCatId="process" qsTypeId="urn:microsoft.com/office/officeart/2005/8/quickstyle/3d9" qsCatId="3D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F6C90B96-7B99-476F-83BD-BF0F6DCEC540}">
      <dgm:prSet phldrT="[Teks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 dirty="0"/>
        </a:p>
      </dgm:t>
    </dgm:pt>
    <dgm:pt modelId="{80E16432-8B13-4D66-BCEB-8574B0D67116}" type="parTrans" cxnId="{12CD1945-898E-48F4-9B76-542C80C5599C}">
      <dgm:prSet/>
      <dgm:spPr/>
      <dgm:t>
        <a:bodyPr/>
        <a:lstStyle/>
        <a:p>
          <a:endParaRPr lang="pl-PL"/>
        </a:p>
      </dgm:t>
    </dgm:pt>
    <dgm:pt modelId="{9FC4F105-48B2-4E12-A868-F3EC7AE6EB73}" type="sibTrans" cxnId="{12CD1945-898E-48F4-9B76-542C80C5599C}">
      <dgm:prSet/>
      <dgm:spPr/>
      <dgm:t>
        <a:bodyPr/>
        <a:lstStyle/>
        <a:p>
          <a:endParaRPr lang="pl-PL"/>
        </a:p>
      </dgm:t>
    </dgm:pt>
    <dgm:pt modelId="{06AF5B00-01F7-4233-92B3-45694D9F2452}">
      <dgm:prSet phldrT="[Teks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 dirty="0"/>
        </a:p>
      </dgm:t>
    </dgm:pt>
    <dgm:pt modelId="{F0E50FA6-0849-4F15-AD86-A5E89B275CFD}" type="parTrans" cxnId="{AE28AB41-EEFB-4C8C-A07D-04F916AC9134}">
      <dgm:prSet/>
      <dgm:spPr/>
      <dgm:t>
        <a:bodyPr/>
        <a:lstStyle/>
        <a:p>
          <a:endParaRPr lang="pl-PL"/>
        </a:p>
      </dgm:t>
    </dgm:pt>
    <dgm:pt modelId="{5A41D5E7-770F-4F46-9A7B-EF24EAE34D8C}" type="sibTrans" cxnId="{AE28AB41-EEFB-4C8C-A07D-04F916AC9134}">
      <dgm:prSet/>
      <dgm:spPr/>
      <dgm:t>
        <a:bodyPr/>
        <a:lstStyle/>
        <a:p>
          <a:endParaRPr lang="pl-PL"/>
        </a:p>
      </dgm:t>
    </dgm:pt>
    <dgm:pt modelId="{BBFCD528-F184-4A67-9847-F8A668825ADD}">
      <dgm:prSet phldrT="[Teks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 dirty="0"/>
        </a:p>
      </dgm:t>
    </dgm:pt>
    <dgm:pt modelId="{85FF4A28-C578-4D2C-8AC3-730AF8A5847A}" type="parTrans" cxnId="{9B623FFA-A4C1-409D-A2C3-344154B80334}">
      <dgm:prSet/>
      <dgm:spPr/>
      <dgm:t>
        <a:bodyPr/>
        <a:lstStyle/>
        <a:p>
          <a:endParaRPr lang="pl-PL"/>
        </a:p>
      </dgm:t>
    </dgm:pt>
    <dgm:pt modelId="{ADEF9D5E-6103-45E6-BEB5-3D692F6CFD36}" type="sibTrans" cxnId="{9B623FFA-A4C1-409D-A2C3-344154B80334}">
      <dgm:prSet/>
      <dgm:spPr/>
      <dgm:t>
        <a:bodyPr/>
        <a:lstStyle/>
        <a:p>
          <a:endParaRPr lang="pl-PL"/>
        </a:p>
      </dgm:t>
    </dgm:pt>
    <dgm:pt modelId="{E29E6222-F655-4B78-8DCA-6623CC4533F5}">
      <dgm:prSet phldrT="[Tekst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pl-PL" dirty="0"/>
        </a:p>
      </dgm:t>
    </dgm:pt>
    <dgm:pt modelId="{8D640ABC-CD3A-4F31-A42A-23253C59046A}" type="parTrans" cxnId="{59056FA3-78C2-425F-8D36-A81C493572BA}">
      <dgm:prSet/>
      <dgm:spPr/>
      <dgm:t>
        <a:bodyPr/>
        <a:lstStyle/>
        <a:p>
          <a:endParaRPr lang="pl-PL"/>
        </a:p>
      </dgm:t>
    </dgm:pt>
    <dgm:pt modelId="{C34DC215-41A3-4961-97C9-34206E76BE5A}" type="sibTrans" cxnId="{59056FA3-78C2-425F-8D36-A81C493572BA}">
      <dgm:prSet/>
      <dgm:spPr/>
      <dgm:t>
        <a:bodyPr/>
        <a:lstStyle/>
        <a:p>
          <a:endParaRPr lang="pl-PL"/>
        </a:p>
      </dgm:t>
    </dgm:pt>
    <dgm:pt modelId="{9EC1A69D-02B7-4DC8-AB19-E283EE2F267B}" type="pres">
      <dgm:prSet presAssocID="{1D0DD52E-D80B-4C73-B7D1-212C28B1D41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45E02AA9-801D-4399-93A0-84FD414D3DB9}" type="pres">
      <dgm:prSet presAssocID="{F6C90B96-7B99-476F-83BD-BF0F6DCEC54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AAF7ACE-7503-44AF-964A-91DEBC3391A5}" type="pres">
      <dgm:prSet presAssocID="{9FC4F105-48B2-4E12-A868-F3EC7AE6EB73}" presName="sibTrans" presStyleLbl="sibTrans1D1" presStyleIdx="0" presStyleCnt="3"/>
      <dgm:spPr/>
      <dgm:t>
        <a:bodyPr/>
        <a:lstStyle/>
        <a:p>
          <a:endParaRPr lang="pl-PL"/>
        </a:p>
      </dgm:t>
    </dgm:pt>
    <dgm:pt modelId="{B5B24A46-2F6B-4A4B-88DF-E0492FF2935C}" type="pres">
      <dgm:prSet presAssocID="{9FC4F105-48B2-4E12-A868-F3EC7AE6EB73}" presName="connectorText" presStyleLbl="sibTrans1D1" presStyleIdx="0" presStyleCnt="3"/>
      <dgm:spPr/>
      <dgm:t>
        <a:bodyPr/>
        <a:lstStyle/>
        <a:p>
          <a:endParaRPr lang="pl-PL"/>
        </a:p>
      </dgm:t>
    </dgm:pt>
    <dgm:pt modelId="{57063E79-C3FD-4000-A65C-1EBE1404A7B6}" type="pres">
      <dgm:prSet presAssocID="{06AF5B00-01F7-4233-92B3-45694D9F245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3FD8F38-70A0-4061-A512-64FA85EC9D3D}" type="pres">
      <dgm:prSet presAssocID="{5A41D5E7-770F-4F46-9A7B-EF24EAE34D8C}" presName="sibTrans" presStyleLbl="sibTrans1D1" presStyleIdx="1" presStyleCnt="3"/>
      <dgm:spPr/>
      <dgm:t>
        <a:bodyPr/>
        <a:lstStyle/>
        <a:p>
          <a:endParaRPr lang="pl-PL"/>
        </a:p>
      </dgm:t>
    </dgm:pt>
    <dgm:pt modelId="{9FA0F9D7-2957-4D31-BA3D-0A3BDB82E650}" type="pres">
      <dgm:prSet presAssocID="{5A41D5E7-770F-4F46-9A7B-EF24EAE34D8C}" presName="connectorText" presStyleLbl="sibTrans1D1" presStyleIdx="1" presStyleCnt="3"/>
      <dgm:spPr/>
      <dgm:t>
        <a:bodyPr/>
        <a:lstStyle/>
        <a:p>
          <a:endParaRPr lang="pl-PL"/>
        </a:p>
      </dgm:t>
    </dgm:pt>
    <dgm:pt modelId="{DAEAD527-64C4-464B-A09C-FEE42F501D96}" type="pres">
      <dgm:prSet presAssocID="{BBFCD528-F184-4A67-9847-F8A668825AD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83287CF-CDC8-4802-A91D-99AB42510E6C}" type="pres">
      <dgm:prSet presAssocID="{ADEF9D5E-6103-45E6-BEB5-3D692F6CFD36}" presName="sibTrans" presStyleLbl="sibTrans1D1" presStyleIdx="2" presStyleCnt="3"/>
      <dgm:spPr/>
      <dgm:t>
        <a:bodyPr/>
        <a:lstStyle/>
        <a:p>
          <a:endParaRPr lang="pl-PL"/>
        </a:p>
      </dgm:t>
    </dgm:pt>
    <dgm:pt modelId="{D966C225-00FC-418C-A296-E9A9354AD3E2}" type="pres">
      <dgm:prSet presAssocID="{ADEF9D5E-6103-45E6-BEB5-3D692F6CFD36}" presName="connectorText" presStyleLbl="sibTrans1D1" presStyleIdx="2" presStyleCnt="3"/>
      <dgm:spPr/>
      <dgm:t>
        <a:bodyPr/>
        <a:lstStyle/>
        <a:p>
          <a:endParaRPr lang="pl-PL"/>
        </a:p>
      </dgm:t>
    </dgm:pt>
    <dgm:pt modelId="{C49138DE-5A10-46F2-8B82-6E3EEEC0A72A}" type="pres">
      <dgm:prSet presAssocID="{E29E6222-F655-4B78-8DCA-6623CC4533F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B438444-53F4-412E-95DD-4119E8F71164}" type="presOf" srcId="{9FC4F105-48B2-4E12-A868-F3EC7AE6EB73}" destId="{B5B24A46-2F6B-4A4B-88DF-E0492FF2935C}" srcOrd="1" destOrd="0" presId="urn:microsoft.com/office/officeart/2005/8/layout/bProcess3"/>
    <dgm:cxn modelId="{59056FA3-78C2-425F-8D36-A81C493572BA}" srcId="{1D0DD52E-D80B-4C73-B7D1-212C28B1D41D}" destId="{E29E6222-F655-4B78-8DCA-6623CC4533F5}" srcOrd="3" destOrd="0" parTransId="{8D640ABC-CD3A-4F31-A42A-23253C59046A}" sibTransId="{C34DC215-41A3-4961-97C9-34206E76BE5A}"/>
    <dgm:cxn modelId="{AE28AB41-EEFB-4C8C-A07D-04F916AC9134}" srcId="{1D0DD52E-D80B-4C73-B7D1-212C28B1D41D}" destId="{06AF5B00-01F7-4233-92B3-45694D9F2452}" srcOrd="1" destOrd="0" parTransId="{F0E50FA6-0849-4F15-AD86-A5E89B275CFD}" sibTransId="{5A41D5E7-770F-4F46-9A7B-EF24EAE34D8C}"/>
    <dgm:cxn modelId="{5A648F82-D337-45DD-A7B5-DAC7401425DD}" type="presOf" srcId="{5A41D5E7-770F-4F46-9A7B-EF24EAE34D8C}" destId="{9FA0F9D7-2957-4D31-BA3D-0A3BDB82E650}" srcOrd="1" destOrd="0" presId="urn:microsoft.com/office/officeart/2005/8/layout/bProcess3"/>
    <dgm:cxn modelId="{7D4BAD6A-AE8F-426F-8764-C2F9903F78CE}" type="presOf" srcId="{BBFCD528-F184-4A67-9847-F8A668825ADD}" destId="{DAEAD527-64C4-464B-A09C-FEE42F501D96}" srcOrd="0" destOrd="0" presId="urn:microsoft.com/office/officeart/2005/8/layout/bProcess3"/>
    <dgm:cxn modelId="{CE5963CA-1FB7-439C-BBF0-1949E6011FE0}" type="presOf" srcId="{ADEF9D5E-6103-45E6-BEB5-3D692F6CFD36}" destId="{D966C225-00FC-418C-A296-E9A9354AD3E2}" srcOrd="1" destOrd="0" presId="urn:microsoft.com/office/officeart/2005/8/layout/bProcess3"/>
    <dgm:cxn modelId="{9B623FFA-A4C1-409D-A2C3-344154B80334}" srcId="{1D0DD52E-D80B-4C73-B7D1-212C28B1D41D}" destId="{BBFCD528-F184-4A67-9847-F8A668825ADD}" srcOrd="2" destOrd="0" parTransId="{85FF4A28-C578-4D2C-8AC3-730AF8A5847A}" sibTransId="{ADEF9D5E-6103-45E6-BEB5-3D692F6CFD36}"/>
    <dgm:cxn modelId="{9348FFC3-3D52-41B6-8913-81B8F68E38AF}" type="presOf" srcId="{E29E6222-F655-4B78-8DCA-6623CC4533F5}" destId="{C49138DE-5A10-46F2-8B82-6E3EEEC0A72A}" srcOrd="0" destOrd="0" presId="urn:microsoft.com/office/officeart/2005/8/layout/bProcess3"/>
    <dgm:cxn modelId="{09C8899D-9100-4331-A74A-4FC55D540C81}" type="presOf" srcId="{1D0DD52E-D80B-4C73-B7D1-212C28B1D41D}" destId="{9EC1A69D-02B7-4DC8-AB19-E283EE2F267B}" srcOrd="0" destOrd="0" presId="urn:microsoft.com/office/officeart/2005/8/layout/bProcess3"/>
    <dgm:cxn modelId="{12CD1945-898E-48F4-9B76-542C80C5599C}" srcId="{1D0DD52E-D80B-4C73-B7D1-212C28B1D41D}" destId="{F6C90B96-7B99-476F-83BD-BF0F6DCEC540}" srcOrd="0" destOrd="0" parTransId="{80E16432-8B13-4D66-BCEB-8574B0D67116}" sibTransId="{9FC4F105-48B2-4E12-A868-F3EC7AE6EB73}"/>
    <dgm:cxn modelId="{BDBD622F-69B3-4939-8C08-F879ECAC8BB9}" type="presOf" srcId="{9FC4F105-48B2-4E12-A868-F3EC7AE6EB73}" destId="{AAAF7ACE-7503-44AF-964A-91DEBC3391A5}" srcOrd="0" destOrd="0" presId="urn:microsoft.com/office/officeart/2005/8/layout/bProcess3"/>
    <dgm:cxn modelId="{4F129CF6-82D8-414C-B003-E6B4E1A4FD7C}" type="presOf" srcId="{ADEF9D5E-6103-45E6-BEB5-3D692F6CFD36}" destId="{083287CF-CDC8-4802-A91D-99AB42510E6C}" srcOrd="0" destOrd="0" presId="urn:microsoft.com/office/officeart/2005/8/layout/bProcess3"/>
    <dgm:cxn modelId="{6669E224-AA1C-4E7F-88D7-7FC9F3607A1A}" type="presOf" srcId="{F6C90B96-7B99-476F-83BD-BF0F6DCEC540}" destId="{45E02AA9-801D-4399-93A0-84FD414D3DB9}" srcOrd="0" destOrd="0" presId="urn:microsoft.com/office/officeart/2005/8/layout/bProcess3"/>
    <dgm:cxn modelId="{8A4C52DB-AD78-4BE3-BB20-A0993ECA8270}" type="presOf" srcId="{5A41D5E7-770F-4F46-9A7B-EF24EAE34D8C}" destId="{03FD8F38-70A0-4061-A512-64FA85EC9D3D}" srcOrd="0" destOrd="0" presId="urn:microsoft.com/office/officeart/2005/8/layout/bProcess3"/>
    <dgm:cxn modelId="{ADA7B965-20CE-4592-A9B2-B5D5FC5B047C}" type="presOf" srcId="{06AF5B00-01F7-4233-92B3-45694D9F2452}" destId="{57063E79-C3FD-4000-A65C-1EBE1404A7B6}" srcOrd="0" destOrd="0" presId="urn:microsoft.com/office/officeart/2005/8/layout/bProcess3"/>
    <dgm:cxn modelId="{1DA91718-2695-49D0-865B-9022654BB7FC}" type="presParOf" srcId="{9EC1A69D-02B7-4DC8-AB19-E283EE2F267B}" destId="{45E02AA9-801D-4399-93A0-84FD414D3DB9}" srcOrd="0" destOrd="0" presId="urn:microsoft.com/office/officeart/2005/8/layout/bProcess3"/>
    <dgm:cxn modelId="{ECC054CF-933B-4433-9091-C99E019F7172}" type="presParOf" srcId="{9EC1A69D-02B7-4DC8-AB19-E283EE2F267B}" destId="{AAAF7ACE-7503-44AF-964A-91DEBC3391A5}" srcOrd="1" destOrd="0" presId="urn:microsoft.com/office/officeart/2005/8/layout/bProcess3"/>
    <dgm:cxn modelId="{6FB50910-6941-45F3-8070-0F3BAEBEDC22}" type="presParOf" srcId="{AAAF7ACE-7503-44AF-964A-91DEBC3391A5}" destId="{B5B24A46-2F6B-4A4B-88DF-E0492FF2935C}" srcOrd="0" destOrd="0" presId="urn:microsoft.com/office/officeart/2005/8/layout/bProcess3"/>
    <dgm:cxn modelId="{94D43F6E-2326-46F7-9C24-63BA433E20BD}" type="presParOf" srcId="{9EC1A69D-02B7-4DC8-AB19-E283EE2F267B}" destId="{57063E79-C3FD-4000-A65C-1EBE1404A7B6}" srcOrd="2" destOrd="0" presId="urn:microsoft.com/office/officeart/2005/8/layout/bProcess3"/>
    <dgm:cxn modelId="{A6F78BED-A83E-4E01-95EE-0F01B22AA42A}" type="presParOf" srcId="{9EC1A69D-02B7-4DC8-AB19-E283EE2F267B}" destId="{03FD8F38-70A0-4061-A512-64FA85EC9D3D}" srcOrd="3" destOrd="0" presId="urn:microsoft.com/office/officeart/2005/8/layout/bProcess3"/>
    <dgm:cxn modelId="{6C4F34C7-51A7-43A9-908E-475085343788}" type="presParOf" srcId="{03FD8F38-70A0-4061-A512-64FA85EC9D3D}" destId="{9FA0F9D7-2957-4D31-BA3D-0A3BDB82E650}" srcOrd="0" destOrd="0" presId="urn:microsoft.com/office/officeart/2005/8/layout/bProcess3"/>
    <dgm:cxn modelId="{78B1FDAF-D9D1-4E71-8560-159840CAC9B5}" type="presParOf" srcId="{9EC1A69D-02B7-4DC8-AB19-E283EE2F267B}" destId="{DAEAD527-64C4-464B-A09C-FEE42F501D96}" srcOrd="4" destOrd="0" presId="urn:microsoft.com/office/officeart/2005/8/layout/bProcess3"/>
    <dgm:cxn modelId="{6610F72D-1AA1-49E1-81FA-A0BD1AB577C8}" type="presParOf" srcId="{9EC1A69D-02B7-4DC8-AB19-E283EE2F267B}" destId="{083287CF-CDC8-4802-A91D-99AB42510E6C}" srcOrd="5" destOrd="0" presId="urn:microsoft.com/office/officeart/2005/8/layout/bProcess3"/>
    <dgm:cxn modelId="{9F463106-647B-44AD-9273-94F76C2BDA5F}" type="presParOf" srcId="{083287CF-CDC8-4802-A91D-99AB42510E6C}" destId="{D966C225-00FC-418C-A296-E9A9354AD3E2}" srcOrd="0" destOrd="0" presId="urn:microsoft.com/office/officeart/2005/8/layout/bProcess3"/>
    <dgm:cxn modelId="{D78C5136-AB04-48CA-9FD2-489374F31C7C}" type="presParOf" srcId="{9EC1A69D-02B7-4DC8-AB19-E283EE2F267B}" destId="{C49138DE-5A10-46F2-8B82-6E3EEEC0A72A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DF4487-71B4-40E0-80C4-0FDEB596669D}">
      <dsp:nvSpPr>
        <dsp:cNvPr id="0" name=""/>
        <dsp:cNvSpPr/>
      </dsp:nvSpPr>
      <dsp:spPr>
        <a:xfrm>
          <a:off x="3486174" y="0"/>
          <a:ext cx="5229261" cy="203151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10600" contourW="3000">
          <a:bevelT w="48600" h="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400" kern="1200" dirty="0">
            <a:latin typeface="Georgia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 smtClean="0">
              <a:effectLst/>
              <a:latin typeface="Georgia" pitchFamily="18" charset="0"/>
            </a:rPr>
            <a:t>Wyszukiwanie materiałów dydaktycznych na lekcje</a:t>
          </a:r>
          <a:endParaRPr lang="pl-PL" sz="1400" kern="1200" dirty="0">
            <a:latin typeface="Georgia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400" b="1" kern="1200" dirty="0">
            <a:latin typeface="Georgia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 smtClean="0">
              <a:latin typeface="Georgia" pitchFamily="18" charset="0"/>
            </a:rPr>
            <a:t>Tworzenie materiałów na stronę internetową</a:t>
          </a:r>
          <a:endParaRPr lang="pl-PL" sz="1400" b="1" kern="1200" dirty="0">
            <a:latin typeface="Georgia" pitchFamily="18" charset="0"/>
          </a:endParaRPr>
        </a:p>
      </dsp:txBody>
      <dsp:txXfrm>
        <a:off x="3486174" y="0"/>
        <a:ext cx="5229261" cy="2031510"/>
      </dsp:txXfrm>
    </dsp:sp>
    <dsp:sp modelId="{1B1C215B-4442-40C9-9D20-CB12C2C87932}">
      <dsp:nvSpPr>
        <dsp:cNvPr id="0" name=""/>
        <dsp:cNvSpPr/>
      </dsp:nvSpPr>
      <dsp:spPr>
        <a:xfrm>
          <a:off x="0" y="0"/>
          <a:ext cx="3486174" cy="2031510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000" dir="5400000" rotWithShape="0">
            <a:schemeClr val="accent5">
              <a:alpha val="90000"/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kern="1200" dirty="0">
            <a:latin typeface="Georgia" pitchFamily="18" charset="0"/>
          </a:endParaRPr>
        </a:p>
      </dsp:txBody>
      <dsp:txXfrm>
        <a:off x="0" y="0"/>
        <a:ext cx="3486174" cy="2031510"/>
      </dsp:txXfrm>
    </dsp:sp>
    <dsp:sp modelId="{1D503744-608F-4C3D-8C42-BF74FE664553}">
      <dsp:nvSpPr>
        <dsp:cNvPr id="0" name=""/>
        <dsp:cNvSpPr/>
      </dsp:nvSpPr>
      <dsp:spPr>
        <a:xfrm>
          <a:off x="3486174" y="2234661"/>
          <a:ext cx="5229261" cy="203151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10600" contourW="3000">
          <a:bevelT w="48600" h="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400" kern="1200" dirty="0">
            <a:latin typeface="Georgia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400" kern="1200" dirty="0">
            <a:latin typeface="Georgia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 smtClean="0">
              <a:latin typeface="Georgia" pitchFamily="18" charset="0"/>
            </a:rPr>
            <a:t>Przygotowanie i wysyłanie materiałów do publikacji w lokalnych mediach</a:t>
          </a:r>
          <a:endParaRPr lang="pl-PL" sz="1400" b="1" kern="1200" dirty="0">
            <a:latin typeface="Georgia" pitchFamily="18" charset="0"/>
          </a:endParaRPr>
        </a:p>
      </dsp:txBody>
      <dsp:txXfrm>
        <a:off x="3486174" y="2234661"/>
        <a:ext cx="5229261" cy="2031510"/>
      </dsp:txXfrm>
    </dsp:sp>
    <dsp:sp modelId="{14E6D1EB-7004-494B-A9B3-92605561BDB3}">
      <dsp:nvSpPr>
        <dsp:cNvPr id="0" name=""/>
        <dsp:cNvSpPr/>
      </dsp:nvSpPr>
      <dsp:spPr>
        <a:xfrm>
          <a:off x="0" y="2234661"/>
          <a:ext cx="3486174" cy="2031510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5000" dir="5400000" rotWithShape="0">
            <a:schemeClr val="accent5">
              <a:alpha val="90000"/>
              <a:hueOff val="0"/>
              <a:satOff val="0"/>
              <a:lumOff val="0"/>
              <a:alphaOff val="-20000"/>
              <a:shade val="30000"/>
              <a:satMod val="150000"/>
              <a:alpha val="38000"/>
            </a:scheme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kern="1200" dirty="0">
            <a:latin typeface="Georgia" pitchFamily="18" charset="0"/>
          </a:endParaRPr>
        </a:p>
      </dsp:txBody>
      <dsp:txXfrm>
        <a:off x="0" y="2234661"/>
        <a:ext cx="3486174" cy="2031510"/>
      </dsp:txXfrm>
    </dsp:sp>
    <dsp:sp modelId="{4A0BADB2-D011-4100-9F76-4668069AF4E1}">
      <dsp:nvSpPr>
        <dsp:cNvPr id="0" name=""/>
        <dsp:cNvSpPr/>
      </dsp:nvSpPr>
      <dsp:spPr>
        <a:xfrm>
          <a:off x="3486174" y="4469323"/>
          <a:ext cx="5229261" cy="203151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10600" contourW="3000">
          <a:bevelT w="48600" h="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400" b="1" kern="1200" dirty="0">
            <a:effectLst/>
            <a:latin typeface="Georgia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 smtClean="0">
              <a:effectLst/>
              <a:latin typeface="Georgia" pitchFamily="18" charset="0"/>
            </a:rPr>
            <a:t>Korzystanie z zainstalowanych zasobów: encyklopedii, słowników, prezentacji multimedialnych</a:t>
          </a:r>
          <a:endParaRPr lang="pl-PL" sz="1400" b="1" kern="1200" dirty="0">
            <a:effectLst/>
            <a:latin typeface="Georgia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 smtClean="0">
              <a:effectLst/>
              <a:latin typeface="Georgia" pitchFamily="18" charset="0"/>
            </a:rPr>
            <a:t>Przygotowanie materiałów na potrzeby szkoły: dyplomy, teksty do gazetki szkolnej</a:t>
          </a:r>
          <a:endParaRPr lang="pl-PL" sz="1400" b="1" kern="1200" dirty="0">
            <a:effectLst/>
            <a:latin typeface="Georgia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 smtClean="0">
              <a:effectLst/>
              <a:latin typeface="Georgia" pitchFamily="18" charset="0"/>
            </a:rPr>
            <a:t>Przygotowanie uczniów do konkursów</a:t>
          </a:r>
          <a:endParaRPr lang="pl-PL" sz="1400" b="1" kern="1200" dirty="0">
            <a:effectLst/>
            <a:latin typeface="Georgia" pitchFamily="18" charset="0"/>
          </a:endParaRPr>
        </a:p>
      </dsp:txBody>
      <dsp:txXfrm>
        <a:off x="3486174" y="4469323"/>
        <a:ext cx="5229261" cy="2031510"/>
      </dsp:txXfrm>
    </dsp:sp>
    <dsp:sp modelId="{7135B419-097A-44A3-B486-1E8CA274FD59}">
      <dsp:nvSpPr>
        <dsp:cNvPr id="0" name=""/>
        <dsp:cNvSpPr/>
      </dsp:nvSpPr>
      <dsp:spPr>
        <a:xfrm>
          <a:off x="0" y="4469323"/>
          <a:ext cx="3486174" cy="2031510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25000" dir="5400000" rotWithShape="0">
            <a:schemeClr val="accent5">
              <a:alpha val="90000"/>
              <a:hueOff val="0"/>
              <a:satOff val="0"/>
              <a:lumOff val="0"/>
              <a:alphaOff val="-40000"/>
              <a:shade val="30000"/>
              <a:satMod val="150000"/>
              <a:alpha val="38000"/>
            </a:scheme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kern="1200" dirty="0">
            <a:latin typeface="Georgia" pitchFamily="18" charset="0"/>
          </a:endParaRPr>
        </a:p>
      </dsp:txBody>
      <dsp:txXfrm>
        <a:off x="0" y="4469323"/>
        <a:ext cx="3486174" cy="203151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F0EB4C-8D27-4A8C-8F61-04C4E64AC14F}">
      <dsp:nvSpPr>
        <dsp:cNvPr id="0" name=""/>
        <dsp:cNvSpPr/>
      </dsp:nvSpPr>
      <dsp:spPr>
        <a:xfrm>
          <a:off x="0" y="646290"/>
          <a:ext cx="2522654" cy="1513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>
              <a:latin typeface="Bookman Old Style" pitchFamily="18" charset="0"/>
            </a:rPr>
            <a:t>PROGRAMY FILTRUJĄCE,              ANTYWIRUSOWE</a:t>
          </a:r>
          <a:endParaRPr lang="pl-PL" sz="1600" kern="1200" dirty="0">
            <a:latin typeface="Bookman Old Style" pitchFamily="18" charset="0"/>
          </a:endParaRPr>
        </a:p>
      </dsp:txBody>
      <dsp:txXfrm>
        <a:off x="0" y="646290"/>
        <a:ext cx="2522654" cy="1513592"/>
      </dsp:txXfrm>
    </dsp:sp>
    <dsp:sp modelId="{7412F3AA-8F7A-464D-A8D2-D3F61842F886}">
      <dsp:nvSpPr>
        <dsp:cNvPr id="0" name=""/>
        <dsp:cNvSpPr/>
      </dsp:nvSpPr>
      <dsp:spPr>
        <a:xfrm>
          <a:off x="2774919" y="646290"/>
          <a:ext cx="2522654" cy="1513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>
              <a:latin typeface="Bookman Old Style" pitchFamily="18" charset="0"/>
            </a:rPr>
            <a:t>SZKOLENIA DLA NAUCZYCIELI,             SPOTKANIA PROFILAKTYCZNE DLA RODZICÓW</a:t>
          </a:r>
          <a:endParaRPr lang="pl-PL" sz="1600" kern="1200" dirty="0">
            <a:latin typeface="Bookman Old Style" pitchFamily="18" charset="0"/>
          </a:endParaRPr>
        </a:p>
      </dsp:txBody>
      <dsp:txXfrm>
        <a:off x="2774919" y="646290"/>
        <a:ext cx="2522654" cy="1513592"/>
      </dsp:txXfrm>
    </dsp:sp>
    <dsp:sp modelId="{BFBDD037-E3B4-49DE-BD6E-649800639198}">
      <dsp:nvSpPr>
        <dsp:cNvPr id="0" name=""/>
        <dsp:cNvSpPr/>
      </dsp:nvSpPr>
      <dsp:spPr>
        <a:xfrm>
          <a:off x="5549839" y="646290"/>
          <a:ext cx="2522654" cy="1513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>
              <a:latin typeface="Bookman Old Style" pitchFamily="18" charset="0"/>
            </a:rPr>
            <a:t>OBCHODY DNIA BEZPIECZNEGO INTERNETU</a:t>
          </a:r>
          <a:endParaRPr lang="pl-PL" sz="1600" kern="1200" dirty="0">
            <a:latin typeface="Bookman Old Style" pitchFamily="18" charset="0"/>
          </a:endParaRPr>
        </a:p>
      </dsp:txBody>
      <dsp:txXfrm>
        <a:off x="5549839" y="646290"/>
        <a:ext cx="2522654" cy="1513592"/>
      </dsp:txXfrm>
    </dsp:sp>
    <dsp:sp modelId="{07C47FB8-8358-41A9-A35C-F1644A136DBA}">
      <dsp:nvSpPr>
        <dsp:cNvPr id="0" name=""/>
        <dsp:cNvSpPr/>
      </dsp:nvSpPr>
      <dsp:spPr>
        <a:xfrm>
          <a:off x="0" y="2412148"/>
          <a:ext cx="2522654" cy="1513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>
              <a:latin typeface="Bookman Old Style" pitchFamily="18" charset="0"/>
            </a:rPr>
            <a:t>WSPÓŁPRACA Z JEDNOSTKĄ POLICJI </a:t>
          </a:r>
          <a:endParaRPr lang="pl-PL" sz="1600" kern="1200" dirty="0">
            <a:latin typeface="Bookman Old Style" pitchFamily="18" charset="0"/>
          </a:endParaRPr>
        </a:p>
      </dsp:txBody>
      <dsp:txXfrm>
        <a:off x="0" y="2412148"/>
        <a:ext cx="2522654" cy="1513592"/>
      </dsp:txXfrm>
    </dsp:sp>
    <dsp:sp modelId="{133290EA-0672-479F-8036-4F7CA14EA3C0}">
      <dsp:nvSpPr>
        <dsp:cNvPr id="0" name=""/>
        <dsp:cNvSpPr/>
      </dsp:nvSpPr>
      <dsp:spPr>
        <a:xfrm>
          <a:off x="2774919" y="2412148"/>
          <a:ext cx="2522654" cy="1513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>
              <a:latin typeface="Bookman Old Style" pitchFamily="18" charset="0"/>
            </a:rPr>
            <a:t>PROCEDURA REAGOWANIA W SYSTUACJI CYBERPRZEMOCY </a:t>
          </a:r>
          <a:endParaRPr lang="pl-PL" sz="1600" kern="1200" dirty="0">
            <a:latin typeface="Bookman Old Style" pitchFamily="18" charset="0"/>
          </a:endParaRPr>
        </a:p>
      </dsp:txBody>
      <dsp:txXfrm>
        <a:off x="2774919" y="2412148"/>
        <a:ext cx="2522654" cy="1513592"/>
      </dsp:txXfrm>
    </dsp:sp>
    <dsp:sp modelId="{6095C775-B51C-44F3-AFE9-9AF845EC9EB4}">
      <dsp:nvSpPr>
        <dsp:cNvPr id="0" name=""/>
        <dsp:cNvSpPr/>
      </dsp:nvSpPr>
      <dsp:spPr>
        <a:xfrm>
          <a:off x="5549839" y="2412148"/>
          <a:ext cx="2522654" cy="1513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>
              <a:latin typeface="Bookman Old Style" pitchFamily="18" charset="0"/>
            </a:rPr>
            <a:t>KORZYSTANIE Z PLATFORMY EDUKACYJNEJ „DZIECKO W SIECI”</a:t>
          </a:r>
          <a:endParaRPr lang="pl-PL" sz="1600" kern="1200" dirty="0">
            <a:latin typeface="Bookman Old Style" pitchFamily="18" charset="0"/>
          </a:endParaRPr>
        </a:p>
      </dsp:txBody>
      <dsp:txXfrm>
        <a:off x="5549839" y="2412148"/>
        <a:ext cx="2522654" cy="151359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EB5CB9-4AAF-473C-B361-9B9708E11194}">
      <dsp:nvSpPr>
        <dsp:cNvPr id="0" name=""/>
        <dsp:cNvSpPr/>
      </dsp:nvSpPr>
      <dsp:spPr>
        <a:xfrm>
          <a:off x="3488590" y="696"/>
          <a:ext cx="2309802" cy="84353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dk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dk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dk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dk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 smtClean="0">
              <a:latin typeface="Georgia" pitchFamily="18" charset="0"/>
            </a:rPr>
            <a:t>Tworzenie pomocy dydaktycznych  </a:t>
          </a:r>
          <a:endParaRPr lang="pl-PL" sz="1400" b="1" kern="1200" dirty="0">
            <a:latin typeface="Georgia" pitchFamily="18" charset="0"/>
          </a:endParaRPr>
        </a:p>
      </dsp:txBody>
      <dsp:txXfrm>
        <a:off x="3488590" y="696"/>
        <a:ext cx="2309802" cy="843533"/>
      </dsp:txXfrm>
    </dsp:sp>
    <dsp:sp modelId="{33FB849F-1CBA-43D9-959D-67ACBF7684DE}">
      <dsp:nvSpPr>
        <dsp:cNvPr id="0" name=""/>
        <dsp:cNvSpPr/>
      </dsp:nvSpPr>
      <dsp:spPr>
        <a:xfrm>
          <a:off x="2656913" y="422462"/>
          <a:ext cx="3973156" cy="3973156"/>
        </a:xfrm>
        <a:custGeom>
          <a:avLst/>
          <a:gdLst/>
          <a:ahLst/>
          <a:cxnLst/>
          <a:rect l="0" t="0" r="0" b="0"/>
          <a:pathLst>
            <a:path>
              <a:moveTo>
                <a:pt x="3144023" y="372015"/>
              </a:moveTo>
              <a:arcTo wR="1986578" hR="1986578" stAng="18338155" swAng="531051"/>
            </a:path>
          </a:pathLst>
        </a:custGeom>
        <a:noFill/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07B68F-2BE5-4594-A42F-723B366F46F7}">
      <dsp:nvSpPr>
        <dsp:cNvPr id="0" name=""/>
        <dsp:cNvSpPr/>
      </dsp:nvSpPr>
      <dsp:spPr>
        <a:xfrm>
          <a:off x="5286369" y="993985"/>
          <a:ext cx="2155098" cy="84353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dk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dk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dk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dk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 smtClean="0">
              <a:latin typeface="Georgia" pitchFamily="18" charset="0"/>
            </a:rPr>
            <a:t>Lekcje otwarte                   w pracowni informatycznej</a:t>
          </a:r>
          <a:endParaRPr lang="pl-PL" sz="1400" b="1" kern="1200" dirty="0">
            <a:latin typeface="Georgia" pitchFamily="18" charset="0"/>
          </a:endParaRPr>
        </a:p>
      </dsp:txBody>
      <dsp:txXfrm>
        <a:off x="5286369" y="993985"/>
        <a:ext cx="2155098" cy="843533"/>
      </dsp:txXfrm>
    </dsp:sp>
    <dsp:sp modelId="{0DE21AE6-1E18-4D12-9BDB-8A7285FC1389}">
      <dsp:nvSpPr>
        <dsp:cNvPr id="0" name=""/>
        <dsp:cNvSpPr/>
      </dsp:nvSpPr>
      <dsp:spPr>
        <a:xfrm>
          <a:off x="2656913" y="422462"/>
          <a:ext cx="3973156" cy="3973156"/>
        </a:xfrm>
        <a:custGeom>
          <a:avLst/>
          <a:gdLst/>
          <a:ahLst/>
          <a:cxnLst/>
          <a:rect l="0" t="0" r="0" b="0"/>
          <a:pathLst>
            <a:path>
              <a:moveTo>
                <a:pt x="3892426" y="1426012"/>
              </a:moveTo>
              <a:arcTo wR="1986578" hR="1986578" stAng="20616591" swAng="1966818"/>
            </a:path>
          </a:pathLst>
        </a:custGeom>
        <a:noFill/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58A627-57E3-41BE-87D3-388EAAD6B0C8}">
      <dsp:nvSpPr>
        <dsp:cNvPr id="0" name=""/>
        <dsp:cNvSpPr/>
      </dsp:nvSpPr>
      <dsp:spPr>
        <a:xfrm>
          <a:off x="5238761" y="2980563"/>
          <a:ext cx="2250313" cy="84353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dk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dk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dk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dk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 smtClean="0">
              <a:latin typeface="Georgia" pitchFamily="18" charset="0"/>
            </a:rPr>
            <a:t>Studia, kursy,  warsztaty,          szkolenia z TI</a:t>
          </a:r>
          <a:endParaRPr lang="pl-PL" sz="1400" b="1" kern="1200" dirty="0">
            <a:latin typeface="Georgia" pitchFamily="18" charset="0"/>
          </a:endParaRPr>
        </a:p>
      </dsp:txBody>
      <dsp:txXfrm>
        <a:off x="5238761" y="2980563"/>
        <a:ext cx="2250313" cy="843533"/>
      </dsp:txXfrm>
    </dsp:sp>
    <dsp:sp modelId="{9B2432C9-1131-41E8-B09C-414EE3814A3D}">
      <dsp:nvSpPr>
        <dsp:cNvPr id="0" name=""/>
        <dsp:cNvSpPr/>
      </dsp:nvSpPr>
      <dsp:spPr>
        <a:xfrm>
          <a:off x="2656913" y="422462"/>
          <a:ext cx="3973156" cy="3973156"/>
        </a:xfrm>
        <a:custGeom>
          <a:avLst/>
          <a:gdLst/>
          <a:ahLst/>
          <a:cxnLst/>
          <a:rect l="0" t="0" r="0" b="0"/>
          <a:pathLst>
            <a:path>
              <a:moveTo>
                <a:pt x="3378047" y="3404431"/>
              </a:moveTo>
              <a:arcTo wR="1986578" hR="1986578" stAng="2732285" swAng="677731"/>
            </a:path>
          </a:pathLst>
        </a:custGeom>
        <a:noFill/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B54E78-E1A6-4FCB-A382-11ED1100AA10}">
      <dsp:nvSpPr>
        <dsp:cNvPr id="0" name=""/>
        <dsp:cNvSpPr/>
      </dsp:nvSpPr>
      <dsp:spPr>
        <a:xfrm>
          <a:off x="3560030" y="3973852"/>
          <a:ext cx="2166920" cy="84353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dk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dk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dk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dk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 smtClean="0">
              <a:latin typeface="Georgia" pitchFamily="18" charset="0"/>
            </a:rPr>
            <a:t>Publikacja materiałów dydaktycznych</a:t>
          </a:r>
          <a:endParaRPr lang="pl-PL" sz="1400" b="1" kern="1200" dirty="0">
            <a:latin typeface="Georgia" pitchFamily="18" charset="0"/>
          </a:endParaRPr>
        </a:p>
      </dsp:txBody>
      <dsp:txXfrm>
        <a:off x="3560030" y="3973852"/>
        <a:ext cx="2166920" cy="843533"/>
      </dsp:txXfrm>
    </dsp:sp>
    <dsp:sp modelId="{21370FF5-77BD-4B19-B24B-AEC7960332F7}">
      <dsp:nvSpPr>
        <dsp:cNvPr id="0" name=""/>
        <dsp:cNvSpPr/>
      </dsp:nvSpPr>
      <dsp:spPr>
        <a:xfrm>
          <a:off x="2656913" y="422462"/>
          <a:ext cx="3973156" cy="3973156"/>
        </a:xfrm>
        <a:custGeom>
          <a:avLst/>
          <a:gdLst/>
          <a:ahLst/>
          <a:cxnLst/>
          <a:rect l="0" t="0" r="0" b="0"/>
          <a:pathLst>
            <a:path>
              <a:moveTo>
                <a:pt x="900401" y="3649921"/>
              </a:moveTo>
              <a:arcTo wR="1986578" hR="1986578" stAng="7388692" swAng="550570"/>
            </a:path>
          </a:pathLst>
        </a:custGeom>
        <a:noFill/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84B051-46FE-4406-8F39-AD64308557D7}">
      <dsp:nvSpPr>
        <dsp:cNvPr id="0" name=""/>
        <dsp:cNvSpPr/>
      </dsp:nvSpPr>
      <dsp:spPr>
        <a:xfrm>
          <a:off x="1893129" y="2928960"/>
          <a:ext cx="2059869" cy="94673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dk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dk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dk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dk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 smtClean="0">
              <a:latin typeface="Georgia" pitchFamily="18" charset="0"/>
            </a:rPr>
            <a:t>Korzystanie z oprogramowania firmy Librus</a:t>
          </a:r>
          <a:endParaRPr lang="pl-PL" sz="1400" b="1" kern="1200" dirty="0">
            <a:latin typeface="Georgia" pitchFamily="18" charset="0"/>
          </a:endParaRPr>
        </a:p>
      </dsp:txBody>
      <dsp:txXfrm>
        <a:off x="1893129" y="2928960"/>
        <a:ext cx="2059869" cy="946739"/>
      </dsp:txXfrm>
    </dsp:sp>
    <dsp:sp modelId="{AEB8CEF7-072C-4F86-9B78-9C1F7DDB0A23}">
      <dsp:nvSpPr>
        <dsp:cNvPr id="0" name=""/>
        <dsp:cNvSpPr/>
      </dsp:nvSpPr>
      <dsp:spPr>
        <a:xfrm>
          <a:off x="2656913" y="422462"/>
          <a:ext cx="3973156" cy="3973156"/>
        </a:xfrm>
        <a:custGeom>
          <a:avLst/>
          <a:gdLst/>
          <a:ahLst/>
          <a:cxnLst/>
          <a:rect l="0" t="0" r="0" b="0"/>
          <a:pathLst>
            <a:path>
              <a:moveTo>
                <a:pt x="66414" y="2495954"/>
              </a:moveTo>
              <a:arcTo wR="1986578" hR="1986578" stAng="9908575" swAng="1875726"/>
            </a:path>
          </a:pathLst>
        </a:custGeom>
        <a:noFill/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F82930-F4C0-4FA0-8098-B7EA451EB642}">
      <dsp:nvSpPr>
        <dsp:cNvPr id="0" name=""/>
        <dsp:cNvSpPr/>
      </dsp:nvSpPr>
      <dsp:spPr>
        <a:xfrm>
          <a:off x="1869302" y="993985"/>
          <a:ext cx="2107522" cy="84353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dk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dk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dk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dk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 smtClean="0">
              <a:latin typeface="Georgia" pitchFamily="18" charset="0"/>
            </a:rPr>
            <a:t>BIP</a:t>
          </a:r>
          <a:endParaRPr lang="pl-PL" sz="1400" b="1" kern="1200" dirty="0">
            <a:latin typeface="Georgia" pitchFamily="18" charset="0"/>
          </a:endParaRPr>
        </a:p>
      </dsp:txBody>
      <dsp:txXfrm>
        <a:off x="1869302" y="993985"/>
        <a:ext cx="2107522" cy="843533"/>
      </dsp:txXfrm>
    </dsp:sp>
    <dsp:sp modelId="{444D1A45-4C05-4AFA-BA56-2734BAF88F44}">
      <dsp:nvSpPr>
        <dsp:cNvPr id="0" name=""/>
        <dsp:cNvSpPr/>
      </dsp:nvSpPr>
      <dsp:spPr>
        <a:xfrm>
          <a:off x="2656913" y="422462"/>
          <a:ext cx="3973156" cy="3973156"/>
        </a:xfrm>
        <a:custGeom>
          <a:avLst/>
          <a:gdLst/>
          <a:ahLst/>
          <a:cxnLst/>
          <a:rect l="0" t="0" r="0" b="0"/>
          <a:pathLst>
            <a:path>
              <a:moveTo>
                <a:pt x="594494" y="569328"/>
              </a:moveTo>
              <a:arcTo wR="1986578" hR="1986578" stAng="13530795" swAng="531051"/>
            </a:path>
          </a:pathLst>
        </a:custGeom>
        <a:noFill/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8CA0C0-4AD4-4143-A306-AFE32B8688C8}">
      <dsp:nvSpPr>
        <dsp:cNvPr id="0" name=""/>
        <dsp:cNvSpPr/>
      </dsp:nvSpPr>
      <dsp:spPr>
        <a:xfrm>
          <a:off x="1200" y="1022774"/>
          <a:ext cx="1904199" cy="131199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54785F-7C0E-4EF2-8247-DB7E5EE8DDDF}">
      <dsp:nvSpPr>
        <dsp:cNvPr id="0" name=""/>
        <dsp:cNvSpPr/>
      </dsp:nvSpPr>
      <dsp:spPr>
        <a:xfrm>
          <a:off x="1200" y="2334767"/>
          <a:ext cx="1904199" cy="706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t" anchorCtr="0">
          <a:noAutofit/>
          <a:sp3d extrusionH="28000" prstMaterial="matte"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400" kern="1200" dirty="0"/>
        </a:p>
      </dsp:txBody>
      <dsp:txXfrm>
        <a:off x="1200" y="2334767"/>
        <a:ext cx="1904199" cy="706458"/>
      </dsp:txXfrm>
    </dsp:sp>
    <dsp:sp modelId="{CA64A644-E302-4447-AB28-260C5AC56391}">
      <dsp:nvSpPr>
        <dsp:cNvPr id="0" name=""/>
        <dsp:cNvSpPr/>
      </dsp:nvSpPr>
      <dsp:spPr>
        <a:xfrm>
          <a:off x="2095900" y="1022774"/>
          <a:ext cx="1904199" cy="1311993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7EB0DF-A6E6-4F5C-81AD-84A0ED384AA8}">
      <dsp:nvSpPr>
        <dsp:cNvPr id="0" name=""/>
        <dsp:cNvSpPr/>
      </dsp:nvSpPr>
      <dsp:spPr>
        <a:xfrm>
          <a:off x="2095900" y="2334767"/>
          <a:ext cx="1904199" cy="706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t" anchorCtr="0">
          <a:noAutofit/>
          <a:sp3d extrusionH="28000" prstMaterial="matte"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400" kern="1200" dirty="0"/>
        </a:p>
      </dsp:txBody>
      <dsp:txXfrm>
        <a:off x="2095900" y="2334767"/>
        <a:ext cx="1904199" cy="706458"/>
      </dsp:txXfrm>
    </dsp:sp>
    <dsp:sp modelId="{9C212059-9E88-4323-95AB-B1DB261299E8}">
      <dsp:nvSpPr>
        <dsp:cNvPr id="0" name=""/>
        <dsp:cNvSpPr/>
      </dsp:nvSpPr>
      <dsp:spPr>
        <a:xfrm>
          <a:off x="4190599" y="1022774"/>
          <a:ext cx="1904199" cy="1311993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D476DC-BEC2-45EE-8E8D-D6526116326E}">
      <dsp:nvSpPr>
        <dsp:cNvPr id="0" name=""/>
        <dsp:cNvSpPr/>
      </dsp:nvSpPr>
      <dsp:spPr>
        <a:xfrm>
          <a:off x="4190599" y="2334767"/>
          <a:ext cx="1904199" cy="706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t" anchorCtr="0">
          <a:noAutofit/>
          <a:sp3d extrusionH="28000" prstMaterial="matte"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400" kern="1200" dirty="0"/>
        </a:p>
      </dsp:txBody>
      <dsp:txXfrm>
        <a:off x="4190599" y="2334767"/>
        <a:ext cx="1904199" cy="706458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AF7ACE-7503-44AF-964A-91DEBC3391A5}">
      <dsp:nvSpPr>
        <dsp:cNvPr id="0" name=""/>
        <dsp:cNvSpPr/>
      </dsp:nvSpPr>
      <dsp:spPr>
        <a:xfrm>
          <a:off x="3114836" y="584964"/>
          <a:ext cx="4512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1298" y="45720"/>
              </a:lnTo>
            </a:path>
          </a:pathLst>
        </a:custGeom>
        <a:noFill/>
        <a:ln w="1143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2735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kern="1200"/>
        </a:p>
      </dsp:txBody>
      <dsp:txXfrm>
        <a:off x="3328438" y="628275"/>
        <a:ext cx="24094" cy="4818"/>
      </dsp:txXfrm>
    </dsp:sp>
    <dsp:sp modelId="{45E02AA9-801D-4399-93A0-84FD414D3DB9}">
      <dsp:nvSpPr>
        <dsp:cNvPr id="0" name=""/>
        <dsp:cNvSpPr/>
      </dsp:nvSpPr>
      <dsp:spPr>
        <a:xfrm>
          <a:off x="1021424" y="2121"/>
          <a:ext cx="2095212" cy="1257127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  <a:sp3d extrusionH="28000" prstMaterial="matte"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900" kern="1200" dirty="0"/>
        </a:p>
      </dsp:txBody>
      <dsp:txXfrm>
        <a:off x="1021424" y="2121"/>
        <a:ext cx="2095212" cy="1257127"/>
      </dsp:txXfrm>
    </dsp:sp>
    <dsp:sp modelId="{03FD8F38-70A0-4061-A512-64FA85EC9D3D}">
      <dsp:nvSpPr>
        <dsp:cNvPr id="0" name=""/>
        <dsp:cNvSpPr/>
      </dsp:nvSpPr>
      <dsp:spPr>
        <a:xfrm>
          <a:off x="2069030" y="1257448"/>
          <a:ext cx="2577111" cy="451298"/>
        </a:xfrm>
        <a:custGeom>
          <a:avLst/>
          <a:gdLst/>
          <a:ahLst/>
          <a:cxnLst/>
          <a:rect l="0" t="0" r="0" b="0"/>
          <a:pathLst>
            <a:path>
              <a:moveTo>
                <a:pt x="2577111" y="0"/>
              </a:moveTo>
              <a:lnTo>
                <a:pt x="2577111" y="242749"/>
              </a:lnTo>
              <a:lnTo>
                <a:pt x="0" y="242749"/>
              </a:lnTo>
              <a:lnTo>
                <a:pt x="0" y="451298"/>
              </a:lnTo>
            </a:path>
          </a:pathLst>
        </a:custGeom>
        <a:noFill/>
        <a:ln w="11430" cap="flat" cmpd="sng" algn="ctr">
          <a:solidFill>
            <a:schemeClr val="accent3">
              <a:hueOff val="-8413219"/>
              <a:satOff val="-4326"/>
              <a:lumOff val="-1863"/>
              <a:alphaOff val="0"/>
            </a:schemeClr>
          </a:solidFill>
          <a:prstDash val="solid"/>
          <a:tailEnd type="arrow"/>
        </a:ln>
        <a:effectLst/>
        <a:sp3d z="-22735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kern="1200"/>
        </a:p>
      </dsp:txBody>
      <dsp:txXfrm>
        <a:off x="3292041" y="1480688"/>
        <a:ext cx="131088" cy="4818"/>
      </dsp:txXfrm>
    </dsp:sp>
    <dsp:sp modelId="{57063E79-C3FD-4000-A65C-1EBE1404A7B6}">
      <dsp:nvSpPr>
        <dsp:cNvPr id="0" name=""/>
        <dsp:cNvSpPr/>
      </dsp:nvSpPr>
      <dsp:spPr>
        <a:xfrm>
          <a:off x="3598535" y="2121"/>
          <a:ext cx="2095212" cy="1257127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9000" dist="25400" dir="5400000" rotWithShape="0">
            <a:schemeClr val="accent3">
              <a:hueOff val="-5608813"/>
              <a:satOff val="-2884"/>
              <a:lumOff val="-1242"/>
              <a:alphaOff val="0"/>
              <a:shade val="33000"/>
              <a:alpha val="83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  <a:sp3d extrusionH="28000" prstMaterial="matte"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900" kern="1200" dirty="0"/>
        </a:p>
      </dsp:txBody>
      <dsp:txXfrm>
        <a:off x="3598535" y="2121"/>
        <a:ext cx="2095212" cy="1257127"/>
      </dsp:txXfrm>
    </dsp:sp>
    <dsp:sp modelId="{083287CF-CDC8-4802-A91D-99AB42510E6C}">
      <dsp:nvSpPr>
        <dsp:cNvPr id="0" name=""/>
        <dsp:cNvSpPr/>
      </dsp:nvSpPr>
      <dsp:spPr>
        <a:xfrm>
          <a:off x="3114836" y="2323991"/>
          <a:ext cx="4512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1298" y="45720"/>
              </a:lnTo>
            </a:path>
          </a:pathLst>
        </a:custGeom>
        <a:noFill/>
        <a:ln w="11430" cap="flat" cmpd="sng" algn="ctr">
          <a:solidFill>
            <a:schemeClr val="accent3">
              <a:hueOff val="-16826439"/>
              <a:satOff val="-8652"/>
              <a:lumOff val="-3725"/>
              <a:alphaOff val="0"/>
            </a:schemeClr>
          </a:solidFill>
          <a:prstDash val="solid"/>
          <a:tailEnd type="arrow"/>
        </a:ln>
        <a:effectLst/>
        <a:sp3d z="-22735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500" kern="1200"/>
        </a:p>
      </dsp:txBody>
      <dsp:txXfrm>
        <a:off x="3328438" y="2367301"/>
        <a:ext cx="24094" cy="4818"/>
      </dsp:txXfrm>
    </dsp:sp>
    <dsp:sp modelId="{DAEAD527-64C4-464B-A09C-FEE42F501D96}">
      <dsp:nvSpPr>
        <dsp:cNvPr id="0" name=""/>
        <dsp:cNvSpPr/>
      </dsp:nvSpPr>
      <dsp:spPr>
        <a:xfrm>
          <a:off x="1021424" y="1741147"/>
          <a:ext cx="2095212" cy="1257127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9000" dist="25400" dir="5400000" rotWithShape="0">
            <a:schemeClr val="accent3">
              <a:hueOff val="-11217626"/>
              <a:satOff val="-5768"/>
              <a:lumOff val="-2483"/>
              <a:alphaOff val="0"/>
              <a:shade val="33000"/>
              <a:alpha val="83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  <a:sp3d extrusionH="28000" prstMaterial="matte"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900" kern="1200" dirty="0"/>
        </a:p>
      </dsp:txBody>
      <dsp:txXfrm>
        <a:off x="1021424" y="1741147"/>
        <a:ext cx="2095212" cy="1257127"/>
      </dsp:txXfrm>
    </dsp:sp>
    <dsp:sp modelId="{C49138DE-5A10-46F2-8B82-6E3EEEC0A72A}">
      <dsp:nvSpPr>
        <dsp:cNvPr id="0" name=""/>
        <dsp:cNvSpPr/>
      </dsp:nvSpPr>
      <dsp:spPr>
        <a:xfrm>
          <a:off x="3598535" y="1741147"/>
          <a:ext cx="2095212" cy="1257127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9000" dist="25400" dir="5400000" rotWithShape="0">
            <a:schemeClr val="accent3">
              <a:hueOff val="-16826439"/>
              <a:satOff val="-8652"/>
              <a:lumOff val="-3725"/>
              <a:alphaOff val="0"/>
              <a:shade val="33000"/>
              <a:alpha val="83000"/>
            </a:scheme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  <a:sp3d extrusionH="28000" prstMaterial="matte"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900" kern="1200" dirty="0"/>
        </a:p>
      </dsp:txBody>
      <dsp:txXfrm>
        <a:off x="3598535" y="1741147"/>
        <a:ext cx="2095212" cy="1257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47458-1FC8-4A06-9A19-08E3B62DCD4A}" type="datetimeFigureOut">
              <a:rPr lang="pl-PL" smtClean="0"/>
              <a:pPr/>
              <a:t>2013-06-22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1B4EF-FD8A-496D-A483-6FFC1E826B2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1533E-43E9-4311-A0F3-F4CDEAC69996}" type="datetimeFigureOut">
              <a:rPr lang="pl-PL" smtClean="0"/>
              <a:pPr/>
              <a:t>2013-06-22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C4597-EC32-47F1-BC67-4342867367C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1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CD48AC9-9966-447B-B189-D5F7A9F3CE3D}" type="datetimeFigureOut">
              <a:rPr lang="pl-PL" smtClean="0"/>
              <a:pPr/>
              <a:t>2013-06-22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3949B4A-15E0-4DE1-A887-01A64798BD1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48AC9-9966-447B-B189-D5F7A9F3CE3D}" type="datetimeFigureOut">
              <a:rPr lang="pl-PL" smtClean="0"/>
              <a:pPr/>
              <a:t>2013-06-22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949B4A-15E0-4DE1-A887-01A64798BD1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ACD48AC9-9966-447B-B189-D5F7A9F3CE3D}" type="datetimeFigureOut">
              <a:rPr lang="pl-PL" smtClean="0"/>
              <a:pPr/>
              <a:t>2013-06-22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3949B4A-15E0-4DE1-A887-01A64798BD1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48AC9-9966-447B-B189-D5F7A9F3CE3D}" type="datetimeFigureOut">
              <a:rPr lang="pl-PL" smtClean="0"/>
              <a:pPr/>
              <a:t>2013-06-22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949B4A-15E0-4DE1-A887-01A64798BD1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CD48AC9-9966-447B-B189-D5F7A9F3CE3D}" type="datetimeFigureOut">
              <a:rPr lang="pl-PL" smtClean="0"/>
              <a:pPr/>
              <a:t>2013-06-22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D3949B4A-15E0-4DE1-A887-01A64798BD1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48AC9-9966-447B-B189-D5F7A9F3CE3D}" type="datetimeFigureOut">
              <a:rPr lang="pl-PL" smtClean="0"/>
              <a:pPr/>
              <a:t>2013-06-22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949B4A-15E0-4DE1-A887-01A64798BD1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48AC9-9966-447B-B189-D5F7A9F3CE3D}" type="datetimeFigureOut">
              <a:rPr lang="pl-PL" smtClean="0"/>
              <a:pPr/>
              <a:t>2013-06-22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949B4A-15E0-4DE1-A887-01A64798BD1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48AC9-9966-447B-B189-D5F7A9F3CE3D}" type="datetimeFigureOut">
              <a:rPr lang="pl-PL" smtClean="0"/>
              <a:pPr/>
              <a:t>2013-06-22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949B4A-15E0-4DE1-A887-01A64798BD1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CD48AC9-9966-447B-B189-D5F7A9F3CE3D}" type="datetimeFigureOut">
              <a:rPr lang="pl-PL" smtClean="0"/>
              <a:pPr/>
              <a:t>2013-06-22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949B4A-15E0-4DE1-A887-01A64798BD1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48AC9-9966-447B-B189-D5F7A9F3CE3D}" type="datetimeFigureOut">
              <a:rPr lang="pl-PL" smtClean="0"/>
              <a:pPr/>
              <a:t>2013-06-22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949B4A-15E0-4DE1-A887-01A64798BD1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D48AC9-9966-447B-B189-D5F7A9F3CE3D}" type="datetimeFigureOut">
              <a:rPr lang="pl-PL" smtClean="0"/>
              <a:pPr/>
              <a:t>2013-06-22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949B4A-15E0-4DE1-A887-01A64798BD1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1" name="Symbol zastępczy tekstu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ACD48AC9-9966-447B-B189-D5F7A9F3CE3D}" type="datetimeFigureOut">
              <a:rPr lang="pl-PL" smtClean="0"/>
              <a:pPr/>
              <a:t>2013-06-22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3949B4A-15E0-4DE1-A887-01A64798BD1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 dir="rd"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atismat\Desktop\Waszawa%20interklasa\SP9\sp9_004.avi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microsoft.com/office/2007/relationships/diagramDrawing" Target="../diagrams/drawing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atismat\Desktop\Waszawa%20interklasa\SP9\sp9_001.avi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atismat\Desktop\Waszawa%20interklasa\SP9\sp9_002.avi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38.jpe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39.png"/><Relationship Id="rId9" Type="http://schemas.microsoft.com/office/2007/relationships/diagramDrawing" Target="../diagrams/drawing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file:///C:\Users\ALDONA\Desktop\Warszawa\SP9\sp9_003.avi" TargetMode="External"/><Relationship Id="rId7" Type="http://schemas.openxmlformats.org/officeDocument/2006/relationships/image" Target="../media/image7.png"/><Relationship Id="rId2" Type="http://schemas.openxmlformats.org/officeDocument/2006/relationships/video" Target="file:///C:\Users\ALDONA\Desktop\SP9\sp9_003.avi" TargetMode="External"/><Relationship Id="rId1" Type="http://schemas.openxmlformats.org/officeDocument/2006/relationships/video" Target="file:///C:\Users\Matismat\Desktop\Waszawa%20interklasa\SP9\sp9_003.avi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5.xml"/><Relationship Id="rId7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microsoft.com/office/2007/relationships/diagramDrawing" Target="../diagrams/drawing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atismat\Desktop\Waszawa%20interklasa\2012-08-05-051.mp4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357158" y="357166"/>
            <a:ext cx="8286808" cy="5357850"/>
          </a:xfrm>
          <a:prstGeom prst="roundRect">
            <a:avLst/>
          </a:prstGeom>
          <a:ln w="14605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214942" y="3214686"/>
            <a:ext cx="3500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DYREKTOR: </a:t>
            </a:r>
          </a:p>
          <a:p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mgr Anna Pomykała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0" name="Picture 2" descr="C:\Users\Matismat\Desktop\2012-08-06-05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5720" y="1285860"/>
            <a:ext cx="4286280" cy="2454241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scene3d>
            <a:camera prst="isometricOffAxis1Right"/>
            <a:lightRig rig="threePt" dir="t"/>
          </a:scene3d>
        </p:spPr>
      </p:pic>
      <p:pic>
        <p:nvPicPr>
          <p:cNvPr id="8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5016"/>
            <a:ext cx="982273" cy="924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643702" y="857232"/>
            <a:ext cx="1286554" cy="1526684"/>
          </a:xfrm>
          <a:prstGeom prst="rect">
            <a:avLst/>
          </a:prstGeom>
          <a:ln w="1270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222689">
            <a:off x="218265" y="309858"/>
            <a:ext cx="9659119" cy="2643206"/>
          </a:xfrm>
        </p:spPr>
        <p:txBody>
          <a:bodyPr>
            <a:scene3d>
              <a:camera prst="perspectiveContrastingRightFacing"/>
              <a:lightRig rig="threePt" dir="t"/>
            </a:scene3d>
          </a:bodyPr>
          <a:lstStyle/>
          <a:p>
            <a:pPr algn="l"/>
            <a:r>
              <a:rPr lang="pl-PL" sz="7200" dirty="0" smtClean="0">
                <a:ln w="381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Bookman Old Style" pitchFamily="18" charset="0"/>
              </a:rPr>
              <a:t>S</a:t>
            </a:r>
            <a:r>
              <a:rPr lang="pl-PL" sz="4400" dirty="0" smtClean="0">
                <a:ln w="381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Bookman Old Style" pitchFamily="18" charset="0"/>
              </a:rPr>
              <a:t>ZKOŁA </a:t>
            </a:r>
            <a:r>
              <a:rPr lang="pl-PL" sz="7200" dirty="0" smtClean="0">
                <a:ln w="381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Bookman Old Style" pitchFamily="18" charset="0"/>
              </a:rPr>
              <a:t>P</a:t>
            </a:r>
            <a:r>
              <a:rPr lang="pl-PL" sz="4400" dirty="0" smtClean="0">
                <a:ln w="381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Bookman Old Style" pitchFamily="18" charset="0"/>
              </a:rPr>
              <a:t>ODSTAWOWA NR 9</a:t>
            </a:r>
            <a:br>
              <a:rPr lang="pl-PL" sz="4400" dirty="0" smtClean="0">
                <a:ln w="381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Bookman Old Style" pitchFamily="18" charset="0"/>
              </a:rPr>
            </a:br>
            <a:r>
              <a:rPr lang="pl-PL" sz="4400" dirty="0" smtClean="0">
                <a:ln w="381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Bookman Old Style" pitchFamily="18" charset="0"/>
              </a:rPr>
              <a:t> </a:t>
            </a:r>
            <a:r>
              <a:rPr lang="pl-PL" sz="4000" dirty="0" smtClean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60000" dist="60007" dir="5400000" sy="-100000" algn="bl" rotWithShape="0"/>
                </a:effectLst>
                <a:latin typeface="Bookman Old Style" pitchFamily="18" charset="0"/>
              </a:rPr>
              <a:t/>
            </a:r>
            <a:br>
              <a:rPr lang="pl-PL" sz="4000" dirty="0" smtClean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60000" dist="60007" dir="5400000" sy="-100000" algn="bl" rotWithShape="0"/>
                </a:effectLst>
                <a:latin typeface="Bookman Old Style" pitchFamily="18" charset="0"/>
              </a:rPr>
            </a:br>
            <a:r>
              <a:rPr lang="pl-PL" sz="2800" dirty="0" smtClean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Bookman Old Style" pitchFamily="18" charset="0"/>
              </a:rPr>
              <a:t>IM</a:t>
            </a:r>
            <a:r>
              <a:rPr lang="pl-PL" sz="2800" dirty="0" smtClean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. KRÓLA JANA III SOBIESKIEGO W GLIWICACH</a:t>
            </a:r>
            <a:endParaRPr lang="pl-PL" sz="4000" dirty="0">
              <a:ln w="1905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49154" name="Picture 2" descr="http://sketchup.google.com/3dwarehouse/download?mid=e961b9898a2394cf123e981a9ad42d3a&amp;rtyp=lt&amp;ctyp=other&amp;ts=1284362732000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2357422" y="3571876"/>
            <a:ext cx="6583338" cy="3733216"/>
          </a:xfrm>
          <a:prstGeom prst="rect">
            <a:avLst/>
          </a:prstGeom>
          <a:noFill/>
          <a:effectLst>
            <a:outerShdw dist="241300" dir="21540000" sx="1000" sy="1000" algn="ctr" rotWithShape="0">
              <a:srgbClr val="000000">
                <a:alpha val="93000"/>
              </a:srgbClr>
            </a:outerShdw>
            <a:softEdge rad="635000"/>
          </a:effec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428596" y="1071546"/>
            <a:ext cx="3857652" cy="5000660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7858148" cy="928694"/>
          </a:xfrm>
        </p:spPr>
        <p:txBody>
          <a:bodyPr vert="horz">
            <a:noAutofit/>
          </a:bodyPr>
          <a:lstStyle/>
          <a:p>
            <a:pPr algn="ctr"/>
            <a:r>
              <a:rPr lang="pl-PL" sz="4000" dirty="0" smtClean="0">
                <a:ln w="1270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Bezpieczeństwo w sieci</a:t>
            </a:r>
            <a:endParaRPr lang="pl-PL" sz="4000" dirty="0">
              <a:ln w="12700"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001024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NAUCZYCIELE</a:t>
            </a:r>
            <a:endParaRPr kumimoji="0" lang="pl-PL" sz="36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pole tekstowe 11"/>
          <p:cNvSpPr txBox="1"/>
          <p:nvPr/>
        </p:nvSpPr>
        <p:spPr>
          <a:xfrm>
            <a:off x="4643438" y="1500174"/>
            <a:ext cx="34290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chemeClr val="bg1"/>
                </a:solidFill>
                <a:latin typeface="Bookman Old Style" pitchFamily="18" charset="0"/>
              </a:rPr>
              <a:t>Nasza szkoła uzyskała </a:t>
            </a:r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certyfikat Szkoły Bezpiecznego Internetu</a:t>
            </a:r>
            <a:r>
              <a:rPr lang="pl-PL" sz="2000" dirty="0" smtClean="0">
                <a:solidFill>
                  <a:schemeClr val="bg1"/>
                </a:solidFill>
                <a:latin typeface="Bookman Old Style" pitchFamily="18" charset="0"/>
              </a:rPr>
              <a:t>, przyznawany w ramach programu profilaktyczna- edukacyjnego pod honorowym patronatem Ministra Edukacji Narodowej, Rzecznika Praw Dziecka.</a:t>
            </a:r>
            <a:endParaRPr lang="pl-PL" sz="20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61442" name="Picture 2" descr="http://gliwicesp9.edupage.org/files/skanuj0002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14422"/>
            <a:ext cx="3466253" cy="4767117"/>
          </a:xfrm>
          <a:prstGeom prst="rect">
            <a:avLst/>
          </a:prstGeom>
          <a:noFill/>
        </p:spPr>
      </p:pic>
      <p:sp>
        <p:nvSpPr>
          <p:cNvPr id="10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14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857232"/>
            <a:ext cx="7500990" cy="5286412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12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285728"/>
            <a:ext cx="1039365" cy="16383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2285992"/>
            <a:ext cx="1051723" cy="15001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586" y="4143380"/>
            <a:ext cx="1043981" cy="16430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pole tekstowe 12"/>
          <p:cNvSpPr txBox="1"/>
          <p:nvPr/>
        </p:nvSpPr>
        <p:spPr>
          <a:xfrm>
            <a:off x="928662" y="5643578"/>
            <a:ext cx="657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Georgia" pitchFamily="18" charset="0"/>
              </a:rPr>
              <a:t>Nauczyciel Przyrody: mgr Agnieszka </a:t>
            </a:r>
            <a:r>
              <a:rPr lang="pl-PL" b="1" dirty="0" err="1" smtClean="0">
                <a:latin typeface="Georgia" pitchFamily="18" charset="0"/>
              </a:rPr>
              <a:t>Jarnutowska</a:t>
            </a:r>
            <a:r>
              <a:rPr lang="pl-PL" b="1" dirty="0" smtClean="0">
                <a:latin typeface="Georgia" pitchFamily="18" charset="0"/>
              </a:rPr>
              <a:t> </a:t>
            </a:r>
            <a:endParaRPr lang="pl-PL" b="1" dirty="0">
              <a:latin typeface="Georgia" pitchFamily="18" charset="0"/>
            </a:endParaRPr>
          </a:p>
        </p:txBody>
      </p:sp>
      <p:sp>
        <p:nvSpPr>
          <p:cNvPr id="14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18" name="sp9_004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071538" y="1000108"/>
            <a:ext cx="5840033" cy="4672026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1428736"/>
            <a:ext cx="7500990" cy="4714908"/>
          </a:xfrm>
          <a:prstGeom prst="roundRect">
            <a:avLst/>
          </a:prstGeom>
          <a:noFill/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10" name="Diagram 9"/>
          <p:cNvGraphicFramePr/>
          <p:nvPr/>
        </p:nvGraphicFramePr>
        <p:xfrm>
          <a:off x="-571536" y="1357298"/>
          <a:ext cx="9358378" cy="481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0"/>
            <a:ext cx="8143932" cy="1214446"/>
          </a:xfrm>
        </p:spPr>
        <p:txBody>
          <a:bodyPr vert="horz">
            <a:noAutofit/>
          </a:bodyPr>
          <a:lstStyle/>
          <a:p>
            <a:r>
              <a:rPr lang="pl-PL" sz="3200" dirty="0" smtClean="0">
                <a:ln w="1270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ZASTOSOWANIE KOMPUTERÓW                I TECHNOLOGII INFORMACYJNEJ</a:t>
            </a:r>
            <a:endParaRPr lang="pl-PL" sz="3200" dirty="0">
              <a:ln w="12700"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dirty="0" smtClean="0"/>
          </a:p>
          <a:p>
            <a:endParaRPr lang="pl-PL" dirty="0" smtClean="0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001024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NAUCZYCIELE</a:t>
            </a:r>
            <a:endParaRPr kumimoji="0" lang="pl-PL" sz="36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3143240" y="3571876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NAUCZYCIELE</a:t>
            </a:r>
            <a:endParaRPr lang="pl-P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2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1571612"/>
            <a:ext cx="7429552" cy="3786214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0"/>
            <a:ext cx="8143932" cy="1214446"/>
          </a:xfrm>
        </p:spPr>
        <p:txBody>
          <a:bodyPr vert="horz">
            <a:noAutofit/>
          </a:bodyPr>
          <a:lstStyle/>
          <a:p>
            <a:r>
              <a:rPr lang="pl-PL" sz="3200" dirty="0" smtClean="0">
                <a:ln w="1270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inicjatywy</a:t>
            </a:r>
            <a:endParaRPr lang="pl-PL" sz="3200" dirty="0">
              <a:ln w="12700"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500034" y="2011680"/>
            <a:ext cx="7239000" cy="484632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Bookman Old Style" pitchFamily="18" charset="0"/>
              </a:rPr>
              <a:t>Koła zainteresowań</a:t>
            </a:r>
          </a:p>
          <a:p>
            <a:pPr>
              <a:buNone/>
            </a:pPr>
            <a:endParaRPr lang="pl-PL" dirty="0" smtClean="0">
              <a:latin typeface="Bookman Old Style" pitchFamily="18" charset="0"/>
            </a:endParaRPr>
          </a:p>
          <a:p>
            <a:pPr>
              <a:buNone/>
            </a:pPr>
            <a:endParaRPr lang="pl-PL" dirty="0" smtClean="0">
              <a:latin typeface="Bookman Old Style" pitchFamily="18" charset="0"/>
            </a:endParaRPr>
          </a:p>
          <a:p>
            <a:pPr>
              <a:buNone/>
            </a:pPr>
            <a:endParaRPr lang="pl-PL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Bookman Old Style" pitchFamily="18" charset="0"/>
              </a:rPr>
              <a:t>Organizacja konkursów</a:t>
            </a:r>
          </a:p>
          <a:p>
            <a:pPr>
              <a:buNone/>
            </a:pPr>
            <a:endParaRPr lang="pl-PL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endParaRPr lang="pl-PL" dirty="0">
              <a:latin typeface="Bookman Old Style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001024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NAUCZYCIELE</a:t>
            </a:r>
            <a:endParaRPr kumimoji="0" lang="pl-PL" sz="36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85860"/>
            <a:ext cx="2871252" cy="1860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100_28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00438"/>
            <a:ext cx="2857520" cy="205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1643050"/>
            <a:ext cx="7500990" cy="4143404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0"/>
            <a:ext cx="8143932" cy="1214446"/>
          </a:xfrm>
        </p:spPr>
        <p:txBody>
          <a:bodyPr vert="horz">
            <a:noAutofit/>
          </a:bodyPr>
          <a:lstStyle/>
          <a:p>
            <a:r>
              <a:rPr lang="pl-PL" sz="3200" dirty="0" smtClean="0">
                <a:ln w="1270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inicjatywy</a:t>
            </a:r>
            <a:endParaRPr lang="pl-PL" sz="3200" dirty="0">
              <a:ln w="12700"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l-PL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Bookman Old Style" pitchFamily="18" charset="0"/>
              </a:rPr>
              <a:t> Warsztaty dla uczniów</a:t>
            </a:r>
          </a:p>
          <a:p>
            <a:pPr>
              <a:buFont typeface="Wingdings" pitchFamily="2" charset="2"/>
              <a:buChar char="q"/>
            </a:pPr>
            <a:endParaRPr lang="pl-PL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endParaRPr lang="pl-PL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endParaRPr lang="pl-PL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Bookman Old Style" pitchFamily="18" charset="0"/>
              </a:rPr>
              <a:t>Prelekcje dla uczniów </a:t>
            </a:r>
            <a:endParaRPr lang="pl-PL" dirty="0">
              <a:latin typeface="Bookman Old Style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001024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NAUCZYCIELE</a:t>
            </a:r>
            <a:endParaRPr kumimoji="0" lang="pl-PL" sz="36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135098"/>
            <a:ext cx="2857520" cy="2123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714752"/>
            <a:ext cx="3000396" cy="2219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1643050"/>
            <a:ext cx="7500990" cy="4143404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0"/>
            <a:ext cx="8143932" cy="1214446"/>
          </a:xfrm>
        </p:spPr>
        <p:txBody>
          <a:bodyPr vert="horz">
            <a:noAutofit/>
          </a:bodyPr>
          <a:lstStyle/>
          <a:p>
            <a:r>
              <a:rPr lang="pl-PL" sz="3200" dirty="0" smtClean="0">
                <a:ln w="1270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inicjatywy</a:t>
            </a:r>
            <a:endParaRPr lang="pl-PL" sz="3200" dirty="0">
              <a:ln w="12700"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609416"/>
            <a:ext cx="4543428" cy="4846320"/>
          </a:xfrm>
        </p:spPr>
        <p:txBody>
          <a:bodyPr/>
          <a:lstStyle/>
          <a:p>
            <a:pPr>
              <a:buNone/>
            </a:pPr>
            <a:endParaRPr lang="pl-PL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Bookman Old Style" pitchFamily="18" charset="0"/>
              </a:rPr>
              <a:t> Zajęcia świetlicowe</a:t>
            </a:r>
          </a:p>
          <a:p>
            <a:pPr>
              <a:buFont typeface="Wingdings" pitchFamily="2" charset="2"/>
              <a:buChar char="q"/>
            </a:pPr>
            <a:endParaRPr lang="pl-PL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endParaRPr lang="pl-PL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endParaRPr lang="pl-PL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Bookman Old Style" pitchFamily="18" charset="0"/>
              </a:rPr>
              <a:t>Europejski Dzień Języków Obcych</a:t>
            </a:r>
            <a:endParaRPr lang="pl-PL" dirty="0">
              <a:latin typeface="Bookman Old Style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001024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NAUCZYCIELE</a:t>
            </a:r>
            <a:endParaRPr kumimoji="0" lang="pl-PL" sz="36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142984"/>
            <a:ext cx="2901948" cy="2109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643314"/>
            <a:ext cx="2929983" cy="2205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1643050"/>
            <a:ext cx="7500990" cy="4143404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0"/>
            <a:ext cx="8143932" cy="1214446"/>
          </a:xfrm>
        </p:spPr>
        <p:txBody>
          <a:bodyPr vert="horz">
            <a:noAutofit/>
          </a:bodyPr>
          <a:lstStyle/>
          <a:p>
            <a:r>
              <a:rPr lang="pl-PL" sz="3200" dirty="0" smtClean="0">
                <a:ln w="1270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inicjatywy</a:t>
            </a:r>
            <a:endParaRPr lang="pl-PL" sz="3200" dirty="0">
              <a:ln w="12700"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28596" y="1285860"/>
            <a:ext cx="7186634" cy="4846320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Bookman Old Style" pitchFamily="18" charset="0"/>
              </a:rPr>
              <a:t>Szkolenia, warsztaty, konferencje,           seminaria Rady Pedagogicznej 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Bookman Old Style" pitchFamily="18" charset="0"/>
              </a:rPr>
              <a:t>Promocja Szkoły gimnazjalnej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Bookman Old Style" pitchFamily="18" charset="0"/>
              </a:rPr>
              <a:t>Zebrania z rodzicami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Bookman Old Style" pitchFamily="18" charset="0"/>
              </a:rPr>
              <a:t>Szkolenie dla społeczności lokalnej</a:t>
            </a:r>
            <a:endParaRPr lang="pl-PL" dirty="0">
              <a:latin typeface="Bookman Old Style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001024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NAUCZYCIELE</a:t>
            </a:r>
            <a:endParaRPr kumimoji="0" lang="pl-PL" sz="36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100_25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4286256"/>
            <a:ext cx="2429540" cy="1714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4" descr="100_25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4286256"/>
            <a:ext cx="2357454" cy="1767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1643050"/>
            <a:ext cx="7500990" cy="4143404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0"/>
            <a:ext cx="8143932" cy="1214446"/>
          </a:xfrm>
        </p:spPr>
        <p:txBody>
          <a:bodyPr vert="horz">
            <a:noAutofit/>
          </a:bodyPr>
          <a:lstStyle/>
          <a:p>
            <a:r>
              <a:rPr lang="pl-PL" sz="3200" dirty="0" smtClean="0">
                <a:ln w="1270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inicjatywy</a:t>
            </a:r>
            <a:endParaRPr lang="pl-PL" sz="3200" dirty="0">
              <a:ln w="12700"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609416"/>
            <a:ext cx="7186634" cy="4846320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Bookman Old Style" pitchFamily="18" charset="0"/>
              </a:rPr>
              <a:t>Spotkania z rodzicami w ramach programu „Szkoła dla rodziców”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Bookman Old Style" pitchFamily="18" charset="0"/>
              </a:rPr>
              <a:t>Zajęcia w ramach Dnia Bezpiecznego Internetu  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Bookman Old Style" pitchFamily="18" charset="0"/>
              </a:rPr>
              <a:t>Projekt „Stawiam na naukę”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Bookman Old Style" pitchFamily="18" charset="0"/>
              </a:rPr>
              <a:t>Spotkania z rodzicami -                             Dni otwarte szkoły</a:t>
            </a:r>
          </a:p>
          <a:p>
            <a:pPr>
              <a:buFont typeface="Wingdings" pitchFamily="2" charset="2"/>
              <a:buChar char="q"/>
            </a:pPr>
            <a:endParaRPr lang="pl-PL" dirty="0">
              <a:latin typeface="Bookman Old Style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001024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NAUCZYCIELE</a:t>
            </a:r>
            <a:endParaRPr kumimoji="0" lang="pl-PL" sz="36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4143380"/>
            <a:ext cx="2489434" cy="1852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1357298"/>
            <a:ext cx="7500990" cy="4572032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0"/>
            <a:ext cx="8143932" cy="1214446"/>
          </a:xfrm>
        </p:spPr>
        <p:txBody>
          <a:bodyPr vert="horz">
            <a:noAutofit/>
          </a:bodyPr>
          <a:lstStyle/>
          <a:p>
            <a:r>
              <a:rPr lang="pl-PL" sz="3200" dirty="0" smtClean="0">
                <a:ln w="1270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inicjatywy</a:t>
            </a:r>
            <a:endParaRPr lang="pl-PL" sz="3200" dirty="0">
              <a:ln w="12700"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28596" y="928670"/>
            <a:ext cx="7186634" cy="4846320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Bookman Old Style" pitchFamily="18" charset="0"/>
              </a:rPr>
              <a:t>Koncert noworoczny (impreza cykliczna)</a:t>
            </a:r>
          </a:p>
          <a:p>
            <a:pPr>
              <a:buFont typeface="Wingdings" pitchFamily="2" charset="2"/>
              <a:buChar char="q"/>
            </a:pPr>
            <a:endParaRPr lang="pl-PL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endParaRPr lang="pl-PL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endParaRPr lang="pl-PL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endParaRPr lang="pl-PL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Bookman Old Style" pitchFamily="18" charset="0"/>
              </a:rPr>
              <a:t>Koncert kolęd w języku angielskim (uroczystość cykliczna) </a:t>
            </a:r>
          </a:p>
          <a:p>
            <a:pPr>
              <a:buNone/>
            </a:pPr>
            <a:r>
              <a:rPr lang="pl-PL" dirty="0" smtClean="0">
                <a:latin typeface="Bookman Old Style" pitchFamily="18" charset="0"/>
              </a:rPr>
              <a:t> </a:t>
            </a:r>
          </a:p>
          <a:p>
            <a:pPr>
              <a:buFont typeface="Wingdings" pitchFamily="2" charset="2"/>
              <a:buChar char="q"/>
            </a:pPr>
            <a:endParaRPr lang="pl-PL" dirty="0">
              <a:latin typeface="Bookman Old Style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001024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NAUCZYCIELE</a:t>
            </a:r>
            <a:endParaRPr kumimoji="0" lang="pl-PL" sz="36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928802"/>
            <a:ext cx="2500330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928802"/>
            <a:ext cx="2500330" cy="1845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4214818"/>
            <a:ext cx="2143140" cy="1598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1643050"/>
            <a:ext cx="7500990" cy="4143404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0"/>
            <a:ext cx="8143932" cy="1214446"/>
          </a:xfrm>
        </p:spPr>
        <p:txBody>
          <a:bodyPr vert="horz">
            <a:noAutofit/>
          </a:bodyPr>
          <a:lstStyle/>
          <a:p>
            <a:r>
              <a:rPr lang="pl-PL" sz="3200" dirty="0" smtClean="0">
                <a:ln w="1270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inicjatywy</a:t>
            </a:r>
            <a:endParaRPr lang="pl-PL" sz="3200" dirty="0">
              <a:ln w="12700"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28596" y="1142984"/>
            <a:ext cx="5114932" cy="4846320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Bookman Old Style" pitchFamily="18" charset="0"/>
              </a:rPr>
              <a:t>Zlot samorządów</a:t>
            </a:r>
          </a:p>
          <a:p>
            <a:pPr>
              <a:buNone/>
            </a:pPr>
            <a:endParaRPr lang="pl-PL" dirty="0" smtClean="0">
              <a:latin typeface="Bookman Old Style" pitchFamily="18" charset="0"/>
            </a:endParaRPr>
          </a:p>
          <a:p>
            <a:pPr>
              <a:buNone/>
            </a:pPr>
            <a:endParaRPr lang="pl-PL" dirty="0" smtClean="0">
              <a:latin typeface="Bookman Old Style" pitchFamily="18" charset="0"/>
            </a:endParaRPr>
          </a:p>
          <a:p>
            <a:pPr>
              <a:buNone/>
            </a:pPr>
            <a:endParaRPr lang="pl-PL" dirty="0" smtClean="0">
              <a:latin typeface="Bookman Old Style" pitchFamily="18" charset="0"/>
            </a:endParaRPr>
          </a:p>
          <a:p>
            <a:pPr>
              <a:buNone/>
            </a:pPr>
            <a:endParaRPr lang="pl-PL" dirty="0" smtClean="0"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Bookman Old Style" pitchFamily="18" charset="0"/>
              </a:rPr>
              <a:t>Współpraca ze stowarzyszeniem „Bezpieczna łapa”</a:t>
            </a:r>
          </a:p>
          <a:p>
            <a:pPr>
              <a:buNone/>
            </a:pPr>
            <a:r>
              <a:rPr lang="pl-PL" dirty="0" smtClean="0">
                <a:latin typeface="Bookman Old Style" pitchFamily="18" charset="0"/>
              </a:rPr>
              <a:t>  </a:t>
            </a:r>
          </a:p>
          <a:p>
            <a:pPr>
              <a:buFont typeface="Wingdings" pitchFamily="2" charset="2"/>
              <a:buChar char="q"/>
            </a:pPr>
            <a:endParaRPr lang="pl-PL" dirty="0">
              <a:latin typeface="Bookman Old Style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001024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NAUCZYCIELE</a:t>
            </a:r>
            <a:endParaRPr kumimoji="0" lang="pl-PL" sz="36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643182"/>
            <a:ext cx="2219147" cy="1657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429132"/>
            <a:ext cx="2238579" cy="1669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214554"/>
            <a:ext cx="1857388" cy="139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2214554"/>
            <a:ext cx="1928826" cy="1448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857232"/>
            <a:ext cx="7500990" cy="5286412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285728"/>
            <a:ext cx="1039365" cy="16383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2285992"/>
            <a:ext cx="1051723" cy="15001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586" y="4143380"/>
            <a:ext cx="1043981" cy="16430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pole tekstowe 12"/>
          <p:cNvSpPr txBox="1"/>
          <p:nvPr/>
        </p:nvSpPr>
        <p:spPr>
          <a:xfrm>
            <a:off x="928662" y="5643578"/>
            <a:ext cx="657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Georgia" pitchFamily="18" charset="0"/>
              </a:rPr>
              <a:t>Obsługa administracyjna Sekretariatu: mgr Aneta Cap </a:t>
            </a:r>
            <a:endParaRPr lang="pl-PL" b="1" dirty="0">
              <a:latin typeface="Georgia" pitchFamily="18" charset="0"/>
            </a:endParaRPr>
          </a:p>
        </p:txBody>
      </p:sp>
      <p:sp>
        <p:nvSpPr>
          <p:cNvPr id="11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18" name="sp9_00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142976" y="1000108"/>
            <a:ext cx="5857916" cy="4686332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857232"/>
            <a:ext cx="7500990" cy="5286412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12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285728"/>
            <a:ext cx="1039365" cy="16383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2285992"/>
            <a:ext cx="1051723" cy="15001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586" y="4143380"/>
            <a:ext cx="1043981" cy="16430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1500134" y="5357826"/>
            <a:ext cx="764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Georgia" pitchFamily="18" charset="0"/>
              </a:rPr>
              <a:t>Uczniowie klasy </a:t>
            </a:r>
            <a:r>
              <a:rPr lang="pl-PL" b="1" dirty="0" err="1" smtClean="0">
                <a:latin typeface="Georgia" pitchFamily="18" charset="0"/>
              </a:rPr>
              <a:t>Vc</a:t>
            </a:r>
            <a:r>
              <a:rPr lang="pl-PL" b="1" dirty="0" smtClean="0">
                <a:latin typeface="Georgia" pitchFamily="18" charset="0"/>
              </a:rPr>
              <a:t>: </a:t>
            </a:r>
          </a:p>
          <a:p>
            <a:r>
              <a:rPr lang="pl-PL" b="1" dirty="0" smtClean="0">
                <a:latin typeface="Georgia" pitchFamily="18" charset="0"/>
              </a:rPr>
              <a:t>Maja Mazurkiewicz, Tomasz Bronikowski </a:t>
            </a:r>
            <a:endParaRPr lang="pl-PL" b="1" dirty="0">
              <a:latin typeface="Georgia" pitchFamily="18" charset="0"/>
            </a:endParaRPr>
          </a:p>
        </p:txBody>
      </p:sp>
      <p:sp>
        <p:nvSpPr>
          <p:cNvPr id="13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17" name="sp9_00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428728" y="1071546"/>
            <a:ext cx="5304248" cy="4243398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928926" y="3143248"/>
            <a:ext cx="4857784" cy="3000396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-285776"/>
            <a:ext cx="8143932" cy="1214446"/>
          </a:xfrm>
        </p:spPr>
        <p:txBody>
          <a:bodyPr vert="horz">
            <a:noAutofit/>
          </a:bodyPr>
          <a:lstStyle/>
          <a:p>
            <a:r>
              <a:rPr lang="pl-PL" sz="32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PLATFORMY EDUKACYJNE</a:t>
            </a:r>
            <a:endParaRPr lang="pl-PL" sz="32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28596" y="1214422"/>
            <a:ext cx="7239000" cy="4846320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b="1" dirty="0" smtClean="0">
                <a:solidFill>
                  <a:schemeClr val="bg1"/>
                </a:solidFill>
                <a:latin typeface="Bookman Old Style" pitchFamily="18" charset="0"/>
              </a:rPr>
              <a:t>2012/2013 wdrażanie szkolnej platformy edukacyjnej Moodle</a:t>
            </a:r>
            <a:r>
              <a:rPr lang="pl-PL" b="1" dirty="0" smtClean="0">
                <a:latin typeface="Bookman Old Style" pitchFamily="18" charset="0"/>
              </a:rPr>
              <a:t>.  </a:t>
            </a:r>
            <a:endParaRPr lang="pl-PL" b="1" dirty="0">
              <a:latin typeface="Bookman Old Style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001024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cap="all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uczniowie</a:t>
            </a:r>
            <a:endParaRPr kumimoji="0" lang="pl-PL" sz="36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11" name="Picture 12" descr="logo-240x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2500306"/>
            <a:ext cx="2286000" cy="571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214686"/>
            <a:ext cx="4475578" cy="2678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Prostokąt 11"/>
          <p:cNvSpPr/>
          <p:nvPr/>
        </p:nvSpPr>
        <p:spPr>
          <a:xfrm>
            <a:off x="4071934" y="5643578"/>
            <a:ext cx="34387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400" b="1" dirty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ok. 100 użytkowników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14282" y="5429264"/>
            <a:ext cx="2714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www.sp9.gliwice.pl</a:t>
            </a:r>
          </a:p>
        </p:txBody>
      </p:sp>
      <p:sp>
        <p:nvSpPr>
          <p:cNvPr id="14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1285852" y="2571744"/>
            <a:ext cx="6786610" cy="3786214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-285776"/>
            <a:ext cx="8143932" cy="1214446"/>
          </a:xfrm>
        </p:spPr>
        <p:txBody>
          <a:bodyPr vert="horz">
            <a:noAutofit/>
          </a:bodyPr>
          <a:lstStyle/>
          <a:p>
            <a:r>
              <a:rPr lang="pl-PL" sz="32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PLATFORMY EDUKACYJNE</a:t>
            </a:r>
            <a:endParaRPr lang="pl-PL" sz="32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28596" y="1071546"/>
            <a:ext cx="7239000" cy="4846320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b="1" dirty="0" smtClean="0">
                <a:solidFill>
                  <a:schemeClr val="bg1"/>
                </a:solidFill>
                <a:latin typeface="Bookman Old Style" pitchFamily="18" charset="0"/>
              </a:rPr>
              <a:t>2012/2013 wdrażanie szkolnej platformy edukacyjnej </a:t>
            </a:r>
            <a:r>
              <a:rPr lang="pl-PL" b="1" dirty="0" err="1" smtClean="0">
                <a:solidFill>
                  <a:schemeClr val="bg1"/>
                </a:solidFill>
                <a:latin typeface="Bookman Old Style" pitchFamily="18" charset="0"/>
              </a:rPr>
              <a:t>Edmodo</a:t>
            </a:r>
            <a:r>
              <a:rPr lang="pl-PL" b="1" dirty="0" smtClean="0">
                <a:solidFill>
                  <a:schemeClr val="bg1"/>
                </a:solidFill>
                <a:latin typeface="Bookman Old Style" pitchFamily="18" charset="0"/>
              </a:rPr>
              <a:t>.  </a:t>
            </a:r>
            <a:endParaRPr lang="pl-PL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001024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cap="all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uczniowie</a:t>
            </a:r>
            <a:endParaRPr kumimoji="0" lang="pl-PL" sz="36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85786" y="2071678"/>
            <a:ext cx="2714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www.edmodo.com</a:t>
            </a:r>
            <a:endParaRPr lang="pl-PL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4" name="Obraz 13" descr="edmo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500174"/>
            <a:ext cx="2857500" cy="164305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2714620"/>
            <a:ext cx="6444619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6" name="Diagram 15"/>
          <p:cNvGraphicFramePr/>
          <p:nvPr/>
        </p:nvGraphicFramePr>
        <p:xfrm>
          <a:off x="1714480" y="350043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Prostokąt 11"/>
          <p:cNvSpPr/>
          <p:nvPr/>
        </p:nvSpPr>
        <p:spPr>
          <a:xfrm>
            <a:off x="3929058" y="2786058"/>
            <a:ext cx="34387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400" b="1" dirty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ok. 100 użytkowników</a:t>
            </a:r>
          </a:p>
        </p:txBody>
      </p:sp>
      <p:sp>
        <p:nvSpPr>
          <p:cNvPr id="18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Graphic spid="16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1285852" y="2571744"/>
            <a:ext cx="6786610" cy="3786214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-285776"/>
            <a:ext cx="8143932" cy="1214446"/>
          </a:xfrm>
        </p:spPr>
        <p:txBody>
          <a:bodyPr vert="horz">
            <a:noAutofit/>
          </a:bodyPr>
          <a:lstStyle/>
          <a:p>
            <a:r>
              <a:rPr lang="pl-PL" sz="32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PLATFORMY EDUKACYJNE</a:t>
            </a:r>
            <a:endParaRPr lang="pl-PL" sz="32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571472" y="928670"/>
            <a:ext cx="7500990" cy="4846320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	</a:t>
            </a:r>
            <a:r>
              <a:rPr lang="pl-PL" b="1" dirty="0" smtClean="0">
                <a:solidFill>
                  <a:schemeClr val="bg1"/>
                </a:solidFill>
                <a:latin typeface="Bookman Old Style" pitchFamily="18" charset="0"/>
              </a:rPr>
              <a:t>Od 2011 podczas obchodów Dnia Bezpiecznego Internetu uczniowie naszej szkoły korzystają z platformy edukacyjnej Dziecko w sieci.</a:t>
            </a:r>
            <a:endParaRPr lang="pl-PL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001024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cap="all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uczniowie</a:t>
            </a:r>
            <a:endParaRPr kumimoji="0" lang="pl-PL" sz="36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10" name="Picture 5" descr="strona g&amp;lstrok;ów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786058"/>
            <a:ext cx="1933575" cy="94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100_22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857496"/>
            <a:ext cx="2481619" cy="1860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5" descr="100_22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929066"/>
            <a:ext cx="2921296" cy="2190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1285852" y="2571744"/>
            <a:ext cx="6786610" cy="3786214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-285776"/>
            <a:ext cx="8143932" cy="1214446"/>
          </a:xfrm>
        </p:spPr>
        <p:txBody>
          <a:bodyPr vert="horz">
            <a:noAutofit/>
          </a:bodyPr>
          <a:lstStyle/>
          <a:p>
            <a:r>
              <a:rPr lang="pl-PL" sz="32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PLATFORMY EDUKACYJNE</a:t>
            </a:r>
            <a:endParaRPr lang="pl-PL" sz="32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28596" y="1071546"/>
            <a:ext cx="7239000" cy="4846320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	</a:t>
            </a:r>
            <a:r>
              <a:rPr lang="pl-PL" b="1" dirty="0" smtClean="0">
                <a:solidFill>
                  <a:schemeClr val="bg1"/>
                </a:solidFill>
                <a:latin typeface="Bookman Old Style" pitchFamily="18" charset="0"/>
              </a:rPr>
              <a:t>2012/2013 korzystanie przez uczniów klas IV z platformy edukacyjnej </a:t>
            </a:r>
            <a:r>
              <a:rPr lang="pl-PL" b="1" dirty="0" err="1" smtClean="0">
                <a:solidFill>
                  <a:schemeClr val="bg1"/>
                </a:solidFill>
                <a:latin typeface="Bookman Old Style" pitchFamily="18" charset="0"/>
              </a:rPr>
              <a:t>wsipnet.pl</a:t>
            </a:r>
            <a:r>
              <a:rPr lang="pl-PL" b="1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endParaRPr lang="pl-PL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001024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cap="all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uczniowie</a:t>
            </a:r>
            <a:endParaRPr kumimoji="0" lang="pl-PL" sz="36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15" name="Picture 5" descr="WSiPnet.p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000240"/>
            <a:ext cx="1971675" cy="514350"/>
          </a:xfrm>
          <a:prstGeom prst="rect">
            <a:avLst/>
          </a:prstGeom>
          <a:noFill/>
        </p:spPr>
      </p:pic>
      <p:pic>
        <p:nvPicPr>
          <p:cNvPr id="18" name="Picture 5" descr="wsipnet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2714620"/>
            <a:ext cx="6500858" cy="3500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1142984"/>
            <a:ext cx="7500990" cy="5000660"/>
          </a:xfrm>
          <a:prstGeom prst="roundRect">
            <a:avLst/>
          </a:prstGeom>
          <a:noFill/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142900"/>
            <a:ext cx="8572560" cy="1214446"/>
          </a:xfrm>
        </p:spPr>
        <p:txBody>
          <a:bodyPr vert="horz">
            <a:noAutofit/>
          </a:bodyPr>
          <a:lstStyle/>
          <a:p>
            <a:r>
              <a:rPr lang="pl-PL" sz="32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SUCKESY uczniów </a:t>
            </a:r>
            <a:br>
              <a:rPr lang="pl-PL" sz="32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</a:br>
            <a:r>
              <a:rPr lang="pl-PL" sz="32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w Konkursach międzyszkolnych </a:t>
            </a:r>
            <a:endParaRPr lang="pl-PL" sz="32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001024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cap="all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uczniowie</a:t>
            </a:r>
            <a:endParaRPr kumimoji="0" lang="pl-PL" sz="36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0" name="Wykres 9"/>
          <p:cNvGraphicFramePr/>
          <p:nvPr/>
        </p:nvGraphicFramePr>
        <p:xfrm>
          <a:off x="500034" y="1571612"/>
          <a:ext cx="7215206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grpSp>
        <p:nvGrpSpPr>
          <p:cNvPr id="14" name="Grupa 13"/>
          <p:cNvGrpSpPr/>
          <p:nvPr/>
        </p:nvGrpSpPr>
        <p:grpSpPr>
          <a:xfrm>
            <a:off x="642910" y="1357298"/>
            <a:ext cx="3357586" cy="928694"/>
            <a:chOff x="3857620" y="1357298"/>
            <a:chExt cx="3357586" cy="11430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</p:grpSpPr>
        <p:sp>
          <p:nvSpPr>
            <p:cNvPr id="12" name="Prostokąt zaokrąglony 11"/>
            <p:cNvSpPr/>
            <p:nvPr/>
          </p:nvSpPr>
          <p:spPr>
            <a:xfrm>
              <a:off x="3857620" y="1357298"/>
              <a:ext cx="3357586" cy="1143008"/>
            </a:xfrm>
            <a:prstGeom prst="roundRect">
              <a:avLst/>
            </a:prstGeom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000496" y="1500174"/>
              <a:ext cx="2786082" cy="923330"/>
            </a:xfrm>
            <a:prstGeom prst="rect">
              <a:avLst/>
            </a:prstGeom>
            <a:no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latin typeface="Georgia" pitchFamily="18" charset="0"/>
                </a:rPr>
                <a:t>W bieżącym roku szkolnym zdobyliśmy:</a:t>
              </a:r>
              <a:r>
                <a:rPr lang="pl-PL" b="1" dirty="0" smtClean="0"/>
                <a:t/>
              </a:r>
              <a:br>
                <a:rPr lang="pl-PL" b="1" dirty="0" smtClean="0"/>
              </a:br>
              <a:endParaRPr lang="pl-PL" b="1" dirty="0"/>
            </a:p>
          </p:txBody>
        </p:sp>
      </p:grpSp>
      <p:grpSp>
        <p:nvGrpSpPr>
          <p:cNvPr id="15" name="Grupa 14"/>
          <p:cNvGrpSpPr/>
          <p:nvPr/>
        </p:nvGrpSpPr>
        <p:grpSpPr>
          <a:xfrm>
            <a:off x="1214414" y="1428736"/>
            <a:ext cx="3419500" cy="1143008"/>
            <a:chOff x="3857620" y="1357298"/>
            <a:chExt cx="3419500" cy="1143008"/>
          </a:xfrm>
        </p:grpSpPr>
        <p:sp>
          <p:nvSpPr>
            <p:cNvPr id="16" name="Prostokąt zaokrąglony 15"/>
            <p:cNvSpPr/>
            <p:nvPr/>
          </p:nvSpPr>
          <p:spPr>
            <a:xfrm>
              <a:off x="3857620" y="1357298"/>
              <a:ext cx="3357586" cy="114300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ole tekstowe 16"/>
            <p:cNvSpPr txBox="1"/>
            <p:nvPr/>
          </p:nvSpPr>
          <p:spPr>
            <a:xfrm>
              <a:off x="4000496" y="1500174"/>
              <a:ext cx="3276624" cy="92333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rgbClr val="FF0000"/>
                  </a:solidFill>
                  <a:latin typeface="Georgia" pitchFamily="18" charset="0"/>
                </a:rPr>
                <a:t>Wyróżnienie</a:t>
              </a:r>
              <a:r>
                <a:rPr lang="pl-PL" b="1" dirty="0" smtClean="0">
                  <a:latin typeface="Georgia" pitchFamily="18" charset="0"/>
                </a:rPr>
                <a:t> w wojewódzkim konkursie „Śląska noc naukowców”</a:t>
              </a:r>
              <a:endParaRPr lang="pl-PL" b="1" dirty="0">
                <a:latin typeface="Georgia" pitchFamily="18" charset="0"/>
              </a:endParaRPr>
            </a:p>
          </p:txBody>
        </p:sp>
      </p:grpSp>
      <p:grpSp>
        <p:nvGrpSpPr>
          <p:cNvPr id="18" name="Grupa 17"/>
          <p:cNvGrpSpPr/>
          <p:nvPr/>
        </p:nvGrpSpPr>
        <p:grpSpPr>
          <a:xfrm>
            <a:off x="1366814" y="1581136"/>
            <a:ext cx="3419500" cy="1143008"/>
            <a:chOff x="3857620" y="1357298"/>
            <a:chExt cx="3419500" cy="1143008"/>
          </a:xfrm>
        </p:grpSpPr>
        <p:sp>
          <p:nvSpPr>
            <p:cNvPr id="19" name="Prostokąt zaokrąglony 18"/>
            <p:cNvSpPr/>
            <p:nvPr/>
          </p:nvSpPr>
          <p:spPr>
            <a:xfrm>
              <a:off x="3857620" y="1357298"/>
              <a:ext cx="3357586" cy="114300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pole tekstowe 19"/>
            <p:cNvSpPr txBox="1"/>
            <p:nvPr/>
          </p:nvSpPr>
          <p:spPr>
            <a:xfrm>
              <a:off x="4000496" y="1500174"/>
              <a:ext cx="32766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rgbClr val="FF0000"/>
                  </a:solidFill>
                  <a:latin typeface="Georgia" pitchFamily="18" charset="0"/>
                </a:rPr>
                <a:t>1 miejsce</a:t>
              </a:r>
              <a:r>
                <a:rPr lang="pl-PL" b="1" dirty="0" smtClean="0">
                  <a:latin typeface="Georgia" pitchFamily="18" charset="0"/>
                </a:rPr>
                <a:t> w miejskim konkursie „Karuzela ze Schweitzerem”</a:t>
              </a:r>
              <a:endParaRPr lang="pl-PL" b="1" dirty="0">
                <a:latin typeface="Georgia" pitchFamily="18" charset="0"/>
              </a:endParaRPr>
            </a:p>
          </p:txBody>
        </p:sp>
      </p:grpSp>
      <p:grpSp>
        <p:nvGrpSpPr>
          <p:cNvPr id="21" name="Grupa 20"/>
          <p:cNvGrpSpPr/>
          <p:nvPr/>
        </p:nvGrpSpPr>
        <p:grpSpPr>
          <a:xfrm>
            <a:off x="1519214" y="1733536"/>
            <a:ext cx="3419500" cy="1143008"/>
            <a:chOff x="3857620" y="1357298"/>
            <a:chExt cx="3419500" cy="1143008"/>
          </a:xfrm>
        </p:grpSpPr>
        <p:sp>
          <p:nvSpPr>
            <p:cNvPr id="22" name="Prostokąt zaokrąglony 21"/>
            <p:cNvSpPr/>
            <p:nvPr/>
          </p:nvSpPr>
          <p:spPr>
            <a:xfrm>
              <a:off x="3857620" y="1357298"/>
              <a:ext cx="3357586" cy="114300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pole tekstowe 22"/>
            <p:cNvSpPr txBox="1"/>
            <p:nvPr/>
          </p:nvSpPr>
          <p:spPr>
            <a:xfrm>
              <a:off x="4000496" y="1500174"/>
              <a:ext cx="32766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rgbClr val="FF0000"/>
                  </a:solidFill>
                  <a:latin typeface="Georgia" pitchFamily="18" charset="0"/>
                </a:rPr>
                <a:t>2 miejsce</a:t>
              </a:r>
              <a:r>
                <a:rPr lang="pl-PL" b="1" dirty="0" smtClean="0">
                  <a:latin typeface="Georgia" pitchFamily="18" charset="0"/>
                </a:rPr>
                <a:t> w miejskim konkursie „Gliwice moje miasto”</a:t>
              </a:r>
              <a:endParaRPr lang="pl-PL" b="1" dirty="0">
                <a:latin typeface="Georgia" pitchFamily="18" charset="0"/>
              </a:endParaRPr>
            </a:p>
          </p:txBody>
        </p:sp>
      </p:grpSp>
      <p:grpSp>
        <p:nvGrpSpPr>
          <p:cNvPr id="24" name="Grupa 23"/>
          <p:cNvGrpSpPr/>
          <p:nvPr/>
        </p:nvGrpSpPr>
        <p:grpSpPr>
          <a:xfrm>
            <a:off x="1671614" y="1885936"/>
            <a:ext cx="3390928" cy="1150862"/>
            <a:chOff x="3857620" y="1357298"/>
            <a:chExt cx="3390928" cy="1150862"/>
          </a:xfrm>
        </p:grpSpPr>
        <p:sp>
          <p:nvSpPr>
            <p:cNvPr id="25" name="Prostokąt zaokrąglony 24"/>
            <p:cNvSpPr/>
            <p:nvPr/>
          </p:nvSpPr>
          <p:spPr>
            <a:xfrm>
              <a:off x="3857620" y="1357298"/>
              <a:ext cx="3357586" cy="114300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pole tekstowe 25"/>
            <p:cNvSpPr txBox="1"/>
            <p:nvPr/>
          </p:nvSpPr>
          <p:spPr>
            <a:xfrm>
              <a:off x="3971924" y="1400164"/>
              <a:ext cx="32766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rgbClr val="FF0000"/>
                  </a:solidFill>
                  <a:latin typeface="Georgia" pitchFamily="18" charset="0"/>
                </a:rPr>
                <a:t>1 miejsce</a:t>
              </a:r>
              <a:r>
                <a:rPr lang="pl-PL" b="1" dirty="0" smtClean="0">
                  <a:latin typeface="Georgia" pitchFamily="18" charset="0"/>
                </a:rPr>
                <a:t> </a:t>
              </a:r>
              <a:r>
                <a:rPr lang="pl-PL" sz="1600" b="1" dirty="0" smtClean="0">
                  <a:latin typeface="Georgia" pitchFamily="18" charset="0"/>
                </a:rPr>
                <a:t>w międzyszkolnym konkursie „Zdrowa Akademia Jana Brzechwy”</a:t>
              </a:r>
              <a:endParaRPr lang="pl-PL" sz="1600" b="1" dirty="0">
                <a:latin typeface="Georgia" pitchFamily="18" charset="0"/>
              </a:endParaRPr>
            </a:p>
          </p:txBody>
        </p:sp>
      </p:grpSp>
      <p:grpSp>
        <p:nvGrpSpPr>
          <p:cNvPr id="28" name="Grupa 27"/>
          <p:cNvGrpSpPr/>
          <p:nvPr/>
        </p:nvGrpSpPr>
        <p:grpSpPr>
          <a:xfrm>
            <a:off x="1824014" y="2038336"/>
            <a:ext cx="3462366" cy="1143008"/>
            <a:chOff x="3857620" y="1357298"/>
            <a:chExt cx="3462366" cy="1143008"/>
          </a:xfrm>
        </p:grpSpPr>
        <p:sp>
          <p:nvSpPr>
            <p:cNvPr id="29" name="Prostokąt zaokrąglony 28"/>
            <p:cNvSpPr/>
            <p:nvPr/>
          </p:nvSpPr>
          <p:spPr>
            <a:xfrm>
              <a:off x="3857620" y="1357298"/>
              <a:ext cx="3357586" cy="114300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pole tekstowe 29"/>
            <p:cNvSpPr txBox="1"/>
            <p:nvPr/>
          </p:nvSpPr>
          <p:spPr>
            <a:xfrm>
              <a:off x="3971924" y="1400164"/>
              <a:ext cx="33480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rgbClr val="FF0000"/>
                  </a:solidFill>
                  <a:latin typeface="Georgia" pitchFamily="18" charset="0"/>
                </a:rPr>
                <a:t>2 miejsce </a:t>
              </a:r>
              <a:r>
                <a:rPr lang="pl-PL" b="1" dirty="0" smtClean="0">
                  <a:latin typeface="Georgia" pitchFamily="18" charset="0"/>
                </a:rPr>
                <a:t>w międzyszkolnym konkursie „Gliwickie Lwy”</a:t>
              </a:r>
              <a:endParaRPr lang="pl-PL" sz="1600" b="1" dirty="0">
                <a:latin typeface="Georgia" pitchFamily="18" charset="0"/>
              </a:endParaRPr>
            </a:p>
          </p:txBody>
        </p:sp>
      </p:grpSp>
      <p:grpSp>
        <p:nvGrpSpPr>
          <p:cNvPr id="31" name="Grupa 30"/>
          <p:cNvGrpSpPr/>
          <p:nvPr/>
        </p:nvGrpSpPr>
        <p:grpSpPr>
          <a:xfrm>
            <a:off x="1976414" y="2190736"/>
            <a:ext cx="3462366" cy="1150862"/>
            <a:chOff x="3857620" y="1357298"/>
            <a:chExt cx="3462366" cy="1150862"/>
          </a:xfrm>
        </p:grpSpPr>
        <p:sp>
          <p:nvSpPr>
            <p:cNvPr id="32" name="Prostokąt zaokrąglony 31"/>
            <p:cNvSpPr/>
            <p:nvPr/>
          </p:nvSpPr>
          <p:spPr>
            <a:xfrm>
              <a:off x="3857620" y="1357298"/>
              <a:ext cx="3357586" cy="114300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pole tekstowe 32"/>
            <p:cNvSpPr txBox="1"/>
            <p:nvPr/>
          </p:nvSpPr>
          <p:spPr>
            <a:xfrm>
              <a:off x="3971924" y="1400164"/>
              <a:ext cx="33480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rgbClr val="FF0000"/>
                  </a:solidFill>
                  <a:latin typeface="Georgia" pitchFamily="18" charset="0"/>
                </a:rPr>
                <a:t>2 miejsce </a:t>
              </a:r>
              <a:r>
                <a:rPr lang="pl-PL" sz="1600" b="1" dirty="0" smtClean="0">
                  <a:latin typeface="Georgia" pitchFamily="18" charset="0"/>
                </a:rPr>
                <a:t>w międzyszkolnym konkursie „Kubuś Puchatek widziany oczami Webmastera”</a:t>
              </a:r>
              <a:endParaRPr lang="pl-PL" sz="1400" b="1" dirty="0">
                <a:latin typeface="Georgia" pitchFamily="18" charset="0"/>
              </a:endParaRPr>
            </a:p>
          </p:txBody>
        </p:sp>
      </p:grpSp>
      <p:grpSp>
        <p:nvGrpSpPr>
          <p:cNvPr id="34" name="Grupa 33"/>
          <p:cNvGrpSpPr/>
          <p:nvPr/>
        </p:nvGrpSpPr>
        <p:grpSpPr>
          <a:xfrm>
            <a:off x="2128814" y="2343136"/>
            <a:ext cx="3462366" cy="1143008"/>
            <a:chOff x="3857620" y="1357298"/>
            <a:chExt cx="3462366" cy="1143008"/>
          </a:xfrm>
        </p:grpSpPr>
        <p:sp>
          <p:nvSpPr>
            <p:cNvPr id="35" name="Prostokąt zaokrąglony 34"/>
            <p:cNvSpPr/>
            <p:nvPr/>
          </p:nvSpPr>
          <p:spPr>
            <a:xfrm>
              <a:off x="3857620" y="1357298"/>
              <a:ext cx="3357586" cy="114300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" name="pole tekstowe 35"/>
            <p:cNvSpPr txBox="1"/>
            <p:nvPr/>
          </p:nvSpPr>
          <p:spPr>
            <a:xfrm>
              <a:off x="3971924" y="1400164"/>
              <a:ext cx="334806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 smtClean="0">
                  <a:solidFill>
                    <a:srgbClr val="FF0000"/>
                  </a:solidFill>
                  <a:latin typeface="Georgia" pitchFamily="18" charset="0"/>
                </a:rPr>
                <a:t>2 miejsce </a:t>
              </a:r>
              <a:r>
                <a:rPr lang="pl-PL" sz="1600" b="1" dirty="0" smtClean="0">
                  <a:latin typeface="Georgia" pitchFamily="18" charset="0"/>
                </a:rPr>
                <a:t>w międzyszkolnym konkursie „Rok 2013 rokiem Powstania Styczniowego”</a:t>
              </a:r>
              <a:endParaRPr lang="pl-PL" sz="1400" b="1" dirty="0">
                <a:latin typeface="Georgia" pitchFamily="18" charset="0"/>
              </a:endParaRPr>
            </a:p>
          </p:txBody>
        </p:sp>
      </p:grp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857232"/>
            <a:ext cx="7500990" cy="5286412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3000364" y="2500306"/>
            <a:ext cx="2643206" cy="1143000"/>
          </a:xfrm>
        </p:spPr>
        <p:txBody>
          <a:bodyPr>
            <a:noAutofit/>
          </a:bodyPr>
          <a:lstStyle/>
          <a:p>
            <a:r>
              <a:rPr lang="pl-PL" sz="6600" dirty="0" smtClean="0"/>
              <a:t>FILM</a:t>
            </a:r>
            <a:endParaRPr lang="pl-PL" sz="6600" dirty="0"/>
          </a:p>
        </p:txBody>
      </p:sp>
      <p:pic>
        <p:nvPicPr>
          <p:cNvPr id="12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586" y="285728"/>
            <a:ext cx="1039365" cy="16383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9586" y="2285992"/>
            <a:ext cx="1051723" cy="15001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29586" y="4143380"/>
            <a:ext cx="1043981" cy="16430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sp9_003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1214414" y="928670"/>
            <a:ext cx="5572164" cy="4457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1500134" y="5643578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Georgia" pitchFamily="18" charset="0"/>
              </a:rPr>
              <a:t>Pedagog szkolny: mgr Joanna Troll</a:t>
            </a:r>
            <a:endParaRPr lang="pl-PL" b="1" dirty="0">
              <a:latin typeface="Georgia" pitchFamily="18" charset="0"/>
            </a:endParaRPr>
          </a:p>
        </p:txBody>
      </p:sp>
      <p:sp>
        <p:nvSpPr>
          <p:cNvPr id="13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14" name="sp9_003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1547664" y="1196751"/>
            <a:ext cx="4752528" cy="3802022"/>
          </a:xfrm>
          <a:prstGeom prst="rect">
            <a:avLst/>
          </a:prstGeom>
        </p:spPr>
      </p:pic>
      <p:pic>
        <p:nvPicPr>
          <p:cNvPr id="15" name="sp9_003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9" cstate="print"/>
          <a:stretch>
            <a:fillRect/>
          </a:stretch>
        </p:blipFill>
        <p:spPr>
          <a:xfrm>
            <a:off x="1763688" y="1268760"/>
            <a:ext cx="4437112" cy="3549690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8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8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6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1142984"/>
            <a:ext cx="7500990" cy="5000660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85776"/>
            <a:ext cx="8072462" cy="1214446"/>
          </a:xfrm>
        </p:spPr>
        <p:txBody>
          <a:bodyPr vert="horz">
            <a:noAutofit/>
          </a:bodyPr>
          <a:lstStyle/>
          <a:p>
            <a:pPr>
              <a:tabLst>
                <a:tab pos="273050" algn="l"/>
              </a:tabLst>
            </a:pPr>
            <a:r>
              <a:rPr lang="pl-PL" sz="32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WYKORZYSTANIE TI                                      W PROJEKTACH</a:t>
            </a:r>
            <a:endParaRPr lang="pl-PL" sz="32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Program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EuroWeek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- </a:t>
            </a: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Szkoła Liderów 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215306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PROJEKTY</a:t>
            </a:r>
            <a:r>
              <a:rPr kumimoji="0" lang="pl-PL" sz="32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pl-PL" sz="24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CERTYFIKATY</a:t>
            </a:r>
            <a:endParaRPr kumimoji="0" lang="pl-PL" sz="32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Prostokąt zaokrąglony 11"/>
          <p:cNvSpPr/>
          <p:nvPr/>
        </p:nvSpPr>
        <p:spPr>
          <a:xfrm>
            <a:off x="4643438" y="2357430"/>
            <a:ext cx="2900929" cy="1998740"/>
          </a:xfrm>
          <a:prstGeom prst="roundRect">
            <a:avLst/>
          </a:prstGeom>
          <a:blipFill rotWithShape="0">
            <a:blip r:embed="rId3" cstate="print"/>
            <a:stretch>
              <a:fillRect/>
            </a:stretch>
          </a:blip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357562"/>
            <a:ext cx="3929090" cy="2212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1142984"/>
            <a:ext cx="7500990" cy="5000660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85776"/>
            <a:ext cx="8072462" cy="1214446"/>
          </a:xfrm>
        </p:spPr>
        <p:txBody>
          <a:bodyPr vert="horz">
            <a:noAutofit/>
          </a:bodyPr>
          <a:lstStyle/>
          <a:p>
            <a:pPr>
              <a:tabLst>
                <a:tab pos="273050" algn="l"/>
              </a:tabLst>
            </a:pPr>
            <a:r>
              <a:rPr lang="pl-PL" sz="32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WYKORZYSTANIE TI                                      W PROJEKTACH</a:t>
            </a:r>
            <a:endParaRPr lang="pl-PL" sz="32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Projekt  </a:t>
            </a:r>
          </a:p>
          <a:p>
            <a:pPr>
              <a:buNone/>
            </a:pP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„HOMO-SAPIENS, HOMO-SCIENCE”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215306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PROJEKTY</a:t>
            </a:r>
            <a:r>
              <a:rPr kumimoji="0" lang="pl-PL" sz="32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pl-PL" sz="24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CERTYFIKATY</a:t>
            </a:r>
            <a:endParaRPr kumimoji="0" lang="pl-PL" sz="32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0" name="Symbol zastępczy zawartości 16"/>
          <p:cNvGraphicFramePr>
            <a:graphicFrameLocks/>
          </p:cNvGraphicFramePr>
          <p:nvPr/>
        </p:nvGraphicFramePr>
        <p:xfrm>
          <a:off x="-642974" y="2643182"/>
          <a:ext cx="6715172" cy="3000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643570" y="4643446"/>
            <a:ext cx="2286017" cy="1624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611820" y="2571744"/>
            <a:ext cx="2246295" cy="1555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643570" y="285728"/>
            <a:ext cx="2193995" cy="1659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Graphic spid="10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1142984"/>
            <a:ext cx="7500990" cy="5000660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85776"/>
            <a:ext cx="8072462" cy="1214446"/>
          </a:xfrm>
        </p:spPr>
        <p:txBody>
          <a:bodyPr vert="horz">
            <a:noAutofit/>
          </a:bodyPr>
          <a:lstStyle/>
          <a:p>
            <a:pPr>
              <a:tabLst>
                <a:tab pos="273050" algn="l"/>
              </a:tabLst>
            </a:pPr>
            <a:r>
              <a:rPr lang="pl-PL" sz="32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WYKORZYSTANIE TI                                      W PROJEKTACH</a:t>
            </a:r>
            <a:endParaRPr lang="pl-PL" sz="32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215306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PROJEKTY</a:t>
            </a:r>
            <a:r>
              <a:rPr kumimoji="0" lang="pl-PL" sz="32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pl-PL" sz="24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CERTYFIKATY</a:t>
            </a:r>
            <a:endParaRPr kumimoji="0" lang="pl-PL" sz="32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34" y="2786058"/>
            <a:ext cx="2517886" cy="1909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00562" y="1285860"/>
            <a:ext cx="3290667" cy="46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4071942"/>
            <a:ext cx="2584238" cy="1931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28596" y="1285860"/>
            <a:ext cx="5000660" cy="484632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Program ,,MEMO” </a:t>
            </a:r>
            <a:b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Młoda Elita Muzealnych Odkrywców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2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857232"/>
            <a:ext cx="7500990" cy="5286412"/>
          </a:xfrm>
          <a:prstGeom prst="roundRect">
            <a:avLst/>
          </a:prstGeom>
          <a:noFill/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001024" y="0"/>
            <a:ext cx="928694" cy="6858000"/>
          </a:xfrm>
        </p:spPr>
        <p:txBody>
          <a:bodyPr vert="wordArtVert">
            <a:noAutofit/>
          </a:bodyPr>
          <a:lstStyle/>
          <a:p>
            <a:pPr algn="ctr"/>
            <a:r>
              <a:rPr lang="pl-PL" sz="280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Informatyzacja</a:t>
            </a:r>
            <a:endParaRPr lang="pl-PL" sz="280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0"/>
            <a:ext cx="7239000" cy="785818"/>
          </a:xfrm>
        </p:spPr>
        <p:txBody>
          <a:bodyPr/>
          <a:lstStyle/>
          <a:p>
            <a:r>
              <a:rPr lang="pl-PL" sz="4000" dirty="0" smtClean="0">
                <a:ln w="28575">
                  <a:solidFill>
                    <a:srgbClr val="481011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ookman Old Style" pitchFamily="18" charset="0"/>
              </a:rPr>
              <a:t> </a:t>
            </a:r>
            <a:r>
              <a:rPr lang="pl-PL" sz="4000" dirty="0" smtClean="0">
                <a:ln w="28575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ookman Old Style" pitchFamily="18" charset="0"/>
              </a:rPr>
              <a:t>ZARZĄDZANIE</a:t>
            </a:r>
            <a:r>
              <a:rPr lang="pl-PL" dirty="0" smtClean="0">
                <a:ln w="50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  <a:p>
            <a:endParaRPr lang="pl-PL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6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59396" name="Picture 4" descr="http://t3.gstatic.com/images?q=tbn:ANd9GcSKMPPocL47C-O_NvBct1grU6p3S4ql0nJ7ZSEj_zHkHCYYauUo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2714620"/>
            <a:ext cx="2357454" cy="1320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pole tekstowe 9"/>
          <p:cNvSpPr txBox="1"/>
          <p:nvPr/>
        </p:nvSpPr>
        <p:spPr>
          <a:xfrm>
            <a:off x="428596" y="1357298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Bookman Old Style" pitchFamily="18" charset="0"/>
              </a:rPr>
              <a:t>WICEDYREKTOR</a:t>
            </a:r>
          </a:p>
          <a:p>
            <a:r>
              <a:rPr lang="pl-PL" b="1" dirty="0" smtClean="0">
                <a:solidFill>
                  <a:schemeClr val="bg1"/>
                </a:solidFill>
                <a:latin typeface="Bookman Old Style" pitchFamily="18" charset="0"/>
              </a:rPr>
              <a:t>Organizacja Optivum </a:t>
            </a:r>
            <a:endParaRPr lang="pl-PL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714876" y="1214422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Bookman Old Style" pitchFamily="18" charset="0"/>
              </a:rPr>
              <a:t>SEKRETARIAT</a:t>
            </a:r>
          </a:p>
          <a:p>
            <a:r>
              <a:rPr lang="pl-PL" b="1" dirty="0" smtClean="0">
                <a:solidFill>
                  <a:schemeClr val="bg1"/>
                </a:solidFill>
                <a:latin typeface="Bookman Old Style" pitchFamily="18" charset="0"/>
              </a:rPr>
              <a:t>Uczniowie Optivum </a:t>
            </a:r>
            <a:endParaRPr lang="pl-PL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928662" y="4857760"/>
            <a:ext cx="364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Bookman Old Style" pitchFamily="18" charset="0"/>
              </a:rPr>
              <a:t>KIEROWNIK GOSPODARCZY</a:t>
            </a:r>
          </a:p>
          <a:p>
            <a:r>
              <a:rPr lang="pl-PL" b="1" dirty="0" smtClean="0">
                <a:solidFill>
                  <a:schemeClr val="bg1"/>
                </a:solidFill>
                <a:latin typeface="Bookman Old Style" pitchFamily="18" charset="0"/>
              </a:rPr>
              <a:t>Kadry Optivum </a:t>
            </a:r>
            <a:endParaRPr lang="pl-PL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857884" y="2928934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Bookman Old Style" pitchFamily="18" charset="0"/>
              </a:rPr>
              <a:t>KSIĘGOWOŚĆ</a:t>
            </a:r>
          </a:p>
          <a:p>
            <a:r>
              <a:rPr lang="pl-PL" b="1" dirty="0" err="1" smtClean="0">
                <a:solidFill>
                  <a:schemeClr val="bg1"/>
                </a:solidFill>
                <a:latin typeface="Bookman Old Style" pitchFamily="18" charset="0"/>
              </a:rPr>
              <a:t>Qwant</a:t>
            </a:r>
            <a:endParaRPr lang="pl-PL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571472" y="3357562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Bookman Old Style" pitchFamily="18" charset="0"/>
              </a:rPr>
              <a:t>INTENDENT</a:t>
            </a:r>
          </a:p>
          <a:p>
            <a:r>
              <a:rPr lang="pl-PL" b="1" dirty="0" smtClean="0">
                <a:solidFill>
                  <a:schemeClr val="bg1"/>
                </a:solidFill>
                <a:latin typeface="Bookman Old Style" pitchFamily="18" charset="0"/>
              </a:rPr>
              <a:t>Spiżarnia</a:t>
            </a:r>
            <a:endParaRPr lang="pl-PL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5286380" y="4929198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Bookman Old Style" pitchFamily="18" charset="0"/>
              </a:rPr>
              <a:t>BIBLIOTEKA</a:t>
            </a:r>
          </a:p>
          <a:p>
            <a:r>
              <a:rPr lang="pl-PL" b="1" dirty="0" smtClean="0">
                <a:solidFill>
                  <a:schemeClr val="bg1"/>
                </a:solidFill>
                <a:latin typeface="Bookman Old Style" pitchFamily="18" charset="0"/>
              </a:rPr>
              <a:t>MOL Optivum </a:t>
            </a:r>
            <a:endParaRPr lang="pl-PL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cxnSp>
        <p:nvCxnSpPr>
          <p:cNvPr id="17" name="Łącznik prosty ze strzałką 16"/>
          <p:cNvCxnSpPr/>
          <p:nvPr/>
        </p:nvCxnSpPr>
        <p:spPr>
          <a:xfrm>
            <a:off x="2428860" y="2071678"/>
            <a:ext cx="642942" cy="571504"/>
          </a:xfrm>
          <a:prstGeom prst="straightConnector1">
            <a:avLst/>
          </a:prstGeom>
          <a:ln w="76200">
            <a:solidFill>
              <a:srgbClr val="481011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Łącznik prosty ze strzałką 57"/>
          <p:cNvCxnSpPr/>
          <p:nvPr/>
        </p:nvCxnSpPr>
        <p:spPr>
          <a:xfrm rot="5400000">
            <a:off x="4812509" y="1831169"/>
            <a:ext cx="795342" cy="704856"/>
          </a:xfrm>
          <a:prstGeom prst="straightConnector1">
            <a:avLst/>
          </a:prstGeom>
          <a:ln w="76200">
            <a:solidFill>
              <a:srgbClr val="481011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Łącznik prosty ze strzałką 59"/>
          <p:cNvCxnSpPr/>
          <p:nvPr/>
        </p:nvCxnSpPr>
        <p:spPr>
          <a:xfrm rot="10800000" flipV="1">
            <a:off x="5286380" y="3357562"/>
            <a:ext cx="571504" cy="161924"/>
          </a:xfrm>
          <a:prstGeom prst="straightConnector1">
            <a:avLst/>
          </a:prstGeom>
          <a:ln w="76200">
            <a:solidFill>
              <a:srgbClr val="481011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Łącznik prosty ze strzałką 62"/>
          <p:cNvCxnSpPr/>
          <p:nvPr/>
        </p:nvCxnSpPr>
        <p:spPr>
          <a:xfrm rot="10800000">
            <a:off x="5214942" y="4143380"/>
            <a:ext cx="776294" cy="757246"/>
          </a:xfrm>
          <a:prstGeom prst="straightConnector1">
            <a:avLst/>
          </a:prstGeom>
          <a:ln w="76200">
            <a:solidFill>
              <a:srgbClr val="481011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Łącznik prosty ze strzałką 64"/>
          <p:cNvCxnSpPr/>
          <p:nvPr/>
        </p:nvCxnSpPr>
        <p:spPr>
          <a:xfrm flipV="1">
            <a:off x="2714612" y="4214818"/>
            <a:ext cx="652466" cy="614370"/>
          </a:xfrm>
          <a:prstGeom prst="straightConnector1">
            <a:avLst/>
          </a:prstGeom>
          <a:ln w="76200">
            <a:solidFill>
              <a:srgbClr val="481011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Łącznik prosty ze strzałką 66"/>
          <p:cNvCxnSpPr/>
          <p:nvPr/>
        </p:nvCxnSpPr>
        <p:spPr>
          <a:xfrm flipV="1">
            <a:off x="2000232" y="3714752"/>
            <a:ext cx="714380" cy="42866"/>
          </a:xfrm>
          <a:prstGeom prst="straightConnector1">
            <a:avLst/>
          </a:prstGeom>
          <a:ln w="76200">
            <a:solidFill>
              <a:srgbClr val="481011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1142984"/>
            <a:ext cx="7500990" cy="5000660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85776"/>
            <a:ext cx="8072462" cy="1214446"/>
          </a:xfrm>
        </p:spPr>
        <p:txBody>
          <a:bodyPr vert="horz">
            <a:noAutofit/>
          </a:bodyPr>
          <a:lstStyle/>
          <a:p>
            <a:pPr>
              <a:tabLst>
                <a:tab pos="273050" algn="l"/>
              </a:tabLst>
            </a:pPr>
            <a:r>
              <a:rPr lang="pl-PL" sz="32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WYKORZYSTANIE TI                                      W PROJEKTACH</a:t>
            </a:r>
            <a:endParaRPr lang="pl-PL" sz="32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215306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PROJEKTY</a:t>
            </a:r>
            <a:r>
              <a:rPr kumimoji="0" lang="pl-PL" sz="32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pl-PL" sz="24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CERTYFIKATY</a:t>
            </a:r>
            <a:endParaRPr kumimoji="0" lang="pl-PL" sz="32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20121" y="1000108"/>
            <a:ext cx="3694107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609416"/>
            <a:ext cx="3829048" cy="4846320"/>
          </a:xfrm>
        </p:spPr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Współpraca                       z Towarzystwem opieki nad zwierzętami                    w Polsce – Koło               w Gliwicach „Bezpieczna Łapa” 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0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1142984"/>
            <a:ext cx="7500990" cy="5000660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85776"/>
            <a:ext cx="8072462" cy="1214446"/>
          </a:xfrm>
        </p:spPr>
        <p:txBody>
          <a:bodyPr vert="horz">
            <a:noAutofit/>
          </a:bodyPr>
          <a:lstStyle/>
          <a:p>
            <a:pPr>
              <a:tabLst>
                <a:tab pos="273050" algn="l"/>
              </a:tabLst>
            </a:pPr>
            <a:r>
              <a:rPr lang="pl-PL" sz="32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WYKORZYSTANIE TI                                      W PROJEKTACH</a:t>
            </a:r>
            <a:endParaRPr lang="pl-PL" sz="32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609416"/>
            <a:ext cx="6543692" cy="4846320"/>
          </a:xfrm>
        </p:spPr>
        <p:txBody>
          <a:bodyPr/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Program „Marchewka a nie chipsy - Otwarte drzwi w szkole dla pełnowartościowego odżywiania”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215306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PROJEKTY</a:t>
            </a:r>
            <a:r>
              <a:rPr kumimoji="0" lang="pl-PL" sz="32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pl-PL" sz="24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CERTYFIKATY</a:t>
            </a:r>
            <a:endParaRPr kumimoji="0" lang="pl-PL" sz="32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14744" y="3214686"/>
            <a:ext cx="3262470" cy="2450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1142984"/>
            <a:ext cx="7500990" cy="5000660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85776"/>
            <a:ext cx="8072462" cy="1214446"/>
          </a:xfrm>
        </p:spPr>
        <p:txBody>
          <a:bodyPr vert="horz">
            <a:noAutofit/>
          </a:bodyPr>
          <a:lstStyle/>
          <a:p>
            <a:pPr>
              <a:tabLst>
                <a:tab pos="273050" algn="l"/>
              </a:tabLst>
            </a:pPr>
            <a:r>
              <a:rPr lang="pl-PL" sz="32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WYKORZYSTANIE TI                                      W PROJEKTACH</a:t>
            </a:r>
            <a:endParaRPr lang="pl-PL" sz="32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609416"/>
            <a:ext cx="6543692" cy="4846320"/>
          </a:xfrm>
        </p:spPr>
        <p:txBody>
          <a:bodyPr/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Program „Ślady przeszłości-uczniowie adoptują zabytki”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215306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PROJEKTY</a:t>
            </a:r>
            <a:r>
              <a:rPr kumimoji="0" lang="pl-PL" sz="32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pl-PL" sz="24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CERTYFIKATY</a:t>
            </a:r>
            <a:endParaRPr kumimoji="0" lang="pl-PL" sz="32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857496"/>
            <a:ext cx="3831509" cy="2886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1142984"/>
            <a:ext cx="7500990" cy="5000660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85776"/>
            <a:ext cx="8072462" cy="1214446"/>
          </a:xfrm>
        </p:spPr>
        <p:txBody>
          <a:bodyPr vert="horz">
            <a:noAutofit/>
          </a:bodyPr>
          <a:lstStyle/>
          <a:p>
            <a:pPr>
              <a:tabLst>
                <a:tab pos="273050" algn="l"/>
              </a:tabLst>
            </a:pPr>
            <a:r>
              <a:rPr lang="pl-PL" sz="32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WYKORZYSTANIE TI                                      W PROJEKTACH</a:t>
            </a:r>
            <a:endParaRPr lang="pl-PL" sz="32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609416"/>
            <a:ext cx="6543692" cy="4846320"/>
          </a:xfrm>
        </p:spPr>
        <p:txBody>
          <a:bodyPr/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Projekty finansowane przez </a:t>
            </a:r>
          </a:p>
          <a:p>
            <a:pPr>
              <a:buNone/>
            </a:pP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	Unię Europejską:</a:t>
            </a:r>
          </a:p>
          <a:p>
            <a:pPr>
              <a:buNone/>
            </a:pPr>
            <a:endParaRPr lang="pl-PL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>
              <a:buNone/>
            </a:pP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„Pierwsze doświadczenia drogą do wiedzy”</a:t>
            </a:r>
          </a:p>
          <a:p>
            <a:pPr>
              <a:buNone/>
            </a:pPr>
            <a:endParaRPr lang="pl-PL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>
              <a:buNone/>
            </a:pP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„Stawiam na naukę”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215306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PROJEKTY</a:t>
            </a:r>
            <a:r>
              <a:rPr kumimoji="0" lang="pl-PL" sz="32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pl-PL" sz="24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CERTYFIKATY</a:t>
            </a:r>
            <a:endParaRPr kumimoji="0" lang="pl-PL" sz="32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1142984"/>
            <a:ext cx="7500990" cy="5000660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85776"/>
            <a:ext cx="8072462" cy="1214446"/>
          </a:xfrm>
        </p:spPr>
        <p:txBody>
          <a:bodyPr vert="horz">
            <a:noAutofit/>
          </a:bodyPr>
          <a:lstStyle/>
          <a:p>
            <a:pPr>
              <a:tabLst>
                <a:tab pos="273050" algn="l"/>
              </a:tabLst>
            </a:pPr>
            <a:r>
              <a:rPr lang="pl-PL" sz="32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WYKORZYSTANIE TI                                      W PROJEKTACH</a:t>
            </a:r>
            <a:endParaRPr lang="pl-PL" sz="32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609416"/>
            <a:ext cx="6543692" cy="484632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ZLOT SAMORZĄDÓW GLIWICKICH SZKÓŁ PODSTAWOWYCH</a:t>
            </a:r>
            <a:endParaRPr lang="pl-PL" sz="2800" b="1" dirty="0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215306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PROJEKTY</a:t>
            </a:r>
            <a:r>
              <a:rPr kumimoji="0" lang="pl-PL" sz="32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pl-PL" sz="24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CERTYFIKATY</a:t>
            </a:r>
            <a:endParaRPr kumimoji="0" lang="pl-PL" sz="32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2500298" y="3357562"/>
            <a:ext cx="2874681" cy="1692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 descr="G:\zdj.szkol_\IMG_0060.JPG"/>
          <p:cNvPicPr>
            <a:picLocks noChangeAspect="1" noChangeArrowheads="1"/>
          </p:cNvPicPr>
          <p:nvPr/>
        </p:nvPicPr>
        <p:blipFill>
          <a:blip r:embed="rId4" cstate="email">
            <a:lum bright="4000" contrast="-1000"/>
          </a:blip>
          <a:srcRect/>
          <a:stretch>
            <a:fillRect/>
          </a:stretch>
        </p:blipFill>
        <p:spPr bwMode="auto">
          <a:xfrm>
            <a:off x="4786314" y="2357430"/>
            <a:ext cx="2575174" cy="1735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28596" y="4143380"/>
            <a:ext cx="2568628" cy="1666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flood" dir="t"/>
          </a:scene3d>
          <a:sp3d prstMaterial="metal">
            <a:bevelT/>
          </a:sp3d>
        </p:spPr>
      </p:pic>
      <p:sp>
        <p:nvSpPr>
          <p:cNvPr id="11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1142984"/>
            <a:ext cx="7500990" cy="5000660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285776"/>
            <a:ext cx="8072462" cy="1214446"/>
          </a:xfrm>
        </p:spPr>
        <p:txBody>
          <a:bodyPr vert="horz">
            <a:noAutofit/>
          </a:bodyPr>
          <a:lstStyle/>
          <a:p>
            <a:pPr>
              <a:tabLst>
                <a:tab pos="273050" algn="l"/>
              </a:tabLst>
            </a:pPr>
            <a:r>
              <a:rPr lang="pl-PL" sz="32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WYKORZYSTANIE TI                                      W PROJEKTACH</a:t>
            </a:r>
            <a:endParaRPr lang="pl-PL" sz="32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28596" y="1285860"/>
            <a:ext cx="6543692" cy="4846320"/>
          </a:xfrm>
        </p:spPr>
        <p:txBody>
          <a:bodyPr/>
          <a:lstStyle/>
          <a:p>
            <a:r>
              <a:rPr lang="pl-PL" sz="2800" b="1" dirty="0" smtClean="0">
                <a:latin typeface="Georgia" pitchFamily="18" charset="0"/>
              </a:rPr>
              <a:t>Noc naukowców</a:t>
            </a:r>
            <a:endParaRPr lang="pl-PL" dirty="0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215306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PROJEKTY</a:t>
            </a:r>
            <a:r>
              <a:rPr kumimoji="0" lang="pl-PL" sz="32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pl-PL" sz="24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CERTYFIKATY</a:t>
            </a:r>
            <a:endParaRPr kumimoji="0" lang="pl-PL" sz="32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500306"/>
            <a:ext cx="3643338" cy="2291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786190"/>
            <a:ext cx="2928958" cy="2250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1357298"/>
            <a:ext cx="3000395" cy="2255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3786182" y="857232"/>
            <a:ext cx="4143404" cy="5429288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143932" cy="1214446"/>
          </a:xfrm>
        </p:spPr>
        <p:txBody>
          <a:bodyPr vert="horz">
            <a:noAutofit/>
          </a:bodyPr>
          <a:lstStyle/>
          <a:p>
            <a: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CERTYFIKATY </a:t>
            </a:r>
            <a:b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</a:br>
            <a: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i DYPLOMY</a:t>
            </a:r>
            <a:endParaRPr lang="pl-PL" sz="44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928662" y="6220790"/>
            <a:ext cx="7239000" cy="1274420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latin typeface="Imprint MT Shadow" pitchFamily="82" charset="0"/>
              </a:rPr>
              <a:t>	</a:t>
            </a:r>
            <a:r>
              <a:rPr lang="pl-PL" sz="1800" b="1" dirty="0" smtClean="0">
                <a:latin typeface="Imprint MT Shadow" pitchFamily="82" charset="0"/>
              </a:rPr>
              <a:t>Szkoła Podstawowa nr 9 im. Króla Jana III Sobieskiego w Gliwicach</a:t>
            </a:r>
            <a:endParaRPr lang="pl-PL" b="1" dirty="0">
              <a:latin typeface="Imprint MT Shadow" pitchFamily="82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215306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PROJEKTY</a:t>
            </a:r>
            <a:r>
              <a:rPr kumimoji="0" lang="pl-PL" sz="32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pl-PL" sz="24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CERTYFIKATY</a:t>
            </a:r>
            <a:endParaRPr kumimoji="0" lang="pl-PL" sz="32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8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http://83.14.28.125/joomla/images/stories/cku/szkola_bez_przemocy_small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1216444">
            <a:off x="357158" y="2357430"/>
            <a:ext cx="3357586" cy="206678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143372" y="1142984"/>
            <a:ext cx="3414709" cy="4910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3786182" y="857232"/>
            <a:ext cx="4143404" cy="5429288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928662" y="6220790"/>
            <a:ext cx="7239000" cy="1274420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latin typeface="Imprint MT Shadow" pitchFamily="82" charset="0"/>
              </a:rPr>
              <a:t>	</a:t>
            </a:r>
            <a:r>
              <a:rPr lang="pl-PL" sz="1800" b="1" dirty="0" smtClean="0">
                <a:latin typeface="Imprint MT Shadow" pitchFamily="82" charset="0"/>
              </a:rPr>
              <a:t>Szkoła Podstawowa nr 9 im. Króla Jana III Sobieskiego w Gliwicach</a:t>
            </a:r>
            <a:endParaRPr lang="pl-PL" b="1" dirty="0">
              <a:latin typeface="Imprint MT Shadow" pitchFamily="82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215306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PROJEKTY</a:t>
            </a:r>
            <a:r>
              <a:rPr kumimoji="0" lang="pl-PL" sz="32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pl-PL" sz="24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CERTYFIKATY</a:t>
            </a:r>
            <a:endParaRPr kumimoji="0" lang="pl-PL" sz="32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8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2" descr="http://t3.gstatic.com/images?q=tbn:ANd9GcSW8MvKB5AwTRhWsqGux2GcEzUNfDuHDYBJ8x6t6iDiqVmSAd7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14130">
            <a:off x="466527" y="2062340"/>
            <a:ext cx="3002063" cy="212505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143932" cy="1214446"/>
          </a:xfrm>
        </p:spPr>
        <p:txBody>
          <a:bodyPr vert="horz">
            <a:noAutofit/>
          </a:bodyPr>
          <a:lstStyle/>
          <a:p>
            <a: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CERTYFIKATY </a:t>
            </a:r>
            <a:b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</a:br>
            <a: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i DYPLOMY</a:t>
            </a:r>
            <a:endParaRPr lang="pl-PL" sz="44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9" name="Picture 2" descr="http://gliwicesp9.edupage.org/files/skanuj0002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1214422"/>
            <a:ext cx="3466253" cy="4767117"/>
          </a:xfrm>
          <a:prstGeom prst="rect">
            <a:avLst/>
          </a:prstGeom>
          <a:noFill/>
        </p:spPr>
      </p:pic>
      <p:sp>
        <p:nvSpPr>
          <p:cNvPr id="10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214546" y="1571612"/>
            <a:ext cx="5715040" cy="4714908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928662" y="6220790"/>
            <a:ext cx="7239000" cy="1274420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latin typeface="Imprint MT Shadow" pitchFamily="82" charset="0"/>
              </a:rPr>
              <a:t>	</a:t>
            </a:r>
            <a:r>
              <a:rPr lang="pl-PL" sz="1800" b="1" dirty="0" smtClean="0">
                <a:latin typeface="Imprint MT Shadow" pitchFamily="82" charset="0"/>
              </a:rPr>
              <a:t>Szkoła Podstawowa nr 9 im. Króla Jana III Sobieskiego w Gliwicach</a:t>
            </a:r>
            <a:endParaRPr lang="pl-PL" b="1" dirty="0">
              <a:latin typeface="Imprint MT Shadow" pitchFamily="82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215306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PROJEKTY</a:t>
            </a:r>
            <a:r>
              <a:rPr kumimoji="0" lang="pl-PL" sz="32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pl-PL" sz="24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CERTYFIKATY</a:t>
            </a:r>
            <a:endParaRPr kumimoji="0" lang="pl-PL" sz="32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8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http://www.zsr.czarnocin.edu.pl/obrazki/logo_szkola_Promujaca_zdrowi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86118">
            <a:off x="269269" y="2424983"/>
            <a:ext cx="2264614" cy="218912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3" name="Tytuł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143932" cy="1214446"/>
          </a:xfrm>
        </p:spPr>
        <p:txBody>
          <a:bodyPr vert="horz">
            <a:noAutofit/>
          </a:bodyPr>
          <a:lstStyle/>
          <a:p>
            <a: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CERTYFIKATY </a:t>
            </a:r>
            <a:b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</a:br>
            <a: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i DYPLOMY</a:t>
            </a:r>
            <a:endParaRPr lang="pl-PL" sz="44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1928802"/>
            <a:ext cx="5232039" cy="3932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3786182" y="857232"/>
            <a:ext cx="4143404" cy="5429288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928662" y="6220790"/>
            <a:ext cx="7239000" cy="1274420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latin typeface="Imprint MT Shadow" pitchFamily="82" charset="0"/>
              </a:rPr>
              <a:t>	</a:t>
            </a:r>
            <a:r>
              <a:rPr lang="pl-PL" sz="1800" b="1" dirty="0" smtClean="0">
                <a:latin typeface="Imprint MT Shadow" pitchFamily="82" charset="0"/>
              </a:rPr>
              <a:t>Szkoła Podstawowa nr 9 im. Króla Jana III Sobieskiego w Gliwicach</a:t>
            </a:r>
            <a:endParaRPr lang="pl-PL" b="1" dirty="0">
              <a:latin typeface="Imprint MT Shadow" pitchFamily="82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215306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PROJEKTY</a:t>
            </a:r>
            <a:r>
              <a:rPr kumimoji="0" lang="pl-PL" sz="32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pl-PL" sz="24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CERTYFIKATY</a:t>
            </a:r>
            <a:endParaRPr kumimoji="0" lang="pl-PL" sz="32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8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http://www.zsr.czarnocin.edu.pl/obrazki/logo_szkola_Promujaca_zdrowi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86118">
            <a:off x="840740" y="2282108"/>
            <a:ext cx="2264614" cy="218912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2" descr="http://gliwicesp9.edupage.org/photos/album/92/img006.jpg?rnd=8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1071546"/>
            <a:ext cx="3573704" cy="4929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ytuł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143932" cy="1214446"/>
          </a:xfrm>
        </p:spPr>
        <p:txBody>
          <a:bodyPr vert="horz">
            <a:noAutofit/>
          </a:bodyPr>
          <a:lstStyle/>
          <a:p>
            <a: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CERTYFIKATY </a:t>
            </a:r>
            <a:b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</a:br>
            <a: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i DYPLOMY</a:t>
            </a:r>
            <a:endParaRPr lang="pl-PL" sz="44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11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Wykres 19"/>
          <p:cNvGraphicFramePr/>
          <p:nvPr/>
        </p:nvGraphicFramePr>
        <p:xfrm>
          <a:off x="214282" y="1214422"/>
          <a:ext cx="7929618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rostokąt zaokrąglony 3"/>
          <p:cNvSpPr/>
          <p:nvPr/>
        </p:nvSpPr>
        <p:spPr>
          <a:xfrm>
            <a:off x="285720" y="428604"/>
            <a:ext cx="7500990" cy="1071570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2000" b="1" dirty="0">
              <a:latin typeface="Bookman Old Style" pitchFamily="18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001024" y="0"/>
            <a:ext cx="928694" cy="6858000"/>
          </a:xfrm>
        </p:spPr>
        <p:txBody>
          <a:bodyPr vert="wordArtVert">
            <a:noAutofit/>
          </a:bodyPr>
          <a:lstStyle/>
          <a:p>
            <a:pPr algn="ctr"/>
            <a:r>
              <a:rPr lang="pl-PL" sz="280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Informatyzacja</a:t>
            </a:r>
            <a:endParaRPr lang="pl-PL" sz="280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0"/>
            <a:ext cx="7239000" cy="6429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ln w="50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  <a:p>
            <a:pPr>
              <a:buNone/>
            </a:pPr>
            <a:endParaRPr lang="pl-PL" dirty="0" smtClean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buNone/>
            </a:pPr>
            <a:endParaRPr lang="pl-PL" dirty="0" smtClean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buNone/>
            </a:pPr>
            <a:endParaRPr lang="pl-PL" dirty="0" smtClean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>
              <a:buNone/>
            </a:pPr>
            <a:endParaRPr lang="pl-PL" dirty="0" smtClean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6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cxnSp>
        <p:nvCxnSpPr>
          <p:cNvPr id="63" name="Łącznik prosty ze strzałką 62"/>
          <p:cNvCxnSpPr/>
          <p:nvPr/>
        </p:nvCxnSpPr>
        <p:spPr>
          <a:xfrm rot="5400000" flipH="1" flipV="1">
            <a:off x="1393009" y="4536289"/>
            <a:ext cx="1285884" cy="642942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Prostokąt 20"/>
          <p:cNvSpPr/>
          <p:nvPr/>
        </p:nvSpPr>
        <p:spPr>
          <a:xfrm>
            <a:off x="428596" y="571480"/>
            <a:ext cx="7215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latin typeface="Bookman Old Style" pitchFamily="18" charset="0"/>
              </a:rPr>
              <a:t>PODNOSZENIE KWALFIKACJI                    PRZEZ GRONO PEDAGOGICZNE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1285852" y="5572140"/>
            <a:ext cx="2571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chemeClr val="bg1"/>
                </a:solidFill>
                <a:latin typeface="Bookman Old Style" pitchFamily="18" charset="0"/>
              </a:rPr>
              <a:t>LICZBA NAUCZYCIELI</a:t>
            </a:r>
            <a:endParaRPr lang="pl-PL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2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1928794" y="1571612"/>
            <a:ext cx="6000792" cy="4357718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928662" y="6220790"/>
            <a:ext cx="7239000" cy="1274420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latin typeface="Imprint MT Shadow" pitchFamily="82" charset="0"/>
              </a:rPr>
              <a:t>	</a:t>
            </a:r>
            <a:r>
              <a:rPr lang="pl-PL" sz="1800" b="1" dirty="0" smtClean="0">
                <a:latin typeface="Imprint MT Shadow" pitchFamily="82" charset="0"/>
              </a:rPr>
              <a:t>Szkoła Podstawowa nr 9 im. Króla Jana III Sobieskiego w Gliwicach</a:t>
            </a:r>
            <a:endParaRPr lang="pl-PL" b="1" dirty="0">
              <a:latin typeface="Imprint MT Shadow" pitchFamily="82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215306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PROJEKTY</a:t>
            </a:r>
            <a:r>
              <a:rPr kumimoji="0" lang="pl-PL" sz="32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pl-PL" sz="24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CERTYFIKATY</a:t>
            </a:r>
            <a:endParaRPr kumimoji="0" lang="pl-PL" sz="32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8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143932" cy="1214446"/>
          </a:xfrm>
        </p:spPr>
        <p:txBody>
          <a:bodyPr vert="horz">
            <a:noAutofit/>
          </a:bodyPr>
          <a:lstStyle/>
          <a:p>
            <a: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CERTYFIKATY </a:t>
            </a:r>
            <a:b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</a:br>
            <a: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i DYPLOMY</a:t>
            </a:r>
            <a:endParaRPr lang="pl-PL" sz="44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11" name="Picture 2" descr="http://gliwicesp9.edupage.org/files/szk_myslen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785926"/>
            <a:ext cx="5357850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http://www.gimnazjum12.com/miniaturki/szkola_myslen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67291">
            <a:off x="89245" y="2910799"/>
            <a:ext cx="1716568" cy="128974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9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1928794" y="1571612"/>
            <a:ext cx="6000792" cy="4357718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928662" y="6220790"/>
            <a:ext cx="7239000" cy="1274420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latin typeface="Imprint MT Shadow" pitchFamily="82" charset="0"/>
              </a:rPr>
              <a:t>	</a:t>
            </a:r>
            <a:r>
              <a:rPr lang="pl-PL" sz="1800" b="1" dirty="0" smtClean="0">
                <a:latin typeface="Imprint MT Shadow" pitchFamily="82" charset="0"/>
              </a:rPr>
              <a:t>Szkoła Podstawowa nr 9 im. Króla Jana III Sobieskiego w Gliwicach</a:t>
            </a:r>
            <a:endParaRPr lang="pl-PL" b="1" dirty="0">
              <a:latin typeface="Imprint MT Shadow" pitchFamily="82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215306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PROJEKTY</a:t>
            </a:r>
            <a:r>
              <a:rPr kumimoji="0" lang="pl-PL" sz="32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pl-PL" sz="24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CERTYFIKATY</a:t>
            </a:r>
            <a:endParaRPr kumimoji="0" lang="pl-PL" sz="32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8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143932" cy="1214446"/>
          </a:xfrm>
        </p:spPr>
        <p:txBody>
          <a:bodyPr vert="horz">
            <a:noAutofit/>
          </a:bodyPr>
          <a:lstStyle/>
          <a:p>
            <a: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CERTYFIKATY </a:t>
            </a:r>
            <a:b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</a:br>
            <a: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i DYPLOMY</a:t>
            </a:r>
            <a:endParaRPr lang="pl-PL" sz="44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1107883">
            <a:off x="211776" y="2604190"/>
            <a:ext cx="15335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85984" y="1785926"/>
            <a:ext cx="5309413" cy="3857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3786182" y="857232"/>
            <a:ext cx="4143404" cy="5429288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928662" y="6220790"/>
            <a:ext cx="7239000" cy="1274420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latin typeface="Imprint MT Shadow" pitchFamily="82" charset="0"/>
              </a:rPr>
              <a:t>	</a:t>
            </a:r>
            <a:r>
              <a:rPr lang="pl-PL" sz="1800" b="1" dirty="0" smtClean="0">
                <a:latin typeface="Imprint MT Shadow" pitchFamily="82" charset="0"/>
              </a:rPr>
              <a:t>Szkoła Podstawowa nr 9 im. Króla Jana III Sobieskiego w Gliwicach</a:t>
            </a:r>
            <a:endParaRPr lang="pl-PL" b="1" dirty="0">
              <a:latin typeface="Imprint MT Shadow" pitchFamily="82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215306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PROJEKTY</a:t>
            </a:r>
            <a:r>
              <a:rPr kumimoji="0" lang="pl-PL" sz="32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pl-PL" sz="24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CERTYFIKATY</a:t>
            </a:r>
            <a:endParaRPr kumimoji="0" lang="pl-PL" sz="32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8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43372" y="1076718"/>
            <a:ext cx="3429024" cy="5010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Prostokąt zaokrąglony 11"/>
          <p:cNvSpPr/>
          <p:nvPr/>
        </p:nvSpPr>
        <p:spPr>
          <a:xfrm rot="299473">
            <a:off x="1131847" y="2720133"/>
            <a:ext cx="1832814" cy="1466251"/>
          </a:xfrm>
          <a:prstGeom prst="roundRect">
            <a:avLst>
              <a:gd name="adj" fmla="val 0"/>
            </a:avLst>
          </a:prstGeom>
          <a:blipFill rotWithShape="0">
            <a:blip r:embed="rId4" cstate="email">
              <a:lum bright="20000"/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14019296"/>
              <a:satOff val="20613"/>
              <a:lumOff val="17647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143932" cy="1214446"/>
          </a:xfrm>
        </p:spPr>
        <p:txBody>
          <a:bodyPr vert="horz">
            <a:noAutofit/>
          </a:bodyPr>
          <a:lstStyle/>
          <a:p>
            <a: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CERTYFIKATY </a:t>
            </a:r>
            <a:b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</a:br>
            <a: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i DYPLOMY</a:t>
            </a:r>
            <a:endParaRPr lang="pl-PL" sz="44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9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1928794" y="1571612"/>
            <a:ext cx="6000792" cy="4357718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928662" y="6220790"/>
            <a:ext cx="7239000" cy="1274420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latin typeface="Imprint MT Shadow" pitchFamily="82" charset="0"/>
              </a:rPr>
              <a:t>	</a:t>
            </a:r>
            <a:r>
              <a:rPr lang="pl-PL" sz="1800" b="1" dirty="0" smtClean="0">
                <a:latin typeface="Imprint MT Shadow" pitchFamily="82" charset="0"/>
              </a:rPr>
              <a:t>Szkoła Podstawowa nr 9 im. Króla Jana III Sobieskiego w Gliwicach</a:t>
            </a:r>
            <a:endParaRPr lang="pl-PL" b="1" dirty="0">
              <a:latin typeface="Imprint MT Shadow" pitchFamily="82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215306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PROJEKTY</a:t>
            </a:r>
            <a:r>
              <a:rPr kumimoji="0" lang="pl-PL" sz="32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pl-PL" sz="24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CERTYFIKATY</a:t>
            </a:r>
            <a:endParaRPr kumimoji="0" lang="pl-PL" sz="32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8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14546" y="1857364"/>
            <a:ext cx="5357850" cy="3810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http://www.operon.pl/var/plain_site/storage/images/aktualnosci/akademia_bratka/127657-1-pol-PL/akademia_bratka_news_top_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3248"/>
            <a:ext cx="1810889" cy="121444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143932" cy="1214446"/>
          </a:xfrm>
        </p:spPr>
        <p:txBody>
          <a:bodyPr vert="horz">
            <a:noAutofit/>
          </a:bodyPr>
          <a:lstStyle/>
          <a:p>
            <a: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CERTYFIKATY </a:t>
            </a:r>
            <a:b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</a:br>
            <a: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i DYPLOMY</a:t>
            </a:r>
            <a:endParaRPr lang="pl-PL" sz="44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11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zaokrąglony 13"/>
          <p:cNvSpPr/>
          <p:nvPr/>
        </p:nvSpPr>
        <p:spPr>
          <a:xfrm>
            <a:off x="714348" y="1571612"/>
            <a:ext cx="3429024" cy="4714908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zaokrąglony 3"/>
          <p:cNvSpPr/>
          <p:nvPr/>
        </p:nvSpPr>
        <p:spPr>
          <a:xfrm>
            <a:off x="4357686" y="1571612"/>
            <a:ext cx="3429024" cy="4714908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928662" y="6220790"/>
            <a:ext cx="7239000" cy="1274420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latin typeface="Imprint MT Shadow" pitchFamily="82" charset="0"/>
              </a:rPr>
              <a:t>	</a:t>
            </a:r>
            <a:r>
              <a:rPr lang="pl-PL" sz="1800" b="1" dirty="0" smtClean="0">
                <a:latin typeface="Imprint MT Shadow" pitchFamily="82" charset="0"/>
              </a:rPr>
              <a:t>Szkoła Podstawowa nr 9 im. Króla Jana III Sobieskiego w Gliwicach</a:t>
            </a:r>
            <a:endParaRPr lang="pl-PL" b="1" dirty="0">
              <a:latin typeface="Imprint MT Shadow" pitchFamily="82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215306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PROJEKTY</a:t>
            </a:r>
            <a:r>
              <a:rPr kumimoji="0" lang="pl-PL" sz="32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pl-PL" sz="2400" b="1" i="0" u="none" strike="noStrike" kern="1200" cap="all" spc="0" normalizeH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CERTYFIKATY</a:t>
            </a:r>
            <a:endParaRPr kumimoji="0" lang="pl-PL" sz="32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13" name="Tytuł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143932" cy="1214446"/>
          </a:xfrm>
        </p:spPr>
        <p:txBody>
          <a:bodyPr vert="horz">
            <a:noAutofit/>
          </a:bodyPr>
          <a:lstStyle/>
          <a:p>
            <a: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CERTYFIKATY </a:t>
            </a:r>
            <a:b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</a:br>
            <a:r>
              <a:rPr lang="pl-PL" sz="44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i DYPLOMY</a:t>
            </a:r>
            <a:endParaRPr lang="pl-PL" sz="44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28662" y="1857364"/>
            <a:ext cx="2992474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84886" y="1785926"/>
            <a:ext cx="2960405" cy="4310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857232"/>
            <a:ext cx="7500990" cy="5286412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12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285728"/>
            <a:ext cx="1039365" cy="16383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2285992"/>
            <a:ext cx="1051723" cy="15001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586" y="4143380"/>
            <a:ext cx="1043981" cy="16430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14" name="2012-08-05-05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928662" y="1571612"/>
            <a:ext cx="6143668" cy="3857604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285720" y="357166"/>
            <a:ext cx="7500990" cy="5786478"/>
          </a:xfrm>
          <a:prstGeom prst="roundRect">
            <a:avLst/>
          </a:prstGeom>
          <a:noFill/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sp>
        <p:nvSpPr>
          <p:cNvPr id="1028" name="AutoShape 4" descr="data:image/jpeg;base64,/9j/4QGaRXhpZgAASUkqAAgAAAAKAA8BAgATAAAAhgAAABABAgAQAAAAmgAAABIBAwABAAAAAQAAABoBBQABAAAAqgAAABsBBQABAAAAsgAAACgBAwABAAAAAgAAADEBAgAWAAAAugAAADIBAgAUAAAA0AAAABMCAwABAAAAAgAAAGmHBAABAAAA5AAAAAAAAABSZXNlYXJjaCBJbiBNb3Rpb24AAEJsYWNrQmVycnkgOTMyMABIAAAAAQAAAEgAAAABAAAAUmltIEV4aWYgVmVyc2lvbjEuMDBhADIwMTI6MTI6MTcgMTM6MDY6MTEACwCaggUAAQAAAG4BAAAAkAcABAAAADAyMjADkAIAFAAAAHYBAAABkQcABAAAAAECAwAGkgUAAQAAAIoBAAAIkgMAAQAAAAAAAAAJkgMAAQAAACAAAAABoAMAAQAAAAEAAAACoAMAAQAAAAAIAAADoAMAAQAAAAAGAAALpAcAAAAAAAAAAAAAAAAAAAAAAAEAAAAyMDEyOjEyOjE3IDEzOjA2OjExAAAAAAABAAAA/+IADUAMDALeAAAAAAAA/9sAhAADAgICAgIDAgICAwMDAwQHBQQEBAQJBgcFBwsJCwsKCQoKDA0RDgwNEA0KCg8UDxASEhMTEwsOFRYVExYRExMSAQMDAwQEBAkFBQkSDAoMEhISEhISEhISEhISEhISEhISEhISEhISEhISEhISEhISEhISEhISEhISEhISEhISEhL/3QAEADL/wAARCAYACAADASIAAhEBAxEB/8QBogAAAQUBAQEBAQEAAAAAAAAAAAECAwQFBgcICQoLEAACAQMDAgQDBQUEBAAAAX0BAgMABBEFEiExQQYTUWEHInEUMoGRoQgjQrHBFVLR8CQzYnKCCQoWFxgZGiUmJygpKjQ1Njc4OTpDREVGR0hJSlNUVVZXWFlaY2RlZmdoaWpzdHV2d3h5eoOEhYaHiImKkpOUlZaXmJmaoqOkpaanqKmqsrO0tba3uLm6wsPExcbHyMnK0tPU1dbX2Nna4eLj5OXm5+jp6vHy8/T19vf4+foBAAMBAQEBAQEBAQEAAAAAAAABAgMEBQYHCAkKCxEAAgECBAQDBAcFBAQAAQJ3AAECAxEEBSExBhJBUQdhcRMiMoEIFEKRobHBCSMzUvAVYnLRChYkNOEl8RcYGRomJygpKjU2Nzg5OkNERUZHSElKU1RVVldYWVpjZGVmZ2hpanN0dXZ3eHl6goOEhYaHiImKkpOUlZaXmJmaoqOkpaanqKmqsrO0tba3uLm6wsPExcbHyMnK0tPU1dbX2Nna4uPk5ebn6Onq8vP09fb3+Pn6/9oADAMBAAIRAxEAPwD6qjhbOYwc+p6GpXEcaDzVBZuuKbEONu7getSMFDAhyPrXoJpnmuKWwiryMdM1J9446DvQ2wdCTu7+tPAZQAy9+KHa46cWxTGp6SEEHqBTxHJ/CMjHWkIwce1Oh6YZ+B61MinC45F5I+Un0o8ob9zAnPOKcAAQY8Z7mntwFySce9SloChdiLy2cYU8YNORYzxtz9acWyAT0PcmmRsw3dOv3qtIbd2OVFU8SEH0qVQEXe/UdeOtMCgNu6n1FTbtwz0b61MkgjG4gSQqJNoXd69hUm0RY9T15qIj5iXzx3J61Ju2DBXr0bNHK7alxld3GtH1YDnPNPkQEq2DjuB2p0iD5XU9etCbg3yvgjqKYnLpYjARkMm7GTxzShRuA4z35qVlDldyg/Sm4VGyYv1oSBLlGDe3AcY+lP2qpODvPcY6U7aqHIGQeSPSlEYALbyM9qqzCyuRKmw8AAH2p0aK33SM9yBUyjkhuWPTI7UBArYClVxyc0K7JktVYiZBIQVGFHXjFKP3Yyc4Jp4L/wAS8A8GnFsuqbRg9Se1Fu40pN3Ix95cA4b1705Y/wB5yuD2GKFiIc72BpcM3G0ijlSCzauxojLsNwAQcGgRr5jNnPbrUqR4z5hOM4FEY25Q4J9c0rEpXdiNtsbc9DTlWMDocdyKmDhVOeTjnIpjqT8xHXtRFNmiTRG+BjZz7kdKao6cYz3qZsFVG37vam7ccY69qfLqPmaIzHwcYPsTTiWH3uM9T2pwRhjAxnv6U5xsUAgMD1NNLoRbmd0MK5AU9uRxShcHDKM+oNSKvHPXHWm/ewMFqTWoparUYyFiFXmnAODgcEHGal2naRkBs803G0Z3ZHuadkJQ1uhDCoiZQckHr3oC/Ltf7o9Opp+0j5sUOSgJ7nqKlR7ltdUR7TjJGEboc9KSEM4yWwvrUu0YwF4P6UioygkqAq/rWqWljNvUTYoxjJ96c4RFG1+T70KobcVJUfzp6EZKgfVvSp5WypO4wcDkBiakVMRsCACelL0x8wJHUmgI65zjJPrT5RWsxgDbdoGMU9VVVBfBBp3zKeuSDyc0vzn73K5zmmloJasYUYKQPu0qDdyxIx1ANPZZMgbeOxpSDjgZajl0BXTGpt5O0tnsTQV3EBY8AdQOc1IR8wyMAelJ820/NtI7460nC7uKV7jWEg6Y56DFNjR36E/SpQcjHf1ppXBzvwPY0+W4J3BVZeNuCe7U4qGGMkHuelIOQAeueKkAcHJwKlwGpdCNcE4546GnFuvy088n5lPsRTWLDOfwxQ46BqhAikYGeaBGwJ+b5frzSg85cHJ6Gl4+8OaOQd7oTbtGAOvrQFVT8y9acGZn46YpGBB55A70nG7DmIvLxLx29TTpEL9MAjvUi4POPqc0beT3Hely6ktXIAGwc9RQ6MSClTfe47djighUb7rHI/CnYSi09CLawcIRux79aCV3lSgwOmKkKgg4H05poVx1PA9uadtRuIw8YPbtS7c/jTgF4Pp1Bo+8owpHNNoqJGU3YyAFHpTvlxgD6GpdpCjK8euaj2AEkHcfU0LUUhm04GeaUordyo74qTv/AD5pm3k4yQfXtTepI0xgnO75R6HvS4J46Y708oFUrjOaNp3ccA1A3G6GHBY8nB9DQiDacg7geualIT2z6etMwAcdz70JXDW4w985FKUZQfQd6fsJ9PlPrS7Mc9T9ad+hSXUj8r+L+tOZOcA/rSg4XGOnX3qRBxz8vtihruNq7IDk8dMe9DMQDjGc1OVHTGATQYcqNuMjrxRzIlqV9CFkZvYU8fcwxw1OI6dvU0EZbf1+tF9bEyjbUiCA/MDnJp3C7srk9hT/AC+cDp60u3jG7DDoaGkOMWMVQFOQNxHegA42457mnkcYAznrmnAMc7OlNaISUrkOw53FOF/ipSoJHJ5FSMuBluc9QKPu/MBg55FO1w1vYi28YxQQOq8EdfepMZJ5OfeleMqcHjPenZA01oiFlJxkcmmgbgdp6dqm+UAkdfShQCOIxn1q0hEG3Bwy0u3g9gO9TleNvY9aeI8rwenYinpYh825XUDIO09KeyN25qYI38eCM9qcY8jcpFTJlpan/9D7vEXK5U5I9ODQsUmOCOD0JqwgAf5zn86d5QXpnPrmvVuebyXIPL6ZySenNIYh6c96tIExu4GPWmOpD5Y/Lnt3pJu4OGhAEDYbHTjNOMYzhfxINTnGfk5yaT+HI4+tOzYlo9SIjBGe/r2pQucArz1zxS/e9M+4pxCNjb1I546UcuoNXEwc8Nx2zTApckFc49KnbJAwBuPehQR8icep9aNbk2d7EID8KAR70/p1PzHpT4t3zb8fNTgi8MdoYfypMEmndEJVs/OPxxTWh2sGxmp2HzfTvTWy7BW4H1oSRV7kCx/Pjr60siZJKKB6kVMIi2UUgY6moyMErhiB1PrTSuxPXUj8sFdzcenNAUAZYZBqwIkYABcKKcIgEweTmpdkNJlbZ/F1HvR5Yx8yke4qzsKjOPrSbQR8owKFqJp3K+3I2ev603bg+XVloZCQp4z0I4phjVWHRuf71NJFO+5GAD8g6k+lOX7xH3c+9PcStuVcDB4J9KTJICnqO/rUOKC7EKnBAGPfNJtBGAM5/ip+F3feOfSlwVJ5IHtRyoppsRY8ZQ8nvjtSFBxsXkdSTUoVQ+7DZbkk00Kz53YC+ualxuK6QxgOp4x3pcDGdpJ9TTgpIA6jsc04ArnewIPQGpcUCbI1XcpwM+tLtDOD90fWpFUcdB7UuIz8rt060NDTREQC2FX8aeEHJJ5z6VI2E5Tlcd6YWIHCrknqTScUx76IZ5fqMCmFS3IYZ9DUp3+uPoaNoPUE59DQo2Bp7May7hnndSMgIU5/WnhWUbPL49WPNNAwQuPlJ6kVTjqDdiMoR2z60uxAMnjPQVMY5VTlBtzSODwy8D3FSyeV3uQqjcnHFGM5/WrAGPvd+lMCE5wcY96FoKa7EXlgqPakKLjC8gU85eLl+Acg01Sp+Vefxqku5Tv0GMm9QBwfegptwGOCO2al29u/Y07YDgOv1PrQ7CSIggwXPGKQRscbQQPWp9nTGNo9aQ9NuP8A61JobSIwu3AbGTTzF5ncgDvQUbAIG3vk1OVJ43ZB5NS4oSZW2HkRg+5oZfmzj5R6VNgqTwfwqRYweuAKHFXElcgXa3zmLgDt3oC9do4+tTgEYU/gKa0bbgxGAOmKNNi+RshKEkJ0z1pHiPzjJ3dj2qz0AJOTnrTGLM20DKn+dCTuJRIdjgDvtpMArgHr3qcDrjoO9ROmW54PbB4/GqtcmSs7kRjEfyd+5NN+XltowPWpdrMTnsaRlCZ659etNJMlp31KxOTjjHbFKcOoHUA9+1OZOwQHPvTZAyjK4HtWjSRnZpjXLd2U/hTFw+cAZPUmpdjLycGnRhTlsKCeMA9KOWyuGrItgQBdox60iq3IyMn1FT+WOmTxTGXphufcU46mbTbGBQDk84prIzDC8c8kmpW45PX3poHzjPU03HUqUWQxglSSxJJxinmPpjipiArEheDTRHg+oHenZCUXYj2bvlDc+54pcYYgrzjsetOMQyRnGe9KY1RfuksD1zT5BWdhnLEbOPXNDIw4Uj1p6ort93BpHOAARxmp5XuGrWg0qGjJBIJ4IqI4A2EZx3qbaTk9KaQqjb3NNQQnpqNO3g9AOtBGAHB69OaedwU7cHPXNKUTy+c9eCaFHUUrt3QwRrksepHIpvl85HUepxipWKBcHp60nD9/6UcuoPXTqRlATg4NNWAc7Xbn16VMFXp69aRsHgLx65o5QSXUhZW34LHA71ynxe2D4XeIfORiHt9gx711+HAK7iTXE/HFzH8IfEW9mQ+RwRwfwpuN9GaU372h8neGoT9mREUjaduHOT1rtNeghg8Ps8ZWW6MfC54FcT4Z85rGK5JIdgFKt2966XU4b2TT3UXUUatH95jXn4mmnUujpwrkoWZ5PqIMUTO4LNySBzivSP2SNzfGJWTYiyac+wEc9ea82ut8AZLm4V23EEjvXp37HdvE/wAaZfndimmuy56DmuqlFqOpzV7qUfM+zpY9kzK8f69KMHqPbNSTbjK3U0ANsLD8q2cbkXs9Bu1uo6d6eAce1IqlsZapEwGxg80cttyd9iIw+nPse9MZcn7hGO1WsYPK07YeoH1qlKzFKN1YqqnQkGpEJBJGAPSpQAGAORQwQcKPx9aU5XLjFLYj5HTjPemtjIRT8x6k1KwBApGTIHHFc8oo0TfUiELBiC3zdue1JwCV5P404A5I6Y9aQhQPmOMelZtXWpttsf/R+5RkZ28CggcMTTnC4yucH3poAwSPTua6HA8xLTUTaysGP5Zp5X5cluvamDOMsxPuacuAM8mm4aAroYG9ufU0uc/fkxzx8tKeTh8dOlIPTPSocDR3aHcINuMg0g6f40AY+6eD3pSOAeBjrQo6iXmJ97rwKcAmc7QB601izD5+BSOFbbJk4HX6U3ASeovRuOc9RQT/AHsYHSgPleBhR3pAoYEbsmmooG+ouQQW25zwBUZyQCOtSruUYYcelIFjB5bk9K0jHUhsb85A+YLnuabtI/iDEdakfIGSBn0zTeCcnjmr5SZtPYbyTh+/elKt0Hakb73WhsADJ5571oqd2TZ2BeM0cbNqrimZwPUGnY29SPoavksQ5XY0qwwOoPf0p3yKNu3PrTCzcZzz1p6sAVyPpQ4jjG4zOfuj9aQrgliT9KcoJJ+vamAFj1IXsTUSgiGrO1hcE445Pc0gBycnI704krwH+Zeue9Ayp6c0chTv0GhVweuCacB8wQHAPc0Nkg57U0J8pyxAznrVRpoU5vZDzGoyTKDgnioeGIqTYHyx6nr70gj2985rT2ZjKTbI2ZgOzAmmAgbsrknpUzLtGVXr1OaTcCPmXAB7mtIRbJfmMZRhT/FUbIpB9c1M2B9zvTByMqOnXNbxgYzWpGMkFe4HFNxt4HVutSzK24MnB9qQx8DOSfWtFBIy5WmIMHIYZA6mmsG6Y4qQKEJBYilPzYqWkWk2rsg2YXPYfeHehQo47N61KDgn06UDKhgMP+HShoXLdkO3bk7cD0FOKIRnbx3Bp5PHPfvTCcChK4pQsyLZvB24AQ9OmajO7afrU2zcMjKk0u1h8ifmRTaQJMiWLj5hu+tSoPUcVKi7UO45+tKF3c9NtYTka06dnzEG0AEHOP0pURSuPu88VOUz8oH40gjwwz0rCU1bU2VN3uhjxque/wBO9QGLJPHB6mrlwMLiMHGOcmogjFQDwDURlYqVJogMCqqogzRsYHGMexqxt28RqcnvTJM9wSR3qZ1VYUaDbI3PAV179aQj5uN22lCbs56etIBgEeYeKwnqdNOPQQoCCDj2FQhXQZIJGcVYEfXOfXOajIJ7kAHp61hbuatGUqseg46VJghtjfMPWmK5RRjJz2zU6kqv3eSK01N/duIDnIxnHt0p4ZOV2k+jUm/avPU96IsAE7selWh3WwqP8oBc5zxkU5FBzk/WguUYBsOD39KXAYcjGO1NEsXGFPfBpygYBL7s+9AKlcCJvelUKo2c5qWy9OgBQz7vTp6VLuVY9gKkmmgMAQ+BjjI70ieXGSVO7PUmqTFyvdEijt0GKUkq4JTjPXNIj56DcB6VMHUADJyeRkUORUIXQxyZCMHAH96n9F3Ehiepowy8uvHqOlAB7d/ajmWwKLTH5HG3gUpA8wANk96aQxXCIAT15pQBtAKkN396Gi+W248jIwGHJ9aZh3bDAbRTo/LbEe07vrTh5gT5SCB2zTTI3dwSRQxjIxxwcUMP7o3EnpTjGcK+ApPXJpWdtwO0Y/nVc1it9xN2cZXG2nD94TlvyNJHlug59KdskPKYXHvUilG7EwVjywBGepqTjp2HNM+8wG8AdxS4+bc38VDTY0uiF3DgMoJpqB0LFFznoM9KUJliQ5x60vcfMSB14qk2ibXYpAwCmS/oaMc55B9adyT93OOlBO0DPJP6UlLUTp9Rcf5PFKc/xdKTaknzleR70hXe/wB/r2p82ug1GQvDEFhkdvajlsnbnmlGBkEdO9KQFx8xOe/pQrtleo35upXvzQfkH3TyeAOalB3Z2429j1zTCWHJ4J6ClfUh6bDFOcnJyDzS/dPc++KfscjkgfSkUADB5bvVtJk2vuGeueTnqT2oEBJwkiBh/e70qoAQSD7g04xb2WRyMjpz2pWsGl7DWVyQj9upFKQAQv3vXJ7U4rtTIOaTgpkjOeM55FGlynewyPliCfl7U3B2lNx4Pc1KFRVO04I70bY3bcCWJHIrRuxkoSa1EznAXoOnFOUfeTI5pFTOQF24p3lx5XBIxzmpTKuf/9L7nVF6Ejbkc0FdjfeJz0pShJyOnfA605RuALDBHGPWvU3OHqAGOo5PWl2qvPoeBTihB29fUelKPv42g0dQlorsYclt2047U8Adec0BwvOMn0p3y49v5VRMWpbjCQXAIPvSLuJbnj0xTsIGyB9Sae2V2nbkeooQpK+wxPmyNnzCmuGyflyP0p5PB6jPWhREVJ3fUVcbE8rlohApx94A+uacBnluP60kRDAsy/IKCeQQvPpTauxS0Hqez8g9qUhs4xkDoM0m4MdrjHuKUnHfp0qVEauxvXtgijjPtTxz8uMk85zTE37ivb1oSHe2gEYPy4Ao+gzS7SCccg9zQ2FT73SoaYMb35PNPx0G7mmHJwcD3NKMgc4z70WFqheEODzTCwJxkj8akDSueIgMdTRhWOMZPrUs0Um2MQDefl+tIyrnipjux2OKYR3HWkr3GldjBGVwdv455pxUMB2x6GnEt/EM+pFBXuOlS27ha25DgMdvXHrS7SOwx3qTC7TwM+tHrjrVthFXIe5OM47Zp4RjyQcU7DZHb2pTjaB0ND2CwwKWJ9B70BQWK5yMU84BG78qGOMNtIz+FQJpt2GqoVSNufegLGeQuP6mlUvk8Yz70BOOv4U9R3S2Q1ee3enHoP1oKHHyYUn1p2CMA7c+1K+oPVjBuxjgeuakcKFBJJY03BfOO1SNhhyPzobTKv1GiM8HOAaTgDOfxxTlfA9aTJTqo56A0uoroTqfQUu0E9aXaD2+tLyo2gZOeTVCauxCu3vx6mkHzP246cUNwNuaXkADHOetKzBK40/ShGwec56HinHOemaIx+8yw4FWttRtO4bR8wGVI9utIE7gn1OakIL/AMOCxxSD+7jJHqalPQaTuRgHPpQUJbjJBPenqhH3+v8AOnAMRyvSq8xcrbZCG5xs/Gn7VfJThh1GafyuOMc8nFO2ndk/mapSJknsyDaz8AjIqYnCj5FPIBp5QKuQxY547YppDEjAyB1NDab0Ek4gFAkGASppfLwSBUnTAC5x74pCW34IwD2FS2Wn3GltnH8VHJG/OS3BJ7U5lXcAR9DmjywOAwFGok7MYdx4yQBS7fl3biwPQmgqf94UkiNgBeMVasyZDR0I754pNpZfmYUbDk7uD60q9MjJPfJqjNpoQL07UobIPTApCAHwOAB0pwK46cZokPm7oSQcqR0H604KpyQxA9DTW6hjg81IeFyBznmnayBildxxnBAzzScg5YYI/WnD5jkZVu3NP45z1HWobvuOK1IyxH8GfWlYFsZUD8akwVHABJ9aUJtPAHNZt66GqRH5YK8Dj1pY04PAJHb0qQAIc7v0oXy+ojbLHnJochO1hhyp+79adwR05pRuHy7f1pzLu/g2n60k2w5bjOc4J471GB1G0hfrUwQ4Jzk0hVz1I+lO6ZLTW4whcev1qFkAO4ce/pVkrwc4JpoTjnn2NCbvoNpXK5zkYyPX0/OlIwc1IyHJ+UBR2x1pArjDAbVqmxJ66jSSuPkGfWkUFgQNtOHyuTyynsaXYPvE4AqWtR3fQZtwcAZx3pQFBw2aeoBzgZ9cU8J1LckUN20E02NCfLwoxTdgOe+O9PK46c/jTlQgYPSpWpStsRAAKcZyaCvRiME96cflzhRkdCaRdz/eGAaHcEkBODyRzUbdRgH64p8i8bc5PbFAQsQN3PoTTixJa2G4kIOCMHtQGzjK7QOtKyNvwCSD6UrAjtke1NsfMO+Zjx0oUAkeqHJpVBzg8fSgjDE9CKzaBRb1bHHLktjPoaj8tgQc59eafzuLc4pR04XkUrpPUGrkGzkMeT2BpcFCcKOakZFYfPnd25oAYH7uQPU027By3ZDsITAJBHXFIpDnAAwvc1YKZUnHJPamiPBwBn1pp6k8h//T+/DgEdSQefTFOXax+Vs1Io+Y4HB7mnrHt+6vTviu2+pwtEGEHy/McH0qQBSDx09RUhCoCFOe5pNhIBHU+houkHJdkQXg5YHPSpFHHTBPUU/yxg8DmnbcqN/XPWpbuxtakLDK7cjjvSLGueRuHoKmePjg5OelBX04J6nNCd9CWtRoUKeuT39qbhSxPJA6U9ldV3dc980zGV4b60+VtlJh8h7Z/Go2Vzgjhc9fepQF2jHJ9xTd20Hfzn3ppBKWowLjHp61E5w4+XvkVIeBgdKaMbsFhirtYyvfQJJB3AOR+VQp84JqV0ZhnIHtTQsjDCrznmmKcbuwwLkAEEEd6aY85I6dzipfLY4+YDnkEVI0ce8kHCgcAdM1LuT5FbtkgNnsKBHjJ2gd/erRCLtdUJyO1NAOclSfaqUtCnHSxVIyPqaGRgcZB9KsGPqTTWQEZDYHvTT7CUbFcxncCWxml2nOc/ian2cc5ajYv8SnPYU+cOVkKJlicZx71JgDPuMGnCPnbjG7qM0MvOPu479qL23BxZE8R2Z2cU0IU5Jzn1qXYxx8/HqKVgVJx0A7mrT6k6tkBjIJ6A/WmZcLtzx9KmI6PtIOetMYDJP97vTTbdiJKzuMwSQTwKQjBLY68ZoO4D1GeKArdwcVo1Yi6e4ZbBpvzMMnj2pSePlGTn1oCOWLbc8dzVRXcUr9A3AZHGO4NRkKc9uaft5HyjBoKtyoAHvRymdncacnBPTvRkHgU4qrDHJHemsqBfkY59KErlNu4LJg428/3q4D9oOVo/hBrrn5gdmTntnmu/XaB93DfzrzX9pV5B8GNWjEYJmmjT6ZNS4lwfY+YtIuIo7cEQsGIG0ZyBWnrJlms2V5lH7vnB4FZnhuy8m3hAVSyIAec1p64j/ZLmRtuBFyoNedXdp3O7DRm49jzPUNqpvyCDnOO1eo/scTXEnxfujH5XlLpjKCB8x+bnNeV3x8luDwy42dhXrX7F6P/wALj1QTqgMWmEx7OCQTyK66cnOLOfExd0vM+zSMyN8uMdMmkVc5+YZ9AelSTvuk+RCg7gmmCIAcdf51qrNHOxY1Veak3Efc60kaN04xSsOcAVMkmxxVkO6sC/TvR91vlf5e2TTcH7pODQg4PzcelS4tib1FYbW4+ajrwOD70qsAOvPrS7jgLuyKmzZdyJ8MnGM0gyAO1OdNvOcg1Fk/x9PSiUbFR5nox+OhzkjtUblc4ZQM9TT84X5ev8qiAbrIMk1nydSrq4jMDgIMDsaZ0O3FStkDjnFRsDncDimkaPUYcklacuOF5GOppchu2MDmjJKnBx/WhxvsJaBxknkkmmkEsf1po3dBxmnA4PPU9azcBuT6i4G5ecjrRsLH0pUU5JAyKN4yFXg/xZoa7A3pYdyBxzTR2Ip+SnU03kgnaRg9qEEXcQgq3ABU00DLZbCnPWlkBVRsOM0hBIBkxmmo33C9noO992ajO0EtzkUEc7hwKeMcN0PpWiioky1GcMcMDntS8FsPwRSkA8kUo24Hy4NaqNzJtIjJG7PrSlUXgLn0NSEBegOe9NyxGGxWqgNy7ET8Nt25x1xUgwOe/qacBt/rUbcvgZAPc02tTJySDc2CMZFMAwMH161MEzgcgjqKa0YDZPJqXFlptDF3YJT86aR8vXJFPfLHGdopAqbgmccUkhTd9g4C5ZQWNJuORhcDGMmnFOD82QOhoMTOM7sUCTdrDOQAD1HUjvQxYAJjIz1xT8bcBaG3depqopsHruRllTjODRkY9SKAM/eH40EcjBwTW8YmE3oKOEDHOM0woshPXA6GpmBULhgT3owzr1UD61ey0EnfRlZgRz/Cp6jvTixIx0BqUxr0VCF9aGReMR5I96rnIcHcrjbuAO7jjNSYVuI+g9ac6Ovy8c9PakxzsxyPvUpSCKu9RpUtncMD1poHl9STk1IARz1BNTvAvlqzdRzxWUqg0rtlJlQZ3j5famgbQChLBjyPSpmBPOMUvksCNvJ704zsiXF9CAhgAe2aR4W256fWrJhG4SEltvUGmNlyC2T7Cl7U1UEmQAgYHX3pwV+QvINWNgwf3RyenFSRQOMOuMdxWdSsi4UHJ6s//9T7aWFnx2pTAEQjv9as7e6qVPrUbLnrya7517ux5KopK5Bjbgc5o5IHy8+tWFBGWPOaYRlsNwtZuZUKetyAxuzctz35pG6kdMelWDEkZJ+9kcGowFjyQuc9eaSmPk5mQOrkgZx9KjYYwMZ9c1M0ij6mmswK/cz6mi6Ks4vQh2r6N+FLt5xjP071LkCPGAcmoWIUAZ5zmpc2JwvqgZW2kbunXmoGbI96kc/LgdzzzUDOikBupqOa+gJ9zMQKjfLlh2z2qbY+Q24kfWo45F3Zj+/0IqWMK4LSDDA4rZ2sXKOthUBRufzqcbP40wD3zUTYOEdc56GpgpY7UGVHY0my4x1GqqBGHJ9KfFkDdt/OnBec7fY5phVi+N23nikpMbVmSYb+8wFG1TnufWldTwDLxjk0DgHHQd6B21A7WwM7gKcPuKFG4E5wBjFNT5TjHJ74p+Mgjb096pPQq90CFR0XBz2p5xJgEcZpEbZ06d6ARvzkkHpzT1aI5tRzRhsnLAL2o8xyRxn6U5vkXBz8x45oQfNn07Ui3FvYkX7pI+Unk85oX72eTjqe1NZmLY2Dr1pWMm7aeM/eNLW5aSehKuOu0bs8GmZCHDI2W9DTiSAAozjocUjsqqOdx9TQm7hJaDiCchMkZ65p23OC67SOpzTNrED5yM9QKeCBxuP4mm3qZq7FxzuD8r05ppDAKeoJp3AH3SS3ejErEdgO+apMbvuwzn5XUD3p2MKMNj3poaRW5jJHen4yM56VVx2bEAZhnAGOeKlOPLG01HEQ4PXnv6UuOoJzk8GperGo6ADg9MilQliQygDtTgegcYUUoXqxAx25obG1dAvZCecY+tJtKAbRlvWlRXQ+ZuGOmKAwIPG1gfSlYVhTj75PPfNKuSNx24FGWfl1XHYetOKgEDGAeoFDbDkuhDg4Crj0NIcr19c809ju6cAcZNL1Oz7x7HNVdENcug053Dj8T2p4UcYI5oLOGw4BzQMDsQfenzAloDqVO4tknpSA4PINHCMoIyT0pxxkhht9OaFsS43kGzg44BpoUtn5fkHAOaf5cmdykEYyRmnBywGccehoi7FuBGFXJPI4xilWI7ug9uacepGcjrTRyR/Or5nuZta3HAk5YfKRwKaoY5OM4PJ9akTCZyN3vmmjcTkHHoKE3cThfVguSTg7c/pTowQfm7d6agAYkDk9akydvyjDd80+o4pNgpO8nPPrnqKULyGPX0pFG7IZhk9MCgrIp+Y4x0ptpCce4qbgD8oG7oaay4jwByetOAbILHNHOeeB60c5KgJj5drZK04IMcHC+lG/A5X9aVB3x979KOZsrS4qJ8/B7Ypm0KdpGT65qQBUyATk0m30BJpqRHoIF+XjoO1ABONozTwWBwcEd8U1lYnIbgdgarmdxOL3GvvB+6Md2zSHJHXinMp6gnJ6j0pQiAbtuTRe7Eou4mQhFPYgYI6VFhmI471IvOR+VDXYSeoMfxFNJAOCOTSlcHDtgU9VHH8QPrTu0NsaemMYzSrk9cAe9PIGcYwRSYaTjaMjvmpKUmxh8zIITKg4OKU4XAPBNPQEAqGww9TTXU5Acg475qZMHe9wQMOAR+VIB1p6heDvFIcOT6VPU1S0uhnOBjpT1J6npTiy7fu4NJgnjgip16g9WMwPugUgHoR7807gNzx2xS+SmS54P1qkDjYao+bOcigl853DinBW5yfwFB2jacH5vWk3rqSrtWG7hjeV5pASSSTnNOPygjbn2pFXA789fahbhZ7gvBJIGPWo8MxbnOOSamZgeCuDmmooycE5FR5jbuxEZWX5eaXAAJ70uBwxXA7gGm7c96pD3Q6PkEdMnnNLj15GfWjBXgD8SaRsAkDOe9SkrjTa3F+RWAx9c0eWTyO1G8AZlBIxgUpGBlW+gptO4mrjfnJPCgd6aGG/GTT1K4LMp470pGRvGMGn0BRd9BrbW6HGKQqXI7KvXmjZknH40bG4OcYPSncUnqf/1fvbuAO/elIyOvP1pVAIOaEX/Jr0G7nGOBVVUHpnnmhw30FBjPRiBnvmldSgwJCeORmiKV7lWdhN5GG5yOhp4ds52nkfhTMLxgkseTUgJ2nHShu+wttxOGIbkkcc05zxgd/em54Py4P1oGdoIAI756iiwPcAuc85I65PWlWPaSc/hSgZHA59adnGFzk9yaHcV7rYBgNjPIodW3bs59qUCNjtPJ705lO0/MDk8UnLUErrUYRuO0c+/pTcH7+3I7nNS4fP3gB3pD2jU9O9Vclx0uyIdCWHy+9NUAnngDvUm0qfu9Dyc0nLdOPenzE2uyII5LNI2R2o25xj5R61IDwck9ak2LjD/wA6rnsS4XZAyCQKVznPzGl2suf7o61NtXBCYA9M0m3eud2COOlCncvYYg3fOACfSlHy8tg+gqSMFOB2pwUsxYYUemabnqJRb3GDn/WdexHanL1+UdetP2LtwPzowF//AF1Ddy1Fxeog+UEhcn1pRnG4ryaCRgYyB9aXktweKVhN62QMpx97ApAOPp0JpxHBPWmq3QE45pNFWs7CgDJPJpWyMB88UB2DcUckknpRZoHtoDH+FfzoYBRz82e9LklSO2aaV+b7pINHUGnYQ8jpjFJsGdwbP9KeoGD82fQelK2Nm0p+IpiuRbWz1XNJtOSHxn609FQsc8EdiaHKgcrn0PvTb1J5bvUjER3c80u0sxBXgelSYI9MmlHQkk89aTkPYacZyB2owf4SOeuTS7sdF4pSqEbtvfpmk29xvVjcMowMGmsWOAOc1I3PCjHvmk+fd8wGO1JK2pNruw0oMkFlyO2abtOc+n5VKQuOVGfWmlcZQkZPNNscot6EajORgZpF24OOSDjPpTmwDggADvT1HGOOaL3RKhqV9pPGTjuacFKnAOfSpXU464pFQ43HoPejmLSY0AnGcAmngfLxzzS8E7s8D2p4Axx3qWCjZjACR9O1PDA8YBoIXIKHnHNJ5bBsnikNphsDN83BpDtQ7W5z0wafuBbB69zSqFTtyfWpu76jslqiIx5UtGSRnnnpQsfGP8mnmPb8x5BpW2kg85qm77CTtuMHykDaM+pp+HK/OygdqMZYkDgdc0BUOT0z71I1drUcEAXkHPqaeBiNTwcnjmmMVA5yRStxjK4HahkLcPlKhHzkdDTf4gDwMU5sbuM0E7eQvPrmpTdym9SNuc8UhYYAI5xzUjNyeM461GUUvxyG7elVFCbvsNDbo+uV9KYFbnAzTwrA44A9BShFP8ZyOcCquidXuMPAwTg96YUL4Hr2pxwG5OWpBvDbh1HSnF9RSaeg1lx8oGcdTQFBGCvPrmngt98jGT0pwjDNtJxxnNVzAkR+XtxngdTQ6tv8zOFxxipCgYEYP1pQpCYGfTOaltMT8yMR7ueo9aTZwRnpU6kj8unY0wbgfnUYqbjsiPG0ALxml5Un+8aeV+bPXHakVWJ3HpS3BaELblzuXOeRTPvDOcAetSEMoyz544HpSfKV9u9aKyVhKVxBjqMe9Nc7xkfnUrbdgQdv4qYw24TjGaa3ExFUkc8e9BjJPXOOPajcATuOAP1oC7mGW2j6092LzAKM7dyg0mwndvI54HNB5AdSME4zSkANng/Wm07kNq40pwDxx603lwTtAAPT1p5U88ZFJtDLktgjoKfXQUnoQOvQhcY/Km5bOdoJp7GXB4pnHXnmtl5mevQjHynIAB+lSRk7tzde3HFSLFxkLz60vkqScjnHUUSmthpdSAg5OcEn0o2HHz5zVpY4gAMHePWlYKp9SOtTzpbC5ZMqNHjnpmm+VnC4A9TVrKnJ6+1QswUE9qqMmxNK5FJHxz29K8s/acZv+FO3aJnDXUefzr1eQD5SvzZ6ivIf2qXiX4VLApmX7TqEaMFHOO9WpCgtT5ssJGEEPkqynaAc1seIrOWLRZpHmRd8YDc849Kq6NEotIliX5iQAWPQVo+MZo202WDHzbANw7V5eIu56HpYd6Hkt9EXTesIAX7rZ7V6/wDsVRvL8WtauQm1YtMCq+eSSTmvJry62xiMINqLgn1r2f8AYmiK/EDXpAVG6xBxnkcmu2k3axyYiG3qf//W+8JNxdsnPrQCcClZRu6nJ7+tJxnnjHvXuJK54MpJCgkfWnJlTk8mjBzgDmpQoyOxHXNS9RKwxkYru9e9NAGBnkj0qyAT6Y71FtXnHrUuTuUo3YiKpJ+YAD1oPlsQEHP6VGzH/wCsadu+XO3mluU5JCbTkhh0qLGW2jp7mnu64BDfMetRnLd8fWizY1LUHBHfaKjxtblt2elSEZ6mmFc/MuQB1qeUJSdxPXjk1Ht9+Kl77cjB70Kvl8E4BoQ9WNK4Gc/nTCO9SbU75PvSEKcjrTRbVyPG7gcUqjc2CnTqTSA8gjjBxzU3Kn3PepauJNSEVSgJFKI1Zt3RvSpNmRgHmkwuQwfletZtlJ3Q3aT97qPak+bJx09acrHr39DSEckqOp5rJTVy+VkJyevr2pREW56ketSELzSfNnj9aObUrlT6DUUjqMUfN3AJJ5qUKxOetJjBLY5Nawu2Z7IYOfYe9LtQDK8mlwercD3qVVVsKRjPeu6nsckpXlqQ8kbDRt4IODTwrIxULkDoc03DgHuO5rWMbkqVhh2jHGP60qqgzx19aXAzu64pWYkd+tEoWYlK+418fLzgmjKlfcHrS7cklvxPpTQC/CcYNQ0VCd9xrYbIPDe9MTltjITnuKnaNGIPRgeaUIe3Qe9Z2Lb6ohwSdoGNvB96GRguFbljzU6xnqRzTXULhud3rVxirEyb6kPl/higxMzgAlVbrU4QSDljkdD61Kdo+bPzDtVpE2TKe1wCp+bnj6U10XgnqPerDH5mOMZ6c1EVbOW9e9XBtimk1YgPI255zTsAANt2kdTUihOTjBJ4pVbGW2HI65py1IiMlTfhtxzjpmlAIITI5GcmnFWyORg0oCkMH7VEnYcVdkTY75IJ60YHVeeaeEHQnp696kEWADjGevFROVtRqLbshscB27sg5/Sn7MDByfxqdY9igDvStCw/HvXG6l3qdSo2RVdFGNoHPWm7GKkHg+tWio2lcc+tRxsDkYB7c0Oqi4UU9yoyyIeD97r70sSsPkMZB7k96uhR91VzjuTSOkhy/boawniGONBJ3ZGMZHOQR+VKSApwenUU1iemeBTDtA3etYSqNs2jTS2F8zPY/SkYjIULj1OaaG/ds3QZ4zUTy4AOMk8cVk5alK6RM2ANobNQOqt1bke9HmbRyeTTNwBKnofTtRzMcknGwrSYGC2MU0lWHzcn17U04PDfMKXaEXpkU3JsmMeVXI3XcflH3fenhRtGc59aXdu5C4wKQE8jg9yfSmpaaj0buQMkqg4YVCQNu4ZJJ5qw2AF2Z571EwzkD+H9aVx2urMjbg81DgOdwXkVK2VyT0NQsQACjc+1HUSUUUotqq54JzT9w8sZiOabGqg7Scg+9TFFYdBnPFbpPqNXb0FBZsblwKXawbhm9s05UfPK8qO1KuckL970NFi0gDSLkAYPqaeAwG5/vU3a33Qc5609RsbhvzNN6AovcAQwAJyR2pwzuwD065pThXPAyOpp3csF4PvS9C7MD8uWXIb6U9VyuQSW70hjOA3qKdEo3fe28ck1Lu9hNdx2wZG5eD3pJFwyhU+ZeQCaGLFvUUNudtucA00ncXK0DlmOeg70q7QwJP606NcDZuBHfihV254UkHgmm2aWbAttzjtzQEZgPmyRyTmk8wZ2nBBqQ8YZlITHUetO/cylFsaEw2/ecn1NOC7s8jHbmmKm2T94pYdqk3K2M8L2pNts2SVhW3bQTkk8ZzzTkJA+YAj9aRHflBgAfdNKXO0g8H270MTaELEcj7pPGaepAB39/T1pMfKDnoaV1YqxUc00wSTEJYbSckZ7UFWB4fg9qFckgYwOjZqQMD9/j8KaZNtQXcBheB1pck/Nt69aTI6DP40AKnzc7uw7U27lNXQpbovp1J708ZLfL075qPCSHO7B7ipHLL09KSu3qPl0FVXbIMnyjrzQhyW54P500r8mVbGTzS/cIJO7jIx61VxIerD0JwMA05RMQSMfL196ZuywwPl709R5bblk69QelK10DV9j/9f7mJG7Gc8dKMMOuAp4DU1Tlm5Ip4L4xJjbniuy1jOy3YoXAIOeTwTTmwMDv6mmn5uvQdKFY8kqCtJA43Q4oHVdwOR0bNIUYnDc5/QUoLbQduOelKB1yTkjuOKenUnlutAVECbd/Xoe9LtUPhc89TQI8KCdvHTJoHy4xz+NNBFaDmQ56Y9aRtu0ZUnB7CgnaMsTzzQCwZTn60XZPUEwMnpn1pRxz196aUZjkngU8JuUp075700xWuIo/jFDKHJKMwHcnvSqoTJJzjgU7eGUEHA70w5baAio3uB6U3GfnXJPoT0pylcDt704qMH5sZqb6k8lxu3kc8nmgghsbuCe5pVweT+dIvzswPA9TVNplWbAljxtGQe9Pjy4YMMY6U07j0xx39aUK5OT1PftRcmzuAHHuOtABI6/jT8Z/D0pB8v3efrQpW1EotjtoXkDnHXNJw+A/wAvfNB3YzxmgkfKD+tOLCdxwHrzj0pp54XIPegk9jxQp55qkLl0DLLxj60nlNnAPWnuTgAfjzSfNwA2BRzAoroKE8skZB4707BKjOPrTcMwBJwO59aRlcYG3cKab6jSswJAYjGfQ+tKV2/NtOaAJAwGOTTjxwzZJNPmdtBPSQhUFQ5x7kmgomMBfvcg5pxXdgHgUpX7rDGehHpUttDUeZjfLGMhcjHWo8gHGPxFPHX5lzS7U3bweO/NO4aDdjEfKfzpPm6HoKdgfepflxjp9aT1GyNwcDjNLs454p6Hk4G5vX0pwzyGxgUm7MXLzajCnXDjbijbxlsHHQ5pcB1PIx2pq9NvX60+moK99AUMCCOSaGSR2+99aeXwPl49eKb5TbPX1PpUNtMSigK5wCwJ+lLjYcDGD3zSiExRFw+d/wClMCng4IobKVuoA/eGKQAfUU5XPTZjPc0mdvyjv0OKNWNWb0Ak9uMUm1tm7rk4oAAynJz3zUqHbgZ57A0OI1fqMbcFIODQGBYHuetPcO3z4470jExsAoBB60k2wdxMYzzkDtTsZUHbj2prRgnO847AU8Y7HA7809xrR6EKpliSOKccYwRn3pdwG5QMgdKAq8n1pNPqK2ogBJAxQww2CevB4qThTuxkdKadpyu0j1oT1BrUQKwxtBAHc0iqBy7fN2wadheNpznjk0u0AjABIOKbYnFthzv5+7/Klx3Q9c9TQ5+XHBOaUg8DoD1pIXIKGAA/U+lMLZztJyaMjnbz705VXHUjPU4p21BvQOQOPSnBhgbuvfFNXbzknjvS4QcdaakKzJAPmB28d+aXOXIA4HUnvTTlSMncp6e1PzvIBOD9OlLVjtcDjPrQFAzx1/ShWXHFIV3dScdcg0h6tiBgepAB6ZNDKWOVx8vU0GIYG7OB0FL06DnuKuyJtd2BAvHy8Hk5pWxkYPJp3lkqueD6UN8qg4GF75pOzYK43ZuY57Ug4yhU9etOOWAIbG49RTscYDZ9TR1E4vcbhhzgY9aTOWHynNG1/pTtgK4ParSVhWdxgLe9OI780nbjipA+9PvZbHTHSlfUV7uzY0AMu4kE5oI7befWkCjGaUsB6mh6hGNnqGdvHJpMFkzgY+tCkrx1zTsfLlmx7U7DumCjg4OCRQpYDn86A2RwDx6UjAqcqf1pWbY9bXHknAxjmnZOMFsCmZYqGI596cUVh82T9Kl6lJ6CjABB7deaapJyG+79aQDg449aCBjLH9aLWIvd2G7fmxj8aVTxj9fWk3ZDDdz9etNVTlTkkDrVqNhLVjzgHg89+aBg+nvQzImfk69801cdc5B98VNht30Q8DI6/hTh82MDgd/SlXC/L696R1AbCH9anVlK4zBLHHQdTmnYzwTyO+Kd/CTnpS7sIACCfUUtbk3sN44FG8gD5c+9O+U4OAD3pGIAJXnHUmnqxppn/9D9C8CRSD69acYwRuBHHWmqxbDDGB+tAJDluue2a7mmcV1YOwIPJ9aZk5BC8E8+9TYySep9KAEDe/fJqUn1Hy31IyFPbFOIZl2gcjpk084Yc8j600MQSMAik3cTVncDFtz8y56nmlA5G9s0jJvGXPTpQDySOvTNFh6sCpbocjNPLBeMZJpiHuVx6+9OLZwQAQePpSkmwWg0jJx0+tLIjDHJJolYHCAYC9Tmk4YjK8+tCTGtRcEHA700L8w2jIz8x9KViQyhSSB1oXPIHc5poV+gZjz1z60u5cgldwA7UwsqKRnGTSq3yggZH1pqLE2hxbYS2Cyn9KQmPG7fu9uf50qSYBePj9ab5jNjJz7YpcruN2FTbyw4z1zRtXaM8etG3ONy7ce9KEA4zkkUrXZGogjznGP/AK1MCeWOeGPanLgEjeQMc0u9SQCPxod27FJXIn3cMFPuaQqAwz36cU/g5bOcU0gjALZH8qduxDjroNI43GnRqxbCg/U0HjKnGPU96cCACq5J707N6lJDcOF+U4bdk+9L+8AJzge5oXO4DsP1p4Ayc4xTJaGEZ6EjPX2pojwep/GpDx9TSZ4YYznpUWbYWdxAhQbjyGPWlKFlJPH40BycKPpzSqWyEP4+9LXYp2ZCy5A46UGP5cd+tO+YHHUd+elJz/eIOe561Sk2KyTI88g46Uxt7lWcDA6e9TEfNkc/hTGYt97jHQVV2S4tPUhX7+CM5zSkZ5/i9KcyjPpTuAfu8jvVp6g0mR9Bj0pSm9c9cd/Sn/xcg4pp5z1HtTu7mfIk9BoPAxyB1xTXVn+58oBznrT8YOBkZo5P8Pf1pqxUl1QjKcjJ4z2pWiUMTjGe1Ow2eSBjrmnn5sdP8KJX3I5bkflkJkZB96XCpjHOeuaVmK4G7Ld6aw9fzFK1wUkthryfNknnp0qIucnJ/H1pJNvbJ9jTeAOmK2jFPUhydwy3J2gCo9uef504/NwfxpBGdx2kkDvmqtYzduo0ZPGcZ9q8X/bBlEHwssdvms7anEuU4Iycc17WkTDJP55rw/8AbGlaH4c6SqS7Fm1NVbilrfQqLaTueFWHkWVvG85ITjBzU/iMRiweUtuRxjJrL03SbjWJ7KPzB9nRgGG70rW8eCKGF4IIRsiAHyn73FedXX7w9Oi3yOx5hqMMQ+ZMlU9DXtn7EZaXx94kuojlBZonzDkcmvELwqYgjBlxyVB5r3f9hGPHjLxbMsm5PskYKuPunmuym2o3OCqm2lc+upBvfGMD1oEABDO2aeWBynOM0+PH8QzjtWnO7GPInLUEGRjbj3oY7WKkCpMgfj0qORQG5bg1CmaxjYYzGPAK5BprdOQce1D5C53ZFND5HJwKObUOVDcZ696bK2AFVutOdm7YwOlMKMQCcZ74pqRMojB78YoPPXOKeEwcHkUkoHpVuQoxQz7oLKu78aRsv34PWnbTn0oYFRkHjvSvfYaXcaFAHTOPSkKkrnnFKXVSGwRmnsQ3C1Fn1KTTRCQRg048kHGKkACsQVzTxsUcDH9KpyCMbvci8skbWX8afHFtGewo35Yjd1p+f4Bxj9axnJlpa3Q0IwIccfWmzL/Eg+oz1qxzjFNI54rCU2VBIr/MRwuABzT0DYBpSWBwD96nOQABj8jWcmzW2hExOSoHHc0YLD5mxQf3pI6e+etTeWG2gDnHQ0JMTaaI1BxgVIImdQV4PelSA54H61MgkbAQDiuqk9bmU9VYrMjKdrAH1NOYqhVgAR71MV/vKQTUDAkYKcZr0KcW0cc21uMbe756DrTWzsyp69aey8YzikEBxuEgwe1dCdjBKTeoxQANxGR9aVhjgdPWpFQfc5+poZFJA+bjrxQ5ahytkap8pzkgn1p7jA9z0NSiJBwMn60NCVUEHdUSd9DRQaKvknI4Jz3qWIANljgAcj1px3J7Uzl03Ec+9TyXHy2VxVkzkKuc980EgDB603pzTWDH7rdepq+RBKTSuKZCPuqPamMxI+6SxpckDbj8aQkhQE4PrRyoSuxpViwXuKj+bcV6kn16VIWKg7jlx0Ipi5b58gbu9NXuDSa0FAIyO9NKblO5/wAqeuQeBmmshGQTwf0osKSVrn//0fuUISMrnj1pVjdmOeBSYIwOuPWnrJv5/rX0U20fN2UtR6Q5O0/nU0UZ5B/h4pYsMu7bk+tT4II+XFedXqtHdSpqxGqEnmnFTklyNop5ByPlBHrUTYywHA964Oe52KNtyJ2LMQBxUWAOgxzzUpLYz0+lN3DByhx60OTYcvURfc/lUbvuBCMcDqaeMjsMe9QsGDkg4BqLu4+VtAQp6dR1qN2IY8dOmaUn5SnQg9ajdzu2kliKNBqLsMd+mPxBqNmyMFefUVPtPfrUWz5iemP1pS3Fy9hmev8AWmgPjYD19aexOAT09Kdxxux7Gk97hFdCJNwyrdu9DttUZOR2GacW3HZnINRbgSUZPunmnciUbsf5qgY4JNMbkZ9eo9aMRluhA9qXAYkg420uZlu1rEe4YyOo7U1jn+Dk96cScnODTGLHoPoDTSZKehBKUC/NyfSo9mB8rAE+tTvGu4A4P9Ki253Dj2IrRMqNNJ3ZTjR+fLTkd2qUcA7x83sKIX2Z5JJqRCduS2c+tdN7aE8rGjIUZG4fWnx4XceST69qOG4LdPXtUicsSVyMcU9xK17CLuIOW6egpWUJ8+0MT70gXdnHHPTNPWNVbBBI+tBUdWO3R9HHzMODQsbNGAPXnmm7i24heRwM08vu4Ax6mlZsq7vqPAwmzkH1zTwAigk7vXNMKhQrOCM9DTn3NjjgevelZ9CuZN3HE4zgf4CmEBCTyTUuwDBfIb+dNKspJKcfWk3cck0hSAGSQIcd6RtrElsqSenpTlZiy4G0H+9S4w25uWosJzb0EO1R5XlBemHB60qYxhnyvvT+vBAz6UpwQD90Cp5tS5Ij28hu46GneWcD5gT6UA5yOM47jrTvm2L3yfyq90LmSDYSCcYNJsJb5uTj8qVixLg8fjSgHaQW57GpWr1CKjJDdzZC8cGpCGB2574zTFTcAm7g9T60o4Ozfk55PYU3uNXbH4XcAWyfam7w55JyDyKULjjqx6mnICoZunt61SVgaTIyxZycE4GM4qYHgHqRUefmU7j83J9qftbd06d6VxxQHnBC8jk8U5SkmDzuB9KQMxxzzT1+TD9D0xVdBNPmDKjb8vH1pN/l4bnBPTvR74ApTjq2Klsdk+oLnJI4B7U8IrKdrc+hpC248cJ696UbRnAJbsaqza0JbVwXGTu+6B+tOJBA9M00FsA8U5VBbAPbJp9CXYUKWYhMYPqaFweqY7fSgBlkCfwnuaeNwYngrST6lNXFG8HGeM8ZpctuIYcZpFVm4Gc56+lLzgqAWA4PPNJ6i1S0FJVs/LyD60hyY+wIPWjaFHByR1zSIPLzySpHNNAh204GWLDuM07Yeq801O+OaWM8k78L3Bpq9waSFQAjLcetBI3EjvSDBJJ9aU7R16GgjV7C46q2BkdTTSpICDgU9cNkMCcdKXaDg5+tJXZdtNRhRsgbQCO4p+BxnBx1pRtI6c579abtByOc0N9DNxe4ANu+VRwO5oIxkdD60pyPTJpRg/MT07UzRq6sGZOEOCPYUPkE5WlyScp96lZmcc9R1NF9CFHWyEAIGBxRyR0/GlLYAxyc9TSqy4/eNyam5fKk9RNvyjqCKb5YJ5+b607em45z+XWlbAAP5CqvciSVxAo+6OBTsD7o/A5pvzDquRTwEPX8BVtNCfKxpQ9Dx705lwPX0NKqbccn3owQO2Pc0r3HGNxrHAUdfeht6dGwD3zShwQAF6daTknBAAp9RXbQoG4DLcjpzSlccEcD3oxnB9KcnUh/wobYuXQQqNpOMk9DSdRkY3d6e2R/untTQrjp0PNEZaD62G/vAeTwOopY1Vtzlcr9aVgQC4+b1FChs53cH+H0quYlxSY0fN0FKuBhiv407aM7lpZCeAR1pJh6ibm2llQEZ7UEBgCOT3HpTRlc8naT604bTnBIzR5j6jV4JHTNGCCaUYTjt3NLgckMSDQnccYu4EA4WkXIO1SQD1NKuRhcZX1PanhsfKjYz1NTJ9EJpM//0vvzbjADFlHvwaQ5XqP1pxbI2bduO9NIBRstz7Gu9JnMxoLDHIxnmnHOOOaaNwxjp704FyPpTEnZjcnoo56Uo8zcc4z60cdQevanbQGxhiabZTuKPmB56ds03sAOp9qcVI54+uaOcgIuSepPaoV0KTuLsJwOh+tNEbFz2HqacQcggnjvSSEMBnse1MUdBNo5BT5h39aAGC4ZgB2p3zNTu4yOPcUNNMq1xhwerDNIck/L36mpCq7s5GKAOWx+FJN9St1YasexsEE4NPICZ7kim4ZBy+RTiuSAF60LVi8iMA439KdyD/e9cmnbN429AvPXrRyBgDOB60xXIjtC4VevpSscYxyakA2oO5oQdPl5B5zTIV2xgYhgo708A8lsFiaVlABxznrS56njA6UPyLauADcbsY9qX/aPTvSIDkSbcn3pWOM5wARQm7k3a0FBRfQgnmgNtzz9KajIQNg5HXNPwcnBzkflRfULXBCzZBwcDqaVUxuBbnv7UemBg/zpVCrgleTSeuw9ebUFBx83T1oZR0YHA7Zp424yc/40HnoePeo3Y5PXQawwOOaMKuTjHrRj1pc9UPTFaXDld7sTOfnIwKGIH3SSc04JheWBFNy/8CfL609yH5igbhzjd7mkKFe+1jRhSvPUdOadsLc+ZwOuaL2Y2tURfMuQRz3NGenyg0rsRgEfjTiu4gL0q1ruJpibW5YjafT1oznOVzml9UDZA60q8dF6jFJuxHK7iJluAMAdqkjUISSc56+1JGuFJP3qOWOeh96LmnLoIRtIBG4jvSOZNwyMZ6nNS4CLv3ZpjFON/JPakiLO4jBckHkHvTTEccVICANoQn1yaTjt+VNMbRBsZdx9TxTxkdSVqQjb2phBZgTTuydtQCnjIyD+tCjuq9O1A6nsBUmFHTpTbsgSe4z5y237wPNSIuegyaeqrjhuvXmnCNRtIfkHmsW7lRTWpFsBBJU0mxVXG05+tSlW5PQUgx/d69c0yeowIVUs2MD3pu0E4+8KkAXBXcQfXNIANhy+GPpSVyk3YjCjdnnH0qXaXPyqB7k0DIIxyPWkl6ADg565pbghVG3h2APrQ0brltisD703aTjccilMZLDEhHqKp6IpvWwL/tFcjt2pMEHgUBVZiGGcdKRQckE8A9xSSDTYGwygY53YpWUglcdOppxAB3AZoyxwy/fPahx6kvcQl2xxwKXk4GMD60hSQ8dM+9IqsqjJKtS0sCSA5O4njjjmmKWC7twP0pcHdkcj2pCVxjI9qasNxdxoJJ4PHfJoyyMCjAge1CjnLHI70PwRVK1ws2PQuVO5flOSaaBkcce1Ny5XAz+dI2Vwvc+9DjYzbY7uuBgZ5pwH7zJPSkUMuM4J70uDnLDH1pO7BJPcc3GM/MD6GkLdD0x0oHzcop460owwAYY/HpSSGklqADE5IJ4pMgkZXgHrTjlQwzliOuaaI++c8d6La3Y23YY5H3kAAHp3pQR1dc+1KQrfKgwRznrik2sQQcZ9aLAtriufM2kjhTwBSYOfQ00LjHXgUo+7gg8mk7oG0txVdQe/PSg9eeKcWYnCrwOuRTC247h34HFF7sl3aFbKYyRzTSCxz2HvSgEuwcAkUhTn5eg6mkOLd7CswGcAcjqaD+7Xceh4JprfNH8o4NNB34RznHShO5M0G5QNqc4PXNAO4Yx0pvqByR1NKq9WzgetPzKV0LnBGOpphRjz19eakODjC89znrR2xT21H0sMQD+Jc0rIxw7YweDg0buwA46nNNJHYHPuaTu2ZSSFYc8ke1Jz7cnmm7zu+cY96RD0P9a0SvqS43HNtxncMjtTFIfnp9DSMm1s45POaFBIyeorR2E2xSykEFj9aWNTH8y/NnrmgHj7ufSpck45xSWg07n/0/0AIyCQRkGhQT1bA+tOBypPB+lBZcbO9epc8rlTd0QlF8zvyO9G3HDLU0mAQhbO7pntUW0M2fMyBxjNOMtdSZJjV2qzHaOlRkAZPQ9h61ZKhl2AY96TZg/dJPqablrqZqDkV1yeucnoa8K/bEuntvBnh6B4VkJ1EHDDORjivfkTHDAcV8//ALY8ippnhOMlFWS8YEO3HTg0ufU2UE00zxbSLhlhSN4gm7GOMVV8XQlI3aYlR6etWrVTGYmLI+0D7vSsjxVcXEsUpJLc5HPSuKqk6lzsheMLHD30wjU/us+mMnNe/fsHN5/iTxbKwCnyo94xjnmvnrUZcQZYAuDX0H+wBvbUPG0pwdvlqdw5HFdVNOUHc5al1OLufW4BDE43KG6ZpwYId+ODSEKP4e+aXjHQjHqavlRlK1wLkjIFRsdy4K8d+aXDduKaoxweM0mhp3Y0beR+lMbC4C8560pxk5bHNR52njnPc01FsS0JGVtvy4Oe/pQAwwuc5FIF5wTkUoyST37UuUpNsGA3AZGaQ5HSmgY6jkH1o65J71L3H5oQHJ5ofCj19BTkKKDgH6mlCA/MMEjpzTTJUX1I9uWG4A/WnFQpz+Ypx75X5u1Jju649abkwbV7AR37mmOm3kc5qUBT6H3oCHHHSpldFJXIMgN93oO9OTk85HpUm3dzxQCFPPOKxbRSi2x+ePemljgAgA0/bn/69JjB55qJO7NYxZGeDmmk45xkE4qQj5Tgg5P5UIoxgtwKh3G007jVQFyMVOF4x1qMfz6kVNGjD5s5B6ZpxVxySJI49oyepp2zuuKXJPyg4ozt+UdK3jdGUlpoMfdtDHg1CwLLxk881MzHccp8o701XbnPyj+ddtObscstXZkOztnJ9ajIZeCOKmC4cnPy0kiP2OK6E09TGzGLkBh0I5zQWZh/OkdtvqxFOCGQgj5fXNXdEpXYZcdOlP69OmKdt4IVgMccimgED5uoPNQ32NGgCjBJBJz0NV5cBtoB3HuO1WwGI2r+JqN1XP07inF66hJN7FYhlGzufWkRkCnH51cHkj3B6k1VnIVioXj1FVKV3YlwaWpGS5GBgDv60kanawLZ9KOnNDr8ocdKL22IQxYtvzEljQU+bPSpFwcelIxzmp1bKWwoHJRAMdc1GQrcHOe5NPMnQfyowT25pSbTDRrQYF+cemOanSFdoUL09KTDHBK47Z9anCYIwMVz1qmhvThfQmiTy8bh8vc05iS2KasjqDx97rSSOMZB5rx6km5HpU4WQFmjBBqE4yc/iaJHfGOpFQiY9e565rLctqNtxGYYOeAaYzs/yg/KBSyP245qI7sYPrnii+mglHsGXVfmPPpmomlk6BMAGlkZy25eg600l+p6UwtZ6CsQV3fnUYJA3gY3UvHY8GmsTjaBmnqx2Q0r8wbd0PNIx5b7xFH3vlbgDpimM/cMMqO5qbsEtNAxg/Tt6UmVBOecdKiQvKCMEn16U44IHqO9NK7HuhhlI4PXv7UpQtkh+TUfMgxtzzzipM7mPykADApu1yN9AIIxjJ+tBDZbd0PNKrjp19qRyTneMelCSuJtCkll9BTN6sOG5qVmjSMfKeeoqsUVenHcUNXG9gKgj3FN+THvTmOFDjJU9aiOeRtx9aEuwO71KiA7QzKc9ye1Sj94QVwB0x601QVCgPn1NSRpuJw2PWuzqc/Ld3QuzZkEc9iacUfH170u1hjOcH1pyLnqcgUJXNVroKnKgdx39aGZAV3ygZpxQIA27PPr0pVMeCSu760nFhqmPcn5fLXKnqM00BCCxGCPejkNuGFHpThgAjhsnvQot6GkptocG/dBCcg+o6U4JgqOuO9IcbcHoe9HDDKHJHU0uVvQnnuOZW8wlzn09qQD0PXvS8Ejd1+tSeUgOG4HY1KuaJ8w3GSFPOB69KBnPf6mlYM3AX3JoUjGM5PpVX0JmkxW2Nh1JJHBBp7HpyAB2qEGQgnZwKlEYBy+cY71G5Sl3DcM7VIGetKEXa2Mg0iYIG0HPrSqcEEH86aKsnZiBSSSSeRimsXIwcD3FSqjKwydyemelIn3z0OfWncTjrof/9T7ZwNvzEAin7Bs3RNyeelDYLb9ucjv2oHUgksPQdq6m9DO13qLhTz0Pf3pufn3ckDrTuFIA6U7nPQYp7lSV9BCwc7tuAOQKQM2d+PlPUelOyWBA+QinYUH5s59B3oFHcYBjnB6+tPJ556CmnJ7805lbG5RnPFG4OTuOHznLAe1IQN+Bil8s7uvApX6jBFNERs3cRgN3Pr+dALBvl4+tK3OMLlhQiq2WOQc9aLWNdx55wx+UntQQQeGBJ6ilwB3BpuNw9CepppXJlZaMcXOQvl/dHBzTkfIO4YFJvUfJv6DrTtwA4PPrmptqDYbfkLDJ2nkZpVQKONw3dKRSDzg5PXnrQG3ABl5HTB6U0m9wa0uh0bKQyuPm7sPWlCDPXikGFXYi5Y8kmh1PBc4+lKwr9hT5iA4OQwwCO1KuNojY5b0puDnZnp70qnB3d+5qkmEpJioAgYHpnilycAMoP8Atd6YCWByR9KlAJwTjFJpiS6oaxY4wSFz69adHHlSM8nrmkcANhcYNORSMlxQpGfNLmsO+XHzetIcrIE9ec0smOAOh60vmfKPkGR3pNalrXcG4fpnFI25ny3FOkYAAng+lNz82OOfWqTd7CkxnzK2BxnpUi5wcnNCk7mB7HikCvu2g980K4JW1Qo5IXsO9KqH5ih+pIpANpOTgd6UnglX4NFxpcy1DlRlvzNKC7HJ/CmkMYxmnjIOf1oC7sI7DI7n1FDYTGSCT3pNuDv6n+dLt3kfLjvS5mRq2KCueoGffrSsoIbn8KXKKTwMjpTOnzAAk1W+o0h2CQFC7cUp9efb3pN5cfcxTol6DHTvmncpbDQjjrwadtDBnYnPt2ppLBzngdqkPynOMjFJyZHLfYQKuA25iB2ozuPOcDpzSB2/u5FKwHXNJDej0GliTgHA7ilyG+7x680mBk4zyKXbhOKtsGk2GAATjJHvTMNydx59+lIDtOeufU1JkdW6+gouiXK+gmz93kt1PrQDkYVQCO1Cbe3ajksNpX8aV2yoxurjh33HoOKaCOo4GaCG9jTvRCOncUOSJ62D5hjuD70Fdp3A0buu386Occg8dKTtcvRoCMjNCjAO1ceoqReg9TTG3Dp1obE1ZjR91geval3H06jrT+h+bHzdKRlJPTPvmm7tCsr3E29D1HrQEAzNz19acAAMdvrRyRmhtjuxuzHTJPU0LnOFPP1pzHr796XbHx1J70uZiSVxFyDjIK5604/MpB6Cgqv3TlR60FTgbcMOmaHqDTvoMxnuQexFSAZ++ckD86cV4wMZHemkYAwceuKGxRv0GtgcN92n43DAGB9aaQeD3qTOTtXjPWi9y7PcbtBB+lR4Py85x1NSxkkEjjFJjnGBk9KETKzAHjngmkAweeBSrnpjp70ud/Y575NO3VjewgwM7sY96Qk/wKeTzT2TJC4Gaf5bdCML3qb9RXYzHRcZ79aaV+Ug8Zp/TpyaGyhG/qad2ytxq9flJznmnbFY9BjvQjbSeKVACT2/GhiSuIozjatKqkc+lIRtGQ2PUmngFjn1pK7BrUWNWLZYZAOTzSHDH7uB/KlHAALdKcVwARxu6Go3YncaOy9fejBzkcke9H3fUnvz0o7Z4PrVjVxWwvcE+lNy2DnmkMfd+DTuG4U5/GqSBp31AAAEY59KVFx/9elCncFLc+tKy4Y88fWhy1C1tRpJyfT1oCbQQeFbqSaXK7dvrT1PmfLtwBip5tRwfYbwMdwKY3JIUHBqUsMY24oTJB9qpSYSvYjHy4AGCOetO5OTil2kAk85puCfl6D1ptmV3cNmMMegpwIYb2BzSsAAMNk00gMmC3PoKVy436i4BQqwxk8c0gjKsOpXsc0qgYP86UBmAdHGfQ0wauf/1f0NCYyegzyaOQ5ckFccYp5zjA5zTVTnJXGeh7V6KbOVobGdwIbO73pvcDdk+3apnXbg7QVHUZ5pPKGQyHg9s0+a+4OOgrLx82aagGckH3p5V92C/NAAIOeSPfrSbsT7zFUgMdo/Sn5CsCe/b1qNCAMEEd6a0x9BgHvSeolclJY8dPrUeCr/ADZpWYsAd3NGCuG4zSWhTWg0sjNgxkAe9Ifm+XaRzS8tnJxQoJGRyM+tUk0Zt3YREDOQePWk757UrGPhd3I604bc7fXk5pNsH5Eagg560pYMvKnOetIV4yH5zQBwQec96q2g+a4obI5ABNKrYJUjPcUbQQPT1p6bMhXzgDgmpaGkxApxkjj0p4XapOOfem7XEgwcAdOaeuTnc+c+tS9WNvUTcQANpGO9IeSd8uSegpSD19KYSO6/Me9K1xN2eonIBxjB96j27cgYIPr2o2sM/N9aCCeTirSsJybE2kjA/nRznr+FOK4xjv2pdhJ54B6k009bhrYZjK91K0dSFxz1yaeykEA4IPU05wvpxmnLUS1YmzPtnvTd3HP0xT2BwB0H86IyQcYHPqKnUb3BTJH93he+aV14LKQSPWhtzSYOSKV02jMfTuc1NiU2RpgkO27ikO6TLtgr2xTlLdVximyIxxsNWkNysA+Qe7HmmsGUls8fWnMGB+dc0YKn5Rz6mqsF76EYj3HAO3PrzSyDZ1BPuKk2lSeRz1NOZQBgMfUVN+4+WNiDL7DgY9aeFWXAyVVec1IVwF3YOTjigApkqDlqm9wTvqQkNkAjB6hs9RSlssQeRTpFORGw9+tKwGByM9DUtMXM2yLCrnHQ9BSFskKoBqQqAdo59zTBwWGBnpxQt7FX7jCpHICjPUZp+xTw3yjrmkXk+ooZRlgfvdqpoHfoJwGbb68E0OMZPTNKMbeeopuQRzzTUXfUh6IjAQjg5I65NDEA8Z3e9KFxnPenYXHc4pyZKWgzB6nr3pCpwTjGakwc+oo3OF5UAVLdxN9hmB17YpqKcEk8Gn7cggjrSsAicVSbKSG8EY6Y6e9LxwKNmVOCT3pAOMnINPR7ibaYdAcAA9qZ05OBjsetS4B60/ar/wCs5PrSU0NxvsQgl+Rj2zTkgUNyoyPTvT9vcKB7UoHOc89vam5a6GcV3GiHccqxGPenMmz5QxY+ppWk5HykepFOYgsCOcUcxbsloRiNvTmvnH9sx1x4Pt9uHM0jgsM9q+kfNySvJ9q+Z/2zL2zttR8Ii6mKR7nclv4QBSu76EqCmmkeQWtsxjhmadsgjeFOBVPxeIFs3KYRWbg55asK88dw79umQ+bGeFkOQDXNat4ivdQQ+ZncD909BXPNPm1OyNrWKV5cKsjB+eM4zX05+wOFEfjR5FCv5keTjkjHFfK8yeZ/rsneMcmvqv8AYFh36V4vnModluVQDPYLxXfTf7tpnFVS5opH1K7kEdx703cehHB96kJZjtIGBURTLZ5FUkmc7nZ6Bnng5FMJJ9KXaQelIQMFs8mmqaJcpLUaxA5IzTQV6kU4Kdn3iR3BpWUgDOOaHoyoty3QipvOOg65pdihvvHbUmxlxu601SATnkVhJq5pGD6MRlXdx270hAJ/+vSyEhuAMUIwzzwKg1SYnrheKEXawYLT48kEEDFOD8Z2dOhqbjdxHXcQW4HqKCMLgruHbnrSqwfIPU05VYtlhwKpIm1xmAcY+Wnsse3hznNIGBY/JTsLjJ+VTUzTBeYwrjtxTNg69jVgDcQMcZ4pWUB6wdzaCSIZMpz2I4pi8r8x696sSKGIz8xHv1qBgpYjaVH1qoxbHOST0E5AwcGhhgj39KYAyMTzg9M09CW68CrVO7M/aXdh4ZeABgU7GFGDk/WmZ4xjnsaRnJbGK09mDqWRMv3c8kmnxENnn65qP+HdggdKcOPlH50nFoV0xcEAj1NJySFAyTQAd2/P4VIqgnOcH61rGRnZJ6jVi59qeY1wN54FDn58DkU2STIA7dK2uydHshksYDABeD39aQEJkd/enk7SO4H6VGSpYliT61tE55Kzuf/W++x8ycDHPTNIVOMHrnJNLtBIxxSGNSTuk79PWvo9DwLX0QzzAjnYCBimhieduRnmpHQZzztHWmtEVw8PO7qM9KbaITaepHxuYDoaaQCCCcU6TIYepHNM27h1+Yc0JO45XaGMVPy+negnaoHUGlX5icdfejGT8/BFa36GerYzpx1zRs38AgU4qQc44PqacsWeckVLaQ1q7DFjHSrSR/KCwBz71HGpIwRzmrfBjUYI45rz69fsdtClpdkEiBtuCyjPPtUqjGQ3zbehJpwXEfX8KZLIEGMda8+pWbOuNNJjdz4PcGo2yBgj8aCQOhP41GzqQMHJHaud+Z0aDGlI4wcetRnj6d6kz8vzYxmmMwz0zjvUpO+hLimR4Iy/Ue9KHDZBwOKZggMN3U8c00hcADgnqfWmtFqOL10GtLsXA6Go08wgkjilkUAcdT1HrTPmxjJXjpmtI6olXbHNg4x09ajLMMhelPjBUfNzTXLE4+6DVaibW7I3LdecVCEXl3BHpU54U4ySD1phUvzng+9S0FxnKnlsAjpTc8hexNSGLDKOSD39KOM4x070rPoCkNAZPmVuP4hS7j/D096YQXPynB9acquFOevahK5Scmwc8hvTrTmYHBHWmlZcYfAB96QBiuQcAHoaWlyVFituP9RVdVYkkbiP9qp2Pl4yQw70m7d8oO0GlcTSaIlzt+bhaQ8/U9Ke+F+Tkk96aUHUE5FWthq6dioi5YBEPJ5OalARW75+tQru8z5e3PWnqdjbmXr+NdnLfU57t9CTdt+UtzmplXCFjgA1G45GOM04ocBd2T1qrXKjJ9Bdi5DlsD0p3ytxjGOevWmoOpxlh609c5ZnByPSk1YtSuhflXHIye2aPu9Bn1pMr1A69M04MRt5xmodx3F++AFOCOTzUhGF+UAH69aaNmRnqe+acdgAQ9c5Bp63G1fYVkHyArz3NSHodyk+h9KbuxjuO9Ace/4motcaumLt49fTmlRSOjYx196QOPu9z2FAwhxnnNVoi3YcSWyo7nkUmwcZyQfypX4AIGSTziggDbt4x1FTdsT3sxy/LnH3RQcZ44FLjg84PcYpGWbKngKaTV2NSJN7EcdB1pmB19aVcj5Cc570p+U9fxoSdxt6jV2kHrQuRny+c9c0/wAzI+5z7U1MAbgcY6g07XGtQAXGXGOakw3bp2GKjXO4fLx15p6A5bBJye/anoNXFCtna3X1pwOM7ucd6bgoxI788mlAYnGMnr14oSYKyHqMjIwCe1IoBXIk2tTdpVhgHil2nIRFILdTSBaituUE7iTShAcBu3OaHZi+CMc8UsmzLAgkgdfWqSFFWYmSHGfunrT9pIPy9elNXnAyOaXc5b52BAptMe+woCqGyOfT1pRtYYIAFIB828EelPdFYhQfr70JEPVjAgVGKgfjT8KoCqASaVByCgC57UuAp+bqDQrsErCMDgc4/ChFIcF8cdfel38kk5I6ClXYOSxLHtRqNO/UDnk9xSff69u1Owy555PX2pGGAH65PNCRLfKxMpnK5Dd80P2A5Unk05kVuOmacUyw29O/NNjV27jWRCQGYj3HenMpTjBI+tNUSP8AfACg8GnMpBI/XtS1Y3Zh8v8AEDStgf560DJAzgkUu0Od3f0pW1uJwbFXDHJ4pQMj5sAHpTSflBA707DHvwO9N7hdIXd0G3JFKVDEsQeDTVGDvDcjtTsluc5o3CzbuGNx44+tNHy5HelLDIxnNOYbASxA9KNyl5h5bFPm5zQcRgRqOB1NNy7KPm5qQgn5d4wOppLclaPQTh+BkgUojIypOc9KAAPmHQdqVWG05PzHpQr31BsjwVODnNOxwQevrQxTcPX1pTtJ5OCe1LmuKyuIq7eeD9aCV4PQ+lKOccg0j4BxgE0atkNigtjr17UoXHD5prZOCOMVKnzfeOKppji77CbRxjoPWkG5jgdaMZOM59zTtzcqgwO7Ukh2dz//1/v4AjIHGOaQL827uaPnK4TnHU0rHkAdR1ruuYPUCG38j6nNISXBzjaKVkJBPLMvPNNJUAdt3akxahgFdxxx3pOGXp7E08txsK7cdKaF+tCHazET5Wwv605tpPTBoHDbdvHrTm3EcYzVdRXdrIbyOwOKDhtuPvZoTkng575pSE+8rYNJJtgmJ8p69QelKzH+78opOCRxg0oO4bQMA9TRbUp22Bev+z2oLsGVUXjNKMLx0x39aUM+cbefXNJWuFm0Ls2ncfmYnrTQ5GcY/Om7mVst17nNKvB3np2rRJvUlO2guG3blGMdQafnKg4zzScnDelL3OFz7VK1BjmZWwFXA70iYAPGT70qhfvHg+lJ97pwQaSQKXRibWXHzZLdj2FDAj1GOtDMdwbA9DTWB3/M59vSnYXMP38D5fqaeTtwBjnqaRcBMHk03J4wABmpYK+444Vueo7UrMdwcADFDg5BBpGyU3dR3FO3UpSaYv04XsaaD8x4Jb3pSpOMdD2zS43ckUwvdiBSuSOnXpQow2SffrS98dMnjmlCAdevfmkhu62FVdxz0/GlJI4HJpDhOMkk0ilnOwr+NLl1JutmLypDdAe5pOOpOT9absAOc9PenfKTydvqKqzZbstBy7e4yaQYByB81OjwCfm6UhOWwFAJ6ml1ANo2nfg5NKpJ9vQ+lIflGOtPOc54JNJ3IbBk6BvxpSeVCdB0FMBB/j5Haj73A7UcumpXNcXvu79zS87QRzmmksBsPBpxGwFlOR3oGgcZwSSTSjCKdnDetNJyuOmKcpUgdiOtN3Q+ZCqzKBnk460O3GCeaVV5OPmx2oXy/uyL83apVyXZoQbivyj86VGLDJB98VIFYAgEN6Zo4C46etJtis4jCjHOFP8AjTtpwFwKdzjAP4ml6MN/ancGiMK2OTx70vCkZUnPSpdoJYk5NAYHqPpRzXHGK6kYUFw2OcVJsH3lxxQUUkZ/nTnVcEZ49KHJhaxHsX747/rQFHBxx2qQ7CAoOKPK3/LuOPWhSvoSo3ZCAdx2HketD7j1cdal2c+p6Gjyhn7oyexNVdk8rRDg43AbvUUKGY5AC56DNPIAPzduwNNkUjHyhSe/Sncbfcaq7H/1m5uppQwGfXuKbu2nI5I6mhuPm3AZ689aYtmI58zuAAfzqIrk9Tj3p8jqRnj8DTDuIPzYU0IYpJBAVsgU45OCW6VGoGPapBjBXuae5OlhSpJDZ5NMzuyOeKcATlDlSvfPFOC/Lnv3pqRLjcSNMd/zo4WUSD5hjBNLlRwcgdMik2p0BIXufWmrsG+grLjnIwfekU+nPakYFSPL+6e9OA3DO4AelAk9RuMNyeDUyr/eAIPTAqM8dxTkYJnapbPv0pO4Kouaw/buIXfg+hNOA2HnB+tNVgeWQ7h0p0fzhvMAHtWb1ZT3EIzwR1PXNRktubsMd6k+UjkYApm3IyM59TTRD1Y3GQeuKNnU5yOppQV3bcsBSlk6A/XiqdyopXIyrHgYwOQaI8k7ifwNSFVJwelOj25weg6GmiuthNilfXHbNOBxxtyPpUieWSflJJofGdpH0AqLO4WV9Cu+/khSc08KMbyxz6Ush48sEDvmjhuC2aauyOuo3Ac7lzkUu2TYQwUD1zStk8J/9ahuFLFjgdQaGriGhPlKBuO5pu0D8D1pyBsbzgAmmlyy7VTv1xWnKS22hrdOG5bjFJsLDHQ45p7YVQMYPr607aOMj3NTZoa1ehEg2gAnOOue9PKnOE5PfmnlFznPXt6UDGflyrdCM9RSabQ2EcRGN6jOeOc0c8hmGexppuBGxGM4681FJKmT5Z4bqD2qUmGi2HSbQ5bsKiLtuzyO31FCuhBjP4HNMJ5GDkGrUSLtk2Bzv69qYG5IGDik7/Mc0oTg4OPc1NrMfK2j/9D9CcEH5M5HWkCkjJOCD3qReN2eoHNBXO3nIPbvXo3Z57RCx2Av1HQ0wA5HoammiKYPBXPKinLEpP3wp54NNvqCi5bkJxyD19aArc8jBqdYupOAT+tCqofP8J60XVhKLTsRDKnAyfUVIIlYfMSCfyFSjA7c9z60MefmGaybKSWxW2ZIB6D0p2zfnHQd6kbC9eajGJMrgjHQVSbaHK1roY3GNvJpwjBxk89+akEeABjJoUYLLtB560XuTJB5Y43kUchTlB7GlHcbD7k07yQoJB6+9Q9wSb2IxGFycnB7VHIR0HH9amKtwcd+KjOVc559jWi1Bu5ET3zimEsGBVvrUj8+469aZgHkD6kmrUU2ZTV1oOVsEZXOe+a+N/8AgoJcKdW8IROWKHIKg8tznFfYeGLjapODXx1+3ZpEmtfELwPawvKotleaUgZGNpA/WnypsuLaR8+6QlxcQyEwskC/dJ4Nas2gxjThfzclmHl881seGNHuZb5YZ0i8gZPTlj71f8SLHbWB2xpndkD0rmqO87XOqMHGLOGv4m+Q7AccD1r6n/YEhlTw34wuJIoVjbUgBt6/d618r6tH9sxcRzNFxjrxX1j/AME9rVl8C+KpJpN4OpkcnniuuDSicVX35RPplgEySAQfQ01jGmCBmppEXeS35VHIAhwOd3SmpoiUGVXyTycZqEDMmBwPWrEkXy5PIqPymbpnA71qppoyUHfUase3qc5p20HrnPanALg8HPekJVQCA1YynqbR1F9m59DSMm3kEA/zpxST7z8Cmsn8ZJOKg0uhhG8jcTSHa2Mcc881KULcqaBFkcipaY7jQNq+9JnjJ4qUKAvPWkMnQDbn3qlC+xEpXYwBXPyH5jTwWLZcEMOvvSlVMhxjI605Q1VYOVrcQszA/JwOlObDAcc9qQFu/QUhbj1qHcIvuSDIxTe5PXNMLk9OKQEg8d6hUmy3ViSiPKEhufeoX54B+pNKpOMvu60p249ea0jScdxc6exFtGRuViRSkEj93jB7GpkLk0YwSOvuKEmmRGSZBgj5ql2nA9feg4GV60deCT071buKy6iDlwH5z15qQx88MQB6d6ZsIYe3U1KucnPAFTaxSTuKm3ORyO+TQeG7EVG6IJMnH1Bpw5YBeBnnNVFEtt3Q7I3ZbjNDAbs9ieMU09SM5A/So/m6ZroUDByaJdvzeuKaVwWXbw3NNRSvO7J9ak579++aq1gTu9SPZkH2FRh/UdB1qw6nqCeOtQ7CecHnrTTS3CUX9kbJcHATqD1JqNsEZQkfjUrICACOajK9hzVKSYpU5dRu44OAWHrUax9yxz71YUGMYH41Awfp8uPWri1cl7aibsSYIp53HkdRUf7xuWGfpU8cTAbTj1om7ILOQ3ygR8+c0oiJbG4ce9SeWTkjIIpwVgBxnPU1x1J8yOiNLlYoRVI7EdKkZkLYIIA700qqBc5J7YpJHDgDHSvNneTO6CSWosnAD9j71A0o52DOPWnNKcbMcCoWwPaspRNba6DGbOM5zQCuTwOaR3HGM8UjjjOetS4N7A2RsRyO+aY428lvrzTmZev60xlUnb2q4xsJPuMLb+AKaM9F4UdRTmzgBRj1pE4IwMetNxuDkkNb5fmfkdqZgnBYYzVh+GI4246mos4JHX0qYoNG9yFsqTxS4Qrl+TTz6nvQuSCAuMdTV8pLb6kOSDtXkd802NPKLnbuJ71KdpUhl57E01F55bntSQRTZGwXqxz/AEpOMbfWpQUGV25+o600Y3AkVD0LWrI8fwYAI7098rjZzkc5pWOOqgk9KjztHy8/0pO4Na6DWR8gntSGQDpgDvQeMM2eaY33hxlT3pEq8VoK+1lH5k1GcLwDwelIzfKccUxSTw351LZUdx424GTSEc5zwOlRMSmc5x60x5cEBTkmmkOLbGqzAfPgL6gU7cDgkdO9CozKV3DJPQ96cgCAjZ14xXoyZyJtsdy6iTOQaVB8w3SEFfWhVH3cYxS7A27JH4mrirjje9xQBnI6E1MgCAkufxNRKegVgMdOKVPMAIkbPvilKLZSkPJ3cK2cd6ChAxIv60xtoRXThge3egSvjc3BHWmoApXZ/9H7PXGRu69vaneWd2ScjvzUKEP1Iz9anR9gK4JBPJNelKLsca11HAqTgLmnDH8SioyTkAfdPpUiNz3B+tTbqi4y1sxyLjfxj3xTsquN5BJ700tuz296P3bHbgk561LVx83RCkDO7d+HrSs3Iy3FIQIyNzClO1uMjnqM0co3JIdyenX1pduMbc801V4PXPYUo3BeQdxqLMad3qOUnoePwpdp+6TkDrSrsZMEn86TC42pn3JPWqUQu7gFxnBFOUJjOee4z1pu5cdDx1PpT9sQJIfcDUtWZV3fQa/UDbye2acSqbVwfwNMUt91lPHQ0p5/h5ppApIG+ZtrHOO4pwy2EAAAx+dNUndsHVccmpNm84DDbxyPWm0wvdgCyMV2Dp3pOp9D7UmxxuJwSDUiMy8jgn1pOKHF3Yr/AHMLnGc5NMBTB65HqetOlDKwbtSBQxJOOadrLUXPryoVQq/NJ34FJyJAei4xz3p4QbcE5pDyVyMZpbsTuPPQBF5PJ9qaOPmKkkd6EIzuGQelP+fJj3AMaeoNXYgcEkgcinhCxy/4Ypig+uAPvGnBvl+RuaLWE3d2YvlDbtB5zT2IDbQACMZJqJiXcENhqkBYMd2CfWrtfcTa6DwPMJJ6HvTW3g8Yx6H0po+XAzkA08kZPcVFivNirHlvlJ6etJtLEgU5Vx8449aRmGdwGDmmh80bDGVkyoYkcHmnserDJHcUu5WweeepNOJO30otYT0Y3JxwMGl6E7QeetCj8B3yaXOWzxg8UwTdgbgBuuablmA/eAYqQ7s9MBelHyY+dcg0rLqK13cRs8HjnrShWQZHHuaaMIDjOM9zS9Rnn/GhoG0LuA5bHHpSKMvlvu+9OVc4OBzz1p2UqVqGreo3kMe+aBhGIBBB65oXluDijb15yc8k00kFrBuBzg4oQHP3etK33j2XHBpVGwAkksfehIbeuoh2kggfXNJjceenY0KSxc9AKUZI+VcinZEbgq4O4DinFt4KleD3FNwVHt6U4KR9D71Jdu4A4GB06Uhb+6xDDrQ3ApoBHUcHvVJCV4oeCvQ9RTi/yECmlFUE5OfenpggkjikKVxOQMc+5pBlmxtPNOHLcDAPrQdwOP1phbohCMHC5+pNOAGBnBNGD+HrSY7nHWoauPUe5z0GT70mOgP86bnLAHihOMkcjNOK0Jkm2BXGeQ1BJA5Xj1pe3HUUKT3OT6VbWgJMXGUyCPzpoj9DT8LtzjGT0oZcfWndopxGtG+QTyPrS4HAIwR2p3Q4OaU/Kc9al3uNCBgG+deO1M5ZiVbinYBJPBxyOaAmSCDgnrmnFITbewzgkjbnNKoQYz+RqVQF57imkFjnAJFXsG4EMeF79qVPmG45AHFKEII9SPWgRhCc9etGjBxY3lgMD8aMZwVbPrTge/QZp2VB+RePU0miFG4zbkA8Z7jNAXHP8PvT9qsASOM9aD9056g9amzKtoNx8wHNP28YHWkAwuDwe3FKpIwowWNS2yrJLUG3EnPejlRyvHejYcnmjKYHX3oTfQm4u/cMDgUw9cDpQeW4H4UHkgVaXcad0KCVC/xZPGe1OBG45OTTSWHA4FO27weMN61MrNg5tgZOuec+1CZcEr1pOeAOR3zQwxylMm7aDA78tSnA69BSdeMZPrRu3YwOneqSd9BNoOo4p+M84wccUw5JwF+anRk5bdkN6UOwatiFtwGe3UU/G4ArwQKQ+uMZ9KQdvU0upSbYoK43YBycGjKBs4waXI+7wMfrTSxPy8UtWJ+6BY52tz9KVdxHQmlO6Pkjp3pdxB9qRV3e41cHpnmngcjI47k00Zz8wwO1AOWz2oswck9D/9L9D9gLfIcjvRkEkHt3pqOV43fQ04Elt5H1rus2jnb1sSg4xSFn4QYPNNXqSW+XvSr13iosaJuxI2Pl2thh1FC5PPGaauSD8v1NKufTgdamxDipEuCuDgHNNGxSec0E7l+lOX1ZQKlI0UbDQG60/C46DnjNJnbyPu470EsFxgEGq3Gmrai/KMgAU7BxzxTR8o7fiaVixOwdQM5oa1JQY4pCmQGYU4ZIANI7dm/CnuVJXQ1lJAamyIGwVJzUnGMUzLAEDHNVaxmldkTqQDkflUG0MPl6981ZKkduO9RGMFh2PrQvMGnYg2HdtOOPSnuucfKcD3qT7hxglj3NISV607vYS1GbVU8KOeue1G1QCevPHtT+Ad2M59aXGc4GKtCkmhjHaTh8k9aQ5XGxjk07ZIoy3Q0PuUDjj1ppmck2NIYjP8XTFIVKkZo3Nzz+dIck7s5NU9WO7F6c4P59KTeRn09aQ5xxipFG7n9Ka8zNu7FX5wPlBJ9TT1YqNoXvzTerD5cU5jk46Yotcb5dyRc8ngVGQxBPXFKDuOBR82SMYA9anqEpJgCCMvgimnpnPB6U8cqDtHHemOxEgboo4IzQtWDV0IwxySaUGNfnPHtihnbcfmyPTFNUjeXZSc/pT3YKKRJhVbzB35Ap4PJIXGaiXPLdvc05XIyO3XrU8uo223dExznnGKNvynPamBg3PXHOc0pfkYPPWhRd7lNpajdwHy5+Y+tM3sJSCnAHb0qQBcnd17+tMx82/kgetWuxLu1cRJCg4ztPr2oJBPz/AHT2okIOOwB4GKCN3OacI9TN6vUQ7SSw6jpz1pN3GFOQKAM5HQ+ppuMjjGe5JrRK7B6bDg0jlgFBAGMmmHcq9c8885oVuxIIpDhSSucCq5SL3Hr168ntTTubO04bHc0hYbcencU1nIT/AGs/pWUi46vQQfIOHG7vTJGOw7cFj1IpSW25GDk/lTW9R3qJNGnKIGRwFxt75p2SV24C4PHvTSCu0kZPqamjG9sFh61m27lJKwhAC/dyR15qT5jEPmA/CjYqMDzz1pxIU/Lgn37Va1M5KwibV+/kn26UL5TN8w56g0oPOOKARswD3xTtfcLrZCkKjHjg8803+IMRSEkZ7selKyk/w4I6ml0BOzHfMWGADRtwcMMCmbnKgDC4PX1p2OgY5B7+9Ty23B66jmI2A7aaQQMvwCeOaefnbGMYqBmAb5VP88UlFk8yvqI2QcHnvmn85y3GfSmB+qn8c96NwIwT3q1ErQfszk7zjP406MAK3bB4qNV/unH9akyWHTBFZtJDik9RwztyRwe9IxYjGOBQOnLED0Ip6Keuc4qGx62IjuJChuBzUcm12znB9qnYc1G0XPAHPeri77ilcgK8/KaQr8hJHOfWpmiyvoRTFgYkHnBNaJ23M1F9CKNTvGPxFfJP7X8cV98V9E083UkLrp+5vmwCM19gxR4mCt64r49/a2jim+N1g7SNvt9OVQq9Dk1ClqacrlHU4bQIYNOuUiDMwVSS2M9qwPE7Q3NqZuFPmHAJrp7ONBKHTK5TBBrkvFsRit03ddxzuPb2rCfx6m8Ytx7nG36lwRgnA6Z4r6z/AOCfnmP8OvE1yV2MuqsjD0xxXyfqEuYiigLx8p9DX1n+wIY/+FW69dJ8zS6q4kweNw4NdkF7tjkrq04n0rIuWzuz35pj7icccUu0dcnntmmruUsMUvQlarUjKvyBjn1puD05HrUw+c/MMUFCAe9CbRNtSHHr1PegI7HHf1qTazZ+XkVMkbDrxUuXQ1SuhnkELyxI7ikMYAwv4gmrnkHA/ve5qMxttwUUE980r30BxaIFjUEgLz60hHOCOfWpx+7YrjnHXNMK4Bc96uEdSJOxXKc+vqaZ5IBJPT3p7ffA5ANOATYBtJ571utHYzlZ6kQxuOKdu2kfLkemaNvJIximldvJyaLNszUw3ZzjrUbP8wH9acFbOYz9aQjJIbmqVNjnU0sKTle1NZX++OlKflPHSnhc4AOc1drIybvoMVHc8tjNTLH8oJBwO/rUsUYK5x0NSo5hA255OeaznK5rTi7an//T/QNUHJXpjvUL70cMnPtUsjhixbOT3FRglRgHdXsKLueNdCuIyys4NNlRSQQcYpHJYcZyOuaANy+vvVcgSlfdDmY7ggwafzgrjmkDbh0wy/rTskL157+9ZSbuXDUZhV6jIz2pTyPlz+NIeT7VIvc56UKWpXLpoRsp4KnqeRS+VkhuvsaeeNo6g0uMOAOcV0KZg4W3ECcEDg+9KVK4Xr705lxx3ppGKiVQqMdQfjGO1Izt1XGPSnFAeBketNAGPXFYSqts39nrcjIckybQNvvTGw2G6EdasDDId4wc8U3ygx3J0HWqpy7kTfQhwzHJ4FMEQJOVJzVlVOfnXn0p4G3g461uqtmYKndlcQKn3TmlCnJyKnEeNx9OaaeR5h4zUyqXOiMLEe05wORR6lSfcVJ0wcHmhsjPTHesJy0CN7kRYllBNMmOHwp3LilfGM+lQhSuSXyTXJJ3OyF2gwrYBJyaY+3I45WjIBy2c+tMPLY7Gkk2JoYMtu+XJ5pm0hgRwPc1Jt5zzmkZQRnnPpmqUWQ5XY1grDBIwOeKjK7CGzyak+Q4K8eopCoPQ5zVclh83MrDCp+Zs556VC5ZWGAM9+aeysBk0gU5LnBx61SgrhzNoDlk+c9Oaa4Vcc5B7+lPVdzYJ6+9DKCdpw3NCpaiUr6ogKDPGT+NPHHy/wBalKEAnZx61GVwOOTTdO2pFyJjnjtnrSMBxz0pTleQOO9RlyQMcGokapXEZlQ800tuXI4FI+373VqYz4BLEisG7s0lGy1Bm4weB61G5b5VDfjil80kDvTHbIzyKm9nqKDaHyMAnX61FuwOpwe1MJLcEcUzdgcHr2qGmUk7jnbGen51F5jDv3pOc88io3Bc4RsfjSW4NOTJJCOBuOablVBbb83T3poIAO/r6ioNx5bd3qo6stJmkqAtxkkd6kEQI+/hs801XbuADS4Jk69BzXakzg9QKLuG3n2pSM8njnpT1K5A/i9c0o+aQtjBH61SbuNO2hAVKvtxwaeFypj3YqztBU88nrTFi3yYPCds1qpoajchKsoGDxQit87OetSywHfzyM8CkZUT7u6rUiVo7DQIgVLEZ+lPXvv5FAjBy55NGMr1qpNDV+mggPfp7VJGz7m+XimBV69aUNkYHr2PSk432IjKSdiT7p5pxJbLdz0xUL8Nu3HnrUgPRxwPelyFKUr6kjGNh84wR3NOCLkELjI4NMOXGXQHJpwWVVAJ5+tQ4mqeuopIBGWO4d6cpZsHp7mm+YvzZQ0Z3j0U9KzcSnO7sSEk8DgdzQv3f7xJoQfLyck0oUdS2AO9JFavVCjAGCvT9advjLDjaKQ7cDa2R60rCNvl4B7Gi3ct3HnBA9qYB81P27OrZz+tNHyjLDBNK1xO9hNwRiWzSdtwGM9BSlCRnIz705Rsww5ycYqvIIp3uxV+TIPDMM8UrcYDZxn86ax+bLVIMndj04qGtQabELYABzSghsDoM+lCoWxlySvamnLAoMA5607X0H0uPYK33XPXBphDcd8eppeuBjgHjFOIzyo5780tmCd9RqMnOeMVINvXBye+etIsajr1FAXoQcZ6E1Td2GovG3bjr1oXpt60IHZyoyFHUnvTgVVt3Yd6nUbV3dgduR/nFAT51LOTQRvO8DFKqqXzgg9qepOw5lP8PSjdtOD19aN2RzmjGM8HHrST6FNKw4c9CQKViSGPAC/rTAx2kjmnJk8+tVZ3Is+gqOigHlg3tT2G4MVOSB0puW6DoKFIOQc5pO5pFJMAMLnHP86UAOvPAzyBQQe+KcAqEHOc+9NrQhtp+QGNRzu49M0h67j+FKUYMXyOaHPQry3pUpp7jgmDAZ3lTkClBBOVwFx3oAZuGxzQQo4Azjqad2hqNncXkHO3Ix1pnXjPOaduOaOPvHHWhbiunof/1PvchgeTjmlJGduPrRwc5XJzxzQSdxwua7kZWdtxcE8cYHWj5VJ2nn1pu7v07GkA2HjnFCJb1sSKDIdoPQc+9SYVFPYexqJhkBkznuKXepKlUO3v7VKuUr3FVxnPXHTNKpDk5/CmnBPK+9AOePun1pvUG9Rx29MdPemck96Bge57n1pwCv8AKT070LQlsdgDCsM0AZyOwozGOvJHekOAD3zRZjd9rC469cigOg5ySTQCuPl/GlHA3bQPem2Fk2PLZxmkI3HpxSKTkY6nrT90h+QAc96loHcbIMbe9J2OKdtzjc2DnrRt6Dd9au9iWmxgAPOSMdqeAVYMO3XNPMYGMdaTnq1TzNsq1tgyMnNCc/L1PbNLgFMnr7UEqME5/CqbuSr3FKkc45HvQ5ORjj1pW/2eQaQHOFPBHXNC1HJsQqmc9cHnFDAcEdqeRt6Hn0pq5UdM5PShp30BPuMJ45HNOVf/ANdLsB59fenGMjBU035hZjcHOd2cUrKGxg/Wlw7Y4x60FcnngVPUd5PfYBtI4B20ntsyv1pTsUAbWx7U7jPT5T0o1uFkMBzinheMNzSqBz6+lBGO/Wm5XEosBgNliTgcCmhgpDAHNPHv1FJjipvYfLcMDAPr1pGTjPv0p4GF5OQaam4dPzNAk0tBvUE4zjrQANuR+tP56IfrQxyeOT3xTuNMbg+tABzlm5PpT/KYDJ7imqueg/DNCErXuwZFxnrQm1Tg/qacuQvPagorcnp3NVqLfYYSuePxo2BuQDgU5EG3b3p3OCPXtQxJXGhfQ/U96aPlI7uehqTaD16UjIoxz0oW43dbDNrKQH5J6CgnaOnJpwwTnnIPSgEB2/iFVuyHK2rGliExjOe9JglQAuSTTxnk9h2NOXYu7GRQ1daFOVxrcHbknPc0BtoIPbvQWzyeBTRz94daSi0h81x2cgnFAMZHPXvRjb06ClDLggik0Cj3EyAdo5+tPXfuJC9e9BQAlimQKaWZsYyPxo6CbQ7A6r2609G4wQMnpTYlMecnJNPwY8YAyetQ1ctXFJ2/KSRnrijDpwMkZpeW64zQxYqMetDTB3HcMN3cdaUNuHGc03bn5+Rk8jNIWyemAvQip5WGqJwMgbmxjrQuD8oOcnmo88YK5pYwMsxPSpWhas9RxXkg9BTicnjjFMBY8inBkwflOfrVbCFBKnlcikzk49PWhSOCeufWhiGJx+dJXEmxCe54x196Ac8c8mmnlhxn1pc9eOD3xVPQGxrk52BiPqeKTZtHqe5oUHA8zBxSO2Rwuz3zS1GppiFecDr2zRjgg9aVG29VyfXNIAm45yQe5NHPqGjWgcAYNMaVvuoMgd6efYZqE8A7OOeaE7icW9BWl455bvTi2QD2PamJ6r+NBQtzuwPaqTVyW2tBWGTwOKb0PHephF8uVbcD1pNi4z3B6E1alclp3IRlPu4YmngD73T15qTEfVBgHrTfLbnnjt71pzKxFkmMyzZbafl96VWIXJXr70o+TGRgnrQGPIzwKUm9iFvdCryBg4pzHGAzdT1zSZUgdsdOajZMt83rxU7vUdiRyF4TPH61GcN369aViMgDt1NMcgE8cirjFA5Md0ww9ORnpSqcMff0qMn7pJGfanZwd2elPlEpCq2c7lPJqQYPA4NMU4yScijcAOB1o5XcpS7DnOCFUYP8VKGyeFxjoaYnA+Y5oDZ56j1oW4c1hyPzndk+9LuYnkYzUfydv/1U8gnb6d6aRm5tOwpUnlSCB1yaaeC3zfjSOD9xSCD15prhVVSpPXtVRdiX5H//1f0NLEnAPA70cnJ/rSnJPmHk46U0bsH0r2bnmrVi7RkkYx2FKR8uefenK3+zx/epGPqciolIpIjKA7QrHJ5xTSTzgDOe9PKlmGOMnqO1MIJ+VCDnqTWcpM0SvqhpBXa3zN656UZ3+imlkQqAoOc9/SmbMKOc+9Ty31HfuO+9lfzOaEALcfwn1oAHOBkd6AArHZjnrST1Dle5K7kqDwaYH/2efWkU7jgflTt2wHK8E8mrJl7zHx559Rzk0jbWIYEjPX0pnOdvY04BR17DirVyJJbIBzlT94d/WnbWfaB1HWmjc7A7eRyalAZSSMAn1pz8iLdwxvHKjC0nzYHy8ZpQZOAfmGetOYAc8571CjdjstyIlm59D60hfC8tj6Cn47joabJGCB1rSxLTvYZ8znr9DThDlSSRxTCoHQmnDKAAE/N1qHqWrpD0VRj1FKrtyvf1pOFABPNNfdnGOBWXKrlKWhLmQqQQp+tAdR8o59qZuIAbHB96FB5bOOamwX1Bju5yQB15o3dCrce9IclsOCD607aDyQad+gO7dwYZ69venxqzHuoHOaF+YEnH0pysVGwjr0qXqioj4fmfa65Oa+MP2n2M/wAd3QQttgsowCOx96+0onzKmeuRXxH+0HL5v7Rmt8yCKG0hGSeGY0qad72uXJJqxiaMYGuJBcP85Q43etcb4x869KlMFYc9K6ZbYy3Zbf8Awnv7VyXie5+y7DGzRoxIbJ6+lQ3eoXG6jY4+8ja6B2y+X5YJYmvsT9gy0jsfhDqiRyqyyapK+4dyTXxvq5lhsZn+Y7ucIvJr7U/YZt5IfgtMZEjXN+5IB5BrsleysclRp1FdHvfPrxSAMx3dqlC7uKcIhip5kg5biJEzDGKkSAdHH60+O3Bj3FyDmpdhI+Tn6moc7sajYgjRBJnp9akxk8c0Mh38r8wHWnfdTjqaOVsV2tQwOjHp1FQ8LkluB0BNPZztJOOKryyAjp1961hTIlUZHM+SMde9MD7sk9KRs9aRFIySOPWuqNNHJKpJsVvn5zyKTcW4PQVGSXbj5QO9Sp0+b+fWr5Lj57vUj9l5GaTD9M1KiqcheAPegqRnI4pJIXmRkdhyaay9COD35qzCo3AbevepTAu8kg+1HMkNrsU0jywdu1TAKOdvXvU7Rx4A7jrUJBY4HT0pc1xuKWqHqduDxzSMrYPcnPPpTc7iY+w96XJHqKzkgi9CH7vyk/nSAqO/PrSMg3YcnNJnA/rVxTYlvcQn5uAcdz604PlWCA0B8gg8ZpSNp2qeT1NOSaLUkwVSQOfqaBtJADH608EdOo9aFUIo7ZrlndGys9Bhba3ILEVIF3AY60pbcdnb1xTgoyOprMvnExzspRGu45zn60uQSW2nINOBGd3OO9EnIqMU9WLvJ6jBFM5J3EU9mDYYc0zcGDA9aEpMG0mLsPXsRTNuPu9c96VHZhjqf5UmWdh7UuSVwc0lcOdwDgYU05GX5mIyT0ANG0/ePanAA/N/EO9bqOhmrtjWTPIyD71IgXGQCWHXNNzuYL+tKW7c4BxUPVlWXQacPx0U0eWSSOo7fSpP3Yyv3uOfalVP3ecj6+tRc0kNKgjB4x3qmzYLbfmX1qyZQAdwz2FVXGFyP4jzUyeg4PUjkkyRxweoqMr1wQQTx7VJksPYcUmwDHfIrNRRoptsjOMUw4J471N044PvTH4w4HtWigmiW7DPLIbcDnnvTXPzkYxUoDkZK4obA68n1rRQ7mTmnoiB/TbwOaiYc+YOVP6VZZdv3h97jmodmCVTJHfnpTSYeYwjdjqF70nllsYBNSbflwR1pc7ML39aXIxuRHIBgbVwRwaQIVOQvUc81KwJIx3pNoCkbsY6nNUkluRZ30IHdlBBJ2moSylgy5BHapJCuMZznvVZwVYA96wnNM2VNvUkkkUA4YbjVMsQ2S2fpTppFwQ2CaryYCqc89+awk2bK8dh7Nk8dT2qGZ2Kjjp1oL9+561EZC33Fwp4NZNl/Eh6PnpxSeYS4wcjPNRuVC55qNhtGd2R61m25MajZD2lJLLjHNRbtrD2pS6heCCT1zUUnloN24mmnYJ3sf/W+u965IBOajbbu3ng/wA6iD557E96c+0HPX8aluxim2LncuD0qEv69fSnNzja/PpUTSdupFXG7ZtvubJHTPX0p5IdcYYY9T1pV3IRuGSO5pCTuAOMHpXox13PObSJNyybdseNvQ9KcrbvmcbdvAqMpIMU9XZxz1okrakx13JQ3DBAfc+1OBYIO/uaYkhT93tGT1qQf7SEe+az5TeDvpcByCd2cUEME+Zc56YoLYygTIPfNPiG4YJ4FWriad7DPJGwYJHqTQ8eVwMfXNTjABTAPqabgNj+dNSbYttOpXEeCctwO9IYsn5CFH86tBRjHWjycoemO1awqD5epX3Lk5+8Oxo/eSZ+ZTz0qQwhskEbumQKJIzHgLjA/irTm6mcot6gpwArNx3pyDncDkH3pmxWwx5P6VKAOOAM1Mn2HTjd6ihMuewqQben93tUaE9Oop42/MVPSsZJs2sHC8gDk560gKkbmztHUUinGCT0NSN+84jHFTG4X0EVUb7uQPSpNquueCexpmCM4696ch+TPQ+lDuNN3AE7tuM4HU0rAuBubO3tS5Ozg896QDHz+tSrlPUUBCwOT0pM5PGRinJtOR0YUqR78sSAFFDT3C41iNoBQH3p6+icZ6mk8sup2ttIPXtTtuH6E4HWjqOMrO7Efd91MZo3YI9PpTSdrfdwTTjlQG7U2mEk2wf5JFwevP0p27AKd26UgIOXUjOO9Ju2cHhupNFrjcrIfzjAHXrzScqhDDJA4oBLrx+BoQZOWbp1pxSQuZsdGSwyD9RSkZBHfFC7Gy2enFKTjgnI+tLdlbIRdx7dKeBnrSDIGd2M9RQc/gaLMi6HBG2DJztpRkdRgfWkOMDv6Gg7WOzJz34pcuoKV9hSuTxxTgWGCRjNNK+Xgq271pd3fpnpmlK9zROwEEc5zmnrhWDnBzxk0yPOM9acD8r7l/3abbFuKrfNhuRnrSlQ0vHI70xCRtYjjqaAxy5XI3Ur3Yp+Y88tgcigYLAgbcU1Om48NzTw5PA59c0NCb1F2hs9+eDRwMc8DrSo2D6LSyfcxxyetS5Nltq4zgZOOe1DgnYQeM5OaeyPgEqMe1NPPGD1p3Ek2wYcjPWnc54NAJPDcEetNGV5Pehq4dQPzDHB70jAdaXbn7vQ0FCDg8igEmxo3E7f1p+9kJGevWkZSPbNAUNkk/rT6iu11EyME447UobPIHNAAx1xinZYcjGOtJop+Y0sAeeDRwRjvnrRuL9qaoLMM/Lz1ppoz6kyoRwKMK33simEqSCW3EVJkMuaXMXKSTAeXHnqafGw5Kg7T60w7mxnCgUvHccnvSTVwst0PG4fNxxSg7hmlA4yGz60ijqAeDQm2Ek2LgdyRSYJ64z61I3YA0hGMYOcnmmhSUrCNjdz1pvG4YPXtTzzJg9BS4GeF5PejRAlcYowx5wp9aULxnOfSnp0yetBXOecU07ia0G5JpQsZ+/+dPjXI2ZHAzQIzgZxg093YIJ2uxPK8s8tnPQ0vTk9PekKnO1ecUFXOGIpXaY1dhgcnoBQMk5DdP1p3QEkdPamqJOuAB71adwasP7mm4w2aljBySSGWjhgcr0qOpTaaGFcj930NG0kBO3c1IoyDgfWgLuAJFO7IbvsRNGvBXmlVOoI4qdYfcDPbNNMYOc/TrSb1E07XGEZ6jP40KAQWA/CnEAN905FL0wQM+tJ3bHFibTja4wSeKTkEptyw6U513YKfUn0oYYIbrmptZjsmRr82QBg9c01A5yDgA1KyjH9096Zs34IPy5NUlcbWg0Ar1PP1pcrkdR7ikK+vPPFOIAx7U/ME9LBIcEEDI9aBhsgjGOtG3Chs8dxRkkh89O2KG7iSsf/1/0PCrgnHJpSY8N69qTcdu8rwaQH94CBmu62pndWHAZ/DoKTZxnaaeAGIK/jRvbBEfXPJoW+hLaGqgz1w3PHrTtoyNmAe+aT7wGVO4d6XKDnOWqm0SxhQs6nsOvPWmkMWYFflIzmpgVcfKCfrTgpfBBGKpTshON9UVNvtkDqDSvnKnHUdKuNECcbcqetRvBtx6dKXOmw5JEHI75B96Bg8frTycD600KBknOc8CndMTuxckjIbj69aXleTg55phDk8ipFy2OOQaT0HYRXOcEfjTh83TtSNu6baa2cDHUVLabuPVDhuJ47U5WOcMMZ6ZpnzHDAYxThl1OeopNXKjPTUkx6mm+vOOaTPHJ47Ub+Bjr70rMlyHhsjp04BpRjBDVGF2Bc/Nk8in8jlzxmk0NO4uWBxjGKdu5C8A9vemtksWHQUnHmbh1qnYcd9STaOdvBpASOMgfSmk4BJ65poYD+HJqbMpNJko+6QOppnmFYyPfuaMFuQwzQuCMuOR0ocRasaDyDyc0oBYc9KUfdyRwKBtUf7JpX6MaswEYzk9BQ5B5TFLjb0+bPUU0852gge9Q02xtJIB3Peo32rg46daXDMflHA70ZbJDcim9xJ2G4BA2cD2p47ArgelAPI4CinH69aa1QNi7cdDhMU07uWUZUUgj7NnHbmjZsXI6j3qkTJJ7DkC4b+VJtyp25JHrTI2zyQSe9SL3OcetW2Q7WGiPK5alEQ8tgBz65pyvyflOPrS5UZbJwe9F2yVFLUYVEqrkcr79abtIbO3OenNPUbhwakMLYDA5I960TtuTe70KzIoPA+ao9pZjzgnoDVx4lOCetQvEeo7dwaqLTJmrsg8iTgNjAPJpRIvII4zgintG+cluvQU4RjPzHkda2Wxm5O5Ch3A/NtHYGjJHQ9elPeLco+YA96YYRwP4c8UbheyHKS3Tk+9DO7YVQAFPNLtG4EUhaNH4zk/lS5bsObXQH25GBTmfHJ4U+9MYqnJ5Ld6Tbkbuw9aFHuVfsKvDNjOAadgYJzjFINvOeh704gHAT5s9TmqZm9VqEQDfe6ZzTZCAWAOOeBT/mz0GfrQwDkNgD1rPqOL0Iw3HrTfmDEtzntS/xFe/XrQcAcfe+tLlNE0xG3ZG04z3pUCrz1I4z60gUgZfnPHWhh+AHp3pctyrroI6lhgdaZkgBduAOv1p/mrubHIxQSpGXbJPUA0cmhLk2xDnPH1pDjB4oMm7gdunNNVz0FZcr6lpjo+DkVISeaaBjG0cnrTs47fjVKJMloKW77R9TTQoIwDkUpUuAevrSKBjjitYxIbsKSy53DnHBzSh92ATn1pM7/l6tQp2EDtmqkjO9yUv6dKcTjkDj3pihSC545wKR9wweck0mu49bDwp65pM9R2NOjjPXP1p5iHVTxUNrqVG9yPy1K854pePlGN3t6VOIiV5xinJFhegz61i5mvI3qU9m9ieRjrzT1A4G38an8tU9zmmsoGT6nildMOR7kLpg+opDEHHzPwtS+3emMB06bqTTuGt9SIEEnOc0c8gfzqXyh/CPrQFXPH4mk0rlboSNU54ywp2/cMsCaaF5z0pTu6Umr7An3JIcpIuBkk4r4b+OqwXHx313czYREyT03Yr7ktg3nomOSRzXwj8WJ2l+O/ircjHy5VADHjpSVOT2JlLuZNlcY3qIwzIpxk1yXi93eS3Dqvy8tzmuysbC4nmmkXb0JAXqK4/xUNtwE8v5gOpp2Smb09YHHapLLsZ0B2j9a+3/ANh+Nf8AhR5uC3/HxfyN83XOTXwxr25rC4PmCIheoOK+7v2KjCfgHp8iwlWe6kP15Nb1Y+4mcs/4qPdEUcHIOeg9KlCfMVOBimfw5HB+tKZAR8/J+tc1maqa6kit229KCPQ4qLcSBjoO9DP36/jWii2ZSldjzyfvcnvUcjY4J/WmhiTz0odQ2Oua3StuZNtjHdc7QeDUDqd2S3H1pzqdxpnkuSDtxnvXRCyIk2z/0P0DVdxwpy3ensF6bTnvSpHgEdWz1qYRHBz0NfQSmjwuVsrGPI74pTANwEeeeOasbQBzSgrjHp3qXUl0E4LmIRbGEY6n1qZIt0YLHBz0polJUgnpQT3BOPSpcmX6E23aMZBHpTdxCnGD9abuLn+dRsxXKleD70lcJX6EbSbycfdNMDYBKN+tSsEUZCjp0qEqCBtFdEEmZttbiM2NrdG74pd59c1E+c0hZgCMcmq5EzK/K7jt/wDf5B60xivYcZpdvCmk2Akg5p8iQuZ3BUPU/lUo5wCOnekAZeVPJ705RsJwcgmonJM0hFpjgM9OpowTg+hoyBg96cDg8DmueSudHNqJuIwR90nmnk4O5OAaZyM8896C5Ax1ojTuKVRJD/MbrEBkjvQz5BO3k9aiD7TkDrQH/vDqetW6KJjWfVjhjPBwR2pQD1A5qEHHLetO+YFtrYz71apdhOo2x+Ty2cY605WQfMPvdjUGT0J/GpIyGwD0HSk6aGpakoyxw3JPek3AHAOT6Ugfae/BpWZQucde9Z8upTk2gLn6fSlCkHNPt4/MLDORSTqYmyDwO1RZLcuD5tQwQDnvTf4NgyQDnFH3f4ic9abvRVJAJJ4rObVtDWMWnqRk1E2cEHOKdneeO3WlbnBxzXNJ2N1AjwCMAHNG7yz8wzkdfSlwxBB4oyDlcZ+tK6Gl7xEPnXd0PelcqExycVJs6L26mkcBW+UfWt6TVzKq9CMENHyM4pFXkdz2p6jGMLndT2GwfWtJO5ildlaUF+tQOCMDn/GrDKeD2xzUZxvBPPoDU3sXa+hGAd6kc5qTBycrQcljuGPYURtlQpPNJztqaqDeg0nnGcVXkK7Tz1/Wi5lEbEdRVN5E3jDcjsTWM5s0jTje7EMoUFc4xTFOVZyx565pjyDnJ5PXNQlsHG/NYyfMWrDt0a/w5NQSZHyjgnrSsAc/NzUMp6Ac+pzUN3ZcYpbjSWjbJwwYUm849OaYd3HHHrTSeMjmplZ6FyfVDhISW3AE+lRMQ5I6AdqaxwcqOtMJwcD73qazSQk29R74AAK9TTW2kccYpDIT8irnPrUb70IBxg0mrA5XAvjhRnHXNKTkhh839KYGKnIGaVXVeCMk+lVZExbbELqc4Xp3qNXGWOz86fuCHfj8DUfJJc1cUU21qdLsLgOflah0XhyuR7Uq4JIIxmpOF+Xt9K61JHE43Y1QXwe/YZpqAcjp7HtUmQGBSn/d7detOU3YhK6IVVw3GDnrSktg4YgqehNSMhJ3R8ge9NIBcbl5NVz3Raihyc/xjd3FIpJbHbvTmjHmH5Rn1zTlbsE+tCepSTYFsMQBUiN8p2KOOtRZZW9Oepp2WHRhjuR3pN6jV3qyRSBkbR7mlYbcc/KfemFtxXaPqacCOg5HqaV2UpNrQAOuOg6mjYGHfFKrHYRxkN1pygbcu5HtVqbC93YbtTJHQD9aQ4AB28UjYkxjOM09lZTtUcZ55q4zFJOwgbC8L196QDaO5Y098AgdWH8qcyMJAQpxjiocxtkezjJH505Tjj0HSnbTvwVyveh1Axxx696lSuyldK4gPIx36091TdgcVFuwRszgHkmnyNvwxOTWj8iJsGZWfgY45pyjdgHIWmr0weP60reXlc5HHrVLUjdD9zAnChuOpNHbnjNIVIwd20DikJ+ZS3zKKfKh8zROF3dwO+KXJTCt+ZqLGeYzg9TTixcqSp471Lg7jlNWF+/gZyBTeseW7HuaQFR689aUnoo5BqnFgptgY93t34pyqMEHnPOaX7pJ9eDQsZXoS1ZWbGBXjA496WPOChAHqfWhNpk2Hge9KNvU55NVaw7jdhOcfdHWnxk4wEGPekHJPUYoYHb1+lJJlJNajsn5h69c0AlThiOaamW68YpQd+CVHFU0K6vcdsyvWkO9R8zc0gYkkBeOmaewyMd/Woe40mz/0fu8HAO7JHrT1+b5WGVpiEj5TzS7cMd3T613O5lpYcBn92OOeopyNy24niolLYIyRzxShZEBYODnrmizC+gpdlyM5B70ocLwVJJ6GiLaxO7lvSg5X6mjS4km9UPDZByOaVWQKGPBJpoG4cYAApV2v16LQy7PccSON3NK5PLDJFIp+v40isxyo6DvSsF2yUYyp3EqR605QG4bjvmoQD6cZpck8D+dFriu0SYOCTjA7+tIPmABH5mkUnuOnvS4zz6GizEtdgO5TjHA60+MBpCzE4xSCTLEOMCk3AHPY0txpsMFSSfWjaOp79acDk+vuaQ5Jx1z700Jq7GrnGD0z1zQeBzzTujAgfhSBizHAG319KpPQHoNyi5JGKUKGXO7inYP8Zz+FKU3D7vvSbJWoxVAwVXafenjBJp2MEHdwOtLjdhhjrzWbV2U9XYYzNggfrTSS7ZUkBe1P7lWHHankbSccCmnZjadrIQdueD2pxx+PYetI3QN/EetJjn6U07ghyk/d4znuaeoAz3pu3c64OAo5o6N9abE32JBnqFpcHONvTmmc4qRctyetKzBSYc7vn4A7UrDK/KPxo4bjvRjHyjJz1ppakuTFRRtYjlsUwKScEkYp4XkdsUZOcE5J702x3uwGFHy/nQAGyS2Pxp4ETZY9aQAdSOaS1Za7sXYSMr3poyo5znvT8kcggA+9IVkHJwaFe5LVxOWOAccZNO3cd89ORSRnBLYGc4zin4zx1NO+oNaDcH7uOPXNSA56jFR49QePepGZQu7GB0NDYK3QRFXkpyPrSAkNx69KEI6KuPWlUAMdnOBzzTuS1dg7HkYyw70IpC4PFLkAAn7xo38cnvRcLK9hMMo9z1NOwyyDBzkU/Clc44pAASGGAR1+lFgcbCBQrEt6d6Z5Xy/Q8c1PlWkygx7nvSEDjA4PFCdh+ZXAUkcdKGjO4kgBR2zVgRcE+vvSFCTg/nQyW9blbG3kjOaQgljgde9T/MM5AI6Uu07cfdoLS6EJy2B0C0IrbxhMY709V5yehGDSkMCMHgVLvcbsyNW2MVxmkEW3JLH5uSKkMbYycE/Wnqp2gd8UOVkJu7Gp0Kk4pwQKcgZNBRh1GD609Qenfuazcy0new0cIPrUkUZHPPy+vSlKjPHAHehc5PXBHIqXJjUbC9+uB1prDcfcU7A4yKCcHNK4+XsRvGrcdMdqj2fMflyanKggnv3oDYPT8atSI5W3qVnLZ+7waUBiemKsPhhyKjBLDjtVqd9xcrTImDdecikQA/MDn1qcoR1GfWjYOmMUuYlw1uyLZ2zimbc5AzgGrWzJ4xkU3aSuzgc8mmpsbi7FcBlznpQOuccDqaseSMfM2ee1NYBeM96ftEQ6buQ7iHJzkCpOpOcHPb0o8rHIwVPvS+XgbsfU1XQfK7DQWGN3B9PWlwVQ7jyT27UZHVSPxo2Dj9aNWCYFTg4z7UHHQ4yfSnhiCeOKYV3HIpJ9wt2GkHcOaeOfvZI7ilx6D8aArDPqaltAm7iKe3JBpflc7P4R2pcZXg80ihU6/nUpl6sAmw5XrTTuwe9PxvB/Q0w/JxUt3ZfKxNxwo6Duabxlhnmjt8xGKjcN16+9CVwVx23HbcfrT0XgZ4/pTARgnnP1pwIJ7mmxcrT1AtJnnOaAHB5X9aRsk8Ej3pw3MOufrVRVzNysxFwOEzzTlXPX8abuZRwmcHmnb+pAAJrRrsTF33JM4HAzS/KylW5FRljsAPGO+aVZOhUZI9aSTFo2OwiDC8DsfWnJJ+XemFw+RIMGhCpODwBTSIejuf/0v0d5YegH61Dg5+Ucmpt42g54oRgQccV6MWcbVyvIsjHDnpURJAztznqcVaLqpJAz60xjn7ucZraMmYuGpW2SHPFKYZWQDoO5zVguBwBzSb9wPFNSdxygQx20hyDwPUGkCgfLt47E9akLMBg0rMG68elWm2yWla3Ui+Vc88Uo+b6UBccdTSICMqT+dNkXaEYcEDrUYJU/Kvy96m2KW5446il2Y4ztFFxOL3GN5i4wOTTWJA29h1NTZbBHYetMCN/FnBqVqWnoRHDEdh3NNHy7m9e+amMO4HB5o2ccY9xVtpCSkyJImYelISc4zVrZt3d/Sq5VdxC9azdRNmnJYiPcEdTzSfdz8uSe9TrHlj3pcfIePu9aTloPkZXEbEbtuMUhZVHNSk9CB1pNv59/epvfcLa6CqxXah9Mk5pU+Z/umkUY+ZgD6VJEfmLMQBjketNRG0kgUSM2AuKe0SkjP1NORvbH1qRtowQRxVJX0Mddxgi6EfmTTSmGOV71KDkZ4xS53jDEZFDZcUm7kJjBxx3qRYyGBNG7PQ4FSIcYc54rKcxqPvDgAh+ccUvl8YBwR70jbeSTlf60pCP82/Ge1c7ep0WTFySQvSnfdBI+7UbbscED60Z/hPAFTYFvYez7SAMHB5phO/JxxSF8tujXH1oB69MntTs0J6uwwnGW6n0qLBchjxj0qbGD0yajkOW6EetWrsiSY51YYMZPPXJprfMMDilDgnaM5ph4xj159qqzIUk3oO7HPUU0o+ASfelJ55Jpodvu8motqNvoyW03yXCjdg54Oa+BfiRdxXfxq8WlQ4mjuSjkng4HWvvmzRpLgKvVTnrX5+eLpxd/FnxdcFl3DUJIzgelXFXKWqLumX32K3nWTBkdDtI6iuE8Su73IjU7iwJwTzXZafDFJ5m9AxK4JPauP8AG/k21zELd2wFwWrC1qhtytR904jV3EFvcO6A4Q8MK+9v2Mo5Lb9nzRizhy7u2fTJNfA+q7XtJZGfIVSAT0r79/Y5WX/hnrRXn2h5dx+XoOTXbOCcbnHUb9pG/Y9kDbTuzSl97EnGKiRO3X8aXJxwnPes4pA23uSqcg84HamMVXA6U5TlTuwDQvDdjmtFEzbbYqkZznpTgxZjgcmkUqvOAD3pcbjuPSm3cpJjCqh/6mnbS3GOBUqqMDePpSDK5/lST1B6IYECdwAetAHYtTiqHr+NRsccL1qr3YmupE/8WTkUzOF9KlKFxxwe9MMJOB1rZNLc5pXvoMEny4PSn4kAC8HPvT1gOeeTU4hUfh60pyRUE+pDGhZiN2PeneXjKdvX1p+EB4P41FK5JOG+UVCTbK59LjWCg5BHXkZqtJkcq2Aeoo3iXaMgbT3pCNp5Oa64QsYuSkrjCZSQcDFLn1Wl3buBz/SmKSrbTyK25bmN7A4G0nuvP1pQx+8+PbFI3U+hpFXkgnpU+opc17ofnpluDSEOW4fhe9KjLznpSjAGAMZrCSVzeLbQz73Kn5qlR8D5uD0z603Yp46fjT+iqPvGlzItRdxhYgk/zpu7dycgdzSSN0HoeaTzGPydVXnmtFrsZe82OAI70mQDyfr70bsdsH1pjfNz0qkgbtsOZwTgAgeppHfGe/40DcPTFNfaAXAyTVxExUc9xnNSNKNucY9qh+bGQvNLtbAYEA9xTaFzNE6sQAeM08EnG89e1QKGY4bqKd8/159axkkbJ3LkEnl4GMfjRIScl88daijCr1JPHBpXJYBGzgnNcNV6nbSTtqPVepzzjjnrUJ5Pf3FSE8BfSmZJzj8a5W2aStew3POOgNC8kjpQdowAaczcYxSlqUpNvUaNxyGHTvSbtp5TIpyOSCelLvxz1pNDcluRpneQeh6U6YBSBjk9TS7t5O7g0mSOepFPbYLJ6jWJ3BF49aYx29fm+tPZtjF2GKgkcMFYZ201JiUNRrZIOeKruGC/7WetTsTkHHy1E0mQexzTTYStchaQnuQaXIAGTz60hGepGT71HIMDOcY60nIpJrU//9P7guAGfehyM1TclshhjFWJiCRswAe+apzMA21D+tdLZk4u1yNsg46j1pj/ACksuQfSkyVBByTn1qN5MsFLfWol5FQStsLIxRcnv1qJvmXOcLimyO3ORxnioycr93IPWoa0Bt30DdwCf51Hv9MDPrQwYcDA5702Tb8u/wDHFFtBNO45i69hUbszEP0yaUqS33jt+tMZTu68e9QoNsq7SEZuTzQrF+McZpdgzhhlj0PakJ8vauctmrcFsRJtu4qqdzc4A6mmn5jlMmnMjOM5A9TQFcYC/wD66pUwe2g0EupDAg+9MIVMkkke1WgDjOBk9c0nl7Ryu71q+VJjUm9DbWNt2e/Y04jcCNpz6mnQjCBHY8dCKXkNt35570lK5iotoRFAG7ril3r0+frzgU8A+lKpwxIHXtWvOQ4pMTcN5CqVB/WnBOjE496Qgnr0FO28HB470k3cduw0b0Yo3zZ6UKw54x64o+8QQd3rmnfKOO9VdXFCTuIN4yM5B6U3GDg9O9SkYK/1pSoAORnPeqTbLaTIixXjHvTtwOM8Z6Gl2OCcYOOlAV8FM/eo3FGVkODEp8mPegnu/X0pVBOV6HFLwONwY96l3LV2IrDYAq455pwVgSTgA0mMj5MAinqjYLkcntmhyKSd7AoOCW/vU9eSTyRTTj7zZH0qVWG0lc8dKyk76m3LqIq/eAPU9Kbyv+sOB9KerZG5Rye9MLZJDk4znntSi3cmcU2IEGcdjzSsgAyrZYn06U8naQowQB2pV4yxGCa6IslxurMYse3nHP1pDEFP3sk85qTOcEnHPNOwMgrx9armM1BLYjwrZYj86TYnIIye1TIuTg9BS8Bhnvxmlz6jcLq5Fg845A6mlVWOQhO3qadOoUjHrzig4HzAfrWkZ3M3BpjOTkDg55p2GX+tOUBcl+/SgbicjrmnzXBRaeo3cDtx+NOxtO1if8KQjbnCc96eOc8daqyIu72GRxCTeGbAHQ96VSACpQkdKWSM7cg4JNOAPygNyOtFk2NIYuUO0HJPP0p5IK9cnvSvtLbo+/Wm7QOVbBpuAczvYRGf5l/vetOVwrFMfKB+tLIvAYH600dAeSR+tJxd9BwFViOQOM0vPJxnNIx9DjPb0pRlcjdk9TWclqU5ST0AouAxODn1pRjlzkmkJ6Nil3HG3HDVLTCTswwzZBpqqB/FkHt6U4bVPfPfmk5bAReSetN3RaVyRSB0Xp1NNABbJOR/KlLnnHGetInO4DpUvcfSwuACRnI9acSFUbOOeaYOpJ6ClPJGDye1FhKUugvIxk9etKhAO0EikOeBgUYO5gzAEDNGo3JocM547U8Mq539T6VEh3c0rfezUNO5UWPRl3FjnFK0hJ4HTrTFXvRnaAaTeo+W24pYnODkUbwclRwO1G4DPy/nTlBbnaFx61KlYasxUYHGBn1BpygRjd05pgyPvcH2pwctwy9KrmJcXu2Ocj7wwOKQHKjbx70beeRwaUJn5Q2BSUxN3HdTtBw3rSfPnLHJzg08BCevtmpMBMEDOP1p8yY4xYjovGDw3WhIh69DTjz1XGKQk9R1o3FqtRQoLHHYd6TGV6/jT9/Cnv6UNhQSO9NLuDl2I1X5STmjYByKl5PUdaXaAApHIPWnbUamkiIr0BGM9adjHYU8r6nil2Ec5zRe25MbdBqgHHWnFSo5OM0oX5B6ikAJHzCk73G0xdo6jkUAckE80q4Bx2peAD60tbjS0GqX5PT8aGGRnrigE9Mdad04x1pNgkmrCKmFJfueBTip420qrlf8aAN544x15prUHaxIyrn5vm96U5K4PJoVOVOSVHUVYVQARt75oCO5XCYU9M9qTyyQOQG6VMRkkquQKUR55BppWBt30Ifl5XHNICR8mPl7mpimOAvJ9aXy2Xp94/lRcV2z/9T9FQu4/Kdw9aE7kLg9KlVSCMce1G1lH612OVzF9yNwpPPUd6blR05qQHAPy5z0zSkApgKPempBo3oIM7MHoe1KE7DrjvSgAcnt1pwG48dqObUtpCFD0H504DbhWWpEUKy5zk0YDSMmelDldmfLqRDhjxQybgCSQQelT+STyo+7QFL54/Ommimr9CtsAbnIH0oCDGGJ+uKsqg5zzgVGykDhQarmTISkQYK4wMqfWgJn61KAx+9kU3HpUtouzsMVNvv2oHmE8cGpghxyaY3zJ8vY81nJ3ZSjYVELY+fkd6Vxjr684oA44pTyORn2rGV7msbWIgc8E5WpBu+/uwB2pCAvQAZoyM59KHqU3oKdud7NTc5J9MUh+Yg56dKccgr6HrSTIvfcbnbhetKemaPlBIFA5x/Ki9ytRcrgDmhCwzjimOzBSNoB9afvwBu5PtVJsGtbi4JJY9abk+mQaduIGPWhieB0ppmckhi5OT0FKuRkHkH3pSvHXqaNoHO6q5g5WwyOgGDSMu0ncATS435wMe9AXjOeaEuo32I8/KD2NGGX1Ip4AXtS5J6cfWr57kcvVke3GT69qDGVPzdKcSc+oHWgr5nLnpziqUnbUhxTGqTjpRnHYCnlkDqMU1id28jjPek5IqCYjD0pQpGDjJ70SSAqB/KojIV+7uzn1rFyZpZbkm0A5IxmnFoz2Gfembu5z9aZu434qFJtj3H7znaeKZL8x2gfjS7Q37w9aaSeRj9Ku4XYwhgNijr1NICcbGUAU5wVxyTmmYHXmrWpN0thN3PSpATj1pnGcEUqkBsnqO1Wk2TKWo5WJ7AjPel6fSmknJKnJp+8ZxnpWkYswlJ8w0Ak46+tObIYdz60Bip3Ko56k00SYYcZFaW0IbbHHkEEfjQznI2DHPNI7MSzLwPekDHaMYyOuai5UU7g2N2d3NLjjmmq45JWnb+B9adwcbsRmIHHAz605SwG7fkNSAbyc4zUauT2AK9KE7i5USliOPTqak3jgYyPeodwwRnPrS7nA4bj3q1qHKlqSkqP4cmmbwOi4P1pA5APPNOVMnPejVMTV0BYYHc0xYlc8t+NS7Fc4B2kdz3pTwBxkiq5nuLlS3GbdrHkk9M4pSoJA496U7nYE9aeIsnOelS5dwSTegxhhcKKdgFQSpwBSgDkHmn7hjaPzpOTZTSQgiDAZ4zTWjK5A5HY07zec9QOKRnznH60czJSTIHwgDdM/wA6iJVupqSfleVySevpUBOzpnFDbe4bErscdKgzuOTnI7U9Dzgng1Hu2seM5PGKTjdil3EUvkEcHPSpMk5XgZ65pB+7JYnmjfuzxz3qmmVzWDZsUSE5z+tAQBtzk8ikZeQCccetMBY5Utx71rCncxlJ3BucAMTk0/cqgjA3dqjBK9eTQGLnPtWqgQ5NslaQn5SxDetPCnbhzx3qEKo5fkjoamBLfX3NU7dCG2SDYOvTFRBmUv23Hg+lOMZP3uKaqtzWbkhxTJVwqAl+vIFPVg2T69agVN5BA6VL91gOgFctU6oaseG/h25HrmlLKMcc+tR75FBPvQTk7Tj61z8ps3bQk3MPlPOehppaTocUqEtndwR0pGyCFPPvSWjKW1xMn0JPtSgEqGZsHvTs4XA4xTe2V6nrVp3IluKMdvzpjKS2cZx+tKrGmsxxkjitI3MJTYm9sE8KabubH1pWPc9R2pSwb61pykKXmH3UOetMBII4xn1pUBY72GAPWnsQeccCpejNILmZLZHZI7jO4qefwr879ZjZ/iX4rHKrJqMkjH1J9K/Q+I/JIWyMRsc/hX516sHuPGHiC5imY7L6VSc9txpQuxyT0sj/1dGxadPtCqcqoycdTXE+L5FF4pTcyAfMG7Gur0i42Q3csbfMMAljXJeKrgzXZkGCZF+Za7FH3znjPRXOP8RyoNMm/cnbtJG3oPev0I/ZGi2fs7eFnilG2SIkj8a/PPxHK6aTcBYiQUPQdK/RX9ltVT4A+FQFCq9vkAV26uFjjrvmrL0PUwy+vT0oxkja3Hc00EZ2AYOOuakGAKzjCwc1xWIQZPJpVTcfQ9qFwQMjPvS7TnIOM0dQ5mAUj5H5z3pQoC47HqaXbkZzzSs/KjbxiqQmru4hIUYGTxSHAHB5pQRj0BNGN3BHFCbFbQZ87c45pCxQg7evWnEBeBksacysV4696tSVyZRbGRoCSS3NOGGJIHTv600AqRtzuPUmlZtox39aHqRfoxS/y1GZueeR602TcRnpmmbNw9BWigmxc19hWbB9RVZ5N2QCRU7A5CjkVHInqK1gkmZSTaKxOccYx3pu889T9ae3J9hS4VlOMZHNdV0YWbehGAe3p1o+cj7p47ij5u/ANSHKDC8mlKaCMb7jVHZ/zzQv38nkU5o34eQjjsKaWweO3WspNtmrSSFwuM80ZXAPelBDN3AxxSMVHXoKxs7lrXcM54Y/rQJOMMvQ8Uh52460bhnBHNPkHzNPQduBODwfWmv97OcDvTv4iSO1MH8+taRuRKV3YH5OB36U1sj5W6U+RguMLz60wjKnt+NbKzM2+wjk4xzhqQMx4HSnqpAG49aTaMNt5pq2xKTuIG3dc9elSqnfGBTY+gAHNThDxvbFZTnZ6GtOF9wVP4s8/wBKkXGPlIAB70iHBz1+tKF57AGuWTbZ1JLoNyWyD1qRVUAAnNNOQQTSZ4yOg61DgmPncWPYZJYDoKRhhelIGZkIGQD3pwXbweeO9YSikaxk5bDCox0pvmMCNoBHen5HqMUw8ZweKxa1NYJ2uR5cuN34VJkcDGaapVxvHUcGlK8gZ5PIFJlq9wOQcnp/KkzhhyMntSs2RtPBqJgW6jp3rO7Y7BI+05Zg/tUJ4Jcgg9qeSMg4pJZOm6k5WDW5ExDdeneq7s24gYOO9SNxuz0zxVeTeMjHB7jtTjItxb1YIQ31BqGVlDfOxYHpTwxHToaikYYJKg47UXvuVGCb0Ksxyc9h0qrK64yvTuTU0rtyAOv6VWbacA9qltLUOW7siJy5b5iAKY0aqeDktTnUY38+lIBjgcH1oeo4Qa3IZGYKY8fMD3pm3/a4FSsSh+7uz3prDncBS5WyrogY4Pzg5PSgoC4HQ9/eptgPXnPrSeWGIYnpwKbRDk7kMqkYwpOaQJnJ3HnsanCNn5m5FNk/2efWhaFSbfoRruTjAP1oEMbsWLEH0qRoflB38mmE4GR2PWnbUxd07dAVNvzP3PAqcx/NnI4pv7t1AGcjkVIq7xgLye9Ul3LTshhQKd2Oe3NAVgM87T96riRbl6fMOpoEBHOTx+VaxV2ZubvuXkU7Qeh709Ufpxg1DgqNzPk+xqZXYLt7Vxp2RskSR7VPNO2gHgD3NNzwM/mKUEscdAOpqoyISuKI88nj1pjApk+p4HtUnmKuSM5pd3TIzWikglG43fz9wfUU1VGQepPQ05cjcBHn0p+4gBSP/rU29SUmhDn7xGTQy5X5OtCjDHb39e9Sc4+VeaOZ3K5UyPBAzimqhycjHp7VMASeWxjtTXyDjdVc9gaIjlG+XJPrS7eW+XOe9SJgZ5HNIzcYB4qXLUIrqIg3kgZAHc07DLwDnHvSBcYTOAak2DlAc46ms5y1N+S44jJGetAwD3Htim9MZy3v6UBuDySTU3KV0xS+2QYB2t2pFx82aU5/i7UgOenGPWqjITu3qCyDPyj2zUgfcd23n0FRkLwQeD1HvUsexW+c44yK0UtCXG7sPO3OcYb0oC8+9CSBjyDn1FC557kd6jnKUbIXHzAdqc2JFIXHHWkDce9AyRjtmhPqUrDZMccZJ70DsPSlz1U9qANx44I960U7Iykl0P/W+8AAQ2/j0ppQtjaQMdfen4+U47Umxx1HPpXbGoZ8t3qHPqTQBke5pMowOM5U0vqAOBWsZ6mcoiABmIz8q0pHJ4yPX0pUVc8nApWznJGRmr9pqQ4O2hERj7vfvTtjqdhPAp7IQc9qUZzyuR61qpJoiUXfUbtJbg8Cm9j2IqUMAfufKO9KQpyemelO4ktSLy14L5zjk0u0EkrnB7+tPCNgd6dgkgAY9ahJN6ldSIjCgk0gDFcngjoKmaLpleMUhTB3BuKLIu7e5EQCB2z3o28AhulPZW4Jpmwjn9BUeRUnbYMjcBn6mlOMjaenWmqRk/LgDqDSuFDBu3cUnEXS5KcNnB4phHOe9BYKmRgg0AkqPlz3NQ00Nauw5m6ZXA9c0mct8oznqaOHxu6Zpcrkhe1NRZU2x3zBenGaTYTn/GgkkEN0pBwvU4NTYfN3D7uB2NOwD17VGFYN7GpPu9cmptqNSb3HEc9eRQSzHGelGPm3eoqRYyTxj3rNuzuO1xgXoTnNSJke9SCILjI4PXmphGAoGMAVMmtxwiyErI4Ge3enLtY5K4IqXqNpHFN2/lURlctq2oxV+8emacinHB5zzmgsMY2nmpAmenFNysEVcNmTjB96Qjb/APrp/PQde9O8lDk7uT2pRnYbi76EYG4b+mO9JvU8HOaeyjhccCkyxA+UHHtWqm2Z8lthVz17etGCWGTSbzk/49KBn6itVuZyJAVGQQaeI92CpwKhGS3zdu1PQgMVX7vqT0odmC8kP2bOTzSjBJG3I64pEJJ5fI9Kk/dlhjg1LRWpEEHofm/SkCnOCPxqYgluRjHSgqrHB/KlfsDbsQuMZpCARk8GpWEWMDIx60mNy8jimrMpIYDvI+bI9qlRR0AINIirzwVI61Lu+XABPpScbsSVgjBQEZyTUqFiCfXqDUagAbj1NSBs9aLMcbXJIzgnoBinJGM784Heo0G70FPVcg98mm33C12PK8bOp9aQo3C/rTxu6Zxjrmn5D/eXaRU6rYlrUgMPGe9I0ZK4xnNTqNwIx1709BjgjoODSk7jUe5SeNiV7Yo27T0q9tyTn8aj8rdIDt49aSd2LksViO/Q9KFUDA6GrJTaS3emMgY4C5I5zQ3djfkIFBPTpTlA5bHzU/HU4puW7ce9K9ws0Kq7OR96mnKnBPWpCT1PX1pvBBDcn1osUnYj8tyOCAO9Ai3Y5xUi7ccc881N5YGMnrRcbV2VQN4O5cY4pphxyenpVg714Cgimt+8YYGMdaaYrXKuMe2KRc898dam8va5Lcr6UFDnpjNKUtRq5XKkHg4NSDJ64zSsh+uelJgjipci4uwyRNwJz0NNwRjcMipHj3KCDgd6a4JHHXvQ1clvUjkI3YUe9LuwCH/Chyx+UYLDrTMOOWPPYVMlca95isylcbsH1oDYH3en8VM6rk9+tKAfL+73oUUGt7DwQxG4cD1p2QDu9aZ1ANSqMjGPxprcExGJz0+lL1A3frT9p6MORQy/MB/CKIu7BjdpPIYY9KVumRjIpxXAyBim8U2rCtcaM5zjr3pNvPWpVA/CkVAWJxxTQNNDdvIzQyYwR+NPA6j9aFBOQeaqyIctLERUDOPxpQR35x3qQoCPT15pAB0yKGyVFkez5STTH559KlbAHXj1qL+8etTc1iiMhVO7r7U1+X4p7YHOO/NLKo4bjJqbjersRuCwGTjH60A9sYpz7iB7U0E5KkYxQg20FBHPzdKTe54UZNCBc5PelGckR4xVqPUltn//1/0RJKsAVJak3EAqwFPDMGww59aXy15OM++a67Izu2yBh8wfGaCT121KYz94de9M/iy3BrTmMmrMagyxzx60vyhsDkGlZDgFTTR79q2i00ZyTYrKQvU4zShe5bj0NJldvz5z7UmBnPtUyk+hpCN9wySCBzk9aApyCegpCCe9OC8cdfrWbfcaV2BJPO4AelC8fdwfqaUdx3FAwW46mtYJmc3ZhgjDDp3zQ4BAx2/WhmOMdcGnZ4zTcdbiUrgFA+Yde9BYY9M9aMNuBxwfemuO5GBWkYa3CUx2VQ+op/m85GahUZ5oBPcd6t07swUybOctjNHmAHP51GrsGCgcN3pRzx0z1NTyD57ssxk9QoPrzSk88daq/MvAepVLNn371nKFi4TuKZCGIU9OooWZcnPIahYgOvJPelFuScFPxppxJvNsTzFwAF/OmGQ5OFJFPNoezcDqaRY2AGD3q3ytBaaYzOQTzzTWUlf/AK9WTGxJIx9aTyGycfnUWGkyqyL74pCAARjHfNTtFggdcdc0k1u5BCfrVppEyUrlYoMZl6N0NJwckcCrQgaRRnovUU37Lu2qeATTUo31B3a0Kq/NkdaUxtnqCO4NXvsgTn0pfs+4YAOfU0e2ithKlNvUrJCmOO9TLGgPKcVMItuNq5wKXgHBrN1HcvkRF5EbjjHFL5KKPf1qQbEBHG7OaheQkntS53IFSV7sGQDvmmso28nFIeMBmwTSqpIwxz7mpbtuNRuwVNykinYCAbznNSpGuOM+9DQhgCh3Y6iuedTU3VO6ISjZ+bhfSpFj3DgYNO2/L93HrTd2B06deazc7lqm0BIztHagAZ3Ug78HmlOdo5xzSUikhGKnrgetMbZngnGKSUgn5V3fWkwMgjjHUVtC5lUY3gHrmlUgE7uSOlNZgDu2nPY+lRsx5I69q6Emc8tB5cFzxxTYzyAeaaqu7/TrUyLtbn8K0srGVmyRscZwPbNR5YLgLuGetKSMjdzih/l74z2zWEtzou7XFDFYbhjyohcsP+Amvzd+0R3OueIJbeVm36lMAOg+9X6Pyblsb1ixAFtIR7/Ka/OLSXjvJdTukhGyS7lLAcYO4g0k9djS94Gho0Gy3naTauD0PeuP14THUGYKAF6Yrs7aaGO0lUc4bAritfm3XZ3DDYOMGsoq8ymr0zlPFDPHpMsnnBdyMCSeF4r9Gf2Z42tvgF4Ojc7m+xKS2Mda/N3xWW/sqdp4wYVRifyr9K/2diU+BHg9ZXy7WKMxx7V3wXunDiFaat2PQgDkHdmpk+8aiVxnpj3qRmA57UpJmcU76j9zKMMQcUBiW+bHNRB0PQ0m/PPapjC+5q52JicOQnQdTRuLcL+NQiQk+3enA87kbGafIQ6nYkGGJGSKci4BqJT+8w3XsadvYNjv70nFjcupIpA5xmlcgLnOM1G3HO78qRucZppXDm5dyYbOtJ8rA4U1GWIAA6mnJnufwo5Q33HiMlc/nS+SPTimlmK4Q4ANHmvwc00mTo2DRrtpnlIOe386RpnBIP3TURcjCnOfSrs+4ra7FeaIqDjkE+tVvmU4Hf1q1L83I49qr7fm5HI710QmzOcGKTgDd1U0btxJC8UpXJ9T6UKTyDx6UNXZCbT2I3HI657im5U5xnjrmnucOM8mmOyIScZZuwrRIUmkxVJ4yTxR8rNgZPrTAxIHGM9RTi4AHy8+1S4u4nJWHqMfWmsTu4xk0mSMevan47nr70K63K59LITDH8OtAyD90AY60oUx4wwYd6V9q4JzzQ2Sk09RGx5eeoNMZACBnINSBcc9VzS4ydxH3aFKw5RuiMr0we/NLyN2M08DI69TSsmSCmfU0Sq2QlTu7AqgfMvUj9ae5IALdRQFG/PY0pX5huOe1cftdTrVNW0EByAQc81JsLDPelCArx1FOyTx0Pes51DSMLbjNjE/NmnqhC7SaljIUFG5IHFIm0qQw57mspVm9AjSu9RMDIFNKAko5OB71JlOAykHtSMqMuQe+ay57s6eRW0P/9D9BxB5WW+8Ce9NKEc9KnJ/vDgDimHcRl+R2FdqTOHRMi2fKSMCoiTkY4Pc+lWGXI9j1qMnB+7SadylqNyCT1ye9NKMFG0/WnsCTwBQyquS2cn3qW7FqzIcf3xgVAcZI3EketWX3ABeue9QyxhYzIoz6mp1aGooqOx6g4qIh+WGcVIzhz8qkCoy3HWs9bjVrEbEdx+tVZSQxK/jU8hzVeVZg2QoIPTmqRSZXkYnqOKhYAjOKtyRnjIwe9Q7MH5envQ4jbbZXMZByehpCCvoal2sGORkDvUoQbRkAetPlaJcm1YqKmRnoAeRTGjDE9vYVadMnrgYpfLwmTjjvTUWRCTbsyk0ajGVJ9acYxgYG0HtVt9uBx171FIDjirSbRpZPVlSWP5gB09RSGPAAVuT1JqZlOOvNNWMtyeKFF9RXvoiEBgdnU+tNEXB5y2cgVY2E5A7U+OIrh8Cmk7kVF3GQRcD5cHvmrQjIXgClBBweDj9KeEZmzuwBzVKLbJb6CDeF2gcnqasRR5UZ7daWKJiQevvU+3PT8apMIlNB1zyBT15Oc4pkW3AGcMepPepTtGD6HmuHmTdjRvsPjHBycnPrTs+2cdaarByMDApyMHDbMdelOKswtcOBg9QafyZASfl7VGvBwOnelPBwe/INN7la3JRncWIIH1pCNyhhye/vUaSMDzhvenOWZlC4XNGo1KTeg8FdpVgc545pyEe+B1ph+XguCRSHciDOfmPWnYVmmPDByTghRTyuRj16Uz5gOBn1o3457DtWmlgv3H7OxwMdxR8naow+Mgk+3FNOQPXNQ2rjjB2JOv3Rjmn5xn07mowWfjgClPyDH5Vk3dm6TSH/MDkc8807Bz5o79qiIZsAk4oBZQU3H2okJ2bHklvl9aaBu4K8etNU/LwwLA85p28McDj1pq4mrDsEDawwB6U5cMGbIJHY1EWbkbuvelQcN6+uaevUUm76E6spHH5UK4UkIeaYGGMD5TjvQrev50atFpkhcsOn40zdgDOeOc5oYNldxO32pcLzh8g9qEEpa7Dtxdtx6HpSkjGO496ZkdD0HA5qRUABOcgdiatJkN6jomGCDncafuKsNpyccio8nH+FIJM/wBTRpsS9WT/AC4OOSBk0xDwTTVb+EdvWlKse4yaq45e9sIPYdaUliBhvlz0ppO5SB16ZpQFAIH41pe5MYNIMFScE4ApYy2SG79DmkU/w880oBHB79KuMmNxTJY9qkhh16D1qQ+m2olGd2M4GOamBULgZI7k1srsxcbOwqpglyenTmk75IznvSKANx3HnoDSq5U8jg9KTTFpsOK556kCkHK5ZeD2pVyxIxx60CND3bcDmi7QOLew0qSvr7UnVTgYJ61Lj8D2NNKDGzfk5yalPUdrOxUYFOi9epzSABuvWrKplj0O3oDSeWu456VpzGfLfQrnlNp454NKmRnrz15qQQggkfrTE3DA9aLJgrph5RDA5J+tOGG9sUm5s4x0NG75sFetOSdtCnZMAdpO7JpcALgfiTQ5xgAZpFjfqQeay3GnqKBuHB6VIiFuck+1CxnGMYqQR7VGCTnrWcpGqTTFCqeCMH0qZYwuD3pFjUjKZJFTRoDx69Se1c0pFwu3qAh3Lux09+tPWPCZA5PrTtuFxn7tKo9Wxmo5jZQE2jHzCgRKeKVlYkAnIHen8n2A61N2NJX1RAFB6DvTtrcEd6lytKq/MQ3T1pcw2ovQYo7kZb1pDjd9059akxlsDBNKMq3TiqvoFmQtgYwN1EiH7+Me1TlBjpyajwzHb6daISM3F31K7LycchutODYXHcVI6YOEHPembP8A69bxndkOPYYu8sWbHWpOucUxu244B70MR2zj1rRO5HK7DhjscU/5sgY4qPONqAc+tOwx9jTuJJtH/9H9EombJy2cetP4dt33QOpqujYfZjdnvUo6YNdjJStoxwRCcZz707BAww61GCBx3qQ5AB557VMioNDuwBIOOtODKSNi49ai4B4HX1NKM7sjj8aUW0NrUUr8+Vzz1p4Az9PWlXA565o4INLmBrsPRc/dPPrUiyseH/hqJWXaDnFO7jd0IobGTrJnqKl2k57AVVQgP7VNuzxnrQ2yH5EwwMelOUbmJ6Y7ZqNWXOMVJvAySMYpNtiHKAMjuaQt0GeKcWVsHH41GzYbJ/CpjIt3RMyAtt9aiCckjApCScEHJHenKQeT19Kdw3YCPJB9etMMZL4BwPU04sxQAZBB5qTcAPUUr9RJakZiwNw59ahYDGask7hwMCmSRg8k8UORSWpXLlB6Gl85mwe60xgvIPJFCDj/ADxTuHLqSZL8BsY60b9oA24JPWo0Vt249KsogZTk4obuFuo0j5gCCxJ5pXjbOOuTxzUoX7vHPrTxHkgHqDxUt2E0U1jwSpHIpfKzzzx1FW9pLEY56k1E4IYheeKTd2NK6Krpg4H5VEy9jwKmAYsWPFKYc4Zeg6iquK1isYiT8nA7mm7MDmrTRNtHGAetDRjIC8le1LqLXoVTHuGFXofzp3lseACc9qtrHv8AmK4PenrCxww4FN6FayKAgIxgcA81IsLEgcir3kcnuDTdoXoD7mp5kiVF9SFYOdpPI5FDJ2HWpiNpPXpSJnrgk01Jha71IOV4PU00RkdR3qyUBb5uSKGjzzup8wa9CEQknjgd6RQRnK1YB3D39afHFlwe4FJNdSuVkCRZxkDNPMePvgDHpVpYgGz2pHQE89O1PmvoiUig0XyglajdAeRjmtCRMD1WqjR4X5Vxk1N2HK2yoQR24ppGPmGMmrflEHcelRmOPnqVPWqeo9UV2UnkdaYykDLdatNGO1RGMtg+lJXuJkYRjkDtSbTgnH0zUowOoxu6Uvl8hTz609QcmtCuUY4OPrSiPDcc+tWxEx4A4oW3KkY5z1rS5L1IPLPOF6UmzjJGOelW9mMYNNaIl8jmhMWxXI42+vWo2Q9MYx61aeIE9ajKEfw5rSNmQ3dlYj37+tJIpD5C9e5qdo89FFN8vLZY8DtVasiSZDjkUMM88CptmAeMg9+9MMYK4HQVaWhLbTsiAj0PP1pQOh9+/epgikFqTnHI+X9amw09RgBBJ6Z6j1pwiB+YdakRVJG4cdjU4iHIPP0rRSszOyerKv3flIxnrmnbY+c81YaLd82MgcUzy178E+tXuQ7rQbsBHydDyBTHhQqGLcdxmrATgkHpxSLGCMdeapSsJq+hBsBxgYFS+VuXt9KkWE5zj6U4rtpymhxptasrKg5z0pHjOAE65/OrXl4ywH4UBccjFYyrmipMrLCVxv4OetW9qHAxwOM0vK4HBJ7moxuBO49ffpWEqrkawppaErIqttUZxTwPmPPGOlQhiD15p3mBhz+tZtsppileoOMGo2jB4GM1KNpGW6U35AuEz9fSrhVsDjci2AZ6/SlBxzSqNwJPApGZFJUcitVUuYuFhq7Rln70OybSQeR2obbjkfrUDBFbI3c84quZNisTh8gAZHc1IDljxwOlQbXdsHjPfNPVWwRkn0olYEmiVioA7mkkYgED8KBGwxnGO9J9/P8As1EYlJuwxGPQ/XJpMN25p0h3hcDpQFBA5woqkupPK9iJ8DkjnpTGA27dpx61OwQt1/A0/bxjAx2qZSS1LS6FVYmYbmXjNWEiXJIxgdjTgAnG78KbkN9K551GzSELD/X8qQso9s+lN3KAdnXFR5z9RWLbaNlpqPJyee1R8cj9aM7jtJHFIMZwOlK4r6n/0v0X2kfxd6cyhh6elG3+9n2pS3IGOKuDbIkiIk/dVfrSH5iBj61KTjvURVgxVTya7Y7HNJOT1BlyNo4pmBu2kYPc04bflTP1NJvBzu6/zqlIVujDaqD5DnPU0Eqv+NBEYTcCQfSoGySQPTNXGLkzKpJoncRna5PPXinbUc8YHvUCbeVPDCgSMM8ZNN0mTGYaxKLfw/qcitkx2chJ9PlNfm3oruFvsYG+eRiV6HLE5r9GvEVzHB4P1t5FOfsMpY+22vzg0SRXtJJWyh81zj23GskrM291tXNmyjWO3Zj1LcCuT8QZl1Eo6fKOd2a6tLmM258ssdp5rktZHnX52uMAc5rBfxDZxvC6ZxXji4gh0a9ldiVWBiwHsK/Tj4HJH/wpfwgix9dMjIHtivzB8ZbU067O1WVoyrD1FfqZ8GYooPg74SjiDf8AIMhxn0213uo1BJHDUjetr2OoVGJweD71KIQ+V3cetOwMZHUUDYvf5jUqbY/Z2G4GwoQNw6GkK+n40/Oc9vejPb0601N3KcU9yM4INNQ4OR29aXBydvQ+tI6fMD69q2j5nLKLvdEqncefzpTnvTFz90j9al5IxjpWc27mkY9xq5UHd17U7cpGDyRTcHuelH3eW/ipxVwegu8nHGD605c5PzYqNsEjJwKVWy1W0Q5NMcQV+63J9aR12kfN25pGOAR60x3AwDzmhahdtXsKZNwGG6Um8bgV4xTNoY/LwKXaD3wKdgTdyOQ7iSKQgbRTpvl4Q9RTADtGeTVxsKd0xY0C7nNDSKAGCA9qUPsH3c01mPyhR1604rXQynJEDNuBOMdajztHFTOnZOmeabsK4FbpohxZE55z3oDc5H404qqtjOaDxuweop2uJuwvTB9+tSN/e6+tRI3H3cketTAHOPzrGpobU9xqnHPNHJXd3B6VIAQPWmOrA8H8KmMtTSa0DOD9eaASTx070rBjjkUo+TPTp+dEtWQrjCKfztz0OaFXjJ7mnbRu5rlrS1sjalHqKhDYPSgZznGfajBZvlXmpQpUke/WuWUrM646ocrBRg/nSgkYb1pNpwSfzoQ4JKis3JtmlrDl+XPHXvTy2c9jjrURdiwLDmk3E5zxSauwXkOR5PvN0x1oXAySeKROAQSSKPbPFEdwUgPODnPNIxx/FgdqaUwQyN35zTiwAODz3rRu5jr1I3+Ye+aPu45yTxzUrBQARg5FQvwmDzQveLjeIEY5HQ9T6VG7ttJHIHWpQeOnXrUSqqsQnTHc0uTuHNqNLbR069agY7xtHQ9east0B6k1XlCL8wGM0nFsrmS0K0seeOgqDZhWXOTmrRDHJU5HWmmMZJqfZuxWz0KTLxyOcUxohwQTuq6kO7Bk6g9aeyIc7Uwc8GlyjvZmU8bEkHn1NRC3LsF7d61TbsWOfmqBrME9T1quW7KTZSKiNcbcAfrTQpA3jBXvWjLb9hhgRzmoTa4THrVcpPNd2ZSKoMkdDUblGwvSrskG1spyoqGS2Ktk455xVJXJcrPQgXhSCKb5auOeMVMqs+c07Zkfd9s02wjJ9Sh5BBypzk9B2pRGerH8KuBG8wDb8oGc0/yMnBXOe/pUNlp6aFeNABvCcfzpwhPJPAFXY4ykZAHQ96f5MmDnGDzRFXBvQz0t8EuvJbtVpYs8bcetTrDtXfjp0pAueW6mt1FnO2gUeWMAkgd6V9q8nvT1UAHnNIEXnPQUcrKTsZSMWxngDt609cSkgnGO1QLghec5p7E/KQMHvXm2dzVWRYQ4BC9fWnIcZ4APtUI4JJ6eopwJ4I4+taJAn1ZOr/hS5EoxnGO1MYL6+5NKJFBBC9etTsVdb3JFAzyARTXKhsgcetNDbpGwcAdM96M5JOOBQ5PYadx57EdT70rt93AyR1FM4JDdMUbiR7+tFyn5jjI27cSaBKNxbvTepyRxQQduRwSePek5BGKbHM5A55NAY7Tn8OaQEjh06dTSsVH41L8zZJXHk7SuT1pQGbryM9aZh8jI49aELDPzUPUptM//0/uMBuucAfrTMYPPelHXgE4peQBhc47+lNPuW9XoMClMgDp3pI/mzxyO9KAzOfmwTzQFbk5ptsh6sc3ykAjmnK53Y24NNZW5bcMj1pQ399SD2NNalKyZJ5RZgdxOBQnA+7yfeiNwZSM5BFLyT9KYaMeCwbB5Uc0jCM8qBkjrSdOXPSnL8zewHNVbQHcaVIAB79Tmn8bTnoaazHG3AwO4oQ4UsKHsTe71HZbYQrYHv1pd+0cjOKYSr/KAQcfnTX3YIZSMdqUVYJSsiVtkhGCd1NUFzjJXb+tMjkIB7Y705Xf8KcnbYjnu0x5GwbM9adjAC/rmhBwQeaTHT26mqi2ypSFyRgD73rUm0q3qfWgKCpK8D1pQFX5g2T61rFuxjK+49SxUqf4u9SRx4IDkEHvTUOF570Dhtx/CtFJiTuOcjBwMjNLhCQG5zjHtUYHJDHinRbFbgZbvk1TkPl1H8u2F+VQeTU25dxPYfrUHqTjHsalXYx3A5Hepk7uxQpG9s5xntTAOuBgjNKM898mgZZtv51KbRi9XcjHBB6GnPgkYHB60wABzg4OeDSkehyfWrUirD1jTaWJyBxSFMqMLz60E7OOPenK37zBPQU7sL62ZF5IPIPIoESgjPUVOANpOeCaau3OOuKHN3sWoK1yNoyMYOc+vagq2PX8asLHjJLEk0gQYKkHk9axcncvlTehEgwN3UjtU8Zyd2OO2aRVz8vSnxjJx0INZzZtFMePMJ/dgAmpljxgt+NJt53ZxjvUuezgAHp71yykacthSi7SRzSxrGwxn5vQ0DaPlzjFATLnsPUVOjGri7cYB45pCvPByKfuKjZnND8AA8Z61N2U3cTavrnHpTT0470v3XyOOPzpVOMsTnnoaHqKK1uIEGQxbYRSkjsc+5puWPOBz601sDk8/ShXbHZDss2e2KQkj8eppisSc460b8j5xyDVXsTpcMHBz+Bo2D72eRSkYxjnPrSSZxxVKRNkNbpyKacDGOB3p+4kDdjNIeOMcHrWsZkWbEGMg9cUmXyXPI/lT8qOF/GhUwSEb8K2UiHFsajMuSTjPoKcG+YZb5TRsOS/enLGeGP5UmyeVgyfNkHrTxyOucdOaYrEOePzpTyMe9ZSTuaJDwMnn86Rvlx7+9OVlxjYc0mU6DkjrST1G7PccrBMZ5pxOQQFwPWoW3AAj+dOWRiMdKsTs0TIpAGcAUpAyO49aAQQM80LgHkcVKeoNroPRexqYOADn8KgHzHPYU+PnJPbpVN3AnwWwox9c1IGOSvXb1qMY78Uik5Jz+FKN2S466EqucHNMd9xIPB9aU5I46/zpNufqetFrsqzaEjIG4ueR0FTD5QC2Aah2ggqRz61LjgDH60m7MFsSgY+8e/6U4hWGR36VCS3GaXPIJ7dBS1YK9wAwCehzTW3bygxxTjnqaaB8xI4Hei2pWxFt3dOKURgZ6lz+VSchgB39aaVY88cnrQwHhcAZqQqc8imfdx1JqcHAAPJPak2WldCImfutzT8ENxggDrSgqgJOAelIenH5ZpJsFqhpHUgkZpjKP4fxp5bCg889aTkjOOD3o8yW9bEOwKccnPNSKop5izjHbqadtC/Wne4WIpE2gHsTQVJ6LwKeSCFAGcdakXB+bNGpNkyJY42JznNPWPg479qRVOT8pA9amQAkA8Y6VLuxpIhMbcncAR2phVh/UVb8tQRnk03ykVieSTQNq25SYEnJzRzztXmrXkt9Mmm+Tjp1z3NOwpFcK/8AEuKRh1I5B6VOYX6bulGzZ8nehbiTVrEUatuxgBe5qYIM+/8AOlUNgrt5p6gjI70wtqf/1P07PQCmuG3BgOPeplUgZ70roSBuovroaMrPmXgDgdvWmmHcOORip/LAzjpTWU4yM0rajWpVYYx6CoHhXOVbr1FW3j3Dr061EyMpL7cY71dxWINg/vUzyznAGfWpdoYEetSxbenQj360nJisVmh+Ucc05IF57nPWrOAwOB061IsaYzimpg4lcw4Hf3o2jIAGMdasBckcZFKygk4FU2Q4roVTDvPUCgwgeuSaseSOD1P8qUp2B6UJsSS2KoXsVwV6U3apyPzNWgm7dntTEjAzVpuxFtSmYsg4Hfmo/IDZ68GtAxgMKaU2AhSAWq4zCxQSIglyuPqaPsxzk4wat7D3FNCksSQa1UpNGLSuVzCNp3Lj3FM8pMnHNWyCBiojEAM5xzTWpPXQrDcOMcU/emOP50SLsFRYAPI/Gqshyeg/JA+Q9TTyvTeMg+9R70I+7j1oyWBFUpakOFyREbac/d/nUo+UDpioY2ITaaerKASc8dKzlU1NY0kiXzBzngjoaZvHHQ85JqB5A2TmozKoJQZO01lKbNUlcttIOh6npTN/ODxVbzHd+Onp6U8lRnIOBWWppZNkpfaN3Un9KaCDyw496jDg8Dv0zRuXbhs5oSZLH5AOT+OKcD6nOf0qPr823r1zTlX5S45x2q2mTe5KH2/f59MUK3y8DrUSkgEnH50ByygZNFrjXZk2QRio2TqCPxzSAkfdHPengSeufrVIU2upGdw4Az9aVCQxyoyeOafhhkN1pFxjleQeK2UXcxk77AfmOQMYHIFSqw/OkA5JA+tAA/xoldsSuOJBHAJ9aiLKc4BBqUkj7o6Uxmyfu0k7MQxCKVhkEjJxTlChQT1BzThsPqGbrTlK5MLkRwT0pR8wA6c+tPKjk45FCjd04rFs3XmiNuuOuKjKuR8uMd6nCL1796jK7eRzWMpLY1SYz5ucDpR8oHNDNyCjcHqKYDuJHasnqUrpiug607KjGADjrTACMru/Onqdoxt60RQ+oM4JAHBpp4ODnFGNxJIx6UhL/iOtaK97Etq4uQPpSeap+bbzTc56nHNKQDW8Wznkm2NygJx1b1pNoA5YUOpGRkU3B2nHbvWiVyGKIgTyfwpSsY570nm9PUd6RiOprSN7mM2rDCh3f1o/1beuadywAJwKa2M5IOB3raT6GcYu90ZXjeQp8PfE06LkjTJsf981+bvhyU3GlQtLIQ8pLMp65zX6M/EmeSP4aeJWUkF9PkUYHtX54+H9PSy0+1kL+Y6jLH3rmUrJnUrtppHRaXaD7DPOigFuCT1rhdWEEepz2+5tyrktjg16LYzAW7ebwrdcV514hdXv7jYm0BuGrBS981lG8TiPGtz5eiXDrEWYjbsAzkHjNfqr8KsQfCvwtFjIXTIQD/wEV+V/ilkitVjkk/1mACPc1+qfw3iaL4aeGLc8FNOiz9dtdEk7K5zOS9rbyOjJHQdKCBnhc4pAV69aXPJxUpvoaWQJtyd/4UKck44zTgyknOMimHbyxBOKcZ2YnFPQQjnngDvUbMJWIXPHenFt/wDSkOOOMAda6IT11MJxYL8o7k1N5mRx3601jGuAo4I55qPo+F5FKUhqLRKXX0pA3tyPU0BVxkn8KU+WwwwORVRuyZRV7jcty+3ijkYOODTGkMeQCSKUyk4zg/StkmY7vUVpNvBGRUZcZBH402WU9O9Qs5b2FXGBEqi2ZOHBb0FAOBgHIzUaZ29aUMSD6CizuUu44nt+tC5GPXtTC2Me9NYyZHPAquVsiUrEzY/xqLzdpyDSMWOCGHPWmso71pGFjJybYpdgx461D5jljkkelPbJ6U7buwT1q9EZyk5DAuPfNHlfvV447nNPAJGBwfU1IMKuScnvUymaQpX3E2/NjH407bj5mP60gYHvnmn43Hk5Nc0ptnRCCuMGc/LyO1GCSV6nvSrgEjP1pd6hTt5akpBKPMf/1f0CCr0Oc0Fdzc9MZpR/tU48gc9PevfUnc8FxVrABtXfnPtSf6xR2PrSsVKgY6daTrgdK5ajbdzppaKyHBCxHJwO4qbGOp49abE3DAilPGM9PSuSd27HTGK3EYMPoaTO0Eep5oK/NnPFK3p3pKJV7C4x84wT9ac+V6YGajXtTsjeC3pxTsNVLqwqAAAMee9NBVScj6CnD5s459ai4zuPI7VSjczbaHHaemQM00kZ55FSblYdMGoinzY6g1pGK6ky97VCM2cKFIprEj5hzzT2KgEZwagJ+Y4yQetWkibtCliPvNmmk44zkdqWRQRnvTAMkZrdQVtSHvcC7dQPl9KjchuvQ9KkbK5I6elQl+pZM0uS4o1VfUQDB+UjB6mm8bj7UqAdhj1FKwAO/nc3ak4Iu93cj3bc88mrC7XBAwMVWHBLN+VLl+q8e1ZSijRTLChV+7+JpkkJ6jjNNUyEg9M9ac8xAw/LZ4rJtdC1zNXGOpz0wtN2hT0GKkZgRknA9KYT2rSLuTJ2IGjDE8YBqLy2yT19atMcD7uTnk05QnbkHrRKVkTFN6so/ZlBJHfrTChHG35avOVYkL+NQuhyeflrCUjdFfywT8ueKsJGNucUqxbiB1xVhBs+bAx3qHPsUl1ZEse4cjApBECpWQkipycr8ozmmbXDA8AEUoyb1KduhXZeu08VEQ3Hf6VckiJGR361AwZSML0713Unock4NMaQRyvGOtL5YYg9PrT8MeevrTWDbavdhB9zAUvwobjGTUyNk471Hwe3NOweCFyR6V5l7o1ej0JowpJBU5Hen84A28dzUP78E5wvt60+NtoOSSfQ0nsVGzHheO+PXNJjkZbAoBO3k/e7Um0kMEK4BqotWFyp7DsgHaBkduakBz2JxTAnmegAHFCqUHynjvWcmbRjcUkE8j6U9SwIBAbmnCTjIj575p2FPzBeTSTLcLIO5A6Gm/MvBHTpTs9Ac0sK7gxlPA6Vm3qVFDWG7AJ47mhhG3QZNPyCg29qbtobuDuthpJGCSSCeaR5CCcLkGnE7Rx3oGOrZz604tibH9BnoPQ0q7vmIoE2SFwMH2pysG3HPfpQrl6AI1YE+nWkaPDegHNTRFwNrDC+vc0mFLEY+Ud/WqJe4zGTv2gqe1C/3nHU9KkKh2wvAFO2DnJ57U1IetyMMpOETAzzmlcjlm6ninlB97PPpTcAnB/Oqi1cLsbkdF+Yml+bywTwe/NJjY+R+dLkcd1NXqJtCcH5N2Pb1pMkL06UilgGPlglcnPtShjIq9vWqZGjHccMD29aTPUSMd1KV4AHJ7mk59OVqeUqSbVmK54GAAB1z3pQ7eWV6bu9NyNxLH8KdgYz29Kdr7ijFNjlJPI59aeqbhkvgelRRAkk+9Sj5c5PGa0itTOSvqS+V8uCfY06ILx6Uicqf9mn7soBwCa1UbsyTstAySxHT0NA2kfOcnOBSDcrEFunrUjY4GBmlZoSk07gYsHOevakCruIHUd6GZhnKk09CiJnt3FKxre+o1FfIVRxz1PWlUuYypG07uOakz8mR0NMPXAOfU0LYzTtqhB5g75HQ0BmwVzgUvP3Me+aGUIBxkmncqEb6jBhWyacy/MGBODSDjOelSRqQMsf1pNlcqWyGkDpjk96cqKq7i53fzowQeeSKUkscBee1JsJLsh+3BB7dxQ+GPHH9aMtjJ49aMhmx2pc1zVId7n1xinHpznrTMpk+1BZgATk57VDkkKKbYpXo2MfjU8WEBJHzVGoBI3Z+lS459qwnLmNVG2pLGQcg9afklecYHeoMY5H41INzcg/KOvvWLubJtocMbiG5z0p4kxx2qAyY5HWjzCMYO7NJpsVrolZucA8dacG/EHvUO4DPTNR5PRTilrcqLVj/9b9EiyMD13DvQDkZBzUAkIJ5pQTtPOKh3OuKV9CR2XHJ5FCnoTVfcOo59aPMZT6moYndPUsNIMccVGJevFQFyTk9c08sy/w+1VYnd6E5Y5B24+tDkHBUYqPecDufrS78jnFUvIaQ9m4XpvpTu4BxkdahLAgmPqKVC3BbmtUZtsk+Y9RtpVJHy55qLJZj/WpYzk8jkdDWkdSbtitu2hRx/WhS/QcEdaV2Jw46+tKGIJ6ZPegUo66CADrUik46c03IOM0hYjjt61nqWr2ux5IJHr3pAOCcdetJhQ4xk+vNIcgnD8Z6UkDHqFOf50nOB2+negfdPrTkwvGRjHOaXN2Eo3FjfPHb1p4kGPmzuFRnGeORTspv2itIrqTJInJzFuQjJ7UqcDGefrUYUA8DB71IuCeg+tN6g30HAg8A596ep455qNDhihXn1oIIP3uBSSBpkxwTjJ9qkH3vYVGGDYwvbrUg2lcg80m9dRNSQ44+/3pykfKO+M0i5GOPzp23I3Ac1NyhPvHjOfWmr1IbqKeoO05pm3r65poq3UTaQc/zp5VTz0PekGedwNKxG360m7g0nuOADLmk6jFIT8q7OPWnKoYEM3NDBx00DooHUilBK4alAGPrSHAIGelCuxxQpO7JxxRuwAV6/ypPfNO3HOMcU2O10Azn5+npTsbvYU05fp270quMAbT9aze2hK3JUzn270SsBkDn3qIyEA4aomJ3A+oxSVx21JY2zhfTqal2jovGarRqw5PIHvVgMoHXFU22xaEy5yELcEUeX0YN9aAQQvHNPXB/Gk2yragvrihcdcc0pAzjdgU0YUnnPvSurhqO4OSTwTURBJ9getSEdvWjHOMdaOa4WbY1Qr5ycUwg+3WpcLjpzSHCt93FJy7EOI0Kcc0qKBkn9aXPanNx0o5nYqMbiFxnG3A9aCd2KTPOOtN3gMCe1CbB6aCFlB5FMc4ByfxpNwPODzQWD5wOlNPUXK0NBAqCbBz3BqYlc81Ew3HBp6FOOhB07YApzcHOKRsdD2PWnxIGwd3X1qr31FZWJIvk+bbwamGD24o+6oGBn1pBkjAqWNK4q4JPPFKsa9BnNOEeQD0qX7oGPzprUhxsyLyicc4puzrgZPrVk4ODTcYzheM9aa0E0mVRFg4PU9aRkPQDFWHRcHKkmo1ILEDqapNkW1I1Q4Pel8kdcZNTFNnJxihCdxxjHvTu+g2l1KpjJYj8jQIvV+R1qdnAG4djUJfL8cZNXztoTgiGSMnJ7YqvJH0Iz71obCeG796jkjCg9wOlVGoyHTRnSKrDJ6ComB69qussY+UJ35OarXC8/KOK052zN0yozAnnjHWnovG5GzmkkIQhWUEGo2YIDg80O9gimiQy4JUrgj3pnmkcHuarFyDkkkn3pCwYnBOR71my43ZYZgeCMehpmTkE9zUO489akZjwSeM0maRXcmQsGIxhSOeaUBW5B7+tR+YAuR82ePpTM4JUHANOyBsfuEj5GRgYFTbQp+bn15qFSqjBGB0p4JIzjinG2xjJ63JB8xJzz70vmbORUeD60bsckHFaRV2KbtsPjYyrluDk4FKO/GMdTSLtYcrg59aUvtPHIq1SuzN1bLUkXBG4HGKd97jJHvUJJADe/SpFk5A9OtaqlYzdVSeo7BkwOpHepNqqcD8aYJMNgcZqQkDnOaJO2gRYbTwV2/Qmm7ScswxjtmkLISCo49KXzCoPvXPJs3hZ7n/1/0f3sjbl59jQrsoPygn0zTGkVRu9aVW3DJOD7muzn7mHLdkiPhsnoetLnjI55qASE//AK6dvwM/pWcpNs2VJbkhcnnp60mRjOKjDbsmjcQox34qXLqCSYvmkHNMZzg+5pG5Unt2qPzATWL1LsluNYs33eB3pwJAx3pr8At1FNznHB+tVFXFJWJQ5bOTSB+oPQVHnuDQcnhRzTUQSHFye9SDnpznrUSqOh6mpY0YdB061qkYyeovlg80cMSvTFM1DV9N0U2K6rL5P9pXItoCf4pD0FUPD/iPSPFN9runaVco8/h6/NnepkbkkChu3sQfxq4xdr9CZaal5lXqec8ZqNo2z1wtReJPEfhnwjb20/inWLXTYbuURRPPKqBm7Dk1yHjP9oX4F/D2FrjxN8Q9It4z0xdRkt/49WtOMnsrmU7by0R2gDqAHHBPBoK9wc4r5I8I/wDBTP4J+Kvi4fhc1jfQR3V6lppeqMFMF1I5wq5B4ySACepwBX1/JH5bcrtz6VrVhOnZyVrmNKrTq/A7ojQDq/Wkdj0K9aesQUHJyT3pdo3DNc06rOpUrnIfGaXy/hD4qeFirLYOA390kV+e3hy4hh023hm8x1RBukYdTjrX378f7uLT/gr4ruQT8tpz7+1fBmgx6hLoMX2hFVGGRkc0oSumypLVI6K3kha1+RgUbo1eda/hL+4wcjOAc129s32Wy2OmQTnOa4LVZGa8uTGQFdv4u1ZU1eZUm0kcd4s/48lUBSu9SzZ5TnrX6weBFK/D3w7G7AyLp0OT/wABFfkx4xeG2src+UD5t1GhweuXFfrf4TiZPBGgRsAGWwi6H/ZFd07pJs4ZRcqrfkaKk9BzThnuKUKvHbFKwG47Pmz0qE9S+bQGYYwvWnDAU56d6rjOeVwR60EN1J61XJ1IVS5IDzwPpTcEn270m88UMVB6n61Si2Dl1H7Qcqcj0NRnK8U3e3XdnHrQJC4quR9QckS+YQuSuSPSk8wuQ3embvViKTB47VtGnoc7nrceW5wTnnNJuQ5PIPYUx2xJ+HWml+p61vCDsZTmr6D/AJTn1PeotpUjmlyzDJppYsQPzNWoshzTFDtk7hx2pXO7ABwO9Nf5SB1JpNwJPqKvkbCU30HHcePSk56Aik3Z4PFGzDZXk1XKZOdxpwiF8d8VKq5yG60m0EfNzmmr85JJIIqbFpWFUrkAHPrSsNpNAVQCTzzTny33KTTFJdRpPAA7VIFGPn6Go/MI69e9ODNispQZpFqwuxQcjnNKBgFg2DnnNID0kX8RSb+uemc1Hs5M1VSI5gpxjhjSldu1RwT1zUZfzNqgYI709vlxuPI96TptEe01HHGcMMmkAVOoz9abv9O9OLEEEjNTKDWg78wjsuAc8k4p3l8H5vmHSmmMsM44607bnHzde9Yyjd6HTDRajlVm4zjHWn4UnA7+tNEhRvmxzTgwyCcZzWTp63KVRAxAPWgY25Dd+c03K5I6ZpqjjFJwTNFO70JVO7JAHHekUq39BSEbVyW4NJ1x/Oo5dSktBx2/THBFNwAuwc85+lObszdc0zdkkfrW0EjF3T1FHOKcEOctwB0xSdhxyKXf8uCabgyW9bETo2N45wehpqhmz8uKe0wxg8Um7DBs01Blys3uQqMknuPWkKEfxde1S8Eg7fmpQobkDbmtNUZNpuyICDzjtUZ3kYOAT0q/9nYgMeh61DJFyCDxUe2WxSo3KgUHIY/N7VEXKEkKTjvmrMsQB3IOO9RFN+VTjNR7S5ooNELMS2O5Hel7Y6NT/KKnay5460gXYCQM1nNs1ppvcRG7knihuTuqRUYpng45zTViLKSpwQa53ubx0iMbJZQRihiDjtUhVnfZjOOtBtWyfSt4SSMJRb1IS7htm3APenptQ8nrUxtcDLtyehqHyZEBB5PrWdWonojSnGW7JNgC9ACeajePcR6Cm7XG0sc/0qTdzyMD1rmbZ0JKwzbt49aNwxg/yp74pM54PFZuTsJ6gMhdp5x3pcAjNIWPQY4pS+eFHSqUrK5b5UrCiEN95jjsM0xlVTgc05VYkMTUqogwzDmrVVohU1LUrOu35sdaa/TgYq35RbMmQSeMUxkwNuK6IV9SZUuxycXmxtjaAp7mpcZ+6cMDnNCfcUZwB3NO5+4CMmuS7ZEotC5BzvYk+tTIwVM8FuxxUUaGPPIJ75qXdlskAY96JMau9z//0PtfyxwWbd3NNw3G1cc04Ejpwc81I21iD60+ZozS5hnlAtvLfhT0A+6DznmlEYBJHf1NKMclRz0qXK5qlZi7OQQ2falJCsDzj+VJjOCAc0Yw3IJ9ah+Q7MezAEH+ImkJ5IAxnrR988LwKDjfgVN22U7vQdngBP4elL/CD1JPNBVl2+poHXuQaHuCSvYHTEmNuB9aZx1zxUpG44PX1ppUMm0jj1qovUctHoMUHfwMc0/YD0yPX3pYsnk/w5Gaep9Bk03JXFyu1x7xcKN54pBjcO+OKXbjim9/Q0lK7E07j1xhlyOKUH8T60xFXLFup70pOBgHk8Zq79yrXZIqknPQ87jSFlGUH8Q5OaQAxAkvuJFRjAxQkxSaTBhkBXzhaYVK8Z6VIzbTy1RsuBw3I61alfcnbYUOZOCCO2aF4yDwPWjlsdgPSjyi2V6A9c1pGWpF2wRyOCmQe9LtkwXC96kiAVcY6cUHJBXdjPvVphdkbID2y9KYxwCTn61Jt6BWzTX+8c88cGq3ZKEyV+RTk96duRW2ZJPbimpgdOG9akQLuDMcAdPeq5XexL7IlViV9GJ6U8Z+8Oo6ioQJDIcAgHjNPwqMeTt71abRMk2SAHG5hye+akR1X73PHFRD5v4uCe9IuQxXHXvSvdiaJ0bCkjnnvT2wQCVGKiAdTt9+tP7YY5Uc00Np2FOGTZ2XvTS21Sdpp6HaoU4BPrTlJG73outhWbehFjIGc5NSADOMnGKXGe+aaCcEjuaeg1JihUJw34UjnbIM8g8UpHfjIpssvRgMeoqNhq/UVm2Fgo/GkMjnHyjHc0wOvzbuc03Oc+/asZNGsYvcsAbu/NIrYyCu096i3OvOcU4tuGTncenvUXszRImz3ABA604NvwaiQgZB7dRTg+whShJNZSlqXFInU4wc07exbAXcAOTURI6A05X/AIQ3XvUORSTZIpZsx9CaesuAB271Apbo45zwc0byeT61L12Li5LclkkVe3WkyAhAB+tQO/OW60xpXIGaLMTbZL5gY9Rj60hkwAQcnPFVi4APrmhnKMKpK4uaxKZABwCSetM85jjB+VexNRbznk4pA2TtFVZk31LPmEfdO0HrSs5P0Heq3f5ufSlDEcdfapsylJMsc59c9c04TYJRueOKrHJYE8Y96kJ+YdvWnytjukyYMuD82cU0vtIB6Go1ZmztXBHekJwSSc+tVrcmSsTKcs3t3qTtu3dO1VlYseDxUgUAY34Jq0jLmWxLHl8uTjjipF3evTsaYNu3A6CnHt71Sv0G0iVGXad3UdhSnbjgg96gz6cfWnK/PSiehMVdk/fGc5FNDBWwaiVgX75p2eCGAIFTa5bbiiX1z1zTT15oVx+dDEZAJ57ChK7He6uL97p1p6/INpGVPNMDHOMdOtSRZ+i+9NojrdCFCD8vAqRU4H94d6QbmIx90VL5fTHeiL1J31DLF9w5ApwU8gHk9afsIH86eiADdnoaptMqzaECNyaR0Jx7VNGCevQ0uFHIxWfNqPkuRx7hgngCp/l4ApoVScscg9qcse0cMT6U7JoaTQ8jJx2HvThjHFJjJGKMLyM9Ki42uoDc3DHg03HzcjbTyeMDrTS7KV3p+NO4kIzYDdzUbMzbegGck0SSlm2hcEetRM7SZzigq1yYPu4zTg3y4yCR1qtgDo2KUS5A2DHvTBq25OZMfLt49c0nG7cT196jO5/m9/WnBATxyfWjUmze5OhzGcHOe3pT1Yk49ajiQ+uDTscgdealq7Btjz1z09qTJOewoPX5vwpeQ33eKaY9SPoPnU/WlzHjPcetObdwT0J6UmwnpyO9JtjVj//R/TJMbge2eeanyuelQYwMU8cgegqd2bpFmMDkk470uRgHqM1EGB6mnFjtGFqbu+pUVqS4BJIPPfmlU/MQeahBI7jdTz/d6e+aTuL1JRz0Gc+ppeR8ufxqDzcDA45604yF+AcZPNSnfcLWY85zxzg0Sdcnqe3pTEyDhO1EhHrzVCbBWOOaVX3NUJLE8HinrjA/vGm9rhHVjicN9KY43v8AKvHc1IUP4mm4xk42nvTTHZ3G7guAOaZhicBsd6cfQ9D3pAuM57d6LoTYzDMeBzQUwSo5Pepsgck8etNVl5K8570XbFuRCEMpJTnPrTljUHhTkUL1JwfrUi5PzGpuwb10GbdzDHT0qVFAJBFLs3MCKVVUPuOTijmKXmSKvqODTxGceoFLGVXjrmpAyjoetDbBtERTHAHWkKnHPFTZydtROMgqz4xQpSIsrkbbe1M2qCSBgmnqm3PP3jS+SVwTz61am0LlTIQRg5zgHmkZlOSoqZgxHzbdp7U14do+Xv3pqTZLiVVDMCoXvzQYGDAnj8amQbVPPQ8+9B2sckfSr5mKKuIw42DB96rTqVHIxirDEIOBVC+lwDluDVxvcl26lctgn5snOetV5ZZHPyt9c1L0XBGT600oOpPWtE7Mm1ynKTgn+KoGD4G41pNF83C9utV3tcj+9k8U1PUpxuyh0Bz1oIPVasG32Ha2Tmown4AUPVkPsIhO3DfiaUHIO3GKULjoDg9KcqKO2G+tC3uOzZEGKkqevtSjBUkcN6U8r83HWlBG7GPr7VTXUV0hFLKemc8c1PGQ3G4gDqKRVy5Xqp71KkSgHpnPNK6BpjCjeoJB9aaQW6t26VOYiSBt5+tPEA6E59a3jJbmMosjiA/5adMcUHaWIxwD3p5TKgZxg0m3kfzqubUzcbjW7EDoaRv9lcE9akPHGM01gx+Y4HtWqnpYh0430GqSuOM81IGwwdR+GaayFip5FK0TDJII9KiWppGNhORnLdOlBccfrUbfLj1PSmsH7DGOvNc8tDRRuBfJI2/nSZ53E/L6ZpWDYGRnnk57UmxWztOBWT3NbOxJz/D0oc5PvigoeTu57470uwuMp396hrW5UW3oNHC7h3ODTieBikhUypuiwy5wSDkVYW1fgthVAzk8AVDZS1ZVzyy55FRgA9+9Yum+OvC82lT6rq+s6fpxineMpcXKoRtJGeT3ridZ/ak+Aug3p05vGH9pXvU22mxNcv8AkgNXGjUk9EDlHqz1A7iCApOOtEcUjHC5x3NfMfgf9qbxT4wl8US/DD4R+KfEsUerOkEl/bmxReB8o8wA4HriuvtLj9r7xi8bSeH/AAx4JtZOGY3TXkqj1wABW0sPODtJpBOWzSuevW+o2lxrd34filX7TZIjz7uNu4ZHP4VFqvi7wloEX2nV/EumWm04YS3SD+teAaD+zt8QPEfxL16f4g/tE69dxxRRLLZ6dDHao2RkbiBu9cc122l/sf8A7PGl6kup6j4Gj12+U7mutTne4cn1+Ymly0k9WKXPa1jmPGH7ZHwl8NfFDT/D9jd6zrsUunyO0Gj6XNd7pd3HKKQOPWrzftAfG3xdGV+FP7Peo3Cv9ybXbkWCj3IILfpXeWnh/wAL+HPjTpmn+G9DtbG2PhmWYJFEoUOJQB264r0SS+mZxjBI6kcVupwsuWP3nPLm1977kfJPxa8K/tfeNZvAdn4v8Z6B4ItrvxRboq6Uv2mVSVY7dzgDn1xXbfso/B+8+H3i34p69qXxG1LxNf33iiSLUJbqJYwZliReAvBwAoz6AV3Xxt1jT9K1X4ZyaxqFtbQjxZFK7zShQoWN+efeud+HHxS+F/hD/hYt74r8b6ZYrd+Krm/U/aVOYmChT+lbqrVdPlS09DJy921tO7Z8/f8ABY22jufgx4DQOymbxKqSlWIAXypByO/WvgXw98MtCt7cXrJLcMoGJJ5C5H4Hivrf/gpr8f8A4SfHDwR4O8CfC/xhBrN7b62JpBb/ADbV2spJPtnNfOunWV7a6YwZiiqBw1duFnOnhlfTVnBVUa1d3Skkl566mT4a0bSrf43/AAyvr37Ja6ZZ+JbaS6uXKoExIrLk+mVH44r9w7nxDo2peJItE0q7juWez+0h4mDLs6DkV+Inh/wx4f8AHfxc8A+BfEkL3GleItfht7qEMVLJg5wRz1xX6F69+yz8VPhl8aYL/wDZq+L9zZW1tpIkuvD2thrqGcZICrIW3IPp7fjhmNSNRxUnayeprhKdpzcVq7H1w6suQFOahkOQNp/3q+SPG/7Y3xY+EGkS2X7QfwS1fw6YpkX/AISHSP8AT7Fl3DLMVG5OP7y+wzX0n4A+JXw5+KGhWureCPGmmatFPCJN0Fwpbkema8t0Jpcz1Xkejzp6K5y/7Tb/AGf4B+K5jwDAqn8TXwzDfXiaRZQC53bIlD8deK+0f2nNTtL39nTxVc20jyRpKkRYjA3BhxXxSrCO1hSNs70GH7VVFxcHoOUbtI3bCVXsGErFyQQNw7155qisl3PG/LBiSc9q7e1Mv2QuBlVySQa4nU2Et/PJwd56+1Z0177Y5W5Umch4mCqtkwt1lLXkKhWP/TRa/XjQUx4U0MbgB9gi/wDQRX5EeK5ZY/7PFum6X7dBtAGc/vFr9e9IRh4X0R9uG+wxZX/gIrsqv3I6nHr7VpdkTjkEUIuz73BzxUibCMMuKDhmwD8p96xi22ayh7pGyhn+o60wo4+V+QO9TNjBRWxjqah+6Dk5FdEEc8odSE7cnbyKQru6dqdgBW7c1Hk10xgjDmew8gY5FNAA704sznJ5wOoqJm5xg5rWMLic7Dhnlj+FKS+FwfwpnJAI4PpSHacAEkjrWipmLldj5MAZBxTFdcfKevWg4Pagr/F2FawirGMpty0Gsx9KFDA7jjFD+Y4HQUuw7SC3FPl7CT1ELD05HegZP1NCYYle3qaMY7ZqrIhtn//S+/CRgA8npn0p2GUDPfvmkCjaUXI5yQaDxx+lfY8p8nzWZI524AU7h39aNysORScjBLfhSr0wQMHp7VLii4zknoNbk+w7etJg8FRgVIRjIPNK3QGpciviRAxw2aM78kdRThw/I+tGMDcBxnmh2Ert6MfGMZ7DvTSqq+R360oyeR3peR15x0qEy3F20GhsHNLlWyTnIprjcAi9c0YZcAjnvVaPUm0r2ZJhdoI69xTh8x25zgU1d2ckU4BRjHWueb7HRFNoejE5B+UDrSHaBlO1LuKsAV4NIcjPYGubkd7mqklGw3Ctw1KrpgBQce9Jg9R604n5duOe5q5WsEIvcOAx/iyacoH3u3pTQcDjpQwXO4HIxwM1zSld6G0IsdtV+p6UMwBHPWm5Xyzg5NRB8DDDkd6ys07m6aSLGexP0puzbzu+9xSLlzk8GkO7qFyBSUncTimKwOOWyRSeaFpWXoTTGQZ6V1U6i6nPOm07ojZgcsfWgAk80bU9Ohp6ruzwdtbucbEOLeg9cYIzgirEUStF8zc5qFQBjvj171Yg2Fjk/LXFWk2bU4K9yfyiFHzcd6Z5Cnk8VZUDb8xwG6UGPGUY5z3rzue7O9Q00KP2bDEDvTUswJNpXrzmrvlkD3BqGWcA7VG7B5NVztAoK2pBLa4kyvzA1CbdFBB6CrLTEDAOM9aikdCuSOe9X7VsShfRFN0UgJG2B3FNVdhIXvUjYDZXvTQxByVrPnL5LD0THI4b1p7cKaTEmAO7fpTyABgjk1MpsFG7sRrzhZB370yRATt5Poc1IzpjZ19TUKtsznv0p81ylTkQPHjoaYTyFIp8sgLbccDvTHIIB71nzI0Ubsbzn3FB5/hz60xnwwHcUNLzwM56+1S2CjYec4yDg5oDY+dqiL8c00vyN3rQmwaRb8xMjb0p7HGMnrVUMUyByGoi7B23fU1LlYuC11Lu4KB39aa7bgCOKriYRlgRlc8U6SZQOBkH9KqLY7LdHNqueh4FGTvO4Y44NNBb6GpBl/lCjHrWuq3OPTZDlUjlj1pzYwMZyKaG2dc5B5pzeUPmDE5NLmuxKMmOCkkbuCKFOeSp460I2CO496kB3MM4HrSch7D49p+YrnHSlC7e/XvTMvnYCAM81LgZwx4rKTdzVWAnBHekweTgnND/AHwoOAOp9aXzCp5HBpOXc10T1HZCqOtNCgkHdincMfQCkxkHnHNOL6g9R/OT/EDRujxt2mmbxwCpyeCR0pQMN8n3qT1E1qJncVA4+tLhedxPX86XZ0O7nPIpfl6bTweKmLGnZ6ikksQq4HfNO249j3pCzOfagbm75A61V7jbTFDnYQnJP6UoUkZPGOtDHB+VcDHNJ0OTnmnchXbE4BHcZpWUN7d6NpK+maR+Bgdcc0bs0jF9RVZg4JPyjsaVmB4A60zAPOODT1B2k7eB3rXmeyIabdgLjbh/pSLhiBjKnv70Egkcde9KD36j27UrPcItLcaAUzzjFSZC9TuB70w7c8jqeTSttUnP3T0FaRk2RJIcoGMGglGIXt6mk29V6gdaURAL39a2ir7mF9dACDBcEgdMUgBb6dqXJYdMeopRESTjgDnGa0vYe7uhNnHvUkZwvzc+mabgYCk4xSgkNjHSgnqSDcc45HehRkjAyO+aejYbIHBGKUrk5zjH61SY3BtaDN5HRcmnRknuRUo6cDqD0pPJyu7nKmhEWad0O45BPPqaUcfu+ox1pgGeDxmnJG3PORRe5aY7AOCeSKeR1OduKaqEcHjNP4kYx7sgetDuJqyAZXouc0DaByOvWjDjOSMComJY8nAqXdjWmw7cMEbsGqxchSp5OeCaUyjB45PFQycvxnjrSk2XZvVk0bA8DnjmnKMHIaoVbJ+VfxoDDcRyKxtdGkZaWP/T+99xYctmnmUcBf1qEbBtwaeTnBVc4q7X3NEm0ShwDgtjHqKUyfNkHP1qFmDdqRXQErIG6ZzUWHa5ZV1PJ4z60u9NwTPSq7NyMcg+tKG2kkdT3qHuWmWTIc7R+tJgZ+YnGetRMeCCRUY45LE/Wk0DZO7r0/rUTHK5XrnvUfmjd/Wmu46cnNOMQbHq3y8npTHkDn3FCDA64qNsDPfmqSuyW7bkjYyDSsVPKnvUYORg8elIP1FVytg3qTf3V6+9Km5Cd3rUIwAWOakypGCSKcYXE+49pGDBfU04vzk5600Iu0Ekn3p4XcKaikNtjsHGTx75pofk0BGxt6qepNSRoEydoKimot6ik7sIyfqT0qWNCx3nCj3oXnBAwO1PwCOR0qtehDtccuMEAZGeppQOSe/ahVx82cU9lyPr3p6WHcZwT83JpeBg96T5QMr24prbyPU0NA1fUfuGc4x9Kcuwnk7TmosnH3ealQ4UowB96kHqPynzLx7GkjUHod3vSdDnAIpDIA3A49qVrgk0SjYpz1PenpJuwoHNVfMUscZ+pp3m55FDVxXs9S+pPHTFSZXpyMd6orIQRnIA96sKW3b92UfrzQosq1y0PlxnP+NOO3bkcc9KgMzAqgFOY8cDmpbGiyGBA7A0R7OV5zmqfmHPqO9SLNjOG5zwKJRuO5a4wSOCKeGGAQ3PpUMZyNw709dq4J+91zU9RpImDH1waOhII696iLeZkr6807f29O9J9xpD2IIBqNssw9PWnbie2SO1QuW37h0x0qdWPlQyT7xIqM8k9ialK5HfNRyIeNv501dilo7IAwUY64pYyoyV/I0hXqQxoAIpg1qP3Yycd+lTIR9MnpUIAYHGc1IgwQRyVHOaasKLaLCsrEr0x3pzAggHmoYyRkuODzUucgEUXux27jjzx6d6TJU8cn1PenKFwc0mFGAevrU8wJXHY38v09KYOMAZpxIJxnP40ze2eOnrS12C1x21ecnpSEE+vvQ8gI5+9mmMSRwSKEEl2JQ2MYGcUIW5y3Xt6VHvwuSOe4pN3A9DRuU3YlbGMdc9807cNuwNnHQVCSPu9qVd2Pl60rEybbJiMHceKVgTyDgHvUbvxnvUa5bnnBpJPca1Jy/y8ZJHfNActjvURzjrjFOjLD3HXND2FJ6kyHJp3AyR+dRF1B+vemmQAnbyKSTY1IlL7R1zTWkDAbjk49agMox0PvSDgcdDVNCS7Ewfrjn6007vvU1HAFO8zICg9aE9QSvuKHByM/hTjsG1c9aTaBhhxjrS574GT3ob7CtqO74zilX8sepqMOQSeppZD/E3Ge1S02CJWcgbh19qICzk5bGOtR7i2MLgUoGD1xmhId22XFYD7tDYJxnJFRl9uO4ppcHJzjHvQtwl5Dyx5x1Pel3Rq2CTnv71XEufrS7uobnNOyYXLA7leAKQsxwc9+ahEpAwvNAkO4801uHK7ljbn5j+FKRxjGaiExxUgckls8U5EqzI3jOM4zUQUE9eRVnGab5Kg5bOT3FWnoHLYrOrYI6j1qpLamZTnGO1aRAX5R3pvlYyT+VNSZnKKuZ4stoAxwKYLUEnI4HQVocdxioBjccH86qLYnYrtbsSRjH0qKa3ABweB3rRYfLnGc96ryhThTwKYue2jMx48A4UMvqahkgjzuC4zV4xEA91zSSISAu2quJtlHYmRlc57+lBiQDhfzqdYjk9eOKlFueM55rS/QlFERKc9R74qPZtJb861Tb4GMcCo0tW3HemV7H1p8ysKSZ//9T9FF9QOKnjXf8AxYxVp7Ic4HFMW32/Ue1dUWuhlr1AAuSVO3b1qXcrAdvpTUiYHpxnk0uyXJZY8LnmtrJmbbuNkGf9WvzGowoHyv1P6VPtfIdRjilMfABXJzTja5LbsQAAHdjpTQuckjAPSp44vPDBMHa2CAeQalSwdvv7lA5bI6VpzLqZxTTKqgp15zQ25wxJqlo+vaRf6a2oXeoW9qkUskcgnlVCCpIHU1x3ib9oH4NeCra6bW/HNgZbWJneO3lWZuB6Lk0OM29ENyTe5227zMgrjaaaYzsdyxAAyxPoK+ePA37XsXjbwvb6h4L+G3i7xHPcM5glbTHt45huODucDj3rWuPFH7X/AIottQew+Fnhnw1pgtHPn3uptLN90/wBMZ/Gm6EmtbIrmUZW39D3Gxkhv7aO7tJQ8EucNVbWdV0bQtIvtTv9WsIjawPJskuFUkgdK+e/AXwG+OPi3whpV74q/aV1PT7K7txKLXRbCKIYY9N7BjXTX/7HnwcXw5reoeM59Y8XTx6dM8kuqX8jB9qE8qDjn6VnGlBWUpfcjSUpczUfxZbm/as+CWi+HrHUtd8YRG5njDPBYxtdNu/ugICSaxD+1nH4g0+8/wCFafCDxh4heOF2ie4097JGOD/FKFr0D4N/Db4YeGPhz4Zbw34E0ew83TYJgIbdflyucV6BqV4LfRtSMMSII7OQoqIBjCmm4U07RjclzaWsvwPmX4ca5+2D4t8H2suleBvDfhSzugzwz32om5lTLE/MijGR7Gty2/Z4+N/iSOU/EP8Aac1ovKpLWmkWUVtEnsCQW/WvUvhfNn4b+H5HYh5LQNjPTJJrqIGZWZjk4U9TVSjOMrRSXyI9tGWr6/10Pmz4Ufsj/AbVfCv9r+KtBu/FF3cXszPNrF285cq5GcE47V7p4X+H3w48GeXD4T8EaVpkceBiG3UcflWL8HHY/DqyaQfM91csPXHnPXbW7L544zk9KK1Ko5WbZcK8W7pfgcf8LL67k/4TR2CqkXiW4iiGAAqALgDH1rr0dzIMkjJ9a4f4TZmtfFz84fxNdMxPqCB/Su3gP75c9AaiWGd9TNYrmWrON8LCWX4leNpN4I821T6Yhz/WuwXO9mYd8DNcX4JVv+E68f3LZw2pQAe2IQMV2hOXPpW1Sht6Gft24nH3Qkf47aduVVt4fCcrA56t544/KuuaVHk3bT7iuNLfavjxt2Y8nwpwM+s3P8q7HPze9KNLuXVrppcnz9T86/8AgqNqGqXfxS+H3hK08O6lrVpf6bN/o9srkJcEqFZcfxAbjnqBk18oeB/2NfjT8Vby6uPB3gTUIxFcNDcz6rcuu9we+M5/Gv1/+J1lpcvxU+E93cWET3v9qzqCyA7l8hsg1a+Ad+y+GvExt8J/xVOoLwOn708V6tPH1cNRSoperOKVKFSTVTW/+XmflB8aP2XvGn7Lul+GtU8fJp8Nxr1wttB9mbPz9SOeayZNYub1FtmZSmzHA6/WvrD/AILCXsws/g9azMzZ1V5Sfpgf1r5JsYkjt13rgMPvHrXJTnUmueq99jpUIQVoK1i98KLZZf2ovhHAZxuXxChQZ/2cn9QPzr9ir91Hx7nZZMOPD6ZGfVzX48/BSHzf2uvg9BIp8ka0xyTk52Z/pX6+XYY/HrVpOkf9gwgfXc1ZYle0t6GFCfv1HbqvyF+M08Nz8PruxvrWC6glu7eOWOeMOrKzgEEGvNPF/wCxN8GPFN3D4m8BnUPh/wCJdgxqOgSm3Mhx/Gg+Vx7MDXefGZlbwGwV8M2p2Y5PUeaK7yByhiC5Uogx+VckYOK5o6M6niJSlyPY+CfE2g/tI+E/grr/AIb8eeK9K8U+Cm1V44tSEPk3TbXwA6j5ScjqMZryyCJYLWBDu24GCRX1J8dbm+g/ZQ1TEwDzeI5ACD28818wR+ZfW0cJlXfsB69KtppM3jJTfMattcwrbeSjMfl+Za4vUR5E8qxpuDE4rubfTYkshI7Zk2YDepriJpJYrm43jGWO05zXLTau7FOLRyHiHMGo6O6SmM/2lbEcZyfNXiv2CsGZtA0kuQCLOMH/AL5FfkNrST3Wt+GY/LOxtbtQxA6jzV61+uem3NrPaQWtrMsj2dvGkoBzg7RXVVjenGxy8/LUfyLLNhODUalh8wXp1OaXYwBc80ic7snA71VOloZzr3Ypywye9DDaMdR3FC4X5RyD0pWx1z1reMGtiHNNkZTIyen1pgC8r39anVS30pvlAE4/nXRFmMtiLAwccHHX1pjgEDsal2dM/dBpCNxxtxnofSuiJhdbEaKVXBPXqaaFJyvRanAA684pWRScL1NPmRk9SErjAApjexwM9KsGMg7T0HUetL5I6n8Kq4K7K7qTgDrQFz8hH1qx5ZA5XJphj4zzupN6ha2pCIev+NOX07r2qQAnkHmlCFj93H+1RzByt6kBU5yOtK4+YdzUzx7cEmm4YZJHNHOS4sZtY4C9e5NLtIPripPs5dAUPzdzS+W+PmHNQ6iKhGSRF1+8MDtSjbjpmnlAcEmk2jd14qXYtN3EClvQD1NKAAcdTSMrBio6U3EgzjrSuynuOwRyRgUOh7HnPT2pAWbG/gdhTum4tn0xSSBzGY3EY6DrSEnPsO9N2nIIyAKlG1lbCg49+abVkRzt6iKcf/roGM5A6ds0bFCgjOT2pwXCghfm75rJpHSqt1YApJznHrSlsJ/WjDHnb16ipPIO05PHpUNJFXuRIHYjsPWmg9z61OqFRz0FNwOnrXLVqHTSi2tRnQ8jg0wMykjYeOhqRgxIA9etPkhlGT1FYe00Ohxbd0RFuMjgmkGNpJ9e9SGJgvzZOehpoXkClzXQPfUaTyuAQT1p33TnsKaysSD0OeasrEHAJzg9azckggm2QZ3ggn6Uxm24QjOO9TyW5UjZnBoFu2feiNRLVDlCT0IgN+KnjSQZQr3qWGLA27eT3qdIGVtx605YlB7Bop+UcjPHPSrEUajhhxmrDQb13N1znigKANxHJNZyrpoI0nzXY8gHj0pcM5GaROgI9epp5YA+9cUpa3O2EE2QlWUkd6jaDkt6+tTMzZ5GRUbuOmMA+9Q6juW422KkqBVOOuaqEhiRnHrVuZgR9OtUnQE59acZMUojCfQcU05BBzkd6X5sc0kXvk+9XzXYo7E5LMPlPHrTd208ksR60qc89RTXz6YNS5WY3C7uNZz6VDIx+Ugc0skhUk/pUBcucDim3cpprRDm+bk4qIybeGH0NI8m0gEfhUTk7uTnd2pXYPT1P//V+6XcsTsH40zdtwg6k8mnMV24GAaaygDOOR3rBu50JX1QsgHRicUjbioIx14ojPfg565pGIB6cdqdwY5WOQZOMe9SgD7y9DURxKADwfWpBIFAQ9B3qW9QcbjvlYZzxnpUcmScKvTqaR8ZyemaR34wTzVR3HqYwwcY/GncjlajXB5Pb0pyPuzgZ+tbrXQ4epPuBBz1poEZ+YZyKjQshYMRn3qQOW7VDXKzaLT3Hb9oGRmnhht9MnrmoQ4Y7Sp3VIsYPyn1qW9Qvckc4YJjczU8fKfmJFR9GBHG3vTgem5twPU+lKTuOLWw7eFY5GQelPyABgE59aYGCtx+GacSX7cd6lblpK5IDn5f4qMHGD1zUYfnI7Uofc2RU3ZTVh/TvzSq2D796hZ93IPepN21eF59aNXsHNrYfkjqOlN819v3Rz3pgLdWJxQGj3YPSiK7i5upIrnO48L0NKjBSdh4NRsSvQZU9PagFeG9apqwrslZyRycYppbceWIprEdeopV75AIz61StYabuTLJt5YEikcApx8ueajUquQWJ7/SkLeZjHI7Ule5c7W3J9xABCcAcmmh2IPA29xUYclTjtTDL0+bA9RTimS30JGZSBlSBQJAT8mQAec0hkAQHIJPeoyx6jv1NapWIb11JGG7kHqafGBkhuT61CM/w8EH160mJCxU5x9atRTM5Rbd0W0U7iSwyfQ0OHLkHPHTmoV+RwvSpUIkJIbkVUWCFXcAR0J71Ig9BnPf1oj8ssA2frUkUUa52NuxV82hLj1Qzyyx+7yO9PAOfLbvUiqduRgY7E9aT5S2Sealy7BGMkNO3HykjZRGDg+/c00EHJGODyKVZVOTniqUug5JtXJ1BwAp56Gn5K4X2qFW3DcDwakJPVeT3NPmEkh+APmJAOeKC/b1PLVWyUJDNu+tSI5CngZPX6U9CVF9y11YYPHrS7Oc/wAqiichSMgr0AqQOoB5waad9EOUOoGMtlN3vzVaQSZIX7o61YEqnjODnk1FLJjKd/Wm2KK1Ku5MdOppp3YIA5PfNO3EEgYzSYY4x+NQ7mt0xEBIK88U3LoD61I2R824jsabtz0YcdeamyJWjEVyo+6DmpFYBuH59KbHt3bT/OlO0udgx70WVy1exIWwPUd6ZuYgkdcUEnOKFGDjJ5rLldykxd+UU55/lTST90nIPU03cVJU0inA9s0rWdyoq4/dk9cCjfkEdKY/Tdnj0pGEeFK5z6UnFXKTaJFORz0+tM3HdntTNxAyOtKrbSAx+Y9aqMURJt7E4Xgnqe9RnJyNvFDPsyaUyqSOKrlsQ23KzAAYHy9PWm85OAOfegFPMGS3PSnuSv3SOaqNrlS1WohX5R2z71Kq8dPxqMDdjd0xzUwRcccY/Wi2pKFTPQ1Osfy7yKjQ5bgce9WgdqijqUpdxhTjp1NSBN4OcCpgyFQV5zShQpye9F2Ci90yHyiv3h8oHWm+YqgZzzT5GK5Paqzy7hgnp2oT7kOOoslzg4HSg3DAdeCOKquJCxPY9Rmk37RzyKbWokTsfMUFWKnNSqAoU7iSeDz0qssuDg8g+tSK21ipxtPvQy42SuTofRs4NL5m8kdKYCFy2ePSm4LfMOAah6sHrqiTzTnBbj0oByo7U1MjPyg56Gnckdj7ULsNR7j/ALv40bgvWmgKB3zS7SxzjJFVyjkSq2UBHOakjJxhDnB71HGhZSgGM9qmSLau7pjtmkpai6D90mSMjPrUgYhSM5OKaCCoxwKdt4BXmh6lRSGw/L1bj0NTLsyD/kU1V7/nUqDPIwVNIL30JBIV4705Wzwe/fNR/Lkk5z3FG8bfl/KoaQtbku4quewp6HPPY9KiXdtPGMUqflSZVrkgY/rzSccgH6VGW+bpxSs+4gjoDQkU2kz/1v0pZwdq8jHWkaQ8rgnHeo1b5zx39aViTn5u/SixuxRtOfmOcdKUcYB5FIQP8falCg4NCWoa3HAFR8ozxUyhTx0JFRAjA5704uA3B6nFDuNyHqCRtwfx709Rg/0Pamq3JGeetJu4zn5ifzqbOxV7k5AYjP40xvm+7TGl2AD1pjStncCMMOxpJNMltWHbvL6ng9aiMp+bYeKZvJbnp2pdmSdrZyOlUl3En2JYnz8x4PalDcEZyB3piL3PGO1G8AYFN7g03uOEnzAHkHvSsR3HPamY59BRnaM9c0NDHb9zZPNSb8Hjg1BvVcbRk0ZJOeue1Im7J168HrT0wM+1QK+0H17c0rOzYzxUtFJW1JRICxP6U4Ntx1A+tV922lDk5/T3qXtYFdkjvkHJ4pomTG3PGeDTSo2jvuqOQhQq7ePamrWC7Hs/zAE/jTssQB6VGNz46YqTodvaqWw1ZjiOlSKyn+HDVCRzwelPOBg0mS9yZW4wVye5pzNtHAHNRZXbzR06UJajV0hxOD70M/Qkk4PNIG555PelZiCcd+9DQOzDfuXAOBTwR/GfxqDdwaTzVzikyWrFkyoMdSajkkUZ7Zpm9Ryxxiozhh3x60tNinB7kwdmGfWlVz2NVhIucA8U8Oe1ISjfUso5+6etAz1qJDjk/jTt4A+WmncLMnQjGDUvmeX0xj3qjvOBzQzsRk9KttCV+paNz83A61KJyB6561QVmAzjgVJ5hK+lD8ity6row5FLjCnPfpVFXY/h3p7TylRjoPemjPW5M43Dae/SqzLg4B570/zMkbzjFRGTJ7DnrVJsHFNhI5I2g4HeoHK49xSyPk4BzTS3qvWri9DOUNRD8wHOKOxbuKkETOQCMCnrbsFJK8ZxiqUk2JxfUgXAzjv1px6cNxTmjSMSyOQiRAs7E4Cinx2zTIssQ3xyDKsvIIrRpboxlKzsRr7nrUseMEdu1ZfibXdM8LWtrPqdzDCs9ysP7yQLjPfmsLxR8cPg54Ez/wAJF4+0i3ZRnYlwsjH22jJpqjKSulcpz7nbNEAPuglqi8o8AJyTivnq9/bM8Ka141sdE+Gfhnxb4lYWzyOkGizRwvzwfNdQv5GtWb4iftceJrkReFvgVoOhWpIIu9b1kbwPURop59iaSozi7S09RueicdfQ9rintZdRm0ZZF+1wRLK8fcK3Q1YkmsdOBbUb+1gXHLSzKo/Wvmiy+EH7RfjH4l6vdeK/j/8A2BssIg9noGnx8Kc4y8mTnrjpXaWX7IXw7unil8d+IPEnjG4XktqeouEY+pRCFqr0tPe/Ah86buvxL2pftL/Brw3q2raX4j8baZE2muAEt5fOdwf9lcmuYtf2uvCviS6ks/hn8P8Axn4llV/kl/seW3hP0eRVBH0rpPg78JfhL4X8Q+MYfDvgLRbNdP1dYY3FsGYHylY5Y5PU17BA8UEgigiiiTOAqIF4/CtOamnZRb9WKUXJLU+S/hx45/bB8b2GuXei/CTw74fs5dZnEF1qWsmSXYrYyY1Xg+2eK67/AIUz+0d4rXd4x/aLfRomQ77bRdOjX8C75Nej/CV5G8J6jK1xuEuu3p6f9NTXUNnyJmJIAQk11uvKUtEkYSV3713/AF5HzX8L/wBkX4W6v4NjvvHGueJ/F8897PI8up6o/wAzCRh91SFxx0xivXtB+DPwf8B6Tfr4T+HOj2BFq5LrbqWbCnqT1qT4QH/i2mlFxgyNO/Hr5z10+pzKnhvWmLYIsJiremENKr7Tms5N2ITV7tJMxPhXdFfhr4dMcKRCWyEmEQDGSa19aupotB1eRCTssJ2xn/pmawPhU5T4V+Elf5pP7JhyfXjr+tbPimYJ4L8RSL8rjR7rn0/dNSnBc7Y4yk46swvhUzp8LPCYLZzpcJ5PqM1qeLHkHgnxKYlBxo9zwT/0yaq3w2SP/hWHg7CYB0S1PPp5Yq146X/i33ivy/vLol0R9fKatHbexnqtGzP+GTKvwz8JvCvH9iWoOe37sVr65Jjw3rDrww06c/8AkNqpeBFP/Ct/CIZRGTolrke/lrVzxFE0fhLX3ABb+y7nGf8Ark1Fr6kxeljn/hhCkPwy8LeYcs2lwknrziuobPkykdPLY/pWN8M7Vbf4X+EIm2kx6PAGPqdoroZ1RLK9YDAFtIR/3yaqTu7ig3szg/hBBInw50yV2Vt5k5/7avXb2sP71fmHJ61yvwgRU+GOgDYAJLYuce7NXX20X7zBY4JyDWtV3qakwWiscD8I4t+i+IblWIEviK7JB7/Pj+ldpDCxnVTwc8e9cp8HbYSeEdRYIxL63eMfX/WsK7eC2bzgZTsCHqaU7KbRFOLSRwHw+Td4p+IcmSzf28qHPbEKV2XIJ+X5hXDeBdU0LTdc+Ilxd67ZwiXxCSTLOqjiNB3qv4k/aK+CnhORodV8dWsk4HENoDO5PsFBNJqUnaKKei97Qt2hB+OV26Lhk8Nxjn3kOa7BY1LkjJJNfN+n/tR6TrXxiv7jwD4A8U64/wDZMUIZ9Jlt4zgk53yKBzW7deMf2yvFE7J4e+EHhbw9Yyt8l3qOrGSVV9fLVMZ/4FVSpPmV7L1C1/8AgHceP93/AAtj4XNcLiNLy9b5u37jg1X/AGd5YbrwNq08LRv53iXUmkCnO1vtDjmvFvHfwb/aK8U/FHwZpPi/4/3GkG/t7p4ItH0+ICMogLfO4Y9DivQv2Qfhmnw5+GuoLB4p1TWTe6xeNJNfurMz+cxdvlAHLZPAqaqj7Plvf0HGEm+fbydv8z5j/wCCwbPu+DwRt2y/lJx9V/8Ar18m2Un7lS3J2jv0r6j/AOCv4Emu/ByAO8aGWcuRyAQ6Y/HrXy5bMWhU7hgKBwME1VKC9ir+Z0Tk2mr9jf8AgBi6/bL+EEZ2mP8AtaZiM8kiFj/Sv1uaaKb48a7GGbdFo1uTxx1avyO+AGqaT4f/AGs/hl4g8Q3dtpthaajKZZ53CqD5TKBk+ua/W3RLix1/4t+IdZ0S7gvbWbTrZI5oZA4bG7PI+opVVGMk/L9Tigp80/VfkUvjVhvAsMWAA2t2IJPp5y16ERh12Nnanc+1cF8aoivhGwRkyf8AhILAEH/rqK7yaMbzzyqc/lXLKzRvHR6nyf8AtCyiL9lESIhBufEb5AOcEzEV82WkUcQVRjcVGWH0r6F/aSvJNP8A2WNJkhLMJPEDr0z/AMtjk184RSRbVljOVYDqaK0NGdNJp2sdQscn2QHzd0arkDPNcBeJK8s1xhthY8V2CLJ/ZxbLDcMZrkruWS03Q7jyfrXBSWuh1PVGBCWuPFeg6YLhrZrvUIY4pcZ2uWAU/nX2H4en/bB+CfiTX5E8Oad8U/DgkjZmguVtb2Bdo+UIRtfA9xXx/atI3j7wjGY8uNdtfLJ6H94K/VbwRczRa14rk37mGoID6D92telJNKLSOCtJOo1LZHi3gz9tP4XeMPiZZfDnXZNQ8HatPC3mafrtq1qfNH8KOwCv0P3SfWvoO5m0+1torv7TDLDcOEikjkDBienSvMvij8KPhb8Yvido2i/EbwZYarD/AGVNIpeIblfIAYHqD71458Tf2W/iN8L4dF1H9nf4z6nbW8erxsuga45u7VuuI1ZvnQZ9DxjpXXahPlUfdf4HNGldtt3ufWpibG0cH1NNCFepBPr6180+JP2r/ij8ItGvR+0F8FtQ0xLOHL6/ohN7aAd2OBvX15X8a9m+FXxZ+HXxW8I2Wv8Ag7xfp2qLNEHfZOu8HHII6gj0pulOK5t13RDTTP/X/Qvf8+Oh9KVm/uim2E0WqW3220+aPzCgbHUg81OLYksDkYPNfTJpanzj5m7EABcYIOKeqlc55FWhHkDioZBhulWpqRMotDAvHK4/GlEecHHFSCMSDnORVuOAMu9RtBOOairVURRpObKcduzMQEJPqakNm2Mnqe3pWokaoAo/OleNM5xXDLGO9j0Fg4tGRJbspHGRUZiJOO4rUktjIDjueKkt9Kb7x/Gr+uJK7IeEvpEzRYtjO3FSx6ZcOFxyO9bkVnhTkcCrMca4Hyj61w1cytsdlPL4vcwP7E8372RViPRFzlwTtrcCZdQOlPVQrHjPrXLLMqnQ6VgafYxho8KDd6c4qtPZBgSkJz610JjH/wBao5Y/kyPxpQx8r6lPBwcbHHvp2S2VIA9KjaDaRkE4711Ulsvl8Lye1UJbTJP9a76WPUtGcFTAtbGCwIbdt5JoMfBJwWq3NDIjnK4z0NQ/Zzy27nvXoKupHE6Uk7MrGPdgE8g0rxgkLmrAi74yad5BByRnuBRKuQqXUreVzjBxUiWZ5cDB9K0khbH+ryD3Iq1HbfKM9PWuSrjbaHVTwfNqZK2pOJPL6cY9aXyMtjbWzHBEgAbPFOaBFbhCF681zPHJnQsHZGG8UiEKo+pIp32fecDqetatx5ZJAXg1EoRAMdc1nLGN7FwwqZmm1IO3k1GbdweVHNbBGPm4yKizG+4sOc81j9Zuzb6vZGctvsOSMmrKRKDukb8KJXHTJBqszkt1NZzq8xpGFh8/OQOnaqoHqv0NTndySTj0poO5sbcVMKrsU6aGiLIyRz2pVBXHNSDLNz90VIFCMMqcdzSdXoEaetxjRF/4sGn+UAQTye/tUyR557UOijPzZz1qPaO5bpkYkC4yc88VZ4YA5w1VTsDHPQHinI5LEdvWs3JtmnKy1jGMHnNMdjzgUBwMDJzTS4yc1Lm7ier1FGVA75pknzvg5x9aaeDjNMUHaeScUKVy1FgZHxtHOOgzVZ5WdSWOKmcjqR81VZj8uAOp55poOV21IZHz1BOR1qENtx/jT2fquO9QNjFUnciNhXc5I7HpTVmC4jfjPUioWfaSACcn1pwZlOSo4q72BdmS+eqkoDwOlRSz7jj8qRvm+baBntTHx2GDUt3GlbYHYNyx5+tRufQ496awHQ0zftGMZ96ppDT11BgSAc5buc03k/Mp596CQOf0qNmOCQcYpJhp1E75bilLMwxnIpgKEfP8xpM54HFVZiuiRSN2M9KkYkjBH5VCUXA5x6mpN+QD/k1L3K0Y7aQM+/rSMCBzyKYc7gScU52P4fWk+xURGJcY3YxTU3MTu4pSQMZzg96jJO7iqjcFeJlnCsMemDQMj5wuBQoUqOcY6UBmHBORnitVB7nErSY4Hc3C/jTi204weTTc4BGfmpWjJCAEkChl37EquEQ7eGJxmpMMpwTye9RY3EKQPxp3y5y56d6mSKbuOI5x096dxjHAam8Rk4fPpmnYwoMmM54wayKS1HKwLAk8gU7GcjJ/Oo2CggISwI5o645wKpNNBJtMkTIHB5FO+b7wbjuKjXI79adyTmpbvoVBaajhhsg9R0oYue3FMUkk4OMmlBO45HfrTTFy9RQ2RjsOtOA52jBz70xxj5g3fBAoJbCgjnPWktWN2Qh3A4znB9aXzCeSAB6U1tqsAGwx5pxGBx19asJJjhgjKnB9DShiPm70zC9G+97GlOB7+vNDV9iVcdu7dzSqWHXjHeoOT8pYj0NGXxlmwAOaqzQ00yXnd97jNNB27tseajbkblOT6Ugl3dzzVolu7JNyjgj/AOtUgdVAJ5z1qEYHDsOelIE5PzAZ96b8hq9rMlznOexqZM5Vl6D1quwCAqSemc1Iny/LuJNaRtYzadyd26fNg0YG4EHg9aj2jnBDU6Mn+EfTNJPWwuTXUsDvsXkU/OxMfxHrVdc7SWOM+9RNMy/KG3DtVtag9C60jMM5wB3qNpl6g1UV5MHB+oqPduPfPpR6mfMyz5rBjsyQeTzTkkV3yOi9aiGUGeuamjKqCyr1xn2qk0jRp9T/0Pu+DKH7/DdBVkSnG0cEdcVVTDj1xUqOo3DOCO1bPVkJtMerby29c4HBpyq20NtJzTYNxHI69anUsPkLHnpRfUtK24LHtHPBppViVPODUgEmcOadz90E4qlKwWRCU6gnHvUcm9cDqDVjZvIpJUTIHJPrRzahZbFVY1PPTNSbMls8emKsiJRgZpnlYz7GpctdBpW3Kx6YfIB6c0wRomW5waviE/d6ADioXiwMZ4qVMfKVyVXoOfWmfMTlRz9amaMLgHJ9zSrGS4AUjPerXcTGZ3dV/Wm/MXPI6VYMakYzj61GVC5B596nRFSTIWO7696QBlHXinkbCQwOfWl2krgNnPrSuCetyPjZ8w5HemnmpyApCue3FNKgjpSS1uNzd9SAllwDwetGUK5I59alaMEjtimGIdM8+laaMhOVxNwVfUnvSggnnj2pBGFB68U+ONSScnJNNNbMbv0HcZB/nS4O4ipPLzhevvR5RzljwOlA23IRMFs44HXNSvnAwKfHEuc5wD1p20xnINSimES5Xk7c1aRsDaQKr/M4AfgCrKjfggcChktdUIDtPOBnpSuzUx15yTn2pyHn5hRqgu9hsgO3HrVeZMY7VZky5wOB61DNFnGeT65ob1CUdLlPac5Gacqof9ZkZ61J5JPA7d6VbdiMkYGabEo3IsKpAVcj1pR8xwVzmrPkfKAuDzzmmCPafl7VINMahXlc8e9PcfNg+lONucjvnr7U/wCzqDkk8e9Jbml9CJcnpwQaeODn86eyBR6UqoB26015CbuxyD5Sc47ZqSMZPXJPSk2YUDpSnaMn/IoaB8yJAfmBIAOMU5UMmR7888VEMZ3A7qnXIXI4zUsqyY4j5l2j2qXPPPFRI6KoxxzyamG37xwc9KLaDVnoDgEDB4NAwv0FOTG7/PFI6Hjn60luQ7gH5J6/0qQMnQDmo+cfKc/WlRME5Pak2r2C0myRpMHnOaTzCOTxSPLuG1RketIW4GaUdXqOzuLu3AjvSeZjGBkj3ppJPfFMQP17VpZMHdknmc8LyTS5zk1GVYAE9DmlL/N2AFK12IlyQDkdfenRkYAPBHvUKuz5J6U4Hc2M4qR36IkD8/1p7NjAznJqI/KSB260gYMfRhR0C9ixvGM0b1GMNgDuah8zsetJwcrnmps27jVyTfk9Scd6i3B5O4pwzt6UdAemTTBqw/uRuyPWnghB8tQhsccEd6UMWzjjHSpvdgpWJs5G5Tk5701jgelRJIu7DcUm9mPPrR11CV2TA+/PekJz34qLco79felDq3TqKbQ4xaJnC5VQ2M9fehzztH51HneR3IqVBuzn8ai+oNJsYB708Yxzz+NDJg5GTSD+HdxzzTcmO1h/GBgZJoI7nk04nedvQU/AwBU3sDTI8sRjA9qapZ8gj61ISoB9aRVOPei4mA9u1JkdTTgpNBUHnd06jNNSEo63Ez8x704kYzTSVX+HmkPzDK5x3FDkVyscHwnPUmnhgcc1Dxxt7dc1ImG5J+mKd0HLdkw6+uaY7FWxtOKXB2ghsEfrTLiUg5UHmoc1fQHDUHyoxg4bvUS4+tN8xj95s0hk/ClsOw/fnK+lNLkr8jcd6jLbs4PPemnpxUt3E4voTHAGSDinKwwAOpqJGO3Gc5p24DGaSbBExztHHNP/AIcVAJTyCcAU6OTdyR9M1XMx2JCwU4HfrT1bC4NM5Y8inDG0HGMetNyJs76Dif1ox680m5QygnBc4UE9TUyQTeZzEfyqedl9bH//0f023sFwoGPWmsemCc1Uj1Sx+23ljNdRQ/ZSN/mOFHPua4z4hfGv4Y/D7w/qWoar410yGa1gZlCXCuQcegOayhzS0RtNNLU7ouc4HJprYTb5jqPMbaMt1NeB6J+2Z4H1/TbCHwb4S8V+J9TuIQxFpo8oiY46+YVCgfjWf408f/tQ+KLvwxB4a+Bmk6LBcaov+k6zq5R4Rj73lohzxnjNdEKUuazdjNyb0itT6RSCT7vlMc9Dis463pcOuTaBeXtvbzQwCY+bIF4P1NeS6x8J/wBpLxjKra5+0N/wiUPBe30HTI3J9t8oP8qwNI/Za8F618VNaT4keLvEfjSa20iDnULvylG5jn5Y9o5xURlT+0/uLcZO+lj17XPjV8JPB5kOvePdKV4+WjinEjD/AICuTXlPgj9tDwr4tstT/wCEN8J+MPFs9vqMsMD2uhzRROAeAJJFCke4OK9R8HfAv4I+BJN/hX4ZaHYSvw0y24Z2+rHJNXPhLMkXhW7NuqIn9q3KoEQABQ5AHFaKpTs0lcz5ZPdnkfjz4nftQ+IPBOtXPhj4AaVplq9lIWbW9cEMu3HJ2xq3bNWNI+FP7S3inwlpSar8eo/Cdu9nGTHo2nJLKgKg48yXIPHfFeu/Ey+nj+HHiSQEl/sEnT6YxWxpbMmh6XDyqiyh4P8AuCrVadko2RnOnG2t2z5u8f8A7K3hO5svCdp8R/GniTx21x4ht4pW1O7MayE5O4pHtXjFez+GPgD8EfBF0bvwx8MtCtLjvMLcM5PqS2TR8TvMN94CSLGP+Epg3D1AR67m42tI4ztKk9PrWkq9RqzYOCsrI5K8eO1+LWjWNpFFDENDuJWjRQoB3qB0rrTcyFwQxGTyc1xlxGj/AB1ss8hPCshI9jcAV2axK020jCk8VL5WtRPmTOP8Pzs/xX8XO7fJHZ2aL9drGuxtmY3C5PGa4rwnGW+I3jpm5VZbKNf+/Rrt4YyJlwpxnOa1q8t1bsZRi7XOA+GREurfEOYD/mapY+v92KP/ABrtraPzJQmcEHOa4v4URkv47uGwol8Y3nf0VB/Su7hwhmbrtQnNSt1YLN7HC/B+Af8ACvo53XLTahdsT6/v3/wrrrkLHp985TIS1dhj/dNcp8GfNHwy0tn58yWd/rmZ66fWJ/L8P6xKnHl2MxJ/4Aa3qJqYla12cd8JYwPhh4cYI2WtCxP1djW54mhC+DfEEwGBFpdy+fXEbVW+F0Yj+GHhgHOf7MjJ/HJrQ8aDHw/8TgZH/Emuxn/tk1azqvndjFQi2jG+Gtr5fwy8IBsDOi2x49SgNWPHkZh+Hfiw55TRLsk/9smq94CsWt/h74Ut4oiUh0a2Gev/ACyWmfEeFR8PfFMLyRI1xpFwgDSBckxkDrUqtzSFKi07Iz/AUDR/DnwpG+EZNFtABn/pktR/EbKfDXxY+5lzo9wGI9ChFZtt8Tfhr4M8EeHT4k8ZaRavb6VbxsDdITxGoPGfavKfiT+2N8G7vwL4l0rw1/buvXD2UkTfYNKlmXkYzlVIIrqhTqvXl0MWkpcrep7t4QtRD4G8MQ9Qmk2y8/8AXNad4ygmHgnxJ5atk6Rc4P8A2zavGdI+Mvx48QeFNIh8AfAcSBbGIRTarffZVICAA4Ckj8qp+LNM/a58QfD3xFeeINf8P+DGTTJnCaYGvGj+U9C4AJH0olTmm+ZpBFKy3PZfANutp8NfCqzyxwldHt93mNjB2DPWl8TeOPBug6DqUmp+JtMh22kow90gOdpx3rxjwb+zJ4j1PwZobfET4/8AivxDHJYRO0GI7VGBUHogB7+tbV9+yr+z1pfhzXL648CQ6lcjTpmNzfTPO2QhOfmJq5+xUrOTfogUW1zR0Xn/AMAx/BX7VPwQ8KfDnQtKXWr7WLqxswkkWl2Et0S2Tx8imtCL9pnxR4jtjP8ADb4F+JNTR1JWS/i+wgehxJg/pXb/AAe0PwzpHwt8KzaL4fsbLz9MhdjHCvJK/Su/j1Fyjxjy1UoRjaBjihyp8z92/q/8gT0Vn+H+Z8w/DGf9r7xF4buHtfCvhPwnYS30zxStqLXUyqXJJZQqjPtk11Nv8BfjB4hvUuPGX7SmtpCxBNnptpFCmfTcVJ/Wu2+Dl+83w/t5mZz5t5cEEnqPNcV21u4aVAzEjdV1ZVIy0svkQpxlqlv5nzb8Nv2UvhFd3/ja58Y2N94mvE8RSRyTX99IwkKqvJXO0duAK9p8OfDH4YeC9q+FfAulWDdS6W6k5+prJ+EkbJL4/eSQyE+Mbrr2G1MCu4A+Y88A1EqlSfxMcZyk7pHJaTdn/hbfiGFYkSOPS7QhQoA3Hdn+VdW1zKx9M+nauJ0CVpvi54pfBO3TrRG46fKxrsRuDbj930qasU5L0F7Ru+pwfjXc3x2+Hm4lvJ0vUmU577UqH9nWM/8ACpbSXzV/faheuQPe5kpvjJ1X9oHwHEzbSvhvV5VXPPAjGf1pv7NxI+DWhyEAmd52JPvM9bckfYXMXUfPY+IP+CwN1Nb+Pvg7ZLIFjuILpySM4ZXhUY/77NfNNq8cccS5UqB8zHvxX0n/AMFdJZl+LnwcgKqY/wCz7qQBhnB3xV80KfMVVABAGAR0NCs6cUvM3hK8np2On/Zz8K+FfiD+1t4I8D+NdFt9a0TVvOE9rcLlcqhYHH4V91Xv7H8ug/GLxLefs5/FXWvh3cWdtAzadERc2MrsCQDE+dvT+EjrXxR+xRJNfft0+DI7iDYLSG4MZHr5ZyfyOK/VbRZA/wAZPHLopCxR2gLevyGrr0nzKXlf8TioVHGpUW/vW87WXU+afit8Yv2mfg5oOk2/x2+Flt4o0CLWbfzdc8OyGSRsMNrG3I3Zz2BavefAH7U3wM+LMc8PhzxbDZ6hbxHz9P1JTa3EZx0McgDD8q2Pi7dzPovh2BkSRJPEtplXGRjdUHxU/Zx+BHxat7u68aeArCbUUtpPKvoU8qaM7TyrrgiufnpyilONn3X+R3uXNpF/f/mfPP7V6XVr+yz4StYXQT3etM+QwOFMpOa+a4LZZo0BYrjByO9ejfGf4R3vwt+CfhKa2+JGv6/pF9cldP0/VZBKbY78YD4yRj1zXnkeI0UE8YFc0pXg1bqdEI8jturHRLcL9kSFFPCYz61xF80krPIRuGSK7FZxFaGROCIziuLlYjcWY8knFccGuZpHXf3dSnpTB/iH4GUOVeTxBagA/wAR39K/UvwKryX/AIr6fNq2PfhFr8uPDBR/i78PrVh+8k8QW5TPTIOa/Vf4d2ii48VTMn7xtZbn1woruq1FCkrnkzp1KlfQyryIj40aSRwyaJKGB/3hSfFESmLw5Evy79bh/Ic1pXFr53xptgVw0ehsQD3y1M+KFhI1x4UaMjH9tR5BP+yaiGIi2rl1MNNp2LvxOnSTwD4gW8tIrmI2TAxyoGVvqDXk2ufsYfAzxh4cs9e0Gxu/B3iBbEOuo6DcNavv25yQpAb6EEV7H8VbZk+HPiDCAn7GwJ9OlamgwRHwvZhFxjTxuY9/koeM5afNB2dyo4eSnyy10PkX4aeGv2yfgloM3/CPajpXxY8LR38oghu5Ps2oRR7jxv5WQj3C11Hw0/bc+GV74+1XwF8VZ7nwR4gR1SKx1mFolZj2SQ/K34Gve/g2zv4JhulO3df3O7n/AKaGseDwL4M+IniHxtp/jvwjpmrWqXsccYuLdWOCgzzjNJ5nF3VVXb6rRmscI371PRfgdJY6/omt3/2LRNQt75fK80SQOGUj6irr2cnOUKnP8VfM15+ydeeCvitLcfs6/EXVfB80dkJ5dOmc3NlLk4C7G+4P93FVvEn7Rvxr+DvxC8OaH8efhnf3+j3e+M634cie5iG0ffljAyo9+azjiItuzt6hVwztdq/psfUkUGzAIz71ZWNzhQK4nwx8cvhT43Syk8I+KbS9kvZdnkNKFkjPoVPIP1r0uSBLaPe2MepNclfEtm9ChHoZ/lgYGOfWnCEvxjipxExfO3r0qZVwR6iuGdc6o0bsjigIAB6Cp0QgYpWd+6/jSbvmx0rnnWbVjeFJJisG6cY780iEAYxgUfjSqOd1Y8/c05dR2ccip19u9RD0qRWPTNS5Dsxcc7j+VMbOelKWAB700kHJ3VXtLD5UQSM2cdMVCU7t3qywyRUZiO7LN9BWiqGcoPcpTWolf6d6rPp3cdc5Na2wDOeKa6K/AO3Nbwxc0c88PGW6MYWrbuVxg1djtIRkPzxVgoUxsGeec0yQ/MM9D1qp4yT6kxw0Y6iBFUY7Ck4UdeKCVzgH86aSOSe1ZOo3qbcg7PfAAqGadiuM7SRSbnHTrmo5GZshgN1LnbC3QiJY9etJyOtG7b25prFieB+dDk+gOCAkhWPr71TkMhORkGrG/wCcbzmo2JcnYcKKpTBpMhXcfmc9O1J92QZHfrSl8g+1VZC553daJNslKxZMnz8DI6CmgENuPGKhVm+VffinkMdoZuc5o5mirXLcTBhjvSbiOT0Y4xRbDqW6VJIOiDhe1ZSY1BsdAW2g9RnBFMkAYnb1J/KgKyI2eMnj60mSpwcls1KkxpPoMKjJJOR60sZC85zntSSyHptFOSHgM5xmm5Md3fQlzkj0FMOd2e3Y0qkBWxxjrmkPbtj1pcw2iM9zjmlzhfc9aU8q2KZ97GSc0nNlLQ//0v0UfBAYfnVWTuPfrVsYB+UZxyaqTZOT69favPU+51yvYruTn0qJgf4jx61I445YfWqxPUsc8cVXNch7AwBG0DoetNIwPbvTkbfwDjNI+UBGQR71V22J3tcjl2sRtY8Uxm2jIFKX3cdxUbSc9KpBGVxAyHkrzTHK43A9O1KZVwQBgmo2OR83pT2KsM3gnnikZePY01ge5zSkFh97A96OtyU9bCLzwB81DKUxnr35oAAz83PrQfu9STTvoPcCykY5zS7cryehpCBikDDkAnNJasTSHBgeT27GmFiP4ML60rZ256kU3kAHdnPrVMLEhOQO4ppIxznihSW9sdaY0gPHPFNJ3NHLS5nBdvHXPen7PwHeja54RQKmVSRktkkcg1q2cMbXsMVPmBKkd84p0iupJGCp6VKu4goMgjvSmH5D83P8ql7lXtsQDPGce9Ie3HBPWnts2ne2NoqBJdyY+bJP5Ch2Y4z0syX5QxBGQaUnDKRyuOnpRGrbuBwfegYDEjGR1qW1ccXpZj1Oc/Kce1LuxHuHzYPIpm8HpwDxmnBTjjpUbMppscrAjH3fWn/cXhgT600FW60gVcbVGAfeqeuo1daC7znOMc0pJPOeD1pgVhyMgDsTTyBgB24ajlsDYg+UjpipDg/Ic5+tNCg4VugzkmlAwvCkDPBzRqNSGgKcBjkinnDfd4FMwm4nbhvWnoCxx09/Wn1JlNtikO+MYBHemLEFBJlJZutPOckcjFNB/wBmmlqK9tQ2tyPWmEbgR61KCMgBSSc59qQdcADirS6lXbI1DJ9D1prfO3yDJ+mKnfaq8HJz0poXAyy7TTtcer1RC4yMFcMe9OVRL1X7vGanKCTAJye5p4ZQuwLgd6aVhO8tyPaCyqw+hzUwQqxxz/WhMdhkHgUpGCDyDQ2TpcYGRmxjG2hjsY45x2okVck8A/xUwqAWXPyHvT9AldsHbJHzEqf0qPY24Hd19aftUElQQopCo7MRgd6d2iXfqN8rac7ialVNoLr3pv0IORTGLOB2K9aGwtrdEiuzcH+HvSg8Fc8dajkYn7vQ0oZhtyQapeQ29bFiJgZAu4gGpSUB69epzVPzCWB7A1LlTn5SBQr3Ekral2KViMdu3NWVY9D+FUoWyNp7dKsFiQPmpSYWT2LWe2eR1NNJfIJ7dKi3k5RxkL3B60qMWXOOpx1qU2P7WpJ5xU9AMnmpkOWOV4x1quy8/TvTkkHA3ciht3Ls2TAbuB2pTuBG786ardfepVZSMEGpk2J6CA9BggHpTGVeUHDGn8g7t2QOgp7BThyaIp3GndFZoyOpyRR5cjNndjFWdoZycDOOtJjrkVpd7D03ZD5eM7hz61G20H5+9WgpPPOKDGPv8Zqbsl6spbSRjqKckQKhgvIq0yDIZhgelKYyePWhajXYqPExwSoNMMHAO7r2q8sbD+IY70FATuwKG3cm2hS8rr3GPSomj2/P6jkVceMoSfyApjDPJTAqrlWuyttZVyvI704KDkAYHrVkKFU7ecjkUoGB90YPFNMHcYg2IO+e9P8ALAIJ/KpBGiqMCl25IINJybYkmNERxuxineQpIyTipCFB+Zjil6YUfdPQ1LvcaiupGU2nHUdqmRZAANuBRjjjrT1JBAzn3q73HbUTCgEhcn3prIcYzyam7kHH1pGwMY5z1qdbgRGInpwP51GU3HHU1OYzjOcD0pfKOOOhqkG+rIdhI2hdpp5g2KCT9ak2kDlvxpwLEbAM59aGxpFeRY8DaCOeaPKIwexqz5YJ2Hn6UeXtbeMkelRdsFFPVkSooX3PSlMJXBI+uak+83TC+9PbI5xkHgGm3rYGtSv5W4/MgPoaWNCh+ccd6m9DnGOcVWldmY9QaeoaEd1IynC/dqurN6//AF6J1bnJ4FRfvFxz+dOKuiU31P/T/QaOQhWOPlzjmp43+XOePSs4Suc56D0qVJc8dBnr6Vq4tlp2NDzO545qVCOGD5OapJN8nHPOM1YjdOpzUtMqLTLiHnAH196ePvYJxUA+duPwOaCeeOcVDTuUyV5AOCKaGXdycgjrUZck8/nTVODgDOfU9Kdrj63LH+rjwB1PNN3LgOOSRSO5Iy1GMDb1oQ2rvQcSCAx4HpSAA9yAfeo2wAF6g088YA6D3ptIltofnC/eyB0pqrtx3zSMcnIXpTS7Y6c565osS3fckIEZ69eoo3bj8o6UwknjOT3pSNpXn8qSV3qHoKGOc9/WlBwST+dNLEHIH4GjPHNU12DZ6j+h55HrmguNwx0BpnBPPYUvfPc1D3BSY/cxJP8ADQB35BNM3kcY5759KYzH+9z9aLFXuSsxHQZPrSseODz9ai8zpnp70m7a3AwOposLcld9wG7rim7jn2phfvjjPNL5uTzwBRYLtvUmwOoFOVcNnH41HHJvyO1Tbf8Aa49Khl36knpgYyeTS7sDcO/ApOcAjkelSAj0GT0qeZAtXcTLE8/pSsodeBg0qKQpZ+tLnFKTGhyQ4GW4xwAKXaP4hzTQd4PJzTgrH8OtJvXUbT6AY1JzjkU5Y9v8+aUDI5HSnSOuB2Pao5gtqNxjIPFRNgdO9LI5O0cAjqaj4DYz+NHM2Uo9xTkknPSlUEjHrUfmEnhfl7n1pyuoHOaUmwSQ9QFyuOvelBRDgcVAzqFCnpmk8z5sYzQ3cbSJvOxjgHn1pkkm7qfwqMtGCT7c1HnByOcj8aV9RWH4UZJJ57U1s8EUxzyu5tu44UN3qx5EhAyp5746UnJ3DmTK4fBw1CMQWzyDVJdd0jNwt1qFlbpasRI8s4TH51594/8A2hPhT4KsjO/jS0mkWVVdLMG4br0AQEk1Tu1cSi27Hpwzu9qkVCXKBgzdxnpXjkH7R416GGT4dfC3xT4j3AYklsmskJ+soXisfTNW/an8VeNNY/szwZ4c8I2hjTM19qBu5Izj/nmoA/Wr9i7XbsSpX2R7vf3EOkWF1qd8CtvbJvc+1UtJ8W6LqmoTWgureCKCBZRJNKE3BvrXgXxY+GHxi034W+KfF3jf9pe+KWFhJM0Gn6ZDbwRgDnOQzH868G/4J9eDfCP7SFp4z8Y/FO7v/F8enXEdrp8t3cyxr5QXn5AQM59qqNOLg5N7E2ldn2r45+O3wi8A6NqV3qvj/TIZ7WFm2rKJCD9Fya47SP2tPCmtaVYx+CvBvivxVf3MKnNtpEscTE9/McBQPxrp9R+GPwn8B+BNefwf8P8ASNNeGydxILdWbIHBycmu88O3ot/DOkpCqRq1lExKKBnKj0rLnhbRXfmWotbs8E8Y+Pv2pPEeteGrbwx8D9L0WN7skzaxroRlUDrsjVt30JFdDd/DP9pvxVcBvEHx/sfDdu/3rXQ9KVpF9vMkJ/lXceK7o3HjTwlFJI5KzTSD8Frp/OJuiwJJ3Z5NaTqzSWliPZxbdz548Jfss+BNd1XxE3xF8a+L/G08F4I5WvtSaFG+XOAkZUAfhXaal8D/AIK/DrwB4gufB3w40mxmisZJFn8oSSbgOu5snNdD4DcNd+LJg5Jk1h1PHQhRVj4hb/8AhX3iKONvmewkUZPqKTlJvcrW+x0nhi7+zeGtGFvbRRB9Ogb5UA5KD0rB+IN20mt+CIScu2tA59gjVp6O7Q6FpMR6pYwqT9EFc/4ulMvi3wRAihSt/JIxJ6gRn/GpScpCm9LXO3eYtM0ZJJDHvXJ6LmX4meKL1hhlsraL68E11BbM2RgEnjmuS8NK7+P/ABhP5gwsluvXt5fNXT6i5XY7OJsRs3XAJ+lcp8KSg8Fh45OJL64fp6yNXQlwIZyCeI2/A4rnPhaSvgbTsrhpDIzD6u1XBvkdyZw1uS/FWZYvhr4gLbubYAEe7qK6iAn+z7BOgFrHn67a5X4qSf8AFv8AU4SQolaFAW6cyLXU7mMMAfGVQAn6DFabU9RSTcjk/iETJ4g8AwjHOvBwc9xG39K7iTa1w2P7x5z71xPi8BvGXgWPyiSdQmcZ7YhNdo0D+ax5JY5IA6VMpqyISdzkBAX+PD3m44XwjtK54ybn/wCtXbw8zgE+4ribZU/4XhqDyyqqxeGIU5bHWZj/AEre1Dxl4K0Al9X8V6RbKvaS7QN+Wc1lzz5joqck0rK1jE8EAnxf4+ut4bdqMCD22wjj9a7O2JaXuCOua+aPDn7XnwJ0bxB42hg13UtZum1s5g0rSp7tgwRQB+7Uj/8AXXRj9oj4k+Jcy/DD9njxDqsJB23OqSppqZ9xJ836V0uVSVm1YwlBXsdt8HIHmsvGMu3C3Pi6/dc/7yj+ldzKphsrp2+XbE3Lcdq+ZPhUv7XfiXQ9XkuNI8H+Bo73WLiVWS+bUXQlvmYjaoznPHtW5e/AX4u6noOrv45/ac169DWsreXp1hDaIg2k8HBb9a1hKKnbmX5nM6dRLa56L8NLzR9B+GuiQavrtlYm3hbzFnuFTad7HufeuV+Kv7UPwE8F+Fdfi1r4h2W9dNn3ra5uGxsIzhAa5H4bfsc/s9X3gPQb7xV4bvfFU0likjS6zqM10JWOSSVZ8HNen3vw3+GfgL4feIl8HeBtH0pYdJnZBDaoNpEbbeo7HFdcqtOU7u7/AAIlF2smrff/AJHkvgD9rDTtR8B+GrD4ffDHxd4llGlwKh/syS3ikwvUPIFHNT+M/iP+1jr3grxJJZfAXRdDtP7Om+fVNeG9kKnI2opxx717v4Cl2fDvwx5oAlk0m3dyFAyxjUk8epqh8U5Hi+GfiyRSSTpE4HPquP61qq9Pn0j95hKm11PH/Dnws/aa8TeB9Ci1P4+QeE0NjDiHSdLSR1TYMLukyOnGcVT+In7Lnh+f4Z+KJPiH8S/GPjCVdLlZzPqDW6theRti2jB6V7/o1tJB4a0OPecJpsAPPT92K534ryNa/DPxPMPvJYMAfqQP6041HKemmvQmSdrtHKfDn9mj4AeDvC2gf2F8KdHjmh0+HZNMpmdPkB+85JPNdR8TF03S/hd4ki06wtLXy9NcJ5UKrt6AdBW/pzNDounQ7shbWME/8BFct8YUkPwp8RxoPnmt1jBPbMiVXtXOpabvqEYNL3VY67TbgjQtKzhT9jiHHbCCsT4lyyL8NfFeyQqf7Gue/wDsGt2O1SCwsou6QJkfhXOfFWEr8K/FhMm3fpcqgjtnj+tR7WClYpU5yWpc8MD/AIo7w8jnJXSrbPP/AEzFHiaRYvB/iCQgMq6XcfL/ANs2q3pVoI/Dujxf889PhU/ggFZ/jhorbwB4omlbYi6Ldkse37pqh1l0F7GVyl8NR5fwy8KRYXEekW44/wBwV0Lf6i4LKfliY5HbANY3gDyIfhz4URQWb+xrUg/WJa25pithfTEEeXbSH6/Ka0hJt3IkknY4v4PRCD4ZaPGj70czOrE88yua7W1ZVuIgeQWGTXH/AAl2L8MtAxGfmgZh75djXXWqeZcxhcj5x/Ou2clzu5yqN7WOF+EUjG18bSSkF5vF96cj0G0AfpXcDcxGBjNcP8H3V9J8TkR/d8T3pJP8Xz9a7iLJkG/7ueaibjfQUJt7nGeGZJR8UvGTbQYzDZrn/tmc12gGGJ4Oa4zwf+8+I/jkkn5Gthk/9c67OKCRyCoJXPJoquzXoXBN6nlnjQGT9pXwYrxqwj8D603mZ5ALQjpVz9nRIY/gn4XiWUuhhdgSOuZGqLxjCsf7QmhXHmbWg8A6qQWOAMyR/wCFO/ZouI3+AXgp4Widzp+X2Nu2ksTUOrzU2uwRg+du39aHwt/wVwfHxr+EVvKzMqaXd8DqMtHXzfFG0cEa4O8DJHoK+if+Cr0hl/aG+FqDczjRZxtI4GSvP+fSvni282OAsG+Zuua3S5acL9Tri2k2ehfsHlpv25vDieWCE0u5ZTnrwK/Ufw/uX4tfEJ2m35mtVVR2HlZxX5gfsBW6r+3boU0c4dptGuWlH93AAr9RfCsS/wDC0PiHNHy/22BTkcA+SK6cTON4pfy/qeTT5pVKjk/t/oj/1Pt34vqrWXhSEZRpfEdsD74JNd3erugvvnBWK0lLfTaa4r4tR/L4PiOC8niOAg56YBrt9XjRbDVFibaPsU2f++DXvya5UeByNyPij9rCXb8E/hNbfNKbmeR0X8Sa8Chii2mMlgx5HHSvcv2tpfJ+F3wXtyzIzI7KR24NeBSP5CmOMvk9GPU1zTejZ6MIWScUbQvNtqYRDn5SM/1rmXh8wEO2D3YmujjleKzaZ02r5Zyx6iuYjnidciflsnPrXDF6nWoprVjvBI05PjJ4CvtUmSK0svEEMsk0hwqAA8k1+rfwvuNO1keJNQ0fUra8hudWd43hlDDbgc8V+Ufgay0/V/jV8PNE1Wziu9L1TXo4LyGQ8FSrf1Ffcug/sg2Onav4n8QfAf4pa98Pb9tVcG2tXE9nIy4+9DJlQD324p4qSsrvQyw8bzbtqe7SW8h+NcTnB8rQSM/V6h+J6xG/8ILuIf8AtpTn1whr52g+J/7VXwa+MbWHxM+GsPj7RhpQ3a/oBWOWNA38UBOSTz0Jruo/2p/gh8TPEnhPR7HxQmjazDqReXSdYiazuDhSCAkgBPPpXMue/N0OypFJ8vU9i+KzZ+HmvqkeQ9vg89ckVqaYFXw1DGR9zTsY/wC2dZnxWVZvhxrbWTxzrLEu0q+QfmHetmBduggFAh/s7AH/AGzrF1HyWGoJzTOa+EJC+BrZQvytcTkY9fMNSeB3D+JfGm3BxqMYPt+7FN+EahfAunbX3Dzpt2PXzDUXgAt/wknjf5Mf8TdQc9/3YrKU9jWMmlKKW5PYkv8AF7UXzgLpMY+nzGptfdbn4meGLSaJJIms7kuHAIPA9ai0wxj4w6xGCMDSYcn33Gp9XCn4p+Gs8EWFyw/SlXqytoTQpqUmr2PK/wBoH9mD4V+PL/w/f29tdeGNcn1eMJquiTtazZAJ+baRuHseDXKfELwt+1f8FfCvn+DfFcPxK0q0uItthqTLa3hj3DIEoGCceo59a9++IiyS6t4QjGBt1cPnPYKam+K10YvCqssm3N/bjOP+mgrOVdrVGnJFuzXzPIYv22fh5pmneR8UNC1jwBq0QVXh1yAxRBiQOJvuEZ96990zU9N1fTYdX02/trq2kiWTzYZQ64Iz1Fcl8afDfhHxl8NtW0/xb4b0/WLSWEJJDeQLIpBI9a8Z8W/skyeGPC15rnwI+J2seCrpbDeLKRzdWLkLkBomPC+ykVlzczLjDazufTiPHNGJo33I3KsOhpkpC475r5Z8L/HP9or4S+DbCH4z/CA65ZRWn/Id8NyCRGAHDvCx3LnrgZr1H4O/tEfDT4t+GrbUNL8XWovDu860n/cyRkH7pVsEUcsmyZzUZWPVFPGew681KkiZyOh6+1UNMv4NWshqNid9u7EBuvSrCFWOd3FTJNbl3LauGzxjFIx5GBzUXOBjv701XJbaOoqBss7o+gGPWo2KjB9ajeRYzzyai+07s5HFFyXqWVwxz6UrYPzZqsLhex+ahrgZUj8eap3Y9OpPxjcQTUZI3cHj+VG84B3de1Nc9+xov0BhubPDdart1IPODnNLKx6hsUzzP4c9etUnYzau7DGbcd56UMwzxxUbMWwAMAHmoXf5yME4p81xW6E0jHJIYZ71DJIR9cVGWCjeDn8ar53bnbjnuaaegmPkYunBx71GXkOSH5HUUO6DATrioZJMZx+dXF6A03sOLbxgkgjvRuIH7rtzzUByMc5705X4xng9ad7AkluROJOC3JNKEJI+bjvmnknOScgUwttXd601K6E43YvzHIzx24pwDflRAm7LZPI6UpTb97PNJyQuViwyktwOnTNTSzfdLY/OqQV1J+bC+lK4LYOM496T1GpF45ZBznFRSM2P3hIz3FMSYgAjjHrTpDkhQQc81Oq1HdDVcO2I847lqnLKxGedtQpy2CQAaeW2dBgUOVxpoc3PA4HXJpvmF1wfxpu9WwM9qXhRx2pbGnLpcUNvAGOlOJUZ5yag3sFJxio5JeB6mpaJTs9Sd2GM+vWqU0vbqtEk+3gdD1BqpM/GK0TbHJq2gjyR7j1PtUIcZOOgphcI3qTSrhhgY/CtLGaV9RRJkNgc00lsc9aQkJ3600PubB7U1qJq7sOYHjHWoyF5we9Od1Jx0/GowwPGMVa2FpHYikBH49KjaQ429xTpG59hURb0p3uCd9QLBTzzTGYsMc+5pd4XggEk0jsO3SgfMriiQZx2FKX9Dz6elR7wGA2fjRjH4+tDepPM2PZl4w2felVveoiWY8AYo3duhNCvcLskEn0BHemlgV5bgHtTBvU7flNNJC8EgZPJq0u5b2JQdwJBwPems20gN0qMMEG0ODk00v64IqoptgpJonEHOeRgdKXyTgcc+maZf3DR2kzwkBkXccmqmg6sdRti+3pgFyaFd6nNZJmkvycMQBTJGYHcvANI4JbhOP72aHztwnJFKTuS5tPQpX7ukTOigk0ltIsxxH820AMazvESG5jhtfNMTXDheDg1f07TjpltHaKZDtOSzHk0OLGmmyZWAJCtgg9Kf1zkdepqR4mLZRQF7mnIARkrgj9aV3cdrO6I0QZwcHB4qQqHHPTPTPWpfK/OpUjX+5nA60022PmIVUEgv0HahkAbgcGpxGqncT16CnNGGzxhl5otqNyViqc5PBHpSlAOv3xVgRnbnbxTWj5yw5NW3cXMmiFVYggjp0pzZwuaVuo74oKfMMDIAzS3eoRtbQbjqG5z04pdpLDrle2akVOM55pVUZOTye9NoHewwqSpJ79aYyBh3yKnK8eq+tNfb1Gcj071K0CS0I1Xo3K57Gja65wvU8mpBlhjqe1G088/N3qoybEmkMRAc5yc9/SlVWbHdfUmn/PjB4HrTSevr0qrtMtrS5//1fuMJzyTgnrSsgbgj6GmDcBuk6ClU9H6+x7UWadyrsXJGdvb3pQZQAJAM+tMd1dQdox9etQyu7DaM57DNDYiWSblh19/WmF9oLHoaiyRg9No5FRiVdxPJHfmmpNFfEi0WdjgP8vpSL975evvVdpNxyCQPWmrOTkDj3NOzZLtfUs5ATD9Se1LioBMo+VjgDpS+apYAk5PShLS5Kk7kjZ6ngCm5zKg6Limbt4ZS3U/lViPJADDOO9UnYpvqhUGeMUoXPzA9DTgo5UnHHFARkUDB5p3e4WW5NEdo9/eplJwNxzVaMNkDdkk4ye1TMTkZUgfzqbX1KVtixGznkrle4qbjp6VAhBYYyPrTtx5JyaTbYbFkruHIohQ8ngZ9ai8xtq4/E0LJ82CeO9DvYqLbZbD7M7+vtR5p3bdmDjk561VMpKhAeAcmnsScSBc5GDzRuw30JlYc5PHahZDg9wKgyCRnoKcCMjGQKNASsXVwyh+9I2evaohJgniozdEM2MfL2NTZjlJFnaOpcgGms6jcpzjtVYT8cvkntjpRHIQ2/NNJ7k3u7FoOT78UmGVt/f61X8wkZGcetOMpVQd271poOSz1JDIVIGeDTRKzgYPJPPtTWfKhgAajM6qD8v0pNg73JivQ7/mzSEADcG3E9eelQrKMZwwPvQX3ZGcH0oSd7gxS6d+DT1bPTvUSsgG3Zk4705CSMDHNVqCWtyyrD+KpFUFcjioAhbg1Ohy3p/WmhsUkZBZd2O1OyScAcdvanDjII5PekKAjgmmDVwx0zxSjOeKdglSTyaap9fyqEwV76jlGQT3Hb1pyMCeOKjGN+9Tg5p4IzzRd7j6ikKW3HI9aXdyTj5TTRgvjPenYGdo59eaaZTvYTqMDJzTlDD7p4NIgwcdMdDTixGO5rNy1G9Q3BeBwc805uMY6d6TeemB9TTdwXqST3ovd6BbUawbOKVTxt3H6ZpDzznimR5wAT3Jp31uPR7EpGQSTnPf0qB1wchs/WpNw5x0qPjBJ5welaJtkySuQujcFhjPvURHqCassMjKgk9CKds7YPFC3JeuxU2AjgDHcUojUj7uSTzxVleCcqCTUmBswMZz1od0SoO92VkHTHyr0qwqDAPU01QB8pOKkVQOnX1JobKS1Hbxj5FPAxzSbtzemfeiVSdpH6VHg8tzSSJne5IOeF+YeualVBjJx+dRpkIM/KB+tKy85XgEevWjlbYIlCswIxx2NG1iMg80g+6q9PxpUIOT36UrFvUeAGTBH1o9Mr2xSfLnHSkyR070txXd7Dd3J7YoOGG4Z465pdu33zQN2C3A5p3C92IXXIx1NOPP3Rmmjpu/nSEIF6nPfmm0KTFZsdOaTdnnpimLjHBpR35+XHWm1dk7q44HB4p3mNx296arBlzu9hQq4HJ5qWkVG4rFnGCeexpiqwGDjd1+tKSC20mmggbk3HHY0JXQ72YhkJGG5pN/K5YgZpm0Hpn86kMmR2wKbYLUXczegx1PrQwUnA5NRfNgknv0qWIdH2Zbtz0qW9CbXZZjAXsS2KsJzkmo4ckcmnn72MVi5XNYxuOyAD6jpS7yB6HPNRlsE+3Wmgnn68VKRfUtBi2BnAPQ0ZG7+9iq/m5IwOOh570CTD4B5NQ9xruTgqSeoqUOFGM8VTQnPJ780ocPkYIxU81i9y0ZmI9AKZv/AIuuahXedoIOT2qLU7qHSrCbUb1/LihwWJOO/vU3voiW+VXZZOeTUe/AyOMVVu9a0WxtI76/1mxtYZEDBprhV4/E15dqf7T3wg0DX7/RtR8SJdSQAeXFZQtcMxP+4DWkKc2the0WzPW9+AG6Z7Uquxzxu4614drv7Qet61YQD4a/C7XtTeadUSS7gNojfjIAf0rYt7v9qTxKBG/hLwz4PgIOJ2vTdyYx12hQM/jTcGldja1R6nBOl5vMbcRsVOfWszX/ABPofhtrRtW1S0tluZdhaSZVCfXmvH/Cfwd+JHiRdQuPF37QGtBFu3V7bTbOO3RufUgt+tL4l/Zn+DEWveFZPEOi3XiS5uL5183U7+WUAhSc7SdtCVPW7JfQ7bX/AI//AAW8LSumoeNreZ1yTHaI1wfyQGuG8JftQ3fjSyub34cfDHxD4pVbh4obhrQ2kRAOOsuD+NeyaB4R8DeF2+z+HvCGm2UeNqrFbrx+lZ3w41O5ufCskjfKH1C4GFAAwHIHQVCqU1HYJQm23fQ//9b6j8SeIf2qPFeoaJbT/DTw/wCD4J7zEV3Pqv2p0OMjMagfzrpP+FN/GjxBdPP4s/aSvraJ+Gs9J0yKFV9tzZNdd41vJo9e8GRjJZtUfjOf+WZrqI5t1xhs8sc1ySqt2srHXGCtZ6nhfgb9mf4QahbXl74vs9V8VXv26RHn1S/kdZCp67M7R9AK7fWvBPgHwPp+mW3hTwdpulrLfxKBBbgcZ9avfDuad9CuXYAFtSuckf75FL46kcy+HbdgzLLqa5OemBmkqkpO7ZbThpazO0kv2OyFV2oqgYAAFct4euW/4S3xO+/cQ0aHnp8tbHmEygg4+tcz4VcHxB4okVRlrxQzep2CqhFWkDfNqyb4r2Gn6x8J/FOj6tCJra9sGhkjJ4YNwQa5j9n7wX4O+HulazpHgTw/Z6Rp8MkMflW8YQE+WCScdea3viiWl+Her26OQ0wROOvLCqHwsm8yw1yTjjUPLwD/AHUAqEmNz05V/wAE6H4h3Sj4f+I8kgfYHBHrxW1pcwTRdLAOB9hhAHtsFcl8SLlv+Ff61Ht5eEL+ZroraQR2FigbIS2jA/75FJRIUmlymVrMit8SfDsbMT5NpcOMeuBXUxT/AL/cTjHNcVczGT4naXGoww06ZmOenIrqI5Abjn5vXmtp6pIRzvw3m3WniSfkmTxDc4J9sCpfihM8fw31548GRoNoGfUiqPwwd30XWgAxX/hIbw5x23VZ+JMUs/ga+t/KJEjxgDH+2Kzp8zkkyqqUZNRdzqLYFdK05dwOLSIHH+6K5vxFLE/jrwpE5O9FuJAvphRWlf8AiLwzo9nbzat4k020jSJQxe6RcAD614x4v/aj+A+g/E3R7ePxlHqd3a2c+600+NrqUg4G7agJxW0INTu0YSkmrLc+gky0oO4/M3WuY8GwySeJvGNx1P26KMY64EVecW37T+q+JGjb4Y/Arxf4g3k7Hu7U2CfXMuD+lYPgXXP2uPEl94lmtvAfhLwhb3V/nzLnU2u5oyFxkqqAZ9s01TlGL5gjNN6H0hexyw6NqM5Vh5ds5HHsayPAEdlpfw/0T+0tTtbeVLUGTzpQhyST3+teQa38JPj/AKn4a1a68XftQ3liv2Ry0OjaNDGEGOeX3E03wp+yj8J9X8IaHc+N7/xB4vkNskrPf6pKFfPOSisB+FKKSj8Wgmm3qtTq/jf8XvhH4d8IGz8TePtHsxLdwk/6SrdJFOMDJ7Vn3H7YnwovbwaX4N0rxV4lvSuUWx0O4MTf9tCgX9aTxT8Gfgv4G0HSH8I/DPRLGQavbIGEAYkFxnJOa9mF8lozJYW9vDGpwqpEFx+VTzq210a2T06nzh4m+MX7Rnibxp4bh8Ffs5LayJ5z21xr2tR2yY24Y7VDtwO3FdddeE/2ufFzf8TP4n+HPA8Trymmaf8AbHB9mcgfpXa+IL6Q/FXwvCT8y6feSA56HCiuoady2Q5ZmPJzVuo0k0hOKe58+eH/ANmy41X4n+IIPiX8a/GPi0nSYC6mZLJFyWyF8kA8+5Nd14W/ZI/Zq8M6pHqOnfC3T7jUFAAvL53uZT9Wdia6Dw/KsnxN8VTc4jsrSI/Xaxrq7W4/0hRngtxWM5VHK1ylyvocb8HrXSNJi8YQ6RplvaR23ie5t41SJV2oqrjGB716HFqMrkiQ9vpXm3whuN9j4vuWyGbxhfj5vYqB/Ku3SZl3yNyqqSee1TFyl8WpUm09TmPhFPI3g25PmZMusXjbv+2rV0viCYweF9dnPKrpdw35Rsa5H4RPt8CWx2hfPuriTAPrK9bvi+58vwF4okCkldGuuM9/Kata2k2RTjeyRH8Mo/K+GHhFcjB0e3b80B/rUnxBQH4deLA2edGuRx/1zNRfD/MPw28IQMu149EtAeen7paPiZcLb/DHxTOrYI0qYZ+oxVwnJu5NSmlJrsX/AAWgj8CeGV5wui2o56/6payvi3O8fwq8TnGd9iyr6nLBf61t6CI4PC+hQjommwL+SCuc+LrKfhjrw84R7oo0BPbMqVvSm+dXMvZrU6e2G3TLC35JitIlOfZRXJ/F7H/CsPEJ/ikt1jA+siiuyVgbeHswjVcfQVx3xjdYPhnqrupIeW3j3fWdKqNV+1+Zm6Scbs6uCJBp9qAo/wBSvHpxXI/GONv+FaamN2wzS26A+o85K7ooixpHjBVR0rkfjBv/AOECaMWwmWXUrNAufWZKydd+0+ZpCknG7OqaAbIN3O2ICuT+LIUfC/xGj8xyWqoc+7qK7aS0lLMI920HIyO1ch8YrWA/DTWLeWdFM6RAAsB/y1U1HtX7S5o6WlkbVrHs02xQKQsdsin64rD+JEcY+Gni1pkLJ/Y1zkY7bDUniD4pfC3wdp8Mvibx7otnGkSk77yPJ4+teM/FD9tD4AHwJ4g0/Q9b1fWJ57J4B/ZmjXF2MsNvVEI71pF1L3sZrkXu3Vz3DwhYBPBHhpNm3bo9tkD/AK5rWnqMCw6Fqkpj+VLGYnP+4a8L0L9oX4r6t4T0UfDT9nXXNXR9OiEU+pzjTo+EAG4OCw+mM1Ndat+2N4m8J60/iHwl4L8GxtYTEC21J9QkUbD6onOKpzqR+JpW8xRhGbslf5HqHwpsG/4Vf4bZVzusUbBHTOTXTCGxsnWW4v7aDYdzF5VXH5184fDv4CfHXXfAfh+TxL+1VrttbvZxutto+k29shUjIGWDN0967OD9jv4VX4z431DxD4tnJy0mparLhj/uowH4VcsTG+stfIl4WV7KP3v/AIcqeDPiV8K/BPhvXZPEXjXTrUnW7uVgswdyrSEg4HtWaf2vPgzJqCad4Wg8V+Iblvu/YtAuZI8+77Nv61s/AT4HfBXwz4dvrzw/8MtEspf7VulLrAHLlZCoJJ78V7bZxW1ntjtrSCFOgEUYXH5VbxsVJppk/Ulbf8P+GPk7wt8W/jXrvj/xo/w8+BMl2k08PmT6nfpaoCI8KCvLDjrkVux6V+2n4pt5l1D/AIRLwOXJCfY5mvyo9eVUV6x4Cdj41+IpQgbdVhHTr+5WuzaQnG3PPXmtJ5g3blX6k/U4vS7/ACPiHxh+zv8AE7V/jZaw+Nf2ktfuL6LwJe3McVlYpboqCQB8kZ4JK8deOvXPsH7HHw50j4dfs+eEbHRNSvb21v7P7QrXUhcrvYsQM9FyeB2rT8eXC/8ADSf2cPkwfCnUpHXH/TzGAf510P7OfmS/s+/DqRo1Rm8P27lVPAyuabx0pR3/ACRjPDxc1y7rTd/52Pzt/wCCrjtH+0v8NY3dnEeiyEKBzgn/AOtXz/HIzR8JgE9DX0B/wVYlcftUfDyHYAI9Ddg/UnJPH4Y/Wvnp8yR4iY5A5Jr041OenTfl+pjycnMn38+y/rQ7b9in4h+CPhh+2lpviLx1qqaZYT6LPbQzyg7RKxBGT24U81+qfwo1zw74s8T/ABA17w34gstStr3VImjNvcK/HlLzwa/M3/gn5pGieLf22E0nxLpFpqNmvhS6PlXCBxvDJg8/U19n6V+xv8P9R8d/EbxB8MfEOsfDjXF1gRRXOiTkRZEakboWyh5Y9R3NVjcRTi0p6abo46GGcpzcbfF59j234q2/+m+CbWeE4fxAh356YQmuv1wgaRqwO5dtlPk+2w18o/EWX9sX4PXXheO5TR/i5p1pfqyAgWN7LgckdULAduM+1dwn7aPwqvIdZ8LePLPVPBPiOXT5UFlrNq8KM7IRhZSNjc+hrzJznKKcdUei8LGDTlo2eI/texNP4J+DEUQMiJYtIWBxtGOteCyqWkVo13bTnk17j+11q9jJo/wcstMv4blE0Z1naCQMEO0eleLNsO10OQSM4qac5OF2bSi6dkabxzSabNNtBUxY5PArjc7UAMIDHrgV3cxWbSnRFCbEPQ1xhcpEof7x71jGTbLcW9Sf4Z29vdftCfC+3Zcf8VEjqM9wj1+qXw8fEev/ADYDavNg+p3V+W3wbUN+0P8ADqRoyWXW1JfuPkav1D+Gpd9P1clcZ1a4bOefvmsca7qzJoRak7E1jqEifGK9sz8yrpERO7tkmuP/AGgPg98IfitqfhLRvH/gPS9SF7qDKZzCFliIQkMrrhgfeuksNx+MuqvIMKNGg5J6nLUeOp418VeBB8xZtQm+X/tma4r2mkjtUpKLbPEPin+zL8Tvhv4Purv9nr406jZ28EqMNB8QH7ZaS/MPkMjEyKD6g8elaQ/aY+Mvwy8Oy2/7QvwIvLGFLIhdX8MytqcDfLjJUIHX/vmvavitLIfAWovESrGWLv8A7Yrpr25H/CNXMNwgkUacxYMMj/V+9TKtO/v6g4Re2h5f+zX8Y/hb8RPh5pP/AAiHjCxlmDSGS1mYRToxckho2+ZT7Gux+HkbLrPjKSRWYPq/yt6jYK8t0L9mT4IfErwdpPiDVfB0Ona9KrsuracxtrlSXPzB0INcJ8N/hh+098KNQ8TyfC34oxeN9Eh1JhFpHiSPbLGB/CtwOT6ZIPan+7qx5ou3kxJTilfX+ux9H6Uoi+K+vyKAcafBnPpk07Vbkf8AC1NAPUjTLjj05FfP3hr9q6Lwl8Ttasfj94E1XwbqE9vFEtwkL3FmQM8+cF2r+OK9h0nxb4P8dfEnRdV8IeIrHUbddLl2tBcK3Uj0NYVHzRstbGtOST97qbnj2UPrvg//ALCZAP8AwA0fFmU/8IvEoOSdQtwB/wBtBUHj1Z4/E/g1TGS/9osSB0+4aZ8VpSNFsV/jfVIAQen3xUTu0ylK0maHxVlRfAOoYwoPlh+exYZq54kkjj8A6h95kGl5A/4DWR8VNn/CC6gc5w8QPv8AOKveLpHXwBf4O0rpxwR6baSlqJ6ss+H7lT8PLNLjY6HShwRwfkrzGP8AZ4+DXxL8D6ZqGveFILbU2t2kXULMmCZWyfmDLivQtOk8jwDAzR79ukAgf9s6j8Cy58BaUQu0NYZx/dzmk5PmQ43aszwn4a/DP9ov4W+CXl+HPxIj8YaYks7Q6VrqhZVXecKsyjsOBkGtf4aftVWFhpp0j42eEdb8Iaos7q09xAZrZzn+GVMjH1xXr/wvmP8Awhluc7smXnP+01J8OrHTfEXgxrTV9PiuoJ7idSsyBuN59aSk521KdOLd9mcJbftmfs1f2Xe6pqHxS0e3jsZ2ilUz5ZSPUdc15h4z/wCCqP7JfhQQw6T4mutceSTa5tLSRhGv94kLX5xfHXw5os37UPxS0qGJLfT7DVlSKCJAAp2DOfrxXK6/4N0nUdIls5ILeFAh2yCNQV9/rXpYbBxqUHO+up5eJxOLVRxgo6ev/AP3j8L+KdL8b+FtK8Y6HKW0/WLVLm3Zu6sMiryvnODgk18/fsa/GvwL48+EGi+HLLW7OKbRLKK1S3dwjgqnoea94tLy1vpZYbJxK8DYkKnIBrz3BpnfF8y3L0Rzx396cRkAYyc1DG4zyeR2qcOdoz171Lka8qsLkrgFc0hbgq1NeYDI7jk81Fu539frUp3YAzKPvE+1IzKSMDt1NNMnPTdn9KjaQjK8H3qlJiSTY2Qy84PA6moS3zgbvr70ebvQc9eoqIkLkjqe5qibWdgZhkjoQfzphJIwcFuwpD/e6mnAh8nBBFNSsL1I2yPqKaYXb5hgg9anVAR8wwe1TLwBjgUOfQLu9il5X9zoaBGowpHWrhwDjFRvgZpczFylWQ7VIAH1quFcgbulXdoK4K4B5z71ER2zzWkJCa1P/9f9D4yWcbCQQKnG7G49BRtXsOPWhmIxxuxXmSOtMSSJT16mmbMZBBC06V2C84pEJY9eMZwajW42upHjp6Gk+X159aVmCg88Z4BqPI64qrtofUmxjnORTS+3GOpqIzZHp7U0yHyyODjmpSFF66EzvjnaAe9NMgPJ79qrGct7UwyDBLN16Vdm0Up6liWVto2fLUckjY3A896gL8fe/WoTLtI6mkgvfUdIQQSX78c1WlZ84B+UiiaQ84UY69agMnc8Z7VrHYycrC5U5wcH3pfMKgYGOKiJTAJXBzxSk5GSce1F76Ar2JWfjk/jTPPA+vrUfLDg5A96a2MZJAqknbQG3e4/dubJ7UhlB+/+NR7gMfN196Y0g/un61aJ3Fd1K7hn6GmkjmTvim+aDycUxmwPlI57mnqDY7ev3WGWNI3K8c4qFn4I6n1pokK8/pVWDmXUm8zAyO1N3eYO+6ot+0e596Yrkv8AP8pFO2hKkicOw+tKJFK/OMGodxHTpnrTXJYg579KLajT0J/M4qMv3VcA9c0jyFTk4OajMgVCX/CqUblasVn5GOnvQz9PSml/lHyjPvTSRgEjAHarjcTZV1vU7ew0C8vJpdim3LDI7kcCsrwAZbjSLfkupiDsw9TXD+ONSfxJFp3huyv3WW+mC4i6BB6+leqeFLKLR9Mj0xUCyW6KjY74okoqFupzuMnUstEa69oxnkdKrbjGwT7vOMmrnlr5nmZz7Vn6rcRpayTyjakRrGPYvldrmDrsHneJtMeZiwjYsQDx04rrNjYV3bPFcXp+r6fqPiSGP7SnlJGX5POc11n2wXlw1raJIy9Wk7Ae1ayVlqSl7zZYiBf5t/7sHipyhznbkGiOELkRt8i/eBqbG4Aoc1KsG24kagjONp+tP5OQ/OKQnd14J96eC2MFgBTD4nqRmNGw+3A6mnbd4OeCvSnMEY/J1A7UFtkWBwfWlHcUo30BWJAZlpjbduSMZ6U/LnAkH0pX2jADAnPek5WYRuQGMAjJpCu0lRzipWRjIZCeMcAUeS6t5nrVXLfZERGOvBNNZOPmXgd6dIOuep75pMBQdxOPWne5Mpa2EJjyEwSO+DSA4OxG+UdjQGUd87qVYi7nC8HvmheZav1Exub5cj6d6PunlsenNPUYz6ion2tyByO9NK5VktwYgA4J3UwM2OME04sN+E6CkiQKdzZyM5poTu9EO2yOuAQAOxqNt3I6Y/WpT8+Np781CcsSfSgTT6kbNtU7fyNQytuOFYggdacz5yvpUMpYKD29arbUmzaBieU6kjOTUYl3KOMMDjHqKUhs8n5R1pMDrJ+GKpol3uIJGBwzZB/SlL43J97PPFBjLDGM+9IIxg4JL4oVmDi2Lv8A++Vqyh4DqOeh96rwJuIZkII65q4ihh8ueOtU3ZBGIwAY4zu7mri/cXnpxzUaICTx071IiozYzyBnrS1sP0JAxyBtBFS5Ru3zVEuFH3s+pprOq5O7ApN3LTRMX5GAMUrSHcFP4VXD/wAPSpQxPfkUWsTuyUS42gtjJAzT/tAMjLn5BwKqlgD8wyKZ5i5wPlyealbl3excz8vB4zSj1VuKp+aGBGfxqRGL8dcHrS1E3ZlmOX7wA49akjfaMZyCelU2cA7RzmnJIc4b+dFrj5rMuq6qxUjIHf1oaUYBx17VSWbBY88djTfNYMuWyO4osVza7F8XGOX5z0qB5f4hyahMu7gcGmCTjAOSKd9BPUu+bkAnv1p6SYGO1UY2bBYttx29afvIGM5zQ3cFdGhG6rkt+FNaQnkAYPaqbSs20FsbelOEhxz370mK5P5gAIY59qjLKTxnIqMMd2MHJpVTfnPWmk2NNsf5hzgGpYwcHuetMQLwcd+tWSMuD0AFU00CXUYFDYYjaenWnhcYXaAPXNKACeTQrKffJpcxN/eJ0OAOaeuQSSciq5Gw4pyvnofwpsu92WvMAByOvvSiVQPlGQarbuvXNO8zC4IAqbaiTdybcVU9MGnLgDK85/Sq/DfKec+9OViuVB49aqxUZdyfPYimZ2HIHek3kj39aQs3XPNCdtxNn//Q/Q8kZOQB+NJHhyWHy9iabnHLcgnrT8xkdeKtux0JOW5KTgccjsc1GryDJY9+vem7h0UYH1pWPAOe9ZX1NIxY9mOA3UGlPTjn1prPwBnim9Af4fSk2wkBJHSk3EcE8HrTdy4AbOfWky7jBTv1p3TJSaHFsdcYFIM7vrSAjJ3Yx3pynnHUZ4qgaTWo9T2K4565pxcYI7VHI4B6c56U1n5xgL9TVak2toPBAz8vJ70BipPvTGbrzmlVtwJJyP5VbbB6okyrHLUq4IYdfSkV1U/dzxQgc8njP61JKTZLswwH8OOpNKcngLxTcj0JHenbm2qB0Pem32C1nYjIXvnFPUfIGbAxxTgmRjIBNAG7ClidvFK4J30Dbzz0pyxhTwTj1oIAG4nnoadnGBn5TUu5VhNisMhuR1oI4wfWnliRwv1pjOrcA4pReoOKtcMgjO09etJkMD6e9GT8w7dM5pgUDnPPSrJcUJx0PQds05exboe1NP5Ed6M7gW5JpphcCN2TnHNRsccjhakEYxuzk96FO7+EnbT8wshN3IbbgDB/GlLHOTkZ5p2DnkcfypDtGMknHrQJMj2kk5bODnrRIwP3OoGDT354VfmJ7+lNKiP73JobQhiZbPB4FLjj69KVlxHndjIOfYUigYByeBUN3FF3dhChHTnJ5qaNjkBunSmIrfM5+UKMnPapbHyLu2S7huImic4DFwOaiTbNI2uTo/l8dR60/IXkZya5+bxz4U07VNQ0zUtXtYRYqC8hmUg5/HNcN4h/aS+G1lqukaZomsXOoS3UrJJHaWckpYD0IGKXsanYr2kbWuer4LZcNz70kXmN2z2ry3W/ip491HSLm68EfCS+v1EbET31wtqqj1Ibmm6FaftFeJNFtZJdV0Dwi0iA+ZEDenH6CsnBp+87Fx95aHqkNxbTXVxYi4iSa1x5ys2NuRWN4j8XeHvC5t31LVbKFJ5Nhd7hRs968u8OfBbxLrPi7xVL45+NGt6ugaJZLS2hS0iBx2Kjdz9auap8Bfg/pfi7wtL/AMIj9uupp5B517dST42rnOGODTmqaaVxRc+Y2Na/aP8Ag1ozPbp4kuNQvFVgIrGzkuMtjj7imsDwz8cPiJ4i0GKfwZ8GNW1+R3IE93ILFCM9f3nP6V639i0XRNNuY9L0mytIo4HOYrdV/hPtVPwTeTHwpp3mN8zITnH3s96lyXJexU6fvXueUlv2m/FniwRv/wAI54FeKDJVpDfsVJ68bRUXj34N+P77wnqU/jv9ojVr6DdH5kFpYR20YBYDbkAtz9a9Oill/wCE81DzH4FhFwDyMsar/Ehkfwfd28qkrLLCPx3iiMpJpw0BpSjaRzWnfsxfA6CGxl1rwhJr1zDGjJLqt9LcfNjrtY4ro/Aui+GNB1rXYdC8K6VYRQyqkYit144+ldOrMVgLNkCJR9OK5rwlgah4huA2WOoMOvbAovOd2xxUY/CWvHWozSf2PAWVBLqUYG3j1NdFHKUm+clQinAz1OK4/wAZTRDUvC8MkR3z37bD6kKa6dJN84z8oAPU1KVo2EpOT1OY+G87TeH7iWX/AFr6lc7jnt5hApviwu3izwR+8G1b2bIPf92aZ8NjjwvL6NqNzg/9tDSeJGjfxd4WjdstBNLIP++cVCjdilJWOxWcLMzdMBv5Vx/wyLx+DYRIMZvLhuvXMh5ro7mZds8pP3UbH5GuX+HhjPg6xkRmLM8hOfdjRy3VxvVk3iqXPirwcGONl5Iwz/uGunE3+kHaxO4nmuP8RsX8a+Flk+ZY2mf9MV1Kbg7tHuC7WJOOnFCg73BLVnMfDOXzPCTluWGpXWT/ANtDTPG1w51fwhAhO1tUbdn02Gj4bJCPCYYzoN15OxLnb1c1k/EbxL4X0TWfClxq3iPT4EgvneTdcp8o2EA4zVxi27JCnK6ud4GJmCk9G6Vy3gu433HiJoydp1M5z6gCuRvv2pPgZY6z/Ztv4lu9UvRn91p9hNcc/VFIFcj4R+M/jzUbPVZfhx8ENV1tLjUpXS4vLhbNOvU7/mH5VpGEtVYjn0uevfEeQDwlLjP724hQ/wDfYrP+EEd03h/XHEPP9tTHdjqBxXmPii8/an8QaVaDXtC8HeEbWe9RfLa6a+cjPHQKAfzqh8O/hT8YvFPhy+uNX/aQ1aytbjVZ0EOmaXFCV2tgruYEnp1ojCPLZscl7qke3/ETDeDryGS5hi84oPncD+IZqrrnxb+F3hK1hk8Q+NtJtFjiUYFyrngegryrxx+zh8P4fD8c3izXfEXiq4a7ijdr/VJQr5YAgopCn8q9K8JfBX4OeDZI18MfDbRLJmAzJ5AdvqSc1TUVG71Rmo3d+p5xP+1H8LL34oRDwjY+JfElxDprIy6fo87p8x4O/bt/Wugk+Lfx81N5G8E/s0z/AGVkPl3Or6xHbDp1Kjcw/KvB/jZ+2V45+Gn7QGp+FPhz4S0690vTLFEuGAUMJc/dAwO3fNQW/wDwUh8cxYttS+CVxcO6kiWG7RR09yK6vq89Go6W7mXM03d/getfD7RP2qPE3hrUJJvFvhjwNHcahM7x2kLak6MW5wzbQfyqXxf8BvFE/h1P+Fi/tEeLfEEElzGs1tapHYo2WAx+7AYD8a5f9kf9raP45674i+G9r4Dv9Gu9Db7VdzTTLIn7xmIGQevBr274satpGheGbO81/UILO2OpQlppmwMBga5qkZQlaenoa057SX4mBpn7J37OljeW+oX3w9i1i8hHyz6pdSXTA+o3scV1NhofhbQfiTp9p4d8Padp0MOlSvshtlXnIA7VraV4y8E+Ip44NA8T6ddyuu7Ys67sfSs5gz/FyQAo3laAc4bOMyVPNJu8hq2tjvbXVbk3CByqgtg7VxXFfDi5aZfFbRttC+IbgYz6YFdJaELcIHOVPOc1x3wsnRtK8QyAEb/El5nPVsMBmsrWY1Fyu2dR4vu2TwL4jfOWXTZsE9vlNR+CW2eBfDw/iOmQbuevyiqXjq9aH4e+JZvLX5dNm49flNXPDjeV4X0SIgApp0GB/wAAFCVilBLVszvijceXY+FYQu/7R4jtEYegyTXYySlbh124JY9+lcH8TN8z+BYg4UN4qty4J5YBXrr5ZC08nPO41KTbZrKFoqV1qc/qE0U3xj0WDnzY9CuXJPQDeozXXqw8zCN3xXCPMH+NsQcZZPCzswPvMB/SuzjkBkCr949h3pyvZGSu2cx4VnM/j/xpK0mHhmtodmO3lZzXZ2vF4h3cBua4XwOVm8U+OrnnJ1KJM/3SsIrs7JmaQbufm5qpvVWLS0OO+E0jr4e8RXDpu+0eK9Qcc9Bvx/Suxe4ItLhhyohYt9MVxvwihmbwdc7Y2Il1m9cHHXMzHNdVfAQ6NqDSypEfs0gO5gMcVNrMTlc5/wCEz7PhzpBG0hkZg2fWRq0viHdCL4ZeMJDzjRLnAHXPlmuY8FeKfBHg34baIuueK9JsY4LT975t0oKtuJPf3rz/AOKH7W37PEPgnxHo9v43nv7i50+SHbp9hNdfeGM/IpzWkoSnPmSJTtoz3Pwnuj8EeG1zyukWozn/AKZLWb8V2K/DDxGAAxeyKgZ9WWvJfD37TGs6z4T0OP4afAvxX4hCWEMSNc239nqQFABPnbSPyqh4z8YftbeJPB2ox33wb8JeDtPndIxc6jr32l0VmA3MiJjrjjNP2c6er6DTVSVo9T6SsbW6TSdPxEfltI1x6fKK5X4xWDXXw1v7AmMm6ntwVLgEgTIT+gNeZz/B79p3xHbWiav+1XJ4diES7odE0CAt06b5d38qwfih+y34en8EwTfEX4n+MfF7DUbaJ/P1JrRZN8qrysBQd/pVRcXJPmM5c60sfQWtePfh/wCG41k17xnpNlGE48y7TJ/DNeFfGL9sP9nOLwa+n2/iq/1o3GowxCLS9NnuzJIsgbaNiHniu60P9lL9m3wtcx32m/CfSHvoPlS5ud00gx33OSa3PiZZ6VoHgrTrfRNKs7JTrtjERDCq/K0yggYHcUOVJTu7lRjO3Q5C5/aW8a63arcfCz9n7xP4gkIAX7aq6eCMd/Nwf0rjfib4r/bI8S+FtJhj+E/hDwetzrVoJJLnWPt7xAyDqiqoJ/GvqK8uZDK6A/dJUY7VxPxeuSvhzw8H3P5vinT4zz9395n+lYyqJP4bmkY2ldN/gcBrXwU/aX8XBI9V/aou/DiEgyRaFoluCR3G6UNWB8TP2TvBk/gKVviN4/8AGXjBVnhVzd6m8CykyKMFYiowc8jpX0vLK3nSbCfvkZz71xvxhfd4BMcuCJNSsk6+s6VKqyvy9Bypw5ue1382YPhz9lX9m/wlIl3pPwh8P/bAqgzy2/mucDruYmuq+I1rpei/C/xEdG0u1s1h0+QosUKoAccdBXUSIY28tioxXIfGSVrf4T+J3IDf6FjGexdQf50c85z5W7hCKhqtPRHW6LNINC0xXwpNnFuGO+wVT8WzuPBniGTJ/d6XckDP/TJqs2RA02wAyNltGOe3yis3xfIB4I8TOc4GkXRIH/XJqza97UpLTc//0f0a+FxB+GXhPJxnSbc8/wC4K6i3kxLxzk4Oe1cr8NNv/CsvCe1SB/Y9uQD6eWK6e3YDMmeFBJrz1LY74qNjifgurJ4DkJwTJql4/HcGd67iBnEigY+YjrXCfBWbf8OrJyQWe5uWJ9czPXa27gzqN3O6tKraqNEx1SZxPw5eOfxN8RWRR8uvhGOepEKV2m3aQwGR3FcJ8KmxrvxIdox83imTDZ6jykrt2f0NS5sUIo8X8dn/AIv74jlCgm3+EV3gntm6zj9K6P8AZyx/wzv8Mzgo7eG7POO37oVyvj2Qf8Lq8bzEqv2T4ST5bPTdM5/9lrsfgVCsHwO+HlqZPmj8PWgJH/XJaTlZkSjeVmfmr/wVQuB/w154PjLt+50AAceoevC2KRFEi+ZyuDXtH/BTSa2n/bc0u3mldGsvDEEqnOQxYyLt/QmvEgZAiSDIJ6k19Hhqi9hBI4MR7S0uaPXTzVj2r/gmjH5n7dV3uVWEHhG6IYcZJaDn9T+Vfpb8NXmHiD4lTblYDxVIvuB5SYr83P8AgmTbo37a+pXKx7Db+Ep0xnOSzx8/pX6O/Ctt178QDnG/xXcb8eoVa582qS9rFeRz5eoyUrfzMuePbg/8JP4EhyTI+pSsdx+7iI1s/EXw54W8XeEPEFn4r8O6fqMJ0+bP2iFTxtPfGR9a5rx3IJPHfgW127me6uX3Z6ARV03jKZh4O19+/wDZs3Hr8hrzZtuEWetTbjJn5+ftB/CD4e/CmL4faf4H0r+z7fUNC+0mL7Q8qoTg4XcTxzXl6LPFGB/CxyR6V7X+2YbiXxJ8KooVwkPhhTJg4AGFGK8ZmlAZd/CjHGM120JylTvJ3ZliLOd4qyNBpQlg8XL71xjNc3NG0a/OhB7D0rpXEcenvKWIJ6Vzcs5nyN7Ef7VTGVpGDT6m98B/3n7SHgAPkRrqW4jqPuNX6Y/DaTzNK1NhgbtTuCCO/wC8NfmL8L9bHhb4xeFfEkFjPe/Ybne1vAhdmGDkADvX3Z8Ff2mPgv4gN34WvPEh0HXmv5ZG0vVkNtKpZieNwGR9KxxSbfqXSsm2ei6a2/4wayZJGyul24A7DluaPHjAeN/Ax3YZLuVsAf8ATM1JoEKXXxR8QatbXEU9q+nW6RvGwZSRnPI+tM8beafHPgcBcq80+4+nyVyc9qiOpQbi0T/GGYn4eX8isVD3MAz/ANtBXSa25/4Ri9TJH/EsdSffy65P4yMB4Bnt+qNfWyk/9tBXQ61I/wDwjeogdV09wGJ/2Kxm07msV7yuUvhRHKvw90CJCfltsH3+Y1V+F0typ8TiRyGbWpeR6cYqf4Wuf+EB0LzQwIts5B6nJqh8KsCLxCTJln1mYlvx6VnG/IXV5XUuti5ZwWGqeP8AxLp2s2UF/bNbw74p0DryPQ14143/AGSvhvrHxbsNW+HOo6l8P9dOnSut7ok5jU/MDhovuNz6ivYPDryf8LK8WvIw2eVbp+ODSTsy/GCwK52jR5ME+7CnBtLQXNdu+p4b4suv2sPg74i8MG5srf4q6TBM/wC+idLW8AA4Ow/Kx9eRXQeIv2pvht4oTR/D3iW2v/CWttqkBktNYtXgw24ZAcja34GvV/Fd3eJ448HCOThJJj1+98tZ/wAbND8KeLdD0vSvF/h2yv4L/U4oHSSIEkE+vUVFRt3toNR1ua3xTu9P1HwLPcaXd211BJcwYeOUMCN49KuePMHwFrMcW5SbAge3ArwH4r/swjwjop1X4J/EzWvCE0V1FixZ/tVpISwAUo+cA+2KTxj8S/2i/hx4QvLP4lfDEeJdO8hVm1TQZdzhOMsYjz+AzVJR3vqJOV/eX3anvsLSw/D2L5vnTRlB+vl1H4HY/wDCB6UNuSNOzIfwNebeD/2k/gv498DT6XpXigWWpLp3lyWWoI1tMrBcY2OAa9I8Hrs+HVi1vMrA6cQpU5B+WpfvK5MZJuy6DPhZIYvAdqSBtZZXXB5+81eCftK/Hnxl+zp+y8nxL8B20VzfnVTEyyglVRpiCeOmM5r3T4aHHw804OjI4tnJB9ctWb4P8I+E/H3wpXw94z0O31HTJHnLW043KTubnFY0XZxv2Npp3aTsfjxHqsPjnXdX+I2q6vFd6h4lm+3XTJGEBdgMDHsABVLVL2GKGV3G3y8bTUvjOwsPD/xZ8deFvDVhBYaVomuS21rDEOFTrj9axNWZPsdyJtysuOX4B5r6bCVVUo88djzMbh1Sur3P1T+AnwH+FXxD+E9le634dii1ExRqt9bMYpYzt6hlwap+B/hl+0J8LNT8Qf8ACrfHi+LNJs7wr/ZevcSAYyFWcc9PUGvR/wBlmERfCqxd49rSbOM/7Arr/h5I/wDaXiguxCvqzA4Poorw6s1zpmuHjzU48yseO/Dr9rbS7DVdb0L45eEdZ8E6paaobZHuoDLbOAAd6ypldpzxnB9q918E+ONA+IdhNq/hjUbS8tElKLJBOH3Ad6zPB0Ol+Ij4rstb0221C1bVpkaO4jD5GBgc+1eR+Hv2avDOoP4h1v4Y+KtU8C6pDqdxFH/ZsmIOOmYjlT+VYWd0kdbXU+hzPBKpMLBlDEFvekaQDjPDV8xeCvGH7Svwq8OXaeI/CFp8QNIt7iXOq6fPsueCcloTxn2B/Cu4+FX7S/w5+IWis91rX9maxbu6z6ffxNbSqQcY2vgn696IQUlciU7S5WrHsLSAEBTioZJl/h5Oar2F7Hq2mx6rag+RMu5JM8Yp5AK/L0I6+tD01KvdAF+bkc05ivllBjPrTFLAY6Z60Y65weOafMyVG71EU4I7kVKDH3H1qDOw8c04NyQ3pUttjUSXdj5iOPSh2A5Tv+lMz8vDZz1phJPGQCOtFmVFIfvUkK3U0nU44x3NRSMvDH1qMTgsA2celXyickyZpMjap4qDeRk9TmkeRBz6VGrsWxkbT0qlYiV7k/mncOxNKCWzg4Hc1GSAMGkVsArzihtXEk0xFKvl/wCIU3fuYbuAKY5IUqvHPNRuSQNvH1p3uJ66Erttz0xTPM3AEKcioDKQ3zHmk8xtuA3TrVKJSRNJMd2eCuKi3qoPfPvUbvkZ9+lQu/y9cDNUlcTdiZpOOfwNIJRs6DiqvnfLySeaYZW59Pc1TixRlbUnaZST6+lQNLu68YqNpnABXaPxqB5SFx3NOyE22Sbm2ne30pvmIRnBOO1RGRmUHv3pjyADP3WNOzIauSs/OcE56e1IZD0BxmoXnOcgfjTGfGXzlTVKNgUWTeZ13NgfXrTC6lgXJI9KgLgnLk80glwQG6A1VmylEsOy7uEwB0zQ5O0HOfWq5lJ3L2PSmiQEbd9Ukw0sPMi8YHA6Zprncu7bx35qPO9sr0FM38HDZz1FXGLZFlcfvwRilycfNyM1Fu444x2oVkOQeapprUmzvYeW59qUygnDdB0qGSRQ20gjNL1IO7j60dB8rQ/zeflyT+lISS27v39qao2At2pSxCFezd6qK1BXtqKW3dRgdzTchsse3rQNoUj09+tReaeR29KewXdyQuJOnb9aaZCTnjB7UyNgMhTg+9RyGTdk9D3zVRWpUloct4d0Tw/ZanHHC0S/YkMskwO7Hpya7iy1LSLt3ltp/MkYckHg15d4Z0S+0vxlqEP2t7i0vrcb1KHOM9a6HRdMi8O/bdRub124IjizwB7VyOLdrmUJc+yO1u71IrEvu2uxCrzyayNVuUPh6+F7ldkbNnPJ4rmfDkuueJbt72bb5FqpZFK7cVr6rdWmqeGJIZLpFnlkERORwM81olYtK+xxnwY8OtdPdat4hmKXEufs6YwTGScE17XbwRQRgQ5woxuPeuQ0extLotcaXb5ktovJ3K3BOOtdJpUV3bWEf9oEmXncM5olLmd2Z7LlS+ZfAKnIYfN1p2zB3h+lVHuMymIZC43VZhXaoMnzZ9TSWoSg0P8AlGMd+9IQCQGbr6UsoIwO3amgHJ35AqkybPZgH2SDys7e9Sq0bnjk9cGmhAsm1aQKwlJ3c9xQ1caVj//S+7/mc4pGVO/B9aZ828lWxStvxwhJ9TWdmg5lshQXzwOKV2YMMKQe/NNIbA+bDelN4yWY5bvzT5W2HM2x7CNgWHUdqZIARzhvakOGbcOD/F708A4wUyKdh7u6GdSuwAgj8qcsQy29sccYNBwrEKf/AK1JuXtwD3ppNslu+g0tiPgc59e1ReVnnJDZzipSMNjPHrRnqGPzHge9XcasyDy+SWHJ6008nOC2KsRxnMm7gD1pAwb5CoQdj61NxxRASR9zimPyCV4bNSNtDbyOQaiwWkLqTjr9Kdmx9SB96v5YALUOvOHYcY4qUZbOOSc8ntTMLkxknJ5p3bB3TuiuYwxKK5yx5BPWnEMTx271ZPHAGSxpdmRxkU07IHZvUiAVY8D9aQoY8uSACOtWWVduGOBjkmmgqUI6io3FqmIsTZAP3WqRUwoUcUhYKir09D6U4BA33sihvoVZ30FwV+Ynge9GUkIcDn0pHXBJ3Ar6UbJAAc4z0qr3IHEgDGOKYwQYJPJ9aRmbHX2oflVOMkUmVF3HFipzj8aI5SSfXmo13ZKnI5pARlj36VfMJ3uP38kk/SkXB4GcnvUbZQcjn3pN5J4GAe9LmuwabZJlgwQMCpOTxUgl5POAOMZqCEMqk7hu5xmjGTnoe/vTbTKtbQsK/XBIwO5pu49j+tVpAzkNuPB6ZoR2XIByAPWlFEu97FwzbAN55PBppPAMRzVYsDzu4FPLE/c+VcetDXQuzJtw6u3NGSG4Py+tQBySFAz61JGeo6fWmoik30Jg5fbls4qQuUJH61WXg8HPqaf5jEn+72qXuEW7lgN78+tOWQjh6rBi3HanKQeP4hRuwe+paV8fNnJPSpYmZ+vBqqj+nOOtSpIf7v402hxldlgHqNmfXJqbJIxVTcG43c1KZD0GSRU3uNN3Jo3CdcmnMwznIz2qASEDBpS2BxQ3qLfUmBYkkknPrT1wMnoT+tVlOAMtmnGTOAex4p9Sk7lndgZPJpGY5Hr3qDfj3z+lO3Dg0rMS3LAYbs9vXuKczgL1+9Vcu33g2aTeCDnr2qty7JllXxgZyKUkPkKeB1NQglBuzzTi2AT/AA9c0mSlYlPyAfNkH1pQcrtPY9ai3dOM0pOOvXrUbM1uSB+uRkCgMW+90NRo42nsSfWkLEHoSKnUfPcsBxwGHNJvJ71GZDtyfwpAxYE9j3oYXdybcv8AF17UbmzgfnULYBX1pe554oRM5EmAeGHPrRnHFN3DAPJzSbd5POCO9Va4pO2wEtuOcnB60mATndn60qbj3yfelI5Hy4561SepL11BeuPanZA9s9aci5bZ+tSBcDsPrQ5WGpXGockFeh9am+fjfxjtUars9eKexLgEn5vSk3cq0iQHIx+tID1AxgU0R/L8rYJ/WlAOTv6UXbG4gGDdM5pfmwcDPqaBHtXCnOfenqAF9D35o2Ile+g0sNuXzShowQFYnPIBpr56A/Wkb5XBHPFNasE3syXKnnd+FJ8pBamtjjPAPNNLAZ7g0JJCcn1H7gFCDnPWkXjcuASfTtRg4HTJFATavTOT1ptkPVCbB5Z3NQi7sAZx9ackRkJIBYL1OKdatDPGZhLGEBwSXA/nRzITuIsB5BYZNSLE65bbz0+teZ/GX4pDwh8OfGl94fvIU1rRbTzLM7gwL9uM18XeH/24fjx8OJ5P+Em0tPGEUm1xsCwOue3pXRSwtSrFuJhUxChK0kfo55IGHd+T2zS3EJt4fNlUhV5JxXyD8NP2ifix+0Jrl5feHvBNnplnp9zb25FxeZ/esM4GO4Fe8+KvBPxc1TRL2bUficNFSKAsYrO0EhAx0y1c8oSi7SaR1Je4ppN3O/WWB1EjSxhWAILOBxXNz/EPwZYtejVdetIxaSbTslDk/gKxNH+Auh6jolo/inxVrWvu0CsVmujCDkZ6Jj1qb4cfCX4ceH/7Rk03wfZpIt9IglbMjEDGOWzmhONtQmnfQxZP2h/BD67Hp2hQ6lqymMhlg06Rhn64xVTxf4/+K9/b2Y8MfCFkWa5RIri+1BbcHJ4+Xk16bawwQ+P5be3WGGNNNDbUjAH3+tJ4zzNcaJHIcq+pRZyemMmqTXMlYqDW7ZxF74f+PniCxdbnxPpPhhfJJkS3h+0t06bjgVX8IfA4X/huyk8WfEzXdbSQlzEHFuh5/wBjFeq6tJHHpV7LtfaLeQtz22ms/wAIKE8LaWsIKx/ZlIJ9MVlKrUcdNA5Y82xwPgn4FfB3R/Gniq4tfBdvLcxPBm4uJmlZ8pnncT0rsNattN0vxV4LsdJ0y2t4pJbgOiQqBhY8jt60eGWRvEPiqRiRm7jUe+EApPEUhPjvwVHjIH2tif8AgArGpOpzastWvpoavi652eF9X2lUP2Z84+lO0WVodF0+3DZCW6ZPr8oqh8QWWPwNrhb5QbfGc88kCtOzXFlaiFRxCgx6fKKiPw2HzNyMTwu+/wAReLJRg7r1FyfQIKb4hw3jfwcpIGyW5Yg9/wB3SeEt0up+JLjoH1FgD9ABUHiMs3j7wgATkfaiD77BSqxfMONTkfNa5//T/Q7XZFi0a+kOQqwScfgaqeE9yeGtNB4zAhBP0p3iiaSPw9qr9WW2fGfpRoHmDw9puSCTbxsT74Fcz/h2Oxu7uZ9iyv8AErxDsOUhsLUYPqc1H8Qnf/hHkiHzGW9gU5/36bo4aT4keKiAfltLTt1ODT/HcMraZZ5Cof7RgJyeMBupop/FqTGz0Wp0W7hEK8hB0+lcz4MlXytVuw24zajJ26YOK0NQ8W+E9Am36z4jsIQibiDcJnp9a8d8L/tLfCCw0++tYtV1DU7oahMwi07T5bjq3TKKRV8rimCkr7npvi4lvEngtVdsPqEp5/65npXWSfNufaRw3avB/EHxi8c+IPEXhZ/AHwW1TUEjuHdJdUc2QQFcbgGGT9MV0U8v7TGux3RnsfC3hFNj7G857p8Y7jAFL2TSTbVmJSu9Dr/hvaNF4R+YMN97Oyg/9dDUXiOaytfF+hSXF9aQR28MrSSSTBQM9ua8z8FfBz4o6p4fSbxR+0bq0tvLO7Nbadp8VumM9A2C2Pxpmofsz/Bi/wDG9kvivSNR8UXC2zShtS1GWRMg4zs3Yz+FNQSlZO47N76HceMvjb8IvB1ndHxD4601GaNgqRSeY2cei5NcH4L/AGkfB114cs9O8E+EfFniSWPcE+z6RNEjHP8AfdVGPevRYvAXw58GaFqB8MeBdJ00RW7ndFApYfKe5rW8H6k6eFtLaNQga3U5VQM8e1Q1eHMir9GeP6l48+P3iTxjph8OfA210poon8t9a1dEwp6ttQMfwrY1Dwl+0r4gt7qTUvi3ofhuPy23W+m6X57KMdN7n+ldtfXU5+IemYOQdPlJbPQ7hxWpeuwtLwljgQuSc+xq+aSsu5ScW9DxvwV+z9aap4Xgbx58V/FXiZJyzGEzCzQAk8ARBeKs3P7PvwK8L+K/CK6X4AtnkNxITNeyNcvnb13OSa9E8Gkf8Itp2G6x5x7ZqrrqmXxj4cywPliVgPwxmiTnKVkyHyp9DqtLtdN0qUQaXpdlbRDjEVuq5H5VzPgS5lfRL4nAZtUuc44/j4roVMiyr5bbgSQT6VyXw1dpvDVxJ2bU7o5z1/eGsGmWprlknuO+JE92NM0RIyCZdWhU7j0Geaq/CJingSZed41m8JOc/wDLVqi+LEzR2HhpEOGk1uNc/gTVj4WRLB4JiZPm829uHY+5c1vFXgcyWtyXx6Y5dIsUkQnzNShGc9DuFdYkjZd4eHRGxn1ArjPiE7rb+H4o5Nvn6xEp/PNWPip4uvfAfgXWfF+nWkc9xYx5RJDhSc07cySQlK0mfl9rvxAmHxV8af8ACReHtYg1D+2bj99LbMVkj34VgQPukDitG18Z+HtX1yw0Ky0y/wBR1advltrRMsf97sB7mvqzwp+1P8EZdZurr4qaFpkV1NbKoElugVj3Iq5H4y+C8Nxq3xB8B/DrS5Z7mIpDcWzpGygDriu11p00nKBcZwnJq9zsP2LfhFB8KvhxqniLWNPitNX8T38l3dOfvRxZOxSfZcCvB/2v/j54d+KOr2/w48EalI66FcH7W+CFZ/SvoXwt+0N4PtvAOkW15pN79ouofKMAIJJOepr5N8ffAvwlqut3fjPwT4ku7PWtbvvKTS7lPkExPG0+9KhJOq6tX5HLVqRpqzPDNS8J6daar/bqatqunXca5a6ttSlgK45/hYV9GfsX/wDDSHj/AOKk3i7UPiNfWnw80GxBuGvkWRrxB/dON2Pcn8K6f4JfsQ6hr/ijUdG+ON8kzWtqlxHbWj7o356N7+orL+LP7RWqfDvx7r3w58K6NB4c0mx08ab9nSMjzwP+WgrT63z+7SXM+/ka1YQcdU0z6Sf9rv4Q6dq90mrXNzZ2Nq7AXskZ8uTGeR7V0XwI8TeGPGvgi78R+ENbtNSsr7VrmaOWGUNkFs9K/MnVdeNxYx/2lcRy2invICT9RXqf7JGjfD74Za//AMLg1f4r6n4f0273OPDltvlhu5D1fy1B+bjtUzwtNQbbszN1GrH6BfEeT/i23iXLbf8AQXH1J4re0nZHomlBAeLGEHPqEFeCeNf2mdD8VeC9Wt/h98NfGXiBrlNiA6TLaKxyMcyqOPetq08cftU61punrovwD8P6TG0Ch59V1/5kGP7iRnJ9s1xODa1OlN6M774iQG41fwIvIdPEUcq+nyo3+NdxJBIJmztBZznLYr5s8b+Cf2o/FGu+ErbUvjJoPhNZrxmK6Xo/2mVcLnaGkOB9dtdUP2ctT1J2Tx98dPGXiWMnDQLKlmn/AJCCt+tTyRSu2OTlzWR2F7q+h6T8YpbzVdc022jTw2Id0t0ikN527GM56Vk65+0/8AvC955F742FzcbseVYW8l05+gjBriNE/ZY/Z4s/jRqMt38OItVvIdChl+1aleS3TjLEYw7EfjXuWg+G/CHhySK28OeFtN0+McBYrZB+uKUlSTVrser6ngnw+/aettevvF998MPhX4x8TreauxEkmmvZozBAu3MoX0610th8QP2wPEEr/ZP2evD/AIdswhZJ9R8Rq8g+qIhH/j1dz8N9RvGXxeGmyn/CS3Ea7QF2qoXA4rqxPMI5SHYsqHBLdOKJOLeiKpydj568AfDz9pHxF4Rkmvvj1Y+FFu7udlg0bTEuBFlz915OD37Vrar+zDa3ng7V4/iJ8Y/Gvi6ZbCVpWmvRZiTCkn/UBMfhXe/CoMvw40sFy5LSsWJ65lfFbHiuZ4/B2vvySmmXBH/fs1UnOm7J7GcnFtu255h8Kv2Wf2bdG8DeGdQh+E2l3N49hFL9ovXe5bJGfvOST9TXoPxBstD8MfC3Xzo2lafYRRWZCGG1RfLOQB2qb4dYT4a+E4y27bo9tk/8AFVviztb4X6/FI2EkhRT+MiiiMpzmrsE9Lna2t9N/Y2nQMiKFtIs4AHO0elcn8YJnk+Gt9Dub97dWyD5u5nSumQYtbUY6Qrg59q5L4vMYPBMSlfM+0arZR4/2jOtTtO5Sbatud8ZOEG7BxjrXG/F8M/hTSYcA+d4k0+M89jMP8K6yf5Hxgbs9fSuN+L8gOheEU3jE3jHTkb3G8n+YrOppJtAlc9CuRiV8HnzD/OuJ+NBK+FvD0WVPneLtMjIPf8Ae5/pXY3rf6TJzgBz371wfxkBk0rwZGGxu8b6YSCeoDmom1uaQfY9Huy0dw5YqxLHp9a4P4wbm0HwsiORv8ZaaBzj/loTiu1uXb7VKcZUyHHPTmuK+Kf+kWngaLaW/wCK3sCQPQb+tZVJJJ9TfDU/bTUL2v1PQLl/3zjuGP41xHxolR/BVhCoy0mv2C4z1zMtdlO/+kSA9A5H61wnxmlb/hGPD6R7cyeLNNQc/wDTUGnzdSVa9j0eZwWbd13c5rivjK6j4V+IEGCJYooxn3kQYrrrx1eRwMZ3HpXE/F5j/wAK11FdgbfcWy4z/wBNkpwkuchrQ7dX22sKZ6RqDz7Vj+N2/wCKB8VANtC6Jdkn/tk1aTho4404AIFY3j5Jm+HvioQgktot0B7nyzSm/ediovYXwAQPht4UQ5z/AGPbHPqPLFdEkoWGXPAWJv5GsDwRGF8AeF1d449mkW4+ZwMHYKm1PxH4f0izvpb3WbFFS2kPNwufuntmojfQJNOe1jnvg3+7+GOjoeX/AHhZs9SZHNdrbZWUEcncOK8H+Gf7Qnwa0T4caNZN4qN7NFEwJsIHuNzbif4QfWupsfjlFq0obwV8P/EOsu3KmW2a2XP/AAMCtm3OV0iE1F2b1NL4VzO178Qn+UxnxZOq+vEaV2675cbe/tXz98J/FPx/vW8ZPpnwg0LSop/Ek8glutaLszYXc7Ls4PsCa7Y+H/jvrGXuPiDpHh/efmW0sfOK/QscUOny6NomLb2X4HMfEC3x8V/ine4AdfhKYvmPU7pjXofwgjjT4R+BU8xH2aBaAtGwIz5Q9K+dfHfwu8R2/jD4x6lr3xf1vUrhvhxFHJIYUjWMDziCqrwD8xz+Htj3z4HeDdG8EfCjwjoekGc26aPbFfNkLlf3SjGTUzV9X/X5fqVJKy7/ANep+Yn/AAUsNpL+3FalGLzxeG7ZZFYcJzLgg++414+oJhCevQmvVv8AgouYbj9ui83kjyvDlrgdMnc/H5GvJPMDQhYVZsjvX0GFdsPBnDi0nI+hv+CWsJf9sDxbI3P2Xwzs565ZozX6FfCUf8j1NGuPN8WXTMT36Cvzj/4Jq+LvDnhD9qjxXd+Jbp7aS48ODY5UleGXcSeg/hr9Gfgpe6breh69qWmajb3EF34gu5V2yDOC/HFcWZyftbmOXK0ZLzZJ40eMfE7wHGcgt9rI9xsFdH43kWDwf4hdmwg06Xr/ALtYni20lPxa8DLux5dneSDj2ArS+IEqL4D8Ru53f8S+QYI9a4nK6SPQUbNnxJ+2M0M3jXwBD5zDyvDycdN3yivGATuEp2pg8d69d/bHeKX4peE7ORA3kaBG2FP+rOABXk9s3lOPMi3pnt2rvoXdJHLWjKNRvuaVxan+yDcSTKSRnHSuTLFVD/KT9a6nWryNtNbGUwMAE8Vx2+N4yB69R3q6bd2hylG1+p237Octz/w0j4JSIobQzyG4B7nacV+g2n/Db4Z/FXwhLD488E6Zq6XN5OCZYgWA3kDB61+fH7MRI/af8KQ7Q4ZJnIPbCH/Gv0v+GsK/8IhbmPALXEzD8ZDXFjGlO67F0KkpJx6XPnXTP2UNe8HfFbxHcfs6/GfXvBy29vA02i3zDUNPkyDgKjncn/ASKn8VfFb9oz4ZfEDwm/xc+EdvrmiWfnBtW8NXDTSN8uNzW5XIH0Jr3bw0hX4m+L5N2JGitlOPYGrHii4nX4oeCYIZMq9tdM6nvgCuWVR2737nRFxe6tbt/keUa/8AtMfBb4m+GD4c0fxM9jq02oQBrHUrdrSaMhwTlZADXt2tpE3hbUri3mSdDp0mHRgwPye1ee/tH/DP4b/ETwUbXxp4R0++aTUrZBL5IV1JkAyGHIPvXEeJ/wBlnXvBHh7Upfgx8bPEnh2KOzdv7OvT9vtj8vTEmWH0DCnF0Ze6tH+A0pqz3PZvhgkieA9BVsti1GBntk1l/Ch4ltNfSNWCnW7g8+u6vG/h58W/2jvhv4Q0uL4j/BqPX9CgtwkWtaBMXlkTn52gIyueuATXSfs//tFfB/xiup6La+JItO1oajJJNpupMLeeIluhV8Gj2bp+5v6ak1J3d9rd9D0fws2/4h+M0K5KG35Pb5afPKzfFyE7v3aaK2Fx33VH4PCXXjbxve2somU3EADIwZSNg9KbK1wvxVBwCsejYIPu9YJNo01HeLWI8d+DU6uWnI9htp/xHeTPh9I2BH9rx7ge3Bqr4nbPj/wkquVIW4Ygn/ZFJ8Rn/wBI8Lkg/Pq6ZIPsaStd3FOTWxe+Kc6Dwkwbq99b7eep8wVc+IWpSQ+B9UcAg+QB1xzxWL8VpEHheCMZZm1K3wPT5xVr4lOx8D6kEcGRlUYPTqKm1pM2i04qxi+PPhh8NfH/AMOZh4u8IWNw66VkXCoEmjPl9Q4wQfevMdB/Z6+I/gjwBZ3/AMGfjfqUFtFYAx6RrI+1wkbfuh2+cfXNezeIpRD8Nr/fw6aUQR6/JUmjv9m+H1rHG2EGlAg+nyVbfUx0bseIeCv2hPih8NvBMFj8Yvg/qMNrEkipqmiE30TLk4YqBuGevTivTvgD8X/hr418FRjw/wCKbSSWJZWe3lby5UJJPzIeQea3/A165+HdjaHa8JsmzlQQx5rgtN+Bfwl8c+Dk8Qah4Rgi1V7eVvt9sTBNnLcllx6U4uMpLTX8ioUpb897dz8ovEspk+MXxOnMqsj+LLshs5J5z+XSs7Wmikjj+0bSsk6KwPfkcGpLjStL0fx/4xs9JleeGPWp0dpXLHzAxDDJ/Ci8IlaOKRIinmLvLnAAz1r18CqccPaL01POzKdW7UtfQ/Yj9m98fDO1LR7F3jaP+Aiuj+G5L3HiYlhj+15B156Cua/Zwltp/hraGyvoLlQ2RskDcbR6VvfDpcL4hlZDubWp9zflXk4le/ob4W/s433LHw0LPN4qOAEXXpwCe4GKZ8MHP2XXpMbozrFyxwecbhVf4ZTEf8JKrHK/25c4/TioPhdKx0bV3BMbNrN2CD3G6sYbnTe6Vy78L72RfCF6Y24e/ujhvdzXJyfDj4efED4XyXfjDwtZ31wYJ2N15YSRTlsEMMEGt74cvHF4PuUOSpuLltxPfc1VPC1wyfB5g8u0Gxnbp05fFQotyXbUrmvB3sf/1PeIvgx8Ufhz8H4tQ+EHxaujbQ2Ikj0fXWa4ix2XzD84HuSa1pf2m/Efw58L6dH8YPhtf6CR5UZ1a1zdWjA4+csBlQfcV6NLM8XwYVPM3BdGXJPUkrU/jO4Sb4W2kWoW6SxyJaKVdQ4OSoPX2rx6ajFqTO12fup2bNfSfiX4B8S2FrfeH/Fljfrdsqr5UoJJI9OtdHOrQMA/ys/T3rwL4xfs4/DHVp9B1bwzFdeEtZfU4PKv9El8ht3ON6jh19QQaztej/aR+FHifRA+pL8SdIYvhGC21zGoGecfK/6U2k3oXeXL3sfRe5QuWIHrzzTC4z7DvXivh39qjwF4h8br4D8ReZ4T1j7P5hstWxA0nODs3Y3AHuK9atNS0/V5Z7fSp1uFt8bpImDLz7ik4NiUk/hNIkkgg49aR2wM59uarrLIvA+ZR1bNQyMryElmH41Nnctu61RY83Y2CwY1G8p6jjNQu0XOG+Y96iEhJG5hnPHNX10IuTmXAOTk5pQ4yMZHHrVaR+cDPHJ570CUYADH3zTtpoS7plveQDgfUk0vnHaSDzVcygKT1Pem5PX16Gk13BtsmEgbAb7x6g1FM6gEHo3f0qJ5QnzHn3qJ3yvPGaaB6bEhkUY4yc03e2c8VBIxTAPfvTGk24JrRXYiy7nHpnrVZpCW2/wr60w3I6ZOfeq7yZzxnnrVxTREnfREjyMWyWAHoKiMo6Fs5pjOMcjp1qsG7uTweK05bkORZkkHC9AKikf5h/jUTzKeM4zULv8AMME/XNWorYFJ2LBfDH5zTHlYZyOPWo2Y9+tR7xnqSO9UlroZtsl3kocnPoai84DKgE0zzM529jSO5L7k+Ut1FVYfM2tyRpugIxSM+M85z71G7gr97OO1QnOaEmxuT2LAlP8Af4pHYZz29qiG1ThueM5pV+ZiauxN3YlLPtwPu01BnIHFGSQfm6UqRvnIOc00mg5lsPZQOnPrSbeeKkMTAbj0ppA6jvS1LbTWgzCjOetJ8uODkCmtIgPzAg/zpOB1HBpp3Ji3ccWPAz1pxYbSz8elRH7xOc00lmViO3TNNuwpDgSSGxj3pH+91/KlZyYeP4aj48rzARnvUp9y0n0AfT60hEZXJXBzTN8hABHXrSkfN1rRbl3ucvrevR6L8R1sRfG3lmtwoj2Z3D1ri77x5Dq+rMLN5vJt5mV26KSDzmtfx/qOjyeM7PV7m033r2jJbLk5Y98YrivDPgpdT11xb6vsWEs0sO7I3Hk5rnjFKN2S7t+73PQPC/jcahFqAtbnZFA2ySTbgE+gqlYmwvtStPC9rKbm4EjzzoAcgE9TWn4VttCl1E+GPsRMiJ5jEjA3DufWpfhn4bbSvE3ijxRPKHM0ogib0A9KObTXQJKSSs7nV6Y6eF706XZWpEVwgYHnr3roW1GEjfJNtRU+bcehrPvbqKa5tVEm2SD96Wb+IY6VkeGI7jU9UvJ7of6D5xweoao+JXZTcUjY0m6bVNTkkSUtBCgB7ZOa6MugXcQQa5zRtW0wS3MVom1jOVBA7CtsGWUgsAE71Rk23oTF/NwRwPelLHOM89qYMfdIOO1QCQyOsZG3B5q0jKT1LSlgfnGDmpWz9/rmo9y4IHLe9IJX6BQvrzmm7k84uzOSTg0LKWyAScdqN4BI9Opo81gQFA+tN3sCitxTuO3JINKqIMoykBu9IWaQEPgYPWk/e7chgaE9Cm9bIdKMY2nA9fWm+ZkhCeccH1pMkHhsk9eaRFPmg5JwOQexp3RDTTAFQO/Xnmn7sD5nUZ/WmeYDkEGjYS2e3oTTuXzWQpx1IznrT3RSPuj2NMIXqfyzTN23hefak1djUlFC8jPBJPX2pdsS8yN16U8kYxxnuO9BxjBA+tJuw7Xd0V2jAyc4AqMoysQ3XGfrVpo94HcjkVFLub2PTNLmNJaorH0AxTsYAPDZobo2VwQefengrtCryfrTRF3sxNvTHOKTaGcI2Rt61Iq/MPmwaXYoYk8ueCc1nJ6lxbK5i2sFXJB9e1AXnjt1qd/k5PFR+YvIx+NVFsbj0GkptAdc88U5OOAODTd2cNtx/WnblH3uCatt9SNL2HbQWx6etNdSzEk8jpTtwbG1sHr9aafv5DfXmpu7icEhjemCTRiTgngUv7wvn+HHFLs3YAbpz1qk7jtZaEeT918nnilxtJOMg96coB6kqPWowCFAByPfvTsEddxsnLE7skjnNMUsDtxmlLewGKYz4bjpjrTvfYqMVe49tuCx4qMsD8uSGHSlAbIxgfWjYSfn+8O4qkyN2N5K854pQ3yYGRnrTSpRj6HrShZuoAxnoaL3KcnzCgRjjkn608tgYfP4U3lDldoPcGhjvyxHzelJbg5WWhIjcHHGKRXB55BHamB8LuxyfehmIO8qQG61T8wTb1Jg685yDTiT6cfWq8b+YCzKQRT93XYal3H1uTqSflB4709Mgnmq4cMCTwe2KkRuhByKaZL1LI3BS3THU5qQMcgnGO5zVUbGdhz8tPRcnqc0rMEux//V+7CFYcEfXFORtn3mz71WLhtse7HPNPHGU8zgGr5S09SzuAzzx70ob5B6+9U/PG4jGT3pzzLFt3/Kg5Jp8o3K7LJZgTxwTRuzyWx71WW4DgsvI9alQjZyxwe5ppMESebHnywTk96crZy3J29ahEgyRgZI60eZIi4/Wk2Jt9Sfz8KCoxk07zQRz+NV9xdBgfjTo25wetDVxKTvoWywYA89OlAxtyM/Qmow4QdSTS7wSAQTSa6lp66kqknkNyKejkE4ySOtRbgPutSfNnIfmpauVzNokZ1zvY7TSM7EjDZBqGRjnOKaGAPNUo6ilK5aLkEHINKswAxzk9KphgrZPA7VMG3bdn15qnG5KlctAbuXNPGOKhyT8o4J6k1Yj8tAF3Z561k0aRV9xy7funjvTWDdS3y+3WlLYfBPakLxngsB6GoVynq7Il2hgZF4oB465FRZYrluRUwdAoAyRTtqOw5VDZ56+9OYIRgklqaoUchT7VIXQ8qOe4qZS1sxoURtjA6fWl2/vMgAn3oT5h/SnKQRnAVu/NDnqO4cYzjFIpUAnv8AWkkADbi3NM+VwXV0KDqS3SlfsK0mSeYpOQOO9PwTGzEdeBWMPE/h2Ezfa9ShiELYZt4OD9K5D/hfXgZNd1DRYZrq7lsyvEVq7K2R0yBitFCpPZENxW7PREQnPHFSbYzJjOGI4B715Zb/ABQ8dazrt3B4U+Hc13DGi7TcTLCoz3OeabcWnxn17xVYxXd7YeGiIXbYj+fx9OKbi18TsSk29Ls9RnntYfs0c08aG4JEYdgM1keI/FXh/wAMW8c2oapagGTaxEwOB+FcNqvwp1C+8XaBH4w+IGo6rDcCXNvHH5Ckgcn5eePer+tfB/4baF/Z09p4eSWd9QjXfcSNITk9eTR+70V73LSk3qkQeK/j78P9I02Q6XqVxeXquiRrDaSOCSfUDFS3vxC+JV/pc0/hv4WyzxeQT9publYByOuDXXeO00/RvBl9Jp9rbxvG8Ij2xLwTIox0962/EEzQaLesGAWK1fIHAA2Gn7SOiURKna/vfceaeGtD+OfiDw9EbjxPYeHo5YSV8uH7Sw445OBVDwR8HhrGjrdeNPG2r68HmkDYf7MrENg8LXrHhfzotBsEaThbNT/47WD8NmL+ELTLFt085JPf941T7ad2tiZRgmla9+54l8Z/ht8O/B3wh+MF5pGhGG4trOEfanmaV8soOeT2r4X1FLeS4a2i8yV440BZuMjbX3/+0pNJZfAj4z3kC5ldYAgPQsFXAr89L67vI7uWRokG9ULMT82Sorvy/mkm27nHiVH2qaVrI94/ZC+JHgD4Ty39n4w8RW+lzeIvE9s1lFO+wXDbQm1c9SW6Cv0F8Z5HhrVSMqxg5JPUEV+av7Pn7OsXx41nRNX8R6+9tYaF4jh8qJEy0rxgTjn0yor9HfiJdt/whWryR5JSNVjc8HGQAa58ZOLq3vdm9FPkszV0do00m2BRg32ZflPqVFZfgRmbSZ5JGz5moXBz/wACxWrpzn7JbSSvllhXgD0WsL4bNLP4XjnJ3b724Jz2/eGuebdmbNq5Zt2D+PdSG3/UWESZx0yxNVfGR8zVvDMKg5fUMn0yFJqXTn3ePvEWwFnS2tQfbIJpfEvmP4q8GWyoB5t3Mz5/urGf60oTvZolRv1LfiAGHQdQcvkfZpF/NTTPDaJ/wjumIpwq2sYIP+6Kl8YLEnhjU98sMZMLAB5QDnHvWcfGngfQdEszrPiWwgCQJwJQTwo7CldyhZFvR3I/C6tJf+I24wNRZPyAqPWIy/jzwltBLRxXbH6bQK4Pw38f/hrDcatb6VNqusXFxqEjoLPTZXBzjjdtx+tO1n4j/E2/8a6R/wAId8Dr+9MVu5W4vdSitlRT1O3lv0ocG3Ylu+p3XxOWT/hX+tSqrEqiYUDrl1rpYLaQRwncoxGuSTjtXj/jy3/aD1XwXqNxf3eheD42aPc0JN60YLAewPWti0+C/wAQL14U8YfHfVr2JYwDa2lnHbKeOhIBP61HLFK/MNc71SN7ws1paQ6zcXeoQQQtqUzgySgZXjnmuI8c/Gz4TeG/GPh2fVfF0ObdJvkt42nLEjH8Gap+AP2b/g9c2l7rGtaBfatO2oTANeanPKpAbH3S2P0rtrDwj4P8MeNtOsfDXhHS7OFLF3wLdScbsDk1a5HJ31CalJWvb8Th/Ffx+8P694Y1YeCfCXiTWt8W0Otg8CHPo0gAqzo/iz9ofUdOs7XS/g7pujQ+QgS41DV1ZsY4O1Af516J8SptngLWV2KhMajMaBcHcK2IBJ9mthGxbEKA/kKj2llsPkfV/geD2Hgf9oDXvGviGW++N1poMYjiSS00/SElMZIzkSOefypnjH4A6HqcOk2HxA8e+KPExvb1Y5gbtrQOOp4iK16t4ft2uPFnieRyfM89EJHThah8aq0eteFE83h79hjHcITVSnJysxK6d4mN4e/Z/wDgb4Yu1fRPAFn54j2+dO7TOBj1Yk1ofCvybPwgHtbSCENeThdsSj5Q5A6CurUYZmUfOQTn8K5T4YrI/gi3V+SLmctz/wBNGrKfNu2aRVmWPEV011488JRs/wA0fnuxI/2eK2tWkl/s+8fec+TJu5/2TWHqKk+O9EhTBKWsr/TkCtjxCwg0O/c9RA/P/ATVcqurIlpq7bMvwTEV8JWJLH95kj8TVeXYfiG8bA77bTsg59WrT8LxxxeG9PEgLEQqcVmJsk+JOpxodzJpkLAHtkmrk7TdiOZWLHiqRk8L6zcIQu20cc9OlGgxLB4f0uMDaqWycfhVXx6zDwPrZ3HAtiG/MVq6PaSDSLFPm/494+D/ALoqXtYSl7xzz/vPiOIwcCLTS4/Fq09acJouou5wotnJ9uKqwWh/4WdqKeXuaHSIjn6k1d8WWsg8JayyJk/ZHJ59qd9UNyutCj4RjA8M6co5P2dTu9eKz9TTf470dAudtpKxJ7ciuk8P2V0vh/SodgCi0jwAPas2600t4+tjM6IkNg6lmcAZJFaKVptsas4moF27tn3cHkH2rl/huijwpt7fbpyMD1c1ra/4s8E+FreaTXPFmlWYWNuXu0649M1494R/aq+BGmeG0sLTxBqmsXiTvuh0nSLi7ydx4yiEVHJJxvYh2ep2vxf2xweFefua1np1/dtWt8OY2XwJpyxjAYu5HuWJr57/AGnv2rbTwZ4T8O+Kz8MNfXT7XUQ6NeRi2eXcpHCvg9+9d38OvF37S/jbwNo2qeGvht4Y0DSr63WS3u7/AFUyShDzzGi4zz61cYNU7vS4Xe1vwPQfiDAxvPB0ZO3zNbQkEdcKa8r/AG/NZ1XQPgQ4sW2Q3+oRQ3Uu/b5cZYZb6VP47+G37SGu674QXVf2jLLQoX1Eh7fR/D6yM/yk7fMkJCj3xXWXX7NmgeIY5NN+KHjvxB45tXk3S22oOiRN/wAAQAVLjGFpXIT5nZ6H5q2c3g0i3h1OeOWExgSzbxIenrX1D4Tg/Yw8FfBJNM8XaxLPrd1A80j2cdxLNHnpwgJr6A8A/s9fAjw/q2u2+j/C3Qkjtp0WIfZgcfLnmu/8TWWk6D4F12TS9FsLTyLF2j8q2QFSBx2rWtipytGV7I3lFW9y33H5++K/gv8AEvxHY6Ff/soXWvXdiqeY8HiCzeJeTxtZwGx17VB4v+GP7VPhyLw/YfEKTSdI1aS5S4tryznyI3U5ztx+dfo14avJ28KaGxYkmwhLEcZJUE14f+1VqLp4u8Iac8Yc3UEzAk8gjH+NZwxU0rJbfeZ1YRm7HnereEv2+/Cmjy+LNJ+Kvhc2c8Ad5otF33G3Ge7gGvI9D8ExfGDxXrt38bfH9+NfSzV4SLVbBmyeTg9c4r9EtY8O3viTwbY6JY3a21yIIGQuMqdoBwR6HFfmf+0r8VrPUvjD4g03Vru1bxDod39n+0QsgSGEKMoVB/n7VeGm6slFEunyp2PtD4P/ALM3wM0H4e6RezeArHVL02haS8vT5zStzljnjNegfC+x0Cz8G2T6V4e0y0Ul9ghtEULhyOOOOlfMf7Gf7VieKdTufgpr0EMxttKaW0vY5AQxGfl9q+rPh1b+V4F0eJ1wREzE/V2NGKozhNuY4VW1yjPiXf3ieANQ8qQxMXiVWQbcZkX0rpkZ1hhTDYCL9M4rkfilEx8FTRIWDSXluAPX96tdqysRGQuARyM9Ky5f3dy3LWzOQ8Wgy+OPBMDswZZ7iQnPGPLrrVR3mY9OciuZ14LL8S/B6SRlligvWyT32KBXYGLMvcDPOKU3aKFy63RxOlwr/wALj8TPne40G0VuenztXZWcbl19c9a5PQsL8UvFhDK7fYbRORyBhjXZWhAnjEa/Nn1omrMNGrnC/CxQ1h4rcbtp8U3oIx3BArq5lK2N2/REgck/ga5b4RQyDSPEsjYKS+K9QcHP+2AK7C/i8vw/rMgYKRYykN6fKayhIbeu1kcj8JrPb8NtBcRnEkBbBPq7Vr+NoZY/h94okjGGGlTgfihpfhogHwx8LMVPmtpkZYe5zU3xBBT4b+KC3yhtKmGf+AmrnJtsOSxF4LtTB4C8Lxjbn+x7Y49P3YrJ+LMbD4eakrRhhJLbqwJ7GZK6jw0Fi8I+HoQOP7JtsEjqPLWud+L48vwE67GkEmp2St9DMnFFNtyQKVkdRt8nap+ZVAXBNcd8Ykb/AIRHS1jwN/iTTkx6jzgT/Ku6uVQTMqRsAvAGK4f4vRQjQPDcU1xHbj/hLNOY+Y4XIEmT1qpp8wLVWP/W/Refy/MfKnO4kZ+tcR8XD59j4IhK4J8bad+m85/Sup1/xP4b0mWVtS17ToVDE4a4UHGa8U+Mv7QHwe09fBcU3iC7u3j8U28gSw06a7MjqGwv7tTjr948Cud0p1NF1OiM1CS5tl0PoC/b/SpGPGWPeuE+LCrc/wDCAxl2K/8ACbWJwv8AFgOf51Rn+MVzqx3+Dvhp4h1RCxIa4g+zAj/geK4j4k+LvjnqVz4Ght/g9pOmxXHiWPyri91rJhYIxD7UU5PUYzUug5KzdrjUrPY+g7hmadxsdQJCOfrXE/FISeZ4CAfyyfGFty5xwEc1k6nonx01e4Bf4maToqE/MLXTfPYfixx+lcf48+GXiw6n8P8A/hJfjdresLJ4lWOWL7LFAkqmJ/lwq5HY5HPA5qfZR2lLQuMnc9+1KSxgmeWW+t4wX53zAV5N8fviL4D8OeFvDl1qviK2VLfxdpryeS3mlR5uM4XJ6nFaV58AvhPcXLnXNAudYkz968v5X5+m7FUPHvg7wP4S0fwovhrw3ZaaZPFNlblY4wdyMTlTnPXFY3gtzSEaknZI07z9pD4Vz3z2ui3GsalKrcpbaTOwJP8AtbcVy/xX+JnjfVfA0kHhz4RajLFcXtuqXF7dpaoD5qlSd2SBnHavaprtoZHtlVAqcAKij+lcJ8Z7/wD4oa3Uk/NrNkpwPWZauDTeiJba6/1+I1NX/aI1ZAlz4U8NaCCgzM1+bnafoAK5r4j+CPjNefDzxLeXnx8l06RdLmIj0/SIgqHb1y+TXrd1dfvGwxUA9K5P4pXJPwu8Vp5hTdpkg3Dt0FDTcrCu2rt7f15HO+HPgh4c1DwT4eTxl4m8QeIZV0+LzTNftEsh2jJKpgc+1bdr8FPgz4a0y9vdN8E20ckdpKwlkdpGB2nuxJre0aZYfD2jxxj5VsYRz/uin6zc7NA1hwuQNPnIH0Q06jnKV2yIuL96yMf4LR6fp/wt8Nyafp1qizWQcsIVzkk98V28N9OZUAUZLDkKBXn/AMLpv+LXeEyg2K+lRNj0yK662uJfNjKtnDDmlUi+a5cKknqzj/hPOZLDxbc7uJfFN4OvXBFdzbDdKo3Hk4Nec/B9z/wj2tN083xFfMfr5h5rvdPlKzgls4z+NKUNbCjJyVz4s+Ov7YPwT8I+Mfixo+q64902oaFFo4W3hd9sq7w6kgYB56VoaT/wVQ/ZY0Xwtomn21zrF1e2VlDC8SWEqgbVA6lcdq+W/in+yh+0l4j8f/Ee/sG8LJo1lrT3gW+vGXyBM2VLFV4yDnnPWu08J/8ABI3x9q/2e98WfE+w0oXarJLDpdsOG69T1/GvYp08slD97N38v+GOausbb92rfL/gnin7RHxX8O/tH/tC3nxR8O+H7mCKSyitoJpnxu25xhfxP51ztxYXFiSJElSTbny/WtD4wfDY/AL426p8I31aXVbjSoY50u/KCAq3TdjvWTcXt3ez+fPveQAkN2rop8igvZfD5mMqdW/vvU+kv+CVsR1n9o/x3barYwywx+HIVdZVDf8ALQkf+hGvsb4b/BHwFqtrr3iDQZNQ0HWJ9ZuQbuyumUDa5AOwnafyr5C/4JLsD+0Z8SnEWz/iRW3mZOcHca+9fg0h/wCEUvZkfcs+q3bbu/8Armrz8S2pyadmLBT9pD3tVd7nnviDw/8AHnwf8YfCl1pfiey8dxQ6XdeRZ3QWylVcrk7hlWPbtWl47+OdppfgvVLD4m+CtW8KXl0hhLSRG4h5I58yMEAfWux1iZj8cfDAG4mPQLtlI7fvEBrd+I8rL4C1jaEctGoxIAerAVwKpJvVHorRq2iXz/r7z4G/al8Q6Xr/AMXre70W5iurRtDt0WZR0wK8ytnuEzt5A9TXqP7WGn6dYfG57TTrdY447CJTHGAACVBJ4rzOONBMoDkIBzk16eHqN07N3OWvSvO99x90vm2ju+7Ljv0Fc/LatCAfuj1HSt+9Nv8AZJPMYrjoDnmsfmSLzJOAemTTS1ZnKK0TZ2H7MKed+014fYsAsNjcvu99tfpl8MAx8F6ZIABu3k5/3zX5o/sqxuP2ntFHm4RdMvH+76JX6XfC0FPAOi733OyMSfUFjXDj2+dRe1jTCJc0mn1M/wALO0vxL8cSABhG9umffZSeJ9rfGHwaDuXGl3bbvxWjwWpm8f8Aj2UZQR30QJ9T5YqTXHJ+MvhePqP7Gu2II/2lry5SfLc9BQbk7EPxfDf8IvYKmMy67Zgn28wVteP/AJfBuvSLMVVLGTLY56Vj/Fl/+JHoihA6vr1qDn/erY+IO4eC/EJjIA+xOMHvWkPjJk242D4c3MkHgfQI48NGLFNwYcHivM9K+Enwl+K+gakfiN4N07VmfV7gLO0QWRCH42sORj1r1DwQPI8JaNEeQtimSOn3a5j4TjHh66zkiTVblw3/AG0NXF2bs9SG20l3PDPDH7N3i/wX458WSfAv4163oljbzxBdG1TF9altmcAt84/76pn/AAuP44fDX4lOvxe+FbavZ/2ftOqeGn88qgP3mhPz8+gzXuXhKWA+LvGJj3LIt/GHOev7sVFa3cv/AAti7GFeNdIjHzAEj5jWtKo5K8tRVKfIrRf3Hn2g/tFfBf4pfELw7Z+G/Fa2uqW8M3m2WpRNaTR5AGCsgUg/hXoXxCWQ3XhYw3MciPqyYZDkfdNcV8WPhF8Lfih4/wDDsPjbwZpt+8VvcPHdCIJNE2ByrjBFcF43+BHjnwNqXh27+Dvxb1OFftwW20fWVF5bKcH+JvnHHTDfhSbhq7EOM9r3Pb/ihJ53h60VyY2fUoFUn/fFTfEueNfAmo5RhtVAXB4+8Oa8D+KXxp+NPgTR9Ni+Lvwbub3T4tSgM2reHpluUjAYfvHiOHx7KCa7vWvjz8J/iN4LutP8N+JoRdzyRD7JcgwSD5hkFXwamVOTbaRpGUV8Tt6ne+L5lb4b3+/JjbTNo9/lqxH8ngAQqNpTSRg56fu6q+NAX+GmpeRKrJ/ZxxtORjaKivnaP4dSujMrf2P1/wC2dJRuStJFjwbceV8NbQudsi6eeMd9ppvw5ldfhtasZGUfYJCd3XHzVDoNwq/D208wBWGlAnHTOyoPBM3/ABbG2lmba39mSEj8GqIxXMrGkZO2p+NVrJE/izxvm3lUnxRqBWUniRvPbn+Qqee3iv57Gzu4lkhurqOGVW6bGYA1S02dr3xJ4muDcE7/ABBfbY2GCimduK0FaL+0rC3cHJu4iB/wIV6mA93C3Tvv+ZwZhGUpv2isfpb8LP2bNIHhIa78OfGuseDdVaUqj2Ll4ThQMmJsr+lO+HXi/wDad+GVnrNt4t8KaN8QdKttTmH9paI32e5dBjl4m4L9c4Nep/Bm48nwFZuAys0jHaO3AFXPhpdu2mayxbrq9z178159aLdS76G2GSVJW0v2OC+Cn7Rfwv15ta0/UL+fQdYk1SaWbTdTUwyoSfcAEcV3/wALWifw3qUtvL5qtqdy6OGzkMxIOawPD/g/wR4+8O6zaeMPC9nfq2qXSFpIxvK7uPm615n4L+A3iXRvDdxe/Bn4q6v4ZiW5nA068QXducMRtAbkD8azgtUmacs7Xi7/AJns3gASL8P5txKyE3JLH13tVbQ5MfCDJBz/AGbKSD/wKvGvCPxf+NfgHwDJ/wALL+Fbajp0Xnh9X0WfzvMQMw3mIgMCRyQM4rsPAHxo+GHjf4TyRaJ4rtvtn2J0azuP3Uo4PylWwc1cYu6S1sF1HfQ7PV5I0+DGXJUjSEIx3GBT/GrbPh5YpHNwJbTIx23LUGq2+/4NRqMY/sxAOe/HFP8AHLmHwZYiR1TNxaJj1+ZaHHd+Rbvpc0vHTon/AAjO/ktrMK/UYOKseIL2OPx54bXDELFck+3yDisv4hzyC48K7MZ/tmIZz2w1S+IbnzPH/hve21zBc5HrhRUSj7ty/acs9DP8WeEvBHxB+I0Wj+M/DOn6nCmiFws8IJBMmOvWvLvD/wCz1r3hDxV4mk+A/wATtU8NwrdCWTSbtjeWruy543ksgwOApAHpXrBmjPxc87OJF0PHPdfNqbwizx+KvFmZ8Fpoche2I6qcpJepgmpt3PGPDPx6+Knw18I6m3xk+Gtzc29rczlNa0IveRyKG4LIBuU46jBAr1rwj8ZPh7428PWuu6H4ksb17hV3RRzDerHtt4Iqv4bvZF+HmuedJlPNvQuegGWxXnXxC+Bnws8UfD7TvEC+H00vWhFbmPVLFzBMsmV+bK4zyc4NOKbtJhJu9ou/qe/MNsab8BpBkBjyarCY8kJyDxmvnrXNA/aM+FfiHw23h7xJY/EDSS7qbK/P2W5VQmchxkOe2CB65rR0D9qfQZ/Hk3gn4laFqHgW8ggR1bUYsW8zMcbUmHyk+1a8i6MFN395WPdvPO1j056U8OG43fNjOawtF8Q6R4ninu9C1KG9tYX2maFtyk+xrRS5TaDGwYHo1ZtMfW5cZyPoOoNKJWH3W61UMi8FifxphuFHOM57VKTGmW5JgdqL8xNMaXORIPoaq+aMAk89qjadixLnGD0q9egk22T7sgjJPpUTOwwMZ9ajeUA7gcZppmJyTVpClroSO3C/LnPf0qvM2T8nB78015eMjgZpOinjOa1UexDlFbicHJ83n3qPeu3qSTTmHy/u+v1qNl4HO0mtEmzOWuqGs/HPzUyQjBIUngd6RgxQkAgg9TSBGxgnJNaJGam1sIcqoJ5z70wnHTipdhH3u1RkBm2j061aKY0HHI4NNzuJGevenBCM7+tMZCcKmaXL1ZN2I/DAfw98U4FGzgE4pAT9zow65oVCmQ3c0NFXe4iIJGBm5AqyqDJK4A7VGByFBA9qsRo/AJ+U9qIp3uNvQYULMNvrzVhYgpGD1qb7OTjbge9SrbrH15PUmm5XE2r6lcr0UHOe9QzKABhsc1bmB/g6VVdHc521KuU9CrIjOMdSOlG1wmGI9hVoW+UySV56UhiUDg8020hcstyvtXy8P940wqBjBqTyjvYNlsUrJkKOmfWpsKzZB9zOQaY3mOoSMDaepqz5EgJkIzjsKFRnAU4AzTs9y1J7MqiN1yM5A61G6kr8rfN6VbMKscF2yaY9qytgfdFaxk2ykj//1/R5talXUNN1PWbk3MgVkKhABGnqtX9d02z8F6ZJrmkyuHu+eDk5PIrnfEtrqEfhjQ5l04RGHUjCQTnzFPQV03imC8/4Qezl16zS1BuFBdZMhVrJy1ubpL3ortvroV9V8TN4cs9N16O+jivrm1KhXON5Nei/DXW1vvDUKagyx3ErmSTA25J7188a/ruieJvFdrpUILwaSishZsBmz0r2Ozsr7U9PtmN39ma4wkMUK7cAepoqRg1YiMmmbvjDxFLrtyPDXh+3cfNsuL4nCovcAit7R5/+Ed8PJoqkO23COr5OPU1x/i220/whodjZ210zTzzhJZV/vHrzWt9r0XS47OxtJftFxcIGyp3H8aV7pJA4x5229TrfDLW0FnIogwwbO7HJroRJE8aEFvmNcRLqx01IfITzjJw3OAp9K2f7aaygjN0gjlcZVQe1JvqOMWbzSIpYZI21QsLjzLiYHkK2NxNZA143gdrYhp+VJyOBWhGbeK1H2XdNI/LkjjNUpNEyp395m6SqhcYy3TnrSKGJ+aqVsC8ayTEs46D+7Vsvgghgc9ap8xFovUc+4ZIB5ppJLADilZ+N+cAds0iMcHcBk9zVbmcl2HMxOe4oRlRv4vemqTk56npShwuSx69aEVZ3uPDKcsByaQOe2M+tMZsDIJA9aTOMtuyPr0pg23uPB6AYPvTx8gY5G7uKhQFlLFsAelPXknHL0PQmLdxpdifu4yacwCtlDz6UYDY3cnufSkIx16k1LZVkw3fPnBx60H3P601cBiSTiglDycAqelJyNLMeM5HPI6UOybSeTng49aaDyxB+b0qJi4HHJP3jS3ZewjMpxn5SfWkResg9fWmnB5B+UevapASAQePem20K13qPRfMBPIP8qJSNvy8+9IkjADGMA80yRyzHCcketSnqUoRsDHkZ5FRMC6k9M/rSBsj1OaRldkLdG6CqkZqWtkKXfaOcFeoFJyTnGTmk2nr0I689acM5yWxj9apO6KcXuP3McAKM96Q8LnZj8aYz7cFiBz1p4buelRa+oXvuOB3LkUzLD5iBS4HJzj8abkDgEkHrmqu73EldCN8rYJznmmSSBBg96bIxBL4LL6VEHUbhIhyRxntVJtiWg5vmJHXIo+Yts4yB1qIORnGM0itknP481ajoPmJjITwwAxx1pd4GQvNQHgknp9aUTZBRcL/OiwrEgynPJ56GgSs/OSo700Md2S+WpuB03fe60aFNN6Em4jD4+hNByw3HGe2KQOFUr1HQU4bQuS2B6U07bClFyRG54G7j0pWLLjjOfes/Ubl45ocRkpnBOaebhpHI4wB8pzT1ZNn0NBSuSCMg0vcgcDHSsfS9cN/CZGjEeHKqd2c4NasrFU3seTRa7COuu5KD8vTr2NPBxioEYgBgefWpVPIJbdnvUta6lOz1RYXaWGeD6U4MFY/NjnketQ4PJGc59arX3nRhJIjubOSpPWncaXQ0kkXPpUN7fx2Ue+ThfUjrWRLc3Elu7l2gxzwK5+38UkynT9VV3gJ4mGDtPvSV2ydzqv7RhidZpCcSelQXOpf2rKbdOIRjcQewrFkvd1ncSROXT+H6Vk6ReS7oxHuZMljk44rSLQOR6E15Eqo6fKuABmrEd2JFxu5P6VxQ1O8v9VjS3KraROEbB7101o2y9nt2yzA568YoVhpmovzDj8afgum3GAO9Qm7jiVVRssepqYPhfn3c8io3Y2KgKgJu47U49dqHJApgZO2eKdGf4gPm9KpW6glYmUER5PWpVJwOOtMycbj+VGQ2OT7Ck2irEpDKOV5z1pnmNk/L9TUZd847d80iykuUXn1pco7IlJBf5vmFRthM/L175pwPJpjtuPoPrVx3JaSV2OWQlfujHY0qn5gyn61EG5A79qsxiLdtkmRG64ZgKJSSZKV9yX5icnjPerAdVjA/DmoiERcyTJt6ls5qNJ7eRd6zIUUEsxbjFYOSZ0RWhMxU4BPSnMR8uB+lZh8QeH0t2uv7RgMaZJIkBzj0rnV+LnhBLE3X2idp3DbIxCxz6ciqjTk9UiXKK3Z3AfKgHjn1qaL1x8pHWvNdP+JXiHVdC+2aN4PluJSjHfIdgX35pum3PxV8ReFI7l5LLSZJomO8DzCB+NKpSa3Y4yuz06OVfKZzKjIuSSWAGKpnxJoUdj/aB1G2ERDEDzFzx+NedaB4A16+8OK+u+Obu63ROzIqeWG6+lXfC3wq8Bjw9a3U+jrcTNE7b3kJAbnpUuFJbu5V5yWisaUnxl8Ex6aLpprmSQhiqRW7N0+grN0T4peKda0Zr/QvB0l8JEco7t5XHbrXReCtP06y8H2Zt7GFVNu5I2gkjJq74LkP/CI2UzxBg0chLAAdz6UnUpWaURKHNq5HGeGpPjB4k0YS3LWmjiYvh8iZlFR+FfhvrGp2M83iLx9f3sbzPviiTygcH2rtfBU7jwhZPwFfzWwvb5jTvBTKfDqSoMq8k2TnqdxpOq1dpWLnSip8r1Oa8I/Cb4eWtxe3P9ii5lFyRvuJGZmI/Guj8I22n2viDxJDbWVvDGssIiURLwNvPam+EJX+y3srx/M17KVz6Zo8MzN/bXiHcMj7ShH/AHzjFTOU3d3Jas1yqxZ0y7aTxn4igWNFWFLcZUYByCaUy58cx7MkR6exyeed9VtFm8zxV4pdVUAS26++NlLA6HxxMd2fLsQMHt81KFupa10uWdYmY+N/CsJBY+XdnJOMHYKd4oLPd6KhChhfqWX161V1KUTePNBUHOy3uG+nAqXxO4k1rw9jhnvGyuO2081MXaWhLb1TG/EZ8+D7uLzFVZLm3B74/erWz4seNNC1MYGz7KwLdiCp5rD8eYGgiLYSJbqAKPXLir/jaaJfDN/HJeQqHh2jLgEcU4rVMmUbSZo+H8Jpdlb9SLVQSf8AcFYfw7bf4O076y4I/wCujUP428KeHNGhk1XW7VTHZgkCQE8J6da89+Hvx1+Hq+EdP0/RpdR1CW38zKx2UgyS5Pp71bhJttLQanBLlluzn/2p5ri3/Zz+K01swlnmvbdI/MHyqxKD9K/PvVYSb65W4LSBsAfTFfZ37S3xC8W6x8DPG8cPgufT9M1C/twLmdxk5kXPGOMAZr401bbbXM2HZlxncTy3FengYNQb7nDiZxU9Xt5H13+wZGi6DpQu5Fgca5OxDNjhYCBX1H8VNd8P6b4J1GG91uzRpjGo3Tr13j3r5B/Y38AaV420Xw1LrF5dmz1DVL1pIIZ2iJZIeMkc4r6T+IPwW+FHhvwVfanp/g+Pz4biDbJNI0rZMqjPzE+tedX5FXk3fc2oKUoJaf18j//Q+67j48/CuwP2X+2ZLieOAApa2zy87fYVyvw/+LGs3PhGAeCPhzrOuA3Eu2Sdfsqvlyc/NXslvp2k6Ov2fTdKtIIvK6LCvPy+uKwvhpdLP4B0mfd/rDK7EAAk+Y3pUe1pqLtH7zocZN2b+4890LVvjlrPjjxJNB4M0rw7vigR5Z73z2GF+X5QMcUzX/h98YdV8WeFV1r45myWfzy1vYaUg37VyQHbOMV6B4ZLP478eXGS+9rNB/sjyqk1wAfEDwWX5Xyb3aCe+wVPt2pe6khwtpzXOC8cfA7wk/g7UrvxbrWta9JFGGYz37xh/mA5CkY6123hj4S/DHwpDbjRvBVhFKsK5dgXJO3/AGs1N8Tyo+H2rllyWEY/N1rpbaIAQjP/ACyUEk+1SqspaNjjT5dUtDF+HzJFpF4bWJFB1CfGIxwA2ABxRcyeZ8RrRg5BXTnOMY6uKqfDmaP/AIRdSshJe8uH/DzDS+YX+IhLdItKG4+h8zirirtt9ht3SRL8Sjv8G3du4yJ54U+Y8f6xa6ZcmZQ8mfl5z6Yrj/iJM0nhuO3lUlZL63UEH/brqImDNGZAOF+b8qx9mrJg5dDk/hbIZ/BsMkcRAkvLk7if+mrVNJGW+JsfmtkRaOQT/dzJTfhVGi+BbDDEI887Z69ZWqzDtf4n6hDtJMWlRg/i5Ip07K44tszfiqjr8P8AWkdyEIiGR7yLXZ20ccKwRhfuwoCMdeBWF8R7QzeBL+IxgmWWFRkdf3i12UNrgw5ByEXJ+grPm0sx21ucR4YjQal4nuCQCdRZQR/uisjxgpbxV4LTIZRd3BbI6/uq6PwZYPK2uS+UQJ9VmJPrjFVfFemLH4y8ISzywxwwPctKZJVQAmPA6nn8KqSblZbmlNwveWqHTOoSSRRsG1vmz04Nc78OYingyyB7ySsWHfLk5q54w8ffDXwxZXq614v0q2YRP8v2lWI4PYGvM/CP7TnweXw7a6dolxrutXKZUf2fotxKjHP94Jj9a05G+hyt21uehTHd8QrJYR/q9PcnPXBatDxZiPwpq0nOVtmxXlT/ABO+ImseOXufA/wO1fUGWwCh7+6SzXaTnOGy36VN4zuv2nNX8DaxLeeGPC3hKJocCSS6e/ZBkclFC5+ma1dO9k3Ym76I9X0C32aHYZVsm2Qnj2rEtLX/AIuRrlxLLEirYQIjNKq9Mk9TXIaf8I/jbqml6fJ4j/aOurSEwITa6PokUKkY6Zfcf1rnrT9nX4faz8Q9fi8Y3+veIngtIQ01zqUke/dngqhAp8tPmd2XZtbHe/FXxd4E0XwJrf8AbnjDTbUPAFO24VmUZGTgGsK3/a1/Z/itrLT9M8Q6vrF0LdEEem6PcXJJwB1VCP1pviD4E/BLwR4I1S58M/DnTLO5jVWSYoZXzuHds17JpRg0/T7CGytLWFUgTiOBV/hHoKzqOny6XuTyfI8Ci+NfjbWfiLrF78O/gF4l8QCXTYo1N7LHp6rgnG7zCGwfYU7xFqv7V+r+B9Zl1H4eeEPCMDQEZOrtfvGp7lVRQcema9b0yeWf4l+KJkABWwthkcetHxHMy/DnxCI32sbQgHPfIrN1LbR/UtQu7L/I8zsfhF+0Bq2n6Y2t/tNPpluLdM2ui6DBHkYHG6Teaypf2afBmq/Eaaz8d+KPFXi0rpwkka61aSFMk/3Iiq/pXvllE0OmaejHJ+yxc/8AARWDbRg/FTV+MhdHh3e3zGiNRpdkyprXU43Tf2b/ANn7wdZ3E+i/CfSI5/LdjLMDO5OOpLkmuo+H8FrZ+ELB9M02xs1kTISK3VQBmt3XsQaLqEw4At3xge1ZvhCAp4R0lNp4tlJahu61ZSdlY+WP+Cknwe8XfGzwL4X0LwxcW63K35kk81tq7VU5/wAfwr6N+E3hqfw18I/COiXEuZrTTIkcg5DHaK5z4+S+Xp+mnaGSGC5kb14SvS/DKbfC2ijytijT4SBnr8orWVV+yVPotTnVN87kcr41tpH8T+DFTIVb93f8ENdaluHuuvU9axvFyt/wlfhGPAKmaZjg9MLXUQQD7WDH1PQVi29C1T1ucJ4KXOr+LJcblOogA+mEFT/EBoo/AHiFiMf6C/40ngNDLc+KSwJQ6u4z34UUz4nMy/D3XljXk2xCBumc1c/e0HFO9zS0HYPDmip5G0f2fACvvsFfP37TQW5+Lfg6Nz8y6XcYBHQlk5r6D0uRjoWkiVArrYwhgD/sCvnb9oC4a6+OnhbSdhGdLkcbumN6cCqw6bnYibau0fSltOYbexjHGy3ReT6KK8Ksv2Z/2cfGPjbxfrXij4T6Rq15c3gNzczx5eRmUE5J69BXtfO6DCHHlqMn6CuU8FOk+t+KZozkDUwjexCCppq1yrPoRaJ8Fvgh8OtGvrjwR8NtF0OaC2cpNawBXGB61u+BZs+DNH54+yKcn6mpPEHmjw5rJEZYLZSkD/gJqDwNDN/wg+gkxsMWEeTjrkUk3JWYMpfFJvN8OWdqDxNqlqpOf+mgP9K7dpFcsVOCGrh/iUgXS9CilnhjM2t26newHG7P9K6DVPEfhnRTJNqHiDToEViTuuVzj6ZqrXjZEuLbMzVpFk+K3h1CSWh0y6cr9dozXarJ8+7HGa8G1v8AaD+C1l8a9Osk8VveX40KYi2s7WSd9u5RuAUHjpXawfGGXUZYV8IfDfxRrAc5DvafZ0/N8U5QlJKNgje+jNHwwPM+IXjeQgZzZxls9P3ROK7G0hke5QqjDaa8a8I+Ivjbf+KvFs+nfCrSLPzriMTG/wBZXfG6pgZRVPb3rqB4e+OmrSh5viNpGgORnyrTTTcED03OcfpScoyd09ipQaZd+EUaHwtqLx8LNr99ISx7+aR/Sur8QNa2vhDXpbu+toc6dNt3yqMnYa8a+Efwe1Wbwhcvr3xi8UavBc6pcymPMVuBmVsqNijAznFdH4q/Z/8Ag4vhHXtV1Pwvc6pNbadM5e71OZycKT/ewM/SomoX0YRTvqa3hv4ofDTw38O/DP8AbvjCxtmTTYg6K25s49Bk1yfxL/aG+GeqfDjxLF4Yi1/W2aydAtto85DE+hKjNd98OfDHgvRvBXh6TR/Cmn2Ttp0LZEQcjKg9SMn61a+Kl9Kvwy8Qi3KRqLPau0BfmLADpSbV/ddyrK/kcfb+PfixN4e0eDwx8EJr9I7CBVnu9RjtVxsGOuT+lcz8XLv47al4HsUuLLw54Vml1uyRWJbUFUmYAhlG3JI6eh5r3BLopp1jGJMGO0iUY9lFeffGKZv+Ee8PwsodJvE9gGyf+mmf6VUXZ7ExVp3RWvvh38W769f+1P2gb2GHYA1vY6RDGAe/zMCa4j4wfBHwZqOkeEv+E31LWvEqP4ns4SLnUZIwHLZV9qYzgqDivcbqUmaSZpcBmJxXAfFOaJX8BxggJL4utgQT94hHYVuqlSOsXsZKCc7sv2vwm+FOi3on0zwTYrMG/wBdKWlY++WJpnjwQ2Oo+A4tMsraAHxGBIEiUbl8pvbscGummO+eTd61x3xCRn8R/D+MybQdbdgPULC2ale87Mu7toeiXF4zSsC24EkDPauH+Jlzu1f4c2shYo3ihG+Xtthc5rqpcNK7F8gMa4/x3MzeJfh/CmARrUrjI64gasvZqWw3JpandyzbpHw3Via434iEyav4BjAyf+Eh8zOemIm5rq7iQPOx24yetcf4+VZvE/w/hLYYavM5wcZAhP8AjUqN2Vytq2x3dxKySP8ANkk5zXEfFaV5IfA8Pyjf4ysSxPsHNdhdSfviDjnvXD/FBhPfeAbfcAD4phf6lY3NYyhdNHTTqSovmi9j0K6ndrx5BhcnpXCfGZm/4Q7SbYfO0/iXT0A9jMM11t3KfNaQ8ZauH+MEgbRPC0BOHn8W2CqQfRyf5CnZrUy5r3ueg3TYuXXdnBIJrj/iw4f4Y+JYMkebZ7Prl1FdNPIPNZWbL7jxnpXF/GOXyPhpq8pYhv3SAZ6kyoK3gryE5Jo7GwZo9IsI/LJ8u2RQfwqn4kuXTwrr9wh2lNMuMknp+7apInZLO3jEmV8tfyxWX4xl2+BvEwVju/se5x/37NKcNTODSIvhkfI+GXhKDczbNHtxuPU/IOa6m0IaYA5Jz0zXL+BQ0Xw98Lxu26SPSLcFsd9grdiuPLLvk5CZ4oUU7DjNN6bHJfBq5jn8G3lzyGk1i8z/AN/mH9K7iCXMgVeuRXn/AMHvOX4fQu6jfJe3LkAc8zPXcW2DcJv3HkdqurT95omnLQ8E+Id4ZdP+O0ksrx7dU0m0QL2G2Mn891fSGmy+UlhH5jZEacn6CvmTxh+/0n4zkXEcUl1430yJBvB3Kqwf/Xr6RsJTPJbbJUkUBdpUjBGPWlUSlTSBuXPc/ID9te/luv25PiHbyt5nlRWqRADHyCFGI/NzXnittQoWKnByDXZftXyXFz+278Wbje7Jb3dpGuTyoNtEcAfXP51x0+HXLj5wMkn+KvTwzj7KKSOetGUZtt3PqH/gkaizfHL4t3knWLRrRceoLP8A/E195/BhS3gnzEOM31ycf9tmr4R/4JIKG+MfxkkUKoXR7LoMDrJX3X8EpY5/h1Z3UYI826uTz3/fPXDXivaT+RngZuUUmrasm1Nj/wALy0BdpyfDd1nnoPNWtL4mso8BapHG2dxjH/kRayb2PzPjxpk3ncx+FpwV+sy81f8Aic07eB7lYHEZa5txn1/eLXEnFSPUlTkle58MftYXySftC39t93yrKPfhf9kY5ry59/2nNvwXxw1enftTETfH/WAjksqxRtgccKK80kmiS4+/hkbgetepSaUDlqp83mS6rDcW9nmTncOuOKw0kd8AfdFbmu38VzZxwFmB3DkGueuiYwq+bsB6YpRb7HPJt7nb/s52viCT492V34bKNfR6TdbUkJwy4GRxzX3t8OPih408M+ENMi+Ivwtu7CxgTal7p8wu1Iyeqr8wr4P/AGSEkP7S9s7TZSDw9fHYP4iVFfpd8MJnh8A+HmbobZTjqMVxY6olJJq5phIXm3c474LfE/4f+OPFnxCudA8RQtL/AGusbQXB8qRWEaggq2CK6zVS6/GLQAJVfbodw3ynP8a1y+k+AvAXjfxB44PiDwxbTyJrIjWUDymC7FPDLg9a5vWfhhrvh/4y6Ifhv4/n0dYdFmY296hu0lUsPlJY5AFeW1CekfxPXnJ05e6/uPRfirNusvDfICvr0ORjqRV/4ovGfAPiGRhkfY2GM9eRXknxN8c/Fnw1N4Zh8Y/D9NT09dYjzqek3CELgH52ibDY9lyea1vHnxp+HGv+BtcsbXXja6g0IU213C0LhiwHRgM1rCm+ZNHNO6WvU9P8NSeV4W0xR93+z0BH/AK5P4UXIPhNHcbSbyc/+RDXQ6Ft/wCEesfInSUf2cvKvnnZXKfCyV18G2TONrvcTEjP/TQ1dveY42UVcZ4Jl/4qDxmyDOdVHzN/1zFQWzs/xV1Obrt0mFXA/wB41H8PpTNq/i136HV2Ab22io7CY/8AC0PEG1ipjsIAOPc1VFWIlqlYfrF0o+J/huHzcL9guWII5PTFM8d3BXX/AAcA5O7Uyfb7hqLVTv8Aijoku5S0el3GVxz1Wo/HE0jeJPCCbcBr1yOe+w0U0+djqybjr0L/AMRtQlisNLidwfN1SFcEZDDPSuR/aA+EHwj+JPgiSPxn4OtriRLiLbNExgkVt4wQyYINbnxAlkMnh9Sy7F1eMyfkak+JlwV8KSnPH22DGe/7wUTcoq9ylFVHyvqf/9H27xT8BvHvgjwpJP8ACr47arplhb2yqdH1eFb63cYHylm+cD/gVJqHxj+OXgTwJPa/FH4NxX2n/YTG2qeH7xZV2bfveUwDDjnAzXq3xHvJD4Cvxtx5kSYI9yBV/wAUXptvh7qLr82zS8YOP7lea1zO7fQ7VTS0jp/XmcL4I+P3wf8AGnw7Np4f8UwJfRaWYzbXWYZVbbwCrAGu78Lpu+FqzRzI4GjPuKnIB2GuR8VfDr4ceNPhr/xU3hGxuJYtL3eaIwjr8nUMuDXnVp8A/FHhD4ZzXHwu+Mmu6PZLpDO2n3oF7CE2E8M/zD86IxV0r7BFyvt+h+Zmjz58QeKZi0rS/wBv3i5IwOJTj+dbUISfXNCd4N6rqkBcZ5PzisPw1K/l6govpbxxeT77uVQpmk8xtzEdsnNdBoYR/E3hsPOgI1a33At1G6vXoqMcOlD+vyPOxTbfvLVf13Z+vHwfn3+DbYhdjCSTk+nGKPhq5/sTU7gyZ3avdY9xvNM+Fasngu2nRlk3SyYwcjFM+HJ+z6DfR5xu1K5YZPHLGvLrtykdVFS5Iov/AA1nH9jaoTIQTqtyQcdPmqP4b3Eg8JXZll5jubpgw7je1Ufh5dA+Hr9z94X9yWIP+2aPAlzIng55IWG1pJzu9TuaslC1jojtqXPBOp+b8MkmaR2V7WdgjL2y3auS1v4X/DTxz8JxP4j8L2sl0NOZlvYV8qZG2n5g64IIrZ8M3yL8Mg5kxI1nMQB9WqrbXsa/BndJJw2kOWA6/dNKnB6WKqVIt3evqeY618H/AIseAPhfDffCv4uXd/b2+nxMmka8fOSTgYUzYLjPcnJq34v+Ovifw14V0u0+MfwtvtGje4gMmp2En2u2DKQc5A3AcdxXousXcafCe2iO7a2nwIP/AB2pfHeoCXwrpFtMiuPt1upVgCGBYDofatnG+j7GPKuW8Xb8fzKd98TPAHxFPhe58IeKLHUY01eORo4ZQWGFPUdR1ro/ELO/j/w5JJt/dQ3JU+h2ivM/i18G/hf4g1PQpk0QaTqUt+EXUdPb7POmBkfMuD2rntV8I/GnwB4y00+D/HT+LYWhkMWm6uoRgoxn96Bnp6iqdFSTS20I55rV6+n/AAT2H7Z53xekTOSNAVz6Y8007wpcj/hJ/F7rKfmu4TtP/XPHFeN6X+0GuifFCaD4ueAdY8KSf2YsQu9nn2rHeTjevQ9+ccGvQ/hv4s8O+Kr/AMQ6r4b1yzvbae6Ta8UwJ4XGMdRRKjqkHtU3ZlzRLiFfh7roLHaj3rfq2Kj166c/CfSzj5kSyyPX51qlpEkkvwv1qRAHk8u8JPq2WpuuXW74XaQ8mV86GzUjPqVp8jcLEtWkdH4rvBH4v8Juj7WSSclvT930qDUrTRfFHj250bxRpdrqVm+ko5S4iDjlyO/tVTxIyHxP4TG4AF5wB65jFOszu+KlxwP3ejpu9/3hq4U1cOaUVq9TzTTPgNbWkvi27+FHjLUvBMttfzokNm3mWzAAdYmyvPtiqkPxP+O/w18B6W/i/wADp4m0zzIo5tc0lwJVQthpWhJyB3wpJr0zwrO0ln4xOdhN/dYx/u4FUpbua2+EGjKmyRlltSSejDzBmqcFDpoStXpoaHhP43/Dnxrq9roui65v1CWNjJBdKYHQjsVbBrs11LTbjUH0aDUbaS9j+Z4UkBYCuA+I/wAOfh5488a+GtN8U+F7e5lZZpY50JjkiKrjKsuD39a+Kf2m9H8T/AH4rGX4T/EnWdO+3pHCIZ5PP2Hy2bq+WP59qUacZytsaO8YXXvNfI/R6aGS3BnuJIolU4JdwAPzqtJLHICYpUk2/eZWyD+NfjT4u8ZfGbxPaXg8Q/F7xFqO9CfL+1GFc+4XHev0l/Yvn1O8/Zl8JXmt6p9qvBCfNmlm3uwzhdxJyT7muirgZUoKTe5wYfMZVKzpum15u36Ht3mknYBg0BjtK87s9RT4YHkXeRgr0PrVqG1ZWJJGT1zXJax2STZCsexQx6nrSquScKcHvV37MCowpLUqweqkEVaaDkaZQaIhSQDmo4YDtJMRB571qlQFC4OeuKjKEfN1J61Sd0HLroZvk/dJ5HpnpT2iXAwOfWrgj4OePrQIXPGBjNNTJcUZkkTKS/bvTEROXReMcGtXyMMRt3bhg+1NW32Eqi4HfinzMOUzPLk6kcHpSCINy3B6HitN4G+XPCr706OKMn7uPfFPmb1BRuzPFkoBcjJHoOtH2QlhmM9Mn2rbitj9R3py2uXPoeOamU9RcrbsZH9mjAfuDU4swpB/EVqG3YHBUACk8obvu8+tClfctxXQqBO2DmpHhDRBnHXg1aWDZzyTnrUqx9dwBFDlYrlRkmAZ+X7tNS3xluMH1rYFsCeBhR1pjwry5T6ZFR7QajqYsiYI3Dp0qKRFLDIxWrNECQ2BnvxVKVQCPlwc1akVbUqGHy3ye45NP8iJuT0qZxH95iST2pm1Tluw6CrvciUVfQCkaAMo/OoXRWYkdalDtnkDb2pZWG3pznimmSmVdpA2E/Q1G+R0OfWrTZXnb0qEqDu96uFrg1fY+bfGvjxb3RrOVNLmtbawuluHVhgsc+lRLf8AjHxfqlgNf0c2uhTS+ZAszZMoAzkgdq1/E1pqFv4c1bxTrUMTtcoRaRbcY9MiuXh+M76kyLd2kLpaaQyqiOP3cmMZ4rljByjzRQ51ot8spWNT4e+AdEfxJqOsPpVvdTNI0old/lAzwPwr2B9Dn1a/hvltRbWoUeVGjYBPrXhHwvbU4NCs5L6/jjk1Kbd9nKnAU+9d38RfibbeHNMtfDnh2+fUdYZtsXlLlIfTcaPZtyvEFPnjzSVregnxEg1y+1yy8F+HbYXMwnMsgLEiMY5LGut8FeEIrexa41I7b6LKt82QBXEfDzwB8Q/DkGp+NvFfiXzn1CPzHZBgop7Z9q7yz1zw/a6TCttOYvtkZPmTSZ809+taSd1ZHNBtyvNWfZ22+RoXujzw3djbQMri4ly2Ow65qz4his9WvYtNEskV2E2sUbBUetZfibxMsWhxnw5snvhAFEmc/P6Crvw90nWZpE1HxHblbm+jHDjDCs7s6o2TtYfongddAmWaHVJrgSNufzG3Zru4ooxtO4j17Cql5aW+nsIguFJ5HXFasB8yLGAcDgmne7Jk91axAncAcZ45pcZLYQ8VGhEjPFEx3KcE1eELR7E6kjrmqcrszXwlRzuAyfpQN20E81NImwlWXHoPSmRbgCcdfUVopXFytjc7uHYZ9fShf3YZvvH0ppAPO3FBVR9x9vrz1pRmEk0xqs3XsT0p4YLwRljQseRtHJHQnvTkjJ+c8MlW2h2lbUEO0EkjHU+9KjAneiFW+tPEZODtHHJzTlTfknj2qWRpeyIi24jdwR+tDHLY6Yp7dDgZweajYozYXj8aiMbmqhoMZ24+bOTigfKWyBnFM7cDJ9zTSZN27oo6DOaVrDStuPVzu+vWllLBSFK5PXJpjcnc4wO2KacDkA575pvXQcW9x6udmcYHb3pNzcIeuetN8x+VIBXt7UhPPHPFJPuU7W3Hs/G3dj1pFO7Oc4Axn1pm35gTweuDRvVflJODUvVkqV9GLuIIwBgdKbvLcFgAe9IhZQSR34zUbEFj6jn6VpsDs0SZl5GBu6E0587l4/CoUYgEsetPBDfNuI7GpakCY1tnmZHNS7gykH72cAVA2MMEJA/rS7jxzmqeo073H7drZJy3vQwxwTj15pvmKq/6z5+3FM3tkkgH196E7FRSAuFO3nJ70yTP8XNEhDDdx14pm75ue3eqjczSVxrvt9vpTVIbinNKOe3rTNpblG24rRXsEvIfwcbu3vS5JyF4B70hx94HkU5SrDOQMdBQ9QStuf/S+ykTDHA5+tKUB+Rx8wPrUM8mweanO3qPaqkmoNcOI7SVtzd9vSr1HNl24Evl4i4z0YmqKanKiP50BLRgkgd8VZjlubeJkkiMmDyfWqM6Ga78mA+WZOH3dhQmluUkmhlrf/2zpk91sEciEjYzcisufU5pdKeaymRBD8jsTyT6Vq3lhB5DppQKShSGODgmuItY473W4bFixW2j82dQOA5NP2l1oU1dpHbRG2h0mBLcCGaLDBW/i9TVp9VikkKsQFMfBz3rC169g0u3trm8lEtpu2tuIBUVxl/4js31Fraxu5Li3nbbCicc+5oTk9CZN395HrH2+G1tA7ToznquQSBU1vqkU9qZo4wwHvXA+HdNVXuJL2UiX+FM8Ct46lYeHNLmu7y4VVQZwerH0FTfoh8rXQ6ea622JuDy2MkCsyLUIg32v5pGI4BOMVW0q/n1bTZdRmHlJEAwXPJHpXPXGuFkvpJLYjj90CcE0LV2Cy3bOvF99oJbyhtA+ZetcdrljbedcCDKiXB2HpWd4W8XS6batFq0jQu5KrFIRlsnrmrekazoutX9wQxlmtsLsIyBz1zRJOLuiU77s4fxDq3inw3ZSQxo6w3EqqHBBCqT6V1VnrcOq3en6bYvMsTwhLplGOMetV/ipbaXe3FvZ6ZfP5pjx5eMZY1zx1+w8L6E8ltPMmoW6FG2RmTJ9cU01L1LcHFeR61p9vYaJtm2yG03Zy5yTj3qpqvjuzglmvdM2zh5AnXAz6VyGn6rqfiLwhb3JvHjYpiUE8k9zjtXL3+sW/irxTpfgvQbKRILFRLeXL/Ir47Z7mqjG+r6A3y2srXPX7XXNRZXnkgiLK4Aj84AitibxVeCNHNr80hx8rZAFedpokOmazJ5N+SZYjJ5andSDxDqlxbLoOhxNcX8r/vHcY8oUmlJaEuSi7NnrNpq0Qij3yKZZRkrkcVet7sNvYDATqTXn9jd2mnwCPVztv0ADNj+VbknizSbTTJPs7GSWRCAuMZNK+uhVm1dnV/axCoYkMH5AB609GMgLhdo9M9K5Ow1tF0iO91aSOJgcRRu+KdJ8QNE02WO31S6KtNkgQjf/KmoN7Ck72udWiyOCD60q5VztTmuIT4nQ3Wqmy0TQb+8+TcGdfLB/Oqun658Uda1K9WLRLfTogQqP5okbH0pcsr66DTv8LPQw5MbScbV+9z0qlNrGlWcTXFzfW6qoLfNIBXCaZ4P8a6y2o/2p4xuokjkIEccYXP5Vc0P4aaE2gzX2p+ddyjzMPK55x7Vo+RLVjfNJao0bv4n+FIbH7YZt5wSoRC3P1FfMP7WPxY8cTJ4Zm8FrNYrKkryvIjLuA6ccV9SaBoWlWXhCOSy06Ab4GYZGSDzXy7+29crC3gZWmeBPIlLhAAXO2tMNOPt1yo5cYr4du55LoP7RvxxvDZeGLzXrfyL91hJRTuXPfJr7Y8C/D7XrjwbC+t+KriZHgclckZ49RX5w6Tdi3mtdTgfe8Eok2v94Yr9Kv2dvF+q+Ofg9a6rqFg1q6RsiBu/HWunMZciThFLuZYK3NyuTl21/Qn8I/DXwafCkFzcWTtKVlLlpWYHk9K6PwnpWkWfhGL7Lp8Ua+TIVyNxBycdam8Om5/4Q+HeyjKSYGPc0zQfMi8G26vgyfZ5CW98mvMnUqT1bPWjyRurak2gE2vgi2EpU7bdycAAsOam01pIvB0DZCqloxCntwaq2kYh8FQgZci1Yknt1qxDL5XhBBIm4JaHj1GKy5VcmMm9CTQpP+KLtZNwd/s7cHjsabpP+i+CbZiwGLZmAHI71BaCODwbb/eCtaHHqMg1Lb/6N4KAVelt07DjrScewk3ZXH+G5BF4MsVZdmLR+cfU03wbclPBGnjGM28jgnvyaS1by/CkUgdCFtM4LdTtNULDWtH07wdDHdXkcRjtGAQOCVPNNK4lF3TNHwAzv4J0vI+aWNy2ex3NxSeB1RPCVnLyCwmOP+BtXI+Hfin4K0jwxY2X2+eaeCF+EgY88k5OMVS8HfEPxLJ4Ss4fD/g+TUE8uRkleQR5BYnofrQ6U/kaxrRcG5bnf+DJmn0jzGUhZLiTae+N1SeE5DLcazuRRi9Kkk8nGBXn/hCb4uajoSLb29josTTSHc7ebj5jS+FvBHibU1vpNe+IV3Ij3Th0ggEQJzzyOac6bV7siM246anaaHeaZYeJ/F9zc3sEfnTwbN8ygYCYOBmsGT4oeBNH8V6hJqOuqV+zqmI4zI2c57ZrM8OfCLwJJruvXeo2s+oSJMkRaW4Y7hjPTNbvhnw74a0nxdrlrp2i28CWiwKo2A9QTnmjlglpqZpSvrp+JhXXxftdQ8ZaVP4W8M6nqzRW0qK6wGNcHtlsVLrHiT4tat4k0UWfgKxsF3OUlubwErx/dHeutln/AOK2gxCgjisnICAAAlsUzXJd3jLwsrj5z9qKtnp8govGNmomri5Pf9DjvGnhn4q6nZWh1D4jLpokvYgIra0ViuW45b+dSeNvhPp58L3954p1++10xCMlZZzGuSQOi/Wuw8VvlNKiJPz6lDj3wSah+JDq3gnUcMQsjRISTySZFqvaSSTQqkIqLuGk/C/4e6Ja+da+GbUTRW+A0hLk/L71peApI7fwbpXk29ujyI5fbGo/iOO30qzfSFLOUlhlYWB/74rM8HAWvg3S4jnIg5yevU1jPmerY1srKx41+1tJLffs4+K4JMxGbXURXU5OFkXGP8K+CNQMovZS0vmKoyWPH8PSvuL9rEq37O1yDuQz+Ilc4PPyyg/0r4a1cuWv3WLeJAWAAwM7elevgF7j7Hn4lqcknqz7U/YL+0ReEPh9JdrEJZG1SU+Wcg5Uf0r6d+Kcrt4Evo2IZnubZcdseclfMv7BIjPw2+GMxjXcbLU34OcHIWvpfx8pl8NtHkBXv7dWJ7/vVNeTXVsRI9CCXKkjs7pBF54AJ2RsQc/7Ncn8OY/s3gTS0CBflckDsS7V1N8c291Ic7BC/P0U1zvw8Td4G0eRYjl7cn/x41jHuDkr26kHhF0Pi3xrLn5vtdupHqBEKbrKE/EfwpI6hjHbXrqCenygVJ4UTGteKrlnVXa+UMGIHRAKj1a40yHx9od/qmrWsENtp06l2mUYZmHHX2rTl1dhRu9WP+JxkX4d6uyKCS0IwT6yoK66ODdIkf3F8vBz24ryv4t/Fn4VaX4LvLW+8WR4knhDmKNpSMSKeig9cVpn4/eF9VYw+GPDuu6tMYSVAsJIl+7wMsAKXJN62BVNOS5r/DC3DeBbFwmd9xcDPqPNYVNZWHmfEfV9+R5GnwDJ92JrzvwL48+Nn/CKWFp4f+AaJAZpMSXmtRxqil2O7HLHqamsNJ/aE17xx4gmXxB4e8OyG3t1ZFt2uigwcckgHvV8soyak1oKL7J/cd/450mWSx02AKzeZqcJOB2BrpbqKysoZHuL23h2xH70gB6e9eN+JvhH8QL670aHxZ8eNcuo7i+Vfs1nZxWyE4J+8Occetbmp/s0fCa6im1PxDp1/rV3DbuTJealMw6H+EMBWUpKyVzWKvG9tQ8IeOvht4P+H+l23iDxZaWjQGQyBpQzZMjHoufWue0P9o74Uan8R9fXw1darrlzHZwI0dnpUxGRno5UKc12fwl+G/w40LwZo76P4P062LRbxmIMVOT3PWtfQZ9nxA8VQW0MUUNrb2gjCIq43KSTwKXNTV0rmdpp36Hnnj34n/F3WNAMHgv9nm+vhJcReQdU1eKxSQhgRnhmHI9K6SNv2lvEdsheHwh4Ocx/Ou99SZWx64UcV0/jq9uItJsdqkmTUoADnH8VdOt+udr8EISamUpcvuo0tHqeCeAvhJ8X9U0+6uPFX7S2r3Uct9MJIdL0i3s0OGwQGOX/AFqHxH+y98IdS8eeFH8Ywa14nvYhcSxSanq8zhCFHzbAwXnOK9U+GMv2nwobncu17+4Ix/10NJryCb4k+Hzvw0dhM3XrkgU1Und2dhJJx0VzGh+Efwc8G6Vf3Xh34eaNbSLBIxk+zh2yFPc5NdJ4NuYoPC+mGGC3iEkIYrFEFA49BTPFUiQeHdVKAEC0kHX2qv4YLR+F9LgaMBfsyAHPPShXcNWNtWstCpDcSSfFHWbYNhItLgYbRj7xNV/ihmLwFrudxUQITz1+daXRefil4rMi4A0+zC5Ps1N+J0zp8P8AWdighhEnPvItK+pSTpyTmvM344tmnWSpyPsyY/75Fch4dUTfEDxOCoIiigDn8DXex20cdhZ8Y2W0eef9kVx3huS2j8a+LJFUZdogc+y1cHdEVLyba2G/Em0iHgTUmZ8bnjUDH+2K6OKNY4bZAekKYP4CuR+Jl47eGJIR903UIx/wMV0C3R8qLkkLGOM+1EovluZXTZmaAoX4h+J2OHDwQLn8Kd8TI1/4V5ryBvme3wCe3zCqPhq43+LPE0+8M7NGo9gFp/xGkLeBNWQ5bdGo+vzCs5RakWmmdTb7l0/Tz2+yxjn/AHRXMacPM+LHiMoxJj0i1zntktXSWxMlraYyqi3QDPbgVzWiRXDfFnxQqKSg0q1Un8WNKztoaRnDXmXp6ml4rzbeE9XmL8LauR9cU7wwrR+F9IWXClrSMn34p/ji3lTwJrzOY1As2xlwOfxos9Q0jTPD2kyX2r2MKCxizuuFGDtHqabl0M3zWueZfHvf9maNGUJHo90zZ9eMV6vpEHl+HdFjx8w06DJz/sCvBv2gvib8NLd9Qgk8V2styuhSjyId0jYJHICg5r0TTPjf4V1PQtKHhjw74i1mX7FCFEOmyRqflH8TgCnKV2kinGair9TT8QrFN8Q/DEJhy8cFw/X2FdZGpa48za2Q2MAV5BrHjb4pX/xB0n+w/gZcgx2khjk1DWIIAwOM/KMtXTQz/HvVbj97B4Z8NLu5GXvGH8hVt81ltYmSaV31E+HKXDaRr0/lHcdduQcdxnFRfFK1Mnw/1cPcJGHjVRvbGcsK4r4bfDn4iX2k6rcXnx9vjbza3cl4rDSY4QG3fMuWyePWnfEn4M+FpvCM7eItV1vxAxnjV1vb9wrguARtXAqofFa+v9ehmk2d+dX8OaNpWny6hrun20S2sQy9wvGFHvXy98d/iH8N2+O/h7UZPEkc0lpZ7LcRI0hkDOudoUHPIFfSWh/BX4R+HY7c6T8PNNMixriSUmU5x/tE14n8Ube3sv2ntCs9P020trdbOFdoRVx846VVOznpv/XqKyXxf1+R6nH8XbDUpo4/Dng/xJqkgQf8w9oVzj1fFcd4A8VfGq9fxLNp/wAEoIvP1ZyGv9YijAGAMkKGOfavoMzSrerG4BCtxgdRXB/C5g1n4mkDNtfxHc4A46YqXVWqsVHTU5jxXpnxuvvB2tNNrvh/wwpsZC7RRPeNGNvOOmareEvhf8RJ/COjRat8ftVeH7FE2yx0yG33Lj3BIzXofjyTy/h/4mkkY7V0ucnv/CauaDFs8K6BGgCqNMtx/wCOCo9q27WKULw5kzx34k/A/wAB3R8Lf8JLNrXiF5dfhRRe6rKq7uTnapAPToeK9G0r4QfCnw/dvNpXgTTIZmfJcx78/wDfRNQ/EZEOoeBYu/8Awk0Jyf8Aceu1lH+kPjkbjj86brSm7PoChypeZ//T+4UMWlfGy1stMitoYf8AhGZJGiS3QYfzQA3Az0yK7eCeQ3Cb2+cN1HFcKgY/HiTeoJh8I5xnnmeu0tjuuYsHBLVxtuW51XaZx/gadJtd8bXkbN5ja4Ebk9olrro5mHmzMxwqHOT7Vxfw1Jln8bHCgL4mmGfXCqK6+RgltcO67gkLtjPoKqU07Cekmc18IpAnw5si64MtzcMMHPWV60vH9x/xbfxYeVP9jXGP++DWH8JF2fDbQ5ATmeOSQ57ZkY1o/Ei4SH4aeLDJnaNJnzj/AHTRVXvNIFbQ1fCTD/hC/DQ6BdItgeO/lrWF8X5B/wAK21qMtgSCFF57mVRW7oRx4W0MDK/8Su34/wC2Yrl/jMFf4ezBiAXvbVQD/F+/SlRXvK4SktbI7IyBLS2jAyyRKCSfavP/AIvuTp/hCFOTceMNPUgngDcx/pXdXRXjYoBUYxXD/E9YnHgqIltr+LbM4B7gORVTur2KoOLqJVNjrrsFpZPLOMORjtmuI+JkLHUPhyDyW8Uo5H0ieu+kiBlfqcOTXJePIPO8SeAIyf3aa1JKwx/dhbH61pF8xknrdHV3AAuXyvBPFcT41Xf458ARFMkX11IuT6QH/GvQLmHzJPMPT09K4nxdDJ/wsbwNth3GL7bLk9gIgP606bvLQT0W50zjEr4PGea5DxlOD42+H0JGQNQupG+ghrtXgkMhGz5jy3HSuQ8V2E8/xF8CEKcQfbm3dlzEBk06VuYqctNDqp5hJI+3jLH2rkfF8iS/EDwDC4J2z3b9en7qutuhbW0zefeW0QXnLzKv8zXmfj7x14B0b4ieERrPjLS4pYre7dYRcBpGBCgsFGSQOM/WoSXNcpNv3T1CWUSTMoQjDZriviKFm8R/D637r4haT8oGrOuf2gfhPFMYLLW9Qv5lP3bTS55P1CYrmfHXxW1PVfEvgVPDPw013UJDqUssQuEFr5n7oj+PnvmnGDvoZualdJntVyzGQ9NpY8VxXxPEbW/gtXbJ/wCEttCoHdgG4qjJ4n+Pmp3L/ZPgzpelRDgSX2tKx/75VTXI/FLQvjfq6eC0uPGOi+HHfxFCyG3sjclZArYAyR2zS9lzaNpDo1lCXM02l5f5nulyn7+YKuDk5JNcV8W0jX4b30U0sRMtzbgK7jI/fISfyFVJfhH47vZ3Pin46azfAnBS1s4rYL+KjNct8VfgZ4Ag8JW2p6r/AGprN1Fq1mn+nahIySB5VUgqGAPB6VcYxi07kXlLW1l/XqemX/izwlo1pFNqPijTY1wMYnVuK86+In7QnwbsfBfiW2TxXcXE7aZOjfZtPmnC5XBPyqc/Su1svhN8LPDpV9J8CabaMnAxGGAPrzmk8diGy+G3if7JZWyINOkxiJV5x7CqfLJ7ajTaWj/r8DjvCvxmW48FaFB4S8Da9rjpYQop+zG3DAKPm+fGM+9XW8bfGy/jufsHwTgsVWEkTXesR5OB/dUGu60H5PDWkIiqqCxiwAAP4Rmp5ZGjtbycN922kYf98mpco3uoi1fWx4z8NbL44a18PrCW08QaH4YFy0rDbb/amH7xvcCun074Y/FWe8T+3P2hdTlgdhugttLhiX6A4JrR+EWD8M9BO/d5kLPgnkZdjXb2ZZ7mFf7z9SacpyUtCnGEtX+Z8ceN/g54Z1fw38VbnxLqWqXs/wDwszTbYyxXTw+Z81thiFPUeor7J8OaFpHh22s9G0eB7aC22rGhkL9+5PNfLni64luPA3xDk2mMy/G3TItwP3lE1sK+r0dhqCh1ztccioTl7PlbCSi5KVl9x+N37Txnk/bU+LvBIOoWxLZx0t4wP8+1ctKxiQh1yxBAPaum/aJMFx+2F8ZJ1Zjt1GDaD3/dID+VcuJCQYSoPGc4r06F/ZJHJiJTUk2rI+hP+CYnxF8N/Dv4g/GLUfEwultZtNtALiG2eXbt8zIO0H1r74/Z78X+EfEXw00l/DniC0uI5TI20yBGGZGOCpwQea+M/wDgktcLcXvxhnmtE+ZURg6hhwjD+n619XeBPhH8M/FXw80W/wBd8IwjUWDuLuCRoZFYu2TlSK4sXZVJXJwMH7NNNbvy6/M7C8VD8erUs7E/8IpIAEPH+uFWPiarN4LCJuBfU7RSc/8ATVa8rPw18ceH/jvEfAnxPkiii8PbvsWp2v2kMpk4AfII/GtT4keNvi3oeh2Fj4u+GUN3YvrNp5uo6ZeBgB5gwxjOCOfrXDy2ejR6qTbPlT9oieJvj94sZ5iCsyeWoHC/IMn3rzcHzrwENux1OeK7P46+IDrfxj8SXqW/lxvOAEZcOvHINcbCIjdohUjI9K9SMbQ0OStK9Qfq8e63XYu5e/qKyJvJkVIwSvqxNdBqTva2XnQQ70Jxn1rmmkDg7o/LOT+dZU5t6ClGN02ejfsg72/aVmcwqVi8K3xMhOCeBiv0p+HLsPAXhsA4RbGMmvzQ/ZJ8xP2iNTvmGY4PCN2N27pnHav0i8DTsng/w8VcBhYRDGPauHMVzVImuFfxPzKPw6vxJrHjiTcWA11hyMcbFqO/vY3+NFjGc4j8Pu2fq4rM+HF2ftnjORzy+vSf+giovMWX41MzfMI9BUAZ6EvXDCCsztbL/wARbqaW/wDCSiQbDrIJVhnI2GovjPpuga54A1aDXtHsr2IqoKTQAgjcOPWqXxCmV9b8GxAkf8TYn8ozU/xVuR/wg9+xPyiaLcT3G8cV0RskmZuV5Oxj2vwh0/SvDY/4V/4q1Tw3O2n7/wB1KZY87OyvkCue+F+qfF/w74E0hRodr4ugAYvMsywXB+Y5JB4Jr09ZFTw+zodo+wEhvT5K5/4SXX/FvdEK9DESW9TuNP2klOxKTt2OK+GXxp8JT3uv2PiO3vvDeoyaq5a3vYCFz0++Pl/Wur8N6hpuq/EPxLfafqFvdQtDbqDHKrdAfQ1F4AFnqNlr0N9Zw3MU2rzqwljDZGfeuK0f4SeDIvH/AIsl8MLceHbxmhZ57CTZubb/ABL0NaJU0tdyFzrWNjutTmX/AIWvp4FudyaTId+eMFhUXjMGTxZ4PfqYbqV8Z7bDXn0lr8YvDvxMC2niCx8VwLppMSXcAt5VG7pvHBH4U7xP8VIdK8Y+E4fHfh680STfMu7aZkY7eu5eAPrUuEr3QpTTbT/r5ndfEWRGu/DAAO06umRnttNO+JlxGfDkO4jY+oW64PP8YrG8T+IvDuuX3hZtJ1iK5LakG2q2Tjafyqz8TklOiWEUeCx1W325P+0KuULxsJS97Uu/E+62eBryJSTuaFVx2G8VJ40nSLwLqCMWJNpt69eKzPiZP5ng6eFm2A3UAB9PnWnfEWWNfAuoxchREqlh1OSBUWszRp20Lmu3Mtt8NLtIV3TLpRAHvsomuzF8HbxUZkKeH2Eh9D5VZ/iabyPh5eOkxDR6fjjr92oddnmh+DWsSYcONBY/j5Va8iauZwlaSR+Q/glRLYXdkDuWG8uCsrfef963zGuo0Oytr3xPoumXb4+1X8aFlOCATXMeElX7E0keA8xZ3O44JJOcema6Pw9Ba/8ACZ+GXntmklXVIpImyRscE8+9epSSdKy0PPrzs/fVz9Evh98OvjJ4X8L21z8Pviy93ZlWxpWp2qFV5PCyD5h+Oar+A/j14o8F+F7pPit8MtStI4bqctf6Zm+ic7jlvlG73xivTfh9N5Pg3T3DZ3Rsd+eR1qL4b3KDwYTOA2+5uCM8hhvavNaUpK52rlUdNH9/5mR8Ffip8PPGPhe5uvDfiWCUy3c7vbzKYZRlicFHwR+NdF4JSW38E7ZF6+ecq2cZZvSuD074S/Dbx14an1HxD4Yt/tzyTEXduxhlU72H3lIrlfB/w4+L3hDwALj4e/FI3loBK8en6xbiZVXccRhxg4GMZOTWvJCSvt2KgprV6o9Z8NTxwfDBI24MFjKd5POPmqOW4jX4Rruj4OlbiB6EV5N4f+MXjLwn8OJ7f4rfCa+tFjgkU3mlubuJkOfm4G4cHPTiuy0Dx/4B8X/BmT/hGvFFpcs+mFVQyAOBjgYPNV9Xa+Rj7aDWmlzqvFE4tvhcmGyv2WAZz/uVL45aObRdIWTLf8TO32YPQgiqviZJW+F1u0ca5+z24Ibv92n+PHK6Roiu/ln+1bUZx15rP2blNjk7QRN42nD6j4b8xOX1PqDyPkNS61Ox+Ieh+TKdospix/Kq/jMMniDwrGsfEmpnLHt8hOafqDPH8RdJVV3eXp85OR3yKp01YOe8rMf5trqHxGvbTUIEuYW0xMRyDK534zg+tefwfAzwLr/ibxLqWkJceHNVjufLS90uZosfLkZQHaefUV3VrIyfFG84DH+x4yfb94aXwfuj1nxSikNjUdxP/ABVuDS5ombm5txnrqeP6Vb/ALQXg7wDqkOl31j400rdcKzTEW9yq5IY8DBI+lWtR+P3gdvAejaB4zs9R8M3rSWcSrqMRRGYOoADj5SSfevRdBcj4YalsLKyx3Tb84J+Zqb4s0vTda+GmkWmsabbXUU72ivHNGGzyvPIpr3o+8VGNvhNrW7nTb/xR4SfTLqG4YtOy7HDAfJ7VJbQyj4k6g7RsH/s2NTz6ua818S/AHStM8XaNe/C/wASX3hTU7nzPnhczQnC5x5bZX8sVX0TXv2jvh/8SLseK/C2mePNPfTEQ32mTfZ7pcMeTA3BGPRvwpKnFO8WOdST0mrea1/r7j0Tw+THZeLmjyP+JhdDC9jsFVLh5P8AhV2iRuizqr2rMAMYXzBXLfDH48/DfXdP8UaPqN5P4f1u41K7H2HV7draQ8bcjcOQexFdtcWM7fC3SfszpI2YFyhzx5gpVG72M4Qvqnc3dQeJvHXhqQyASBLpFTuMqK/OT9qXx5eeN/2l/E3hTW9tjF4eaH7HleZSIyC30+bH51+kuoWMsXxB8OybV3C2uSCR1O0CvgP9v3RNJtPj0mpQackF49ohluVYK0gxyvv61jBx5/e7o6mm49kvxPnzxMthp9ncy+aH2wvkZwGOM19sfA74R3c/7K/hbxr4T8a6joGszWgcrbyeZbSZcDBjPHJPXrXwpr1sLiwvFuYwEMLZYt7V+lH7N1uv/DEfguK33u0tvC0YJ/h81eK9TGT5aSaeqPLhBSxlmtOV/wBXN69+Jvxh+GOraBa/E/wS2saRJGwm1bw+jTZKgY3Q/e6c8Zr0b4d/GDwL8TLjUovDurw77Fv3kNyDDKDjJBRsH9K39V80eLfCYmZF/wCPjAHIxsFcfrnwi+Hfj/xB40vfEejobiwEa293bsYZoiYySQy4PWvK9tCSs1qezLDSjFOL0ff/AD/4B6ZA8c9tHdwfPG4yrjoRTihOC/fmvnt/Bfxs+HnhXwvd+A/HsXifRpZ0VNJ1wiOQIclUSYDJPb5s5rqLb9pLSdL8U3Phv4oaJc+DXhgRo2uoy8ErH0lA29vWs0yWmtWrHrTQKcEk5BB470Ogw2OjHpWdonibSfEmlRa1pF9Bc2s/+qeNwwIz7VdkyCdykcZAPehuzBK5GsOH55571I4G7JNIbpAqjZ7E1DJJk/L0Hr3o6mcn0RMfk4JAY1Fuxwx5FMaYvtcj7o5qGSQAZxnmri7iSYSMud/6ZpqTMcuFxt96hlc+nHrTAU3EKxz1ODWnQlq73NWG4ZsNI2QeCKvxhWwSvBrAikGQfQ9zWtbXJPysoz/Cc1nMuNupa2rn8aeEBYnpTgpAB6g1MqAjG3Ge9Q5FKLT0P//U+/wrchc4NLs5yew5qY7ifRRTc7c7eSe9cNzqV29RkUeOfU0y4jLAnB49TUwZlIJOKZK6n+KoTdyrXZmyoR1fGevFUZ2QMB1NalwN38WaoyRDgHnHc10Rkrmcrp3KrDoVBzS7A3DZB9KmC4B5GDTCmTnJyK05mTcjdcDA5zwfao2XywO5NTHdu9DSPGTVKViW7kDAcjJIPTtUTKq8ydfSrHXqecd6ryBemeaqN2ynG+x8+abri/FrwnBpWnXRi+yx4uGCYIGPvc+teJ/DP4dR65rl/YaZfytcy6u0Ks2ShhVufw613ujeI7HRdFt9R0q4aBdSRbSTYM4U96n+Ft9oHh7xXry6ZrMfn2luYoo1G4rI3JP1NOEpQg0jCpCNScXPX+vU9rufAGgeHNC3X0i3cdsuI0Vh972A5rgLzwCulNp+sQ2u5r27VyMj5F64PrWcY/FzxwvqmttqEtxKWEKvsKAnjIq5e6rcXg0rwzfasunRm/HnOJQSsYHPWuSF7e6zrlNSlaUHY9F1XVL3UtLMN7+4swnlsseP3nvXF6tpOnmwtfDuny/aXKFgrDmJM1c1vxh4djil8HeA7STWbu1QL9rLZjUnuWrmPBnhPVNKgM2s+IdQvL+WdjIIgMICchSR/CK0Vo+8YVPelyyRo6J4p8NeFtWj0vWYJ5EiO8KiHbuHQV1k3xj+1ataagYpbax3hEV4znHT8K0ZPCvw70qW11jWiz3K4dt8v3/wqxo114Y8eX17Y2WmQraWj7ow4yzVhKom27GtKE0uWUkdNZa3b6rDLcPKzbmwqkHIFaGna1b3Mc2nmXMyY2qR1qa50IPosD2MMVulpIGuAi4LIO1ZPhu2k1DUvtlpaSi1iLMZCMj86HO6uU4NOz3Z0F5LaaDpazzzJCWzhj1JNQnVJls1MShpiAR3GK43xfr93qV4kNnate6bbsPMbY3BzyARxxXW6TqOla5cWlvpkcRWJP36K2WXHTNWpK2hDg+Y1rRpp1WW4T76jNWmtFcZOcDtmlmu7eGVLdY23dx2Aq+IlKB0PPfvxQqlwcZXZlNbb8oi9e5pv9mYUKxBIPUVrIinOeQOfpT0iAPA496PaPYzcebczP7JLx7g3400We3aoJAwc8VtooHbJ680jIFU8DI5pqoy2k1oYvkOEOUwx4zmkw8ZOACFH51sOysgUr7jioJyiIRtBYjiqUm2ZOOu5jTurdFcN61Wbr79zWiyNuPXrwaqyQHcSuQSetaphJsrsWGR1pmB75qcw/MRj5h1oKkj2z81Ju4OSKqguxLtkdqUgkZzzTmAOXHY0eW7Nt2/jTaCL6EUYLv1+VO3rTmQc4JX8afsx0GPWo2wzmJUwT3Jqb9gle+oF2/ibp0NI/mBN3UiplAA/wBWM4xn0pjqRtD/ACgnrVKxqrWItpJG5hjGcUdVYbQadIuNzdT2qEptGRzmhu5LbvqJgHIA5HvTtuB6mmnc64QAHufakGcDk8evertcl7qwPJ2C5I/DNRruZiGb5uuB2p7fM2duCBnNMYgHpknvSe5Tk1qK5yfQjqaY3z529R1NOIHQjAHWkVWHKNnPWqtYV+YazgH3HX3prbXXBJGadIPmGPx96Nu7lR1609SfhGBQqHIOM9aMHPD0/ZjuaYYsZHJHrRe7Em1uA+UcckdaRNpbAXJ+tKhBIQH5vT1qNraV3zHN5eTz71QW6IjuHSKNmHyj+LAzxWRYajZfarhY5sOACqNwTU+pfbNOVpJJS6OeSExtFZN1aqdUg1BmOwQna4PAaknZalq+1jZGvw2u9bzzY2AyjEcNTS9xq1oNVVihhG4ere1cdr2ulryzsrm4N1GoJ3BAvPYH2qSbxdHB5ly9wtsLZMCFFz5noBRy8y0Kg7Oz2Ops9ahltxBArG5ZSWUnkGuGZPEPgnXptTuPJubO8UtL5jYK89qyfhpqus6nrmratcW+1jMW2sT8qdAK6DWprjxBq/lX7b1iX5YAMAZ6c00nGVmgUk9UzC0PXZfH/iKS4vTHFpFvOFW3fgy46mrXjCDSNJ8S6fe6LYCNEy0qr0Hoa4NNSl0WW6vtM0SS7OlO6zxxNgRtWi/inxClguoXujyzrcx7mdk3CEEdM05aPmRKqJq36G5qev6nFfzf2XcCVogJGMnIXPasFZNd8Q6r/anivWZYrVJl2W6AAEAd6sfD3xZ4f1lNQ0PUooRcStv3SkruX0xUt98OL7WL9ryLXIrGzkb/AEe3j+ZiceuaTqWeuhahzxvua+keMNTF5Np+ZGt952oRwV7V0+m6zZX97PHc+XHIkRZFY4B4rh4/CPiLQkkzqN2RApG8IDtP865MnVrJ1up9bluWnnETwTR7SAe4PpUaN3W5C5orXY9H8M6l4c1eG/bXrUXLmd0gboI+cDJrQm0lfA00bWUSyx36FgwPArH0rRvDV/o88J1h9Etl43q4+dj1PNcJ4r8TT2Wqw+HF8VS3VnbriG7dgW4/nQk3KyZpyNR5mvmanjy/uNMltvEt3fK4gnXzFHp2HFdh8O9Ds9Wik8WPbM8962RDI3yqPoa8k/4S7Qb6z/snVklnLXaje6YEmDn6V2VnffEjUrae58I6bBBp8ilLeWWUMV+i1pN+7bYzpySfNv5FTxT4gbT/AInReHbPdBZqR5qxv8oY17V4U8NeEfC9tLea2beW8vvmBkbovpxXygfAHjm21i6bW/ELy6jJMJZ+AjdcjHtXZtpmra7r1jp13eXN+06FQrSECM/hQ6a5fiCNSfO3Z2/A9i8dav4U8Kq+qaZP51+0fyW9qpdj6dK4/QPEuqakkt9o+i30V1Ef3nmW5+Yn3PSu5+Fnwn0fwlq87Xk8t3dTxqfMaTcqn+6oPSu60eS5gj8RCSJVEUxEe4DOMVk5xi7bmkaXMubY8iTUvFV/C8l5oMaXAB/fyP8AdFdRZ+EdWuPC9pqFz4kkRpWUFEhBByemTzW4/hs3Hh7+1rgeY0kLl1B6HPFdRPaR2nhLSrdEBcSQ70XtyKJVdPdQ6cE37zuYOo/C/SYpbK31CW5u2nZcp5vAP0rXPhLwzpXiTTkttKQEQsTuJPIrd1x3bV9OMPylZsNn0xVXXpnTxbY28aGRhbuWCelHtZWWpSjCM3JIktYoofEUwhiiVBEABgY61JoskbanrSqgKrOnI7HbUWkW5fxBdvOpBEKlR6c0/RRPHe660YXDXC5Htipdmw9rJadw0MkQ6uwwuWfHOe1R6IN/hJ/NyT5chB9etSaApfTNQuPKO/fLgUmkKyeCYXfjdA+4/iaJy1sOEE1qNtYBD4EgkI2j7McevU18bft8m3/tvwRFKrMFsnOAcYGBzX2Bcahp1p4Ijgl1KBGSP5g8oGOa+Lv26dW07WvFvhNdPvQTbWjbh/eGB0rowEv9oVzmxsP9matoeB+ArKLUPHWkWkyZgmnVSM9eehr9UvBVhDpfwy0+zsoUiVYXACjHrX5Y/D5pf+FhaLLDCZJY5QwQNwcd6/SPw9d/E698FWkEdvaWFuIDiXG8455rozdSlOPb1ObL9HK/5HX6GlwngmBJG3sIHxx7mm2xisPAcAvLmFJVtiMmQD1rkrbwx4zvPCwkv/HNy0DROTHFCqce1Mi+G+gf8InFPqBmvWEOcTzMxz69a4OWPVnoxcu33/0za1Dxn4Y0nwYn2nVFB8jYdgLkEj0FZ0/xU0j/AIRsW2j6Xf30n2cRgmBkBOMdSK0j4Y0DSPCqm20qJWSJSD15rZ1gJYeGd6QxjbEuAAKn3egXa6o4298T/EKfwqi6b4HhhiWEL5s9yDgepApb7TPiJf8AhZfM8Rpp8C2481UhD9ugzXY6u/k+EZECgAQrnn1ApuqyIPC88cgIDQBQD24pqXkNa6N/ocivw6uv+EVMuteKbu8RbcsFHyDG3OOKsaV8OPA9p4Zil/sp3nNsXMkkzHHGccmuj1FmtvCMkEYB2Wu0Envtp0p8nwuOfm+xenfbVucn1BwTsrFXwzY6dp3g+2it7CKKM2rE5QZ6Gp/BTFPCOnZiRPLt2PC8YyaW2zH4Ujzyy2nbudtHhlTD4RskH8FoSWJ9c1Eo3uU+bcr+CJGk8HWRjO7LStweD85NO8JzTCzupHiKI91KVGfeo/AXnL4J0zaoVnjZjnt8zUeDH/4koaRi5a5mO7P+0aUVo0ZbtaWR/9X7i8LSrLqGuugGDe4J9woqPQWkn8aeJ9zf8+w/8cNJ4THmS6tLt2iTUJFOPw5o8NrInizxRtyu2S2B/wC/dTNWdjqUYvdksbibx3KY2xHBYDcp7sXqLWuPiB4U2MWTyLwuncfKKm09RJ4x1XzSsfl28QDE4BJYmq+r3GnWvjbQrm8voY1hgnWRjKvG4DHemnew53S7FrxEUmv9Dt3/AOWl4HX8Aar/ABBkjXwbdCRS2ZYAPr5q1geMvid4G0jXNBa41jd5F05cRRmQkbT0xWZ4z+K2la54clg8OaNqd7J58W3faPEhw4PUilySkloZuoldX1PSddfytIvtgLlYHIOf9k0eGbYjQbH5Nv8AoqnJ7HbmuI1/xX8Xr3R7s2Xwy06zt3h4uLm/5wRySMVa0vwn8ZtX0W1tp/G9lpKNb5ItbQSADb0BNDjaNmWm5R0T+7/M8Y/av+0v+zxo0KSkyaj4mxIc4IQS5JH4LXxZq7hb+9EcxZVYkEr7V9d/tJ+Fr7Qfg94K1PXfHV1raXPiBlHmxLHuOGHAHpXxzqM0jQ6hMo3qBJ5JPBPBx+telgvgdnfU82u2qiXkfY37HXxO8D+C/APgPTNWuLuS6tbO/iENtZySsS0nX5RxXv8A4w+KF/rOkQ2/hP4Z6zqqPdxPGXAgBIbIzu6V55/wT+so5/g/8M9VmtoxPcaFdTzNgMWPmgA5r6X8brN9j0yGEiPztVtlYqMZG4kjivOxMoxxDSX4nrRhJpNv8Dh9V8TfHjUtMkMHw00vSoxbtvkutRDFRj0Aql4Z8HfGrU/DOm+f8TNN0SJoQyw2NiJCo9Azda9Z8TCSHw/qWXO4WkmeeANpqp4aK2nhXSQyYc2MRGf92uV1Xa6SBUopWk7/ANeR5b4O+DEt9c62fFnxE1zVz9tZJsbYASAMj5MVLH8APg9D8QrEv4P+3PDYtKJbq4klIJfHdsV3PhG+igTX5jLv8zWZCWI4AIWrEbNJ8R3QNmNdHVlI7Ey1XNJStfQp2tsZfjTwn4U0XwsYdF8OWVoDe26jZGO8g9a715WWB9qoMRHIA/2a5D4lMqaFZW8xwZ9WtVQep38V0+pALHcASYAgcjn/AGTWT95Im7TOf+GrNH4C0UBcbhJnH/XRqZokqt8RvFzbuRbWQ2/8Baofh24h8B6L50w4iLEjtljVXw1cC58feOZI8Hy1sdrZ7eWanl6CUtLs0/GEsZ1nwnCVJ36iWznphDW3rM0Q0m/LEhvssvH/AAE1x/im8iTxH4O/eFnmu5cL7iM1sa7NIuhanIxzts5u/wDsGrUL2BSW6H+CY9vgvSH27QbdCOfUVmeHmK/Enxu5YDENgoHcfu2qz4LuGh8I6MpGStrGcZ/2RxWTot4z/EPxzKIvvCxUEn0iNKrdTHGTtoi746nZ4tIiMvD6pDx+JrpoWiW4Xecge9cN41uG8/w+uPvanHx6HBrrbPd5vmSISRuyfTird3FWId7anO/Ch0h8DwsHYE391lSOn71qffMrfEbTDIx3pp0pAB7FxzVL4UebN4DtCp3ubq5LEnH/AC1apbhYv+FgwXE8saNFpjqXZwAvz5wTSpx7jUop+7qjR8bzY8Ga60eNy2jnOfwq5pOF0LSkRs+XaRj/AMdFcZ8UPHHgzRfA+vNf69a7mtiNkcoLdR2zWdY/HT4bSWem2Gn3eo3UrW8Y2wWErgHA7gYpcsrXtoJySdmzodHnkb4leMARuK2tmqt7bSeKk+JLGTwPeRIvzvLCBz1PmCuJ0vx54kfx94on8NfDjUNWjktoApkkWAKwB4O6qXjnWfjTrHhx4pvAmh6BC9zD+9udW80/fHQKvWqULbl3cpWueymaZLe2MiOSIV3D8K4bw3vl8QeJ7oERlr8DJPJAQVltovxYvlhVfipbaYnlgeXDpolPT+8xrlvCXw/vL2fWBr/xD17UZBess5Gy2Vzj0QVrTVkzNJtu52nxHm8vQY0nv4YQ95B85kH3Q/NTaj8QPh7pZX+0/FtjDhBwsu89PQV5/wCM/g98MYrfTpp/Db6hNLqESM97dyzAgnngtivQLDwr4U0crHpXh6xt0jwBtgUkfnTlZryJSj1OD8JfG74eXHiPxF/Y0urapLJcjH2bTJmXgAY3FQv61p+OPiB46vvDU0WgfCe+niklQK99dx2qsdwwDnJH5V0vg68f7Xr2zaIlvCqgAAKMDoKd49nZvDyJ5v8ArLyH8fnFSlJzs9wuvkNi1b44apbWqHRPDugKsahi9w1yy8dsAVzmkeEfipqXxE8ST6h8cJrKKO3hDwWOmRADI9Wya9JWdyowxIVQME9K5rwyyHxt4ruQ253aJG59Fod0mDatZ6mJ4/8AhZoFx4A8QS+KPFviPXR9jYypJfNCjjuMJjH4Vs+Gvgt8HNM0fSLm08C2s8v2OPEt1K8zL8o/vE1c+ImP+Ff68D0ktirAehNdDp86DStOWMAKlpEP/HRWM5TkrNjSXY8s+LVtoum67rGm6bpNpbRx+G0cFIwACZQB0r2+K+dbDT4FVVAtY+g/2RXgvxane48d61avApX+wbMZJ9Z+a9pe42R247CNBkH2FTPlcU+pspyas2YmoSyzfFjTwJOLfR5SyjtkjBroYpG83LMxwSck964prwD4uygN8w0QHP1fpXStdMMtjJUE/pS1djN2uct8KyIvCN2BJuD63evn6yGk+J9w6+FRGi582+t05/66Cq/wtl/4o0SGMK0l/cscHqfMNJ8S387RNNt43wZNWt8/99g1pTuppDZ3NvtPlEHbwBj8K+XPiFcwXv7W+mxTAyyxRQARn+E7uv6V9OLIEuFAJHzYFfLPiaaG6/a7tDsKzJ5IZs/fwxxTi/3hL1TPq/zf+JhvGAAx/CuG+Fm06HrEyxlTN4hvCST1O6uxOFvGJG4BzXFfChtvhbUJF+ZJddvWJ/7aGs5fFdji3bQ0/iRKkfw48TsVLA6dIvB9RWnoyrF4c0eBCSFsIOT2+QVg/E2TPw811U5BtsAE9SSK27GUrpVgpXGLaMEf8BFPluri5rbmB8QDnWvAMbPhTr4bHqRG1dlM4SUhmOdxzXEeOT/xVvw+gB3iTVpHAx0xE3NdhLIXkL+WSc81TWw3q9zkbZ4pPjlqkgZt6eFokxjsZya7O2fdcxncVCt1ritLN1J8ZfERMeANDtVV/wDgTHFdfZxSJMm7GQ3OX7VM00xu25x3ws+54zlDh0l8W3mG78BRXX3koTS9RkUbilrIf/HTXBfDrWNG0fSfET67rOn2Rm8RXc5D3SAlSwwcZ7gVW8V/H34MaFoWtx3Xjq3eSOxlyLeNpiCVP90GmoTWjWpMpwcm1sdJ8LWUfDfw6SCCbJSR9STTvinN5fww8USbMj+z3G3+9kgf1rgPhv8AHDw3cfD3QLbw54a8Sa5JHp0a5i02SNXOOuWA60z4jeO/i5rXgDVrbSvgc9vbzQBRPqWsR2yg7hjdgMQM47VclK/MyU27WPZrGEw6RpseWKrZxAcdBsFct8Xomk8G2kJQHzNWtAAR281TWNbyftC6jptibhPCvhxlt0DbZHvSDgeyiuQ+KXgH4w3uh6O+r/tCsYZtatopILPRYkGGccAtk/jRGKummE+bse9S2plu2QbFX0LYxXDfFM6VbXPgf7dqNlD5XiaKdi1wowqo3JyfeoJ/grot9KF8VeL/ABJrbDAbdqLQg/hHiuY8Y/AH4I2niXwAh8DW13JJr29JL6d7llZYmbILscHiqlJJ3buCjqd34j+Lnwi8NXMkOp+OrBZN2fLjJlb8lBNcF4p+O3w91rxl4DTwta+ItXljvp+ItDuVRswkffKBR06kivatO0Dw7pEi/wBjaBptrgnlLVMj8cZrJ8W30w+I3gO33Z8xb5mRflDlYhjIHHGaUXeXufiCjb4tjBvfiB8SpXA8J/AbUb/c3yyXmoxWqj3IOTXJeILj9oLWvih4Wim8K+F/Diixu3bzL5rp1wF+7gAfWveZJiZOScZzjNcfrku74y+F/mZSmh3zgk56lFNSptu1i17suZHIaj8Pvjvq1wXl+PlrpEb4BSx0GN8evLk1zfiX4MXV78TvCmn+Kfil4k1rztPupDskFsDt254TGOte+Mckj71cVr5J+NXg+1CkldD1GXd/d5jFVCtLm1ElyvmW5zM/7NHwVlmMup+EbjVJW+/Je6jNK36tVST4cfDzw98YfCMOh+DLC2CaNenPlhtoymOtexShmkyfu964rV0Y/HHw5bBV2ReHb13JPrIgFEa8ubVmXJrojpokKcQwwwp/cjjUVx/jZGm+IHw/RpDuF1eMPbEPWu7dBu68rx9a4jxkTJ8UvAdtGwBW31GVvb92oH86KV5VC5OyZ1FzuEp2uXJPJz0rhfigZF1j4eW/lBt/iZWJJ6BYXNd0QfMIIwTzz3rifiTIx8UfDq0eEt5usTspB+6VgY5q4q8rEyV4s66ecmZ8MNu41w3xmSWXwhpMO8hZvEunKD6/vgcfpXdOhEjDb1NcV8X4ZW0TwnHGNyv4w08EegDk5/SpeiuEIylLlSOvuYOOu71rjvirvtvhp4lkWPzB/Z7fJnrkgV31xHtkJXkMT+FcT8X42b4YeIEi+V5YkTPpl1FaJtyIehf0xx/YumqUZSLSMbfT5RUtyzLpupuTzHZylePRDU0cbJaWseNpjhRfrxUWqkxeHdbm3YEWnTszY6fu2qm7Cimc18KIFX4Z+HT132KHI79TXbabE0l1Gn3gGGOa5j4XwRRfC/wrs6f2bEfqCK7fR1DXsJHHzCoqTu7lQTZ8m6vaXdx8PvE77tn2z492gUMccLcQgj6fKa+rc51RF/uyY4r5aumkuvhxdGZCJJv2hFxk9luhj9BX1Vb+WmqMMYJl6496xjIuTaktz8Vfj/cCP9r34tp5pPmavGM45P7scViyS7C79BzgVqfGyVbj9rD4vXYYkR6ztI6ZIGP6Vl7gYtrRkbhwfSvcoxcYK5hikpNWPrL/AIJOxm3i+NEksm1ht7cH5HP5819o/CCfd8L/AA+5ZpC1sTkn73zGvi7/AIJTRCHwv8Z5o52ljSd13MOSRE3NfZHwg/5Jb4UyB/x4IzEnrkmvOx75qzMcBFqmr6av8yRJinx1kljjbC+GY1PPfzDV74mXTJ4X08BnLSa9Yq5+so4rKhWX/hdt9M77lTw/CuM9DvJFW/iUFbw5pTSHIbxFY4XOMnzK86sklc9Sk3zHxH8b7eSb41eKpYJImRrogjGCtcDbI73wQYYh+TnrXXfGa9+0fF/xcIysbLfFSM8kYrjrT923mDO5T0HevUi/c7HFUk5T3uX/ABBlbVd3yqOnPGa5ZnLHy3IDHqTW54jvFnsoLfBRwckN3rnt5bO44K8njrRFMHJPQ9L/AGTtPitvjZr2onyyH8LXEYJfuT2Ffoj4QynhXQkxhhZxjIPtX5v/ALOGiaV4k+JXibT9ajkEEfhiWWNopmjdWyehUg46V9peFvBXxL8P+FtGl8LfEwzQC1QpZanAJRjHA8wfN+JrlxSU5a6WN6MlFWR//9b7F+HE5I8UF3DZ1qUA461FFIp+L10VO0/2NHk+nzGvO/ht47+IfhuHXF8V/Dk3VodTlaS+0u488Hnk7MAj6Vp+F/it4C8SfFW/ltNfit5Tp0cRtbsGGVSCedrAcVwKm1fqdkpNu3b+up1vjxvM8S+DETllvpWI6DGw0/4rXQ/4QaZOP3l3box+sgqp4xEc3irwgbe7SRRcTMfLcHjZUXxanMfgjzNp/wCQhajHqfMFEotU1cSfLK9jqbi4WPw/c7ZgQtg3OOnyVgfCwSf8K78P7sLutMufTk1oapMkHh+7KEL/AMS585/3KxfhxKf+FfaAJCQ62I3HtnmhxfOmHMrbkXw1uidM1E7tytqtwM+uHqLw9NG3jjxbKGYETwr7Z2VF8NWaHw/M0jgl9RuCB6fOab4VleTxP4vTYP3d7GQfUeWK0lfmQ6cXKEmuhJLcO/xPAEmI49JG78XpPEjw3Hjnw9b3EQkRbe4bLAHsPWqUEoPxSvmK4xpUWT1/jNSay/mfEPQGL8rZXBA9TxWlaDsY0JuTa2MD4j+BfCGp+JPDDRaYbO5ur0q09u5RgQpIYYNZnxA8NfEDQodKHh7xqmqxjUI9tlqFtuLYPQSAgg+5rrvFskzeLvCacFfPldvwWk8fyMDoSxDDSanGB9K0TurEqSV2cn8RvH/ijSvCEg8ZeCH02MXULSywy+epAcZxjnPtWz4o8ceFfEnge6j0nWIzJIyfJL+7OMgkfNitP4j3Ozw4nn/P/pkKnIznLisX4u+EPCmr+Drm71PRILjy3TbtG0jLAdRStG/vIEpt+7I6HxzF/wAW81OSFk3GzUIVOeSBVXxqZYvg/rSPKySR6G4J7D931rjfHnw61rSfAcv/AAiPjK8s45Fj3W05MyEccZPIqt8RfEXxO8P/AAj1+21vwtbahC2iyD7Zaz9MJjlaJRS0Qo3cveR+Y/g2e3udKhktJXkRg24YxyGPOK7HwU7S/EDw3AV+f+04tgduvOa5Lwpaix0K0TejSvEHkaM5UE811/gG0+2/EPwzuQM66khjfPevRhZULLscFaPv9/68z9RfBM2/wdakL5f7l+B7E1B4AZX8Exk/KB53HcfM1TeER9n8C2YIO/7PJ+eTVbwLn/hA4Ln5QzQSM2PXJrzoxV0dsW3Ek+HmweCIbhZ2w6zMdw/22pPCTPbfDaPjJ+zTOCfTLGk8ELIvw/gP3sW0rgj6tT/DKyp8Mf3yZY6Y5b2OGzTau0NSSVlcfp0sT/CdJH4jm0hyQR6qa4zxL8H/AIY+JfhjDfa14WgjuIrKN1u4DskQ7R8wIxzXU26D/hUSKnzt/YxReePu1Z11DF8JRFt5OmRrke4UVabgmiJWk1fU8y1/4Y/E/wAHeBbU+A/iddavZqIfL0/WIVO5cghPNHIz0zzUvjT4qeMPDtjpcPxc+Gd7p9kl7E/9oafL9rjVh0JVRux+FeqePkntvAVoiQCRxJaIoB4PzLV/x6pSTw5GygiXV4A6k5BBzxT5/d5VuEox32/rszkJPiP4E8c654P/AOEb8RW88q3xLJKwjZRsOAVbBzXS6vbvJ8StK8rp/Z9xnac5JIxWZ8U/g/8ADzxf4k8Nrq3hS0kmluZGFzH+6khIXhlZcHPP61yGqfB/x/4P+IWnf8Ky+JF4o+xO4sNXT7TEyhgMb/vL+dNeylewlzxeuvod/aQyv8RtQ3gB10+EHHpuNReCtraj4rZSS41Ujn02AVwmn/EX4j+BfiNqd38TfhvLJC9kiNfaM5uVYAkgmPGRXUfCT4m/DvxneeJ5dK8RWqSvfszW1wfJliOwcFWwc0NdCkm5auwmlq0Xwp1XcpWVY7pvfq2Ku69al/h9oe5t04NkSc8E5Umr2maXM3wm1eXIlkkhuQpUgjq3OfxqXXrRofh1oGThlubJC2OoyoqU/dasTNO9k9C/r9qD428KvDuG1p8r7eWKm09HX4oatEHJ26bCVI7Dcc1Z8RwXB8d+FsEshS5Xj02DFWNMsCnxN1PPUaXCDzyeSaxTSk7nVVk5Ril0ONi8G+EfF+heL/8AhLPDtnqKre3YR5EGQAvGD1Feb3XwE1nwv8MdG1T4V/ErV9Dme4tGFlfO+oW+GcZXDtuHHGQeOte1eGLaI+HPF/39kd9fbiR/s1BfjHws8Ou3Jkkswu09SXGKc6nKtDKEVLdXOE1zx98aPBHjbQh4++G8WuadaxvjUtEn3yYIwSYTz+RNfEX7Z3xL8L/E/wDaFS60CO+2adp6JNa3lo8bRSYIJO4D1FfpzqUkkPxB8Nw9WNrdZU8/NxzX51/t/T2w/abn0+CVrSSLTIpHSFAFk3AjLevQ1lGqm1zLqv62ZrNaaP71f9UfNniOVY9Fv5J1HlrA+AeAzY6V+mv7Olk9n+xB4DEZ3H7HbOcdgZFNfmP4mWS40q6soyChiZjI30r9APgX8a/CfhT9lXwZ4P8AFjX2lstjawRXktszQvlhty4GAa9HFwl7O66nmUeWWPtJ2XL+p9V69In/AAl3hJI0GBHOT7fIKi0qUPqnj1Acq+xRgY2nyTWaPEel+IvFXhG80bUbW8tzFMd8Mqt1QY6GpNOdl1bx2inaHcfN6Yirx1GV9j3JNK2ugTSIPCXgeCQE/wCmwAEeuDV+6g0zUPF+vWeqWMN/D/Z8Q8qVQ64IOTg1z6TTt4S8Ds55S8hLE8ZGDWnbyqvjjxBIq/N/Z8JOT0GGpq90ZKVloeQXPwW0iz8L2Gv+BPEOo+FNUuL4sBaOXg3lz96Fjtx9Kvp47+NPw/1m5i8aeHYfFtlDbg/bNKBSQDHLNET/ACNdLbXLN8OtEklK75L9SGJ5wZGrcF4w8Y3sYP7tdOU+5PNbxd46ozSjzdv67GD4D+Pnw88a2EDxa2lrqE1w0D2N0DDKrg4xtbmu/e4iSZohMjug5VGzivHNc8CeD/FXhDR7jXdHtJb24vdi3gQLKmXbkMuCK5xfCHxZ8B654hHw68X/ANtQQWsbRWWrnKrkEgLIBn25zVqMZu+wpQnFJP3vNf5Hv7XbjPBAPX2ppnwceZ8teG6L+0HJpc2jaB8S/Dl5omoai2x7h1MluTjORIOAPrivVdI8Q6Lr0MtxpGowXcUTBfNjkBGferlSlBJvqZwqKbcY9DaaYnCh8im+ZtztGPU5qPa6YGOTTZcqw3fnUXE99SVZ493lrnI6gmtGzuRhdh5XsTWSHUY45PercWI8IQMtzn2oGoXd0dXZTrIoPVs4IzWhF1xxXN6fcnC4BGO9X/tc27K4IPWuaUdTqRfm4P3sikUKBl1yBUHmbhy3FMeYgcNxU6sFqTsxC5HOelV2lHXpnrmmGZjgIfrk1HNLjA6jvQlqEk1qhs0uX2DgVEwbOR3pGbB5XA7UjSbSMkmtLCQ4DIwRyTTvLXORTFlJOOfrUpYYLng0cz6C5UnqQvGu/OM/jTXQDJUgD3p3mjONvB6mo5jnGOQKqLkRLVldow2D39ahdFfnHPQVYY8nHOaiZARlQV9a2jIcD5X+DHhNtT0mTxLd6FbxWWjRNbQ2wl35I6tiuQ+E974PfxN4pW2mL6hd37BrkoWWIdMe3TFdp8AbXxTJB4j8BWJ+xW1i3mpOj5aSNhzwfxrA+AV74f0fxJ4y0SbTrm7utO1BgyRxbyzMc5J9Oan22kn/AF+pzcqcYJ6b6u2/4fken2elaRa6iLjRdES5kdP3t3NKeD689vpXndt4A0zxL8QLrxBJqUk2l2DlJAjY3P3wa7bxr4o1rUdTtPB2l6A1lc6khWWSOX54YsdcdqueCvDHhTw7qdn4RtrGa4YgvcyzymTa3cnPrWcZOCv1N6kIVFZ7J+hHrOiTf2aLf4caSYYllXzZlXBYd8seta3htLM358MQ2r2txKN9zMZDuY9+tej6XHZpbS2djEzKjZGRsXFUI/Dl1fTPfTTRi5gkJj2/xL6cVDk5KzNOS7v+HQ4zxxpFlZ6zbaVpBdmaLLySnJXPcVP4Z8LXHw58SxeINU1EmHUcZJHHSt3xk2j74dXJJuLdQkpIx3rkNT+K3h+58T6cs14062D4hs1i3NKx4xxmmpNxt0M5WhK8tOx3HifX/Eb6Vqd/4en32bRkFtpDk+wrR+HF54j8S+EoNNu0k0WApi4nA+Zj361yV3/wsbX/ABFFI+nS6VpW4MsGVJkX3A6V02uXWsWOkiW4s7uYI4DJygVfWpjaTsjaSbad3/X4ne29zpukRJomgWTXmxNu4nOT6k1gaXptxpVzc391pws3kJDGLGNuc9a0/Bmu2d74ftbi2cKz5VivNa13bzXtnPAZAGkUgFqlJxdhyne2lyvDAt/aSSQTJiT5STU1gJbKFbEKxEQwZSc7qXSrYafp8dpIMug+d/7xqXzMnAPynqK0TeyOeSV+bqTJdW/Pz85/OrK3COeOc9R1qqCjrjYFcUwRKDk5U+oNS43Epa2Rols/Nj7vSmNsONsZHvmqRWZJMJOTxkZpfMm2/OOD701dlbFl9qrn9KpybQcsDz2PY0pu0UFOV9c1F50bgfN0POaqN07kt6icnooHuaa6FxxhcVIy5yRzTWkTB3ZP0q7sbSaKjxxqcsTuxzVSU5wmcVdZDznGD0zVdrYkDaQeea0gzNwdtCusZA4wcdaesZxu5Jz0q1DblmOMADqamWEIDhdxPU9KcpIIwbM9oyR0wfWgRDcJDwe49avmAE8DPqahlHHy8471ClcfK0URJuMjHIx696ryuxAGRxV2bnEY4z1NQNFkg4BHY0K6KTuyqVJK8kFRkZ71HvLH971A7VdeCQgMMEZ71GbckgNjd3I9KuKTCerP/9f7OIzgLkZ96V0mG08MBxzVnyVJHH3e5qTyt7Bj90DH1qXuUlcoEuG5U5PcU58hz0wBmr4jhjXgH6elQNGQNwXOTzTTE072KwVhhmXhuQTS+UWbgj8eKsluisOfTFLIxPPlgj60NhHexURJEYhgGXu2aesYDB2zsFSBcjG3r0B7U/BcYbtzQ22XHsiB4c8xjOO2KTyd+7G4HPIqwA0ecHk96d8ifM2c9z60NO90Qo9GZl8sEAjnBC+Wfmz3pLaa0uJSrTDJ6YNS6lZx3SZgcxyE8Z5U/WuYvfO0i6M15aM0HC4j6cnrTTbHbUteIddj0aN47q3+0W8gAZs9u9cbd6tY3MU40NlUH7sJfJWui1Wx03xBZk2WqqIyw3ZIyvtXnl54ft9H8Vx22hXTXF1JAzszP8qc+nrVXXXcuSk/h1RGdO8X3F4Z0itXjC8RPIAT71hX+teH9Z1pLHT7qOK/0tGN2BJn5+wJ6VZ8YLqGh6dPfax4uCSsCscRjVcH8Kl+ANt4Ki8APf6rfWr3mrahIZpnVSzjJHGeapz0uxKDfuv8S38PdSt0v71k1GKY3cw81WkACY7ZrsdauEuNcjjgRAUjVmkiYEHHuKy5vEnwW0nxM/hm30ltVZrfzZEgsmYFv94DFcr4jtfGdrpeoeKvhr4Di0VAjKz3FxgMvrs55qL3kvMppNu2qXbX9CTwBaTX2l+JZJlSb7drEzpnjKg4/pXRXdvJZacbaOWKNAQTEzY47+1cL8FPDHjHxVDZR/8ACaDTpLmKSWeOO1Vtjhvm69Oa3L/wF4KuZNfl8d69qmsNaSNCJ/OaONSByCFIxSqJ8zQuZ2Vlp8kcP8brDT9F0OHxja6jEokQxmOGUBye3Svl4fFnx/olwhsfEF1beSxeElmPPvk8ivojx/8ADXwVpXgafVbG7822xuRGnMoUde5Jr5MuRZ3LOkrGRJc7ADz9BXXhuWXutXPPxlOc5JvS/Zn23+zh8RPid458PPaaxosOtTSYk+0lzEuPfHWuv8R+BvFWu6RqN7qGoWllJbB2iSCLcEI7bj1ryL9i74mX2g6nqelahb/ZNKFooh8wZAYZ43frXrvjH44aNZeCtctdGkjvr2R3xg4UMT6+lc+I92rZRsdOCqKdL35P5/1c80/sjVfFOm6XpC6pI0cEo/tGVWwE54H1r03R/hh4STV7Wyt5YXdYC5lmOTu9Oa8/8Jrq9l4K0+2n0qyGp6rdefMq3WSXY5AwOcVopovju/8AGsXh7XLiexiEXm/6MQVI/u7utD5pKydv68jbmSSk43+/9TB+NttZeHUltLKZQIrqEvsUbVBIB59a9J0LxQ2ieEbH7FavLA43bww+UfSuT1zwgfFGraj4ZjL3NppMLT3TFckyBcqpNdl4Fu9I1X4RJ/aWnIDBbERygckg81FSScFHcunCak5tpGDbeJ/DfiC88S+MdYn+yf2ZJHAoZDlsLnI9etM8E6lLpdjD4j1N18zUZZHjkP3hGT8vFcd5On+IrR/DenwhJNX12ONFd/mKDG4kfga+gL/wroGi61pWla1aW0tnDZHBxwpFZ1JKOg7Sqe+rIpaVf+IF1eKfRdRMwUK8hbuK7XwL4m0zVLPxDqGotsuUlePY5zkgda8wsfGHg7wtrmqWKa1+6dC6JEC5XH8PtWP4L8XeEbnw5rt5dS3f2y9vZBFGkbcjpye2amTurr8im9Vt6XPoXQYLuTwMZlculwGYtjgLnpT/ABVqdlp0miWoDrE8kRlYd64O1+IPxD03wNZ6TongyyuLXylUST3iruX6daxvEOh/GLWBA2uX8OiRXDoLeK1QSFR9T3ohFyfvOyKduTRansXifW4R4q0y10xXP2pjhyOF4qhDq+jaP8QZEu9atjJFbETl5QSM1wGteEtY0u40g6x4p1HUliODHIu0rxyeOa2tF8F/C8a9Lqdtov2qYxbrljI2c++aalBaX0GqcpR5ja034q+C4PEOseTdz3jqFULbwNIR+VU9G8da7cSazcaJ4QnuGuJsp9ok8njHUg1f8DyaZY6trtxpmkxRW4YKihBnGK0vDWqebaalO9qd7TMC1U6sbaIlU2neT/AwdGu/iRqej3Hy22krh93lHfj1/GqVn4P8S6h4OSfVvHGpSQPGxaNQseRn1Fdb4ZMkvhq6MnykiXZ+vNMh3jwFbQyPjEJUnPvT9o09EhpqW92YD/DbwjaeE4Z5rL7SwC5eaQnJJ+tfJv7c8GgaF4y0K1ggFusVmMEA8Zx/WvtPV0C+EIYWm+XMQzj3HFfEf7eslvdfE6ws5iSFs4zt7V04K8sUrs5MZOMaEraPQ8f+Dwz8VdJuJI97YxH83bPpX6m2kwh8C26IOfsnr9a/Lb4IAS/FzSMWXzRocndztBz0r9Q5ty+BLY8Ze1zgVvnFnVgxYClJKTuNVtng/wDe9TbEKM+1R3zND4QjRgFCwLu59qbdIR4R8vDDFsMexIpNagKeDC8mW/doAPXpXnq1zraurMk1vcvhl9uf9WgP6VJ4pbZ4Xl/vCNAc/hSeKV2eE/MkzCG8oAk44yKb43nsofDDG4vrYGbywMzKueR70tW9CZXV2HigGLwdIQQrCKP8c4pfFAUeE5cyEMY4wM9jgc1i+OfHPg+y8MSR3Gp5GIl/cIZsDjstZXi34n6DeeG5LbTbG/upiI9ubZlB6dzVclR7LqZtpP5HXeI5BH4XnLLgCJF49cCn6qdnhmZxnZHbjn/gNcd4s8V+O7zQGjsvAESQSLHvklvAGHTnFHiBPiVfeHyby+g0qLy1wI4xIduP1pqm7XbNVU1ej+47R4pP+EXKAFVW1BU56grRZTafpvhpI5r+2j22uBukGQcelcZfeA9fuvDcv9tePr6eH7OC0UaCIEY6cc1Ja/CLwOPD63F3pTXkog3bp52OTjPrRyxb3GnNrb7yzofxD8FaP4Wtbe91grJBC4ZFjLljkntWR4L+KWkHw1bw6NoWpXm6aVlY27R7iWJ6muy8IeF9C0/w3bfZtNt0zbkqqqDxg1L4D3yeELG4aJd04kJIQf3iPSm5U43STMXGV02/wOJ8M+LfideJex6Z8OY40lvHYSS3yjqeuBS+HdM+KWqa54imm1yDR3edBJ5Efnc7eBz7V3vgKFhpMks4O43Ux4HUbjU/hO3c6p4hmbbtN6B9RtGDU+1WuhSi5rdnn+jfDrWr7xbrQ8R+PdQ1Hy4Iw8YURAA9BxU0fwc8AweObCW50uS7lFlI5aWdmwcgdzXd6NAf+Ez8Ub1+6lsAfU7TRLF5fja3JTlLFjuJ6/NT9tOT00H7FJWaMq78PaBo/ivwpFp+lQwrO05kBAOQqZHWtHx1u/sFQPLBkvIVA2YB+YU7W1M3jLwgWAYqbsn2Hlin+NED2lgryEKdRg7dTuNZJuUkmzdw5YaaXLvjPd/wjGoFJFwLYgBh7VsaOpj06Ao2P9FUAZ4+4KxfHqyr4F1V0+Z/KGD+IrctomjsoxGvy/Zl4z/sVDXu2RnK7kfG/wC2PLDY/AP4VlyxM3iO5AHXLFZhivi7XUMOm3rvbq4jjk+Td1XafSvsb9tv7O3we+CcMt00UbeILttic+awgmOPz5/CvjrUoCLO9t5WMizRvk9OCDx+VellztSaRwV3KFZc66H6K/8ABPi3WP4CfC9bVWVX8LTudzZIDXHSvonxqONEgII3axB8wPfmvAv2E447f4PeAtPhYY0/wp5YwchgZq9s+J1xImnaR5RKu+rwgN6cHmvPxUnPEHrU5LlR0Xi1v+KV1eUNkrZy7ifTaarQyKPB1i8fDxadFtP0QVg65r6n4e6h+/MrPbPGQerEjFBv00vRbWyvbqJI47eMkPIASu0etc6TcWgna92jznT/ABtNbafqmjeU7SS6jIYpAR8wDDcfwNdgfGNnZeM/tqRmUjSFRsHAyX615Y2uaLosU1y2o2yB725WByd+xWYHPFY2g/EzwlceI9Wgm1G9v5LW1i2eVYyMD85z0GK6VBSZhOo015novxX8a35vfCumAB2utXidAhyAoya9Z1Jy2nXRLY/0R8nPfYa+U9Y8bnWPiJpQ0vw7qN/Dps0Yt96iFdzA5Hzck16p4k8Z/FRfDl/dQfD23s4bW2bzDPfhnwVIztUU5RSUVsxO6epe8Ka29l8FjcYYXFnGwXvznis7wL4nng8R+LrliXIFmJZAMAjyun515z4Wn+JWpeEbnRrjxJp+nWskCM/lWxfHHGCTzWJ4X0fxLZ3Ori7+I15dK0yC5WOFY8gDCgVEoe+7sG3ayTPfdVv1/wCEl8C3P2iNVW8n80O4G1WjODz710/jbxF4b0vw9q/2/WrOMfZZOswPUd8c186zeAfDGp+MfB+s+JJtSu4xJO0Ust84CsE6AD8a9PuPDvgSz8N6pqei6GiEQndIzmQj8TUXivh3Lj7srPY09K+Mvwo0/wAP6XajxFNNLHBGrC1tJZgTjthaxfDXxLbUfFfjLUPDPg7WNYjaeGNV8ryDxHkH58cV6Tocgs9Lsksre3TbAnPlLk/KPasDwvcNL4n8Zy7ozIuoRoQMDAEYP9amUt3Yppc2nyOS8VeKPipqepeG4IvhfaaWrX4dZbnVFdsgHHygV1N1pHxf1FneTx1pejhkYslvY+cRwf4mOKXxZcbvEvguJ5T+8vpvwxETV/SLqVtLu3MzM+ZsEnPHOKFUbVrEKF1Y4j4eeAfEN94ItH8QfFvWNQRp5STbRJa7hvPHyio5PhF8NLj4hGPV9LudUaLTxJuu76WQk7vTdj9K6f4ayMPAmmRS/eG9sj3Y1DEp/wCFk35K5CaZF8xPQFjVOc5Npiiop3sUvGnhfwp4f+H+tt4c8PWNnMkS+VIIgxVtwH8Wa7TT717extbWOCCMLCgIEQHO0VyfxMkA+H2uYY/6tOB1++tboYCOFSSpESHB/wB0VHM37jNZJcvMt7mNod8z+NPFjEAAywruH+5VP4h3f/EihjmldfMv4APf5+lJ4aKv4h8Utvzm7T89gqt46dX06wWZSF/tSD8fmrfktVRzWly7nVrP8sPYhQM/hXKeDZXeXWzvD/8AEyckke1dNGczKvKqqg5x1GK5TwFN9os9UuQADLqc2ffBxQo2uUnrqO8d+Y8WiQhfkfVIycHnjmuqDRmfksM9gO9cr4xQtd+G8ZP/ABNASPUBTXW2y/vFcKfvE4pSacEZpu5y3gSVpItcmQ583VZevoOKk8dEyWGn2/8Az0v4ufo1J8O0zp2qEDBk1WfOfXdV3xtB5cGhDgyS6pGBxVKfvIpRbN6OI52s+0HhjWH4RH/E68VO7g/6aqrgYOAgrqfspM3qCa5bwajve+I5Nm4HU2AI9NoqFeSZSYz4lzOvgTVEWTbvVFP4sK6GOVUt7OIcbYIxweDwK5/4k2xk8IyxlPkkuIkbPf5xXRraERwxngqijkj0pSV4pjSdjxn4nTST/EzU43YEHT9PjAHU5nPFe0zSKgjj3c4GRnpXi3xAjVfixduZYQjpYJvaZQOJCTxnPFenax4x8D6O2/VfFumQHPOLhWP5Dmpak4K6LlyLSPzP/9D7Yt2kf4uakScrHocQBx0Jc10ckzxxTNnP7tuc+1eQRfHv4O23xf1i0i8T6hezto8QEdno9xMq4YnO9VKkn0610MvxftNT0+6l8LeAPFerERNh5LE2y9P+mmK41Tkuh1uSk7RZq/DEuPBVpLjHmTzNjPA+c0fEXzFtfD8KR7jc61Cob05zXIeBfF3xkbwzZQaT8CLaK0w3l3F/4hiXPJ5KoppnxEg+NWtx+GLWS+8P+GJm1qJoXgia95GSVOSo5Heqb5no7FqDTsz2VElS4UHqjYIHNfLlxE1z+1mlwWjIW5jUZYcHnNexf8ID8Xr+8P8Aan7QNzDGxz5Wn6FBFx6bmya+ctJ+GWmah+0tBZ6/r2p6ws14VmeWYx7ztP8Adxg1MIp3bZm5Sb00PtG6a1sJpZ7vVbWEKWJ3zKMfrXlXgP4ofDLw54JeXWvFtnZ+bqV1IF3by/708qBnNaJ/Z8+B9le3GoP8P7eW8Ac+fc3MszHj/aY0vwl0LwvY+BLKbS/C2mWatNKY447ZdqDefu+lCs1qPpq9TkfiN+0H8J9S8G6hZaBqOsarLMUULbaLcuDhgSAQmDXUn4o+IbjTYp/Cnwd8R6ruRdpnKWYIx/00PH5Vq/FDU7mHwVILdvLzdwKBGAmMyKO1dDLcNuUNnEYAFO/u7aCfKo67nkPiTxR8dNV8W+EhD8IdJ0RrWWWSM33iBJGYFME7UQnj61093p37QWq3C+X8QfCvh+NvvpbaW91IP+BMwH6Va166kf4jeFwZiFSC5bb/AMBArqDK/mZ3nk8mnyyilfUpVIPSx5Fo3w58dXvxG8R/258fNfuHis7dZY7SwtrVDnOCCFLZx6mumi+CHgi/IHiDVPEmrN3kuNZmX9EIFXvD8obx94vm3q42WiMe4+Q11EDkSDjP41Sc07EztPdHkPwV+DHwT0Lw/q13ovw90oTTa5d+ZLKhlZmD43EsSST6mvS9fi0rS/AniH7DpdjAsemTFFjtlGCEOO1c78JZc+DWdE2rLqd25PqTK1bPjiVo/h/4nkUgbdKnzn/cNKaa0YozW5p+DL+4Hgnw/wAqp/sq33gDvsGTWR8Vri4Pw/1CFZWVZ5IEJ+sq1d8NAQ+EdAQ/eGk22cHv5YrE+LLsPA52sR52oWqKPcyrUwXvJjclJux2/mERInPyoBXG/FSaT+yvCqJH80/iyxTOe24k/wAq624ciUZ+XCjODXE/FVpCPAaRLkHxdaHk+gY053uyIJXR6LNOPPkVBsAcn1rk/GskMvjn4bJIhOdWumTnuLZuf1ropmCXUuTnMh/nXLeKgD8RPAIllyIXvZAPrEBmqgk52ZKlK1z0QzkSvtULg4PvXM+I3W5+LXgkImWg0+/mPPQ7UX+ta/nHfgnJJrldZudvxn8NxxjDRaDeNnPq6Csor3tDVt+p6LuLT8rz6ZrjdXZ5PjvoEXmbhB4Xu3A+sqD+ldE08m8SFiCwyK5K7uN/7QthboNwTwVKzHH3S1yoH8jUSundlpc10juyxDFx+NcPq90E+Pmgw+aMQ+E7uXBH96dBXWS3Kg7X6Dg159qV15/7QVpF/wA+vgiU5Po10v8AhTSd9BJ6HpMtyhY7eQK4q9laf4/6XJ8oSPwbPxnnc1yvP6VvmcEZVuK5FTNJ+0OMriKLwR82D0Jusj+VDi76BScW3c9BNwPNAwSf4vSuI8Sp53xo8Gnzwix6Pfvgj72dgrrN+cFeveuW1KNZfjdoOYifK8M3bMx6KTKgraD5XczbutTrJOZmc/Nj0rkPHNv5/jv4eQfxi6vJAQen7iuzS1mZm2jAH8R6VyfjKzmX4leA7qTaFjS+Mkgf5UzEAMnoM+9XSb57icbrRHTSp8xB5OeDXE/FJvKh8FQ7GfzvF1nx9Nxrr9a8TeFdFi8zVvE2kWkK/eaa9jH9a8J+Nv7UP7Nmhf8ACHrrHxh0xRY+I4bh4bON7uR9oI27YwSBk8noKz5Kk/dS3KhiI0Z899Ue+3CkSNu4bPSuF+NG3/hWOrearAM9uvy9yZkrh5/23PgDdah9i8Nt4x1+V2wosPCl9IpJ/wBsRbR9c1g/FP8AaA8aav4JntvCH7NfjXVoLq5iUS3E9vZKpDgrnzWBGSAOnet4U6kZK6MHVhUejX5n0M1t+6hVQM7B+NZvimCceDPEphj3FNLuD1wP9W1eUR+Pv20NT8tLT9mLwlocDKNtxqPjLfIPcqkJH4ZqLxh4d/bA1bwVr00vxP8AB3g9BpsrEWelm/eLC5YgsQDgZ6j8D0pSjd7oqmm3ZJ/d/mep/DmAJ8OvC6oi7RpFv05HKCuy0uw2XEU7zRKAwJy4GBXzH4R+An7QWt+CdDbWf2zfEUcMllG7ppvh+zt/MUjI5aNivFdHafsb+B9buo/+E8+Ivj/xNMeDJL4hntFJ9dsLIKU6cE7c1xtzvpH72l/mee63d6bpfgjTYLvVrGO4n+OJuzEblMqhnYgnn0A4r6stWDaqJI2V4pGDJIGyDnvXwToP7LHwBXwb4N1KHwTNJcXvxemtJbiXUp3eVYZZlG5mck/6vnOc9TX3rYafa6ZeJZ6fbeXbQDCKp4AApS9klaN7/wBdbszpOs3edvk2+v8AhR+InxXmWX9qH4uyF9yjX5FYHuwZgf1BqrK+2JnODGR90dvpUvj9rgftK/FxY4gfM1+XJPYGR8HmoW8lIiBGTt64PU17MdYx5lYvGSTknc+vP+CUgP8AwrL4zTxptJv5c56geQTivsT4TRhvhl4WVhvzp0Zz+FfAf/BPn4l+KPh78Pvi9PoXwp1PX9GlvHNzfWbqxtm8g7lKZycDB4/vY7V9WfBH9rj9nXWvBfhnQ73xwNCvzZpHHb6payWnmED+EuACD6gkV5uOpS9q5RWhjg6qdPV9Xvdfml+B6RpwRvjfrYxtCaHa+/UtV/4lRo2jaN7eIbTGfZs1F4Wk03W/ipr2qaPqFreWbaZahJYpgysRuzgj6irnxQilGjaTvTGNdtiMn0JrixMbrTsdlJ2ep+fPxNnFx8XPF9wCSzXzLntwaxrRlhkDn5sjGOw96v8Ajzyrr4l+K50+UvqDjJGKyIGVD5atnsT3ruV3TVzGz57rYi1eVvM8veHTtmsqaMiAxkgE88CtDWCYyF8rG41QlbaDhfmK+lNaEVEnqdz+zLmP4neJplJJXwvIjc9i1foH4dleDQdKD54tkxjoBivz+/Zqa3fx14pI+/8A8I44b1A3198aO0ttoNioY7Ut1wT9KnExbRNHSRh/CfUJZdC1ORpC+7V7kZxjjzDis650Lw34l+JeuWuv6PaXsEenQYSSPOM5zVj4X+Y3h+5ZWGyXU7k7un/LQ8UmjxSSfFPxKDJnZZWwHHTrWSpr2j9DV1WodziPFvwf8PaZ418Lf8K/17V/C13J5zqbeXz4yQvIKSZGPpTvipL8ZfDngy1NxPpnjCEanbLhlNlI37wc/LkZH612/iuKT/hYPhFVYAeVcHHdsAUfFWRoPC9mjdJNXtAB7+YKlu0U7X9divebtt6GB4i+MVjpHhjUf+E38KavoEn2B1Eklu00ZOzruTOPxrf+GmvaBrfgDRDpWq2ssf8AZ6koJgGHGc4PNbXi6eQ+DtYaVA3/ABL3IDKPlO2uQ0r4X/D/AMS+D9Jvtc8ORvefYFb7TC7QuDt9VIqlCLV0iHNxlyt3Zp/C6Ld4aE0qq/mX0/zBsjG81F4ReT/hJPGSBxtN/GFGOfuCuL+GPgPxXo/hazbwZ8RL63s0nlK2N7Cs6MN543/eFO8HeKfiPoGseJJtY+HbapBJqAaS8sZ1JBC44Q84rSdPmaaFGTgmrnW2Lu3xJ1WQMGVdPhTaR33Gi/2f8LO0R+yabOQMe4rmfCvxR8Jan8S9fivnudLna3hQR6hbtCA3PQkYP4V15txffE3Tr6yvYbiFNLkU7XBAyR6UqkWlZoiHvXa1IPEwV/HXhIYG4+eTkcEBag+IKzNceG0jiA3auinB7YJrT8QR7fiF4YRhuUw3Lc9jgc1X8buRqvhmEopVtTBzn/ZNTTvKWpdS0U7FH4nq48NWqxgFzqlsB7/OM1a+JtvJ/wAIhIkbJGk1xBu3dMb1qX4isy6Zpw6q+qQYGO2elTfE2ON/CZtuNj3lvhm7HzFp1OazLoOmpJyKfxCiu4fB93DbuDkxIu7t8wqj8YxHY/BXxYLrUILaU6HKsfmOMk7PStz4lPt8HXKSS7CjxdB/trxXxj/wUO8KfFC98Z6Hr+iaJfah4Rh0/ZqiRTlI8HGdwBHGM0Qi5SKbV9PuPkjwO83/AAilkBaKimIAknr15/Guw8B295L4+8PQ2N8LN0vFdZCA3Y9vxrNF/aW9q2k2+mR2xt1G1V6KvYCtX4VZm+KnhsSEMHucHB56E9Pwr0oq8GjkqxtZyP0Y8Pa78U9D8D2scvgu11uyjsmK3MV2scpPPJU1H4A+JfhWTwBb6VqYn0rUGtn8y3uIyoDZOQG6H8DXbaE6/wDCDI/l9LBtue3Bql4bs7DVvhdBDqFhby5snc7owccHpXnpJpJo2SavZ2/Ek8GKJvhkk1rcQsBYylWRw2OWpNIjmtfhQ8kzF3XR5GLY4Y7TXNaH8MNCg+Fr3+hXF1o88lhLMZIJSfmwTnaeKsaZp3xR0X4WrsurHXtPl0wsfMUQyohX16VKstQtK5tvGtl8HBIhJjOjjHsSgq7rqTxfCyJcqFa0gX5vcrWBqfxE0a2+FAsNf0jUtOZ9PSNQ1uXUkgAfMvFdf4gk0HUfhpF/Z+ow3KtDBhRIM53LxRN3jsTT0km3sR+PYP8AilNPibzP3l3bAAeu9a0PHVmDc+F14DLrkWQT7NVj4hWJPh7RY41O99RtV3Z6DcKs+P7WIav4RhKvk6yjOQeuEasnJp6Gjitb7EfiuDb428JWpLDe1w+31wgp8sMT/FmAgsyx6I5UehMgq74hVX+I3hIhw4WK7Y8dPkFORN3xe+aJVaLQ92PUGWiPxtMU00lcqaTED8RtbYxB1FlCpDDjPPauQX4SfDzx63imXxP4YtrhotRlSOVcpJGAo6FcHvXoOhWrj4ieJbpv3gaO1AX+78hzUHw9s1aDxdLu5GuXRyenQVMKvYupSlGSUnc8M0z4P+P9B+G8+ofDb4sXOnacIJGXSNQgFzFsDEFfMb5gMd6s+IPiF8TvDnhDSdN+IfwlnGlW1xbO+raNdrcoQrAhvLwGx7AGvWdLhl/4UnLNIVJk06bdx6u1a3ibbH4T8NRx4UveWUZJ53DAqPa8+rY4wt5f153OK0j4ufC7x98Q/DkOgeJ1F3bpP5lpPG0DLlQACHwc16BZ2sf/AAsrVrxAjqdPtxkHOME5rm/ib8Ovhx4+8ZeGdN8WeF7O42CeWOdE8uSNwuMqy4IOCea89s/gp4x8I/EbVV+EXxd1TTIoraF20zVY/t8DA543Md65+vGKpyg5WRpaVtbO3b+v1PRPD7pF4Z8XblbBvr3PPtWfq3y/CvQPs0vzC5stnHQbhXmOmfFL4veCvDfieHxz8KTq9iLm4Z9V0G4WU4PDEw/ez7c1o23xu+GPjHwb4b8P6Z4ut7bUxcWxaxvVNvMAjAkbWA5qdJLQym0pa6fgeq6xdmL4oeH05I+yXJ3n6KP51+bn7e1wbr9rS4FvJD+70GPzQTySX4P6H9a/RLUpJZ/iFotwGEsS2k4UqcjJwRz+Ffm5+2/lv2t9UuWhliiOh2yBwMqxBfcD/wB9CtIU5OSUe6Kun8SPFdda5bTb9bLbvSBwm4cE7T3r9J/gk6t+xN4KXVrWO4ebSbcMzor5JZRnmvzR8RzRppNyJCCXiZAVHHKnHNfpJ8FUa2/Y78DxearFNLthjPGNy813Yzm5NDhoOP17XVcu3zOh8SfBLwhbeMtDuPB11qHhTUbyOQi802XAyACf3Zypyfaqun6n8bPAz+LIBYRePLZJAJ7hWW0njXZjoflY457V3+qXEsvjTwkASY1SYknsdo4qpYX5S/8AHTNMQrSPwPQR9a4G2tNz0E482it/XY5TS/jn4G1W28I+F9Ua60fVILqIPaahC0WCARw+Np/A16RbtDceLPENwjpJHLYoFeOQMCADxxXI6vYaN4k8J+FrbWdLtLyG5ljWRZog2VK889c1yT/Bt9C8S66/wn8X3nhqQWqSSW7k3MEjFSfuscj8KcYL0ElK93r+B//R+jgpTwF4etWkwRqSYUdlEjcVstOZPHWqpswP7OjCuPTmvG7bxv8AE3wt4T0q28YeDf7a062mVjrGmOCz4Y5YwnkfQZrsvCPxU8FeMPFerPpWreU62CoIbqJoHDf8CxmslSl0NoyhzWasaVvcxr4R0PLK+7UBsHp87VcyTrPiDl/mso2AB7hTWPaI7+CvD8oVSU1FWYKc/LvatGTeda8SMkmU+yR9/u/Iam2iuOKfT8iFLfTtYi8NWuq2UNxbysyyRyIGDfLXnuqfBfSLW08SX/gHxDfeFbi1vQStkS0ZGQcGM5XkntXfQB1fwg0RYZZ93pwlJcPJJpHitA21nulOTx/EOPyrRzcbtFezhLljNbnLp42+NPw71Qw+J/DNl4n0lbISC50ybFwBjkmJv6Guq8EfHTwD46s7TyNW+x6heSGNbK8QwSKwPI2tz+Vbpmd/Fce5FKf2WU3H0rj7/wCHPgDxxoXh0eIPDVvd3K3jPFc7AskT/MNyMMEHGeapOD+NasxnTmqnuS0Xc9UCIdxR0baMnaeBUsAcKCOg6kV4uvgn4h+DbbXLnwJ41kubGzZSmm6rhweRwJfvDPTnNcz8Rv2p/HHwav8ASIfHPwhmjtL9SHmgvUcMQM8dCKzSk3yoqSUbynolv1PqOwukPyH5NvTIq0t4m8Ht6ivhLVf+Cn+nwSWlvpfwVvc3NwkSTT3igAM2M8Zr7U0fUptV02z1G4jjhe7hSRo15C5GetTXw1WlrNWuRhcVRxLcaU7tG/8AbFzjOBVfz3JPPGcjmqrMA4yQw9aAyjoc+9YKx1JPmsWRcN0PHrQZRjJz71XWUFu9SfLIeOMdTRe5T0Hl9wAUZzzk9qGkU4Uff9ahkYYGzr3pN4bAyOfShid0rEySsUbPUdfalabIGCcd/eoG2gY3HFRmVD8mTx+lJJsFqrFpiwx6Goy4BxnvUPnbjtzyO+ab5gxsDAnvVpMTViaVkHzIPm9M1D5hZQX+XPA96CQTz0oOAp4yO1axTsRpc+PIPH9/8NfG1/qsETNbXlmbdn3bQHXNZn7PXjS50DUvFWqxWs2oaz4jZ5LSJFBO/PB+gql8WrOzHhO8vdVt57WW2ZnDOjAOPUVq/so63oWm2cviyx0+S7uYW8pkHzMPUjNOyVDm63OaNNxrxi357noNrpni/wAC3NnrPifSRdajrUmbm+aUytBnou0dAOleheAv7HsZ9Q8QvcLPc3c21mcj92B7Vy/jP4y22rNDDaadINQEwEaFcYHerD6TFr+my2llYQLe3CffLeUd3rmuaTk/dkdiqU5T913selWfiFm1F4ReQSQXXEexRkY9azdevJ7OaTUpbgW1ra8lmP3h7e9eVaRdS+AtX/se71WS/wBWiP7qzjKsqk9Mt1/OuvubkMwuvFl2l7ql1gw2qPuigHuBxmp5GtxKo5XvpY5280HXPjLq+oeH/Duuf2XokyKz3crlSx7gZ6V6R4W+EPgP4YafY6dbtbNd2+Ge63eY8z+pY85qKw0PRtU0OS007b5twxLShSpB9OO1a3hrw74e0S6s472WKW4U/vVZiTn8acpO1vwHCN91fzb/ACRvw2U1xJ9r0lp55WOWaRzgD8a1Tot7qNu39p3UTRkEPCnzA/Umo7i8sIWe20mRonc9jwKjt57jTw2y5ikldstnkVnG8ti5vl03LXhXwrYeF9ONraW/lRPKz7Sc9a1JZUQ4GCBWN/aV7Pu+0XEJA6KhpouWddu9q2SbepzzkuhfkmllyRgqPemJIv8AewScfSqZLMUxu444q9bRK3ysuCp71s7GO7sizAVUcsT7nvU7OCfmbjpj1quwLSYHAHYUpITrWdk3c2UWtidQDnI4pNyqCrliT+lV1uB93dgDvTmbchfcCO/rQmrktO49wDhO+Kj8mM5DqCRTPtAjwWbH1p4nV/nPf0ptPclaseyKiDZIV/Wqcjyqp2/MCcZqaRpGYbB8vfmqREu9jyKuNtxtkyMePMHPrTpNvQcY71Apcsd3QildiPl6BuDzQnqRJu9i1HjYzdhgdepp7HI+dwBjHWs3yY4s/MW9Tmq8jzHnfvNO1xqTbNQSL1DeoAzUBlQZLfdJqgs0oAJj69eelO86JQ3mE7u1J6GmrLTMr5IChex71B0A+YHPQUzzIyQc5H1pWZWZWTJ4/KmmRZ30JFlVGClS2etKUViegbHAzULHbk5xmjzFUjAyw6se1VohXd7Eyx8FXXIPQ5qQwYTds4+tRCc5BB6VYgkVm54z3ouyktbMif5RsVdxY9cdKFVuQV6fzqxKVDgKMtSxnzA20MSPap52U1qVxDvBJA3Z7jrTXgAI+UcV4f8AtXftTyfsxW/hiY+Ff7b/AOEiuHjEIcKybRnvXBfDv/go34J8b+KdJ8Ha98NtS8PXGrXKW6TtMJEDN06dq2hRqzp86WhyzxeGp1fZylaR9TMjbeo+maREH3DnnpxXJ6v8WfBVpqzaRayXV7MiM263tndePcDFZsXxD8V6rBavoHgS/bz5wqy3LCBMZ9+f0qVzHSoxb0Z34iZC2cgj1qtJCcDfKqbm6k9a46aH4tarLrButV0rRYbeLKrGDcOvHXtzVL/hAZ7lNC/t/wAbapqa3Z3NHgRA8ZPTmiKvsy3B9UdXc65oVis73WoQqtsCZMyAYFcR4n+KfhhBbRaEtzrTXbbdttbs+3jOCQMVZPw98NWlvr0lnoUbvbykI8rlyxxnuabeaVqkk2gx6aq6YQrMxCgArt9B7012EoSautDzPW9av9VTU9Ts/h/cafJZoW/e3fkqSB1OOc150+k/E/V/Hmi2jrFo0N1D++vbK5M5iUjIzu716zrnh/WfFsWqaHFr08cC37G6cYDSRqRuUccA16FbeEvDegX2gw2WiANcIQXYknhe9XCqo6Iynh2/j0/ryPI7T4FaL4z0fW7ebxtqup3NrL5TXEpxhsZOAKd4H8A2Xwk1zw94S8VRwDTNRn3WuqmTjfg/KQehxXo8WqjS5/FmlaLZRtMJn8wAYCHaMZxWj4q+F9p8QdC8P6d4llEUT+WYEjY/u2C5DZHOahVtbdCnTp/Zim0bnhvSYG8W6pcWSwy2dnaqIyUALk/xZrLvNXOq+F00WUr5lzPhivP8ZBrD+HGoHwl428Q/DPxhqpa4jgQ2V8xO2WPadqkn+L2rrJbOw8KeDbG4CJJJNeoXc4LBdxzU1G4vXUuEm1ppbdXPDfC+ganoP7Q+u+CND1yQx3VhHcwQ7wFRiSHx6Zr0Q+AU0bwr4ssbuxa8ZZZJpnLHDORzivNfGk9p4G/aJ8NfEWe8jt7bWENqxzwibuCx9zXuNt4iNzpGv3UmoWMentO5WTz1JlUjsKio27OP+RVFWUrqz+/T0PDvjl4D8JeD/gHN4r061eCYWIke3BLbmx0Hqa/PtL17u2lvUtjCWGVBUgj/AOvX6J/tS/EnwrL8M10fT7iXMNnJvC25bkJx2r85dOlnuNPhuDbyKWjDHcfmPv8AWvRy+M+R8x5WMnBV48ln3/pf5H3F+zHpOj6l8O/7Vt5YmWC0H2gOvLyYOax9Wtbn4laf9h0DRYYLHT5Wku5mmCBwrcA49cdKx/gF8WodF+G2oWkOn20Mkdu0e1h87HB+YDuTXSfCHwPqN98Kta1LUPF17p8uuTfa1g8kA+0fsPWuatdTbk7feexRUZQjGKuutrfr+gzxVoOs+F4vDfj5LaGxgsCDOzOMO2MdPpXq+m+LdF8RXFr4ksdeQRJYebMYxv6DnntWRrOhWet6Xo/h/U9MfWLgyJ5kBfKFQME4FeMT6/efCjx7rngbSdBji0vWjHbW6t8ogLnBAFSmqjte7MKsFR1WkX5u9/RHrnwN+Itk+ieNPEX9j3eoxaxqM+y5WInEajaM+g4rA+FXizWdX8FXlxounW7WdlfuGguHK5Xf0Fem6FBp3w/+GN7bW0yrGC6sFToxFeWfDrxHYeD9B8QaB9iWa1ml88yngruGSfzrGMveskazg1ypy28v+HKvwi8Ja38SfjL4h8VNqDaVb6dd+RDDEilI5Noywbsa9wT4cav4x8TzWyeMZ7mCwXyn8xhiRu+CK+f/AIJePEhh1rTbstZ6deazLLNcJ80jDPGMc9K9f8PfECw0/XUPgaxc6fAha4LoyNLzyxz1p1m29AptSSc/z3+Rq2Og+HPB/iW88O6lpcI/eCM3A55PJNVPBVtbapofji18LSxrFp9/Ji52ggEDJArpbqfQfFdrqHiK4h8z7SWyDgCMheMmuZ+G3iHwR4D+FOszarPH5msNPJhJATKxyB71lCrJqz3NlZfDa2p3XhvwXbXfgrStbkvZWvU27GWU7SSe69K0dV+Ia+GNVij8eyQeTY3CD7VuAI9BtHWvJ7DxV8Sbn4epZaLbQaNpzTxhbyQ+Y20twQO3FdV4X8BW416MeItuu6jfSqyzXY3L07DoKpRu/fZMFeC5Va5Y1X4i6F8T/Hwj8LeIZbe0s0bzJjEVXP41U1W5v9C8XxWb+JYrj7ag2Sxsq7l98V3mveE7a38S6Ro8OjW9tc3kEnmJGAolx6+tcf48/Z80nxFqs+pWOLPUNMtCIneQoqt1wK0pVKSktbLzF7OpZqKv96Ou+HPiTRvt/iB72cs1q6qgyCTx1xWn4e1izuoL+VJI3UTyFlU/dBHGa+aPDcWq+Eb+fUtS8WA3TSCF4AFZODjqeTXofh3x5ocD3unX7XUksxYytBbMUZsetazoKMrp3uR7aTjaSt6ntOjJEvg9QJ1LmN8hWBPeofs8qeBIEZsMqenbPWvOfBGs+Nv+EUkvNN8APNbyBxFLc3IiwuTzjmuj1D/hY+o+EIPMa10iDaATCDNj88VMoWluQtY6L8zptfgZPCMBR1Ch4QWY9eRXwv8At3tbP8WGQXMbz29lCViXn5T3P419h+IPBHiS58O2p1bxtqNzCWi/dqixgDIx0FfDv7ZWmWWk/GnVbWFm82GxtjLI5LGQEnj9K6cDGMsQtTlzBRjR96O9upw/wQv7PRvjDpV7fRsFNu4JXLb+Olfo5qXxNsz4WhtNJ8N6rdSrCq7hFsB46AtX54fs3xNe/GSxSco0S2rtjGcV+nmtKlv4NQQ7B+5Rc7R6DmujM+VTjzG2CUvZuSat6an/0vrLWfFHj4+HFNr4Kht43RQXmuwxwcfwjik8R2fxD1Dw0v2jV00uPKZ8mAOfpzxXYeJCsfhPysALtjDHH0qTxaJD4T8sSgYeHLj0yKlTSd0jrkm243vc4vxX4C1Sbw0sut+MNQvIi0Q8nAjHJA7VJ4w+EHgaHRkku9KS6ZZohmSVjjkc8muy8eS+X4eGI9yG4gUHPYsKTx+gGh4GTi4gBHr84oVSd97Cnycm2pkeKfCXhzR/Dkp0vT44RE0IGAP7wFafjuK3j8KXMSxQqu+IBtgzjctSePkVvDrLtJXz4BtB5Pzil+IYiTw5cDzek0IAx1+deKhynJ6s0p1ErJLYr+Ph5fha4G0HJiAA6kFgKd422xeE7htpynlgn0GRS/EL5fDlw5X/AJawgZ7HetL8QQ8fha7AblmiU+nLLRa4pttO2/Yl17KeGJn4VPs4JOOmRT5/l8PDCfcsycn/AHKTxjC7+Gby3R9jFEwx9eKs6sGPhy4B+XbaEE/8AxVx0Ert6kegKB4ctZYBjba4BP8Au1W8ARS/8IXp6SPjEMjZHruatPTLZovDFo3OPsYz/wB81H4GtzF4H08YQskEm9i3fLVM99BXd7EHw+Xy/C8WZC/7+b5j1bLmrPhL57rWzwFe+IyD1wAKr/D/AOxR+CbR5r2BJFMzMDKCR85qn4d8U+F9OTU3vdVC+bfO48tS/wDKk1uXTVodjT8OSNJ4y8Xlm+7LaKB6/u+1PEJfxzM5UuUsADn+HL1zXhv4haDP4n8W/YLS/uXNzBx9mZMYjxwT1qxa+LfFc3jXUP7L8GC6zZpuE9yIwq54460oxnF6oXteZc17/j+Rs61Djx/4SRFGGgu8n0OwVP4wjkC6Sg2hn1SEBSOvWua1K68f33jXQBJptppjLa3DKVk8wr07elJ4v8NeML3UdCfU/iFN+8vgI4YrRAoOD1J5px92QlJy6f1+B1HxAtvM8E6nEk6pKyxqC0gXJ3jPU1qT6jollbCW41W3U/ZugkBOdnpXA/EnwHpp8B6ncanfXmpOHhO2WUgE+Yo6DpXSS/DjwTo9lcXFt4fhWaO2Zg7OzHIT3NRKUHs9SuVp30PjX9s7WtA1T4d/A+zsryR5LTVb2YKFwMeRKhyf+BV8oX5UiV4/uuCCN3B4r62/bnTTdM8JfArTAqwyXt3eElAB0tnbJ/H+dfH1wst0I/JkjX94Uz94HtmvUwMIKndHn41N1b3/AK+Z97fsa6140tNB0Lw9pei2gWHw5EsMjy5G3zDzgV6Z8XX+IUi6XDN4xFnLPqAKR29mreXtBOfmrzD9i74j/Dm61rTPB2n+IYpNe0nwxDbXVsQVbepOW59a9Q+NV7c2Hirws5lZ0uLuRyqjPAQ15eIb9tqrf15nXRqKVNNO/wDXlY5bxFp3ii48FXlzdfEa7vkt2TeDEItqsf8AZrUvvDnhL7TF/a9ncagIokHmSXTtkbR2ziszWJop/Ccumusiy3ajeCMA4YECtvULnT/+ElTRoItyXFrGrED7rbeaXtm3YpxXK4vY85mvvCl14bI0nTjDDa3kiQjqJXaTGBXq/wALrXRrHW/EWkzKlo9hZQBgRyxcFv8ACvDfhlhI9P027kMsEWuXkhV16BHYj8jXoSa9c6x8SvEOr2NqyxvDZI3PysNp6VM7p73Lg7xVraGdd6+1l4mjsNQXbd/26pt2C8FApIzXqH/CT3MOm6nPdS+bDcWcizZHTKkCvI/GEENt8bPDFmyGaS/meQBjx8qdf1rs/EMWpvpOsW8dti3SJt4U+gJNapp2TM22rs5jSA2jeHL2xvrppXuLaIJIAePlFZvhXSL+6u9cS0kykV3GkjE/fVgAMfrXR6Ui6t8NU12SIefeE+WmeiqBx+lYfw+W90jw9N4vnfzBq2pTeQquMARdOvvUSle+prGPMzf+KZij+JHgDwLpE/lrax3EsvPbyxk/rXcJqES/CvWY7ba0KxuZJPXnFeW3Gm3v/Cc+G/FuvN52o3UV0IdgOACoGK9F8XR/8I78J9XCWpED2QyvTcSwyRUS06g2nokeheGZ5L+3hCT7oVhQIfoorzX4LajPrfiLx3qF7dlrldeniKdgiEKteo+CNJNho+n2u4lDChDDoMivD/2b4bmXxD8QtTtIWlSfxFeoQ/BTa4H9K0hJNSIabaS1PU/Epz408DRBgc3lznPY+UauaSzDQb2cZ3EXA/D5qr+IrO7PjfwJ+4Ylpron6+TV6ys5l8IXsqI7hUn4x7NWMdZIclZalP4fxeX4K0qPduJjyaq2KlviXr+GJYafbAqTwPvV0PgbRLmPwfo8chQE2yHlgMcVlafYWth8SvE13qOo2luhsbZVd7hADgHPfI/Grk/fdjNXujN+J3HgPVlK/eMS4B5PzrXTMhkjh3ckQqP0riviz47+HemeDr77Z4qtiFmh3/ZlM7ffH8K5Jq/D8avhrKYI9NbWtSkeNdvkaRNtzjuSuKbUtHYbkr2IPCcTyav4nk2got/tDd/uim+N4jc/2FByf+JnGQOxxk1i+FvG+v3N34hk8MfC3U9QSe/Zw9xcxwDdgceo/Gm+Lbv426neeGo/+FaaFoqf2gG8yfV/OLcHjCrWkpJVNSpJp2Z6Rbwy+eHKkkj0rk/hvZyv4fu38s5k1O4IPf75rUXw38ZdRZSPGOhaMCh+SDT2nbp2LGuR+Gfwz8e33h6e71j9oDW9Qilv5wyQ6ZBbchyCuQucDpmp5kk22Jwk3bodH4vspjrfhGJmRAuoO0m9wvGw+tdN9q0rS7nzNU1Sxt1UE5kuFH9a858Y/AnwbqPiPwVa+JH1rXDPfybWn1SVQpCE5wpAP0rvdM+Bfwn0eZ/sXgG1DkE75HaU5/4ETWc6lO24lTlc838D/F74T6JoeoR6t4tjMw1e5+WCFp2yXJ6IDU3ij4weGtal8Lr4R0TW9XY6mGIbT5IAwAPQuBXa/CxNI0bwuyw2Npat/aVwMpAg4DkDoK0fHd0H1/wG8+zD6q+MgDI8s4qXVi3dbFRjZmNceMvixdXYTw78Brlo+T59/qsVuv5cmuO+H8Hxx1az1y4ez8P6A0uqS791w10UPoMAZr3m3zPceYgLbied1cZ8NUaTw9qMgBw+r3P44cij21tEh+h5v8QPAnxXu9Gt/wC1vjQsVrJeRI0FjosWQSwwdzk11dt8Hbed1HiL4geJNbzhWVrwQD6YQCtb4kJMulaOkKAedq8CsM9t1dQ8HlXDBCAFbOTTVTTmW49bWtofk/8AHCwiX/go74S8DLDfx6WLi2R42upHedcSEAtnJUY6fXNfp9afD/4f+HpE/sXwbpVsw+8/2dWYn1JNeT+KNP0u8+OWlX39mwtdDX4YhKUBIHkknnGa94u4t904C7skniunFYyVWMYPSy77mSo01K9OKXojkNCbyPiZ4mghigRItOgKBYVXYxJz0FbGsS3X9iak/mAEWsmTj2NZHhyAH4geKrr5t3kwREemATWv4nYW/hPWpyPmSzkI/KuKTszZ69TF8CQsvgbQlM5fFqpJPBySao+PYmm1jwKgkCr/AG8CQ3fEbVu+EU2+EdGOApayjJA7HFYvjk58TeBB5asv9sEkE4/5ZtRUbbY4SUWpbnaIivOzngrnmvlPwZcw3/7TrSQKXMd+4diejBDX1SzqsknmZxkkKO9fJvwn/fftH6q8q5zqD7ePujy61ox5lJs56seyPqfU3YRXrFQ2In/LBrj/AIZKsfw/0lQDtKOR+Lmul1ZhHYalMrHi3k/ka5/4bhY/h9oyqM5tgRnsMmpgrwZdolL4qRbvB0MK43z6paqCT/01U11d3/x8boyTg4HpXJ/FOQDRNEhOf9I1y1QN6HfmutnRxJtcjIb8qpNqNib6nHariX4r6Jbk4C6Vcv06HK4rqdjbzu6g/mK5e/l8z4uWULRFjDoUrg+mXArrIyfOJ6g9jVSk2kS7Js43wsgl8beN2jwFS5txx7RdK6yM+XufGMKc5rk/BPmyeIvHE4bYr6uisv0iFdW+RZ3LlM4ibGe/FaSnsCehyXwrUr4Ftn8zcs1zO4OOuZWq58Rptnw48UbWK/8AEtkG78Kg+GEE8XgHSPOXG5HKqBnq7VL8T4Zz8N/EATK/6NggjrkgUTtKZKk7djX0fEHhrR1xkrYQAf8AfArnPiwRJ4V0+APtM+tWa9O/mggfpXX6fpszabpxjj4FpGASeDhQK5D4upawaLoC315aqq+IbSR/9JRdqK2STkjis0tbRV2DqJatnYySAzygLw7HNcf8SQsmo+AIZGx/xVMTj8I3NO8X/Gj4M+DDJc+LPid4d0qLd/y21CMf1rxT4i/tk/suP4g8HvpXxMXW5bDVDceVpVjPeEsEKgYjU/3q0UJSkw5+RXZ9PzTx+c/zchzniuT8RTPcfFHwYEXCQ2N+Sx7EhQK8euf2xrbUdUTT/CHwX8feJJLiconlaO9ohH97fPsXH0NZ958W/wBoHWPilo0Gmfsr3lubexnNudS8SW8IlyBkFV3H8aunTle/YTlordT6id38whgcg8461yt9KW+N+kwMflXwvO4JXPBmX9a8+i1P9snXs58JeAfBTMxz5uoS6iwHYkBEGfxrlb/4a/tUeIfi8LTVv2qrLRWXw8ZVi0jwpH8qF8Fg8hYZ3fp271Kopu7kkPnl0R9RIlxK7RbMEAYY9hXOeV9m+OjXUl7ax2x8ICAySXCDEnn7sYJz0ryCP9n7xLJeW5+IX7Vvj3xAXUiS2UwWSv7ZhRSPzrnH/ZE/Z61j47PD4o8Patrd2vh2OdZ73Xrp32F2TaRv5HU/j0rP2dJy9+Wn9WLpynZ2Vn6n0VrfjzwBosc0uueONEs0h5ZnvY+P1rw7Wv2sP2bNH+OUs118WLWd28LC3WKzsprkcTb870UjP+z1713Phr9lf9mXwVc+f4Z+C3h23nPHnPAJHP1ZsmtXRtP0LSfjlq1lpHh7Tba1i8L20ojS1TiQyspPT0Aqk6XVN/5jjKaWjs/0OFsv2xvhXrD+V4P8N+Ptec/dMPhO9hjb6PJGq/rWRB8avjLqPxxvbzwh+yfr97GPDKQfaL/W7e0Zhv3KvlkkBTz82c54xX0nFdOJCiMqp/dCjAFcbp9y0vx31qfeNkPhW1jK98mVz/IU1OOrUTKKafxbnnlr40/ba17gfs/+BvDEUj7S934ra6lQeuxIcH/vqsK/8HftZ6t8Y7Z5/jd4Z8Mzjw8+xbbw8brEZk5IZnAzux29ePT6OMsvGGOSeOa43eZvj48Lc/ZfBwfJPQtc8foKl17fZT+RUKV3Zyf32/I4C2/Z6+NOonHjf9sbxfqMbj5oNP0qzsoz/wB8xlh+dYniX9kj4W33xG8L2XinV/GGvR3VlcPM1z4ovI1cx4x8iSBeSTnjmvowH957iuO8Rp5/xh8JwE/d0O+cJnuWQVbqSk7MUYQir2v6v/M5XRf2NP2UdCuftFj8EdFnlVtwkvi102c9cyE81veMfCXgnw1rHw9tdC8H6VY/afEBg2w2yD92IWbHT2FehpuyR69Sa4z4j/vvF3w1AwWTW53/ACt2H9alTm56sIqEU3FJX8jvmuxBuFrbwRc4OyID+VcV8ZbuWb4eRx/fL63YAgdf9etdVPKVbHXn5s1w3xpmRPB2m53ZfxHp6ZHbMwrOKd7s0cne56DJNKCwdjjsCeRWB8QGb/hXXivfnDaNcjOen7s1szsPObOc5rlfijL/AMWv8X/Nljo06gfVatx5pExdzS8Fo0PgHwupTrpNvk5/2BXRWDqblHlG4Dtmuc8MKYPCPh+2H8GmQLn/AIAK3bDPnDkjaCc/hUNWdgW58raF5N94H+GqJE6s3xj1Byozhislzya+roF2ag437fvE8/Wvlzw8kknhf4PpcWkiyXnxQ1GQeWwO3AuTk+xx+tfU8cLG5mw20xq56exp1HrYEr62P//T+P8AxhPNc/tC/FbU5mxKnie7i2uDjYs0iqfxAFFxtIOXCM/Q4qDxDdtqXxu+KV0inafFF0MMehE0ik/pVi7ZfKbOBkcN6GvRot8sUGKsppn2n/wSgm2fAH403O4Z/te4JOMg/wCiL2r688EeF/Cfiz4SeGdN8WeFNN1K0l0iHzY57dWEmV57V8ef8Eqwlv8Asw/Gm427mXVLkbvUCzSvtf4ZQCP4X+Dzkrv0W3IBP+wK8zMLfWbo58u5/q61vq/zPn61/Y2+Dy/FnxRc/De41r4eXtpa28kUugX8kaK7q2SYSTG30K4pPG/w5/at8AadpLaf+0DaeOtL/tFRHaavoSQXRODgCaIgcDPJSvcPDsbRfFvxpsTkWtkGJ7/I1T/E7zTo+jtG+3GqrnjOfkbNZ1K06aTWvU7o041JcrVummh+amvyatJ4v1u51tYRdyXh80RtkA1DZyRPdACPax79qt66gPjHxHPuJ/05+DWfDH+8E2CByDzXbCTdJNrcxqXjNpdB/iSWVXSFgpUDtxisZ7gxrgZP1NW9UiYMHJOc+vWqt0iiPIwGx0qI2vYXNNnffs1Nu8feMZBFsX/hHlBOOmXNff1hGqaLbMFJC2yncf8Adr86vgp490X4da54p1rxPNcHTrvTI4c21q87RneSSQgJxj2r718A/HL4H/ETTVh8IfEnSLq4jtP3lq04jkQ7ehVsEUq97WQQqJyUdCP4Vxg+Fd56yX1wxGeP9YaPDFuzfFLxY6E7Tb2+7PTgGtr4UaLKPBtvLhWVrmY4U5yN5qp4XilT4jeNCB8oaBQMfd+SsXP33YqcLpN6FLxRHFN8SvCn7kh47W5YNnp0qH4qpHcaDpkUowx1m12e53itDXrSaT4teFVY4VtMuzkcg8rxT/ilaY0zRInxxrtqcdOjVnGT5bNmnK73RP40V4vBmuHO0iwcc/7tHhu3H/CGaeYwdv8AZoJ9vkq98QIlPgjxBNKQimycdOnFanh/T1h8HWghJAOmAZI/6Z1o5WpXJjH37HFfCi1Y+CdNOzZG5ds5yeXNQfD3zEv/ABI6SkMuqOMHuMCuo+FVkT4D0ZhHztbJ9fmNZvw8gkk/4SF3AcvrM2OMcDipjPmincck1IxNP0yx1nx54lTWdOtruBVhTEiA9R2rl5Pg94Ttfi19s8IPd+Hb46SQ8ltdOYwC+c+UTsz74zXoXhixd/G3i8S4VUkgEfHP3KZHbND8VbglNoXR03HrnLmtIzQpN21OG1TSvinoPxA0hhr1j4oVLGc29tNb/ZnPTJ3jj9Kp+NPiFe2GqeGX8deCL/Qo4b8s0o/0hPunnKA8fWvSdUjD/FPw7GoOBptwynPfirfi23ml8VeFo3VWVppC4bv8tZKTUtC6kINJJ+pyHifxT4T8U2Xh7+xNbtpd2qwsRnacD1Bxitn4o2hfw1Ai7d7alb8A5BHmCq3xX+HvhHxAfD0WreHrZ2udVRHkRSjgYPIK4waxfiZ8LLzRtCsx4O+IOo6NEt9CDHcp9rQHcMD5vm/WqclK6ehmo2e39en/AATY+LFtM3gy6jjcxyPdQLjHUeYtcz+07qH9n/s5+O727iDtaaJK49ThO1SfFO5+Mui+FguoeG9N8UoLmHMllN9mcjcPmw3HvjNcj+0x8VdFh/Z38ZWuraBqljqUmjOot7q2JVm29NwGKbpytzI1jKHp67H5l+ExcXfhuzvbu4aedogN7nk+g98e9d78JLR3+KfhqcczQTuyoDwTtI/qa4fwlFnw1pkpGw/Z1wPWu4+Eolb4xeFPs6EubiXec9F8tufzr0YKTppPc48ZUSfdH6maYssfw8jmnQ/8gxsj14NM8OWoj+FltcRAbm0wnZ+BreW0mt/h8Nqox/sgnIPH3Kr2NqsHwoUf8tG0cgD0+Q157eqR001K2pn6bYJb/CRYpid39jyEsOi5Q1cnt/s/wbPlnDroeOO58vg1LFCo+C+9UVS2h7WJPTKVd1C2S1+EEqdVXRlDHPI+Qc1DkK1/uKOv2dvL8I1W6tUlT+z4eCBy2FrK+Ivws8FP4Ltr2LSzp92JLYia1naIliwxnHXmuk8UW+34VukZKt9ktxGfxSp/iKjjwZDCp/eNcW6gH/fWsZVHztp6nRGCdNcyucX4+8K/ETRLLQo9J8ZtrcEOrW22yvLdVPDdA4/nWr408ba/YeI/DU3jPwg2kW0OoKWnim88MCpHAUZ46muk8d73/wCETw/ln+3YA4PU4Vq0vGE6t4p8Iw+Wria9l37vaM0pySjfqRGndtJ2/EwY/F3g3xL8QtD/ALG162dYrW4DqTsbcQMDDYrat7cXPxalKSBiNDTLBug808VmeKfBng/xL8S9Cg1fSIZAunzykr8h3ggA5GKwYPA2p6Z8U74eCvGVzprx6VEPJnjE8e3efX5ualTXM/Ucoy5eh3Hh11Xx74mkQ7vLe2Qg9/3ZrO8BSMuk+LFz8p1m7YZHPNcz4e8RfELRvGPiY6h4Vj1mINCk15ZzbDvC/wBw9sVF8N/iZ4RuvC+uvqN3Pp1xcanet5V1C0PIYqeT2z0PenC7i7GlSScl0/A3oJBD8EZCo2EWjAD0+Yg1N41Ljw/4QtizJI+rWQJx1A7VTuFhHwPkMFzFMjWYy0bggkyc4q547KNYeFhNuPlavalPYgHFZpaWt0FOMktS9r10x+JOgRALlLK4cZ7jgGqGm3TJ8RNeYv8AOILUM3/AWxT9XnB+KeiF2Vj/AGZOduO25c1laYfM8eeJ3A6fZkznqAh/xoUbTFzc0dDE0jVbmHwH4rvREx33N9tbocgkVzHjzwT4J8X+A/C1p4q8MWV+9zd2cRmZMSKWHJDDkH3rb09pYfhnrk4lIjL3kjKR33NR4ljWPwt4QIiyXvbRxk/dO3Oa7Y/DoY881p6nE6x8INZ8NfELSofhR8Q9S0Mi0ZvstwDdwsoOMEOcj8DXwr+1LF42b9o/WLfx5q0U95p9hb4NumyOZTuywHbkDg1+msu5/idbEY8uPS2IYdxvH+Nfm5+2ZOZP2ovEsMt2GEEEGIwCCAyHhj9Rx9aulb2iUhJRUXrb5njHiGaL7JO32ffAIG3Kucniv0s+E8Kyfsl+CjDFiF9LtGB7AZXIr80PEciJpE5DqqrCzZJ4PB4zX6EeDvAfxPtf2c/Bes+EvHiR2l1p9oy6RLah4zyMKGByM9M12Y3lcFE4qVJ/W5TWvu/qe3am/meNfDKh/LieCd9oHPAFZ9plP+E4Lk7mlkI+nl4rkL34keM9A8X6K/xK+HMun2lrBIr6hYSG5XkD+ADdz3+lb/hPxX4W8Zaf4tm8O6/Z3DSysPLMm2QZTupwQfavPtqjrjPe2/4/cW2dotC8HCGQFmmiBGP4iuK1LHL+K/ELFxzZxo3P3flNRNps1vY+DU8j5lnRmDcAgLVu00kp4r8VzCHcZoISRu6DY1E3G6NKfO+m1jAt7j7L4L8PrEdyHUFTr/ttUXibwN4U8ZeJr621/SIp40tEKso2MpwedwwatC2jh8F+HYlUDbqKkc9TvOK2LWLPi/U4pQwDWMbMM/U5FXG9lYpS5l3R47b/AA68X+H/AA9o+o+BvHk6aWLoGHSLyISx8McKHPzdvWrsnxS1fw1qfiB/iR4Pu7NZoVQTacrXKsMEAkKMr+VdvbRlvBvh6UOEQagGGO43tgVrNhtW8VyrEihrKNi2MsBsPNK6sm9WSo3/ALv9ef8Amc14b8V+HfEY8JPomrwTEbwYzIA4JXoVODWpdxH+yPE8silWF0ijPGRuX5q5bU/hF4K17/hE9RazMOrzlmTUbaQxSRHbndx1/GsufSvi14P0zXYfD+rw+LrOK62y2+rEQygZB+WRRz+IpSjGUdGOnKopXaukep3OT4pt1Emc6fjH41V06Vk0Lw5JDLsf7cyj3+Y8Vydv8ZNDtNftLXx5YXnhu7NoAv2mEmNuOzgYrqdGudNv/D/h65066gu4helkMUgbgscHg1DjLTyLvGTclrf+vU0Lp2/szxBFkrtuE3H2yK+Sf+ChGvw+KfEXhv4faKkt1qOkeXeTgMEAjPua+ttSVorPxIZGJCSI2PXkcV8lf8FGdH0zQrjwb4u03S1fVNWkjtpbhCQwTFXhZSWLi4mWMipYOor+u97HydqXh4PqFlpdzKtuJLlPKkDZZJMjaQO/NfprofiX4x+DNO0xZtGt/FOmf2eh2WzLDOi7Rz83DV+Xd1dySavpDtEzONTgG8np844r9dtClaOG0BVQ66Onf7vy16ecSnyRU9Tzsvp05YucoaOy/rsyPwf8cfB3imWHTGklsdUbcJLW8UxNGR1GTwfwrvUuY7iMXEEiyREkblIIJrzi/wDDGg+JLTw/p+uaZBPHM0uWIwxAHXI5rjLLwb4u8KpZ33gDxhdxWbTyKmk3p8yJsHs/3hXjcsXsezGM0rvX0PffMbtwKcJiynC4B6nNeQaf8ab3SLmHTfiPo0unu7kfakUtAf8AgY6fjXf6P4p0TxBbG50jVLeeFjhXSUEGocGmJKMnb/hzbMgBwW4+tJ5satkc56GqhmOVy2cd6PN9BzU21CRdMrBcgAEHGCetNMmOhWqaTKzFCfzoVlk+QNVJO4m3fQmklMjgJgGnggEZ4z3qthQvLbmHTFKW24LNz/KtIhq9y8rKFx3prvgfTqc1WEhbIBz6mmgbsg81cU7g1c+e/wBqD7NJ8E7/AFnSFi3RARLkjEhrzn9nrTTo/gW01hNM8ua7Rp51D8EVS/al8Wato/wgT4drbuLya/ie2l25R4ywJGfYV1fhK88PeA/gJpeq63KgupoHTHm4/HFEIuNKMf6/Q5HUVTGNvpHXyf46nQ/DOLRb7UNQ8W6zdRKlvLiKKbG2Prk1savrFx4osb/UvAj28lpbkiS8Y7RkdVWvNPhp8EPFPinwofGPiv4hLBpl3IXtNMt02O6dtxJyTXVal4V8XeHNDXRtM1G48m6YpFaW1uS4B/iJrOUU53TKSqOCcoWX4/mP8La/Zpc21p4Y0W0+2ztnUL25Ksyt3PPJFafijwHHoEseraR4nvZNS1KTM0zyEIv+6p4FcrpXwmuNDlj1DXNd1CzwoJMwyztnIXAFdj440fVNd07SJkhZ7i1YDBBJCnqxH0pOacr20N05Om4uOvqdN4A0LWPCK3nirxL44ivNOSPckbuAc+mBXT+HvFvhDxvbf2pbWTtcJKYgMHjHcV51ZeC/FEUKW8ONViuJA210KpD7V6h4Q02y06EWNxbLDc7sl4FAy1SqetypSaSVrfibsGjXFxtmE0tqijAUPzUp0MsxSS+dlPUk8/pUlzdyaeSZZC47A8Gp7XVtPmjVVcNN3VqcVYydpSM6wtk0hTC+NzSZByenbrW/GMDIwGbsaieKO4ZS6YHXirBXfgjr05oV29RO3TcljYpj5eO9Sl2YghTgdKqmWZeCoC9OtNkuJgoCP068VTjd3FJuxf3sDvH45NRSyyN1Y8+1VEnfaNxJBqTzC21ucD3pWaKbTHrDJgqxbrwTS+TLggS5HfFKbkDl+p6VJHhTls4PQiqT6sm93YjWNfKH7zL/AO0OlSo4bjOdvUUjYP8AHwOtO8tJFV0ypXj60rg32P/U+9lJbO3gU0pnBBwc0SecvIIIHUetOiO84xjFcq0LdtiJodxPUe9N8nG7dnCjOTV5VJXCN07HvVe7WRYWbYw3dTijn1Hy32M17hWO1FOfXtUQdAp35pjMxzkZIpkfmZUomd3eq5rEW10JlcrlQeMUPICo5qEuQ7FmRc8cnHNVrnV9HsYXe91O3hCsBueRRz6c1Lu2bJTZaeJZsDGCO4prrMAXEuDnA71yGqfFvwRpjz2zajLdXUIGIbWJpC34gYqrd/EPxBP5g8NeCby4Ag3iS7cQgH8acbt2Hy6bnbl7tARJH5h65xTHvURAbiRYMkDBx1rgzc/FHVLiwgudU0/Q5ZIGkZIYjPx9TxWdbeEb3UItMbxP4w1PUPtV6QqxkQoME9QvNaxX8wKKvc9Bu/FHhi0t5pbjXreJbc/vd0oBU/Sse5+MfgW3vDpkF3c39wsPmBbS2eTP4gYFc5F4E8Dafbavcr4atpJotTMRknZpWY8c5J966OK0trK+1SK0tobaKPSicRqAFIzSegSitkVpPiX411BrBdA+G8rpdEkNe3aw7l9e9Z0l18Uta0u/mu9fsdCAvjCsUMJuGXDAHDHA710FgL2G98NQy3QaOOB3YDuvljFUHvZ4dDuM2u7zdb25z1+cc05NNW6Mmo3F2basfGv/AAUSsrnS/FfgHQvEviufV5TbTyxSPAF2PwM8cd68c+HGpWfhT4heCdVlgGoKmsW8Ygxkksdv/s1eqf8ABSC9muvjP4ItkR5TFpE0kibflXLKB+P+FcB+zgv9s/tAeBbC6jDwy6h5m087Sqnt9a9anJQwjXQ8RyUsbOcVror7/qfqMkUVtr1z5FvFCraUsvl7ANrEmo7KNX0rw2ZZt7m9BORz3NF3eA+JPEEuThLJFH+yMGobUr5PhG2LeUrSlgT3+QkfzrxZXu7nvNyl73Qmu2AXxTOBtVAUD56/JVIfvb3wsvmfMloSxx1+QU69a3Sw8UNLeR+W7lQm8Z6Y9ayJvHPg/TNU0Vr3XYA9pZMnlxgyMSQOy55pxb+IzaalaXUrX1xqFpoPitYrKSX/AE51jZnx1K8CmarqmpnX9C0xLIRSNauW3HOUGBWc/wAQF1HwzrEGg6HqV3JcXjNmW3MIJJHQsB6U2yufizJ4gtAvw/tIJZLNgLq5vRIUX0CitHzXszWUeaV27+n/AAxS0OxvNOv/ABBqd0h33O9Q3RUy44+p4ru/EE1xpWoaPNcxpiCF3BJ4A24rz1NC8a3Xhq7Op+OZkN1f4eG2s0yPnxgMewq54h+HGlXOv2kHijVdT1om1wsct0yDJIGMKQKTtfQj2TLXhTWfDcfg7xN4jv8AUoI59VvpWkHV2CkDAA+lWfFPxt+Gmiv4YuEvL25YOVSCO1fdI4i+6q45pdL8LeC/D/gnUpbG3h0xbWaQbpZC+CG9W9a5PUZD4j+JvhG6uLRRpemQTTCVgFUtgAH8RSSS3G4t7f5/5HFfFXWfil8RtM1R/h38Nlmub+cSRXmoS/ZpY1HouCcY9cVgaM3xV8XDS/h9438YS+FJF8sSwwQh2mXOMq5619QeF/EKPpvivxHcQANl47bbyBGFx+dfPPx/iOqW3g7x7oML/wBu+HpY5ZWV9u5McoQOvHappVnZxsFenFT5pO+mvRfhqJ4++AujSafq1zq3i7XdXvtGs2msY5znJXkfKOOorvvgnpHgnWPgTYeNL3QIzdTJsZJmLFXzg7ge9ctcfFCTxD4bn13SdSEc15abJ8RAuhPUEV5L+z18Ql0a08Q/Ci/12Zit091ZrLlS2589/c1pFVZwcX0MlClCsnGK1X9bs9+/awl0nRfhzBd6ZaQxEaXICojHJKV+Wumarc3Olw6tcmRVkXcIyvKjtX3d8ffEniLWfCOu2V9M+zTtPZoQw4yF6ZPWvhHSop3tYzcX673G4bQAVHb2rqwsFGDfX8TDFRq1Kqdnb8PzPbPFGnWmgfDzS/E+gapNDdRxRrKmBtZiM8969ssPEWs6l8DtIhvreaGO4x5s8bEDhv7w6A14/wCKNC1JP2erifULaJ7lJY2TD8up7Z9cV7t8LdfudL+CGl+FvEGlfZI7i1xGkwyAp6HNYV5e0ik9TuoyUHaWl0avhLxxaeGdT069EAhMKld7S71zjrXln7QmuvqniBfFiyfvEu4ZFmVehzgH9a3dfsNKQW9tALOAL+8dkk4b04Nch461e2Syvobr7NcQC2XYQRkH1wKxgrSTiVUgknF6I9o8La3d6p4Bv7e5uPPuCgcNIf8AWAjk1478SPFd7oGoSeH7GFo59a0wGSQA/KB3xWx8PPFAuvh5DclLme9gGC0ceV46815t4o+Jup+KNa1nVLrRt0FnAtqk24DA79On41pRhJ1HdXOetUSgrO34nt/7LfgzQ7HRo9Z1ZPtK3kzM24Fua7Tx7dahb+LJP7BT7PAlr5SwFPlkU9WrkfgZY+JB4A0+40nxPBZWpDusIRXdvfmpdclXTrbUtd8WeN764dITsWVAir6AbRWcruq7m93Kmopf195W8XfES0+G3wv1W2S8kvNT1djHDbxnGCePwAqn4Fk8J+HPAWkzaratrN3KgWOIAlo89h2715d4MWTVY7zVbiwa6LbjCs3zNj15r0eysr+18P219p8a2ksY81UdueD2FbOMYx5dmzClTm58z2W2n6Htdp4k1U6VZeFNO8C389rcSI5F04gRT2Ge9dLqkPxHl1yysIdG0/S51YyRZuTK4QDsBXO6X4m1zxT4a0jUVvLaOXTpImnEhAaXHVcV6z4h12yOr+D9ZNkYpLhHWSQHIAK1yN8k1Gx2J893zfoceZvH/iXxromsS+OJITaW7xNBHbBCBnG7J5rqNJ+GdnrviLWJvEuq3uq4CLme4cKR/uggVsaT4dtdY8SQ3IXyFWJ3SUHrzVvwh9ov9W1W3e4f/R7hQQR95frVyrKWiSQpQtJX1+bPMl+DXhODxZqlvbWFvb24y0YA3EsFz3qXwxZadd6dZ21vb7Ll1mMuFP8ADnrXd6osdhf3epF3I+2EKVXOBik8FyW82k6lcGRTuErBtmCq88UKU3HXoEZRTem4aBeavceAAltcRqkUDKAqckjNbN/BKPBlpFJIdpSPPbPPNJo6wH4d2r6dDsQQMWc8Z61oaqofwVabnwBJGMj1yKhzW7Q0nJXv0K/jGQxeH7YbiA01uoUD/aFfnZ+25qrRftJa1p8VqGSKxtvPkfsDnH8jX6LeJHhvIVswMPbTQKfQZYc1+bX7bwl/4am8WRwzqqJZ2SyBhnfw54rry3XEq5wZnGSo+6tboy/2X0ab46WOxhtNk/yEY3L61+l3jO9tYPByQhtoSKMNj14r80v2Untx8aLVpmPlJYuAz8ENnsa++viX4o0mz0X7Pc3cUe8x9ZR0GK6c2adeKRphYuNGVu52HiC5VvB4h6lzCCevUirfj3dB4aESqQq3FuCc9twrznVfiP4WGiC1bVGl/f2/+ogeQryOOK7Lxl4207UdJ8nT9Gu7g+fCQZUKAncPWvOUtbo6Hu4p+8a3j5QuiIjJ8r3MBHp94VJ48hlfS4xnYv2iHB9fmFY/jfVvGtzp9qo8IWoie6iwXvMc7h2xUnjiy8b39rbRTX9tYlriLCxR7sc+tOLvuyORts1fHkZGioY1yDPD36/MKb8QoIv+Edki3KGeeBlLMBkbwayvF/hPxJJZWw1PxhdTZniXakQVRyKXxv4A0gaMheS6n3XUQLSTMd3zelUpQUrOQOnJpvlLfxK1jSYfDM6rqMLlpYPMCsGIG9c8VmfEDxz4VXQZ7KK9uZC08RIS1d8YYelaHjPwX4c0nQvMsNOiSQ3NuC5Oc/Oua1/iDZQw+F5XSGIEXUABCDoXGanmjfuh6paaNf15HP8AjPxXcXXhK7bTtAuZchGQyfLk5FP1/U/Hl14auIx4YsbNWgX969xuPQdRXS/EWIw+DrsoqL80WOAMDctXvHEbjwpqLFfn+zKQQeOgo9qk9inr1/r8TlP7H8ez+GER/Ea6aBa7pBBAr8bffpSeC/Bd5L4Yt7vU/E13eCeFmA+6CCD2FdpdxPD4ecOch7Lj/v3TPCSQp4RsvlaJPsRz+VHtZJOxo4RlK7OH+H/w28L3Hgewu7yxUyMZTnzG4+dsVu+BNC0u1sLkwWSAG9lz3yAcd6v/AAytkX4eaRE53sRMSx75kbFO8AEN4ekkmbB/tG5H/j9Z+1bTuwUEpXtb7iDwjbxJ4h8UmK2jCfa4xyoz/qxUmlwRv48135PLKWcHf73JIqbwqh/tnxHKcBmvwAPooFJprLL488SxleY4bYc9Rwanmd7iaV0JdRIPiNoTMNoOn3PBOeeKPFW7+2fDUKIHMl6Tk9jtNLdhT8R9HSXLMumzn6ZYDNS+IWiHizwdbZJJupfx+Qmk3ZoJ6mb8UFJ8G31u3ykzW+4g9f3q1q6zc7IriE/MTBJuB/h+Q1h/Gy48jwwYohs83ULRS2eoMy5pdeuLtNV8QafIculm7Qv04KVCk2NxtI+OP+CiKXMen/AS3jCywpdXG8EfNlrdhkH065/Cvjs3t1ZWzT2sMWyNztCnGGzX1x/wUOufM1L4A6fPcvHPMl9JGAPlykGCT/30Pzr441l5ZNNQ3IMQ+0KDxjvXu4eX+zpJHm4iDjWd+p9ifslfAS48JfEpPjDqeuPLeXWjJ/oyptRElweT3OBxX098Skk1HxR4A1dIcQrPfLPGf4v3Xy8fXBrxv4d6tJpXhpvsMzTtb6fpauXwNq7D3PvXqN7rdmur+FLq/wBVt0Et1MrI0y4jBjA3cn1rwq1SrVlzM76VOMI8pyXj2e8vNG1mxil+z3dvdwbGx9xNy559+le2WWg6T/wm+p6YrITbafBNDhcnftyfzrwr4ha94H0nWfE8974tV7XULm2AaNPM2kFcqAPXFdzpPxu8FaR4g1rWWn1O8ltYUB8nS5sqAhwCSMdDTtKV3YJTipJdTxHwhfXmsXVwLSUhJdZu41kC42gzspr2fwFBJeeM/GmhQWWTo32SLeSAG/d7t1eD/BfXdc8e+GodX8D+D7u/05tSu7l52C27K/nu7A7yCOe2K9D+HPi/4oz+OfGWlaf8NoI59SuIJTc3WohA4EeGHGTwBRKDflbvYpqcY3/zLPiSyD/HDwfc3MjLeXAuEtlKZHTnH5V3E+n3P9h+I9MLs8t5HIUfOGzt6fjXB/FW/wDijrvxs+D8tlb2Hh2PTby7SSJE8zzwbdhgsf8AawePStb4reHvHGl+Hzret/FSW3luGkDJZWiRhWAyOevPvT5kkr/1+Apxsk4q/wDXr+gzwdDdzaX4T8DS232cWIuXvC7Y3L5ZwOfrWZ8BvsPjLUtQ8HTeRBoXha9my7zLy5bJ/A15/wCFLHxLDPeax4j8W391bWVsWkYtsyH4A/T9a779mX4L+CtK8PajrXjPRIpLzU9Sup3aSdwChcshIJ54Iq1eKd/6/Elx969/6+5noHjHWPAmlfEvwzNrviuyht9Ks7mQQK4A+bABOKwfiN8cvhpr3g7XrZNcvbiARJbxJa6fJMwy45G1eaTwd8NrO8+J39q/YYNOsJ7SVoRgSGVA4HRs7c16t4yu9K8PeB9XSx023SdTCIcRLk/vFHPGKx54LV6mziuZJdTwL4/ftsN8LbvS/g78LfDF9qPiO4slmvLuaACOwTaNu/Jzk54A9K84/Za/aW8daH4jfwT4k8EWd/e+I9TleC/+1CFFLHcfMB568cetZv7SOmXNl+1H4ivdTVY4NWsLSW1uONuFUhl/DiuE8B+Frv4j/EjwdonhbeZf7fjuLi4jyNsUUgZuf9rbj8a9BeyVNuMN16/5HJy8srN/p+dz9CNasfi1rHjHwjI9xoeg3A+1NHsja4Cr5fIxwM8jrRN4B+I//CH6jNr/AMdr1oZY5W22ekwRALz8oJBNd/q6hfHPhuNUJNtZ3LKeo+6BiuN+LF5cWXwzuHsColihkYRls889RXk88+az0R0z5Xay1RP4d+CnhG+8J6XF4g1vXNUj+zof39+0QYEZ5VCBWJ4d+CPwb0/4m+LJbfwLbPdpbWhllluZJTJuU4GGJxjFeVP8bNdstC02LXdbsbWKK3jVt2YyOBwBXYfs+fFLTPE/jHxOv2y2vJrz7OqSRS7iQqGnNVUtH/wxo5wk25rU9I8ceFvDGj+F4jpejWNl5l9bx5jt1yMv9K7ch1aKJZQY9g4WMDtXM/Ee6VNIsbfZ/rdQt+fQhs1pXOv2ltcpBIWUlOCBkHiru3BMT2sznPh+vnW2uXMeza2sT5KjHeq3j2eBvEPgiETuTJqcg2g9cRmsb4Yam03hW+O7ak+qXRV88kbyKp+JRO3jPwGsZEnl6hcOxPtEelKpJXuKEW2kz//V/SyzEcLk/NuAPH4VyvwjXd4ESSZcmXUrs4P/AF1auosJxlpHBV0jY4Pfiue+EMMjeB7Pfk7725b6gysa8Sclc9VX5RfFcX/Fa+A9u5Ql5cHA5H+rPWu2I8uSRy2fkbB9ODXmUF7qt/8AGe0tLz/jzsVm8jJ74xmvTZmTybnJPEbnPYcGk3dk2WyPDvDtvrh8Jwukwt4JdTuis6jdnMhxmtzxJo1ynib4dx3N0Ll1vZnL9j+6PNbHwnmjPgCOG7tlIe8nIU91LnBpfEMO7x74MWKDEcRnbaT0+XFW+b4Qm+Z3sdPo1obRvJlbfhnOc+tcr8J+PBtww5jfV7sgk/8ATQ12SHyrxpWGSAx/SuD+EMqx+BFeYn59Su5Bn3laht3MpLXQd8Rljkl8LwBQBNrKAknuATXUspNznodxrk/iPJbzar4GEm7adbB4/wBxq6jc0l6ypDKwDcfKatTb07C0ueD3UvnfFvSrgtjPjAx5HcC2Ne6yMVunjBIXd1rwjTYDe/EPR38raX8Z3ThmPQLARXu/2W485mkdAAxzlxW1eza9EEbp6nH+GZVl8V+L3Vs7LqJFI7/JV3xvMD4D8QP9xl0+TnPtWP4ZvNJ07VvFE1/q1jZK2oZLz3CoCNgGeTXK/Fj41/Bbw98PPEo1/wCKOhWoaydXMVwLhxx1CJyT7CplFzfujukegeGysPhXRQSC32CHPP8Asiuf8YkXHi7wWHxtS9lcZ7EIa8xsP21v2YrHRNE0u28Y63fz/YYgiWHhq+uS/wAo/uRED6E1R139pSy17xd4afwD8FPiR4mkhaSRW/sf7FEoK45M5Q1ai1oyG21sfRUkg2yyZIIRiPyr5X+BrM3xy169uRtK3TM2R/sYFd1c/GX9onVLW7bTP2Qb+wg2uDcar4ntISB/e2RlzXgHw6v/AI1XfxLuBf6P4Y0H+0pnUvHdtcspx/EQq1rQja6l1EryTa6H2l4pcxeFdZmztU2UjBicdqzPBj2lt4M0AfalTfp0Z5yc8V4frHwq/aQXwX4iuf8AhqbTLCBIXlUWvhJZjbpjkbnkO7H0Fa/g/wCAXjm58N6TJ4k/ak8b6rBNaI4jtrK0s0wRnjZHuA/GhRUYtNkqV2ejfEqSC6svC6RsGUeIbdj84TgZ5+bFdVqureH9KYy6v4k0yz3c4mvIxgfnXzz8UP2VvgxrDeD7LxmvifxUlzrqRj+0vENz8j7WO9VVgM4BH411ln+yL+yxompfbbL4H6E92rbhPeF7h8+uXJ5pOMOXfUtt9Sn4h/aK+BHhb4xn/hJPipotrGPD/lhxOJNx8zJAC5Joj/bU/Zyu5wmg634p1x92AdN8K306E+m8Rbf1rodG8LeENB+Muo2WieFNKtLa28ORSxolpHtVzKQSOM9BXo9relHVEjgjUdliUD9BScodEzOUeqZ8+eCP2hNZ1BvFmo+C/gF458RG91t3j328dkCNoX/lsykdO9aN98W/2q9S0+/Oifsi2enQ+Q2JtZ8YQI3TrtiV/wCdd58Mb+5EXi932kSeJ7rZtOAANoxW1rl4YPD+sXMrcJYzMTnp8hqlOLd0hThJuzZ4/wCCof2uL7wJpkUdz8PPCjtGTHIkMuoCMEkjgFAay/iF8Mf2jr/wdd3PjD9rRI7fcgkttJ8JW8SnLAcGRnPcV678Pp7lfAHh2KUsG/s6I5z1BGc/rVD4qSMfBV0oBbzJ4EA+sq01dtJoJT6nEP8AswprVlBbeP8A47/EPxEqwqJI49XOnI34W4Qj865L4g/sf/s0WQ8KNqHgXUNbM2vRW+/VPEV5cN84yclpDuHyj5Twa+iXO3CegArifitiafwGuOI/FEMjDPUKjn+dac9SL0diYxpX+G5d8OfBH4GeDEMfhH4T+HdNXd1js0JJ9eak8Y3cOia74Sh0fSrSPzp7jMcVuiblEWcHj1rTvNQeC1fVMN5ZkIUHjnPSue1y8muviL4TS+j8mG0t7yaQ9R/q1xTpt81mJyutTSu/FdxFrOl6Xqdm0KTEOHAB249SKqaxqsH/AAvjR4dMCzXSeG7i4kIYfKDMoA/Hn8q53xH4ihuyz20zGaOTyoQYyCVz1FVrWwvdP+Lg8S3lhvks/B5Idn5MZmyePwrF2izqpyTdmevadrF5ci4kvYPLSDJfnJXFc1o2v6frXxsmuLK7JSLwgF2kdc3B/wAKg8DeN7K6ilk+zia1v0aeRWOCq9OvpXP+Cnh0X4o/ES7vLNorPR/D1u1lOejpIzvgfTFKV5PQiLUL3R114qxXPk3ySOl7dIsNxjIiOfu1zWjHW5v2vvEloGUadY+C7JEJHJdpZT/QV3tlHbaj4d03X3f/AEWRVuHyh+TI4b2ryrRfiJan9oPxvrltpu610vSrCGe6kcLuQhzxn0/rRe99AjdbHu15OsCm4m+UL1ycCvO4PEMUXx18RfZ8SN/wj9ijY5GNzk8iuyOoW3xA8LzTaPIq2r2rzxzkY3KFPfvXh/hvUdT039o2PRLPTDL/AGz4etPNugwZN6I5wfzopzu2n9wRi5K6PftN1Bbq3a7dvLYPtKZ6c1zehzwr8bfFlyCpc6Np8G0NnA+c/wBafY6xpFnNLpyzJPq0Mp82EHG5s1x/wf8AC1/H8b/in4r1W+klS8/s2KG3J4g2wsePrurRNNMxcZJnsf3SQwJOex6CuLs5Vk/aB1VME+R4Ptw4+twxFdz5YOFzzXIaZHMfjl4ldNgSLw5ZI2R8xJZyay3Rqk0rnU4Jx2Brkb8J/wAL60AsVITwndsqk85M6DNdiImB2luvOa4u53S/H6wEgCG18GTOB1IzcrVN2aFBJrU7ktz0ya4zxvJu8f8Aw7XZwl7eSde3kYrsgrA88g1xfjO0S4+JngBGfDBNQYAdj5S1rSt7QzlH3bnbOQXlD5zk964T40NGPCvh9JXKqfFWmjp94+bwK9AFufMCgFuOeK5D4uQt/YfhWFQvPi/TuHGeN5JrkrTSTOmhSlOaje1zrZogZnKnqeprlviiotvhh4qmPUaZJk4+ldzeWcouGBXkngdq5L4t2kp+EnizEZ+ayKYx1yyjitYT95EShZmppVuI/DmkBlIb7FF36DaKu2KlpCCpAAPP4VZ0vTpZNH01I/mKWsa/Mcfwip2tfsVvNNe3ltbosLE7plHOPrU8/vWQcuup8neB2lfwv8BR5g33vj/V3Y5xgBbo/wBBX1bHCwnn3c4jk+YHn7pr5P8ADeteGND0j4AWOseItLW6i8W6o7x+epf5o7jaMZ6819cfumivriN/kNtKykdxsNViakHK8XcpUpJ6o/AS6cf8Ll+JjKPlPim+5J7faZa1bqN2hPlrk9fwrKt/9K+I/wAQ5QOX8S3rZPvO9ad48qW0nlMGZRzjmvWo11UhFrVWObEQalytWPtj/glWjXH7InxhkdwGl1W7AOPWyj/qa+3fhvCy/DbwlEwAaPSLZSc/7Ar4y/4JfRpZ/sR/Em8VQrSX987NnOcWyjP5D9K+0/h1G/8AwgHhUp+8xpVvjtn5BzXl42V690Z5dFqgoyRzvhlZG+Lfjuc7zF5Nkq88Z2HNTfFMmLStHWNiC2otuGO3ltUfhUyL8VfHoDEBWtFx7+Xmo/jRPJDoWkTpGzSfbnzg9P3Tc1lO8rW7Hdezufm7qzwr4k1nqS105bce+apWs8iyBSi/MeKXUHjvNb1S5QNtkuWOD1znmkso/wDSv3ZO0DoT1r0Yx/dr0OSpNyqkWqSSmZPNClT7dKzbmVGkZNw8xRzWrriRhh+8C4wSAeaxLyNGXeH4I4IogrhUWuh6t+yMf+Kq8XRnZL5WmQyhWXO0mUg192eNPgB8FviRpITxt8M9H1GQWh2zNEI5ANvUMuCK+Hf2PY7mTxP40naLANhaRDkd5jX6XXCAaZNkHKWbBvb5DXLiazU3bcrD01ZJ6o+Vfhx+ydJoXgm0b4I/G7xd4B/0iRorYSjUrdAGwECT7sLx0BFReGbX9sLwD4u8Rw22leEfiwq3CfabqS7bR7g/KMKE2upOO+QK+hfhDtbwFpEgj2o7SYOM/wAZqHwWsw8b+Pi2di6lEo+nlrXP9ZlD3bJ3N3QT1Wnp/keB6l+0vD4Y+KuhXfxw+FPiP4fRwabPHu8g6lEzFhk+ZBuAUdckCu91b4sfBj4tWOgP8PviNourMdZhkCLOEY7TyMNg5Fehap5c/wAY9EtZIEdU0OdtroCPvDnmuG/aD+AvwT+JUfh628bfDqxvJbnV0jW4tma0lQ4zkPHhh+dVCrSnOyXL31v+ZEadSLk3K/yt+Kf6HoHxK0nyvh1r8/7p4vsZOQ4OenpV+wtXHhCEYAK6Zxx/0zrwD4gfshweD/A2pp8Gfjj458GwJHuktLi6/ta3k/2StzvOPYEVsxyftreBvBJQad4O+JdvHpxw6THR52GzhduHXOO+abcZrlT/AELjGcWpSX3a/wBfcel/Cu2b/hAtA/d7W+znP/fR5rP+HFq0lhrMnRTq9x/6FXnfw0/al03w54G0e2+L/wAJfFngW7t4GSQm2fULdME5xNEGBHoTiux+AHxU+FfxD0C9uPBHjbSNR8/VZ32i5CsMtnBVsEGpV6T5JasJuE37rNHwbBFJ4y8aNvLMt5ApB/h/d02GBW+LOp4mznSogOM/xGr/AIKt3n8Z+OWiljkLajCPkYEHEY9K8k+IP7V3wP8Ag18dtU8KeOdTu7TUl06EN5cJkVRk9gMj8aVOWnzCpTb956WPSr+yA+K2kAyKwj0mbaOnJYU7xKAPHXhK3Iyf374I6/LXik/7dH7NF58WNJS28ajzLq1FpEptnJZ3YbRkDCknHXrXuniR0uPiD4Oa04hkguJMsOdu0YqqkZxXMZtxelyr8Qs/2j4RUJlZNYXOD0+Vqi+LNq0vh7ToAB8+r224n03itTx1FM+teE1SPCnVN272CGovifHINO0aOQAefrFugJ7/ADZque6FKN3qZ/xWtiPDCI+GR9QtgMjPHmLXF/tmMtv+yv8AES7WRFlg0aZoW2D5Tt4r0H4rC2tfD9jHeXsUKy6pAB5kiqGAYE9SK4T9tpbCf9k74gKNTtENxpbhGEobIx7VjUqOzduh1QUrpJ6dj8hfCt3d6poFrc3D/vWiHCrgHt/Su++Dg1o/FjR/7D0iK6u0ilIEkuxcbDXB+FyLfQbO3aN98UYUNtxuA6cV6F8A1ln+O+hXQcxhbW4XAOd529PavYwVXmw8W+qX5fI8rGr3pN/p/wAMfptefEHUdM+GjJ4q8Dalpw/sgqZrcedF/q+uV5A/CtLR/GHhHW/hQltY65beb/ZAjCtIA2dmMAHmus103EPwwmVSif8AEmG4df8AlmOa4/xX4H8G6z8LRc6toltcTRaWrxuqbWB2ZzkYNcLd5s64QbgnfX+u3+Ru3VsIvgy0e/aq6GFIHJGI6f4hBh+FM8AbzA2kIAcdcqtcVq/w8vtM+FLTeFPH2paP5umRtLHJ+/TlBxhs1Y8V6z8VfDHw1H2vwtYeI7QW1vDLPbT+RIqHAL7f1wKya1sXDm0dv1/r7jtvHAFv8NoRu5EVshH/AAJBR8TAY/DumxPkM2pW2cDPG8Vxnjj4veDbbwNbWfiR7nRrie5s4cXkRRC7SKoAbocnpXX/ABCubHUdI0ePTtVt5fN1a2bKOH+UN7dKxs+dt6Kxs2pR01LPxACSXXhLD4I1yLP+0drVL4seX/hOfCMZTDGe4Ix0x5dN+IAA1XwhG/7z/ibx4IHTCMaTxI3/ABX/AIaEeTtW5IDHgYQc1NRtxfyKp05SlZb2HXzNJ8UdNC4zFpErMc9MuKTTZEf4p6wrbWZdNh+buBuOKrPKP+Fu2uBkLochcZ4H7wVLoo3/ABN19jwv2G22/wDjxIq18SuY8ikmi54JYr4n8WumNpvo15PfyxWP4YtdN1r4c67LqenxSxrPegrIgOQrNV3wKxk8QeL3AI3asFBzwo8sVjeFrvZ8MNSab5gUvWIzjI3v/hUpLmsvM0k243j0Oa1T4c6FZfB6O+0DVL7RbqW0jcz28m5ULMMna2VPX0q742h+Jui2/hhI9TsPEMEOpwsiyRiCRgF9ehNXtYuBD8FLCJWwJLa0A49XTitbx9KG1LwjbNPtJ1RGGOn3DkVTTb5WwuuTm6n/1vqa8+JdhD8UNNj8TaNdaPKulyA+Ym8As47jtWx4Nn0XXPGHii+07UYJ4JRAUKyDqqYJxmrF0be8+LVvHfQROkOhsSrrnJMoH9K5rTfh74J1bxP4kuI7BrWWG6VBLbztGQSu7oMDvXJJR2OyMnfTUsW1uf8AhUWsllMiym5xj03ml8Vwu2jeC4iFDSX1rGD2xtNcpaaB8QtP+El9Lo3jCO7iZ52WC/UAMpkOBvUZA7ZxWj4h8W+ItLXwdD4q8Ezw2sV5FJJc2b/aUG1D82AM4/ClCcVL3XcKlOVtVY6OO2I+K0URY8aOcD0HmivzT/bKvba3/ax8UwQsbg3ASOfZF/qmRFKhz6YJx9TX6S+G/Gvg7xX8WX/sy9YG10kRuLhGhO4y56Nivzf/AGxrq3l/aq8TfLlSm1Jo8EMy7Rtb6BuK3pTcZXRyyp05JNvS/wCJ4Z4zKxaLdbkRoyhyoYD8K/Wn4aacV/Zf+HVq8QhI07T0Ck5wMrg1+SPjeOSfRLkgYaAGRSTwQB3FfsP4HNvN+zb8OJZHLpPaab5bAYyMjFb5jK8U/U58Or42aWvur8zr9StN/wAQtIhmOUksJcgrnHIrz7xF8Jvhx4rXxXqetaAourW5kEN1buYZF2rnqpHNem6kZX+IelQqoQQ6fIxYnr8wAFc29yi6H4tLvwt5ccY5ztFedCcj0mldpo8xfwF8RPCUXhq48KfEmfUrQ7TbaZrEaumcZC+YPm6HvVv/AIWzq/hvWNbHxP8AAV5o7NCALnTi15HIApCsQoyvX0ruby4Yp4Jj80KHk6EcA+XTobgXPiTxZPJ8zC2ijQsO4jNaubT1M4pt3Tt+RxuieKPC/iLwX4fOja1bSyfbYyY2bY4+Yk/Kea6tIgvjXW5BIXdNPiwPbB6VwPiL4b+DfEvhvw7qeraPB/aM92g+2xZiljOTkhlx6VUPhD4p+FfEurv4N8fxarDHaKwstXt9/wAuMhRIMH881vFKS1IvJOyV/Q6OyDR+DNAMkWNmoDIJ7lmrVkZP7b8Sw7Coks4Sef8AYOa8xh+J/iDSfDmkN8RPAl3pcUF6rvc6eTdw8E84A3AH6V23h/xp4X8Zan4m1Lw3q8c6zWiBFl/dsGCH+FsH9KfI0rDhNR03b+8v2ckPl+DxE+3zDIOnK/LUV/NGdD8WCEh5PtYTJ7YK5NPtEm8vwf8AaCq7d4YgcghKivjMmmeLWkhC/v1CN7ErzWE2tU2VBSSUuhs3sFtqHie2tpraKaB9O+aKVAwI/GvLl+DPhmTStP8AEHhG7v8Aw/q0t6+J7KYiMNuPzGI/Kfyr0t5j/wAJVZ+TIx/4lrDgVlWRW38P6FHv8stfncfUFjT5pWSLnyyd2r2OQkk+Ovg5Nasp7TT/AB3ZuY2ebeLKeNcDjAyrevavAf25vihZ69YeDdHl8NXthfqWJiuYm2owxzu6HrX1vqMjNceJVLlVjiixz1r5l/4KG3dxY+GvBstvCGEzbZCEBYjHrV0mvarS2u5z4m/sKnLK2na/+R8W332iK40pCq+XHfQyOMdSH6V+t2hMfIt1aPcW0WN+vQbK/JDUEllm023gkQXSXcLKJDjd844r9L9L8f8Ai/QLZpfEvga4ayGmxRJe6c/nkjaOqdR/KvXzSLcInlZbKMK07vSy/U9FspR9p8PM2QiLKAe3Sm2MkqW+kJLIrD7XN+HWsfw5428N+JLrRoNK1q28y2hkEtvM4WVTjoVrQtPMMOhyLhg1xM31PNeE9z2qcly3Wt9rE220vLazt7lUmglu3Doy5BFcdqXwp0SW4e/8LahdeH9RFyfJmsnOwfVPumultnk/0PKrtN1Jj6gmpISBCo3Moa4YBgeprWN1qjROM/jVzlT42+K/giQQaxo8fimwiOJNQsyI5lHfMR68eldj4X+LfhDxaTFbaqbaZG2tb3cRhlDem1sGoN4j8yOOUlvtIOf51meIPCHhfxQ5Gs2HmSrNgTRnZIp9mHNEkr6orkf2X9/+Z6SJY5F3oVbPQhqUSgfMgIrxKDwz498ISFvBXi83tgkhxp2poXc+wl6j8c1o2PxyOjzw2HxG8N3uhXEsvlrP/rYD77wOPxqlC6ujNySdmrP8PvPW1uCuWQH6mmq0gBYvnJrN0vxJouvQrNo2o293G3Ro5BitCOF84LYJqPUlJvbUmSRW55B+tOEoQ/exmoCrKcEcetBYY55FOL1Nb6n58/tO6trev2+ieFdV1mSVIpPOHlKEZQBwMj3xXT/B/wCCmr+LfDdh47+JGvTXOh+Hgf7K0yVyRNJ2YquNx+ucV5/8ZNT1C0J1LVntXvll8l0QfKvsK99+EnjPV/EvgLSPC3hO1tZfKtsPI/8Ayybux9K2rNwopI89zpyxTc27taa3O68QXXhOPTrWy0Zby/8AFN5EDbtEpWGyHqwHAx+dHhLw78T/AA5I+pT/ABMOu3Mw5U2ar5HsK6rwxoi6ZbR6ZZW9u9xMn+lXIbLOe/XpW1p5j8PXOyGwwZG7HeTXAopK1jtk5OV3p6XX9fM5FtE8UeJ9VsdS11ri8e2lBEkp8roeyjg13yzfZ7uTdY3sbyDaz53L+HpV7V7a2u7dJmkaKUg7MMQMkelYPhW71PTfO0rX72MIHLROzhj+YolZopTle25YsvEYtJZNIinmtRGSzyvgj8q1LKG4luEbTNYhnDHcZFTgGsldBW51u5msbg3Ud0QWDJwDj1rrtJsz4cs5A9oM9WNVezSixe9PchgsdUvLm5h1C8EzceXIE4FaVhoVraMscsLFph801JoV+uo28l6CFXzCuRz0rUMqsVUNn/eOKSk3IlrS5D9jltW2QysVHRWHUfWnpJsj8u4jZTnrmrGTgYYEdqRtrH58H1zTTaRnNtMgBQghHz3xTSDtwi4J6mia08xs28nlvntyCKhIuonIdPNX+8D0qlPuJJskG77vp1pVYY5OfSq8EgkkZFJ3ehNaUdqrKO3rmqbXQOR7lVmJHI4p0bsp27iBVtLFnydhZaTy7aCPzJriJCTj5m6UKpfcSpyeyAA4Azz3NTIxVcNwPX1rCv8Ax94K0UmPUNbjDh9mEIb5vTisQfF7TL7Meh6BqmoOJCv/AB7lFGO+WwDS1b0Rfs9dWd3kZx3qbttxggZY9wK8yfxj8TNVLfZfCunaaMHZJdXAdiB32rWbPY+PdSlSfVPiLLbK1o8nlWVmqAgf7Ryajlk9jaEEj0vxFr66Do2oanaXEQubW0kli8zGCQpPSvzt0f8A4KUfGmOK9fUtI0fVbO3mZdxgMDbd2OME5r6p8XeENETw1qt9qFzfX0q6BNOJZ7tzhgPTOK/L3w8+lfY/tE1swaf94HBwpZm4H8q9XLMHSquTmr2PCzrEYmjKH1eXJvfrt5f18j9U/CvxZ8S+LPBvh7xHpnhBprjWrcTmNpQigEZPWpv7X+J2rR28wi03Ro5LlkUo3nMQOvHArO+C39rp8Nfh/B4jQR3KaYGYIRjGzjOK6HTZF26WpXfIZ53HPXg8/rXFKFptI9anUvGMpPf5f8ExB4Z1y/aGTVvHOp3KTX23yoUWBcemQM03/hX/AIQ8jzP7DF5MuqBN9zI0p69eTW3bzTNHpIdiHbUW3AegzTlupBart483XDg+q54pSclobOVKS1+/cWU2+m2mrLp9lFbr56RxqigY6ZqbUm819aV5lEi6eAvoPlNVJfNa01QkhiNTVQMdeRmnaqYi2tzmWKNvJjQljgdMVUL68xlzOW2xcguZjqNlIxTaujDOPqKzZLyLT4fDdxcTkLJK8iqO4Oaq6h4x8KafdlbvWLY+VphQiJt5H4CuE8ZfEXS/7D0mPRtM1G/mgzgC3IXbjsWxTpxtKzJqSutOh6L+/wD7J1CW3CAXGr9dwOfmXn8qvXgY3PiOXbuWGx2Mc9AQa8gh8Z+Pbfwla30HgG2sbSfUI2V7jURkszYBKgHn2rp7q38f6zb65d3PigaNGQqzCytUdhwOrN1/KrcXazJhyt3jf+vuO6tQv9raGss6IItNY/McAAqtY9zr/h2w8OWiX+u20ZfWQ5LSDhRISay4/h1pcuuWMHiXXtR1lotLLeZNcFD19FwKk0Xwn4P0vSPD19p/h21WW81I7zsyXALZ65rN8trdEXGk+bmk9/M+If2+/FVl4g/aE0Cbw7qH2qG00SPHyEKC7tk598fpWD+zTearbfHvww+i6JHf3UbtII2mCZ4PftzWn+3pflP2mrbSbKBY4P7HixGEChTljn9Kf+xqI7j9pbQovKVWktJXU5zgL1/DkV7E1y4RO26/rseJRhF4qo1LXmV/u87n3Zfy/FS7vdYlil0jRJGQLKMm5dRjOeMe9JD4X8XTz6FDqvxIurl1jLAwWqQr93J9SOK3L29WafxbMi/vFj29eh2VJFG51jw2uzcqWbbiDznaOT+FeM7t2Z9A5xSfc5xvAXhddJ1zUdR0x764iuigluLh33nIGSMgd67az0nQdP8AEGn2+nabFEF00yfJGAMggZ/nWHcyF/DurwFflkv2Ckn73zrW2JCPFsCblkUaZzg8439KV2tQpSjKT0tp+I/zvM8MXqrKJI5tTH3hyo8zgVsRyunjNZGK4i0tgDn1bpXELKkfhmAFtouNXHfkDef8Kv3N1JF4ovJze+XEunrguMZOSTT5W5MUZaJsklmgXwVFbqQPN1IAsOpzLmqlvbXF/wDEOKUzqYbCAkI3JOH61lWl/FN4O097jyh5t+H5lCbVDk55NGpfEjwb4e8Vz7tVjXFpsIRDIWOcnkZ70mm9gV3voZHiwW3ibw7JbXtw9vaR3sn2lk/5aMX4HpWX8WxptprXg3w5Yap58c2RKI0PyRhRkEiuB1H4nW17oUWnafa6hcLLqZaTNuyLId5OASBWdF4r+JceuPNa+BrMSSkiBrm9zsUnqVx1qpQbleJDqXhZ9fX9D2Pw94z8MQ+D/E1pFcvCltcSogIOQAoGceleUeJddufFGm6fpHh5mhgSUNcXrRkGTAxgA1m3Wm+MpLXU3udRj0W71Bn88w25kVCeMgnj9KwtF8C+NbDVNM8Ma34zubq3nRnTKiLzOM8kdDUwpxjdvcrmbaVtPS36nMp4uufhd4w1XTI75Bpd7boxEqhiH5ztHpVLxJd6VpulWPxPtbhPOgnVW2pyybsknHp1ruJfg7p91q+qNruiWuoiODEU4YvLEMEj3FeS6VcX2j6Nc/DnxGPPtr+R/skrIQygtgDPTiqc02rF3nZ/l/Vju/ix8WdK1f4cmGJbi+kv7by8rF8uSOTmvj21it7Y+SysqjOUU9BXuF7dt4f8Lar4d1RfMe1jdLYufmZSeDXhQW22yRx3DrI2cnOTXVh3yto4sTUno09ep77qGhanP+z7q3i9PEM1umnYaKxaPeGIPTn2r1Lx5fPqnws8J+X4iuZLq5tbb91wi9ASB6V4/q2k69B8HZL3+2M6YjKrjb94+/at3wy982j6CviIfabNI1KgvgDjjFcd3zuTtb0/4BrC70Teq7/5M6Tw54KsNY8S2OlatbyS3E0e+MtMxyv1zXc2/hbQLafWNOtvD0MiQwlWdlGScHvWTa3f2PxJYiFGhk+zlYsH7oPvXS21vc2tlrN9fX3zBlKkHJ6d6h3lLQ6I8kVpqeWfDn4naL4T+GWuw67GY76C8nhjsohuf7xC8d88V2Xhb4a21l8AL7V4Ii93eQPcXKOoLGRstj8K+cdfMVl4wur20vF2T3YkkAGdxzivdtW+Imq+FbOwhS8e80y9iH2i3UABTt710VacotOPUyVTk03t+vzNv4I694a0jw5oVy98kbQxOskbjgDPc+1ef+OvGc/xP8f32naRbyXWg6ZN+8eP7krjsMdQKwfhZ4KT4keN38GweIjptld3L3EoQciPdkqM9K9o8L/CO20DxHrXh34eWitY2RCtLIwy5/iJFLmhTlq/eNKKm4q0fd/roeZ6Rq8dk13NaTXsMwRgqCLcoI7Eeld/4f8AG9t4gTTW1NYwqKkEm2PGOcc122n+FNFsNC1dWtIRq4yC4A+WuE1HTbKz09NL1aMWN3c7TBdQr82c9amUoVHdbk1XUg730P/X7nVtIk0y40qz0VXew1G5jabKY2Duc161bTDUNe0nR/OVYLWF/L3N93jrXzLqvxa8Q+ELnRfCmpXs15DvUJci1OV4/iOMCu5g8Ya54g8ZaRf6fYRpDDAxMkkuN/rxWFSjUbOmlXpO8lr5f1c+h/hjJdTa1qFtqt/LPDaRkRkpgkZrufCsK3t9rs9hGESKVVU9+leTeC/E/jXU9XnfQFsrdmiCErFuI/pXReENA8ZXFxry6n49u4pxLho4YUwMj9K55wlf3tGdOl1KOv8AXmdfp2mC60PW4r54zI80hUvxt4964TwZ4j0fRPDc+m6jf26bYpUmlLgknJrX8GeHtMv9B1K31HWLm/vbeWZZXeYg9+wrk9J0TRNP8N/8JEuhW3l27Mshcbmc5wOtUrJNNkN/vE1t6nYP498Nw+A7PS9Llllcw7Q6wttHvnFLrPiy8tfBZ+w6A955csTBpWMYJyKXVtZmsvBVultbx2vnRBnWNQGArI8S6m95occsNw8enxTQBxIuC/zDP1qYJavoDUox3/r5l7VNf8ZnT4zc+HbKzuNRuoQGE5bHIwTivzX/AGq01yX9qTx9c6xcwSXPl2abRwFXY3Ir9OvGmraJa6fZyR3asXuISMckcivzB/arvzf/ALUPjieKJFiC2sRlZfv4Unr+Nehls17a60OPHSl7JOWuq3G/s/2f234iIkl2u1YyoGcY55r6/wDiRoWkaZ4bumFoskkLxMJMknqO5r4V8Larrul3v2nwjYtJqshUIUPO0Hvmvd/GvxS8WX2gfYNRle0vJljE21MNkY608a6sq6Jw9SDg01+B9H2dvJa2ltIIdqPJBIxbpgYr1G41yHXbl47do2jivIUA9eRXxX4L+JXiCa6sbHV9aeSIzxoBIe2cV9baGbSzljDyxq9zeRvGS3LCuOtFxldnXTUpPQ9e8aqZLewSNFVRdxkD3zS+MpWmt7OLgAXUe4j61S8Z6lbWsNhcNOrKbyMnHaneJLu11E6TNZncsl6h46YrCKvZnTtexd8W7zbWh38G6hB+maZ4zfdpduhbh7+DGR/tUni68Vv7LhQDDXqAjNQ+LGxFYjY2GvY8j2zVxSdiZNlz4gW6f2ZbnI+a7gzxnPzCl+IkZTw0+1sl7u3wMdQZFzUXjebFrp1up+ZryH+dO8dHztIiUNtzeQht3QncKT2Fo27EnxQSFPB16Fj3gyQDk/8ATRat/EGSOLwjfDbjYibsHOQcCqfxM+zf8Io4aeMb7i3GDIB0cEnk1U+KPirwza+FtQ83XLTaRHgJIDxkVKjKVhS5k/Kx0Gq/uPDl1CnLCzO0nt8lRaDBKvhSzXcG/wBBA+ny1yHiP4p+EF8PzRR3WoXMklvgi2spHxlfUCl0z4gyN4YW30zw1qU4Fkdryx+WMbfetHCdrDU4taPY6j4bwMfBOkRttASOVue53Gm/D+HzfDKPtAj+2T5zzk+Ya5DwP4n+Is/gnS47PwTaRoLdtkk95jcMnsBS/D638f3Xg63+z+ILbT0lnmdmhgMhzvOQM9qXstHdkQne1r/j+p2XhOCRtS8QyRrvI1NlYkY6AYqn4fj3+PPGnmSICfshBLAAfIc1zfhLwz4nuJNWe7+I1/5cl8wkjS2SMEjGTlefzqDRvAOgXvjHxRb6jLe3oj+zh2lunw+Uz0GMUmrvV2NoRcm2l+K/4J1l1c6ZaeP4Zr3VrZY4tNZQTKuAS/rWB4s+Ifgix8c+DTProZlmuSghhaTf8mDyOmPeodL+Hfw70vx3Ill4XtVP2HzHkdmdy27HUk1q6zBpemeNvCNva2NvBHO1zlVjXLYTIHShct9SJJtdF/XyPNvjR8V/D+o29lLoFvqd6sGpQb1ks3jTPmDHJFL8QPHfxE1a1uNY0D4fb3SDypjPerFvUjHGf610vxYNzFZRWwCtFc6nbHbsBC/PyKy/iTqsbeDNYFgGYwtGJMdT8w4/WiVlbQl35Xd6/wBep8kf8FCJ9bm8c/Bv+2bCCzNnpN0baBW3kMVQMc/pXyPrc6TWb7PNwZ1ZgxzyG7V9Y/8ABRu+T/hdHws0xrlEey8OXYO9SclhGVwenUc18j65cPbacZp9qxIyGSQ/w884r2MLd0UrHm1asp1mr3Pt6x0W3m8Mazpm24njudPsAcOQAwi3EcV3Xw88IeAfEmp+FZbrQYiILG5mDySFyxAAB596r/Dq6uP7Jv5Ft1mtrhLVGibhv+Pccgda5v4Z67p8/iddKsL4x3mlC7hkiAJ8lGYEZrwpud5WdtfM9OEIqGvY9G1nwh4MuPDfxBtrazja9he1kt4ioyjCRen1rqPCXjO18PR/EXRL3a93ciMwIAGIAg/xry74l/EbR/h74lfUrzVPJMgiiuG2E+b8w5xjmuYs/ivpGkfEXxN4z0jTrrW7e/tEW2WT92FfYQevXk0pUm9W7hCs5e6tD0T9jrSIofg54afUJDJfCzurm8crtLTSTOxyPxNVf2ervXfFnxI8deJZpd+n6VfpaQ72CglMgkHv1/SvMvhx8WfiJpPh5otF0W20c3Ubxq0jfaCilj06etcz4V0nxCsWt6QfFV+0F3ekz+W3kEuw3Mfl+tU5JN3Zapykup9F/tU+JtB8NeIvhj4ptvFljBe6Hq7z3Mf2gYkiMTKUI/4Fn8K84+PX7QHgjxn4Ua38GQahq90JkknZAUjU7hlcn16V59D8OvD1n4v0ny4HluZYpt8ksrSk4A5+YnvW94psbSz8K3kYhUMXjO4KBzvHpUutTjCz1ZMKc+fX/Ml1fxV421u+8nS9CsdGsJIEB86fznYgZ5C8Cp/h3c/EXxZ4ksYvE/itriwiupENvDGII1AHBJByccVsqbfasaxfdQZOOpxWT4Hl3acZpRtlku5cMp5GGrmliW4m/wBXSkeuXFz4ti8Y6dZ6T4gMMdtYPsjMYdiAw+UN2FW/iB8UtdsPB11Z3XgprpvNiWSdLgqzZcfN07HmuJGszr4rtHtUEbWlgQzb+pL9ah8Z+Ndbbw9JHLcbt95boAV3A5kFT7d6B7Lmep2mvXvgDx5o8WgeL9Fhn1FutxcKxaPI6hq8T8B+Cvi14KFrcfCXxj4f0eOW4mQXd3Y/aJo03nGAWGPxr2eDxFDqGoRw3OlKoZPmZcZJA9K5TwJo/h7XPC9rc/aSLj7TcMhYsvPmtkfpVRx7Xuvr0Mp4aTd4/eUn8W/tr6N4t0+C++MvhjV1aF8p/wAI6YnKd+RIa4jx34a/altNN1/xh4h+IVjqukxgzGyW0MBjTPOGDc16bqFp4hj8cWVpp2siKUWhKB4/NBXd0z1ql8Ub7xncfDXxToWo2n7i5sSguIpNnB6nB6VpHEyvdJA6UVu2fOVtb6j4k8u91a5aQMgGzJI/U1N4U1nX/g18Q4vH3hS5EMizwxXNtksssbHb06A81d0aFtJtbe2dQpEaht7AdqgSHS/Efiy00G/1KG2W7vIizmUEBEYFun0r06dRSRxt3kfaXx//AGhrD4Q/Dnw34u8Z2dzfXGsahbR20EIBzI/QEngD3rPtv2vvCniRba3GgLFM6jIjuhI6H6Dk1yP7THxa+CUnwqtNEudYk1VtPntlAtdPluWjwQMjaprjvhX4y+Dtt4g0v+xvh5r13dxxM7yxaFKqsMdCzKBWMYU1Tu07hUqT57RkrHvXwpvBf+BYtTtbmQ29xe3Dx5GMZkPUVva4L0eMfAPlEfvLm5ZgeuBHXlXgb4m/EeDw5LpnhP8AZ81PUY1vpzDJdajBZxMpckHkkj8qqeNvi7+0BoviHwrqup/Arw5aPEZliibxP5jJleSNseD+JFc6oyk+Tb1N1UlF8259TXHiXQ9HhkuNc1uwtG8phtknAPQ1zfhXXdIay8GWWka3aTKLmY3nl3AwF5I/M4r4x1HR/iF8Utbv/F+tTad4SPzhrIM12wIB+bIIArjtA/Yg+IPinxZZ+Lrz4t+Jv+EakjEsf2O4a2bf/uqw4pSoqE7Tdi4y56d7an6H6XB9q+KqXETo6RrOQVOQBkdx1rv9Xkg0/TL651C6ggiWCQl3faANp9a/OR/2XvD9v4vj0ib4m/Ee5vFtHdAfEdxbrkdOEcHrXNfCD9ie78Q2ep3nx/8AEfizV2+3TG1t7jxFcvGLcE7A3z/NwBnPrS5VL3m1ZFPS1uu59weBvi/8GvC/w/spvEHxG0Oz2vITvvFZvvHsMmuL8V/tp/szWPjfw+sHjrUNVlhSXamk6De3rEnA/wCWcRrs/hD8LPhL4H8D6RbeE/ht4f09Y48h4rRM5zyckdSeSa3dR1MwfEfTILeKGONbCR9iRqozkY6CrVNTfukymk2ctH+1D4f1tJrjwZ8NfHerxiNirS6JJZhuP+mwUj8RXC+Cvi5+0M/hSOLwz+yTMsZuZWhk1bxXbQqylidxCbyM+le/anq1y1vdzPMp2QuSAMcbTXKeAJSfBmnAMNjbnBPU5JNXTilFuxjUs15nlXivXf2tPEGreDUu/AngLwtMdQZlb+15r/yjtPQCNA3Hrit+78B/tY67qR+3ftQaP4fg3H9zpPhJHb6eZK7fyrrPFsjyeLfB0IlKqt3I2OzHZXVRuftoPfdyabmn0X3EpPqfIvgr4R/EPUPFmmJ4p/aW8ZarMddvI5HitbS3WTYMHlY9y+vGOfyr2D/hln4Y6rftN4o17xprc2Tl7nxLdIp/4CjgfpWD8OTJ/wAJXYsWYZ13VpOnUb8V7Yr77heDk5o552vzb/12Lk1e1ttDwP4cfsqfs02p16eb4TWF5NFq8irPqF1Neu3uWldj+Hau18Y+A/hz4V+HPiCfwx4E0TS5La0ZoXgs4wQ3bqKu/DQ/adN8QMuTjX7kZ69D0p3xSkP/AArrXIGYh3gCgkccsBSg5PbS4nLVeR1mm3yw6LpSR28MRNjCf3cSjnaM9BXO6zq99N8RNDtvtBULaTu6LwDjGCa1oFA06wjHylLWMYHsornb7efiTp4UHemkyF+O24VpF3epPNJs6rVryVdI1KR5GBNs5z+FfLfw/sG1nW9Vu45WWXT5pJtwPXoP619Ka08kfhzV5QDvW1YjP0r52+AEf2rUvGayPiT7JcMoJ6c0QTvcXMk7HsmravDqXwd8U3EN3FIkOlzxSqhGQwUjmui8OybPCWgIrAhNMtxx/uCvFPDd8ll4F8a6TfaaF+26Y8yS+Z8sm7g/jXtGixm30LSrcLhI7KFR/wB8Chq1mjO9mzA+IRafXPAY4Hla+HAz6Rt/jXXzuxmfvyRnNcX413f8Jh4GRlG1tRlfGecCI11zH96wUHknIqnHZj3OR09Q3xp12Z5j+78O2y4B/wCmrGuvtpVSUF2x74ritGIf4qeIrhGP7rTLZGGO+WNdfDu3cfIcHrzmmo2Y73djivhK7z+H/Et23yg+LL8IPUbutbfi+TZ4D8UPg/LpFwR7/uzWV8JonPhG/lzhZNcvHz1yfNIP8q0PiL5ifDfxVt4I0m4wx9dhpcqjsNzbldjPAkTw+AfDELvvdNItgzf9sxWX8WJzB4StkGd1zqtnGPYectdF4chW28JaDF3Gl24P18sVznxRQnQ9AiKEvL4is1AB/wCmmefbinGT0YpJNnZ3OXlLdu9ef/FOznufE3w7+wT5ePXt8sTcBlETf416NcRfvHeVu5zkYA5rhviHZSt4l8FvbkO8d5cTE56ARf8A160iuaWhmnpckn8RzLrn/CD3cCNcXd27Rjn5UH8Wa5c3NzefFrT7iC4a6SHTbyPyzwoPyj+lbPjs6tod3/wm2naVFqCW8TGRy5UxZ45I5xXEaN4mN14u0Vo4ZLaX+wbm9lZV3bSXAIJ/xqYSkveRraC07nWa3qSXOlX+s2+iB9R0ttsq4AA9K5LRviBqfjDxj4l0KCzcahH4Xgt4zszw8rMVHuP61Y8R+M7618Ca60qxrJexmKBkTBklJ+XOK5f4W65408MfES3eXR7WRmtbaa9lUbC0QY9vUHrmufS95Gsbam54K1IeHdNXRZZ/N1JJ/stzasNjxIT05/Ourv4tVGveItKuZ9s62dhCscmF3wbXOevPUVlWNto2v/FTVfEOv6hFY2OqyTNJFLIq7SANrLg+orybxp8bPB/iPxxrXxHk+JFloml6DJa6UsbXSOl2Y8qxbGRnkj14rWmlN2k9GFa6XNBan2p4DtrHXPhNBY3EodE08W8jRnncFOa+RdS8P+Jv+Fq+MPB2p6a1yCLDmNwGngEZbkD8q774aftlfsx+Ftdv/Alv8Qnu2u4Ptj/YrCe6ER4Ur+7QgHJ+715rwzUPjb4Duvjt4l8feCvEfjHVLOS5hhT7PoNyfuRkbSjRggZNYu6nYug7ppf1959u3Xirwto/hfQPCSxNYQXCC3AEZ+WMrySR29T2rx/4ZHQ9O+KPi3W7HVvPh8NXtrazWynexQQ/Ljv/ABA/jXmEn7SWreMPEtloOnfCHxFe30Fi6xx7ooWPPPDsBn+VcV4C1n9oPXviL4v1D4f/AAR0qzvdU1SNryXUPEIRl8qNU+aNEbJ2jufSh81PTuTFp73+4+yprTw2rafdeFh9lvb7VgZ2kG90RyWJx25Nbfw3S0n8b/EmSwxIkF/aQse+Vtxn+dfL+heK/wBqjWfHcOmWX/CHaJDAzRCVTJeiOX1K4Xj8a2PhF8Jf2rfE+s+ONa1X9rO28Nz3GpCC7XRvDFuVMyoPumTcT8uOuSPWiCd23O9xTdlrF/180fYSWUxOQpwcYJ4rkdG0qZfjN4vuJwirJpFiI5HcKGwH3AZ644rgNM/Zp+IkjLB42/a3+IGvxsRvhEVrZp+BijDfrXHaN+yB8EvEXxX8cW3i7VfGniH+zYbVHFz4nvEX503bMJIARx0quZJe67kpOSd9PVr/AIJ//9D9AdS1bw9pcRm1PxDpNuBx+8voxj9a8b8Q/tCfADwf8cJNV8U/FvQNPgTwn5AaS4BBPnbmwR1+lGi/sP8A7HmkzH+z/gbodw8bbt15JJctnPfzGNa/hj4ZfCvw78fdcbw/8PtGspYPCVrnbZoVXM74AyPqeK45SoqK3Oikq13svvf+Rzc37fP7JbTiDR/iPqOtT9BHpfh29u88+scRFZmv/tY+Gta+Kfg0eCPhH8RfEXl2N1JG8WhtaoC20Hf520rx0r6VtVtLNlaxs7SD12W6L/IVzWv3tw/xq8H+UQsX9iX7TqBjcdyAZ/WonUhf3UFOM46yaa9P+CeZ6j8f/wBpS4MkfgX9iTX75c/Jcar4ksrGM/k7sP8AvmuS+K/xP/a3u7PwVo+qfs5eHfD1xqXiK32Sr4p+1C3kXJUtsjBbvx6/nX1BeX4guBJJKUjAy2DjivKPjFeLr/jj4XJYXUjJF4qiJABHIjf8+KzlXgnzcq+epvTpu91J/gv0Itd8Oftoa08c9p8W/A/hKIL88P8Awjkl8/4OZVH6VxPxJ+D/AO0tJ8PNW1bxd+2PqM9pAiGe10jwpZ24cFwMfvNx6kHqOlfR/i2+k0+yuLoljsmCfUk1x3xwvI7b4JazM6M3my2sRAPVmnQYpqs27WSXkP2cbqWt15s41/2Vf7f0Wx0/4gfHP4heIlS3Qs8WpnTi3Hc2+z9KpTfsBfsvX1hfDXPDXibWC1s5eTUvF2o3GcKT0abFe+KTb2ttGsm4eUv8qwviR498NfCz4Z+JPiD4uvWtdJ0ywkM0oQuQSpA4HJyTSlWq81kxexpT1cUfJfwt/Z6/Z706y+Ams+H/AIV6Nb3evXV7I90Q7zARKzIwdnLZyByc19tXHlwWGqLGmyO3sZQB6AIa/OXwd+3l+zN4Q0/4RWurX2pPJ4OtblZDBAzrGZQRluP5V33ib/grl+z75OpWPhXwR4n1maW1kjjmig2RsxUgA7sEZPfFNYKta1Km7ddGZ4jMMNSmlUnFfNfofmpYzNJ458byGZIfM8RXjYJ5/wBa3Fa2oSbYpcLwykZFZnhnT7vVr7Wdbksfs7arqc14IZGG9FdiQv4ZrU1qAwKYniOQuGGccV6uDpyo0kpLXsc2NrKq+aD07n1d+wh4v+PfhP8AY/8AFbeBvgvZeL9Au7y73StraWkzEqFYBWU98jn0r6e8J/ts/Cnwf4b8PaN8YfCvjL4d3iWsUOLzRp7i2U/dH7+JWjx7k8Dk4rzT/gnQktn/AME9vF12pYmS61JlGemAB/SvtHwpNDJ4N8PxyWcDI+nQ5Dxq38A9RXmTxFOpJtrd99vzLw1KapR16dUv8kzyr4N/Fn4SfErxz451bwR8Q9E1a2ubm3VDHdqHDCPHIPNdN8cLW6i8K2DwyK6pNK5ZCGGPLPcV5ndfsyfs7fFb4hePrvxj8KdIubuPUI0+2wKbW4z5anIkjIPHH5Vx/wAXv2ZNI+HXhO2k+GvxK8XaHZo0uLG51SW/jdQhJXMzMw/A0+aEmuTfz/4B0qDUmnt5f5P/ADPki6kKa1f74dyCQkOp707T7lEmJRRuPXeOgrNs/Mw6NO8jBziVurjPWr2lsGuWjcADGdxPevVaSgknc89yXPe1h2uWtvPI0n2gogXONvU1gEhkcB8qO561e1u8ukuQMHc/AI9KobmaJsxgt3561lBNDnrqe1/sYxH+2fGrbXaMiyCPn7zeb09q/Sq5QNpuoMSN/wBikwM99hr82P2JYZVvvHeyJlhWawKnOcsZDkCv0n1NwulXzeUV22MnfniM15mMm1Vlc7MJFcqsc18Grcp8NdCJYbxvyB/vmq/gPDeNPiDJktnV4xyen7pan+C4MXw08OBgVLxF89+WNQfDxZE8S/EKSXbltcA6848ta891LuLudiVm0Ldnd8cdICj5V0CfJ9944qH4nc3fhAFjuGuKQB/uk1Ndbv8AhdVgyMNiaFIQPXLioviL5r6x4NQKNx1gnP0jNdFDllUfMTUvZ2L3xVmP/CvdafaBmJe/TkVptc+T4UuMsVC6Wc5P/TOuf+L+x/hxqy5ZWIjBJ/3hWtqbtF4LvVRwVGmtuP8A2zpuziyVpNIg+F8kLfDXQIzGknmWA3B1B456g15xovwF+CvxM0++1Dxd8N9Lub2S+nQXlspt5VwxAIdCCDXffDR1XwDoMYJXbp6jd+Bqn8JufDu9OAb+4LDPX94eaKWiXcdT3vdeqPHfh3+zf4h8O+IvFUfwg+NXiDwnaWmoLGljeMNTiZtoOSZsv7YDV8U/GGz/AGgdA+P3jiPXfh/q/j1neLOr2Gj4RowvQdRwc8ZzX218TP2qPBf7NEnjXV9a8Lazq1w+oB4ltLVnQnYPvN0X6nFeG/AH9vW9+LHxD1bSdJUabfa1B50Nq22QbR1GegOMV10niZPn7fkcnPQpe7FuPpqvn0PnP4a3HhrxL8c/Beq/FrwJ4k8N+HdCuvtclxd+HZlRpk5RSVQ4APOTxkCv0/g+Ifw48f8AxJ8LT+CvGen6hZw2c4fZIF25AwCGwR+Vc14Y/wCF6XHimZYLjQxayaeJreKUpMz5PVhjgVxvj74OeJfF/jfSr7xd8MNCuNQt7aV4Lmxuvs0gY98rjFQ6vtJPnf4I0VGfTW/k1+X+R4/+3/8AtF/EPQPi94a8AfBvxlBpo0i2e61G48lZSjEgKAD1/iz+HNe2/ArX/Gvjz4I+CPFHj7xSNcvb3xEmy6FsIRIgJ2naK+bvHX7IEuu/EuHR/CWpXGleJNWLs/2q4N2ihRkjc5yQK9iuk/bN+DXhXwx4St/hH4M8Y6VpN8jWJtNbFlNIR22OhUfUN+FbSq0lD3XdnNP2sq9pxaS7Xa/P9DxD/gq38RrC4+J/hH4RXr6lZ2mmhNSnniU+XJkkDnuRg9OnBr54n1nQ/FXh/UrfS/iLqF1aIgD2ct9JKregKsT6Gvu34o/tDQ2U1jrP7Rf7KV3pLvdxxSXtyYb6OIdBiRCSAenSvJP2lPi7+y5qnwp8Q/8ACqvDOkabrN9JGsS28Pzg5APGM0qNSV5Qav8A10FWVKo4yckvVNP8bHyLa+ZCoxny+g3nrXc/s+C+X476EbPCRNaXImXglgVFcPaqGhjUAkEbhvruP2fmUfHTSjEdoisZgT1yTgYr1Y29muhxYm7g4o/WXxLIIfhhqO9cqulBFLHn/ViqerwwQ/CZkbcrf2QpHv8AIKh8ZTJF8Lr0vkFNLHy9cnYKTxJIIfhXO29v+QVGAT2yorz6j1djuhLkSW+gvisN/wAKhceSp3aVEu0nGeFp3jm7Fn8OJBjCtBAvrj5lFU/GzyD4VkLl5Es4FJJ/3AaZ8Qpv+KAmi4WMtABu7Hetc1SN3L0OmlJXijT+JckJ8Fw2VzbxSq91bDLorcblzjIrnPiV8NvBKP4eu9IsP7LuTrNuhmt5WXIOeqg4PNaXxKka68OabbKw3yalahfcbgT/ACqT4i3Mz/8ACNxeUNr65Ap59AaFGT0CaurLoYfi3QviZpfiXww+n+N4dUhj1BzFY31uE3EIT98e1S6z498a2HxE0RfFfw2khs4LSeQ6hZ3QmReg27eGJI56dq3fGU5/4TLwjuk5E87BfpH/APXp2qTyn4laCouNwTT522MMjBIp6NtNCSS95Noy9I+JHhDxJ8V5P7P1pIDHpGx47hDEd3mf7QHFdHoMrXXjvX7iCWOWNUgVHWRSPunPQ1h32jaJr3xSurTVbCCeGPRFMikY5Mh54rn9B+GeiWXjPxLJ4L1e/wDD7ySRGR4p2kDsUz91sgYxVJQW5N5u9tTtPArsbzxhKdy51p+/XCCsnQ5wnwc1CXaWdre8+X0GXrmfBifEfSrfxKbS+tNZRNTmR5J4/JZgAASdvU+9Zg+JL+F/g5qB8UeGNVtRFZzRh7W0e4VwSeQFy1L2bk015jU1GNn/AF+h2uvzIvwj0eGPgSRWSBXPT5lzWn44CTa14SRhlV1Itu9CIya5TV/F3hbVPAOg2GnalE/mS2cDLISjBvlOCD0NdF4sjl/4SbwmEkOz7RKzKrA8eX1ptWf3GablGxOkjSfFi5lZt4/sJIwB/CPMJzTPCLLLrXjBwwVftwA9fljGajs3lPxPviwwsWkIMnqSXNV/Bpb7T4yldgQuoS4fHT5BxWklFigncqWrj/hSM7yMUMivhR2zKcV0fiBplufByRS7F+2qr/7SiPkfyrlkcR/A+Is+Y5gu44ySDLxXSeIZF/trwhayxkqbp9pz0Ij61xNNR0OlucnzSdguPDugeJvirdW2saZHMP7LUnA24/eYzkV+X37WOk6V4c/aI8Q2NhbsftdzJIrmUkj5UBzn02iv1Q0mZv8AhY2sHzQrppabQBz94kV+PPizUtV8RfGXxtqnxB+0pqkeuXMNuJYtpSASHbgHsRjnvXZhp8tVXT17Gc405K8ldr00OI8axtLoEwhlaMoP3j5wNnf61+vPgzxl4WuPgX8OdIt76JZUj05VgkBQLgD5ua/IX4hX1j9hmto1Vd5+R5OAOOp/l+Nfr2NB0fUvgb8PIdR06CQCHTtxHysBtGcEV1Zgk1GSR5WFm1jZxTV+VdPNneXz3EnxJhkj/eQjSiocdN28HrXJNcSP4X8YyK5XddXO4MO+BVK88DvZ/EOA+EfF2p6U39lkpDI5nQjd6N0PvWCdQ8baB4R8SxXWiLrtvLeSs1xDIA4zgHKDuPSuKKs/U9Wc22lb+vzOsv0RLnwON7s4JlaMdP8AU021nEmu+L7gxfuUhUZzznyjXPp468N3GseD7EzXFvdiKTMdzC0ePkAxk4HFbFs0NxqHjGWG6jZERQwEgP8AyyNU029RxT6FJEDeFvClsvzK97Gd2eB1JrSt9/8Awl/iLDExxWkSgH02msmRsaD4ShhVkQ3UYB7Y2kk1dt7hD4n8TFiSGs41bHb5DWjTVjG8b2M+0uBD4N8OxfxTaiu/3XcevrWP4o+GfgHxV4i8SHU9EjM8FvG8M0LmGRSVJyCuDV+ORW8I+EZY03Ob1SOeo5rQl51vxX5khDmxj2nH+waetlqOlUctOW/qcGnh34k+HIvD8vhTxp9ttMHydL1OAHdgZx5o5/E1Bq3xS1nQNJ15PiP4JvdMS5mVWuNPRr2MHI5OwZH4iu7h3zt4OfzMm3VyQTww2Uy6u2OleJbhHA23qqBgHqVquZbSWiFCDk7Rdm+n/Dkuh+L/AAl4r16xuPD3iWyuRHYN5kKvh147g81HaqY/DWi7lR1TUCF+YH+I1leIfhp4G8SeJbc3WhLBO9mT59uxhkVh7qRXJWnhb4h+H/D2lXfg/wAcDULcXxK6VqtupQqGPyiQfNnA6nNQuW/5GqUk3ptvY9NuGea48RTSx4jMcantzgYr5c/4KGzFdD+Hm8tJGl+3mKrYyPLPX1wea9ju/ifq+mQa2nj/AME3umCXYGnsM3cYA7/L8w/KvBv24vHvhPxDofgiXw3rNrc7S0TLIpQ5K+46/WnToylVS7nNi5pYepZ2bXX/ACZ8l6vJbR6hpRTypvPv4NoLYZG3jGP5V+sGhSSCxf7RtH/EpiJTGQfkr8lbx7L7bpaSKiSDUICMDqd46V+sOlbJLeRfNO0aXBuGe+2vYzNx5IQ6nnZbzLFVH5L9SnqngDw34nbTft+kwxTLGWE8LeVIpx1DLzWDpuhfEnwvBpNz4X8SLqtmk0oh0zUAMnBPHm9fzruINxv7BklygtnAH4UzTZAP7DAkcKs0xAI46HNeROcloeu4Rc+fr6nI2vxRg0q4sbTxp4eu9AuXuHw20zw7j1xIowPxrr9NubPVre2u9Nu4LpXuT/q2BIHrio7UQXVrYW06CWCW8kDBwGz17GuUuPhhoDTHVfDrXujX8l0+J7KYqoOepQnafyq4tMIcz6nbBJVkdpI+VuMDPGaA+wuWjGWuN2S1cCL74t+FAqXFvbeLdOWf95PFiG4Qf7h4Y/jV3Sfif4Q169i0y5ku9HvxOc2uoxmEk+xPBoab6GkXF76PzOvjmwqSKdxMxDHPSnZhv7ZIbuKKSNp2R1kQMCKZEXkDSQ/MnnHAXBGPXNMiHl/ZRj5TcNyfXHFQ1Zgm0cwvwx0EXJu/DbS6NePM2JrUnaD/ALh4NLY+JPiv4REaXGnDxZaLI2Z43EU3H+wePyrqYJ5ofsiBTkzvnmmPqUelWaancL5kURmdsdRgGhza+IlQpxfu6PyPE9T/AOChPhPQW1Gz1X4b6g19p0ro8P2lELbeuNx5r0X4C/tJ2X7RujXWsaP4Tm0SK0lKNHcTh3b344r8+vG7p4p17W/Em+3Aur2UwxMRlF3elepfsV2vxAhtvElz4T1qK0aK5wIZogySfTHIzXrrB0nh/aLRnkfWsXHFRi5Xi29El/mdh+2t4G8H6ZbadfxWSxteXiLdCNzheevtXr3gjwLongL4TW2seDgEMkSyTsGJ3cc5NeV/t4W11pnhyw1UHNs9xsn4yOehz9cV6h+z3cxXXwt0q78YakzWNuu+OMEBXGON3rXmVVJYeLbFSmnmU6fL9la22+ZH4X8XeMdTeS78PafD5OdvnT3IRSf516Z4LvvEMdob280Vry9MhDmGcMFHtXGx6hpni6C803wxaC7L3DbSAI1X6Guk03QNU0LToLSx1trG7k5aOGUvn61zzlF+7ax6lKhJe9zX/r0/Uua74luLy4ltLnS7m0SM53FwcHHtXO+GtJ0mHVjc3PiPULmXOQsu7auTnFXI9O1jTdcifVz5sO7e08r7i31A6Ct28t4tXuZXspYrl5zhER9qoorOejsi1SUpa9DuNJ1FLW3M0ihVZgIyD1HrWhP4is7jSrsNIXYgqAoLHPauJ0nwJd6sY3m17ybeP70FuMEY9yea3NItIdMvH062nQ2cZ8ySaWQA8dqjRmri7XP/0fsHQtPk0PRFjVGeSd/MIJ6ZrB1t9Vu9VtbeObYq4aVC+Cea0tS8W6HAFnu9Zt7e2jOA3mAkn6V5r4m+JFh/wlFs+jpe6lGiZm8mAnODnrXHF3Q60Huj3uyjkWGNZF+ZVqDWdX0zQ9KutY1mUW1paRmSWVgSFUdTXni/FPxZfRqfDvgp1RsYlu5xHj8K4j4y6v8AELWPhj4ls7zVrGxkfS53YW6FyoC/3jUxTlNI2kopc2r/AK+R6H4W/aO/Z98V7YNB+Kmi3dyxK+RFcKWDdMEdq6m+8YeFLBRNc+ILZAwyoVtxI+g5r8evgZY6ZDrvh/Wta0sPbNdq0spY7pPmx265NfrNYeGPClhFaXWi6TDCr+V8zR5LBhnHNdONw6w8oxvds4suxcsXGUpxUUttXf7mkNb4leF76Y/YNN1C/kDFd8VsyjP1PFQ/8JV8S7lmTRvClrBCFLJJd3Yzj/dHNbMTKgZfITcsrnGzAAFPWU5k2YXzLM5wOmTWD1R6MZJOxzk8PxD1FkOseMotIWRRujs7fP8A481PHgfT7051a/1DVX+1pHma5IDAjrhcV0Ek6lUjmj3g+XGNxqNrKbzT9nmdPLv9iMBnoKLxvsTOVtijYeGNF0uZP7P0e2iSO8JO5ASce5rRg+ZQyKMNIzDnpTrWG8jwJl81hO7MGOCfeqw1bRbRVhvdRgtmijcvlxwTVKVtDS8mrrQVFmili8xs5tJD161WQSR+YjAFI9JYgH3NUbzx34KtbiON9SuLqX7AwEdrbvJkk9cgUn/CT6rcWznw94Jvpd1iE8y8cQqR+PNJ3Mo07yu3+pifEqWWz+H3iO4L4/4piTCgZ2nFfk34QsILnQl0+W7ZZFOWDnGDuyMZr9SvjFN45l+FvjK91PT7HSo4vDkok8ifzXUBe3GM+lflh4H06C/0/Tbd7SS6mvpYYn8xyp5k7n2HWvcyuajQqSfY+Zz6LdekovdP16bdfwP188Mx2Nh4V8JfatRtkjj0KLcWmAOdgrNi8b+C9KudLhk1dJZLdJQY4FaVuc4xgfSuisPhp4Ls7XRwdBgeSLQImDSMX2hUHAzxWnpZ0BnsobaG1t9llIcCNV+YDivC9q7uzPpLJpJ6fj/kcPbeKLq/g01NF8Iapd+VM8geUCFT15Jaq9qfH9+LRItL0zTIzfl0lluTMT1PQAV6NCEjbRhJKEUxOzseh4rz7x54wtfDWk2cGn6jEbmO7MhKHIC8/wCNONRdTZRt7z2Ibjwz4lu4Hm1TxzNGk+qCNktLVYv1OSR70zU/hp4bKavqWtrPeukqLE8t07KRxklQcV5V4h+PV3eQJplshwt4spkCnL47Adq5PUfif451eS70+y8VLYebdKgWS3DPjjpzitHKd9EZKdOV0fSdx4d8P6JNcjTdMsraI6ZiNo0A3Nzg5Ned6q13q2oWenBUu5YCqKgkGMkDIOOPWvJ/E3xV+IGjzahY6nczXfkQrGjnaFJx7c1zPgj43ax4d1Kz1XVdBF6Y5TJxLjPH0reEW1zPcylJp2atE+mdf0sTeBdK0meJEW61eEKu7hCDnj8q3m1GddB8WXPlf6iYJtznfhVHFeS6V+0b4M1eXTk1mxezhiuDP5T4wWwQOR9a62x+LPw/1DRb24+2PAZr4ZjbLLINw/wxWD53Lma0NGofZkdXD4iiuPEAEdwEU6Ud+/gjLDj2xWtbM0lp4Xt1lBX7WzkrzhQDivG9S+KHgZPFeoyaULu9H2cmSNbdhsVskDntxxXaeG/E/ibUv7Bm0TwcIoFUmOa8u1APy4+6OTxSaS0fUSbls9j4X/bjvZv+GsrtLi3FxmxgS2x96PCtu/PNbf7HGp6Ronx6sr7UZjGXtpYoi38AIGfw4riP2sJdRl/ai8UtfSot3ttgUIyqjYeh/OqPwstI9R+IOlyNvUQyFvNhYgrnIxx2r2HU5sMotnk0aMqeIqSj1lfX0P00s9VF/onirWDcQFZrlokw4BdAAA1LF478KweILNpddUJa6eQ6qu/HQdRn0r5aujpNnp9zE6TXJS8aNnlkkGSCOozit3w/8Qf+Ef1eX+ytOsi/2IxysseflBzz9DXmxp39T13L3tUkn8z2mT4neGYfDckFoNSupJ9RAXyrRhvJbPDMAKo6r8WPFUfiG5v9J8DNcQQWYRpXuwhXnoVrhrT4vR+JNJsdF1S0EdzHfKwAUAMN3XI4rXlvbiy8U6hbTIqwzWgxk/e4JzVRV/iRE5WjaD/AVvG/xL1vRbXyP7M0dTMJY9pLkjd3HSqki+JNXuNYvdT+I97Ncx2vNrGixx4wemBms25n1yztvD9v9kL211MB5/ZVyc1PPb3GhSeJr65aJxHaj7KEOWJKnrUSmtFHoXF82j1ub8PhTwbcaB4XtdR0h7q8upYtwnuWbDYJ7n2rutK8JabZ+JtQu9Osobe3iskDwoo5PJ6mvJYdYmstN8NXUxWWWGWOT5z944zjH0r1Pw3qcniW51nV9OvYY0+zRgx7+nykng0tWOW947nnmvLENKs4/tJmt4pdzAjo7OcAH2qxqJsLbxWLKDY3kWQYO747g1S1e0m1Hw3Z38EO0waohdM4Dgttz9O9TXtvp7+JLx9Tt/JmhtRkq3JXNTKHvJ30BSZUvvFBh8MahLZ3FvcXX2raw++NpYCreo2eo69f6bLLGjG3iLbgcYOOleTWt7arHdXVmri0lu5MkJycNjJrs7e/uEFvd6fq0zQTs6B2I3LgdcdhVTitxR5pJK10dT8PvFpsdf8AEdr4gj+yKluFgl+8GwD+VeC/FnS57qz0+Kz1ia7kklaZXiTm3O/IGR2qG58Qa7bR65GmrxxqkrhpZB87j6+lYNv8S7Dw7qukW8eoteo23zo1Qtn1rP2cubmtchtyTi21/XkcL448Q3d5ILa7gMlzHHh26bgK8vE64dyiLIpLHjO0d/rXpHxN8R2fiLxLeanpdhc2ysTvLIUUDHbNeX2zzreSPFhufv5yQa7aKurnn4ubU+Vanu0Xi77f8HP+EYeZnt5B5mWjKbhj3q5Za14dufCWkwWiTtLAY4wxB4PpWPqV/fR+DlhuJWZpUVchAMDFdF4U+xv4V8PwS2q2aG8H2xZMfMCcAg/ka5eSMU2vzO3DQm/dnvbt/wAEtXmreJINT068F0kOGCrJnLEdsj0rsNK8Xa75GsaddS2+sXflh8eUy7eOMbQQfxrK8WeFjH410aDTrfzLbyTI7q+4KnrivR/h9JpPg6bUruC5FzbT53kR7SvHI5qZSW6R0NcsuWTt/XyPAviDHbSXehyNpCWhnCiVmG0FgwNXfHUWq6TZ2kwtUFvNzExbPy47VrfHq98Batotjq+hM7vBdYnRgRn6EVwt54lHiufSNFtojHZadtSMbzl2759a1pXdK5jUnN1nZ38/6RoeBPDOpTayusWmpTaVc3SmOGRDkkk17V4Y0jxd8NbjUNavdTfWo5kXfL5uzY3YnFc18PfDOq+KvFH9n+GIrWIaZbF5PtZKKDWlJb+OEj13TLq9E6K+x4UAKZx2PpUys3ZmjpaKavvudb4Y1PWJvDt7rF1oKXl3P5mJGlJDDt83QVmeINdOs6HpgOlpZTWLqJGEwkIbPrWD4Z8ceINK8GXPhKXSZFuDlEfO5QPXPWsfTZ30a6/s+/8A9OW4dS21iNrU1GD0ZFSU2r/1+R6f4kurXxLH4Z0RLyGVp5CJA3BJ2+tWV8H6x8PfEdpeatcPdac8LhSsgZVBxnmufmtPDusHS5YJTbTW0hyCTuXj0ruZY313+zdNmnMdgEeMzNySfoaz5pL3UzVU7q7/ADPefhXf+G7Z5P8AhHGzvgUlS+7nrXU+A7yd73xPqMlwd7XY429Bt6V81fC+7k+FnjHU0uby61SwVUdlC5MXsMV674O+K+k3sfiC+0+1ljspLks25DuHHPFZ1IO/uu9zRS5n77tY6PRbxtMOratb48ibzzcDoGPtXM2mrtefC2F2VUnnkby41bJPzHBNc1/wkX9q6XdaLDrJt7LUp5JfPYYKJ6DvXKah468A+H9HsYbfxCjCwVhIxJTeffNW6VmL2iUlqexeLbO40r4eNrD6l5+o21n8iEgAnHHFUNbZLf4K6ZeahBI2oTy2zSR7sbmLDIFeL+N/iVf+J/h5qfiJfFdnptjHGqQxHazOB6t2pb74uwXPhfR1fxPDqUGYpIIFj3EMuOpFNRlay3uXvdyXu2PYvFFnBfQW81yDaSCePZHnOAOc8V+b3x2uW1D42+N9RW+kuomvY0G4bQhWMDA9f/r19keJ/ig9/JYajFb3jahbtj7NFCVRsjqT0r4Z+Imo3upeONd1HU5TFcXV4SLYY+UDvXVl8ZubcjjxUKcoLk2udN8Er2Kw8UfaPKeQEZcu2QvI4Fe5fFKG0vbG71q3hyzspB7DGM189fDKK61DVLmO3maElFRGGOWzXp3iqDV7Kz/s/UtcupQjqrRADA56cVOLjeve+prh9U49CDStN/tOa2tY7gxTPdRFZd2MYYHFfYK3I8JaBa6zr91A0lm0YTbcKQ2e5OeK+LYoYo5klnklVvMUquSOe1fQml614Vn8PaVoOp6WjTXTozPIQRKQehzWVRXs3qdLUovlj+P/AAx67ffGzRNVbSdOu5lQm5DqlufNLH0OKsaz8QtKm1i3sbfUdeVBIrxJ/Z8kcfuNxFc34ItdOtvG8N1Fp0UDwTq6xBAFC4NeleOfGcWpNp2nSad5YluAWZv7vf8ACplyWUUhc0lK72Od1r4x3UGvaHY2Ph27vkt7hXfMgQMQDjJ9K6e6+JHibxnqdjbafoOm2saXSk7rkyOjdRxjFcFezaPpniC1TSXd4GvIwXAyMnIIFdxokukf8JQJrQMGmvk3bht24BzirUIPVITu3Zv8jb8Y2fj6/ksFuvG8dmpukAFvZqxB+pqbxd4YvJLKz/tbxjqd6r3cIKSEICd3tWp4plEd1pCBcrJqCYOfripPFpjkFgkhBC3sZ3Z754rLorIbiua6Oe+I/wAP/CN7ohkuNNknY3kAcSXDlSPMHYnFbPjvwx4d0jwne/2XpVrAytCoGwEYLqD1q74+kB0iCF8HzL2DI/4GKb8Up2/4Q67aNd3+kW6hfQeauTUynO2jFGmue7+81fFE1vZ+G7wW6CEJb4Uxrgjir8TGPwzskZTINP8AXPOysnx0zweHNQDReaDD69KuyyCLw7IVjK7bHnJ6/u6E7o01Tdix4JuD/wAIjpiDCiK0OB+Bqp8K5mTwHphZRvzOzDP/AE0apPDEgh8NWJZQm21B/wDHay/hnPt+H2lb8kskuGzg/wCsas5WvZFxUbXe5e8F3s0tlqch+6NUnXj0BFR+HLl38Z+MyWC/vbQID/1yqp4GubkaZebkCo+pXBHv81VvC8qz+LfGsjIci8t8NnsIqqcU5XMnOS2ZpQEP8QrqMMSV0tGdh2zIag8QlZPiL4Jf73kpfNn0IjFQWNyo+IWqAAhhpsIOD/tmmazNI3xC8JjcQFtr0sPX5ABUzvpYV1JakHjS/he50a1mILT61b8nv1rifjssnhbwx4ivYkYQaksUm5RnDBx0rsPH+iz6hc+HVtS4mXVI5AFX0DVz/wAWJnuPh7qGl69KqTvtjiD8bzuHr0py+FLcc78rbPjD9uPV4tU+JXgDWWlW5ifw9PGY/wCIs2whh9NvT3r5K8XSgaZGlyDGFvITyeM+YuM19H/tU+UvxQjtVijaPRtKRbeXdu2qxzhfrjmvm/xWBdWEErviAX9u8x65USqTXr4ZpQWpwJpVNT9LbGOG107U/GlnDJG1iLNY0JOx/wBwoII/HrXAaYNO8M/GU3s8y2h8WaNcuxXosibcfnXTad8evhiItb8Izz34FzLBKfKsJHVcRIMZC47Vx/xY8XaDr1//AGt4T8DavepbQIba8WIRiEbgW+9g845rypJ87T6/11O+m25NJHU/HrSCPBngTxFdNHJc61cKtwrIM8KT/SsGK00/7HcMbWNgInYZ6D5a5/4s/EfxL4o0vRr628LRXFhbXKNaW5uVjPmEbSCegqS51L4ktpMy2/gzSbEpbMSs175nbnOBXDVvHqdNNNpaG94Uha08P2HmOoURArgZxUWhxvLeaxcJGxIv3G7pxtFYuk6Z8TZNJsoj4n0zT0eFSBBZiTaPYseaz9D8M+L5ptW+1/FfU5US6K+XHZQxYbuRgZP41xRs1dnRZ6nVzWtw3i7SJYWI/cShiTjk4p3je1ki8N3sH2mHzJHj2gyr/fBPf2rkL3wIlzr1our+JNWv2WBnU/aTGSM4P3cVH4l+FPgK30O8m/sWaSWeSMHzrqSQnLAHqatRhezehlOL3W56HPr3h61ZPtGvWUa+Xub9+pOce1cb4b+JXw50jR7db/xLCsklxL80cbyEksT/AAg10dn4B8DaZKhtPC9mJI4tqkLnIx3qp8MRDb+G9Lms7O3iiup5GGIlP/LRuOntUfu9eUE22uY//9K9pXxY8G6j4nvG06LWbx1tAoCaZKgPPUFlAqXxL481aTT1j0/4f6xMou4jGZ2SESMGyB8xrqorqVvH+upG8aoljbhBtGFJJzxT/GF1M9rpaSbXU6hEBkd+etfJSd52fU+ihqjP/wCEo+MN/ILmy+F1lZsI2IkutXUleOuFFc94Ii+Lt74XsLe11PRtBh8yUnMRuHBLnPPAPOa9HGoSupB+8sbHb0zxWR4FSAeDdMutwH2gOwUfwneah1eXSxTjfRnO6foHxWtvHEm74xSpObIENBpcI2KW5wWyaqeNvCV22hao3ivx14g10FRvSSUQo2WA6RgV2Kss3jW8RQxFtYx7mJ7ljxWf8QYyPCOoNtxLK8Sqc9cuKXNKPvIJRTVkjxzxT8MfDUpcWNnfySAKCv2yT5eOuM1Q8A/DTw3MZL6wb7JeWsrILjJ3g5GRzmvfH0O3MsbGHdnAY55PFcr4e8LafIdSkjhdFa7fCg45Heu+jj707Pc454X39DUtD8Soz4f8OnxHYahp1xcMqo1mqvgAnG4V654c8W+M/C+pw3Go+Dlube3RkR7eXJPGMkGvKJIrrS9W8Lx25Kyfa5Wjw3olelWnjLU7CGY30QuS0b4LnlTg1MsW9ipUnNXlcufDT4v+CZfDENnfalNY3H2qfia1dAT5jZ5Ixj371l/HvU7bUdQ8INoGsRS+as6yGAq5XI4ODSfDbxB4f1LwPptneaeiM5fezoOTuPWo9X+HvhrVvG+m/Yl+zKtlI4eGTbht45rajjKcJe9oZVMPKTvFnZ/DD4Z/2B8NL/W9YSW4u7uCWT96oOcg4J9K9F8H2rL4U0hIoxEi2qcAcdK8h15fix4V8MaomkeP5J7CK1YLa3Fqr5GOm7qK3PDPxq8c6JoOlWniP4UDUbdbaMNcWF4oYDHXYea5qtTnb1vcunCSOr1rw3Y6z8Qnk8lftNjoxcPjk/NXLXFvp19FOXSRkjjk8wCQjBwfSrXhn9oT4UX/AMV9ag1K6vtHuINFQNb31hIijJPSTG1uh4HSuA07xz4aMWvzLqsdwjea0QRskgnjitaUZqSTMas+Zao+hvBFtDYeCtJto2IRYFwCc8VmXU/m/FOBBFvWDSSxJPPLVraB5TeHNJ8gNta0jYfiKxFfzPipfR7fmh0ePjuMsf8ACu6MveuYK/Q6DWW8rSdQkHH+iSHk9PlNZPgVUXwZo4C5JtVJJPtVnxPOY/C+rvjIFq+ST0OKg8LDyPDOj26yglbSPJ7dK0jL920O1zP8TuT488Jxh8Kkdw4AHBOBW/HIftYdXLEZyPwrltauQfiNodux2GOyuGA9eldDvk3Myjc2C3B9quVklYlux4l8KJpH8UWC3DGVxd6tLy3IzNxXuMGftaFm4yTwa8K+Dqs/i2yaVNp+z6jLnr1nr263817gYQsRnnp2pStyJIKk5TqOUj5k+Jv7Smk/s7+GdLiUs1x4i8Z3VtM5XK26M5PmN7Dj86XxV+1Tpet+GbjSHv8ARbr7QyH9zcKjEAg967bVNL0/UfgH4p1HUdHtbu5TVbxkd4wWGJeME15lrXwW8B6p4StbufwLp1zcTNCrhrbPDEbjgVrRlT9mouNmZSfva/qem2H7U/hZv7PhvLG0VJfLheSK5VimcDkCvQBPBdfF9pLRy0X/AAjwkQ54+Z68w+GvwA+F/gvxxb3uk+GNJtgIyXMjJg+nDGu9v/E/g/Q/jDeSan4p0SyhTQI408y/iUZDnIHzZ4FFbkb/AHaFRbb3On8WMY/COsSSc4tm6HGa8J/Zasy/ifxRaPGHjmtJtzMecE11HxN/aV/Z30TwlqttqHxj8PrcPCV8qO48w59AFBr5t8B/tQfBTwNdXYXxhMjaxF5EWyzmRnZm4wWUZ61FKnKV0lqVUb+R6pfi5b4LanNcRJLKl81iv74L+7WfHr6V9G291pD2Fj5GsWIH2aMbftC5X5R71+bPjHR4teii1bQPDHjPxEItfjvHt0eW1jlzIPlO5lUj26GvepNO8caVps2qaR+wfqer3G0ETXfiq2tjj1UbyR9MUYqfJHX+vx/QuNFSaa6/12/U+ifEa+b8QvBm2WOZB9pZShz0QDNdcIMzng7iT2718y+H/Fn7Uur+JPDVtp/7PHg/wv8AZLN3hTUvFfnyKjABhtSLO4cZwSPevRJ9G/bG1W6HlfEv4b+GVZ8sI9Cmv3X2BMqD9KuMo1Iqz2KnCUNzqfCWnzt8QfHEywtx9kTcemPLJrsodNuh5kggLbVJJ/CvnTwj8KP2mda8T+LZ9W/bJvdPCXMcUyaL4NsoQzbM/ek8xumP1/DrF/Z18QXVncp4t/ab+JmvExNlFngsg3HbyI1I/OqnNOWugpUkmtbnZ/CnR7qz8AxrciOGSXUbqVllcIRmZjyDUHxek0yz+GPieG+1vToXn094kDXcYILDHrXiOj/sw/srx/Du01b4q6v4glhv5GMkmr+Mr1dzFyoDYmAycdq3/Gf7Hf7Jvgf4d6hqnhv4HeHp2W3ja2ubqWS8LhmUZDO5Pfrmpcm3drUOWnGVr6dzsr/4+/s++CdJ0q28W/GDwzpskVhCjxPeqzghAPujJry/4kftq/sp3S+G7HR/ijc6tPFr0E2LDQbu48/a3+rQqmCxLDAGSfSvftE8A/D3w1p1jZ+H/A2hWMcNvGmIrCMYwoGOlVviDfXNtqPgK005bW2iuPE0MVwEtowGh2OSvTuQOlOMqUZXkm0Q029Hqee6l+1R4c1q3u4vBXwZ+KGvjsT4fksAfo1xsH41yfj/AONnx3uLrRZvDv7HviG2ltreUwNq3iOwt0cMoBJKO7cV9BeLPFl5Za3Hol3JNcW15I33FG1Erym/sdYvvjBa6Zd6ncx2aaNeG1hkkwmcLtzWfMntp8y4OEVdq5yth8Q/2rPEmm2XhRvg54C0KLUZQk1xceJ3vXTPrGsQB+m6uUj8G/tO2XxY1Twonxz8K6LHc6QssBi8PfakRWkKMq7nGCD6nv0r1jQ7e41azi1vQLOZDHP5cqF8hJI2AY5964P436qvhD42pruqWstpp1todpM8sbFss1x8ynHboal1W72sKNNuVmvx6mdr37Nnjzw/b6da/Fn9qXxJrWmQ3Syy29jo9raqx9QVUsvPvXlnin4R6Rd/FjUPDtx4z8Z3dyzxyaeV1eS1MtmwH3jGwbAOa+tPjfYeJtftvC0vw/02N9NaNHkup5QFAZN3OfevDfD+vnxh8QdY1aPyLvxdpuuxeHXjSPi1g8hXMpPdfmyT+FNR5pXb1NaU3GFlsW9R/Y8+Ad9421OwtfhzJqbx2sSpdS63dNK0pTLbiX5Hua3/AIIfBb4I/BjRfFCP4c0yyOla5C5F4TO6oYgWO6TJKivSWh1fwj46v77Tks7yWbSYmleSYLmQZDFc9eAK+ZNQ1bV/GHjjxX4w1SV3jvrz7NPZ+ZldqJtDBe1K87WiLWS5W2jvdY/aO8BeEvipe6r8LtVsU027jRpJIdOBQMByAduD3qh4N+JngrxTbeI7nWfiRo0GqXfiNruOCWUW5+z7F+TGO5BP414zY6ezjUo9Olgso9J+edGjLkx56DHSptG0nTJ4tTbTraCaW91j7MqzR5O4opOPT1rnkkn/AEzp5ko7/oewR3fhLWLh9R0XVtOTXoZ5JI76OdcPFu+4Oecjiu//AGRdGXRtA+LHjCfxBaS6nrHiVmtEaVS0EfkRpgDPqpP414Le/C7w3Y6hJpkGhWd3qGmvHLe3TxbFSMnkE965DwJ8BfhhrMmtX9xcXem2114juPMWz1ieDhW4YFXHrVQnB6X3JlTk05H2P8OLKDwZHr+tXEUUmqxSrHHAJQ7SpuJLjnqcmmfBez16b/hZuo3V1JHb2njaS5tCG5KNBEdrDtglhiuA8B+FPCGkfETR9N8D6096ui28c9zELk3EjqxI/eMeW+pr17wRfSW/hr4v6xp9vmU+KbhII+hO2OMZx9ciojyc90yZScYuLW57HYa/aagls+4mWVVGf7xx2rkvArQy/Fn4pu8GGjubAbx/17VmfCjUm1XTLfVpr+1uY5JdsSqQpikHDLj2rW+GWJ/HvxPndcY1uGN267lW3TH862pvlujFxbVyl4e8beGrz4s6z4Ti1mKa/SJSsKnmLA7jtmptPvV/4aB8UaY3Mg8NWDcehkk/wrl/DXjD4Mad448R+NLW0X+11nkguZIoDvdk4257kYrH+G/xDHjD44/EfxTYW8kVslhpVlHFLHhg6iRmH5OOKhyvFqxraSd1se94O4YXAz3rkdYP/F+/CtsTvx4Wv5h2/wCW0amt2C7uEWNLiVWkeToOoHpXC3Wqm/8A2m9HhdWRbTwVdoBnjm7jyf0rGcrNF0oqd79jrviLqWm6Jo8OuXxWO3hnVZ8nI2HrXjMvxS8N+MPiN4Da182C3t/ErmAmIqrbIHBIJ6jnrXQftGa5Jofht9NnulJ1O5UW6kdM9q+bPGU2oWPjHwBpGh63FBMjXF3OoxubER3BfTkitVCMrq+oJtK59k/ELUZ00ZLsS/aLefVo9xz0UHOK5j9oPxFph+GVjpl3PHFLqWqWJEXmD5iZ48CuTsda1SLwFDowuWu7y5JmjnyCUYjrz/WuW8efDe7134VaHrvirVZbi8sde05AobG5xdIVPHuBRFcru2Re6tbU+p5p8MFHAUYxnivK/wBrHwT4n+Kv7M/jb4f+D44ZNUv7MvEJmwpVPmYZ+gr0EtIiKjuCQuGNU9d1AWnhDxDMH/1ejXhJz/0xaiqkm2h009Ln5H+FP2Av2g/Hk3gjTNU8UeHbG28caZLf284UTeVDGFIU4ABOGHAIx717Xpf/AAR48TaDo2p3+p/tDCNrO0kuI4LHTXjXcqlvmJkII49BXvXwleXT/Ef7L2k26yvHB8KdRlyXJAP+hrk56nk819L67f7fCPiWZnbKaNdnr1/dNXVHM8Z7HljKyYqlCDqe8vxPwe8JanIltPHba2L2S3nkhafytu8BiAcdsjB/GtK+a4EDzHMjFDndzXIfDCQHTLx1H717kkjHCjA7V0+tyeXo0+2RA4Qkb+ma78M6s6cXN3fU5cdSp067hDY/RX/gn672n/BObxJcLhi1xqRAPQfPtr7I8OMyeG9CH7sKunw42ngfIK+M/wBhieDT/wDgm7qcsq5R5tRdyD0/0gr/AEr7C0KSP+xdJHQfZYuPbaMV5E4K7ku5tT5YrlOY8A5bx18SpnnDKmtRqg6ceQlYn7SV2bXwTZMkuxXNzliM4Hk1ofD6fd41+J0gjIT+30UN6kQJXOftPXDweBLSTqSLn5SM5/ddqeElF1ItmrvzNH572kMSwyTHcEdyyrnOKWNhNcBV/dgnv1ptq6/YlVgwO3oeuafYRxNId64bd8pLV7EmkjzsVLmqWRV1ndBcrGTu9PU1RmRzbv8AOBj9Kua2hS53ecz46VSbc8RZ2GOTUw1Vw1uen/szQfFJYtfu/hTHZ6k63sDXFndTGFJircKXGdvPsa+1L/49fHbw/pepxfE79l2/srb+z5B/amh6tHqEX3CCSmFf3wFr5B/Yj2o3jSa3uPMDa9p6hdp4G4Z6+9fpTrd9KNF1g79gFhNgEZGfLNeRja8PaODV7HbhKbdnzPV/I8I+B/7Xv7NupeDvDnhh/iMunarEnkfZtUsZrJ3kBOQPNUZ/M16T8KNQ0nxFqvjnV9E1SxvYr3W90TxXKPlRGozweORR8P8ASdB8Q/C/wzZeIPD+n30ctknmrNbo24nr1FeL+Cv2SP2d9W8S+O/EHh/wtqXhnVBrJge40fWrm1DFRncI1cIOWPAGCST3rGl9XnC7vF9Op1VqVWFSUbp23Pbp4biH4zRS+WdkegbR9d9V/iGxHiTwN8vA1dywzjP7o14ifhD8ePC3xeMfw0/aj1CCxj0kO9h4h0iLUFcZwFEg2uAPqab468b/ALW/hHX/AAx/wkHwc8OeOraG6Zo7nRtdWynmO0gkQzDb07B61jSSfMmc7m78lj3H4yXIT4cagWHyvNCpGM4BkFafiKdR4O1NY5MZ019pHYbK+efi1+1t4K8P+BPI+KvgzxZ4DkuLiESm+0uS8jiIYHBkgDLz0616Gvxs+DvxH8BarP4K+JOi35OnvHtjuArhtuMbTzn8Kf1ecFeWiKjVUvdW/wCJ3Hw7kLeAtCHIRNOXnHU7ao/CNmTwghYgFry4OT/10NT+C4Xi8D6V/pkbqmmKpZWBAOys/wCErbvB1pLk4Msxw3f5zU8ruDcrq6JfCumaF4ifxfp3iDSrTULWbUykkcyBtw2gYrx3wh+xr8BNF+NmueNPC3hk6NqGn7CgtrhxGN4y2EztGe+BXrfw78gXfiZ13F31aRmP5VN4ZkLePfFzsz4DQLjt9zrUNyg1Z7lX9orSV7FizjhtPinPp9iWSO10SFFAPQbzVjUDv+Lvh1NwcDS7kk/lWfZn/i7WqvGeF0iEEk9csaszSqfixpA2bmj0ic7wemSKVZNpDg1dnmsJM37T3hyRn/dmHUnAzyT8gr0nx9I8ep+Eo/Myr6ryPUBTXndnAj/tFeFzGCJPsOpS7j6bkrv/AB2Xk13wggkB/wCJoxcewRqbtzuxirrmMv4/+Gv+Fg+CrbwZJcratquoRRxzbATGeuf0r8+/jx+wf4s+CPwv8Q/FzxN8XItVj06bzEtIdMSNSjNnaTkknnrX6NfEKRPt3hUIW3Sasm3vj5TXif8AwUrukH7H/iZEkf57q2UtuwT+9X/OK2jVlTfMPkjVbjJX+8/Lyyn8+0imtiNsiCQMD1z0Fdn8FtWv9G+J1hqVr4Yn1eRoXRkhkCsoJGW5rgNLM0WmQMIQhjiUSAEEDj1r1b9mC/3fGq0iFyJGFi/Cj7nzKBXuOUXR5n/X3HnVIcs3GKt/XmfeXjT9o74cQeB7nQ/E39q+HbqW0S3UahYyIhJwP9Zjb+Oa73U/EGga78LpP7A8QafqDSWcShUuUOcY461d+KsUVx8PL+C5tIJ8RRqBIitnlfWvOPir+zz8HNU8Etfr4QTTdQzAftenzvbSK25cHKEZ+leZeF/eOlKbVlY//9P6u8fxOfhwecpJHb856crVT4mkf8Ia0IBJMtt9Ad4rzbxv8L/iT4U8LpdeB/jZqVvZ2zQodP1OxW7jb5gAoPDDPTOaf498WfHTw34YtT4h+Glj4htjeW6ySaZfhZCNwyxR8dOuAa53C+zOhycbJxfrv+R6T8RGf+zNENu4AbVrUZPbmpfiCZRe+EohkmTXIzntwGrzrxh8dvAlx/wj2neJLPU9BvW1WCQRX1nIi7hngMBtP516F4h1zw5rV54Wm0XWrO8L6mpBimUlQQeSM5pum0TGtGbsmW/E4RvH/haNCWZWuGyemNgovYw3xQ0wNwYtMmYg+7CpdfyvxA8MtnPlx3Jwo4J2iob2TPxQtJSmSNKfPHXMlY2V3Y2qOUUtBbSPzPixfy9MaNGCc/7ZpPC8uPFvinfjK3ESqSep8uobBlPxX1RpGzs0eAEA9AWPNM8HFW8SeKd5LL9vRY2J9EolG9mS3Z6jPBs7rpXi07ztGp3ZjOfbmqds0SfBZytxIqtpbOQB3JOcVX8FTqPCni6Uk7ZNSv8AYc9Oo/pUCS+X8HERm+V9LVPmPKkmm020zONWS0Qzx74Z8Lat4P8ADyX2nxxvNf2QLoCrFj7iotf8Hanp/irw2vhLxhfWEgaVhDL++Qqq42nP1rR8YENofhqJpBn+0rMc9wM1d1u4B+InhuDdtBhuJB6fdFavRaBTcXL3/wDgmDY6j8SdJ+JuoNcaVputRx6fFHcSJceS4+YnIUjpUfhL4m+Hrb/hKodXhu9Mupb6dcTRFkY7ezgYx9a6TRZWb4ka7IU3FLS3DBvcE5qj4Wka40PxgLtImxqF2FBAOF2+tCjzS0BOzsitb6jpNx8FrOKyvIpT5UOCjjBbzBmuw19jJ4l8IeXJktJM65PUCPmvL73wF4Tb4XaZeNpQE6Jb/vEuWj3NvGDwfXmtfxDoHjbRPGHhb+xvGbyR/vj9mnjDrwuevXisZwTdk7HTGba1V1/Xc9B0WYN8UdRkLgbrO3Ujvzk1+Vv7Uj2bftE+LIrCOQ3kkrec+DtjUHjH1/pX6L+HvFnjPT/iHrTax4Uju1jgt1ae1mOTnP8ACegAr82P2gNdOqfGnxFcrayQPdyneGHRQzDFVQjONWKXV9Be0i6cuZfh/X3nkfjeOWLQclY3Z32kMPvd6/Yy1uFg+F3w8hOCStigDdhsr8c/F6NJpQUyFgsq7CTjZweff/69fsAzj/hBPhxtj3FntPN7bR5fWvTzCF4pniYe8cZL/CvzZ1S3G74moHj4j0YANnq3mGudhuZIPh34mlRz5n2yd856HeK0YpYp/iLM0bHemmoAT6BjXP8A2yJvhx4gnZhgXk42jviQV5soNrY9jnSdzV16103UtR8KWWoW0VyJYJXeNl5IKDvXH/8ACF6TDeeNBos91pkp3M7xSErny+6njjiut1Sd/wDhIPCDiMAS20uGJ5UBBWPNcr5HjYueTJkSd+E5FKnzXsi5zTilLoc/by+ONK03wfHHHbazCk4Zw7eSQNh4A5yenFW7Xx3pUWv+KU8SW0mnXBto9iYLbR5ZHJAx1zVqW4dLDweFL7nmRjt7DZzVjMb6z4vmlt1mAtVJXA6eWa3e+pi+VrR2/H/glLTLmyvvDfg82OoxNHJOmwbxnocVoSec2p+Ld8paSGBflPTb5Zrkn8G6FNYeE721sntL2WZCJInI2YXPTpUv2DxbY33iyWx1xbtRGEkjuhjjZngj2rSpCDe5lCTtZHQ2s7o3gwhQqsJMEntsqC6uM6N4lMLbC16qlsdSGWsNPFNzY3XhF/FWjSWttZxyf6RAPNRht44HNW7fxHpGueHfEF1pF5HJA+oZTf8Au+4/vYrNxeq7m8JOMo8z06HUvdTx+K4JOQ4sywNYVldFNA8PJuJMmovlh/vNWpL5j+LoXBDRjTmclDnmsSwnuBoPh9TsZWu3KkdG+Y1TopWJcruSfU0rq+8ubxJIzqDHsAwuSeBXy1/wUC0jSI7XwKgs4g8l0XMqDB3bD1x1r6a1JQkHiVyCJAYiAP4uBXzV+39FNNY+C2hhlYht2N+3+Hk5optQrJvuY15TeHmvI+RL21ZpLCCCKK4lhv4XRc43kHgc9Mmv0k0/4rQaNYSW/jfw3qGhH7DEkdz5JnjcbBgkpnA9zX5r6jLtuNPgki2obyAM5JycuK/VfSlUWN4zRLKE0uAAOMgjYOtetmUr01dXPNwKX1qck7Oy/X5ljQdU0PW7jSbnRdesrxTasSsUwLAEd161NYff0MqWAaSZeR061zlz8NvC97d2VzpcJ0e7urZpWurP92+/Ht/KsjT7P4saANNubXU7fxPawtJ5VvNELeX6784P4ivJ5Obqew6jT1X3Ha6XKIo9O2Nlmu5eG9eajt7ojBlYJ5d24LZwoPvXKaV8VdHthpdn4u0HU9Cu47qQsJ7dnjBP/TQZWtoaJpevfZ7m1njv7S7u2ZwrZDflTtKO6B8sndO7Nz7TEyBDfW4Xzs8SjmqGs6P4e8RWTWGvaXBe27z/AHnUZB9mHIrN1Hwpo+l2UlxYwJHIlyFXjpk1q22mWxtnW4VpU84Ac9OKhXa1NOaSdmcvB4AbQGV/Bfiy901ElO2znmMsR/PmiX4la/4WNpbeO/DDG2E7Y1OwPmIfqn3q6610u1jEKC3IJnOC5JqaGC1ZrUSRRsv2hsgrkCtFUvozNRT+HQyvDPjfwp4qmsJdA162uS0zloi2yRc+qnkVuWlkHjW1u4d0crTDaTwRzXNan8PPBviC4tdQvtFtluxPIq3kI8uVAPRlwazNM0Hx74flhm8OeM/7Tsz5oh06/t9xUYPSQc/nWU1zbBTpTg7yX3H59/E6JbXx1rlpZFI4xeyoAoxtGTjHvXu/7BUfk+HvFdsQ8skdyQJHJyK+f/HEviS58W63c+I1sreeDUJ4hHFngZyDnua+hf2AxM/h/wAZSfaC1wbvADkA4wORXvpJYHXseFD38XFtfafQ9o/bg0i21H4JyGKBZE+0owDHHcd68j+Herzf8K30fRYZ2t7iUrAkQJK89yK6T9qb4ieJfFfwhOkz+Gb7R7QzxgXF2gRz8w/h9ayfg58NNbTwxaaxLqNrG0oDwu7EuB7DpXz/AMNFczO9ylUxrjSjfTW6t/wTqtf+KPw5+Dd/p/hrxT4ui0+SVAzyCFgGH8RyOles+FvE/wAEfEWhx+LvCPiWPUYXJDytcsATXw9+1N9g/wCE/wBF+2l57ryWXcE3ccZyOlevfs5+INHsfAM+i6f4atlukumkW5k+YSE8nC9q0rYa9OM09yqWOn9anQlFWXqe2eLfiNoEbxW2laVfXEbnEtxb7mAX6muC1D4n6v4dvDJpthK1nOCqwRyEyD/aOM034ezDxb4ouBrMs7p5pR4FyEBzwMDtXudh4b8D2kcx/syyjKK2+QqAQBXPU9xm0ZyqpuLSPK/D3xM8eX8o0nSbxrW4uSAgEBJOfXPFegeG/Bd8ltdX/wAQdb1C7jCsXV7gRL19F7V57deO9PfxhMPBIX/QVCRyNH8pbuRmjRvia/iLWRZarFcMY22s8o/ds2fT0pcsnqkOM6au3K/5Hptl4d8ENd2t9pGgrDaxy5LyAuXHtmtqDUtJtvFV09z9ltoxphKhiAB83HHrXKt4z0r+0F0+Pxj5MyHaLeOEBVAFcN4xk0xfFv8AbN/r7gw2yxkklg4JyRxWcYXvfobqSSvH8LHodr45/wCEnZ7XTJcRJdbGkACkqPSsb4wXf9nfCXxXcl3iUaTMGdgScYOTXK+HviJ4bbxRG+n6beXNkk+IW8vy1ZsdCTWl+0f4q1q9+EPiX/ik0srWfSZVaQXKuRkcfKK2hb28YLqctWqlSlUnrZdLs+L/ANnK0/tLxn4T0qNormJdSj3KxxlST2PpX6rX0jW0ir9ojjjguUA3sAMAV+UH7K+kz614/wDB3lakbOf7dtwBljjP+FfprqHg2yu5m/tm8vNTZbkqySykISB6Cu3OIJYrl7HncN1nLBubW/8AXqa83iXRtPaX7frFrHjexJmBB+mKrL8S/DbSeRaPfXj/AGQKRBaswznsSMVRsfD+haXI0dvodrbN5Lnhc89jzUeueILTTQtsjLCPIQMwHQ1wWuz2FUs73/r8BniL4ga3YRrdaV4REg8xMSXsoQD/AICK5q6+KPjW+YlZbbSSJy7G3h83P4txWdqXi66ubtdPkZTAbgEKeSwHTNY0+t3ei291/aWnRNFcFjA2/GD2HNVKCWhPtXK+rt1OgvNcuFhgu9a8Y6jL5qNL94RrjP3cLWJF4h8Kzy3FtHpw3fZzIzsGZmHc81nSSS3lnBA0YRZrTeF27uvvSaVYWk32qeTb5i2JiJxggUQjyrUclz2f5npXhfxxo8ELpo91FLILFY3iZQOfr1rsofE15NbXUNzpYikS2jUbH3cGvCNK8KTectzZZtrZY0LzHjd6j1rsdO1uzsZ7lJPEdrbl3jXfLJnCjqKiSW6ZoqlWyUtEbP7ROpW8XwJ+Idx5pYtoDx7U6p8hr8pPhnqE1lZ6JPqW9YoLuISKQCRtkGCf0r9IP2l/iD4Nk+CHjbSLLU5JdRurFogUQ7enXPSvza+HQ1bUbrw/a21pa3Uk2rR+ZG8m3cvmg8/hzXrZck6E2fOZvNfXaUN/dfd9uiP1bsPjPDeW0VzZxkpa6NtY4+4u0Z61594t8ba1o2vWOp2NxKkT6MHWDaCGcnuT7Vw/j2/8Q+G7y8uJ7W20gQWoQpGTIXHB6dK5fXfFup69aJK/jO6uI4rPDRrbrGE49cZry40kpXPfq4mdlGWj9Lf8E9q13433JtLWHUI7eyMen7FYSZ3MR+leWaZ4ysoo44tSC3loJGZCJSzEnryecV5/4m0G11yG2EV67wpbglpJCSxPWs2CSDS1t008hoocZOOtaKKd2hXkprn1/rsdnd3+hzpNJp28gXBkEG1sqM5xXn2taprP2s3VtFIAbwPEGYKVIP8AKtFvEt1La79qF5HJLKcED0rnBrDTXTpfp8ySkx98mrg2typx5HdPc6W78Ua9qsE7XvkuWcZGBkcetZnkLdtFFdSlB5RHDBRmud1PX50mkssbfNbiQdATReXzRyRb7sb0tyMdmb1papXHOSnJampeaTpVzLZQK8kqhC0m6TdyD2rR8L+Kr3wyblbJ5Fge8jd0VAWGCB+X0rWtm0PWNT0GztkCw2eis97LG33ZAMnI7k1i+I9Q0lDZpokbq0xPmnAJb0zjpVupKSMXBcz/AEOu1jxjcLr93cWjRzFrVFj/AHWVPXg/ma99+GvxX0gWfh+LVtiSW1tI7KAeDtANfJbXEnmF/NOQmCB64ra8Oanf/wBt6T5sflRICJm9VxWcld3YLRtNnkf7Q1ydf/aN8W+Jorhp7d7pRFlj8rKijGPTmux/Zrnhl8e3iTwDzv7Pd4n6kMCOcV5v8Qr+3u/HuszWkLQq11kNu5fjBrf+D2uS6D4mM6h3IUK7BcYUk9T6E12ylNUUmeXhFCGIn5u7Z9LvqsT2+oWlxuZ7q4LdgwOeaz7OexstXnt1kKSyWxyHH3gW45rh9Y8btcSyTR5IFyWxtPryM1pDVDda3DqOmI8ypEGck+g6fSuOzjqexJ3duh0M08Om+G7TV7gPIiamm7a2MIHxXqx13SZbLVNeeDzHa0222SSQuw4I/E14Rdw67f6CLKaWKGCS5U+V1yd27Fdv4eg+3aZdW/8AaNzDPEjR+SoBXAXnr2pttK5MpPZHXy+N5NC8J+GNK1O33PM37pWb7x25zmti8ltv7Gudf1ALaKJI1cZyGUjj6153pOmaN4gs9M07xHdz3R05CbXB6Y55HetfVNd8Kt4H1WxsbLOsXN4sEFuXZtmOpwfapXw6CV7J7/16GvZjQb290ue+muGjifISOJm6jsAK6ryPCoGp32iaNq63EcBz8rQoxAPXOK17TQtSfSPDsNhejT5kC7pEA5OwYHvWwNL1+H/hIFudWa9KxgBHXBPyHNZtyaOiN17tt/L/AIJ5t5njXxLo2kWENpb2UTyxtGsknzSgcjIHSl1D4ceNPEPirUb7UfFYs1isUU21sgdXIzgknmvVdZ0+w0/wr4at9Ns4IbrEMmXJ+YgZIyOa861nxNrR8TeJNPvAkfl2KSQTRDG3g5z681Uas0roHh4Je/d/h/keOXj2Nl4duYRZ3mqXVlPIlyqApk56DFcdaeJreG/i0uHRXijuh0uJWDJ9K6vRfDHjO48LXuu2PiF7X7dfORG23bL85zyelea/EHVLq31EafdfPe2yBfPh5KNn9aqD51qzGTcUjc1HR57+2u9Kt7tIppny+cNsTHrnk1iadD4V8KanYafdXSO9xIgeZ3CkD+lZegrc6o09rqmpSybSDJ8pRiMdOKtaz4X8HSSRDw/os5vVI+aWRn38ep5pSg431MkpN3SX9eR//9T58+Pt5oax6ZDoNsisyMWlifcrjHf3rxDTdSkQrHtjIDkFsfN1r0Lx3o0NjYW1xG22TnfCHzsPfivNbTaLsMMjEnOO1Vh7crOXFRftuc9YsLxYvA0trcXb3UwlLbtpO1ccCtVPF2l+I/B+n6aPtcd5aEL5flEK/oc1ylgsM4WziJBnG1hk85r2/wAWeGb3SPCGgR6JaQtLYyRuYmXbvG3JBNc85e8j0lBuOhkfDnxdf+Hb4S+I3eF/J8qJ2QuCueMntXp9pqlnqWi6xcahFDvVv3axOBvUjrxXlk2uTazqB+zqYWWHFxAACVPeq2iXLeGrW9ubALJazhmmhkB3Ke+D/SlG0npuTUi0lfVdzo/F3hzwpYfDmbU47QgS4O5jkKT0rxnwjqCWXinT72WLdFFKDtHc16N4v+IHhK/+HkegWlwZp7naGgAOQw9fSvNLRbSC4hnki3OGHljOOa1oysnFi2ipI+jNAgv11DV/E/h6/mtGmth5imPO1fb3q94S8S6Bo/h3WtRvLuaW/iYkeadxkbHWuB8A3XxZupL2y0HVrCGxubclorm3Dtj/AHga5jSrvx9aXF9ea14dL6VFIRLdW8g2lu52nnA+tQldvoVUq2UW9T0XQ5Li70NdWt53+1zSncpPH3uma6Dxb4bh0/S4b25l8i7upIyrpKCVPqK5T/hJdCfwfGmnWJbzcMwEuN5J7GteHVNO1KO0tEtJfM86NkBBYEj+HPaiV2roUpXjpr/XoZXif+2dA1XTXvdUursOQ2xsBimP9mtPTfiJplxrcWi21vcXMbxl1ZmIKH696Xxt/acHirStRu7eOINA0ZiVgQF9a4TVZ2/4SBZrKPyYol4VTjB+orSnOErXFOyemx6l4c+JGs6Zr2rWZ0xJ/NKAvNc9OOB0qtH8Y/E1ncaotj5NgwlILKxYjj0IxXlWnXlxaXdzN9oZfOkDNznn6mslob/xXrV1CpmMUIaSVkcru/LrVNwUm7DinI7m88YfEPxxZGK+8RstjAzASwARO3fBIqpP4a1XxFYWsujW8csduP3odywdc81S0giy0ryTNIY5Uwozg56YNdJpfitvC/hGazhSCLUWCqk4bccH2pSrS+wgjh48ycw8USaTpmkDQNOs1gM21PIJyHY4zxWvrmkxeHbTSYI9UFs8aoTCse4sCQTXn2tb7q4GpTXcrzuytlugb2roIdS064v7GHxRcyt+8UYOelZTnU7m0VTU3FK52+v+OXivLXTNKuZb4zKDukUIY+PWvlnx000/izVbieXMn2k4AGSowOK9o8WnRdM1nzPD97wV4D5wp9s14X4knC6hczPIHlkkJdhnBNb4S0JXXU5sTTlKC7I774C3ELeJZre6lVInUFd/UNmvRvipe6beeLPsmj3Ekmx0aWQcKXPYGvC/Al3d22rG5tUIkBUZx1FenCeO7vbX7a2+Q3kRZSeSc1GJhFVeY1w14wsamo2co1WxS5gmMMzANu6KfWtbUNcuJrm3tNNvt6wTKqApk7geNvpXd/ESx0LSrjw1A0Yd79GYPt3FPl9qzdD8I2EZtNWOnXCtbTEh3GCe4JFZUasGr7o660Gt9z2r4NXmpazqenp4sDW0ryELIeMqF4q58X7f+3PEujeD9N1Z/tMYkmLRNgqqjPOK8z1rxb41sbbSDpqFIJJXMvmY+QAfnzXQeA1stZ1a41m9uTa3Zs5d0ruNy5XHGaj3r8xnF83u2NvwX4mTWdU8KeHQN0mmysk7uMeYQTz74r3bxNaSXF5okluyR77gtuAA4VTxXgWmWnhPwXeeCNMvvFdnEL5Jpbm7lkXKNgnGc9810vjT9pP4a2+oeHND0HW31Wezkbm0tnl3gcHoDmtWnKScSJTUFaT/ACOx8Q+J/EMn9lzMEjEeqxJGSuO5BBFbfjnxFIl9oNqhWTF8j3fPQAV4Trv7Tvw/X4keFtDm8OeJ1N5Oz7W0mUI7gcYyMV0/i65+LGs+MdIvtD+F2dJa6Uo1/frB5wwc5GCefStnF8qclbcmOr0dz2LxT4w0W/tbAI6lv7RhAIOQfmp/xB8Q6Tq2hyaZa3DtPLeQnbsIGBIueelcD4k8O/FOfT7DStP8G+FfDiG+SQsNRa4ZyDnGAo5NaXjLwz8U38NwRn4hWOjBLqFc2mlBnUlx/E+a5rKSVmaTlLlZ6h8QxJH4U1h9rKvlqAffIq5rKzf8ItKUZAPsWAN4B+7Xlnj34feMz4UvLzxB8a/Ed6iGPfDHFFAh+YDHC5qx4o+DngyTwxeTau2panJHaD/X6hKA3HTAIpWja3MTTcraqx6Dpus6FpfhuD+0NfsoSll8yvMoP3frXG+DPin8OND8C6fHf+LbdpIkkJjiUyt95j0XNGh/BX4SaZ4etnt/AemGQWe4tMrSMp2Z6sSa2vhtomlW/gXR5LLR7SFGgJ+WJR3PtUycLmzu9LnF+Afjx8OZtGaOyl8QXzz388qCHRp8EFvUqAKseGfidqcmueK59A+GWt6lHLdxsrSBbfHyAYJau08AXEY8KpcTNG+68uNuMZwHOBUfhe+/4mXiV40eXdfgAL6bAaJTi9zJRdrNnCWPjD473vjnXZ9K+DehxxNbRIHvtewwGc52qhx+fNS6mvx21fxtoVvLqnhzQZWt5mAhia62jjkE4/Wp5PF+q6X8RfFfnaZ5UZitArZznKnniquk+JJtS+Kl9HcXhlh03Sd6NjABd8YFXFyetiVb4W2yn4x8H/F59X8PHVf2iNQRbi+8swWWkW8YJwTjJBIHFcn8Yfh9pt74W1SHxB4o1rxCIhHJm8uTGoO8ZOFx0r2PxDDEviHwdGqgMdQd2RuScRnpXF/Hto7nwjqS2arBI8lqryE5G3zl3D8ayvyvmWhb1jZanwZ+0Jpdj4R8dzaRYKxUaZC7iWUkgtkd+a8N1NZZJNIWM+XGur2fmgt1XzkyfpXun7Ymq2moftI6pHYW6PDYeHrSO5YjID7m24/WvCY/Nu7uzj2xkm+hDBuPl3jNetSa9gpJnnQqfv8AY/SfRvGXhvVLfULLTtKtWEc++Ngy5ChBnoOOhrz1/iN4U8U3EnhLQNYli1B4HW4jQq4ZC/JH8q5bSdLQ6N/wknh/fDNcyzJIQ2fMVWCAiuS8C+ArXw/8T21K01GZpIbIiaEkABXJ4+ua8SpKTT1PZprnlzLRfP8A4B2uoeGbPw7Jo+mfbpriGa7Vl8xucgk9PrXX6tcbNCvZy+JhbOufbBrn9e/f+IfDxkUN9nuThTzyVNavieU2+gajOCAotm4xn8K8yrNu0mb25XZF/TIxDpNrIGdjHbpwx7BRWX4cnVlvJcDdLfSufpkYrTt/Nj0y2CsXYQgH2O0Vn+GmZdIM8wX57ybOB0+bvWd1qi7uTshHmjk8VQQGLHl2bsG+rYp3iqTy9KSKU/625gQMDzjfUT3MJ8VnYvmOLLA5wBlutHiFyYbISKXV76FC47ZJoiryQpRdtWdNAZYS0pkBzE238jXPfDfyf+Eb0J95Bknc7MYIUu3atZJGgSfLksI2wfoprN+Hn2eTS9FjMuXwzFwPujJOKiTd7CcdTYity3j3xBMqcJDbY56jBp/itT5ukHYxU38fG7jODTYbmKL4keL7VYzhLeyPmdjlCcVF4huQ13oFpGx2z35Jz/eCkjFccL8zN3raxuTCa2imZW5MTDJ5x8prO8ErGfBWkD72xGHT/aNXLySdLS4nxwsTk89DtNVfCPy+HtPxEwLRg4xwCeaai7XYJXY2zIT4gaxFFkp9ht/mJzjOSar+OUZfDV6hdhmWIqevO8cVZ0gXD+OfEHy8raW348GneN7W5/sUeVGPmuoR8x7buamDlJ9jWTSSRqFsNDHu6BS35da5zwQ/mafckN5m++mw3T+LpXRSSWcIEw1qyQqu5t8y9MdOTXF+E/iD8P8ATtBkk1fxfpVtItzLvBnBC/MfStFGSRmpx2NXXYGPinwkhyM3M7fe6DZXUXpXy7hl+QKjZz34NeReJfjr8Hrfxj4Suz4slu7WJrjmzsJpsttx/Cprfufjf4LurK6Oh6H4o1FHifbIujzIp49XApw1kHPf3TsvAsMMXhexihLCUIWLE9MmmzfP4zSMPIZ47AkYYgYL5NcV4X+JvjUeHbFdD+BXiC/2pgG5u7e1/PLZqvH4v+Nd743uLi1+CVlZzR2Qj/0vXUZSM5yNqk9atxlGTZD3s9D0zxR4l1qx8G6xGL9/KS2bhlznpxmuy03xbc22mWEEunqyi0jw6HpwK8F8Xz/Hi68GanJrEfhHRR5fzbHlu/LGRgkALn6Vat/Cf7Q95YWiS/H/AEzTYzChYWHhlCWGB3kdqIwsnK9/zI12SPYNI1nQtS+JniGK4t4kCaXbEb0GdxLZ5qLx98PfB2seDdYudNs7Vb4w/JNE6o4fI9SBXimlfDvx3dePtdstf+PPiO7igsoXCwWtvADu/wB1M9vXvR47+B3gH/hDtVn1zVfE2t5Rd8V1rc6JJ8wGMIRirhKN/iI5ZvV7n0fpel/ETw/pFhdaJ8VrS1tFto/9FvFideFHG7Oa466/aIh8BfFbV7jx62iXanR4fNvLLUgPlBPGw8D8Oteaad+z38CdLNlcL8OYtQkjhj41G9nulHA7O5rrfBll8M9G+I3iG0sfhlpNsttp1tIght1K5Oc4BHtXTTxnLo9V3MJUG3d/1+Zpaz/wUD/ZF1nwvr+ln4mzWN4lsyPG2l3MmCePlZY8Pz6Zre8B/tj/ALPfirRLHTvBGu6v4kvLa2jjkjsdJmGGx0O9VwfY1peM/EXhM+A9YuLezt9PaO1yD9lTKnPsKkj8GeAr7S7K4FvZoxt43EyOIWJwOcito4yn1RnOg/ssytb+MnjWbx7p8vhT9mnxrrxSycI7XVnaqQTznzJQ3YdBTpfiv+1e8N9d/wDDI+k6Np1tG7fadQ8bQmYJjk+XHGw/DdWRdeH/ABMPiCLXwd8TbnSfs9gGxJsuEKlunzc/lXsd5Ffv4RvdN1G8M082mPHLdYwHJU/NiumFaE9vzInTcErnxT+y7+0t8V/jN8UdZ8I+BvA+gaHe6FYzC4e/vnvUOZTkDaqgc56E19JXHhT9rbUt8lx8fvBWhIEbEdh4Sadl4PG+SbH6V4H+w7+zfL8CPiZ4h1t/HC6y2q6IsqxfZGieNGkbBZixDH3GK+wprnKSuCG2oxYZ68GvQxjpc6jTSei+/qZtKL916fI+abj4bfHB/ghfX/iD9rbXtQR72TzEtfD1laocPjgbTj865bX/AITeZ4e0zTPFXxS8aauk1xCkhGqG1ZiSP+eO0gfSvXPFk8cf7OcxVxCsmpv15BzMa47xZ8sXh6N/vy3tuM9uOazpyldnLNuEvMv6J+yb+ztr3iSNPE3hDUNbaKPgahrt3MrY9jJiuu8Mfs7/ALOXh74u61baJ8HfDsP2HSIJl32wkILsR/Fn061v+DZBJ4skPlcRwnHPetLTJGb4zeLLnbll0S0jJ9PmY1NVz6OxVFvVjPiD4d0Ww8HSyeH9G0nToYf9ZFFZRgsOwBAr5e1/4VWnxy0mHw7JqX9jtZlLmK/ihVnhfeSpAPoR3r6k+J17NF4HupI4juMgUcda8Y+DsNvG13a311+8ltlxnqMs3FOEmouV9UVdp3TsVYdC1j4e/Di/8Lah40TxDqltd27R3coRJJRuHG1cc8dhXp8v7SvgO28QeG9Gu9ZW0vbx2t7qzmQhmlxhQvHPNeWat4C8HabrE+t2tpnVJdZtofOZ2JYE57n610nxH8EaRf8AiXwpctYRG6g1QSI2OUI71xTiptcx0wabdz1q7klb40afezllmbQZjEmeETcvP1rtLeRpbyIk9WGTXFXz+d8dYI9zbofCQOOwzIAf5V1tu+bpSeckV0QjFRsjnk3JnM/DuaKfV/HLI+Hj14xvk9xEtdPqj3B0LUzFOY5xaSGNwOh2muH+Hd/b2h8aTTsoDeJJl3Me4Va6rV76ODwrrV4CAY9OmZSTx9w05Xk7lONnqfGlz8LYfjF8Crn4a+MLqT9zdC4g1BD+8RhIxJHr16V7zb+AZPhf+y/YeALrxNea+LSK0gguLhdrhPNQBfwrifh/IF8OW+GwWhjZfQ5GT+HNd/8AGvxF9k8J6dp4JEUt7ZID2JMqcD8q751ZtxUnoYKejgloj1LUrv8AsyASrGXVQoK+lcr4uvXn8U+AYXhVXTXzJtJzwIWOf1rE8XfFTTNEu/sJNw0lxFlWGCv5VlaFrt34j8U+Bpbp0mWG6unDDAP+q4/nXKo80mjZQcY8xQ+Ofin4iWeoXS6PqLafaoSkQgtRK7NgknPYV82y/EbxX4i8ZC11zVtXvZrLTXA3QGORNzAAjGK+nvipeSeDtRs/EOoai1xbajdNbsoBGGJyvHr2ry3Wv7JtfipqmpidPs8/hQuN0eDE/nYH4n+lJVVD7NyotNcjZk/se+J/2hpfHnjfT5fDcR8DOghtLq7mVHE+Rg4ySxYZyTjHHXnHsmpaBN4p+Kni3QPGF1HpTweHLGKLzNrLLmRySCfp+teVfA3XNa0qN5LG0urqO91sfar5QBHEuMB2Hb0r0z4seEB8SfjBrmjSXUsPl6BYosomZEd/nYYKkEnIFKvHmi3BWVgpytW94//V9h+LHxK8WeEref4cDSL3WrXUrEC3ubW3+S2242ncvfpivEPgz4p0rwX+0b4ovU09bWz1nRhvQktuvymJDzzkKF96+ttD1O18U+HvDvhmytdk2m3H2K6ZgckqpBYnqeRXzze6Fb23xd8Q3nga0F/deH9Vma7snYLyEXJBb615iq+ydmtz0YRhUvd2OAtfCvjnXNUv9VuL26a71LVJFtpbi8kTMG7EaKDkAY7CrPw58OeOVsPGWtWlpZx/2RrM9s6SPuZ9ijOB9c13Nrr2p+L7zTdQXVCGXVEdLU4zAobDDjpiotF8Szp/wseKyu40gn8Q3SRgDoxVMn3Oc1pKrUdlHYwmo633R414Zk1P/hLrnTdRv7dZ9fQNNnA2KW+ZcfSu48HWOlXOleJ9R0Ri0+haxPfRDOQwi4P4muOtNBh1z4weGrS6ULEsckl845DKGHGe3rXV/DY6HaReJtt79ht5NbuYo4m/5awFuT9DzXLVd9EdbnorHSXPihdU8E3V9KzWl/4mljt4rhV3Bg2OefbNcM9v4e+H3w/uNTvNRinsrTxLK19K+AWjMgDAe+KijvdU1i2svDKf8eOm3hlikVcDarHbn8K57QNI8IfEPVL9dQ00alaaffyzkXDMIjIrDJ29CQfX0rKPOnZfoaJRgryX5noFl4y0jQfippfif4WaldWo1fTYYZY7iAqXi3EgBT354r2Hwb4x8Rar8PfF9rpN4kfiB/Ed59skGM4LLgFf7xXFeT6Jpl548+O+jeZp6Wul+HtOWdJAMK6oQNo9eDXR/AjWLS58a+OtMl0uP7VqnjO8uruQXAwqgKkYPPAKovArdqTal/kZRs6fdo9o8C+C9B0+HT9aTzbe5tbp3LpIdnmZy2RnGetN+A/xZ1i38afE99Zt0XS38QTq1w4wYyiIqj3DLzXSzfYNE8LXehXeqafGb64aePbcoDFkdOuc5rwzwb4n8K23hv4iP4g8UW1uupa5JDcu74ZJIwqhgPdcVhWjVc4vz+8unyOMmuh6L4Fi0O111vE0W06VLeXE8u3kSM5LKfzrldC8f/2t8X/H2meFWjhnhs7G4uIlwP3m1wGPuQB+Vc/4L+M/wS0rQVlbxzcavDaT+RFbR2ErpGw4ySF5+vavKvB/7Qvw9u/GfxM8deHvDutsD5VgZYLF3WVow3IAGe5HPPT2rqpRbi5W0M226jjF7H3n4Dvddi0mG/8AEiLNc3EheIqc/J2Ncjc+KrM/tU6NHOyceErkbR94ubpPlz+FeM6T+0XrGj6R4f8AE+kfC3xLrNjKyx3cchW38sH+L52Hy1494n+PXxUt/wBpI+MNC+ERRrOzjJhu9XQEwlydoABXOfepdJz+QOp7JvmW59MfG3WbfxT401PSb5v3WiWRnt4t2CZl5Az7145o9rZ6p8efAMtxb7ElsL2Z0wXK4iQEfTmuV8c+MfiZ4p1nUvGJ8I22i3+rANLGdRE2FxgDC1T+Gg+KUnxN8PTaV8QLLSbq30+9+abTvOwCqZPJ4x+ta06NpXfX7xzm3T93p/XkfROrabHfauPClopjEcciybZGTyieU6e1dj4it10/4K6Vpccqyx2/iXTVdnbk4uFJOTzXzfb6V+0Rf/ESSw0L462mpzvAt1drH4cjjkaM5XIcMQB9RXOWvh34wajZDw54m+KWs3VjB43t4LxxEiYy+QnyjgAkc1LpLl952J9pJtWWx+il2ioyPJcwxxvjBeQDJrnvH9zHZ/DrxqDcWm9PD955RNwvLmFsDr6184a18Kvhn4zt3uvFLeItbTTrgxRxzeIbmNXmU4+6jgZzR8Tfgz8BfC3w78VB/AUrXNz4bu2eT+0bmTYfLPBJc4Pv1pulciMrWZs/D/xBoNl4++ACXmuWKXdn8Kbi3lgS4VsSO1rlcA9crivffGV/CPh74wY3PlKuhXeZB1UGJua+VvCPgj4aeDvjp8JFsfBtuET4UPPvQFgsnnQBc+v3mwe3PrX0J411Bh8K/Hc88SxRx6BeMB2KeWailTV3G916f8FlV5e+pRVr+d/8j8R/hgJk0y5MUv7r7QwDYwW4Fb/iAeVo10weMOYmIV14Y+9c/wDD1vJ0KMrJjfIzMuOvOP6VveIryG20i4nn+VfLIJAzjPAr3qNlCKicWYVubEc09Gfol+xU6R/8E273cnytLqG9v+3thX2NoTedpumhj923jXntgCvhL9mHUPizoX7AFnF4Y8IaZq9hM927JPfral1a5ZgAxUgE9Mmvpvw/8dNW0/SLG7+JHwj8QeHMRJvMJW/UcD/nlk/pXkVleTilrc1oSl7NSb0Z0Xwzj2+JviTuXk+JjjnjHkpzXKftYzra/D+xk8zaEa5JfGdh8vj61k/BL9oD4J+JNe8ero/juNLm58RO8trf2slnJC2xV24kAz93qOKi/bC1qwbwJoy2Or2rrO0xCpKrmT5OmBWNGMoTSkjrqOGrTufCtiXFgrSnMkvzFsd6nsZWVzuTIU1USYtEdvyH09KtWO5UffjLHIx3r2pfDY8mrJSrXKesSr9rLRsSp6KT3qkPMcOCcjGTg1Z1GONrrzDgYHOO9VvNEQY4O08AetZw1KnKzPb/ANjCTfp3ihXjEU3/AAk+n+T6sMjOa/QjxRebNA15438vZYTnJ/3DX53fsa3Yi03xFNIu2STxRZqJG7gYr7z8WX23w3rmXyRp8/OO+w15uNpWxDfdHVhqmiJPhPKv/CufC53Ev9gjPXr71kfC6ZReeN543ZvM8QSFt3HO0DipfhndRp4B8MYwNmnxjj0rL+GF0ir4lLZO/W5jk1zRi+RKx1qd5Ns07aff8Ybx5Dkf2JGuO4yxpvi67WXx34KhKtuFxPwT/sVlWV7J/wALh1hVXdjR7cbj9WqHxnPI/jzwRjgedcMWB5PyV2Km4yT2MJyWr3Nj4v3/AJ3ga4t7kxNi9t1USRhuPMX1rnfi78HPgr438K6vJ4t+GujagUsWbzDB5brhc5DJhgfcGpPjHcvJ4EkjH331G0Gc8/61a1vHl/JH4J164VvLKaZJksM4+Ws4QfPbuEqjcUeb+Dv2eNJ0DwRZv8NfH/ifwnu0/Mey/e8RBt4AWbcMCmfC6y/ac8LeD7WW38Z6D43hDSMgvrIWU0g3HqyZXP8AwEV6f4Zu2/4QewLyA7dLXkDAPyVU+FFwW8EaV9nyVZXILH/aNdE3Lm5ZbE01FR0Vn5M84+Hfxt+Ifho64PHvwO1e2ik1SR5b7S7yK/jHPJCrhvwxmtX4cftKfBHxD458WI3jZ7C7kuoke11KxltGiYLjGZFAOfUV2fw0lu44tdZACza1NnOOOag0jRdH1/xf4wt9d0GxvYhdQqVlgUgLs57VzzUUkiffcr3+Vv8AKx0Hh+80vW/iJqt7o2p2t5bnT4QskUoYHBPcVYlt5k+L1jJJE/l/2NKCx4Gdwrx63/Zu+D9x8TtdutD0S98N3kdpFJ9p0q/mtySSeSFYKenpUMvwx+NmhfEQJ4F/aKvZYzprOLTWdLju8ID/AAyDa355rJQcnZmzqSir2/r8DodMlkm/aO8OiQfINH1Hy1B5++leheMXP/CW+CghwGvpS4+kZr5ltPF37R/hD41aHe3Pw40zxvt0+5Rp7K9W0mCFhucI3BJI6ZruPFX7TfhSx8c+FIviB4O8T+EmheWSb7Vpkk0SfLg/vYgyD8TTdKWpnGaV+bS/k0exePrkjXfB2AQsmrcYPojV4F/wU1nE37I2vJwMalZkc9f36V6RqXxT+G/jzxD4Pk8HeMbHUIUvmbaHCFRsPUNgivLf+CmMCzfsq6hG0sQjfUbZtyyKfuyKR+ZFEqfOnF9TWFW0+Zan5t2EkkenwxsgIKDc2eox1r0f9mZY3+OdpLa4WQWBL+m0SL/jXlulG6exia+QI2wKiL34r1n9lhriT40/u4IwBpwVmzzjzVr2Jvkw33Hn1J89a73P04+KLRf8IRqCbGYs0AyOuNy0z4kSqPALqB8pNuTjrkSLSfFK4dPB1yuQMyQ5I/31qv49uFPg1z5TBWlgH1O9a86bbbb7HXCKk4xH/Eu5EPgxZgcs91ah0/7aLR8R51Gh2UflkrNqVsGXP+3mqvxLnaXwjbQF9rteW24H/roKT4k3DvYaNGrkAavb7voDVRhd/IU4yimnsi18SJLWdPD1rc28UkVxrEMRRkB3Ag8fpXI+P/gh8Nb7xT4ZurfQV0q8mvHYXNlM0LghCc/Ka6Dx/c5vvC6+UpjOuREMTyPlPSn+Lbgf8Jh4VS4kAVbiYgk8/cpzuloRFczd1f1OK1nwF8SvDvxC0UeEfjPqRg+zSslhqVolxGwGP48Bhj60x/Gfxr0P4nj+3PA2l6yselj9/YXoSRoy/J8thwM+9dzq11HJ8RtFcTMVSxuMZHuKi+0v/wALcadW3kaGq7G6AeZnNauTm7PoSopR0/P/ADOI0j4+eArT4h6nJ4tGpeH55IIoyl1YS4XbnguAV/Wup+F3izwhrt54ov8AR/Fmm33naiWTyrgEj5AMEdiPSr2ktDqPjzxD5scLoVgGxowQMKc9a4LR/hB8MPE9z4pubzwzDFcjVpVNzauYG6DJypFO3N0tYGmnupeun+f5Ha+GIZl8D66XKuscl4wYHhgSx7deKpXTofg3brJAQX0+LDsfVlxXneg/DPxTp3gW+/4Q74q6rpVtCJ2EM8CXSMilvly3PQdzTdQ1f432HwxsrW78O6X4ks5IId00U/2J2TIPC8j04zR7PmVkQpcu6t+J6n42mZbLwrbLGu99Yt05+hqxrUzSfEnQopdoKWE+OPunIGK808U/GfQkn8MR+LNB1bQ2s76OeV5rZpEyqnPzLkV19t408I+JvHuk3ui67Z3UZsZG/wBYFYMSOoPNaSptR1M4zUptXN/R7oP4412YgYKW+4n2U1l+FpWj8K+MJOGD6jeEn2xV7Q7SVfG3iEfaY5IAkDKysDuG056VlaEi23gzxUV3HzXvHDN/DjNRFO2htPmjJaC6tJIvwf0q2VUaYQ2mwk8f6xetb/iB/wDisfC0JfLok5ck/wCzXMakwPwt0WHexEn2QbgMHBK1r69JG/jzw880hDR29yyKP4jtANYOHvamtN23Zo+HZ2b4geICkoCutpxn/ZNfl5+0Bfm/+Ofiy4VFiWKbyY2yecM2eK/TTweoX4g+KCkWGLWuSTnB8s81+XHxg1G4k+L/AIvhe5Hltqs3kqYsEgMQ3PfBz+ddFFfvFbux3lyuxwfiiL7Zp0NsNiyrMpQsMc1+qM03jmx8L+ARDJbagI2t1EcjiPcvlfdBxyc1+VHidjHYxtje7OiDPODn9K/XeWUHRvh+EAGwW5x/tCGuzFq8EjyYS5MZNv8AlX5soD4h6fZ/EC8XxPpl5pZGmx4kETSIDuOQXUYzUdhqmm6h8ONR/srUra5NxcSFQHGeZBj9K3Lad5PHupxuuUWwjyrcg5z2rzy48GeEr/4cyXd1Ysk6XZk8y3cxOGE5/u1yKN/iO/mcmra/gegao8z+MvCXoLWcsP7vygViqZEsfHMtxHvZZ3wfbYKzdR8OeIrXx54en0bxdK9vDp8x8i5TcH+7wT16cVTh13xWlj4uhv8Awy0i+bMHuIZQVB2enU8YNVGCTuncc29U1t8zoC8kdv4MZiSsxHBHIGzNJC6xa34xUFt0kAGT0x5fAqja+K/Duo3PguA3jRtEjKyyoY9pEffOKvJtNz4ul82NstuV1YHIEeKV1J3JcWkpWIrZ7pbTwU0L7gzN5mT0/d8U6L/XeL5fMPmRkIc922YNLPblo/B4LYjVt2RxzszUV0qwJ4yDS9Tuz77RVWV7IyvJPmZZBB1jwhHJGCpilLntkIKwda0DS9S0XxJd6jZrJGt/hAPlAG5a3GQHU/CIab94YZWCj/cHNULvLeHNYTzjubUuQeg+YUN+82tzeUp2jzK6IV8NatpvicReH9cmjK6bvEcyCRQncA9ayNJ17xDa6JoX9q+F1+wW1wxS8gm3Fhk87MZ5rudjDxM7OcyDSthOe2elZWl/JovhlOI4zcSAKD35xmhN7vccrN3joikvinw7e2+vIt75M1wUKrP8jE5A7187f8FDGkki+HqWk/miO6LSKrgfLsIzX0lqtlpuo2fiGPUbGGUvOoAZBjHFfKP7evhjTNGvPBb6OJISjk+W0hIClfm6/hTpwUq6TFKTjh5Sdvy/zPl/UbgTXumx7SGm1C3RXY52nzBzX6s2EbQWt/H5xO/S7YZ/4B2r8pZ0QalpDXCfuP7Qtz14/wBYB/Wv080nxr4fnh1Cyke4huBZwqFliKqMIBwx4NehmSbhFRPNwVliqkmrJpa/edog/wCJhYDJbyrInB4wMVHp0ztBoj8LHvmKD86gtZftFzayR3CShbMqWRsk8ZqtpzeQNGiny20T7QO9eU4pq56jfLPR2LUMVrfW2mWlyoaOaeRWBUEEDPrXI3Hw30a3hXWdE1S/0nUhdOsb2sx2fUx/dP5V1FnckR6L8vBnmwPzpttKm2xV1IEt3J+YzUQlLYtqLWp49d+Ofi9oMn9nSeHrPxRapdbpLl3Fs64PXB4Y11Fj8e/C/wBsg0bX9OvtJ1CWUFkmiIQ/R/u/rXUa7hdGLwxwtJ9tyCy5zz0qCPTIdZ3HxBY2M8c0mBGYc4H41q5XWqE4tq0Zfr/wTTh8R2dzGlzaQyzRm5JUowb5ce1Rx+K9N3Rb7C+UmViMxGuZl+F3h+zmW98MX93ot1JMQGgbein12McUiaz8SPDwtBfWdt4mtIJmzPbDyZj77TwfzqVFP4RWcdZ/hqf/1vZbDXtPuWsreMyLKZ5DtMZ54q/pk4cW0xXy2UTY/wBnrXFaT8T/AAhfXdnbXd2dMv1nkJgvU8th7c8H8DXX6dOPJtrmzaKRJVmJkDBhjBIrOUXbY6abba1vY/Mr4p38Fz4r16J/NUf2lMA7d2z1r2v9jrwtpeuaTrt7HeTQXNpKoFxHIRnHqo4NeEfExJr3xLrkl5fSMHvrgoDHtCAMa+g/2Et0fgbxIZEMXlz4V2GDIOOa9+nFf2f2Z8zCtN5koW5o3fbT8zrv2p9V1TxL4fNxNrwgs1kVoLYxYL4/iOegrsvhrc6dpPwu0zUzfSardmNDHbxpyM9a8C+NU2u6JHZ+F/FSyMZzujmlj8syezDPSvc/hjp3iTT/AAnp1iq6fChhSTCPukYY4x6V83UhP2UbrR9dD3Y+9iZSV7pa7/8ADHzj+09rS6n8UdPtFsms3Nn5rIGyV54zXafDa6tLf4cHUHvTYGO5bzNgyzEduPWvLP2g4Na0r4t3EFzdJ5skCMDKRkgk/Ln0Fe7fAIaT4e8NQ6z44sYZ4ZXaS2jXDDd6kV3YiEYUY67nDhpyqYuprt5Wt62Or+DnxP8AD+nafqen6LpOo3Wp3X7yKOS1KszeoZgBXaxr4haF9Z8T2l1HHLCzfYRIELH0PPNRi+8C3OqL4jvrpxM6ArFCmxY0/Ada6bTPF/wzunxp8SvdnhRJkkn8a812WqO2EHfkk1pt0/zPPtOa/aKWSHwLdWVsznZ8hOPQ5FZyab4s1rTJbltYudLgt5Pv/Zk9fU16vr3xY0W00qXRbqa1Oo5KQ2qTjcTjjjtXOaj4UuZdCgtdX1pNPSXbI1pA4cueuCa3TbXKy5U7RXI79+mpzfhnwh4NsLe61KT7Zrms3RIa5LOVDe/YfhWzo1jY2V67asVgVkVShhyoJHrXUiNtB8H28NkSqIx+4mM57msjwbH9v8SyPduJrdZE2faDgEjr1qUk030JScOVSVn/AF951Ok6T4W1bThZaXbIZreVpRldnAHvXmf7XOr6hovwl1DyYwVmtEjeNW+6PWuz8XeMbDw5rUmqXGpQRwLG8ZiiwSSTgfd5NeIftL+JtK1f4WarqQurwpIsahXt3ADE4ABI55qqMVKtEjE1n7KabtZPyPIv2SBDqPxc8JuunbVS88yORW+6MHj8Sa/TS/Mm6YxZDG8cnAzjivzN/ZEsdYn+LXhu60KRUeFD50TtlVJ5zX6BXcHjW/ubh/8AhJ4rRWkf5oLbnI68t1rfM5J4h9zhyGEvqj63fT0+RpatONzfapFSc2xISTIzzxXDatc2TXG+aeJT8oZfOGCa1NV0jRCRZ+I/F1zeXEkAX55PLBH0FcN4o8M/DfQLFbTSwkt1dTgKSS7IT3BJriTkmrHrSp6N2Rm6z428MaNqCrd36rJLLjCKZNv5dKnvPE1jf6bsm8PS3toyM1vO2AM9iK59PD/2HTL57JY5WeVhmRRuUH0q3pt4x0+ztlhJSO05GehHFaOzdzP2jp2v1NDRda12/itNOj0aC3UWmyOWScOyD3Ve9c74jsr3SNTltbv4hyQrPAvnTpaKiKx6A5ro9K0i4llvbqyuVtpLS3SXDHJbnnp2rivFWupr2n32sW1mDiZUEe777jhs+1Uk5Fxm9t3/AF2Og03whqmtW4Fr44u7pY3VS0hKRyL64r0BPBOh+HdHN9Y2NnJMkqjzWbezt9TmvLNI8crcKsckXksNsXlRnGcDqK2h4n2xrBfX7pb/AGtdiNyetZyg73CDj1/r7zkv2hdY1tfhV4mjvY02zygJ5YAVQT/KvjDwfJY2uoaNeK7xmO9hKFCeu4civqv9oXWv7Q+FGt6RdqELXw8pi3+sUHOK+VfCP2SW/sLd4xn7SjIM/dOQeK78PLloyXc8fGupVxsbbKPXvc+ttZ8dW+uQ6haXdw14jRAbn4I46fWvNbrUZNPuHjV38meHa2R2p2tlLdJI9uHk5Lr3/wDr02dLyTT/ADriEMkcQJYkDFctrK6PZTk9OqEutcSVYLVFl2pD98j5cVXjUXMkardMiIu447/hWYdSaSMxi3eXYuBtIHenpcxwAO2F86Lg+gzSXZkRc3K5PdW9wssYs5vkc5O761TlSKH7QOGuA+S+etaOVdowsxIEe7IrFKtqLLayyCPLnDY5bn1ou72LbU1doq61cPDCFkUO27gd84qRNJ1C4mt/NlOZ7feEx0XGaq69bXIsf9EBllScKi5969rvtGu28Yaeh0ryLKLw+uGU5zKQDzROrFWQknbXSx5Z4PTxlNrN7p+iWUdwTAUleV8FVxyB+lE+o31hqCaTqUHl3qNkbeeK9q+HXh26tvFFwZfKYXiHc6rgIOhH6V4H8S7yd/ijdJpUqSRwxgIMfcbcwxn3xSpN1JNbhTvCKknqb4uZLj7WkriNh0foc4rTsbz+z7mKWWSSdlhGctwxrlYdP8T34/5By7NwMjFwAa1Y/CfjyS7JstF3r5YYt54wB/OhpX5WOVS+tr3PL/GMllP4pkfzViV5Gd/lPy+34mur8BWMMtxJHoszTl0DTkAjYM8Vw3iKa5n8Q3dnKFjkikMbqAflI6jNdb8I7q8t7jVfsWmXM+YxHuiBdhz6emK6azagrnn0pJVm0up6A0EtwqxDJAlAlau/0vw9aeHTPcvLte4tRLABl8Ic8fXivNLbUrzTIZDqOiX6QyTKolMR+XJ5OK9SsfiL4A0nRb2x+zXZbyFiSZomJVcY6EZ7muNySSb1PSjNczV/vOdTS/Ems2cFiy3sRlkDllHEXOc+mcV774a0DTPDtlfW91q/mShFLh4wCAUzx615nY/FDw7c+E7bw62sx28kd0GinKeWzJjowxmumk8Y+Hta8P6pcG/t5ZYodpkikHGFwO+a0muZa6GVOopO8dWad7Y6FeS2F9p1w8IiLbmZNrEFeOO4JqhpPh21tvHF7Nq9xFc2b280sPGw+dtGD7GuE/4WNoiDTrbUtVtCIIdqqZgGcgcciqPjj4sW2ueD7DTPD8+zVItQkMrrEw8xCMAc9aILV2CTSa53qz6n8HRWWpa74ebWmlt1hDyLAznbwoCjPQ1ta14ksLmHxTqFuq77dpIQwPJITFfJGqfEL4l+GVspo7dHFvCComUhs49R0FU9A+Nnju00vUbg6FZXMhZ5GEkx6n8KlKctVsjdzp25ZJt+h9C3utTTWHhWFdVWe4QqYEb5SBt/izXnvxD8UTr4o1eytpokuYrOJZGwRuJByPpXjGt/FXx/4kurRNYsbK0jjTfHLbluOPcVo+HdM1Xx1HqGvahq9xA1oAjukoy4xx1rRRUdLmCTqLRPW39alPxV8RNYXQtO8NR300cEN0HxbnYTknvjpUHhPS7K/wDGkButYVk8pmzMM7pCe/rRp+g2F/cyWa6Z5iRYVHnmPynPU5ra/s7TUvYrLw3aqbi2iLXEsXIDZ7UqkLWQ4cyer1XcytPkWDxTr3nPNJb2Nwy/a4ICcYHIxin+IfFGkWt1pdxodpeXJZcb5QEye5+tdH4auJfDmhazfCVriaaZnuYmAXevQ1z1xLoQtrK/8TRRpHExktbeCYsEB7Eis3NLdHUlVs0vvPLvHtpdS2k2qzLJC0khChua82siDICZ2DNJwwFez/F27gbwdaS2UbJcSyFjGBgBDnHWvE9NyGRlUsynOCPu8120fhPIxkG661ud3HaSolu0csjXJZSm3r14r1rTfGF3qF5/ZWryo1/akI0LyEOBt6la8y8LS6lN4l0L7JZpdZu0Dox28fWvS/i3p1/pfiqTxo9okIVlR4UX5lAHXI61yT/ictj06cZKLkmb+hHSU1sRXGmRpcXsZKsi5Jwe9XdS8NWmoWNzHBdSxTRl2CmA4YAZxmmfD7QI/HOnT+IPDeqB3tlUs4zug/vcf41oN4pvfDvh6+dJTeyJO0RZox83YmpnZMpuVryVkeF694am0V01m33GO6QB0BGY2+lXfD8uiCza+vJ4t65Xa8e4/UUvirVtMnNmltKX+Um53dmJ9K0vC+ir9rtVtbNpHlBkMnYKParlPTUzST+HYm8JfE2TRbu4ttDu5Y5LoeW5aEgD0HI4r1r4dodY8KXmj+JlPkO0jOA23fnPOfeuf0j4g6FoNpfeHYdFttRa/Q75BEuEbtziuLSTxZYpKmpzTxW0m4xmIYXHp61lKTk9vmbKKhvK+mxsanofhbTNLtrvQvONvBNsuLUOztjPbNdBH4s8MWd5bnTpzJaRyoZLfO10xjOe9cjBJZRaARbJJvEgJO/n61kX0YurmO7tVRp425JONw961fvKzZzUocisranqfjbx54Y1TXrZ9KnkeJbY5DjbsPHFcZ5ialqqnSpPM3oTL32ntTtN0Dw1r9/Y3Gt6otkkkLZVOQrD1qnd2lr4e8TvpPhbXm1EuqyI0duwwO4JqUleydzRSi/dexn6nDdWqXBc7XMmMkY5+ldP4D8WXelaA+kvptkL2QMFnIGSD7npXHeJ4pBqm6+luTIzbmD8Cq63CfaUikti7Sghf3u0dO9W4c0bFxsrs6WfS5RAnn6gGnLZZQQVHNS6zYafFbRyQtLLK65YL2IFTL4d8QzaPZ2nlWFoJ48iVDv289aiufCFxpmq2VlrHjQAXcJdWjQDOP4fapi7Pczk7x2K91qmmzaHbmRLmG9Ei7iY8pgH1rS1bW7a40izjuLC0a5STcLjOGA965S80TxD9pez+1eZYGb5PNkwWH4VBqNuI5ljEXflWY4NKT941VOS1R0mnx2F7dk6ndRSjynZR0IIHHNeJa5d+fdM5+QM54x716b9sWKaNI08p/KZcnvx0ryvWRELhlM7Pl2JzyRzW+GneTZzYrtc6DwXdvbTO6Wzu6YxufH413P9pzX93BPbWRUlh96QcNXIfDLRL3xJqU+n2VjvlwMFnwGJ9zXay6Nqfh/UYbG9iCXEbZZOo/OoxGlS500UnTSNJ73xBea3YTpcf6VZf6oySFgp+h4r0vwlbeO/iH4h/s7UfGQhgSNgfIgVcMOn1rywvcjU7V44yZHmA4Peu/8AB1rqnhnxjaSXFwLSedXdhIcCQelY+05lZlyjtfU6DSvBslx4ps9F8aaxc3umjzFMvmNGCegzg10viz4XeFPBdtHqGlWsU4eJ22S3jPkAZxlm71zvin4q6eb2HQEhhNzEXLbVLKwI9a5HToda8d+NtC8IwKzre3G9pHlOFRTkgA1dKNTmTlZIUoqUHGB9KfD74P8Ahzxxd+CvFHjXwTpzW81jI1hZMoPkHZyfqa9oi8K6HpPiXwhDZaJbWKjzyI4lUAKo4B4rzuO/1v4beLtDb7J9qtreGWOO3Q8gbB90V08/jO11Tx14Nlja4Z5FufOgZCpjJUVk5zk3bbyCCjGdtn5m38QNDlvPEeiawtrC93FM/kAqPuhfpWhHfX2qt4duNV2rOL0jy8Y24U0a9qN1L4z8Km2tMoPtORv6nZiq2o2uoP4s8OCWIRL50ruobOMIeaS5nbmY+a8joPGDGe50MRqNw1GM4PGetSeP3V9HtopGUBtQgBxz/EOKyvEytHfaI00pO68GxfXANUfGuo2BsdPubj90ItRhzlupBzzQ0nFI0Sdrm38Vb62XwXqa72LNJAuAOhMqirHjzUHHhbUXW3Y5iUIenpxWF4/1SKf4eTX0rxRvcXkO0FgAR5i81e+IWo2reDr/AMqdWVlRkIbryBWKklLUJP3dDbklvl8PuybIZP7P5PXH7uqXgW0x4L0b7TevKPsXOw7R37UzxBq1vpWhSqZn8xtPYoAhOf3fQ1F4E1a2i8HaQU3+WtipZmH+zVyhK3MhKcJe63qU/hLPbXXg21iWAI6TTsQTkkea1XfBdzDLceIGQBAuryKpBzuwBXLfDm/tbPwnodzZSmaK5Fx5h6HJlbGas+CLqPw/Y6k96SpvdXnYbh0BI55oULxHdrRmvo8Fvf8AjvxuLyOOWMLZxjd1x5ZJrgPGGlS6P8Q4JvDMim3/ALNzdQ4xkCUYrX0TWZLT4ieNku7iKOLzLYxSNIAGAj5OM54zXlPxW8Z3Gj/EWO8tPENi2n/2WySssykhvMGM8+meK1oU6l2h1mnax23iz4jXaeM/CGrSXKeRazyqVkIU52H88VzfxX8TWGt+HLxLb9+mo3NqJBvIEREqmvHtT8b+GNQ8XeH5fEHiWF7CLz33N03Y6cZ7Zo1P4q+A9Y0yfR4dSuU3X8TFLWyllwiPkdFwM4pctrJ6MxcuW7R//9fxH9rScH9pDxOulxosX9g6er8/xAyGvHLYbr22EK7mWZSdxxjmvRPj5fw3nxd8T63aM6QT2dlEBOpEnyhycg9PvCvMoPKedW37lfPJP6VpR5uSzRi1+9bifWPwm1Bv+EU0qa91CC2txNM5R34I3nOPqaNDli1T4yXN3pmn3iQizxPcSRsscvOcDPX615t4NfXh4Jshp9lDKunysF/efMct+teuxHx42s3E1pq+n2kcdhACn2PzWBYHnOR+VeRipNXZ7dCGq7G9qzltd8PzGEjN+273XyzgfnWj4y82DwhfSW8XzeSQVyCeo4ri9Y0H4iNrmgQP8TXia5kfaItMQAbVz3zVvxR4S1m78P3Mup/EDVbkIAz+WqxBufYV5enVmznJy2O/hEwhiDbE3RgtkjgbRXOeE3t7fSS11dQsTczBgZl5+c4PX0plj8I9B1C3jF/daleqY8ZmvXywx7GsLwr8MfAcfh6zE/hm3k/eTAhpmbG1yB35rNOLdxSU00ax13w5p3iW9kvNZsLbFsiqWuFO47sms7xJ8RPAIhsDJ4sto/LvFLqqs27HpgHNO0PwZ4StvFd8bXw5aIkECNkqDyc9jW1rllZR3OiwWttbQO18GO2IDcAD8vAqn/dKeskZl18U/A8lncyJe6lKrwsqFNNmxkqR121Z+G3j3SYNM0m007wf4j1Ai2Cbo7Ly0OO+XxXTaxdldEu5EiXEULZG0DIwat/Dm8mWDT94EaG1A/eD1FTKaVPUpK7OXh8cePdX8Y+J5NB+EE8+DBHJJdahHFnC8DHOOKg1bUfjJL4g8PwL8NtAsh57sj3Wsl8Nt/uqnPHvXdaHlvF/jJEUIouYMsDnd+76/rUfiICXxV4PhlkIzLcgYONxEec1xKrZ3sbezs/dehz+px/GaTSL8Pd+G9McQsT5UDzDGPciqei+FPipe6Xp7t8Zzajy1LRwaNEAoPYE5rvPEMMY0fUHZmCi3cHv2qvozFdJsIlGw+Qmf9rgc0OcW72szRSvGxwOi/DfXZvG3iCPUfi54kv/ACY4dyiSOEHK56Iox+dM8U/BXwVPp0R1O51y/kkvIw3n6vP8wJ54DAV2Xh6CR/GHi2YAcNbAk9xso8UHP2C3To17Hk59zWkak56S1RnFcvwmVbfBL4Qw3cc1t4HtfMjTBlkkdmPHfJ5/Gk+GmheF18Jw3GmeG9Oh3XEwA+zrkASMPT2rtLZWMru5OEUke/Fc78PQx8FWchiVHMs2cHg/vGrKU3zaFRTs7l+eQp4r0G3tobcBIpS0YiUew4ArS1/Xbm20TUTMI0KwPkKuAODWO+1PHWlAkmU2Uvz+g3CrXieQDw1rCsyh/s7bc96tuzTBxstC34Zl83w9YSjIMkCMd3XpWT/aCH4g6rjdshsYFbB6E5Na+lJ5enWKt1+zp39qwNPjhl+I3imKWTmKztMcdyGOKmc5N6Md09GL8QLwN4K1gw5d5IVG1umNwrorW4kFnaI8uNkKfyrlvH7Rf8IbqEUkbZZox8o6/OOK6GFfJWJWXC+Wvy7s9qpLa5lzNNpbFHSgf+E18RzbhiSGAZ78A1J48zL4L1EIAxPlgg+7is3QYyPGXiS4VSQxiVQTnHy1a8aC7Xw5OIsDfNFnJ4Pzjim0uew0nudRFPEsVvGqnHkpk577a5zTmZPiN4gmEirHJZ2y8D0zWw0YRYiuTmNc+xxXO6LLNN448RqIjtit7dcnvwaHZIl3exueP5o7n4f69bptZDbYO7qeRVyXzlhs7Ld+5NvGApH+yK5v4hJ/xQWtZV9zQhRhsdWFbNvJcGGymHBWCPGT7Cs9eb5FOK5TKn0WG98ZeIomkmE8Ph9PL8piCOTjp715z4V/aW+Jnwu0y/0Tx1pF5rumwRsquI2SSJeRyzDDcV1fif7db6v471jTtXlsL218MxzRTqPuMpY/jXy74M/bQ+JWu+DZrf4geENG8V28ilEkgxDcDnHzKRg/nXtZYue8VrbocmIqKCu43R9o/Ar4mfDXxn411HU9F12K2ih8N2tuwnmX5W3s2CRxmvb3m06exuZbHV7KUCFvmW4U54PvX50eBvEHgjxdrF9s8KXuipNYxCRGQDLAnj5TjFbd7omkpbXio0yxtGVCLdMhHHbBGK9GFFp3k9fM86VeM53irI+mfiHc2tt+z/pulX12sck+pIAnc5kzXO+OXjjbwZY7cebqsQDE+iE18/eCtPjsrTR9GS9vHV51ZYrq9luMHdnguxOa9++IqqNU8ExygjGqr1PPEbdK0ndKz/AxqSi56Hq3w/8AMm8UOu7lIWJI7jNbeiRTv8T/ABVKFbP2e3TcB6AmvB/iT451fwJoC6/4bvr20vFuVhDRRgsQT0w3UV5J4c/aJ+NVvr2taq3iYBLmVAh/s9Q+Av8AFydx/KqhCU9iIVFy3Prv40+JYdO0OLw6XcX96GkiDKduB3zXlXwzX97I92u147SNC57tkk4rh9G+J/jj4m6zMniW9gvraysZJBI1uI3Demc9K9G8D2moR6NruutGHWys0nTPQ4XOKyd4rlZUq3Q1/H32ayHhfy4kD3niG3Erkct1rU8ZQR3Pjrwzf2cjtMtxJmPPBHfivCvEXx2n8Rah4Tgh060kS21MTzTGYp5ZVT2Neor8QvCOozWfi+58R2O3TN7uqXCbhnqOTXMqbjK7R2Kb5Nz11H3/AB0uhJGxaLwnGobHUmY8VoW3iJLfV4oWZCPNwyl8EV82yftmfBzxN8ULu28P+Kru01BtMS23pbNIBtYk/OAV/DrTV/ak+AgeLHxMgutRhuT9rBRmweQckDiumFGafvLcyqVIv4eisdRofiUvc+IdPhuTC134jvJIyTnJ3AY/IV2PxE8W3Vt8DvEN7FHm8g0ydXG7qAp5r5d8JftAfCixsbya61W8upP7ZuZ4ZIdNmk3h3JABxyPfpXWX/wC0J4Y8RfDDxLoGm+EtanluNPmjSWeP7PHyD1L81aoNR12JVRyklHc7D4YTzXngPRrlwNr6bbgtjk/IOah+Kmu3N1pvhe2mkkZR4ltACw++oP8A9auf+HXiv4lXXgix/wCEY+EUV95djCimfXYYFyEHHQmsr4q3Hx21m38PWz+BNA0aW31e2n/da0txkKTuyMDtQ5Nu0VqSnablU0R2Hi2CQa9PqlxcyvcI3yRjkBM5AxWV8OfFF4fjf4eSKV5rK00++uJARgI2EUD+dUZb/wCKGu+I76yj1LRbSW3iVNy2rylmx2yQK8x1C0+Mnhb4sWsdp4+07T5Z9Nk8ySPRULrk4/ibHJI59j+CcmnfQ6oO8HE+oP2kNb1y28GaZfx2Vve28t4rxoy42HOc14do3iW/17x7qiX4hN1faLCAhbAj+djgA9q3PHvhbxongjR5/iB8aNZ1OK5ZfKSG2gt1DHt8orx9/Aun2PxXu73xLrN/c6bbaTHCGFwVk3MS2dy4PpWKfNfyFGyVmfTHgG9tLPw5rPhwpGLm+kVZcOqKvo2SRiorr43+Gvh74m1vTfiPrFnaXG+zXTL43KuCoiwVJB6hv514F4K8D/DC7vLqw8R/DwavaS3iOt3f6hK7FM89WzgenSvWIrL4KaZpXj/Ufh98OtGaKw2RPILUM7HyRxubuK0jUS92177mUaTcryf/AA53mjftCfD3wr8RtM06/wDFto+l6sGntboDpOVGUyOuew615BdfH/4X6R8ZfiP4lGr3kmbiRZEj0u42tuVQGLBcZ4rpPg5oPhuS008GzsjHdRm406WaAIIJByBz615ro3xIu9Y1P4oXeu+Fma4TWZ4YRbjesgEaqOB3JHSsnOLasv6+40hSbm1e5o3PxB8IeHviTo7aN4Q8QR2l1pIupVgsmw7M2dx/3s9/So/DHi/xDeadrNx4d+GM97Dd6zc3C/ar1bXaGbnOc5NaUetTL4j8P3mqQub2Lw9bxyxSLtVSrc8enOKwtL1HVbvw34kntJ1tyZ55oSp4GXOBTk49PzL5U0laz/Mj8O2HxJ8Tazqep2vgvStLtYImtJJm1gSbGzkn5Vx39a8/8Kat4ri0DVru6msFnsJbiB+MiVVJKyL+HevQfhHc6td6XqXgo6itrbXcpup9yZaRnGcbuorDt9X0S2+Gn9nxaEJDJbT2MlwH+YyCRhvxjvjrWEbxfvam8XbRIzvBlt4plWOS5+Jlhp7T/LtFiCzsRnAyeBTfBvhXX7a2zonxMvJFu5ZmuI3tIwQS5BIYDoa3NA1DTdDs7eC40mKZUjJRHHzbsdSa5jwkSvhSPZamxka4nbIkJO3exAz6c0KcfiaNKkZydo7M7zw5ZnStdt5tU8a6ofLXyd5uwikHgjjpXQ/Az4FfBHV/Cd3Lr+kRXPiPUvEt1PLdTatJG5iMhw3DDPAHB69a4CG202a1hjtYRNIHLszOeD3OTWX4KsvCeheFJtTvdCa4vtSv5ZQvnMx+8QPmz+NOnXunr/X3ilR15b/19x6frfwD8D+BNfHi7wppMWoXlndMNh1N5iEJOMBnIX8K2fCN9ovh3wt4m8Ta5pdja6t4u8UGRIXmSUw4CRD16hAa88i03woLCO5bw6yuMtJGty4JJ981zHhHStLn1a9tE8PD7PLqEk8HmSk7WBHP1pOqpSSeyE4ONNqNrvc+2PAnh3+zYL7SrrxVYT2eq7GG2ONTGT1UD0r57TVB4V+LnxO8H219A+mw3FtNashX5cxfNkDsSKo2Og6Pc3f2WPw8Ir7zAvmC6lUj3615rJY2K+KPFUthbOJLrUBaO3mFirBQMZPJ6/rUwrQTstxQVSMj3+z8T6h4r8LxeF9S0Jxp42/aLtZCoVSeo/8ArV5p4r1vwmnjy5t11xUuLXRIlS5zwwDsAvuxxWte+Jr9bKPwlo1wVe1RC4IBCqCNw/HmsuZvDLeNtYtJLGJ4GtbdVl2ZJPPfsec1rK3L2ISlzXaPQNctPDGk/Dfw14guSRrF7fpDOW/iXkDj06V5v4P8e6LrP7Sv/CM+Hbo3dtY2M32jAKiNioyvPqe1dQ76FeyLpHiDWlLWZ821SVMH5R8pH6V4r8C9F1eT9qfx3cQwoEttON28THBmXCYIP1zRBxjJKct9jV60mlG59ReCvGOl+C/HuqaqyTxTzwi1jxHuAhH643E1h+HNdOj6VrMlrKLyTUvGFteQyOPuNk5/AYrU0dHn1KXxFeaRG4bSzKLdk+6obP1NcB4i8V6OPDFktv51rNc+I4XlBjK4U5JUDrVNOScWTStHU9q+HGqzeJtZu7E2CRSpcNdqTJneT95sVo/HPVr3R/gn8R7qzt3/ALRXw1dyo7ruGQhrmPhb4J1Wa0j1e6tpojqTrGLhZCrRR5OOnY12fx30Ox0H4AeP4/tc0txP4duV82V85yuNozW8VsjnqX5tCn4VGz4++As221bf4SIZEbnrNFg/oa9A+MGoLbfBP4jT+ZtCeGrwgY6/uzXC6DcwL+0bolrI5M9p8LLQAdhG0/8A9jW/8d7xrT4AfFC5huljeLwrfMrsuQp8pjnHenG3PZmc1K90fj78PQjeH41Krne+W6nqaveKkjHhjUDM/Gzj1Jzx+tZvgFXHh9HTI+Zsj1+Y1d8VtG2hXRcDmFiO/OK9ejJto5sdF1Kz51a5+kv7PN4dN/4J26XskAVoMgjszXPNfVenahLDDZD5Svlp94A9hXyJ8FZTafsCeHoUJVHit3cY65uBmvpywucm3+ZgjAYz2GK4cRTvzepnhJvkS8jn/A9noHia48dQ63othqSL4iliG+3T7oVfl6ZrxH9r34U/C/wvoOh67onhlLCeOeSQLbysoD7cZwD6GvV/hRekXHjaSN87vEtwfxworzL9s66b+yfCNv8AeNzLMCC2APlrioxnGe7PQnKLfvq/qj5Uj8zdvLBgRkYqzZPIzsjxBgPSmoqo2yNlyOAetXtNuIbV/M8nB3ZJI616km2rHnys6jMq+jR7zYjhTtGQxqhNHtLJvxjOGFWNcm8/VHmjICsOoHT2ql5jJGWxtCjk9aiLCXxantf7HSl9J11J7hA0niy1aMN/CAB/Ovt/xhLIvhPX2kJyljMeB1+U18Bfs0eFdM8XaVdzz3d5Y3Vn4qg8gxTsgZtg2swHXGeh4r6n8e+C/i9ZeE9fk0H43O8LWMgFtf6THMqHH95SCaxxFKDqXT3N6ctbM9Q+He+PwT4cBJXFjHlG4xxWL8NJXktfEMszDd/bU/TnA3Vyvg3xT8YtE8IaLby/Di18RrHZxp9qgvlt3Ygfe2t/jWB8NPjVo+kabqo8XeE/EWgyHVbgzCW1FyAd553Rbhj07+tZQoyS5VqU5rmbvsekadNIvxc16VZdyf2ZbKQe33qb4rz/AMJ/4S3DKolweDyOBXH+Dfid8O/FXxH1260bxnZNvtoFEc5MEgK56hwK6jxAYrj4i+FpLa5gkf7HcE7ZQwxxzwa1qNRcW+gKMpJ2LHxTMR8IRNJuP/EztMHPfzVxWh8RZSngLX8Px9hkH6Vj/FZxF4TtY5EJD6vZjPX/AJaLV/4jts8F63EFOTbMvPQmueHM6vkbucHRS+0jT0hmj8GWoT7o0sLux0/d1X+Frxv8PdHmiZjmMkHpn5jS2c/leFltzIAw0zgZ7+XWZ8LZSvgDRo8EKlufzyauol7QhSVrn//Q+sfhncRtBrD7Cm7WJwW3ZzzR4Omx4z8aMCdv9oQ/NnqPKFZXwyd/sepEybw2qztj/gVO8FXGfFnjQ+axX7fGCCPunyx0rhrQ99WOyjVXK+lzR0q5af4keI8yjb9mt9o745qzHeL/AMLQ5YALojBT/wACrF0S4VviB4ldgpeGKBV9+DT1uyPiXcqynC6GWBzx96l7PmE5Oxzvh68b/hfmklHyF8P3IILesg5rufF148njjwpbv5JQi4aTcoOQFrzHQHWT46afKtvt2eHZcsW65krrfEziX4k+FUx0t7psZ/2RWKptJ6lQqtSdjJ+LXws+FXjTxT4Y/wCEj8G2N28lw/7wR7GRgp+YMuCDXzj+3/8ACHwT4K/Z7+3aBqOsWVsdWtwbWW+luIzlgDwxPTJx719U+KdzeMfB9vHIF825lBAPX5DXxz+3l8ddE+JOmal+zl4Y0e9m1jR9ShfUJ9yLHGow/c88Y6etdCpOTdt2YVWm3zL8P8j5Nt7hZoLaVctGsQCv0OO2frXffs9eJNA8IfFWXU/EUssMMmnDZJFG0p4kBIwvNcHNaPbWyQTgpI4wR2AFeo/smtHd/FyWJViMcVmi/Ou7cfMHHNenOzoOMuhw13KNnG1/P+kffviz4tfDXxp4Ra28N+K7W8uHnhxA5MbKQ4PO7FdJ8R5hL4RgS1ljKyXlvuKSBv4x6Vh/GvwH4O8R+DXtdf8ADlpdQtdwxyxhAm9S4BGRzXLfEL4A+DtB8P29x4I1LVvD873cKJ9nvpHRW3DB2MSK4ZU6dndnfTlNpLr9353O/wDiTFK/h+w/dk7tVtlA9t45qD4mNGLbQIZ1Yedr0CjB6nk1wXjzwf8AHDw/pWnSab8UbPXY/wC0rdPs2qaYFZxu6B0IwfQ4NJ468e/FbTG8Or4z+ELLbR6pG/2nTtQjlyRn+FsHpngc0K6d+iJnO65ZXTf9bq53vjiGR9X8KocGNNUD5J6YQ0vicsfHnhJ3j3hGuDt7EFOtcT4o+Onw2vvFHhPS7y+vdMvJ9QJ8m8spIuNhz8xGK6/UdU0bW/GPhy40fWrW6igExKLMuTlQB3zWsoStsZxmpO0WWdUc/wDCxdJ3R4ZbGcnnoCwFRQNMPi5dZB2LosaEnpnzCc/lTr6M3HxWs4DsBGkySZD5H+sHFS2vm/8ACzNRyDmPS4kJPcFiabik7jTbbsM8Ohv+E08TOnI3QZ+vlmoPASQu/iVEUhjq8wc/lU/hfyv+Es8SSS78xzQhvf5O1J4EmCw+IwCAjancYIGSTxWcGmmaVW3JNmdoAmHwp1FA27fFefMvuz1W1tm/4VFZRhMqILWMA/7yDNQeHv3XwZ1NPPPFndlpM/d5fJqfWU3fC3R7X7QfKdLJSwHPVDQot0iZNOrdGx40Cz6l4XilgjeJ7wh12jlQpzXMeKfhZ8P/ABF8S7Aal4WheRdPklWSImJlO4D+HFdF4r517w1kjEN++DnqNlLdOF+LERjLZXRWxz0BlHNaw06hKbb1OA0T4Varp/ivxRaeA/iFqug+TLFhZALpfmTIHz9BVHSbv48+H/AOtQ40LxXG73Alu2k+xyEHIJxgjIr1Hw60j+KvFDvhj9thZu2AI+lYWkTtB8NdcWdCpEt8yj/ZLtSdWUtxyUU9NDivEHxjs9H8DaLB4w8Ha7pAikt1+0xW5uYvlx82UB4rrIfiZ8PPF/xA8NjQvE1pLcR2twzRyHy25C9Q2MVf1mSP/hCfDAjCqrT2icjO4HBNZ3jXwZ4M8R+PdJtNd8PWt0r6fNLuCbPukDkjnvUvldkTaSWjR1nhqHd428S30Ey7rmSFCySBhgR8dK/Lz4zXFxF8YfE9pPFC4t7oskh6gOzlh+Yr728PfCHTbLxF4jTwP4k1XwyImQ4trgyK7FM5KvkV+dfjK31Kx+JviKy1vxBLrV9FcyG4nmi2EDc2Bxxx/WqhTbmnF7eppzScHBx36pr/AID/AAOW8SXb2yWkVvbiWSa6iBHXC5/+tX65XbD7H4GjHyrBEhOe/wC5r8iddmtLPVtD1dzIsFvqUJuBjP7sMCePpmv1hbxD4d16XwVDp+v2kjxsvmwmUBkUxADI6124yHuRaR5lCb9vNOWyWhvWUgXx5q45Zo7GFgT9DXNW0zR/Caa7jXzJGujhWHODNg5re0mQN8RPE7Rvv8q2t4wBzhdprCcj/hV4IUndcqcdBnzq81vW3qexCFk5vodDcDb490fyp12rpsxEZHckc1lCXGgeL5mmIYXUu3b64ArTukUePtMlSPBOlv8AUDcKxUYx+FvGE2wfLeTYGcg8itlsc052m3/Wxc1fTdN1a88KQ39p5/mRsHBHUeXzXPTeC9MtY/F66BdXOlyQq4DRyFwCUB+63FdTcPIut+EUB2gwSkZ9fLAqldP5Y8aSHIc8jjgnZjFTFy52i04SSct0c/jxrpv/AAi/kyw64ikyJC48gqPL9uCap3PjdbfRPFVz4g8Pajpklxc7HUKLgg7RyNnauuAdLjwchf5nhcgHnH7sVVljlOmeLp/kObsjefT5a1TjrfoKSSSa6/16jLTX9A1TxF4Vjs9QhMkVk+5ScEDaPWmXVuzeE9WkV/kbVuGHORvGKmvfDWgajrmh2OpWMLeZavllG1sYHcVy8nhC8sPDc48Oa/cWtsNTx9lk/eK3z+/NJWexk3Ju53bMV8T38ch3BdLUhunXNZFi5Nl4WijhKZkds54PBqhNqXjOx1zUZ9Q8PW19F/Z6oZLa5xIMZ52Hj9ag0zxnor23hm3vpLiymjLgRzQkYOCOW6UpQurrWxcbp3ehtXRY2GtDdtZbldzZ75FfHP7b8HifT/irperXxgutDezCxpczbAr8cr7n+lfYFzLa3GhaxcRyLOrXikbXHPI5r5f/AOCh8jW+s+C4WZRDcIQysvOQM1WHa+sRRNeCnh5Kfr/V9D5V1fUFu/EmhpDHFFEdRtzINwIA8wY/lX6hC1tLnStSt76KKVRZQbRsHygqK/LBo7VfEGjSyxrMTqFupGccGQV+q7q1vY6irbSv2C2cDGTjaK78zahCKOPAOdSvUs9El+pTHhC3tryNtCv2090tNzmMkgjuCCaisr3xlp8+mLLYWmoQxK4SSNyr49cGt9kja+Yo4XGnjv6im2DfPpIduYY35z97ivLTSO+dO+sdDH0TxhoMkul2Vxcy29zFcTZjmjIA6556Vr2ksLDTQLiJw08hG1w3XPNVLexhuU0qG4jR4ZpJtyso5HNYNn4Ys4Bpkej3F1p00882GSTKpjP8J4pRcbBFzvqrmzqMzDSotofzGv224HAOeM0+0v7pVQXdrmR5iCyHiubvrrxnpGnQrK9tqym6YBiTGxx7dM1PZeNdNdLW01C1urO4MxLBom2g/wC90qlFmia0udJDcXJW3V1jGydzkHmlgczJYeZ8oM7kc1Vgu7e4WCSzkSceadwB5xUFtsVrJ3DMTPJ/wHrVOmmHNqSXWnaTq9tZ2+s2FtdK1xIreZGCCOcVzEfw6is41fwr4hvtFkBkYLE5eIjn5drZA/CuhtnZGsUmYY8yZhx164p9jcMkKkKwPly7we+QaiTaRk2pySt/Xqfmr49sNUs9b1eLU9Ym1SVrqTc7KFUfN2Ar379ijxV4cs/Dmv2et6ultcTT7FSQbRx0A7V86eLEEPiTxBLczSK39p3BIZiwK7iRx9K+jv2OtE0bV/AviB7vS7W8ikuBKPMXlQcCvoZz/wBi1PBw15YyLgrayum2/wDgkv7W8mraj4o0exfZcyJF5puScZY8AYr36PT20jwHpmta/qmnafb2+mRM28bDkL618mfGfXf+Fm61YXuktc25tbcRxySDkN68da9z8G/CbxDrNpps/jf4greXNvZxtDaT2p2Djg4zgmvnq8koQij1KftJYmrNXle3VWX4/wCZ8pfFvX9P+IvxMXX57RhZonkKZNymYA/ewccV9m/Bz4aeA5vhrpV4+nWY81SwFw+/aPTk8V8d/H1NU074tXMa7ri3sLcAttCJI5PQCvQvB/xW8b2/hWz03w/8LnuAFw7tNuG329PyrTEp1KUEnovP/hvyOHC2hiKjqQvJ+Wv6/mfSWp+H/AHhPXE8zUbi8a6AAt7F2mKegAGazbW68TweKLifw14E1L7H5QjjN9CqM3PLckYrh/Dvxq1LQvJ1HUNPn0grjdHFaJJsPuTzV7xn+0TeyTvf6J4omuHFuAIZrVNrMfX0rlikpcu6PQ5vcTguXVbb/idRrC2WjahDrmp/DiG2ubuUi6nlnWRnbH94dPwri7iEeNPiCbqz8RXGg2cCBYo7fMhZsfd5rz3U/jH4u8TWUWn6zc2zBnzJ5NqRt9wQcVJYeL/DtpqUNnfteXJcDYYSYzu+vWtnN62MoclaWr089PyPatE8PeK9Ltr5db8V6rd2w3NbCeXYFH0FYOi61oeiXz65qeuySzzzlVg8/cBj0UniqOkaY3jK5a2g8a22jxtGQsU1yZZSD9e9VfCXwyg0TxO9vdzwX9skpZpmcFi/Y4xWMZb30OmrGbShGN1rre//AAT07R7nWb29GuWk1t5cqHYrWo+UE8Z965D9r7xPfR/CC5tHaJjIyJ+7iCHcSAP8a9Jj8E6drXkJd6tcWcCW+2Xy2CD68HNeEftbaB4e8HfDeS30i7ur8/bIh5rylyuSOeTV4a8q8U1oKvWqUcHUdtk+v/DnHfsVWGs2PxOs/syrdlIgGBlwwPvX2Z4/8c+JdEgaG20tYVSR2kHm5J+lfFP7HC6jH8UEaKyfeLZnUq3JUevvX07c2vii91e+1CbT1uLaXLKZJ8lfTg1rj1/tUn+v/BOPKOd4GMtVe/Rf5HO23i3TPEWt+VrFtqyTNCCHdD5fB7EVLprQz+K4XtLoiHzRuDxk7cfWtU+G9f1WCa8sLOCB4CobEmW9cAVDo0/9lXYOupcw/vSARgYOKyUktUd81zJRX32NuHVvDlxHeJd3cHnwTSB97FNwHpXG6YbU3N+9prdrJDDaloY0nDFTknmtptC8Ia/FqJhuZbqcJJKEeQbAa82utNj0hWv00uNNkPULtLL359Kyg05Wvua1Iyk4uUU0iw3xgvJGt7oqsqxAJcxjjjPfHUfWs/WfE1prKXkcQMAkkEwUMAPwrlb2OxtbOfVXt/s0MkeSAM8V5Zrd+51yK4k1B1gKfe3EDHYcV0Rjd6M5vaShHlsnc9v0X+0Uu/tQsN7RsjI7ScH8K6N5r+9dJbnUltR9tVpSqZ2jPTmuP0+6gn8N6fqVrfN9pacRyKpzgY4pIxrUlyjx6qAHY5SRARxWTm2rs0lRnbRf1+BP+0Hpz2nw8utam1EX0bXy+SoGOCRya+ffB9zYaVqFhqlxc/bpI7lSYET1PI/AV6j8X7nUJ/hxLHfXZZftajAIAzXkHw9lhj8QabeTEP5MowmeGz6iuui26TaODEtRxMY2tp19T6F12W0uYJxa27RpKA6oWyVPWotGmNyZ4NTt3jSKMDGPvjHtUd7c2lrdveyW5MTtjk5wfpVV9adLmRYoZI4WIBYDtXDKTsz141byF8VaBpulBdV0y/kIaEO0ITJ561z8stqPJe3xJDjG09elbV+8bS3RhnyDHwr8kL6Vyiultcop3+W/twDTVS6uzObSfu7nRrFYRwQLGrwS7D5nORWLc6dcTmA2s5cRkumwd++afc3n2R0iaTPmQg896S1v57WSOK2i3b1OWyAOlEb35kaw1VmZH22YC3SRgZW1GNWwMZBcD+tfX2pacxab7LOQkVpEp+QHAC18weGPB2peMPEVhpWnJbxNJfI0k8mTtGc5AHfNfXEWl6lY2WqR6r4oUMgVGWG3UlVAA53c9a58VzSloOjFNtNHLeE57kavNZIoKR2zusu3BB3DjHvXzDqunRah8adZlkjYWNvIPL3ttDM2SSPpjFfUiaHp2gaubpdRuWae0bLSMemfToK+bzaWN98QtXS7bzoftmYyGPC7Rxn65/Oqw0nF2aIqQXLo9mdlpc+n2NneRxXOHdhhiM45HAr0DQdY0v8AtdlPnN/omCfKIHXPWuH0DT45LK5+xxIGjusKSM5HpXomj+fFeymS3Dolrt6YxUYhO90VSu483Y+KvG803/Cea1MiHb9vkKNjHf8Az+Ve1/soWd5MniLyfJcRBfncYA4JrwXxPJdT+KtYZOW+1SFI2bO352/wzX0r+yLaomheK7gx/IjoDJu+83l5P68V24i8MOuZ3uefgKrqYh6W1Z6ilhrN/a6eG1C1jjmmCgeRuAYn3qZvCVzLNqkeo3iStGuMpCqLgD2rUghCadpHRDvRh9fWpnlBXXHt9+EYoWPO75ea8p1JaJM9VNKbcup//9HlPEPgLQ10+ynbS1ucqxkLHJ6dRVSw+G3gG70u8U6OkMs+5WcE5I9ya7rxRIkcFmj7kU2bMQOxwBWPo9smp+Cr13ceYtwyrJnk/MP0rx1UqONn1O3lpylsjnbj4ReCbOWztYNIhliWLIKH7vbNYl74C8OaMxvLSO5lc3OFJyShBGAPavQbW1+weJbbSriJ4wbJ3BVshjkYqOWWwsbMP5q+c+orgsOR84yKcako6MFGLjokrEGt6Pf6le2Sa35q2/2RmwoGWH9K4WPS7dJdb0+3DGQALarjggqDk/jXvHxOMkupWrpAfLXSzLtTktzwPxrxfUtAmg8MS6+W8jUml/0aLPzfeGAf8KKdSSne5UknokYEXgTX7+eCG5t47P5NokklGPyrn4n8S6Hf6ppmmatvWAbZOAFyO9dpqlr8SNeu7S51XWrLTiifuxFbgv06EcelcNpGg3FxLqjX+uyO5lbzFIAJI6iuum+ad3sTONo6X/r5lfVfGviHVrKDSZYWlkVvmaKMfNj3FP03xF8QfCvn3Vlosc0UkWCpYbx+PWur8MNpfhvTYLq0uDsuJCrxhAxIHuc1lNc2jeKQLiWUWz4ZQIjkDnr71q2m9jmS89TntCu/EV5osz+IZLkNcszPGRg8npkdqwtUi8SRajbnwrpN3cokgLw4ZwQP6V6JI6+Kh5OiaVcSRxz+VO0h2BV3e3PSujurnxVo8raX4S8O6fI1vE4WSS4Y9emQBkmsJVHrJHTTpq6U27eh4h8SfEmua1ZxadrVna2yQKGZI0Kuhx0zXAaVcvHcxpxy3OPSu++J2meKdM0Bb3xPFHFqF1cnzgowcEcY9q4Lw5btdahbI7EhpAu49QK7cPNOndHmYpOVbRnpfh3WH03WtLvkRDHa3SyyBupHtXq/xF+JEHjCwi0240ia0VZhK1xxlhjpXht3ZNA7fZ3kZQcFQ1behaheSeTpk2jie9lz9nS7dolk/E1jKSbud3PUi7J6G9pVvoWj6vca14D8df2Rqc1vtuoJrgsk6+6kgZ966fw74v8ACuu6Y2ia5rNvHfJnd5bHEreox61l22h+JNKEmp6r+zOt+6AeZe2N+j4j9QGwfwrKu3+GOt6e+q2Ok6n4e1mN/ltriJoiMHk+h+tck66lLfU0i1pFvTs7/qVPHdh4csZwNK82NQg81njOd3rk10XhCfUtKmt4ZrAqt3asYneTGVrgdR1KW+f7N5hnkdtoZj3r07xjovii/wBB0DVb2xi0+3tLQZkExLYPHGMVrObTSYvhu0tF2M+BTa3rgywwjJ285Iqw+paxNZT2jajAV5AK4zj8aoeHvhzJq/2m+i1W5cE/vA5ytX4vhPcGwknjvIzD/wA89hLfnmqbTZcbtaLfzMK+SbS7WMmZpE3fMA4+apbc6TJIsnkAPg7lzXRyfCT+09LjTThDDLbSLwzMc/rWLr/gbxPo+rRqklvPbbADtypRvr3pt31bMXD3nFalTQdYj0jU9QItDHb3ELIjkklDnkiu58PXsumRRjQ3fULu9tTnG35efU9DXKxaFq15+4O12VDiNvl4+tYbX2oaFLPbwgQz427UbdgexquWM9C407LsVvFV14y8Qa9Lp8enKy2sn75VbcxHcZp0+m6pFD5/9nzWxxhRIclq7j4a2+saBZajrGq+DRcNfuSk81xsIGPzpmqal9riX+0UtrVY0YBhJms5VJc/KloOUaUPher/AK7EHg7xDrWnaTLZ6vpssqeX+7Z3xhfYisXxPqcep6nBPJaNBFagbG3lyKqveyS6XJFNrDiO2kGzccblz0qDUtWTyFkxGV4+7VxbTuuprHltZo1dR1y+1OK1ENzsEWMkIAWHvUc94ZZYvtEgLEcjFZIvLVhD5MrK7NyrVqWVhLPdJLJOGGDxU1IXV2S5tadCC+eZpFCc7UbBA6V5frbCSQnruJBcHoa9Y1fRtbNzFLbRqYRGxPYgAV5Bqcw+0EBNqsTwa2w0ba3OPGOLXKdj8Nb+/tbloLKV45GYM2Pb0rs7zVtc1bXIvteotPJGNqjgDFcF8OJ00y+F3PO0iMcfMeldfqN5ZRaxb3kFwqRk5PrWddN1dNzqpOMaSbexoXgu7LUdNMc3lyPcAMCc4969D8ReGPFGuT6bqE08NxLH8y7mI4xxjFcHr11p7QWt4Q7+YNwkUEYOK0LTx1riwWUOl6RcyeWCGkYkZJ96cU2krbGcql22tEJd2t/beJF/tSMJtcg7V+6OOK9a8G6BJqPxY8MXPgyyW8vLDTLiSVPOEYLMVCg147qF14kh1KG41jRGU3Kl1Z5c5r0v9nzTtb1j4ireaPqy2FwbNyyv83ToKLtRbua8zfuqL/r1Pa/iJpvxt03xj4Pv5NP0O2nt5ZH8iW/Z/NXb90HHXOOtbkPifxLF8SdFu73S0j1Oa0uN9rGRtBOBlT3rzrxTo/xQ8ReP9N07UvHVzmBJLhBHCgACY5Wte+0nUvEXiPSNX8R/EbVwkUEkEZRY7fYcewyemKqKhyav8zFqbqbWt6H0Da6lFP4q8ILfyNFKsV08pkb7hK9DWT8TPH1poXifwvLYXMNxEssnnlJ1BUEY7mvnfXdPt9N8Q6RZDxDfairee0kkl8xZUCj0P8qsXvhr4Uwa74bupbGO4e7E5KSFpPmC56k1ilHm12ZtXU2vd0aPX/Hvxz8B293pa3PiGCO9tJfN2iUEgY7Y615547/aB8Haz9mt7DxVe3SLewsbePTJnJweeVXmjQPAHgXUfEek32kaVbw3LPI7Kq9QBnBBrsPENi8XiLwpHbyiEXN07CLYAGCg8cda1ahF2i/vJg24e8cl8T/inp+qeDo9H0ew1e+eCWKYbrN0RgHU7ctimeLfjB4+tNCku7f4XzPpcbRbzc6gkRC5GTjn8qZqcmsa9p/iyG8l23tnq0cEdu3AVGKlTj3qH416RqNl8L9ZluZ3luY9iTQLwChdQQD9Khune36mk4vlWpvaN8Zfi/48Oq6/a+BdJtLM2/kWgv8AVACV243YUEAe1dP4Z1v4xyeHo9K1PVNA0ryrJjtghackY9SR/KvPLC8hvNPbw3o2jvaiO1AZn3LsIXmumutbttF8QbxdL9oeyVdg67dg4q5RXRERk2v6/wCAZvgnwp8WrzwHpevL8YbwRyszgW+nxAhS5Hp2p6+DdT1PT7n7Z8SfEeqlLtw4eZYxvB/2B0q/4S1PXNP8N6NpEDS/Z/s8ky84XbuJxx9TVD4S+IYrrRtd1aWGQeZrVwsSddw3YJ/OkqrfvPdCSe3R/wBdzmfCXhjwd4h8WeK7vX9NudQTfDCUu7iQbyE5y2fWuY8UaB8OdN8WSQ6f4EtIY7y0LqoQybGU4xyTXoG3U5pvFEtlCbcLqQ8l0/iJUfyri4tH1nRPF+oXGsasL2YwJscLgRhv4RTTdndmjSk0zkNWj0ee78HXVpo8MR8+5jljVMBcL1/PitvxF4mvdLsLCy02w+z+dqMKy5jwrIThiD9Km8X6SLq10uHT4CZLB5p2eM5LZHIqbxJYTeINO8PrGzLCt9DwwwVGCS1Dkm1dkODd7bnzf8fb+K5+M/imSB5CkNpZoysvAbYxJ/IivPrG2Wa8gVoTsEqycDv3rq/jLe3Nx8UvFTyzbWV4EdCMfdTA/MYrjbK/vn1jT7aI+X9smWLeR9zORmu2HvQ8jzXU/eM978A39jdeHrey0a6LSpKTLJnGwk/dIr2nQyx8UavYkbltre1Zmb+L5CB+ua8M8C+DtP8ACXgvU9RGpPqV7czmWACModynbgD8K908H28reJ9deb94/wBmslduwbYTgfnXz+Pjd79T2MNVTWhd1q9jtfFvhB/l/ezXC89v3RNN8diWLwrf3UQ3QRGMADjOZFH9as+IEtIfFXhaaW33Sobtlx2Gwf41N47aGf4earFcN5a7ochTz/rV5rx27J9bHWrOaXQ6QQiN2hbhth8s56cVyXgO2YeCdMurhdxbzc56/wCsau2mdHQzBAR5RPXGMCuE+Hc73fgLRN4ZdgmYg9SDIx5qIp6M6K7TehX0SPPjvXQY38kW0HzZ9c1e18mLVfD6KjMJr4joOyGotFRz4v8AEshXGwW4x7bDVjWSZvEnhK2ydv2ySQ477YzWjbvcy5b2J/EtzDYaVe2TzQm8NszmJW3FRg9a0fAdrbTQ2SXM7OY7WJ9vQZIriJY7dfEfj3Utjul1DHFaNuJUEKfMx6ckV6P8PIt8MKSJzDaxk4+gxVyu4MIx1syzocX2LxD4lSZ1JubxTt7hQgwKreIyv/CdeCrVFVd32tiTyQPK6ii0W4m8Q61KF+aS8P7wnsAMCk8QySjxv4OBt8/ursFx1X5BzXn1oanUtWix4nLReHdTmaQlY7Zyffip7IeZpOnPtAJtYzjP+yKo+Nb1Lfwhq+Qd5gIUehyKsW7tb2NpC4Z38qMZ7D5abUrERjF6mPoEs8fibxHE5bbI8TZ+iVF4kaTzdMJX5/t6bc9+DS6IZV8T+IXtxuHnqjc/7IpPEzp9q8PrJLGomvv4nGRhTWip2kOU07M1o9QlCSoc/ukJY+oANZXgC6dvBemyuvyuXbAHQFzU0t5p8CXUN7fW6ERuXYzqMDB96wPBXiXwrp/hOwFx4nso0jjLcyZ7ntQottEvV3OjuJceL7aYR8x6e2Du5wWqPxlcrN4P1lxHgrAcHPuK5aw+Jnw71HxvdCHxKLlrKwHmrFC7FQzHBIxyOKTxZ8Q/Ckvg/WLfSRqlxNPFtAGnyKoJI5y2BRNOWwudP1PQ7OeJILZQQ4W3TAHbgVh6XI0vjjxRKU/eNBag5PT5TWdb+ML/AOy2n9k+A9au38pQ7bUQNx2LGsCw8W+PU8Y+Ip7f4VTyRzxQ5eXUUQ5AxjHOKapSauQpWZ1Xjp5I/DlxC33ZJYweOeWFdJDAWijTndsA69OK8u8Ua58SL2xhWbwNptjFLcRjfLqfmc56EBa6mzf4pTMPJufD9oCoA/cSOcY+tazhtYvlbVzQ8NQTR+IvEcw+ZGuEQ57EKKt+M7WZ9CjUowV7yEZxjPzVyfhrSfibfXmtf8XRtbB/tW1xb6MhwcDuxOfqad4q8EePJ7SyGsfHLWJo/tiARW+m20e454528VlVlyu/K2NRbla56Z9lkHl+WjElQAe3Sua0GznHj3xLLIyBGSFRlgOcVSl8BOgRdV8X+I789CWvjH+igVyWhfC7wDe+Idel1HS728InEW+fUZmyNoP97FOUbq6IS10O5+IOweEtRtmu7XexjIV51BPzD3qxdeLPCOmpbpqHirS4VMSk5uFyOPrXC+K/hR8J9M0KS4tvA1g83nxKrTFpOSwH8TGu3tvDvhqwaJrLw7p0eEUf8eynt9KfPaOoJRZ5x4z+Knw6km+Imn23iqG7eTw0qqIUZx0bvivjvwN4k/snwfb20NnpoUwgrJtBcHFfbXjRbGDTPifcC2gQW/hxSgECgDIb2r4N8M2Ux0C0kkUHzLVCMLjsOSK9bKZLnd/6/A8/HR93f+vvO+0b4p3+k6nJceRFIHhWNvl2jit+5+NGkPZy217YyTzsPk8lP615c2lTOERFBKDJYVJDo8u8MPk45OOK+gn7FPU8qFJtXO9l+OGgafFYvb+GNVF3ZMrpMJl4YdM81rap+1X4o8TajompXN/bWcmnXXmW/wBqh5zgjoOTxXnXh7wjJe+N/DS6knn2VzqCxyxMnD5/pX0l42+EXgq38T6HpTaHbMt1I68AjbgZqJ+yS7lShZ36nM6z8f8AUPiXZx2mq+PtBhW3lBYR2rbiR2wTWFps8891dfY/iDY26seVECE/XBOayP2lfgV4W+Hui6HrfhDRIYr2+1DZOvQFMEmvJm0a4dU/0XacbcoSD+lEPZ1I3i7F/V2ldbH1L8OfD8uqXutyL8QtSuvJsDJItsUiwBnOCq55rT1Xwyuiai2mp4w8Wx2+o2S+ag1YkMCPRuO/avLP2KbW7t/EPxSSbz/Jh0eNU82QttY7/X/PSpf2qYNfm8ZaL/Y13cwR2mimSfy5Nv8Acx+PWubnm66pX07kulFycmdNq3wG+HE66VDYavqTvPcASxT3DYGO+d3Wpm+HPwG8O3TaZqcUkUicsyIGDH3B615J8J7TWrr7drHjcSzaatlK+nh5W3o4U/P/AC5riE1zx3rmkNba1q0sjN1IADAZ9fpWzpzu482m4Rg2728j/9Lx/TNW/Zs0/wATTvD8U18M/YcBX/sxCQ34DnrXU6TD+zLd/abuX9sHTjPKGk2XGjxJkn3wK+avg58Hh8ZfjZ4a+Fsd0tqupJNLcTSQ+YWVULYP1rltW8D6fpnjbxR4d06DzIdD1eWyE6qFBMZ2sCP94GueKjz8sZa/11OtuXY+sfCOi/CC/s303T/2iNFumaZiss0W0E59uK0/E/wqiuPDOqWmlfFHwxqazQmNf9P8s8/QV8a3uiSvthjM0KLwojfAPr0qGPSJ9rxw3epJ5YAOLuRR+WabpVUkozRlJ3k5W+R9o6X8KPiFbaVaWuk63aqGgVdsWqbAcDGRzWD4j+G3jW11PRkvbctdJfA7hqIkLAA993FfJzjVBAiJqOpebCpEf+mSfL+tb9rq3iRPDkcF1rl489vMJYZXkLOvHTJPrWkoO+5EEt3ufVz+GPG2kXMl5GLy2uAc+Ytzu/riuV1h/Ec/jL7ffapcy3NvpDhG6k/ODXztH8Svi1ZxII/GF9sJG5JUU5Gema7LQPG/iLVNXeS2kzdG1EPmyvnGTzxWdelNRukjShvdn0f4M8b+HPFvgqbT/iLrrm70+7C2sDqQ3yjg1x/ifVtJvdc1trS6ViGgMbc7toTAri/+JqbN4VuczFs+Yp+6TWdp0Gp3Ut59vu1SdXG+YLk4C8A15/t5X1f3HXCiuZnrHhDx4bHTJNPm0G21MtMNrSdfaqGh/ETX7Tw74q8Nr4ejsob3W3MrrNv81So7np6YrzOW9uhFusbiQRxtjzMEbjSeGrh7Oyu42upblry7dzuJ+Vj2qpVWle5fsr6M+gp/H+nPpujwi3FmltZCOZGnUjzAfvADviuI+FnjjRtF8S3t7qOoGLT73V5JrskffAbIP6Yry+70ayXVY7sm5UrgnEzHn6ZqOGzS4s7u3kH7q4Jc7jz16VnaD6BKm0tGe0eK/jn4D1LxZdXZLzm0WRIJYl/5ZuwIXB+lc1a+PvC+qeFTZaRpt5GWJ8wyMBkbiTyK5nwJ8MYL3wdeeLZrlJVi8wRwsSGULn9K2/CvgmOfwBb+KbC7haK6sVuZCAeCe2emK2lF8t4mSqQi7SLuheMNP0/Ul1YaibdLa3w6+XnIHf8ALNZ2leL9FfwkmladffafmlkbA6sZWcY49657R9OXXdV+x32oNbQTQOVnB+XABq1d+H73wf4L0pIoZLi41C9EcDsozLG+SGz6VzOo3CzOlNKd0d3p9gdZiOs3l+qrDacpt4VvQ1laKtvF4esLa3YSyeWxkkY4xlieB6Vs2WnXNh4aTRoWFs0sBkl38niuWESWPhrRY0m23JjVWJ53qM5rCzldrQ169y+2oPZSIjQB0A6hsUzw3YSP4Z0iEkQoN58zPTLk1nXGo6Z4ZsbrWNfuGFrGvTbu2Dpnitbw5NZ/2LYX1vMptJ0BQn3zxVXl7P3dirpz9467VDamwtPJvDK74RyPp1rz7w/rV5A7mCCU/wCmSF9rbjgHr7dK6K51CKFtzHdGvRM9DWF8I55LW31ieYeasl5Ly5/1eSSVHtWSj7o52i7Hp/h/xCh33UzgyKAVZjyK840C4Ed14gF3cM90+vzTqdvQECuhn1C0sxHbxoGWRt7ep56fSuN0rV4ovEt1M6GNBqLhiFLDkADP51EKbc00Dkr3Z6NpTn+zZdbk8pHv2wJx1IHHPvWU+p6XDceJLK9lzNPBbSLMDg5AOcfkKzrzWTpFxbwCIXNt5xZkOQAvfFcdq8UWq+Mb2S3nkSOURiMdVwFJ2/rXp9LSOapF6NbHR2AtpJRq93fMVlG1TJknGa5PTLzVNG/ag0jU9Oulhh1vSjbuS2DLGPmcY/4CKvW13fJJGJnVNhKlWXIx2Ncp49GpaX478D+JfJBWO5YLPv52MdhGPxqaN0/TYc5uPT1PoaXxzrlr4uF7DM0lvCnlmEvtDRjPGO+a5/4peLl1rUvD32HTrtb6bV0u84BXIQgJj8elZlwsV1qEc0DElWKyMB90dKvXIuLzUvDln/acVukWqBklZB90IeCfetno9UCtJXge7fCvWPG2nRwa7r8slxYeVtWzUYaMk4ro/wBpfxVpGv8A7L/jPUbG7ZFm0aSKNJBhjISFCj/azxXI6FNrWneINO1i81SKTSp2dXG5Qq4HBwT61x37TnijRX+Ht74Otrm2lsrm5guJGS4GQfPRsdfbNbQ0asjk5XJ76ntHhu9hX473V/ceXutvhtplsFLDcXMshxVz9pt7yD9mX4iSQ4/eeHLpZf8AdMZyK8R8A3uj+Jv2wbmf+3AbOPwZYxjy5CwMgkkKqSOP/wBdeiftG+Jt37N/xKt5Zowq6PPAFB+YkgrzVSm+fmvoZSi3JRZ+YXgyczaLbox3FQw3E9MMQB+Qq14oSSbQ71Cm1VjLBs+nNUfCu6PQrZZI0RjkoR3BJwak1/cdIvFSbCiE7s85PpXqUI8zulY5MRVjKs0nc/SD4NSH/hhnwgd0ZGLRHGc4HnDrX0NpWpG/+cOAqEKPQ18o+FHbSv2DvBOm6WrR3ep3GnlmDckPcAnH4E19L6AotWs9ItFMn2dF81+pya5q7am097kYZXimtDN+F8yeV4tdcEv4huGOPwFeU/tm3Ef2LwXCzsshknK9z0r0f4S3Ra18QxyZMra/dbiBxw3FeOftf60t3q/hO3jOPJiuGZsZ5GB/WuZu01c7r80ro8GgRn+6uT2FPZ50G2Vcfzqhq2qSaXo97q05UiGIsOMZNY/w/wBZ1nxTokGq61GqNKzFFH8K54z+Fds02rnJJKTdjXuGiWY7w7FhnnioJisaMX+779KLyIeeS/zLG3Vahuvs/lbjg7uMHjFYrSQR1dnuezfslSyQ6TfmaIRtJ4ri8sZz8oTrX1x8SNVig8J675kpVfsTg4PrXx7+zKjQWkflf6uXxMgznriPmvpr4sagH8D+KI1ynlWb4/StK2tSLCno2jt/B2oF/D2kQxzZCWkY5PtWJ8KNRaXSdTkaJcy6rcBgwHGHIqDwFeY8GabcE+bIttHxnH8NYnwq1lLrQb25aVfl1O4wpP8A00NZWioyRq3O6saa6N4U8SfEXxBY6xo1lerHbQhg8I7g5rm9f+DfgCw+Jvh260Zb3RpjYXBBtLx0wcjoM4qW0123s/ib4nuVnYs0NshRVzg4Oad4l1kS/FLwwGLSxnS7g8HGDuWonKSinF2NYR9pNxetih8UvBvj2w0TS5dF+MF9Jbf2vbDyNQtUm2neMDcADW/8RtT+MVj4T1C0vNC0rXo2UKZ7a68hyOOzAjNJ461F5dJ0wRDEZ1e3Lbj93DZzT/il4tvIPA2tyQSBdoX58dMnrSUne7W5Hs10f9fPT8DB0H4o3Gn2l9deMPBesWCR2TKSgE+Plxn5K6T4V/Fr4bXXhDSbGz8URrKIThJYXiPU9mFZfgfWbuPRbq4nnWUyWTszsM7Rt966PwZaadrHgDSW1S0tpzNabmfy1BJ59qOVbS37mnNC14/kW/hVPbXGmXxt9Qt2V9TncEOMkF88VP4IkP8AwlPjMLIrltTj6HOf3Yrg/BXwr8A6pYXN/caRJb3Zv5VWS0upITgMQDwaZ4J8FeIrHWvE58J/ES60mKLUlQRyW63Ac7B1Lc1TgnqzNuz93+vvsd/ojgfEPxTIEAUC3DNnr8pphdl+I+oyNJiP+wxgf8CNcJoF/wDE/SvG3itIba08TSxyQ+a8jfZw3ydBgHmrEPxB1CPxpqcvizwHqGlvDpYB8qZJkIyemOc1Ck0gaUp2Luhbk+Ndh+7zGvh0sHJ5AL9MV1PiCRD8TfDHlqH/ANEust/d4WvLfC3xK8Fat8aPtEGueR5GgeTJFcRNGy/PwcHt716Lf3tvfeP/AA5c2Go2s0C21x5hEy8ZA2981hGlJpqxpSqQVRyi7/cXfE8jf8J14OmTH7uWct9NvWviv9vX9nvQ/Al5qf7ROieJ76HUdau447i1CKyNnapPPPQD8q+yPEwH/CbeGWR1JbzwAGz/AA187f8ABTJm/wCFC6THlhu1eMbR3x61tFOOo6U7Sd1c+GJLi4kijmN15iOMhiOg617J+yK6j4xu9zMgjazj8tF/ifzOteNWcPlWkcKfMFjC5Y55x1r2P9kiU/8AC34DHarIsQjSV8Y2ksSMV6tRXpM83ENTl7itqfpD8Urjd4btmhO15dUtuD2+cVH8SJ2Gj2Ku+CNXtj+G8VS+Js8MGn2MchMhfVLfGD0beKZ8THWS00eNpfnOq2+B/wACrx+S82dvN7ll0LnxLuTLbaIgchW1qA8+oJPNL8QJgLjw2sw3g6pGyHPQ7TzWV8R7qaRfD0LfdbXLfcQOo5zT/HjSPq3hRY2Hlpqi8HuAjVq4ONnclyum2ibxzDp1zr3he21CzgljkuJGIeIHdhOnSuL8YfB/4aaj8RNEeHQPsdzJBO63VtO8LKQBn7pGetdf4pmb/hJ/DZ2h0jM5BPUfIKq6tKG+ImjDbub+z52BPY5WqVSUbtMqcrpKyZxl18PvFek/Eq1h8J/FTUbLZpRf7NdWqXCFd+PvH5uvvUuk6z8bdH+IeqrcaPo3ivybOEPLBcG0kAJJHysCD+ddj5iv8VHkY4kXQsbf+2vFGj3M7fEPX+V2vb25BA6DaePzrSTaWq3MowTu1pb+tjj/AA38av7E8Q+I5fHvgjW9HLXKqGiiF0pAQfNmPPGfUCtP4ZfE7wJqWka3cW3iOCL7TqFxNEJwYjg9iGAINbPg+Vm1bxNL+7llbU/LIKAkAKKxNH8L+E/EHhrWpta0O2vTNeXJzKgIAyQAPypckGUua+r09P8AI0NP+z/8KY1GGyuYWWSxnGEkDHcS2On1qXxV9rtvh5o0GSWM1khC+mVFeZ2Pwa8A2fwml1PwtBqmleZC74g1CTCsWOcKTj8MYqx4k8K/E/RvCejTWnxLN9B9pt0S3vrFD1YYG5cH8aHFJcsdUTzzve39fgep+MZDF4l8J4Xcsl3Jvz2/dH+tRXE4PxVDqGCroXz/AF87rXn/AIo8XfFnSfFfhePVvh3barDFJJi4sr7aI8L1KMBnipB8ZfDlp8UXufFlhfaKDpIgHm27uoJfPJAI/WhQlF3fUc58z00O58NymfxL4muQ+9nulVjngAIKyNPuz/wrXWAHY5iuSrH03Gm+A/F/g7W9R8Qy6H4k0+7jF4cbJ1yPkHUHBB9qLdZU+Fl3KqRHEE/mgOCPvn0PcVNuyBpq7uTa9Mo8L+EIjMI/+JlZggj7xxWhqs4HxS0iMSlj/ZcwMYHQbxzWV4sBbRPCkITCnUrQhifujaTmrlzJJL8T9OTaGC6NI5kHXPmAVqo83qSpWTtrsXvCDLL4r8VHcBsnjVvXiOvyz8e3N8/xf8aNeXfnpLel1wOib3GP0r9P/Bwt017xfJNLumNwMHPTEXSvy48cIZvij4knzKqCfYdw77nOPfqKmmrVo6dzeMr0ZamFOFm1zRYZkKxzaxagHrgeYMn8q/UbxT8OPBfiLX/Bw1HQIWkWFmMsJ8txiMAHIwe9fl3Fbtd+INAwGcW2s2xc7v4d4r9ZZZJLjxp4ZeN1CppEjEemAvNdWKbsmeZh7e3mraOx5nH4Q8S6V8SNd0PwD8UNR0RxbRN5E9utymCrHq3P6059e+MmkfDy1t5fDun+LLNp0V7xLn7JNL8/J2EYzkdM1e1W5vIvjrqpto2ELaVbEyt03Avn9K6DzifhRpBt9sha8hBB4584muR1NF1PS5Pedrr5/oyrP8XfDNt46sD4vs9S8O7NJ8tmubZmjDbs43AEfrVfVfHnhH/hXXiLU9E1uyvobzUMo0EwPDMoxjrmu1vWEnj63hcxyw/2Yd0TKCGJfrjpXjPxb+HngaX4W+JPE83hS0N5aaurQy26FGDLMuDx1PNZNalpcru7aHs135l34g8HXClAotpmbByGzGKoXkiPp3jKWTf5aMVbA9hmvPtP8H+MrLVfCz6F8Sr21Els/l2c8K3EZUDJBJ+YfgasX/iT4q6NYeJIv+EQ0rXbcykTXNreeQSeMkqQefxraKaZnJqScrWX9dj0TzAupeETa4YCKTKsOR+7FZ15JF/ZHikjnfeMW/2eV4rkB8afB8eu+GYfFNtqPh+5ijfP2q3JRiVA4ccfnW1Za/4W8SeHPEb+H/ENleR3d6WBhmUnOR78HjpUODV33B1ouCine3mdO7IPFXh+IRjzEspGds/w8CsfcP8AhFzhf9bqm0c9vM61euTJbeJdNnum/cw6a4MmcDlhxn6VjWt1BeeErKS3w3mauNvPQb2qlG7SRGsld6G4zRSa7q8QLb0sY8E9CME1Rit7a/j8JQzxRtGTKrIyjk7eDU0zTw+INcO8bvsEYC+nymotORhbeEiWy+6Vic9Bsomkom9KKlKyfc//0+71nwZ4budJ1i8FpLbXEF6FR7WVo8ruHJwcda+Wv28rO5s/Ffg/TdV1+fUIktXmhUpyMAADI9MmvrW81C2g0PUpJboQRvfbDv6H5vX618r/ALfGqafc+IfCv2SXzR9ix50QyB0zyKdBXrpMMU+XCzcV9zt1PlyVrRNV0i7vAUt4tQgklYddocdq/USw13TNRt9VFnqUT+XZW6bQwB+4Djmvy28+L+39Gby92dUtiARnd+8HGK/Tm/0PRb7+1vtOnQyeTa2pBUbQG2jnIr0szUXTjc8rLeZ4qrLbRfqdVM0xvXk8oDbp6nPXIqtbsfPsHZtoMLuox0rl20bUrLUJpNG8T3NujWQURzASRg+nrTLXxB4osLu0Gr6JFIkNsw8y3fO8f7p5FeW1oe5OWvvHTWEv7zRwLjd+8mGSeKhtZJY/sG0o7maUoc9Otc5aeOfB9qukx6hqsemyb5iRcfL8x6DmtjRHgnj0xrO7guQWlbzFcHOc4xScLdDCNRJ77FW61e/gs7bzLVpS984EmelaFvIJLezgnZXikncujd+KoyyySWtlDIhX/SJD9Tk060ZnjtOAD5rjGacFG1jeVR3vcgPh2xc2zadNNp8j3D/PA+3P4d6qed4s0iG1eC7t9WieZ1USZik4689DWnZ3kcC2W5iz/aXIz6c0kEu42KOwI82XAHUHmtE7GE4pr3XZmZH4strZNKm1q1nswzyby/zAH6ip9V8ceF/DuhSarqWswR23lvh93PToBTlwLeyScKUWWT5WGc815/8AGfwpoF34NuJXsow4Vtg6Dce9KaT0ZdJSuldXR8S+KfEOm6/4k1HUrFJTFcXMnlkoVyM9cH1r1X4FfFm8+FnhnUdPsfDw1V7uTLFn8sAZzivGb6AQapNDZLIiwsVk39M+ors/BklvLaSS3CyF1wMDkE16GJlGFBRi9DgwNNvEPm+K7NO58XSRxSXuwmcSh1BUYHPSvUNR/az8SlbNYPDliWt4FRZlbkYGOfWvCb22mjujazzZVs9DXR6X4PeTTTqZmikjx8q4zurxaip3vJnbTqVX7tNW+45jxf4h1Txf4ok1rXxJc3UknmEr8qjnivR/D/xjm0TTltLPR/mVdjOz8D3rzC/tbltReBnEBzgj1Fd3pHhi/v8ATFmh0lpIwo5LY3VVWVOMUjmw8J+1lKL1e+huW3xGXUZH/tCV8uSQxTrUF5rPhy61H7XPcfKq4YHnmoV8J3YVQfDrqykHaJs1FJ4PhN6LdvCtyVkG51WYHmuZ1KcdnY7pRmna9/vOq0P4g+FIJVgu1iljC4QlQAPrmtaDW/BV7qX2sX2nwqQQhLg4NeazeCrKQzW7aFrVkSPvFAwx6VUh8I6WpaGCK6SJRtcvbtwfpjrRFp+82S3Wg9ErHpa6zZQ6ms0Ooaa1wGxExYYP44r0DwhH4N1SSWbxBqXl3EpJkkgvNoB+ma+aZPDOm2aBba/vw6PkbrR1X9aiGkWXmN501yFXJJywANbcydlchW1m0r37n1TpsXgGx1W6ibxDcFnUCNZbzhxn615j+1JrEWpeDorKxu4Uhivk/cq+9nUe9eIsxTVQkN9MCq4DCQ5pdXkvE08wzXMsh3cSOc/zraEJU6qlc4qtWjWp1IJb32PT/wBmPU9SsfHFrNorpboYGW4eX5sLjt+Nfc/hiHVdSs3jkSFQIS3yYwetfmJ4XivYZp/sV/cWsxXHmRybTiup0vxF8VdKvi+ifEHVghGGjeUuuPwNPFuVSpdFYKtUoUorlbXk/wBGfbC6h4j/ALdu7e3tDFbLcLHuRiCxx1rlvifcasvhi/ZbVlaEu/neeOSP1r5Z0r4hfHTS7i4mi8ezvM8udrQhwPbmrN98QPiRr2nzQ+IPED3cbAmRfL2bj34FZcrb9DqpYhSdpKUV8jutEv8AV/ssd9b3UitLATvT+IVKfFl4iPb3013cnyCoV+ig15/p/wAUvGGkWcdhZQW8lrHDsKTRcj3HFQX3ivxdfzNdwQwCRYQsmV+Xb7e9SlK9zWLptWp3ujvp/EkWs6D9kVCzxADay4BFeT69KLnxNs+ygQIBnkgE1uWnjLVrCMmTS43DAZZj0/CuKu9avdS197mcOsY58vjGfStacLXaOevJvl5u56V4dnGnBUgmBDvuCbs7TW6msXdr5H2NRPJLNhlz0z/KvO7HX4tPaK4ktZAWJCqFJzU934nnSVJLCEq5fdzxWEuZs7rNPTY2vjdDq9v8Poby40qO3gF8rmQTb/MGeteW+C2Ua9bTpAmPMyDmuq8d+OtR8SeE7XSriTEdscvG44JBrjvB12bW+2SOFj3bgc55NdVHmVJo83FRj9bjJdT2aeXUL/zJnud8ccg2BQAKWW9kg3NMVJDDbkda5221pbUkySjy/O+f5e3rVufW7S4UTpdLsSXBUjpXI007I9RWe+x1d9JpNzpr39nILe5EfIGeo61galIJoXnskWSQRBn38d+orIttRWbUH2SbYNwGSeCamGrRia732+TIu1GyMCrcOhnVcWthkG29ulaQkhIiDnt9KmFv5KxymJ2YDnJziqEsn2d8ghWZRhc5zViK9uWjMM0yZAbAxg0/QyUbOx2vwm1nTrDxIbmZpEa4mRU2HByuc4/MV60us6lqqa2huLzbvQLvbJc5HX2r5z0gCz1CymS6VVa5DEsQMH/OK7nWvGFxDbahp1vr3lm5ALvEwHcd65507tuxspTTs3oem/FDXrqPxIltZa2rvFYIlyFxjcT/AIV4Loazr4hv2wskz3LHdu+8McfpW3banpkk73fnS3MskID5JO7HvXM+H9QibxPPIthI5Scn/WAAjHSuiK5UZJJyudnJ/wAJC1qmk6VbhWuJgyukuCrZ/nXQ6b4X+NthLqcsfiEi0itTJIZYg7KoB4zXLQazrFpfW1xZ2ESMk4dPNcnJ3dOK6+/+MXxBvItYhL6bFbz2LI8cNud5GD3JrCvG7TIp8iUk2/kfJ2oyzHWbx5JxLJcM0hfHHPWvYvg/4y8UeC/COpw6LYtcR314JWcfwrsGa8TurQedLCeZvu7z3HvXsXw38L69feELr+zNQ8uDzxuUNw4C5x7V24lJ0VboeVgqdR1G5XufSXh3xxbX8GlQ3l5CszAM3mMARkdKuXvjTwxZWmrw3+uWVuJLk7N0wzngf0rl9G8M+Hkm0SNNFt5Lg4ErPksWxk85+tdBrWgeGILC9e60Gzk23jCOR0GRjFeTaLb7n0PsqnKtSzP4u+H2r3NtbDxDFcqISGQKf51z1r4osrXRru107R7+5jN2wYwYGF3d89q8/wD2mZtHsPDmnQ6FZmG9ubfdGYHK5ORwSOlYPwf1SW38JWtpDHc3d+bzy3jeUneTz1PbFaxoXhzNmFLFctb2ckvU9wvNQ13XddhuLDQIniNmBumughU56Vi303ieOxawuNO0uNzcjbKZC5zu64FWdVs/Eaao0lxpj2UcdtgmKTeOuea5fT9Lv9Tt/tCeM59ORbo+SxhEgYA8jn8qypwdy6ibb1PQNf0fxaPEls+rfEExLHp+5YbazBAHbJNZV94Ph/4QzUta8T+Kb2eRXEvnTMIV2hhtwAMDFcr4z+IXibRtTEGiyR6s9xGsUuB154zgVjanLrPiDRTD8Q3M2lNIGl03JVCgOcZ7/SteRp6ChCKlKU72X9dyp4iutBt9RsRBq93qoIJZjOX2EciuNkt9Tu7i9uvD0Zh+0zuxDMD9Sa67xvq/hx/sqeCvC81lZrDt3vGAZG9Bjk1Y+HvlQeDNa02TT4zqbzPuL/eUPx36YrRSaW5pF0qrdl6FXT/A/jqPSrK4/wCE9062Ekm+K3VBIOmTk1hWOm+K/E3iiSwXxJFcTD5VaODC+568YrO1PVfssv2JHcRQEqqAnAxXZ/Ai0jbxol4knzMhUg8DHf8AGqnzqHNIzhL7Kv8AeU7L4M/F+y0rVfEGg+P4oILOU+aoXaZD+fP1rV8NfE74v/D68sr3x18K7/VbaOFvLlgdDk92IHP517NpSWXikN4d+3W0UENwRJGrgtKC3Tg13GvgaX4n0rQvssdwDZtsKsDuO4AA1zTqyS06lKFneDat89fQ+F/jh8WtM+KN+13Dol7pUkb/ADQTDBVsdxXnnglpG1eB45HAVsFDnH1r2/8AbH8P2uj38Hk28f266umctGoXCgD0614L4atL681CKG3faxYYOfve1ephnB0XboeDiI1oYu7d7nplvp0up6zaWCXJglnuFQMPrzXo3xA8H3/xKFquhXM6aj4ctyrNAoG1178etcLZTNpGpaZcTN5clvdRs7kfd+bn9DXqFv8AFhfC/wASdVv/AAraLIL2JM7hhXbGNw9q4pc7d0e/TqU+Xkm3qdf+z18eNKfwTruieKJtmvaKHhlt7pCrnauBwfWufu49Os/h/L4n1zSFu3vgWZ5P+WQJztFeba+NafUtT+Jd7fRNe3E22SC2t8bV/Lmt+L4paDr3wtutCuoZVlVwgcjI/Ks3RSd46/18ghWk/cb0V7f1qeaXsKTaxZ3Gn6RLdx/bIyLeJsEjP619G/EvWdM1/T7XSLSBo1trVIZbeTKsh4PIr52g1L+w/EWk+IbKRyba6jYIBw3PpXqXxS+ICeMfEVn4g0rSZ7a6Kqsu8hVYj2qqkeaaQc7jTlrqdB4J+0xRXulviNQ+5cemK61FM+jSoIdskKn5l7mvNtF8VaxFp95bTJaQ3TNhZiecGrFr42gh0q40u58ZwWd3N8rjyQxB9RmtuRtXZnCpbRHperaXYWXhy0v4JZIbqeaPf82d1R6/pWntZW0Wr3SmK9mwFbgg465riLy58LXmlWA1X4nXlzNBIvyALEv14qbxHYeDbufTza+IDfeUdxWe6Yg/SsWktdjVSau0tTXl0HT7W9ZI9Rt5o7ePY0bOG4IrxDxdc2ekeMYG0qJXgs5VeUeZncc88HrXtFpo3hbRLsa5a+HomjaLdOxdsE9ic9a+f9djfxJ8QdUvoIC0c9wBBFAuRGgABrTDdXfQ2nL307bnUap8TvEXirVbprbSWtYHULbstsXAAGDyOBUA8HaXJpq3N7caxdX0se8v9mYQxt9TxXu3h3V/D2meCrezuNGniW3icCfapGcdeKraJqV/q/w2lNzPDNaJbOwwoDgc8ke1c7qKNRKOg5XabqHg1wto2hkNpT/adyjfvGCAetZeqvN5VuVDIA3KJzuFdZcR2d3oM19p86rb2mPnIJDc81gahbyTSxSQn5V5yB1ru7o40le6ZYvNE1j+z7W9ktPkc7iQegqtpmryQ6xbC7lmt4FBy2MCtzS7tNUkgtdYF1JEgKrEgYAe+RWRrdtZxagdNaFjalsRbz8wpc0pNxNJaQUmzpdR1vTFuVMl1POjW7hTu7kdK8N1QEy4K7MEkA9ua9L1rSf7Et4NweIzxbosg8ivLb+WWC8kcbZGY/xHitcNB2ucmLSWq6nY/C97R9RktLnZJJIP3aMOOnrXVavGJLiO2uUXKHjA+7XAeFp7rUryIxlLcwNjzEIyQOvArstVlaTUYQJy7Y4YDrWeITVW7NsG0qOpde6muDBpkl0PLVSF3DBAr0Twlr11DJb6Vewx/Y0XKtsySa83ntXjMMsi8sDk9wa7fwrrgN7Bpt+okjKELxg+3NZzneNkW5Lm1NXxj4hs7qK0tZbd3nklEdpntk9a9o+EXw8vLLxbaXFtoqI0dm/74Sf6wken0rwfUbTz/iVomhq3ybGZnIz5ddXqvjj4h+FvEEVvpPia72QRlfMx1XOOlDjdKMHqaOcXe6PTfHes6/4F+ItverKix2dq4jEnJbcRlT+VeVX3ijWdS+IUOqpcbYL8uojHKKT6Z6c1yHxB1TW9X8RWmo6lfXVzcNCfMlLsQwJ9K9B+GFvYJDY2tzCly9krySs3JUscqRW8VaPM9y2opWN/XvDv/E80WS2gdZIreVrmQEkkEYI/Otfw/wDY5te0LRrmEo9rZ3MscgGcEgDH1xU39s3F74w07R7S7EMptpDKHXhh25rpzDGdZ8Piztwbk2947k4XawUAZqJN8hErc2/9fI//1Lmi31/o3xO0y0tdUZfNimEbEZySvSr/AIi8X33h/wAc+DYvE2sOluLuVyzDcxO08DHTP9K5L+2tcsPGuh3GsxLFLE88hVYyd4A9fpUXjXWbT4leN9G17RYopF03eVSY4yzLtAx+JNYQ1kuZaHUnCWi3+47LU/EOh63428Q3MdxJJaXeqWEsRC4LhBjOB15pvx18Uya6JPh9pd0Hkknt5pZR8pCiRWCk++CK8zuJtZ+H/wAU/B1yNPF2NWlk328b5G9ASufbmui+Nfw31XR45/id4s1w2mo6rJbrcaVFLhEjB+VVI7/NyabjG6SZcrw97r/Xdnoetalb6T4am1K0fOpqp86PfyxxjbWV4+urM+M9LvdKmikM2mj7RFuBMTbAOfzryqwutAv/AA54g0jRprjTNTugEhuriZpVR8DDDJx17Vo65pun+AfKvtQ1qLXdXljUTSBwhVNvXinGLjuVTbm+b8D1D4e+IL3RNAtH1LUluYoYWUFky2OflzXN6Bqeq6J4P0mCGRFl1Oe8kmRe26Usv6VynhjxZ4Ov9FSG28YwgpvMtqeSe+Kz/D3jbw+3hbRb37RcyXEMsglRYXcYDH0FSo2bkkS6ivZs9b+HsutP8PfFN3d3PmG31VmgJ+8CMA81HBoFz4v17XLzT7vJaC3cKTjoOg/GuX8O/EaO98L+IbPw9pGpzxveu7bIgcA4ztA/HrVjwJ4n8SyXWtR+G/BVxqDz+QsKzXSQkKq5bdSlbWWxo3K/cw/F9jfeGfEekG6RoJLy3nU4Y4JGMj8q5zX/ABFf2/iHT7bkWDSp5ahsFWx3+tekeOfEfifVvFei+Hrn4YWqyizuHWY6kvlwPkDJIGSTn9K8c8fSaxZa5oiahZWsM8l0IysUpk3YBwc1SakttTKHNzPoeL/Ei7TUvHnii8PM5vFEgb+HCLisXwb50njLRnhh895LtAqY7g5rW+IgmPi3xFLmNjNcLhk6cIBWB4Xkul8R6Z9hnljlDkxyRjlTtPrXSpe7bocE2vapfkfU/hW21XXba3u20tDBpjN5rRuMNl2JGO9en+G0dtd15tyJCfsxxuAYER9MV4D4Ys9es/C1leHXtQWa4lDSqkwAY78HIHrmvXNN8DaDceK/EEepw3Uzo1seblhktHnsa8DGRi0lc9egpp+R1es3G/xz4clc2ywx21yuWnUZZlAHBPPSmfEC60q08H3JutVsRi5ty+ZVOF81c1zt98NPh8vjPQ7q98MwyNBb3Djfl2X5B0JPGa0PFmi+FF8GSG00W0jX7VbqBsHzfvF45rzJKC2OuMZt3kdJqvi3wjDFc28nim0VDG3+rfccYPpXFeC/iJ8P4PCunpb+ImlZFdB5NpI/AY44Az0rtLey00XtzL/ZVvEkkbpuWIYHynnpUHhBo7Lw9p08NtErSRbnYIBzk9hSTilYqpzNnL6J498Mf8Jf4ju7eLVLpLlYCBHp8nG1Mdx3puseMbOXxF4ZvrXRNSYrJcHayeWW+Ttmum8OTSf8Jf4sG35EMBQnuPLya8m8UeNbtdS0zxFdaBa2OnWl29pFcvdsSZJCFHyYxyfWtYrn0ehlFNPTU67U/El3F4a1CGx8B38is7sz/ak4Le5NdV8P/Fvj+CyaC3+G1uGaEKJLjVUHygeig1T8SaNNovgrXNHvQoukiRneM4HzAEEfnW/4CidtDW1kJ8xVwZAeQdtZylpZGrV9zB0DxL8TbyLWr2w0HRLRo9RkRvtNw0hBGMngdPas3U5/irq3j7w81x4t0aziWyuCRBZFvm4xyT9a3PBVvIdP1AXE3mltSn+YHgjdUMlvPcePdOs4nQQW1jPK2TzywArKbbVktTeDs7mZ40034kQ+FNTuL34p27RhBtSPSkXHzDvn3rdtfC2vNHbfbviDqlx+7UuixxxgcewzVD4nQsngHV4pTuVvKPyjkfvFroraUzAMy7QI1w2eDxWd2tEyeVNXOR0DwBpF1qXiC4vtY1a5L3RGPtbJ2Hpiotd+FngOy1vwkU0q5kna6lKGW5kkxhDk8mt7wwdrazIV4l1CQsfXGBTPEtzI/ifwYsRb5rm4Uj0/d0q1WUX5jcVN6ktz4A8EwWk9xH4dtvNEbncw3Z4PrVvwFpmjx+FtMlt9IsldkzuES8c9OlaN5IV02/K8fuJP5Gm+FvK/4RjTYPlA8lcgcHkUK6jzBzq1hkZFt8QtRMEECY0yIgBACDk80zxzd3D+ANe3osjBE2naOu4UyzH/ABcPWz5R8tdPtgrE84yaT4gEReCNUIA+cxgMTx98VnrK+o3NaaGwJpnSCNI1UpGpxj2rndKuLhfFXimOR32loVGBzwtdSsMG+JuUXYuCe5xXKaZ5q+JvFUhUti7QBscY2CtFew04tEXi9rYaTbb2kU/bYsd8ndXR2rSlV8l2yw656Vyvid7uS3sVyBE16mRj3rsdNhFuEbueMVbbaVyVHqYvhVj5usy8jffNuOevAq14maJm0eN8jdqEeDnvVPwWzPa6g8q/8xCUdfQ1L4saP7Z4bQKfMbUenttNTKb5rhJO9rnT3twm/sTnFcp4YeGa91wpy0d+QxH+6K3ZUUTLgbiD0rlvBQaVdanPAl1OTPY8cVV/dYkl1L3jVGfSIIuP3t5CpJ9NwroJf3LKsX7xdowc1y/jKO6Njp8avtQ6jECT6ZrpC4GAnVe5pTkvZqwrJM8x+Jl1cjwv8Ty64B0cIcHkYU18daD5Y0G2VG8xPs6BX6EDaOtfXPxKPmeE/iXPNcCNHtBFvz/sV8oaW0X9gwi1jVQsSgkewr1cubau0cuL+Bq5c0pEMz7vlUADJ5q5cW8S2kpRt/GduDg1DpEYcsg3FmNbTW8f2K5iB+cp26iu+rV96zPPiko6FjwOUbx54KtpLPcZb4fKW+7gZzX1X4tt7efx74dSZc5eZwcdMDrXzZ4FtYR8RvA2E+cXh5P+6ea+pNViJ+JOkrIo2pa3BJJ78VpGaloc1X4kzx79seONtP8ABkMsbMJtVwUHf5CQTXitrp0bLNIIuPMIUDpXuX7VrNc3vgW3tnLbtRZn46YQ8V5LodpGLG7by8lbuUEhs8hqyqScIJbXO6laUEd7+ztYDT08d3RgAS4so1f1JzxVb4rGzHxIuhqW5rVNDRSxHHUZA98V0PwViSPTfE92CSHESEcYzuFYPxFjF/4x8XbouNN0VXTcM5Ykgn9KUZSdpNnPUglUfU8l8G+MLjxf4h8cWwgCaVpHh5o7WJf4Ae/1NY+maVFLZxyW+/7gzkVP8Fkuo5/HaXCLgeH0YyL7s3FbGgBYbdLjaFjVQCpHX3radRKC5TSVNqduhrfso3GuWX7XnhLUvD8Ankgt7pZUPGI/KIJ/Misb+ybefxt8QSHIkfxReTTK2Dh2bcR9Of1r0j9jSSA/tZPdIB5UOjXTgkYwduOK5q0toTf+Mr2OLO/VLuYv0JO81yzkvaXRdJtScV1Mmy0G3OibjbKzuwIYjmsvU9Dgit1EkSgs46d8mu90WwkfQLSQqzPLGCc9s1S8QaZJDDaqYxuluEXntzWaxUk9TRQUX3OJ1SwsNLgE81svlRjDttzgetZMd14dvWt4bOSRhKx3boSpx6jivUf7OddRikEVu8asA6uR+fNWviE+kW2p6JHax2MbSl/NZSowMVp9ZldJFQpwm22ef3vhOxudhSy3Kv3jiq9j4TsrbWD9jlZBNEJCAenNdjLc6fabpU1WAqxIZSRgDNY0uveGbLVbqSXW4FVIFACZY459Aar6xNrVg6dKLN7w/oq2+itPHIzRyXBUynJ2n0zWZod8Z9Z1PTjCvkopZ5d2SSBW74D8f+BLzwTf+HrvVL6a4luGZBDp8pU85HzY61wVlfLbatrMlnayskd06KBEfu7Qevr1pRpuW/UlyWrj0OgaK3WwCbZW2yFgD9azNFuFnS4d8jMxwMY5Bq/pmvTzW0clnolzOhGX3MqEnv1rIs5rn7PPdDSCymZyw84fKc9DioSeqKg3KNzQW5iim3y7lnBOOegz6VS02aG4sVtwZGmEjbi4x3NQSRXOovJeJCsbrGcBn6CodEfUzEv2TyFk5zI4JA5rZK6uaKVlZHo3gXUW0fQdVNydltcQlIhjjJzuFdx4X0vUNG/Z7ht3hS1t5bFIlDD+AMcEfhXnfh7wx461n4ez6pY+KLWwiiaYri2Eikrknr6VN4jHj1PAXh3S734i3N9ZNZx74hCiKTgtngZwfStlGKg02ebUcnXUkZUmkpb6fKnm/I0DKpBzxtPStm38Ty66vg3wdPtddM05ppLjI4K4VRj8TXG63olzDpDynWJZgIT8qnGDjpWl4H8OaVqd5LqVzpzzqukIjt5pHlu3JHHevPXK79T05u6PS9KWG71O7XVLgMsdnIsbeaADwT61wOj3VhPYabHrN/Aq28fy7pQDz2rGubfw6ul6nHp1gWu0RwWMrZXH9a1/CPgbQ7Pwvaa3rWkQ3NyIA7+Yu9s4pKPKroISlzWM/wAUJoWtafruiTaikcV5blUwcsCB2rK+CXi7wpJ8KVs9ZvpheaXdsgjEbOVHUHgeldvoS+G9Q1G/vLrTQJFtW2Dy8bDtP61w3wDP/CE/FbxT4GuoEnj12xW5sy+ACASQB7/Nj/gNL4ltb5hJSk2k9tdjoYvFXhW9uXUX092rZZQtu4OB25FVfAfiqI6SdJsdA1Rna9mJIt2AkG84yT7etdNqFneWt3qk1pZp5VpMo345IwCwFXPCuo6RLoVqlhE4uEt2luWycZ3Hn61UaicbsSVmY1l4h1e11kX48GancW1udjoGUZPoMmsvTfFHjnV5ry/8LfDYKj6hI4hnvVEhAODxgjt0zXU2i3l9iKFThZfM64x711fwet9L0eC2tCDc6he6nPsnYZ3BmJPHp2pRrQutC6iko3RyGv6f8SPFOtwQW1lpFjCNJ8+W0W5LScNj0x7Vwehy+IVl1C3soreMxzhZDICxU45Ga9V+Gl8dB+KXjj+3INxtpGtLTe3AtyN/H/Aiw/CvKdGuby2l8QXbkDztXnXAPBQE7T9cV3qbfw2OTmu/ebJdut3Goqy6rBbsinzGaHeB24zWR8Y/CuqacfDd3f8AiR7t7RluEkEIQAFgMYHFTXVxdXE7WUasrs4wwbHHFX/iQNY1XTpYU3vZaNpm4ADO7Bzn86cYtvzBy5Xe2hueDdO1fXJRc3Wt3U0EsZZbZSFEnvnrXaar8GNO1O98Kwawbq/mv55J0hFw6+Uqp6gjmuQ/Z/1LU/Ell4dtbW0kmvL0N5zouVhjBwST617V8Wtau9A1DRNPspytxp9xOqzooGUaKr9m+cynUtoY9j8IPhno/jfTNI1zSGayjcyTia8lkBJHCctjn0rj/ilZfC+58L65c6V4MsbVLbVkjjwhJaJZVHft1rsfB3iDTdW1BLa9upLiCY/6VKw5DgEjBrlvizPodj4L1C40qxF0rXUEeQ/G4yjd+OKSav5lw5b6bnb/AAOvvB/gv4y+NDZ6TFIING01x5KZYMBIc47DkVi/HjWNTT4T+OW1NBbwarbSyQrzk7umfzrlfhvq50f4qeLrsQyq91YWcUkh5GArED8jWj+0BrZ134V639uRlK2/lwICBvxzgfWlVUU9QXNdyi79j5H0a1MFhDC7bmCDDBsjpR4hMaaVcRscho2yQe9N024aW1idEePcBhHXHFR+JZTHol4EXBAUZ9iQDXsYeLUVY+fxHO6r5tz64srL4wj9n34dX1hq2k3FhpMmnhLCZGQn5wFG9TjI47dq+otG+IfxV8M6e76t8HVuQcO91YarG5Ixn7rYNeIaSJ9K/ZP+GFhbKFudQ1DR4mOc7MyqTn8M19R2wZ7xIoYSIYGUMccOcc1yzk3Lla+49GlSUaa3+Z4n8KPjj4Ug8Iavqms6dr+jy3Gr3cjmfTpHCt5hBBZQRj3rzv46+OfCHivWvDVv4f1xLy4e0uJnwjDaCwx1Ar6C+E2qynw/d2ot0aG51W8Xcy+krCvn/wDaUs7hfiR4ak3RR40u43QxoBu/eLk8VjNNT9PM6ocsrtI+evi9q7rp1j4bjkUy6vIIvl7Cut0PTTpOlW9lbkIYowpGfvVwwx4v+K0k02xdK0gbYs8nzO9ejlPOlLCXevTAGK65nJUjytJH/9X50vyZGxEFDjuD1NU54EeGTzXBcDOPQ1NfoFuPNHAA+5nJFUrnEkZIBKngZOCKKb7bBbXRHq3wGvrjSNJtbn/XO3iEbIU9dmAa+iPiffXsvgPxEZJthOnsZcp92vmD4Ra/oXh+awt9Vu3ST+0zOrbTtA2Y9MZr2rxn4zhufCWswadrcV39rtzGsDOpJyRinUfO1YcYWk3Y9L+Gl/GPC1hfFj5Is1+U9M7a5nwBdraeFHeGA7Z9QnmkkB4TMh4o0S5msvCNrYW+AzWeCVOQDjrTvBoFt8PLHSo4eLuSTzJOuSXPNZ2dm0aN+8kzP8PPBffEnxYfOLQSRRESnpuC9K5bWdT1K58f6DJaaiLYw2FwGGM5G8VoeFglr4i8e2Fze+WYZYxC3fGwYrE00rb/ABA01Z4POWPSpcZPLHeOazcnezR004pPc7rxPr11Nb+G7SSVvLudTgBLcZNO+K3iaKDw34j0eWIC1RFJmJwMZ5Fcv4w1KOG20/UbqMrDDqcfk452t2/nVD4s393qnwv8RQQOr3ckK/O3QHIq6nwoxjHW6VztvC1/dXvgmZDEI457IlHB+bBWvUfh5HHB8P8ARo1kO9LEDkdeDXl/huwh0DwEY7zUVR00skbhznZXb/D7X7R/hxaalLcbokscq3rxVuLk02Y2d7M0fh7ceRoILHBe8mJPX+M0ngC4U3/imdOd+qnn6KK534TarJqHhu1ubhDme6mKjH8PmHBrW+Hs/mXviQliUOruQcewHFKcbMNLpFzwvM6+MPGThvv3cJHP/TMU3z528eavIziRI9Kiwh7MWPJqDwpclvFXi5SmAL2IKxH/AEzFVvNlHjXxQ0nyg6bCiH3yacLWY6i5WuV3M6yt9P1H423aXdnblV0BMxlBgksefxpniP4W/Dm8+JGgtJ4eEF1LbTsJ4ZmjK4AyPlPfNVPDDW8vxn1ErkyRaFEGYn/aNdLq0jyfErw5EMnbp9y7DPX7oqU+VXiO6bbkr/I53xT4M1e38c+ErPwt4yvtJTNw6NIBPwE6Hd2rwf8A4KE23jiz+F3h+DXvFsOq2s2somfswiycHnj6V9Oa/KU8d+GZAykrBdZGenyivmj/AIKWyY+HXgkJIyb9cB25+Unym5NLV79xtpp3vt3PkG0lP2aGAKMrGAxU9a9g/ZJu7Cy+LUXnt9miZomBkOASGOc5/CvG0V4oY0GFfGWcHrXsX7KttZax8T3tL+1W5MSwqPTBZs/yr1XG60POruyXNvofoD8RZ472y0pba7glWbWIGJjkDEDPt0qT4hrMF0WJ13lNWgAwe3NcF8Q/h74Psxoz6fpz2VxJrEHzwXDruOe+Dz9Km8deGvElnNox07xrdOpv0KQXEayBeuMHqMVwKD7HVd2ff+vJHZePmYz+HlVSGXWYWGT22nNJ4ykZ9W8Nb3ZUhv2b6/IcVxvje5+KFjc+FBHY6Tq/lamskwab7OZEEZ4HBy2ccU7xb4+u4dd8M/254WvNKia8k3gN52MR9tvapna1jRSaVrdDsvEcsb+M/DzsDtaOcD2+QVFfzufiVp8XlZxpMhQn13iuc1D4k+CNT+Img2tvrO2T7NcHE8TRAcAfxYrburhLj4mWIgvoJj/ZTgNFICAN4qIws3zFSkpQi187EyN5vxYkkDnEegKCPcyml0SVH8eeIUhZiVFspJ6fcJwKigilHxSvo4yrD+yotxznbmQ1W8N36W/j3xHZ7xIyywGQY5X5K1klZCV3cs+B7gf2r4kkQjd/bEgY+gCioPBcqw+FNUgMnDXN06fTccU3wGP9I8TybcebrM5QZ6jA5qHwtIP+EHvRGu9v9JbOeh3NTUdbMlSdrlZZLj/hS1wvlfvBp7gBTjDZzV7xsnm+FfDNu77V/tGxLZ7kkcVTn3D4PAYBY6enfB3Eip/HYU6D4Wt5P3ZOtWiE56EHinBXdiKkU1dmx4kCnxn4bkGGKyXBYe3lj+tQA/afibPZSxo9r/ZCOVYZG7zCOn0p+vxh/iH4dQS8iG5JAHBO0VFZmX/hat2kjDCaPGNuOf8AWE5rNRXM7nTVrNU4pdDltM+Fnw88V3PjB9Y8MwNKNVkWORCYmVdg6FcGuVs/hVZ6V8Ml1Lwh4q1nQ4WVttrDceegG8jBEma9Q8Fzy3J8Wl0yf7WuAB0+YKorChHlfBtyZDGChUqvJDGbGPzrT2lSJioUpp+7ds5rxJZfGPRLPQDaeI9H8QRHUIUFveW4tmA2k8MMjdjpxVif4geMLD4k2kviT4b3EJXTWUnTroXHy7wdxXg12Pi9R/xSsBHzJqcTEL0YhDn9KkkkVPiT5gUlv7KCgeg8ynHa4cyem39eZx/gv4zfDn+1fFVtd31zp9zc3TOIr2ylhZfkx1ZcGvzv8T3TTeOfEFza3a3dtdX0hhkPBwWPB+mK/TjRorLVx4vN9aRSRx30ke5wDtURg45r8vvFf2LTfG+u2dk20G/d1+b+9lv60qdNyqJ3Hp7Nr9DMtmkj8aeG4zK6RPrFqJtvp5o4/Sv1e1Jinjjw6yL5ccthLEMdB8qmvyhsXvJ/F/hxbaASZ1e1IDkDMnmCv0m1nxV8S9L8R6FJrHw4W6jt42xLZ36lthUDOw4zxWuKje0FucWHcIym1rsa/wAp+LOrvJICgs1iHHX92WqQSpD8M/D6PE//AB/QDcf+uprg9Q+MPhBfGN/Pr0GqaJPIAAs1jLhfk28uAVFdXFruh694A8PLoGuW9xF9qttuJRkhZCScda5rKLszpVRSbcdTtHkD/EaFNwXOlkkjsN4riLi81TX/AA/rng3TbITwSag7zzsDhFMoOB78V103PxAQx7VddIGcnOR5nWsqy1W18PeAvEd4yg25u3kkkxkjbICTWVfmUfdRvC052loa8nmWHifw9A4VhFbzI5VcbDgCsrzyvh/xX83Au5MZ9Awrzn4iftmfDjw/4n0sTwTXLIrR+VaJudc9yo5pvg746eBvHnhrxClpeSWkt5OzLFexmF1JI52sAe1TQc0ve6hUnT53FSTsesXLWs+t+GbOWKJ4pLeQOJIwcnAI6ivPte+Gvw81LRdd1i58NWsF5DqB2y2eYGb5xgkqevNdk1/Z6l4n8OmxukmEdq5yo46AVSmVU8Pa1ZXc8BdtRYpmRVJXePU10JvuRLmbty3RzHijwX4h0O6g/sL4iXtshtRtivUW5jIzjHzc1F4f1D4haX4T0e0XwtZa7YLeeYbuzuPJfcGOT5bds+9dT4ys7HV7qO2u7638kW6ldsoPOfaua8T6dqGm/CnTI/DWtS2L2dwBDNGdxfLnj3qPaqN+7G4PmWjWnf8Az0NyT4qeF7PxBrq+IkvtKu7q3jRY7i2fauFI++AVrW0jUtF1VvDX9j6tbyfZ4XLnzh1K46V81RS/EHVr7Wk1r4g3srKACFRQAMd+KzNC+Dfh6Txbo7/2rqFxqN4JAJUvJI9gxnopArKpiKSaVwUMRKN7L5u2n4n0R8TNN1S6+GusyW00fmi/BT5QVILCvkn9rnRtQ0WXwXZX1/u2x+YDGvBGOhr0HxJB4y8AeG5dC0jxFqc8t3e7IftDGdEAfnP4V5P+0r4q8T6hqeiWHiK2jDWliFjIU5cdyPStKdd+1h+hniKaUJ3Tul8jyGNzH4h0SfaJCdSgbB/3xmv0l/4SG32a/a2wL3AhtUC9ugNfmxppca1otzGpza6jbuQe48xeK+7Y9fu9Q1nV/wCyZbePzRb7yrA8fKK9HHVYytG55WCclVnUtvY9XmMv2q4V22ILQMBjocVCty8gtpJVXctuRU08ci3dz50nmFbRFYjoRio7dIvtEOFZgtswxmuZao9pSk3qcT8T9G0jxB4f0yz1OxinjdnBdhgjjqMd68U03whrPhR7Obwd4vubN4nfy1nkZwB6cmvdvG7qdG0hSMOC4x+FeV6oYbS3gmljIbzGyetZxqvWNjKrCDa5tbElv8UPiJpdnYrrC22qmGdiXRCjN/jXRaD+0f8AD+5n0/T/ABB9p0a4jmdpZLiFvLBx034xXG21z9ohsNr5jaRuvarg0yy1GKKO7giKF23AgHilzpPVaBHma92Wvmez6Nr3hvxElhcaJqltdK0ruHjccr9OtXYVJa0kh+cmSTb6cCvmoeBLSIx3Wl3FxZXKSOY5LeYoQPwrQ0rWfjD4cFu+meL11CziLBoL6IEj/gQxVxnB7Mic56c0Pmj6A8hybfg5QucE+tcp8Y7W4n+HGoYGx0gJXjJJFef3vxZ8bPpdvNr+jNYRxM2ZbKbd5nvjGa5TxD45n1Swkgk1O/mhlQkLJkdu9ROrqlY2w6U5Xf8AkfPOseKBqDG1j02OCYoNzquN1dP8NYJXs5JJmQeWwBXoSa4XUZYmu5xtCjccdu9ejfB1IrzR9RuZJBvjYBVK9R61vipL2HMhYKHLiVBu4uv6bapPLHa3e9d2QwGSor0fwnoV/P4Ta4sbyDyo0LgtgdK4XxNp+xjsQQMR/rN/Wuj8O6W9v4Ulvpr4vEkROxWIJrxKsm2rl0pRjN3X42PIL9ry81m5efHmF2GM42819B+HtSuLGys7QW0bO8KDBOABivnG4MsniCX5vKR2wADz1r6F0Twzezafp97LfkSxhfkZu1dOJlGyT6nHgKrlzOK2Z1lld27XRivLfDpkkZHNH/CR+GNNv5Lm7dIVYY3OmQPxrG8i7XVzHHKkh28kjpWb4j02+vZDby+V5MjAEbPavOlFcx6lSpNx5o7o7KPxl4Fmu2lTxBbuNg2pjqabYavot1NdSWs9ryxOWYCvHJvDlvDeMfsoyuF3DitrwF8MpPGniRo5rS4NvFE24RTFd5+gNdMqHLDmuYRxlebUeW/oerpBp9xBshmsCxPLFwc1Sl8NWeqW95B9ptYkETZ2opGfrXlXjf4eHwj4gbR4be4MYCuqfaG4B/Gsmz0sPemxguNQsvOBUETNjJ/GlDDzlFSvYr6yuZwcdvP/AIBlabYxP46/sjKyRed5ZkVfStP4waTZaLpltHp4ZCZWLEtkniuPh01vDviKaO31B3lim5cuS1HjG+uNTt0juryeVvMLfO/SvSUPfVmeJGvONKacbO7t1Ot+C2h6Zqk93NqjefDHbBvnHeus/snwVLdPZRaU6Jv/ANYJCD+lcF8Io5rez1O4GskWhAG08nOema7W3htId9zJfbTnGD3rCqk6jR14edRUI6WfU6HTvhvoksnn2d6VglkIbe5JB/OlHwhsoGnurfUZdiKxdHJIHvVTw7rUNvn/AElXQyE4YV1uh+LZhb6jDd2RktzbvtdfpXJNSi9Dspula7OOtvh2klhNcG9EjRws4GeAuapzeAtR/s1JBeERy4zIjA/ga7Ky1+aTwzOo0OS3c2h2eY6neD06Vx9z8TrrStMhsbjRBlmAcSNwD+FRT9pNaF1qiXvXsreZRk8B+KTZjfqqYMu0AIpIFeaJaTHxldac00bPaTbJc9d3B6V6P/wtHUYY5MW1rHGWGABkj864LS/ENsPFzap/ZiTJPcb5pwcMfWu2ipq9zjxM4SUEm9z0ix8NX1tY+dcRQ3JdmZf3fKcVny6ZavZ/afstvJMAxILlTXSWvj74e3FsbbUpL23kiRnAY8H8qz9LbQtcsBcWeySDYzpIrducVyqpNJ3PQmmrNNWPLfGKW1npkIMIUPz/AKzIasbwV9nk1aKJLCS5Z5Aixo3zV6t+0jY2umeHfDFtpvkRRtb5bC8kgZNcf8CJbCXxraSXjRKq5fceDuXHWu+nUUqPMeVKM1ilDm7dDpp9AlmWSRdNlji87Ydzg49jWTf2kmmzJbDS5JIZpMCRV4zjvXt7w+AZJ7qaa6t5BNfOdyy7SM965bVLWxijWyhvYXjN5vSXzQciuOnXdnoehVo1krNnmnkJbzmKaCaJSwCgISST7CnppcJuruGa4uEliwQrwOvBrt7R45vFdjDJqcMDC4XbIQDu55FdlbaUlzf6hfXmoxmzQlctgjOciqWIluzShSi1bV/16n//1vkpNEE9tIov0O0AgsMFcVXh8P8AnyoW1HDtk7WbHFemWvhBtT1rUdQheJ4HhARA2OmefxrO8a2FjDpiW1taoLpYtsjod2wAda4/a66HTUg1abWhwZ0SSZVJlWRYW/hbnPrTtR8NalKEu7aYLbvIqsCwyag8ALjUmsZIZpdz4Eu7g/5zXqF/4N0F7C3VIJ4ilzyzSblJz6UVKrTs9jOnP2kOeC/r7jymbS/Ev2gjTbnEUYCMuOgz+dPk0jX9J1FUtoSrSAksrck+teoX3gjw9aQXN88s4mPcDAA/CorTwpp1xqFqdN3SwLpruJZGY5kBH9KPaykk0i5XjU5dF8/+AecpfeM7OSJ54pCsZLB3GcmpP+Em8TebNI9sP3sbLIRHxjFekTeDZIm08pqLIg3FlD5/Q1XOkve6Hrd8LhVNpbNsLY+Y9ulN1YytpqYyhU5mmz5zuJU+1yibeX3H5iDgmvQfBPxmT4d6Beabc+G59UFw4llkiYjy+MCvPbqdLm6lnhzuMhB9DzXsvw3sbu88FXd0LiF28/y3P2IScY+6KqtKPKnuedQjOUm1Oz+X6mza/tS6fp39lXg8GagIkzjYA+c+vNX5f2tfDckL2ureHbkxz3Jfy1HzYz71n3Hhn7TqUFkuiLM8kRdU+ylMkHuKgk8FXlwIluPCOnxMZ9oZnAwfp2rmcISTcep6Cli4y1mvSxjfGf4seDvid4egsPC9vPYyQleSCGABziuo+EniW403RdGVPC+o3bwyr58sUBYFgf1rjfiV4Ui8N2ySJoy2jgjeyTZQk/1rr/Anxb8TaJ4Y0fSbTw9aPKCv77cSW56/WtpJSoqKMVeniXOT1t0R6dcfGLwsPFGpQXj3FvdNEA1vJGTs4PUdq8+134laZNoR0nTSrJJdg+Yo+ZOTWN4l0vxB4o8S6r4sOlruitV+0NFgAnnkiudj0KFtNt7hkeJQ24EDOTmsacKd7Nna6lVxvY9E0Pxn4UsbWC1sbtUu44QZ/NPJfPXnrVbxj8Qm17SNP0y3WJZk1GN55DgbkDcjHpXAz6Qz3DoLeSSTaGG04cim/wDCJQRWi3Ukk/mTuFIYEleetapRUr3Gpy5GraM9ph8W6HrXjTSLHxpqWm6RaaWPOUpIp88dl9scVxl34h8Pw674l8QaNquDq15Ig+UlWTACkenSuCu9GtpL83E1sk86phX8vJwPwqkllfNYssU8kIaYEqVIwPxFEY0279WYOvUS5UtF951o8Ga9rtzCbSG5nWTkMnpXV+B/BPxC8Nahea1Lp0sUUMbJF5p25YjGa8/gHiO1Fs2kalPHcRDAYTlcj86TUH+IV1DcJqGuakYm+8v21nGe3GazqObdlsdF3ZOzue/2HhW40/w6NQ/sa3hubeWF1likO+Rmf5snvWlq+i7L+PxLq/j8aTJBEzho0Jceg5J4+lfMj+IPiVZ6XFFH4nu0WTanyON2PxpmmTeNLPVV16HVb251GCPaBcsZF+u08ZpOlb4mc0n7XTkttr/wxa+PWv2uv/YbhvEt1rjI8i+ZLbmInP1AzXm/hqCK31mKdzIiA5yM/KfWt/4j6/4n8WJBL4uYyTW+SqqgQD8BiuS0OfU5ptuN0b8KOhrupRUKb13PPkpKtoro9QuALq5WRJ95dxgs3Dd69h8O+G5re8i1l9Esr64e1j8gxyYMPuw968PtrZoLSAAeW0ZyQx5rudC+NV54X025tU0U3hkQIXJ6Y9BXNV5pfC9T1oqENZL+vQ+iNHml17w/qFvq/gKyuuHSQxTAMMD3Ar5G1Tw7LoL393aWktpYNcMxV2OBzxXpnhr9qWbw/b3tuPDwmkuVYkiU5TI75rgvGPjceJbZZU0vy2kwWjSXK/8A66mhCopXmtxqpRq2kpbX/rYg8H+IZdI8V6ZqSafHqMMMwMsB4LD1XNd78Rddi8R6s2s3qHSY8DybZgAceprzrwzrVjoPiTT7690P7daRyBpIvM2/r+VX/il45s/FV7dNDpf2GKVQITvBK4raUVKewqleUKMryR0fh2y8JazYXBe8+23KlmYGRgFHsKbdfCXSPFelWut+GfEWlQoD88MkwRt2e5zXJ+B/E0Wi6Y0clrtkdSpJI+YfWrM8/gi+tX+22Ry/ICHHPrxRJtO66GVCcKkFzLc6C9+AXxVubSG30q40e+kL5jVr9VT8TVaD4J/GnwdqlpqPi/StMnsY/ncWeo7yFHbFIdH+G9zYWsX9sXUDo43KtzLGw/EGtJPDXhSLUIbbTPFV8yyRniTUZJAv5mpdSTi7hOhytWVvmdF4g8aSN4QuLe0k2SxRbIY26n61zXwkfxDp+pS6rp/h59Ui8siZlYDDn0B61yGrzXekXd5pls32mGNiI5GYnIr0n4NazLAVsZruK0APmL5hADNinOLhTuuptCrdq+6O2j1bTH8KSW8VpPaaijOZbW4UqTk54zwa5O18Tf8ACLX0o0i5E8Wq2fkTWZBbyyep9B1rsfErXvivTF0q/wBS05QC7CVZMH6ZzXJadf6X4T09NF1q3trlgMJcrMMn+tckYO/NLVm05c7T6HPeJYbzStGFtp9ktnbF182NTnzM8/zrnrkzHy2RiofsK6nxH4r0+626fAgZARgH5i341yd8IY3gkYSwyM2Qp7jPauuDf2iuaOtj0LwL4wFutp4c/sqK5kcsRJu2c+5qPx3pGradqUF7d6LCIpVZlkhkDhSK4eK+aLUYZYQW2gll3ba6bWvGUmsNa2iW5hjjh2ndIWBJ60ppp3RKn7jVyl4l1p/G+j2djdbbP+x4Tul3DdKB0FeG6jJF5xRnBLH5cV6VqJeDz44n3FgScDpXmWpIjXO6QbiT2PIrpw+qaPPx80kuh3/wvtrNnDvbJI7hsS9e3St87f7UE3AdBjGOK5X4dW15BKJjcMYY1fbGO1dFabNT1qGE/I8jbRk45zWM7yqOx0YRQdFKRqSXDtfQY4Lg/MTxn6Ve03Up21ezM6qGtN2/acbs96p6p4dSw1dbaW4kabaGI7R56VXmtp9IuruJ23Hy87s9azdtkbKm3NnQnxLDcePIPEF7eLbrbbIxz/CDya6/xj4u0DUfEthp3gu9N/d3UR8790T5fPXpXnXhWyl1ISJFYpLPnKg4559TXdeFNN1qy8Tm4uY1sWgiBnyVVlTnkGtYcqdn0LnCVtEW7Hwne3niORdRutWWWzgUqyxKYjn1yO1SfC7xBqVn4j1PV5NGe7sbqQQQtuCA7GKk/nWLo92fHnjrXmi8cakulaQ0cMsaN8s5J5+YdfQ16f4dg02Pxfd6LplokWlWEMZiYj7zHJ4H86bTT1NG4yhrujG8U+KfEg+Juk65pPhJZcW2yWA3YGAH46etegWHizxrq3xIstevfDlhY2osXhitRcb9rcctXL6xe2tp4/0SSbTRM1xG4d14C4OBx+Naut6O2la9Nq2jtIzx6TJuj3k7ufvYom04IyjTcW5N3/r0MjxN4p8ZH4kafZmytk0y2hmR7lQXZSRg/UVy+n6Zp8via6vtU8V3VhaxXJXZbxqikqo4JPStPwH4q1BNTtBqjfaZpbSZdrY4fjmuD8Q3Wsar4xuPC2nSi4l1G9kyqjmKPaNxz7ZxUQbcXHYiu3KSsvz/AMzZ1bW9D0S4tPH93rV7e25vRFor5D8Z5Bx64PSvRfG3h/R/iPe2+r3Wo3V3Y6cyPMs8zDy2ZeFC9PzrhvFFz8O0+HWmfCIavb6PJo1zHNb3cjjzmkU5IA7/AOFZ93YeJ7mKw8OeFvGcU2qeILqEFZo9odRwW2gjPyg0U7tb6ouVKUocq2/rzO8fwZ4KutC1D+ytMg/dsHbzG4IyO+a0PC/hnw5LpXjDxBc6fEIY3ESvMQwhVY+RzVnxB4A1zw14D1qW9gt2gs7VPM2EguUIzn0zTtJaYfCDVxY+FLmd9QaTzYt3IBX5T15ou11Moq721Kfw88M+Gm1ezk0e1s7wzWcjkbFG3CZBz7mqNjr+mw+FLDUrTTJRq8kDieIAEBixyPTitiWTSPAXg4HUWlh1E6eBsjQ/u2CcAEc15d4E1TWNc0CysrLTYpLhI8rK8pQsASRjI61dm1dPQdSdqtmanhXxbq+grJAHEcclzKz/AC8lSe9bnwq8ZSQeJ/ENxbxOv7yNIGzxgr83H1rz0XWuXUkl1d6W8aNMwCbxuUA4NO8O6n9g1W6W1spWkZx5jCTAHHejli3c0bmkrnsPiO8ttF+ISfbWa4eXT5GREk5IZhuPtzXGeNP+Ea1DW/D72kcokhuGwkhJJOCSM0ugeGF+IPig3l34+OiyWNoSYzbCXem77uTz1rN1K6ms/FegyWtwl4sd3LEJWAVWVAfm/HH61lNzUlK5Dty8vU+cPGEk1zrmqO4YKt22BnBUehqh4a+0XHiDTdPsWzJI2Acjrgnr+Bq342ne68R6rdFhm6v3kKAdDnpVXwBPb2fxA0271BHFou5WA7Ha3Nd0Zc0LyPLgn7ZqO7PftK8L3Gt+HtIijnliOI3dY5CDu35Y/pXvmgy2zeLfEmZCpVrXBPtEK8o8F+JPDqWGh6Zb6/5BwiLvtT8xLcLn8a9U0KD/AInXiPz0Lzw3cahu5GwV8zjnqtep9BhVOzclZFm++0XPjLTJUJCfZpgCercdKoeNlttV8DtKqbpzc27W6LwARKOTV9lnuvFNnHbrtK2UrqS2PnyAazvFdprlj4W0+wtZER5tTgjkYYJVS/OK5Ve9mb3kdmJVtdLuhfLtUQszkdR8pzWN4YRrrwzY3GnMUV7ferP6HpxVwaLevZXIm1ZZJDDKHifv8p4Bq14btY7fwtoVuRgi0XzGXopxyPwqXHQpu+7MLwkk/wDbnim4u5d0hkjVDjgjZ0rwn4s6bDH8LPC9xNP5c2s/EBI0if8AjCyb8f8AjteyaFdu3irxjY52xWtzGS5fqnl9cfjTPht40+G2geE/Bl58V7WCXTLvXbq30wTReYZbpnKxgeh9DSlFrRaEpqMWdH8Zbua21DW7YWObeeODzJAeANqVU8OeIYtIh1eRYmcS8RDsrYFZ3xuuL/TZ9XvB5s1nLcpEFI+6GZcZ+lUbG4ht7q5tLj5RCRjPQ96uo+eTFGSXW5d8Da3FZ6dLZRDe8t9O0gbjBZ85/WpJbYyfFHTwG2xppMrTkNzy424/Ws3wIi3VtNq0uYreW6l2HHDEORTZftlx8X47e3YZg0fEh7AGTI/rWMea9ti0299TZ+Ivz+AdZSKchhsIJ5yd44rb0yZGtoBMVLgYIHQcVzPxLhi/4Qm7tlV5DNcwAFGwSfMWu9h8LNFJGzSrCoXcSCMHIrn+3c0W25znhKFpV1UlwwOpSEew4p3iCBD4u8HRRynKvdMeO+ypPBtrILC+mFzE4N9LkswGPm4qt4gubeLxz4QN1qNmscP2gtuuFXkpgd6Ki5ndMuMlFam1rubPQ9RdOZDA/b2NL4cik/4R7Sh5Xzm2QbunOKzvF3ivwxp2iag934gsEdomCgXCsST9KoaX8WfhXBYWMNz48sQ8cSFghLAHHTgU5KSjYiN/iRraWxPxE8SQlSWTT7RTz0+8c034jib/AIQ67jjTcrzQqR7FxzXMWXxZ+G0XjPxBqq+Ko5YryCCONIraViNgOf4eetT+LviL4c1nws9vodrrGoTy3cL7IbBx8qsCeuKypP2t0ty3JXVjvWjmlEaIxzGigFunSuU0m5mOra5KikZvCGH0UVdk+IwvHEdh4G8RysEGf9EMYJx7muOg174hae+rXMfwh1Vhc3ZljEl1Cm5cfXj8a61TmlZrUUmpam54rgmuhoi7irTakoB7YAJxXYRfK8aSrwncGvNtS1X4r64minTfhckMlnc+dJHdakg7dAQCK6PTpfjJLueT4caTazHOd+rl1/RKjW9mmiHZu4/wDKn9i3jRSmUvqdwSSOeHNS+LkJ1fwkYmfzG1J9308s1keG/D3xp0yxks5U8H2Ja4klQbZZsbjnqcZpde8D/F/XLrTdQu/iloOlPpc5lVLewBVuMYbc1EqE7WWpPOtzuNxjlLIhHX5jXJ/DrzLnTdSuZM+Y+pTA/99VWl0f4gqiy6p8f9Lt1ycpBpsAOPXJJNYdtofhzw7C8OqftI3OyaZpXYvBExYnp8q9KIUpvRpg6itudh4xhnJ0GMNjdqaZB78V0MtncyTHKKBzncQK8U1q7/AGbryZIPEnx7u7ya0kEoVddZSrDvhcVj6x42/Y487zrv4kXl+3Qr/bFw4P1w1VKjJLRjVRXP/9fI+KSxr4G+IdrJIkcl0VWIFuW+QDj1r5b3/wBheHTcyxB/KiGeevHpXp3jvxp+yneeF9QsfAEU8+sygeVKkksmWz3LMa80tdS8O29pHCYzMwGZWJyPyNeFgI1OW80epia8I6J6EPw71NtQt7m4uZAnmSZjLDBUehzXVapqOlWWl3M7akscq4AIUvn8qwf+Ey8OQfLDortsOSRgE1Zj+Lmk20sbW3haSV1z8kjqB+NddenKb5uU5KdWnHqdv4Y8W+BYPHPg7UE1f7X9nYmURRuWUlfTFe8X/wAXvCV38QrOa10nxFc20FnIjyRaPOQXJGOSvtXydc/tB+LbLVtN8QeGvCmlWM+mSFik43h8duB3rrNW/wCCgfx91Ro0svCnhTT5AmRI8DSD8cYooYesnexzYvE007vY9F+OvjFdS17wz9m8K668UUkrJG9iVY5GM89Pxrg9HuNYsrG6hfwNfRl7h5FMkyjIY59a4HxD+0t8dvGF1Bfa/quhxNCfkFpYbeD9TWbc/FX4nXMYVvFZjJO5yLZMEelXWwk5b6BQx1NLQ+nPgtF8Qr2LVbbQvhrasszK7m+1FVBxjkAKa47xbqfjp/GfjKXxF4YstPVtOECrBeecJBySegxzXhFh8XPjLoxuTYfEvUbJbkFV+zIq4X64rEg17xT9rlur/wAUapdy3S4uHnuCfMNVSwclrJ6GdTHuL0R6d8ONLv7Wx8V6jYeTbvPYxW8sbjcXBzz+FPtINTjt4v8ATLRCABtIGAO/evK/t1wdzm9uomdduFmIBHvjrVKSQoNzzyPkc/OeauWEk38Vy3mMWrcp7x8HxqejfFmTVoPHVppEj2Mv7zKR78kfLuOe2aqC48OWU+qrrXxgRI57qZnELRKvzOe+OeK8jjn8H/2TP/bFuZ7nYRGsjnv6HqDVZ9V8J2fg59KtPDUct6zkF5WwoyevPJrSWF5qWvTrZX+8zhiH7XmjfVd3b7j2eTxJ8G4rCKyuviqZY7cDCQ3hBYAewrltW+Ivwtt7xbCHwfrmtQR/NHPJcuqk+o3NXH6l4qsNZ0bT9CsfDFvYR2MYzOUUl26cn0rnTJd6lfGytLSSaSCNnldR8qIPX0rnp5erPmfoa1cylflhG56I/wAR/Aj5mX4XT+ehyoa8Zgw+uaqT/GPRrIxxj4SWdxLMxWANdEbT6ZINcUseDg/KTweeBWfrkaebACwURuGQ88n1qoYKkmkzmWYVnPTQ9Ok+M83huSE3Hw706VXGDCk2/wAsn6j9a7LwP4hsvG2l3/imy0qPTJ0n8lodgJX5eeRXgmr3PlRwSuu5T97jJr1z4J2k8XhC61SO7M8N3fuEjAx5eFwQfXmssVQjFXidWGxk6s7SPe/hxYatqHgBPslzBFfG/l2u8IcMoboa87lkhnsdeuADBcxazcHKjAbGAR+ld34A1q70bw3FKtvlUu33qWxjnmuQstSTUTqwubdora51GdyrKDyT/I1wQukmd0HJVGjD0C5lGpol7cx/ZMhmUDGePWr/AIL8OrceH7uS4tC0d5JMY5skDOSAR+lZ2raYIrExrbyRqhzGy4/KvQPhBd2lz8K4r95vNa1eZfs+RlNrHOfxqa87QbR1unzM86s/Csz2cpu7oxSqWRgORxxUHhy3t0upI47nKRxtvU969B8Z+Hbi2027ukjSGG60yS881R/HjPHvivKtBkNvZ2lxd3DQtfqiF9uSUbHI96mjU547g4tM2pPFGu2fg7VPCGj3araxLcO8ffDgng/jXaaJYWNx4B0iyd3SeKxiy0hJ2kKBXIappa+H9eurgzbbO4sXTzdo+YheCw61s6VcXttZs00jNGlnuYbSABtHQmuy8FDRbnNUTnNIPGuhx6NodvNcsX+1Foj5ZyQ+3K8Drk8Vm6FrEul6HcGO38iYMq7CmCw2jnn3zXV6l4W1rxB8Jr/xKtyGubEfaImlQYjCLuzx1yK4vw/pb+JvElrfvrI+y2cMW6JB8kvGTz+NcsXG9rm8kr2XQs6hp9haw3G6WUefZNcyyYxksDxx9K2tDvpNa0PS5pY2aKS0RTFG3IIXuRUD69aP4X8SW+qbLeXMiwMFzhEzt/Airvw60HU/skA0dQ8DW8UiSzHZGylR07nNS3Z3QlCUVqzB8Yxajpfhi4120YxPd+dGtunIKKDgk+uRWF8ePDrfDN/h38WNDZBcCBILgE9MxggtjsNzfnWv45vvGywaj4amtojp0SSMihf4MElgcfWup+OfgB9Q+C2n6ek7XupajbRS2zs2ApjQOVA9wMUczvy31a22KT5ZKW2tu50OvacLK2bSbVPNjfT4rm7nQ5G5lyTmuA8H3kGn+A7W7WYN5kkiBwvJiDkLn3NWPgb4yOr/AAj1jxT4h1dHnsrFrWRXHMflIQCfcgg1xfh7VG0nwpo2kytLf217bC7aYRnau4kgZ/pVQpzlr3Kdoz5T1XwQt68125CmEzAPk8kccD8K6D4GyB4bm6lb7O2nahdNE7DIRFduc/SvN9M8U2mqX/kNqDWylT5aA7QWArd+GvihIfg7q2nPC4uXS+jDk9WZ25J64oUVdIJyS0e5yOs+KFv7251N7k/aLm5cMyNjzVyeePwrL05W/s+4keItAbhm3BuprMtbhB9l+0bBtjAZBjC8Vp6PqKzNPpcu37CJ2dCR3712Un7jsYTeq0Irmezhk3wwsBx97OafYzX2rTalpqM7i7sWjCbu3U1JqVlJcy5t7lGEwJU7eAKo+G7+Twp41h1J8TWsUaiVAOWPOaqEk2ktwqttXtod/wDsaePbfwT4A1U34ge7t5JLeJXI3I24nHt1rM+IvxG1+68Xadq2oTWzWUgmiWLyi2HHTDduM15J4PutvjzxDFosVxbxXtw86w4yE3MT/Wu9uTcXU3h3wo8ZZLa4llncjltynqe3NXNJJJmc1UqVL9/I7rwd4ts7yWZtTjMaLCDHbxRksx6E8e3em+NPDwl8E213bMY7Sa/t5YbVn6s8oAz75rrX1jRdE8Mr/wAI3pVvHqIthC5ZQ24+v1rz7xf4qvINN0wXeniWRtWsYzHvIAPnrz+FQpcstBzi+W0TU8LR6lqfj7xh4fLNDdWE9uZYAh3OnlZDD2PT8K1fj/olvpnwQYXMUkDyxlxctzsOcYq3YeOhpnxW8d6nqGk+TczNbwwhVDb0EQ/rmqn7Qevyaz8BtVi1dJIkj8oxQ7cYBfPFa1ZtarcxoRlNpSZ8jaRHJHZxxvcedsXCtgjg1H4hWQ6HdBShCAbgfqKk0fcdMhBXaI0C/pVLxI7HR5v3Y2Hb82e+4V69Co2lI8jES5a7W6ufoPoz2Wp/s/8Awm02004x6bBqGkqBvyXk6jn6gV9Po08ajfBwiE7enavDDd+HfCPwC+EGmCNGWO601ggHJkCZH611uo/EnX5PtF1a2PkR4bIdwxPB6VxTk3Jy6M76Tm4JJEfwwnaT4ci/hP7y31C7dlI4Yea1eF/ti61/wjOu6d4kc7duiTGIAckkr0Nem/C3xtan4W2cGoTeVdX0k0rgHHDSMcV8qfti+MrT4i/ETwt4E8PGWX7DEFvcS5G3cOOO2AevtWdeMpzOjDRXN72hynwu0u5t/DZ17UHczanKZz5v3ip6V6BYkTrgSgZ7+1VvssaWUdjCo8uFAiY7ACmWmbJCIW+dhgjPauqUlszhb5pMpX6iPUC+Mhc7mzVK4vEbDIpwOTkVV8RXcv2mGwtJXE9xJlmI4Ud6sNtS3/ecuP4h3qYO2xShrc9F+Fgt73SY5UtzvfV9gZzwyBOf1r0bxz4V8H3/AIb1a/1Pw5bSTRQZEh+Ugg9eMV5t8OFS7t9OnjuMbLqR1GcZIGK9N8cnzvCur/6QHMqRxPG3AbLDpRVfupo0impMTR/CdifCmmP4d1nVtNnktGEjR3bMBx6NkV0nwr8G/EO48EWUmkfGSW/W3kc+XfadFz8x43KBmrvhLSlOgLZQAO1tZSOxDY528Cuk+D1s0fw90iC1mRJ9jOceu4mo9rdNNhyabHj+nRfEzT/iD4xkfw/b65BDdRLNKl0sByUBxg0uoeI9atfidY/2l4TuNOWx0tpfkkWbIZsEcV1nwW8MeNfiB4y+Kt7Pcta2519IUIXI2pEnP55roPFXgLUvC3xPhvL2Vr2KXRwrqkPCqG5YntXK68bWOmUHJ3ieV+Lvil4anudO8LCcxyXGorPLHNbspIHocY6+9X/Hd34b1nwYLDTtUtHln1C3Em6cJlfMG4dfSsv4g3cWo+ItEstK0wObvVUgSUEHHX9Ca918ZfsgfDCT4aW+ofETw7Dq1+95b8K7Q+WzuB1X6/jWssRRhaUnZfiZwjWclFK7/AxfEWj2c3h678tfOQWZw0coIA207w5qLyeArbR0XyoIbLY23+I44FHxs/Z38O/Cbwtf6n4e8T6xo2nSWrRlRcM8acf3TkVx+l6FrVj4V0yz0bxzdSyPp29jNYKU+71z1pxqxqRuncm8oT5ZKz9Ud/8ACS8vJfCljZrbtCcvjHOfnNdF8NnZW1uMth/7Ukxx0rzr4ZeI/ilp3gfTl0vQNO1X902N8/ksx3HPUVq/DXxzq1lBqI8S+D7mC5lvHef7NOtwIznnkYre6dktbmNS6fvaW/rodt4ZH/FSeLHwF2X8fPc/IKpTgN4r8Qz72QfZIBk9M5Ncd4a+LXgf/hKvE1i+svbXU2oKWE8LIYwEACnIxW7putaPqOs+I2tNRtpVkhgVJDKBk85pcsoq0kXOrTnL3LfeVvDDovxj1YgLt/sWHMnr8x4roNWkV/iVoA8woUsLgsfUEiuc8FrF/wALW8RyeekqppMIABzg7j0rR+3DUfiXpQnYL5OnzDZjr8wpxV42RFWUk22aOsRsnxB8NlSJI2guuvUHAr5v/wCCl0STfD7whbyyusi6t+5RU+8TGw/kTXvHxKtNVvdd0htE1iTSruO1uCkiYLH5R2NfH37Zngf4nWmkeEdb8bfEWXVbK5uHW1gkgEbGYDIIx7ZrL2sYyfO7Gs43hdRb0/rqjwSGR2jXqcAcHivbv2N0uJ/i1cTx7FiRoFzjJ/jOK8M3BQY9vKgAn1Nekfs93nj3TvHsdx4GZPtLvGk8ctuHGfm2kcj3r1lOCjzM8mcXVmorofoZ8QDcOvh4+XndrUPGOowal8ZzNHqHh4pyp1NFYHuNprxbXPHnx+k8U+HNI1rQNLktJNSUSXPkNmLg4Yds17D4reZNQ8Lpcsu4343/AO9tNcMKqqaHdOnOF3IteL52Gs+Gyq9bxjgn0Q0eJJDJ4q8KOsqld84ZGHUeX1qn4puIbjxV4TicfMLqQjnriM1L4oEh8V+FVMeI/wDSBjoSdgob93ctNuTS10E8SWWk6h4z0awu7GGaKW3mZwYxyQBxmufvvh/4QT4oxzWunz2LHSGUvb3DpgmTg4BxmuhvmH/Cf6VbFCALKdlXv1HNUp78P8TPJkmUBdHySSOpk6flVKXcTXtOmpl6f4S1qz+IeoPo3jnUYpE02BPLmjWVSmWOST82ea5rwprfjLSfin48e105dbaOaATtv8vBEYG0H9fxru/D91O3xj1CJLuJ7Z9IgCjcD84Zs859MVg/DSxvZvFXxN12efd5+uCOGNe6rEo/nmpjJId5KVrD/Cnj2+0Wz1q/1LwdfASXsjHyXE21iPak8I/EbwVF8OZ4brVns7oxXDET27x5yWPORxjNUPhbrK302t28qyKBqtyWVjkfLxW7pmqQy/DaXUbu0h+z/ZrhcGMcnLVKmtnuU4WV1t2/4axaub/R9X+D9mNM1KzuGnt4CqpcLlhkc9a0viDM0eleHw0GQ2sWuM9ua8y8V+DPBdx4E0+TVPDke82tsytE5jIOVx0+tafjfwnCLbSIdO8SalpztfxrEwfzgkmMLkPxirU7LuyVT59dkdF8SdfvdP8AE3h+60ZWe5t7eZ5AOw4HP1rY0jVLmf4iXuoXMaRNcaVAAM5y2TXk+taT47sdbh1K88Xwalts5YkSe18ssARkgr/WruneNvF+m+I55dU8ILPJLaRJAba53MTzghDjioUmvef/AATOcve5ddPuPRfBmqEHxWHAzFrVzubPHCLVARA/BQW8bfNJGJNxPBJmyP51xXgLx9oeiaZ4pHi9L6yu7q8uZis8ROw47kZHStFPFvh/VPhJYxafrFuyzmDysSgF4/MB4z69a0krysa0pptI7nxE5F14WQ/JM1+Gbd32oTUocTfEfziwTy9NBOe+XqDWrsX+qeGpovKkSOd2Dhx3XGKsW9uzfEq+DICI9Nj/AHYOeCxqYvWxE4NNuOxyHiGDXP8AhVvxRPh1yupSXF49uwODuMY5r819AmtNL0aGDxBocraq2/zZZX+cjOQWzz0IGK/T3w9PII/FlpPk23n3pJ7scDFfl94ha7k8Za5Oj5eTUHUxyfwABePyxW8I8073KhXjGGq3E0Vpb34n+ErWwgk2S63aFDnH/LVf6Zr9V/ELt/wnHhoyqW8u2uBgnnAVa/KvwuryfE7wjswijxBZ78P90+YMfTPNfqxr1uH8d+G5kjxuspu/H8PNZ4qXNtpY5aUIutNrrb+tj//Q998L2GlG88YyX1ms+1FJVkDYHk5HavPPGvwW8Aav8OfCHi238Nxpe3l1EJXVjE6lye6kYIrtNG+Kfhz4ead471nxm0UNlbySM8zyKPkWLHQ9a+a/H37VeteLvhToGnfDDRmsLY36yHVNTBUJGOSUXqTjp2rxr1Y1G5bHfKdKdPk3evQ7Txfb2nwm186hD8RNTtbhtM/c2UoW6aRc8KM/N1r508afFP4pePPCV74bOoQ6VpUspa5+yR+XNOuckknpnviq0N62ueKjqk+vXWpahcwkT3s5yUz0C+g9qis7S+fSb62uhHLliA4/jBNdksWou9yoYWEqdoprT+vI5Pw5oHho6xbajqETpcx5Dzshct9SOa7q8i8M6zoktrNLbSRxTZjlZyrj8+aTwzp8SXUEMilFZW3kjkVFqtn4fl0+5kESzpLIRtfGQc4zWFXFupJN7I6MPQUYNJLXcg/4Sb4q+ENbs7nwbqi/Yo4mBR3Lgj6k8Vbf4vQz6G//AAsLwSl3cNcBzeQ3DKc55+XvirF/4fh0y70+0sr1UF1C3KPkAjkVFpnhvXf7PM7XdlfGKUqI549vfrmtKeYqStbY56mAu21pfpujp7n4nfCJtWtL/T9RvYx5Kh4ZC4K+1epDxb4G1r4X6Po+k6/HJcy3gYRLJ8wIYnAr5v8AF2n66WfTzpH2aRcO7QYcOPTpR8KtH8N+HddstamaczrcBgrA7I+Tu9h1q+eDi5Repz1aUoSSjFNfce76X4bs9MuPETG4LuYo3BY5Odp4NXvBnheAeNtBuI3EMssMrySs3CjbzSwahb3t/r89oolhuIkVTvBAODmrFlpFzJqelZuHQi3facdBgcV5Di3qzsfpoi3r+k6fe6e0ltqcczxamFaROcfPzXzp+2+8Fv4w8P2MDZc2ys0iL90e/wBa9C8WJ438Mhx4RmtpYE1DfPFKwAf5s5+teH/tO+JtZ8V+KdNvbq4gtjFYBJYYwDu5znPavRwmHmqsZXOPG/vKE1Z6rz/zPKtKuWk8VaNCFVw97CBLnAzvHGK+8dU+Hejm9v8AW00RYZLeKLzJoHMZUYBycdfWvgXSm8jxDoBiRWZtStlwW/6aCv03u7y3tdC8XXly6gpb27KF5yAoziu7NG4yUo7nBlkU5Tg1poeS6r8ZvDHgWS+hb4qpLdQxKsljc2hdlHYButV9H/bX+Fc98sOtRy2uyHyxNFGXDN9AOK8i+KPhuLxJ42v9d02CKRZETIYYrnpvAUc43y2sUciIGVlSuijOMoJz6ms419fZtXW2mn5n1PrHxV+HXi7SdMbw74ntpZ03nEgKMM+xrifE8kn2DT5rZhcFpGJZW4NdFL4f0GDwJ4XtLvTrS7aa0LNKEHPHrXnuueEbeCO1fRLu70wguQqSllz9DxXEpSlO3RGlSMuXo210/pmpZ+b9kiYJhssfpR4fu7OcpAkryO7Nu56Yrnx/wlNnHp9ubuG/E7sn3PLb8SOKfsgjt4I7nQ7yyljZts6uXG7/AIDW+rutjLm5bKUTtLZQpgSNW5ZslqkuzJHDGqp8pJY1ymjeL0so4rbVyPJQttn3YI+tdbFLZ3llBeRXCSRSA4ZTnNYSpOL3KpVOYzboJc22l7ZABLM2V7VF47tI7II5jVo47fkAdeKfq3l2yaXIi7RFv2kHjNNlsdS1u0uNTutWguLaOFlMYHzLxU1YXjzI66LfNyXPkTWbjN9dbUJHmNtGOTya9E+Gj3UOkSTW4VPOwHjbrmvPdZe2h1m8t7P5kEjAEHPOea9R+DlvYf2NcXF6szSRzBECjPHvXdXUlh0jjwlRfW+abu7ss+I9V/tDTlikt8XC8s+Oldb4e/sm98FudoaQRlVAbHNcH4ynbTC7XdjtS4kxGQ3DV1fgnRTqnhG/u44WijtRxt7nFeVUUUk7jw8nUk4tXlb+uh41HY3934qkt7gKimfAPHHNfVuneF7+zisY4jvRkXnePSvk7TxZX3ix7e6Mjv8AasAq5HGfavrS20jwlptpZGaW+lGF481yFyKeMm3JK3Q48uUIxnJ669X/AMAv2XhlI9bJmukh8xSWLNnmuY1yOOC/lEV8G8mQ/LnitNNE8KJqrX/2q5jGNwxMxA/M1yG63vtV1A22qwEI7cFgCBXHRld6o9WpLmhp37mfO5ubiTbcgM/JH+Fdl8B9a1O116+GiabJdPBAR361yei2xMs5e+jXy3xyAa9b/Z0sdZj1XxA8d5YyRSwYQMoBA9frXbXmlTuzDCQm68enmjiPibq+r3vjM3mq6G1vMUVQDKOnrXPxfb45ILtNNWT5t2S3bNdF8VrJ7Pxxd6hqF7DcJFGkX2fzMHIOc4rO0O3u/E1xE1qv2OANtbDA5FKM5ciaB39tLmet/K/5HjlzcR3ni+/l+ztFJJcNnuFql40NrKsUJiYMp+VgMZqxqG+z8bapbi482VL50AB64/8ArYqp46lm32zCIKy8Yb0712wblUR5zcXSm3o7s9E+Bnh3wzrXhXVtVnnJmtpFTDvwufarl34UtpLuD7DMBGJQWO44PPSt39nU6VZeAtUvp9GkJa6AIMfB9P1rv9KudNmka4nht4Yd/R4ugrzJVpqs0z06VKEsPFNbnA+HPDsLtK6DO5jnByBiu00zw9JZ6bfSPM3lzW7cAg7au6YfDLfa3ZbaO3dHIkDbQTU1taaZe6TceTqECBrRlULcDoeneolVdTR7GqhTpv8AdmJrXhK9bw7HNb3DrFHbqOD8x/pXj/i61AMdlcu4w20blw31r2y6gsINCisn8UBuEUiOUEgj2rzD4gwxS3ELJfSz4f5Qy9PxrfBuSlYnGWkk9tPI486W8MCgqskSnqf4q5T7NJJrDpHtRA/QDGK7po5Gt0HmOG5Iwua42yt92v8AmC4LPFIXGBjn0NeglrqcdXl5V2udcvheea2kukAfZbHDMfun0r1/XfDa+Ffhvo/neHxL5ukiSR42C8nuMVwmlWPiDU9FvJI7JGaKDcAXwH4OK9I8f3Hi3R/CnhUXptT5mjDaHPyggjg15OJqSc+U9CVNOnKpHa39bnhfx81G2udO8Oo1pIGt7cRy724Bx1rO/Z/0vSL/AMbG3mmVG+zMWOOAzcCmftCweIl1PRBftEDfWKsFUALuzz+OK1f2dtKsovHkP9twtF9qgKKPMB+7kk8fhXfVly0Fyvc8CjCdTHqKhtbV3/QXXPBl5Y67LJpksk1iLhwu4ZDHJHX61L4X8FSa94x0nwxc6g9it5eBMx4OeCT1+lWNWjmsNfv7IS3L2ouXkhAY/KGbP6V0Xwuns1+LHha0vmjWOS/UnzF5IAOTn/PWsKtRwptwPUpKLqfvNFfa/n+Rx/jjRm8O+L9R8M28ks32C62+d1Y9MH9apJZaqzyvHd3ReSQARRyMBIxIGcZxXcfFL+yl/aE1xIgFs3u/lAbORt/xxUug6Xod+rxFnjuYdWSPeCfkGQf5Uo1bx95FSpxVSTj3Zka9a+IfCWl3Ukst5YShUEpZyQoI6H61yFx4kuLa2ZTqMr+fHyBznjmvc/2mfD40X4Xx+JbG6+0xarrdvYSgknt156cV86mxxG99JEFjjQqgJByK6MO4STuGKpybtHsdN8N7STVNWimtpZY1jlDuT3HpivXrnw7eC3sXl1Xyo7u8UIoi3MhLd81wnwJ8O/2vNf3Tz+X5UUe3A7sTXruuQa7oSaRIuoW5tzc4I8oF88kdPeufESftHFEYWCdBP8Spd6dBZ2d5LN4jeZo2aMgwqvPpXn3xa1LXNHXw/D4Z1toIzaOWUR8nLDNd4bgXVhLqOr36SK9052GMj5s9PeuO+LFtcXmo6OwskiVNOcJuONxLDNYpXfK9jqdRJO718v6Zy9n4q16RIIL+K2uXAIMhXD4x61u6PH45f4aeKNdt/Dtg2lwwzoGNz+8G3OGHas5NLs7wxWk1mQWXDbW9uea9tstP8IWP7GXxAnbTntr8w3cMd02WGNpANa1ppTXLoTTov2baf9fcfCulf2dFIBcs8CzgS4BzgYHANe8/B/xl4vt/CF9oWg+BJNU0+3uDOl0lwEYL15z3r528OSeeYTOnycKD1xgYr6//AGZbGO9+FHiPVCkvkxySqXRSBtBxXVWk3RjdPXyPPyxKS5m7P5GdefHO9fXrW6fSrm1CxBHBCNs59auD4tWmu39lpFowWee4GQ0S5HI+Y4rh10S0v/EBgN4ZldWkYspGPmPau1+HXgG0fxEl4ZC7JEGjViBzu/8ArVxy5YpXOuMsRVuk7mF+07cDTLXT4Z8Mk7xs4Rfvsp5H0xWZ4ctGktNAS1sURrpkVfnxjrWx+2NDeWMuiiDyiA6qFAzuJQ5/rVHwILyRPDEs9kViWWI5JwMZ5xXRzWp3gY80/rMo1I6JLzN7Vdb0/wAMLqGj3lx5FxcxAupbhgeM1iW/iHRxZWa3dwojH91c5Iqr8V/DOu+LfHU+tabaRG2to/IZWnCEgMTx61hjwjremfY3vkWK2lmH7tnDZBPIyPaso0o2cmdcpVZpu1l0O48O6r4Xvrq51LUvE1naHy8RKyA5Hp7VqeI9T0O28P2txYeILC4aaYH5GBOM81wvxn8HaHpHjGPT/DflwQ/2dDKu4cM5HP41w93pbiBQGUuu351J+XPtVRoJq9yXVqL3eX53PedM0yzn1wW1v5FwHgDqyvn61ha9eTx6TdtJZrcJBKwMQYAYB9a6X4b2y6PawwsWaf7MOGXnkE5ye1YOvXT6j8Pb2TS7HyJ4Jne6lYgjG45/OohJRe5vKNRLm2+QfDrxHpHjXU/7KHhJUltrclyZN5YZxwKd4p0CGwN+lpalcOQxOflOK8Z8M6tdWWsS6lp2pSwzbSgZOPl9sV1Gk/8ACa+LbvULSy1XUZAg8x3eTAzjPXvVunKU+Zs44Yp1adrNna6b4P0+8t4b+9QypbhQoYlRIfUYrU0rRfDM2pSpfWarNFF8hVzke55rzOw8V/Eeytre0/t8LFaucRmJTuH1rR8Jt4p+IHjf+yJ9YFnHLC7XDRwjcVA/SrnGbTsdNP3UnbVnHfFh7KLUFttPuRLwxDBt2056GuY8JXa/2pBNkeWjjzGYYxg1r/FDw/D4a1aXSdJvvtEQY73cDcDnpXL+HJGju2jkhR4jyGz1Nb09VZHl1Kk1iLvuemanEdU1SW4ivAsbdFI6itXStEtrgCWS4Co2M5HTmuag/esZljZSMj7/AAK1dD8aTaYnkjTgwifILgEEVDUnt0PTjNSW2rN+98BaCkLy2mpfvZFJZhFkj8q4y/02bQkEZnW5jfB+0EFcZ9Qa9D03403MUT276PZtu4ysQGAan+KOrR6p4Bh3SwL9qmGAIgCo9M1lGrU5+VkVacHHnTszzbS7cXuo2tpag3M0r42DjNX/ABnoMlmGTUrMwCLAI781D4Kv5tE8RWeoeQkgt2DbWPQVqfHXxVYa7by3On2LRSsyOzCQjGPaujmftlG5x1asI0HJozvD2lrqWnsLSyl8xB1dgAwqxb+Fr/UbM3/9iyrHbuFdxIDj8K9A8HXekx/C6yv20jMnkAvMp6E+tVdL8QaJpmmTiLU/LkkkHmxSggMPasJ1/faRrSUnCL2Ryl94VvVgE40+5VMjD+XkGssabBYzJeeY4uXU7lK4217pP408EXVhFpn/AAkNrbs2GXK4zxyPevNPHD+H7zV7I6TqUU6SRnd5YxjFTRrOU2jvnTi0pbnK2Xm6nqX2Q3jQ7lyXZc09dD33j6XJroZkJZWJ25r0Hw54J8O/8I7eeNBr8SXMEgAg3DOwdeK1b7Smn8P2+p2kUF+0pLAqApVevWieIbdkZukpppanmtx4cuH08Nb6oH8rILCbbVD+xro2MTnU0kEBztLZbOe5717X4L03wpq+h777RISZlJCyHBBz6VW8V/DjQf8AhFZhpOnrDcw3CBpE4bGelKOMcXaQU8M1C6PK7OWQSRyAgtuG444FdB4gktdRuNN8lkMkEZDMoH61GnhK/wD7Mvr6zd/LtbgQttGfmqHUfDOq6RBDqA1u2keU48losY/E1Tknrc0TaexUSwlbUTM7uRyFI6Yq9EsKyKvmliBg5GapWF1LBq8cck64wS49a1Y763muWtQitE3UjgiiUW9RU7ObP//R+RNbkjhW43HbwcZHWvLdTJWd5EYoxYYJ7fhXqHiS8n23MQiyEICu4HSvMrlTLeSSZWRhncOwNc9C8dRY2SlJI7PwIl0C9xBIRhcMG6NxW00s1tewTeWpmiYMHX+GsnwB5jThANxcY2YzXYT+HtWiuEn/ALPZkY9c9vesq05RkdOHppw0MTVPFGtw3s9222aS62fO/bHSrE1zqd9L9svhhpUHQ8GsbxzpV3pGpwW9wNpni3BQSQRmnadYXVwDGl1IpiTlS3T862jCPIpGMak/btHT6P4ibR7hClpuAOT81S3/AIm8QeLdVvbm71F4beRFSOFEA4HGM9azfMXK2ojaRiADtXJJrdtPDNxaRyX008fmKA4j6baHGK95nWpS7npX7PEfh/RzqOia1aeSUVXeVo+JCxzWzpvifRLL4k6gLfUU+xyYWJ3HAIBAH615p8PfiAo8R6nd3VjgQFYDEG4Y+tb2mRRBrm4SGI/aZxIBIQcAnkVMppyuwi2l2Ouu9csbPxXYXt1rNpNKmAIS+CFz6e9W/FXi7WE1y31Czs1WD+zXjeR7gDIZ+y9+M15vrml2jeNL+U3CLGkEToxbhODgY+tQ+NNYg1fU9IsL0I4s7QqHhc7WJPesk29ehU5LltJFXxHd3+h6lZ6lpE5kjkWQygnOORxWh8NbDWNS8e6Xq019Fp6X3mB2X7+wjkDPTtXJeI72IRxWsMyoERvmDH/Jru9O8OeHH/4R+XW9d1VLhrUlfsluwK8cngVcqqgtQhqrJ/I9H8feCvh9pun2VhaaVFe6q87yPqEpDvwpNcD4HaCLUF+Jt2Vtn8P6tHFbLjh0K4J/Wuf8eeV4U17RLDRtc1i4/taKYmS5BJVQPfpycfjWFP4h1fRvDaaKzPJa292JGDDDO3qamlJNaO4awbTW57j8W/ih4t+MmjX3w+8D3EOjaVN5I1TVggkfYzruUD3Ga6/U9E0iWzvtHOo6hqbadAIVXzTEmFUf3cV4lZ+NtY0DwFf2nhjwELy6WeMz3KyqonZiDg564FdA3xo8T2DXN3eeAAhmjVWke7G1m6cKK6VScNLWMJVVK6R7He+BNN0vwxfaTp+nMLiaz3RyylpHzsz95iTXi+leK2mtNKvE08wzJEYZZ2yApGQeOnWuj1P4m/Fx9Ma5W1sbOGS38vo0hxjH8q8xh8Uaf4bh0a18V6/DZRzxmXL2LP5hLHOFHXBrONN25bBVqNR95nVpDaLYyQzRRXVx58jLMkm7OTmuG8I3V3N4h1eyvcbmvUjVVHQHAx+tdFdaVDommweLfC/jmG/sdSlb9w9oIwuf4h6c9q5bSZJLXXp/9L3XtxewCQhcAZdeh+lTK8YNvoXGqpWXc63xXrWn+DfiHL4DTTWaWK1Wd7jp8rHAGetEel2eozWVxb3jplpSE8zAjJXsK7fxf8OdNl+JerXt1dSXUz6bb738zAAyf8f0rgPEXh/RdL1HThYwShkMrbvPLZ+X/wCvXEsQnFdzWrRnC7Wp846okttPcpcM8ki3MhMjH7w3Hml8L3MMevW2CAMMXLDvg4qvrdyjzTfu5E8u4dBuP3gGIBqx4PBbxDH5mDEInDr7kcV66s6d0eVhny4j3u57P4VvtOW/0FbvU4niN5ECMdMEHt9K+l/D/wAQfAn/AAk/iQ3OpS5kuQ0eyzlIwIwBztwa+M7fx9qeiXMEenf2cptmUoZoNwDdRWlq37Vn7RFzcJDZ+ItK0uIrgyQWC/1zXh1sDOrU5oaHt18ygnyvofVcHjvQp/FcN1atqMtvHaSKWXTZcbifUrR4i8UTa5pGmRad4K8RXk8Goxyv5doVUorZ6kivlrw9+1H+0XLeR2D+ONMlhc7ZZJ9OXIH0GK3m/aN+M7R6l9v+KWkWaWpCw/ZbHazn8SRSlgqnNyyRCxtOKvufT+patr8lrdT2fwz1+S5ljbylyihcj1JrO8P698Sv7Khjj+EV+v2UBJFudRiTI7kYJr5S1n47fGW1ZS/xeubxnyWgS3jVVHY5HNYl18XPibPE80vxB1GGe4+Yq0wRQPapqZdUduhVTGJNuKPpe70Lx2fEuu+Pk8HxwR3KFHt31MbioXA+XGCc1zGvW3ijWvAXw8tl0rT4joPjGO5ME7gkLnr7HJPNfP8Ac/EHxNdAG78Z3lwo4kBuyQT9M1V/t29OI7jU7iWJ0Jw9wxx79eK0WXTlFqo7/M5FmDXwLX0PvLxwPGniGx1KF9W8JWK3MgcF7re+N2R+PFeePceJNL1SeOXx54fjEyAmRo/MAPfqa+OLzXtOjuIrO61WQyKwIAuGB9u9B8R2LTxynULmDyicszMEPHGc8Guinl2m5Dxst2j69tNdOnSxaPffHfRorUSGWXy9PT5WJzwc1Da+LPB9n4rvtW1X41qyXMCxmaG2RPlB6DHNfJg8TQzXH2dTd3EkuciO1kO7A7YHP4U5Nai2eYLK9VN33pLKUDPbkriuaWAoOV+dG0MdiFflifVGv+LPgtqqxxaj8WNZvLKGRWWOORhuYHIPAHcVK3xh/ZpLyfa/EfifV514dDeTKFHpgECvltTq1zepYnwbrDXzAukZsXBZfUZFXl8P+PLm0fVNK+HupzW8cm2U+UIyjD13Y/Srlh8PLRy1JhicReyjoe//APC1v2WLGOZLP4ea5e5JYqLyQbz16FhUVr+0N8BI0jubb9nW9NxAWEZup0LL9CWPWvEB4B+MMj2kP/Cr71ZNRbMTtcRopH1z2+lW4fhD8fbq3vbib4cvDb6cx3SzX8YX6DHJrP6phILmvuW6mKqfCtj2uP8Aay8BW/OifBCGNlH3ZCmQfSh/20dTWMyaZ8INIhEeQ5cA7f05rydP2f8A4/3D6VF/wjuiwrqpPkM2oYHAzzx/jV3TP2ZPj7qOuavo839gRyaXCrzBbwlcMCV/h9qJVMElZy1HGljXq0d9L+2p8RlClPAugHex2iKIHA7HpWXcftgfGm4O5NI8PW2WOSkBLIvqc4rn4/2UfjXLodrrp8TeHLWO5mWNQHYkckZHrWtD+xN8Tp9fbSrn4qafblrcSvts97Y/3d361jCrgnLc0eGxW97FP/hq79omRC0firR7cPkhYtMycfi1Z11+0F8cdUBM/jxgx64tVA/Kt2x/Y516fwtqutXPxlAbTpjCmzS1C8HBJBbP6ivOPiL4LuPhX49m+Hh1aXV3t7CK6ku5EC8vn5cCuuhHDTk1Ffic9eFeKUnLQ6Kz+Pvxy+xm2b4gurq5wVtVXP481Tu/i38Xbg7r34k6tv2/MIpNi5/AVxsYMkPlk4YZIIrrvgl8NbL4wx+LT4i165sItAeJY0twBvDnAJPXt2ratToUoczRFGpVqzsjDvPE/jDUNy33jvXW4+8mpyKefxrOe4vRGUufF2uOW7tqkjE/+PV9Q3H7FPwYt/EOj6beX2t3P26BpJla9YIwA65ByKtaJ+x/+zu91r5m8M300WmyMkW/UpuCFz03c/jXIsZhtoo754KUleTsfI8o0iYP9s1GZpV/ilumZj+Zqm974OVgt7LE1wnKvO+Sv0ya+0If2avgHp/gvTNVg+HttNcXdxGjGeV5CQzYPVq6p/gP8DdI8ZaRYWPwp0IwS2skkpa3BO4YGOfrWP8AaLg/gQfUv77+4/P1vEfhIOw862Eq5/frFkkducc0yTxj4URFED7yD8xNuRz+Vfotonw0+GUGv+J1sfAGh20dsmE8u0UKfkz+NNudO020+E9pcx6Tp0BlnhCbbZBgmQdOKf8Aailq42M3lsNeZt3Pz2ttXt5ZLa3t9NuLVb1sRPJaOqynGflOMGtE2OreYY7TTJp3XlgDj8a+vf2vpIdP8IeDLiG3toWfUkj3CED+D2FeKeHmkt9WuHz88kQzx0rrpY1zhzRRw1supue70PLhpviC4sn1KLRLiSOIkSBSMgj61aTwf49mgt7uPwtcBbzAj3yoOT0zzXrOlnzPCl+0I+YSS9hzg10V+zrF4ajnj3b7uMEp0+7mnUzFxVrG1LLaZ4vJ8JfjMCkJ8JW8bSDcrSXijI9elW9P/Z2+Mmp6nPpxtNKi8iNZWl+0ZBBzgAYr6M8SXc2ZUi3LIunylBnPTFdb4OuY7vU76eVHiEOnWyliOp25owuJrybbf4BjsLRppWW/mfItv8CvG5tJ7251yztntC6lGh6leDzmnyfAjxidFg1C98V20Qd0+VIdxIJHfNe9SyLf+H9QIOQrXbMBxn5zVbXZY4PBmjlcKHlgXDHryK56uYVVPlNKOEpuGxwXhz9ji417UrCxk+LTQC4Y+awsQxHy5wOePqc1z118CNN0vXPE+nXHjC9uo/DNqk5yioZtxIGcfQ19Z/DuMLqGml4ijq0z565ASvnDxhLqNv8AE3xq0d0Vt763ggaNh1ALH+tb06k5ytzbnM6cYyacdDhPC3w48OeKPCuq+Lr3UboizvxaxRByoHHt1pNI8E+H59PubySJ5Xhd1VhLjlT0rrPAzW1p8MtVtEyJG1t+OnCrUOgRC48P3UMEYC7pG3HnJ9a0qVailZbF0sPBq7LPwd+FHw/8dwfFq48W+HVlHhTwUdVtZQ53rJhzwc8fd61DoXw68G3XhbwPqg8ORquoz23nCR9xcMmcH1rsPgWs9t4M/aN1Rygf/hW/kqQfukrL/wDWqPwvpNza+DPhrbvLvMc9mCQOn7o1x4jETSTi/wA/8zshG7ktkrdjwDxpHbW3i7XrG0sxbwWmoSRQhTxtAFV/h7+6bx15R3yHQHcOWyqN2z6Uvjwz/wDCxvFUMhDqmqSDPTPAo+GzbIPHcbRqEfRzuUHJZeeK9alzKnFo8SXL7WXMY8BMkcZmdHbYPnQ5Vjxkj2qK/aV5Y0fa4DDGTiotPTyLdIkVwFGMN1AzSX8d39st/JZSrn5uenvWseaTPLqO9V2Lep5ItX3KB0x1HFe2/A+1874WteqSVkv5zuRTjhsV4VrSxR/Zo13gocsM9a+k/wBnC9VPggtvE8Yk+3z7UYcgbzXDmPtOVHuZUopu5r2sJj0qOW1upGzIWMZ9elY/hxob7TnmW4cj7RIJY2OCpDEV2N3pesf2Ot9ZRRukjkOTwBXCadpa2vg+1uPE0MdtcXDSkz28xKlixOM8ZOK5qUZundK7O2pOKnvodN4h8K+JbDwm2s29qb6wkgLtgZMI7NXnHwl8Wf8ACIxX2keKLeS0TUN+yUoRvJY/NyBwR3r27wVrfjbwF4IuluktfEOiTWbeWzShZ4hg8EdDxXFfFXTtG8b/AAZ8Jalo1uZdQIjVplOGHBLKfyxiuSVS7cen4noe0Sh72/TsdD43+Knh2+8AxaTb/fsVInLAEeUYyp5H4GvMtVWx1W20m30WWORbC2hZHUEAACsexuFl0C6sbjT2jLwlW3t1XFXvBFzDbWzTRrEiwQLHsZ/4ehrenRcbN7HP7VOViXx4y3LaXq08jXEc1vKsio5CA42816PqPibXvih4CXwzbRWunpZWCebPAgEhwuOT36V5Hrtn9k099Mmvo1EqGQAyAhFJ7Ee1enwaz4A8L+F7aXTvHWnR3KyIJopH5CMOQcc/hVVIJw5u2xhJtVE2z0zxl4dg8MfAvWZLLUPKDeE5JpAH3BMRY5FfPukaPB4S+F/gvWdOWaa61aCFp8OSF3L0/SvR/iV8cPhHL8KvGFjo3iVbi/1bQG02COSCRAZAuCqErg8mvP4PiT8ONW8FfDjwXdX09ra6fb2w1RvscjbzGh+YYXON2Oa4Iczat2PRpqLVnbck1G0+3eE9TvQwjgOnNcSv94g4I2/X2r2Twj4X1CPwtYp9pml8jTI95HyEME7D0rxvxf8AEHwFdeDdb8M6HYaybeBT9iMWmTIkiFwTjcOmQevFelp8adas/C4udG+HOvTSLZBPMaBQh+XHXNdVSlKycd/kcrb+Frr6GV502t6H4t1GRgyrobRWhxgs2GU5/GkuPEDa1F4M0Ca4VbPRYVZwxz5h8sKR+tcjY/FfTtN8G3dvceCtbFxdW5t5XZ4lCvk57+pNUNG8VS2MR1IfDS81CRYgsMiXqfKcd8kc1lCnKUrlyatytHLuf+EK8RfELwLAjy6b4gieW1U8KGYHOP5fQV6J4AsdQufhpotld7CsFnGqYXqoGBzXlXj2PxZdaenju+8ISWyLMEuGN2HKRnOCcdB2r0LwfrHjS+0DSZ9A0zS201IkijaWdvu+4FdfJD2bXNqSm7pNE/iu10/QNFSxvrL7NehvOs7hc/MvcVznh7UZ00T7M8zGKYEbc4C5OTXT/EK98fapjStf0zRhZxJgXVqrkqMdOa8/0mPXmslXT76C1jWTBdoPM4zzxmlTi7WbMJJ817dTph4WurnRmuNOthI/mfOwIwq4rloke289I3YL55yQeprs9Pv/AB3ouhXttp/je0uEkwJVOmIFCnoeuc15/C+rzzS/adQRirkkBQM10xslYqTb1sdNpd3cKR5swRAvyj2rT06axvNXdZETBRAeByMcnmuPnvsRpaw3Li6ZeABVbQrKDW9aa01Ke6NuGXzDFKU+gyOeTSVPm12Gqmti3dhNI+K1jZwbY4dRYxx4OCwx3/GuyudF8RTeKLS2v7a3tbdFbzLj7UpJBIAxXLftH+BfDPgaXwrrPh4TO8ZC3sgdiTghhyT168+9dXpPwv8AAsms2GoeI7KR4L6waVHuLp2BfIO3rjvTjFWcjSvzqMbdT//S80+IB8E/D+xsNF0fW7S51GSITSu0oY9uvNeea58QPDEtlp0V7DF9ql122JmjcFWIbdj9KydS8FfDnT7y5uZtKillUFYAcsFXHGK2PEXw38JeFvhr4a1HSdMW4kuvEti9zhB8iu3OD14zXl3p1b26HoUlOm05y3NEa34X1X4t+MHl137TcStDLbWwQqY1ES5z+JzWJ8e9VuLv4aXzx3hltnMSOeflOQAKg+KXxAsNBvV8Z6TaxxPD4qis75xAN3kLDlk+u0V6F+1PY+Fj8CNS1DQIfKWS6tJFkJzkl1OMVtKn7NcxdWya5ep8jacrJCYmkLFhkDP3frUWtxCTSpYSuflyCDwCP/r0tmwe3+05wZDwgPBFNuxG9lcLKMfu2IyRwe341305JK8dzwKq/e+8fbGoaxc3fhz4Y6csryPHc20gGPlXERHNdlfm80bVpri+/eRFWcFXOD8p7V4NH4Q+J2n6D4X1fSfitg/II7a7sEkXOzOeMMBitu/1/wCOWiSuNQ0rRfEFtPCxE0Uj2xxjnbkHP51lJOWi0PSoVFH7N7HX+GvE8SeEzq7wqlhZW8xdyMcAn+tfK3wp06XXvGuueM/PLQrPIiMTu3ljnqfbFd98SfiP4g0/4T2fhCz8NyWF74jk+zIi3CythjyAR3PT8au6Do+neEtKsvDMdg9peQWqfaA6bTJJj5mPrmnTbT0Zq3H2UnKOrNMzERlApHqRVjTo4Psst486ssSln4qoZ2TOzAQfePvXC+PbnWLjUrXQNBmmWe5j3zqh+6nvWkm5HFBJysWNJF1rGrXfiC43RxJMyQRt3X1rZz/G3Tp7VXsLW8g0yBLl0YxrhiOCT704REqWbGD+tK1tzacuZnqPwg09tTSwsrI2q3CXUzAyTBNxK9Oa9a8deB9bfwUrapLawyR3UAGyRTvO/pxXj/wm8O6Lrtzp326yX7QJ5Rw2Mpj2r0r4saBpGi+GbdNCu7i2nl1K12t5zOFIkHYnHrXm4rFxScYm1ChOW70Ot8HaLqtvDq9reN5G+02ofMAB4Oea674XWltpHhPS5JTGkkNoy4EoPzZPpXl3inwp4i1fSJ5X8QtdxLaMTC8Ww429Mr/WuX8G+Fc+DNIuR4L1JoUgUG4tNXeN19TsJwaI4mny76mjw0m79D6u/ZZ05TB46tLq6ijvbnXGmClhyCoq18Wdc0bw7rWt3OqzxwMnh5oLcvzucntXxr4Vs9KguvFF0fiH4m8OPFqOIHgmYlMKOGxkGq+l6P401nx7fGH44nW4YrJH8u/tQ3lqTwck/WuSnRjOfMnpc0qOUU0b1pfWh8V+CfEE372wsdcWS4ZPuH5T1+lffPxZvtP8RfDjT9T0a6jnt73VbHbtccDzV/lXwnqegeKLqbQ9Ct9R0y7dp2kP2eDy1fAPWsD4w+Pvi14Kl8KeBtNykeo6lGM732BV5x6DOOtdFehGvBQi9TKgqsanNbQ+4P2tL2wHw31HQGa3kuniMuHcHAArw3Q9WaXwtCl2nlSx6di3VRnJ2eteU+MvFXxkms7q51T4U2uqRtHs8+PWMHB77WFdFafEPXo/DnkX3wvvrCQWZVJUuFkC/L1NKhGFKNnuVVUpyvb+vuO7+GJjj8F6R/ad4RO0bMwUdPmPFUvhlrNnLN4lsIL4mRLq4aMyJ1Oc8VwPgj4mWdl4fsI7zTtXWSGA75PsbNHkE9DUPhX4g+BoLC4vINZubS7ubiV3MtlIMEt9K66denFcrdjB+9qjofhlrMNx4l1ubXkt/wB5qISQtGMZxjBrprvwb4Q1rW/FLXWgxTLbS24R0YoSCPavL/A/jL4eajJrZvvE9sssWos7I8bJuPGDyK7fwn478OarqWv2mk6zbzS3V5AF2v2AAOPWrc3a8WZ8sHpIzNJ8EaRovjvxnd+Fp76xkttOgyEmZskk9ASelY9w/j7T/H+g3WneOGaRrSQutxaBhnI4J4Neh6XLFbfEvxZG9wokeztgquwXd1yea5qxtbi8+MEkF6yNAmku6ruGN27gg1cayUAVLV2XXpp+RH4h8WfE2X4seFNPbTdP1d5LSd90TmAKABwRz1rzr/gob4p13XvA/gPRta8DnSPI1GRvNS8WUghDnGOemT+FesafDJcfGzwzYTqy3I0qdyVbjG5a8f8A+Ck+nLa3HgK5BlbzbqUbA3yjgfr/APXrysbOKvzf1+R2043i9Xb+u6Z8lwDaoiByFxhsjJr3z9kG4a18c37LKokkeFgzNk4G7pXz+OWGNqNnB9q9T+ANrKvjaPV/7Lmv47QpGyW8xRud3XH1r3XyulrseHBzjU91f19zPvjV9Xvr3VfC4vZ99u2pDOQMk7TgVa8Vyzz+JfDETplH1Ig+3yGvHbSXXL/XNIuhd6hotnaXhaOCaQS7QEPPPeuf8QfGP4wjxxoSaJoH/CSaPYXzPLfSIIwi4wSdvOevOO1cmGStzI7685ydtX+P9fce6+JmSL4keGrSK0MzxmeTG7G3CU7xfqdtafFDwd/aUwj3WtzlHbgMVXFcBP4/8Zax8R/Cc3/CAxywXEFw32m2vhuUYGRsI+bP6VyXx31HWfFvxL8HSR2Wp6JaWiTtqLyx5ZUCcYxnv39q2k+de6ZJ8jbt+H6nu+sXkFr8RNLuvN3Rppkykoc7csteaePPgUnxA+MLXtvq+pW9vFpJlkSG+eEZLjnAIz0NcZ4RvLa48bWd3oXjf7VHcxeXKbhztVCR8wB4r3XRhptz8RL6STXreVW0tIXxMPlAYn1rnxFWfI7G9CmnJaXueQeDv2dvD2ifE2/vo/E2rxJbxxi4ibU3dX3DryeCMV6D8FodP0xPGMVlNJMn9sSbGaQtuG0c5/CvOfEfh6KLxZ4u1PS9alZoljkwlySGQKeODW9+zfd29x4avbKCbBvL12DHk5+v41z4KrOUW5M3xVKnSmkopXGeCLC7t9X1i5tb391e6jdMY+45zjP4VsXGqWj/AAce82uwtoJQyJwFbLCs+x0q78LLe68hY2iX11kE53YzzWdfvcwfAnztym3vbdxNg9S7HgfTNd3tFzbnO6SXQ6zxfEi/C3SZr+8Vp/s9ozqnVRlMVa8Z3d49voGmTKFa81aBge4XB5NUvEmk2Fn8MQ88+Jn+xRx98Y21r+LDKr+F5DBvm+2K4bH38KaJTXPcIQly7Hm3xZ8fXejeK9K0iw8I3+rw29tL9pCTLGU+Zcck965zR/jtq1j4p1DXYvglrZ+x2KQwiS9jdyOecZwK9G1u1tdR8Y3a3OmtPJHAXOTt5Mg61pxWCrqWvrBpiRxQ2sQYBc4yhzXHiscqb5UOjhlN6M8s8C/tR+CrXwp4kk8a+CfEFnf3Uk7lRCs65I5AK5rnbj9oz9mHXvA9rD4n068E8JjCotm4KAHvtGa29D8OXul+EdZ8Y2OiG5tfPuFVp4wdo555965Hxf4Z8Ga/8INM1y90O2t9XvZI1cKm0tkgZOPrSw+P5kpNm9XCu1otfNHbJ8Wfgb4z8V+HNB+HnjC50+6l3bY7dJHIG3PfhTxnn0r1HQ/D/jG3+IeoSWPxTnuWjsosG6skIKEk7dwwa8u+Enw/8F+HvF3hW+gsdt6bS4incjPYEY9Ogr3TTdUto/iVqlpEqLHFZ2yDHU5zk13060aqujhqUpwbTt8r/wCZ51f+JvH+lW2sbtKtL213TrNPExjbJBBOPfivgPVjqA8R38t3AtvmTAQvuZj0yT+Q/Cvtv4ifFvw34XXxL4f1RL03DyzIixgEEE7gRXw5e3DzaxczKu15ZWfDnnminvqFdNRUl+n/AA5f8CWdufih4avN3A1q0L7uAEV92706ivvb4zftH+FvC/jfSdK8IStrmqR2MmI4QdkXzDO5ulfAvhJWvtYtbS2kCTCdUTvubPGDXsNtpWpaPrQ3sqzjcrkHd+VFauo6yJwWG9pOUrWv1MnxNqnxR+Jc+u6t42vPMtryaQrp8Z2xxr/CD6niuyjsEt/D2h211cZithHttowAASKoarZ3i6VrVxHfcJEcHHO6rjQ3Vvp+hXE6pJbARvM6OMs2PSvMxFd1lys9ejhoUW33Lc1lb2d3cXnlGNXQAqg6Z7YqnLamw8MyGzl2bmz5hPQbs81OPEVkmo3s0zMkjxqsayKcd6z4demm8J3tk8cM6s3DNjON2a4lF81mdilBKxJpEupXt3Db27eYfKYlh35pZ9Eh/s1pjJLFOZG3RkZyd1MsL+4sby2ks1jtx9n2nafXk9ahuNRljtpG1G+crLJhfl9T61rbQxb1ujWuxbWN3p6yMS5Q8Y+6KdJeag+nOLCMmBZwZDu5YZrF1GSObxFaJLM7lojsQHGBjqa04NUt7XSWtE8vLzcnd71koNXudcUrMu3us3LXMkiB8yoAwL5GaztPMx0mDekYM8h3g/w81HdfY4JRPcylU4yAeBUkcAXTrK6hnElvM/7rByaUm7Wuc0YO+upW1TwrC2qX0ljql3as8SlDHdMgJxnoDSXtr42vxZadY+LNTcxqcM0mdvHTNFzNc213cyyN5hYAFdnQVsWAeS7gWKUwhoyD9MVEb07s6IxpVYNONjmH0nxpYQpf6lNDeWyS5kT7Q2WP0rzr4uatJqGv24k0X7LA6KNmQfxr2j+1PDehWAHiz7UbZpifMiPTnuDXj/xJfT/G3i2STwKJbi1tIxH5s/yAHuAD1+terl8pSe55GZUFCNo6X7HDRKZr21SO3QsJ0aKToY2DDmvpe1udWhs763OtXhF2EDgzFgePevmuDSZYNahsr65CSyShioIC9cYr6DGmToJFtLhkYBQTnIzgV6uMipRT3PIw8ZXdo2NVomMrseW2AN70y5Tj/j3ICD+996olt9bFzLv2yxiNQxxg1Wm1ltP3Pe6XdBEGMkbt3vXPStfQ62moO63PY7OSRvh94ZjeIIFSTaSeQvauY1aeIi3yQ0nzdD0rYtNe0q88HeHIIbqIzhX3R5xs9M1k6jHCvkmSaEcNwjAk1jytVGUqjlFJa6GRBBOt7prbxnezEHpjHSuisJodPaBpRuUljtxwTWKhWOOyQDzCzNt5+6Ks3zOtjBjBKlicDmqnJvQhNKTkzIt4LLWdaW2voUlixIwXaO3aqupeH9a0CJbrwnrX2eFyzfZ7geZGPoO1P0C4C6nDKAfm3ALW9r0qpaQxom4YJJzwKJya06BCKacmcv8A2j4i1hbC2eKK5uYkJliUiMA57ZqhqN3d+EZNSkiiu4PtNvh0BLpk9Dit68sVuodOVWMckpO51OCvoKzPEl1LYLd2upt5gWAYkA7elDXLY3w7avc+aLy6mzLGWikuS7McfLnJzmva/gJrkWjeHb22vY45XeTeGBzz3FeJatPbx6lNNayjcztvG3qa9f8AgloSa94TvJ4tSa3v4JtqoADvP0NenUX7i1jhw1SX1m7d3qbnxWKT6FazyWLZSddvy9feui+Hup22n/DfV5I7lvMLkspHBxWT8QtUnXRbNzFvSVh0GccVJ4Ss9Rb4fX92JomtQzgIF5GRXzipzm4u+iO1rlqytq7f12PFPCt5Y/8ACbJffZyoluvmXty1fW0+txzQwJprwo2csMDIAHvXx7o8WpWuofbTDG1tFcFgAcNtzXttjo/jTxDaLrNnF5Vu33Qx56fStsauafM3scOWKXs2pJtvyO0/4SZNWvG08wRExsNxyAK8u1G40/SfEt7LcacbhZ3O4xPwatHwlc6bdzXerX8oZgCQmRisKwWGW9m3wsQjEqSeSKijBJNo3qJ3Slvc6bR9U+F+mWr3GpeHLy6mdiUjWRiPp1re8Jax4I02x1C90vTbzQZL7Pzi6kLj6DOBXMxW8EqI0VvgZyOa19PeO1ixNGULHjNFZJxsbQWy0svIf5X7L9+LnV/E2r+KpddbCSXUlxIct+Pb6VJY+GvgXp9qdT8OeOPFE8qZItGuyELe461LI9uyPLIsZ6gFogcVzWu21tZafLcoVjYjhhGMsTUUoN2i2Y1KVN68kfW2v5nCQQWUWu3s1hukaadnYyHJTJ9aoeIpZJL7yWYySAAjHSpdOYfayEOXcnLd6z9curlNQjEDiORlIB9PevYpRSnoePGnGVJ8nc9e+Cd74js9Fk0u58SRul1eb/sjIFYJjivZdKtlVpUeRpX3HI34Ar5v+GVzey6okhlMk/l7A/avadN1O9sYzC6F5CxJkzXm4yD9pqe3h5OFFXbf9edzrYNCs7uwlN7owcBWyWfINUpPDPhdNDuL2XwyFkSIYkUnnnpxVmw8Qwpp88Rt5pAkBY/NwTVg+LLO98MyQwo9uWVA4kHvXGk7nRTpQacpa6f10P/T8y1nSLGw0WB9LtWUtKikeXkfnXnnjxPHUV1DPpHgXUdWg6L9liLkn6CvWNd8U6eNAgt9jK/21FVzwDxXJyeI/E+i38c3h/xVc2KiZmAcbkNeJSqyg3JI1lGnOOsrLy/4J5Glx49SNv7S+HfiCwCEnM9qU/pXHadrE1hqMk9zaTKzucoELkH8BX0T4x+IHxZ1aD7K/jH7SksZLQrAvPrz1rx74f614g8N+JbjWNM1SJJm3OJLmJZF3ZPY12UK7mnKW5wYyioyjGMpP1S/Q7Pwt4p8SzabqCWlnPbl9PJhDwEbyBwOa9w8f+H9V1Tw14cttQvEnK6Rbs6lNpLHr9P/AK1cN4l8WfEF7PTNTPiLSZpmCiQy2I2qrdfu4xWl4i1W71qWK71O+N00EMcI+zkxoFGOgrgrJub5Vp6HdRvKDU279r/onqeIftWaf/YXiTQ7K6vvtGLAMkY5ydwAx6Yyao/AK4so9ZvzfQND9ksybaQknLMeeaT9q1orXx5paacz7LfT4wQ5yxGeOvb/AArO+HGo6haJLPa+SzOoyp5Oa9inBrDpnn+2g8fJWs428+h3za46a3JD5QcKCSCeq5rs/hdqPhbV/i34StFaJnM7CQOMbDtJ4PrxXOWPifUbJFn1XwTp947RfeAwcfjSN4+1Ox13R9V0n4e2tteWG6WORJBnJBXOMehNcNaUnGyR6lJU5STb2fZj/iPFDpH7SWr6cI1lhnCMJl/g5PGfUjmu18J3ngyO3itvIQtJr8Zmlk7L0Oe9eS6x4l1HxZ48j1WbRdt9PGBLg5+de5qbS9UEEUrz6EWuGvW80RtjeVPFaNc0VGWhlWcYTlyK6u7HsP7W7eH4PgdFB4b1AT48VI5gBLbRjBYegHrXzPqt18otYX3oE5yOBXo3ifVvDOpeAZBZ6XdWoutSPnwzuSdygBjz2NcNq72Aty9uuQqAEAYNbU4WskYWk3Kbsm1/mejfs/eGrZtP8QXEmqSQNK0LR4l68nP4dq7zXZnjvdJ00X/nMCJTKDlVIyOvrXiXwyuYbK2uvMhn864kAQb/AJQuTxXsXnaTaW+lSWem87N0gY9Dg5rnrUbVmzXCJfVVG1joY9cuLTRQYkiuriK72/NDuGNv86474qavNqviXTPtUXl+TpYLIIiqkE9f0roYvEX/ABT32uysQk73zZEb9AeAT+FcD4mvtR8SXct7ezwwpZ2wgXEhLMBn1qFFNuTX5Ezi3HlUvzM+4v5dMvIGa2kcMNoCehr2e+X4iN+xf4ya68Opa6NHaXLLOJlZiu/Kll7ZB5ryTRNOm1LxFazWjRuRbOI1lfClsDHWvTfE/jP4m6X+yl4t8DeJdFtreC5tpt1xDcrIrKW4xjnpitJwjOpGy2LniPZxcZSa03X/AAzPhbQhM2nsIJWRkXKZUnnPavvT9kuTxSPgl4m8yaCG3y6qzQDD8da+D9CFxbWpjjG543PIPo1fY3wa+K+oeCPgkdOuvDMpEqlpHW5XDDJ4IPOa6MbVlJxje1vQyyyVOMfaK7Vt9f0/4Bz9jNN/aT3j3SFpU+chBxyeB7Vv+DrNr3Ur2dNXcOkUewqmNuXNcp4d8baHruuqtlpbPLc5CqHHy8E9K6XQvGum+HNVlfXNMvLW2KqBIYwRJg5wK8+pZrlSOyMXKPOnpfzPP/2lZo9P8S2ulQ6lcXTxBZAXBb5yhDY+grU+Hdxo/iCHw1or3M9uz3ibxuwcDJ/pWR+03r2m+JLnR9V8OxtGVuNx3JtYjyyGH5V0fgiKyW08NTPERJ9oTLBPQdzXVOTdNJHBTlavO+q/rqcp8VLaDTfiJqum2V1drEm2QbZm2nOfw7Vk/atVm+xC23TlZk2xs5I6itv4lzWDeNNSmRWDbwG9+OP51maYVTU9OYKxXzUPHfJFNpqOh0Qi6km3ZLyOk+L17e6t4rEjhERbKIGLZyjY9a4xsW6wBo2mZiBwa6f4n3Yk8TXdyk/yhgkajuAveuRl+1XJjWKURtngsON1VKLs1Y1nK8rXPp3WdZ1afSoxb+EfPjTSolaZCF2Hb61wviS9Hh34BapFeeG5dPN1bOpR2y5JyS2asaJoviy70G58Oa18Rm0+3ksldo4Yly6FSV+Zue1cVqulX8HwvkutV8V3t7FuZY1un3HZnriuWhzxqWa0OisuaN4vp5HmHgWJH8p2LbCufm69eley/CzxJ4Fs5vFdv4ivfsVwumSfZPNJRWYgjg9Ca8h8NAb3CEEBsjn3r1PwNo632mavf3Ph+G7FpE7hmwTnGQBXdVi5TVtDjy6pGnS25reVziLG5gm0+1dpCsyoCEY5OKu+GPF1x4Y8TSaxpg+Wa2aCRv4lzwSKVBZ6gUmtrXyCThlIGR7VW0HTkiuLxbnRLm6jVjIZR9wL6H0qaum7NXOU7aWRy3xFuLO7vEuYJZbl3QmRmXBY55JxWR4OutIs9TibUbRrqNuPKEh+U1a8dyW9tfgW8kUfmAnYOcD0rI8NxB9QjcR/OD8xJ610Ul7p505c1VuO56NdXVk9zjT7ExwMDuUnoaq27MZXQWhKZ5b0qSV7XylKIFc5wN1W/CjyG7ZWdRvU5BNc05HoxjJNFrQ5dKJEdy6IvmBcsMDrXc/G7UfD9j8O7HRtLa2aSe5jYMHy3GCa5OLQNB1DfZarPmN5OQFJ5z7VlfErwvF4UubGAPIbacZgWbK7eO2axpNzqakV5yjSe2pe+GUEGp+JLC0nXzUfLFXH3sdqd8fdVh1LWFsbawFslkwhkj24D8e3aqfgnxO3h/WbW+iWFzbDHlkZyPrVf4p3w8Ta+NXmuBbQ3BGUReCa35ZKqmjOrKCwcoyPXdF021n+B080EaW/kW24qT+deXpoovrdQblvLbBAIr0i3ubjSPhDPJNoDyEWy4WOYcr61xEAvDpkV1JYPbKSDgnJFZ0qUrNtkSqRquMUunZ/5I7Pwl4Q0+PTUfUYg1vEsha4lHCnHA9K8sW3TUNUn+zxtKq7hu3YAHtXZfEbxxpl14d0PwZpF0zXS7pb0KxGR2BxWLoFjaRLLcrNsaOFsRAe1Rh4STcmduJpRjFU107GJ4R8EaxrEmqp4ftZ5La1VmuXMvCnPvT7Kz1qy8y1tdRuQY1aMw+cdqn6VofC7xPf6Vda1pVvqP2cajkuQO2e4rpIPDy6ta3tw2pKThj5gIBJrac0qlmlY4MGueOl16l/w14Y1mz8Kaf4j1PSWia3YHeLr76buW25rsNU1JlstT/s3LtOyY/eA/jik1Pw9pl3+zj4Z8T2N+Lia1uFt7kLMckFwCDzWTd+FBHcXU1nEvmHbtBc4HFYSlCbbt/X3nTUjUgko/5/oZenSXf/AAjmvrd6l5MMd4rOcc7sV57b315rGp28Op3CpCSfLbfznPHFejeFkmvfAHii3udJWSRLx8En74Arh/2dbTT9Y8ZRGbThKqxNKBKN+xvSrpx5Iyk9grVObkUd2Nu7HS9M1n59SklkcdRE2F/Ss651XTYLxFhv5ZGPUohIBr6FutJkX4hRloQbRrUkw+VnB9TW7ovh/TpdQxeaVZ7FHIMQ5rnVdK12dcKV20z5Ru5kuo7l0vtyA/ONuCDXB30jw3UkccLMueSwxj396+n/AI2eE9M0/wADeKtWtoobaa2uYysiLjYmR6V8v3Mnm75EfzAzEb+nFelhq0KvQ8TGRlGSTO18IanfaaovINodeAR1HvXa6X8SfGFve+et1bKY1+RXTfn3rQ+AXhPQfGthfJq+kec1tGCjM+016LH8D/A93rIhuLOa3EcYb5ZSRk8Yrkr1ISqOLR7mFjy0U4s8K8WeLL3xdrw1fWkjlnhjEYaMbVAznpVe21O5+0SSR25wBliU4FWvi7oGg+BfijD4RsbuUw3qRsUbou9sV7FovwLsLm2u3i1Hd5DRrJwwIyAcHFbqpCFNNI85Rcq8lLoePx6/ei7+0i23lSMBV28Vp2vjMfabhLizkEJC87yfrXp9n+z9YX2saxp0l7MFtljKskzDGRnvWdovwKmvLi/is2nZraYRAmQHtnvWcsTSsdkafSx5rZ+KNMhuby4eCTMku4IhIJWun0P4k/DXTb1hcaNqETy4wQd4Y1v2XwL1efWtRi/tSQG22xvutVO3jPXvWdp3wP1ttXuon1SNfJYBRLZkMw9sGiU6dSNk7Gc3OEloiLUviH4OvptYNsHSW88oIHTgKBjFZF34n0V9akt4HCIUXaoXgDHPNXLf4WX76trenz29lJLps0YeQow4IzTz8J9auNeuIrWxswY4lIHnuCePpThUpRVmy4JtabnJanqVleaorpcbVjYMQScda+i9O+NHw7Gq6INS1+yhtrDTvJaMHneepI+leMxfC3WG1CWMeEhIynczC4yCazZvhp4hXVXgh8C3Es8cZZsTqePXmorqFbRvQu8qbVup3/xr+IXgzxb458MReENRiubCyhcz3a9MEj5frn+VcpqF/peta4th9uRbaeVTJ2woHXNYsnw81ixuLS1uPDt9CXRnKBOn0qpceDxDNFI9pqUbOxVd0DcAda0pU6dJJNkzUpybR7PrPjHw5beErnw9YyLM8zxbGiIGwqwOc96t6nJY+IfCEmlTHZIm0pIjjccEHg14IdF0i1iluJNYvrFUcBle0kb6npxTNW0GyfTw0fxSkWNiGjhwyd/pmjmg5W5iakZcl+x9Sazqr6P4TjNg7NNawqj7494kG3k14d+0Ddu2qeFbeK2jzPozOkqf8sm3LnjtnPSuRaHXkDmL4l3zxIu1IfMJU8e4rM1n+1vtNr/aGtzXzRxgwiUjKg9e1dGHiozvc5K9So4Xse0aDNbt8JdI0q+06a4vI3QwpGpbzQW5PHtSW2kwWGrtDe2k73q6jAwWKNjt+ZTtz2+tcJp2t/FWwtbC28JavZRkDMEV0gIIPuDkVp6B8Sf2hNCubyO0uNJury4k3zSCEOsZHbJ5P1rnqQumdtJXgm+h77qerQ6p8QdeRPDuor5WnxNK8Y3f3uPbpXn99YwzXHh5nF5FLcR3LIjxHONvf865PTP2ifj5FrGoXUlp4fkub5BHMjWhxgDHUGq6fGH4s6rqlodT0WwhS3jlT9xFnII5xnoK82nQq8+xvUrUlTujxW/lP2m6RnErR3MkfIIHDEVP4TLQ64LuPBl2MoyfaqV7O8zvNKwxNK8hAGMEseKt+FEvLjUJWt1+SGJyR3PvXsSfu6ngUvcq+67l2Vke4eSTOVO0jHU1n3108bGL/gJOKuF23uznJJz9Ky72aOWUuFYk54PH41pT5uiMp1LzbkyfQnie7bzMoAMEg8nrWz4a0az8Z/FnQfAczz21jqjsZ3Q84CO2f/HKxtG+WQ5TJIwCe1dl8E9Y0nw9+0f4Y1XxBIqWdtBOJjgYf91Lge3XNTVm2tzswcFOpoeu6X+zp+zQNI8P3fibW9anu9VuXjYC4k/eshYFR+A+tbLfs2/s22Fl431a50C9uYdEYC3MmpTDAMYbsR6ivSfiZqPh/wALfBr4c+P/AAN4MPi3U9U8Wf2dYWCTCMSySRSHO4A4+6eenOTxXEz/ABD+Kdl4f8W6b4u/ZZ1mA6tc/vBaapDN5bYAKkYzwAOgNeLOpUlpBtv+vLQ9ylhpRjztrl/H8yDWP2df2etPufC8UHhSKGW/s3md5b2TZu8vcMgtg56c14zrg8E2+hah/ZHhGzEtpclJQi9Rvwee/FeweLvizomt6jZWfiT4IfEnQ0GneSsk2kNIiNtwHTy8kmvF/CVx8EPBXh3XtP17xP4hD6lOq2kupaJOGQDk8gYyeferoqpKF5PXojNVVGpKy9f6sfTOleCvhbPrujNp3gzTd8OnLPKhhGc4AwfXmuS8TroeiW3iObS/DVjHJc6nbrYYgGVZ5VQjp7mqngH4y/Bm68aafeT/ABK0+2shass010HtsEYKjDgVNd6x4W8T2Vhc+HviJoV6g1rzJVN7GGZfO3gYJ64xXO3UjJr+vkbrlkve6no/irQD4f1yzgsxaNINLLPF5I+8SB2HFc9qD3Vj8I9U1K2tYZbxb9I4F2Dk+coIGas6za+JJvH9zrNnrumX0McAEMIukJ24z0zzXMT2fje9+HOkwahbbJTq8s3loSQcSFhux+FZVYTSZdNKycdD1K+uL3UfH/h6FdNiCmzkd34BJ4H9a5+efWbfwP4ytLeESGzvjslY8Jl1yufYGk0HxJqFx48i1nVtHmdtJ0soiIcKSzY/TFY+leKNV/4Z08Qa3qGly2V/q2r3CiNjk7jdbY/0xXNWp1EtTWlUg1/X+R3PinVhP4n8F2Nov79LWcLEw/i2LzRdzyS+FvEjTO6t5sgcbs4wBVSyvIYvGuhXniaIx3thpkjySY+6WIAH4gVzf/CVWz+AvG2rR3rLm+m8iNoyOCwXFTGEmnJX2FOSirHa/aotS1j4amJsRiaUsAe4gOKu2P2pvFHxAuwxQtFAgGefljbmsT+27O21X4fRW6xB/NnX6nyutblpdQ/2v46uo7tGMm1Dg9CIq5teb5o0cbxutT//1LJhuYfAXheHJGb+EglvvDcSa6S0uZpvijco64xpCZbPPLdKw5WQ6D4MhlYSLLeRgnPQAHNa1hHv+JmueRgiLTYxGc5J618RUhZWZ9HzJO7OajVB8JfEMzPlrjUpgWDZ/wCW2K+T/wBppt/7ROtiEsfs+lWscn1xn+VfVOiosXwbuzuVpJdSm3k9Mm46V8kftHym7/aM8TzNJkW9tbpxx/ADj3rpyxSVVW7HJmNRSpu5ySysYM57Zx617N+x/Zq9p8TJ124kmsUIY9PmJz+teKgs9k87yBVToQOte1/sdRwf2V49wXdp9Rs1wBnIHP8AU17mYRfs1Y8jLryqH1dqLBfH+kwbSxj05mLYyByKpaLJKU8c3SuObiQKD/uCrEDySfEOGHa2U008f8CqrpyyL4d8ZySRnm6lCnHX5a+eS5Voj6O7elyC5kb/AIQrwzb7CoN1BuI+ua17xkufiDp4GU8qykI98sKyb+0uF8N+C7UZ+a6iyDxxjNazWdxP8UJJl3MINNIx2yT+lZ+0u7sbfL6lfRpvk8X3YDZW4kjHPpHWdcXKj4baGlwiOHmg4Pb5queG7a9bQvFr/ZypFzMQS4+f5eorM1u0ePwl4bt5jHEn2i3LlpBxg896pWcrMUkpo83/AGwZPtWh+CLIksH1MsEPbCE/0rx3RZEN/cySZMjRj7pxivW/2uJIbiTwhb2OpWxNrdNK+x1Y7dhHY+9eQ6aLeO4uHknQNsCjcw5969SgmoWtucsoxNqFGXwheeU3zFX3gnpk10U0z2cXg5GUSLJepGzH12E5ri/7T0YeFL23u7xYT8210JJJ/CtK78deDVm8LqfEMbvFdIwIRjyFIPGOtc1am3p1CMoRd2z0zXrhGuryNG2uumyFW7YLDmvQfD+o2sOoajpts63DGC2Dlf4f3fIrxHVviL4KvNQ1Nor+W5H2DySEtn+TLZyRjmuu8BfEnwbY3Wu6haaVr15NOkZDw6dIQQseOM114GLTaOfMI88YtFHUo4ofDGuTM2HMNwymM9BuPNT+L7K3j8MeGkiijZjcWwCufvdCa425+INnqGh6gmmeDvEOLq1dAbi124yx7ZrT8ZeNtcuPD/hO2t/hZrjvDdxD53jQOQvqTWGNhJVE+hpg5OMOU9x8Cgw6rZFVKgWl0zHOQPlAr5Y8WPJcfEPxcSrrsaEBj34Ne4eGvH/xHtpPLtfgRfiVLaVQJtYhUEEcnua+e/EGu+IZvE+tX2p+EXhe5kQskV2GMTAHKkY7etd2FlCV7bo4q9OpGab2bJPCMl7/AMIPcfaNoWbV5R+AFWNOS5Hh67NtOoUBzx0J5rP8MXevN4EAh0yD7O19M4MsnzFsn0FWtOm8X/8ACLTvFpNjGixOxfzG6c9sU6q5mzpina53nwr0l/8AhSHx91W4TOfB8ccTI5JYlXJGKnsbjyNA+HaSo7f6daBdoOSfLPFZfwxsPiV/woH4ua1pHiLSrCy+y2cFwJrUyZBbnH/ATxweexqSfTPi1Fp/hSObx/owjN1HsEekbSDt4Gd3XGea8+pL2i5U9n933o0hJrmk1/wfxPnTxrLj4g+LncyBhrE5Kk9BkU74fYksfHUiAq/9lAK+fUmoPFIN34t8RSXFx58w1GRJ5Qu0SOOCcfpT/AzvbaL43vfLbyo7NBgehJHH5V7UEo0k+54U7+3epjQOU8tJAxOME5+9Uc+6O+hxIdueQKcHLPE55EiZ5HKnFJthhvovP3OrHoD0966VzNpHkyspOwmrsgvbffaRzoc5Bc8flXs3wy0bxTP8NLTW9F+I8ekpdXci/Y005ZCi7ucE9/c14trwWaeH7DEvyA8k9R3r6K+D7aSnwX0uaBgk7TTfu3PT5j39zXFmMpQjFN3PcytKaclobNjp3j1NImhl+KV5cWkcbERmwiRj75ArH0v4KeJPG3hXRY7f4g6xdafdTEw2waOM7snOGA47131isU2jyOUUMsBLjOQflNVPhPY33h8+Cnub2UaTPOzuAx2wsSxz9M1xNzVJyi7HpR0qWauVZv2edWj03UtTtdY8SX1pp9k6Na/2qwClVO48Y9OprlpfhJ4WTw54Uay1bWojq0iH7PPfSiN2KF87Qeele1eKmuNJh8aan4b1yaeC4sbg+V5uFyUOcfrVrULTStc0/wCEkEEQIYCN3wPkK2jtu/MfrXmRxNTnvKWh3ypQmrWPmXSPBWnX02vaReaPLazW7yeSHuG2yxgcEHPHORWnP4V8PeHdHPl+Ht7yhIrgySkPAT36/Mp9a0/GPgq78ReB/EPjHS9ekt5dMt5rh4wm4ssbHKgj1x+taHiNdG8dfBLw148g1UQPdX0NjcxouSCRhlOP7pFerGsnFOL0+Zy1aG3KjgfiZZx/YvC+rWUKxWrXqWN0wXghhwx/GvZtb8Nab4YRdNsktp5ZYUmH7pfunvnGa8Z+Ms91/wAI8LC0nAtoSswjQ/cYMoH417LqVle3smnwW6PNcXNhCkkxOPIjOOfzroqyvTVlaxwwbU7Sd0cv8WvFv/CO+BtE8J3FlFJAdetr+W4UBmWAyqWT1znjHoa1PiLrN9YfEi11cWMFvFPZPa2UKhR8zhdpIx1AH61xfxE8FT6z4ov9M8P6x5ttoclsbhpWLZkDqzAdsY/nXWfHptP1DSYfEtjKkep6RcQTO2chCigEfiK86dPkd0j1Pbctk9TR8S63p2l+A9YvpbHzL9kitEwD/rG2qST25OTWlqravpP2PTredktZLdN8AfjOMn+VY3jcroHwJmutStYrq9uZ47tF3Y8yQyKyr9CcCurm+03Is5NXsNlyIVYr/cJHOPzpqV+hDfPa7PAtV0w2baloNzcMbm9meWMPn5VZ+GHtzXfJ4esBqGneC/CFrLPb6LEJtRuAxIZyPulj374rJ8Z6x4e1FvGusyFVHh/T44LSdxjdKCDtGPfAruvhws2k+HPvES6qnnzjbggsOevpVNvluWoRbv2KOtTQjwvqmgJALkXELrNbY3Z4yOa8o/Z98Saj4d8Qap8PtbsTDK8QexgmbO0Zz16dCP1r1XxNYf2ZoWt614fkcXJtHQIcHJxjNeJfFHTNT0o+HvizpTub+0KR3cQH3fL6Mcdj0NJRbV11HUmm+V/0z2fxNMbyyvLRkLyHJBBI7VwGjRagmiER2y3O5GOAQOe/NdLJ44sfF3hm417So1M15YAiEHPlyY+YGsPQri2sPDlpbyFxMsCvjORvPX8K0jTSbvuZqbW5naDcGK2vLe7t3ijmUgkknbWBGlrEJBZK1xMHPGecetdr9ogu7KS2LfvWVmOABz2FZfhTR/tFpLcfa4Y5Yi6hMZLd62pVLfEKouZ3Rythp5n1SVhyxAJDN9yr+l3lxpWsmSWwFzAsis2G28itGKyliuDMWxGzksVGDWddW2/VZYFEkccpBEgyc49q6YybV0c/LJOzJPipd6n4r0KW8klWKCGVikJO8YI561o6V/a8mkeHru71CW4iFjujVycDnHSsfXLZptHkQSEoQQF75+lXPh7ZeJ/GOkNpFhe20MVhZ7RJMwGzLHt+FJVJSuOcdEdFpdj4onka5uY41tbmQASEj5Bn9a6zUPH39h6KPDcWk3GryWWoRXhGAqKq+hPHvVSDSG8PeHUtJb83t2hJZwfl/CuI8Y+G/FGqQ21xY+JhpsV/KLWSJU3mUkZGfToa56cYqrcdVc1L3TO8c/Fjw3rvgzV9BTQJje3niSPVIs7du0bQy57kgEfjV34ufHDTPiL4Hh8K2WhXWm237qS43uPmZSCBgVwereA9e8O6BrHiX+0YLuHSLpbV5PK24fjjH41qeNPhpb+HvCtl4zufEksr3MqK1uEAQZXI/GvRUqTdrnGoV07rU5nTtDNxp3mwjYqA43cflWRrEscVoyy/LPlTn/gQqWLV9QmjEEJkWPIO3PBqLViYrUXMabgrAsW5AO4V0t66nmuned2z6n8T+J77QrzwDKYiiSRtbPHt4LGLrXqOq3S6va2l5cXQFnptkUmGcYG05Jrjdd1vQvEfiDwfixFzPbp+8jb5VX92Burjv2ovEP8AwiMaeFPCl5/p+v2wE8NtJkomM59sjNcr5qtuh61LkjaJ5p4C0XWviV8QJNahuZJNF8MXZe1ychyrbhj8gfpivU9Z1GbW/EuoX8zDdlVCd14rS+G2l6T8NfCuhabOVaW8t0lnaPoWbls/nWdqP2b/AISfWbiBcRvKrbyflUYqoxUZWT2NK01Uu0Zd/dxaXYzXN2sm1Bn2J7Vj+GLB0WfxHOp+23v3/MYk7OwHpSLKfF+uFrS5H9jWZwoycTOM5Oa6NYrZLQBWAK989K6HN28zi5VF27mfGihz23dc54qtLJsyshJQHtVguszseMjkHPWqczeUegBboahq7GrI7PwXqXi7TLzS5PCPhP8AtpY1lbZ9rEJYdxk967bxf8QPGdxotkPEfwW17TI1v4Hd0mjuQoV8/wALZOfpWR8D7PU7/wAZ2Qtrox29ppc80vYSNuHAruvHXjVrjRLdLa3mmf8Ati2jUseM+YOlfPYyUfaNtXSPUw1GTho7Fu/+P3w9s9Gvzq11q+lutqyut1pE4Cjb1ztxxV34f/E/4a3Xg3SbTTPG+l3ZW3Cff2Ennqp6H61qeItX1WXQNQUpFuFo5EToDzj6VwPgzStO1/wbbR+J9CsQZkVmxCoJB+grGEqbSXU1/exlfdGr4TuoriXX0gMU8F5qjSRSKQRjaAf5U19D0K/+Id5b6nZptTSo/M2/KGyT6VwPh/4TfDieTWUt9IuYAl82xoL+WI/XhhirFh4HvYvFd1BoPizWLER28Y3m484nrx8+c1rTjBXgnYqU5S13Om8QeEpNP8WeGYPCV1cab5ksn3JmORt9zV/4haT4uex006h4oGqS2+pQiNJoVDjJAxkVx2veHviTZ+K9Akg+KhuJdshtkutOQheOT8uD0qPx3qvxY0nTtNuLi20/XnXUYmDpug3MDxk81cJykuXaxjyQu3Z3f9dD1XxZ4g8ZaHoFzFq3giCSMjBntrvDD3w3FZOpfEWZNGkW1N3aBrRt6Twb8Hb6jiuZ8ZfGH4iav4bli1n4U3KDbtme2vkcbfUZwamk+J3ha00Yw6nY6hYSPZEFZrbIB292HFOVbpcI0rrR2sa3g7xf4kbwhp66O2jaiv2c5hnl8mQnnPUUeGPHvj+10eX7Z8Gp7mBZnP2iO9hlB57AHNYvh/xx8KNR8PWKG7sXZIioJO0k9+DV7wB4c0m70032hau6I00h2RXhA6+macXGyT6BBzaupf1+Jz+kfGrQ9Mn1I6/8KNfR3uW4NkHx7cZ4q38KviT8PvGHxEfStL8IXen38t4pj+027IR9MgDtW/4ctPiFHFejTfEMYjN4+EubcS5XPHJ5ql8KLfUn+LN8up6RbyyQ6gg+1oNu07c8CuihOFuV3dzlrKq/e2t5F74n33wos/jbrUHxL1D7JPHZQm2IZxheeTt96xLPTvghqHjKC+0fxqYH+x7fNGoSBsE9MZ6VrfESx8PX/wAbfEU2v2l00a20MZmiXcQvJxiuJvPBnw1vvFQkg8XfZFjgwEuYFXHP0puKct+pNnP7Kf4He/C/QtBtf2k9N1DSviDeatJHpzhIJpgyImR07/nXP/8ABUGXy3+HdpGSr3M084cHGAoUEf8Aj1Z/wh0Hwb4V/aW07XJPF1pcpHo0qfI+EB3DB571B/wUj1jQ9e1f4dTWWqx3EEMN0j7Dknds/wAMfjXBiac48zt1R14VRqSaeh8nSTDaPmJYD5n9a+mP2DNNGt+MdUQxKYvtsa4Y4zhSTmvmIMpiWKAEAHg9+tfVf7Aaxp4vuxNiJm1HexDcn931r3MxqyjSiorc8WnTisR7p9HftNx2Xg/4fW+q6ZbYv5LzyY44xktnjFeHeHPGI0SDS0vtdkhjaMh7NlA8wlemcZzXu/7Yj6jbfDXSk0e8givm1VGgnkTeufQge2a+P9UHi0a5pGpXVzZ3V1HuwDDtBIGOBXlYKcm3Fns4mLg1NHt+kfGb4c6PqvhWfVbm7sp7L7QFJs5Sr7h0DAYH41neK/2kje+PBovhHwLc3bXOn3EVtd3Mnlp8w5IBGa89ufjN8QNAv9OA8C2l4luGBRZFG4Y6gEV1M9rqXjfxJ4a8UT240+e6hlkMMY+4DgYNdtecqaTTsc1Jqbab/Ax/CPx9vvhhfWfhrxL8JLbXStufMkedVYZOe/Jq1D+0N8D73xzeatqvwOv9KvJIAklzaTKpOM9SGyfyrnvi5ZHRfGkCXsUJU2eRJ0PDCvJ7yWN9WmnCABxgMDzWtNe1p2T6hOMqc+ZP8D2Lw78Q/hPeeK9e1D/hM9S8P2uoLGvlPaeZwARzkdx/KvQvhVNceFbO/t/AOrx+ItOub157e8uEEbqW5KgKMDBr5c0i1sZr8CdUIYjtk17b4D1LwdbafNp+rePZNInjkYrEkgTC461m6EaDutLlOpOqnzK7PXX1fxnrvw5v7MeBzLIz3AfybzLZLdgfX3pmq6loXhX4JRQ+LPDOtWYFnukCWrXCQk8nOzJrhPB0jf8ACMX0ugfHK7jDCQkSmN8DJx1q9Jq/xbm8BxR/8Lu068hSIAmTTotzDP8AFgitY1YqTb1OVUZ8ser+R//V6bxd4p+G0ngPw1o9jrEQuJ7i0EomBVsnaccjrXXeLri11abw5/YFzbvJptwXbBB6KRjGc14LrGufFK78K6RaSXHhHVI7aaEh5bfYzAY6Yzg1ieJfEfxGm8Rael38L9CkQhh9rttUaI8+wXn864Pa885N3tZHWqVZQivPtb9Wela9c6hD4pvbuWUu93AoAGAoxKM1sxeLZ7Hxj4u0kRPN5kVuibUz5Y8vOa8vvbHUtP0qfxFG17ptzHCqiATeainzAMjP1rsPhPoPizUfiv4w0+78SLdo2mrcw+ZbhSpWLPJHXvXm1VCdTmk+p1xUoaRX9fOxJ4f8YX938GNW0uSJG8z7WVkZB83LY4rJ034Nya74J0DUdUuFCEWzSIBxuyDn86z/AIWX3jK8+HuuwXnhC31COM3MUcy3Xl8ZcBsEY9K9B8VeNjonwa0+0l8PalYNafZk84KHVgAMkEdc1wuUJL3XbT9TV3T7r5k19Y+DvB/jrw7p2nXHn3wjuN0YG4ElQMGq2r6xoXg/U9b1nxLfR6Y3kROjOcvJwSAAOTXz/qvxHm0P4g6Vrml3LG9u4pkDXCnEYwPm5rHudRur/wAUanrnizxLNfTyoCGkO9VAHRV7Cvcwz5KbsctR+1aVtDE8b6vbfEXUr7X9PtnmgVZG3MNpdvUjt0718/3kn/EyKzZj3546lfxr6m8EWmlR+EvEt2s8d0kkMzq+3GCc4FfKnlOHuIXkL7pSq7+CoHFdNCtKUkpM8/EuMafu63N3wNsbxhZ3kGUNvKoCsOOvWvoS7kS81O2kjtsPJGSz56nOK+dfCBMGtwfZyWRZArqRnJzgc170mmava3EB1S4SF47cuixHPyk+tLHKLktTbASXK7bsw9a1e20yw1i2ujLvmyvy9vrU81i0WiaMk87COQK4KuSGB5rH1FDLp11d3T7ftEvLSL0Ga39Zv9NvLDQY9PmQiwKbQF46dPeuS+iseilHVyFuTpF1eTKksyOqqDkccVkxRaYNKuVtYS7CUAHccE5q4YtQvvEJsrqBUikQSLIDjcPoK0dbsE03wk9/ptunlrKoZlPUZxmpmktSox5nZbGf9hvrwwPZRtvZcZLcCtWbR9WXwast1JF5wmZtuzJIDdqzLRPFaywm2KPEsJJUgnI9qtWniO9vLGOxkPlgMVYleQd3NTzNxJSjF3ZU1CWG08SW1y0XnyJbFMoCCD6EVLNPpbWsH2iGWN3lDOSvvVjXoLaTXFugjqyw53E4GKk0D7JdaMtxcXPzM/ygr79KzurGkVeZo3tlpWqpOtjIqwmAEoThic1SsdFtbS206YtJbhX2KEOcmrBtC11LcSxO8ZjxtHH41k3jQ6dYWFvbrPC3mswYuTwTmpp3bdwqxtKNkaOuadqouJ7iJN6ALuOcHpVqCUWl7p011uCtCS4rFuL+/wA3DR6gZsqN0YTJxWnqiXypZILTeXh3DnBxjmicZNnRSUZtkXi+Ox1HQIniKMTNgRuOTzXhPxAiGl3Jis90IkA8wISpzXtck0JsbSWS0cfvhg43fU15T8Y7iR/FzW8UaizFuuH24+b0rXCSlGpyojGxpyw7cziLVUkdL4M4miBALEnk966KTUvEM9rE0Gp3McikHeJfve1YulSNc3sNsYiI2wDx3r0PT/DSah4q0zw40LJBdSqrOOijHOa9irV5bRZ83ClzpqOxyJ8deNbaXEWvTsXGJB1OR71Jf/F7xtDH5kepoDGNvlypnPFd/wCNfh3Y+HvFV/oVpCEt7dEaN8dcjnmuY1rwZZ3EJlSFiyodq45NVSqU76o6auBrRhyxlqfTHhC3svEXwh8Hajq0MX2ie082Y7MFiaydS0CGCON9M86EHO3c2QB9K6fwtatb/C/wla3ERUwWP3azL/51iwxAAOADxXNzRc3ZFyptQSersc6T4mgewjgnhnRiw2su3aMeoq7c61eQWyJcaSyKuf3itu3GpT/y6+bKeGPerl9cxraRlDjGcL2NVOF7anPGnG+rOb0PxBp8eowBnjt5F3BjJx1+tdFqtzGIkMMiyBlyWUgg1z2nWdle38a3cUTo6tkMuat6n4e0+xgVtPWS3LITlSetKcU2rFwb1LaSSzXNogXC9cVy/wAQfGegaHf3+l6srebJbDy1wMMxHrV61h8QRSQG01VHbJ4lTt9RXk/xd07VbzxdPPqCgkQg5QZVatQ5pJTZtTTUJOG55rJcG7vpJPLVIwSNrHOBn/CvZPhIiQaLK2kXflN5gcZJzxXiBUu7GaR2XkBhxurf0O/1/RzFe6Vcuix4+UnNelUu4W6Hm06Mm+a12ex+KPHln4k0i0t7Oza28mMLufHPFTaP4zj0j4fXujjZJJMzHg/MSRiuX8V25025AtrN40P8GeBV7StE04+GrvxBcRuQsZVjngNXgqEHZLY74ud3Jy1R5/4Be8bxPbzRZZZLjEkMvzDrX1hpfi/TNPsljvnEEQzu44FfKHgBvtniGxIhZTJcDleD3r6TtfBllqYMNwLjO1sEMRiljLX0OHK5VPZPlerYt9faRfTSXcbebB94cZ3CvJvNin1O4vUidUaVh6Y5OK9Xt/Caafay2/mu6JkD5skCuBvPA1+9tP8AZ52iLyEkhuvNZU5paM7ZUK0mp2M8i7tFeW3XcBlsE0W2tvcQAyyFpVPGelc/caT4r0vzx9qdoc4684qgg1mO2R03A7+MjrzXUrSRzzlVUlaNkeiPqsslntOAx6sRWfrV5FdaUD9qIePPOODXD3PiTxZbQyJHbmbZkAACkl1rxFe6Swn2CMISU24IpKi4tWIq4rmTg09hdAsGup3Mr4bncfU1n+K0aG4WGRkYBcFlqfw7rNzEkj2yq2R0deTzzWV4gvxNMsksJ3dznFdEedTuedCcVhrR3Z2nwzvrS2jVxGS8b43dM17JpswvrVztXIBPWvC/DV4TZLHaWm192Wb1Feq6Bq01rZyGS3JBj4OOtY17Sld7no4KolRSep2+k6NcPayXFvKyN5XKsMg81avfDWpQaP8Aa59VMLTSJGuyIHBJ4qXQvEHmaO++FUlVBhNpzU+v+JJf+EetwbAv/pKHaDgkj6150lJvQ7lKnGnd9ij4w8I6o2jWMU3ik3ebpAoESqQfUVna7oq6bHaWRuRcTuxyHU9MVbvdfurz+z5WsmjSK63lA3OPStt7uK4u7WO90xwHUsAzAkir0jG76kKUGmktrdzgro3unxSiPTdztbtl1PEYwea8b8CaS1886tILo2sJkmw3ua+k/F2saNaaPqCG2MLvZtiMj29a8F/Z7uNOibWrifT99vKu3Gc9P/r100Fy02zCvaWJpx9T1Cxs9T1zwZewadAGfYEh3tgjIGD+dS2t7fxWCCbTJZ2t544ZYc7WyCASM1Q8SatN4b1nS9a0G2nFs7xxz2yDCy89QPWt7XteXVfEOk3tsPIgvrqOKXdxh+pz6Gs5Xv7uqNr0qbfM/eX9aaHgn7UGofbfiVvGntELSzhXaxyT3x+FZnw3kjMj3XzxGQ5duDitP9qEW4+K/lWV3HOkcIMhB6A8Y96xfCQlgs50snVEHGcctXqqS+rpNanlU3/t1TXr5dj2h3hkiCreJInlg57ikt5Nur25keNoxbtsbNcRbXuolC8A3lIwrYYDdSC4v4b8mXcirAcASAgZNebKmz0oVOWVzotFmjj8aPBAqbxCzhyePer2l38sN5NczW8PkyTsSCB19a4aG9vLG/FzDKGkaPGWNWornVJLcxsC24k8HpVcuxrUlzK0e4viLVpL6V44Y9sbTnK5yuM1zmqubNztjBjK4YHjmtaKIOYY33M6y5bHc0eIdNtHsGuyxDq2Tk9/SumNk7HLVUpQZo/Dh0tFW+Zmuo2nKrFt6HFexRX9u5tY7iHafK5DL614b4ZuJYIYhCv7o/MypwQ2K9ITWtXuZ7ZjIsawR55GSeOKxqqTldm1B8tG0TrjqOiWWm2ttboxZp23gKeK8Z1jUXuNU1FbO4aMSPt2leFAJ/nXean4g1LT9Pju5ZbadlkDqirtLCvNBfXupX090LVUSb5tnoe9Oi3e5E5KUuVlrT4vO1SCf7VIqQx4wJMA1o+M7Jp/Bcxt7uYCdSHT7QxDDPORnFYlsPs+oGKZcsEzwelP1+7I0WdIkLMACo3cHnmnGLVRMmpCnKm00eQ2lsqERojHz3Iypzk+te9aT4Rin8MaWx1SRPN+8m/GB6YzXg0EoN1JdNHMQjZynRBmvoHTPBui3PgbQvE1wb03TIrMxuG28k/w9K0rUlfc8/By5VaKvp6Fb/hEIdA1aS60jWPLukT+EA4zVq7uvEbQ2v8AaPiH7QiyH908QANUorzSre91DzGaN0UAFiTuHtVC9v3JgaCVWjLDAYZrn5Fqj2Pb+5ZfmJ8Y5k1Q6XBB8iWuWJi4O4pj+tdx4P1f7Ja6DZNAUjklC7mU5yFrzT4k6p9p1Czit2UbjgsBt2jHJ969E0PWjaW/h6886F2tZ8orDr8hXn86JSly6dDippqrLa5R8faU0N5qOtyahFdSS3R/ceWd44HC+1ZttZX0U1u76dkuCV55XgV6Tr2tb9DeG6t4mvbm4wGRR8i56/lWXbGwE0u+1Dy28JZWZ+vPQe9S5tLsdFPmU7zZw8nhvxLfm8vX8Oz3SJLw3mDJNL/wi+sRavpdpc+F5ZvMUyBRMF4Feoaf4g/srwxPcjTZQWnkeQHGGGP507WvEVlF4v0Vwsh82wKKGHRiATSdWUr6mkZU21qcLql8mo+IbxNTsJbSWK0jiSMzn5UUHHT8a5jxJd2smgpBDJJLFa4QQZOGFbmtXial4o1HUHh2HyxFu9QorFvm09tKkQRMQc4ZTirptOV2RWXuNp6HO+GVsLyaVrSNISvVWPQ16H4PfxVBZap/wjmrRW9tNEUnEoDR8dTjrnmvOvDDxRLcQ3EWzL/Kd3Qe5r0fT4ItI8IzXWnkILmMrdYbJZiew+lb1FJvyMMJVUKN1v8AcYQsJoGRP7Ytbi5kkAkdTtHNatlo2v6Rbai63K3EDQ/O6SBl+lcwn2aQiP8AeBF+YnIzVyz1O9+y3enQ3EpilOSpc9K55J30OuFS6tLc8u8T3BklcOGZXYgOuOKm8KwxTTpFuAA7571H4oSW2uEjVs7mJwo6D3p/gsXM+rvDFp5C/KNwPU13u7jZHkQVqrmzqdThNtKyowcheh4pnh7UY7S9VryXaj8Bm6Cu5/4QK3GnS6ze4uysLNgnlCPauDeDSRIWurYun3hGTzXPBc2iO2bnfmueieHLnSp9RtJftSpidCJC3H3u9db+0nocnja/8P2Phy/tbiSJGklZm4Ix0ry3QdBj8VQGfQrQ2HkAgJLIQC3rmuw+G97ff2+bbWrR5rm1QxlmbcD9PaueeGak1fU65YlVIunNaM4aytpPBesw2l/p6Tvg+YpIP5VmeNLtby5+z2iutvcP8wJx5f0r0XUrnTL74n3FvfacqIExG7HPPpivKPEirba9fWsSvEYpThSc4HbiuyhaTu90efjYuNHlj8LZ/9b5X8PXF7Z+CU0238TXN6EQK8c6DhfTPU1JbWPiPxVby6ZZXEUbqVO+ToB+FefWOuR6fpaRTuSzHbuB5b8K9N+HXmeXPclpF3ADOa5p3i7mtH2fIorsYM3gm40zxCIZXQTrFmQgZ307wzqENrDrrahYXatGjKjCBiuMeuMCt7xDqN+PEcM8U6qnlkB2HIIqS18SeMNN03WZkuLS6t7qAgL5Q+U4xmspybtYul7Obtd6HMfBXV/C76Vrz6kJPtjXDCNhCSQpPAPFdL4X1jSGh1WxgjM8QVxK2w5TiuY+CWrazFfahDa2sRZ2LTF1GCc54rttO8Wazo9nrBuvDdnMtw7Ozx8MO3pUV0pTaRhhGmuWb016f8EW9tPC/wDwrzS9C0PVhaWd5h5AjknzA2dxHrmujnghsNIDf2m88s5AaVjggV5MbjV726tnttKFpFDIrqmMk88163qt39s8OWsl9poim2ncduAR61bi4xSepopc0nYxNK1PTbPwtqmmWV40kryysxJzuyOa5H9mTZfeKGjsLyOAW6SO2B3BPFdF4Pl0+w8I61ffYhdXCyyBAVzhSDzXI/s93NtoWu3b6ncLBFcqw8zbzknOKcUnTmc9Vt1aaZ9N2D3L61NefaIpCsG112jJBNQWFlcf8JBdGSdHhZdyx5I5A6VkaGNBk12a4l8SRJtUbUL4/Ota3utFvfE+ox6P4mt828IdsMH/AIeeK8+pFvRHqqape8fP/jz4pTeJtJ8Z+D5PDzWkdzcGESvJvDBDgMPTpXgt3C7PsQ7WHRM8GvXvGcOmY165tLkO5vWycfeJY9BXkk20zERkBs8nPAIr2cPTUYWXU8XESUqiqdT3j4IfEzQvC2gX1hrGhXk1y+0+dARgj0Fd74e+Pvw5uvFZ05tH8RXF1Kg2QRW5c4HfivHPhjDp8kUkNxbyyPgFiinANfSH7J3h7Sj8fbmSfw/cXdtDpLBQsf3W/wAmvOxapwbnJnqYdzmowifNPxo8Q6L4u+M41eytrlFtDaJIJUw0SrIWOR/OvoTw38ZPhu019pkWust5eTQhQsTHcQAPxrwn44W2kXH7SXjm002yudOnjvkDox6gqvAXt/DXpfwXh0Tw7qur6nq3hWOcxooiLMq5bHUZreSp1KMHFto4FCdKrUcna79T2Pw95U3i/wASvFf/ALt/Jwrf7lZ+g6lp3h+21zXNY1iK0sLW+UzTyHCrx3qv4Y8ValrWp6zqOleAo50nccvfIvQY7Vwfjq71LWvAuu+G9T8Ei0S+uQJZIbwS8A/hXnxpOU+VM9NTiocyPR/DvjbwNd6vr95/wnGnNHNLG8Hz9RsrV8O6/wCG73xHfyW+u6azqUCnzlG75a+U9J+HjT22oyJbSeXDgYZ++31rsbv4CLY/BTS/GUUFlJqt5qrRrN57h/bcQenatK2GitOYiNWUn5nu2m3Vvdar4tkhurFle7iwwkX5lCjP61J4aRbjxn4jvI7eK4FvawKWUhgoINfKl98LNftpL17bVIbAxTR+c0Vy5JJ7deete/8Agz4deI/hRfeILTSvGalr22tZ7jzrfzCu5enJrStQhFe7IwjVmp2kjsNL022uNVuSIV2yhCgzjuc1Vl0K2XxdqL3MRSE2aBWEmOdx44ryPx1o3xE8VahHBY+P1S2Urhbe18lgfdgf0rEm+EPxFh1a7lHjy7L26R+bGszDduPy9TzWTTg9WbRq861R9AN4btpfGOkIokKJY3DBi2ecLgCquueGjNrXhKKDzoxJeTGQlM5wh6+1ef8Aj74QfGTwj4x8M2Hhzx1qCi+0t55Irl9xPTlTjjr+lcvH8OPjZrnxD8NeGNS8caxHDqCzkC3m2uGUZOMe1ZShZayN415N+7Fnt3izwvtiRPtCI5vY8loFAA5z+FV/GXhWNdLicHTnCKmP3S5bkZ/TNYE/w18KWFpYWGtLrmrzyX6QTzXd7KWJAJzjd6iuB/ag1rTfhjqXhDS/A2irG+s28slylzM7LiPaeMnqc/pWtJVJTUE9O5jUS9m31fQ9R1fw54bs9Ckc6fpTtHlgMryMcE183/HTTvJ+KOlQ6LYwx2kml28kxRgEClskAevWrN7+0Lq0dhYaTF4D0ua51C5jtU8xQQ5YgDmsz9oFPE+g/GOz8P8AiWwtrS9tNHtn+z25woByQB7D0+tdFJShVSf4mNeonQfNpa2x7HpFn8E7PwXocniI21rcmEbjJkuevSszRIv2eriC7azvcBrlsFbeZM8+oGKqeDv2l3kufDfgLT/hNpuq6ntNvB5rqrSFQSccfWtC9/ayt/Aep3fgfxr8Jv7N1UXXmNGkiFdjHghqynTqc/odtNNwai+hn2dh8AofEviS2nluViso4vMaGKeQpuXPYcVPp+hfB2/8QWQ8LXutny9OnmUsk0asQOnzAA5B6Vq+Ff2ntI1fxXrWjeHvhdqN1c3yo5WLy22qANznOMAZFe1STWkniTy7nTIowvh6acL5YwGwRx9KUnJVLRdrfeZRs6Xvq5+bV3dLLFI33QLmVUHdVDkAfkK2/Av2qTVbi6g2MqwOuDxxiuT0eZrnTvtE+GkeaR2buSTzxXU+DJvsmp6jLNcNHbyWTRqnT5z3/KvXpzcqSbR4VVxVbyGwMzWzEOWOTmqVw2JwEUbcc5q9+6WWSK3UrHuJ65rMvG33DYyABjFF3tcxqK2qL+luwmYswAwK6z4SQWmq/GzRrPWrFJ7CG2uHkEv3eYmUE/j29647SFLh8Dg8Fs9K6f4aWiap8UbO1u4y0AsZ2I3kCQgADOPTdUYiUFBuXQ9DL786S0ufbupWujaF4N/Z58P2l7bJaJ4/klI8wBYwLKX3461N8VvAU2t+JNX+JWk/Hiy8PwHUNssH22N0iG5RuC9M8c5qhffDnwZpmufs2aDFo8ey+8S6qZ4QxKSKlnkZBPJB2816HeeAvhxB8KNbu9M8FaRDLJr7Ku60UlyLlVJORznmvGwtSVKrKa2T6dj35NKNov4k1qZPiTVb61vLCx0T9qbRZL2ytPMlEtvDKWUjuBzj3rE0/wCIWh6d4NGo+N/jb4S1S3N6FdTaxpuJkAxtwfpXtieC/Ay/Fya2j8I6SIY/DwPFomfv49K5vSbXR1+E+g6gdC01Li71sK0n2RBkC4ZQvT0ArpjNRhyp6t3RzVKSnP2nlZmTqPjb9kvXfHFxHrC+C777LpgZidNDyLnPHCdCBXkz6L+wPrfw50y7Xw9olzLfajsku7LSp4XZPMIIUooIxwK+pLRbf/hZPiGNdLs0toNHi2gQKBuO7J6elc5bagsfw48F3CW0Gb/WIUk2RKN2ZH4xj2FczVR3Slvtf9So2dn2/rQ+dT8FP2BtZ8X6pY2vgnxcn2GyWYiyi1BU3Y4KnOO3QVgWfwb/AGdb3wjpN94U1L4x6WLm/wDLt0sluljT5j/DIMKPfAr7R0m6lT4peMIRDEILbS7UYCDglWJ/pXKaVdeX8MPBCqFjF5rSq20YODK5rVVOZyjJLX9B03Lmi7uyPng/BTVF8XXFn4Q+KvxSt5hZLJsk0yBwq9MfMvr+NeeeIdP/AGiPBvwxi8U69ruo6n4Yi12EXMGpaVBCWH2lVyGQ9TgH8a+99HluU+LWvpcOGiTSIjHtGNuWbr+VfPX7Q13O37E1u0zLifxNZbQDwf8AiYA4/Ss6ihP91LZmrnJtPTT79TlZ/GOr6740XVI/h9ql39ptUzH9qiThe4BOcVS17xxr954C1bTIPhDehLi4YMWvYPk+YdSDW5o8ia144MtwslrL9hRY4whGBnmuSvLUj4RT/NckXmsvB98gsTc4zXl1I+zfx3/y7Gkrp2jFL+tzStNd8ZXXifwqY/hRHK1v5jRZ1JF2EphiR34qTTrnx2tn4veD4a2IN7dymUvrH3Ttweg44rorPTUsfiD4Z0yxvrg+RbTlhn7vAFZ1imsNpPiu5t9V8oDVLnzN65zxipjNp80XZFzcZK25DpsXxEFp4LsoPCulwwtcfuZP7QZzlRz2weM14p4T+JHj6f8AaP1Tw9pWvMl7I1zDLHIpkiQhvlGPavpHTodVgb4bW39pxuj3MrOCuD/qieK+Yf2eBd3P7Wfi3yZEnZb++LFl5x5jYx9MYq6FZ1G1Ud9P66GEoxj8KX9fM9es7X4xQfClrWTxx4fSKXVSi3EOmtkOZeeC396vmr4yf21D8W/EkXiK/hub1lh3SxptDALjpX1L4a1LUNU8CLYT2LGGLXpPnB+8wuDj9a+T/jFdvc/GvxdPO7+YkiJ5RX7o2135bP8Ae8tlr/Wh52ZN+yvHoYaRyy6WOcr1xjivXP2ajrt/ZeJv7I1ldJRr2AO0VurtnAG7BryBJW+yIJOAw9a9Z/Zfka1s/EUruF36pEFXvgAV3Zguek+bY5Msny1Lp6nv8HhnxpF47lmk+MuuBBYKcfYoBtBOP7uetZthpFwng7xPe3vxi124aG6lEo2ogGOMcLXZWt+knxCvoWuowYtKhz75JNYCTWk/wu8X3cdvEGnv5lKcHcQ+M186p8js9T6NzlPVKxBqPgm1vLTwJD/wnGv3CXd6uWN4QFAjJq9B8IvC2s/Ee9tLrxH4mkVbAM7f27KgfJPGAwFaetxrBL4Ctxbbwt6CAo6fuTU2laZZX/xa1FJrdwkOlIfkYj5tzcVipNztbR/MdTWN+q+RyujfAv4d/wDCDeJbqeLW54ra4nCo+u3JLbT67+9Tan8GPhONI8K3CeEWla5miyJr2ZsEjPQtzV/wxp9sPhl4sbzrldkt3nc5yPnPNX77RIGTwbHaatOyx31uV3HIzsPFZNUpNPl+ZpTlNaKR5f8AtNeCPBPhX/hG/wCwdEhs5LiVw/l5ycDvXlek21mZJ3NqpKdiM5H41qfHLxn4x1n423vhfUtetZdN0ditvbeWAw3Dkn1rJtfMtzcYbO7j8cV9HSpuNNJnBKsua25ftoYYtAupltokyD5eQOua6lrVJrvwmrQQp5d1uZmQZPyHiuVkuJx4SZBEruE+bPGOa6KSS4XUfDfmW7vsmB4PGNprlxCeo1UvKx2OqS29p4g1fykjMv8AZURChQMZevSvhlJeS6ZqxFqA0L7Tx/sZryGbVIm8V6qZ7QgSadCkZYZOd5rrPBPxLvNDtNciZUaAzkk7OT8gBOa6cuSd+tjix83dR2Oevb508NarCAHme3bqenzmt/xndXrQeCIRNtM+qQNj2CHiuR1nU9IutI1C/tZjEs1qiqGIOTu56etdN4xniuY/BTRTpmPU4WUg/wDTM1y5kpzm2nZHZhEkkt2eqaNNctdmVN4DWdxjnvgV8n3t8tp4s8USOWmd7gcnoMLivrLRQ62kN4Nxc2NznByBwK+ONZWKHxL4riNyzN9rJ5HIJXOB7V6eHk3CyZyqKlN3NDwlIieAYLfaV2XU7Pk85LmtG1aW38I3rRSsXe1fBYcd6wPCYZfBoKsSfOlyrdsE1spcO/gO5uJlG0WrF2rlnTa0WpvCVk7s6zwRqd7pn7KXxNtrX54dUls0jlI4EmVGPpXQ3y/Z/wDhBY7nLE6jGRg9SI2Nc54H1C1h/YA1PUppd0+oeMUtkYjnaZlAH5V0niAG51HwRl8Kuo5X8ImrlrUuSmlYqF+eTvofHGuzfaPFPiowxbAdcuiOeuZD/hWj4IZ18LeNn3AgJbDbjrkmsvVJSnibxIzxEyNrNzyDjjea1fCM0cHhLxS6glrqS3Rj9GPNew6jhSTieEuWdWTuYsMpUEvhgOBx3qjcBf7ThkQbieGAbpVpJAP3arkZyQRzVW58uTUotgG0EbsHBrtiro8m+t1qGpxwrcKxDbXTrnG2vov4JaTpl34G0YyxCW3aBjIXPG8HBFfOOuQM4343YjY4Dc19NfCK7s7HwNodsFMK3WmCQbxwZPauPHXVJW1PfyzlZ6DceHYl8F3mqeHpzaGOCQsrHcvAPP0qD4YX2u6boXhAyaNFqUkEKsIxIFEg/H2rY0fXtN07wFqFo9obib7JN5yZ7bSaz/AQvba20D7LYGKJrJFhkkfgDbxgV5tSTdNrujsiv3vp6mn8YtW0C18PeIfF1v4VlsJZbOS3ubZZwyklSAwA4B96y5PGngfTNS+E+qahrBi8PSxFtSukYgWy/ZSu4jqOTipfiPpGmaf4R8TXgsLm61i4sZWik8wlC+MdOlYXizwj47t/DXh+41TwTZ6ldC3Vo0ScL1UZyoHINeVTUVPmk9z1oq8UludpLrv/AAT/APh14W8QDRfine6qdRAL2May3HnMzDeADnjk+1eO+I/Gfw5j8e6foHwp8+48F6lAt84ubVodt0TggKQAMg59ax9e8c6J4J+xQ+Lv2ZNI89LtJJrlrIOoQMMjfjr7Guv+PfiXU/iVFol94T8KaRolnp06XwgsSPmjQfcYjpnqRXUklXvzaJfqQ5ThCzV7v9Dzf4mWsWl3eoaTMjLPcr5sQ3ZG3Ir0/wAQ+Nng8Bf8JLZP5UUenRW6yD7zzH+EfSuZ+JMWh+KhqmtRWwRrDSLU28iP/wAtGJBB+tZXgvTJvHk2ieC7mQ2+kaXqUV5dgPgSYwMH25/SvWqOEqbcXseXaTac0dnpPh7TPhz8JxqWsyXFzrPirU7cTSyTF2DSOowR2A4H4VmeP00rV7yXw7o9rPcXFwWMuPunjGf0r0b4keHtG0WGXUNIsZI9AttZtUlupiZPM+bqg9c4AxWL4j0iLTPHGofEUfuxqESC3t/LI2RrHgcep5Jry6VVX5Za2PQUfd5+rOLubm51r4ZWWt3Ojz3sdtNbQNE02cSJOoIC+o216B458Z6foEl14r1jdbwtpH7iFuG8wHH9RXmHw/uW2al4budXbNz4ki1C3RsgIhbLJz261p+Nreb4v/F6z8E6ejNpukxtJfkHAZAR8ufc/wAq2q80FfozJwjzNM//1/jrwjolvr/g7/hJ9Zt57e11LV08oSOcTFpASxFe4Xd1qVhDcagXhuba1QouxNu1SQP5VF4/0FofDNlodpZRw6al9aQRIqYwfMH+FSeOL66+yXXhrRIHa7lG3auMKOgJP1r5h1L6JnswaSukct42vlHhbVVimaA+RnzF6scjjFYGh61pOqaNqGj+IUWWK+BhG5cfKVxzXWeKfB9lofhZ9W1zUjJcQwqPIzvXPBJNeTWqX+sve3OlWDmFJuAp7dR9K3pK61Mqr15kZXg3Vo/hL4t1LwlqchutMv4WNlcknC8Hj+h/+vXpfh7To7qwtvOt2Y3IwhA3cYz+VcV49sdP8VeCrW0ntXg1fT5SYgy4JBHPI6+tZPw6+IfiCytxokjk3tnuiVZhltp6EfhXTGFyXVctep2t9c6ZpeZHhLrccoobJAzWNZX+lW2j3EtsCHVnc4JHOelVINRS2lnhuIXeUqSrE8LzVWK7iFkI0jXac7gOd3vWsIaXKdWy1OwsFm1nRFvNOUmOTCsmOc/jVQpqcPl3NmiCWDPmJIOaoW3ia7gsRBDNsK/cjC9arad4i1ORbpZIw0krfLRr8gUm37zNZ52lgM8ulyvvBLDPGa5v4Zy21/4g1eKaNh5R2qOgUjnmuo0e5u5YxbXkkeAOWJxgmuW0iZtH8Y6kihBE7BiwI+YnrWULptG07S3PXY2lhgI8tZB2J5GazvEukarZW3hrXUMVyia/CJAFxtBU54+hp+k6jaNHltXsijk7R5wO2s3xL4th0i70e0N/HexW+orO8cZ4Pykc1FOlL4mZNJfCQa3Fa6l8DviTI9uokbX5J0GehVlA/QVQ+NtldWnwV0R7goktxdQMVOM521Q1XW9KvPAfjqxtNREbXV09wIj3GOcVF8cLqLWvhj4UdLryfLWPzAxzvby8D+ddEJS9ok/yOfam2u55LHD5COnyq56DPApLsRo9sh80q88fmL/CRvGahtPliGcyDu1X7aH+0ryyt3+4bmMkH+6GBb9Aa9F6M8yTvE+nvGWraDpmu6P4ou4jDp9jo80cig4G4hcE+/FecfCnTLPx54h1z4jeM4zBCsBj0oSAj5MMCR74I59zUHxP8Tn4r+ObHwF4YSSDTFkT7UegK8D/AD/+uvTNc8MRWelNoOjbV8mM7XU4CqBiuWbkloejRl+7tbVkGgabet5LXEE8sJiH2eV+hUdq5LWbyTUdXudF0p8nf/pZQ8L7Z9fal1vxt4l1WxsPA3hmVZZ7Zf8ATb5RtEI/uj3NT+FtIi0vS7iJGcs05eR3bLM565NFFSv7w5tQp8xdsbO302CK0tITGiDGMcVbez81BG6kLk9DyaQTfIN2Cw6809YpzBK6szcEg56VtUk2rHAnzO8jJurZbZznnHIFUbuXeF3A5FOD3EkrF3JYN1zUVzK2Cx7D72KtK1hqLbPSfg+bybxdZRafqzmWLS5fMtlTHys45r1Tx/aJo3hbToraKOKb+2LYlmHT5xmvPPgjqNlperW93sT7TPpci+YTyfn4rs/iPqaS6RpsszM0kurW6qnq26vmsbNqpNPY93DO8V5G5rjyz6RqUpmImFnICD34qr4VitYvCGhY+UG1QZznPFUteu719J1H7SPnW1cBfXil8IGMeG9JKKWSO2QY7A4rJJpIuV27mf4NuLSV9XIbGdRkAyOuDT9Mnij8b6hlsKkMYIPrzUHgVYXt9SuCME6lJt9Mhqm0+x+1eN9YmZCZBDFyOmMGtLxi2wV5aIn12ZZvGOgTPFkxJOIz26c1X8cuzWulEvIUXVIjtB4FQeILu4fxtoVn9klAgtrg88bjxU3iN7m4sdOBhMbG+TI9awo14yk4pmlXDzjaVi342k8vwrdxqWDOyKMehareqwW6eGrk3KIUSzJyQOuKp+K3YeHJGmBb50yCOh3cVZ11Zj4dvI0TJ+yNkHnPFaqbTtfQy59WVdH0TQrjwzaNNYW0x+y7iTEMnIzmub8LfDj4e6toy3N7o7h5S7M8U7xEHJ/ukV0vh7zI/DdvIEx/ofr7VW8BfaI/DMfmICzBuT/vGp5pPR7CvGSXMjL8B+BNPi0y6n07xHq1gPtbpbql0z7QDjncTV/wT4Z+JUHjK7h0f4mqGF2Nv2jT0kIOO5GM/Wrvg53+yTu6qga5k2gf71aHwgja5+IuoSzOzeZfc89AFFa0XGEUkjGtTUvIw93xWtviV4oN0+ia7eQNCJTsMOVx8oxyBVDU9U8T3fjKW51X4NLLLHbqCLO/jYEZ64bFdzaPbp8YfHexCGlnt1LZ6YQ4q5ADH4z1ICRyyQRc9upqqlTs7DoJ8rR5Drdt4V1DxVDLr3w/1rTD9lJZlgD459UOa8S/aHuPCE+s+GrHwvcX0gto5jtuldSmSMgBvpX2Zqt0JvHEPlsdsVggIxwTu5r5i/bVjlXxN4YxCkSLHI3mqgGW4wOKvDTbdp9e5GLprkcoLVeR4U0m8BlG1n6AHGa9i+AfibVfh/r58RaVpLXG9GjYJIc7iOuO5rxQMzyI0hLxggcD9K9p+Ceg6l4luWt9H1yWwkWVvnRQ4ACjsa9fE1V7M83C0/aVOU9e8d/Fr4gePH0bRtV8Ha4tgk5nyyIN2Bxgk964278QtdarYfbvCmsabFEJD5twqkHjGODXb6pqfxN0jWdPsZfFdlqsFnG4MUlgELADrkHmuG8XfFV/E2oWEP8AZ1kj2hZWaF8A+uQa4cPNTlorHbXpypOzb0Hahco+r6fPGx2xxuoUjrmvTNJ1yaXVPDlnaWjO7WDrvHRcEAV45N4qil1Wxn+wtsj3GUqM8YxXaaT450e11zR4LnU5rCNYmw0ls3Qn6Vriotx1M6FSSZyfx7v7vUviO+kXKktp1kC5PTLN/wDWrzHY01w3lPtCgcGvQfipex6z8QNQ1DTbuO8smRD5y8FvXr6Vxcdq7Xzkt8vTmunCOTVx1qaZHpyFLmRpmCHHBA711mh6DpOrW1zcXcYlcZDFueK5yzk/0xlkCt5ZxyOorrtAs9QazuZbe+aEEk42A5rWpK7vIw5k/dRTs/A/hX+y7i4SyaMybgWikK5/Kqs3gfw0mhiOJLxNyA4S6cDr6Zrc0m11NNBuPtNx55ZTtbAHOTUywmPQUEinzAvUmslFRldrclxvHToYEvhay02xtY08Sa2BJKpVTduSB+dWNV0vXLTVLP8Asvxhq0hAJQzTblXitfUIVlsbVyU+aVVBYcj2qrqGg6gdQtEjvNqucjPYVpGKWhUX7mh758JdIvNT0TTo/EeoPdF7YtcF2JDMJcrXq/w0jmsfih4q12Nf3Eukz2iZ4O7y+OK+I47v4j+FdduIdO8UOsJQmONjkKPbnFdX+zF8etV0f4sa7b/FrxlLPpS2DPH5UJlHnHAVcqMjIz1rya9FOa6anTHEWdmn6n0z8HdH1bwr8FtdtNahC3lxb3MpXOTlixGPzrqfE+y4+E+mWs0eHzajDLnOFFfJnxF+LPx18T6vLZfBbR7mLw2tuFe9uYNgc7mz97HGMdqveZ+1Rf6Jp9jr/jLR7awmuIkVxanzVJ6YOcZryqq9m7KLdjqo1r6JfMzviysgvrJpY4vMaWRQwA4XFZfwx8JeEtX8ZXNx4xlto7QWbK0rzYAY+2a9G1H9nbwjN4h0m18TXmq61c3IeR5JrtkUEAZ+UECoR8BfgXb+INYt9a0qKCIxjB+3kg8dxur0aFdpONiKtOejSPOdO8I6DpPhPW7Lw9rt35BS5YOkmYyAxIAr5sv51muZUIJDMGWTdw2e9fYFjoHhjQfhdqg8PbG02zguFjCyF+AST83evi+2jC7DJnLMXVN2SFJOBXo4GUXNLdnBi6S9nzTSS8n1On8Gyra65DHI37mMbn+YHcK9ym+JHgfUdVt4LzUbiGWKyEJiaBvmOexxXiXw+OhP4vtBq8saWkco88ufup3r6lj+Nf7P3hfXsJLFsjttpl+yE7j25xzU4+trtY0y6Kim3JW8zzTVPEui3HhqdI9qBLkn96jD5c+4pItW0S9msbSLzBEzDAjiJJOO3Fd//wANH/A6bR9Sivrf7Yl1Ky5NkWwD0A4qhe/Hj9nCS60vbaXls9oMb4bcrtI/CuCNVwVpM6alWEr8skZuhX1tYatfW0mm6vekRrsIs23RgZ45FVtV1qHU/C0elQeE9eMLSfeS3YAsDnr9a1x+038P9K1HUJNBv7//AEqILE8lvv3ELjnIrE/4a9is9E0zSL3w41/JDMJJpIYPLZwDngdKJSd7jhjKSp8rqK2vS5LYan4ns9Rjht/AeumOO05AiyW/M1W3+JdY0zz9N+H2uROZwrfaI1j2nPXJNddp37Yfg7UdUluZfCPiC3cQYGIQ6n8uRWbL+1XoM3h/7Fp/hK/lme56OdhHzZxzSVV3ZEsRh5JWqdyEaV48XVUtT8NLu9IgOXF4iisLVm+Jmj6D/azfD4WVv9oCBHuUfBL4HI967ab9qOztb2O7HgLUmlMBi2pKpB9+TXF67+0BbeIvAcegnw5faeov0djOfSTcRnv0qoxmk07st1Yytyyt/XodVpvhz40zyzxDQtGQSQK+GmLbePYUj+APilqUWlpNYaMPnI3iQgZ9Kr237R2tW9w95oXhv7Us9uEJd+AAKpW/x7+KNwumRQ+HbC0hSRmDzDco9OlYz5qTvqzZVVK2r+RqxfBP4ki41ST+39NtpI2G6MRM+fTnNdTD8E/HP2mxku/E9sLg2zc/Z/lHHua8z1vxl8ZvEM2pXdn4si0vzCrFbWMYf86qx6h481u4tE8Q+NtYaUIVMcUxjU/TFTOtKysma0YNykrOzPQIfhD4itbCBNV+JGn2kUVwylp7VAGyT33V4T8cbCPS/E8+mt4ittXkt40Aktl2Lz9K6e68MR21us2rrPqMRuCyi5kZiDn3Neb/ABSt9GsvFMr6cvkJNbxu0QJ4bFduBkpVrqNvmYY6nKGGalr82Yvh+UJqNuk6y7DMC2DkgA16o1xdtcrqmnwuywlSxZ9rAdOK8m0G5nl1mGONwoLBiu3k817XaWsN3aSvPuiCYHTqa9LGVeVo83Koc7lHdfIhvbu/1NrmVEdp/l+aaYuTWXf6fqnl3J/tMxTrH8g25FdA6xWMjeWm8kLyTU+q3HmRSSRRRvJsBDDjHFcCxMudWPWqYZSTuz2jwviD4X+GLSbU0luRakS5OCaydRAEa4PKjrmtTTdB0+b4faHdXHy3P2QHPT8K53U7KGy2O2ovGrpwGPFddNuUrnnVYJQXoLCA5sQ+3O5gOetWNTGLNHxjJODWKTfwWcbJKkpBLIT2q601w2m263F3YtIQSyLMCwPuKupLZHHC6dl1KmiorX0XzKeDyeOa1NYmiWL5vlYDgHvWDpl/Ym7htnu442MhDZbFezD4beFvEVrbmDUkV2iBMhfcfwolG1mOnKUuZR3PKrK6t4ry3DqRvGcYrifiuyjU9RfIZBaodvrXvE3wYubW5aey1X7QUTCqU615p8TvhX4uaHVNXOmM1tbWw347cdazqwm2mtT0sNKSbUtLnytqFjHZo0rzRne3Azwtd14A0mJtMb7UfNLdGPpXmOoWs9tNJFd7kEZzscdq9R+HjGTRE1K5TEExKqF6LivRxsaqoJtHFgJUliOVeZ2PxBgv1treSS2V3UkAg4pLLUr+D4bXtm+mKIfmd5w2T9MU7xzezzKsl2gAXsTgCsq2vri38C6hhwYXRsLjgmvKoxtYzqPlm1focf8ADPUdW0vxnpkth4en1oSTFRBFhWBPQ4PFfVcF98SUlklb4S3yZjJ+W4jOR9M18+fs26Zqmp/ETTGe+WCQS72GARt5r7y/sLX7AXdxFrRfdal1+TGOa58wTVazMsq5lQbV1r0t+p//0PFbnxjqlolzbXfg2/guZOSspGAPwrgNf8d65Zyj7Jsij2ncjJnB+tev/EiYQxia+1GR72RirAdxXlmowyT+GLi8SNA0Tch+SRXkUUmlcqTqSly8xyP/AAn+p3UMm6GN3fiTK/qKu6NJquqQSS2sUEkduemQCKx7DS7q4EkhWMADIIFe6fBDQtJvPC2qT32nJIFDAybO4FbS5Y2sTRdSdZRcmeLTeJCjTW9xpqo6kgyEdKo3F/JqFlLHp9oWcfeJ44q3qGnyDxBrMyxO0D3DLACc7QDUmkwpbRXqXUUgxAzZA4U49a3bgloc8KlWo3zvuc34ekW2WQXkWXXOCetZPiJ7a51BFt0+ZxyMVc0SLzS0rziaQk5ArO11pjqaxooUswXA4IFbwguY8ydd/V9e56b4Q065m8Nv5mktGVYETZGDx0r0rSLVv7G88aad3l46cVieGdBni+H9jLNeSxzEsxUN1HY10dnZ6vFpsdumoOwli+Y46CvLlV55XR9BhlypJ7WLNtqmr2dlJNb6E1wuwAsGAxWb4t8WeLpdIs9Kj8MR2pmukKzlt4PP86mePxDb26pb62FjJ2sjwjn8axdY1PxPZS2kKzicQ3KsG8rOTnjis3dy5iqlTk93X8Dbm8QeI9Ghtbq7t4sh23Fk4GB6VRuvi3o+panH9pv1V0jOVW1K5PcDtV3xb/bl6LWCbULe3ldGkIaLOQR0+teL6zDfQas0LxZJ5Y7cDPrXVSpwn8RjXxFSLtBs6zxj4zGprcf2RJGsCQEP5g+ZuOg9K4n4d38KPPYy23kQN9/bIF4yOap6nHPHDNtwoKEliOARWJ4cMtyfkk2eYcBxznmu2FGLptM87F1n7WLW59JeJV0ybw9HcaBqQluopo9qNMGwB/KuT1u4vtaiijtDJCqXalmV+j+ua4G10zV4b2Ixx3LrLJgqp4Jz2r1DTTY+EtdsLfXdLuYtPvZgjOw4DY7+lcTw/I9GdsantI6xt0PAvim943jOdZrZjcRBPMkd85HTiuw+Hfh6TWdDu75PlihB3EnjOK574yWVhD8QLs6PO4tZ5Ni7zuKjqPwrrfhuIrPwPrOl/a9isxVATweB3rvq1lKnFI82jh5U8RKT7v8AroRTaJceVI6y71YEHac1lr4Y1SLGJ2MRHAD84NUjrmqWV5LYW7SRqzlRz8pFd98KdKt/FN/fQ6xroDwWm5YcD72W7/QVzOq6cW9zsoqnXnFWOOYvNeRQWXmkxJiTPrQ1n4jaTel60aEHAx1HvSarearomrym2ZQn90r2rb0A6zrt7Fo7XEaxtC8jNjkVopycU0jaEISm4u6ZUsn1RLiM/wCsRFy+e5qlrVzdzQSlj+4dsj0LV0TaXc6P5El5fxSRXO/ygoPy49a5/wAUXrXVhNaQR7It4bdjpzUPm507GeLguVq4uialf2QSOKb5CuGVh0rq49amt5YFETysykB93QVX8IeHr2TSjqvlx3JZcpnjAzXQSW9vbautzcwKFjsy2AcgNkcVU5wcrMmhCqqatt0Of17W5Lj7PZJJmVAGbFY39qsl2TcQMvmP1Ue1dnpnhvSo4oL1Lndc3Ts5MhB2gsSF9gK5zV2FtqssMqIypJgY9fWlS5XJlcs+X3n1Kbavbw3kk/2VpSqeu2svUNbS+04W8dr5UjZJZm/StmEtNcTxixBc9Pl7VR8R6dDF4eN95CxMM/N2HvVpQ5l5g1JJtPT0PLromNJbff8Au5ztfPrmvp631mzt/g7pMcbHz47MMy4/HivmGziWRFmExKRsS5Bzxn1r6fkNmvwr0VUspPJNoI2bbk47GqqumpJPcxoUpXlOG1jylNbsdU8+4uWl/wBlCOcYq9b3FneNbLaXe0A42FenFV7OLSHWWP8A1fPbqozW1o2nWF1qttbaXG8r7ewrKcoJWNaLk5X0Zzni3zF1C1H32Oc8ds16T4VhjvbjTLSO0SQoC7EtyFA6frXnPi6C1h8TvA188clu5DRdTg967nwlJKdW0+DTbc3AljLFiSKqdO6JpVlGrJ2sejS6VZiK4OyPZLJg7myQeKo2WhWEOryTXiMy/K4OTgjNY+seNfD0Nhc6U0m29t7nMwEp+RgamvfHOjrcwJYeIbPbHaL5isehz3Nccoy2sd7ilrJnXW32W78I3FoFZYjeSeSFGSQeKw/FUN3JqWmR/P5lpAW3EAZxWJZeMbkaUklvrumKizlSFXd1PWrupeI7zU9djthrdjujtiMhAc1jqtymqa1SOC1O5nN5fXAn8tmYqwx1NVNSlL+HzbBQGaIlueTV+40+4vReyebvZJG5C/eNYF7a6la2Jubli8QThAOQa7VCLSscs5NRcbaFHwohnEqyRkbCec5rblnuY4hZtcHy5mA2isbw/etMjKp2gnA4xVq5d/K35YENjdn0qr2k4smioxoJp6F2S28jKruwwJBPcU+yLWsU0u0Bx3J7VQaSa7kUmV/LVOuabIjGzlPnlNjfxd6qm+VagpScrxVkcX4rlfzt5LJubII9K0vhnd2sOqmb7YUmRgdrn7x9qx9dDTXEZdmxuxgnit/wKmmaPdLd61bK4kl2xMOo9K20cHYwpU5yk5vY9abUow6NHchRcj50JzxmuH1XS7OLXLkCTzUdi6k8bcjoK9Djt7K4t0njjAR1+prA8YWVtB+9tkKbBhy3Rq5KdRKVjeUHKWhc8N+L9Ng8OJo13AnmROVMiA5Iz7CuhtPEek6fq6X8OnsUSLOFU7nrlPhVr0um+II7K5hhktruRU3FBlfzr2Hxto2n6d4ktTbRKVurTeeBxWU1apys1Sm3z32PNf8AhZnwog8Xxave+F71b+M/NJgnn3rzrx3qvh7xN42uNY0+4a3tpmAaLyyC1N8RWxk8V38vmlUSXCpjGPeuc1VCNSiaEgneNx74ruhD3ro8rFValSNp2sn6Hren6/8ACuLR4EvfBD3F3GQDKcdfaur0zxnpUVuzaF4JmVMjKuQM15A0n2eCELFl+Dj1r1PwLNLf6DNJh41EoAJPPSueWp6tGbk7LQt6l4+gTUtPvp/A9qFCsAjSZJz1J4qnfeK45rDU1GlW1rBIp+VFzjNcj4j1qdfFElusxdbUbAWFZeoa/KdPvVy/znBGPamruWwSfs203ct/DPWZLG71D+xYUhZpDkyjdu564NdVL4o1WGw1BibeRyOPkGK808KX6W/n+bN5JIJyOeK2YrqM2ckaz+asnG7HJFXVprnbIoxg6afqdMvjbUxpkEcIiL/LknHT8q9A1+1N74esLmWecNcQngPxmvHpIIWsIfs7ZYEDk47163rUWojwppMaWcnmG3LIqv04qJQvax0U6rjJ37HFvpNzZeF7m9h1X7O7hlCF+G+tZ/wU0my1vUXt9UQTJbqX6kYYHipbKxefwbqF1eiUywoxlDNwnNSfs+faL2fWPsTrGiJ0I7+ualPSSbORO9WLSPevB/hzw3PqdxMdPskLIOZF3dO3NdJoGgadB4n14WlnbCNk4CxgY+SuO8ArcRJqkd2Ms0qlXxkD1/Wr7anqGgahq1+L2FVcbZC4b5Rtxn0rzJxcpWZ7HtXyqyPn3x8sc+ieKZPsgRYr8KjjgqQ+DXiN3aZZvJBIcncQele5/EvTZE8B6pq9z4q0y7tLq8DLBA/7zJfoRXg1nqlxFHcLA37tCSpdctXu4SUZUvcex5eLpSjNN63Pov4Aw6cbVob6RVcsG298Yr6i/ZFtmk+PWrx22ovDGti5bK9flFfLPwA+B3xz8VpP8QfBK+G7+0lURG2vdQa3dPcAK1fUn7N3hz46/D34ja1rfifwNokySwtETa6n5h5HGMqK83HuE5OHVHXhJtxjJKy7s+Nvj7Jdt+134+MNz5oGrRFiBjdhI8D8BkV6DG99qU8t0ZQIGKqsar04rzX4pW3inUf2rvF0g0gR6he6gH+x7xl0OwcH8P1r1+28O+MvDlvJqeseEZbG2RvnUyB+PXiuuVWm6VOK3S8jjjRqzlVcu/mW/hHPqvh/xTd29nKrxXTEOkh+VRjmuq8SvfDwPrKNp1u0jamPLlz1BrkPhpqthc3ura1IgWKKVo1DNyTir914gsX0i5tDM8gmuTIkWc5IrCrF8ya0Z1Yd2hboVPDdndy6L4gb+yi8fmLk+aBg4wRXp1/plu3wi8L2d3oU0drc6ux4mxtIGK818N61LBpGrxy6Hq/k3twWVo4NwbjHavR/EPiSKX4UeDrKTTtVIj1ZpCEgZmVdhJLAdORWNWpy2f8AX5m1HDyqXbe3p/kea3FjaW1j4zmexnkc65ZxryT5QJjWvYfiTNZ6R8QfFENzJMFSx07A2n7piP8AhXk1n458Lvb67BNcXtq1/wCIIJWjezk+fayYwdvtXp3jHxp4e8U/E3xo2m3Ely6Wdg2x4SNgWMqRzWMryqqzHKMacGrfked6bNpVxrXkQ6hJDJLcJjchwVxXZT6Q174m1WG21xVIuNOXGzqPMHf3rjtH8SeGbPxTLp+o6vZwzO6uUkIBQYr0PwxrPhjV/F3ih49Y02TN7piQKsy/Nhlzj8anFd1/X4GGHg3LXb+vM7f4ttrH/C/tNtbbVbUwaT4WWTyiPmwz4P0+7XPeGZ9aHx6+H3l2cEqx2eoyztvGV+UAEfXNdd8V9Lt5f2jtXJ04Mtv4bgjkkDYB/eEhf5/nXJeFtD0m4+PPg6caZPGDoOoyl0lOEGB/OsmlGK53q/68jqq1JVJ/utP6+ZT1zUyms6Y1zbOHbVyxGMjGHIr5v/bdu5NW8U/DqFoJIJltL3OeDjdHj+Rr6BvrC0TU7BY5ZQ32ptm5iSAvNeA/tsqq/E7wGPMMqGznBU9ByoNdeBlKNRcupjiJe41PT5njmkWhPjrwNDKw+zN4n09GJ95QD/WvcP8AgoW0MX7Y2p26KojtfD9miN6jGcj8Grx3QLc3PxO+HFtaSZMni3T0wV4BNwmD/OvYv+Cg5uIv20fE8M0kTyxaVZRxFSAAvlrkH3zVVeeeOtJaaHPiG/ql4uz8jg/2WrEat+2F8N9Kuz5lr9rkYjpwYZc/yFWv2mrOA/ti+NdO0zLRW8iowc79vEfr06itT9kDQZrj9sf4XtNmVZWnkTbkciKUH9DWJ8Wnmuv2yfHqQxts/tZxcIz8kKFAwfTgfnXT9YcsTyq+l/T/AIYIKUIxsktVvuez/sc/DTSbr44+KXllPm22i+U8mB/y0VW49+K+vdS+HdrbazqltZ3heCHwjcyNI6hyPvcZ/CvCv2efCNxo+g+JvGkHhTUpNQ1S6RGuLN9xEPlgbf0zR8X/AI1eO/hpbP4X8E+G7l77xF4cul+1XsZY2qbgvznOf4ice1eTS5vrPNJX+49as06binb7z809DuZBZKFILIzoox0U4P8AMmulsrq5ngkSAoWU/OPSue05ktdGgdtmZGZj8vOMkf0rpfB1jYSabrN9cMEaFFLHk4Jxj86+k5m0mvyPl/Ztvler8x4kMK8MS5OT71UuZd82Cu1e/wBatLtj+bbkOcg596pzZMrMmFAPzDrk0pSTscrjJPc0tHmCNLEhDZGMV2vwOuLaw+Kcl1fwqsMWi3bDPO5spgfWuH0k7G3qUyTwTXoHwPi8/wCIV15mnNf3D2TrbsDgIxdMfrXJjlTVGTbPSwTbmra2PtLW72yvvi1+yOdOBaG9uNfu8k9Ctsgxj8/yr0i/aS5+EgTkG48UAgqOv+mDj9K841O0v7P48/sj6bqcEdtPbp4nLoOi/uM/0r0S0TzfhP4dRd2yXxAWD5xkm7Y5ry7LlstT32lyRfX/AIJ//9H6JVpF+LV+hUbo9ARjj+6ZDXG6Nazv8JPBFru+c69GxHqDcOc11sMgPxP8WZwGTQLfa/t85xXhH7SWv654Q/YstfE3hfV5tP1ex1Cy+z3cZAZC1x1GR7mvEp3lUgvkepZ6nvlpBcD4jeN1aDAt9MtsEc5yr5rm7S3kh8F/DmD7O2F1eJvLI6nc9eMRfAT9qvT7/XRp/wC2LMl1Dp0E195vh+Ni4aLcFJJOO+CKgt/A/wC2/pOn+EpNM+P3hTXI5ZxJZQ6jpAjUHGRllTLY/D61rGlaV072Cato3v6/5H0VpkbxfET4g3RDbmsbXj0/dPXNWAWPwL8NbZog0j6vECM8A5ck14tY/FL9rP4ffGq18H/F/wD4RDUdO8ZyvYy3ul27KYZFt3kTG7HVUPGD9eMH3fCWekfDGzOB5l4DgjuEY5rNR5WrsuUUkpRRu6fKzfFTxh5alVh022TJP+yxr5//AGgovtH7IXhHTFUKL7xXYKQR/evhXuekSyR/Ejx/c53NDp9opB7Zic14h+0CJv8AhnL4Z23ktJLceL9NcqDgEC53n9BWMY81TutRSk46+hVtW8RH4jG2sru3itLe2XdmLLD5eBmuQj0/VL74Xw6hrGow3MQ1l2hCjbuxOfStw6nf2vjjV4odPm829tE2uHzswpyfyrj9IuXu/hd4dso4ZYba21Zt8jg8/vif1ry5pSlbbfsdMJxa5lr951az3UHxf0TUY8Yv7GZIkz0IIyTUNrJex+BtdjNg0k91qF27yK+MfPir+lS6a3xE0eZDJI6WNzsLpgDLDpWWmqW0nw11lZbzy5Pttyu/aRj97SnzKNt9PMbcWtNDrrK6uYdS+G8E2lP/AK6f592TjyTXy5+y5cQx/tQ+N5JdyE3t+VYjO399JxX1HHqVtJrXw/ijuyVh+0HP/bI18vfsmyef+0L4+vH24Et2+5+376SjCwnGd7af8AxnaT8z23wJLpsXw902KG9kkabxVKS3q32h8/hmvkf4n3KX3xb8YXouFfdfmIqR8w28Zr7H8PSiPwL4UNtDCFufETkgAc/O5Jr4l8ZSy3HxG8YyEw5Orzgtt+YANwK9TLk/aWR5uau8LNkLM32byiny465r2f8AZWsLtPDeoFFSTzdbG9mIJOBivFBzaFtw4HzA969o/ZfiWPw9JEkkgM2sFid3U4zXVmMuWlqjjyyLVRtM+mdL02yPxM8Q+cizH+x7QlQMbOWrk7DSNKufhV4pmNs8MLajNkhyOfNrptNjuE+KPiFiWWOTRrRc55PLVy2nLdp8FvEjPfERvqc+0Efd/fYFfMxcnPRW3PqJxi4rm12OkvrER6r4DjiuJE8y9ZcZz/yxOKk0Fp4/i3ra29xLuj0iMtuH+01RXb6odU8CpbzRSSR3TsQU5b90RUuhz61F8V/EAWGNnj0eLzAw4BLNTqLVPfbuZwb1Wxznhxdeufg3421KK/jjc/bMK6ekjYq7oVzrV1p/gJ7po1nfUkEiheDiI1W0e7vz8HfFDR2iyAm5XCHGT5hzW5cy6paat4It7XSWVBdB25HTyTRScnGzX5dy5uCTtr958j/EWf8AtP8Aac8WyyQ7Wtp1hJBz2HNa9vF5jTsu7iQ8Y68Vh+LrlX/aH8aBIngnlvd77u42jiti0nAF0Q+0hiRk57V9BSp81NHlRac5XLV88n/CKXUoHzKAAoHPWuleS0/tbwz/AKRIxVwJFwem31rD8xG8PCHzf3j4yc4zzXSx3EbazoEKeWzKxDAkYHy1zVedI6IqMpb6ly/urceLpLaO4VWkgjIDHqNxre8O7IdJ8RLhJgkzYHHORXO6pZRzeMUmMUfmrEqFiRjG7NdH4fsLP+ztcE0Sbt7MreYAOlbYKMkmcOMaU0c7drb2vh6QzQCRDFEAF525ra8X2duNP8IJsJP24bSDjHymsK7srSXQWijniEjLEM+eMcHmtHxrPpDw+FiurRKba63SkzLgfKRnrU4uEpzvFXOqhP8Ad2elz0OTTJnsrQ29xcxKtk/3JWAPHcCvmC8WS31fX4XZpJFvG5brjAr6F1nXLSSytItK+IOkWf8Ao/70vIrjp0618+aheLcahqcv9oxXiCZsTJgCT1NdVJy1TRzwaS7mBpfiPUrNksor0JHLKcrszwa7tmvY/B92AQd0BCJjhhXmcW59WW4kZViLFs5HSuzvvEOhp4SuRHrMJkERBTdls1riaaSTRz4Sq+Z36Hb6Xfiz/Yq0/wAOzWat5vj2FlC/LgmcV1us6nL/AGr4ZuP7MYrBeyBfm9I2Ga4yT4keAIv2bPDehTXKi8fxNC7fuiRlW3Z6e2atah8SvB1y2nGDWMzxTyOcRNyxUjA4rzqsG0lJW+89KM+ZNx69j5mv7do9Y1uSRtrz6lPIBn1c4rR8MTLL4K1wRL+/FzAm3PX5vmNYs9xLcXd/Mn71TdzMr98Fia1vDEpTwJqb7czSXsahsY6HmvVnFOkotHhO8akpR2M2IkSea0ZXaeQTVGaVW1FZYYtquw3nParyMRgFssetZy28l1qf2YYbIOFPBreklbQ85N8+g/XI5ZmZoHYARknjrx0r6F8N+JfCS/DXwja6v4ks7S40u1jbyjw6Njo1fNmvRGC7k3OwkVAY1U8AA9zXtHxb1yS20HwleR+HhZQy28UlwkeN0mMNyR7jB+tZYinJpQi9PkehhcSqfvS36aP9D2C4+K3wkHhe/gPjGzMt1ZyRERRtIQzKRgADJOe3Wl8NfFj4Wz3OhaZceJr7OnacimNdNnySoHbbnkjpWRa67410CwGq6V4C0r7OEjkUXFyEKhscn5T65rb1DxD8WNFuV1mew8JRRtbhwXLAoCeu7GK8usn7N21PWoycqi5uvmaPjf4y+ENb0rVNC8PRa28t3aOEB0acZf6lefpW5bftT+ArXT7H/hKtA8R28tpbIiqNJkyxAx6cVzviHxt8S7bS7TUIF8J6hPcSJCzwbhtZjj864zxL/wALYd7VNZn0S2t7+8FskrWrS8nPA5HNcMKalG8rWPVnG3e561r/AMbfD3xG8OQaf4c+DvivUba5uE8/zLSNNyZ5++w4NeXapqtt4C1e6+1/DbxNZwajaTQWsGIWUE4zwGOOBW7rGr/FTTPDnh/Q4/EuhaX9rvlsjJ/ZhViMEhs7uvFZXxN8J+KdD0rSNYv/AInNrMsN+PtFudPSNfLI+bBHPA5p0qSjWsr6dTGbdSm4u1meeLrWhv4a1OysfCV7GZp089ZpgGAVtwwATSW93qfg+2TVYvh1qV4dQCeTKmoIiFTIBtwOck4HTvVHxtZ6j4du9KOi3FtJYa0GlkZ0+ZO+OPatHXLzxLpa+DBP4kjhlS8A8zyh5aRY3FiPrivbeHajyxZ50ayWrPofXfEPx3+I76Dpmg/BDTNP0/RJIb3yLrWQhupY2yMgKcjjoa5TxT8Sfi5d+Nb/AEnxD8JdG06aNAFDajvUemABWjZeGvFniTxroP8AYP7Ql/PNftKW+wmLCqihiv3Tgdq89+LGn3ulfEa5/tXxbq8z7vKSSScFpSFyc4Hb+teOoL2p6U6rVPocl40utattV361ZWFvcRuJN1szHaeopmheLfGfgu/u9Z08Wgu7yMCVLlCxcZyBkfWqnjTSNYtbzw7ZHUJJjr2oLEySNlggPHNdp8QvAFv4dj0CxsFuL+8vGn+0eZPwdqZXAPQZ4r0uanKPKcKUt+rM/Wvif8RvGeiW1rd3uladHFcJK3lWpyWU57mqZu/H+kLP4gsdfhWa5ZRI0lv5m5R06niuc1TS79dZsfD9va30dxeHjYSyJgZOW7U3X9Pu9FtY9MvvPDmT5n844ZfWlGlQ+yaN1dYtGzrfjD4gazFJpmoa/ZXFlcRDz41swp9euao6Da+OLm0udP8AD2uw25mdSP3C5wDyeTXPosS2qxvPIN8oCZftitHU9OslS0Xz5bdSyB2jkKkn8K3jGMFbuckXNt8x0P8AwhfxI1/VHtNQ8bWqpBEDsMSLkY659a5LxT4RTTLBfE+m6lJc6vZzbHG9drgcHgVoanbLGgktJPMVcKHLkt+JrEa1itVmR87Z23NuPAp05Nu5srRWqLdheN4k09rqKVxd4CzQ7xlfWo3tDaRLDHPIVHLZPP0qpqlkLZk1bSswyAEOF6S8elLba3Dq9tLaNELe6UEfN/EcVabexE48zRYluMGMXTYV+FYHmr+mw21hc/a2u9hLY2s/DV22gafYRaFBc6zoNvcpbxYJIwT71xU8Nh9nYhc28kzOE6+UcnA+lZKvdnZPDNU1K5q3lrYwlr67uNgODkMcECuevZtBg8S213Dcqbe5AWTA3D612OipbX8f2TUIVkU4B54IrkvE+mafpfjeyESLHZecFYA888Y/OjnvKwQoSUbo9DTXPh5b2Rt9I0xJLpNvmFbQ56delZtx4m8Lvepb6lpszMYyYxHanJx1rUtNFEmtOFmiVfJjMagfNjnr+VZ+oWLN4lsZIL+2eS2tpklTqV6dR+FZvflKjLXXQp64lhr3grWZNP0mSDbC4ErptOO9ct4+ma6+E/hSSYrHCscbM3UkheBXW2ss1z8ONZt5LgRGWKZFXHLFiRXDeKJprz4TeHLaKIu9nIqygH7u3jJrWEbS1MptuGj1Rw8VxGlsFgUoHIH4kV0do0fhm0S9vpQ9zeMBDGB93NReHbOIRjWdTVDbx/6tAfvNWrBpe+6XxP4x1KK0iQZt7EcsQORXbKSS03PKhh5TlzNHReD/AAlZxebqvh3x3bW2pxDLPJbmTy3JyRzit3UvFnizxlaHwb4e8S2SMyCK91Lygpc9wvORWYmm674gsNP1o239l6PPdxRrbbfnmV3A3Ejp61uap4N0iP4iJ4bWwENvHp8k4deAzBhz+tYynzPQ7YxdO7mWLvSNV8KWFpaWuk2ku2I77iCbDSMB1OepNM8O3W3T5zcxyxyuxYRuc1yi6ePLvdkl3GkU7RrI8zMMZ7ZNdCsaadaQwwyvMSgy71pRactjKvzOHM2ajyYiy4OQM9etXYbljEUR/LXZ81Y4eSWELkAEAk+laEokhs9/mjaw6461vWhcwjO6ujKEq+fIZG+XP3sYqtcGKQFI2AUjrTpd6MWTaR6Zqu0nTzFwDwOOtQ46XL1tzHq/wet7L+2rBMCeVtOkVV991d540hVYtIhvoCscWswNu9DnpXkXha68B2Nla6zc/EHWfCurwqw86CLfGfbBUiujOs2+pRQE/tNadqsnmieOyvNMjDFh05GDXzuNSc2k9T1sKp25meqeKytvp+p3EI89ZLeRRxnHFZng3T7q38O6VC8uEeFTux0rk5NW+NXiHT5dN03VfBt7bXIKKq5jZh+ZrXsvF3xm0KO20bUvgf8A2nbW0QQSadq0QBIHHDYNcFWq42iejTw85P3jS8A6V/Z+m6g8kvml9TmZV+rGtbwfs/4WT4jS+4txawjPvg1zXhLxtrvh2xeLxX8G/EWkRSXDyvMJo7o8knohzVXSPi/4Qg8a63qetWfiDTLK9MYt5rnSJgnyjBycUTaqvf8AQh0alF81jpfEEunD4u+HbZ7d/LfTLlhLjODlcGoPFtt5N5otqbsma41RRChX7wwTXMa78dPAGqfEvRf7E8Z6cIrHT5xK88DICSRgcgY710E3jLwrrGoeH5IPFGmXFwmorKJVmU/Lg5AGa86hSnRxEmmexOp9Yw6UkXfiLpt9YeG5pb2VfnuYFWFVw2S4qbxNHNB4cvo23KDbnIPXGKX4uQ654i0WU6Vq0E8T3tvtMeCwxIM9DWj4w0W7XQbqW81WONooMbHXhuK641pxrNHFUwcJwTirMyLDTzD4VSHzcD7Fxg5x8tQ+Bolm8G2OZTIPs5Jf8TVu2guofD4AOAlqcnrkbaz/AAPJPF4G022kj8tjCxZiOuc11Sm3OLa6Hnula8bkPgkQf2WEVSzLcyZYn73zGtf4IyRSeO7ton+9qEgI69BVf4dWEw0aOclXBllCn/gRrQ/Z6t/J+IuobMDfdTuSRkDHpXVSipWfY56icI2Znaba3LfFD4h6xHNmOPU4gMnpiMCpNLufEeoeNtahRohE0cDefj7qgHijw/PMfHfjmaSceRJrHz4HU7QMGptJu7Zde8VJazfMJoQQpyQpTmvPrz5tt7nbhlFO1tzPsJ7/AMQeMvEiaf4jgdbCyRQuzlG54r4p8SeKtX1zxJcW/wARby+a7tbqRLfz0ZVVA2MgGvrTSha6X4k8R3GmWsiefJCd5bG568B/av1e4v8AxXotjJYRpc29sz3BRckEkYrowDdStFvYqvQ5oyTdmj//0vzn1LV7KViYsLBu2q+Mc/SveP2VUkvfFsenws3k7nkDocZIUAivm23VZpgsgA+baSR3r6f/AGVJrNPFtuLqWMBRLtl3bedorhzOL9krdzXDr99qe0/ESKAeMdLsfMW2llt5lWRepbbxXx9498Jal4Z1q6xcSGe3kdhIpwGBOelfVHxG1CztfiLpNyL6AxosuWZt23IAzXnvxjtPCV7qumiy1hLy4kVmkWLnnHevIwdScKj06nr16aqU7Nngmr/Eq5h0y3s4IQk0KYeRj984r6Q8A3xvpvCzXQSWSTTQXOzIByO9eB+MfDtte3sMNjpkZMeGdmB54rstK+Lev+HXtLKPwWsxsLVYocSbSffNeziL1Y6LQ8yNXklZu/yNX4mw/wDFwtRSFFSFow6qnBxnmuSs4x9slSRmXZ71T1jX/GvirxhLrL2CWsjxIhTJwq89PX3qGDQ/GNxdXaTKsfQiRnHPNFCE46Dq1U5KVjaSWVDNEk4Ks3DYGaWy+JOoabHLZWtvbyNGG3KUPODjr2rHsvCmuz3DW1xqsfmJITyeMV1XhnRbbTbe4lkktJZlLBmkIOa6HGNveMHUdX4XaxS0f4lar/Z91HP4SuGURs37gNICTnkcc1tabeeLdd0OKey+H2uRxgDJlRUDfgSK1tJ8QanY+GJI4db0m3cRt5aSKoI9Mmk1Lx7eHw1HDc+OoxIqKMQ9A3oKxak6nka2g6eju/kJrWn+LIbbS4dS0GXSYpJ1PmzoCoAHfBp9z4PHiXV9MJ+MOkQwRBvMggiCOM46sT2qpfeLtMvhYC48XC5WKVWlWSbjp6Vn6hrHhGfVIXins3jGdzFRjNRJOTtcclam9Dv4/AHw18N+Ixfah4sXWZ/IXcZbjOBnsK7DSfG3wz8LHUG0rTrdj/EEgDHGOvSvn++uPCWoav8AaYDHuVNoZWx3pkWr+HIJLr7Fq0aTk4Ko+cCsPqrc3roafWZKKUYo9jvfjfcDwfNY+H9BM00qOUll+VG+Y4rlda+MPxV1nQtPt5ZtJsXjlQlVty+wjptya4GfxXpcejG1j8Qos65KxgZJ560s3jHRmhgVdUgll3LlCuCpqngKbjaTJWJrpmjr2qePPFd9aPrXjHUC1uWHmW0hhP6Vx9z4A0+4udQ/tLWtTmVhkyyXRYscfxZ61fHjXQtO8SmO/Ms0Mse5VjYYB6Y5rRtPHvgp3eW7txFHMxVEf5iccYNaUcNRV9LmdaXOk2aHhv4veDvCXwqi+Hb2k8l6kcqK68rKXY8n868Ljuon1CSaRQFEpAYDG1AeAa9WuPGPgKXQZ4AtrHMS2xgoHf1ryi4PzSSNsxJISmzoR2rSFGEZXizKV5U1FrQ2fCoD6nIREjsWBVxz9K9DXRWvb0m7iLqV/wBWUGK8+8JzxaTq1pd3fywxlWlXrvAB6fnXev8AF7wvHqRL20oTywoAHLGt52bM8LJJtGhaeG9NtLG42aWiK0p5A4FXovD9jttovsNuUDH70YOeK5hvjJon9nSWotJAZJCBn6024+Menpc2qRab8wA+Vm4Y1PLBaWL9opvyOuey0uxN9cXllbqqKArsgO36VkaJ4v8AB08kVp9otd0B2ys0Bbac9eBWAvxU825vVk8PRGS4XAikYsMY6jtUUHj+5xCLbwzFCIiN0gi+8eeKSdNK19RqN5XitF5M7RfEfh2XWmtNEjvL8NH+8lFmY4k/Eiry2ltNpazpbRIWlwW2jOc1wa/FTXnvJ4v7HClhsBSI/L9eKfa+JPFV/brb28c7wxyBsiEgbqUqkE7Nl8kpOyjf5HaXekLeF7YSiF/LP7zbggVr/D34Q+DPEfg63udd1W/urj7Wy+YkmFPNefT33xIuNRHlWyCIj5vMTHy/hXq/gDxfoXhHwLp+nawHS5e68yTykzhyx4rhxdbR8p34ehODXPHTzKWteHdK03XLnQ/Cj74be3QOX6j1Gayja6ybS2Vok8kSY3ZwAMV0ks8N3ruo3VpEFARWZsYLZyahu4rGWGzhiaUNK27aTx0ryvazveTPVVKKhdaGDJb3AkuIDETtwSR0rWuPE9oktun2Mo0UPzHbjIxW7pmnrBpmoeawQJLnc55I4q7L4SsrnV7LeUYNCzGIdTxWbqe03RvGLjF8r1PPItXsNTS3kuboiHzzuJP3ea82+M0Gjf8ACazw2BLsYI5EkbuoHT86+ibjwzpMltbW50aLYJtzhOSRmvn7472kFl8SZLGyh2/6OiquM7B3+meK78G71LI8rMfafVXpdnFaHJ9p1W1ljGJFcDb3YZr39tL12TQJ5bOwlBllXIA5I/Gvn/QTcwa/ZJbplvMzz0GK+iE1DxHcafLFClt94eYZS2SPb0r1Maqbabeh5OXVq6UoqGolv4U8Y3f2i2Xw1M7bAQ28cj86oax4O8cWBkA8O3EahAcu6n+teieDfiUvhrT9Xh1jww946hChSbDEY7Vj678cNOv9TurW08K38RniVHEjAiP3rmh7BtNM66s8RFWlpf8ArselWcV3bfDrQorhQZDaAtnqprhPFg85bVJCG35xg16Ebr+0vCNgsNzCHitsbC43Z+lee+OhJpUenXb2jsijMgUfdzWlOyk0nczrSm4LmXQyr77fFZWtpZMsks2cAdVrBm8M6xYxRXU0kUkkxO85wRU/jPU9QtNDtNV0c7JN/J7gVw918SfFDKkLyROqA4Zkwc/WumCZyy5bWSLOoy2wUwXNp8xyEJyCffNc7Z6542tLiQaHfX0UcOTzcNwPpWlYeJlvLlDqjjawI3DHytXTaVP4Sjjk+0apG7uhB3Ljn0raSgt1czhTpy3dmc9ZfGr4oWO7zfFF7aoxA2HDfqRW3qvx7+Jlxo+qafL4oWeC7twh8xAT70ljoGmeItZjtLJUIRSXbPGKTxl4Z8O6RHdQxxB2jjyVx0NYVKsFJKPU6qNKc5XjK6R4NPdX93IzXczSTFSMuMivo/8AZ1S7uvBVrZWR0K4PnOJIdQn8sg5PtXznPjz5Y0k2oWIQY5Fdx4WsPEpsIrjR4zJErHeifKS3rXo16t6VmcmHoN4pShq1uegfEDTtYa0jfAlj6bmXBrnttwfDF5bzSKqRpuKDofavRviFfMbK2QxhVQEsPWvNNQurePTblC331xtxXjUneyKqxjGbk2Q/B3xDrWk+K7a90cwRhASdyZDjHSvpO7/ao8Y2MDWN34YSVBCY1dAMY/Gvmv4U2vk+I4Zpr0W9sUIUsBy3pXs+oaFFOxknuVIZAVGKjF0lUqXZjgfaU6N4u2pyWoeLfEHim5udW1kqgmJ2RoMCMdhV6186XwdP5tmCC2N5bqKsT2CWunXLxSoWUHYpHBPasY3l9d6MdPkvYtyHc0cT4xTXL0On2bbve+hk22orHHLHJbvtKYyvY17n8GfEA/4QTUrO3sXfBdmJGOMV4VIlwYzCPLAxyxfHPavU/Bd/r3h3wReWMemW9xPqAPlyLdgbcjvWdVJ2Kw8avP7rtZHE6rdrNfSyQ2PlEykuhPOc1HPfywaTq32TT1JktHDO3O3Iqlfaf4l0668zUooDLK+QqThsqas6o+paXoOpy3FntE9oyLhwck9K1g02jOUaiTurHCeEI8QTNeJskXA4HGfWue164t5dbYz3SRGP5idtdL4a+23Ft/pCHY2MlR1rmPEUGjyaxLFcllKNyVJBIrsU783c810P3MUtvM+itI8S+H7PwPpUH9oIbmS1VhEeWHFa/h3xZotxZNbjUYhKwxtYEMKw/DOu+F9R8I20NloMcEltbqgeVPmbA6g11FtaaRa6TFJJawGZ1ByqYI/GvIdj3tVJNNNJGRrmuadHCnk6pG7Cf5lHYVYttR02OKC7FwjyGUEKxzWXqdjp+xrqaONVE4Csw+8TTEs7USQ5CnD5AzVxtI571eZysjoPEV/p13qNpqLSgeTDgx+pry7xWVuNeleF8QqBwK7TVbJY7hQqbvMhJGDyK811iaKxvbrzfNLpjcACSAa2ou4V/ei9LEOsSRtaTmN1VVT5iR04rD8LQWdtMk4lypkGcDjr70mu6raSaaywJJkpl+oyKzvDWp2owjH5B8xz0Fd1KDcWzzKk6ftY3f4ns+mTyT3+gW0Omyyw3GrIrvuACqe/8hXoXxWtpftr6NN5MKC6BhwNxGBXgOiX4v8AxJoel2msyxm8vxjZJ02jPH5V654mTxRDrc1rb6xDdzrLt3XFuWYDHPNcFa3tbs9Klf2MpJ3Te+n/AAD5h8b3F3qHiy4uPNdmjnKhdhxgdK9B8FyE+AbjUDGI2aQs0ePmGOK878V6pe2Xiy8gyvmxOVlQpwrZzXoPh1dUn8GS6nqLxYmcoojO0V2Vafurk6nl4KTqVp8/S/8AW5m3V+mwyTwK7nkEDmvSvgj8P7Hx+vjC4TUJtMutJ0jzoZIyP3pIOOPwrzEupaNUKhiMEnvxXrX7Psl1Z2Hj7U7eNVNtpmFYvksADkY/E1FWnzU0kdtKUY1Ep7HjGn31zeQG5urgXEuMO5x8xBx07dK67w89ss00zTbJVs3IwcHp0rjLFLbdPPbxGNWBZlzyCSa15b2CyhTzLV5Z7iLYqx/efJHAreSXs/QwwiUNXf5nW614b1nRrTw3DrjtENVt2uIlYnKr6c/Wuc14RRafcs1x+9icAHHXmvUP2hNcvNQ8aeCNPGmSWFnY+GgkccpGS+Uyf5fnXk2uu8ttJtGHaUc9awpSk3rqa4iUeWajdNd/Q7DwnaR3Wj21yTcozlVIEhG4mr3iTStX/wCEhXSdLiaWeK2DzoW/1Yb7uc+uDV3w9daVbeGtPmu7jy/sKiR8jG7FUvCviO68TeLPEmqx3caRXcCFHkQ/cQkDH05P41jNu7kwpuCjGLe5PpXh7xRcrb2erKLKMfc2AN+Zrmtb0y50zWZ7W4/eokh2v/eNenTyyW32SMawLr5OBs2kGuH1eW3k1LzJ33OZcMRzj3qqUpbFydOTVrh4bt71NRml+z7kWMt06ritL4528mmfAjSri50T7K19dxRmVTyEKls/pS6LJAr3qQM20RkfMccYrsf20YtMi/Z58BJZTbphqEbTgNwR5DjH5kVHM3VS6GjhL2U2tT5I0W/0BbYwJFOspjf5SchmxX09bax4h/4V9pNre+HSmzTFzscYPHU18n6SrS3VsiuNyEdsZXoa+54o5I/DQiiHnCPQGbGOPuAV34qk42iuvU48EpO/M7WWysfO9jbJPLd3JtGeQff4wBz0ra0HVxoeoxT/AGFkIyXkPVRjipNEUCK5lxtLysWGeBzjFS6tbsbqN9o5Q4APHFc1WcuayCnDRRuef+Jr6z1HxZ9vaRi05zKScE/NXpPgnxHaWOq2RuF2rAGWMnuDwK8v1oiXxDCmzaqj5sL716D4TsEnvYFNs0qEfTFdLfuptmVGmlUlr1OY1kLca7qV8HAEl5I3H8WT/wDWpNJRDdKptlZWHzkj3yKiv9SI1e7s5LMRPDcvtH94bjitC0WS4vGjRBHkA8Gstbu6O5+81qWrrS7ePRZGt4lUbsjbwCetVdLux/aKogDP5eZGJ5Brbv7cPo0iRcqkXzhT/FmuY0OFJtYjdomXcMOCcHGawhTUncVaUo1Ul1PR9Ju4oNPuN4AQoQvqTWX44t5F8IedHOBLKM/QYq/a2OlQI8MUBlQbiHZ8YNUPiJolsuhRPDePHwxWPdkHikorm3Oiopyha2x//9P4P8NZ2zqUKN3J5zWiVP2dlGMZycmqnh6CRLQmdgXJPA7VZuLaf7O8oJUEj8a5mm2cUYP2Q/TVjWQ+ZIQOcDPFbOmWHn21yJl81WzgKOnFc55M8MW2HLSbcg+9dv4Utp7vw+Zj8jbjuBGDUTfKrs6KM/ss8T8U711L7NGSpjbANWPC1vPPcAlneVOTk9Kg8ahJPEDYnWMLKwAIx8wNbHgry0ldHYCcZyfWuqMnGndHHDmc+XodrYa34qluYoLG+WKEAAKybuaNY1vxNfJNZancxSKrHAWPHFQ6beNA+8Lk5zj0FR388ss8rDKq3Jz1rn5JPWx2yUeS93czZY74tbXtorrNE6/KhPzHNe9Wgvr2w0wahJvvIrYI+WyR7V5R4cjmtm/tGZVaJcbdx4rvfDfiF7gXeoXMUsiZ+V0HyiicJJXZMEnG55v4l2P4ivCjZ2uQxzjn0rmb2z/fpIwQBjwc5xXTa0tvea1dXQuQN75246VzWoWsbalkznk9O1bRfU468E4X8zfDmyhjjytySgI+teh+DXvDpDSRfuwJeV4xmvPrKzWS0jcOvmKe56CvR9B1KKy0Rokgym7JIPU1E0lsdFFa3ZyOtyf8TqeYxCSQsWcjtWLdXlpNp90fs4Rw3eti8vITqksiwnMp5yelJqVnG+g3BFjs3H74YHNTa8tTao4uDsc14VutP2TSXtmZFbKhk7VrW11oPlME89WzwHBFN8P2sH2P7IqYcN8rMea3l8PWDwN9ouYfMDevJNRUmudioRXso31ILZLa4gHkwMMEEA816drniOK00XRr+AyxiGEphhkMe9cZa+TZxRJJdQQBCDvIyK6DxHdWtzoEDp4m08NFG3lqU4IPWs2+a12b1INe8jO8Qa5bTeDLiS2jG28UmTHHNM/Zx1bSLLSddguU2zSXC+WxU/L/APrrmtWjv9M8DPcm+t5xMnEe3iRSecVv/B86bNot5PHrH2BmlCyBIt/TtW/J+4fU5qNZwrpJ9Op674c1+LdrlsNSjjga5RlZlIAOOlO8Qy3NxomvFLu2mV04I64xXOPqfgew0e6sx4iumkmnDTOYiCG9uK47xN4l0GKOa3TVrkpcHG8oQSa4IQcpanq005PfQ801WWxbw5dx7d7C5w47A7q83kjWOdltWXBbqO1dt4mzHaSG0uGe2diSMYJrioEtmlXgxPnLZ7ivahT5YXR5der+/wCU98+EXh+ybwnc6nbajq1jcS3QUrbajJCGAHXarDFdTo/hq+t9Xu7y38deKYDMwORrEpxx6E15Xo1/okekxw/2bOSMbpEuCu4/hWlHqlpAxNvDcopPVrgnNeXLDuVRytds7FUjGKRz+q6NexfFK71Aaxey3v2kgXsk5eTjHJNepS6p4x1HQ5bPUvH1/cQsxD27Ecj69a8o1K9FjqP9reY0jSscJv5XFQXvxQ1pPKUabbhDnep5z75rolSnUaXY5KWIhTlJN7nsHwvjtNP8H36XNxtl+1syBmySBxk1na/q7Ry24guUzubAUdM1wvhz41XGn6dMkXhOEl2PLEEfXFSap8W7jWZoTNoFrAtuAR5a4Dn3qvZ1Oa8kbe3oxSSZ3llqeqQ6bdSHxLcwyeYdqrMRgduK9B1jxpqOjeC/BE2keLZ7S5lFx9uMnzeZz6HvmvAbj4taoIjEmk2Azgj91kird/8AH7x3fx2NrFpmgw29oTsUWxJP1zWX1fXma3MauISlfm28j1jQvjN8RNEdYk8WabdWx1GJypsA7eWXG4bscHFeheKvGumX/wAS/Ft7JfELNHb+U0cB+YbBnoPU18q3Pxr+JVzKEj/sW3jWUEGK0GeKtXH7QfxQju5r37dp8W5Qgb7MCWPbNNYZv3rWHWzTmqKK2PV7zxLLo+u+bY6Emq27/O3nW3J9uRXK6z4ivZtdfxJbeC7TT53ureVX8rYzGJwyrx9K4hPjt8Yp5jNca3paB8YK2u7A9Kzr74nfETVeNQ123d0lDBktxjb701hudqLB42NNNrqfVll+074/l8Y6h4p134G61q7ahZRwSNaOoBCklSMkHvW9pP7QWrWvizSvEWl/s5+L4b22sJbcGSaIoA/1avjqT43/ABXSdVXxlstFGC6qF2j0qCX4wfE1p33/ABO1RoiuF2Mqhc9OcVDwbTsy1jYOPMtT7GufEPxJ1Wez1UfBbVbZIZWZle8iBAPfAPNeM/HKSfxd8SLe/wBc03U9MbTLRY0TCPw3LY7dhXiEnxM+JLIk9x8VdakWEHeBeHjn2qJ/FmvXNwL3UfEF9dN5W5prhyT+ZqKWH5ZamdTFfaSZ6N4c0xNR+IvhMaTZ6leRWeofafMlRY/LeNWZSCOvIH51Y+O15D41+O+u6rfQX9leahDZpLc3DbzuEe1nB9MbRj/ZrzGHxneo0Zt9fuYZEy8LQylS2eOMU611k6pfpd6rq1xcl2/eSyTEtkHpmu72ai1p+Zz1arqw3d9O1vyufSnwy0G3+HvxU8MfEXRPHWiyT6DbukUBuQpJYDJ9u/51j6p8DW8W+Kdd+I2u/HTw3oV3r+oyyTz4EhRWdmVckjkAgZ9q8KkuvBBe6ubiG9d1kEZ8t3zjPXIrI17TdFu7YwaYjJAjbkV5ScH1Ga45YOUp+0vqeg8e1T5bH3P4O+PXiD9l/wADDw14d+LfhLxwZ7olvMiaL5ccFiC30rz7xP8AtIeIPit4k8QeIdZ8T+DYojZC1gt7PKywptO7luuW9BXylBpllbonlxqmAcn1qDw88Nu99G9pbyJM4YPtBYY7CtIYKDfP1Mfrst7X+ZTCSLp1kk5VnwScDHFdb4F0uS7+HPxE1WO7jSW2FqIYmAPmAPlx/wB84rltWIMpj/dqi4IBPI5rrfh7BZwfCv4o69cK32iy/s8WyjorPcEAkfiPyronzKJy0Z892r38jIicAKzJx6E1XddpbqdzdPSrG4yHMrAlzljjGKqOxM8rM+So+X/a4qraJs4JqXO2adjGohAkYbu3PWvQfgfNpel+NNT1HVrqXyYNPXbHApZt7SjGcc9FNecaYSELt2bIx/DXq/7McEx+IWvXq3UKhbOA7ZVDbv3nH9a5sVyxoSur/md+Dg5zSi9T6o1rx74Sm/aC/Zt1CDUb6eHRNO8QzTmS3ffK0kLAIoIySOf++a6/Tvi/4JHw48I6eYtelI15WDf2RMoZfOdumPfv6VJcJHdftPfAlp7SH/Q/B+uXL7UGGJOOn4/rXaaRdSSeA/h6Io44Rda0hfC9fnkJFeXGaaTS1t/Xr8z6GCs7S1S7f1+Rlf8AC3PDSeJvGmpQaB4kuA+nRRjZpcm5dqHjnrnNeO/tSeMdF8Sfso+GvCqaBrdqupa3p0H+k2jRFv3m5gQehxn8cV9IJdXSeJfiQZyhW3sLcqUGCo8ljXiv7W90sP7PHw5a5mSB28T6VIzykAY8wMSSfzP0qqc+Z80dLAuSLUZa38z0W7+K9tb678QZE8B+LJ9unW0W6KwJBKW5X5STg5rHPxWvU0/4b2w+Enja4EUiMClqihcR8biWH6Zr02a5hurj4iXdjrdg6XFpAts0VyhywgIOOfWo9Vnh0y7+F0F1q9tH9mjY3GZlGGMGBnn1rSOqvb7u/ciU6d+V9/6R80/GX4jarrfxs8Ib/hZ4ksooNceVHuI0Bd1spUKg7iM4YnmvTdS+J3i2M+Aoh8A/FtytvKxWRbi2GPlwDy/fOeKx/jPpWr638VfCfiDRl+3aZpHiG7ur65icFYU+wSRqTz3ZgPxr1PUbhG1n4asb6Ly4RI0jNMBgGHA7+tN2lHljf/PzHbkhzT1v+HlY4bTvih8Ql8aePrn/AIZ08SQwXVpEouH1G3+bbGQCV3fLwa8s+OHjXxtd/Cf4Y2Oo/CTU9Kis9dt5Y2kvYZDOU3fL8pxkjmvoe0uy2sfE7UoNTWRJYUiVVcHG2A5x+NeNftL273vgr4AaXPcSrDP4milcKcElbWRsf59aztFSu3b+t+g4xlLRdf6seZeC/H3jfUPHOs6gng9I44LZUD3F0pK8H5QPXFRaR478TXvw80HTbn4eZi/tNzv+2Iu5hI2Ofeuh0kxpr/iHTLa3XyoolcMOpxGec1maZO9j8N/h59rsfJ8/U/McMeuSxryZzc5vkOiEVDST0Lum+JfibB4/tYrX4Y2ZaG1kZA2qKcIfXjNYl/rXjy7+G2ou/wAP7S1hS+nY5vt+9vM5GQPWuw0uyGp/FebUhFcIYrDaqq5AKkmudl0pLb4NXpW/uUH2q5dBvJALXBJojNpvm18h/GvdVjW03xF43uNa8Ipe+EtNs91tcFGS4LEHZzkY7ivnz9my5v2+KHjibR7W3kd57kymd8bcu+CMds5/KvqGRFbxT4eczsBb6ZMw+pQc18w/spAN8SviCkbjzB57M5GQV3yV1J0276owqKa916nsOj23jWPRfDMNtdaGkEepMV+RyUY7iSM18havdS6h4k8R3Duryf2tcK8gTHmEPjNfbVgNQi0/wSDcQET324oV+8BG9fDmoSTP4h8Tzsy+WNaueBx/y0NdeDanUck/6+483HpRpqm1v1/plibzIbcyj5uOQe4r2b4BWHjDVtLtbrwr4i0rSLeTUijQ3NsZi7AdQQRivFfNT7M6yD5SK9r/AGcJFt/B1hBb2LTgavMRMsmNv+PFdGMc4w019TkwiilZ7nt1toHxqj+IWupH4/8AD7sLOEeX/ZhO0EHac7vrXPDSfjR/wrTVWuPiL4ckt5L1h8mkEch8HjdzzXWaKl1N8QvEV/D50XmQW0bEvnOFPT865Czglv8A4Ryw77xC+sTDeG6D7QefxrwZTa+Jf0vmfQwjKSVn/X3Gxq2mfGpbrwYF8dabDM0zAtFpq/P8vQZPFP0TS/ivH8RPEbXnj1YwmmoSwsELEnPer2qSrPrfhC1/tK53wvLKCeg2pjmpNM1MSeLPFM9zfud2nQqoC4x1qXzTimlYlx97VnM6LovjX/hV+tSXfxGvkVDLI/l2saAjfyMYrSv9O1CHWfByr8UtWuvOm2lSqAD93nstZ51WJPhBqEKXj72VjIGPLDzK2b17dPF/guyjlQStKzR8DBIhJxWmHVWac6j2Ma0oQ9yEdz5k1ia9b4yeJoTq32pYrx8OIxu7cE1lXWueVcXKHzGxIfuPitWeeCf4x+Kbhrf7+oTebKDxuGAABXO3AMl3csSdvmHnHvXuYZ2iopbHG5S1bLlz4vgFj9nH2gKQDvU9K7vw54MtdT8O+DvGNxq989t4gvpoDEZSCoVSQQRz2rzNdMF1GV+0JtHX5ele16GlpYfCj4WWKXp8yHULhmwvDfK3T86WJg1G6N8K4v3pMran4N8PWviK6ltND1LVJLKFXaNb19zL7ZOM0fD/AE34UeOvDviS9tfCev6Vd6SzC4S6vpDuf0wGNdd4U8mf4iarEk0ihrFFYsOD1OapfD23stKsfHZkkVhcXTqSO54rhw1VubhNbm+KglT51fTsYF14F8P/ANjR7NLKkSQkI0zHqw963/Gfgnw5bv4ftk061Cz3Sq6MgIJwTzUVxPMlhAseHAuIQA3V8GtTxnd3dxrXhyMQI8/2wuq+2CKVeUoP3ehVOLqQTZ0OsaLp2niztdP8H6TdD7Llt9uBjtXgt/bxJqOueXZwgLOcIAAIxgZFfSfiLVL+zv7W1GlGST+zgWKN05r5wvXm1GbWisKRv9qfzPWu2hKdRXZy03GLcUjh9EWN9W7SbSwMZzj/APVXoupxWq+ArjNhGE+zk7tgBX3zXnmk2udTkILAoTivRvF94LP4Y3rpH862hLBuRV4uTlaxzYKznK6Ov1oaSf2afgzBJBAlzeeJ45LgtEMvh2YfnitHV76yOqafC0EBDC5xiIAHC5H5VF4yWa1+EHwCgkjjBnv4pxHj7u5Gb+Was+IJLRtSs3Zk/wBHgvGwB/sV58Zcs+Vo74ybjdM+R51hhfUo7dSVa7kYE9uTxVvRyP8AhALyV3bzP7SAYr3NZ0k9wftjPtyZnAAHBGeDWlpIZfhzO0x5/tXaWHOMqDmvao35fU8GpzXlFmZu8sqVkO8j/wDXUHmqmpx3KfK6Z3Nn1qyH2/u1GSepxVJVjk1FVfDKDg8cZrSTs9jzqUWpuxF4gjWVpZgcv5akEN1Hf9K9f+PF9pl74a8HW1sThtHTzWHVW+U/0rx/WJrYLNJGobK7ACelel/ECFI9O8OQ3YY+bZxO6txsQsoGPwzXPiKfO1zHr05r2Tsf/9T5717U9Qm8EJdeYVtbpbSMt1+TKV0PjSDUNe+z+Gwsc0Jit1mTOG8vzBz+Ncr4gKaN4cl8HTjfCyWj28rtjgsuMV1PiXS9ZTWrG70a+thNIbdJF80FmUOGC/zryK/KqVoPQrC05uonJEXjPwzd20ej2dpAqLLrUEUYi+UBjIMZq742uJdGu/DWkNCs8qeIPM8vdn5huHPtzVr4h6n49t7TR3vPDMUMbeILULNHKM48zOQPWqfxR1C78I2ugfEXVvAV/Box1mMSalPcDALbhnHpXiSqRcZJnuKEuZGf8VLa/wDEI8Mvq15vs014eZFaIUcBUbjP15z7U7xf4eifX9H0HTdQuLaykDgm8cyZ/c5JNVvFXxW8O3Ueh6lp9/obxJqrSXEb3WDs2EbunXpWlqHxM0HxPfeFdY0qwLRy6pNb3EyIZFiUREE8DpxXTFtarYyb5rJXueM+MtOm0q/stNubiS5t4GPkThSFkGOcVfv4zqV5o1hq2nvFFHYzzxyM42yoBjH4Zruvj7caDf8AhvSf+Edu0aRr94zNs27F2EkY/Cuc0ZbbXLnTLCRiZNN0C/bcw7HbivSjKzSfU8qc21zLoUfgjqep+E538QeHryxWLTPt11Em3cGQIoxntyaf4w1nVPEvjS08RanpOy3mD4VHBBkOMsM1nfCCOKD4e+KYBCDJLp2oJbSk8EgogH4muyttFC+J9Jtb2VZpbe2maQKflxsAHFKXs52kkVQqzinFnn/j3UNT1Lxp4O8jfE1vdMijGcdMH69a9L+ItmsPizwskks13czR3EafOcp8o+Yj0rzbV7q4n+I+gBUaWeK6YwxgcOdpA/LrXqcmkSad4+8OX+q3JlvLq1na5VzlYl2jgfjiskop6o7G4rV6oxP7eTR9XtNMNwjXUZJcBM5+X1rnvG8kfiU21zIhKB2iXaOp96u+MJbax1e2ubSX/SZbmUSEDPyFeB+HFZOrvIsNjabgq7zIAOpOOtJL3lLqNLm0exm2nhKK6gik+2hpEuBhMY2DBrL1+REdIC29BIFU+hq7PbXEksctrcOm+T5gTx9arauVtdPhjXDCOTkkZJbOa6ruU7yOeppFshvJVgtVjjBVBj86oTXC3MYJUkA45P4UXlw01qpkIcM4BI4xT7wQQWe2G32SdVJOTzWysm0c1OrOcbp6Edx9qt4TxiNjwD/DVbULOPWbRI5D5U8PzJMg6H/CoPFGo3a6DdPJGQWUBW6HllFe/wDjP9lK48IfD7wz408IWOra++oeEYtd1R2vkhitTIm5V+btwafMoxbktjSHNKa8zxOw8W+JfDtmseob77TpgQGAyy/hWlp2o6XeWS3FtKN5OSrcdfUV6Lb/ALOvxrOgWuuw/CPXXSSwE3mQ3trJGcrnoXBrkR8B/FutaLa63e+BfF1q/lt5klvYGQE8g42HkcVNo1I3S3OqTlflb26EOnzalo8RuXhNxbk7jtx8vPSsXXo5tTd7l4JA8VwkqHHXDZxUGn+CPE8ekzXWna54qgWORkNtJ4cuZSpB6FsECs29j8USWE19beJ4ruW3RlktfsjpKpHXKYyD9RWUKkLWi9zeMZ/aex758NNdspdX1SfUtK3TR2sRgDc8AH+tea6W+jaZ8bvF8+tq1vBLbFgBk7N6KxP4VD8IPiFYXupOt7JJb38VsfvHKy4rG8QeJrrVvE+t63p9jsubuHydzDKjHH41Hs258zY5c6T0+87fwxrmjPoUNnFdR3EZkcCVudy5O39K4lpbVRNpF47ywRTOzyDhcEkgfrWlpMVpY+G4U1C4ihuUi3SEcKje1cL4l1pbxo/s8csdujnEmCBKfX3FbNSekdTLn93XQk1W+lupEj0+Ex2VuSI27Fs9ait3a/1a0mvmMzjKZY5x9Khm8QzS6XHplusYVvvnHJ96l0Q+TqunXE8LPBE/70buvBroUUklY8mWKqc7PcBrZi8DaXaxwNcXMOo26KoOPkBq/wCKvE1lb+LrS8tYma7k0ryGV+ok3c4/OseK+kh8O2MmnsF8+/jwWTlRuAOPwq9qXh7QpPihZahbajI8Wl6e9xcpIc+bITgD+dc05JSsz0cNDXTVmQltq0HgxrTU7KIS/aGKAHJfL5BP4Vdnhk+yx+cArY+76VTudZ+32N1PN5iCW4PlJnmMBuKu3DT31tbXPQlccnrXRh0lKyFiEmncrC5Nv5S9QPlPvW3bzLgfauUUZXPSsmeNkw7gYX1HerU1w8lsS2G2jjbiuqo20ckEtkU7mSMvLJhQS3as2WRgpTd8hOSe4qSQ7jlMgE4Jxmq8kUbIVdj84xj0rNLQGrs9R8P6haDwHoqFObjUY18wKMlSea7K50631TxHrqQWdi8VppYZUeAFg+089K4yzltdN+Hfh55XjUQ6lE0YA5UbuprotM8c2I8TeLbi2vLYltPCbWXBztNfOYqMVVk1o/T/AIB7mDU2ki9pvwp+Hl14a+H13qmhf8TK9b/SbhHaPnaT2Iqlrvw++HY07xbJZar4hs7uy1WKCKSDWZ1K5C/dG7AHPStnw9rHiHxJ/wAK/wBOh+zpZx7meTs2Fpl/pbppfj3U5Gj3PrUbDcucY2gYrxajjGCcFdv1PXTlz/vHYm0HwsNN8WR6JpXxB8QrDPozTqt3dGY7175bNTonxQOjaC6fGaB7vVpjHBFcaRCy45wOxPHeujSCysvFxvvKCSN4eZI2J/ix6VQsrewutJ+HV1cRQy3ltKziMHGDtNXGrKc+WSa9Ga/ErqV16HNahrHxF0g6kPEl94M1ZtPuFtWjGkeUzO2MbmyRnkVHqNhcy6g9h4m+CvhfXo7SETbLa6WKTBHYFRg/jW3qdpJq1v4qe9tobZ01yCQtnJfGytO61rT7bxh4hhvLeVhFoymKaMfeByP0p0qrm2n7qBU1GOjuzyyXTvB15JbRaV+zt4t0ea4/fKlvqo2rj+LCyU6+n8LHbb6v4y8ZaGlzwyzRSzAEdskGu503Ul0nW/CVwLtpYzotwWLHntyapaX4rkuYPD809uCssz/NjrHk4qqEqcpyjFambw1S3M3oU7jUtLGhGw0D9pGwDyx+UYtQ01SR2AJOOa3vC2i/ETTvCcdpYfEHwfrkcEZX54PLkb8Q2B+VZN74j0C88KaxBqUNvKz62kAV4ASFLj296l8SeCvCNrY+Kdcls4Ta2X2dYxG3l/KV56fWqTUKtqmr+ZjHDqSbTRyc/wAddY+EWjNa+NfhpeSWkLsq31ldI0bMx6DJB71f/Zy/aL0nXvGEyaN4C1+68pZppZI1jOzf0Bw1cTfP4E1K/wBUsdS0q4+wWkKtFbO7yq5x1weK1/2YNB1DUPiJryeF9cuNEtLfSDKh8gHJ5PQj2r08PDmdznxWHlTp3uuX8Rut/tAW3hXx34m0678MXCzXN39oCzqU7cA+/FcnD+0rrulanqmrab4KjMt/IpIMmNwUYB59qyPiPN4sk8XzSalex6reXUjsZZIFTKgkA8Vn6X4gu7K5WTVNDtnXaSC+NvFdUsHG3M+pwU5yVkm4otQ/tN+PZr+5uLfwfax/aJASCc7cdOMV538SvG/iPxv4jXxBr0ccE3l7fLiGK9E1DUtR12yh1FvCdrBFcEiAwkZdR3ryjxRMraiIBCInUn5W6g114XCqHvJGeLrzirQqOVylA6hWmaYByOFI611mi6p4stXi/wCEVCGcZ2ADkk1xZiiMsauwWTPP0r1f4e2cl9byXcV3bWxtugkbDN9K7KktLs82FP2lZQuVdSuvjAmqw3GpadDDKsZ2kyBlJPrVSHVfiTJJHNc21uZRkbkGAtdzd2Gs3JW5uJy5I4w+QBWTNYXMV6PtbtHGRy4Oc1zQlpc9CeEUb2b18zDjtPH+s6lEd6kqp7hadF4b8eajqktt/bFtDNFgs/UKuelbdpbaT9vTz9eu4IFQiSREJx+NR/2boE2pXDW2sTTRlVVJQx5OaFKq2lE3+rUaFFymr/MrJ4F8WTalLbDxLBLLs+Rj8oH41G3wp8ai5mjuvF9uLghcjGF/E5qVNLu7PxPDDZ3032ViGkd5M8g5rrbe2srjxDfvqusOsdw6bV59OgrnnOtFu7N8NDD11eMbepx9j8HfF0811Hc+LAXjG4kcZH1qCz+FdzfWks8viS9iiWQjakuNxFdiDJZ6jqVjY3V2bUvwZGJLDFRWS2kVhPvWdwNwCgnOawVWbSsbTwmETtyanKyfBGytdGfW7vW5i4PyoXzxT7v4cWEWjyXa6rLA8WCqKwO7866DT7bS30XYbS8NwcnEszFQPpWpqFroK6JGRpl08/ynzMkqaUK0ot3ZawtKWqijzyT4f6BqjRG61KWDfhQB3PrWufhxoscq6Zc3ziGWPaHDYOPUYrX1Gwn/ANFuLTwzPIqTDAY4yvtVvWrG0bUbJ7XSLhbhoW80OxwvT1rVVZSlcFho8luVGBY+AfDHhrUGFpqs12vl8eY2TzWXceEfCa3Mk5gKz+dnzFY4Hrmt4WLwarcST2hRWUbS3Y1r6HBZLb3dzeWAkK55I9qbqu+pCoRu+WKRw8PhTwipWW2TBbq7sTnPpVi90Pwq0lpHa243K21jn71a02n/AGjSluYtOZo3foGGRzWhcwlIrK2bw+qSB12MSOCBSlXfcUaClsvmZlp4I8F3DAG0XEik5eU5603Rvh14KudVkgdQEtyWQbjwD610dxo2sT3kEdvo3lho+CWAAHeptLjl0mW+gmsVdnYBueenSs51pNOx1wwsYxWhxut+BvhtBoM2p6ewFzGGHl88nPOc15MUQ79jZjjJA4ypr2jxtHJceFbm0h04W5Zw7sWGQvfGK8eXXrZIJNOWJURRgS4612YJyS0R5OZ04wh7qNv4dada6p4httM1cyJAZQ7SZPC9xXtk3gn4ZRavNHaSwrGqcNPDvJPrz0rx74Nm7v8AxrZtaFJZWJRopx8hBB5/SvaorDxP4l8ZarC02nxRadHEvlRxdflJPP5Vw5hOqpq+ibOrIKFFYeTVm/T9Tl9Q8M+DLa3klNvaXiEnO1CpFRS/8Ihaz2FtYeDZUmlXh25B+grobvTbyG0kN3cWxMbnLKM96qxXV7Jq9s7SxBIeFO3tilGc5LmvY7KiUHZLcj0+60rT01GSbQ0eUbRseLO0Y5xVNr+CWK3iisoiXkGUCjitTXLq2t9SvM6hH5rBSysB6VlsV+zWrm4ALnLFRQqvLq3qS5Sei0XoWZtU1XTbyRo9NiGYsA4H5mse28T+ILvTniZViHmclUHXNJLJFPqEkdxdtyMfeqfS5/DsWgqJL2ZriSRiynsMmuptOKuc8k5VLp2sJH4i1a6uI7SP5pliwc96sWdvq8qQu8kP7uYMwPck9Ky7X7A17LepINqrtBxyOtdhocFnZ6BZPJP9reeYzOjcHOflGayrtRRMeeU9Xp6m3b/uPEkoa3doxZq7qn8RxxXVnQ4V03Rb9oDbtdksqHnbxXJ2PiPUINX1K7Tw5NNHJaqixo43cZ55rq7Lx1FeR6NZat4V1S18hGxI0e9R+K141arzaXO6nBcrbKWpWWoXlpqRtZ2aK3kw3GM4Iq4+ra0nifT5fsmI0s2U8jJ9eKu3vjjwsPD+u2NldvHJPIABJAyfNkccitqTUfDt9q9tPbtFIYrDDkOMg45rOFROWmpM6T1Sdjg9O126XTbbVZFnh3XTAE88biK8O+Omqfb/ABwzxyF5XjRXlIxlRk19MW9np7aZpUEMSgm7+6TndliTXzt+0bbRWHxHm05LWNkeMS5HG3tXo4JSlUR5mYxawjaZ554cuTH4ssPMuFTMqhQRkHnpX04YYmt2S6YL5jA56e9fNPhFIZfGmlwXEKyQtKpLZyRzX1tfWVtFYbZIkaISKA5GcDtXp5hukcGSxqPnu7oydWjcSSRLDuV40+dRiquh6JFeaxqM+pWvzrCnlsOldHcqXaeO3X5Y0Xcxp0NrdmK8lgjILIMtXlqo4vRnsT1qLmK2v6FEIZi7PE6wgxsjleaw9RsL66jjtrfVpyHiAkEjb8fTNauu6/NdzRWEsbZjhBc44NUnuCwR4VPmFCdo6is5VXB80WddDDU60m2rn//V+cNf8D3Fr4e0/WZ9ba4juGZfJcAAkV59feHjrFxFZWdixn3HbsOSa9k8WE3Hwx8PDcoeG7lZ2PrnpXJeCbj/AIqyy8y0G0RuFCnljXi0MRJLmPdxVGEpNJHIN4E1DTzHDqNs0cyrkqVqjH4akZ2gNwAOclx3z2r6C1O9sLy8W3mtHEqwneTyRxxXjetLDHdOyL8pYn9aqhmHPO0jiq4NRfu7I2vhvot/a6vdzY+SKEDdjrWx8QPBjJ4fvvFlvfl45YCjx7OQ1U/A/h19es9R1CXxLJpcMKKCwP3R65roPGUXh/TPhrfaZJ47F5ti3JKern8K0ryXMmkXQkqevQ+RL4R2s03yOXU/vCR+or2f4XXSHwpbXBlKs7NwfSvGr/yovNmjIdZMH5vXFfQPwc8KrrfgSz1S8tLgW+5vniPSvRxbk6FziyvE0/rd+97G749sdmmi4KT78duRXjPiueRbVo7ZiA4weORXuviW/F9prfapdilcBl4rw3xzLHZwkocj1B6muDCuzSZljWlByWxp/BvTDfav9nmuS7wpvXzBkZr3i+sLhLc5kQAAY+X9K8H+EeovbXb3UUOWKnJ75zXrtz4luJ4DlHDEZJI4qsTPmmcuDhy0OZdSrrVncf2XPInlhQpLZ7V5fDaK5Z43dSxIbDHmvR9T8QQTaTMmcl0Klcdq8xXVYopJFbcFzwPSpprlOhLRMsy6X98lmLNg/ePWlk028urXyZb26jHdElK/yol1+0wsSLyMZb3qSXVWcbkb8cVvBdSHOGt0QS6deJFG0N7K+0AZeQkrWdrNzdizdZrqbag5dnOK059UP2cHggH5sVnavrdoLURrZs5bG4kgitlTUncwq4iMYtbFLw/fXQtx9keRkc5LZ/pXL65u/taQs2GmYb27nmuo0vVAytIkSrGnccCuX1C78y/lMhVmMisMimlyzdzlcoypw5Weu+EtZnFtbwNIMBVUDrjivSJdahkso7Z5o0fgfWvI/DEmLa3uJlRHbHyZ5NdkxjuiJWG3kYGe9cdWmm9T2aMpKPKtTY1C9iMUUVxKJhHMHEY9ar3d3b2d7brYQiSaTJw7cAVWMU8agvFu+bhj2qwGWznjknMcnmnjjOKhQSW5nP2kVsS6rq9/Z3S3L2yySCHayg9qbB4z0K2Kx6j8O7iZpRh3Vx8x96yr/UpItZ/hwwxhl7VffU2gfEexuASxUHFOTaslsVRqO7b3+85nx9qXhy+8PTR2Hw7Gl3W8gSeZljzWf8OrX4WPplsfGvhHVbq5a8CuY5cIUHTIB6e1TeMtTt59PnaeVBIp3cjGarfD++jvblLadV8syAYx6963X8K0dDiquE8RrZ/JHrEOt/s4+F9WsdfsvCFxDew3W6Pec7TjGcVuSeL9B8Raq2sR3KRLNK0gzxj2ripvDOj3V+FWESSxMSCRkinX1odPt5o44wikYIHp/jXHJ3lvqenThKEeih2SPnLxxcLqPjPV4oeTLcsxcDG87v8A9Vem+Ebuwj8FWWn6orn/AEk+cqnkL3NeVeJIpH8VX4SPYQMA919/0rtbFRb+GbSOGRnd12SEnk+9enWacY2PCw0f3s2n31/4c7u1sPhRPcqW03VFdW/dy7sJVg6h4b8LNrF14Y+2LNfxiK48wgIy49qxPDcKzwizmIJj6Ajqak1KzkW1uyGUAHOCO9cj0klfY9d1W4X5V9xZ+HHhz4PXnhLVJtU10wa8Q2C5fBGSfl7HmpdLsfCdlqWh3qa55aQnbcSMmQcjg4rB0Ceyj8OXDSNvkRnyVQZXr+lYVpa/2pcq11Myxr6ORuFb3U4cvRmNRVIQjaCPa/i1eeEtZ1PTdYHixNVvLKxMEaJAVATjH415P4isLM6bFdW1xmRpffuOePaoL/7I12Y9OZ9kahck5NZ2rIYIo7mV5F2P8vPD8VNNQjJRRjXqTlCTsnf1PVvBzR31lH4f1CGO5FxCAAcDitjU7zRrW4FomgmJY7fYDHhRweeleW+B7q7m1S21WFZcxIVRS3B5613uq3F7IVlMPlbkyze1ROOuhvTrc1PlX5GjH4g0+1jivUlgkaIACI9azZvBFjrl2uop4r061juD5jxSPg5znrXPeII7VrWW7gYFwAp+XvkVy6wHzFP3kA65PBop07O6W5hKq27S1selp4cgsFvIoNc0++MyMqiKXcUwK5/49aous/C3w5ognRf7P1FBjfnjyWBqh4XjhsIpltsI0kTFn6t+dY3xPu7SOwT7NK0keCw3cjeQB3/GqheNUjEO9N9Lnm/h6xW71OJ/NYL5iojZ+n8+lfV1rpmr3kZsdDvr6/vGsjE1qithR+FfK/h8Xtl5V9A4C2zLK4PbDDAFfUdt4xv7dzqGj3MtncyAszocMAQK1ximldO7Fg+RT1Vl1OZ0/wCFvxNt/Mth4YukEkm4hh1GevrWfqEcthqy6Zqk6wXkUjK0ZHOK6Oy+IXj2C6muB4gvJWzwZJPeuDuNUvtZ8XLdagRNK8hMjdyK5KftHZSOiUqUWuVPexka09sPES2of5/lIOzrz/Ku6sZrqzuoJIrsq7ptP7rvXn2qzlfGVvOr/fZUwy/d5r0ILFca5Z232oRyOOH6heOtay09Agl7STRw2o3MMl/J5xR5PNYltuCTmr1sJ45DqW0GJRk4OK1L/wCHRjvZLv8AtPzVlO4nZjFXD4RuBppXTtSjKDiQMucd6v2y5dAUJtyc/kVbEz3tqxjicBj0/vVCYLqxlMstkxIHLBgOO1bKrcaZpsEdo6faNgPmBcgHFYc02puzyXkoZZNu7ip5rOyJg4SndvU1odQspNJkM1lKXGcnfjNYHiLU7a509Io7OaHysne0mc0n2gk+SCVV2AP51V8VzRNZNBGFG1ACc9s0KVp2saYifNBtGfpV7E8YEi8knCk4zWqNQt3tZIlhPyHqTSeEPDU2oR/acqFjjLAP27Ujaf8A2fd3MAmWVVPygDgHHNU567WJoJxik+pnLqkM2RsO1G65r0Lwz4htINMaMNHF5SM3zjqa4s2NshQnA3YJC962LCKC4eWORP8AR1jJyDjmpqyUlaxrCnJO17nlHjU29zrlxMm0GVixBOfyq14TM0fmoLjcxBI9RVPxMbO38SPC6M0HbnnNbngzTF8RaslhpF7BZyY3Syy/MFFdEE3G6Wx5qTVRxi9WdPo00+2ST5RhQrbhzmnOss1xsR1dpG2gY6V1rfDG+ijZo/E2nSfMDuDYB/Creg/Cm53y3t5qVtLL5TNCFnGC1Qpq7Z3QVRxUbbGXPZy22lHRYbjzSi7pMDnOOla3gSCZPBN5KZmBhlYYPXr0qvpXw18cyy3txJYec7MxjZLocit7Qfh34qt/Bl2LjS7qLUJZN4iEwYE0pWkrRZpBSTTatueWySST3cxc4fzDj1Nc5ql3NDqcUS/vGDYb2rtD4F+JiXErT+FZzLz8yfNj9K4/U/DHxGj1JRN4J1QOT/rfIYhv0xWtNRb10PMrKUaV3ffsbY+dCwLBgMYBxXpHh3RLD/hD43kMiyOpO4ua4LTfC3ja8It49AuFkVSXMqlMfpXoum6B4ttvCsGly3iNJ5TMYWjyQfY1hO7vFM7Kck4qTi38jgNVt5Vvf9kMBuB5IzWdr0RFnMjXEkABO05rpovBHxAvZPPMFsvlOAA7HmrOt/DTxtrenrAbe0S4VWJ2P8rfpUQunZsVSnCcZOCuzjfBNkt/5qSmSQRjli2a9BstAsPJL4bhhjnJrK8H/DP4h6IX+36fCfPHyhGJAHqeK6yy8M69FDeRzQiOZZgqqz9eKvEQanoycEuSirrU524tIZoprdRJ5gcgB+4rc8Rafbw+GNGjJw5smOOxqGfwvr6X1vI8Qbli2G/StPXtA13WtOtLK2iFs627xgyHIArFU7NHfOdpWscn4606ay+GOjrcLtu5ELIqngruqf4MXl3baHeyWcgSN7pSQ0YP1rodd8C+Itf8BReHhqMIv7WJY4ZdpIAzzTvh14MvvBnhS/0fVWinvPtKsXiOM59jW6dotdThnSvVXaxqNpV3dWFzqEskbGa+yFCcj8KzPE3hq9vbiJrd41kOSNyZ5rfGn6mbMwSStbyibKFhx+tXHtdXvIYRbzqt20bATMmVBHfFc0oSeqZ6lGdOjDY+ePGVr4l06wVtTEGxnYLhcFsHFecr5kkgkRSrSNyvpXsfxh0zxFpek6PP4n1y2vxdvJ5SQw7NpAOTXkdhrdzautpaaZBPJI+wF+Pauqg5KNup47qU51ndnVR300dlGnlFOR8wB64pv/CQlFBaOWXY/CiI5H6V6f8ADHQdc8HQXUviv4e2WuLey74H+08RjHQZHFdVC+kz3MEzfAyd1+YvNFfqQtQ66cn2OyUX7PfU+cJr97u5lB42H5s+tUNRnlZo1RSU7OeldZ8Qho6eJJP7F8PyaNFPuaaB5N7bvXIrjtS+Ty0dSUBziu1ezsrHjxUudp7lpHNvbEp/Cc5rd0vTvtlo0026VgobA7VzN0zmykcLtR1wM9q9t+FMfwuPggX/AIl8TS6dckLHKWBOTmpld9dzupRim3LoedXEVhAHZ4CMYON1WoofDyhp2SVHfBK54Br2O48P/AzUZ7q3g8e2syBU54zn04NTH4cfCLF1DH4107OUKCWbGD+dQ03FFzlT9rypHiwtdMdSxYjI4GO9dp8JPA/gzx1da3BqkBkGmWXm5WQqdxzjP5Vk/EW18P8AhDxeNJ8P2wurM24ZpvM3At7V6L8HNGso9J1y/is2t2u9M3kg8twcGtJxcKPO3uaxjBztBK6PKr/SvD1jftbWMA225YMNxJFLbaXpkggQnG988j73tXR6voeiaNrlvaXMxM91a+a4JOSMDmk07/hEIFs1ub9Y3kkZULkknrXO6yVrCdJSleSR03hD4feA9Ss4Y9R0CC7ae8xLvGcLmvQB8Ifg4lrP5PgaECW7jQENgdRwK4rw/wCI/AFjJbOni62twtwS4Djkj1BrqrDxr4HuoYdPg+IVnJNcalmJRMpLHsAK8vE4iMZ3T1PSjSjKlqU/G3w7+HulWXj2XS/B1vC2lG3WB8AlflBYj0ryvUbnwY3imS31DwjFPEtsoeDeEJU8cZr1nxe2ox6J8T7tNUE6S6hZRIrJ03CMY/U/nWH43+HulX+taldXEtuJba1VSDgEYGfrTotuT5tSY1G3eK/IwQ/wGtZ9NvtN+H9zBqEKsBvuv3a/VQcH8a83ltNPl8VS3tvPCIJ7kyiDaMR89K6yT4XXMlxYx2eoxfNGSoPfjmuNWwefxA+lW7JuSTGQepH/ANevRjWvotUcFaM4ycrH/9b478mW4tL2S30+PyWUFm2gc15jrcmYnVNsciS8he3Ndtf+EtahtblRNOUQZfDng8V5/qkcqFbc5Zo2Idj3HrWVKK7nDiKzbty6ltpCVKRsd2OprO0rIguXPLBiAw4yatkFN2OQVqvY5+a3iwAz5xnpVuSvynDTc5TfQSSGG7vkiKbWaHLH3rX0a9t9K8HeJ/DhuPPl8R+QHAONphcuv6mub1JWN0z5PH3cHHFbPh+G0uPDmqXc0e2W2lRI2PXB6mqlF2OrDzUNXqOMqquFDHI6e9VWkiMh8zG5Dxz1q/EBERIF4C8Vnbo3d5PlJJzVKeqTWpxtyu5dDTsGHlusbYJPevV/2UA83jrxKZrR7holtI8J2BlPNeQ2hzBnYynJ+bPau6+DfizWfCmra/L4ctpJZLwWu8quTnewH+NZVqanGx2ZfVaqH2H8d/FfxB8H/GXwV49+FGk6dqTeDvCU9lqMOoT+XGBMxJXPrwD+HvXnkX7bnxS0Cy8L2OsfBPQriHTroS26QayoZ2yeAuDg/McdaxvAPwr+I3xv8V+Ir3xf4zudG0eCPbLBbjMso8osuSeB34rovCfhLw14RuvByaf4XF/qGpRSSLPczCVlEQyevTIxXnKnTirNaLS/9dT3Y1lGfeW9jSg/bs8Rxp428QeIf2cdbs7XVUSO5uIbxnEYCbASGRQAARyMiqfjv9r34KfF7wx4a8CfFX4AeOb7QrJkk2QHynd1TarIUcN69xwaj+PWvzan8L/jGLO0i22d5ZorLj5I3SPePwJNeGfCl9Q1C5+HUdxalomupFaR25wikc1r7Fyg53tbp38zSVSjCSXLv1O2N9+wHNLfpp3gD4geF7xTthFze3W+PuM7WYdcfeNZHjT4peCtf1PS7fQv7X1XTPDH+ktLPNIJMBNpG7qcAk49q+kfFVp4bv8AwN4zln0WyhvtODfZ3K4J2AZ/nXL3eneHF1PwvcadpFv5N3p0jPHsGH+QYP5msKUpyS9otY/JmbrU6cnyXaffYyfBXiz4C2/gHUtWufjZNpcuqyuFt5JZHGSOBg8g+oxXoXirxr+yv491bwFaSfG/RbSPSYWEtyLoqQ5jCEE54/GvLo/CXg+7+H3ildT0yzjitbiRy8luhCHIz1FSar8N/h6914L0R9BsTY3ySXCk2qANsUY7e9Spwvyv5im5znKV3bSx7d4DT9m7wDf/ABFv9A+KGiyX+pWyRh59b3iVdhAbYThcknkCsX9pXWfDWvaV8BND8OeLNPvp4PECySCyuFlIRLV93TsemfevDtU+G/w+8QS+JNbu/CemMIp5ESYxYPyrx0qDwL8NPCfh/wAZeC/EGkaVb213BNK4KM2CTHjkE89a4qlea0vdHXywd2tz07QdLNzrfiYSb4I0UtHtbBIERyCagktwfCvw5stshVL0MWds5wpNT217cx3viNNiSsZZOQcYHl4rODalFpfw2hSwMm6U5+f7uI25rgaabk9bmsXZXWhu217J/wALOvkgvpA0VlGxCjhQd3FcpCuszfBCC3tdbVftN5N8zx5ODcn+ldHocd2nxB1zfYsrjT4QTnqcMa5g6lNB8MdOtZtOKmG6ZeD1/fHFa005aKz37Euqlq9PvO6vnvhrlmqXMRW30iVmAXqdoGK+a/2S5J7fxJ4+1GNVJaKVOT3y5/rX0Fca60GvFZciOHQnZxt55rwH9k6aHyfH99vH7vexJHO05xW8qs4U7Nb/ANdjCdJSkpX2/rue1td3z2/gW2NuplSd9r5wOImJr4ulmZr7VPNjEZfUbkkZ7+a3/wCqvtK81Syhk8ARQ3CEGSckle/2dq+J5ZnuZtUlfGJr+fDL0wZCa6suhu1pY4cxqNRV3e5ZlH+hlMZOMZzzXtH7Pt1HZeEdEsdzxO2oTs4P1NeKTbWtJMblKoeR2Ne7/s7y2kngPQpby23zC8uD5oIz94iuzHpOnqzjwLfNeKue16PqFlH4u16Q3TlMRYAPIIU1iadqLJ8L4Le3GTJqLqrM3XMpOa19O017jU9cvYrU/JOFBBHTZWTa2Dn4eaXLPb8f2ivA9d9eDUikro+hopt2kb8qt/bvhzbOAdsxbIz2qHSTcnxl4yNxGq2yWUKoeMk7TmpLvSzc+JdBR2ljQwzkrj6c5rJ0zSkh17x3KZrjAhjRQ7kjOyiEG1qXUcVEqxCwj+F10zRK29QAWHrJW3PaxL438G7ogzLNMQ390eSaxLbSrZ/hYHVplX93uDHgkuK2Z7e4k8Y+HBDfGKRVnOCM8bK6IRjGPKlZnNOb5ldnypabW+KHjSGOXzANYuST/wADP/1x+FQwSon2tWZBiRhj8ag8PSRr8R/Fomk3TNq90pf1/eN/9eusuvAOjzeEr3xRiVLxGcjEhwSpr1qUlyq55853uzmIEtlspke2KlsfMpr1/To7q38BfDtIZoiDczsu9PUGvJZYiukqzMSGVcle9ezRLcL4W+H1qtuA8NvKVGf4vWoxM+VWXU2pJ8qexreDXu18Z65NJLCJIbZCV2Y3ZzWd4PJj8N+Orh445JEupXUdO9X/AATLPJ4p1kva75BCEkI65xkCqHh+5lm8J+LZ/srRv5koYY6nNeZSjL26cjsxNZKjoZ2pq72dlJgq0c0LYRvcZrT1wNB4q8NzrbzSSGdtnz9FxzWdfzlYbUwxu8bPHzj6VravPFJ4v8NfaEkj+V9rDs2R/jXW9Z2Rzxd6fM2eg+JdREGqQJcb42bT12+pG6vmq3nU3+sxtcM7SXL7nP8ACSa+mvE+oWC6/FBPPAgTSlAEhG4sW96+Yp2+zXGtzLCkjSXbFcfX0rWm5QTVt2c8aictDmdLuZ01CaKKRV8osSSM7hzXafEaeSP4U6hMblCslvGoGOzMo/rXE6IGl1a4kncICrAdq6v4qW97cfDmWxgXzi6w7Qg6gOp/pWtWTutDPBW9o5Nns3xVH9jeHvgHol7qUM6T21tMgC8riBv05FY3iGYxX0jkxgRWt2QP7wKYrY+P0dhL4k+BGn2Msc8FnpMSybR90+Sf8K5bW4bdNRvkukYImn3BUnsCK5a/N7fXr/XY7oSXsrw8z5g80vb3DmDyZTn5cZxWlor+T4GS0Ctl78yMQeo21jQz3T2cl1dsjSupw34n+lbenhj4IW7M4/e3zQhcdCBmvXknTjZHgzk6spNlBVXbncuRnNZ7LIl6RCctn04q+IdgR93zAfOB/FVAuy3vmdFQ9PaktXoYwhqVtaXyzNHGpVQq5yepyK9o/aOdp7n4fify1gXRbcTLGMEjcnJ9a8T13mZirMQQBz3Ne6/tDCNvGvgOxCeYo0y0Vgpyu3emQa5sUpqcdLnXTgpUm77HqHxZj8P6t8OW0q8swWQW0MMqn5sZXb+Oao+FRpHgzTLKHxFYyw3N9qsHl3szEiTa2QoPOOK1PiTNb/8ACNiSOyVx9qh2oDy2CMGqHiy6s/EXh7R9G1S3MdsNbtyTu5Uc5rixFo6vU9LCObXJHY9K+K/iOy/szwtcP88Z8SWpJVweNzc/Stz9sPW7G5/Yh8Ny3FpItrdeJbaM4HJRS7N+i14N8XPDsXgiHw9f2GpTS6YNWhMqSSlzECeDz9a+iNe+O3hXwL8NfhlH4v8AJ1Oy07VhMbSKJJjKSDsO08ZGa8uNGd5We6PT9vCnyylG9n958PXms/D+1SwmMJjS4kdlJtW6Dpgbfevd/gPrGhmx0mSxCRCbVr1isiFWZBEMfKQK9j8Y/tr/AAZm8ZeHPENt4Au3ghkl2QLpVuVOVxk89jWZ41+Kng74x+O/CXi3SbbT9AtolvomWaJLcs2wDOBwcGuiFVSuu3lbsS3J2cVa9+tzzz4t2OnpLb6ciRypL9puhuOCCFH+NeYeFop4fF2vzSl1iHhi5EOfu7+Olel/FKWyuNdt2ttd025W2tJ1JEq/MW29PyrhLG3iinv7o3MZzpVwu3zBk5AxxXbRjzOPP0PNr80ovlMz4TWFvrWhfDLT31A2lvqviOePUXXgNCoZyrexKAV3fi6HT9L+JM76XdL9keCZMr/yzIfGPoRXA/CuwtNa8RaNoJv49Og09Lm+8wTgBTwPzO41ra/ZWml+JWjTxMl+ZBIxfzAcgGonQdO0U9CqU1Od30IdDfTtP+IdpqN9KqRWcMjmSTnBPQj361L4q8Rv4j8YWMfhrVJVkht2RJnXG8MefwFY1vBpN/4tS61K+gW1i0+QuvmYLPkY/rW74an8GTyNqd7qdjE0NtMIGaQDgdCPelGnP4maKtFNpk0OiSya1o+j6HdRzM4uXu76dcg7UG7H4movE1ha28djbQ2RMKSSBr0vnfhc4+lVrvx9oMF7o/8AZssMtrbpMHMD8uzKAc+tUfGfiddeWwsYbiO3t4Wf5kIHBHX61uoPawo1dL3OdkFxfSeTpoL26ykb/wC6AOf1rJ1PzIMQXUjYVgckcEfWui1XVbSyTTdG0OSKOK33+dLuyZQfWo9c1bT7zRo9MW3hNwWG2UnGMdR71vCM77GNerTdN2ZBZeE4bixsNTRZZo5bpEYZwAC2M12d74R8DjULWS+uIoyJl84SynBANcbdarCmh2NhJfFIrdlcKr4G7Oev1qq7xXLTTNeeaHx1boKfJO/MTSlSVNQTNH42aZoMeianNpSoqQGMQ+WflIMiA1+hHiHw/Z6x8C9W8MXryR24+EWlRvtONv7l6/NTx/cqvha8tY7mNlYR/L3/ANYpr781j4//AAZsfAeu2F34kunm/wCEB0rT5NtnK6/JGys+QMEHd29KipJU4P2krX27dzojGUnH2au1v6Hp2nfBLwf/AMKt07S47jV4VsNBAi8vUZfurBkA88/jXU/AK48n4Q+DViyI/wCyoid4y2SO/vXEwftO/BWPwEZI9Y1VQdEKhv7JmxjysZ6VH8Hvjp8MrL4a6Csf9vyR2unr+8GjTBXAHUcd657VHZyd16mvNC3urW/Y7P4E6hdah4OE93DDPJc6ve72dByouHUfoBXxx4x1+0+Cv/BQBvGGt2mmx+C9f1D7G7SFGiiBjRWYgdDvHU9ifSvfvgr8cfhsPh5Dpl/pPiwiW8ui+zR5kPzTO3Ugeor5Y+Jnw2/Z/wBe+HPjnxb4J8DeKJdfsNce4e8vI7new80mUNu424LZ49656lFTpc0JK0bPudWFu6/JUTtLTzucZ+3bP4HsP2n7nVPhc9p9gvNJt57hrIAIZmV9x4/2Qn6V4t4e1f7EZJpH3vK37wE5zXsnjfxf4U8aPpWu/wBhrFanSoYd4QZfA5HHP4GvK/GejaJb3cV7oUBhV1GFAwDXqUasJq0dmFe8Uqbe2mpHeQ3viy+TS7CORrY4aZw3AAI4rS+K1vawWmk2tpGIo4YxvwvVumK1fh9p8Gm6Q0jBxcSSEuV6GsH4q3ztd6eHt9pbnYTwfeqg2nZHDVdotnJI8HklEXg9Seoq3aS48pivyQHkk9PeqUfzjsmTzirNq7S3Ee/IRchz2auvWx4ilLmvbQ9T066vjpWnSrdr5SOrBM9ferjSXA8RfbEbduhG7Brn4L+GTQbPF1EBGQARWlp1wBclw4dggJYn9K5bO+qPYoTvsIXaWyuLmPlBP8wHfnmuqljYWNqUc4ABIJrmzK50thlQsko4B6810LO8lpCQPuoODWtCOqHXvFWK98biaLMeHyfmHerFgL54ZxJEiRonA7mqquybdy4Ab+GrV3LcCFSsbbH6tnpW9S3Q56c1ayKL5wMZXJqu8Zkk25HA61N5zRAIYvMB6HPIqpcbmLKAQMHJzWbRUUm9TuLPVVtdL8PxqvmxpqcSuHGRgtzXo9zP4P1LxB4xW3sIWeLTwFRVC4Ow5NeZtL9l8PeGba6iISS9jcyBeSBk/wBK6WPXNPn1rxZNZ2xd5bNImUDnOw/418xiptYiSlY97CfAmmdz4K02wvLLwFFpV19kZI3/AHLHkjb61Dd6ui2nijRBIHnOupG4Zhg8qTz9KwfDmoTXvjXwDoenW/krBYXE0vOCAqqMfiTXL+P4LX/hV/j/AFKPzGuPt7ySSBiGRs4GD+Ari5Oakrqx1pRdV3ep7lq1vDeeJb+8N5GPsmhFYBGcgnBzzXm+jR3rad4IuWluGkLsW2H7uVNc/wCAL7UbHwa0s63VzJNoasWkck5Kk1taL59tpngtrBZ45ZYjkMdwHy1zygoVVJ7vqjto+9DlXQ//1/Irv+2Z9L8STDU5xAmuwQsXHJJZf8a37iLVW1zxW0F0G+z6WkQdx93g1zF/e69YeGdewybrvXYcb0yN5dRVnVNY1TTbzxIJrjzDNZ/PsX/WYXkV+eUqT9sz711+V2sT22b288NR3hMn2bQbgM8fAJAFU9DjhltfCDW92yRtvIQ/j1pbe4v7LU9BVIWjWXRJyUI9VFcd4N+KMHmeH/Cd54enW5sGlJuyy7HA/XmtaVKSnoKWLpxdpHWzO0ei6hDABeO2voHZU6HeOKreK7o3Vh4ptre4+/fwIIXbjgDIIoj+I9poui6ncjRGkW51dZCysMLyOa8+8X+IbLV7zV9YsdLnHn30UmWlxnAGT+ldEsNKUrrqZ/WIQ1exu+JreXR47x21OySaSJTHGCN2cV237HzX0vxB8VxXWqw3qL4eLfJHtKnDda8U1vWbHWb+XUpdLG5Igo3tnJr279jhrV/FnjWYWv2T/inS4JPs1e7hMPKklzHlZnj4VoJLa55P4zt1/wCEm3JqrPM0T5iYfc57VQ8PeG7bxfrWn6ZfXsjRAO0qKdpIX3rY1nxclv4oS3Rrc+XBIJHaMEsSePyrh7u+1G5jWFNQaGY7/wB9B8jc+hFXBykc01TjBWd1bY7HxFKNH0+2SyIjtoWkht1B3nrXi/jG1hhu4Mq0krZLuQc5zXaaNp6aO8Fwb2SRbeNiRKxfcfxritc1KfxVeeetxCqRMy7OhxmvRVRysmefT9movzOf8zzHAxuVZADzz1r1jwLo1jqcctzLYNI8URYFjjPFeVkpbXGwdARk9zXqPgm9mQeVaSuXmiO5cdKMRdR0M8JyqvsdDawWcKxn+x50mcEMUnOPyzUdxbTAxqtvIR5bMBuyKt3Iljigb51YxnPzd+9VFkX7LHcGOSTZGwcF/wCVedzyeiR7s4N6sgv9Yv8ATdMWIQRKTESQQDzUEXjOykgWKR4MRRbsLBjJ7jiqV5J/aZCQQsse04DNzVKaO0t3EVsFDbeRiuuj7iPOxc51mlfRHT+GYTrAOpnS5ApIYF26jtgVqXmmvaTS395prqqsvCyDj0rBtJt9sbabzwmxQBG+0H8RW7bXtnDY3KSadLK5ZBhps549a5q9RuWh3UFBUko7iS65dWwV7FzC8h25kG6rumDEUiS/ETSrBpWOPtNqCSfTNY7Czurp5jbmMLIAEMmQKiU6db3Iku7NZdzEDHYe1YODaSR2xrU5bnW/2RGtnJHaeMdG1F5MKrAbQTTNSuNYTyNKtorVhHtJZHGARXn12tuWW4is1jjJYouPWtK0RLSylktyUlYAklyauNCK+LUx9vJOyR0eq654guJoJJQkKwuCu3GOKl1TVbi9kjmmvkQCM5fZ3xXOKwhhMjBmywJDOTii4vJxAqJHgHcw3HOABQ+W9kiViJRi02XEubfUryQS6nEXiwCOmamjWeXT7mOPUI13S4B9RXKPq1xZTKfs8TGXbzj1rUOqLHFJBcwRfN904x2rWcLpM5MPjHObj2NmLTlh0tkh1QLtTI9zmlvLl5zaO9+PMD4B9cCube/s/OSM28gAT5dj4zzUhvLKZ4xiWJh0PUg1m6GrOuOKa0idQ+saous20c2rHy1iIB689hTEhja6vXm1fzLh23E9wMcVk2dxGlylyNQ8qRUOPOTK9euKufajbNK0/ifS3uLpcfNb7D/OsZ03sjujiU17+hUu7W2vdBvPM1cyOqMDk/yrwKaC2R5F3KU3nbgdPrXtl1JbwaVcWSXlvNI0ZJbpg14qQYbmaIBGLSE7s+9duDVpKMjws1rNK6R2Hwkjjh8Z2U5vDBEzAGUHoRkkV7lpP/CK2etanfx6lqDTNgPKsjBZOPQ14b8NnnGuRR7dzb90ZIGAcGvVZtbu455lndWDj5CEA28YrPG0HKeuxplGJhTpuMl1K261e3nNslxKPMJLMxOeamt7NmubaS4sZnRgSCM8GmWk16LR5IlLgnlRjNW5NV1K3ltpbR5EVQ29WGQOOlcajb3YnqyrRT5p7Grol74ch1DUzqmjy3DPEqxK655A96yru9t57OE/2IkZ83iIEcLWFYaxf6g9/euvzZIznBpWlupY4Y05kLDJY9KHhZXuyYZlCfwrQ0tUvlfUZEstNiikEQUb8YwR61zhivZ7TLiNcNggY6e1W5G+z3Eo3bi2N5LdPaooZGurZVaIRxs4UOuSeTiupRcfeRyVqyqu3VF7wrpov717ceWEdTuJ5ORXaW+kGTSLWeAqrLNsI6Yw1QeHdBntpp3hG0wRAxsRgNWmYLqSzsozKiM043cYB5Nedi6qnI0w0U1do3tMB/tTVbnyF8qGBAgzySV5roEvZGfwxJCQY5DIJEPXIHGa5mwnubO71REKMRsGPQYrQsxqdjJpoZi6AuVbZ6ivLk5/I9Jz5oqxev7yQQ6tEscQb7QOHUEgEjpUEmjaZLqMbSxI4SNgQgwf0qDUrXUb621C5iWMzxyjcSMZG4Cr8kV7b6g7wyRLmMYOM1p7TWzVkTFpv3tTLj8G6fe21q8E19aSR3BKNDMQeteB/tCaTc6F8TptOF3NdwGzjImlbLbucgmvovTr3VLUWazyqVFwS20e9fNPxb1CcfEnUf8AhKbd2LybraTqu3+nauzAtOutDgzFwjhmktzkvBm5/GOlrColdLpGKbsE4NfWdxrOqTW86P4ZnKiUbmSRSuK+SfDN5Zf8JppMlr+7Juh+9U54/wDr19gzT3FtoxkgbzEMi7wBknmvUzSV5K+h5eTVU+dJ6kn9t6fbRXfn28sZliUHIJxVy21GzRZzNqcQV41CqGwTVOyuGlhvg8QVxGu0Ec4qtd2dvMs0FzGMhRtYAZFeTFRXmen7yloN16DTku3MdwjhYQTtYcE1jyR+Wp8mUI5iYAnkniq2u6FYrclxLKrNGCcORmqMdpcnAtr1/mjPzPzUzppyPUwM6lmnE6qSKxm+GOjrqFq8tuJ5DgHGWz1rlrbXPCekapbXlvb3KyxhlDIQQMirOqwa9beB9JaTVo2tXnk2wlMEn61wtzcAMvmoofPTNdsKMmzyqsm5O+lz0vUPGWnoo1MMpDRbCW4Ned6vHaa1MzQ3DBXUklTUOxZY2SQMsZOfm5z9KmszpVu7wxHbtHP0rWFNRdxRp63k9GdV8NdBgs/Duv6ZLLcTrdopVmJYVm/EbRY9N8NtYW0UsnloCwVcYrq/At9BHaXtvDdoUcL9Qa2/G0ltD4S1m5ZRKVtg3UHNQvfnfcwqRgrqx8YXUc0zSxEMhzyGHQYr6i/Z88Uiw+Gtlpt3ayyQNK4EiL8oGTivl/UVmt/tALswlZnBbtntX1D8ALe5tvh7ortAzqzOXB6Ac4r28XF+wTR4GCn/ALYklbR/mZHiGG6a2aPzQUIxgeteQ+MROkRhTLKpGVJr1i8Vzas7Nuzyea8h8aO8zsUl8vJwD0rkw8Hc5sXVtFrubnwyzBes9rG33fm3Hg59K9Jaa8YNB8uXPQ15j8MxNGS4kMhAADjndXpRF2WI8lm+gp125TsdGXp+yOd1uO4gjZJAxG48g965K8Nwjh5bYhO23vXb3q7I53ck4JyDXL6lewFI4XUxHGfm61cJSbsLEOMVbYzDcWr78Ao/XBHWmx6yu3pmMnDe1Sk2/meY+08YGO9RR6csqNMfkiJyQVPNU5X6GVZSav8AkSW9zHPNtjjIjxzuPeqGpXNuVniRWL93zxV9Gtlbb5oVl6L7VmXcURjaVXCjd6U6dSz0Zz4iMvZ9xNHuo0sZID8pHfHBrHs5tNhv5RqGnzTD5irBu/YYq/HDbwBryS4JK8Kq9zWJNJuvkkDFnLj5K25G3dnFhpxuk+h3uj3fmWscvkujBxtDHoK7KHU4rhLd3R9scgBK1x+khvs6K+47m7Cuq0xo4NiomRuG4GuZ3ue1Tm3FXdjpZtVsIYACrmPIO0msz+27DzDLslV1Y43A4pXnVZR5sJ2emKotdQzzMfLGwkggisdHob1Z2Qt5fWt5eq8jMDGM7ietO/tmzjJaTfnjAHp61Wa4srSY3DRKYsbfn4J+laFpr3hUwNHcQjeVKh60s7jTg1e6Ob8aSadeeHZLmK4RpZZgmzHIqLwMkcqx232lIXBBPPcU7xfZ6T/wj0rwsI98yt5uelL4PttGtbAyndK5Ynzd/tWkopROTkk8TF2W2p6Jpupx6dchP7YtnmOdxA5Aqb7TFPHcj7aksXLMSec+1cnouleG5biSa7jlkllJKkScfSotVihsLOWKzkddxbOWyBXMqa57nXOTSt09WeNalqdy3iC+aFEL+ayhnH8O44P5V2sayW2jCaTLySAOuDXn+pvv1S4YqCNwBOe1d8YHbQ7WeEsNseAc8EV2tJtXPNou8ZSitSfStXvHjW9M6pKHG0Y9Oxqzf6/NdwvbNIqyO25iDzWEIDKAPO+YnL7R0p/2SLzQSSGbOT3punTvchSqyVmbuhXNpp2i3glzuuVkUt3ORVXw+Yo41kmiYxg/KGPJFZRkWCKRSxlGTjJ6U+2ur5oTEwIVTlT6CueUrHRKpaUYyWyN/UFjluxcwRqkcmCVH5Vn+KPJgsYRMRKpk4x17cVFDqUjRM85I2Er0xVfV71ZbJIyqsu7cMitIKPOjCtNezaOw8N3Onl7UoxQbeMdjXapm/sLgQT5EKsx46DHNeSaTeFJVeFMBQSDjvXX+HdZ1eG8kggSJ0vI/LYSHgZNKrSS2OjD1nLVol1XV7SLRpLMBVZmGOM7ue9caNTYL5iWpK8jaDWj4ijvNMv7mO7tHK+aQDngD29s1nRahCisPs7E9DzVxXKvd1RjUnGcnHmszovCOqxtb34Eexo7d5AG53eorh/Gmty65FHbpbvCwUvyBgHNdbpt1ajS7+SCFgqxHzCDyM1594n1OL/Ux25VCgUtnkc1NOT9otBTb9jbm/A//9D81PC32s+IdOgEXmxm4VJRnIYbhX0d421KPQbGY29pvdsDAIyo9K+c/CjmPxBpohDOYbleSeDyK9i8eakxt4rjULYosspClCTu54qa8k5anBQU3BpGPpviW5upZG83yCj9x71X0yAvrhvZLkxq5zuqpZT6coEZjwuc5PWrltNZm5lNvuwMfe+lYzik9DohHmXvvUztWuLeLxZbTREXEWV8zKnINem6QbPUPFVn5K7IypBf0wua82tpLceIxhfnRgRjvXoGlfbovEcctrcJAwgZtzrnnHpSqxtqyKFNu9n1O41myhjCpAp5iBJB745qOy06z/s+d4y3D7SR0ztqlHNql9KXOoxBvLwD5XHT0qe3udZFpPDJrli4yxZVt9v8P1rhtZu51uLi0kjP8hWvPLik2pGgwp78Vn6zbRQWlxcyHc2VCotWJrm9F4372AME/wBYo9qx7+6ljRi1zHJ0zj6da3atsYQmt0jl44Lm4/f7QFZgcehzVHxHGsNoVkBfzMYI6jmtAzTiFyj4jYgknrVDX5G+w5mIJKjbjrWsL3TJxKSptM1/h/qE1vFPDMwRAoGcZ3c1Dd75ry8cIwjEh+YDrxWLo15OkLJ5XRfmIOM1pvdM27GRC2RjPek4NO9ysNUXsU7XG+awUFG3oMYJ7V03hS3GpXcdrcsFjkIDsPTvXIx+cCBBGDuOcZ6V1GlG6hV/mEbeXuz7+1FSk+gRrq7bueRePLa1fxVf21lOZI4ZCinOOhNeg/CfSrSXTZw0UdrLJ8shZeo9c15h4hw+rzJt2yPId5HUnPU16p8IoJbnTrwXF7+6hgZmAGG4rWu3GFmc+FUZz5kup6fovhK8XSL24sktruMzEfL9PeqsXg0mS1uNwwsfzKrnG7NO8NQ6ha6I99o2p3DQSSPti65OKvaBfW88H2NrW8SfIVnY/Kp9a8KeIqNto9qGHo2Ur2sV9U8NzvYTJC15bzsWCtBcspPHsawrXQ/FNp4ZYHUtXW+GPKzdMTnPua7W9W309XnbUg0hVgGLZC+nFZds0kmgGeO8N025AWQ5xmlHH1bWsbyw9Ko97XRyVkfjdbv5lpNfLDyXne5ByfpW3F42+PVrFGmp/ETSreMkeXE9qHcrn17GktjIszKbm4DMGJxMRge61z17pdtq+sQzx+I4b1Y3Ae18sh159azeOm5Xuc8aNOKcU27eZ6Fp/wATPiSJJbQeItPM4Jy0lkH3DHtVO2+OXii5vG05vFfh65ltoSrwR2OG3e57VBZ6XHYpcFp5UiEbmMEZI49q808PabZWk7t/aFveNeSFjIyeWVOemO9b0cRKaepTk/dUUeiz+Ktfvmea+1G2WMOGlMS4H4VLHr+tRTSPZXCywNEdqseRx1rH0zSDPdz2sGjGZCxDOZMdu1ZHifRtO017TbbatJNcRt5sUVwRjnGKz+uS5+UI4WMV7Rr8zqoNa1iOKO7i1omTowL5yc9KfPqOo3F5Ol7raC7LglNwGwYrkbK28N29uyyWN7D5KAy75ywX3zTrC28HXpnjit9RaSaUfvTKSZP8BTlXlzOSZccPTduZHYXupaxdyx2IvI0gIJWQNhmNJ9s8QWtksM+olsKVUlsBPesTRLHQG1oWl1c3RURtsBlOIjWv418PaLa2ltILm5gZgo2GQnzSacMQ29xypQ1shb6DXdA09dWTxDKVk2qVVwd7H0qbw5pPiHVLS51aTUIg01ypcSPgqB2qt480aytPCkLm5l3LJCq+XzsyRW98NPD0epeFtRntLe4aJLsKGnJyxA5PtUvFez0ctyaVKnUqJNfI5/VH1vUNRJvdVuFs1kIii84fPir9np1xKIJbbxDPaRNE7SgTZx7c1saN4estQht01LSHzJLKVZX+8Ae1X4tD0lbm2tDozWy/ZJiVf+LHTNefWzKEVZM3eAlN81jxj43i5m0Hw2r6hFcC2SQkocsCQR+teLx+WGhBRmYyKCwbB617B8d/D0Og23hxNMsfIe5R5Jjv4frmvILFtl1BHJlCsilTjPQ19DgW5YfmieJivZ08XySR9FaUmm6jpttb3ev3kVpIGyqzkMhA5rodJ0XSb60stP0PxjdxwbZHZXc5kwD3PJrP03UbeWy082GlJ5kiviRlXA4r2D4dQyN4Nj1LUNCV1htbgyyrEpCjacYrhqU68ql3t6nbUnhoL3N35Hxr4s8lNZLi5aWORcxsxJ3DJrl9TlkS48tPmULmn22pT6hc3ZknaVBcOY0x8oUsTx7c1X1PzJLxAcqEwG5r26NKUIJt3Z89OSVRuJcVLi50xUH3m5IJxXrPhd9GsPAdhZ3O1rm6lzLvHCnNeQzx/wChuscpjJQhSTgdK9s0aLT3+HuhE25lkEkQZ8d8gEmsMfUkqV7nZhIe0ldkGp6Vo8Ut88b21sglgiaTyh/GwHP51e8XfCnTfDutXOj6tfPdSBkbYYhtToQeOR1FdPfSaLBa6yJo41km13TI8MM9XQfrW7+1r4isrn49ajpGiQvbpHb6aZiEwMkYx+QrzcvzB1G9HvY9DE0HBqV00eE+N4ozrojguY820ap8xr2Tw1rmlaRol7ZPvZ00iFTsBOTg5FeI/E6KJfGV8IpwGjeJWGOnIya+kIp7TTNHu7dYotj2MB3FBkcV9Lj5WoQuc+GivbSktTzXxNHpN9410K4WzlJGmMrRuDuYYGK2fC9r4fi8SeDzLoklxLG0zmMRZLdv5Vf8RXCW/wAYdOiMkaxpoDsXZR8rEAD8xmuq+HkEieNfApMkDYt5pJZNoy2Bjj65r5HHV5c9mvzPVjTUk2mclf6P4EvPFElxN4ekieeR3Ia1PGCegxWfpfhv4fQazpF/a+HmieHUjJ532MjOM9vXNeqS+WfGUe2VGiZLg5AHDgE1U0eR7q98KyPFCsjXs+9c/eAzXGqsJ1rpbf18yqD5IcstbmF4u8RWl94X8ZzR2NyFu9asdreQRllePt9BXmPxmtpdU+K+s6tBfTW9s9tAvk8jDbT1H4V7nrcUs/gzxIYbTLHXoSSuO0qcV5N8bQU+MnilXXahis1UZ4H7s8/mTXtUf4tzGrycuhT+DOg2fif4r6ZpGstd3UMOmzzJEjsuTlBk468E15d9j0D/AIWDrkWj30sDR6rcLHFIcsAJGGa+qP2PtNgm/aSs4ZAJfsvhO7dwB2LJg/zr5Usvsd78Z/EMktufMuNevTHj085iR+orpjWj9Y5GzixLaUG1uz0bwBod54l8Q6hpuq3l1LB9hlmZITtI2BRkn6mvENZm2315a+U4NtfSx9ecKxGD719afs/2tlJ408XIu4fZdJmRmIyEyy/4V8i6reLceItYnjzKJdTuJN4+62ZCcj9K1oVJuu19kwxKgoLXW5fLt5ZBOcLlvyqLTAzQLdNFtjfvnrS3KqInbcyhlPTrmqmlsTbEFyMHO1jXW6T1kjxadTWzI9RGy5YRnAAHU963/CkT3/h/UbSOASI0q+YzHAVutc1qjNNeLKp2oyjnv0rofDMlzD4Z1KIZjN1Mu7HOABgGqako36noYdxqu0tCOKQKuwFtxBBB9c1UkkRWlCBVCsAw/DmrJTbb/eXcpHI4+tZx2NKwGeeCeu6lGKb1OFXcmuhp2Q2wMecsfvE9q9K/Z6u2svFWpSados2puZbVCu8KN+9uMnjArzKwjBhbfuVVyBXqX7NE4uPHkmi3NxFFb6jfQqjjqroCT/SlWk4rR6ndgMO51GkrH0tpfiPxrpniDxLHpfw1uVVbY+fImoJtY+UccfSvPPCl7rOjeIPhxIPCOoSzu14LdPtasq5i+ZSc16DpurahoWu+M4tYgedkD5lhc/c+zkcj9a5Lwzb6zdeG/hxrFjaSvJpK31yJFO5pRsxj/wCvXhOcqqv26L/hz24wVGev3/0jiPifrWpWnw3+LMU/h69hh1DW7fzZDLlVJVAv4AgflWB8H11C7bwW2i+Hr/UDpqykSRjEZyBkkmt3xbqra1+zR8SfEtzbXCwap4qjjt2kPTZIgx/30GrrP2YbnVofAnh29SwluIUt7lMRAZX5sA1281SOHbiv6+9nPUjTliFGbd9/60Rt6vd/EW78L+L77VfDUUcSRSBAJ1+YnHLflzUC6v45T/hGku/Ctuot7BxG0d0C2OO2K6nx7rEMHwi8VTWLS+bukWVWHzDLqCKrXs9uPFWjwx+YXtdDnIJ99tceFUrO++52VkpNO1kcBdy6/wCI/AfiXTo7IRx3WoOeZQOpAJ+me1bVx4g8X2WpeH9FvtBtpLnTrSQwsk4OcgA/yrjrrXppfAGrPMDawpJIMhcFv3nzV3Ueqw3Pi3SJfI+aPTJNzMOpwOv60k7ydjaLaVmcra+LPG8fh7W5bfwYtxbtfz+YTKuM8Z49K1tL8aarZXvhxbv4fubsQSN+5uVK4wMmlutXt4vhtruorAscP2mdmCntuCk1rwtZWvijwzbn52NjKqgHgfuxzXNN3eiKTTVkzHg8V66F165h8IXIMryFiZxx8tSS+NfEn/FuwvhNyuJUST7R90iMkkjv6VZN4kfhvxPcR5eRWnVTu9qG+zR3Hw1hS4cj7HNg54DeVz/WnKUae6v/AF6jkpSXYdoHxJ1i+1rxFqcWhIlzGixuJJieinGKxD4x1+58BaRbNpVjEJ7hZCWcsV/eZI6VpeDoov7R1m5adfs6uwduOcKQM1ahtLS58H6A6TRjdLHgYwWXeTTajJWStcyU7W6ks3jPUhqt/M2m2Esn9jFSN5yqjnOMV4x+z1qV/NF418RaXawxLOjFklbaj+1e8a/a2UUvillSFJ7bQNxkA7HOBXgH7NkPmfDrxze3R3IVGM/3uMkVpFN0mmvmY1Gub3d2ez6zc+KVHhWabRtJQiOZ0VJTxmI57elfIOxEmvsK6rLdSEDdwuWNfZXimCy+1+FBcb90VjcsyhsA/ucDNfGEcEsP2hMYRLl9secnGeK3y9qSaR5+aOcVFfgaErxi3/0gfu1Hz7TyRXtnwK+2N4N03+yvDUdxYtdTNG09yUbO45HFeG38Za3G5vLG3qe1e5fAWdv+EU0C2SZ9qCZiEbg/OcmuvEqTjoLLnFOzR6bpkXjxDrd/YeHbViLhmMY1AjaNmMdKzUb4gR+BNBtxo8UUr36kI1zlQdx7jrW/bwXTWOuXNjqLKPtLgt7bKx3l1qbwZ4Vjt9W/eLexsMj72Ca8aq6jlZs+ghKnbSJvPf8AxUufFdhZzWOmwiOzdzM8hJxkcDiufsP+Ft3F742nhGix7JFVTIWII2d8VsaV4i8S3fiMx3F1EZbeCQCRk5xnpUWlX3iJ/wDhNpzNE6q/yqOM/u6qLtJprchN8tkZca/GsfDqJL5/C8ttLLEFSCNwR83HJrVa4+IkniXR4zDoRmEUhGC4IAXmkbX9THgvR7N4F8uSa2QBDzksK1F1JovGFqhtCGitrkjJ5PHNdVKHKtEc9ep76fU+X7Fr0eN/EP8AxJ0W7fUpSxz8ruWr0iXwR8fn+HVzLo/gO0vbV5HDFJsOFJ5IDYB/OvKfC7MvxA8R6rDPJMRqcrKjnOCJGOP6fgK91tP2utQ03wDeeEb34a31wzF0eaK6Azk9j1Fds7qya+Z5ztOTt5nl2t/Cz9oTSrOwku/hNcYvAgQxTKw3HopGetdvNafETQ7vw3pevx22m30Nu7/Y5ISzRZ4IY5/lXYa3+2pBqKeFrQfDPXoV0y5ilYtIP4R9ea53xl8XLb4xfF8a7Hol3plta2BUvOepY9MfhWNd30izpwspaKa2JvBl34v/AOEj1iWPXNNt3UYkAtDljjg9aztFbxcvhfxDGnibSsGWUyg2Z55781q+DbrT5tb1vN5GJFYbD/eAFUvDuq6S/g3xG8dzHJvupFZwPuksa5aFNOaR1YyV6baMuT/hMGs7RX8RaQgEiYxaEg8fWtLVR4wvfGmg2s/jSxt5nUvGw08HoRnGTT5kQW+m8qd1yoyR94YrU1CytZPidoMWY5DBbuUyfUrVSSlVtsZYfmjSv+h//9HynxX4I8Xy+MPtGo/EOzuJU09XVPsCg4ye+a8EtLvVYhfzXtzFLIl3KjYjxkAmvpTx9oEdz45uNQvZ50WPSoyAjYAAOa+ZFZtupySO2yW8laMn0LV5tJ3g0uhXLHmcjL0Z7i8utQCPGvDbSVrofF9tqCeFIYU8Q+Su6IEkfdy4rB0doGa4Mcw4B49TXQeNFjuPD9pbqwO+e33D1HmKSKutKVtCMG4ptyPQviJoV9pHjnwFaDxDLIg07crhAfLO0Ec/nWb4msdXt9R1C4fxO9xFHo0zBWiAz65rqPjXb+V8R/CtvFfeWiaQr+VjnJQCuN8U3E63uoW32pHjbQ5MjHI59a890kpJrrv1O+NaVSLfb5Hz2nli2co2YCismT7VpWAaTwFA8kgUDUnkChT/AHayZLfyIQ8eTGgC/jWlAXPhOBGLKPtJZVHevXk9Ejx1FNNPQqq/mRtGrH5snJ4I9aj0SO0uteMOqO8UHlkk5+uKkbIJQfd28tjGKzY0X7SuWJIHLZ61Tv8AZOKF7tBfzx295LGMSW+5cY7jIr1L4uww2/ifRtMg+0gz6daKgkkJbAYcg+vJP4V5JfeW0zokLfMyjOenIr2P41X0l18UPD0v+otI7Kxhi3Dq24biPwqZucp8hsoqULs7XxZ4Vt9J02Czu3vby4WVMK102ccHHWmal4a0PT9A0a/1PR9T8zUdVjVi14525BPHPtW94+KqunTrdedLc6gqFyudq7f58UzXtY1NtD8M289t9oe21pTCccNhWPT6ZrxcTB9Fqe1hpX0vZGD4u0HwG82hWesXmo3lpeavHG0Ms7AcqeOvSr/xM8GfDJdZ8EaR4Die2ne7kD25naRJdiEkgE8dBV/xNf6dHqnha8vbe1vJ7e/ZzbBMc7SD+IBzXrPiXWfhd420HwP4Q03TI4Nfsr24uIbhIgjk+U3y56nqamk1CV22vP1N5ym2luj5w8eeHNREkWmaLoaRahHE7SKD91favRPhH4KspvCnhix+Ivgy3n1WFr+ZXuSrlV3AqRgkc5FWNJ0DxFc/EuIajol3eLDp1yJ5owNpB24B564/lUvgDX7HVfiHd+C7cStc6TbXDRbif9UWXGK2q01KKvqRQnNN+zvbqyL4meFvCNh4nghsPD9krDT5pcLHjaQVx/OuDuLXR9MvdYvTZhUGhSkMP4pOgWvRPirbRWviu0d3kiubm0kTBbj7615n4htn1LVdYhjfYdL0eS4kKnIbnCjHpwaqhJ6NmNZNJrodR+y14S0H7bpWtar4fWeW9sJ/NZhuGVfaMg1V13SNKg+J9y1jp8flrA6hQmABv5NbX7Mq6trraRZ2upCzU6VcTtIgyWzN09qi1680+z8aXsUNyzyjTSpLryWMhya5YVHOo/Jm0b04WXU4TRtG01/ik8lxZLNFaae74K8Z3Y59q7v4f2Gm6lr97LcaLYmJdPmeOJYxhTvwK47SI7uDXr7VRKS89mYHQj/a616L4GtZbHWL0ebFHBDoMkqg9d3mc13xmkcNRSnLVnnPinRrCfxRbbdCjtcwsThQAWBHP61zetQLc38JiRVj3FQF+mDXQ+KtcS+1aO6uHMSCEgMDj0/nVO0s55tY0tpLF1sELsST8znHBoTlY2qWTUUc/NbQxX8aOoXkg+vTpUOoRLCUaLG5XPGK7vVdDsbvWNKaGF3RJnknQjGUHU+/OKxvHmk+GLGNH06/kkuJ5SzICcRj0raNez1MKlG9O5nXL2zadAQFb5kAYoDg1pWOiRaoFtoURXIG09MnIrOhL/2ZZxx5ZZXzyK0bPUEtbuOZJB5kcsX7oDljuHAroeuncwTvaSMv4kWMFl4H1EzJGszSpGmV+bKyrnB/A1+mHi9o9O+H/iyJLK2RLDwdoyRhYl+R2iBbHHfivgD44fCzUn8NxfEbxHrUem6AJYM2gG64mZ3w5QdBgMTz3FfoD8UksU8H/EprQyR20elaRHHvPICwx4z+dcuIUebleqt2PRg5Kno+vc9KLWn/AAhtwkmnWxjXRXIUxL/zyPtXzJ+zf4K+P/xE+BGgeNf+Glr3QxqUEzW9jBo9tNHFGHdVXLJk4AH/ANfrX0tczeX4N1VzgrHoc+3PY+S1eefsZWX2f9lz4fKq5dtJmlOR2LOw/nXnShzVEvJ/odcZNU736nGfB2D9oHwnH4L1nxB8b7HxZ4X1vWnspbSfw/HbzdWGRIrdmU9R0NetfDR4tXbx7pWqRW72dz4hvLZl8sYK4C4P51x3gaOV/AHwftMMBP4gklK+nMzV03wneNx4ykClHk8XXnJ/iwQCf0rKNKVJRprbz1NJVXV5pvc+BvCng7T/AIW/H3xf8GPEdpHNaqZbjS1mXKpGxyij6Zryz4mx2n9qvbxKVe2mYFVGAvzdK9f/AGwnvv8Ahr/xBr2nShP7G06zSUg4O5lJH+fpXkPj25e8u1vUKrvjDSAjq1d2DXLBw7MqtFuUam91qTeFw1x4fLxQkyLOyufWuQ+KQkiu9OthEd0SncT6V1Xw+eNbOSCWVgPOPPY1zPxceEavbfY3bGBnnPNdtLWdkebim1F62OQHHEmQB2xVqBgsqkPye3r7VWR8Ayy8cdz1qzYST/azNBgFFLDIzng12ybS1PJpNJ+8z0SCAQ6NZ27xcykFRgccU7T7Az31wZo+qYUdMU0xSJYafPLL5srxrvUcY4p9kAs9zJ5pjzFySenBxXJfqj1ada0dB2teGL/TPDml3MirEl7MAG3HOM10caS2kEcRycrwSa0/iDofiLVPAvgSfR4FvgDGZwGC9jz+BqhqdveWzRWl6oScJyPSt6MpJmc6nOr9RD5ZRd5ywIH61evJAliI+M8nmqCI0ZR374Jz3q7eAzWu7ZkntWkotu7Jgk9DLwcZ9euKrsJC7fLnd6ntVoLKh2uDnbnGeKgdSWCFiu8Hlf4aicuxSV5anod3f6rJ4c8LKNKsrhDcBUHmYbhT1rOstU11NX8X3B8HTCSN44h5cygkbBzzVSzlnuvFPgTTireSNQKt82Ax8tq3/GcupWPiHxzFEnl2qyRxoUP+wM14telCU0evRqrbt2JtK8Z3+j+MPD2s/wDCMXdvJb6ZNGUfDk5I9PpWL478d6Rq3wQ8YQmWSLVb+/JkDWrRqBv4HNZ2ga5cN430+a9kd0tdNlQIx4ySMH9KzPGt1Nrvwwv5kijggnvyj9ycNjNclLDR1izteKjZvqeh+F/GXg7SfAxtdZ12CKY6HHCHkBClgnY/Wo9K8UeF7Wy8Gb/FNr5MVuWk/ffe47Z61z/hH+z28PXUGpOhtoNP6MvU7eldlLo/h63bwFcvplkyLYPIY5IhyCoHH51nUoVFK19FsOnXioxvo2Vta17Tb3wbqDWOrWzpca3HJFKJAwUbx1/Kor3WJLabXJg0N1PEo8mPOdwI9vWuX17w1aX/AIcuptPmhtobjxAitEsWFUeaMiuW8WaJqmleMfEUNjazuIjHunSYqq8Dp+FXh6EFJpS1YsRiHTlHdxO21v4g+LZb/T5PLjtgbFkIaPkcYwM15R4YZrXxA9/ds8iRiRQN3cnrVjUrnUjdiO4vLg7I8AvJuxWNaXF894ixMr9Qe3416tDCJR5pbnl4/G0+dKC6nVT6hLeR/YIFKwPOGIZsiqeoCWCzvY5TsjDghge9VBJdIgRGQMH7881Fd31w9vcpNGshVvmCn71axhd6Ixq4j3veZe0y2SSxuHbLEckk9K9v/ZMkLeI/Gtz5biM+H9m5m/3+1eB2+pxGzmCxbRwG+fgH0r1r9mXxjq2kan44Om+CrnVQNG2mVJBtQYPPNazjUTsjlqV6Xs4pvW/Zv8kcRr1oms+J9TRINsVkOWBx2qK00e28u2nSFiJI2Iy1Mj8WzXX/AAkk02mmzkyFZWXJU4HBI+v6VzUPiUySWq/2pEsltAQUAIBJrKFLQ6YYlSScvyOjbS2i8pJwPKkBBUH615D4s0qPTNU3Wkfkwy8gK/fNd9/b+qmaHdqcASJDgbc81wXiW6N/f+aZQ2xcHHc+tddGCg73OWtNTvoY6eckqrJkqSMHNeu+CUeJ4nDpGPLY8jqcV5NBE1y8UWQPn6k4ru9IuLu0jk8m68vCFSSucVpieWcTCliJU6l4q56Hc3krtAXliAjQjp96si/vp2hIQqVZDjaOKw01pp0Nt/avmKsWSRGQQagTUibN4/tTlWjO0Ec1xU4JI9WrmNRw1Lq3FzaWaskD3D7M4C54z1rUFrb6oVmLJbbIV3oqc5rKku7i006wmuJ5YAbcLlFznmlGqWUcc8p1K4V5AMfJnPtWtSEHqzjwmKmld9TprmZY1+zQ7REiL8xTGTU6eZCpG4RNJIFBZc9q4641h5ZGJupJFKjjGNuKLjVftEJjmu73cXVlYL3+tY+zpt6ux3SzDrbY6yWzknu8NMCPOwzKMU2PTpWnz5o8ss2CRk9OlcxFexSXI8++vQqy5+Uck4qcXMQlhQXd8mSxAI4NNQgloyZYlt81jfhWRcQEJhI2ILL2qzYxSeYYkwyyqoGR6muYeSxQENdXICxsHPNGkS6fPrVjGNTu0UXMIG7IB+YcGolGLerK+t1I7I6XVIpNPvJ4ZImKCRRknrVGW5EzxocER7uR6VQ8T35HifU7aOSdvLuipJztHoRVaImORU81uc5PrSjTi5GdTESasxPEVxE01uEifZgAMegIqw139o8tZTuIOR64qr4jvLe6ngjiIZUjVDjuaqyLLFHljgg8HBzWnJFppmEJtVXJO50MUe1FkgCk7cfMfepY1YXA3SKN7DIK+1cxbXNx9nB3PuIxkHGKs2V7Iz/vJC5U9fSp5EkdUcTZJRNyONpGLXV2AoQ7Rjrk1Z0yztde1e3sZVEvnThBgA7OK5a6llZjMrk7AQCD0Fanw6n8vxlphuJG8k3O53A/2Tin7NJaEvGSulYs65pWlW1vqEMGMLGTvLc5BxXiiRxqX/ellLHYQOB6816B4jvJI7nUvtisPtFzIseG4272xXINpBgtnldsxsMoARgGujCxTVzDHVnKFmb3w4kQ37SXLtEIWO1s9wK9Fku4ppFWS/hVGIUj615V4X+0XnnRxRAyZ3KB34reGm6zLtmWwO1WAYZ5De1KrzLcwwVey5baHZ/2lo9mpEz/ADBiFYP97mrP/CXeHVtzbmGZpuRuDZx7153dwXhk2NZPvUZAPBBzU/kXoUTPAsRAIP1rFpdtTrWMad0rnXabrfhaOB0vLuVJSxb7vG3mni98OOEf+0flB3cnHfiuKjtZzCbuNPNDcD0z6VKmjavNG7kRIwUEKV4B7VrJxvockKuIlLRWOzt7nT7mZ/s8O8zc7s8DA4rpPCiLq8UFuLGRktLpZHUYG/Ga898PQa7pxE8gilUHpt4BrS0/VPF1zqsNvHNBbRTyBT5Y2sawrSTWh2xry5lzJps9lvtU230zppt3DA0YXbszg/hVWN7SbToZr1nh2TchkI2+ma5Wx0zVYPNnn1O9DPKDGRMSAc471uaJd+KheyQQ6rutA4MnmoGP1zXjVaak3I9mlKKikj//0vD9MOjX02rK+rQwvhfJwODxycmtyztpJE0Kz/teG4VJGxtYAk44zXIi88SbCZLqwmXfnm3GcdqpQXE9/q0aXemITklJkcxhTj1HSvk3Q0tuz6H60nsekeIftmleHtRmhkAJvFi3Y7ZFK2h+IpJDJbJG8JjDLI5xgYrznWzp9oLe3uo9YMLXAeQQ3ZkU4OeQTW6+uRXKsbLxPr9rBt2xhowVA/KsZYZvc6oVrtt/mdPb6LcSLpkiSmRpLjZK2PlFfMP7TFmtp8Ur+xlu3bbFEUA7dc17nHf3EFjbGH4u2VnHaS79l3bjLsfWvn7403dzqfjm61O51y11N3RE3wrgHGef1ruwFK1ZHnYyXNhmpO2q8zkvBCWq+MNHjkUYNwMDHevsyGBVs2lLnhxwa+OPC9xDYeJdNmliyxlG0/3TkCvqldUl+wJ5kkvz8gbO1dWbUuaaYspqQpOVkbFzeyL9u2AIWCLuxzitKXRXudRvrdZdqQ2yHI6sSM5rhrjVl8m8jjuD5jbcZq1rmsXMMTXdtrGJ5kRCA/GK82OHm9UenSxFGcnd2O/8PfCKbxzLdxrrcds9pANwxuzmt0fswXSsfK8VbUW3xhYhxTvgTHLPFr2zVDM6xxb3Dc5xXqF3YakJSiaxehfIyRmqVPVXWpzzxE1rHY8um/ZtW/tLHRr/AMUzGK3DyRIqAc9+azl/Zc8MAxG51uUuyk9PevYEs3ieKc3k7bbdsEt0qh9nlmjiLXEm8xkKd1arR3tr6nPWafzPIZf2evDH/CTHSv7bviYYQVJI2c07Xf2aNPsklew18n5QZAQM5rtP7LMPieQ3F+5Dwj+LmujuNPie1uCk0iMYwAS3U1d1a7RlGTk2meP6V8KfD+l2WoQXQ8yRwmSDtya4X4ieDdJ0bwrr8NtqFwgkt+FMxPP416vrXhrUJLi4k82dUBViQ/BFcR8aLCwTwhfX2n2rma2h3v5hyG9Rj3pqcVJWHzXTi1sfGUtuwWG1uXeRUHJY53Zr1Dw14h8Q6dodpp1jfSQQRt8qKegrzDWfEU2sxmV7CG3YAYEYxXe+FZB/ZFomMleWbrk17k+ZUVc8bCThKryxPQ5IxJabDOAGPGP4a8i8ewxiXORLlsDitVviBrkg+ySQRIQcnCdB9a57XtRleJGMgbJy2awpRcdd0cNfE06sXDb5HW/CpSglVAkapj7w6mvYktL9IPPW5h4OeF6188eGvE1xp8eEaERy42N3JroYPir4ljjGlyiKJGJ3SBeRWeIpVJPmRrh69GFNc7O88WPLZyks0arKMsMVxOsxKYFmnUPngH2rO1DXdRvWPmTvLIvVm5FVdU1dYrEPdzLlGGFz1rWnTaSYVsRzSlZWQlpEzyFU6IcKO5rupbQp4OZ5IVLdhnkVwdjexyBpEbAGDnvWheeLLibTfsbtsgbsetXWg7+RWHrU/Zt826M2K281ySpDZ5NW9RtpIfDMrSWgIEoBf0qrY31mYJCCSpy2Tx0pde8QRap4TfRohKP9JWR5wOmO1RZaM45uKpO7uzNSGJ7RUXK7R1J61mWcUP8AaMckgQrI21fXNaVuS9sdpBG0ndisnTAk+qJFMEWMSYBY459RW0VKzfQ5KUoRaT3PT7VkSCJY4/lXkHrmtnSy6qLmW03oz5DA8VjW01raRpCLmM5HBzW5a67ZCzFs93CBDxtB5B96wkm9T2rKUrXtb0JtY1bdGIYbdoyOd2Kh0e4tkie4uVGCD1FQXV5b3LruuIwqjsapw3ihZBtXyyDjJrFQdtjeCbq3vsQeJpY5Yo43XcNmQRXLxW8zRtF5m0hTsGa6C+ujcxNa+WrEgBTnkViiK4iXbJE6hBgH2rWlK2jMqsea7S3OevtNubaxjgv7iaZvM3YdjhfTiremwqvmQiWVFfG0Kxwabr0t6qpvgeRiw3MAcKP84qfRY5pIllEDEnkg11ODtd7Hm01SjWUVdMt2O+3vEguLi5C7sKAx613E1tAtiBLPlSm4rk9cVyVhN5F0k11aSfJ8wFdzaCwubW6vfJYYHQnjpWFRJO6OqN5ycU9jwqf59VubeEDLSHnHSu8v7a4TQrH7PcBgkYUIPSvOrmUwa3chAMPIcN6DtXqt6gs/D9pdQ4dkRVY9ctj0rWq7xVjPBe8pKXQ5pGuhIwjDJK/tximmWeVRncXRjz6irRupbqTzH2jaDvPTAqIvJOxKLs2Zxj+Kl70VfclxjJ6blRb4mQhI/kQ4cVraHanVtSCRsyrsPyA5OazXt0J+SXYz8vnpXQeB7y00W5nv7hA7BCI8HnNRP3lzJign7RRlqUb7zraa4tJ48vE+Dx6VnalMGWCOVSDITsGKvTu2p3l7fkscykn3z1qrq97cT2lnFC4GGOG28gnpTglFXaFiVGUHLmOr0mxuY7WGaXyy7J0K9OKuWdhcG7SWKbaiHcceuRXQ6ZardxQiWePekQU44/hqlq+m6hZ7pNKlVriMA7OzDNZ810em6StFraw7xlBNe2n/AAkEy+YsZSB2B6nnFefreW8m7zUVXYkKPWvSNFg1HWtNvNE1n/RjLKJQPUqpIrz7TVE8SGWDa4dh83UYNbQdo2j0OPEQftYy2T/M1tEuJV0q9s4I1ZpYiG45HzV5/wCLYLnTLq3ju4xumB/dMMH/AHsV6r4VtDZySTBkcFPm3D/arj/j3Nv8UWTXABnj06LZt+7t3Hn60U5fvLPqZV4SdNeTOX8D/Zv+ElsLeWKR5DOCq44znOK9b+Ik1tcW1pBJCYfJ3bV7Z3V5V8PZpLvxPY21tg7G35YcZ+tenfEZLiRrKOQYkeHcNvQc1U5XqWfQpVbUpJHLRta/IoQgg5LZ4rc0u2ikDGOEFmVjnHUbetUY9P8A3UEJUZIGTnrxXfaXYG0sUeaBGAtTgjvxWFabWsTTCwlUb5n0PLYRa2/iiK4a5RgxUsPfHSvR7XUrJdfS4nG2G3t3EgA4Ix1rz6ygiuPiIPPs8RR4yv8ACPQ/WvRYZrG41LUrdLUfNaTAOT3wABSqS5pJdSMLU0bWyZqWfj3wpFNcPBIroVyhI9qjj8YeC3027ml+W4d36fw5AryaKwld5U4XaxABHUV3/wAKdCsdTfXob+y8xbOwaZJiMKGz3/KspUG99DpeKlJehP8A2pp5UyW026EAjcW5PFV4TotzFLLLcBjzjn2rA1NY5RLBYxeQFlIPp9RV/wAI2Fl9smW9Usiwtwx+8ccU5Q3sZYZrRNakWq6bA0K+TJjIUYJ9q5nxBALLT/PM2ZMgfMa6/WHiliEVtaYG4YJ+lcZ4nxHpweZWcs4AUc9auFOT2YsVU5YteQaZasIFmafhlyWq1PBI8QWORiAc9ap6TaNcW0Lee4RsDZnpXbeMtA07QvC+h6rZSSebfqd+45ye1bWfUiFVqnZaI5Oys5EmMpkGCATg8muo8KW8gstSkmmJRozszyQa5q1UyXEazT7WP3iemK7+2t7ew8Catd6dLvkhKgt15IrST01Lp0oyR4FqIX+257lgAWkJGG3fnXrnwltJDazQuUKXL4cDgrk141dYgvXJnDsCSxHfJr1/4ZSxabpFzdXzvIzELEg4OSRzXPjWuVFYBtu6PVtLXULSWextbiJdOtS5VQOdwHrUkmuzPYRW5SEC5ZBGUHzcnkmua0zSNauIdTuLa8bZG7ygluenIrPj1MYthIztOFEmQcBSK8apGJ6/7xNpG94gju3uEttKnV2Td5wHUcVNbarqUPh1obm0R5xKozGAua5WWS8kW/v0uSDOh5Q8g5rXg1K4fwcFBDHzCrMRyfxpewSW25zqvUjLexKtytxqcVtNNDKwUgiI/MM9eRVe9/sXwvfyjUvENnYRrMrBbiPLHP8AtVzGnXGnwTS28dy1hczAmSSRunPY0tlqetwXosvDHl6pp8c6fbJrxRMTzztJrgxGFlzKK0OmM4yp87Sueg6FHpWqvcz2N9LL+7diyTbkIPtXIanqelKLe3a904XYKhI5YisjnPau40mbSI7mW7hsjCXhZX2/LuP0FULi8tm01riERBoZFjUSxKzCtqNCcXq9DSEU5Nt6mXZWNtLHO85eOZ2/5ZSkHNQ3GkTapJa2kF3cRvDG2HPr7+tWXmivpPJl1e0jmclgoT5jx7VJLqvhjTLGF5NThjlQFPtLOQpJ9q5K6qRu0/6/A6VBSSj0KYvJfDtvNBrGt2UsnygMtscAn165rUtdUjXT2u724tQoLbXSDYT+ldb4Om0WTwTrGoT+RdPZXibp9mQUwD3qnF4i8Ga0puGSWSLcxVfKABA9K5qdeu46LQ6FCMG5X2MLwxcCSVNR1TWrYQTRMYo2s+nPHPetDxVML24s0s9XjnRXiWWEW5J27hk5PTitfTvF/h94bV00R1t44mji80D5snrisvxd4m097kJJfCxCbNkMSgbznua6IxxFTSKuR7ShTi3J6nR+M/CtvNprsdajsrOOWKRmkQcKADV7wjr+hafowtdF1uG5sppXl85efOODzmvJfjHe23iX4f6lLpeoym/EkKPErH5wSBtx9K634d3XhbR/AOi+HtRu7e3urKNt5JxuOMn6806mWT5faNnNQxtP2lkjrLLV7SY6FDaMFIjuWLMetYPibU7iW0it38Tw2atEy7mjGWz2B7Uum6p4SnvdNl+3ROYoJwCp4Ga5LxX4SsPF91p8Ok6/CsUAZ5og3LHtXRh8upxdzCriakpXWxwPxzEg03w5D9rleNYpArs2Sw6d68ksPKEsZaZoyjA5YZ4r1X49WH2I+G9MmkeWKztnYup6tkYrymK1L3tsShx5q7VB5OTX1mDivZJX3PncfFyxEnsz6A0PQ7Sex0u5/wCEtS2MkDMVPRa7Twx4y1Lwn4Xk8PWfii2u0e3lAkyccg8YNcJpng3Xbu0sGtooyWiyMtgAEVJd+BfEVoqrJaxxKkLE4kDEnHaspQs3fW551ZzlJOD2PGlmvluGW6hgUK7KphXAPJ/nWXfS797srFgeGPatWS2vYbiYXO/d5hJU8FTnpWHqlws1w29RGqYIXP3j71uqaaskaUJTXxXNG4ZRZRFwDvKjGeleveH7/UZ/D1jpn2F3jjKlFDAFufWvHGZo7ZGuCQrgYz0Br0nT0vptHtykmFKAqA2OKnEU4yjynfgajnJ2P//T+dLS58QIomj+HN5cGTWbGeRjMjF9kqEd/atT48+J7nx58afEOrSeH5tM+yrp6TQShQepwRj/ADxXmvhNtQbUbKOPWL63Y6taZXz2ww81SePQivRvitDs+J3ifUWmRmu7m04D5YhB6fjXzsMPCnivdTNqk5vDe++p4P8AGK6hj+KWrw/Zj9ntbq2aRVOCSQvy/jX0tcXcGo6b4qdbMRJZ29qsRPOV2A5rzvxDpWkXGra3qU9pFNPczwbpXQEkjFdHdXt/a6b40e1t828DW6ug/iGAK+jxdVVaUIqPwnDSg6Tk29zi/HPiB7zxtLqasqN9gS2Hy8jAFel/CXWbPW/HfhOKK1naPT9NmR5NpAD7f614h4u1G1v9be6txKHIXzI88DtVzSta8UWV7CnhrVZ7K6ReGUZ/KvHxGG5rS6o9HD1bybPoA6RbnxYITaXA82OeUPuPZearaBp9nJrXg1pobgGK5uX6nAyCOfrXA6X4r/aEhvLX7N4w0g4t2ZWn07OF7g89a1YPHXx81CDRY7rxL4Y8tZGIcaYQ3Xpwfr6Vwyy+bnzqXyIp1E5tNfgdpNb2lv4H1155rqI3PikE/MflTzkH9K8g+Mur6LP8T/F0kV8JFDWwXB3DPl/44r0W71nxAngmcX5tpZW1ZTPsiKhyXzkA15mnxp8Z+HdW1qay8N6FfbJh5Uc9oG8xR6n1rup0+eXNqrCrzcUopI9X/Y21fR5P2jb67i8RGLyPBc0BzGQC5dTgn14/WvljwrdNJ8Y74yTB1GrXc5lVcgguwZvoa+oPhJ+0d4n1rxZrIvfhv4f01rfSjMJLW3w+cHqfqOlfNPwR8Va7onxK/wCE407TrG6vbpZ/Pt7iPMTM77jx2/8ArU6DmpuaVr3/AKtYzqzw7UYSk9+363PoH9m3XornxB8Rri1u0iRbSQM08ZXcO3UCvkXy7h7ySa42ktdytOVGBu3dPpwa+u9b/aR8e3/g3WtEuPhv4St0ui8D3EMBD4x64618gvG8axJ5sjB2JJYYw2ef1rbCOrOo29LfiYZxSoJQlTu2a9xIk1u0i5Qhc8noKo6Tl4x9pJO04X3OanvliELRluQgIA71naWZJ1Zd4+Vzx7V6EYNuyPGpTuveE1BXW6bIVSn3sc5FdLpVps8FXeopucm8SMADpkZrl76X99N5UOFbpng8Cut0y5tk+GN1ZWLEXs+sJIBu4VBGM/rWNZzUo2O2EYuLTM5o32lCcAfe9azyYnjYoCVGcDOK0kJ2sz/MwGM+uRWLiT5g2F+bAHrVJ67HNTjy7amvZsY7ARcYLFhXqH7M9tGfiv4X3RrIy6s8jxLyXAhfJ/l+VeZWkamzGW52/Nz0r2X9jayef4veGdQtHw9nqNx5rv8AMD/ozf1P6VNaoox9TswMKs6jfY+m59X8P3viXx9eWzG0kNoy7pIiQSLcgjHr0rz74PeKLG+t/h5cR67F/wAgq+W6twpAZnRSwx9Qa9VuW1vULLxvqcn2VobLz1uVFuFEilQBz9DXm/w58KaNPoXw8OmMtrPHpN3IJnA+fLAKT+FeBJxholv/AF2Pci5yqe90PNfHOsafB+x/rvh2wlXc/jC4YxEfOEF2zA/yrpv2a/Ej6Z4D8P6cX2yT2spXA42+Z3rg/jQqaZ8PvEWlzTQzSw684lMK4HJB/rXS/s2XupHSNFsbm0tmtFgMUcxHzAFs/rXoNP2Dutf68jnclKtZv+vvPS/H0+lp8KPFN/c6hFAWuC5Zj6yrVm+nh/4SrTjHJG4GgzSF/QZFUfFIs38B6va3tlDJulCSRsAeTMBU2o6fZ/8ACXzkQkeXoDIQpxgM1YUJcrbe1jWotFHc4V9T0LXvhVqJk2KguN0cm3rmUA13Vy01j42tJpHszpsWmtkkfMTx0ryyy03Tf+FVRaNGxWG5d4yS2Cn77gZ9eK6nWTotz40s7GzW7utmlM2yNyVzkZNYLklLme1ux0q1rPcq6jqNpf8Awq1y8ntf3L3MuY4xyyCUDp712ssmkSaroRTTxG6afJh27DAzXnzw2ep/DOUQedBFvcyjPJHmDIP0rqZltoPEouN0oij09o4Eb/aUc1hFRloy4av3dDN1AaQnhjW5IldVkeV2dCePWrBstPhv/A0yKdsNtcFct1zHiqmpW9nb/DzxBeNfCJ1MzbG5LDI6D3qxc2t1F4p8ILHfpFappsz+WwySSgAqly3sXOo7blb4b6NZ7PE1xfTuI5i+BzheDVqSw06y8MeGbY3rODLEVkz0Gad4SmvH0XxKRfQeWyyKTsxtIBpl0t3b6L4Ytrie1DFYQhA56VrOclrf7v8AhjlgoS0asXPFQt4I/GafaT8nh5Dk/wAWc4rxT9nKwuX+FvjqSKUFsgbO2eBXs3jWK5vU8f3Eb27PH4ehAXHG7a1eI/AP7RD8LPGtlDN888iq2GwVIx0/KsaVRuMl/mazhGNtPyPdfG+lea2iytfIs0GlzlgT1+QDFfGkNzvgaeVyZftDqfqGx/hX1b4+1W5FvbM9kVMGjykHPrgZr5PkjMfzRqpDSlzkcZJzXoYGLevQ8vMXCPqS6hKfs7ykCTah+Tp2r6C+BVgLfwLod24CB0kbcDyBuNfPd9L/AKHteItvypC9hXt/wfkgi8O6dC73DsYXxEv3VGeoFdGKuoWRnlkl7S7R6hpd+V0TWJLWGRh50zH5uvy9ajS5lGheEoDabJCync3YYNc9pfHhvU9ss6tvmDc9RWtJLHbaX4RC3RAJVSj8kcGvK5nJ23PRqStrsbvh2a6GsSyfZSMQyY75+aqWn3s5sPFryoUEsxHTp8tV9F1OWHXbzyLosiQHqc4y1QWGteXoXiN/NEgac79wqGrM1oVW0rmvJqFt/wAIz4bt5omVhqFuAwHBIq/e6vE3iZxbEGRbG5O8p09azVvYZ7Xw5A7qES8iZewqxrWri11y/hheIlbCfnAzya66Uk43M66ftLHzB4NjMHiPXLyOcFp9QmJ54HztXUAW0ttKXQsGcseepzXJ+EUjt9T1cbt++9mZmB7lq6iMEWciZDZyRmu51HNKR5tKPK2jUvEVvsDiIAeYOGPbFb2hmM67JGFjUtDwCOtc5dRmabThCChEo+h4rd06KP8A4SCV5ACyW/QdQc1zTd4tnTBpOzOi8JJareatvt1aUOckD2rnfB0cH/CHa/LPDHHJLqLgqg4IDHmtrwZHapd6m6s+6UkEFs44rnfCVoP+EJ1S4N04H9pyqAT1+Y1OGppNsvG1JTiorqbdzb27QaQftDhGvQoyfatVdNtLj4s6JDIjtIls3zBiOMish1UnRI2f7t6Gw3Toa3bWFbn4xaR5N8F327Dgcjkc1kpfvx0tKNpHa+OLG4fxXqUck0oRNLjUDdwBz1r5ntUF/ZX7xOrCK6lA+gavpDxydUHjTXUe6RI4tPiOH6kbTzXzhpVsI9EvkQhJIrqYsRxuBYmu9tXsjnjbl02MLQlDzzyRhSSCMAdK6fxFGDb6RbOhYS3tuoA7EuOa5XwwxuJbgx/MSDknjvXWa6nn6h4cst2wy6lbgYPX5wf6VNSfM7HPBdT0L4qyXtt8X9HiuW8+SDTwu3HKjYpArmfFwie48RXkMTo1r4fLuOxyx/wrqviq/nfGH9+mGhtBkFuWwqiuR8baqqpr8kdm640HZIc5G3JrncYycbaHZGclTdmeBTzK9nGEkB3KM88dKvDbb+F4c7mzcMRzkjJrMuBCmno8MJEbxgitMSRHwvYLzueVs7uwzxXpyTlG54y91NvUqxtI0BmcozEncD6VnW21rhkXpITjnpV/Y4jbKDbk5HcVnW+Eu8IM7/ugdq0gutjmg9NwZd+qQIo2s00Ywx4OWFev/HK8dvit4a06JVMMCWeBt6/MteSw4l12wOeDdxD5umcivV/i7crffFbRr5YRmKa0hVc/eXcDn+dc9VqNVSex6VpKg4werPZviU9k9hpXk4ikGqKB7sFJxTNY1SFND8KPIoiuG15GTK9QInz/AFqL4g61o15baazWU1qRrMZQSdHcKRwa6LWJbeHTvBv2iwWXbfs4HB6xsP614+OlFJ3W56uX891cdq1npv8Awlvg2MQ27Ldam/myMo6eSa5Hx9bf2B460m3tNTyEluZhsGHQEfdB9Oa63xSsFxr3hOMRbHS7kwqn7pMfWuf8XeHPtfxR8H6EC0r37XBuZGb7se3/ABAFZwlFe9M6pqXNocpF4m1/wl8Q4NV0TVr6eOazkjngaQkFmIw2DxnGa7i88Mt4v1Lw/wCMvD5lsvE62Nw120bCIum8KEbHasqXwpp1949ECzMI44pgvPKlHABq/Lp/ivwR8R4fENns1bTrjQ9lxaKxWRNkgO8DoSaqrNTTSdkY0HNNWRx/jjVbxvGNnpmradeW9zbWT7xPJvLNvAyD6VUuVt7HQvFE8b4u59HaFpG7LvJAqz4l8Zr8RfH8WpT6FNpYs7OSNFlIJfc4OSP+A1l+IrqOHTtd01jiSS1UID3w2a6qErKxlX1Sf3nSfs5w3zjTLXR72Syls9EmYSY/1uZctj6H+dc/4hvb8eMJ5LyWMyfY/nx94/Of613f7PupQ6XpEN9czQxO2iyZ3YznzTkD3rzfW7291LxxcSxwiV7i2DRuowNofgfrWEHes3JCU1y6FpnmtZZEb/lrADkdTk13HgiOZdN1y75klbQpVLMfuDzcCvOr7Ub2HWPstzYEFIAwb8eldp4IvLmDwV4ju5ZPmk0SfLN/BiYmu2cZNRsjHnjdxZ5vd2EGpPDDqNy2LVNxZOA7A8D6cVs6v4zGpeItPlgKW8dnCQYx0f8AzisSK40++EFlYIzKkI3uDnLd+frUJJstQjdYEyqEHIzmtnSi+hm5uNQ6TVfGN3PrltNZW0cIWFoyAODn0rk/Ft0IkF5dyAoAxbHpjNF5DNe3AcSFfLycLx9Kd8U9LHh/wpoGtqoa5lul5JOGUKTyO+cVcaMYO99CJ1HJNNG1onhzXvGGk+HofBfhrVL++vrhY/MaNo4FUg5bcwwRXsUv7OMvguz07xH49v8ATtP1eXUIEtwk+7yBnJLL3/GvSfjta/EJ5vhRpfgvxXDoemarZrc3ghgVTGRFk9unH65r528bWkuv+O9M0fUfEmo6wst+kTvPMcBwp6Y47VosQou63RSpc8eVbHc/tG+MPh5/wgtj4WFymu6hFqlp5fzYV1WUF1+hXcPxr6Y/aK+PHwj8EN458K+LtQmWPX4tNaFrGLzgsaxxZHGcHK18MfELwNpvgjU9Gn1/ZdWcmqwu4U52pvwc5/Gsfxv4KurXXtXl8yS4sZroPAsszP8AuiwKDk9q4pKVepzxlaxvDkpNQ5bo/Q7Uv20f2X9T8Hanaw+PPs8t3pjxKJLSQbSybR29+lcP+zp48tvh54D07w7pn7WXhPxFpGm6W6x6Y2kCCaFCGIXfvJ4BxyM8V8UX2hagllNaXDf6OYiGGMgj0qnFp+n2doSltEP3G3KKBxjiq+rQk7vXzNXWcX7p9j/CD9pmHx3Z6TpFtrmi6YfDl7J9luLiMrEsmW6euVP616H+z38U/D954R8Sf278bvBkXiP/AISO8mVMgIULH+EnNfEHweure1i8ptGebTZIzIXWLCBl7g461reAdH+HOr2fi3WtNtIzcSRyKkmxSEy5P86wnSpqVqb27l/WNWprr0uev+IfDx8dfFj4seIbnWdP1carbwW8F9CoKAxxYDIPx/SvliWSR7O4i1M+ZLbu0Te5ViK91+Bll/ZWufEDQNNmkC2EMUhLngu65AFeHanqKx65f6XLboz+YWZx3JJrelGEY2TuX7ZyrXt0GeE2a3gnijU7Cc59Oa5/4oXML6pYx26gSSRAOc89a6Hww3l6gYT/AKonJJNYHxUijXxFHEBskWD5h3INdFG3OjDFJuDkcssHy7pPmfgAfjU9kTLJsXuMNhuQKrQZ3Lgkr2DGrNmvmSy7MgsCMr2rtldaHgtXVz02NSdNskj+9kZLfSpIz5C35kIdliLBR7L0qHaUtbBCxQYH3uuMV1nw40u00+z8XeO9ZYTWWnxNDaxtz5kvlk9/c1yuO+tj1IyUKaa1uf/U+SfideXsejeBIrG/mtY3SOSREOMjGcU67JlKzTytI+zhmPJqL4rXonsPAc08fkSzWSMIyOASAcfhS3IY+UeCCgyR3rnoWaVgqp3JB5ksKRvyq88npT7pkhiGZSVHQDuaakG+RMuykYqxqsHlIFwMAZBFbSk3oyoJ7oyzcI6lW4y2OtQyEq0ibWBA4x60skiRIWVAzHrmozMHdUJ7cDNJ000ClK52egwXl34x8COyY8i6dwCOrbDzWz4k0ma813xzOLpzLdTIShOFQhQKyvCNz/afjrwjH9oZXinYbc8Y21H4yvtnirxpA9xJhLxQxU4z8o4ry69lsjppuTmrFK90q3i8TaWdxklisiHCv8pyRyazfGcljL8N7rTQ23ZqOAYmx1bkUmpXC/2tbz26uClmckntXM+I47q2+FqagsoFtLqqsSw+9l+ea5oRu7s68Rzbx3Ok07xBZ23hXUIxDuK2uwAcsxxXqXiJs3HgkRRP9ri0ZyiN0xtXNeYaRpYtNFvmS08wFVDP125FemeNL5dP8QeE5VAeODRpED556LxV1o3VlqZqUk4XOdOtXd74Pi0xba2hca2jSvjkkS0n2N7jXvGkdzeRPFJPENzDkKEGRWG+uGBdOjeMET6yjMgP+3WvqPiLRNO8R+MLqQbCLiNVT1+QZFYSpLm5ranVVd5pSZh+MPCulR+LdP0y1b5bqyMmc8ZrznS4V/tN4VQhgzr7cHFeja/fSW/i618QXkYWCPSiIgfU1534dE1zcvcN87/MTtPYk16WHk/Zu+x5mZJKqnHuXWT5kiW3Yu0tQajamG0u7jyWDJIofB6V0ejJHHq2iJcr5i3Goqrr328/4VpfGzxHplrZahofhea1RRexpchY/mTkdTVc9ldMqdNOLk2jjY9MEllI8lo2xiNwUc9K94/ZGspNNtPibc2YkML6QgCt1XhuK8v8R69KLWVvDlu/kxxwrOyQlgDjnoOK9j/ZrR7rQvihcPcrBEmlRlSO52nOamU5N6s5oRTcXY8q/sUxjxVDcIFSdo2V2HqK5KDQ7NI4pJoF3NCWOR3FejRpaudUtp5GYSQKSwPGcVzmraTFBpcd1F5jGO0dh83oK551rddjoVFrVnLJp8stxZ266LctHOjOkvkkow+teb6/BJZaq1vNbNDyfmIxnmv0G1Hw4s/7OnhjVPD9gg1qTw800TJHuZm2joK/PLW9R1i71DHimOdb0D5vNj8thyeorTDYi81F9SatFcnP0KsA3XSnYxO7nnivTPDWlm5ikkEykBMlSM5rzqBg1yiFlw+Mc8mvZvhnpkV3bXEvlMojs3YfnXbjqsopWOLD0U56CfYikAwqBTHk4UYqC4twlo0s1tGF8r5MKOldxNoEX2d2ZCfLs/MaqOuaIo0i6uS8cX2awMp3fSuCnWb+I9WpGPK4xOYFrqGoeHFu9G0WXU7eCENIIlyYznpUf9j60rH7X4UuI4RGpOFwQfSvdP2FbHT9b8G+M21JUk8q3icnPAO4npXmHj4/FT/ho1dFSx1tNCXXLNSsNu5iMBePLFgMYOTmliMTyK8Xv8jhwUnKkm1tfbU5/wCwXLT3G/w9d26oqjEsW3I9s097eCFSrwsAZFXGAcV6z+2TbeONK/aCuNP8DaPfzeGUgshObe2LxoxB3ZYDjI9a5O40SCK3mlm3ArfIo3HuRnFH1tSuuq0N1STq6M5SOzsAqllYFp+fk9qctvb/ACk4ZlJxkdq6u00m1zCtyrkPPJwO9Qv4f2yxS8BXRyAeuKHXs9djRx/lORntLcxn51IYHqauWccC3NtIQgQSRlmIHUEVrSaZa3FsAqhjHGXYfjRY6XaX11awKNi+bFuDdxkVp7WK3Gqcuhn6hAl9qV5NIiYluyysO69qoxaXcXV4FgwgAOeO2K6DUtBsbbxNfWS+aIhqBQYbgLioZtISzs433sqKXVjuOWAFClZ3QOmmrHGa3pv9k3SqYSxYjBqxawvOT5iZVXPGOlanj2CKzuNMktJSwntYncMc7H70/QbCS+ttz3XzF2B4HOK09pdaHHCk41ZIpz2MMccalANycY+tTw6OZoGSKFS6yfMfQYqS/wDOt5xAbiE7gqhiOhLYxV+2juo51hDp5cl0qSNjGScD+tZ83uuR03slFIof8Ihr0cKT3WlyxQzwh42I5ZScZxUug6XcW+tweRZs8cUp3qByOK6f47X+uWOs+F9Nsbh0hGhwk+S+BjJyD+IH51wdrc6pZX6Xdvc3G6VjvYSEZqKdRzV0VVjyNR6jfFOitcW1/cXVsY2RM478E14rcvPuIZ5FQHAXca9o1GS/k8P6rJfNdlpUOGLA4GetePQO8iHcQcdQe5zXdRbWiZx4mMbJtHa/CmF31r7P5DyR+S8gfd0wORXumh+BtZ8VWd4/h638yS0aIbNwBYsOMV4l8KHtLTxEL25uhDvieM88civsj9mW98Np4jvFudViWM6jaINzYGAh/qa5MTOTkk9C8M1pHv5ng5+FfjoSedqdrbRyElcG4XJO7vRf/DTxBbW9w2pwW4CLIQBOvpkVgfE7TLnVPiv4vCa1emxOqyLbJHcsFVQ3JGD65rIuvDc32VruTUb9pGVh/wAfLnI/OtKF5Q5pIVWVOnKUYp6eZY8O2rGBYvL2KGyUbpmtsaRKIxM53jcoZe4o+Hemi/0UXEkbKi3bxZfqCBXaRaZbwzPHJGZCXQ57YwaxqVU52RrhpNwTOWh0tl3Mmdo2ggDpWloWiwLdCeeDJjIKk/Wt5ILZUeFYjukKAE/U0ul6eEgaRl2lZB8zHtk1y1J3TR0QvKaTK8zRJbuLaJl3NtzktjLUW1pc21oY43ZmuJB84PQZOa19Fe0S0aNoVaR25fsRknNYrTw2Sx3cm5trneA3A5NcvM0epFxUYlzR2hsd/nXLSupxgnp1qOTxPZpDIY7N3KyBSFHt1p+jRaVcXDtHDI2UDexPPelfwwj6sLgXywREZCAZBOOlaSnG5klaK5UPiube8hDnKK6kBW65p1ukr2D28dwRtP3Seozmn3VlEgWEMGLM2w+nIqbT/Ddqb+FZtUOATmMcevWjnTemwpK1TVGNDp1vfwvb3FrGTGeQwBzXhnxksPsPjSf7NAI7cRRgleuR1r6Cu9Ot7ZpgJmHzEgoe9fO3i2+t5fE17F4h8151YhfYds/pXbgXF1U7HDjZKOHcVu2Y2hvayaxp8pZ2CzrtP419P2DXMWngxSyhiu5d5zxXzB4elg/t+1tUjDRzzoMqPufMK+l/7MiiU5vZGJA2kMf5V1ZktUjLKG7SuiG71HVGYiWeKRWA5MYGBUDLHJbjdFDLLJyMDvVxLaOVJGkBCRAYO7qaqRWksjE2zAYPBJ6VxRk3ojpkpc7v1PUfglA9nBqkaWF7K08i+a9vcbCpx05r0PULq7lu8yaj4j09kQIXDLKrD8q4r4IQQmz1NL2RmkMqgsHxmvSpLJIhJEssuxznl81lVTc9Wb042o8pmDVLtdq/8J2xXbtEd3ZkH8xUsOrXcxWNNW0u7ZVK7VmMTfrT72xtNqRtGMb+GPWsyXSLCWSOdoEJUn8RTW3umfJOUhbqe8k8T28iaS8hEOx/IulfPvXSTapanzLa60jWITtABaEkH8q8v1Hw3osHjTRRFDIou/MEvlSshBHQ8Gu7TSFMTJa63qMBj+64uSSPzrV7KLRneUZyen9fIfrmo+HpI5UNxcwyBUUrIrL0/CvPvi6/huL4Z6481+rK0PBR+QMV0d5Fq7483xPcXXzYxOqsB+lcL8Y4tQf4c60r2+nTkW+QRDtLGs5RbaRDqRalKK6HxNcwxWt/GlpH5tu6g/N/OvUPDRkfQYJPKG0ErkDvXme6485GmhEKgj931A9q6a0+IVro9vBaW9hLJHEcSqGxXv4iL5Ek9jxssUNKktLn0cngzwu9hAf7Iidxw2R94V8//FaC1sdbe3srFLeKNvlXHDV62Pi7ZC0iQWEzbcEEcZrxn4n6mmtawmq2+doYl0Ycg8VxYLSdpbMeY1E6XNFq6Ov+GHhTw9rFvbm5s0nVn+VR0Feu6f8AC/wVNDdGbSlMq52lhnpXjfww8a22iWsca2qsI33AgdPavTbX4xaQLO5M1pMZnYkle1Z11NT02HRrYdQSb1KA8J+Hoo5LaSRFmWT7vfbXQWHhDw9Pc26yWNrKWAUFkBzXAX3iGJ5lvSrAStn3xWvbeK9NW/tLt7uVFRgdinrV8k+ppRxEI6WRe8QeEtGh1+5i8qJY0GEKIBzS6Lonh+00GbU1it7iVpygEkYJAxVfV/EemXlyzRrJ8zfM+eoqHSPGWg6fFNaJZl4zkhmOcE96Jc0XdkSqe87NWLGkeG9L1G9SV47ZfVAg/WuS+Lo0nSdNNjYQweb9rAkCLg7cZrsfDXijSoLvdPcQxo7Eq7eua4L4rXmm6hczX1rKssjXGTj7uAMCtcNU/eWZzYunUlhnKL1aLVpplhH4CmvU+z+bJCTkgZU15l4Nt5NZ8TWVlHAjxyTjMpPHX/CvSJNX0uTwH/Z+MyyKd5TgLxXn3gLUYbbxVaSYSOGG4VUycZ59a3UuaMm9DnjBqdPm1PeW0L7HrrWdtY2Myj7zMOAMVuaX4G0qztZbm8TTprmZi4Vk5Ue1Zdt4i0KbWbi4v9RiiWUMqv2HvW3FrPhS1tFu7XUo725KbSc5Arz5za1PoY1Kcpt/qcvqVjbwpJHNbW0KSkgSFcc+1c/faS/l/ZoFifMQO/pirmu6rDrTFJnCxwNuQA1Unlg3RoLjmRBk54FawVzllVtGVnc0vC/hqx/eXF+I3kQYCk96a1lbzGa5ktUWONigBHJrU0W206OJmOpW7SFx83mdqjM1p/aZdLmIwhuW3ZB9655VHGRSm+ROJwnxPsk0jR4XYC3S6cAMo5Petz4dadYzaSJ57fenlkh8VT+N8+iahaaPaW13ulSUySAN1GMYq/4Nkt1sIraa4wscZ8va3HPTNdl70kzg5qjxb2skdbdHR20qKwsdLTJQDeUBJz71ga+2n6fpNzbx2zCSNfmGMV3mjaBI1tF5+pW8rmNSAn8OT/SuE+IEzNDqNt5ySKhIdgKwjJKSjc74UKiTm3ufOPmQtrnniIyh5PlXPfNeq69bzweG4gkLIeGIBPpmvLYmtP7axDI/lhgQQON2a9L8QalctZW1jcSMiFVwPTiurESldWPHwcIR50z/1fzzlkZIFDy/M/Jp0crMkckb4APBz3q1DZRlSDOjjrnvVZbAokjMTInJAB4rDpds4HCSaXKUp/tdzLIN21gcZ7E1ueH9I1fV9TitLHdIiqBJIo4Hbn8apxwWzKGikxIedpNdx8PbuHTX1FJNTgtEeEKFZMszE+v61k9VdFQhKUry69v+CchIwgurq2d9xjmZZNvqDg1U1KeRbq2trXGXA/h6HNX7iyMV/evGySI1wxEmcBh61Tv1MF3bSjklQRx+Fb03GUtTOtCUaLb0t/meh6DqT28q6Y+lySssRkeTPtV8asWkITS7gsSoHI7nmsjwpf3a3IIiBCQ/vS3cGui8wJqykxjy3K4K9jyaymlzNHXTk5U009F5FE3jfbBdxWUsaqxU7m9sGsDxFpdtZXUsiMVM6h1A7ZrrdXbZEyxxAsXYnn2FZzaVfa74e8waU7XFspy5YcrmlBNO8SsQoz0k7sb4S0u01OZLW6ufLEgjUndjPzVx37TGkWmg/FCPStPnLRW2mwHLHIKknium0a1lVMXti24hACHwVOc15/8AHgSw+NvIuCzubSF0cvuymDgH6c1eHbnVbZx1/wB3S1XVFT4b2VteeKLRJvkAfJ2NtJ4P/wBavSvG+mw2rWjR3jlmiHyuc4615n8LLN73xlYRNl1ww2pwR8pP9K9D8eSp9ttN4lkLIOFQnHHtWldNVLXMqNnB3iczfXlwht0bcpQ5Yg9OK9QXTAumQbruUtLaB2OfukjpXn0llfyESJZSsoXkMuP513Y1a0JEEtnPGI7ZVA3Z54zWNRXaS6HRhv4jfVnm+lvLP43n09SxkjnKnPccYP612+m2E0Wt6uzx/wCpsZSMN/FnpXFeHJIZPiJcTiJw8e9Qc9ef/wBVdxZuf7U1m7nEsSm1Yhck7jxVyShO7ZVBxnCSfc5mNSrEyJ8wYkjNdt8L9JuL6XxDN9vaKKLSWLRAffUuQf5VxNixFzLNGk8y5OVEbHBz9K9L+EM8z6B4y/etDOdMOwSQMpwJCQOR71E6vvJLdm1KNObtPoef3Jt5FJtSdok+6T2re8I+GLjxHqE8MVzhLaykuG2k9uxrnEYsCJF/e+YwZgpOOeK7X4WX8dpeeJFjmaKVtJmTzChwG4xUz3smKjOmmtDHvNOubCGa5nby2VlCKx6ZXINcn4s861t4WbY2/G7jPaus1u903UjNs1mCVzKuWzyNqAdK5Txu8XlWcMN0twHK8Dgg4q6cpuWplXqU6lOVtLIbpUciJGEiIkcqBgV33xYtJNK0DwZa7Hy9iZTu53ciuM0iW4gSOR544zvUAPXd/Gu9i8nwTHb36XP2fS2jlwM9waqXuzM270bs5HQoUuLlMqPMDjgjtXa+NbVbfwnfmAfZQXQsgHDECuU8P3FrPdRQXE6p8wO/pgZ712XxQK22iTeW4lhkHyANntWE0ubQ76Um6bcj5iuvLiuZmjMeM8Y65r1j4a/bL3SVF5L+6wN8mzG35q8jlQ+YzY2sGJbvjmvYvAOro+gpbiJRHOwyx4wKMVG9Ox5+Dnyzs2eseCfCjNoviHVb3VZYraOzneFt+d/1rgLLTIJLeHybkyTmJSec5GK9G8L2MOj+ANXLStPaS2ExHz5xzyK880ryYNlzprFleLABP8OK8enCfLqe2q0HZNajJNMksbORzcPG4fheoIrVW3gt7aK3vXlK3BDZToD9KyZb6F4nhmWViGHIPXJrqri1S4gWKCXykiUOGkOe1dEqqikmY8jl8Jlv4Z0eVpL2yvCw2bSJV5DHtWFYaRcwzT6Xbyvbs0jSSEH0rrpI5W08m2jw73ELhgAciub8JX1/H8Rrn+0xuik83O4cEemO1RTtKLZFaThOMWrXOttopHW0jW7yi2xLMF5JrLubSG/0q9vZLkl47hIQoOMkmug1S4jt7a4uxbhkhtmdEU7cj0riNN8daBeSWuiTaBeWb38qSZ80FQwIxVwpSmnZHQ8RF2TkIk9hp/iJ9NTTpftkalXlL8YrN8RarplvpEup31qjpaSBNjc5Oa1tUn0//hKNQuAds0THIJ+9WFrOl2V5bRx3EbvbXcod0U/rWfs05pTQ3OdNvlsz0b4S2134s0K8t7Of7FbXkpeSMYw2F71gpealM0kImjjjtZWiQKg+7kjNavgHWvBmiaTd2kNvqEEkcoUOZflPFJrVxpuivZw/ZyiahG8sbjoTmq5IqTUVoZOs3Bc718htvpd9NKkjXSC3iXhh61Q1/Ro5vElot9dF4i6ALjrz61o6NC02hqftmGaQEgH/AGulZnjj934stZpr4CCzaMyRA4YDOetVTjK7SZspqStJGV8V1vdEtWtLSyZknvYliwOWHevTvDnh2O80HSb27sHSaWGVirAHgLXlnxm8TCV9N/sGTfFK+8F+SSAOle1+GLiX+wfDbvcK6iynLHPXIrOycLM0klCcrPXQ43SNJ8y30uZYQ0c9tM/ygdAa5DW7pdO1K0g0+V45pARKDwVGa9L0CDyLLTrS2cKLa3lXGc9ya53xJ4ejv9ZhuABvRVMmPTNaUXHm1Wg5yap6HlXxzbN7pNvcXTYaxBBY9ema810syrewSod+AOM9vavQf2hJLM+K7CxPmebbWozgcbW//VXnVgnlXUMcE25t/OOwr6CjGDpaaHzuKlKdSVz2Sexu7KwstU0nUbuRZIcuokPynHPFVba91FraaRby+lmETEN5x4NT+DvEGo6TdJbX1uJ7aaEou5eEJ71b8Utf6JezwIEngmg/cmFQOvXNcUpNOz1Ko4eNnNbdjzK4uhLd+aUkEj5853fJZuOaw9Ujj/tDzZXDYwQRWiU3KzS7d4c/KPrWVc+XJdhGGOQQDXVFpao41O0rGtf3pjs7Z0ijd2dQA/avQZFuIvJSzlzH5SbQemcc15pqjLC1rPIqiOFwz+/HSvoHxhoV2ngjQfFdhp6eReALgcHpxU1WlG7Ougqim3ExfDomh3zXEqrcx3KMhz6HINbV9c3Wva1eaxNd75JJ0BcjnivO7e/u0/fSW0oy3zqwOQQa6vwLfDUVnmMMkSyXQGGHPFR7OPxI6o4hyagzfu1uRLeMZTKpkTHGQTmtO5u54PCPi/UPt3yxNE0uR1+UcfhXNap4l0K3h1Kz/tiBLhJwFTdzgdaLLU7WT4J+Kdam3SK91GG3dWXIH61NSnJoqNWKbVzm5724S4uLgQwMW7lal0XUbyTWcSBUZIDhwO5rJk1uL/SY1tGGMHP4Vo6UbW/u3AaVDGgDMBg0JOLtItVqcvh0PWNBXVZr2H/ieRBUtDx5Qz2Faun2fiA2eiSJq1qJLgyuGMIIABPasjwtaWcmwsTtjtiNwPNbei2duB4VgQyOssV2UO773U81x1a3K99DTlnz8zItVg1qTwq80mtwMU1ROQg+Yhic4rx6Oz1q+u7z7FZPcXG8swjTg816F4k0u5uvCUH9nytbzvqK7WDdcE8fpXnlzr954YF20t5NZSeYP3jR5Fa0KnUqvd09NzvPhzp3imC88WX0tmLJLbQxtkmTBdmLZH4YFeNfDGWztfF1nZabOk7TpJJPIgyQ3HH5mu2PxK1OW11CM+JAYJ7fy5AsWN+O1eb+Abt9AvxfW7xJKrvhpF/hJra8nzKKOCbppQlUd5Hs+u2l1L4SvZxciOTz1LAr6Mc185ljNcW0l2VO5sgAY9a9Zu/F91faO8JvoHWQlnCjHPNeVXe2W5jdrZRtzgCqoytoysVZ004vUtXrxmKRGXY4U8jmq+kRWi6fuWUNKxJPtRczD7MJB8pClWPviqumKFgMoYLvHc8g1rbS6Z50G3CXNuVrvzDfN5j4BHGT1NbmlxSR6XFv+W3d2LEetYV3DIt5JuIdXQncT0NdaqTQ+DtPlkZTDclgpHOSBg1Dk1JNGipuVNuS2M9TGN/lSblUEADvWX5jC4If5QrfxVoxRxooEQAYgjceAKzR/rZDnIfOCe3NbxgnO5nh1zLfY24tosmKKQ4HHPUete5fsuaT4u8T6vZv4M1Wx0iQalLGZZLfzCSIMlu3Y4rwcnzLB1ikClEGSR19q90/ZWvdW0O9s77Sp/KlFxdyBGHDN5IWvEzanOpSuu56uVTdPEXPcvFUfxj8PeA/GO/xNokpzKsmLEr5wBAP8XvXm/gPwz4/1+68M21hrMcTW+nERgRlUjj3V6V441XULr4H+I9a1GxnbUbJ7hpliPyyDzhzn0xWp4Y1iXxBFYi10MaXbNpSvGkfB+8BXiRVSEUqd3Hrd3/4J9NWpU+dyqqzt0Pmb43xaloOnajY6rHFeI+p/MIcjzGDfM2e/Suq+EmjeL9X8P6FH4fu7Cxje1kkcTjc2M8DA6YrL/ahgL/C3wZqTWkltnVrmO4lzguNz4z+ArqPgTHbaBaQX9otxPMNJMkisSwILZXH15r2PrSlQWq+R5Dw/LK9iKCD4nw6H9jM+gs2paiqbpkcFiH4I5/2a6OXUvic/i6/s7u00RpP7LBeaMtjHPHP0rm/G3j22uPC+iMtpLBetrduYFUHK4m5z+BNd1qF9Edb1e4OcyaekZ4xjrmr5E4uTS1JjO/KzzDT9V8Zat4HQR6DpjQNdECQTYztkPPSuk0TWfEcGuxXv9iWUMiWbREh84GcnFZHhzU/Dum/DbTLCaZhH/aG1lUE7l808Z9a62wv/C82vCHRbkJEltgiTJIY59a5ve2Ru7NXZwVr4j8Qt8PpmtdHjNpPesWLPggGfaSB6V1HiCXxpeeOLITW1qlsmmE4UEYIIwPxFY0ttC/wvsntL6ORv7SiBCnAZHuMn8q78zC88YtIt4rbLPnPb2pRjbVXNaUkleyPMtV1nX7fw5qVzHokc9vO7I7O5+YbgOK3bzX9ffxHpE11p1sksdkyQpk/dwMmrWuqw+F+oQxXESyNcsEz2Hm1JrpgtvE+nMLhHli09lBBz1xzRR5HKzRlWbk3K5zWia/q9vo+uQQ6dBNDdtJuy5U7ueBV2+1vVp7Tw8J9FRHUoYiJc4AA6ir/AIaukj0S+VPKeNLqQjcozk1P5l5cXWimJYo1MrqwPTG2ipUSVrER5b2uZPiTxVeeV4+uZbNo4ZdOhhfac7flPT8682+EedN+HWt3enWTTpPIqeY743MWAGa9F8ZhLHw341urjJhezTOzqflIJFcX8Brdrz4cavbx2jm3N4mJJTw3zDNb4eLjSa6Mwc+eukdr458QalPpdy19ovkNFo7Rsyyhhj1r5sV8LG7yKQ5yAK+lfidPbw6Jq0gjUINObLD06Yr5gs2UW9tHbRlgecvzW2Cha8oo4sznGc1B7l+4nhVPtF0WjjTnI5xXtfw11Se3stLubDQrq7X7KdjIVGVPfmvCdakYWjER7hjHTjNfRvwttJ2tNPaazeHNkhBDdOPStMZK8Lpk4C2ty8utXf8Awh94T4U1BEkmlMh8xcrk9etSz+IpIv8AhHftHhfUlSHJi3hfn+Wq40+C38E6pcSvdmSWSUqA5/v4rY115o5vCUPmSFjcMHyeNvlnivJnOMrJPf8AruevSjJpn//W8C8PeIpIvEWozR+EtTdFtfmUbTnJ7CqllrLw+B9du7vwXrMaveScbASF9+e9aHhO4C+ItYYzS7zEihQfrWdZT+Lj4B1+4gt55LW3uLjcZJAARu4NfKzq01Jp/wBfidtGlVaSX9fgaK+JAsXhtV8J6jKJbhCu5QCMLmm67rJl17Uf+KY1G23afIGaUDgE/e61obLxb/wvGl+ABKrbcdfkrP8AEtzqcms+KIRdqzWOkF8HuSTXZTlzQ93YmVT977x4f4XttGt3v/7O1B50Ez5DKQd2ea2vOigtdz+YxyOAM965zwpnbdybCGMrNIPeumsbfVtVtDHpVg91InJRCAevvXdUqxjG72OSjB1J2Svc0bmYKbMx+Yo8zPI56Vb0jULeHxRcuqzTM1sA6he3rUOs6ZrWl/2He6rpr28cs5VlZsngd6s6RIieIL6S0tWCm3Uu5PXk4FcqqRqQ93U6qlKVOXvLU1PDGrost9ILC5IDMfkXP51j+EtTktvAdzGlhc+RLqDyGR0zklzxW74Y1NtP03VLpbBtuZPmJ6NisjwndXUngKLSzHIwe7aTOO5fNVhmk2icRG8UySTXr4zaVFDptwzxzl+I8gjBrR0rxjqifFXRL238K6hcNHbsrRxxYL8j1qSS4urW70iQ2zANdGMN2bg10nhrWgvxdsPtMLmKO0wMcbTmsfaU3VskVKnJR0JPH/xKvNX8Z6wx8AarARaRRyvIgGwBT6GvFm1CD+zblP3schmY52dzXuvxG8feHv8AhM/EOlQfaEvJrSIZZflY7D3rwa2ltv7Cn+0N5kjO3IPHU13NLTW5zS+HaxmaBAkEk8088kgIyAiH1rotS1W0/tXwzI+nzyBNTgYJsO5sHPFc34aSR2kcTEKFGMnrz0rs7xj/AMJb4LuxIiwRapG0gz7EfzqajW8dGY0kram74u8aafrHxUbUhpN9BL9icOksZGQMDp+Vc94w1OCaLXTFbXJjm0pYyChHJJ6+1dV40lhf443tzJgRTac5iTHA5GTXP+O9SVNF8QvbqQRpyYBHo1ZzlLmTW7OqMF7J3PBpZYptO8mPauACv0zWhcXJfw5p4MJV4XOTnAbmsq7mE9gZv9S7kYGOBWrdlDoNghfop3ndwTmvQjGySPHqVFKJUSXExLqSH7HoKp2kTyakVtQzMx6A/d61ekKzBf7qJnI71S0m4ktb4i1Zd5JJY9cVSXRGcIq90h8Dqddskb70d7FuUjkncK9O8e6hb33xU0jUHtZFkhvrYC2A6qvNeZ6OGn8a6XwHkl1GDKevzjrXp/i1pJ/ivpSrELaSPU0aWUnIIU/dx9OPxrnqt3udXJpZvc9M8d+LU1Sz061m8GaooXU1lDGEYGAcEVZf4hW+lx+GdH1nwXr9xP5sgthHED5gxz37Cs3xt4r8vxBp1lvCvDOzylm4AI4GKh1Xxzqsus6MjWsSwWPmSxTg/N93BFedXhGbt1PVwdSUY2ex3OteK/D/APwleg3jeB/ESGLzHKbF7pj1rCutea9+JWn+I18Ga/BHbWrpbMxXJTPPGetW9Tvpdd1bw19muWH2mKZ5CHOR8g4q/eeWnjqxMc9wgs9LdWG/gj1+tc3Jyy+J2Z0ufMtjH0rWbCPxxcXw8G+KJvNglOdq7QWfJwM10Fz43u7Pxa2oL8P/ABQ0Nro7gOIkIJL5xjOe1cxpepanceODZaFcyedJpDid5G4iJl4P1612tjo2o2fxDtbSbXL2Qt4fR3Yy53EzYPH6VlXlCMlz3+/r3Hh4y5dGl1+XY8YHiTw1rPjJtZ0qz1D7dJbAT200e0xndkcdu9Yni64W61eWaSKWBjCFKsO+a67XPCcfhf4l3Op20xYXEIMinrzIcf1rE8Z2Et1fXeouEEccSk7jgnmvUopRkl3OGs1NNmHoc15Y6lbXem3E2xIdmOqkdxitD/hLtK0vxXKblZRL9mAjUrkMc0zw1bXlpNHOzK9vPbeZCOu8HuKtWekW9xq866lZ5cwh42zyDk1vLljLTUxopuN1oRX3iRNb1ybVJYpFV4FjIC4Cn6V0HhbxLBYeE9dtP+Ef1G4tptPeGW7K/IgLZJrEe2hs9VXTYQP3iB8tzXfWcN3b/DnxRZXEflp/ZSq7jpzk5q1OPYzbmnZu55NbX1rplxHLBF+7dOF2dT6mm6lqJv8AVftIKxAIOAmKfHNCs8K2saFWgXO7rn1qykEDXUyNzmEAY7nPNU1eKkXJtS11Ftpmu7hLNLd/NZWYMF61g/EfV7u9/sHw9qoklWK8V2jC/wAPAIH4Gt6a9lh1OGK1YBxEQOOSK5zxbI8/iHw+l2rCQ6lF8g+8RuUHH6fnUzb5fdLtZXufSv7V3xOKWXw306y07UtKuYLERB50KgjytpI9fvCvFdJvFtNW0rUrq6lndbsSY28t8jc+1e4/8FA5zPrvwq0l4zDI2lrc7lXqEUcfjXjHhsW/9raXFeN5XnziMs3IXKtWaqXvGf4FQXLDRWuZ/i7WP7dsYv7Qv5JGMoLLMmeM54/GtTWdcg1vwLFdQy3DS6YyR3EscfVN2Fz9TWZ8Q9ATR9ThtYrtblvkLbexOak0qaby5fDqbIo9Y225ZuxznP6URoxjCydjNVKnPqhZNft5NMYusp+XBypyTio47dpdBmu5reSKAoxJI6gCma1Fc2v2uwvU+aBtg2d8d62Lq7UeGSgGH8kqyHnHFaJqKLS6yOq0Pxvpvhr4HeF7eLR7pp40DXDGPAcYIIz6VzPw28eeA/DujajK+iXkYurlvO8vLKV37l4/Gk1XWvtnw2sNPYsHtYwoAGBjH9a5rwpDEdNLKctI5OMcVhZOV56lU4W+HqeofBr4h6brGv8AxK1200nUfss3kmIpCflUBh83ocqePQivIr2eyv769mVnDjEiylcZ3c4PvzXsX7MwMcPxJaWbCefH8uOCdpzXkutedc3+qQxxBFjmIC4xkY60o/FZaI6YNXu1qclPa3k93CtpcyI7sMBWwad8SXmGvWTSN88VmiSMx5JqzpFwya1AWQgpLnHHzAdaqfFJhN4nSfaVjeIcdhxW1OM27GWNlyxOeZstnaT2BHpV2wOyWPzZ0WInkjrVVZVEexYy57P6CnpNFZgTSLujQYIzz1rum29EeCtdT0S2hi17VdH0BLx3edyXKAkxxqMk10XivUtFgh1jwzo2sWy6dCGWTL8tKF5JHrzWj4Xsv+EZ0nSfiDPbxC41m1nt7aJl+ZY8D5vxwK5SytrSQ37zW482W4eRyyj5iSKibVrM9GlGckpRdlbQ6H4n61o+qt4CsrTUoWMVqqs3uFAq7cBA0aKwOwDkHINHxhh0z+1vBtgtlDC/2JZchAMHb1NVkQR4Uvkewp0FrYhOW7dy9lynmcBh0BPWp2ZLu2keeXa4Xge9QeWhww5XGOtNuyq2pPRc+tEneTR1xnYx3OxSrsM56mq7IGkDPIDngY4NTnZIUY8hetMn2+YJkwQDwO9VzJIJ83VnW+EdOt7X4q+B47aaSUyiaWXB4GAMZ/Ol8cStb+JfFitEFeW/DBuobgfyqbQ/DGqr8RvDko1owRy28jJtHMZ4/Ss/xDoer3eoayY9eDMupFHaRM55xmvKlNSk0tTo5bSWupXInnvoInVHEtsRluwrG8ZzPD4AtfCuxRaLqCOH29wcgVparp2taTrVratfRbWtC28R9M8VkeMoL9fC2m26vDLIt4jM5GNyg81EFGUlc2q8yvo2dl4Msr3V9E8QiWdlhs7YPI2MDOOBWn8Rnktj4Wjb5v8AiXHB7nOK5p9a8W+HPhh4hmsrS2l/tK4SFoc4ZV+UZzWt8TpNfW78Ore26BLXTSRt+g60k220nuTapPla0scrfhYDo9xK+Zn1aLyYk5yd1TeL9Of/AISfxBMZEPnXSeagOcfKtYkeon+09Fvbi1d2+3KIFXnc+av+JNUd9Z11JtHlgu2vlE2053fKMEfhXYqSUNTKrOXt02T6nLHdatFo9x5kmLIuN3I2gdKxPAdlbXGr3EKsVPkMwUnG0ZNaUQN74jkK2dz5lrZHfn0I4rF8Gx3U+qsLIsXWKRWAGTwTxWcYLk3DEWlOOmtz0nw1YWZ1rwl5sXny22sB2wM7lw3H61r/ALTviTw/GLjQrHQ0gub6/hjkmSEDKkjqfWuQ0DVdc0jxD4eez8pZIbrLb4z78movjHrc/iGeOXV7q1FzHqCv8qbA2DwPrWU376ijV1VGDezR2OseMdB+Gukal4Vs9H+1zak8DPMhBUZA4rs/gTEsHhr4qfaAYjPbouz2Kg14Zf6hpkl68MhMsttJCZFYnI6HnNe8fDfxP4cu/CvxPuWv4YZvLhiVc/dOwc0Tw8mm+hg695xTascnp2lWkH9t7VLCe23hW52kCoLzSFl0RAkewDRndww6nFatrcaTaDW5jexyNJpyY+ccZzTJLgXFj5CgyKdDZSVbvjiuSrCXJ30OmMr6M+gR41svhf8ABTwX4ph0r+0H07wzIBb/APPQ7B0r82/iV46uviB4jGvz6aln5sCq0QwTnJOc/jX6P+MrG1ufgP4ZgNptC+HgHO8Yj4r80PFIc6yLeOGOOJFAVlP3uTRgqK9rHsYVq81Hlbsn0MiJQrAy8E/dbptFfR/wXS0n0S6nkXaf7LlwWPD84r543RiRQ6K/PI9q+kfgtbrJ4alf7LIgXTpWx1+Xcele3i/egckLU6qjFnWXMUMluzIyoW0lQ4I4Yk1m+LrGxPh3V7Yne0ukGNx3I211uoWsM63OICiR6NHjjBBJrA8d2iQeFtedQyTDSF2s3XNeHL1PWjCUo3Op/YBtLK38B+Pw/wByWKAAt134Ga6bV/2l9Zf4j6n4Isvh5btZx39hp82pGQZ3O6jeBjOOaxv2AkmT4Z+Obm7iLfvITwPVVAH51hfbp/8Ahams/wCgBIm8SaepbZ97Ei81yyqtxi11OPD89OkrvW/Y9P8Ajl8Zbvw18QPGngWz8NfarTy7OOW9BH7tinp1/wD1143eWsP2Z0MfnSS6qA+ezEZrtvj7cNcfErxuwYxw3d1aKz7edwA4/pXJ3NwbOKK6e2byhr4SQY56AA1o1dvU6oyZi6XN5+oQW7KvF5IjD0wOTVlzbxCKTdmNUdtxGeKboMEMPiF5I4CqXUtxIgbnkHqKuNHK1tAhBHnW8q7ivHepc07Aua97mFqdlDbxpcWWGjlh3PxgdazrJLaXUWdx5josbIqcbeeua6mV7a70pIVGXhtFXpxwayPIe3spriKLE0FxGrHZwUIrfnXQpwn8LGXlzp5uJJrlSCl5u39y2OprE8TvDJo1hPwZXlbDKeMV0YtrbUtNZJWUO92w3Y5ziuL1e2+w2MMFxLvkSVgikYG096vDz35tial4NNGB4tcSXltvfDrt49sVv+Fp4Z3iijT5/nOCcA8VzfjXzLK9gQoBKqoDx6966nwHYiSWDUrkcRGQcdD8tdk4uMbrqcClKVd2J/s9hJL5n2YSOhVizdOGzmrekn+1df06yjgDG+1tY+nvwfwxmrUOnWtvptwp3LPcJlXPTluMVr/CS21CP4naPDZrbTeRJcT7ZRwrqgAP4ZNcnMlpc7+SajfqQftFWq6b450XSVYN9n8OQrIffzW5/SuH0tIz5aybcBnIBPUYrsfjrMLr4kbJZxPO2jQtM46KQ7DA9jmuJ8tWUbVKMrnafat6Kaj7xz1udzutD//X+StS+wt4P1l5lysdpktj7vPWvnMSROzpGOQSN34nFfQmv3Bg8Fa3ZSIGS4s9rMOqj1r57jMbAqkXkkk7s9h7Vx4ZJzLrSfstTu/gy6XXiX7FcxK8LRSM24Z6Af419u/sx6J4cufEOq289pbNHHqdr95eVby8n+lfGHwF+znxYyllO2KTcMdjxX3X+zXDaWesaihhUtc61CTIo64grlxrg6q5gwkZRs133PkTxVJpl78SvF/9msFW31OVOnU+Y+R/n1qDV0aHS41Ep80o/IPQ9qseKbm3PxJ8XxLD5SDV7gocff8A3h+anayFi0aIxLukmWQ/MOlPBuUaKXS7DEL95JtoteAoTeeGFme7ZC166kJxyF64rq47a4F4Yra/ygCgl15+7WD8Kra3bwBp10lypkuLu4aZf7pBIxXZ2sVmL2Uhi5YptHp8tc1fSreJ04eXNSjczIrXUIhHm7hYBxnKdOtW0ttVjtZCptrhAgwSCoyatQKv2gIMYLL8uPY1oWskU+nXaGVGVEwwA+71rFtt2NKUE53Rwuj65KLc/aLcEL8uUPTk1Iup2pjl83w/cupGQ+8EOearaArnTkjtHSRlPzjqWOTzWpom5m/eMCwfDAj69Khp2stzuV5KPYx9D8TQ6TNFBcadcBGb7iAswWuvTxN4WCszySQ5U7fMQ8nHSuQtNUexuXkki3sXKq23oOal07XhJcCMwKQpP3lBxS9m5VLsiMn7LR63NBvEmjlYriO53KGIYY5TJ61qiPSLlImi1ZBv/wBYytyetVJXggS3u/s0DRu7NK4TsCMVHfXWlmRL6RIY4XPz4XHrU8kVGzNGn7bmYtsmmtdrHHcHajYLO/3q8J+MVisPj+8kadSJwpULjAXGBX0BDa+E7vSYpUi8wsScAlSK+dvirBYR+MpVgbaQAxDNk7c8V24JP2qOXEz/AHLv1Zi+ESI/FenLGmC1yinI45IFfWNxoEdtIJ4yJhtDdelfJ3hiW5bxBBIoIhWYAYHXnrX0NHd6haK17bX4ZFwAjGurHxblqcmVXU5Xd0aM/h6O9acPfeSxwcBu9Z3kNp0yRNNn/az1qtPdX6tJc3EikSEYANRR3FzcSPHLEHAHeuSlBQep6dVqTvY9n+B9razf2uQ7YinG8luCdua9ReKHO8SNtxkDdXjPwZvLy3tNRhg8PzyLNOGZ/NAzgda9HbxRHD+7l8M6kAGxkAMPwqK7TndBQs4WZvLb2b7Dcybs8rk9KzpoLRpgjZCDOCGrN/4Tbw6jP9ptL+BlXBDQniqUnjLwlI6eRqGfqDxQtXZjk4og1u1tx4n0KXzyCGfvyeK61YLViUb7pBIIbpXn1/qvhm58XaPIupQz+Ssh2iTkH1xXZx3Wk7TtuFZ2HCo4zirkpWujklKKbbKj6fEoXErbQ5PWvPfjprFh4Z8B3UU8U0r6gfKUqehJ7+lehlbeXynVurYxvrkfjLpWm3Hw/wBXa7haTyoCQepU+ooinzXZzU+aSagj4g1aCG3k3/a3kJb5EByBWTcyRxyFnyWP3h61bgjMC+UZN5ViPmrNvsGUM7clsEegr6am4ytc8mmk6Tb0fbsfSS6XZzWyDauS3HFeafEfTbeK9i/fi3BfBZR1Fek3V2+n2sFwm6UKRhUXJYV5l491yPUtQhmFqyfN8ySrgqPxryqEnKd0xZgoey5ZG/8AD/w2Navbe3huB9n3ZMypkN7V6BP4S0PQIbi4vrhFaUkJ+7ORWV8OPGFrofhWG20y7sYryW7wS6g4T2rSHja4/tyRdSgS7tpQQJT0Q10KE5N9iIxoqKsYv2HS/KT/AE5m3Njc6cGr6eCWkt4zYyo0YYDcBXXzahoEmnom62xIw5yMitzwq/h/V52tJp47eOMZ37gAxolXtDVbHRToK/LzLU89s/C/2bEc9wshBILEYBrCvfDziRpYwNhYjaO9dnrdxbHX/sMV0n2dJjtYGsvXLmCykMkEysRnFYTk5SRk4wg23sjlR4YnOJsj94flj64rlPE1u9ncoHl8tQ/Kepr0XTtZa4hld0UTJ9w5rhvGIkvCsKyoJJXzI4/hFKi5qo7hiYUpUb0+pdudKZ/CH9pm3ZIym4kHGa5j4e6FYa5rMFpfM0Uc9ypPOCo9M16Zq8KWvwglt7q4V2chUYcECvM/hroi+JvEWnaZ9umtIhcgvIjfeUHPWtYNzpycjnxUKlOtTUF01ufQOueDvA+geXbi3upT5JYKr7xivP434b+zbdoINx+XHQV2RtfIvdQje5eUJFJHGXfOQDisXR9RgNlLBcwJFNEMY7tXAqclBu57SdFySmrGHBLEzTSbWLMuCWHFJJZapqBcW8SeSEGGxXQ2+l2F1ZXtztI8qFm68bqt/wDCGeJzoiXFrAN5QYIbGQfat6dSz1M5wtF8q0MRPh54hi0I6jbywyp5mCmNvPXFWovB2o2SvNeQusc8QYbTuCt6V1Oh22q6X4KmsNQzJdfayxBJPG3iqdjr+o20BtZ0Py5yWGaipHm1uLlUYKLTPI/iJbnTI4ZLuzIBfALHnNaHh211e4iRv3UFqsJIxkk/Wq3xSF6ri7uLhLiJ3/crj7rCtPw9eXmm6Zb3F9hjNbjauPUVvCnKUdGeVBpYh3uSxa5f6fNHAmrzRKyAKM8VJqGtW721xb3N2rSyRtnI+Yms69v2vLuBZbQSGPb8qjmrGqPDPpt9qU2mmOO1hO0nrmhQXOrLU9Ony8t+b8zx7S2ddXKRrhFk+fd9etesTg+ILm2ldR5WwKcDHQV5hpt/byXspNkzXEpIi56npXouk6J4hS7ijmkKER5K449q6MTFXu9zgwsnGOmqNrS9KsI2kI2ZYHGas/2RYLbSySwKQ4Ktz0qlZaZrsmqQadHAf3oP73JIXiu10rw5eQ6ZPDfDzZI4y+715ryql4pq57NCr7SpyqJj3nhqxttDt7y202Ni+3BHXDdDTLPwrFNdIrWbjdJ87A+gr1bWNKtI/Bmnt5Y3+dBnH1AAqFLa1tdQugiswyeCOlXRraGeNozTVjxbUtCimvTbLEwWObCj1xXKa7H52qxWiny3UAFQeVHNe0G2tZrlYA+HM+Wcj1ryfxPb2cfjWBIJUkk8wbjjPANdFG3tLM460FKjq9zodJS7tI/JWBpG24LZ6iti0TUxy1nIdxUZ/u9atWSZuvOjCeW6cgD7pNaoH2iySIM4PnhWYfStJyTeiNYwaXLfRHJ6lLctFt2urhmDE/QVPoMtzbkRStcPGwCth+ADmtGfSEjtpRvLsxkzzz1FaFn4ds5tMjYq4AYAlXI9alXRMoqdm+hzd6l5DFcWpV0djhH9OOK8m+Jbz3GvxC8uPOCxLGzdzgcfzr6J1vSbaS1B2Z5QE5714L8VbCwh+IV/Z2+YV3IuXPAIQZH51phqlpNJHPjk3TSjqTfBa5gtfGlt8yh/LkIJGex5/WvTNU1N11QG3MThMAl17V5z8KLOx0/xFZy3ksbTTtJEgQ8/dOP5V6vLoqyy/aGX/VsFI9eautGKnd7syw86kqa8n+BRutemuGVJo4kKhgpHQ8VUuYZYUl1IXkXlsvzADO05Fat/oyi65yFVJGAqK/WGw0BVLhi3Mx67eeOKwk7P1OyMJNXZ534UiePxlc3csm7zZGZSPf8A/VXoFrDf29zLqdrcxR3DgkLIMrgH0rz/AMJaoieM5bWYZTzDskC9FJr2hYAbSHZcJIWTkFBk5alVjeSuY4WqkpWfUh0/4oeP7Kcx2lv4fIVhjzLTqatav8QfH+vBYJRoNpJLBsbyICA6lu9Z9vp6+abhyAfM4GOhqeexktYYrn7RGWdEC5T1bmsZRi5KTO6nWmoOKd+pT8J22q6DdPvn0+SZpCRuTcCSfeuvW8ub+3uZb280+FpYX8wRQgHGcYrm7WwniuYp0aNZHuVByOoLc1tx6JcX0M4F3AkjMVChOo396qL0LjJra61/rqedwWGiW+oXcq267muWBkYDkY7VyXjhII7+xhXYoebJwMZGK9FudHltdQufMManzWVjtyBjGa868cRQw6raoZPNAkJVscZ44NbU7zlpuediU4wPS9GgittKt5UtrV3bbyyBiOKl1G5lvntpJ7a3dkiCr8g4BPNZ2nWskmmAwuMYyQD0+WqF1a3XlW8ZmYiNULMGxRyuT1Nm6kXdbNG2JYYl2rYWxUEhvkHJzWV4ySa90iaQptWMt8gPQYpn2AnhZpRlsAbz+dZfi8Pb2jwRyMG2ndk+1JQW5cpyimn1PEbk41Fghy0kmCvtX0H8ItL0W48M3cOpWu8mVdgU4wCK+eboxtfsvzYLnLA/yr3X4ZWEN94Zk5nhMc6jLORu+Xg1piJSdPVHLhEoztHU9Num0mw09tINsRYNAUkTd1Unmudj0Hw5bRF9EgkEGGQEucYxVm60+3FnA0i3LboeH3nGM96zJtNnsYMWTSNFuORuzXiRglsexN8utlYmOjWk0VvbvBmI4DbTz19atf2Gtws9lb3bLtVlCsc1HLZxi301Q0ySThN4DdGzT5tDu7bULgRai8kZb1+YGrlqtSISWklqyzBpOoaZa2cImjDGZCW65WsLwpczal8WPEOgXDwNbR2L3MLbfmDYxjNbc1zeJJBaXHmqqleWPauL8H6jZr4/1bYJUu0EgMg7qegrNx2fQzqL98rO3rc67XIIYtGkjvZiryW+0lDwmRXnWg6Lps2t2TweKoTJa4JVojk132u6Zq32QMZllaZRhcdc1xGieFvEy+IpryPS42ghBEkqgn5sdK9XC1IKm02YTpzU48sbnRzfDzVb/VbrV49cgK3WXKsnIFY3jDTJLA2Vj/wkVtBLCu2TIPOa7DSIPFKRiSS5gEbKTgwnjnpmuC8aab4gvb2W9S1juHaVRkgjiuOEoudrnTVb5HJxu2bPhLww8vha8abUGuna4IWVFwMY613eqaLc3PhPR9Zjjt7iawtZNgl+nFZnhTTfEMPh0232y0tkmQuEaPvirelzeI38OJpj63p9xCUcfu4CNo+uaxa5ndu9hO9NJKJi6Neavd2UFxf28FsWZN4iGA3Iqj440WW71+51dSqWyXEUcsjHIxnFdARrtpp0VraXemeWm0F5YiTWXrK69deGNbh229zILyLciDGQOf1raCvK8dAnJuVj/9D4y8STaTaa3DpjWzNHbF2t5c/ICRXsfhebS5fBHhxy4877FJvIPc15J4hEd5Zadd3EEbTJG5MIPIwO9djpP9pReEfDclraIsbWBYEdevSvCqQg3bqdDjUSfY6CxhsBLArXBWWKFix3H5uaw/HVhc7ra+0W/kj23EQkIbOVLDIqOKbWlBuzpysqxbQd+M5PNSz3F+8EjpYFVDoPmbgc06VFxkrFTa5HdHjnx3uVfxxPayygyJbRYIHVcVwOiMG1NUWJmkzxzXY/GWaabxbdOIomYKqsufm6VzXhHzJvEFqgVXPVkPWvbU7U0ePTpRlVkkd1Hd6+qmKSzZUWMlMrzmu80zTXPho3Wv3G65k0x5WXAAhI6A1l6jd3l1cxW8djtSELuA69as3t7fzDxAkunytFLbCM5OAgxXG02dbapxaR4otwHLTN8pk+cHHTNZl4VF6s0oYkN1Xpg1tzW5hlMMixiRBh2DZHtWPcO/2kpGuTv5OeD7CutJN3SPEoO09dyfVLZZoIZYZ9w3A/N26V9UCPU7n9nmxvLO5W4utKugFiZScjHJxXy7cQxg23mnYvGRX1J8K9evv7MtdGj0yWS1nhcvhcqSEPP8qyrq8Uono4ecm3e69DyXQvEuqa0bWw+wQNeXd4VyF+VAa721UaVqTaBLZo13DOS8yjAziodEuLS1uftbaS6TLcPt/d4KEGmrqQutTuL4M3myTsXZhg5xSjC8tNjejz213PHkjivfFHlR23nedqjIxI/i3nNe8T6bLD4I1nQfs0QW7u7eJYscffHP4V5BodlDF4tivhqMLBb4OIsdG3Zr2G+8R6bNpt5vmeGZ72MKSvA+bNejme0FHaxhg03KUnvc858Q6xpuga7quimxSQ2kiguBjJrS8K64dd1O7sNL8PfaJvsbSOSQAFXqa6PxC3hG5Gp39ytvcXBdNzEcqeOtWdNuPD+i65q17pUsdqGtEhI6bQw+b8815E4u2x1xjLmu3pc5q3+L+kWEsscmiXMZNvsCqMDPrXS/D/AOIs3iHV9B0qx8MzqmkwyK03mDavBGPcnNS6v4e+FwaRLkpHO1puHPRu1W/DFz4V8PXdhHo+qwBZLdvMLMOWxWMHTqJpLU2xEZ05JyenkXZjNceG9KRNMkRW1R3ZN/Tlj1/WvOPEnjPw1eXmq2F5pUnmtchWLgbVwB0rtk8UKLbRLJ9dsykOoPJKSQMjkYH51k6j8P8A4VavJqWsalqsLST3QaQrMAOv1pwhNO0mTKSnF8nQ4dG8La7eX2k6XZzz3aW7P5KjoMZJrifCt1p11N59wFCclEP1xXvegaV4C8Fatrmv+GL61mvPsLxKHcNkNGR/hXkvwc8HWN1cyDxHtSBV3I6vzzXfThKLfY8x/vJK+/4DLwaR/Z8ptl3MmS2zkhea4GXP2uMxMTjvn3r6Dv8AQ/Dfgnwlf6ppXkzzXaNEBI4baDyD+Br56jlEt3GAG5Jck8ZzzxTinzO2xOJcJNJvUnvbhBYyP5WDtwAe/vVbSPJSBTKCXJ6dcirN/EzWUkxbYTwqseAKp6bI0VujY4J4NaOOmhzRgo37EGomYNLExDYZuh9a67U5beL4beEIbdsyyXN2zbvQHkfma469kAkkcqdwc8jpXba4sFt8LfAk4jw0s1+JSep/e8f0qXSU2daqONNrdGFLL5gdAwVdozVJGUYB+9jgeoq15axxFuzKeGPNU1YtwmB796qfuxvEwpWUtjaR41090UKSR37V7n+zCEOmafJcDgy325yed20AV4QyoLDySu2QLu3Z6177+zCCNIs7e8tWKyC+yzcYfIxXFiIuVJ3R34Sdqh6VqnjDU7n4P6x4caa38u6nuFeRjyV835c12Oia94dj17w1Z2uoJIYtGG9UkwS4cE5FeK3NpHp/h7VYL66R4rzUGaAO3+rQyZx+dWnSxn8dtGbiJLa304MJkfaSxxxkfjXBChUafItD34zoOfLVl0MT9qicyfCPwPal382fVLmVdzZBUtJjP5iu/wDgFJaC1t2uWVpY9GiiZFOMsCcH+deX/tIRWVn8IPhnBbiWZPMkYM53FkBbA/LFdp8ClhSf7bcW8kcltp0a8HjDEk1SwslRUnozzpVnKo4R1RveLdHu7rwp4TubHTYgRqkPnNgfMC7Z/oava9MbLWb6O5XLG3UNjnA5pNV/syfwn4QeP7UJbvU0ZwJDtXBbAxVDxDakXviGEmUyLZoAd3IIU81lSg1S7iqOXtNVY5/TjbR+EdEj2Ruk+oAp8o7u1belvbQ+JNUP2eJWSL7u0enFcXYeH5ItD8PWhu5/Ke6jEYJJIbkiu68MWFlBrmtR3krZEC5LHJztODWE6ShbTU7lK60ZyV8ulN8JtJtTHsujqcOZIxyP9IyK6m38uLxdcEXBZTp6lhtxjk1lLb203gfw9/pAi83U4gSR98eYxFdkujQf29f3H9oRlY7QBhgZPfFEXKUL2G5ttrmPOLx5JvAbvHcL+/nO1WHBJlxitLWdIhs/FVtG0xeVrBpGGeAeKuSaFZ3HwztFh1BYyt4NjsOR++yKm1XTpG8WmV75DIunYCgcYJ60qSk7JKzMZuLV73Of0Szt4vDeoXSCRQHkZiX6GtaTSgDohmZhtJwUf7xK9Kr6Hp94PAt9dG4ieFjKZGI561PLYao+q6DamVVKb5EwDhiEApVZNOxEIcy0Of8AiBG9p4O8aPGx2vaqoLnOOKwPgbcPB8KZY4w4Z70YYdD85rd+KUer2fw/8Xm52lSqIWC+/wD9esj4LwO3wrt3isnZHvAq5bGW38n867OW+HcupzRlNYpRe1jd+JsC/wBgapIWYkaeW2k8EZr5xW5iuVtSmIEY8YHbHSvf/i9Fe2ug61cNbtGILAAKSf73X6V88jbJLDvj+VRnOMc4rowVlG5hmDTkmP1wMbN4y4bdjBz0r6X+Hi3dnDDN9pB8rTIAF/DivmXxC5+wMDjqOfxr6i0OyisXspreyn8t9HtzJl+DhTWOOqckkjXBUOak5WH2mvW7eEL7+2vMhj86VTMyHaoL+1a/iU+Dv7Z8IDUPFbWsJmdpHMJ4Hl9q5nVLv/ihdotGIedmKMevz9K0vGGpKNZ8Ou2k+YhRztK5x8leRUpzk7rQ9nDThCL5lc09Ku/hbp+u6pNb/FewFsEVzJOhBPXj0rltP1+LWPhprdvYXfn2ouZisqttEy+ZwfoateF57O+u9Xtrvw7DLFLEqhWhHHWnQaBYn4Oa/fWifZDDBI8e1cBSrHg1lNKjNSqM3oU3VvGmbKai0+v+GQLfpJtx24jNN8SXGnrqHi2c6nFFO+khZIivK9cfnXOeCfFN/feL/DtvNNG8CI0gXZznZ/8AXrF8ZeKdRh8eeLbMKgSSyhX54+oO7mvXpR56d0ebWUqU5RW5zXwa8N6d4o0/WLvVfFkWmlJWEamMEgZPPNeg2Z8E/DzQ2mtPEb6neXTJH5saDaPm6kjpXlvhK2hkt79mABkJDlOAa7Lw9peljRbnTYo0RZ4wrBlGc7utY14zcuZux15X7Nq1tTsdb0u71SfSrlor27gALnByiEjrTPCPhDQ9T8WaqNT8eWui+Rboyx3CdetQ+K7jVvDV7oUcerN9nu4SqovGAB1NUNGSzvvEd6926SSXMYUvwelZ8zqUf3RpKHLWbqHS6V4K0q40LVpYPirogjF1IRkYB/WsaL4Utpul2uoD46acYp5QHgjKKvX17VF4c0nSX0TX5jbwSQ25nQAKOGB61zsGkadq/wANILa505T9unUZHDcGuLlxV3Z20LUsMpRU49T0TXdNsLC18MWFvfi4EOoM4uFORIdp5B70/wAN/Zn+KpkV93+hJ8zdiWOapzQwt4Z8F22ySJ7C6fAc/eUAitHwV8/xZkieJViSyQgkdSWNdGDhJu+/cjMElqtuhY8bppY8R+I/La2naBY9h43ZMZ4/OvBJldtOJfamSxIxyOvFe3eNtEsbbUPEV59nPnPNuZ88kBeK8KS5hn8NxyozEyAsT6HJr3ott3ieFVa5dSPwmbZnuR5ZCYA+b1zXUSWouPEnheziYAvqSAjPOMEmuV8JwzHzcyDhgeR15rr7Cy+0/ETwRbtLtB1NnJB6YRqmqnz3OehL92bPiARXHxEurrf+8t4/KOeoAP8A9asjxzJHb6N4mugkbs+nIIz2Bz1rbv7VZfilrlvIP3bbir5+8d1cp46juLCy8T6SF80TQweTnOAvJP51g3CVW8Tt5n7FXPFJzcNaZZkZR9444Y1ozOf7GsoJrbDMmdwPvxVDUc/ZBHGQqDhVrUvtwsrIllOYwK9VWlDQ8epF3dimu0REPkEjqDVG0i23JkPCDqQasyKEkEbksQPmPY/SoLYb7hoUDDI6ZoUXuTSlFNpmn4QtopvHuhQylhHJqUZ3L97IYEGvQ9SRn+NckZuVlzquYlbqAFzz9SK858JJcz+PNEgtHCSC9TYx7HP/ANau9uEml+K0YlkUXE2qOjTKOpA7fkayqRUne5tOpJx2NzXDJNr8c15EC0k5G7PStq80Kz32ottUhdpAxH7zO0YqHxClvYeJ9FttUVWgvZ5HyeN20ZNXfGPiHw/b3tiNL0iGFtpTEa9eOtYtXd0dcWopXKWl+IRoHiu2ubvUFUW0MqIxXKgkAf0rcv8AxNpN74ji1L+31dZbEoqqNvzbh1rK8FWzX/jzQ1ktUkgupyrCRegyBmmeKNMGtftDeMvCenadFttcm1iUYVHCp6euc152IlCLV3odkeb2bfU27TVNO0XxBYHUb+G1N9pwKStx5n7zua6nSdZsdS+I8+o6dqsd3PpehxxyNE+5VDSkqD9etc340+G8Wuar4R0/SIf+Jhb6AqapHISVR1lAwPTqfrUXhXwR4p8KfEvU7bQE09BJpcT3MU6tiQBiF249K56sY1JWj3ReEqy5Vzrldi7rS3N14pu7m92zyG2jZW5AA3HArzzx694up3S5lUG2ixGv3SMnn8a9TLX+s+JtStZLBoZ47OEtxled2MflXnXxJtdV0yLU9Z1C0K29o0EK4PzEkYx7da9Cm1Cxy1k5Jk3gCG/8V+J9M0NYTHBaWAYbR91ACefqRVmSRZvFN8ku5WjCquD0HNbX7PbWmmXfiLWrmOfz57C1gtiwyMMGJI/OsrT9A1z/AISvUXubOW42IjsVHrnAqG5c75jbDqLpXTMbW5j/AMJZcPCflS2jG3+6QDn866+PVEl+HetnU4Z8XNvFHKwPAU8VwV5Frkevag0+g3iKgVWIjJOCODXcJY3l18N9U8O/Z5GvvsNsGAU7nOCcYroo1ISi0nsc9Xmbs0ecaZaWEWpHyJA0SxL5ZJz36VcZrRtWUW04VmjztzwOaoxWt8t6+kjTLqG7ggV3i8kkgHp/I0Q2851qOKbS54WaMFS6EFhWl9NWZ2adjSvbK3ttVtTDOsjNAWkx/Cc1ga0tzdeLvCGlxx/6RPrMKwyMOh8xBj82H5V0NzpklhqcsigsVgwVVSWGT6VjiaSy+Jfw9ub63dkGvQSYbIzieL/61cmLqv2EvZ/FbQ1cHJ66I+nP28tFu7b4h/DDW7uaOS2t9Oe2l3cAHYMj9DXmKw6St3pF2kcDQLIXeQEE/dPGK9c/4KAyXXiLxZ4E8LaPbSS3HkyXTqoz8hj/AMTXzzPPf+FIFbVNKuYmV9iJIh5yK83LJ4mVapLEK21jtxLhGEVAr+IrnT7/AFIXNlbyhHmByxzk+lQa1NbJbW13ZQubyC4R41U4yRWBqmux28tgJpAiy3JHQjaadqeuWkMcMSXyhnnABPY17PLF63OWUpaaH//R+TPHUUOpQ2Gv6PabTf20cUuTjFxx1/CqfiHTvEOn6DcCXTYdxjb94kgbOB0qhHqNnL4G8Q6RPeOzxWwvLN1fkSr2FY9z4p1W30gx3uptJHMgZv8AZNcM1zaxYQblpY6DXDJH8P7FZtPSQNbo7GM85x/Osjwg9hBocTDerhmIyc8elF9c58LmD+0nWNYw5B5xwOag8JxmSxQFgByS2M4pON9yqbtJI9U/Zq26hoPxE1UfLvvdgUHoAmM/jXltpJc6jc6rcFcOhYMSMHOK9Q/Z+tmt/Bfi/VIpP3N1qDqjLwDtGM/mDXmZdnvdaeEY2TbZSDgE471i18MbnTCSUpPlOP0+USa9aebGyymdVjA/iJIGP1qL4sQX2n+OrnTL6PC220KPqOtWdy2Ou6fehcfZLuOXOc4w4/xrU/aGIb4tTkXHmLcWcLMR7qTW9Ftz8kZYxOSslY4AKwUKCvIxnHSpNP00ajOLVplWNivmFjjjcM/jUDIzKyhlK9Aa0PDsETXym4VioZSVH1rtc7K54nJGSsez+L/FMHjXxVodrp42Q6VbG3giQ4VvlAJx+FYctnqCW2p3T25jQXHlE/7WQBR4VW2Pxb8NaPGn7xpXBVuONhP+fpXr0+g6vD4O8Rx/2TFMv9pyqrEY2LuBzXl1sQ4yu1uexh6V4tXOI+NcUq+KvB1vLGzSpYjhO4wKYyDeu1Tz1HpXUeK9FbWPib4WuLtsxwaNP34LAKAKwZI9t7O33QrnABrupTSVkNQiiHbsmTnKemaj1VGaESRvhWbHNOkDF96jOTioL8MsOJ+h5ArWz3M1eTKB8tYtu/B/iYCoLdsSjPzKe9TzAfZFHl4HrmoowkZXb1zzWbSabY4PldmeheAi118TtBMl2zxQWcxCN0yStZniLV5pLnW4/wB0yw6m3KLg43d60vhzO9v8VtFF1FiEWErKT68c1zervHIdY8rbIJNWkOc8/eNcfJub1Kqc7pamhd3VprOpPF5uTFp2MEfdbtXFeLkS88K6Jp32hxLDqEYlkBwSuQDWzH9qOrzT27RxeVbYYFc5rldUVxHay7fMRZ9x3E7c1lGjZWTNK1fng0eteKLPSbnSNX023m8qGHyirs/DMAppvxu+0Wuq6ELe4URSaQS24+w6V59qeo6jqukvbRbd8lzDuC9hvXP6V23x1+zDxZoFutxsk/srALcgcDtVulJXkZ0puMVbc5PQ9JvJB4fvZGRo11FWRSeoycmtDxbHMvijXr3zB+6u1OAP9kVbtdCYWfgxodREhuL7dNg46A8VleP7qa11XWHeQrG9+APVuBRzRlGyKq05Kab1H+GBd3mo6rqbTxxCW1IYsMngHFcx4G1eeyvpbuFi7JFJudU5bn/GtzRrS71KW9WynaGNLNnbI5YYPFRfCBBqQ1Gdbb5Fs3J3DlDzVr4bMwqpqpGS/r5Gz4a8a2Mmp6K2ustpvn3NNIv3RzS/HTUdN1jUNAm0ea2mtX1iA+ZFzuBYDBqx/wAIvczeE9LSHTxcTfP+9Zc+vNclrGn39j4ZkiureGNI7tWVu6sDkfTmppTc6lr6G1ek3h25b2PTPi3o93P8Qr630fR45bPZbLNPEBwdozn9K634U+F9JsPh18V0u9PSWRpYo33D+8i14j4b8S+M7OGXUIdUAa6mXzZLlDISOK97+EtxqeqfCX4qajezxM0mp26l0XAKbEBrOu+6vuKnX9+KhpocVDomiSWWsmTT4Q9rCMbuN3y8VFdeEdL0ewvrlzNK7aSHhVZ2XDEduafr0MbWHiC3hlbMhVVYHp8oqji5vLW5+0LO4hsAjAMcEBe1YRgpwtJbnZT0XM2e5eMPhhE3wx0RY5NVe8fQ1lKJdyFeU6bc4r8+vENtfadqq2+oWcsDwbUAkzkgCvpvwt8VfjvoNt9m0y7t7mNdN2JHfIX2JjoDXzb4w1TxRrXiC4v/ABUyNdFufLTCj6VeBtCbizDGQp1KSnbbsZjRCSXavWQ8gnpX0Z8FbTxWvhi7udH1u1t4YrIjFxDvHl7+e9fOKfO4uRIVMeSSOwr6g+BsV0PAE0xnDCfTWzxwoLk16eKScWedRp3qJo7W/tfHxhvE/tDRZZfsMTZNswXZ2HWue8azfEC38M6yNVGk3NvBZKXWNCMgD7tdzqAubdtU3MoB023INc18VLq5s/BHiCZ5NzGzjymMZBFfPqlFS3PcnWdtnodf+xpN44Hwu8d6h4b0uwW1luINyTMQFBRemPeuOXxh4u0P4oyaDq3gW+lvbjXLNzLFCzRMPMBJDYwMe9YnhL4wfFz4PeCDo/w90exuo9Wit3mWdC2MADpxn863/wDhrv8AaGRr5rj4S6S1yrRbXWPBX3HHP1pQhGFNRm3fyV9/Rfcee61mklr/AMOaPxm8a6hZeO/FNpq/gXU3afU4V82Ib1foVIPQYzj8Ky7rWdQu4lEnhXUo1bUPMJYpgvj601v2iPjR4vN7pOt/DG0hGoXyCS8GfkHXPTrWta3V9N9ngv5BuXWXO4dPunIqOd1JPkk0vNf5nbSnF6tXucVJ4/0/StY0vUJdH1BI7ZriORWizkt6flWtD4tsNR06BRpOpBTbSfN5JxznmnHTl1GaPTxcC5LPPL93+6en61N4a1Ay2otHj8l7exmCqx5OM4NbqdpdzOpTldcrsjyS4inku7uSy8SanBCiriJm+UCmW8viCLWobdvEM8lo80bTK7dRVtPFdvbTXVrqOnO/TDggAjqKaniiyfX7e4/s/c6zRoEP8R7V1QVKFK/UdSKUnZnS6Rq9oniaeKS48qKO8JXceBgdao+I7ixvom2kMvmFvMHQgntSXUsV1r13JNAsLfacEbevAqlq9wtrZLaRRrLMjZKk9VzmrhGG6ITk372xm/EmMTa3EYVZo3jiZCCPTGP0rqPBtvdt4ej+zW5IaVwSv8OB3rh/HTyPqdkbWUJGyqWH8QGOldL4VisLLTmkS5uPP2yvxKcdPStZx5tzFOPtG4nQNeT3slghtHK2yrGy5++d3Wu9+E1hZTfFGCfUYZLWCzt72YMTt6KMZPeuH0jw9plxHayXlxMsjQowQTEHJbmsrxMln4c12K6vr3WLmxnE6m2gnIYEYHB61yKmnJep1Kcm9rf16EHxH1O51fxxJfXPlxLcaejKQeBH5h2g+9Y0l6skqrDucqxAHOOldEnx08GIoFn4C1qaWC0S2iM0K4wDxnPpTtL+MWlRQXX/ABTNwbi63g5t12xHGBzW6qU4Ky37HPOMozs3f/hylf2ynwR4hmaCWRxaIGB5wCa+ekd5wzXXy7T8i9O/NfReu31/qXw78WXNvJ9mNnbRj7v+tJ54/CvnQSedBblQWKqQR71vh5PmujDFONuVX/Q9O+ALWyeM/MkVX3Ws28D14x/Wvu39m2eFNV1Cea0cQx6kpAUZ58mvg/4I3dxYeJ7m4gtIrmRLRxEhyASSDjNfRfh79pTxb8FI75P+FUSaqLm+Nw8sU2VRtgAGMZ4FcWLko1OZva7NMNO1O0u54R4o8W6TZfEfxUk3nqrahJuVoidjea2e3uK0tY1u2u9IsriFpVhWCRmLxFe+e4r2S8/bNhihSbVv2byzz4kEzW4OTnrnbz+Ncx4w/aq0Px34Vv8ATX+Fa2DPbSRCTylURs3GfwpUK8Y0+Xmvr276mfL7SbvPo+j6GX8JzCfA2nS26hVnuJ3AC8ckmuyt7iL7dOi8uz5UKOgCVy/w28Q6HZfD3w5pJ0W+dI/OdZ40yDk9DXRjxTpQu5bg2lzFbBwArQHONuDms525rrsdlCP7pXeqsJHcbHSZYzI2VGfwrH0jWtXtRqcd7p+6KWQeUyemD1rUj8VaQl7GkfyqzAg7egxViLxDoEsD77uONWI3E4AJ5rndW+jexrSSjNWe7OI0HURafvotMlRfM3OccDOa3tK1qwWdZng8oMMg4znrzVSHXNNldYkKtbO/zspHIBNZi6jmVCFUwLwvGMjmt4xutz0JcsElF3NVUsVsnuVlV3mkPI4A4qLSoNMikKDZLISd7HovHSqVncG40+VfKxhsiPHXjrUegL5bMWx5rAsydanlktmc8Zu2q0udC8yvAkUcY8skqQPqKhm09btFZMYB+6fx4qGabebbzYWiL7vLwcAndUkmpLpxAFs+QeQTn16VKg1uXNwVX0II/tKYhmhdl6AgAV4N8Ukt28WXRSBmBIDuTyowOK9/h1C3vEGZzG/cDtXhfxQMf/CcXaxk+WqDex7+ld2Fk1USPOxfv0pGF4QNzH4isIliWVZZ1XnoFz1r6Hv7H7HP5OEVdoOBXzx4GWP/AIS7T5ZJGKxzAqM/xZr6ktxY3sEkl5NunJGNx6VtmHMpp9DiyppycL9TlZ7ezn378huMYPWkis4hdsBvj4BbPatqfSYo7oj7RGVcAoe4q5rCwqmxDGSFBcp1PFcE5ts9yu+VWO5+C9xpcdrfj5pGSUbdx4PFenPLaswOQuea8x+DLaemm3tuSQpcEkjJzXoe61yQjLt7ZqEpXuzGjVvpclkk01vnkt4nbodw6isa4ttNZyYbG3UH/YFaB+y4ywBI/iFUrg28chG4AHpWqbNqjujmNY0rQpPE+iTfYLXeUkV9qAHFbH9geHJC4+wx+YxI3o204rH1X7I/iDSQCI2G/wCcn9K6JEtvLUmIDnG4Vcm1E86pJSk0zmX8D+H57gsXvYwHJDJdMCP1rm/ilpVra/D3Xra317USGgwqvJuwfXNd7qEgt0WRMbd/zVwfxc1G0svh5rd3cJlSgKgdW7YqYSbkrIrD0FFN7HxYbiOIoglaSRMZOe1R3HkNlpVJO7IIqdUhhZjCn7vJVd3UfWq1zMnnbmTa7cH/ABr6SE27LqeJhaUZp859j289ppsscNxbocrkOyjArw/48XtlLf2tzpW0kEibYo+b2rvdb8Sf23ZIkSFAowXHB/OvGvGoFzdJM7NsX5QN33q8zLVreW5vmUvaU3GnqjqvCWlwz+H4pwiidpC2CBlR2rqbbR9au9NlxpjpGv35W6H6VxnhFY4rQbGmI643GvVdJ8faVFpP9nXdnOuwYLYzmvRnUnTVlqceFjCcbS0Zzum+BNP06GDVZ7mWb59wRnJAPpivbvAvhrS7bQhqWtWqKrSGTDDoteeLqdnczWFvBYSPbPOHcegzXYa542ivrcaVp2l3EdvAxDMw6iuWvOUtzejGlQn7q1/U46ddHjm1XUJLYBZr1lt8/wB3PFcdqkBW4nt95IY8ZHSuuuEa+gZLa0cqshY5WsHXNSsdIjS21K0liubjPlBl+8B3rGlNpsKsebWSMC8CWdkohJM+cLg9a5fWvtEDxC48tmlI4r0CNra50c3EenSj95/rmQ4H0rz/AF+yvYdVhe5BCkll3DnGeuK2p1Y6mGMhKmly9bGr4ju7j/hHY7cBvJZeVboK4/wG93b6rFHaXaRkyYUjsa7DxjqM/wDYccPkYhCfe289K474exhNaRJFZ5GbeiAZJFbRjei5PYyxLbrRS30P/9L5KUy2txvvJPMUxFnbJzmrV74RSGyOrf2nBFGYt26R8EZ7Ypt41zbais4t2EIh3fOvArNh1fTtf1CNdV8vyVYKI+cED2rzVebunZGLjaTutRi6Lq97p7T2N49xblN7+WcZ9qv6LY6/dS2xi8Q3tk8eA0Hm8fka6O+1vRNHu44NGhaCIQANGFwje9YOu6/aXdxFNaSCF1wHIFPmb0KqRi5b7b6ncWGnSabGx1C+kl80kMWfgmuL8RaZqVl4hjdJv9Bk2kgnJGat6fr+jX5Sy1G/lHlSgsxJwwqHxL4m0zWNdhtrRyllHtRJSeCazgpKVkgrSpTV3pY85+IcVuNdWKS/zbMMopPT3FdLp2kRax4clZ7hidPhDBvVe1cR8R2gt/EEZmlR2VT5ZX0zXZaJq1taaIyRNuSeMJJk9a7pQtFSRz4J0/rFSLWhT8OypDqrx3Oza67csOhzXReL7aG18Nar5N0jNHbBwm3gnNcY0qjUkMcJYyt0XpXceJ7/AE6Pwvq5ZFaZrREyDwK56suWojppzTU4p7Hz94fAN/DOsOZDKdgP8PNe1aFLeX9xDHfXa2khBKu643V5B4Q0+G71uDzbvyZXuFCEsMBs19HavosV/qGkQxXtuJrSz/fMB985rWvNoyw1OUaHOnroXdDsYLbzVstbtjO/JMgyAatfZr5LO9lutXh2pbHDKO5PNamiX3h+GzcpFZsVzuYgZLCqlzNpFxZXki3MDBYwTGD79K8atOSTZ2wjqncm1mDWbLR9DtE1OG5E99CGZlwAO3FXLuy1OO/nkGp2wO58Lt5IzVXWHsbUaOXuFKfbYuM+lH2nTri9u3a4Xjdj5+2ainKSjojubhJ2fl1ORTS9ZOpMwmjcvcHZnjaAa8hvQl347miVws0U2SAO+TmvavIhkvA39oMh3sykP0614yLtl8dvvEbLJIFkcDtn72fxr2MHqryR8/i6bcktlc9H0my1B2cRSKURPmB781p2VtfovmJcRCPeSUJ5HFVrAQQTSfvThVGDu4PJqzbxfuWnjLKJJW6n04ond7HZGmvaWIM6ojBpoAysrEMvf5qtDVtTsbYh0i8piuOee9Lc2biyiuTKzERHADdMsaiFjJLZJOLgM/BAP0pcz6gqUoqUUF3qeo3t5BYxRBd80ZCHuTivDvjP5jfEHVzcB2mN2SQo4XCqCB+Ir3I6fcHWIZvORSt3GA2egyP5V4N8VJbj/hOdTkupvM/0yQIF6kE9T9a6cOk537Hn1XP2dpdWbXwVtp112e8+yfaJI7eSUKRkrtAx/OvY7S8v3klkOn+YryrxuxjkV5R8A5NR/t7U3gEXkfYZNyt1JJA4/KvVYJL9r2BIkXabtB16fNSxMvaNmuF5nFWQ7xHf3NrfFBp7qot3wcg9TWNNM50B7tLRyhdQ5YZDc5rU8ZXM5vZBIMCSJlC/8CqCVZ7fwP0Cw/I+M8njtWENJJHXOHPCSb2POPALv/wmV1cfZo2ILu3GRjJxXrVxfXMdvAwgCkqvPtXm3wyktotZv7u2jd/OjO7f1U5Jr0ya7Rvs6mJ3ztyKua95XZxYZr2VlsyDTdUlkjnEOmTvJG+4sy8dDT21ue3j2yadK6ukWNw6Nk1es7iSKylP2ZsEt0+hqtc33/EsU3Nq6vGIwQeucVzzkuZWOvVXSfQzf7fl/tGL/iXzbVkXcB65rbN7NJCp+y3UAChnK98vWFp93Gt2JW3YLjI711UeuWUaJHIcpKEQkj/azWisrOxpJXjv2OWi1rzry9FyJWHmS+WGHTkV5l4zaxm16CKZpUVpd2N36V6HeyWq3lwYWyolkIYnqN1cJ4mhSTxZZG1TzUZiXz/D0raFr8yPMxcJqHLvqdpo13bQWK2qGUbiT9flpEv7eZpUDltoQHitDS2sJbcieVVAc7lHBHFXJNO09RIsJDx71HHGeOazlPlkdacnFNW6mfa3Fs88CzE7AwDHHasr4gXNs1ndG2Ko/wA2Sw6LWlNCs19aadY4Qbw7knt6VheN4/8AiXX8kiq4yysFFaRtzFzv7PU8Wgv7e0nm89I5Uzk9u/avavhVBqP2S41b7Wv2KV1CW/Xb8teFMB57Ztj5bN9wjk89q+kPhk1va+GIZzbnc0/Q9htoxVTRpHNgbJ2Oyu5YZdCSxsn2yvGATIOnNYjXQ0uzWCdw0hkKc966HUtTsprGMusayIiAkDHzViXqwyvG1xEGDIWbHY146T5j1UnPV9iNrm0ktY8SkSI6fMegOauSzbZkdSGd1Jds8GoWgtvsyrHGJEeVCc+npU/+i2+opbk43RlkjI5IzTlrsiFFaMnvb/StV+z6deMdgKsSvByPevO/BENjN4y1TWftyrvZ4/JYcoAcD+Vejaj/AGZHGJDb5mwTuT+HArzn4WW9rDq+oahNd211FPE7EL1B3n9aXK3EmrDmqxvbf7j0TU0DzQqCwVNpzWFNdXKXl3HbM6JvYnBIB461qX0kDXZME0qI4TZuFU47kLJIsygHccyHuKqEpLc6FJRu9i/PegaVZJHKyu1t0z945ry/x9c6hbaBd7LmZHVgEZSc7ieK9UuYrA2tsyKGBiDRsDXnfxH1J7CayijhhK3V9Gh3jOeRTirO6M6k01q9z0PwNa3P/CE6S+oTCeRrVsk9c7eprQ8Dx20entakBgbdyePumsjTLD7NZkRXZAaM4RXJA4pvh2O6tvLgPyoyEOwNRGLTcnubKcHZWbsa0iafNpU+1WMivHz6YNNsUgn0rVvJVd8typz34FJd6fBbx3Ya5ZF3qpA+lWNJ0WLT9BmYSynzZ87j3GKGrq/UIO1TseWeKAsd5ZmaZNPiRZhvk6S57V6B4RS8t/C+madcDAt7H905PUE8V5J8QJYdeuksbZJ5m0+dlwD1JPSvYPEWg6gNI8MarbSyW4sbHM0G7h1rf2bUY3dn1MfaXm4padyxJbyrAYpmzhBhvrVi9ENn4cvXnIyzxgN6c1JItre2TXMTyHcqYbPCg9qyPE8EcuiXUMTS7hPFuO7jGRQubmsgnVtrFXPnn4rS7vFd2NilW27pM4JPasXwbOLfxLaGYeQOcSPxzWh8TIdvjC/nDqSki+XuPP3azNBudR8Q6rHorvBEZmwjlOc9sV7yd4I8dXjVk7anuVhDJH597JKj+YoPXNWZDJH4V8T6tcxyzK0W4kH+EDkCsa1sbrQrC40i/umkntgA74PNbV6/2f4e66yXOQIPmjJrzqkd+p3uo5S7HgaCxffPb7oxLJvXcc8dR/Os2Rt104Jz8+VPSrsC5XzVXYrElfQAniqE0bNfKolTKkZweMV18r9EeOpJ3Vrlq/LMLcTr+78xdxB6ivsr4d38GlX/AIVjsbBmhawkMjDkMdvNfHN2DPf2cIZfLklXc2eFGa+t/Dd01ppOgwDUo1ltbV0VVGMgjrWVdPkR24SrdttlS8gYa5I6WzRobmUneM7iTmucexvkv5PtUao00zFewA9a66eW4kvNI8ucym9ErBj0ytcdA5n1ky3Esj7pXBXdwCKzpOUXobqalNo5fQPh3LD4s0/WJNUjkK6gWMKp1GDxXp7RJPvs44Is3F8uNy5xzk1neCYEm8ZaPbjAMtw/LHOOCa0oJNSXWUiF1CpTWTtcrwFyeK6a1edRqMjaNKNNcyJfE+gWNvpOr3kEaTf6VAJVK46laZr1np/2nxHJ9lij2PDtygy3Ax/KtDxr/a8Ol6kJL62KNdw5VVwSdy84qrqUV4dX8RIbuAmCezXDDgliv+NcD7NmjlJ7ROs8S3GlSW1/cizs1EGnQgjyx945z+NYD22kpqOkoulWwWTSTK0ggHBwP581q69omo2x8RQme3bybWGQOV4OSeKisdI1S6137FeXEBjt9FzEFXB27aqDSjoKu5Nc3Y4TX7CyJ8KmO2sz588xkZUHAwf64rc07QNMNrclNOsJU+2AEqgyPm71zesRa5a6j4LtovsiqY7xpA3JJG3GPzrf8O22p/Zrh5vKib+1A23s3zVdnFNPcyoVXJu6H6r4S0228N+MnTTLO3mhiOyUJgqTHwc+leL/ALOtvpv/AAm+qaTrsjXsaWoCGNyyHAY8H8q9q8eXWof8In42uDOqI9kS5HbCYrxj9mAGDUvEMsaI5is4nLHqMh+BWtGpK75tbnO9aqhFWOu+IejaZD8PjqFvaSo0kEwc55BxkYr56Q/vYSv8CKCWHORwa+kviqZ2+GMLIrxoLeZ1ccDiMf4183rGslwkKS+YGH+sH8RqqE3K67HPiqMYTT6ljU42eM+bKUTblfenWE4+zJE6KVXj681BqSrGhG44XGNxz9aSxLy22MABfmHHJq/iWhzpK2qMq43iSXCZGSSufu+tdvqdraW3gHwbcXHmS/bY78xo5+WNllGcfWuQms3kd2GRu4PPT611eu6lHceHPCeg4DSaHHdLKMff8xwR+laqSSuty5xThZmOWRlbzGGQuAazmXawf065rSkELwzyRxFAoGN3b8Ky5ZSu0nHUYX+tRFuT5ehMZbmpPNOdNOwAMAfm9BivbfgjpF5ruh6JfHVLq2mLXn7yJ9u/5wDx09K8VmkJsJVLb2kQg7fT2r6A+ADS23hbwm6xNIWXUWC+g8zBP6CoqTkos68JTjI5/wAS6fe6YIbVtXkvYLmR2haXkjD85+hqC2s7v+0Lu8u70pmIBUB4IGasa8NUSK1e/dXSa4lkhGOimQnH4VAHWCe6jLFj5ZI3fTNe7glB4Ny6noyp2xEYbk/x3S8svht8KvOu/OSa2Sfy5F+4T/Q5ruvh1barNa3Js9d8j/Qo2QpGCDlSQDXGftMXcLeDPhhCZfLmjsE2qB/CMZb8CR+dd18NrH+w9F1eKPe/2m2t5ctzt+TGP0r52pKXsUr63Zgof7TJxQ+803xwlv4esn8VWojubxcb7YfIeSCMGp5k8bDVfFMKeINNnFrbIXaaHB+4c5xVzUrstL4LhuQxjjujjI5JCn/GraPaf2l40k4UyWqBweTjyzXPGV0ubqaVKDUtOhzlmvj17fwwYLvR2gnkWSBhbscnaSMc8cVrWE/xEXVNduLu68Ot5UIJUQtvIwevpXSRT2tlYfD62t1VUuHygx0AiJohbTf7Z8WXEDhpXUCQMM4Ai7VE6yV0l5DlSk2m3Y4Kd/HcfhbREkj0GS2e9jEGxWyjFjtNdVHH8R/tF8VTw9JDFEC7YYMTik1ZtPuvCfge2R1jMl9C5H95QjE1tadqNqB4hSBf3MSKcseWPlmicox1tuEFU2bP/9P54uX+IUHhSztP7D0toLm+j2MkpwB5nUZFbH9ra5o/xHeOTw/a3Tf2Wm9WfHJJ4H5Vq3Ov6e/gXQbEzRi6a/tgoz0+fJqn9ss/+F9X1xd3AkgTRYolA/hfLEGvK+Np2shOTSa5tTDPiPWbrwNqap4J8qGWaRcrcjKAvzxXQ3niHXINV0Jn+H07va2+IyLpRnK4qtDqVjceA7tgQjiZ1LNwc+b/APWrpdX1PzfEulRSlW/c4IU9sZzRzJy96IRXLHRnmvxX1zVr7wB4pbU/CV1Y2k+1ZJDKr+Wc9cCsP4R67Hpfw30pE8O6nfxpdb0MGBuwx4OT3ro/jRfWkHwl8VIsjPJJeINm7qpIrnPg3cTWfw20O3vLiNlu70+WB1UZOK6VD9w1fU5ak/8AaVppb+tdzR+MvjK51vwvrsS+CNV07NkkeboKQfmznINfOESybrcPKpJPBUe1fRvxquxc6F4gigu2jljtIFG5uPvf/Wr5vt97tCyyoxGct26VphdIGdaN9yfxEkctlmSQRKhAB67j9K+q9H8V+GLe5s7LUbLUgkWlQq7JA77sL2wK+RPEG/7Ohdycvx+VfbPhd2tvEhjTOIdGgMYIzk+Wa87MeVSjfU9fLqcpYdtdDi9Z1/whfeDbS30qS/Ba/VF821dGOZM9CK6bx7qfh+yvtAkeWZfIDrIWhZQAVxnpzU+r/aLzwp4fe4jSOSW/Q78AYJep/jFe6ja6tountcNJGI38tioIA44pypRc1f7rClKydt/X/gGJoHi/wjb6nf2MPiGxR5IwQp+8OKrP4n8KXfwc8T+GrLxfpt1eS20seI26EseDXR+FbUTyX1zPptq0kKdREuX+XPpWHe2ulD4Ha7rTaHbx3zwMZGWFVP3jXk5oopK9tWevlMrydr6HH+Bb/QbHxzos97f29osMBDMz8Z2jisPxpf8A2zxv4iuIriKaOaNEidT/AA4P+NavwrsbC58W6et9bQyB7Y/LIgOTjrzWF4vNpB4v8RQSWu2HavlunG09Ole3QSUVHoePjE5VpN6GR4Wje2025idhl2POe+a7fwnFHZSm7vLiCOIoqsZW461wOgQxjSbj52ZhKQD6j1rufD2lwXsS21xEkse5DtcZzzzWGZ8saTbHlLkqqS2O88aadpnjLxT4as01u2ht7WzkZ8OFDZxiqOmeC7Wx8SXkH9rWIjjAMf74HPFdFqXhXwpN8VNIt7/TLVoI9HZpFYYAyRgVBpfhT4enxH4juDo8TIHRANx4+Xt6Vw5XGMqSlFaanp5pVaqtJ6sydH8PwaX4U1sQanasWeeRiZR8xJNZi+G5rfwdpVjbX0Al+0I4bcMAEgkVqnwP4LsfAmpmLTYw5EsnmByxAyeOtGs+DvBtx4c8PlNKkG+dBkTMM8deDXa6FG70PN9piJNJs39W8OXmrS+GdNsJbbzop5ZZcygAjH+NTeHfCeoaf8ULibUpIFQxRKjJMCBgkn+lQJ4F8HJ4g0a4l0id0kilyBcNlSB161jad8M/D2qfEd7WFL9IknWRk+2SYK46daxwMYttWtbzOrGymkrvddjU8S+F9Z8Q6j4hsNHu0mupp3WLdINoGMV5i3wK+LGm+BrvUrzSdOdbCJ2kaK5BO0Z6D1ru7D4Z2V34y1qxtLm+tIku5QgS6YHAA75pviT4YQeFPhZ4m1e31XXnmXTJZgH1BypPPYniu2UnKa5djjfJGk1ueMfCrw/4w8XJjSdCkldXXeSwACnp1r0nS/hf8QLT4oeE5LnRHeG2u5Wcq4yoKEDjvXCfAjRUubaEXniPVbe4muIlWG2u2jUKc4zj2r2PxZ4B+yeKfDKWHjrxJClxcStIEv2BO1fXrTxLcp2po5MA6bpvnVjIm+HHxQf4uayD4ZvWs5IhJDIMY6niuU+JXhvxNp+heJJtd06SzlUxJC0jDJUdT7V6fa+F9Rn+LN3bS/EDxMIIdJiYJ/aLcZkIzj8K4L46eHTaeFfFAl8T6reR2mo28KNcXBfKtgt1/KuSEWqy389TrUv3bTW+2h823rlbYTPt/dkBvc1raxEbaPTzLGV822Eikj5cetYmrKwsydp8sYCe49a6Lxis5HhxpsHOiQsVHABPevbhSvHmueO7ybTRjMgmXjOeuScZqnYsRcTOeWBIGT0qy8nmZUjG37opdFitpBcfaJQGU8DPNWo3OdSSlcvfD+Oe8+IGhW1lH/pDaiuOew5P6V3Q+1n41w6NHaO15HqrsB1xhSwP61znwRt31L41eFNOVlhabUfLEn+8pFeh6NDq13+1o+gabqMEUsWtzoZmjB4WIqfr0PFcNe93psj16cITpxTerZveKtGu5/G/h7Rb21lnn+zXNwG28AjH+NZ+q+Gr2XWrKKS3kjQbjgjhjivXvGPhPx1a+OfDUo8WL5siXMIma1TgBAelZ2raR480vxxY6JceJYriOfT5rky+QhwV2/zzXMqc2rJ6nVCVOMuWdrHMWccWmfEPwrYx2sglldUVAccF1y1ewt8O/g5YftC6tqOla7cN4mudKa5mt3uVI3l1GNvXOFH5VxmkeF9ZvPihp6Nr4nvYdMkmR/JUeXhxjj3J/SmQ+EPFU3xql1CXWLdr7+yzILsWqiRWEnTPf6VjONna1/n/AMAPcnLe3yOlt9L1e4+JPiC8S0mOzR4DHGvXJmf/AAFZkI1o/FTVjJpNzEU0O3Ysw9ZHyPrx+tS6HpfxRj8d6vMvj1NosYWy1gM4JOMnPrS6fpXxJvfiprUcXja0nkGlWvmhrHJVctjjPrmiTt0KinfVr+vkSaH53/CwNY87Tpooo7O0EZK5LEhsj8K8p/aFvUk8L+MraeJ18rV7OI/Ljb+7DA5r0/TbX4oQfEbXoU16wRoo7Ub5LItkmNs8A/SvKf2hB41tvBniA65qenXyHWIVuvLszFztGwjJOT0rpU3GSS6/gctWm3TcpdPxPQvgtBMNCtoYwJvJ0rT+PL6EoxJ/Gt/T/wBx438UoFJeP7Jn5eFYoTXL/DKP4h29mkmh6ro9uyWdqkiTW7NlQny9D6GtPQk+KbePfFlxFqGg3MiyWqzA2zhVPl/Xng0p1XOo7oeHoJUkriaPdzzePfFsEqwt5KWrAbM43IT+vNJpN3FP8QtYt0kCOkMDn5flB8s9qqRWPxOvPiD4qt7GTw8t1A9t57CNxn93kZ/A1Q0KX4jwfFzX7OystAlurW3tRO0rsE+4QuOO9VSmpeVwnQat1t5m1pNxEfiv4lint0P2axsdsjpw28OePyqWSCxn+JkqbYi0OloyrsBwC55/Q1S0vWvinN8VfE1jF4f8OTPbw2kUsxlYDBQlccfWoEl+K6fE3Upf7F8OuVsYI2UXJBCZYg9O5zQ6alo+g3JRVzTnsoIviRfPLBbBG0iNx8g/56HmvNfjmILn4jfCi0hSOJJtWUP5Yx/y8QgH+ddx/anjKX4ha6bnw1YNcQ6TABGJ/l2l25zj2rzz4karq978V/hcbjwyFvLe9/dWqSBhK3nJtOfqAaycE01YqTf2trHvf7V94bH9p34fWkD/ACf2LOkrD+6Y0I/UD864jUruC/8AFukWmoxC5QzyuySDOdqcfrVz9pDxN4sv/wBojwne6l4Jktnt9JkUxiQP5ikL90+xA/OsFvEWuRePtPeD4f3M8cPn7kFwgZyUA4BNE1yylfSzLoU3OKaZ3NzpGiTy+F57zw7YBb3UvLYNErYUIxJ5+la3jfwp4T+x6VaReH9Pc3Or26K5t14Uk5P14rn9f8V6n53hkH4T61m2vWdESeMncYyD/F6E0zxt8TL2yOgnUvhN4lEZ1OMW0UTRsWcZx0bp161h9YfwwlY6ZUU7OauaHxQ8K6FZfD+5nsdItkuoZ4QDFGFJBkUH9KyPEHhTQU0DVriLSbUMtsSGkjB28dab8SPiP5/hCWCb4SeLYFe4g3HajAYcEdG9qi8VePtNlsdWFx4E8U2wlswCv2cEA47c85oeJUZ2bMvYytovxMD4i+EdKsvgnrupf2fDDLDp4AfZg5IH8zT/AIC+BNM1f4W6Tf31vDLPLC7MzDlhuOAfwo+KPjKPUfglrFuPCWu2Ans1/eXsOEX5R1we9XP2ffEuhaP8KNGs7jS9fuHjhZmktrVpFO4liMjsM11/WNVGX/BM/Y3V4r5knw20nTtM8GX1hY5SG41m4VgDlcCU1xWraFpun23xAxborfa4lhfPUFR+Vbfg/wAc6LZaPLYXHh/xJFE2qXDAfYHJ2tIxBPHesPWPEXh1p/Gkd3Z6mlpJfWyjELFg2V4/EYockmvMUE22keLatAyakiSLEsSsCWJyQf8A9dL8YNRh8QeNk1iOQbZLWFAAMZ2pimeK0v5PFGpQhWFvDcZhyNvB5H4jIrnNWjeOdbi5ZicAcnPeujDRXtFJal4qpKNKzIo1Y7gQeODVmxaWG6S4jYeYLiFQCc5O8f4VVjZicZII6mpNODDULYyZMZuoQcDr84rqqRaVzyFTVRXPquXwZoz/ABU0TXoY1j1Iaf8AaFZeBkYXOPxP51oWfiLxXH4D8QxGW2mB1ecDeP4WkA/lVC88c6XD470vda3KfZtKMZb7MxI+YE9q57/hN9GtPBWsi5kukMurO0WbV8bTIPavLqUouonN6XO6jUlTjyxWrOs1W2nTxjoTJBuC6dcea27oMLXBTv8A6VIQ2UZy3611134w8PXniGxMOq7ydOlVUMTAg4HPSuKLwuZPLBbJOMetejQitQbU91axYknAiEkfUVUvblXtwZFyB1qaGQtsSdQVGQcGk1KzeHT/ALVj5C+AoptyTGr82pRurm2eEFEJAXgCqcU2ZIy65ZzgKOMU/cUI4wD3xVfO6U7mxlgAc89etKUboq9nc9e8Mab5HxG0bUFiYlNDdmU9+RXIHTxc6c9zGDGbvWyGYdQpkIrvNO1Syg8Y6ZMNQhBt9DKhSfvc81y1vqlnL4UsbgSxEvruD8w5HmGuacGk/MXtle71H3XhCC28Qa4llrDy+XZKzBk+7kGuc8babD4R+GHhi2uA13e6leoDJjnnPNegyyQDW/EksNxBxYruO8ehriPipcHU/D3ga0sXEj/aom3AgjA5NTTTjVTY51LwZj2nhK4sbGfWE1RfKW9ijeNuudw4r0D4g2Lah4pWe3ijZrXShy4zgYrPS0b+w7l/3QEupo7JuzlgR/hXU6w6jxfq8+0Hy9ITOSCPumnJRu7omHPdON/Q4nT01CceD7G2tlTdOXaY9AOeaoeIfA+r67qlzfrrtsLZdSCvFKh+f5gOvau6sthh8INDgAxucd8YNQiCN/D1xIW279bQDn7w3iohTjbmSN51ZtWkcxqvhO600a2+nEI9pDtYB+CNtcZ8JXvI7+8traTGbYlk6A9etew+JZIYLfxbK2EwmAc99leYfBsJHNf3d1E5KRMOV5PFVTV00znrcrnCR1Vrc6hKui25vZYlKyYVDxXN+OAyeH4rm4WXyXvgr7+jNnjj613umWcD3eh+V8kYhmOWPqOK5r4p6aF8IaShl81p9bhYegHmCpjB81kauu403zbGXpelSy6R9tMcghe6WHa645JxxXqHgPT7zQfhL8R9Lt7h4xPrMCuSc4BVarQaDbXnhsvIzAnWIwig4xhhWzYWcWn+AfiOzTSqD4jtuWOeQqDFOtCzs+hk5t8rSucA/h3xDFpusn7XHKpkDZ38gY4FXJdMubW0vo7O7mWVbFT+8bIGRW+1paiz8SS7mKs0WecYOBReW8ESaovO4WSgtu6j0rKnTg0rnQm+W0TAum1LQITBHILiZ9L4OM846n0FfNvi+a/HiC+sr2RC8UiqxUeqg/1r6leJRJqEybjLHpGAp7gjg18reL4h/wAJVeqrSeaSvmE85+UV0YaKc9Sain7Nu+hmxM0ZMe4Mqg4yOtfRPwi13+y/BlzYPLtRbNVKgZP3zXzrCkSQshJADZLE819E/A7StMl8F6rrOpLNLNiKOMDlSpb9KeMmoIwwlOSmjt9c8a2cE2pG4u3VVtYcs68duKyPil4ssLjwf4kEtwXEtrCqrj7pwMV6L4t+GnhK6ttaMUE6tHa2zM5fO7OK5X44+C9F03wB4kuIiYlSCAOzY64HSvnoTTk3Pby3PXxEajXuOxzmh6hYx6PJFe6hEXhigAGSMYAOBW5qfj/Qjcakja3FapLPAA0oPyAY4/GsOx8FTXmkiFWAW0Sz8xvVWA6/hXaSfC+1uZ9djaMRm3vIFIdAQ5wCMVtLFwTSijOFKbir6szovGfh9JL5V8T28jSXqNyMYAHFR/8ACV6VapDG+o2xJ1Z5yd2flK4qfUfhdatcXqPYqmL+OMSKg71Wf4J6U9rBcxiX7VNqz2yKG4JAzkioa5paW+82SklZH//U+e4ddhXVLa9sdRt5I0E2SvBORWZJrH2C/ivYdQguEuLZwyDquQaQ/DHVdD1O2S21AN5yzYQJ0FWLbwpFPebZHANrpJMmF6tkivnU4O6PSdCXMm2c9HpWi6lHM935SySooHzdOazdR0e103xLALSRJbfzIvLcjAV8etX9S0AWskbyMmx5IlQjrlmAH861fEPha8JW3g2sILhd7ejCqc4wikipwc5tmTNd3CazcyNDEfKvP9Yx4fA6iq/iOH7TZpqECxtOQudh6c11EPge/wBV8O2l4g3SNczb2PTg1l3ngDV0TZG5Ma2vmYGfWq9vFP1M503Zo4rx40Vxrtv5KoUS3iVsdd2OTXV+EfD51Xw9eazd3cNrp9ilwp5+ZnC/L+FcVqmjXFt4+XwtcLK08yRyB2PGGHA/Sur0Lw9e3NwdLivJo4ZBOZIznaxUelazxMIwuzipU5utKxPbQPbGK5vrkSmCFNsivw3ApHeXVb6Fr078NJsyelR3Hh3VYFjiZAEdY0jJGAvYVmX0GrWzyQiOTzFndMqe3qKxp1oN67ndKMtVY6C20nSp5po4WjEiCIYY8ElsGtC+sbATRadBbRKjmQu6EHoP8a4qO01OeFnijmUKEO7HJOeK3bfSLxoBNcpKq7Zg2SRlhzWvtE2OKvHQn15NUi+HXiO0EcaxmFGTszDFfOEO22iVnO0/3T2r3jxLZXo8E6ncLdOvlW8eA7/e56V4L5f7vczF8uck9cg10YZ2kmznqtpXPUPgJJNB4kuR5LSIbaUqTxtPy19EzySOLqOWBpFE5IbuPkFfMnwtTXLq9uV02N828LOXHHycZr0qC+8X30bGz1SfztxBfPB46VzY1LmbJws2lc9HaOKSzggns3aAbTlue9YPjrTLI+G7yCHTY4/Ls5HDBfvHNcin/CwrO2SP7bO2WGNy1R8XxfE6bSWjvr+VbaWEhnChdq1hyrl37HUq0+V3T6nefDaV4/Bmi24tJFdfNZOOxrsUvWDzwzQksxLDK8jCcCvFfD+ueNdHsLLyUc2cCERNx83rXQW3jnxJNcNdyqjHB6jBBx3om+ZGNGcYwVrrY9DjvII9Yit5rBWt3KkuYhkfJk8/WmZ06TT5Jp9KynfdENvQ15tqPxB8awZN5ZWkiIN0ZBI7dDTIfi34huNJ+xTaRE8cxCs6f8syB+tY2drG0HHmvfqaIFmbO2WGz8tDgFduM9azpdZ0OyEYvLK5CIcYT1qlZ+LrtITarZs7ghgcex4rN1n+09bsv9G0uY7SC+wZwRXo4GhGU/f2Jr42cYXjq15GvZ65YvrUCWdrcG2uSEYv/BnjNdcnwltYHNxaeJJWjWNpPv4z3xmvNtI1uSyUI0JRuOWXkcV0tj4w1SOVYpHkZAuAueM4710YlwjpBbHNRqyqwftevysUo76HW7y10ayvblriC48ve5IC5br9K7q6+HGowMl0vjCF/KDZR+QawovFUcMQm/se1d3cgskeH6+tMufEEN5Is0ltcW6Ln5Gbqea8p4+nF8rjsd3suWUVzXMGCVxq4to5JGkaQxltuFJz2rzj4paTfaT4zvYL2/SX5FOM9OK9beWLZFPEoDI/bjFeLfEeW5uvGd3cXDFgu0MAa9ChVoVKi5dDkxNOag1J31KPgVQfFemCHa0u/b83Cls8V9NjwZ43uBJJL/Z6pGNw+YjIAr5l8GSKPFVmYbgJiUMFxkkg17tf+JtYublJ4r24AC4ZC2A3Fb42dNTtI5cI3fmRTm1sxSFL8ETI21cHOOcV2Vvo+tQQC/g0/wA2OVAcbgSQa4yF0kuibqAv/ERjODWtB4xu7dWYC6MKjCgHpXLOthmtD0q6qyjc6Lwv8ZPCHge4lsvE1tdWklzIAd0RwD+Fem2fxN8E6hF9qs0u3TGceSQD+leN+GPE/h+O4uJ9a0iO9mkORvi3lcV2cHxZ8ClobR/D00a9SyRYXH4VMqmHtaL1OXDwrKbcmreh0tx8avhVp91Jbat4otbCRR80Exw4q1B8Rvh5rcAvNH162uIOgcdK4m88VfArXp3udS8KwXDpwzT2e4/qKefGHwpt7aG30rSltIM9odgH4VzSrUktGmeioVb7qxN4n8deAU17S418RaeskBJkQycnPtXSWPxM+Hd1KmmQeLNNed2wEEwJBry3X7v4S6tdQ3r2UDN5mGdIwWYVwPiHTfA9r4wtX0e0jigkYFzs/wA816NCnSrK3U8jH1sRSleKTTaPqOe70O6UP/aEDjk4VxivPPjItvffDbUpo5Y1MQAQEjBOa4jzfDLbI4RII0Oco5GfWnfE3XPh43gK60q2u7wzuq/LuY85rH2XLUVjvhWlKDj5dz5vy+0rlTIGy3FUrpkeRGZSpAwTnnOatRMFaRN42/wZHJFUneCWXbj5Qckk17sZXdzyKVNKGurZ9P8Aia2t9OuI3t4MwSrmTn7teOePAjXkKWzIiFsrivT9RkutKlXT9RV5w8eUb0HvXlXi1oW1WKSB9qqchSa+cwFf37XNswpp0nfQ6XwROZ4PLmtGGz+IdR713dvZrc2+PKUOGyfcVzPgkRR284Y73lj5YdK1zqL6fL5ciucDO4HtXtOopO0TkoxcYpt6GqLxdOnihlXbz2PSusSCI6ebpZS2csMNXnmsXcd6Yikm75csAetdHpWnSroqXG6ZAQRgtwRUVY3SctCoSc5OyvYyfDnj+wm1prGS5ZI95Qk8DFb/AIouvCviPU7O3iu0luLeLCux6e1YOj+AdGhvZZrW1kd5csdzZANR6j4L1GC+jvbdVWReu0ciom6Dfu6FUZYiNC00nr+B6Lp3hZ/+EWiSNsBpCcAeleQfEyZV8VaMBtmYRFJT02813nhG+8XTq+mapKRCm4o0YxXl3xPI/wCEz0+KNXVlQAHP3s9Sfxrmw7vNorF106Pw6aG78ULmD/hAxDFAsMrsFLAZOMVz/wABbGO88ZQGSAu0URLNjqKtePNO1A+F41uZAu7O3J5zinfs73rRazKilVfyWEjYyRxXVUg5YZpM55z/ANshzLsez+Nb2K31NLc2u0NaAAKOpzXNnQ7RhFfw6e2wMC3AyfWulv7tdSuPLNuZJY4QjOV5+tUNOsriwlkt0uJCuC2x+eK8ymp8rSO+tUU6nO9vQW8/s+9t3UQgEIEUbeRWBPo1jZQG5eIlywyAOtdBHcSyXcrvbKiRkZOOtMv74vD5SRrteThiPu0XnEXtYcrm/wAjmNJ8OT63e7FCW0WSct1rZHhPRrJP7LkIkkaTJkA6Vr2JuLOWFvIBWTPzgd6NY1O8SRALaPcZNu8r7VvKs0jHlTXNb8Dwr4maKbPxJbRxr5saw4Zsc/fGK7TQfC0ljZrKiia2kHzq46HiuN+Idxqh8XwIi/vCodl3cHk16fpWqzx6LHY3qIrvtVcD5sntXVNt0VynJRqxeJqOz0Kx0iUarbyWunQLEWG9nH8NaPxPjtbX4Z6gINOTzZMIDGoB+tO1OxvoY8+a0ZEgXaTjGawPipcXNn4K8gXDSRXAyrhuVI7/AK1xO7qRudlOo+WbmtLHjHw+gs28W6La3kMjzz6jHj0K7uc19gHT9MhvjP8AYoBI1i5UDrjcRmvjjwTeXVv4h08ZBkE6tE56hhX0jqM3iL+2IbozMPL08I4C8HnNa42nyzdjTK5xdFparQ6PT9ItkhuwlnAVZC2GHSs/UbHT49NYmGP95sQqg75qvp02upbT5vIpI2TOWU/lVG81LVYrSJrm3ifMyKmz17V5lShKasdiqcq1Rua3psDR6UCAZFuV2jPX0otNGsXe5MsKksrHHo1Q6ne3pm08TxbWSbdgD7pApYdY4uJntidqkAj1rOCnTdiqbUpPoYLWIN3tjQDykckNnGK8ihtLafxfK68x7wMBuDXrEWo3B826aBizxttUDBxg15TpZth4rluElDl5NzR9x0r28LOS6Hj42NPnjd9T0yHSLaezbfE4lJAChutaen6RbvpqxsZlCSO2C/p2rFg1MwHyysiOz/L34rVg1MSQKFL7QGyD65q5K6Otpe2RNe6ZENPtJIGdcxgH5/8AaNSQ6ZaLaJmWRlUgcNzmmapqCzWltaxxcGFAcdVNRC8jjhijXAEbDI3Y3Hiuebk42JUoqs79RRpdu2txQk3AU3Kr9488ivnvx8DJ441ZN2EW5kRWbJPytxX0Cuqq2sWroyiQXmWO/oM187eNnc+NNVmU+bGt5K8eR1BbJrsw0W2zhxaskoa6ncfA7Trea71Gfz5962bY2nGTuGf5V6bB4diSeB4r25Il1CMYaU8Asa88+Bc6xy6xe+VjdaBUTPGd5ya9HtNct1ngM0bc3iMAp6EZIqavNdxQUKEeS70MvxfpMMV5cyS3l0QsDMgeQkkEmrWvW1qvgW2kS4lh8wxLHubOBsJNReKNTt7ydhcKpj2jL+24ml8TalFL4WWO3Iwhj2AjOMIQayg3zK5tKm1zLc4D4VG3u9R1LypXIQO74OCQCa9YmsENpbSSPNGCY9rbuowa8k+DdxDbXGszpAxEkMiAkdDivWbrUEudMttkZLJsU7j0GK1rRaasc2FnCVH7xV06RrOQrPcj7xA3dRiq82kyrZNdC9kkJ28M2RkLUsN/9ntSMyyFQ4IU9BiorrU4hpU3kI8ZWQABu421zuOum9zvhVg2r7WM/RLATzBZ7iQ7WLHn0BNdBNZwG0tvLLMJWiJBHIOTXN6HeqlxG7A5YMSCfaupuL0tpKy22VdZYAFx2AzV1ZO6Q3WXK2c9NpzeY7BiFG8MGH+1Xm3iSO7n8YabHZ3aJGko346nnp/OvSLrxP50EMroitIdp9zuPNeb6nOZfG2myIihRcYLAfWqpufLexxVqkZxaTvqeow2G2GXzGUhg5DIo9BVVXltbO4MlwOJBsJHtWr5tqbMbSfMAdlC9844rnLjUrX+1ZLMozLFJl+OM4qbJydzrpuLsvUl02wmgfz7lstIVfI4x7Vz/iqCddKu5o5RgMSVLcNXRR3/ANuvikTMEUDn8K5bx9cFtCn8m4QHphhxWtKblK7FWUPZuJ47FJvZ3LkNvPQ5xz2r3bwPayf2La+XczEOOMk88V4Vak+YmUVTkfMB0OeRX0d4J1G3jsIIJWjaOGN2IPGDijFTtHQww0fe+Rqz2KSaSiSmTzA6c7uCaSOAIm6a4IYAr1qa5ubafSkvILgbFcbkHrjpWVLMlx5eWKvIhYZbA614jqvmPVhD3Fc//9X5mdZo9OW4s5zITcqrKRjC+tFybsXcdzHdKZDGQCRyBms0anHZI9o4l3NICG7dKSDVILlla6YmROOOABmvnbS3OpzjTaitToJlkSQStq0SmONmdXXO4Y5rz/4fWWqrPcT2NnHFbSs0qzsnykFjXpYWOaZbvyhNCLOdCNvUleK8j+Dt7cw6SUmup41F1sWKVsgKW6VVGUnFtsxqqLqxUl31O48W+JtX0XSri9As7h4ACu2PvWJ4U8Y3PiYyPPDCkrLu2gV0Hi7+zIf7UjuY/MQ4IxgBVxXP/DzQtJtbgXMWqRLFPA7oncD0rvo+zVJtrUdSFWdVKLXKdLJLqU8NqjoiiKPC7fTNch4w1fQ/7asNP1rTnuJ3nVoADwCOhr0CKbTP7MlH2lQxIVST0rzjxjo1prXiXTLuLVYYZdNJYr/E+CD/AErlo1oSnrsKvQnBcsdz0axviNKS6hsxEWBUKTk4qtHrFzHHb4siXGAfm96qnXrFdFtnDMTMCu0HoaWbVdPWKIIy74dm4seetZwVpXSubWkot3Om8TT3LvdQz6a6KHjYbCMkgVXstfu5LR7SXTLmRYicAkelW/Fmt2V8Bd28wPCBgP4sCs6zuLeG0MiXir5gJyx56UVLyVmrA5ppSvc8i8Zvdv4gt4oJotP+0vv2gfO4Br3nUNdMujWenSaFqJR7JYzMqZUjHNeNfFKTQ/tnhu9+zNdysxhd1ONmWHzV6tF8ePB8ay6FaWd5JLpsCRSfKNueO9a1JpqKW5hhpPnnzPSxlaXr1n4fOo6Jdw3QjuJ4zaKynhcDj86TVtXFzbTxBGUG4XO5cZwazPGPxU8JagGkt9LlN4s0ZDudu0AjNXr3xJZ6npp1WC1aOJXG7eBzSjzcydt+pu22tOh4D8UJC/jS9EcRETgEH0OKpeBZrCHxLZz3KyF4pQyL2zU/jy+F/r19qEZb55P3a54AAxUPgG/t7LxFHNfNH5WQSSMketezzOVJpo8StK1X3e57BqusQ3d7fbzjzJE6+vBqx4k1GzfwX4htNm6WeNVUqe2KxpNW0jU9emNhLCd8qnb61o+NyLHwhrE0aguXT7gyRXG3ZJM6ZKUndHitlFJbiRJAVKk4Vucis3y45JXeJiodsMx68GtiaZ3eSS4kDPjAPt71h4AuhufaC/8AD0YV6CTlqefSVpO7sbC2jtcWot4tytMm5iOgBFfUeiXtsthpUMMMe6KBg7ED0r5UmmuvtllsZ9nnp8oONwzX0xoulQtp1lNqENxDvtmYMsmBmuWvZLU6cO0vdR1TazaL4K8F3MdsBPbSX0cmOrc8H8q4m38iW6R137HeRzj1ySa3vCvhe21Pw/p2nyTXOxEuJllZzgZY1yEmny6Rpjym7kllUS7CGxnrg1lh4xcrrqdFWpPmTtob/hx00/xHpmpD96beSQqvckqalur1YYLB9j7rnVSZSR0Jya89+Dl/r3ij4i6bo2q34FutpcP+7HIZQOf1rvBajybSOXWLgRfa3IkKg9CcVvWcKVVwk9UjsgpTgp9GaPiK6N/Zzf6wyNfQ/Nz0DCpzcrfX2ujbhTqVm7ZHUKU4/SsnU1aUw2lrqHmIl7H5mOvWrTW148t+0N8iBruFSCOX+YV5zftIM0nDkndHfeJdVsruLxg7K6pJbQpEeysAxqK01W0l1JIkWVZB4e5kxjOAMmsTWNN1q2OreZqEBiLxDYU55HeqVxe+JoNduI/tFgyx2PlIxiP+rIGQfyqoL3VbUm0W7SMzW0EeueDMEuY4rvh+uCBWtaXUQsYPOcgtfjGB93k1h61N4gl8R+F7O5nsWlNncSRGNCMKCuf51taSurfYrSN2sZhJPzkdDkmtJKSV2RCMXVtbQpeMbq3i8C+MJBKwL2kp+cdRsFeTfssSRW2t6s7yHEtqA+eg4fFel/EK91Zfh34oF5ptssf2WRGZHJPb24zXCfARtM/4qGbRLY7vsqeYkxxhwCcfqR+Fb0uSMXJmNeM41Uoux1/xr1K3Pw80qPzcx4m3xr3GwA/hzXzbEqQ3/wAisY4wcBe1fQHxpe7/AOEBsftGmRoI4JSrKcjO0Aivny3yZvNIw7IO9VQimnK+/Q4sY1z6rXuOvixRiXyi8hT1FNsmKQr5IZSVGOfSn6kxWKRcqNx4pUh8u3XyXyxHrXSpaanGo9TGN7NGXG85JIIrrdQ0qGx0vQNb+1sbjU7eRyjD+6wGa4+UO8+OPMY9eld34maWfRPC3k+Uy2OnGOVh2JIpSqXkoqJ0zkvZJHOzOslvK7SMXB5XP3qrCHb5S3O1gPut0wfSrlxgRSEbSRkg4xVSMqoHnOWYtyD+tKUZboxhBRTuXL5JYbQyLgbEBXB4NfR3wDW7i0DwncxwbY2trtGcn7u6X+uM185tGLm3WCJSRyAP8a+jvgBqWn2ej6PoutRMLprWcRbpPljO8t+ZFYYjn9m1bU9LL60ITXNsYfjS5lSLSPthhBaRlhCnAK+Yx/PisbUgjR6hOlxtZI/l5+7kGugvfEfwt8T+HNB07V9B1e8k0WdgZoWO1iGPOQeeaZaa58H7WDV4J/DetSqwAjLknk8AfnSwOfOlRdOVPY9evgYOrGpCe5R/ardG0j4aojwNLDpO1QB1B25P5gV6b4Qv20rT9ae5dLhks7YRr04ERP8AWvMv2sbSF73wBa2aqsa6RgKDkgZTArtPDSiey15nR9hhjjTtnEH+NZTrycFJrdnn1IxeIaT2Or1Kexl1rwJDA7O9wZW254AEec02CSzU+PZpAjSJHtcg+kXT8BWPb6fDN4l+HmGdXSK6Enz46xjGavnR4m0zxwWQpJLKcMDyxKBaqcU3prYpWfvNHT3KS+f8OktYoHEJcAZ6D7OOn51XinXTG8Z3MgiDbJCTjOMIQKjbT4hrfgRI2kIjExChuP8AUAGqcWnJJY+MlnLZzLty3TIwK5nSXO3bQJtuCiO1i8sodH+HMSpADcSREj6QkkV0NnbRal/b7Rx7Ehj6YAziMmuN1fw6tp/whGnbd8iSbVZmJCL5BOf6V1tloSmy12SeaceZH0icrx5ZrOfKmNRstSjr+lWbeFvDNvFaQxRjUrcu6jlgetYK2UNz8aNdhVQkdvpdvtJPViX/AKCtfXdEsrXQ/CircXjKNQhk+aTOeDxWPpWnWn/C6PFkt1JKw+y2qKC33QVc1tCfS+hlU8lsRTwJ/wAKzWRod7vK25hxn97XTrBC3irTbl7V1CWpDMSOawotB08fDlNPe5mYz3JRSX+4DKa6MeGza+LYLWae5MX2IAZfjr1qoJMqTV9tDyr41paR/DbxKWwki3yruHqWGB+tL8L9AiHwu8FXAt3d7rUdxJPJHJP4VV+OgsrT4TauY/N33esANuOckOOf0rR+HEkn/Cu/h9Clw2ZboqoB6fISa0rRcaKlbqc6nGVVrrb+tSH462+m6boHiKe2sS0qx2pOTnALHNfNsAjRU2n73Ix/Kvob46RNa+H/ABQVaaYyraoRntmvn5Io1eLqoCcDPetMNO9JrszLERV7lfXyXsVdgo+YYA619weGrKE+JnlnVty6fArEnH/LOvhzXVWW3hw212cKFz39TX2/bN9j1XV2knkZo9Mg5HT/AFdebjXzVY36HsZan9VevczfHENpYaL4WjKzNHLq0RKB/wDpoK0/jH/YcVzp62+m3bSNC23fLnadwrj/ABE9zq+i+GdNGprbyC8iZZJOmc5FbfiuCS58RWVvc69bXH2axZm2tn5twreM9UuxjOk9u4zw1pWqpFfX8bzRxpnq+c/LWbqMCw/BvVA87m4lt1Pks3By3et3w7fXiadr0FtqcZihkYDcM5+SuK1WLVLT4ZanqWo6jb3Vs0Ea7UXBUlq83MoKUUm7ans5ZFO8rFX4YWiT+I4ZJJ0Vo7VjjPzL71wfjNpJPEmuHJOHxnPXFdb8LITN4umlSVcLpxzz05rj/EUdxJqWv3OzIhmIHPLcV6+HS9mrtnh4x3qysiDwoA3h6e4SQBtxzu6da7fwoztGCspST5dvHGa8+0LafDTMoKs7kkYxjmvQPCj3EFtbus0CIrruEn3m9q4s0p81GV2Xl8lGUZI9L1QPdfGa0gupREtv4fEkm7vuYAfyqtpIe/8AFfiJI7uFbZZEWLHGSE7mtKW/vIfjNOlxaRTvL4ag2MV6Dca1fDNpJcS65czWlopM5Krt/wBmuTKFCNC0T0Me3Ktd/wBficXPEtt4IvXnu/kjhfzHB4LZOaTX57yCw8LxxyIFe4jAB7/LmuiVJI/hxeQvp8B3oSQ445c1Q8V6zYLb+H4YdNjlnt7tCvovy121nKLZlTjTkveNJvt7eINNt4XjMkscmznp0qbQW1ay+KN353lCVQnAHbFZFlLqEvxhZI7Nmji0ZZ4VHQEt838hW1Z66H+KrS3UQPnPtCgcghM1y4Ssk2mrmmOpWtrZWMfw3c+ILj4geJbosnkG5uGUDgrgCr/j668QH4C+JItQgUL/AGLMS+eSOawdO1i9bV/ERt9OmRFvboBu7Ajml8da1e2nwP1+xuFMwn0do1Z25QV10pSk1c89x5UzzH9mrTZb/Q1uMh5Dq0UcfqAF6V7L4mttVbxr4dt3tw7xCeTKtwowK8Y/Z6vrnTtD0q3s4mkM+srJIQcbcKf6Yr1vVda1C9+JekvJC8KvbSxsGbnbxXRaUaz6EykpJ2R0mmWr23xO1W7ubcSSSaFbhW3d/MY15N8eB5XgzxZvn/dy65aBiTnYMKcV6AmrNJ8T9TMdtPiHT7aENnjAZia8g+NdzEfBniCT7Pcstz4ijMm9uMhAAv04rnjFOTUmVOTjFNHg+sec1n99fLXGBmul8folne6Fb+YzSJotu+COCCDXK6jFstmhOchQQM10PjHzF1TTBM2Wi0W3QA9TjNevSXutPY8yolda6GMu1BJu64yD/SqlnEPMkkHzHjP1qeQsyltvt1qHTgcyE9Bz1q3eOpzRg021sd/+zkZf+Gg/BJMQk2aqpAx1AVj+ld74Hcz/ALaep3cdu1wU1u+kUL2++B/OvOfgLcSQ/G7wncbWxHqDNlDyQEbP6V2Hw6upLf8AaZvdY06eZAurXrPuHzEbvu/Tn9K86rU952W53U5X06n1JrTQar8UNCvL+O5EFna3SJGOFaQoNx98VX8V2y3XxS8N2OmWpKtoNysztwUG5Oa2LnWbOLxj4ZubjP2cwXbtu6lyorD8S63c2vxV0jWLa281ZNBuoMdMHzE/wrhdRJpnoQptp37F3SdHtNP+LH2Ysxni0ItvBxwZcGpbh7fS/iPrFw6SLHFpMIikPJyZDWPZ+L5pPiNc306KJpNDSFW2/d/fEmrNzrh1T4jX8Xy7Dp8ACkfe+Zif5Vm9dfM6KavZeRkaRrGfiNr6fapFCaTZLsyccmQ5/SmeHtbu7T4oeJ7pP+Wml2SI/wDewXJqKzvID4+8RiRUEotrbaduPl2scVX065tF8b62XmUCO0sxuHrtYmu2Sujnnyp2Oz0LXP8Ai6PjG21OWKJLNbMgkffzDmvFv2k9XS+8DeKpYYlCHX7YDdzkeSvOK7PRZZJ/GfjXUr5tyobMiQg8r5eOteV/HPFxpWqWFpcxSi51iMHPIAWHIpwTenWxz16qUNUf/9bzb4LQwWelXqo7tcG3tTJ5jcIPK+7+VXfC/i+0/wCE78YXsG6MNPbqQP4m8kYrjPhldpHYair3imWUw5GeeIhV3w7Lap4n17yygJurfA9SI68qUHe70CFR8tjd8KeM1fx943eS3iIM9sOeCf3Xes7wxqgv/jF4vubS2bmC1DYHIIjzVDwnBHqPjzxqkJjD2t/Cr57gwAg/rWj8MLuSH4x+LBCYHNrHBFMBz/yyyM/nVwhGGtiZS6cw/wAM66tz8UfGvlqUlAsvNHbaIm2n+dFr4hB+KGtbHRof7GsxnH8YZz/Kuq8KnSV+Kvj1XhtQXax+c4G791yv+fWsO30e2vPjN4oSNIUs4NLsSgXuT5hP9KLKejTLSad7ooWV1a3HxM8STXl0ohk0q0RMDoQXP61wfjBorj9ob4RYlUwrddE6jEgJ/pXWNIh+I/iNViX7NDFbonqcIf8AGuQ11I5v2mfhfBbKocyE4646/wD16xqq6sutvzN6Sk5XXS56z+0XOtx+1Rp6SzAwW3h1zCvfdvSuBtr2T/hYuiSQReY0clyJMnttFdr8cRJc/tRokjRMieH8CQdR+8XOfyH5VxWhRwN8TtEguB+5Y3LM4bn7ox+tTCV5yv0ZUrtJXPVfEM6J4o8EIroC+oXAP/fg9ayfiJLef8J38MdNsdEutXa58Rgtb2z4Jj2PuJ7YGd34etW9fgt5PFPg2Z1DBr64Iw3I/c8mtK2ih/4ag+CllG0kcRvdQZwJOGxat1/OlXk1H3YmtH4rtnpPx01bxJ4N+HcscHgXw7PaRXdqIAXO+RmlVRuOPeqXxGv/AIoaj8LNc/tL4ReG4oYbLC3Fnckzp05AIHIrp/2h4LU+D7jjKJrmnAbmz1nWtz4jxQj4b+IPs7yANbR7jv770zXLSjKVeUm+i+RrKonTikuv3nxr8VZCn7Nmvz3nmx3ICRSRzEkgkgAV1X7OPkzfBDw5Lta3k+yFXJONwBIB/EVyv7RYjg+AXjH5nDtrUAUbu3nL/Suu+CEUR+CXhPzY3x/ZS4KnGeK7VUd+S5yVEnq1uYvgyF/+Ecjlku2kM2ozMrhuCBMwA/KuQ1/y1svHlu/Eh8W6dGPXGYc10nh4abpXgix1Ca6eC2sZ5ZHd24VPNYmvM/EXxK+HerSarnxDa+Rf67DfZEnzFUZO30Wt3GtKXudDni4PRo8y+OFpdeHvix4jtproiDzIpYlB6qy54H1zXn97f200iMUcqw+8TnmvZ/2hJ/B3jHxknifwtex31s0CKbhDkNgdPwrybVLKFUi4+fA3IB05q6FRtvmRriVzUVoUkZVbuB6+1WNMUDWtPCy7WN7AVGfvHzB2qA28sQCOrluuSO1XfDkUb+K9DBwZRqdthc9R5gzXe5KK5jxuaVnHZn2MkUqfEmHcgfOkjeNvQlq5uA+T4euY55AI5NRfkjJH73iusEV3D8WJWmuP3a6Ip2AfxFz/AErjdDgluvBrXF23M+pS8Y6ATHFeU3zTdn1PWTlKmn1sbWoaa154nS7dIMQ6POQoQcnjmvLCTHI6IgBJyec16XqTz2uuHyptzDSJM567dwrzcIk0jzpINhORiuzDvVoq3uK+4tvDM88caD77YbParWqw3tuwsvlZXP1qiJShMlu/zLwDnii/uLmUb1l/eL6mt5XbMr2KOpWzWpQElievpVQecsgSOLLlgMGrUt1Lcsv2t/uc/WoXLPeQKJdpaRcN+NTKOhXtNbHs1nomgzeMYvO0yD7TFoO4N3BxXF2vhzw9P4S0fdpahX1PhSTyd55rstHurlPHt7AFTdBoCku3PY/4Vy0Rnbwt4VlZjltUj3ADoNxridHmk+YUakk3ympp/hLQ11bxpqNzp7RwC0iiG1j94KSR+tcB400TTLW08ES6TC9ur3G4rvOMEHivVp4rv7V4yinlUw+SrADjB2dTXnXxRgltbX4bW9m+0Nco2TznAz+R5qneM422B1W6bUuhI3hXTJvDsd/LFdPJPryBsXDABPMGehrptR8M6Svi3xTZWTXwQachbMxwuVP+FK5Nv4YgmBjdZNZTKr/D+8rqHEg1bxpfKqMJLRI2J6r8nAq5Vm5tLUxUJNq+hyNh4V0dbnwdj+0GMVhMu77Q2OVxkiqlr4U0258P2l0G1IgasELC4cklXwSa7OKyu7eXwpGkQZpNOlc5+gqjoyaoul6dbybUEurOvt941jGbkmdkqXJHTr6HP+JPCWlJp/jCVbrUg3yt805Yfd4OK4v4XrLfJqMUl5cqLW3UhlGM/WvUvGkdzDpPjPeMj5R8p5I2iuD/AGdlGp6T4tvmlDqsO1MjkYHStKFRtO5y1afLONludHpugmTUtJSLWrsILSaTzCBkcVz/AMRrS5Hh/wAKsdRlkV9biwGHL5JH/wBevR9HgZdb0OIWjEf2XPg/7IA5rjPi2jjwv4NGHWK61pEDpwUG4nNZqbc3c6IcsKb5VfQ6htK1W20mC1i8QTBTqQI/dDg5pJLfxK3w98ZsNaRJZdeiLsYs7iNgBx7gVa0QOmj28InnmB1Dh5WyxwelaMN8sfws8SXKRNIT4mXeWHJAKik4prWJfOpSVnb+vQ5eRvGr2mvP/bNgIonhU5teuQM5Hen65p/jCysNW8zX9JlZbZSQLUj5T2JzWnNe+TpXiqTyTtNzAVYduFp2r3LeV4gjntd6iGJAceuKbTav2LhyRXW7Oe1eLxelneZ1fSWZdPUHZAysAR9a+XvEgn/4SS+jlbEu8b3B4ztHSvre62XltrLtbsBb2ALYHbFfJfioxReKNQKkuSwCg9htFRh9Z2gZVUnC8+hShW3kmFvM5ORzgdTX0r8GZtTXwjqkdrZQ3FsoiLfPt5DV80wZW4V1AViPlzX1B8BNS2/DnxHbiNVlMkI3BegyCTV5i+WCuThKnPWsj1TVdV8QP/wkAOgxOkdtagj7Tt4wK5X4461qWo/DfxRPd+G/9GKQhmSbd83AHHp61Nf+Mru+ufEo+zyvbh7SFtg5XoAfpWN8Wr7VR4N8RaWJAI2mtzh+BjIJr5yjUjB2a7nu1YuUbLUi8G+JL2S/1TSYPDN7ft5FgXRGC7QAMHn6V2+s+JfEieKNXa28E6uDd6hbiYmZfLTAA45ql4KENq194hLJw1jbyBf7owf61r3PxG0+bxjrdhPp8qxJq9uokzkHOCPpxWdecrO2hMKEbq7t9xd1TVLgvcyyeC9c8xtSjdmjdCGYdgM1Vh8UMtzaL/wiXiARxajLNzGpIkwcjrXXT67o00d5w0Txa/G2G4JUjjFZwMNvr2i6dDK0kc2qXMhkznJ255/OlCNVQ+P8DoShe7Wpz1l4itribRroeE9cDLFeb/MhGQC2eaq6dqtpGDJqHhXVrdZLFlDGAHKFicmuytkKWumKtxiU2d6Sc8HB71RubSHUoPJN86gaFuQhzwTnP4Vd5dGznVlK+/kedeObvQ5re1itdC1CP9/bOMWx5QOPmo1rxJ4eWPUNkV+s3mZCfZmyWA9cV2HjeARWUSWk+VjsbNwA3I+cZqnqF9Hc3N8SuzdKFYnHdSK6E/dsuxc5OTutDH8BeNdAHhPTrQxX3zNLI5Nuzcn6Vr/8JZ4RayuJp7u7UpY+XtjtWPyluvSrHwv0pNO8Nab5213xdBj/ABZB4rVuox/Z9xbWpXeLNMscc5k61jGS9225lyyk3d6HgfjK50if49eH3t/NS3doWeV0IYr5bnkexH616J4Q1TwoNaG3UbeSJobt96DOGIOP1rlPGls9z+2B4esvIzbxqgZCPlY+U2T+o/KvU9G0fT9MvYpBaREPDfO/A+TBO2rnz8mttH+hnzJVHZmXqd54QuoY7XUvEWnqH8oYZ8EN/wDrqjaeH/CwuY7VvE2nhXknO523FuOK6w2+h3V5aXH2C3lh8+1EhaJTgHGT+tUtV0TR7mN3tPIQi/vVj/djBCjIFTeXW39L/M2cOZ839bnL3Gl6RbW8yLqNm0e63XcD/wBNK3dTg0O90uSy/tewdohdOMMMtlflHFTX3hWJdKRdRsYlEr2eCqDBJNWD4Z8PWZuR/Z0IjEdwzFYxklR3q1J02r9v0JcE02v61PF9YudN1P4J+IPL8gXaQwxsH4525NfNY8rZCxflF5PqcV9X/EDwdb+H/g94kurGON2vWjlAfsGXG0fhXykFBixMCAclTjFepllWpJKM/wADhxVFKKlFnq3wL3xa9qri4BX+y2IjB6ZbkV9B+CbWS0hmtntrdS0krRll6DbkV83/AAPtFvNYktkWQFomklbODjIA/Cvo+z8I6beLPqMGp3SBZJVCrOwUbVFTjotSaWtycAtOY0Lmw1Se1tDcRQK00sWOMgVzPxp0e7t/BF/JuBK6YxkEZ4yG7Vr3PgaR7aCa01S+haaSFQ32liAWB9a434v+GZdI8E6gLzxJdtt015Njykh+eK8+LmtbdjuqN2fPtr1Om8MaJa3Pgfw9bX1jG7wwuynrhsDrVGx8Dy3d3qEtzBtjSdtqjjjaOal8H6Abzw34bEOpXYee1dpTHL0ZQua2pfDOrwNfynxPcjBZY1bGQQtXNt1EtTOn/CUkuxyvibwvE+pWljbQ+YswChTx822neFPAumWthJaX1g/nLJnap+UDaSatTaJrt1qESya6/wBpt8MG2jnK1s6Zo/iG3DOviDhgBsaMZ6GhT5tHpoDSUk31Zy1h4Mt/tJultXMYI2p+BrqdCitNE0q8OoeTbvKmI1kIBYbD09aILLxVCiiHWLcxtwD5GSTg15x8c/CvjvUtO0uXTpzdi3kDSeUCpB28ZxXZgnzVFC9jCrzU6TqJXs9u50EvheH7LbyJp2GZfvnByNtUJPDjmaeRLUgRjlgOCa6gWvi+10628k28kfkqFjMZLA7R1NS2sXjAW00V3DZpnO4KpPpWWIqyp1GtwpU1KDa0Oe0m0s4wttdWLS46kD3q9L4ctHjXEDAOOmOe9ULnU9Ws5o4xZxSN5hU7T15ro45fF0ax40+zKOobazkH+VcM4OSbNIt88SpaeGtLlKsYCGBGAfWvm74wRiDxpq1t5RCCXCsq4wMCvqm01HXobiINoQk3EYKv05FfLHxdvrub4i60l5B5RMmNoPAIroy/n9pG2pWMnGNOT6mF4EiSfxVpttZwh53l6+nFe/NpLKvlTjdJ7AjFeJfCNpLf4jaOUtWmn3N5aL1PB/pmvpXV9TvLdzIuhzqNvKsua9DNWlUR5mAquUW33OU060mjuzFGUY7sMSO1dDeaJHLbKIAqNkZAHWqGl+JoWvJoW0acc8naM5rq49XtNiGXSNQL9h5f9a8WtKMFZHvucZU3ZmFpnhq0jleSSQdMDA/nVu7sbezQyQwQu4GMEYrTfX9NWT7PLpd5b85VmiOPxpsniTRLhVjeCUqScsIDU/H70TgjUcXyNmHY7ZkNtJp8aEHO4jpWB4j8NNfJJOJUAU/c6A13I1vQbN2kXzGV/wCJ4zxVK61Xw7qO4Q4Z0GCNuD+VXFPmvbQ7YTXKlJnkx0y5jlQL+7UMMDpXY3HhvSrjTLa4ktx9pX+MGqGuPpsF8nlsxLHoegqhc+I54tThs0uUEAH3TXtYSPMrR0PJxkkveuXbPw+FdpPnYDpk9KzfGfhu3Xw1dXZmjDYJVSe9dVpl1A9g7PcIr787ieorK+JlrZt4Quhb6lbK20YVnGTSqcykkbYVU3FyPnQ2efLYtiUHB5HFU7yPyZWVuueSO9WzErMHikBbJDEHjNVLqKVJd4Yk555717uHV7XPFqcyu4H/1/l7VNT0nUpS0mwlYdoNeH+KdMik11YTN5UZzgn0PevQtWulkkJGxGC8bQea8w8QSyXOpKZnXKtj5eTjNfOYKnKLdjHGzi2ozV9TuPC6DTbfyrctNGq4LE5zXWxjTNVt0S5PlyHoTxWXocsEVii7YseUBgevvRexedGdmFPsa2jipKdjqhTstFoaJ0GPTnBluFuFY7hjsPStmfUZIrKOO3lwo7E8CuTsbq4jWPzn2jOBuOeK6J3H2PeSjKeciuydRySuzJUXq0rXNbQ5ZYVYic5xlmq/LfSRON9xEQR1fqa5ez1K5icJFErJIuDu7VYu5Wkty0ioSo4yKzcVbUyXMvdR0seq/Y4WkEsR3KeB9K8V8b/Y7nxXBKs7k+Sozn7vPSvQbe4u3s2JCfKpJyOa8x8RROfEtu/ADDdz3q8LC7djHGykqOpqeOrsR+HbaGaVn54L9s1Z/Z9utM0/xXeT6psWOSLbET0PHWqHjp3udHit5CFbGN3tUHw/vbCwuFdPKncjaCOStdNSKdJxvdkRqWxEZ7WPe9d8T2h1ORtPKACFIwF4yfWtKY6ZZ6Y19cXsb3F3DtAQ8rXD2ruJ98METNKVyWOea6Q3g8hZXtYdy8ZxxXJHTY72pczlImOnW9xpjSGcxuW5JPNUVtrISRQC6Tbv+csc5qFtQN0zxTKg3EZxwCKrzWwLpIkKY3c81hKDbuU5Wjax0v8AZIkuUxqYjhgTeuD1rJ8UpFFDFLDdxyu8n9/9aqMZnJV2dfl+UButUrjQ2uBb77gKWOTk9Kz5PeWps5JLRHkXjy7uZvF1tcMczIoUKo6jrXo2hXsGo2EP2q3mhnhuIyA4wcivPvEVpKnj+0tjcLKiYbfn34r0W1gmWZZ5JIXUTADB4NeuuRQSPKSvWqNdzovGV/BLa7muBG0020nPTiuN+JMfmeBo424Nu4CAnjp1q58QLeSwsrC+nuoGV71P3IOOAc81znxG1u28Q+E3EcElsAw3MDkEDmslBcyaO1pe+mrOx5l8PBNN4o06d0XyklJLGvqT+2FW6LXW07rQAKB1Pavl3wRvi1eIxM37kghAeua9on1bUJHcSQAsIQFwcGs8wlzVFY5snc4Rd+rOxs/EulwCaO4A+bOVz0qve3unT2MAgkVdl3G/PBwDXn8E8kHnteQMjO3B65rTiubVIYWmkjdfMBbJrhjSberPaq1Lw5Ud1rWpW5urRpJ8IXLM34VJYtD5UzRspAXJJ9K4q/1O2M0TG6jYNkBc9Bilg1qJIZIlu48Oo4zgn6Vq6TktzglOKqXRuSSRPbXcx2ofs7CNvwrwzRLuefx1cybYyy3GAAvHpn8q9TGqfbIZ02rshtyrZPXPFeW6EYU8RzCBcAMx3A/xV2YO6g0zkxy+BruevaYbQ37Ru+ZEkwu4jnitqMWUMQItSSYJCx991cRY3CeZHcywskjSdd3Q4610lzJIlkESJsywtsYN6kk5qZOK0Z0y55rmW4a/dLaaUlzbIpIiTGOucVmaFMbjbDchCjvu3k89RWV4muZLayhQKQVhUEbuD8vNcvp9xMJYoVnkDs2Tl6UYWi0TOS51zaHbSPHP4qijESJC07At3Irwzxepg8Q3EiSZVnYAd+pzXokuovFqnm/MXGcDOK828QBrnUpZzwV+bFdOG5kzgxFRJ2S1uepfBSyNzY6od6KIkXd82Mnd0/Kui1W7XR7WS9jKrItxwM54rm/grLNLoesSwwqFaRO/8WTk1T8Q3Mly00KEkrKckt39Kx1c22zoqSSprQ27TVpdXaTzXUs2CBjpXSeIY1sdCgmkaPDjHTodua82sX+yR+aGfeuCRnmtrUfEJvfD8kciHCoTgnr8tEI3kRCo3HlvqZPgzXWhvb9I7ZYvMBO7HBGK9M0jUTcaYiSTRGVpchcdsV5J4RYC0mdsY27QAefSujiv5fKYRnY8edpP0qatW0rDo03ypyPTLC4ufJlaOOIghgRjt0qnqOooqS2jpECspzk8jiszSdb26R94MwQhyD1ORmuY1i/N5eNIrk53BsHqaLaXOuMkrNI63w9cEXdzM0EbxwwSYPvtrG0HxrqdkfsUsRlhBVyzIMk4PFZ0GpPb2X2e33qzBs/N17VgwpcMzGeRwe5zisXNc/mYzUpSTOwvdZS6ltWjtI40THGO+c1zV5Eb3xZZTWtzBFLHLyp/i5qbERjVN7MQAdxPTmsm0Mg8Y2S27NI086KBt6d81tCpHoKrHl0avex7hfXVnY+HZbifyoJpLZxFuwP3ma4bTYg1pPcTTRtM7MXIbOTjrmk8TX1tqbHTLtZZBbqUOT8u7PasG2uPs9pPawMQVY7efatkkl5jqVUqiTRv6dMHLKzBWUfw1ieOBAdBnT5UbGQxrQ8OJNNYStMqhw3XqSKwPHZLacYADkjJ3elVSab1MqsGqfMtmeZ2EjMVyisd3Vumc9a+gPAq2d3pBXMfmxwMXPcgV886eXN0kZ2rHvAIB969t8H2FmkQzJKzNC3Icgc9BWeYJWs2GXxmmmtTpbhJ49GfyZF8tJgcgjkYqu9qLl7e4wxjUdQenNUo7aWzR7ZjL5ZckozZAxTrqO5so4LiKVmjK4yG7V4sbKWh6lmlqjaURpFKsi7tsnGR2xVi1isEkgLxKjSKAM/xZrF04zXFrLcSSElXIKnrU89ubwW0chf92BtBPJ5rRpW31NbSqNWOl1G7t9Gmg+0zPAt5BLDFz8u4rwa4P4T6mLnTJNL1eKF57G9NuZVUDe2c5/UV1ls+pSJJZzmNo0tpXAlXJB9ATXFeCL24m06TUI9NjhQaksEpHPz/AN6jlViak5Rlyx3O18Q6Sk91fWrTLiRSrF/UjisTw34Xk0l4LW+uoZR5ZKMnGBmt++F47zrKvmgsPmB54rMuhffZkeW0kTCNtI64rSXN7HlTKo0rVFUkjUuNOtI7SX7KMu0qk5NcVdaZI/iSa5mhEflxMQx4B471v22q29xpBljguP8AR7hEcH7xrk9duJbvXLiaBpo0aI5VjxXDCnNe6zoxM8Pyqa1Ot0rTbeXQtNuLhUjkcElt3B5qfWrDTYy8ySxsEK7+aoWt5bR+HtKtfsFz8kYAk9RnrU+tT6cbe5aaJoYiyYlJ47cVD9spppml6HI0kdBE1rOsUkUabWbGAPaqpi01hLB5P7xN2AT3qpY3dvBbQyQIWilUskg71mS6jvkZ2cpnOexNdlOE3qjz6rhZpmZ410db7UPCtnNPDaiANNPFu+aXB6Cuk8U/Cm2uNCvrvwCwgubgxvJ55JMjn3rkNb3zeItGv1CyvCjJlzwAa9GvPFMtnpS28csbSboz8h44q5wd0KM6Ps3bc8Yk8OeIdI1xz4mt44Es15Xdu3tXT6Zqf234e3urbkjR52WNWHQiurXU4r+/ubrVLRLgT8tuA4q74f03RZxBZnTI/sxd2MWMDpmuuhJ8t5K7MFGUYaM+Y7+6ExeU7ATnJ6ZNafgTQk1jV0s5psbjkEetV/HgtE8UakkVsbeH7Q+1AMDGa3PhZdRQau+xGDBRsfrzXr1m3HmieHo24ve53uneG9M0ia9McX72KUKrnrTfFtvL/wAIVrEqXckbLLHkk8deetS3t5vvp2h3B3cFgelUfFd9NeeBtS0+RCIzKjO47YNeWnOUketTqQUGmeYKZPLaMqmznc561UitvMl/dxqTnI74FToCEIG1kx3PWqltdxWsxKSYYE5bd0r0lGTVkeVFtSaNHzEtb+E3pXaCNoI/H8K+gtOfTr7wzp+pnxF5jG3Yi2jlzt9BXz1H5eq6naxybZfMccFh0r3KyfS7GxtoYNPRBFDs4HtXm4yDk07ans5W4U1JTR3/AMK7mPXrT+y768ePGnzNChbbtG7r+NeW21tPbeHJP38k5HnjMrcgB2A/TFdF4autRuvElvY6VB++i0+VtgGC698Vi3EUtz4be12N5jRsCc85yc114WnySTMq9pbIxPgRPb6f8TIpL6K4fytOnXch43HvXpumaZo4utAs/E97ex6fJcyNNJEfmxyR+VeW/DC3l8OeI4r/AFKwnjQ2ssYkJyHzjH6ivRZJjNJosjW7uMyuNx4bilm1PmrNrsPB4jlhFS6M7TTPCPwjl1i2m0D4msNQe8JSyuV+ZwO2D361W8TWmheHBqXiKTxHai0tdWhe4yMeT8y/L/n1rzS5NvZ+ILHX4dPt1ubbUVl83YNwIbpn6cV3HiQ2N5q+qTf2dFJa6rdRzSwsAUdto7V4WFy6dNazbufT1M0o1IcsYJefma2veN/C2u6jrV3ZeIbIQP8AZwqhx8u1Tk/rUP2W21k39zaailzCtkCZYm3KPUZFeA/EDwlYx+NNTt9DtFtLR7eP/R04/eMOT9K9M8BXx8DeFLrSYIEfNsPNDHqeef1r1oYWNKC5WfPyxE6taXOvmbNzD5ni/RZrq4H+j6fIsfbCnH+FbPgXTW1i88NW0N4VjuZ5mm5GNyhjj8q89l8UHV9fgYQuBFbkDA4+ldJ4T15dFu/DqW9u6JaSyndnnkMD/OsqnNLrsXGcYS0HfE17q68C+M9Ptpd8jzMEOPvLlfl/Efzrhf2ewNPPiqGWDybsoilJDkBiMkfhzV/4xeM3vtN1fSdNC28Bu23P0Yj5ec1z/wAIJreC31q7mmlkaMq3mFs5JHX86cKdSzZNepB1IpnU/HuZ18F2iSXRIMbKFBwMsyjkV4Aih70lyvYgAcda9Z+LGonVtMS3TJEYwSx68givIYubgjaeRgnrg11YVLkPKxs37X0Fv8sjySHaA3NWEVsKChxt3bvbFVdTXCJEy9WGRnoKuDyWUOrkZXaAW9q3k7ao5rtrXcxJwRcK0R3kv8gr0nx3b3mj6R4PiLRqmo6NHOyhcHJB5NeYTIVbejEgHg56c16d8Xb2K/8AEGiJb58uw0O2t1DdiAen5152Ic3WgoP1PZp0qP1aU57nGXu9YjG5IyRgY61Sil8uVWdlIwQOOtXbtt0W6ZtwQcEdqqGONWRjjeT9cV6jlpZnkKTtc//Q/MvUnf7N5cakR9Vkzg8V9H/BXS1upPCkj+T5cWks8m4cklTivnDUisdqyE5GPTvX0V8HNRu7a+8IWSWLyx3WjsHlGML+7YgfpWNeLk1ZHHhZ8sbX1OS8L6WbWSMQ2/8Ao8l5KwVv7u5uaTxX4Qu7+y1KfT5nQpIuNrEbeOv0rT8L60utaTpmpeQ0TTGUjHbDFcVeu9RB0LWrkQuxMRUEdc4rim505e7ozv5oyp8sjK/aLtv7F1/wDbrOWmXSE85s54+X/wCua29CN5DpV1JLe3DwsRmRWPy8Vj/tSzzzfEDwwbeydANDt8t2OR/9asvStc1zRrW7kuUlntn6xt3wB0rdTm4pyZ5/PCEnGx6TL4YdfEvhSC0v7uQSxTObkyk7CAM49OtRa1pfiOLw/wCKL+38TXLPbXASHcwxtyOT696l8MeIbe68Y+HrHTrl5YpLaWRonHMZwKr6xdrD4a8YCSK5Pl3+F98Mo/Ks6dpdNjsjUla19zp7bwp4sOteFGsPFMhZ4JmDSAEj5BnAqld6L4yh0TxHOPFwm8suJBJbAZ744qjr3io2XiXw9NZXEsb2MUmVBIwrKAalh8RxXPhbWpTHcSLcTt5zk8DmiMFzWZcKk7vQsXkHjqPWvAtnLrdpL9reRiWtyDlIs4zn0rq7ePx79h1m7i1fSNqblljaBucLz0PpXFp4huG8e+FrC6gYC2EjQ4B4UxYJNdPd65Dp+m63iOf97ufdngErjBqZuMvd2RTdpX3bF8QnxxZ2nheGb+yZ4JbhfJUK6kHbkVn6SvixPiP4nuxolpcyy20ImJkIVCFOAPzrM1fxfeaj418H6PJdD7LCd2c8EiP+eaz9Y8V6nbeKvFbaZdTjcIvuHHReRUOHJFuLuVZTlZo3dSHi9fBtvbt4bg8l7tWjaG6+YESZxzXQarrPjJdet7i98LlBb22DILoZwRxxXIwa/c33g7TpXa6ctOhzngYbrUPiXxFqF54vXSFnuFzbo2QfvLWaqTveOhrywSXNqcv8ZNZe8+GjaZfaLcWsU+pBvtDkNhi1aXgTXjpujeB7Ow8N3l7DZ3DGKZCMSkRkE4rJ+LOsvP8AC6HTo4nFw946gv7Hrmrvwm1GA6V4T0qBbiM2LyO7k99prWrW/dKLXU4Y/wAW6Knxu8RzazZas9xot7Z7pYlZDwAF+nrXhkBEs0bAZTPGT1r2j4430k0d9aC6YM9xG3PcDHH414xbkmVYjs3L0GfauqgrUtzmxU/f0QzVIYZlAmmRCJEDM3HU4/lX2PfeKNEV9Wt5dUtonewTbubBY+XxXxnqcnn3lvDHbrIXmQAH+I56fjX2vrt3plrq2qtJp0IEdpEChiHBEYrx8c37dO2tvke7lk74R37nnF1rFhPp3h+VZFfZKhK78ncKu6xd+f4lU28RXz7csrk4A+aqfiu/0oS6BcQ28UUkzZyUwA1W5fEX9qX0+mzSxMqwjKRrjIzW9o8vvbkNudS0djSty1l4f1FjcwRyzu24K+c8d6teJYwfhTJpVmIS12sKEZBxz1rltItPD66Zq9v9mn3Dc2WJIJ/Gum8eaDo0Hwxe4shcW10oiJZM57V5GNqU1VjGbPoMGv3fItTmfhkk9h4tv98WQumFOe5ya4PxDLdwXWstCRJ5sxVlx92ux+HNho+qanfiS9vzNBY7nbzCMHtXB6xc3VlJfiN/vTttLHOQOhNfRUFCUdOx8tjU6dWTQ7Rj/wAU+5EZO1uMjqc11unaVbzRWF/qVvceZHcI0flvgE+/rXLaFdT3HheWZ9UgR0fJDYA611Gkk3NkFlvp0O9dhXoD6iuXMP4TRrlajJq+p6h4h1K7tfjDf3Nsu0Dw7aqEb+H5mrI0PxB4jGnazcxNOzSXcm1lPbFYvxH1+68F/EaOS3lur9rvR4BLMAp2c8A5pPCGu+OtQ0rU5NHu7eziaaQbbiFTz3FeXg6EXTdm9z0sVWca2qVrGm/iLWP+EMELiYu6DduGed1RXWpztqOkSXFtnE64IbnOKiv774n6V4OWd7rRri3bbhWh+YAnrmuU8deMfGHgy307V7uy024DOZAyKRk11xotrRv5nPPERulZO/Y978G36D42aZBe2u22n0N1kJ68sOaraClrH8YvEQjt5Z47O7DxTdVAMY4FcHd634+g8c6bfW17oSynR45N0iMPlY9BXV/Cyw8d6tL4g1z/AISDw3FdmdzMiI5DqE4AyeDXPgY8kpOSOrM4OVKLuZNrrsELeILiKCZpIbq6O1lxu5NR/FrUtIf4OawbS0niaXTUXMg4BOOKwrTVfFM2j6y0iabcMjXG4xkrkBj61heJPG97rHgG5stW021S3+zpvVJwSw4r06dOamnfRep4c3Dl03Mr4CTR2egadL8zs+rnDgHoARXq98Il8fWc88cgMunyNG7dyGGcV5N8NNRvrGGzk0PRElt21BmjVpgNj4Of0r0LVPF2sy+LIFvfD4LRWjKwMg+XLdQa6cTTm6rkuoUZ8lNLc3dIuom8V6tdhiytFEhHoQT/AI15P8YJnj8E6kADKs3icMFI9EArufCviS4v/EeqpF4eumaVo1kCbfkwvqa87+K+uy6h8OptOj0a6tTL4lmhSSfAO5RuJz9BiuSEJOrZL1JxFVSpWk7PoeL6o+y3PnKRIw4z2GOK6XxxGrTWR2HzVsYVL98Yrm9Rk8y3RXcfK2CHGeK3vF8ouLiFA2Gjt0+ZuCRgV6kH7ydjg5uWjyz1ZioUMbvI23C4AznJqPT4mihebjcMnBPFTbFihYzqzpwSB61XtJDPHKNu2NnwrYz0rT35TdtjFSSidl8BDCfjR4VLt5cYu5GJzj/lk1dN8MngP7Ql7slZ4nv718g5IBf/AByK5P4PSxaH8TdH1i7khW3tJGZizAk5Ujj867L4Z3Oh6Z8d3vtV1jT9N0+UXAFxPMAMsxfJ9+a5pU6karktjqapuMZRV2fRF2sa+OtKs9Q1BliW3nIVuqkgYrNv9QWX4oWlm120kVt4emkU5xuJlUGk8W+Ivh/P4vXxBZ/Ebw7ePBprrHALhQPMJHJOenGKxx4h8Ial8S1u7fxJohI8PCILHcAqH8wHrXgYn603pa1+/Q+mwsMI4pu97duptWV1bRfEq585v3Q0WNxjnBMpq1pF3pUfxD1C9W+EjwWUGR/dyWqjoUOlar8Rb/zPEWjW8KaPHHEHulG5/MOe/pilg0rRrTx1rMgubG5L2sC+ZFdrglSeOvoazpzrq949fMPZYZvSWqJrC/W68e+IbiRUWMC1VJAOo8s5qLQ/skfjzxQJJEKvDaYZ+h+RjxVaOGxt9W1q5+zvOn2mHyRFdBcjZzn2zU/hnTrefx3rNzPGqW6C2RRJMD/yzb/Gu+nVrSbjKJyyoUfi5i14Uvo/+Ev8bW0k6S2sstokSMmcbYQf5k15N8d8JpWo29lbohi1hRuxjI8oGvXPD1vaR+Kdek+VRJcrtdSMcKBXknxnVLma5s445Llm1tpxEp6L5YAJ/EVrepzKKjdGMsNTnTcuezPTfh3DZ/Z9QY+RshaEEgZP+rX/ABq94HSzuvGfiEiSFF/tCM4k4B/dgcVn/CzTte/sm+uZtOZJBcKWUD7y7Bil8KWmtS6/4jzZSMJNUwqlOgEajj8c1xyr1Yz5XHb0N6eFoShzOZ3fgDRtKuPF/jx7meBJH1KFEIxyggXn8ya5T4cz2WjfHXxrqMcKeX9ut4w55WVfKUHNZfhay14a/wCK2khuBJHrLRnj+ARpx+tGlmW28Y+IzaHmO/VXIXqwjU1VPFyaTkiq+CpxfLF3TO001raT4s+PpJ2t0SW/tFjI4UDyBn8axLbUpI/il4pS2kjlD29pEoQZ2oFbk/nVHwG1neXHi37d5j3t3raTGUnsIlH9K5XxH4o1Dwt8U/EA0URKZ7SzMjuM4+RuP0rt6XMsPhHWr+ypvU65NSjvvF3iKOO3RTAtsCxHU7DmuMl3XH7WnwyMLIMEFvwDk/pU3w01i71298RarqUYM095GhKjgqIx/wDXqHTMS/tg/D+FdjJtAUg8qdr5z+HFVJPluvIyxNCpQqunPdHovximjuf2n9ajRvkj0BGUeh841zWkQ21x8TtKV5YY/wDQLmRQOuQVFdB8VoxP+074ieMLmLRo0DMcf8tTxXP6TLZWHxJtzdoHaPTLhh9dyjiuXmbk211E0uRWfQ73VEs5/Gfgr97GrRS3hwD1zCBV+61Lw74c/aL+E2t+ItUtbKwhvbuDzJGxh5ISq89snj8RXKalchPG3hfAAQR3cgb/AGdg4qXxfZ6TrXxD8CC/tkl8meeSNZBnkR5z+Ga2lFyjy2HSnLqz6K/aFa2HhewNiIPst34h0+Jjuz5gMoOa1fiZLplj8M/Ec2rPFFEbeEmRX2jAkXqfpXzp8XL+F9H0G3uNQnBHiOza3zKccPn+QpvxJvJL7wDrVpqupz3dpcOkbweYcFWkAIrlVLlqN/5Gsat4qN9ji/2k/so+B3iZ7CWOWO41aF0dX3fKZQf5V0/wb1KGP4ReFYpWVQmioSM/7HWuD/aFWws/gfqMcMLJG11AiKrYxhxg/nitz4bxRj4S+F8sFzo0TMxPbbyK6owTvp7yOWdRSaV/zGjT08RfChfD8JSWXU4pIVAOMFmYD6V8yav8KficbNbafw3ZFLK+GnBYXG4zfXP619L+BXW78JabPGAkYuMqmfmI3k5rltQ1OawspboXW1H+ISB2bnjIGP5VpzunJWY0uZOLR4hqngfxf8NbSDS/F2nGya9YuiswYHH0rG1O7ht/sd3LbNIUclhjqMcV7t+1TiWDRNd1AsP9IeHK/wAIIz+HSvDtWMD6KNpyVfIPsa3UpcylI1cIez0MnWNYTVJo3hgEOCBtHceprQ8GxKfHfhxnG5jqcIKjrjcOfw61zyxKGWReQffpXReAYWm8e+G2Ul2/tKNQnqM8mu6rGMYXPFlJSbPsS9gWT423/lzyLBH4dhABbqS7c1y+lWw/4QCC5+0MzHVWI9lMx/pXTy23nfGLXpMkRQaHbgHPUkuSPw4/OuY00W8vgS0eKfI+3jaM8ZMhrzak97M9ClyrlSQlxDG3inUJpLkujaMVAPBHz8151cqXWSOyOx8HYGr0W+jMeu6p9oyTHo42EH7xLHivP7SFIHJDDcVOc1th2227lVNUrdDmfh++orJqcWquJ3F0wyTwvHaum1DyYiuMA9Cc9aydC0j7HcXlyqyILqQs2T1rSvRGoRRywHGa6t7XISk2Vrp8oMRBc9TVJTHFLAWxuMyKGPPUinNLJIuMkoG5xSIEN3Z55xcx59vmFQ42kzXlZ75PaG28VazNGYxGNEh+bHJ+VuK5LSNPNxovhWRZSUa7Ep4+UAZNdIDFc694jKXe9k0aJs7unytWP4aTzvCnhcw3RSAzgS5PbviueomppLUx5rXVjQvIbp4/HbvLHGCQqOfTywa5L40wT2178KI4dmwOFbI+8SB/TNdVqdpbzRePZIbiUxZztY9DsUVxfxZuZJ/E/wANoo5d5iyRF16L1rK8VaS1sxybjJrbQ6a4tja+FbKSPyyJ9fUHj1lrVvJpv7V8Zw20kf7uFfMXPfbxVKa1hn8E6UWZ8y64j4B6N5lSX2m294fH8cFw0NwSqyPnBLbQAavmtVbtYINysos6MG6TxB4OhdUMK6HMWJOMHC1VhuYF0HRG+TzDq7FRj3NWnsPtWqeGLNb3a6aE49yQF5rCgsr1ItBz80Yvn57cZrKnU99nVyvl1RW+IGoXE3hbxtJEY2mjYeUMfe+UV538Cbq6svD/AInkjhhiDKocYx2rqPGXnweE/FNxJOFQXWcn8K4r4XRlPCnie4+1idplGNnTPYVVF2btuceIjdwu9D2i31KaHXdHldoio0eVR+OK8++Jd5cXOi+CLcuhSDVA7soyGHJxW3PLNBqmmgZKppZBPpkCuJ+IV3PDovhExIWBvj+7Xq/XgUST59TWnNUYN6noX2u/Flp32QJhL8sdy44rWgubuP4Pari3Qu3iXnd/EdwrnLK/afRtJmaSRGFwwkRuo4NdLZW95efBV1gbDv4ld9p5JAarqSnFa7Ciozldbn//0fny81K4Ok66qwKWlu4dyZ4wNtR6veXt3Hrr+aSuIzsQ+4ps8LR2mrICci7jDeueKpa1b3p07xBFHcLBIJYBvx24NeYrSW5vKTskkVPG2qeIrDwp4xvNJRzIkMC7kGdiHG79MmvnWK+0y7eS7vFb7XOMuXOctivqSZrqHw54yxMPKe1jMvHOcY4/CvlDxHHCviW8SJCFVxtz6bRTwklCdmTVpupCMrWGFlkuV8piQhzjGCa+mPg0J2+H+vC3iKrJLah27gZFfMFhDJNdPJyEA5NfUPwQkuLb4Zaw1s/mubq2XDj7wytZ5y3ypb6Cwb5a2p6Ld3Edk3iKKHTCoeS18wgcHPSuM+Pc5fw34gtyr4lubZVwcY+7XX+Mrm9t4/EL2sXmGW6sg4H8GMZrh/jO81x4Z1aPUM/6TeW+QvGzGK+XpVVHTqe3WpyV9dzTt9fMOkahpa2kit5lp5YUdcBeTUs+rXk+taxL/ZinyNVgO8Lzwo61z+jm4W51MgO7LJa8OT6CuljvGgu9SkEe83GqJuAGeSgGK76tktCKCm4qLdzr9K8RQ3txHFc2UrTSayhLBOoFdRa/Zhqeh3oRhu1i6xx90eWeK4azvtstsYF/ejUdiEdnxnFTeFvGWt2fi3StF1S1Bge8uZlmbHB2Ec/nisVRqSg0nY356autzv8ARb23nOlJHCrKdKv3ZiO4fFY9hbLDarJeNl49HdenGCxx+lO0S8E2kac1vBIWj027BdD03Maq2OrieynUwsrQaPtk8z13VEaUrvmIVSLZD4ruNNmszaquycw2oBxxhSDWNqt1Z3OpfZ4jHGtzqKqc9xtNWvEd95t4YDEQpgtV3Bed3FVpNkHiC2+1225U1JUwF56GtKbgm76Dm5XVtjp9Bjs00axjtZApQ3ZDDpnBqhq0unIE+z3UEbLp0Ebbm+8/mDNXILuOCK2hMOIfIvONuDnGRWPPeRPaR209oqvJY27IQBkOZP8ACsZQT2GuaTPMtfi839szR5ILnJgjXfzxkQuQP1H5V6zoI0wvC772e4s75zJnIJ342/rXkt1NFdfthaZs/wBU249MHcsDDmvUJJ/s+jWS6eEUm3utwb+FjIea3hOU4yutn/kcUFJVpeZYltLO3CIEaJy1tH1+U5HFVNWtvI0q3+yA/wDH3eZCnOMrzUcyLHa2sbXoaSKW3d/7wbbxn2rL/tS8QwRnYzu1y2TwMnitKlO2/Wx00pRSZ0er2ixQxg30pjWSyfDyE5IIOKtzi0SO5kmuDGHju+S38JWsfUm3Qww3Zhk8ma0Y7GwSBU+oLpGsWNxLE3lkW9yQrPyOKJayVvxJg4LR6HnXx91jTvDvwuTw7HeTy3evParCw+YRhVyf0FfL93pX2G3VLxcANgMD1r6w+OvhfQ9W+Dl1qd6Vhu9LtbVrWTd91yAP16fjXxr51581u07yfPhWY5B/OvVy1ycnFowxTpyp8t7Hq/wQKf2pdz2skitFbFcjnPz8V9J+C47j+xL5LmcqhnuZGcDp8v8AhXzv+znYrcS+I7gzbGjsBhc9D5hr3nRNZ02Sy1DRBqyfaI0unaJ+GJKdKzx3v1dGcWCSivI6a+s5BaWh+2OytdWojCjquzINcB8dmibwXfyTzxyNa6YEAxuLEy4FdXBe6k1vpcLlV3GAgA52fJiuG+OFjLa+EJ0gn+f7CsxlYfKf3vSuOnFNbHoVFKzs+51HhSWK00XRzbssLeTIXTHTdjoa0r68awa7kDJNvldeecZUVhaJp11e6RotjFcDYLRt8wA5PFX75bWxivIzIGlimkc/7oUc1nWi1NNipp8nLfsJbTXMzjUN0cceGBzx/BV23GsxR2s26EmZVKsw6rsNUwsGrQMbeTakWcDH3jsq1eS6lMllZ6fdwxosaj50+7haUFfVk1E+ZdbGs/mQmCLy+Nu5dnQtsNZviLVtO0u3WHVr+G3mlRcK74z8tWL5dYt3sI7m4R4yp+4uAcoa8t+PeheJfFY0mXSdP+0pZyRmdhxsAxz7134aHPOydjDFSq06UpRjd3PTL4slpCEjJUpwS+OwqZJpIrS4TGHfcN3XniqWsv5sMRiVSqRqFxxj5RTtMup7m3J2g8nO7r1rmqO0nHc6I1JXalvY881G+uYtetYrmHzlWYlmTrjnmvRbbUbl4oGa0kI2jZu64xXLX9rPNqFtJDaIhdj+8x6E1tWsmuReX9q8po1UhNo5AxxXPOabsKEJJRdzWj1xVkM89o8awHLsD0AxXyX8ULlde8f6xqNmgkgll+SRcc47Gvq5bNNU0+4gnD/vYmVtpxya+NfGKXvhTxDqehW7ZhjuWEbOcn1NdWWQc6q1JzPmUeW+5rfBb7S/xe0BwgDQyvwO4CMP619SahqSiafzIn3bTjjPNfLPwLmK/FbQZixLK8hKgdDtbrX1RfNLI7n7OSSx5FdOauXNY58Gv3Ekn1MPQNORppNRuUKs7dMe9dxb39oIAkdu2c85FZFlPbxph7eQurfePSrF3dxgB7fc7PxgdBXj3bVrnsUklSutzVnvo5mChVkTZyGXoaxknkSVj5UaruxjaKlt7l4UJkTaAM89aI9Rt33LtGQeciiDlHQ4ZtN3vqPku7ZWxJHE+ecFRWddS6ZIvmi3i8xj1AAAq+Lmzdi+1FdB0xWTcTpICzKoyeMCt1O6Npt2WqMDUrOzuZhOqwBQecjrVLUvDmkTQxXsNqjTc5cDpW5cWttLCRIwwTwK5ltSktdZm0cTA2oQNjuK7cI25NI4cQ0ornL2m2Fm9h5MtrHuDc+tZ3xN0vQT4MuZTZWwkUbQzD5unSt2FrYQp5b4cetcd8XbNn0OK/F0higOZYT/AB+9VOHtJpM1pSVKm2ux88/ZyjFbf5QrfKD/ABVVuW3XOSxVyRwRwKvXeoLPJvitygORuBrPuXZpVk546A19FTVkrHjRpSSbjp1ufQl9p2puzxR6U5CD75XivI9ft5U1+NEs2MxcAgnHevVL/wAbeISjSJFC+5ckrkYryrUtXubvUzc3EYFzGxIPvXk4OlyXV9xZhKLirPW57z4f8A3l7o0V48kMQ8lSc9eamvvh1qcDRvHeRt52Bs9PeuV0b4geJYNMigtZI0iRAGLrnNWT8R/Fd9Ku2aP92QFymK554Zxn7p1qvTa1T1NC5+G/ie3neDzLeRthZPm6VtR/C74kLpQureyspovKy2JPmz9K4u78b+KH1IyPdqgVMDaPvVbk+JPjBbVwmsSRqowAgI4rV06qsClRm23cuNoPxB0qYR3ugmOMxcMg3EnP6UX0fiKzjH9paTLEjrncR1qnafFHxfFvKajMU2YxJ82T7VXv/iH4s1hltr14ykY4JHJFN80pWfQ5nOlThzJydyeO91JUzDZs6uOTnoK4jXYtQn8QxGcrGsagqB1NdUniXUUjJKIvybTheK4iTWZG8QeY69OAx5HWtKbaTaMMRKM0otk/jie6fT4o52wFHBPemfDuyFzLI9tC4SNMMVHI+tReNNRe6tY7do8ruHGME1d+G/iC+09rgWMUZyn7zeuePSurlapmF08R5HoWmvrFru/0JpQrDDZ9fWr97rLsBG8ckTKRkdAa5s+Lr8yn5IlWRxkKOaLnU728VHuOx7CuO8oyO/2kX1NyfWcuscVqfMVgQQetTS61dwyJFNbyKJOcnPFZul+L9d0lz5VvYGHfhWlg3ODWnffFTxhMybLfRTEFIy1tyTUOcnqjo9yb3t8h3/CSXBcxrYSYRcbiKoXPiK8g2FQ2dxJ3dhiqd5421mb95JDCszJjEaYGKz9Z1u9v1jmkijVljPIXGahKanaxNbladnexxmrXd1d+LFu2OApH1Pau5tdR1L7PGi2u397kFj14rzzzEfXWuxMMuAMehrsrS7u0giWR2YBxgkV11WlFI87BzfNJLqx2tyatrBSK+QtEkuVz2NY/i6I23h2SymzFEWHzA1vHWrxrw2oRGXGWyOnNYPxCvLibRfJniRo/MGQOuM9axpqo2k9jtlUU4zs9TlvDzW9leQS2dwJLuT5dpbHtmvQp21yWQW3n7ZSoJfPQYrzbwNK6a8kgtwxXJUEZr1GS+LCV5FPmAfex0p4qMnKxyYJ3hvYr/Y9UuVkhnuGk2YCNnBJpi6RefJGWLBpORnrxV6K9mltjIgBIIAao2mvW8sox+V9wGOnFc0ozta56DjT6asguNFna5Hl7o9qZBY8CiTSJZEOXIeHqQeTV28vZ/tKg5wIutSQXM32Odx1bgMacFVdnITw8FNmfFbXUNrclSQuzLZOCa5Hw610+ozwxofMVz8w9M13CSn7NecyEiMBifX0rkvBzpJrs0xcCQ7gyZzgVrGVRXMK1FynBI6ZGu4pfvOSTgEnrU1xdavGQzSsEjTIwe3NWI0HnGQMo2vx/jWhJbNeq6G7SMtEAS44xWMpVFM1cW01fU5jUVv7jakj+YkrBfm7cVRTQ7uG4wQeGypFdbeadFDLHFDcBwp+9xgHirv8AwjQS2S5OqJM5YHAPIBpqtOM3dEzwkp0uZvY4Ka0nM6yzwP5qggE9K861K5QalPOdvPygDvXuv2NRuwTL+7bG7txXhEdump6lKhwmWfaWPHU124OcqjuzixVBqUXB7nqvwgmgt9GuimUQSqsg6571Q1ZPtOqzvEwWMOTn1OK0/h35cFjcafbIsmJAzyLyK0k0OynuNrM+/cTt/vHFY1akaTfMaRoVKlKxyO5beNtx3d6r3Ms0kMsYG5Np+UHFddqfhiLy5IEYR55JIrG8R6ObCzadGDfI2AvViKiniYt6CeGqJXMfwrAGZkeMpAWGMHJrp7iy8lnVeYyrbd3bjpXK+FLPUZ4PtO11DyhGAPOCeK7LULC7jVoY5D5nzAhjnNKtJX5pMeHk4w5UtzP0z7fdMI4LhY4olIZB/FkiqV+l1ZXksEnBySMGtHRra8tLtPOlVEbAPHvUup26z3rsWZ0Zmy3XPOOKaqO+jFCEowtbW5//0vhSwmkmLRkZbBLHHaj7R189kCbiB69K0tO0TzhKwmEfyYJbrWVqekfZZfs7TLKwY4YHg14zlFzORRrxRdeyWCzEuQ4x13c1zWkXV4mtxzWwZZYpMev0aukd/wDQgpUkIvzLXPaCVn1p3V3GBjbjpW0FZOxFSqueKZ1F99tnUecylgOWB5PNY0YNnPKJcnGe/atK9ElvIJXZ0TAwW71QkDXe6SI7n5OSeoqqPM5asWKjzWktTpNHmEPhqaRHXa0hIcdelcH4j1KaXTikzlnH8R712RuEsPAvlNxI0rMXI6A9q8916SKG1idtzBlwWPQ+9aJy50i6srxim7aHN2EamZBH85Lg/hXs/h2w1GHT/ORfkZPl55FeN6bGVv4gZBsOD9DnivWtI1S7sbFZTIy7SBt7EVz5hdLTU0wjin7ysbg1WJIpLfULeZzklX98U+Q6vF9jgSEGK4jDIHGaaZbXW9NeUXCQyRk5BA54qDR9f1d4be1vo4pfJkCxspIIUeteLCTvc7ak5JWb32aNrSVnW8MN/AsauGIftkVFqsN9NcWzwqwZGGdtXTeRapIY4PlaPc3zHgH0qw0Vo8qyu8isFHIfgGt4VJPVm0OWKs+g03M0VtDc3ibYns2eRs8g5I5rmvA6aWmnXUOiyyzpNfLPtLbhurpvEdvYQ6UsGpTSGKa1O4q2BjNc58O7Kw0TQru40q4FxGtwpRVOT06VvG03c56lVqpfc7K6kuRZzNNA0JaXcH9eKwdR1rUontTa/wCkFl2spPA5rH+I3ibXmt9NlWYwr9oO9Rwu33qzpTXF5PE0yoB5avGynhuat0W6bbOpYq0uWJotPq8LyZsBEnnjeCPbrXJeKNSvXurgvFHiEHaFTBP1r1FvJuxNcMwOZBkZ74rzvXJvDUlzcfa0nJzsKBvvH2rz3dXSZzzrynFq9i9qM+snw/o88Fv5aNahQucZ5qre2OpapoNzY3FswDTJlCepHNdfdNar4dsVjiJWKBPJLHkc9KZfWreVHNIQrtKpBPStaTlbXQzljJRlpqQ6PFcvaWmmzRLCbWJlCGsH7VJOVdLAKwcqxc5DDPWuvjhCXX2mVXMbQSZI9cda46We2RLKbO5JW6K3QZ6mt7/ZbNPazmrtHJ+JINXvPF8VhbsgUKhEYz+ddqvh3V12w3MY3eYoVc1iX2sbfG8unWSwlIxEGkxl1ya9Lu4IxcPKZZGCSKc56cUnOShZMxkrTelzhobrUBr1zoc0SqIz94HuB0rfS1uYILcW5laVkbO09DXH6tqlvZalrd/Bztuh+83deBmu48OSLeG0mO7ZJayODn2roi21ozVz5aXMz538XmOTWrkeb+8jdg4fnnPNSeCLOe81FPstyscisq5B496peLHkfWbpRJGxM7tgDBIJOM1f+H8zJqS2wjIIlGSB05r1Ytxo9zyIT9rr1PUV8La5i6dWMjLJtU9e1ZfiVda0fwxdT30K/Z2lRZRjOcmvULOOG1hmMUziMyhjk+1cN8WTDD4JM3nyCGe9QflzXm06knU941k3TTa3PI53jXz/ACImES/MOOeleg/BL4e+ANe1Jde8XePdDstj/u7C74JP95ua87Z5SspZ8EoTnpniqGi6bc3t4hs4Uup2yRG3Q9c5r3YS6HHSk3O7R7x4z+BXw/j8QnXdO+P/AIMKXs26OysyPMj6DaBu/pW1PouiWskFvba815GqAPI6bRn2r5ztdImtfEMcU0CRtHOP3bHgD1Fe+2GpeH9TElta3fnS29uvnQqehxXPXly2XQ71OLldrVnQaZpV94R8eab4utNl1GmnzIi7uMEd6xdM1q71GyQ3unxrsWTHljHVj/jVez8R21qdgldMwFArvnHtVjSsJZxuFIyh4z61jCSk3bod8J8ystiONGvTZw29tL/oiMzbvSrs2p2csWhwvvRoxIO+SKks5Ut5RuGHaBhn14qCbR11HUPCsKMLeORLksc/e46VliWtzGqlHczZNNlM9s8JZopJy205yQSeatax9vHkXFtJsWG4CkE9TXWWemCSfw3bpFnzDIJWz02g4rL1aN7nRLeK1ljieXVgW3DkoM/zxXIpTnsQq3u2OR1SxvL65vZ76WNWLKN5OD24zU72tx5d5YrNGG2BW5zx1roprzS7pn02O2VwbqJS7gfMdy9K1PEum2lnbeMNd+xqsOlLDswOXBXmq9qouzJhKom77HCx+FdemvFbRbq33x25YoxxuNWtN0zxGW083UO2Qs/3G+XOKt/D7TV1jxhNd3MqiBLA+VCGOSeck/pXaRaPp9vaadNKjCG3hlY/ORztzSXNe66k1K8ZR91bHj3j3Q9Qg0K6a5iJaWZvmY9eaqfDTR9budF1c2lkMrKoI9RgU/xdrF3eaTLcWM7yxyTbk3P9wZ/wro/hTp8niHwtrd7d6lKii6SIPDIV2qNvPHqa6YytS1ZlUqtzUpdjn/ijpWp6bptreXIw0jAMB/vYNeWQ7prl8YyNpbB6c17b+0BptjosOk2i6peSSSW7MBI2SwMgyf8A69eG2qD7ZP5OVxjgnkiuvBwXJdHJiKkpSJdVeNtsgGHOMegp+yMcdVVc598VFqbLJ5MAbZvA3nsKsXFpJbwMY2Rl28Y71agrkqa5VcwvO2ypcD5trZ2k+9dx46M76ugu4tkgs4G69BtrhNi7l2NuyenfNd540muZtViurqFU220MJjI+YkL1+nNKcYykn1OyrUtR5U9Dn7lo0h2yfMDjIHeqQdTLsCndkH1z6VZuEPkPIW5UDP0zVVEX70ed64APrTkle5ywT5S/qTbLNUkQSZGeONo9DXv/AMKZns/EfhPbd4tk8MySbSOrGM4z7ivn+6EbwAXTmFNw3MBk4r3zQr+K20iGe7s5IooNPEMU6pgbdhxz71FeTRvQtFpsyvBnhnU/7A8N6LBKqz7p3kGeoLFv61f1Pw5r1voGtpY3CIsExVy3P93d+lY3hXUbnStW0bUrnUfM8vMaxu/3gQP8K7C71C4HhjxNOb6FmF2Z2XphQVyPxAry695O7O3nkqnurQ579qO9tbn4n+GoLGcyLFo9v5gHY4IFa2iwX1/4Uv40lhMcL87gCSeM81x3xXkt/FPxBttV0kN5Q0+Bd2eMoSCPxzXV6Dp9/YeFtQ1FryDbcyrH5Tn/AGlq5KToq+6MqzhzysbvhrQbjTfiPoV1LFHGpsJ23L0OdoFcB498deItG8Va1odj9naxku2kaSRM8gjj9K9ZCSN4y06S5niaCOwfZ5Z+7yDiuR1nwdbajpOqa8EV5nv1RQRnaGkAJ/Knh6unM9maxnaBleH/ABqvjzV411uxt4ZoICB9nOM/XP0rXm0S5v8AwlrF/ply0NpbS4k3tlSwYZFWvFWk6X4H8RaULPTIVe4s2MzYzkgirei38Wt/DvX40gMMKXpG1Bw7Fx/jU1pae7oXCo7N9yrdeHPEdx4u8N79RgDfZ5CXQ8oAo6/nT7zQvE40HWpdR8SQSRB2UAjBIyOK63VdNtrfxhp1rKzBxZvuYHtkc1wXjrxHbW9hqelwW7gmchWBJycjmuSdOrJq7uFCrJpxIrvwRqEHiLwrqFnqiNK0kjYZsgDyznH6Vd07wjqU2o+K5NQ1WMRW7xu8meeVrU0T7Zql54WfUBFFFGZn3gFcjZwOa5rU/EsF5rniSytmdIZ5Sku05zhRVrnceUl1Wqho2Wjz2ejW9tb+KUAaQYbHXntTz4a+3+I5rm48UQx3VrbqFz16VDdWNtaeA7LVNQUxsSgiAOCeeMVq+AdJ0HWL2+1B1d/LjRJN7d9ueaxlCrFXizWdak7NHnPxPinsPAEHm6nFfH7Uy5Q47nmt7wTorQ2nh2VNYiiO12lGTnBHFZHxrTQ4PAFnbW0JS4jv3A2nAbBNegaD4f0/ULDwxFNE1tNJZu4Y8DgVoqlXks+pzxdJSu73PNvilb3cKzYvkuke5GZeu0DtXmkcZTUgZDuynOB1r0j4iwLZ2dzaX02yQXpUBT97HSvObi4LMvG1wNoPtXp4PmULS3OfGzjJpQGpH/xPtOubp44oIbyJpWPGF3jn8q+pfHesWGq3Oo6tpF/FJA8agvu6gKBzXy1ZwLca/pVo4aSOa9iDj1G4cV9Vp4e0M+G9Rm/spQ2WBA6YHrXmZnCXPGS2PTwWOp0qDpTWpzAubvSte8K6ldWlvf2/nFDE+CDlTXUXOvaFqnj65gPhKC2MdkHLwkAZ544rn/Heg6JpTeFri3vZoLy4nAhjaT5cFeePpXR23h2y0z4gX6+dsjTTIJJmPO4nJ61yw9rZts2pYmg3eN9DiLq/kj0fULiO2ngDM68rxjNeleOLzd8NLEfaY2ZpIhgDluBmuWltrfUPBOsXcUx8kvKNw6jDYrH+KmrXek6T4StNE8qQXcy+YHOQvy/zrmnh5YmorOx0YbNJQ5rrUs/DxLa31DWZhIPMktVDqOvU81wXi6DTk8O6vq9uZHltp2U56DnnFeheBbOCDUtSuY7djNPbKGZwcFie1c58QFmj+GGuXIW3Gy/KjYnXB5zXtRnyRS7Hk1avtJSk92ZHgr+xj8O0luLUTyXEh+ZxkjmvQfDGnwzxwhjGGLDAK8cVxmhzxaP8CLO9+zxNPcONm5R13V2uiTSXkGlzRpsuLiFpAEX7vIya5MdQc4+69zqyrHOjJKexj/GzF38TX0WBPNeHS7Z3ZO/Jx+orN8N+Jm0Hw7exTbcieTcrD5s9qv8AjqSWD4mXE8AWRm0+ASzkcnBPH0rR03TtGHga51+/gtpN7SEkgcHPFTh4TpxtInMsSqk1KF7GPe+LYtQ8JjSw8qlo1wR6Zziub+KurJ4i8N6Np0KrI8N2gkXvj0rqtO0rT720jXdBIrOh2IOQMjj8q6e78IaINe05I9GRYJFdiGHRhjBrpTk476nHKt7KUWkVvEN5HF4m0actEHGkRp5WOmMV1vwKuroLrMDeS63dzNg9wAK4PWJDf/FUkWi/YNOsljZyMZYnkfoK634QxW0txrJtdyWvnTHeDzuxyKwwtKSupHrYnFKrBWZz2pavpuiaVq9vbiKMuZ0y3YknNea+KNIuLHw3HdTXFsySoiEevGOlehReHdMh0LWzPby3RIlOSd2SXPNcv8VNes7bw2NGGmCCe3SHEhH3+OlbuMrpRPNqVbTsh3wt8SadoOn2MLW8Tj7a8pJxkfLiup8QeILPXfE4Fv5W5rTcSoxj5q5z4KaHZX2iaatzBHJM88oeSTnJAzXXa7Bo2j+Kspb20QnsQuQg4OTTxPM5WuYUq7sUPB/iGDS9U1TNr+8FwjAgjDfIM1wXxb8T22teCrawgVB5Xiq4uGdRnkocD8zXVfCO406/8Sa5p1zbw3Nx5+9mUZGAvA/KuP8AjPpem6R4Ptr7T42VrrXrn5M9PlqqfO6qT1sEq/LFnkdwir5bTsM7hwec1u+JJ0vL9ZWTaFjVQcdsVh6jgS22MFWcZ9RWpra5vCY92Coyp7cV63LJ+8zld+bltuf/0/zLunfYxDfKfukdDS2Go3H9nmzKgxnJLY5BqO5UrDhlyM8c8CorYf6PKX+Rhz7U+Zx2PI9nHdq7Om+DosY/iFYvqCLJCqSOwY5HCkiux+H76PB8WW1DXLO1ubW6SdY4pog65JypwfQZrz3wLOlvrHnsPmCNtYdzjpXoHwx00ax40e1ba0sNrJOrsenNefiZyv7p1Kbbs9DrPDEHw/Px91zUD4Y0q50uCxR4LR4h5QlO3LbegOQfzr0G9m8Ba58Qpkj8IeGLeKHQ/NkWO0RW3eZgfN9AeK4hfBE0Xjx/spgW6vNP+0SAcKVVtuf1qyPBWoHx/eW8rw8aVE+4D5Sxc8V5c8Q1eUfmdMKyTUZ622NvQPCvwuvfE9/baj4L0W6E9oskRKD5Wyc/pik0z4U/C3U/EOrWQ0CCCFUhA+zzsuCwJboeO3Suc0/wsz+LNSSyfz2t7ZPN2uQELZ4/Sm6ALuy8S39pZPN5soRwq+wxSpV735tzZSd21oZXw7+HHhPUPiz4s8K6nqF8dN0uVFtYzdsu4HPU55xjjNd54X+GXgp9Y8Q2I+3tBDeokZa+kyBsBxnPvXndha3WieOtfuLyZvtlxeK4wOcbflz+ZrsvD95qiajq20uXMgaQkcbtuf5VtUxMYtdS/ayuct8Q/Atv4U8P6hr/AIX8S6paTDWorVYzdtIpDdzn0z+lYXjbw1feE9NsZrzxHeXF1f3nlySl+clRj6Vr3h1Dxjo13ptrtDRa4LiWM5yyjB/mKpeONRuNSjtbW8Bzbahv2sPoMVpQxCtrsZV6rfU7vwd8NdZ1KzuFj+KXiayuEuzC6pdLt4UNxx703TPBniiy1LUbcfGLXLUwXbIj4Ry5GOTxU/hjxpeJoeox/Y7YzvqcgSQHBGAo/WsTSrzUbzVLm+mnVn+1FpBn5QRioVfnvKxUqiskiC/i+Lfhfw34o8SWXxOuZH06+InWS3TdKPl+bvzgiun0bQPHc+q3klh8SAJo7sed59oh8z5FPbHrXIzT694gtPEmhwSITfXZlIz1GVz+gruIdetdD1O4lgjj86W5P+t/3Fq1VlyOX3hU5E1Yr+B/+Egv/EviyAeKEhng1NELNADkCJTkAe5Ncl4jXXI/HesNNPHfzYj3yBCBtC4HA+pq34bv9R0zxRretWsEe7UrhGl3HKjAxxWtp3jC4sPFWu3i2NvIJ5YwgYA5wgz+tP27ktHY7svxKw1VVLXKPw4udbisfEV3bXNjarbahGskcyk7v3Yx06dal8HzeJdV/ap8J3uh/wBmjUxYo678mNcb88dapnxGPtGrW7WSRSX90s0gHHbAFWv2fYbj/hrbw6silT9mZgG/u7WxV+3asv8AL/IxxlT6zWlUjpd/11Oz+Ii/EeT9ofV9T1Q6IZ009EnTeyA/OTkD0zmubXXNcPj4yjRLWa5ttPlby1n4aPcMkHFbXxf8VwWP7TfiGC+aQyXOnwxx/wB0YZiT+orFfxd/ZXiOO4j01JTJZvHv46E0SqKLs/vM5QSj/wAObQ8V69eeJvD13/wikS77a42xNdZz0HBq/wCJ/FuoH4heDZl8Hy/arNLomKK4UhsoBwfpWRbeObK68VaJGYIka1t5tnTC5x1rJ1vXoF8eeHNQmuVyjzxYU8AFc5/SplUXMv6/QmLaWm/9eZ1nxO+JEUen6LFrPw51ONjq8Zi8plkJdeVPB4qt45+IFvc+DJoZPBesxJPPEHJVflG8Ed6wPit4k03UdItdMtrpxfJqEM0BTnA3c1L4g168m8ECK+WGV1uIGZgOoDgms21KWh0xmopNmd8c/E8Gq/Ce5sBoWoWSieFjLOmFJ3Dp+NbGjeP/AAr4Z+HOiaNrWm6lEItHEa3BiIjb5Pvbulc38avFyav8KL/T5imRqMfkBRztBBq5498Y6W3w2sNEtYVM9tpqKjSfdx5eDWvJFTctNjlU+Z210NfwB488GWvhrRLNLfVpPLAAIs5GDjrkNiubn8a+F0gt9Njhk/feNXu7gTIenzEDkdeBXe+C9WMfgPQrhYbeM29vEMKOuF61wOhapbT+H9KvZGtzNN41kaQSKDlA7/L+WK1lZx0eoc16tm9Db/aJay1r4bafeWxHmnUopER+mCOh/A14NPD/AKFIFWNQFwAa+k/jlLpmu+DJLO3gQzQypLF5fGCBXzesRltHiuQTMAS+Dx0rOM5qSOjmjytdDlsOgUHGcZyK6b4cy2tn4+8O6ldxzTxW2oKWhgUs78dsfSuaLM8pATCg8BhyK6b4bSSWfjbSNQjdQ8V0GDdgMGvSq1E6d2eTGl+9sz6UX4keHX8e+I9Uh0jXfMi09I5YjZt8oCtg/jmua0/xzpOn/DnQbdNE1RIRexjzJLdsuWkJFb3hnxal34r8Z3MroFe3hXJP3iENM0/U1bwVoOmBY5FN3EcseQ24kVwaLpc7vd59NDP1XxLpGoaxdTWsF9CyWADmeBkxz71yaEyEyIwIz3NdvrN3b3N1qsOAssVlGRluoOeP0rzyHO/CPuz37Cu+lHV2ViHJS2NZMzAsoAA64rOvxnyVBYbz1qcZRdsczZ6EDuKp6ipVkbcc46Gm5e9ZkxU1sVXUwr8hUAHB560WYPnpPIuSJFcLn0NQyhc45JPJz2NTWQmnljCYDK65JPUZqpKy0NnFS1Z31h4jsINS8Rzy2WoGaXTNrBIjgDadtU9K8Q6VZ6J4L06O31AmyQPKVgJDErW3Y30c1z4uuAiDbpiIpByOEPWuYm8QtZ6b4dGVDtCpKKeM4rmq1GmmjJRpyV+pvzeOdI8vxX5el6iftMyqZBAxVflA5/Kua8fXdveeMvBmoyrPatZ2sjLGyEGVuOAPpXQwazZ/8If4kTzBDcTXAOc5y3GKg+Mc1q/xD+HslrPbv9ntJWm+pQCuSFS0XZGvKpNa6i2+vaabDR4JItRMX9oiRFijJBbd0qfUPEenNeeKYza6nFPJOEbER4G0dTUyyILDwh5YUSDVw0oA69areIruOGbxnPF88324DYPotaynomuoRiuaz6GnaeNdPtfE+lXF1oesyG30iSNGSLPUCo4vGtpLDoco0jXEiSZ3C+V9880/+1EGtWOxXDLpBJXsTgVFp93FLa+Hbl3RvOdggPrzmspRak1HQ2dTmSTMbxnr2mXfhfWrT7JfRR3E4LvInA56Vzfw7ms9P8Paysay3FvNcLh4RyBgcV0fjua3TwbriSKkQEvDk9Oetcx8J3WDwBrfmSozG84YHpyK2ptJe89TjrxTqxsdg2r26ayt0LTUFCWJQK468da5rxdfWt1H4XRzcwvbSs8BK/fbnj9a7Se9tjqf+rcuNOHzY4Ncd45lEsngu2tzgGZ2kk28rgE1ftEtyq922mrnRW+swzWmnRyaZeh9zEOowGPetq18Wi38E2+mQaZqO3+1XkaTZ8vWqEUsMVto+2Uqfn+fH1roBeRW3wtsJY4jORq8hJ7sMmplNSdraM0pQlZdzl/7dtPseoSQWd/Ixv08xyueeKi1fWVmtdZJ0y9ZGnh3MVwO1W9Kv4ZPDuoJ5Rjkn1IMCfQEcUzUr6I2eqREYSW4jGM9TxSa0tYlwtPmTIbrxHI+meJhb6JqEkbRRo7KoKqcDrXzHrU/natezAOJXlJYP1U19VyXiWnh7xgtvgF3hAKnqdor5T1F5ItYvZZF35kPP41zYbXEanTiPepJKQ20lAkzdylPdc19KfCLxFHpvgC+RbaaeNr2AtIicA8V8yLI0rjYMHB49a+nvhFJZ23ww1hjIQGv7USZbpyucVeaQagjPBOc6mj2O7vfFBul1jydLvC0l5BgCPqOK574w6qureGtWhhtpYXa8t8NLHgD5lBro7nUtNdtfmtbvO3ULWOIK3+7nFc18d5g3g7VTHMF36jAsag8uNwzXzkIxd01f+vU9luSirsmstWtYXvJktJSrTwqzGIjOFHSpodYCSzm20q6kT+11cFEyScfdx61dsNNv9X0qa+i1GKC2S6iUbl5JCLWtZ/Y9AhWfUNUhd31RZsKR26V01ot7aDpUnyc1xmmXzRmMXXhjU0A1F5d7QYw+OBWJrMWtQWNjcPpt9k3U7LLtzlcHjiu0Xxi9xCB/aUSznVZJAjMMBCKj8M69NdT6Jp1zcxygPeNKScgfLxVRl7OPK3f5DqKEvh0PM/Bvi/V7S6gOmCeaG0s5YxbLnLZPU/Tmuv03xjrTQXlo/ha7lL2fMqISxXPORWpLoVtFZx+IbQxW92+nSCdolxuO49q6a0P2ezhuI/KR5NBUyEtgl93SlVjzx00aOeNKcWmjj5fF1zqMcrXHg/V4GhMKszxBQwGMEU668ZmbVbd4NBvpnkvCwPlZ+bFbesaqZ7q6RrkAs1sFQHIJI5rKVrq21OymAX91fs2AepAqHGUo3T/AANXSle7Zof8JFePDZR3/hHVvkSYicBQFyMYPOTVKXxZCI3x4a1J5o4oVh/djDENx39au2N7f6jccSEgpMxQsR2NR/YtQs4IryNo3ghMDugyWxvFDhea5dv+CVCD5dXr/wAA8qmkvYf2p7PVPskrTfvf3QX5sCLJOP0rvU8V3V3bW9zD4R1Xy5IpGUGIEDLHPGfWuJs7w337ZU86QzJJbQSbMngkR8n6YJr1rRHkjtLCb58nSpcKOgYzda1qXaairanJSlyzleX9fcY9p4ojMjx6r4S1rzPPhYMtsCHKj5VrM1HxRAbS3g1Dwtq0Y3zsJFt/u57GvQDff8TS2Q2z5fULdg3rhTn8KowahELdI5ozuka9Zy3JzuO3FYqHM1zSN42kmcbqfieLVdNf7LoV+Cstsis0QDNiqp8TW7QTRXXhvUc/Z5QVEeD05NdK2vaRE1tYz2mZ7zULUx4HQheh+tW9ZU/Yb5o4o/ntLhQduCDnArWV/n6EON/dR5j8WfFUepfBzWbGLw7qMREdqu64UBSMgA8enWvlcxRo5+zy5VmyR/SvrT45oE+C2rRQcMptFfb2xjI/KvkWLiFRDn15616OXKWl30ODFtc3Kz1f4DXdppq67diOZi1siuBzxvPJ+leqaM+h6tNJfYllnLS72TjAxzmvKPgrLbx6ZrsVmMTTwLFIWHUFuD/OvaNE8PWumac0kd+vmv5xK469M81OMqJSWhngKdoNPU12uYbc2xjt7sRxui5U5yAtct8Yby3ufClxpqtMMwwlvMPSMyc5P0rqGuh50SLtKM69D1+U1wfxgKr4QvJMARzwxRs3fl64KclHW569SEFFyZ2WgXFna2WnNH9o+zLZlEKAnccjn9KuXetaUJLsvbXcolZ49+zheB1qp4esUh0DRIvPlBFluCof9sVpXWLj7SRv275mGBnB4xmnKcWtdzmpc1249iJNb0pLedLS21FnTKFhb/IDtpo1eGzMCSxyyBozvbb0+WtGNE+yPHCzq7MwkZTj+EdqzL3T2tYInEjzsMk57jbT9quVJGk1LmbJ28SWs01kxkuTEo2spTJGFx0qp4m8d+H9GtnivLi5tvNAVS6Y3E4AxUuo6M4voUjuVWJo+p7Hbk1x/wAWPB+savPpzWkcl1Z2cqSSFecEYPNdOETdXXYxquSozZ1t9rFzGEZIZNiYILJ1GBRa+J5FW6jS0ZmkbIfZxjNTX+q3zWhkeGJYWUKMrzwBTLFtkU25lAUYC46c1hW+J2Lkve0d3Yzf7TIdWaKZAmTggnOSauJrku2KQQTSRqcfdPPFR2tyyXkWV+Vudw5x1q0lrqMU0MkONhPIH0rkk3ze8aU0nSXkWbfxPO9xJJFpki2vAjOwgk8V8k/E+7W58a6lNyJfNYYI+78x5r7Xs57sQiKRFk5JUEV8V/EmWZvHerZiGGncHj7pzXdlLSxKRlmULUtTQ+CbCw+Jmlai6GaKJm3hOWYlT0H5V9NXXilIZpV+yymOWT7m3ke1fMvwMlX/AIWZpQRGaRQ5QE8E4/8A119USRSxSh5II2kLZORwDW+b3VTQwy1x+rTjB7M//9Tw6HxNZBgJLG9CoeR5ZOfyq/eatpr20ctlFIgJz8y4NQs0yXJIXGf7tWVQQ26RyRb25Ocda+Lmo2TPocK6koMh/tmy8l/N3qWXGdvGao297BGzPIAy4zlVJqebU4mtngktGwOvy1QsdVtmm8jyXKnO3IqoVEzlrXUlc1rfV9NYM0sUuTwMJVTUdZtFjCxqUz0LRkZq/FcWscbYjYZ54FM1G5t3iXzIAI16ZFC5W7MmLbV7mBc65pltGFffucdNhOKo6hFoKY1B4nWaZdpYLzWpcXVsMyiMAN0Ncl4k8UXMHiGDTd0aQkDIK5ycV6OFg2/dRniJR9nzSNWwubBYl8wtktkZU5IqH4vzeGpPArfZpFaUkg5BHUdDWxY6jZNpqyuiCROeFHNc98Xtb0q++HjRXtiVBfHmIoB6VpVhd2ZVOdk/Q+ZVjjVdkTiRWJC981UORcK7DK56E9KniuEjG2zUnBPLdfrVNG/esJGwGyCa+lhFKKv8j551Uo6f8A+idRsLEQTSKzI4XCjFeRXMAk1ho2LOvmckGvV9SMOGg+0SZdchs15EVMniB7WSYh1kyCP4ua83Dwai2PEpVJq2h61pumW39liN+CQp69qvpo9kNrx5wT83NVdHWNbQCRnLEDqf6VchXfcIgLbRyQKylJX3O3TlV0V7jSoVuj5XK7cnd2q0+m6aIQzp8oSlmg23ZRGcqBk7qtywJ5JHzfd54pSaZktW+VWIbePTcxxfZw3y9cdKpyW9gbl1CYVTzkc1pWscIUxqjZ6HPUVSaJftEn7s5A/OpbW5pKTsmtiU22jpE0smI1KnIPevNJ4Le+8Q4gWQ24PJUcHBr0hLQXHmB4Wf5SMHoK4FWlTxTPZQ4jhQhVGeWPeqp2SbOfFRcnFpaXK/xCihjjtkiVtrqBu9DVz4VadY4nkdnZ24cs3GM1T+JsRjitmj4aIAtmtH4cR2zWzyCJs8ZZTxW0v4S1MFRj9cemx3FtpWmC5dwmQsvXPAGKtXGn2D7FDKpzVWzhlKyBFdcseMdai8uZJf3ysQp4Ncbp3erPT51Hpua1nptnI6ny0fMnTvirN5pOkZdTBggHjNULGaQ7tlvIGDZytWro/u2kmgmQvxualGDvub04wUbtGWulWrybUXjbj14p9/Y2MSKQmYkhPGOc02BpI5G2bgvYnvUl66OGSONnYxEn2pyhJPcxi1rpY8hjjs7rxWkn2JhGs4BB7j1r1q30ywFvFGkW0F93NeWW7FPFRe8ikjVWGPQ16rYkvawyRxO6vJwQK6K8GktDzMBLmlNvuMk0/R/tLs0QVhnBz1rkPi9b2dh4UtzbZ82aXBOea7e4tSbsqbKXlhyFrj/jcFtfDGnobf53Y8sP1FRSjea1PQqzXsJpKxyHwp0+3v/EcKSNud4yGweRXsVx4T0+Oe7EplHlsu0sflbNeSfBXY3ibcis7pbs+0D3AzXtbpcTG98y0lwzA/M5qsV8aOLLlOdBtrqU7HRbRLSSKOZPv8Njpz0pq6fH5ixARnMpG71rQto3Fk8cdk7Nu6Y6VDb747iFxZynZKSw965uV6u5u5WtcpTaaEuWSQRcR549KVrOKO3dNg3AdfWtea6l+2yTzWPy+TtQ47UwSq9tPjT5XYgBdw6UKcranoUmqnuo5aeKwi068dkIMije2eBXB+C5LCLxRMJPKdf76HkeoNepajGJND1Hy7F4zEnzAKD5lea/B4z3Or3Sxab537uWSQlPu9Mda6VrFs8yUnGtGLe/qdWI7I3fleaFzIxyfrVu4s45duyZXDIDxWqbS9kvIpl0lFGxnYyIOmTVwWEu7y4LJVUKvOOnArJunJJyO2jCarSTOWubeNLkjz12s+H9qbHDDbr5gb94cd+vWt/UdIluLtwlnnfKcBRz1qFvDU8rRgxuq7c9enBoVOMncpRqOMoroYSXIhV/3m0eQwAz14rwe7i8i9khyRljtOeQCa+kv+EaY2N67puEdlJIS3UYAr5tmeE3c5X513bY8nnrXVh6cYK6R5+KlNuKk7Hrnw4mjtPC8rhhveb94VGMjFb1lqVgl4j+ar/K2056GqPw20XWdQ8CreRQxG3aRtpI52hcV0mleBbu6uB9nsVJWEncWxXNVpwk7TNqSn7qWzMmW/tnnfzWDIWz9KzvF+owDTnlijVMQt8zdRyK128K6hDfS7rTLecFQA5HJA5rH8daXeQ2k9vf2xhUoVDMvBPtXNHDRjNpM3qJzj7r1M3wBNbSWE0l0WLrMpA6DrXXzXNiuoEqyO20nBPqa5LwFpD3Fon2e9jYeYCwl64zXWS+GLhNSklnu4dsiDywD05q6tBN6E0oSjS1RoQx+HLkQyT3cMDKV4kHUZzVu4svCqhPL1JC5VjtVe5bNZsPhSW6MCfbbaQ5QSLjpzTm8EXplYwXNurYON3GOamNK6VtzR0nzO+2gzZY/bWW1bcgTDA9+ahuk09vP3RKB85yR93irUHgbWWu2WG9gLLGCzqTjGaS48AazB5vlahDIZ0Y+pB+lZ+waVwSd9FfUxl+xJEUMZDbTg9sYrlNGWA+KWuF2hZeBzxXbSeBNdWL/j+jbYucsa5bw34P1y98WXum7o49gYhpDgZA9a3hBNNXOLEUmpRk46HY6xZafcWaRz3MDkBCqAcg1hSQQlwYtkZRSD+ddR/wAK71mKxa4+32pLlVXLc5rLTwFq48qS5vIZFcHhcg5zVQjaVrnRKPO78tthdVEJ0a1t5ANjMc8cGuA8bW9sLRZ921EXAFelJ4V1TVvL0q2njXyAxPm9DXDfFLQJtCtAl5JFKWyoVOea6IxatZmeIoNJtrQ870qF/tcM0h/ds2TxkgV6np9ushhRld7aQqCc+przHw5LdG8g062VD57bX3jtX0Lo3hhBDYaVIq79kZEwPA571jjJSWxlhYSknfZGL4p8N2llb/8AEpuS5I3mMH5lxWda2U0E1tPNG22SIE54IavTZfh9MNe+0f2xaxwlCpaQ5zz6VauPh5YTyKB4ntSY2X5gvA9q8eMJaN9T0HQc25W2PPrO3YXCyRuT5rEkdwK12N9Hd+Ra2zzxjG47M11F14M01bpGs9Wjfy4yHkA4BzVaDwWzXt6bXxktvbmdTjj5sD1PStac29JGs8O3dLRnN+Jv+Jlamyvx5MflbUOMd+lZvhC2l0i0ljsbaKS2EgDOOcGtfx3oAthDIdZSaKLgnzMd+tYvgP8AtGzj1h53EltJeBYXLDZjAzXVZuCsYOio1X7T8xnjS7smtY7XULUSxSS8BOuar2Ou2xhghsbSQG1UIoYc4rd1fwzpmvz28UjTwPbkujwnhjUdr4aWwnkxd9WXcJF5rWVSnGlySKlRqSblAkHigwxPHJafvJJcg49q5nUrDSbm8iv59Qkhkkb5Vbhd2eldhPp0sCSCK0LqWJDFe1ct4k8I6vrd1p1zZwKPscizbf8AnpgjivLnyv4UNUZWtJX8joLzUpP7IS0Cf8egQkBD8461Sn8TXWLcLAFikmGWPOK6i/FxcRlrmBIJHjQFQOMgVnG0syyRyRbiHGSBxWkUnvqJ0W52joQQ6zI6yiQuT5bqD2rlIoGdLVBIsaqCAufeuzvra4ngeGBYkUKcEcGse78DX8wsb1LhkEUfzoOc81c3CyN4YeUZO+pgad/Z8Xi2SSwtZGu8KWcjKsAelekXN/qt5I/+iRqXZcg9K4S28D61ZeI5bua7zZq6bhEMNyeldncaW8epNHCt4Y2cYZm7Vq+SS0OWdOrKt8Oh54BFZHUo2KSS/af3ikcEk13uj3MmntaW8cDO01lJt2jhVxWSvgmefUJbho3jglkLbivOR3NaCPq2nzp9lZGSK0kVmZe2PWtKVrWW4YmE1TSaPnbXpUk1a8nIMR851APUYJq74Qdl1CMxsVYyKR+dVNddZb2SSGNQZJWLkD7xJzWv4H0m91S9D2+2NYpQpBHJHtXsRnFU9dDzKWHnK0UfRmjXz/YWuLmzV1DY+vFeZ/FSfW73QI7SZBHYyXQkX5f7vOK7O0l1ZLNbJLNdsbH5g/J471yPjrUNSudBtrK7sE8tJGwu7ue9edST9rc3xGGlCD5jyeSN5Ld5f4cEYzyBVz4Y3kdp4hZpJVSPy2+duxxVa4QRQPFJ9+MENz1rO0uNcONoCE8MeDXryb5XY5Kcl8exfuDDdeIzcedvdZSxYt8uAegr2r4baHHHouua5b2StLIgyxOM/jXiumacbzXIh5saqSMqT2zXulpqk9jps2nW9xbwwvtXrgGuKtGSWvUqMZTnzdDgPEN9AfEaxWzYbau8Y9a7u/1X/hGdD+031tI6xxgsMc5NY2oeA5vE+pyavFfxQfZYwcK2N+PSmeOpL+98ImKR5bq5Ypv3DsD7fSrw0oSqKB0p1Ic0kuhoeHfEx8X6PrUum6fOjaRbq7tIMFck/wCFaK6jff2x4NS3ijeWeOUorHC5C5Jrm/g5a609p4qhgZIt0UcUySfxL14rsm0nUfO0K7t2gSawtZQNx6liOn4U8bTpwrSitgpRr1aPNNas7bRzepfeHC3kEskgfA6kqxzXm/jDXrqSK109tqJa3bsJUONx5GD+datrqPie1vtKlOpW0i28cmExgjINYuoeG7zxHbW1pLdxKXuGdivB9TXmKDhJO2htRwlWUdUX/Dum3M+hHUIpYo2iu/8AWMM7jnrWN4k8ZalcnWNLlvVKTtGsqAYWUDtXTxm807SLfSdLvYFiiuSSrpnPzDNcnq/gv7ada1U6ikaySLuVT9xmYDI/GtHJR3QLBVpzuf/V+XPhATfanqdxaW6D7NbbQMfd5JP86tePb/UrTQ9HjunQLJ5/zQccAcZqj4d8N6r4P1LVtM0nXol/0VPOlYckbOasNompaisOn3usWrQvbuysx4UkDmvEdSTknbQbyqrKndHht5fSnQ7i3eEkqxBH4+1eq/BCD7J4E1cWPkkG8jEnmHg8g5rkfGfgtfCXhS18QR67DeefcbJFzwyk44re+E+lajD4W1KeLW7SG3a4R4x25P8AjXZGUFSba1OV4HESnyvaxH+0teSz6/oMmox7AmnyLHsGd43Dr6V43CGJkmPy/MBntivW/joNQ32kF9q0VxOwAHlgfcxnbXk0Lxmd7eRW2bhkYxg10UJL2ehnPDulpNFTUl3RIclgG5weatM2LVZImJXBG0npxUGtJ5cnkxSFl3ckVMFih075z8u3k4611JuVjkSg1qYwVeAm4y7htxXX+LJtRvPEEkt4hRlhjBQdB8o5rkFWKSZQW8uMuATjoO5ru/iDby2HjXUtPFxuWFIQvPBHlqeaJwW60ZtVp1HTvBe73OauHVF2llOThhntVa1/14252g8DrU98qqm12A3H7w7VBDhJFUH7xABB61FRuyuzKCexY1uNjbwvuwdoLDtnJr3zxfLqNj8I0urSbazLBFJsG7YoQZOPavAtdLNDESu0Z4569a+jm0yzn0C4meaZYYoI1ePB28qP8a5sU5cieh2YKi6srRu/I4P4XQr4r8d6TbrPF9mhSSQmUHoFPT8T+lewataRzeCvENvI1ownujETtBJUlRxWLB4Ts9C8Raa2jK8Tm1dTsTB6Co73ThP4Rvmlu7/zBdEKwXGDvArza1ZyR6MsrxGtzzL4hWU1r4+Npp+UtDbxIJEO3DdxXsHhTRUg+FSPeeTNMbssxl+Yn5hivJ/HWng/FRdIN1csksMLtHj5icdRXo8Og29t4MSH7TqRVbk5Vn+YfPxWs3z01ZmSwFaXQ0zDHc/EVLCAwxW8OlHzVGcltx5FZFlpi6n4GvJBcXEES6wIS4lwW+ccitWx0bSrDxk9zDFqkjvp4WVywLDk4/DrWXc6To114GiTTTqYjk1FJgPM+8RLzn8jTnJqFo7hHK8S3yy2HfETS/7EvbeYau96Y7UnEz7mAzj8qzvAi6nqXge91Ia3JZWxugRGoUq43gE8+9dbqOk6JqviJI762uWSOy2ksc5BOcVhPp+gf8K8aKxg1K3tY7jy1VSBz5nUVgqlT4TV5VWildXN/wAWNdWPiS0vLHX1ufK09y5dQTnPH4V5Dd+JbzUPtDtdWP2q6ugh3HhSWC5r1Ofw7pLeIrfz0vX2WhViTyQcHmsS98F+C7Xwpqur22kTiVLgMJMjqJBmlOrNQfKtfvOhZVNx16m74ms9Skk0TTf7RtYEWNwDEOT8oGfxryWS9a11W/097GeS4tJDvZW+/wBOa9bvdE05vGmlW7xXLQy20hADdgFxVKDQPCO3XtQn0+5EiSsPMDjIH41qq8vhlGxEcmqW01M7xtBqcfgbRbu/V2VAkjKGBK8Zx+FJ8JtUVbTXI4YZ9lxKuS2OfkwK373SNDf/AIR7SLoX8tvduTEskoIJCZwfwp+mWGjQ6vrFpYWLxpbRxkCPAGSpJrCF+S0yo5XWbtFWPN7v4PfFD4nRyw+CLCTVIYJ2Z1LgFMkkYzXoMvhL4pW8GkaJefD7xS0ulW7LJPBYmRQceoNcD8Ste1vwN4f0rWPBniHUdFuby7ZJjaXLJuUA4Jx16V6r4c8SfGTSLuzgg+L3i7NxZiSc/aoyrEj3Q12KypXa/r1ClklaVW11fz/qx5xD8HfiX45a/uNe0DWNG0+zdpjLeWpUsAOvPavEZXJf728RyOuRxuwxGa+gviT8Tviu+iOPEnxq117Z7iSBLd0i/eAdiyoCa+eoIJA3lgs2GOGPeu3CKLpczVjzMzwvsK1p7mr4ZhuZPGmkXDqRbQXMbsw6LznJr6fa+sv+EM1Sdtdj3MXYRo43dfSvmPwhZG++Iui2GGCXNwoK7+DxXux8L6NH4TvdWWyi8xZ5FLr1OHxXHjXGTUWbYXL6+IjzROc13WLnxV4o8PJCtzJDazKqlhgAYr0l7tDrOtG81MiaOziX5Rk4ANZWq+GtC0y78KLbW8mLqZi5SQ8kITUlj4bkuPiB4haeLFmljB5SiU5B+bOa4UoSik5WS9T0HkteLbjH8jlrbXbOfwRqmjxyzxCWd1LYxjL81l/FXTm8Nal4bhs75rpZ/LRA3zEOcc/hXUy+F1ufBN9qFrE6vDI7HDZyQ3FT6/4W1EX3hPzLq3kNzKQfOTc0fyZ496Gox1i/kOOT19dLXNbw/YR2d/PB9vladbaMyAdFrifiYljJ8IdQ+z6i8ZOpvJ8x++d3K/jXXWmk+KW8Y30FnrtjBHDbJvV7bczdccg1wXxBTU7b4Vh7m1ttRhfVpVZUUgqdxwePeroP96lzWM55RX5b8t/68zK17yJPg94ajtb5nWNVdo84ye4Nej+BPEFpPo+hPfP9nmgtHjbjkjPrUHh7SdcsPh94fA0fTMOV2K6klQeefWt+efxJba/b2f8AwiumSM8DONj7Vx9MUsTKTm1Bo1oZNJ0leOvyOM8WPZz6zf36X0slwsSqFK8beaqeFpNK8Q/C/WrIXk29FmVEfO1jzXZ2Wp67a69fTReG7OU7QWRmGOnQcVmwa/qcfgbVbtfCNvDbq0juUjU9W5qOSrbSRdbJp+zTsch8O2htzarqE0iujRKQM4OK9T8Ua5pdtrELW+ozhkhkZP0wKydW1uaHR9IVfCMscdy8PlyQ24JLYHFXLjV7lfFNnHceHpoZBC+Vmthyvr1pq6sk9UKOTKb5pnCeBLm81nxzqGpal9pe0RV6gg55r034bXL3lt4hh0941SK4mYYOMisNPEb2+s3qWVmjTYGY2gIx+VO8D+MNC8K+Etf1e7uIBfXdxcbIFQgE56e1aU463chYnK5xSajc52e71LT9Gup1vrjy7nJcdh854rP+Jl9Hquh2paymSeQojSTxYTGPWtOHxVZp4Z33l5ZtFPFGwA/h3H/69TfFu4TX/h5a6bol/aXF9JdRsoSUfKFOTWju5aCllScVKWhk/CG/0m3sbOyjuZ/Nt5p32oeGFWvHQm1PxLcyWzXO2OzQhQpOOau/DXT49MsNHtLySyS+Fu7StleCe1dTZC5ufGuoPthNuthEoOR8zZOf6VlVjNz6joZLF2krI5L4M/YtBi1e9uEZrhr4rIVGD9wVxXxg1L7X4f0dPK2x/wBrXMil/wC8QcV654MsZo7jxAu22EEmqO4PGQNgHNeU/GwFvCnh6DyVDf2nMzn2ycfpV0ZTVVXJxPD8YRc7nkF0c3CKBvZ5ACAPfrWnrDbbyRXV0YMAM9+BWXlk1eyj3Mf3iqAO4yMVr+IpAmsTpI3mNG20Ed69e13Y8GVJ251oY87Boy0mM44571Xt3ZrWTKtkdWB/Srd0sSQNvb5icgevtUEebe0LlSN/PStnotDBRbVmbXgVJbzUvslvAXKwlxxzgV6D8JJ5bX4l3SRK8m/TpN/B+VtwG2sH9nmwXU/iJJbQkLnTpypc8A/LivRPhf8AD3xB4V+JE99q2pwulxb3AVASSctnJrz8S3F6vU9nDZdKuk7aHX/2lIPHQ861dZU0MoDjBC+bnFcv4yv/ABVq3jhtK8NWk6znTUnkkU8Bd/GT7813J03/AIuRcQG68xv7FiyeoUF25qLTbJF8f6lMl786WFvC4HYfM39a8iNLmb5XY9mGQxk+ZnPfD+HU9D1LWEu7WWRryOAzu/UOAaq+DNN1G28Yaxf3VrceaxVY5R0CEHiuvsoYv+Eq1aDzpigWIhuzEg8UvhuBp9a1rNxLi2u0hHHGdgP9an2dpbmk+H00efyaV4j1Xxrquqtp8sg+1BGAGMBVAFdF4avtX8nxCLPQ5ri4bVGjdABkARqM81veGVuJ9Y1qEvINmpsMMeq4FQeC7WWbUdfle4kV21aQAD0OB/SpSl0ZqsijJa9Dg/Aun67Br9xPDBKscV4yPG4647Vg+MY71PErSagmwXF+zW6H+I5Hy16x4Cgjki11riWVZYtfuUQ4zhQRXMXfw8j8faqmpXGuz26abrMgjDJncFYZH41dOrFSSbsKvw6mtBbWw17V9FuG0rw9iT+0JN5BC9CB/SrPwvstcGn6rFrWiorLqEmAGySc9K6XwNprrDf2jXUqRjV7hVYMcEbuP0pfBUEU39qn7bISNUmBJPA5AoqyU3o9CafDyjB2OI+H/h/U7jxlrOp6zaxhBeusCxPx1GM/gKs6voup+Jbm9bS1iCpqsoeTf90KRkD8q67wXpVqw1SU3MvmrqswL/8AAhx+Rqt8PdGtprTWIoEuNra1dkl25JL4OKFUtaPQ1/1fjdyb1sZXhjQg66ukq75YL1ghz1XaMVmeCtGmk1PXJtYtNojvAsQLcldvWuu8I6TCtzrQhWZSNRkjBLdAKXw7ppm1PWvJhkKxXvlszHkttBP86auvMhZJFaXOEv8AwprGp+LtS1HTkjFos8K8kZVQBurqvhHaQWv7Zugx2zNIsVgrAZ77MY/WtTwzpkr6lrqLYTPicbCCPmwOaX4caT/wi/x01H4gtZTPNp9vFFFCp5G5DuJ9+lXCSur66hVyL3LwZk/F3Q7nxH+054gkSaNIbS1jyjHvvbB/nWXd6Hcv4gexR4PNjsvMUg9t2K6zWrR/EXxf1/xZ5csby2kMJjx823JJJ+pNQLod2fiAStq7RrpK/XO/vU1HFtu5UMm5oKMt0jhNK0G90/xMiX/lySS2zyDHQAGjWfC1xceKNNuPNRAd7BNw+76V3t9pksPjeytJLYoJtPdmDDlvnAqHWtIZPGOgwJEMGG4BPccClTUW7lRydLdnHa/4cb7bY3O+MYnUcnpVjxjpuojSEFo8ZMky9W4611PizSWifRFjjDRzXx3sTjjaak8V6f5Gk27i0JRryJN2exYCqUbvUp5NSvzXPJ/ilot9pHghdQvriJyXC7UPIY9DXVx+Gorvwrb3c4gIazEoEnIUba6f4leFtK1vwVdW95pzZR42BVyucEcird7ptpD4JvljQAw6ZIIhu64TgVo230ZlLJ6bd+ZWMbw1Fcf8IhBZiSJmIBJQ8bfQfhXnsOjxWejaWkF1HJHe+I3MZPVGO7gfkRXsfhHTrIeGNJkSeEZtULgOMj5RXnWmLpf9h+FjC8UpfxLMRub7rEyH/GnGnKabtqtiZ5VhoST5tC34u0HXLjw7eR2OpQpNGAymQEnA7V4pp9zP5kolk3PEMboxwTX1q1vYTW99FNJbhRA2SSOmK+TZ41t9VuAk8YhF2/lgHjZnitcMpJ+8Y4jCUoU2oO5zl/JL9okflyScjGK3fAsyXHieysYl2ySybQewPWs7WUAu5CMKmeMDrXqPwK0rTnNtfaj9k85Lx+ZCMgbeK9GrJSpbHg4fDKpXszprXw1f2+q+Jvsd9BHGluu52J67Dmn6WLqx0PwtNNcRvDLJBF9WIODXSWv9n3F740239pEUTbES4AbKVTeHTR4N8GQPqViWgu4Xf94MnaprzanPbt8j6ZZbhEl71/mU9ejvYtU1ET+VtMCrhRziubgjt48CLdn/AGq67xH9k/t3WJLe+iuFaKIoA2e1cgswMmHUL6c9a9LCKXJZnj5lRp0ppU2XtNntkkzcgna2ePSqOv3Fnc3SvbEgkEsuelSw8hnG0nnINZuo+SFV1T96T1HUCrbs/M4oJQRDJhOQdwIqOyEpmWPfsy2M0SpvUMm5epOTUmjRRS6jbSTzY2yDIzxT5eZXZUZc0lFnaeHxqulDxTanynje2G1mH3hs5rKg8LNqZ0KWa92SzQ5VAuQoxXWQalYCPxJeXNwquLchQTwBtpbR7Rb3wlc2lxEF+xN5wz/FgYrza/PezWh9BRy7DvXmV/U//9b5FutNurfRdVtY2ZplugCrJ945GKxvHMV6vxA0K2vBI7jTSxdV4A/yK7ucRT2epzz6pGm/UVHUAjkVq3ZjuNduFkeJ3FiQHbBOMdvSvIkpp3SPp/7MoTVlJaHNwJdQ2Xhu8UtNi8DKAO2M5qPUDd3v/CUapbpMhnvV3Bk68AGtuye4+y+E4VnjAW6AII7YPWrN4CbPxNL8xkbUkSPZ0XOBVJzaNP7Kw0WnuYp1Ga81W1UW00brpjAHZgbQOeai0qSMR+HrdbeWVBu2YXp1711jWd1JqH2eUjy4dOYb84OCKyNLtNQt4/C6QR4BglYt1zjpUqTb13NXldLn02OW8V+dc+CtUSO0laSe8aMCQcYLYFY3gN7vT/DWq2l3ppQxXahjj2FegxQXk+h7rjaV/tXLLjqN/NQX1h57eIGe2CJFeJtB/iGBQ5TUtjN5HSlK7kVoZJzczECVilmCEx1Fcx4oW+1K/wDD0SQSrEsUpdgvI4ru7iHdc3U0atEkNoMgDqMdKis7QNPp6k58ywkkIz93ioc53dtjStk9LTkepjWFxNa22l28iyvGpbBYcqK7W4ubOD4eaba243TSX0rlQeg5rnrBN9josnlcT27MD680qWuYLAbSN0z7RuPrR7RyRm8i95JSsY9m1ybKcBJGDXo9htzUt7Fd2y3MItzIj3CnrnFaogUWzsLnG68C7R3wajutwgv8ISVvIQMnpyKpV3fYVbI7JJMwtUvtWstC1zFplEkUyk9+OK+er2V5NTmaeEIzsfkHSvprxNDEdJ8VtL5kkaSJwB04FfMN9LGdVvJnVtm9gu4cjmujBwjUm2ePmmGq4eEb6kVvceTM6uowTgkDJ617n8O4jL4Ou7MM8aPdx5Vjjdjoa8FwNzLuAyM5/WvpjwPZS3HgjzY1RXW4gVW/vcc1tjoqVlLU4cHQqzn7pZurZlF0iHy/9JjOAeAwxXPePvti6NNPdXfmL9tjXLEnaSQK7maxuDDfNEYkZLyPORnJqDW9Ii160n0fVbeF4PtkbNt4JIOa8dQi3oe1PLq8o69Tjf7A8SzQNHbeKrnyGnQGDfwSRxVSLw143dGjfUop/Ku8IOm0j1r0CQQW8whtbXb5N0NuR1IFJHMm8yG0jJN6XZvU0TpQb5kdMMvrKNuxyOneGPHQije4vtP86Sds4YjHFW0TxdYtYyJdhPLEq5R+vHNdOjtuQrCoV5nKj0qJG+Ww+0QgrtkBIrCFBJ8qehksvquWsdTlbS58dLYwvbXt08DW7kbz057U6XVvH5sorS8vJ5PLjHzBuxrorSeNIpIlVtptXCAnGBUphXypH5D/AGdCCe4raVCC0kXTwldM4631rxZBcfaRbXs5juEYMpJAx2NdLP8AETxBPMko04RyRXBd8g8mpWuIA0yI0yeXLGMKODx1qSRrAyFyzSMZDj5cdu9KVBRVoshYbEPQji+JvihEW5trK3TfG6sSpOPU8VZb4uarGPJe3hlV/K3OAcADB6d6zUghtxGIYnYMjABcYAPWm/2XbYdzEFQqnBHShU+Z3bM3h68YvTUwW8dTR/GY+L0gJumt2RSBxgjBziuutfi5c2y2okAzFAVIAIG0tnH51x8Xh68j8crq0a77RSyuSM9uK34reyiCyTWayRpFl1I681rKkpaXOSFKu5O8bHRW/wAboHvWd7I+dbyDaQ3Xio1+LWntDp0F1YySBFmLFWyy7myc+tc2NE0t7mW4FtGBLIpPONvGKrQ+HraC3VgBMQjAn15rmdF3tc6VTrcu3c9BufiJ4SvQbi2j23NvcQyLvTB+UcVYs/i54cubK4j1O5EQaNtrPwM555rzuTS7abbAsA3mRQ3I6YqKfQNMEDQ/Zwd0Rzkg/wAVDoVJWs9glzp7bnT/ABx8c6DrXww1LQ9Lv4Hlup4CXXBKqMZ/SvlRisVuGVt6KcMc8mvWviLoHh/TfC95dWto8UjOil0PBOQK8kG2CLywvBII3HrzxXpYKlyfFoeZj5vmutz1n4HC2hi1TchH2q3RQGP+rAcnP617lpN/4bsdINtNqESu4nALEZbf6V88fCy3a/S8QXLW0sUYLhD975uBXW3HhlZcTtLOChYghulYV6M5TuPDVGqd7HswvNAsrCBxLEfIkU5Byw+XGK4j4w3NhqGgT20Kq++3tl4OMHzM5/KubXSpbe5H+nSSKWH3s+lY3imO8js5ppHncMyZCHoM9BWFLDu/lY6qlWbptPQ960JNJXSNG+0FFEen7Thuc5FWpGsjbT/ZvNWMyyE45J5FeHwQXTWsElrfzRP5ACxs5IUZxzV43fiSzTYupo6nKjBOM+tFSglblQ/au132PanjsVtTcpJJzJJkL6bO9RSQ2EsyQrOxzCSAD1Oz/GvI7nVvFywiK01SMbdwbcOvFQX2s+K7ZrZ7e7DTDOJAenFZSpzikkipVE7to9mvbS0j1KNpt7qFJ5bgfIKxPF/ifQPDdlONR1RLc3sZWJS+CeAK86fXvHguQLi9SdHztLHnpWP4m8M+OfEUB1lNMjuTpzEANNwQccV3YKjzSXPoY4ypKNGTpwuz1lorN9JtT9onaOQNsZuc4xUtkIZ7e8QM3A3MxHvXmE/iLxbHp8KXEJjeIEbM5C9Ktv4l1yPT1WJjC86ASAnrWM6LbdloFOvy1EnvY7DTHYXJDttw2B3GOa17m7uRJF5RjYAYYAHPAry+z1zVY3QGN3ULy2envU8vizVI5fMdGAUEAjniuF0mpNWOqNSLw+57TBNd/YlZSiuVYhmGc18T+Pbh7jxhq8x4P2tlZscH3r36L4jeIRZ+UJIAqKcAZBNfOniy+kutaluooCoeRg4I4Zs12ZUuavZxscebxcqUeSR0/wABGz8TtLl+UnZJtH0Br6lnmu/NbpjceSa+Tvhbqb+HPEdrrgjV3g3hVA9a9wPxNl85i8T4JznbwK2zW6nYzy2MI4aSbtrc9CtvtDv5nlpkdAK0PPi8n502sODxXmmm/EuzW6VLnzNsv/LRegPpXRx+O9Ol3RoAVfnc5xXjSiz2MDVjyWudD5oCE/Zw475HasqSztvtHmx2rIGO4nPes+Hx1paytGbhBJk8buKqS/EXTVJR7iMc+oqacJc10RjI03rzHRkrH83THOCM5qlql7viYxhfL6YIrBm8eaJcY8u5Un6/eNZl74thlVdvyIW5BrR05t3Zyu1rJl65ebj5cfhxTdT8LWV4serspE5468CsPUfFCyPGPNHlqQSB6VWv/iVJb39tp8Zg8g43Blya9HAqq7pGc5U4U/eOm0hrS08yGYHbGOd5qp8XdR0+X4fxC3t4vkfjcOGrObxVbNLJNJbGQsBwo4/CsX4o+OrC88IppcWjvCoORIwFdTi3NXOWdT3ZJPY8M3QmcSrlHXJ+XgCqbYlm3SSAh2ycVba6h3IIkG3bgjuarJB5kiMkZZCwBXPOa+hp+6jxk+WNlqfRer3liqC4CxsSuMDtXkMVuzeJbm6YYV3+U5ztr0e/8t45YyRuxw2a8wtYZjq0kIlO6SXgbj09a8qhJxi2enjqNnGC1uz2Ow+w/wBnxulx+8wASTWjazQxz5W6h+5xkc1g2djCbVIjgkYJJOKsmKNZRuXJHGVHasZJSdz1KeEpqN3uaB1CJpHV5Iy69cHtUz6tbmIW525x97NYhgiMpD4CEYLd6kFnbeWB5j7QchqGkvhH9Xi00jXj1SwOGEqq4XnPemjUrNpSVlj3Ec/WswR28gztG4dDSJHC0nyDDY7Cq5dNTN4VJe6aM+pxKGAnCZGCRWEmk6Ta6o+sQESzuwJOO9XJY7cfu5v4jyQelKkUOQV5Ve+aiV7WRccLGovQ4X4m3tvd3EAuXVBkYVeM/Wtn4cSw2Nm0Q8v5iDkniuc+JiwTXkUQ+cKcll5z7VpfD6OdoHc26pEGP3h97jqK6XGDpJnmRg/rjUlc9Th1m0dmA2DJ7DpVZ9YtAweRgFD4BxWUk4AY7dsqnkBRTTJDMV8yMAKcn3NcijLVnqujTl8KN211i3ileZnUKWO3jrT7rxCjfvHKSBBnbjiss+S2ORkjgelRtDGzEyMoy3ABqlG5r7KChdlz+3bZhu8ncWTPA6VDPq8CwykAFvJI6dM0os7R3/dSDavBG6q10tvbkxRPvZgQQPSj2ltC6eGha7R5tpOpi51+fEfmhJAGDjoK9U0rVLWC3jVGbAPzDsK5TRfB8VvrM2rzX0Sea2fKJ44rrTDYs2BJGq5wcHAzWtSpd2PMwmC5G3PqywfFDJI0cSv7ErmvPfjTrc2padYW93iNIDlRj5nPWu8NnbhCxuEDk8e9ebfGGHi2csrLGuOTSoJSq2saY7D0lh5OWhS+EmqTadrU0tvZybvLEeCOx6163L4ruEIBtHzu+dvX2ry34RQI2ozvNMyM0GSc9TnivVhFpbRfvLgBlyWz3NVXTdR3LyzDU5YRKOg6z8QXEvnosRCqc59KY3iiO2kxNBIyjPKDnOKd5Np5b7Jdq+3f3qv9k0yMbp5mk5wMAfrWGidzapg6V1Ysf8JHDLGRCk2FTgt3NSQeKJZo3CWkxDKoJxWY62DTtHHE6qWGOcA/SrIXTPNUJNPERgMAeDQ5pIKeHtU0H/21iO6D2kzIz7cH371l6Tcw6LJ9r0+xkR2LKxjGNyntWi39mKhOZXcnrnI71VJUS5hcqqHoRniiM29NhvCrnu43LaeJJftTCS3uiqwZyenOeKkHiieaYhbOZI1UYbPXpVSOaJ4nfZlT6ikgu4UQqVyD1U+nFVOOyNZUPe0W5//X+VJPEd9FN5yQN+9k4JH3eakk8Q3CBDHA/wC7TllPXg1Tubu1JDLC5wowfbmpI723KALCCTxXmN2Po6dGmrxsRalrt42lanL5LhJ7GRDg9MgcivnVolXUg1uBjIJJ6YzX0Br00EOm3spBVvIcbQeOlfPnmym7LDCsX55/GurDeR4mZRhzxSR758NddmsvBUdssbbD5iuFOBjGOBXQ6V4inTc7WsyRiIqNz471zXw6uo18LRCa13SSFsccGuke5iKKGtxvXOcHgc1yVJNS1PXhhqcqa93YSTxHdC5DLYgo0oYAtg8HINc18T9bmvtOd2t1hjKfNkluSa35ZozIoMYzgfN2HNU9Vgtb+3FpLbrNCxVmBpp2dweDi4OKjY5f4ZeVa6c1v9nJWKcFmY8mu2vbmW4mHlRRDagUd/fFUtOtrDSYJE0222+YQzbjxmrhu/Lt0YRoZOCze+KFUu0zWlg4wp8skNhu54W8y0t1EpCnrj1qO5/tF0jmmn2yFhuAOOc9Kn+2ggsIhkYyR2ouNRZbcH7MhYSKRu9Kak27mzwUGmrbkATUo3j8vVmgYhd3z8HnpTZpNZN1vj1Lcqgr1znmrbX2WiL2yZwp+YZBpBNIJYh5EaIw6juc1HM2RHAU3NpR2IHvfEjqY/MtVjQZZiDlhkVNb6leieSZLeISZYB9uM8YpqXFzFO29UMZ4B68ZqxHKzyvgKy8kHFOp5M3eDSXLyleTUvEItXCGMsJAw68Cqv9ta15lu0kZMQUAkKepNaJ1CeaGRBsG3oQuB0pi3cnlRxuFCsBhf61NN2OaWFvGyKY1G+S5kEReNmBGT9a8/8AitNeXSwLd3GUjc7sfeyelekWzNvHTOev415x8VxK9z5bOjbTnKnr9a6ac2p3OLGUHHCPS+pxPhd0g1i1kXcAHyCwznrmvoUXkN3aWwtr1Ult40GAOuK8E8GKZ9bsoWEYQNkgjvX0AlgEnkIWJlAByi4HSuTGtOd+4ZbQbptpKzLkerTOq2012SoU4OKSJ5onlaH5lLYY5+9xWVGLRro7wAGTBXOMc1Np2nWk5uTBq8sPluSEaTIxiuC/keuqT3SuW0imW7It2a2j8sl1C4BNNt1E6XMVyuRvLbyOelSGNfJSQah5gK4yDnPNQmZrYyPFMBuJ69+Kz9onoaKg2tEc/wCMNOk1fQhAhL7SoKEYyM1D4PsJrHQ7m3eI+QLrLRSD9RXQrZaqsMM3n28yyrk7exNUZZ5LKGVLkBl835tvpW0amnKcFXCp1PaNapGlYpDcMhjk8pIlwufSrE0TNuMLs4ZxzWemo2Nh9lZIpJBKu3CjPOalS4dZpz5M/lluPlPFaVIaaMjCRjzWaLs8E8qn97PGxzn5sAjFVYdOuVjVIbibIAAOc077e0XluWk/iDB+aS4v4hEHGogY2sFQ4rkUrabnrOhG/MkkWJdMvXEkc1xcBtydTxQugM9zCTcOF3HeN3TAqCTV7eeOQvqS7ndcKXGasu7kxT28hPyMSav94npoTDDxkrpIjt9PdsyQ+Y3ykjcevNPnsL58oJ54woUEB+opbMyxrE32h2LRt1HTmopri7jWSOYnduUbt1S03LRGkMItmJNpLCO823NymZo8Mz8k1pw6Y320zvdSvnIHz8ZxVJZhJDelgzOsqBckkZxRZrcRSrJchs4YjH0q5NpNFxwcVfQtWkLXMVmLm7kjVYJdy+Z1PYmsKG0knsg9zcBYxbSD5n+91rTieN4rKfJjElvLneeDWXMsw0kwpbxttt3IOenXmt8NJrVnl4rDqU+Wx87awnnajJHbRMgEhA9+etdz8EoUGp3zahcJCqOoQStgk85Iz+Fee3M16009wZSZQzAkD0JFdN4G0nV/G2oWyzXMUNrp8gyQMMT1xmvanJKnrofPYSMliPdVz3QwopEZkDE7iXU9RXFfFjSgPC+lXdrcKoR98xD8kZrrPKuIfsqRYCGJ1b8K5jx5AbbwjDJLjDxtjceBzXnxqOLTPocVhnUptSXQ8ivS7ISdzFxguTjisnSz/pBPLYOMk/d962L6WRYsS8qBjOOtZmnKftDjahYjJOa9ZSm1ZnwjpQi3rqdJ4KtY7nx1YxmVSJcrgjgc8V9Cz6PpaRatC0FqZIZU3ZTO3gV8/wDgJD/wmsHktvYJuUAdCCK9zu4bqVNVlklKTSTx+YB0JHrXm4ibdS0mfTZTRvRuh93Yaemkau9v5Sm1RQCnGMiuC8XTTW/hwSx7UlbaCxOMc12d2guvDviRUlSF0a2Rm6ZyRk1S1fRrK7tZbSSNLmKN0BJPB561tgqiU2mgzSk48q7nP/Bica9ouv3GsXrCSBlhjeMYyOTk4969Bh0CziaO3N3MCLberZzg1n+G7Gx0SLxFFbWixxNHDwo43V0Vg1l5sk08s2+O2IOBkHjoKjH1VKq5x0R7+VZdTlhUpboztP0q3juLCSSUOzROAjd+OtJa28jR6UbY27x3XmOjYznrmtrSo9P+3aeBcF99tI438YOKr6BDp6R+FLVLwBJIbvBJ/GuKpiHBq+p0vBK7toVY7eWW0iCvZ83RTdsPrVe60i7l0vWnlvtNCtcwAEEg4Dqcc9zWrawWxsLa1s7mKSN7t2LIw+b5jVC9FzbabqSfZVfzL2MxneDwGGapOpNaGbo0+W7epa1KKVr3W5E8ln8hFcLg9iMc08xCPVrCA6FKjSaftOApUADr9TxVK81K5fUPETnRp3W5SAKynhSFqabVNeW/NzJ4WvAYrPauHB5x6VKjUg7NGdNwldI57XvDdp4x8MaV4Yu9PvoItzP5scYyMZP9ak8PaJovhjwlb6FC1w8sV+FLtDy6lsjPGO9S6drusxxaJa2mkXn2hkkz5gI6A5BqNfFWpQad/pehuZGvslskjG7j+VdM6VVpJfmcKrU+Zud7+hxvx8jsZbuDZDJvjSMtxgqcH/61eQWu9pHXl1c5DD1r0v4163carrTSyRiFpQpODg5C9K8xs5JU3nJI3cdq7qGHnTp6nymaV41azcdLEWrmNPJVZNxJO5qmCRLahVPmBUxhj7VDqBW2uopGXe+Q23PSn3heZfNiTy/w6c1utGtTy4xdrszbTY9/AGUbTKoIPTGRXe/E9UuvirrgDbYi0QJHp5SCuFs9x1K3ChQyzL16E7q7PxvLaXniS7vjKZLlmAnOMDoMVTai99z1alW2HdNnN6kIiuVJ44AYcYzVe0cLLHFHyQ2SW5wKn1PmDHU8YOetVrQRvcR7GJROX4wamUYuJ5MXLlLOsljaoTtxvwCPpX1LN50HgbU3FoAXhhDc57LzXzLe3kNrNHNJbiaNXBEZNe6f8JH4m/4Q+4tYHtrbzJFwHjD5GF65rGvRnVgowPpMnxFCiuafxHoTtcf8JPYJ9lCuLMlmLHHasSSZpPh9OixlZJ9QI3Z6N59Zk/i/WzqqPvQTJbgbigIP0rO/t7UZtA+x+ZII/P3kGIAE7sk1y08sqs9qWd4dSta50d/4Et9c+JEPieRCLu2tl2cnacAgfzNWY/MufDUf2uALILvqWPP7w4rCTxNrK6i122olVSDB461TXXr06RbW41tMedlcMACd2cVay7EX1ZKzWhGScYnodiblfEtxcm3iIFugckn3rE06K9/4QiwaK3Ty5r3ABB4/eGsGPXdRGq3Mo1csxiCkK45GKg07WNei0e0gj1aeNBOSYlIw3NOWXVl1HDPMO2pWPQNPN+/id4DYxFY7dWZwcA8msSw+1v4CihmtlBkuiwwv/TU1inU9afV7hxqd4MwgFdw/Gs6KXV49IjsxqNwwExAIbGBuzVLLqr3aKlndLR2Z6VB9tm8QjIiY/ZicEc1znkXg8C31vcGNZpL07g46gzZFYou76LVZs3c6ssA+cOckZrKFxf32hN/ps/zznJZzyA3FKOWTtoyaufUrJcp6rMJR4jsJgsUkkVoQOOAOM1jTOk3g3xJILKNZXndQPUZArjmllXV4Lhru6DxRfwSkA/Wqdy9zJoN7i/lUSMS4EmM801lslvIX9uUmvhPTb+7to9c8GJ9mDKjyK7EcL+6wKZZJZza74jmMhhaHaAoICt8lee3bzfa9MmjvJmRVO0M+ecYyKZGQZdRla6ncuuXO8nbgU/7GbnzcxnHP4x0UdTt76LRL/wAF6eNXtYHf7UoePYDk7uD/AFrbiMDeJYw1yIYYrT5QCAP84ryQCJrCylS6lKiZcAydD9KvvMDrgBvXLeRnBbgiqeTNO9yp55rohPH/AIFHjTSbOG31qJI7e8uZ5H28rzwK8ImiEcixx3AfaxU4PBwcZr167eCHTLr7RrEdox3bC8gAb1AryLbCpDFi+ckY781rGjyLkPnMyxEcQ1Ue5t/DLM3xU8PqZ0jCzkh2PAwrV9GtpMsXw7u4Y9StZ2+0yOcSjGWlJAr5e8JlIfHWlyoSQZScE9PlIr15Fto9FkQuiF5CRz1OaqpgPaWlzHbl2aSoQ5FG9z1PWdC1BPEfg8/2jp62fzyPmcEg7OOnTr3qeztriHxZ4kvF1G1ZTBGoCyg5wprzGe3tGvNNRDsYKfmLcNTrZ7OO9v5M4kQYLqehxXLPKZfznqxz6adnBHWQ2lxH8L7uGK/VbiSR2kIboPMzir/iKys11fwU0muRIIJmdg7H5iYyCK4BmMfh8W32xzGzZJyfmBOat3LXU2paS+XZowSrNkgjHao/sh82k7DlnsmruB3dgNKj+JGuXsut2whaxhVUDHJ+9z+tc5ZyaUfhtqVrc6jbPJ9ruHjdjnA8w4qhZSXj+I9UuxDL5jRKrMV4wBWZBLqY8B3bxafLKxmcGMQE9X+lP+ydfiv9xis/m43cUl8zsdX1XQRo/h22TxBHFJbzRExB+HXHNadzrHhdvHVq58QlIUsmXaHyckjmuN1VtXWLQ4pPD3mNLIiqRan5OO/FXI7XUpvFkg/4RdXl+yAfLATxmrWVxVmy1ns7WRv2HiHwvFretyT6oRGrBY3b/drOuNQ8Ov8AC7VdOh1SPzZIWOST1LZrN07TdRM2r58Lu/70jJhIycdqrR6TrS+DSn/CETbuj4BLMd3tVyyunKOrM/7dxC1Suf/Q+fNT1HRr3TvCVpF4ktomju4s5bAOE6VqXd1pl146i8vxLp8ksNowYGYdSfeuP1zw/qf2bw0LjwbeLKb5SEVMZ+U1O/g+Ob4gr53hK+zHYF2QRjdy1cTyymnZS/A+hp5/UeridTpkdv8A8JNqVx9uscPs+beMnArF8O6aH8Aa9PNaWc2Lm5ZBuBLZYkVS0XwNG2tazIdH1C3G4BDkdNves3SPBpi+Hms6tateweXJO22RucZPbNaSytOPxE1OIuWavH8zpp9NgXwFYxNodptlhjDqIgTnjiofFXhuGCbwvbWHhe3ke4vwsg8sDC7G61kap4L1uDwNpd3b6ldJ9oEGWFxgruIq/rvgDxX/AGpoMEXihIZFnLK0lzxwPXNZPKm3pL8DV8Q0+X4TRvvBsTeO7WL+wUECaWzsqR/xbgKhtfDOnyePdVtJ7WVbeGxgKKjMMMS2e/0qL/hCviC3jU+R4+ghK2u0kXancM+9W9F8N/EmPxDqctl4t0xZzGqSTy3CHcAO1Zzwc0172htDP6dr8lzH8DeC9NvIvEMznU0ZNXmjQi6YYA6V5V8YLKHTdD0C4W4u3aSaV2EzlsjkZGfpXq/hQ+NNLs9Zt18V6YJm1CeR8MCG5/nXlXxdudWbT9AttR1KyuFVHIWJeVO7j+tbxwVSlNSvc58TndLEUnT2PNrQj+3dMeQqxM6DA9zwav8AiMIdZvA4XzjKc4rNtwy67p2CpZZlfB6cNnH6Vf16VpdYu5ZFCyGRunpmuuUG7M+UnKPJyoy7nzI4yTlj0FSrYPBocepXFwrrKSVjBycZwahvJXS325xk5waSMmXTzGzNtjUkLuPFF9DmpRhJ2WiO8+ALag3xCb/hHvKimOnTAtcHKgZXnj8K9su7r4kJ4/tbNrPQ5GOnPKkqysuVDYI/UV45+zRe6TYfEOebWPOER02Zf3eOmVzXu1z4g+HbeP7S8t9S1QeVpbxv+5LFAXHb8K4cTQqymmo3R95lmOwtCnySepmQX3i5fiHqN3LpFs08mkwxlEn+UDcxBHFSaTquvReM9Zkn8NvJLcW0JPluDtIyBWpZeIfAb/E7UxDrWofZ20e3TeLU8NuY5xVzRNW+H48aatcDxLeYkjhjLG0YZwp/PrXJKlNe7y2bPZp5hhfiv0MLRPEuo23iHWxd+D9VuTD5eDCqkDIyQOaj8J+MXS81m5Xwf4h8uXUCDmBSVcKAR1zj3rpvCV34OPijWpB4onlie4jyChXnb0qTwO/h19X8SyR64Jc6uzKCcbPlAxUzo1G9FYv+0MNfmucj4D8Z6bPf+IZDo+uktqbbW+zk+WQACD6dKk8IeMdCgl1Oa6s7+INq853NExG4EA5wK67wFY6NHN4i8rWI5VuddncjzB8p+UBal+HWmaaZtVNnCZopNbnYjzAfmJGTUKk20+XQuWOoq7UvxOS8C+MfDqnWla4XyzrU8vm84OccfWk8E+IvC9vaXdpd65bxs+q3EoEr4JVmziuo+HGhacbXU0TRWnjbX7xnIIx98j8uKj+HHhu0vdIvLqfwkLgf2tdo7lAfkEhA/DFL2UUvhK+twlJtS09TE8BeLvDkC39kfEum+YNTmaPzJ1ztzxTPAOp6M1nqMk/iHTjNc6vPtXz1GfnPT14roPAXhbRtW0qS7ufh/avIbyfbKLVeAsjAc49AOao+APBPh6TS7yZvhnbTudRlKTNGAVG4jINONGPUt4uF21+g74e63ZR2F79lvbSUjVLiSQFg3BbrTfh1e3H9nX0c8qGUapcSggY+UyEj9MVF8PvAvhubQp55PB9qJhqEyFo2KsQHOORU/wAPvCWhXenn+0NHlNy+oTKsq3LLtQMdo4PNaLDRtZGcsTFtt/oN8DedO+sTSSiTOqzgsnbmm+Abe7a98TQyNOzLr7mM552+Whx9KqeA/CI1Ow1aGSW7ieHXLlEkhuipwH4HvVXwb8Opn1LxE8HjHWrd11WRRtugRuwMk5H4VDg07JO5NSpRlfYu+E9OuV1rxU9xe38e/WXeDypypVPLUY+mc0mi6Q3/AAkviCSbWtWCySxBH+0c/c//AF1V8I+D9Slu/EEcfjC4n+zao8Qld13bgASD69au+FNG8Ur4r8TRWfirSdlpNGALuPdt+QH1/GtORu2omqbTsQW2mJ/wmGsQpq+smRI4VLmUEkYOO31qM6E0vjqeWLxJrcMsenRq8gkB+XccDFW9MT4nDxhr8Ft4q8GLIixZmntGKE446NT7Nvi9H4zut3iTwJK5s1WRo7eRc+mBk8e+aa57WOeUab3RjzeH9Qn8e26p4mvZpRpLOrzNuO3eO3bNLqXh7VH8WabbR6vceaYJXB5OQMZrSW++JI8crY3d34V+1Jp3mNJEGUtHvxxntmode8SeOtO+IWj26Wdjdu+nTErCeQodRnJHfNX7SVPRsz9hTnPb8TO8VeHfECXuhQHVtwkvGzvRvlwpIOaZ458LeKHstP8AL1kKr38ChecMd1WvFvjHxm+taLDceGLmRUmMhaFlPbGO1M8dePtUWw0s3/hTxEP+JpE8aiBThueOD3rV1pR7XKjgYSSVvxKPjjwz4vtfDN9creSExmMIQx4y4H+NXNd8IeKIvCt7cRqWVLVyzbzgfL3rQ8W/EDSpvDEttqVr4js2MiZT+z2YZ3A9RT9b+JnhSPw1qVtM3iKATac8ZEunyqnK9emKqGNk/dSOapl1Hq2ZWi+CvEK+HrO6OnSYForbo5M54rhdH8PakdB8JQ2+kSvLc6pKVWNuernP5fzr1jQPiJ4M0rwzbWmoazqCSw6dlh5TEABOucVwmjeLfCVho3glodZlEQv5H3zHZIBtZR+p/WtoYubVpROSeUwT+J2+Z1Fz4Y8RpHdvcaBexwiBw7AjCjBr558kXKRyxIqpgHB7cV9hXt3ZS6HqsltcXbxyWUjB/NJIOw818aeHvLOlReVuLMCS7HnOa554tylZo56+XKhS51K5U1+Dy50nDlk2coB0ru/hDox1GO0kht3ZHuJNsjdNwrg/E4lCxuOHxyc8GvUvgT4ms9Cg0m21DQdSv1Mk7qLWAyLyR1x0rspVeWnzHi0sL7Ws0nqdHbeHPOuPFomZFNlJhuf+mYPP51BL4dhGm+GkW4tUE1wrAMO23PH4VsxePNMeDx2j+CfEGb+Z2VjYsNqGML19sUT+O9PtLDwbbL4D1qbyZEAcWJ+b5NuKv69Tdlb+vuO/+xqzTtL+vvMrVdOjs9Y1PZcRM21AfL75HFYL7Y2yTkkdTXUa94ji1bU9YMXha+0xiUVWuINgOBXMyW0ssB3EeYnJHYVp7eNSPunDiMI8O0pPUWybcJMEhRyxBpmoRmQxsmMAZ3etJYnIMarkZ6dM1av5vLjW3VVyRxWDjyu7M2kzIlYmQDfkk88VZ0tBJexKcRhpAuWFUmVoWbAOc/lV3RzNLqdpDHLGGknGwycAtVp21ZWstI7nXPpkKWGu3B1CJUJKudpOMCrX9mWiXegRvfRr51m7AqvcY4Aqq9r4tn07xTHcDSIYI5PLLKS7NwCSBV+HSvFr6zpNnHfaSZBYNLCCh3AcdRWssTRkr3/A1hlWNbUuX8TKutKSfQLp/wC0Igp1JVYlMEfNjpWrfaHp0erXl5DrheRbIKQIiuAAagktNWuPC8tzdXllG51WNHKIQGIcBuvetg6Tqsmpa5EdYg2x2hYDye2DgZqJYyDSlHc2llOMbkmrfMwbOxtooNERb24YlicgE54qSWxWSx1HBvlSW6VnaME5ORWhpGhazcDwxHLrcMZeLcUCAlhiozot+uk392dcKmDVRFHgAZG4ZpyxeHcb9xRy7GRja+wkll/pt5BHd6jgWajnOeR70W0LwRaVbeffgWsDRrzk4NXbyz1T+2b6N9ReWFLFWDfxBu/4VS/sm9lu9F2XU7G6tJHA3eneohVpNe+iZYXFpbsQ/wBlCyhFw2tO73QIWBAPmz1NSF7Zk1w+VqzObmPcHxzwO1Za2WpT6daTR/bCpvcZ8wgHDVFqGn6uiatcRtdFP7Qj3Msh9hit0qUtehz1/ritFJm5d3lypvvstpMALYAbnGTxTLPUZI57aUWmfLsmiwTnGetVp4NTgudSdtMuCkcK43SEnOKgjkntfLC2zvvtwSWU8HvRKFH5HRCri1bmujRtNcntYdJhawiK2sMiKue1LBq984szHYQRtE78M2Ris22muDcWcbWmS0LEMyelVY7uMGzR4X8xpHOSvFR9VoXTsVDFYnm+Jm5HfXv2OPdHbB3vSxCv70PrAb7bb3IiDfbU5BHQYrFVrO3SNnhXm6JLbuBzUMp014ZZXSFWe7BLZ5JzU/VYvSxVXH4nl+N6Gl4j1zRX8P8AiEvcKDPcRhsN9K+YdRniuNVupY1PlPIQGbpjPWvoHXvsC+H9ZIhXDSKoO3OD6187Seb9slR23CNiCQMetaQwsad3E4K2KxGIsqjuRrtgljIdWUnk9sV9O+C5tIh8EQqb9f311GUUOAcjFfMcSN5gKor5YArjIxXvnhi1s/8AhHbLzEAaO4Ug45FXKjGrZyJw9fEUJtw0R37ajZOt2q3bAtdoWBYce9It5bXTSyw3SupuRna3pXPCNd000jREtdA9skDtTHRIkZ7e4EJku8bc+tYPL4NnpUs4rrc6eO7hdPtK4KLqIjdcZPSmTXcA/cR7QhuyCTkH1xXNwi7SSErcnE978538fWhIrlrlIVujIpvX/jzzikssstWbPPZpqyN5JkO2OJt4EjBABziliuYPs1os0D+YiSMw9DWCtteyvDPErqyvIGAbmooP7S227xw3MgeGTk54571UsthYifEFTmujoRcW7bY2j/d+SRnbzRJNFPFcSosrMqKEAWsCO3vykJdplLWpfaFJwc9KcserxlsJOQ0SkkAjvUf2dGWz2FLOqtr9zcaaXzH8jSrgr5iBiyj0pWBHzjS7sGaZgAFBArAkn12Lb5Mtwm+7VOO471PHNr8paFvtJR532u2eMCs5ZdZ2uaQz1tWV7mqUP2aDNuy7oXKnoc56VA4vMmGSPjam47uRkVnxtrJWIRfaS6wuckZB55xT57zXEYBIiTIEVw68/WpWXxvozRZ20veXqXZYrxYWjjj2o0xI+b2qOdLo2m7YpIiGVz1BNVG1HxGhLSbJB50mVYdB0qeW91o2twY1tyGtUUBlzg7qmeXTjqmbLOaTesWOiS9uJjGIV2FxnLcZxTTFq4to0K2qKqNgDPzDNJ9v1CKT94sBYuPkHAHFOXUb4rC8n2YLHFjAGD1P6VDy+W5X9qUOzG2serRTMP8ARTlgBuB9OtVhZ6x5bywm2JWNj82cZ3dKuyahcB5pXEStuGCD04pi6kptxZmaBXdd0jO+M/NTWDlu0N5lQkveOO+KFtfW/gq8uZpLXb9pRSqjknivEzNuhVpFDAKRmvc/i7PB/wAIRPbJeQH/AEscA8ngHj614V84hHmFdq9R61dKg0+U8nNK1OraVM9R+ECyr/aM0dtmRkiy0nRhk/0r0lnmVcbV5z8uOleb/Bi8FsmoyX91IqsIgAy/7R6V6r9v0M7X89yApJ4FViMNOUlyo3y7G4eNG1TcrqZWkMeUO3nGOnFMxfTquZYfLDJuRogc1b/tPQRI0kIdWfOcj2qOG508mQSPsKbcN1ArkeGqvdHpRxODere5nGJ5hsfbH5YLZUfeGelMa0f7OXeV1VGJ2+2a0ibFrcRwTxlhGC7f3vmpHFq8QxMgXPOT3zVewqLdGntMDKOh/9H5Ent5xcoElfYQckdBx3oksp2lRluWZBkY6dq2zFb7z5FwuMv5gJ+mKjkjicRvDIoO5hknhsDpXkuFR6WPrLYNt3sZN4t0GEfntnGVO7pxW9ZX1lFoVxbXk0oupJGYhHPPTFVJLUvdNJLF8qZxtPsKZLY/vTsyVOecc9q1jCoiqtLDTi0mZt9bRAmWKWdwGPBb3q9ANDnVU1aO42AY3RHn0qU2YjgIXLEMSTioo4ZmidDCCDyeMVEefUyWBwsp83kXbO0+HTXBVH1iOQDBDcg8U6ey8CTSrF/ad3Hs+VlaPHFZkVvJ83lkoffrTZ7L92keMFmycnkmonSbmpSQo4SkqLjFnQR6J4CWPyP7Rk5yQZI+/Xivl7xFHax63qDRyv5LXL+RyeOev519D21huO6XOxASdx6cV85+I5j/AGrOj7GKSOOOQOa3wkLVbnHm9CMMNFxZ1fwms4b7xnY2E13HGJI2w+ePfPvXvl34V0KS5dIdfsOVxhl4r53+FEMEniiFwSJlRtuPp1r2A2zRqQjFdx+YEVOPpudT3jHJqCqUJTN2PwTZpxb67pkmDkDOBVpvh/8Ab2j2a3pRBGPmmAxXJyxBY1ZslV6AVJ9ljGyVIlUjnkcisZYeNtD0sHgYXabOim+GKRbY4r/TCQcfLICT+NV5/hwIEKyW9vIm7ja4JNZMVs8cDOj4fuSagb7bEP3d5KGAIwD1PrXPDBq5WJy9t3jsai/Dtdu1bF+XPAx8vvSP4HufMEK6dM6rwW6is+XUtVjtUhe+uGyeQjkc086lrkWwQarcRc/MA/NbPCxsro4HgJxd0yH/AIQzU1mMR066QF8ITHkEVfPw50+200X97DcNfD7yueB9KgOueIV2eZ4gu1CjON1Sy+KNevLb7HJIZAB/rGPNawpumtNDd5ap/Fqc/d6Z9nkjYMwAPrxiuX+IMW+yXc4dG6KR0rrJorudiJLgyE/kK5P4ipMlhCvmZB4JFdW1up59XLKiU29EeXrGUkBUbSnPXOfemgSSuZUcbgQfTmpPNeMADG4rg5+tVw7LJu4yD+FenCm5Hj1HGEbRPo7UfDksdlNLvI9ARXkRFw+uxw7ZEBmC70GTivqJZbORfJlgHlnrxnNU7fStFQmcadahy+dxQZrwaNXkTTPQxL9ryu6VjzuHSryGEeWxkbA4Y4pZLG+3IcOkinJ9DXp1w9nIfNFnFGeOgqGSCxul3BSMnnNTCtd3Z3LEQ+yeZzNOrsLhCgxywHWkEhjJhDu6kbuAeK9BbTrKUv8AuhhuAGPSoTotlB8gZHZ+CMDAqr3V0bQxMFK9zhkOSJBnkfhTI7n59mctzxjpXaSeHrM3AiQjbjrjgGs9vC67iAhBDHBHc1ektzqniacl7m5zcdsdrljjccnnpT5C0fl7GIA5rVudFngzhiWc4+Y/dqpPo9zGPlcNzjcTScYt7jjU10R5r42MMepRPIrMHbJUVueDnuHhIhQi3TgZHOfxrn/iDA4v4PMl2tG2OPWui8BmYaXskdnLPy2MV11ly0kkfPUop4+Tu9Tpisiu2c7sUN8jfvM/N1zTtpWbbu568803cj5lGX5xlhiuNqTVz6dcvLYApjYOrfIT8tICzPvY5b60hjfdmMnA7HtQiH7znlPvHtTVKVkZSnHYWQuy/e2knnFO2qgx5hJ755JpiSMZMqowO/Y05ispMypja3PJxVcttzokvd1GhtpIUBiPWnEblbdF5bjkE9x7UrAlsKoC46560FJNygZOBjk1nfXUxcdNCZb6M4yhLqO44zXnnxUnEzQ3CqdzDDKew9K70kAlmUb+K4L4lRySXNuUiLOcKB2PFXh2lVTOHMoN4eSbLHwxaO3mb7S4H7oDk9zXpbxWxUEyb84zgdq8r+H1sY5Zvt+VMmSEJ6V6F1QJG5T8etaYi8J3RGUqKoWL8nyMnlOoGeeakMJY8EbTyayAhVmkBZ3XtnoKtCa6UqsbZRuuazjaWrPWUJcr01LDxTSMq7SFXPIHNIySxRfLHuJ6E9RVdbm5JOGwRlcA0+31CSB2G13z2PI+tZOOupzylKEiQSgJ86FTu6g+1E4l3q6E8cEetDXzH5WRVLHg49qRrsEFZceu7NavsbTqSSuh/m+VEVP3SCf93imCQK2XXjd6e9WI54m+eTaV8vA546U5/s5GJWB3EdO3NRK7V0VVrpJMjkCyRkgYUdC3BI5pvMYHy8Bc5HpVndbmMqWLDgDjoKa3lu5AcMgGB+lSlLqV7ZXUrGL4sj36LfbGKSTQ4EijO3mvC5QUuTcOA4Vwc5xnmvdvFSyDRLvy5kEe3pnn3rweESfvY2kLIx2qR1x6110Jzs0mfO5pKLqLQ9u8J2+fDOmO07bpE3NGjcrlq12t5I5g7SuvO3DN97nrVPwlE0Wg2H7tUVYV2u45PNab4dgzRnd90HPXk1haV7M+gw8ocmiImW7LEkAEYwOw9qRp7qFVWaNACByv0qRpWijjDw5LHg0GR/LPRu4/Kp5ZSN5U1KfuiO+39zg4ABJ9aap3RM4ifg45HHSpfMLqJByDgNkdDinCORYT5kgIJ7dxily8qJ96T30EieIwkKvH8WfpSjBhbeykdVFRoxMOYec5B/KlCbLcjBbeevccVaSZslU5fdY8lHhQFh5igc+lAD741TdIqBRhvWm+SrxEl8sp4BOOgpxg3oOWjZwpyD0pRsnqZKVRRdx23gGTIKnJGe+elOUyNNJ5IYZU4H4010kCqsbueAHdh3o/0t4z5UsYbGCT9aUuVu5pGrJ7rYlhTCyByV64wO+Kiji/d5nkJdcDPpUitfRBozscAHPqaIZpxG4liXLN3+lELirVL07tECwMfLdWJVjk554rzL4sRyR3KfvfL3N97mvT5bySFYtsDfKy8KOMV5d8WZTLfpJNkKVHyAdSa3pL95dni4+rzYFqG5z/AIDimn8SWlsHUvI3Az1r6C+zXtl5lth9iSZYnpxXgPw+nNt4ktpg8SGHB+bjv2Ne+pfHfcie8Dh2LEZ9RWGYwvMeTScaNnqLHHDdcvENxXP4U2PTLa1trjy2DM7lj78VN9mgfTkube/2zMVBjxk9aV9PvQNmSAqHk9DXmXSdj2lOV9URW0ezSWICqARhccmpUs2vbVo8qOCwPfpTU85oIoHQsxKoceuac1v5MzJ5zchgVBpypJPmuKMp8+qsRG3nht7fyZi+MAgdqklESRSp5KCZnJbetRsrWyJ5bFY1ZRyetGoajEJjb3cbBZSQrA89KUYSlPQzxM+WLTOZ123uvNtraGUhpMMPLOCBXUaNHcwaLKZTJ5qSDBc5yK898UHV/wC0rGTRLrM1oQDHuwSue9emWj39vYpJfZlScfPsPQ4rrxkZxpLzPMyianiGmrNCyG5K20irG4nRtx2Uwps+U2MGzgfd6VYkupTLbQQwkRGMhTimzyOkDytExWOVEIrzYwu9T6Ry3e5WitIrxpLc6Xa7lYFX8vDYx61FHZst7AQkhRoXAC5wT0FXzdxHc6ZUo30zxSWzXDzQ7y2zyXKBDya0jVd7WM052slZFP8As+4itUjuGliwoz8/PJqO/spEleC289iXT5mOQc1NC15NCzTq6hQBlznPNWn3W+GjuVZopFJBPX2qvaNa9RS5YSs0QeRe2v2i3t72IMswJ8xMg4FMc6/G0M1xJaBJlkwFyenpVmfUDM12NkSLI2VOcnNRSySG2sPOk+aKKQcDhs01zStKRtKPu77lQX+px2EMNzBFJsiYLgYxVG81OW20eZFhlMhtmUtjIGa07tlGmaanKPLEx3HvzVHVZ3ttBuiwHyQkMT347V3wjorHiThL2sm+x8138LJuj3/vQxLqv1r0L4TXEenx3C7Jy0r7icZHQe3FeeX+57wzn+JsNg16b8Ip4okuY3fBO5gCfvV7VRctC7PmcLUbxF1tc9Fl1O2c2SCTAWB8545Ncz8Q7u3vfCVvYG6RsL25IGa6uaSGSyspI7eJyY2L7gPWub+Ickdt4bgeG0tw5XAyoB5NePFrmTsfT4iU/Yt36H//0vzQnbdA68up7ms3TcrO7/dGMEE5zWnezf6O6L5WcHgdaoaRJG0xPlgH1bpRCS2aPOqRa1udb8MTLL45tngjZSsRIYHjqOte4tLdznUpnUEtcAAH+I14h8MzLfeLYY2cJEC+fK4Yf/Wr2opJCs6RXDkifd+85Ga87FUqaq6dT7LJ4SeHT6FS/jT/AIR3W5GUqTLEsi4+8cj+VMcMLGQPkgbSCD15qS7ur25sL5NkSxyTAFguPaqVzdrYwTpfSoiKyD5jjH+NaUKdpHJmsnePQ3G8u2j1VvNbbIYs4HQY71dEk0Rm8typ8gfkaybTWLe6sNbaGBrmGKWFCyEEfdHH8qvSa5Ham8a80u+bEKxsqp930JrnrRd33PocsxKjSjEuQNP9rsnuMHy7ZwM8VX0ON1v/AA+jbSIba5aMA98d6fBqljPNDL5U0QitOQ6kZp2m31nBd2exlVY4nwWPIyKwjCT6Hp1akUVdHuJjpGlvHEFwZOR3O49alkkmaxePyw4e5G4jHHzc0mm3FmsWlRm5iCQGbcFI6Ek1YRLeXT4BazqzSXO5gMcjNX7OS1tqFCtTs4lS/wBSlij8WzLny/MtPL55zgKa0GutQe+nBnmyLQEkHgH6VBqUX/Et11ViUtPJCFVj6MKmmt4k1HVDNcySNHbr8qjgEg8VOqdh0q1JT1RFa3N817oLQzbhFaTtNGT98kDBpkOsXU+hWBd/kub98YUcDcat6fbFdV0GAs6brWQvnsMdKy9JtLKaw0e3Du8cVzIyu2cdWzU255Gc1TdSzR5t8ebkzeJ4Y5LNl/20wM4QV5ZafupGD5O5jgEV6f8AHIOviiCa2lLBi64J6jaK8xtju815FJ+YYOenrXs4ZuNOz1Pz3PYqWI93Qh1bzHeF5ASTnkdhU00jG0LRR5woBPoOmap6h5iTI3mbgTxz0qxdORZM6HAfAIA60+WbZ4b91WZX0WDzNUt96ZRJVLEnGBuHNdL4kEc/iu+a1k325YbTjgcVgaK+o3upW1jbMm+4cRLvHA3GtC5t59J1K60m7k3zQvtkcHgn1qW+WWjOqq7U/eRUv5I4wkJ3bCTjjgVDaRqsvkhi0jYBx3FT6gwFpGOGZ2PU9qracg89JRuyehxxW1OV4u71OaEepNqSHKEbtzEBQe7Zr6TuvBd4/hgyDWLKBWaMNJI2ACdvH1r5yvYD9siRpSGaVAMHuSK+ktRt5/8AhAxbfMw+1wllJ5J3rg1jVrVKdmj6XIsvp16UuZlmLwbqE/iCS1mngl8myEgeM5BGSM/pWevhfV7nQIpbNGmdpweAACua6bF7F4lvpooJWEdkCwXJJyDxWFb2mrxeCvDkUcN8jm7Vs8jcm89a5JZpUbt1PYhw5SdTSRZ0fwk13qN9b6hJd2wFoEQpb71D89aqR+ANNTQ9F8y5aNpbuMAvFkyEk5+lbyTa3B4h1q3b7TFEkERd8nHKk5FZtnf3iWmjwi4kdLafdG8jkncSef1ranmlWTdtCnw0uZSUxq+DNEt9c1iS61CKBIYECEjnJByf0qp/wiWlzWugtDqqMs93hisoHABya29N1HVm8Q+KmsplWf7NEhyoOAEJ71PZt4gSy8PxTrZSzPNuJMS/NlSaazOSnaV2ctbh6Sa5ZJGA/hjSW17WIY7rVZGht1CeVOoUEgmqdn4esrbRLU2w8RO0lwsbmSaNiQehFdbA103i/wAUQy2tpEqW0ALDHzEIT/Wsqzvo7jStB+0WyK7XaMqKCAeuP6V0LMls1Yh8O1Ze9zJ/16kNpZiw8QX1p/YOs3KwW6ZaRVbGfUjtWMJNan8N2r2ekBo3uDgSR4/jPFdtZ30snjbxAblZYo2t4UYLMQAdpOf1qG205LLwvoVv/aa4m1JfNKzZIUsWxUPHUU1f7tTnlkeMirKPzujnvtev2+obD4LtZlEOXd2Zfw4qj/wkccHhe6l1L4ZSyb5NpNvdH+9j+IAV6jbzLF4murWHxGz2S2YzE7KQWz9M1xjazc3Xw1urqG8AX7ZIUDJ8p2z4/pUwx1CTZM8mxaVrFOS8tmu9GEPwo1qIbG4M6ntz1pY/EWjJLqwHwh1uUIpD4LYHHqDXXXOo6k3iTS4pdUgcyws6r5bDZ098VTureM6B4nu4vEkMkplkEiqHTaSOmc44raWLw8klJ2+85Y5Vjad2oNnJy6zprwabGPg3qSIZAymRHIP/AAKtSPXdMg8QzXd34Ds4ojbjaksrAp+GK2r+xjjt/CNpL4ilIdlT93cEZwtL/wAIn4avPiDqsVzeavctHZQj5bgFVzu5weO1KWJocnKnfoZOhiruU4cp4L8UdSstY0rTtul2MDRXMu1Yn5wW6f4iuAMGJAFTAAGPQV6H8XNNsoIdDk0qG82CecE3OzJG7r8v0rzuIzOGczhnGQEHatajSa5VoeTOnJfH9x0Hw0F7H4+0y7g06G4RXZHM65TlTX0BeXmrR6JFF/YegrJJOFAKADr+teAfDCzGp+PLLTb2S5W2ZXeRI5CM4U+le5ap4Y8Nx6DZousyQh51C+ZcnPXOMmrVWClbuehh4VHBcq2N26uPFH9saaI9C8L7Yoz/AKwAcn2zTbDUvE80mrCRfDtrLCSPLjAAbAz171mSeHLIa1BY2NxBdsbVpBI15uwc471Tg8GeJZBqN7bfYyfMYFVlX0+tVe797YmCcZ3juan/AAkXieDw7A5udIDSEHIA2oSfTFWdR1XxNJqemo3iHQ1lRT8rRAfliuWuPDnjSy0O1d9BtbhPtClYmbAc545Ga0LkeKf+EhtXufh3biRY92I5W5H4imlT5lyq5vVlUnFxkacOra7/AG1qEkvirTH+ULsiQF1OOtZ8mt69F4GvpLTxbaAzSbl/dgYO6qltr9/BqGrJd/DwxDP3wc7uPzqlP4mli8LT258JSYONoFsW71TTjol+JzTppvVm3rGq+Iox4cgXxxHIXnUuFUBz8ueD9ami1HVR45uCfGlzFIlgjuQRlgWPtXP6t49topvD0s/h82syyfKH05uDtxVq18eWcXi68lkGnxtPbRr88B3YBJ/KrlCbSdiW6Xwxvf8Aqxbs768eHVpW8Z3oXz2GUkznjrjFRXU8tv4LtHTxrq05mKs0nIbBNUNM8a2EdprAgl08OZpDnbwCevWrNxr88/hi12X2mjzAnQA8ZpuPKr21Ojm9zV2LmtzlZtA83xLrMiRTiViJ2yMLU85tH8ZvOdd1uRnsVAKzMMDP51VvdYJvtLU3VtI4b5QmOakS81OPxVc3DE7jaqoCgHjJqUr+80c92m0np/XkGhS6Q93qVxJc69OVkKhmkPHHf1qgpsofBOpTSRa2yvHJwr56k1b0vVdRnh1DzLh0XzSEUqAcd+1V5brWk8F3tqb2VRMhCnGOM9qp+9pYqVRpXbJtRhsE0LTHGla5KGNupAc9MDtTNb0ewOr6KI/D+r7vOd03SE4OOpGaL/UNXOn6XDFf3AEQj4Y9cCpb/VdTudTsBJqMyOCSDu9u1KMJIcKkZXuSwaYH8WSh/Dd1cPFZrjtty3Wq+h6ZaW/iHVXfwk8h3IWdztKcdKjF7qTeMrmeO+vMLZRqxWU/N8xzml0a+vX1PV42uZt8jqQWbOcChQstURCzfuv8SbwrasNK1K6fR32/bp1+ZuQN1eT/ABbkElt4bi+wJaSy2jSHYc4G49T716TpMksOn3/m3U+9pZCAD715h8Vbi7E2j293JHu+wg7gecbugqqkZSV0jBw996nD2W067Zx4580YJ9c1f1kRx6lcd3MhLc96oaekMmvWY2uV8wEk+tWdR2/2hc/KOZSDx0rhlJsiUXa3QpXhBjUgFhgc0zLLbM+GJC4HoafMoET7G4xwoPNV/M2WIUNu55I/lURSb1M0rRuel/s3G2/4T+aS5eKNBYSfPKoIHI617WY9Pu/HKTR67p8a/wBmyCSRYwRneOMfnXhHwJBHii9kRQ22xZsN65H/ANevUTFE/i+OSOVCTbY2Y6DPpXb7Jy1Wh2xq623N/S7KJfHOsT23iPThbi0g2u0XJA3ZFL4es5pvF+uSx+ItOtIn8oK0iABgF7Vz9ivk+I78BQr7EDELyBzT9JgX+0NRLybsyrtB5zx2rbllJe8xpO9lobvhbTGi1zXZv+En05w2oBiYk67UA60nguykvrjW3h11FWPWJI2AUEPwDkfnWB4XhjfUNWVIvLUT5KgdGxTPCc28aspj2H+0ZFyh6jA5pqD11FJ3jaOhueBtJlsxrHmanIfM1qU8YPGab8PottvqUttcX0Y/te4D46E7zz7Csnw3IYxfqsrArcOw5Oc5pPDE80djdlLyUO1zIznPU5NP2aa1CDqJ35jW8D28VpYX8kNx4gXdfXDygS4QnzGyR9af4Lb7L4ee1ubrxUHmnuG3W1wQoy7EZ/A1k+Frq4TSZnW+lJeaV2fdxjcam8Ka1qaaTIkd9J5TFyGZs9zU+ySukjeOJldq5d+H99azaDH/AGbrfidIVmm5luSpd9xzkVN8N/FX/Ei86TWNadxdTBm8/AOJCBkfhWb4R1G7ttDeG0mBQSO2/bnJ3Gm+DNRvLfw8UjWCRIZJmLMo5+djn9amWDpJ3saPE4hJ36+Zq/D/AMWNpWjiCO/u5P8ASJnZzICCTKxwfzxUfwz8Y3KaBGhgu/MF1PIxkbk5kaq/hHV7ubSvLOn2QQs7CRYuvJqHwTr5l8PoYNJj2SSSclTkjee9EqVJtvozP29S2j2NnwL44udNtrrZYQOst9NMWbOdzMcmpvBvxAv7B9W2eH9KuDLqUkmZdwOCR6Vk+FJk8mWU6QNplYIBnn5qq+ETJdW97cnS7qSabUplG0HCKGIA/KsHgcPKV2joeYYiP2mdB4W8e3Md5qxi8O6aqz37yyAZ5PGaZ4Y8dRWer+Iry78HWrm4uwdyTNl1Cgc1l+ExbXA1KSbRNSQx3UiH5OpBxxin+GdLjutR1zbpmpBVvflXyySF2j+uaiWBwjVraGkc2xSbs3+Jt6H490628S63qI8MxLFfbA6hgxVgvv7YqGy8UeG5/Heo3E+n38SfYoUAQ9PmJqhoPh83XiPxHstrtUtpIoyjpyuVBzinaV4Vu5/H2rRmUQRpawcOMEnDZH8qyeW4Vq6K/trGRfvP8zXi8Z+GU+IcrQ2t6WXS1iR2iDhQXzz+VTX/AIq8LX/j2zvLiS7Wa209odwgx1YH+lc/b+FNRbxpeJbz20Z+yR8s2M8mnS+AtWHjWKH+0LElrIvzMBg5prKsMndM1jnuJ5jb1/xNoP8Ab2irbajKGjkkMvmR7SF28VJ4z1/TL210a0l8QfIdVhZBnrjJrB1b4ceKbzxHo7Q3GnuYxKHHnrlgQMHk9qf40+HOt248Ppc3Onqw1NSGWYMCNpznFEcBRmlFS1NVnleLvI3fG9xpb+GJ2j1e2ZWmi2CR+S+8Yq54jks28KXudYspB9lYMhk6ZHSuP+I3w0v5PDywXOs6csTXUAwJMkfOP8KseOvCMdp4XvftOtWBISNHWFyT8xA9Kay2DXxWG+I5JL3bnV6bbwjwwXzYLH9hw5ZgeNmK818L6dZzab8Po2sLeeWJJGYsgKjAIzXVt4Y0eHRLxH8TWiBLR98IBJwFPWuA0Ky0NT4FhuPE0trbvaT+QYgSWAUYJFYrA2vG5s8+k1zOJ7PqkEtnoutT+SViSxlOV4yNp6V8geFC0ujbAw+SUggDnGc819I+I4/C1j4X1u4svGupXN0mnTCOKSNlRm28A5r5m8HSbbG4QEZ8wHrzjFY1MKoQb3M8Rmn1mm4NW26n/9P85/Emf7L+VlRUcBmb3PavWf2eTLDZaaY3baftGw+v7zrXkWvalYy6ZNZR7nlI3Hj0r1P4H61a2dho1vcQXfmLbzurgjbjzf8ACualQlOmkkd+HxHsanNLb+vI9Ag1a5uPD3jicSTLGLyaNRKxJPygDHpzU11PfMnguNpWUBNzAnkEJXNjxPpNp4Y8bXMFtczpJdyYDHgn5ela9x48sDqXhKNNF80pG6n0U7K1hl9ZaxPU/t2gtHEqeMbhbs65E0jD/SkKvxwdo4rzq6n1OKVUgCCNhh3c8mu28ReJo9dk1axfRIrUpdjc6t98gDnivMfFSalLexRWO8RKMFQc1pTozpaS1PMzLE08Q1OOh1OgyTXwdpBEFjYgMOAabqaZxMJlwh+7nk1k+DVxYG3KygwuSAx75q3qr+ZKZFUgg9BzzUSTczhg+bQqXHmTYK8E981peFznxFYK8AYC4XcW7c9aqFU3hnyuBVvw5hPEdpetIUEcqnB7iqjTb0NoNRkmj06Z9mneKnGnFit8QoH8S4HNaECIvizQy+nyo40iQeYFPAJXis6bV4bnStWhj1WKF57n5XDAEcj1rXfVJbrxdYCbXY2KaSx+ZgDww9K4qmHaje3XsfW0sZTnCydvmYN5YXE3gSSSSzl3v4hj8uPH3v345/rXQXen3c+s+IpoLeVVjtFQ8cHCnNZDQ6qPC9oLnXkk8zVwQRMCQu/I6VZkGpSXHiOZbuRh9mJBWQj+H09aiNOUZN239TaGKhJNOW3miSw028MnhS5a0ZdluST3Ax0qvLpd4NIvJRCPLk1pSit7uOaLOLXlPhKWdpVWOwcuS3sMCql9BqL6G0p+0lX1mLJDnHLj9Kxi0ou7NJT1Vjbu9GvxrGuABVH9mgZzjBqtpmm3sNz4da7voEEWnyoxDZzkDpUF6t8usa/H5rsrWS/M5PyjHGKr2nmjVvDUUm5vL0mdznucDitpSuk1qJXi7SLtno9zZ6BpFpLqVvIkl02GEuedxOKju9DuYrPWk/tGCJZNUgKtu6HK8fU1kaf/AMi94bwAFmvSzN/d5NS6i7vpur4dju1iBhx1IZaJ/BbUGm36G/qWmutz4iVtXiaTyUAG/hOKY8EcV5Ek9wrIulhjtHBOOtZWpRibUvEEU7kvOI9wx0AWrBEj3G7O0GzCAryAKamkkhRpScbIfpkFu8mkL525Uspj05f3pdOSJ10qNUO2RJChKj5sVDYB01DSXSQAW9hMgP1qLTpWg/4R5tzu0NvPn0YmolVfNoZexVrWLttFojR2kM0WDJenG2MHdyeKbcPoMqSZtUwbwKMw4PXFUYmka206IRlJTfvIHxgd6etwZIt0sBuHF7g8YBGafPJao3WHj9pIp+L/AOx4vC+viG05S4VMFOjcYr5PulLX92ANuZW5H+9X1Z4tktpvDGtT48pWu1yue9fKl2/l3czJ93zDznOea6sLOUuup4Gb8sILSxChlS4CRuwIIBIr6p8EWnh5vCdtLfaO104uQEbzSuBivlaETtKqwtiQtxg19T+FkiHg7TrWN5A/2tZCc9RjpXRipzjTscGWUFVrOc9TYiTw0Fmb+wUZhekRu05yKW5/sW4XyxpUamO8wBkn8c011hj+XA5u9zDrg0oMcMuE8sxzXfOTyK4FUqxb5WfRzy/DJJtESwJGIntrOFk+1MBnnFQxm5AiIitomM7EEx8kY9qvQw7GtoklGw3TNgnrVeOZQ9oZMMDNIQAela08TV2ZCwFFOyKSNeHytgh3M7dU6/hTkl1vZb+XNbRr9nffiPvVqFGbyZww2FpO/SnJ5iw28ZxIfs0nQ+5reOMmtDkqZVQbuimX8ThWjiBlR7QBGQjGc81WuLjxIltOCXzCiDp2yK0oEvkxsBAW1yqg+tMmF2I5hKG3GGPeD1PSphipIynlFJ9TLK640v2VoJlSK4RtwI64pq3XiNjJFdWk6L9pfY7dGGOvFbR+0ebcHzHVhKMH14pqrM8ao9w7EyM3J4q1jW1ZmH9jQvpKxjm+1NbWEvvR1hZQwyCefSof7TlAlZ1LSB48szHkCtdz8iAEMBCzAN/vYpxiaTzI/ssflgxls8c4qqeKS2QqmTPpIw/MmaOR0lbc8jll9qi8+KW1EbbxthDHLf7VbUKb23CMCMSSDJHXiiWJWs1WNLctsXHAyPmrR4w56mSzbaTMKf7PHcmQySeWZtpA6jC9aJkt5YOVbYqdCeozXS3GkW9xO8rRxgLM2QDwDiqz6baNF5Kso/d5DFuPvVpDHQejIeTzirJ3MNLW1LuyTPtaTKYPBwOlMW3sZotzuPM2D75x/FXQtoOlpvRLgFQ5OFb2qp/ZWgqohnlbBt1IZn4zupfXKb2KnlVe9zz/AOLlnHF4VWT7ZFI41EbY1642nmvGwxOWdPlIIHsa9x+MekaJa+HYki1iKSb7VJJw3IGOB714l+/uwN7DagO3sO1OFSMtUedXwbhL3tGz0z4Swrc2N358XmiOVNuW5Azz+tdtcW+CUwSsisRn69K474Nwae9tqzXV4Yts8O592FKkn+ua9Ckl8PlYnfUfNQRMqmNwcndWrrxVjKlh6sul9yg8V1PmGEAMucAj2qZ7eTZLbrDIQojDsw4Jx2q3dXOhQXJAmnJG4jacn7vfFL9tSeXZFayiLKFjk/3aiVeMnob/AFaorq12YzQiOLzlSQBSA23/AHqefPCjesjCUtx6fNxVuXXpoLbdFpMhBAIypO87vSp18T6vHZH7N4aluJX/ANXug4Bz71pKvG1kYwpVE9b7djOnlntYQyiWR8sCMdDSubpGeZWJPJxjHarUus60kRuH0B5J5XO+EQ5waS31fXZpZS/h54H3HaDDkEVMqistNyZRd9L/AHEAnv2YELKgdSTyfSnk6tNKywrOxKNyD34qz/avit7xd+lmOMBhgQ7gCfepJZPGE5eNbNogM7WUYApNJpDnOabvchlfWZreOOOGdZB/rM9+aRYvEEUeZYpRu4YGmNpvil4WN3L5UvzYYOeOaIdN8QSWYluNYjGeWG/nr70ci3NKdWpKa3RIkmqcHy3Xd3Y9ODT/ADtR+/JF5iqudzN0NMTSTI6tL4it0Ro/9VI/3jiku9ItxIkn9vxCPGQkZzmlOjCTTaLU6nJJqT+8uRz37wlGWNWKnqeO9fOWtZOpXTxqAjysSevOecV71ceHrURNL/wk0m5lPQfd4PFfPmopHBeyxJLJIElYZb606dOKbsc1bETlTj7S7SOt+GEkNtr8U0ysqkMA5XGcivbbi6sGiJNyrOozgV4f8PFtr7Vw188oSIcKhxXq0h8OIw8mK6TPBZyOayq4RTep0YDMJ06clHa5q/2r4fiQLPc7S3THY0q6n4XnAK3MzL0YnjBrIcaKB5aW24Dnc5pXfT44ldNMhLdcsetVHAw5dTalmNeM20aUureH1ciK9do84A25JqIa1okoLxmQbf764zVSC+hcecdOtkKjoFzUc2rTCQsLS2CrjgpSWCgnqdkszr2vKWnoXZdX0lRHJGjKH6kjIpXvbcY8m1aVieNgzmqKalczn5bWMqG+TCYxTvtWsxOUjgZTnhguQKxeDimYyzSo37ruW2M00LK9k3mBsjK/pRHBqU65tLN2bOGTOMVUP9ukjdDcszHI2g1Ktj4ln3OhuoAQcjGKf1SDe5rDNMQ1dq4+SO5VsPCFcep6Vw3xL+1QadHHs2gnkqQTXXWGia5Nn7S0md3JZs8VxXxFtbjzPsjSfvh9zng1M8LFTWplUzarKi046nmBRiFJJweSxpm1dwBbg9SKuT2Usce08FB8wYd6pxgFwHziu2GjtfQ8VtxlzSW59jeXNkHJEa9feniJZF3ZJyOMVTh1uyviIYHAY9MHOatQX8Un7tGQNGxB5618zCd1qeg4Jy0ZL5GYwytlx2NTtb/KMDacdM1W3bMM7A8+tStcMQfmz6+1JFU+0hBZ7CCrbix6ntT304Lltwyx6k5xTYLpo4wdpO885pGcXDE7sFfeqjc1lJOOgqxJHgcsO3v70SxkqRuxg5pVMoAON2OBS5bacDA/nSTcXczu1sEVksaefcsjFzwKYbfT13iWAPu5GDT3jUx7vXsaijy2I9o3AZFC1LVapu2cdr/wx07xLci5muPJSM5JJwc1raH4H0fw7beVFKbgO2SXPWtmWKV0EZP3TyMZzUqwAbd2ST0HpVycurMYW5udR17mXH4csPtLPvzu6Afw1Vn8JbmZUdQg6EHkmt1olEpA3KTTpYpAykcDvg1EZSvZHXHETWrOXn8JG3G/zWZ+pXNVZdBuUhO4jbkHOMk12Pkl5D82WIzk9KY0Lt8qqDng+1bxm1pJjeLlzXOGexvYRv8As25Dxj+tU5Vkj3RLGVU88dzXokmnlHGVB45BqGXTLcxgrZfvAwPI+7VJ3On67Pl3OCDhFAY4GMjPXNPiuIrh22OOn5V2sui2ksfNouF5djVf/hFraVCAioXPyHHBobVi6eP5nY//1Pjnj5sEEdq88+Ji7jB5N0VcDIBbGT3xXta+B5RIUt5flxg5OcmvIvil4b1KbWo9Ot9Lup2iiLlokJx9frXn4dw9qnex6mZYtyotW+4qfDm2DGd7iSZiVBwzZ216EqgDcik89RzXJfDfQ/F/k3BbR5I1jjHEgwzc+hrtH0vVUx+6dNnVQp5NOpOMqj1uPL8VGNJKSsRKmQ7ncG45PcelOLHjZxheee9A88kRtC+Ub5mwcUSJK6uChGACDjA61jdJ2PWp46lJaMjLFSu4Abjg5FOUhdoIY46n1pGXcm77ykdRQokeNcJxn+Kt1yWInVhfRjxy+77uMEBvWmuA331BLAjAHSnxwtKTgny4zk7z6dKhlErbZIsssnp/D1rJ3bNpytTvuLGY5lHl5wOAPpQwiincNIx3IMc9TmpYWXaFAGAOSPWmP5AYeYm5lPye1NFNKVLVD4WWGE7Xz5h6d6aHZtyK20L/ABHp1qN1eRiYwdxGCMdBTs/vxCFXaQADno2aSjzJ3ImtFcy/Fs7x6FNJt3HGCR757V4nayOkjIJVVFY5ZhnvXtfjED+xJJ+yrgjP3jk15Jplgk5EjypEF58pj1NdVCMLNnzuZyaxCSZ7N4auSNAsRLMSFhVVHTIHeta5vvmVmZAm0YI9ax9CnS50i2KJGRFGI84HPParzoXiAMXAGDgVyNXejPfpSXs7Gj/aUf2dIpEDRnA345HBpkMsCxqfK+QMVOTnI29aoKF8snb8uP6U3B8oKA2OuR60raGlRSi011NBJYhEUEZ2OcE+lO/dJD5fmlgSRwOnFUo5pVmJiVSDkAH6U22lvFuHO2IK2eaagktSnJOKte5pKkYVyjgrtOM+1RRRMyjB+8xzz2xVbz08yRNjkDP0pYblQHDoQRkq2OlDjrZDjVjdO5cltppB8g5Ugcd+KCJIwu5mGQARioBPMqsftC7QDjmnQ3zlQEfdjhvTpTlTVh87T3J2kmjaMLHlSRknvURlCN5LxkggEsOgyaVryfYgVlzuBz2p6ajcIqq8CZwN3HXmp5VJBCpq7irOsjyHcchSTTrOUETecQ6jdj8qZFqAmPNsgxkHH1607zbSZZlUBCWJqoKxOIqzdO2yGo6+Sjo3yDBINeSfFaeK71KMwqeVAy3tmvVG/wBN4tfuLgFemcV5V8Uf3d4AZQpjxtBq6Mmqmh42OrOVHlWhm/D21S58TWQbbsDjeGHJXPWvfZrW2uLye3gZExnDbevFeG/Cgl/Ekd0yq4jALEL0XPPNe9R20V9JLfW8nkRyKxy3eufGzfO0zfKqsfYWmUU0qZHhjhy8buvmSR9Aaa1vNbySYupzgtwzdq0ILG7tIE3XHmEyKQIzyRVaO/urm9mW4stkaowyeowa4FV9/U9GU6bVn8htrLKsQP2jDbxhvSo7qPVIdptWjlkcsxL9TU8Cx3mY4dgVJOWY05rS/ikaa5GwHOxhnBFbxjGVzVuDSd9iGS+1eBDDcWkDN5ikYHSlurywu1RdStZxKCzApxg1NaveGznFxESkMykPjk06e2iub2EiMqGQtz2FK8Y2djlxUozptJmW1tp85GoRaVIxUbS+z5jWxY3pjgaEyERjOAw6cVXktp7aZfKlbyiwwFPSp5ZsXKpONwILDd3ras+eOhy5c5puPYYt9afabdXu+ETsatyXVpLFe5uNymZSqoetVZlsHEckdmiS7eT2601bW0O65mG0LKAdvvXJGCtdntxqVErWL0cFikP2gmQLLnIJziltTcwyQiBcqLdiD14qje6fAMRjUZzDKSVCHoaW1htm+ySW9xdCWG3YZZsgjPIpRgm7le0qTqJJEjP5sGwO4QMPMz0zmnQLGly7SpiIMDk1Vna4mmMVts8ssN4amyT3DXUqTBQAwyoHWq9lFvQcqrVTlaLWyzEzkDcpLMN1T71mudPt51xEIGYbRjIqjDfPb4Y2+7hvlzmp7bU909nNNZOES3kQDHrRUVlZBVrKMrsg19oXbT9rEQrHhVB5GTWb4hgRNFvZcs6RQnKk9eKtandW0zRRqH/doMqwrL8T3XmaTqQtvKiBhwVJ5NdtJSaR5mImlz6nzrfYa7bK7Iwc7c9jzXq3wheEWu+OFZCFZecYryy9TM5BLsu7liMZFes/CRFk0xzbKqjcwIPavUqtRptM+cy9ydS538lsDDDtUREKSQDxXK/E+4jXQIgMPJEvccV1t8hS2jBJ+ZOo61yHxfEkfhmL5AigruJHJGa8yMveVmfV1oL2Er9jyG6XEJEanft5qtph2/uflBXk5HSrd15i2pfgMV6VW0xcuUxy/wB5c5Neon7p+ezV5WO0+FcLSeM7eSP5UDHeQOMGvaZCIxcQuAVecYPrzXi3wbi87xRLC7SKkTFiQeRXsrJEc4GVMhIOeetcmKipVEfeZFTisLexXuLqFbO6Dx+Yq3C52nBzXnXxOPmSxbGdU3AkEdeK9FlS3tNKuJVUl57pQe+PWvNvilKftlrN5mQjFBGoyTxXflUb4hWPN4ginS1Oh+GcdtZfD7VmSeQvcX6N83c5Aru557l7vVh3MaDJHfFcN8PIWHw5u/tJRnfUFZlHcbwMfWuy1GAWOo60IZtyq8Pyk52/Lz/OuLMHbFSXU9fKrLCxaHyNIxbOGZLcdR0GKdZQpNeQRui7TASDjvig25H2wgtu8gDOaUJJb3C4lkxHbZBI74rmcj2eZVI8rKFjbRyQaUzqheZJfMAXvk1JaWNuIrbNoFJmfa6nGOtWLWFIrjw9FswDHcMQOd/Hc/jUemNI2mad5pCrLJIWPfgkUmm9zKkuWVktCtfxRJY6hc3VzcsguIwzCTplgAPzqa+tPL1HW0h1G4SSSOIO7ENu44/Kkv4Ym0+5gyW8+7jJH0YHNFzI8uq+IZwqiOMQruz3K0o3Wtx1KNHnuy1BJfQ31mEvDKEhKoZR04qvbS6qiaTHC9kT5rnDEgHknoKmR5P7UELEGNbPuOh9aq2Itt3hlpZFYRyzGXb0xg4ojFJaE1aKcr3PLvi7NqK6vDPeRQGUyPtkjbp68GvO7dhhhuyHJ3D0Neg/GNs61aYACyNMQu7pjiuAtVP2dW2jcGOTmu/CuSjqfnufQSxTS3KV2m+4jiTJLYzz0qxPF5No6HOUHGR1qK6mZr2F4k25Iw2etWNUn3QkHJkOB1610tuyPIUfdTuS+CGLeKtPO5U2yhueBxWhrl1FL4g1KUP5rNOSTngjNUvh/bx3XjHT7eYcO7dD0O0n+lWr25S5uptlusawysisBgsMnk1jOF6lzsmlKjaRlXBU42qzEcj0plscTkBSrtknnpTr1zsL7CnPGDTrCRppmknQjGdoxiqcmnZnEkt0WvKB1C1mKmbNwnfp8wr6TYreeDYPtU0kbzTJ9wcnDgj+VfOdhdSjVLJI0jbdcIjqRzgt1HvXv4i1JfDdgLa6Ty3uUyJl9Sa5MSrWufa8OL3XY6e11B7TxJqghkcstnGpcHJ6Enis+11LUho2jxrqFy0Hnbcjp1PrVa3m8Qx+JdZEEWnyulsgkLZBzjPFVbW71FdN0i2eONdzE7FOfm5riXvOx9HCSc9jc/tHUm1zxRm6lljS3gU55P3Sf5VURvLs/D4DKvnStkbeTwcVSi1W7tp/EQubGYSSxIjbR93CnBpItYt3m8P2P2e4wVZhI8RG0heatU2k22a3hb3UbNndS2+peLfNhRi7JsbH8JiA61Xupkjm8JGTB3zuGAY9kNVhqsNzJr8kEojkO1WDk5JC9abI9lcX3hdnvYSLYStIN45JTA/Wk6dnfqJulpzOxcjn8rxH40H2eJoStv5fzH/nnyKlbyp4NG/cCMKQwAb7pxxVZr2z8/WxBKm64Zd/TnAwKszt5d14etRGHEzESFR93CZpT21Ki4y+FhYfZG8T+J2cyuXtYc85AO0jiq0dppx0nRYodSlQpeKcSLnOM1Zt42tNT8R3ETBV8uNWHUEgH/GmNGsltokUIRQZuTjrxWGrKUubRsv2sdl/wl9/vulUCBMfLyciufW1il+HRtLS4j8qS6bIz0/enOK1dNlMPjbWUnxsjtYtsuOvDVlaXpRg8DW1tPcrIftTjjgkGQkVoknImLbdrnQTwS/25ZCEJIgtTlw/fistbDyfDWuuqKvmXTtIq9CeP1q8qNJ4jggAZQlpnI/iOKw7mS5n8Ga1JHvibzyAGOMHeMmmlZ3RpPmUVZmlqVur3ng6I20okWZyWYcY8s1LpSaiPiD4m3whYPsVtsfPJxuzTdaeYa94OdHPlqzl03ffHlkfzpdNu7yLxz4p/ekp9jt8c5wxDZrKKZjNytqeMfFWUj+x4pnJGZTGNp4O4/0rzuFvJaUEKxZuorvfjFeyyXOjRRlWCxvx0OCetcHBFC6yOzEBG6V7mFio0077n59nSk8S0z//1fzx+FDFPiNpt1HNIksaylge/wAhGP1r6Evru4TTtPt90O1rhWG5Ac818+fCORU8cb1i3MsL9T2x1Fe+alLZxrosMdocyzqAd2e2TXBjZtTsmfU8PwhKiuaNzS+1D/hLBJJaafNJHZHK+SMbSe9Ura5tptF1uVdK08GVn2sIMFT7VYNxp6+MLp44HOy1VWYHt1xWWJNOtfCGsTES8TSPnuOe1cqnPRNntvD0JJ3gal/f2q6NodibKQf6TG5EbkHgdatD+y5fFZmdNTjZbY/vPtzHHPQDoKy9Rms1tPD6RynNxIihnXnpV1LQSeLpbaG5XykthuYnGSTTVWpHRuxg8Jg5Suo/mLYXimPXJI9Y1ZXM7eR86nHy+4pNRu9Qi8LQXKazqKyPLEsnmwoVbLc9BUFpb3ItdUeJ4GZJWAO7k8U2b+0B4egSUs3zIMA5Gc9a6Fiayd07mVXK8HNe6rGlqk93PqGgh57J8uwBktyR09utOsIIpPHmqC4g0OSOKxhVswlXOSe1ZmqJrJ8S+GnS5cRx72Me373GM/hUulXdzceNdafekkyRJFJmPBXqaFjZ3vf+vvOZ5HRSdtvX/gGfpuhaZH4I8RTz6fpDuL25fzI2wVUE4GKkvPB3h+bwzo9ougRzNNHF925CZz1qjpV60XgLxDm2Vw11db9w+98x4q7qF7a3nhvQdunhTMYh7qKv+0K7fvO/4focyyKjzXjf77/mxde+HPhtNY0m1uPC+r2yAnBhmU7semDVWy8GeGh8QdRhgXX7VLaxQndubBJOOAeta19LanXdLbM4NsWORMcjj0q3pd6reNtV1B7y4xcwRqqE/d255q/7SrK0Uk0Zz4dpvW7Ryfh/wXZ31lrN5Drmtlob2RAnlMSuB/Ko7rwJrX/CFTXkPjC9SIYHlzREDr/tDit3w5req2ejavLpepz2we9nLNkZJz05q1f6/wCJLjwK9nd6qJw0YLJIFyeah5jVb2/r7wXDdtU/v/4YwNd+HXjy0tdDFn4l0iV7meONUm6jj9TV3U/h58Xv7asoUt9GnIUlRlc49etW/GPie9MXgpTBCxm1eMS8fw+WxPT6VLfXUVx8QbNpNO3W0GnSMpEhUgkjP8qqOZVpu0la3qc9Th+VPWDvfpoY1j8PPjY3jC+jtPCmkXoWFWI+1bCB+BqPSfCnxQmm1NrjwDBBNbTMrFLwYJx15rUtLTS734h6s0cmpWETWFuFMd46gctnoai8Hm2FprWzxHrirFfyxgm5ySR0PzZJFdMsdG92znWR4qOyRkaZoviaLRb271nS7eBIBIW/0oE55ryX4uT28+s6BHsaMjSY5JFPQhieM/ga920u9K/DnVbh9dnaOWCZ2FwisJCMjqB7V4t8bnvLXWfD0UlxbXETaPFtZYwCO5/pj8a3hXU/dvr8jz8VlmIpNu1l8/8AI8+0dI38S20E7mOMSjvVjVVV7y7KlV/eHHHXmm+H4PO8T2mVWXzHOd/IU4pNUiJ1a6Q8FJSNwPyik2nZHmTpzcbozbrdDEoDDdnnmmK5S2YcYk9+lS36kRDcwbB65qzNdWj6JGsUGJUG1iw4PPrS05kOnRTTTZ3/AOz2lj/wkGpHULgwn7KojPrlq9ZaLwyvjkz/AGiVtun7BIhA535xXk/7P3hjSfF2u6rb61d+SsFmDEST1yeP0r0a38DeGJ/Gk9pZazbp5FipAaYqN245J59q63PmdmzZKz9xfgaekposfivVgzXcnniHDqQcjaaZ4efw82qauu26zbTKoDEZBxzWfovgEHX9SiGvQB4pU8txenGNtR+FvAHiHVda8RNpN3PIlrfCLzDcgiQ+WDkZ+v6Vu1Fq99ieRqWpqaDcaQNV1No7OcLJd5DF87uBn+tO8J3GhLHqS/2dPxqcrLIW4POay/Cvgzx0TqX728kMd4+cRhgoHXkVU8LaV42+xXMsNtciIXs0bM9o3UNgms2ot8tzfl05mb/hC60NrbUzcae9wft8rZkkK7VB6UnhHU9Ij0k/8Sk4a4kZ9zHgbjn61zugJ4jWGdLa9sQDcSF/PiKluTVfwbq3iV/DUk5Ol3lu8sjboXJ5yRV8kd2ZOLXw7HVeEtR0600N7eHTYpYIpZT8/cF2Iqfw34hiXw+BH4RsIiVc7XlLbOTXJeF9Y1aPw/uk0uIlg+4o+QvzEDr7Yp3h7VbweHohe6fcMUjO6RCP3mSfSnyJu6KgnFNHT+EtaEejGGDTbHILkgJlWJJJqPwvrVwmgyvBYWqRneGV06AZ4rD0PWEj0J/I0i6j8tGH3eTknmnaVrdtZeHmV4bh2OckKT65puMU9C+eo0zb8Ka7fWvh2OC3tLErEjZzHyc5o8Ja3q2neHLfT42hUR5JAjHTJNYnh7XNMk8PxmLznZUZgNh3Hk8VLoWq2M+mpN9pWLfuyrnB/WnyRbMnJJtSVmavhPVvEMVkWlnjMizuwbAAHzEj9Kj8KaxrFpaXKfaJFP2uWQFf9picVU8O31mdHec6hCd0zMp3g5GSMVP4ZubcW8m+4jZxKzMcgcZNTpaxE4ppvYl8JaxqC21zjUJR5l5JITk5DE9Ki0XVdW+3alImoXILXJ8wpKRk4qPw0wksLu48oBftbiMr1IB4p+gwSC41EuzFTOduPpVxVNaFwlKSciLQbm7fXtbmmvroCeZCreceSFHX1p2nfbpPEupObyV2kVA37wnIGaPDsG3U9V8zaAbjAO7tgcUmjbhr1+qqqAsqhu5wO9VOKTskTF66sSFCniS4mnkl3+Qq8sTxk1V+xMfHEt3LPI8v9nbE2sSvL5zjp2q7F5cvi67EscvlvCgDdlPPSottw3jWcquyNLJS3bA3GojFMt3vqVNUhlbxPpf+qwySqS5II4FS+IIZmuNJh86WJLW7Mhwx5wpxVjUsv4isUnkzGsLn5B9Oafrbb7rTYyoKmQkDOC/FaJRS2GnfRjPFcrT6PG0lxLIxuI2U7z13A1P4pv8AUJtEuY5LoiOSFVO/ucjnn04qv4qYiytPuoouo1KseuTUviIpLo7W4Hmh1XHPI5ourEwUX7rNGa/1WHQnE7QOGtWDnaORt5rj9H1KW113wPDb2Vo4i0+ZtjKCFGAMD866fUJBD4YvFOW22jpyep21xmiPCdS8GMRsnXRpZmx2+6MVnFczJly01fTQ73xJr9sPDOtu+iW6qLR2Z8Y5xXzP4Ndft00TBiHjzgd8V9EeM7hY/ButNsDJ9jclc9eK+a/DrsupRhM7ifXFcmKgpRdgSctVqdbcWUc0M/lxBWkiIJPpXoPwVTSY4dNEtxPNcyWUoZAcqo83t+FcMzylGGztg47mu3+GlpcRTIsdsyPDYnEirkhSc7a48A5Xtc7cTCSgmalmNMXwjrjm7kXdeSkh48hh5mMVsvpsC+I/D1smrWkK38bgBjhuFB4rCmjvrbwjqFwuk3UqPKxUIhy2XxWxNoV//wAJNokK6TcPLHbyPHK8Zyg2gEivZdWN7vY4Umkle5Q1S3Cy6wkV3DcMt6UVoz2CjrXOzrczNlAqttwa2J7a7s/7RWWDyc3JbLDBPvVGAiY+ZvVRn161wVWr3TOhNtEGmWskO0SMNxbkjvUmpK73P7glB0J7NUzCWOSMoACW556ikv5VZ1B+TscnvXHJps6Ip21KE3yjZKu5h6CptEgWbWoNjvkH7gqJrjyz5c37w4wGHarmhOserWxTAZHB3elOi5KWhM22jXZYv7L1QtGrgXIJDDnOa0HaL/hI4rnyo8pp5XaOuOtWLiJ/+EdnuI7i0fN4u8MvJG8Z4+laU7aSmtu6CKaL7Hty0e0ivS9pG9mcajWs27o5a2EMPh20jto1EbX/AJqttwc7iTVtLuYTa5LHLKm5QGO44ziteN/CqeH9Mt5baZgLrJERxjmoptS+HqXGuLevexx7guFkGMAfWs3NNt8pdJT50uYppf3sd5pUP2yWTyrVgGMhyOKhl13VzoUcc+r3bL9tGfmBB+atC11b4cy6jZSM90GjtmI3Spx9R1qjeeJfhqmiwR2N8CTqKtwxJA3ZOaHCDatE09rVjTm3LbzLD6/ex3OpoLyYM1sqAPyTxU6eJ9YgvdNmSe1klisXUBwPukelV38W/Dn7VrV49zbywN5aIGd+GxyOKZf+NdBbV7COy0K3aOKxba8VsXJ9smpdJOXK4k/Wq7pqak7/AIk+l+Jbs6NpEcVhbyoZnDM4IxyTkYq1Jrb+VcI9rEfMuw3HOCDxWTovjJbiOw0+z0gJJJk4khMYXrx6Zpt9r+rRxsRo0Uh+0gfu8HgGs44eDlZRsejHMK6pqUqhr/8ACRW4fWJbnSLiVZwnmuh9B2qy+tWM11IkOk6lHE1kNoxnHHWuf1DxX4lS21eTT/DkYjCptPPGevanHxD48VrhbW0YKtqv7pjgN+mazqYFOzS2NcPj68Xfmvc6G0uo3udPhi0W/fZZSbm8o9TUumwNLcaVFHa3SNDby4QrziuTXWfiA97FOm6BBaMPL+br9RVWO68a/adOkGoiMvbyeYGLZzTeAUlruYrOsVGdtXqd5Y6Jc3FtoiS+YrRXUrNuODjJxU48M6h9l/d6jbPuvCy5lAIGenXmvPbe38dypYkXMpDtJudVZwBzzzTLfw34gkt7aaO4uWkF0xk2wj86mtgpWtF2O/DZ1Wbu43Op8dadLZ+Dr/8AfwTyteDKLIM7cV8nXPkpcuYVfCucq31r3nxJ4Q8SR+Fru7mv7pGN6eNwA2Y6nFeAymVJnDMWYtyfWlRwzildnNjsc6zs42BWLzqS/l5PUDpX1j4PtBD4c0eWb/Vy3IDnbkquOtfKMTs15HwudyjmvpXQfCN/N4WsboeLdytcHzLZrn5duPujvW9bDucDHKsdGnOUep2b2+lxwy3BvS7G/OQT0FYztpiG3lu76JQL4yjcRzjtWXZ+BdGtvJWHXI43N08jbpi+72xmtSC20KxSzt5tRtZ2W4bmSLcAOtcf1Bxi7O7PbnmvLrJaD5/Efg2OVCmpxrKJW480Yziq1pr+hObea31O3kUSvsIbJJxWna6l4Rsntn+yWV4hnkEhNivPHQGl0/X/AAilvZtFpCQtG8mdluqjvxUrCzsZLOKTdzGh1+wlFrCk0bmRZGAHqOtOTWY4FguXRnQ27sQgyRVyLxX4HK6fI+g3AnkWUxhAnHXPSrFp4t8J2qxXTeFJQTbsvzPn9BV1cHOGu4Us1pVXZuxjS+KYI3FuNI1eRjCpEkcOQAfenz6/JK97t069dlESLvjIOP61ut438GBJ9nh24Sc26ncCSMZpH8c6KTcmLTxCqmIAmDk9K51Qlrdf1oazx9HmXv8A9amXJeanFwtjLg3Cr1AOSKjTUPEBnjS20OJIj5mGkkyScdTW03iyOVopfNtlb7bllMQzjBpttqrXc0dwt7aqjeaW3cYqVQm27LQcMVTk9Xcxm/4Sa4t7dBZW3y22d4znO7kdKeYvGUySbtOtvvoqMoYDHvmtNr+5e2Xy9YgjDW7gtvHB3cYpJJdWRVt49Ye5AliD/vQOtWouO5rKrFu9/wATNj0rxPJ5JMOeZeFXgDFNfw/qnlmK4m8uUop4xxzV+4GsxmBoZZMfvSx8zPtziqzR6p5LyNLOwCruAGcnNJ2eti4yc7o//9b5ri8KzOSJNWli3TSZJcDPHpVYeEY1sFjk1p/Mjj+bdIMn5uxpJ2uhcMZIZ8oz7iVPpUEjzR2sLyRE74QTu6gk158VrdH1seRuzsy2PBljHK8v9uyHa7Haz5BAFRHw1otxaP5mosDsCuxPQZqut3H55tJGGGMhIz0wKjjuop7RkjRiCE2j15q4po1agr2OP+NvhnQNB8KW0mmXMUrS3TYLA7ieOOfbJrxAfIgwRGVBy3XdXq/xa1e21RrbwjtKXMVyZQzcbQR3z7ZrzS/sxYRjzJkkc9CpBFdNG9z5vOLuorM9X+AUWhSaVqw1OF5ZHuEBQAEFccdffNem7fDVpYCOx0BiT8wlkxgfNzjFea/AjTbvUNKvpLa23NDdorY4OCK9Kk0DVvsXlywsgK5VnbAHz4rOu3z6HqYDljQSemjJHutNEqSPpylo93y4+96Uv9p263bPbafGHlVA24cHA9KP7GuQ/wAzwlhuz846etWrfQpY38w6pYYBGQZhleKlqSdjuu4v1Ktv4hu7SML/AGfatCQMZTJBJp//AAkeotCEtxEu3PDR5A5qFLCJIi7arAHO3B7DB7VYEOki1Q3V6ZJXjOREuAfm9aiSk3oYSm3rbuVbnXdU8tiJIw75DHZxnIpbzxHqIjj3knB+YL3p0tx4YFuUf7aHDZChevPrTp9Q8Oboj9jlZhG2ctj0p82zbNFKMovToVJdZvpmb/SpAo3AKTgZ4qGS9upI5o1uHd0JJAbpV+71TSreGP7LoMZkycF5iSPekbW7UM0kOlwBsYYAd8inGUpK9zBwi3K8ehlyPMLb97Ll8nqevNWtP0CW/t/P/dYdeQ5xirH9st5JZ7C24GQxTI61q6Sy3NsszRqC45Ycd/StI1J7XOHGQhBRkkZP/CvpftCvvgOExt8ylHwwaUO0d5GoQYUb++a6NhLu2A4OOtQtDIrEiSReCMbutROpNtK5wOcEmuXc5e6+HN+tjdrbIXm8ksFD5yea8Du/h74z8xjf6PIWkYhWA5FfVMcl5GEYTNuUY6nNY3iC91lYWgsrtY1HQlQWU1cMRKLs2ZOlCdNJKzR4n8Nfhz4wfWngfSmhgZCTcScBa9db4Z3iAPd67ppVV+Zeck1gXLa6X8ldduoiw3GSPjJojsrwuWfWLpmAO9mbINbVcTNvRioUqcG7q9y1J4XshMhbVUZFydqDintoek5/4+JXOMAdMVCyYQ/vAWHOScUJcIxYFwDjCinHFz6s9Gnl1P2ja0uTRafokJ3C0vg44C7hgmrSasLOSKCPQVdDkuSoPFUjcKoPmTIpX1NN/tBS4aKTcCOeetRPFSb2O15bBr4ie78V3HMNl4et41zncy9ajfxjqHNsdHgKsPvgVXlvX3GZMnaMetVRqjSSKXt3HGMKKcaqZyrLle8ZF3/hJtRVUIOQM8AdPaql34o1JpCqXM0cj9Ke9z1xbfMTyDURMzbgsUR5yCRz9K0VWCZnPA1nHciOq3TDm4lDfxEHrXBfETdJFHOt6wbPVupNd0qXCF8wR/Oe46VwXxLtrtoIikUaxKx3HPJNP2sZSscVTAzhFu9zz5ZZJnJmnYZHUnrTLcI8yrKflY4Jp3+sIG37i8+9RxoZZFRerHFdt1fU82VVJWWp9DWdt9hbcH2ydM9KsnUNjFhOhkHct1rkND8aafqjx2l5KEfGd4P866D7NalzNbKssfUOK+MrYerT1Z3p3XuF9db1CObbuVoSPmycnNXbTXpoS9y3zY4Zepx9Kw8L53O4oT0xwKsyxtGD5HVucetcqxMk7J3K5Zu7XQ6CLxZZuA6KeePm45qyni+28wxPFt3fxj1rjk8wrkpg9weKVI3AO2WME/eDdSK2eJnfREqbn1O9TW4J4jtuACD0FTw3tvK4Jly2cZDVwTyGJQivtCrnp1qM6swhWJH2g9WHUGtniIq1ynUiz0rzF+4ZNyk547U4E8srhO3ua88tdUniUE3DuEOOD1rQj8TtH/pBZh5Y4yc5qvapvcylNWsztJDwrDr7HmkQqB5rbjzwCa5BPFn73zJZOH6Z6Crmn+J7OZZBJJvZW4GetaOSvdlp2Wh0SzswLuo5+6poaWR1O1trDviqNvqFvcIWViGHO01MJ7fBfzRtHBANVF8zHJNPUsjGUG7c/r61MZFETIB8xPeqvneZIscQX5eR9KeskT9W5B5yavctRhe5Ms21fmUsemRSm7L4+Xj3qMzQx5ByfdTUaouSfMyCc460L3gknF6Ej3Tqg82LcCeQpzkVONRtxCp+zKGHABHaqiPH5zeV8xXgA9CadcE4V3jUSZ6DvUWbJlJqXNcnOpBGJj+RgM8dM5qrJetNKZHVRI3Vsc07K/xgEk/dApViULgDLHr60/Z9gdSd7pgLiQsJF4cDGSABSQ3s4lMssYZWOOBT8kZj2/U0RpKY28wAKeBjrVKKWgKU5atjXkshkeQjB/4SMGmyR6dKFjaAEgA9OBUsdupYGQBcg4JqNrUqSyneV689afL3NZTbjZGdd6Vo8pkxG6DGV7DdWedAR9k63BTA5XsTXRQwZA88fK3OD1FLLYROw2KfkOcZq4p3FzNx1OOfS5xuBmDAthgarSWOpQHcm1oxgKV4rvfsEGD8sYduCxHOKg/s2JFUDL/Nkgdq0jUUXsbfWKqhy30OFSGePLOp3Hgqik80jv8AacogMe05+Yda9FXTEdhLFGCCPmzVeTRIVUqLSLAHXFS6il1NKeKrpWRwkEhMmUcAkbSc1G0ReY5kXI+YMOR1rsT4esHO1FUNj+E02TwrYeU32e7hQhuQDz+NQpIcsfVfQ838Z7rbw/KzoHBAAx1zzXjOnMhlW4VXkl8wZX1yelfR3ij4d32paS1vo1ys0jOGKu/GO+a4fTPgh4qsrvfetpxRcNGsL+/Wt4V4RjY87GKVbERmo6HQabHs0+BEVUHlggVbaeZVCBfmUcg1pReHNciiiWW3i2qqrweOlMu9LvIoywt3JB+Y49qxTgne57ixFNQuZzbpYnEYCZPO76dajtnaOOQ/eVAR6nNX/sciRmZdwIONxPHSpHtVYOluyKw5yxAyaFJJamkMTTly2ZmR7y3mo2Ouc9qeqHzzEWBDISGx3q6umXgmcrCH3E8hs4ORzUYtPKuH+0ZD5IHYYzQmkzaMlpqV4trSMJCwO04AH86SOFzv3BgvOcmpCrFyeB1J2/XvTkRpJCxZiiqQPaqTTNoyTauQfLkoynOSAD6UFQFwBgoSSAKmjiZSW+1RsBk5p4SONWLOzbmJyeeaTbT2DSUrFdgdgXLBRg8dqkK8xSJKxX5d2760+QxovzsGHZs/zpzrGhijT7pAJ5pOTvdj5IpXZC7kSlA4CkduMc08axDbxFGgQsMhmHenyRRR4bHB4NUhaQktviOxs9auLuctahOpszZ0TxL4NaSW0WG5D/edymAOOgNeK/E+ey1PXZJrKCRQgG1iOCB1Felpp9ltdUAj+bOSea8r8WwyLq7wxgkAhhnOD61ph1GMmzycfhpxppSd0bvwZuLSy8RxXc89ukY2ho5m4Iz0r6Hl1G0N0v8AomlvAYzsWF/mxnuK+X/CFhGbgyTK0e6TBLdDzXpA06/WVDY6n5TFCV2qOKyxdKMp8xGDhXdN+zWlz1CXX5YZCNP0HzWjkAyy54/CpD41tg8n2jw1qWUiIDC0AUnPTJ5NeYR3XipI2RNTJZH5cMQxNXIvEviS0ZftL3MqFOCWB5ringoNtpndSliVrKN7nd22t2eqWks0enLp+2cD99GF3cc8CnveyRsj/PcboyEiXH9a4SPx1qttLi40Q3C7920xA8461rL8QTFKsk2kxDOMAZBFZPBTjrGRft4r3ZRf3G0mrXFzFMuraPdWKJIMMw4Y/hVGTU7+e6VLeFWCxsQq8sV7cVOnxN8NeRKt7BO6xP0ByST2qWz8U/Dzzo7/AGXUN5JHgkAHjNYy9una1zT2mGbXPoZMU11JBtkjcSPKMjb+VaUcdvcXoSaUfuIyWLEgitS3/wCEK1Kf7TJrUybJhIqLKBlvQ+tTtp2iaxehftSxAqwMiSAZJ+tSqtdbxNMOqKk3CejMU6bHdWyPDcIdwBADdKlj0q4e1kQTRj96Mhm9K6zTvg3pDfZ3s/GwZ96kiSZcDn2q5qXwH1Bpry+0XxpZeY0+dkz/AC9O1W218RrVqNSSgz//1/m+WxuLdUjkjzu3MMc0wRgA3Eb7MR429K1B4a8YaJrPkapH5sccEgjkQ5VjVO8uJLJLX7TcWsO4Dd5hxuJPTmvlHiEna59nSnVctFsZwiEPmkyL5kbr5nrV1UhmkbZH80jZJxk9KkupLRLu9+1vAqrOm1gwAAI71EmswGSRrWL7RtbCtG/BGKbqxlH3XcaxFRVNYkaruWJvJAlMcgzgc/8A16dbzFLa3XZhoVwztVuFrdngndGRWif5eyetT2kNmF/dzLOl1CSBjilCaSsxQxLc3KS0Oa1kxyzqVZcKV3EHjFZXieK3TQtXn/s8S+TGCGBGTxWtewRrfSW7Mh5UYzgCszxVAYPC+r4kRAWTc6NxivYpwfs1Y87EYmF5XPni6ldZpiUESMCUBPQ+leo/DC0NxpSSo8qGTdnYcc15XqMnnXrus2QCR1wK9k+F/mjQIJziNXU4UDrg4r0aySoqPU8jLJQnVbvodbLCbeNY/tNw2ByXOcVzPxK2nSSJpHCxhSSVyG712F5JHHbSM74VgAvODiuR+KsxbRHS3dCgMYYN3rzKcZOaPoMVVpxoSTeljyO6djbFpAT5udnOKp2RZ2JjLJIPlJDc9KsX0qGFSf3gx+7OcYqGx+Qt5ezJ5LDtXrSUrHwzkore53/whntI9al8uK5edwfNOOTXqQvGCbHtpsGU4z2FeXfBwY165kErPlQSB04z3r1KB5H8kgsMOSeMg89K4a9+fVH2OVJqiruxG8yHTnaSVCBKQQxxg5rkvF/hH/hJp4jZ6vFEqMV8tmOM+vFdBq9pLd2CJIQsZvQzBRjcM9KkuvsUYLm2wxnBznnFbYecqVprcwzWPtKip7oTwVocvh3wa2i3k9vcSw3YcSJ/EC2ea6K7aZv7XKWnnPK8RDqMjsDWQLOORGMLSR75BnB6CoL6zzFf+Vqt9AqSRjMcnWubEL2tVyb1PRw8Z0qKSN65jmtrjVYVjIMaxqMHP8OelCC5gMimVihturduKyJYpRNqLw39xJKDHvkkIz0qxI2o7p590DEQgNuPXA4rJ01ex6GHr1He5fssHUtBUNny7WdZCexI4qtYRyS6doojX5Y/OV1z/tE5qGzn1CR7STZB5vkMRsPqPekt7pre3095oJoiQ+QuCDjPpQ4tESrNz1Vi/cAf2ZMdgVjchl+mQDUV9IqX+uREpsHk7OMbvl5qub+LyYgbadmaXunGM0l3e21zDquz5ZjJGAW42+uT9KUYtblVakZLToapEX20yfMym2IYL9KzNMs45DoVvIdqypMSFXB4qwl/YC4nljvomQRBSd3eksiBe6A6yIVt1n+YH7wZanllYHXjbQ8X+L00L6/EyIyookGcgZ5ArjLKDEToJgQzFiT2Fdt8Vvn1kSGBH2byHBwDz/8AWriNNmtmhaN2CMxJUt0x3r0qLtTXkfDZ3ODxPNIqXwAvUjiyVJ4yeKmv0JtsfefIJOecUyZnkuljkIKjpg0X+UttynPOM57VtGTkzyVFcysavw0jafx3pSJlT5rE5P8AsNVZm23Fzhyf3rnIJOfmNaXwmiz8Q9KJcEp5jn3/AHTcVlafIJlmJUbpHJUDtyc0pvmduyPQxkF9Wv5la8z5icq+0Zx/9ai3eWK8BTJHcY6GnXoCTgBdrAdc9abaTCOZi4PzDOQaUYtr0POhFcpq6WsH/CUaaGgMuHVto9c8Zr6ChhuZvCui/wAXnXoLDIwqBmzg+tfPeiKf+Er0to5N6yTKSobHHfNfRhgb+xNBkhkCxNO2wZyG+Y1zYuN2j7nh2b5NNie3WUa9rWHURCNTnGD9zuaiEn2V9EXyC3mSHa2cjp1p0XmQ6n4smb96reQqjsB5fOKjmW4gm8OQlmOTIdnGMEZxXC480j6GHLaxKXmWfxFceeJR8pZCOSAtSfvX1PwsY2AMiykqR90bePzqObzBDq7RRgSSEjI7/WpJzdya14VikKqsUcxnwPvgIMAfjSlsVLQju0lW212dwpdZPv5GBxSz2lqdd8Lx/ZoQ0cczyllHPyDH6mq8xiGjapFvLC5n5w3K81cle3h1rSUeVXcW5289DjvVRv0M50lLWWxXlmMttrjS2kD7JCisF6cDFR3ull9T8N20d5cQCfzdxicqThf0p1000ljq2+5jUzSsQE49MU/Uv3WoeGmjlYvGJSxI/wBn1pqdkUqVKL7EX9lSW9zrrHWb0At913DZ4709rO+to9AjW6MjBiysQMKdvWpJrkqNRmIGzcSzYyTTpTG93oENtG4aXcWz/u5FRKc3YzdFPYI7jxJ/wkGqT2/9mXAktlSYOSGGAcdKppLqtloNkpt7fZLPniTpz71ailVdZ1/cuHQR7hnHG2gsv2LTEnIVfMUoB0xUpa3saxpXW5PFq88PiAF7aXzUtufLG4Vz93rUFv4I1a3ay1NR5pZZXizyz+tdTYlX8YajaHy4vKs0dHbq2c/4VgmSS58BXRbbIksp3FR94eZ2pyaumkTUUnZXLWoajYNq3h92uHiWzyxDqRkFcVPYX+mDxL4gvo9StlhaKNR5rY3EKc9al1Typtc0cySoPMhICnGRgCqtvBbNcazs0y2m2gnc6gj7vWrkotprQmEJcu9zxz4ttHPq+nm1mhmjhtjkqQcEnpXFQACJ3VMjdjFdh8VLBYPElqbaK2jDWKZ2cBz1PFcdGdlu284GcA16dF/u0mfB5vG2KbudJ8MYxH4nluYllkkWBwoXgc47175rZSGbwpCi7S9zyxOcfISa8I+Hs8s2o31rvdIbW2Mm6HrnIHJ969nv7S7gu/Dn2bUXkeWUlRIgO07OtceKa51c9/JLqjextW5sZvGmrW0bMzRWkbFscDOeaxULSfD/AFKWS4Dj7RIrE8ZG+rNnceJx4w1QpFpk7R2qB2fKkjnHSsW3v9TXwJqM1zpSSWZmcAI38W/396wgrXdz2nXqStodDrLNG3hndbk7pgEVef4OtWY4RJ48v4lnlUpZRHaD0bJ5rI1XVLuCXwxLc6TcbvOwoiIYj5KlsvEEQ8b6hNNp95ERbxg5j5bk02nIuU0lcksUzoGp8fOtxLvY9TyasXO5dN02COQoNyfNnkmsW31e3TwlrJ3TJJ5kr73XGMtnFaFzqdi1lpETX0CAFSWd8HpUOm09DSFWEmaGpTahDr+lSFySI32EZyOn86fp11dw+ItWvMbGuAoZj1OBVZtVsrrxFbA39nNsjIULIDVmwlcahqE6mBxuwCHznihRml2HN0W9TJs7+6h+HmtSTWsJYSTOsZ/iyxrR1rUZo7Lw0HsIVikkjDADkcVRuoAngDV0Ns8khEjDZ6k9KsaxHJHD4PhTc00k6phuckITTbi35mcYqLv0L8s1u3ie0/4l2F8l8tnv60zR/sk3iG/eNZvlIAJelmV28WQzFs+RCwKkdDUGmMV1O+lDKqlvvg+1SpO/ka8ilrf8Sho0VkvgbWpJL2YyC8umUFOfvnHNWry2s5/CVqg1ECV0iPEZPOQetZ9i7af4C1uSN3fdLO5VuvLGrd4kkWi2A5KMsR/lVMyjCp7S1yx4ktVuJvCvlXcSyRamrsMdf3bVZmtpH8dpskSX/QCdqt0+b+tUdaR2vtEnVQjR3O7B43Db0oUE/EGZyvl7dMU7VPAJY0Rhd6mkueLumWtNstQ/4TC/nlg35ijjwBnaOaoeErW9itNfaWyCKuoTFC3JcetWtAMq+JdUzdyqrbPusfmOKo+Gr68j0fW53M2FvrhBg7jkE1Lv3/UUnVT7la0CQ/DLUftQIiFnM7gnJGdxOK8o+Mc6T+JdDt0jICaJbkMwwV4OP5V7It9cp8LrsHZl9Ok4dB3B61458b7ieTxjpaMIjt0K2GQMcYNdNGVqz5TyM4lKVBuehxuiRSnxPaoH+bdnco4Y4qLUTnUL1kYktIQ5Y/hUvhoKniezByyqxbcD0O00y8Yf2ldyK2QZDkDmvSc3ze8fD1ZJ0koGZeLi3QvIxI4A7GljCtp8hyclsnApb9VKkkHIPB9KSMTx2rGPCZ6g4596tPTVHLTtdK563+zA8tv4i1q6QfKliFY4yAS3H8jXrUGryz/EK9ubizsZY/7LQZa3HzPvOQT34xXmn7KWiyazqniSJdQSzC2kWZG5/ibt36V6mNGWw8a6lbLq8d75VlGQyxEc5PavIxNd+2aelj9Ay+jhVRSSu2iHQH0T/hIddM/hu1Zbm6Rhxt2jYBgY+lVPBcGgyXOu2d7o0xxqsm14rlkAGAMYFL4Zmxq2p8SiX7R5ZBHU0ngK6smuPEc2p3DyQLrcqkwnlcKoK/1rJVKkFa+jPTlgqE3don8E/wBgw22qk32uW5tdSuEjEU5+6DxnnkVY8BXd7p+k36QeLtUVH1GeUCVgwALZ4zR4IuPA9vZ6zd2dnr03n6pOyiYxgbu/TtTvC934cHh+6j/s28aeSeQg5BAO4mtI42tFb7HFUyzDVG7w3GeBNR1qDw1NI2qwXjyXNwT50Kn/AJaNgdO1M8Janrk3hYtNZaJLOZJ2cPbhWA3tjOPbFU/Ckky+H5GiRY90ko/eHkEscVL4fuIrTw9I7HzTIrhsHJzzXSsfVUrmc+HsJKLhayHeHtduf+EIhuL/AMI6VM88EjzNA+CDuIqLRLjw8ngWG81DwRfW8U9sZFmt7klV68kda1PDXisad4LCpoOlORauC0luWbBB5zmmaL4t1dvh/wD2dLBpqWslgViEcPzEEepqnmM27RicsuHY87d9Cl4c07w3deE4vtNvr8Utzbu6yI67GHOM96peG9N8IXXhGG4s9Z1cXLWzMY5rVsAjqMkVo6NcS2XhGGFbrK21iyZJzhtuM0zQ9RurLwPFHFOBJb2DjcUAySOv51v/AGlO+iMp8P72mM8K+GWvPC9vfWOoyiW5s3KLNZugxhjwxHtTfCHw78T6x4MsWkbTrhp7Mvhxhye+ePwrV0DxP4rtvAFvbXWotNHbWIVxgLxt54/Go9B1mRvDUUYMoWG1ITa7AjIPpWSzWbe2hzz4eaunq+/9IpeBfg54g1Hw9BcWWgWl7CQSGd1TA54wTVf4a/C7xrdeHdt74IieZJJQT5yFhiRupDY6Va8GXNjH4at7a+tpXMKHEy3LqD39e9VvB9tpraDHcouoWDRuxKrdvgjcxzgHHetaePTlrp8jKvkmJ15Vf5/8Eo+BvhN4n1TSftAS4hP2iX5Rcbf4yMcfSjwv8Kby4F4L/wAUahZSxX8olBvBgFXwFGRzxWh4It4o9Djjj1vUwEnkfJlOMmRjUngKXXbO31NbbxBcYn1eVx5ih2K/jW8sVefxHNPJ8SotuP5n/9D5K0f4bXK6pqzxfFW2s0W/aMLeFWG4AZyfx6VJpfhmBNX1hLn4saS89pOEYCxYryoOcqecitzwCupK/iEyzaPM93rU022eIEHgLz78U/w1Fqtl4g8T3DeFfDs8ct4pHzcnCDkeldEcSpxScy6mX16fM1AyLTRLe01e78vxzYXrFEx5Nq6gZzg5JNZUNt4um8X3f9kDStQkNugCyM0eQCfr7V0+lrZP4p1ufUvAiTF1i2PBdYB+Xpj2NU4bHQl8c6vI/hbxBEr2lvsSzlDBD82T1/OtKTgm05XMa0azSTi0/Qw55fFWl+LLKPxF4TlZvJdyILlWXbnHBOOelWPEOu+DX1rw/DL4Z8VzTRNK7bGTG7byAQefxravIfCkvi3TrUyeLbONLSQB51WRd2RxjrmodXt/B6+KNHt7LxVNHIolZTcWzDgD5unA7Vt7WPV/cSlUgrcuqMTxZ428HXUNlZw+DfFkJj1CJvNuIgAxBzjryOKveOfiH4MOhtBH4c1GwkZ0LXDI5UfMDjpxnp+Na/jS3kv7XSLWz8Z+Ho2bVY8TzzbQVyTjpWj4u+GutXXhsbPHXg2V7m5hyqXgLEbgTxUzppxTvaxlTkpPVas57X/iX4JXw5qcVnoUa3f2F2QTFxglTjgjmua8OeNNKXxH4Ujls9KkVPDwV94+65x8v6Zx7V6z42+GKWHgnV76e+0mYwaZKy+VIJBkIcc1wmieBNGuPE/hy21mG5WAaEZZJLW08xkb5AowOecmpiqSa/4H6hKDlFtq1ntr+ha+IHiT7R4C16NNH0yNWtGUyJDh1zwMGvl/Sm8i+gnDY2tmvrD4meHvBmm/DTxHcabrOuXFwLchY7yxaFQcjAGRXyVbgofOIbI+7x1pTaastzSDfs3y7HoxwpSXJIcg46YrufBHjNtE1eYWdhqMki2SlmghBxkmvOreUT2cNzyzmPGM5r0r4QavHZyancXOnx3MhjQAMccAfdrjwtH32jrra0U1qVV+Jmr3HhKaZ7LUpYGvmjkO0LgGStLUfG/iQ+NtLW2s7+aVLNtq/aQqlMjJzVqDxxpNz4Vt5o/DOmKVvmjkDAvhhIR1PetxvFvk+LrNrfw3o7yfYGAYx8qCw716ShG3vI8uUZyTUUcRBqOq6o2oHVbcq4uWIzJvx7VHcQyKYxGobcM9M1o6rqtzq8t3NJaW1oGnbPkLjJqnHLKGEfzYUYU1x4mN3fY7KcVGNmOsT5+RNkEH5VI5+tVNYBjmRZMq+OM96v2+UZpcEluoFJqCR3Kq+0eYuMknt6Vyum27mnWzMHcOX43DjHrWloFl/aN+lv8AvFZzjer7dv51nTeYbn5IVG08gHORWl4ejll1AoSVixkkda2hqOorbGnc/DfxDFocsl/reoqHvQUC3IACbuPatgfDK8Gs3F8+pstrJYruae+AAbB6KKyJZLv+w0haeQp9sAAJ6jd6VflITXb11vG+azUCMcDODk16aXuI5ZWbZGnwwguNN0aeHxBp9pJ9qDSSvdEh1ycjAPWrlz8O/Dn/ABPQfEPh+4uYnCiSNvMKDAPIPesSO3sLjTNHkSCMvHPuRio4IzzT5YoZrPXTJvxJIGfaMY4HPtVRi27DqVFVjFG8PCfhoalbTz6haBfsRBRIwN3+0abH4e8D2emWi22qSSMbkOEhtDHnn+8eDWY0Ful5DIr7hFZn5ACzYqla/vbLTnWJ23XGEjKkEnPYVNRpta2sCafNG1zcFt4DS41Y3MWobtymTGCenbFTSW/habVIY7f7bhLQt8zc4x71k3dlqdwuq3EGkXORKqsTE3BwMCrh8NeIU1Eh9BvfNjsN+XXA20SrU4u97DpQn7NwtcsaVqXhGGLTd2jXF0nO1JHKkfiKWbWdGt7cvDoIt8XmFUTGTv6moNL8KaxNc6MBBKpvkd1AwBtAp8Pg7xI1nbNALQNNqJiUyvwDnvWM+V1PaExScfZthL4scrqDR6ehMU6YRkIEgwDVoeONca4vL2PTrF4/JAwGYFPaprr4f+KZG1ffLZKLOeNHYSkZyB0GPepD8NPEEJ1RJp44I4oVZpNjNwfQUTxdOS11NcLRxFKpdIqT+K9VEo8tI0eW3JAkXIHFZ6+INWuWs5HSISeS/Kr1Nb8XgCFdTNtdapNJGmlNLHIowC3pTdD8D6NPFptzqOv3Kq1k7OMxjafQ1tCo0r2OWtUjOo0tzBsdc15ILRk1CSDezA7WGDzTf7c8QtFDnW5mR5mUgMP8K6bTfBvgzy9HlPiOX52kIEsqDAweTiltPDvg+C302WTU4m8q+dp91x95OR2/CueeIu9Vr6HVSjUpxutvJr/M8+8UXL3Hhi8j+23Em+4O9Gl+7x2r59y29sE55wWPNe7/AB0l0v8A4Ryxfw8roov384IxbKgHHNeK3NxpckYS3t5o2A+8cHmiLurvqZVKim7O7K8Tqpik3EEONwAx3r3vQrS3GkaUhst6x3JdWbk7yK8GsTI1zDuCuglAIYDB5r6t8O+M7Cw0DTkk0gbobhmCxsFzx1yBTbbV4maUk7NI5i1hf/R5F0SaZjfuxkjiJ9qtQWN3KIo00C9UvO4UvAR+IrpE+J0gjiS00tYo1mY7GmJP8qrJ8TNbkis9mkWwVZ3wHdic+tZqda97WRunTna7MOx0DXJ5rW3isbxUkmkba6HAOOtWbDw5rWLCKawlQTtKTJwQcE/lV1fG/iCRrd1htY8SO2EUn+tV/wDhMNdMFuD5ULPv3YH8PtW/vyWjMkqak/IS38I640dm3lQQlEkK7nzgc1eg8Eaz5drbzzxRu9uZN4+YYzWUfEniMJb/AGe5WPYj5fGCQajl1fWyyXK6pLhbYhsuSBzSqRm1a4UVGM+ax0M3w7vEWVW1C32mBXysbZ21WvfBd201wItRi+cxCLcu0HA561zyalrkokYa7eBZI0wN55GajeXUWa6T7dcGVpUyZWLAD2op0pL4pF1XBz92J00ngrVra7hee/sUQXAZm80dMdOtV4fAGpF42ufFGjJGGlYIbkZwemR3rn0t/nkeUq4MpJJHeq39n2twYWaCP92JDliaqmrKzYqs4P4I2Orl8KWtraKTrds7qmPkjyCufrTH0PTmkj+0NPlpYyGVeAccc1gQxxiP5HCsbcB+eMZpzT6ihnb7W7bZECru74rJLU1nVkmklY244fDenB/tF3rStKZdphAIPPPvT49V0DY1ol7ru9VRgGYKD6ZrEhnu9kaLOxCK+TJ2zTzczJDJLcKhYBFUk53VSpwl0QQq1ot66f8AAOjHjCASS+TBM4R33b5sZ+XFQL40+zxSCDSILyfyUKmaU4xnp0rnxeESmMiAjc+d4HHFI2r20KukYt5GcJgEe/8A9apVBJ3SBVoRV72Oj/4WFeny5X8KeH9ySOG82Mu2cetEPxT1gRyRjw3ooQbM7Y8cE9q56XVLKV2EllAXaZ2IQ9RjrVefV9K81ibSbbIseCg61n7OMlblNY42vF35v6scz8c9WtddsbDUJ9Kht9QWV0kljOS4zkc49BXkBkd0SHedo5wexr1D4t3NlPpdikcc6yxzO3zrgHPFeX5TyxiP51PJ9qzbUXZIjnvLmm7s9e+B+pWdhpV8Lq6vIQ92v+o5z8teivqOm3UI3ahdEKvAkB4O6vLPhJvNrcANEIZLsMxJxsO3jNdlLaXv2ZxDc2hdlBDFjg/N0olhYVJao3w+Y1VHR3SudHJc2FzdJHDqGJB5n7zac4wKEgikMpS8t9hAJ3N3xXOiyv7ieOWBrOCRQyths9cc099J1XzAPtsWxm7DOeKiWEXU66ebVLt2ubltp0U0IUX1sW+UbWfHGetJ9kkNuE+0xylDtDI4IB3dKwU0W/mlC72+QjDL2psmm3f2ZFj8zYkgYleO9CwrWjYf2s5q6jY6mXS76a3Q+SGXnlTz1HaqeptDbxvHdYTaCTk89q5/+zrn5rhrq5QKOiyFe/tTZ4VkmPmvKw2nO4luc+9THBtvccM1ummuh0VxMkkSSphwM4IPbioZp1aJZkYguAuFH+1WdJcmK0Mce0DOFUDpUq6pcQoi3Azt56Zp/VWtEbLNYqfLJbotPfx/ZhG0E/7s4YqM7ua6/wAOHdpcUmxl3dFcYIriBrl5KfLt1hyOcOK7jw9O02jW1xLGqySL82OnWsp4ecFc5MRjadayT2NZj1x2przLHHukOXbpioowSSQ2A5wuT1qWZ8FY/JDYH3qwV09Tik7sELPzg9Mk5rA1xgpOU2k9z3rfRgAxVtp+tYmtwlkxJhgOvNROPKwipM5yZMDH3venyApH8p4IoUBQV68nGTTXibdiNuGHJPIFbJXWprT0ndFKRGPyuG5/ipqQ26ygmMGROjetXysHlr/pcRCEggtzTHt4hl/NQoOpDYNQ+d6WPZdWnGSuQxx229/MgDg89OlOVI4JOUXy5O2OlI1u6lVSTch6FjzQYplaNuW2npTSk9Ds56e0QxF/cwSSGpNsUJDw53qMFvUUkkN5lppbd1UnGNvX3pgjuNrAxOAvqKzirddRKScw3hiB0J6mj9z83z49/SmJtXlombNNfIbciY9R60O+w6s1fXclKoxz5u8jk7T0rz74n7oLWIKu5ZSQSP4feu8ABB8rgt94e9cD8TD5VtEC+4kkgA1VNNzVkc2LjFUJO/Q82haNIpI3YYbuOuaZbIJJQm7aW+6aICu/nA44zyKksI45LxYpzhWOGA7+1ey1JXSPjabVrPa5DBO9tKJYzhl7g13fg3xw9rcR2V2y+Qwxluua53XNCexuUt4rcx+Z90M3JNYpEkEmDlXQ+veuauqeIgdMKns3ddD6Eh867UzW8kfkOeOeQKlkiba0Zk37Rwy9a838CeK3QLp80zEE8gtk16M8rQBZVG5X4z6V8ricK4Nt9DrpyVT3l1ES0kcDY43d2Joa081dvnBSOtNurg4RlRyD1wOlRCQspKqQ3YD0rgVbmfKX7JLZEiad5qnddHg4IBpsmkW0gXdMyEDnNOhuWiUIYh1zuA5Jp8jvv+ZcHtmqcG476EwiraI//9H4zOnRIOJmAHr/ABVJJaK8SjAGep9aY9y0jbBgEdAKWMeWwJY+mPevkIv7I3bdrYbNY2ixkXLNHgdO9Q2trBE63AZsHAxVhka7lO7nHY1INOQBsXIIPRM8g1MpzvoHMpvbYla+ljUqMjAOCBVVNRu0PzyN5h6nPap1hJhOZMEdAeoNRgNPLuC7iByTVwqTTNPZuWppJqc8KofMIcdWJp0etXSl50xIxbkegrMZwz+U/wB48Z7VPD5NsjEKZCe+fatVWndDknJWN2DxFGVSOcYEmSW/pV231iyxtkYJuOcZrjtrPuJCgA9+gqGa2mLN5Lq3y5zznNWsRZ3Y4uTVmd/Hf6VDuhF2gxyTn9amhv7aQH94rKCMHv8AWvMTpurfaQkrqIwo5Bya6zwzolg0Z/tbWPKduf8AWYb2xWv1hcxKb1VjqneHz0aKTJZc8mpVC7mY5yvU4rk76M2F4YkvFMJj+WTfyfaq1h4gu/NJS5wFU5G7P41oqrsDlay7nYNyT82KkJk8pQFzu756Vy8fiGWXPmPG6ZzkcGrVr4i+0MVIVdoxya1U+a1yUrycTa2PI+0SFcd/60+OJoiXebPbd0FZlvrFlLIsROGGeSetWmv7J4juYFicFAf1rS6WhMYu1+xabpukOBjinxvJz52OhIIFR7lOxAOFXJyaUGNlx5mGb1q4tNjcJyZL+7J+8TjnjvQHjZztdQMc5PQ1FHIVK7HBGeeKWQIZHeNQSw5qZvWyNlpGzFa7JJ27sp+ApfNlaMmTf83IGKYB5nybSCO/c0sn7lSkLN1GcmnytIzV76jdmFDR5B70yJEEhIhDZB3cdacoMb5kfPGetLvMcZbacDk564qVFtXY5PmI5MffRcAKQwA61CFHOzIK8+4qzmDAAL7c/l70jRZkODhs9TScXJWE3pdCZkSEBzls+v8AOn/aAyCORM4PPHtUUiu4xtIYN97PUVLhFTfjnvSdJLQITnfUi8qJsoyAI684UVWfTLNwW8qMjnK45NWQhIL5wGHHNPKYUMGAJxRZI0TdrMyH0eRJA8T4EnJyT8oqtJpU7SGGSZnX+E46DNdCjJtVsk+oIpGIfL8gE849a3UnuUm0rnHDS7sPJsU4xncRUf2G4jlyzFgVIbHHNdqY45mVQWHbpUZij2lWjQAfeyOpod1qgeIq9zg7i2kRi5hcjkEinqVTzUmTBAIGTwK7RNNtpoiMbHAwRjg1Tu/DtvcAHzDuJww9qalFqzNFjK8XdanIw/MADgrk8enFWJmJAj2oFXBLZ5Nb39hxW0ZSIKFJPbn8aryeHpGR18vPGQy9+KqSi0axzGa3RjSSNK0SnouMc4zzR5jz8P8AKvIx+NaP9iBUESeaWyNx/u1GdGuWXdATwMncMVLj2Z0wzGK1kimmPLlEvyjJ2kDnpXjvjm6khv3VHZW5IbvXtP8AZ11F5hZt5wSNo4xXi3j9449QBcK77iMY5HrVUn72rOPNcUpUk4aFvwKs2uyJFdTkCFsjJ4NeowqFCAxgbFwMV5x8O08m7+cx7B/ABzXpO+JgNrgk+9FfV3TOrLK0FRvLRgwBidFPIkz9eKj+/s8zKEDAFTIpmV/LyrAk89ximBlwqdJAAdwOe9Y811ZnrQr05NcruTAlFkMjbup+tVxFG6xO+1gF5JHPWnnLGTChiQSeelEfEaFUGVAJDd6zcGDleViu+nWjmQCBcbicY9qjOj27IoI2nZwF9a0PL3yschfb1qOTaoUs2MdKfKyWoSfvIy00aNZCYWYOJAWY88077Bd+Z5hlEhwdvOMfhWiYyQzpyN30zU3lPlDwi7CQM1SdjCWFoNP3TFm/tWS2RTPNG6nO6Bihq3Y+NdXso5oPtusSSxN/rGfO32A71bdCmw5O7cMnFTtHBmWOKIAysSWPrUSUZvYh4GlKWgtl8WvF7zQQXcPnxAMP9MQ8D6CtV/i6QiBvDui3gRwBvBVlOevesEQgzJGyZTyyDu6Cqs+jadJw0UYBxk4xWbw1KatJWLjhqkfgn956HL42s7mObUHsNJ/0iRTJGBnoPfrTI/GPh2+l8mLSJ4GjJYyQQEK3Hr0rzp/DWmyhjHNLHubaSrcgU+DRb2yIjttbuTGScA44Fc88FRukrhKniowumtTtEurKZ1kMzltrDDtx9CKhvb4W1paQWtysf7jEqxNnBz0rhZbTxR5oWx1GKNWBP70ZP4VLZT65ul/tNY2kY43R8Z9K644Slfc54Txig1Y6K7064lJuXjkVGK7S2ctz61keNWlh8Ha4siBwhVhzyR70ra5cs8luPPDRsoCuxIH0rn/GFxfS6Te+cGMcjbZSzYGMV2QaS5bnBL6wm5SieQF5HZpdvyDuRivePhDba7eeHLVbexby0jcqWTIZc8V4VNlS0YYSqpz1xkV6j4GvfFdto0M+lX9zDCpG1BJ8v0+lddaS9nocOB53N2Vz1y407UkFwL7RFf5l4YAYrifjRbs2niFbOGCPKSLzySD0p2pT+Jrq8uL+61KcSSBcoJDgGuQ8ZRapdx4u5pWVfmGWJrihFXWp3YxVFFtrQ4O/E01nhREQeo4yPpVXTdozCVO8dTngCrV4yIksX3VHTn+VRaY2bV3yFwTlj1NdnM3q9jwYqM16Hpv7Pmlrf69qG+6iTYjBVY9Sa9LvjpWi2sL3euWbOkjJIizDcDn0rxz4ZaV5mpybdQmsZJEdo5ImxyK6keCbC6uI5Lp/NnO5mmdRuY+ufWuaraVXc+iwH1h0U01ZeZ2UUVndaar214swDl8bsnGapyossqqrGVSxyenNYlpoEemfZprWaUTncrtu4Iq/azyQiFH+b96eq0/axWkTr+o15zU27s2LacJAkZOP364x3GakvZ7NDfSwxgkzodo+optvNA+0XFuuVlyD0BFD/wBnvHcNJA8Ucsyhsc4x3rmaUnc9K87cko7FvUI7Y3ep5kx5jRksBj+EUs0luzXYhO3bGoAPemaklsDdxW16TFO0ZAfqowKkmt7cXN3sljfy1jAGRn8aT0dhUsSm7S0DyXjkjQyKGMJ69BUFrYPO+n2sc6Ku2QsCODxmrVxZXC3JfaN6xcfN1FQ2kVyt3YfupEzG/wA/bOKdmndnRUnGSs2NXc9hbyuzyI1wQGQ++KbOr/Z9TZYVkG9QPNHU0ttJKbW1jEZXzbhtp2njk/4U25kna0vGeNsrcIOv3uRU2T1G5RlTQ6SGzae6i+ww5WMbsIAM9ar29vGb/Too4FXELhRjjpV05e91QIcrEEyScZyO1S2flWupWm9d4jiYtnr0qU2tUaRknSPBPiWVi1b5ZZBwwKk5Gd3UVz0MaSWsUcWFPP3h1rovibEBrsjxNGyEHPPI5rmLGJvK+YHqctn0r0qcU4Jn51mVXmxDutBkFq91qaWhcRbASWbofpRq6xrFHFGMMjYP+1TBEy6kiKwDYyPm6expNUDSJG5kUncQRnJB/wAK0g3dWOJr3lJG58LZ2tPHmnzSQs2BMGUDn/VN/wDWrOt4HtZDFJbvbzIxbY3Ydh+VavwpZj40hmOS0dvMy49dhrJMl7coZb5maYn52Y4Y+lRKFpWR6deolh7vqU75j9oDLyCM59D/AEqewZIp3IiRi6dSciqt0reacEkkYH5VJYBDKRKuSmMYPat4r3bPoeb7VcjXc3/B9sT4x025EEhjWQ+YSPlBwa+g7ONk0Lw1beS7qd2AONpyf518/eEyz+NNLs5ZpI7Z2JZQ2M/Kf8BXuV3DZC38LW66jfxmZnHlxyZII5/CvPxLU2mfZZFTq06Gmxeie8ku/E8mNsJ8lYVIwQdnOakmSZdc8IpO3+qS4YkDOT5fFZ80Rso9fb+0blmSUD5iDxgY+tWVnv4tQ0iSNrWeTyHUecpBGV9vWuZRdtGe/wA7SbkizK8zabqsgj3RifDZ4Paph+88Q+H7wS82KTF4yeHDJjH54rKn1LU00q+k+yWyRG4KyBXJIJI9at3N3cW+qWxOnyGQQkgAZ49aIQVtdQdXXZlfUJp/+Eb1SaeGGEtMQhT7w+YVqajBbtrOnqkQZTATgDHOBWPe6nb3nhW9ikSVWab5meIhV+cd/WtRNTsJdYsi9wYxHESV6HpUyi5OyVjSNa70P//S+XL9Yk8L6zcja0kc2FB7fMBV6/t4m8SeHoIFJH2eU4B4zgdaz3nifw7eJ9ogYSXBI+cZb5+9aBnaXVbR48AxxMFxjOMeteR7N9T9AlWUpblWfzbq01iaRNqwuyGPHDcfyp13bOmreF1QNBhpSwB7bOBSMl5D4d1iaFSfMl5LjrlgMVZuElOr6OTblzaq/wA6t3I/wpu/R6Fe0toRsbyTU9XeVYwrKAT13DFQSFprfS4yjKqOMgtjjFW45o45NTUysyg4A289KbO8Bm0SBy2JJGyG43fLmok3KzRrCo4rUS2MP/CWatcXMjOI7WNEUHOOD3rEsont/hykdsHcLIxjAPIHm9M10GneSfF+siOLbHFBGAxPDHaazLNZ7LwnDaBVjL3R4znGZCTiqbT3HzX2ZduTbDXNGeSMbooyWGeTxTWllL6tclFEZzuAPOMVYuwp1e0lfy3aO3ONvpUCBZbLVXt0jQSMQS+Tjis27pdym7RbieM/FJjF4rQRlPLaziPP3lODXI2z+ZDIu07STz+ddZ8V8xeN2R0j2/ZI8MW6kDpXJWfy28pEqFtxwAwOPWvR5uWnqfnWZyc8S0tTofhqHaTxEYoHLi1XABx/FXumpXXm6j4bM0DKYScMOi/JjJrxP4SJLJceIZPMIKWyL19X/wDrV7jqkEn9paJDGGYoGaUDuNvFY4qV2rn1WTrlpJMj05PM8T61cF9vm28abicZABrMSe4i+G9zChDl5nVQTnPz9a1bRGXWtU/c7RBGucHk8VmW758GhFjDSfa2yOc8tWCSb0PWu27F7WNr3/hOZbj5rWYvIn98bCMGrmkyu/i/WmkdVja3jMe4Z55yKpX1v9q1XRbgxlRbqwZV6Nx61Z0u4jXxDqTzHA8pVHHIxmpcVsh2TV2ZC+Y/w21d5CDNLJMFZuh+cirOsW1uF0GN4ISfMUncoO4belZ/klvhlqdvNO4Z7iUxnrwXJFaWuosZ8NicHc0oHp/DRFyi9wbhHp1JX0vT5PECSR6XaBkgP3I8Hmq2jaDpmy+jWIoWkZvlYgg1ffA8Yz/ZlxGtmhAJ6nvVOzLG2vJCwZxKx+U4x7Gjmb0uOHLPVlK50st4aleDVdStWkbafKmx37g8VJq+m3Nu/haOPXruVvthw0pDMvyGll83/hHlR84kK5yeQc1a1OWS2vNDjPlb45txPBP3TWi50rCrUVuIkGpw+KfKgvi5aAkyyKBznpRo48UpdancRNpMkCybVWQMGbjnpxU7Tu/jma3UeZ/oCuVxjuaTSHEjai89uUw7BGU8cCk7uDJpxT1MeS61+38HakHsbMwypI0pSTpyemasXviC4Gi6Z5+iTCL90CYxuJ6U+XEfgrUoEXdGUcbSeTk1b1KRksdIhKmIr5fyDvxTcltbRDSSe+pX1fW7GXUNJSew1CNElbYrxc9OvFL/AG1YJ43nlkaYGWyRQmw5Vdx5qfVpwNa0kSjYiKzZPckUsTwyeOrtjHvZ9PjTBHG0MTmpk0kmKUJ3vcNH1nQV1m+lbUokyw4kYIcgVR8Nz28fhHWiuo27s2oXMrESjI3MSB19Kt6Ra6ZPc6j5tlbSmObO10z25rJ0XStGuPCOtTS6Pb4eecL8mGHJwcil7ruyqntLXT0Nm7kjufh/OkU6PNJYMo+cHnoCK8W+MxaXxfp28HfFpFuGUdMjNeqNomk2/gyNIxsUWoCkEgqa8e+J8QtvFsaQ3+7dZRBjIT3FdGGScrxPIzbWi0zE8Mlv+ElUosaYUkhzxjFUpBsurkrwryE8n86s+E2b+3zvJI2Nyaq3ILX06uy/fOGU9s12u/PtdHwUlamkU7vJUITjHOSetP8Av6ft3biG5NN1BVRkKyK4YcZPSrVxZT2dhF5iqqScgjqT71Tk7WS0DDpc1meqfszho7/Xrja+1rZEBHTOScV6no17eR+L7ueO4dZPLQMzDIIHQc15H8Bb6706HVZbKwnuy5VHWPt6H+dei6f4phTxJdyzaPfFiqqyLFuKnHWvOxEEqjsff5e4zoe9G9jd8Ka5cf2rrjzWMN0TqjMo2YwMDPNQ+A7zTTHr7XmgxIX124aQxtgdBjj6YrE8KeNNIS81WJhexyJqDbiYSF7DGak8I+LdFaPVvNuY0X+0JGJcYI6DBrnVNt3etjsdODVtr+ps+CbLw5Np2pltVnts6ncOqmMkDLZx+HSp/Bej2d1ob31hfxHzHmVVeTDZDEZrA8H67pEWl31tNrNjcSNeSyKysBgFiQDz71Z8L3+nHw9I8U8KSeY7EK4KknPIq1T0tY0nGp9mZd8P6NrcXg4yNbNNHEZC0keCSMnNVNHXy/CW+HcGlt3KEjBAIPNS+GJUsfDUn2TU58eW6MN54Yk54rS0fWb2PwxJA8yS7LZlUSIMHggfzppNOyJdSsrp2Zi2LbfACQCdRL/ZxR5P77bafp7CDwgBMAotLAYAHBIFaWmXelDwFMureHl/cac++4hfJLBDk7adpHh7RdZ+H6zafrL/AL3T9wjnjwc+XnrV826ZKxqjdSi0Zmm5fwY0zxyDzLLzDu75Gajs5PL8I/aLnIjjsC7gL1AXNaNjoWr/APCCQ/Z7d5glhztG5T8nSqNmZ/8AhAzFc7IzJpxwE5ydnIrLWOrN4YilLS4lrL53gkXYDmOW037T2Ur/APXqbTJVj8MwpANwNvzzjHy1Wt5JIvAbN5J3Rafyp6MQvSrFq08PhlX3IrPZqwx0AK07suo48zaE8PLN/wAI3ECwAERxz14p+gNnw++yQ8sxYjpj0qPSAg8MQgc4t8q2D6UzQBLJ4dWO3wR5ZyOmMURV9UVJaMl8JP5ukHYdjqSMc8ncaPCssJguJB+6czyZYeueaboiF7CNRJ8zZGU7c0zwvGr2M6bh5aTsrNuyTyeaJKb1B2tYPCoh3XxTYpa8kJOeSfWk8O/utQ1OVWc+bcEu59cCk8JgZvpQVlZbt1AQ9s96b4bkmF9qSTQEqt6wXHccVXMosmVpPbQs6Ix/4SDU2dtvmupGD7Uyz1G7HifUHtJ5QyqglBJGM5IqLTk/4nWpuuMpJ8w9Dgf402wSaPxDqMm1fMd0LnPUBcVTte7QnSjJlue9vrnxPbefLuMEBYAkevfNSapqk0fibSJLq0geKNJCn7sHJYYOaq3S7vFAMWdxgyVz70y+ld9cs1ky4EbY/wBnpVqc99jKWGpylZxTJfF91pt1eaNBf6RYvGb9MARgc81R+Iuk+HbjSrW2h8PQKTqduuEUZdS4Bz+Gak8Syrc3mixlEkeG8DqSOVwOv86f4zuVis7Cc4zJqMXl8c5yeKXtZr4WKrgMO5K8S34lsfCkfhrWnt4rq2kNo6Iiy7VLYxgL0rI8JC2fxbprzeLtRs3i8Pwr5lvKGDPu5Uj1GP1rI+K929hpNpqE+nvJEtwGlEZ7kdTXh+o393cakbvThdwBvm2x5VlX14rrU5yhe58/j8JShJKEdz6h+LX9qf8ACs9Z8vxm99G6hfKuYtpCk/Nz34r5Mg+UZIZlHPtVu71rW5YpLW51XUWgk/5ZzTMQw+hq3pdxpA02X7dPidARGm3rWsPbRheUro8PGqgvdpQt3NrSpt2lLtjbYoI3joBXpfwP1awVtYtLjSZL2VVEwZjgooGMc15No+sObaS08vKbiV29vqK6zwDc+XrTEXskTzQfOQ2N2OcGsFUdKq2dFCnGtSjC9j1ObUNDXwFYwT+Fb4CTUomdo4xn/Wk1cuYvBs3i+C6uI9UhYWGf9SSFG70FZ99f3g8J6QPtbIftsfy577s/rWs2r3DeLxJcSxvs0/ayjrjOQa1+uS52mtzunw+nTvCRy1/DocLyPpd9NKksrMqzRFCeeetUTMd4KgDHBOcitRra31W4hRg7L5zHKehJzXQH4YadZ26XR1GSFZ32oJn4LegFauvzxT3PKxGF9k+R9Dk7MoA3Kluxpt35cULea2DIcA44Brsrn4Xahaxb4bmNOOWZDgAds1xd4ZjEy+XuKEjJHGayTWtmTF36GNLHtk3RghV4Yt1NaHhWK5u9TdIJYhkdGOKqyeWSEnbJ2/MBVvwzbWUmrrbXK4jlViCx44Herp1NSJubdkjqbjwddw6XbPdeJNGTfdJ/rLgIFBP41ffwzoq3d89z42sXkFuVCQrnAx/eNZd14a0yTwppq2l7Zxzz6hHnY/BXdVz/AIQuNdU1m4XULJVFphQFz0Unk9q7YYmm0lzaoawlZSc3CyfQbp2kfD+10nQYdT8azRSRMY44lsXmz9SvSq13D4CFtq4ubzWJYTchA6DYHXjjHWoR4RkZfD1wVgmkLFo2TsdtU7vSLtrPUjJY3blr4AbFLAHI9K0jKKm3zN3MpYeahGLVkv61OxsvFHhHSta82y0i9lKWGHLBSBjpwakh+L6Lpnh+3XwXBcvDcb42kn2Z6nPyrXI3OnzQ6hLJ9hkU/ZNrEDk8Vnx7orPSbeJXV95+V+xxS9jSqK8mOTnGptb5Hb6j8X9SlXX5YfCdunnzput/PchunIbGau3Xxf1aXU5bt/DEEfm6b5BVXLZXHvXA3TOtvfTTE589VJBPXpVieC6W/mxIvkrbLliehIrCWEw7a0LpVqlmuZnVx+P4buTw8y2l1Zm1tZEZUVSRn3rPbxHdxadbxWnibUbbF4WGYVOTnjqKwITtubaCOVSwhY7mqISTG0t1O7zFnZskdfpWvsI9H8jGco1Fr0621NzUtZ1a/g1Ev4tu5HeaNm3fKdw+gpPM8QzC9kl8Wzb5CoIln5A/lWFNcxvpdzdbkVjcBArMBk596SS/s/8AiYrP9lOwJ5jNKMDitlT00RFF+zlrqbslrqf217g6ruU2ZQyLMDx34rPi0+4m8i32GVYbdgCRnNUDqGledM8d3BsW0B/dngUiaqsLRfZrt+bZiDGxrPReo6knKfPbQmtdFuYY9OdNKmQDzM/KcDmnQ2U8EFu5sZlV5iSCuO55qvbeKLl7bTPs0moSSRxSA5BC5565pIfEutfY9L87T7tnZmLh3GBitLya2IpR1sV/F/k2nhGWRlyTMwwor5+Fe8+JtY1q48NSwpZW6RPIzBmOTmvCVK/NuXJNc8pcr5UjXmafN0LOmsUv7f5N43g4H8VfQGml5LCxfyhtkc/KP4a+fbCRortJI1VsMAAwz34r3jQxJFDppknlKndviUYwcetbxuoXsSpKpNp7l2JFzF5SDJlYnJqULM62oAIHmMdwGMVHFbaZugNxeaiHDMAY5MdabBpugt9mf+0NWJjdywlm3A8e1TKb6rQr2ah1P//T+PFk2mJXmjUFnxluaia5tNtpIl5Hu2t8uRTotG0eQQrBl1LMW3tkmprbStM2QzpcWkYRHysnUmvTk7o5JRb1RWS/s40+dzIVhZlwc80R31qbYl2O54ckYqyNMkWOEJJa+WYW5Q1MmmXRVR5QKi3DFwQe9KVRRVyqemjMv+2VZZYzp115QhVA4j7+tTPfpbpceXbTMWZeX4qeS31GWO4dbWV1jC/KB1HHSmXsckfnx+VIAJEDKVINDkm9CZc8ZJoj8+Z5VRIPuMSw3e1QJLd3USoqJlEkJLk+tTmSUMmVIfec8YJ4pkV1FKi+Sy7zE+9CKFGzuglU53roRBriS1VjKke9ABjkDmnx2U4Du12WkNwucDqMUx3jC7Y1MfyKSO2TT4WEsyfvSHMwDL+Bq3FWdjWKu7PUjntJ5lSMzt+8Rwx3YxUbaYFT/WzNHtQfMScHjpVh3R0KzNjAYgE/1o+cSuklydp2HPtRy22IaSW4xtPihlUrbswdnySc9e/NMkt4Y9o+zqMbRwAam87ExEhYgFwGNNZomXdOGcJs4B6nNNyuOny1I+90GGFWljlTdtWSQZ3YPTpSSOpYeYpYrtyCc9KmZcS4XGAZMdxnH86jOEUtJGvmHbnNPmXQHZarQ474qbZNJsJdmCZHLE8kZPFeaDam5DtIK/eU5r0z4rHdo9h5ygP5rBCBjNeXrgnpgeg71y6c+pC5oy5o63PTPhgFTTLmNSQ7TgvuGONvGK675IFQMclgCOPeue+HWZNJeZoBuZwFG7kDHWuhPktGJGlZnVRhSOnNdDaky4UEotpiksxXa2DluM1b894ZmXLcEYyfaqxkhyqO215EYjg06SNshgN2Dyc89KirC8lci8nrEdHNMdwErKqFSSG601Lu7kUpbXDBjgFd2R1qJY43P7pFLLjJzweKA7hBsjXJ44HvWjhZFRk27Ft9QvFjSES8gcnrk5ph1qRFO5MtI+0bl4JzVcqrRx/vMMo2lj0HNP8AKzGIt5IVtwZu/NQnFKzIafMXPNZY1EkKDJOTt96WG+Z8pPaRuvQ44xVOR8giOQsFyQSeOtEMjzR7lGJBwxJ6nNZtRTNJVG5Ifus0+9bkb2A+8QevtXo/h7aNKgBUqAuBnnivMVDMy4+fLd/WvUdIhddJtYn4+XJ/wrPFfCVRg1q0X1jDyEqAeyUSO8US+YMOOBjvTYx5TBA+G7e9PuJJNybyGdeoPYV5t9dTVxW9xiiMxsrb1fPHNYOu7s7WbCrxwetdF1VnzvZuPXFc9qsbXEojV9mzOQR9402uZlwslqYyoWBAPzKaieJwrDfgYzmryvHaqIgpJJOTmqrxSXAkhiT5mBxmkn71xqPNa25g3Ftc7maOPLlhgYxuFV3huCMyb0cHkAcGtyPwx4qkieY24Ea8K+7FRw+GL8wtHPrdsh3crK/Irrp149TGdOq6vwsxzJcxtlJXw4wRTprm7Mqv5rIqkYGea2bfw9Y2zMl3qyShTnegyKuC38Nht/2i4lLDBAAwKJYqCeiO2jhq046Kxzh1XUQ5DXrEjkDOeKji8Ral/qxOzsuS7EV1MN/4esZWig0V5AoIJmOMn8Kc3iqOLLR+F9PKlcFSMk/XNc0sTBzuo3OmlhK1vflZnOrqusNHG0Nl5685PUGp/wDioZli/wCJTtDLkSMmDmtc+J7hx5n9nW1vu6iNAMD0qGfX7i5YSBikY45Y1k6zlLaw3h5qVnJlH+yPEN0WLRxoB36E1518VNG1OzWG+vJ9xIxtUggDjrXpDXxl3bmk9QQ3WvNvincwv5cWZCxyQDVRqfvE3sVicN/s8uZs8+iKSK+4AEL1pdPkjjulLpu54PofWmRMVhdtoI6GnWKO86+XIFO4Z5xxmvYjN69j55Plp2vqey6jpFnqn7i4XLEfeHBrzzX/AAlNaXCQ2TSSxjO4HqtegGe5lbA2oQcZ6Gpki/d7pGQtn05zXxVPFTjLQ758s4nixFxYTlNzxt6g4NepeCfFHnWQtZ7jz5Isfe7VyfjfRHhuRex4+YfMM81k+HdRayvEjwAGbDHHNevJvFUFI4va8lRqKPa11ETlnReOwximG85Kxxncf4gO1UbW5tpYhJB5pO3Bz0pQbtnwwZVJ6jtXzcvdk4nc6k5asu5uJGCpBuBNWV825zuUZXoMVU/tUQbQSz+X3xTDq8vlNNHDuDHjHapW2mpcHHms3oXvLkDN91SPXjiptqkAttIXuDWSstxMN8quFb1/iqyiqU2puVSfXoa0jv6hNRvoW2kjzvjYM54x6UQ7iSWB9qhTbCCoUFgOtD3UiFV6q3U9xVSi0YRlyu9iVg+SV3t1AFRLBPbK7JKquxySTnj0pbdb4yO0ku2MDkdKTYHbJfDP0yeDUxhrdm059WDWh83eLgyZ688A1NHFGi4Ep3E1GvzAqTyvdelPjYqxLRH7vBI61TjZE05qUlZD5DLJGYoIVJJwzMeacYWihV2bHYgGmRvs3SbmB3cj0pzWsd6ypPO4Xd2OMGoTa91lzjd8wLeeUo2MGbPPHU1LLPM8KK7IxPJ+XmoY7Gzhmfa7O3rnIFOZHPzMMjA/CriCjpqGxHVSQWyMAdxTAIbUeWLYjPVjxTJpri3QmCMt24FULi91lnMVvEByOX6e/FXdyQpRSZouoMZhjVVAz24Jpqtstzt552gbsEGqh/tOZBDNIAc544pYrKfIlOGJJJXJJzTTcNiJpOzQ4y3ST+WOo6HPK1Ztry8jEhjDO2fvN1/CoksJPNMk03zEfd96tw2GCQ13l/7ue/oKh1pFLXoWV8SzKF82eXIUAsBVm38U3bSK0e8xqeFZeT71kCwb5yvGSRtzzmmiC8yCA4C55PTNdEcXKMdNTVSTaudfaeJd8jO8sDIp+705qyutiRPMRNu0jj1rgGsLmJ1KzE5BLEDrzUnm3aqku+YLuGKcMS27siT1d3semxGWX98ocAjPzDtSi4KZh2gg/wARPNcZaeJdahiChmO7HyP6Vbi8Wy+ar3diSi/3OtaOu3uRKabtE6WQkqrFwCTj60Bd75lXLY4x0NZd14r0ubAjtZY5VPJYjAp9jqqXEzPFKoIBGS3SuhVr6lTo6WbNPy2+XaFAI5NOVhJL+8wWIyFPTFU5NT8xxHHuYAcsBU6NDKPM+b6d61cyYR0H4WRsDr9eBTciRiCVCKeMetPSWPnavCg4zipYUiBZiMbhjmmqlmXKzViNbcsCOTzxg9KYVbeP4j0Izz9Kun90wlXOBxjPWm5DOH3Dcpzip5uZkRhe5UC4BWRWyvUelOVZEBk2HbjIGKui4XcSyL0+ck80jzxLl4GDDHzc9KvnsioJdCoq3DHdyEIGeORQlnKIi8IVwWzgnkmrgvYXUF7hFKnB3HBNOE8Q3CI84yCKUZuWwWTK0S3NxGWMZjZW+6RjNBtJGBJ4Zug71PFeoxEZkbcT0NI9/GjHKneMg5GQazbakGkVvcqeUIxl4t3OCR60zEoywUqM/nVz+0I2PyAA9TkZFQyXxf5MYHOMjg1V5XVxp32IVWMtnHzNnPPeq81jO7b45dkZGOOrGrG75SSoB/hIpiOy5BPB9+lEu6E5a2ZmCG5gYKqsygncMZJrNm0HRpbk3p0VWlYnmRMmulkbgYzuY9c1AHYs6DqO/vQ3JjjKN9dT/9T5ZhsPDkMokOmqkp4ZwuOasw6do7Sl5IX4HygVfFtBJIclcZyQaesIP+rT5V9689O6sjp523qjLfSNNe4PliaNGzySRimyeF7faot7gcDlmNaiAtIQVXb6VIYWGCo3BuozzUS0eolVSehzX9gX0Skw4cDOSx61XewvbdEMkJZsAkDtXVeW3Ij3Kw7GnbP3bB87m4+lWnc3hiZQZyBinTPn2jq3JHsKikkTMbkbBjgtXZCGPJgmjEgdeHx0qtc6VavsZlRVj6DHWmpxe50LHTTOYV7ZXdS6EhsnB6HFDObgoY2I2qQRW1daFbNIXW1C7+cimJ4YiMK+TcuhwQQaHGFjZY+V7SMyTbLGuR8ysOM1XVCskm5iBk454FaD+H7xZcC5+XGMA/qahbTdQ81kii8wAcn0qVTUtjenjvtPYqsGzFBHIeVyzMakkESoF3E4I7Z5oFvqDAFrUhVBBPTFMlljgTZMrfeGcVfs3v1N44ulOJPmJdxA2gvT5GRWX5WwUJzVV7yGRtmxtueNw70puDFgs+RyME/pWapye5Uq9NR3HR7QAzHfkHBz0qPbay9C5MZBJ7A5p0IGEkxuQKSQDyKDIu1vlAO4Y46ijVPY1jNcl0x7pbO85HzElSXI6Vz/AI8O3wnf2wAYNMmf9oZrcxumkUqoG4Fhn2rnfHrSjQZxEhYmQEFWx0oUEpojENSpP0PJJbMTXBaLcYxwwA6flXr/AIElgg0Q2AYpND92PIAH1rxh7qeGYpEWBLZAB6mvWvAvhwR2s3iOfU5JJ5yB5LMOBXdiqbVOx83lyn9YujsJIzM07s4JDLkAmuK+JTyxzxqk5EY+/GOhGOK7UsCk3zENuXHNcJ8S5AbuJ2+9uBI9TjiuGimqiTPXzGadBs891N4UjwiSM7cHIwAKSw8gWzNKjqh6AdSan1K5kKeVcgOAMgoO/pUWnx/I0lw+6PkAdQP/AK9erax8dTakdz8IkjfULveTKVVtik5CrjrXdiISSWmLiVC6uR5bVwvwciWLUL+YEchxkHJ2keleg24a3Nq8oUDy3wV9K4q91UufXYDllQREsTg20Y3sSWO9znimwveJLbyW6W7oWbgk5PP+FS2zuws9y7B5cmGz1yalsozHFZBgFZA+4nnOa55c2530oqOkR0dy6hPMUAGTsehokvGxJvgmaIzYwBkdetOQB9hlwcOSKlwfKMaRZJl6k1UXK+p1RTa3K1zcWtyL7LyKpdAQVIx0q1eyRTPqKo6GOURgZIycUy8/c/bJ5sFVlVXGeBkgCluYIw+oH7OHkjKL6YJAotd6nNNOOzLomV2bE65WHHB6Gkiu7mO4sIixdTG4OSeuKpNbxQNP5cAVlUHcBzUqLGZrVHmlXdEzAKe+KtpNaG0ryhqrlq0vb37NpTNI4XfIzoFHHJqV7oOkjLGD5koIDc55rKt0uYfsXlys+/ecNg4+tKbjVnUbIrdQk2QckE81jUi+Y5YRXI7qxtSS2M0uoFrA5YLuKSd8U7Tv7PuNUtYyZm2QEHAwOvQ+9Yv2i6jl1CWSBRgLkq3fFWbXXGW9hjNpPHKYy2Ejzmqip2sVSUY02rs8P+IkNgviW4jsLh5CpZn3H7w3Hj8K5eBxtK7HVupHSui8cBTrtzdRW5XIy7k9Dk9qwrVnkVnJyMZKmu2ipJcrZ8Jjre2fmyGGMvqKYX7wJGcc4pdSjcQrKwG2RzjjGKjCFrzJYAqOFB5607Uy2xc5JduueK1avIxUkpWOg+FgRfFcbb+BaTGTtj5T/wDWrHRZDI24syBmHHcZ/wAK2fhqwtdcvGkyc6bOA6jIzxisXy5Q8ih9gMjE4PbPFYud6zR213L6sk+5FKZBcFF+44HOenBpNMEfmsgUkno3FRXKsbkMnKtgZ9OamtC3mDBRlXpzW6irWOJJ8upv+CUW48e6RG5OSz8+nyNj+Ve+Rx28Wp+GpI4CT5cmHznBK814R8PMN8QNNEkoGwyOn12MMfzr6D/sy7TVfC0FvJDNuSdpE3YJHl/41xV2uZKx9llFWKw/K2UtRhhXTNbkkPmI03TGT2H5Vbez2alp4uFJ2wMylSBjgVS1O0vh4a1ieO3YhZgjbGyQdwz+laUjE69agqc21qwZ2Bz0FYWlfQ9tV42aTujJujHH4Y1SS3WVmlulIL8g/OM1pSRsdesV8yUtJZtuXsMmsjVr+STwbdxwOI1N2pzg5P7wdq3J7+QeK4bDdvn/ALPMnmDGFycYrPkZTrvcxbyVI/CE8GwNvuMuWOc/PWpLATrqPNCjN9lBcZ7fSqNvP5nhgRS+WfMnI4HUiStm3mE2tvKioWS3+YMeRntTi92aKel2c39k0ybwxLMlsCWuG2nGOd9aDWFidYtZlt3QwwEFQx5yP51BDIy+CYnLgrFebWYDkkydhWrLbifX8CYrthOC3Sne+rM0oN7HParpUk3hrVLq317Uoy0ysYi+U++BjB7VpzWl3Bq1mlpqxYvGWYyL8vQVny241DwZdTNOY2aYK2Oh/eYrob22P9q24ACr5Xepba0E4Rkrsx/tGspZ3zCKxkUTsPMKkZHsadc3eqC40OC806AZdlTy5M5+XPenTxSRaDq1z5uIhNkYJ+XkdqW6twdb8LPukEoeUgvnA+SkuZlypqXUINTB1fUYn064WVEAdtvHT171SfU7BtItgYrsEzj5ihC9a1/MvXudUuEQDcuDt74FU90v9n2MKxYxIp4HFWlZbBShNvRlgXllJqkccUkSKsI5bjr1qAzWa6Vqk0d/C7gsVXzOD7cVaQW02tyPcWgkK2+MD/CsSfTrKHwpqV+9ikXlzMTgfw7qhOCdmjSbqcrszzL4rQ2h8YtcR3SyTG1i/djpjHWuVi+5LH03DqOtbvxC+yW3ji7SLYYxbxBWP8I21zlvvaE5DDqAcV6Kg5KzPgcdKCrtJbnYfCCOR7zX4whK/Z49xPUYava7u5uV1nS5XkG8xkH6V478MLnWLz+2HtjBB5SwoWK8v8x6+1erXZ18anbJcCxkCpnMZI/nXPUhqrn1eXykqaui7ZXLPqmsXat+8HAzwpAFUBJ5nhuCR4UZvPBKxcBvm60y0vdRFxqj3NgVUHA8p1Ixjr61Auo6euj28KpcpI0y4Pl5BGfWs1DVpHp+3Sepr3V5G+u6ay5jRUO5QPaptPaCHxFq0xlzGUGNw56VnzavpravZWckzKUQ7soQRRptzYf2nq7jUoSGOFSSQbsY7ZqOTqinWp23I4LWSx8DXkVvtIeZmXe2erdqua/atLqXhCOOUybJ2MhI6ZjOP1qnLOzeHFSCSNgZBkBs859qsapFef214e/fCU72LqB90baUoyauyY1Yt7ly3t5E8eXkU0qlEsIycf7xqhpZkj0fVblxnF1IBwOQCe9WLWK9Xx7qkkjr5RsYgpz7mqGjtfv4f1SKQhoxcysOO2amC1HGUb2uiafy/wCxLSRG37yowwxg5qTUQranpr3GRIufLGPbvVee4lh0uyjMarHJIv161cupZJtYs3lh2JGhxlsbj6VrezOhST0H2rsnjC5mKb5Ws0QsB0BJqh4dk+12mqySmUCK4lGPoccVe02W3PjXUEb90TbICpGfU4qto7r/AGFqcgfZLJeTDAGcDOOlY3abjaxnFK90R3RiPgpzI7YkU5AIB60/WJwLPRPOUeZLMqKT1+7/APWov7C2l8JCGZW3OqkODgjmneJ2smHhlN5ZjfqkAP8Ae2H+maqKHNxTuh95cp/bWn25QSSCNmUMMjAwCR+dNs5Fk8b6gZUaOZbFFRgMA5Y1NPGP+EpgCRxq1vC2GJ+7nrTtLWSXxTdvJKHmSNBuHTHYVTppqwpSbV0VNCicyaq+MOkx3E8dqpWsk8fgbVp9jAwpLIFB+9jNW/C4aa21e9S5Yu19KGRjkccY/SoDPLJ4N1KQAASRumQ3TnrUxtcttpaDlnjk8IW8kjBTJboTuOOTg4zXjHxX2r41ZFjVgLOPBHbmvbZIhaeHLWN90pMcWQeB26V4l8VX83x5dvyAkCAKOTXThYpVWeLnEo+wbMXwklu2rXDyPllhY7TwKz4dqzTwtDv+clDk4rR8GfNql+QAw+zOTkc//WrO3SrNLHMx+SQkANXW03Np7Hw+LcvYx5dCleAZB8rbjtT724luo4jI+5lAA54UCmX0rSvndweoz0psg2wqgbKscjtW0YySRx0ZSnZ9Eex/s7SiIawoJ3Pszg8cZx/WvSNFmJ1W9YQ+W3mj5s8mvPf2dUY2eq7cAtKB7n5a7vQWH9q6nIzOTHcBWJ5AG3tXlYvldVs/ScvUfYLToHhRrd21jz4QG/tSZge3bg0nhS0iNhqa3NpbTq1/PL9wdCeBz6VB4L3QW+uSzKSbnV5nVh2XAHH5VL4U5s79TlT9pm6dGXNc6smehKKs7EOlWOi32hSG70S0i/euzBIx2J5pdF8O6D/Y0xGmwIgibY0Y27uSal0VmttIuUQSgBpDg8kjPajSN/8AYQyx2NGWBb1rXRO6NGrxdmf/1fkrTPD2mJ4YJhubu1by2cruJxwadbaOIPDE0w1S+kCWhdQH6/L6VdsnMPhK+fJkkW2fYD1JwaZYm4tfBfmcb1sd3znOMJ3/ABry/aNn6M6MZXnfYgstMvF8GC6h1ycCWzL+TIo3Dg8GoUg8S2PgeZ31JZdliXwybcfL04q955k8JA8rJJagh9uRnFSM8kXhaaJiJFa1KsR7ilrrZmbjdalCw1T4l6f4ThOn6jo+yWyAVT5nIIz+NbVv478UJ4Hm0/xL4N0y5hhsWUT2YWJwNvYH+tZ7b4/CktqkYdhZHy2HG1scGrUdxGvhHypNwkktAr7jyOOaalJLucdfBUa26+7cgvNdS+8GSRWnhvULdbjTigaZlPBT1XvUU/iVvDvhO3g1jwlrcONNXEjWDNE42Y+8MirF9dt/whV2xWVFjtCURRgkbecV0mlfEOSy8BXum+Ioze2TaQ3k+byyfuz3ok03eSOaqsTh6f7r3l57nJ6N4p0d/CqRc25FlujLxkDkdKXw/r/hyLwxGZNas1MkBKfvcEnHWup1jwlB4e+H1lqAt0e3XSFdwRkq3lZ5J965PQ7XTW8GWkcumQEvY7iSg4ytUlJR2OjCY2OJhzU36mh4bm0U6TBbPrUG/ZuGZh059Kd4VjtodIz5sBaWWTIifj7xK/pVDSNC0abQ4l/sq2Enk4kbYBgVU8P+GNFOlJDab7WJGYxqkpXkn61LV1qdrckbHhGwRIb77Iditdu74PJJOSc/jR4SgzLqcoBB+2NjceS3rWZ4e8MxzQzouuahCqysCkNwRk59areGNI1US6hFa+ILyGJLx0yWVyccckihuLbsKM21qbGiQy3F9q82w+bFdYkyepwP/rUukKTrWoXD5Lsw+UDgHFYnhyz8UwX+qvZapFG32oqJLld2/pk8U3RpfGsWra35baTNM8wDMVYLnb+laRVlqU5tO5riRG8dyvcMS/8AZ6kBeg+YipbhUj8Tw2twW+e2Z1cLnv0rF+2+K08UPLLYWG8Wio5ilOMZPQEUal4ivrXxdaR/8I3fXW60LO0Q37RnFEo2er0Jc7vRam3rKxfbdPKR7WVjjPfg1B4rgTy9LRgGdr2PG7+GsnW/GNrHrelW0uh6xuldiF+zEdF6A96seJfEunzGwEdrexyC9jP+kQFdv41k9TR1Wkrmh40YL4T1YQReZM9uREHGfmzxWRoNpaL4sMUmmw5bSkfGwYVh2/KrHjXVtLfwreQw6rbxyYVQXOMksKraNqNld+LJI4b62ZWsIxksA461tFPkszmnaWttfMi+Mem6RF8O7u5FlCtws8YSQRjKgsO9fOcYwM/KS2Rz2r6O+NJuI/hzPEWV4xPHk57buK+ckZjGTsB2kc4rqwd3FpnzWf8AIoK25t+GtsEzFXjkLJlgBkiuj0q5trXUmv41jKoDvbHQYzXKaJc3NrexiKIL5n3ieBit64QJ9oERRJSp5U55rPExtUR5uAknG57DI0J8F6A0cv7q4uonA7jPNa2BB4rnlKJK/wBj2eYMHg5rmprjW18N+GIRpACJLDgyMAH9BV65uvFg8WXqafp+jq8VgGfzyzAdfSuabbdz7OjKUYWQ/QRIdb0+2MxIklYl8YCjJ7VY8cahd654jtbZLuI2+mzbLbII3TDnIPT2rJ8Mza7JdW6zNYxXkkLFPJyEByeee1dfa23iwWkK33hi0vZLeTzBLBdIxY+uDisMxr1qVBexWp4taMJ4puod9aay+seEVv522M0DCRM8hh1BrwYzTOsqbJUBkON3BxnrXp2kT6nZLq63vh7UNOtLmEyp5+3aZMc4wTXms82dzzA49jnIrpwVSVWkps8itCMG4oz7qNtwOPm7n1q3o0scUzzzMI9qMAxPAGKqGGMymTzWIPQZ6VesIYb0SQyxhl8ts/lXYnYVFr2iaZptf6Cui6WRNFta5XZslBJIPWibWdCS78SEzTzyPEPMEaElRtpYdN06PRdD8jT4QTKCuyMA9atRyBJ9bQHYAOgUc8VgpxV/M+yjFyScinaeKdPht9DaK01eVYUyiLauWxj8KcnjXUF0K8kstM1WIT6nz542FctjGM8fjWhYXJe40zM+0rCeGFZ9/dZ0C8ijYqz6tEHKnJ5cA1Dly3bF7DnVn3NC68TeJU1e6MGiW7FbT7s8vy5x1wKhg17x60ejx/2boCLKCWkQMSn4Y/rVq43HWr62j3OkdoTuIIPSqNm/7vSHEbnEJyQcYojNqFkzOWAoyqXmrk8i6jeabdrqz6ZHIboZmht8Z54zk9aik8PD+29Qin1aW+iNqpTy8IF9qgvfNl0u6+xuCZb2PPsAw3fpVm7e4j1DUBBgReUoD4HTFae3qMwpZVh+d2JJvDVkLrTpfKu4N9pIG+cnntVaz0fQZI7PzLm9eQSE585gM+9XI7q++12dsb1ji1cg5zjinaLeRR2enJLYrcuztuOdueap4iVr3MqOXU6UnzQVyldaDoNxplwjowRLsFQ/zYOaRvDWhquousdrl1UDzUHWrUiW1yZRKnkRNdjI3dOaXVY1RtYa2lS4jjZFjCsCeR/OiOLq8xz1cBQc7vQamh29qtzBCto2bYLgL0FVrfSvskcJthEpEBB2mpJUliuJZjhf9GAYtTRIG8sxq22ODIO7hq1+uTWppUyehKHuhBpF6fsJXaxCOW4GKqrbXsUdvD5bSAM3AH1q7BPIDYTb9qmJ++eajtZZJY7YTMwlcOQFPYVosc2k2cdLJYJ2ucz4rik/4RIifzIwZGyDx6968LXZ82/Oe2K+hPFc1w/hxlzGYwzbhIPY18+Mp3NkAYJ6dKqGJdSehxYzAvDq6d0TWZkF1FKu1nMihd3POa9+01ZRa2Mj7CGU8AY5rwLTgBf27sCyCVSRnHevo6wbT7m000PblEIYgK/zcCuuVdRikzhw2Fq1ZtxMw7ZGRTbMArMRk9akt5Yysf7gojK3OK1LcaBIbYR/bFDb8h9uAfekj0izkFqYZp9mHLZA5qVjYvRnRUyzE35jGtyoeEBZAoLbWHGT71OdvmwqiEBYn3DtV+LSlP2eNJ1wd5DMQMdakh0mTNs6ajbnzIn53dfzqvrME9wjl9Z/ZMiNw7KqkjEDLnPPSlF3GvmKJ3DLajIyeea0V8OanLErQGGUpbtwGA3GoZdF1KFXY2jcWqklMEjnpS9tTvdsiWGmnyuJAl9eqJcTSRnCcLJUv9o3ySvITuIcY3VDJp9xb289zBYzPI4QYCnJ59BTZ7LUkdkG8F5lyGUjHGa0U6W5l7OrFe8WI9QuYbjfwzNIzHfzz6Uq3nmBPNtLVpBG/QbQfrVJ0l3rOGUhZGUr1IwKYJGSP5Sg3RHdz2og09jFz1NB7u2uFkR7GMbI15D/AJ1HK2lySr50LE+cChjfk8d6q+VKiM6MCHjT9e1EVvLPHv8AJZSshyfwo0XU1buyRYfD+zzY5L8GWJ02I4OCe/NOeDRnK2iTzIf3Yd5Tkg49e9VGVhA3kxkPsbHHPWgxoku4uAw2E7hjnFaSiu5nJqDt1Lwsbc+YianF8jOV3cE8VCbXy0wtwjvhc4fuahDLF+9a5hEcolVQGzg1EJrZAVSQvGoGWx/jURVndMqcZLVrctSW1yGHlkMwaQ4BqS4s7wsqtGwVth3HpmqMuoxA/uYZPLUNuOabHqd/MH8uNRCGQgGbrxSqPTQmfJezOZ+LKXVvpGnRyRuIt7DLLwT1GD+teYBkAwV4I/M/Wu9+J+oavLbadaakV8rLtEoJ4wcZ/WuAUkAsGGeOvephFvcmpWjKKUU9D1L4cSzNo5wjFFkOMduDXVSFpEUbWIcAjArB+Fmma5quiD7Fb3Mw89h+6GQwx/Su7tvD3igRpaajoywiPaqPI4yw9/Ss6taMJcptSp1laTi7Mwne3ARPtCmQqxAz8wAqQzQMShl6HB5AI46V0a+ELiYtLqB0eIR5ClpeTz3NTjwt4VWR7iTWbYyMzHbbE4Bxx1qXi42uzf6tiJS91HIJc2hbdCAc43AduKYLx48EQMgBGSFrs4tC+HkdyTcXmriQIpZU27WP4c0+wg+H0bMkaalMNwIE0uP5VlPMYpiWAxElrZanDS39uI9oVnR8kPgZJz6VJbyySwDy4wWI6bveu+j1LwjbWf8Ao/h60aUrhPNBOefao4fElwsOzTtM0a3LR/LugyAc1nPGSa91HRSy2WicunY462s9TkCCKxaSPqzYPr096tWfh3Xr1pDFpN5HGeS3l4GcnpXUf234ojtyItYstqp/q7ZQqg5+maoi/wDEMkMe7U52KNglX4Oa5/rk3dPQ0hl0HKOu5mxeCdZmZPLnWJ1/56nGf1rutLguYLOGKdlZkQKR6n1rj449RnuPLRpX+YF2z2rsrHcsSAn5lHBNP2k5vUK2EjTp3TLmPJAc8H+lIoyryPl424HrTWkYkl85HByOlKrYKkbWXHTHFJs4mojUCRIGQHaeoJ61y+vXEqyfuZMEHJrq02KSr9T0HSuP8RzqVUvGEkDYGD2qJO70KinKN+hnLeptTduZ8/nVgsURZPN8s/qaqwnbCC5U56HHWntcMwwqpuA/i70nCS+EvDzvLUikupZCU+1T7Bkn5zzVZhOVAZBLG/8AETyKkd5pCEUJuIwQDUL+aCULA46gHNEE+a1j26vKmrD84xHvLY7E0u9yxIXIAzhOuaZGVDAjJPQrUTzbJzHCpRe7bs1rOKbsb05RgrkgkabOcgqf4uopHALZ8wsQeahN4YvNERDFujDk5qNrkbDsYl26hhUwppO5lUxKvoTuQCNvzCmPKGBHlYCjg5qBHvhFv+UBjS75HjBLKrZ5Iote+pEqrn0P/9b4uO9ME8A1598S5v3saRdH+8xruQkxkBknMnv6V558RsG4H71ztOCCeK56cU5pHtY6pL6s1Hc4+NdyuOQFGTT7WPFxE6ksu7t1qOFnYOu7HGcmlswTcx4zwwPHfmvVnLU+WjSsrNHuEVuoDM4VsAcluaYy/ICi559ahuJtkYljQF/T0qKM4VZnBLDkd8V+ezTTs2erGopSslcy/FWkteWU8iISxHyMT0NeXwyy2lwJF++hI5r1XU7y7uontLaB239SRxXldzG0F1Ijrgq5yM17mWSTg0zCpSc6inGR6j4RunfTN8hDSN156VvpO6qZJZBgt0xxXE/D9vN8wxkKoHCFskmuxe4guz5aRsDjBzXlYmny1XqbU6inHXT9RVu7cnqnLdRyKW4v7eMGIRZAGcqv3qrCzEZPlIVUdWanJbl+pGQeOeDXMqqj8yY87eokuqs0A8sOo7hh0FMt7rz8JFcfu2POW5q39mQeULiLG89jwasW2h2iSN2wc5z0rom1e7B0ubW+o/EaLGu5xuPJzSCXaWR8kBuOajWCNZX2tuKtgHtUkmy4IypAxye1P2qaTQlSSvpqTG4leKSJlyeeT3FRRArEMgtk4HsaaZHYiKPbuxkU8JLsVXO5lbJINZ86crCm5RslqBWYKpdjH8w49asTSiOJXO7g8qaRYo/NhedmZc5UbqsySW/mmR4UJTnnvWkG0tdi6asuZECSyPm4ZspjhQORUXlXEm7AdQwyCxxVqfVNPCiSNSpY4KY6GpPtkUgbHHAGW4rFxlOd+hftIvdlC1GoAE8sTkDjtirsHn2ke+4uDIzjHPYVWkuNs3k87lIxjvmpJJpJyIiF2gjjNbN2jqFOV02KtxuYiNvm7jNOE8jqZHUgjgECqLqyRssKkuxwMHkD3pjzaiQIYY+RwxxjFNSWqRqlpuXJLwbcuSzHgDFQLcOF+Qk5PNRWzXK+YLoRZ4AxT0EiZWRcjOUAqOWcHfuYxlK90TP9oMu4BlwO54NO5uHMzNsZW/hJpjTzPIkYYKnRtx56U77RGhO/ggcH2puUbalSU3LRlovuVpIZcYONxakYXaxjdJuB54PBrNnUO2d2EOOM8GrKzJFE0cc+7A5Gf0rRLRNGTfLpYcfPEoi4Lt78VeffHhUEZK+orLivvtM4CRFmHO/HIPpU0SXMiPvJADcljScbao0jaTLkj3TRny1KyAgj1xUBinmALs+M5I7VG17NE25clAMDdUsE9yV81JCI2JGDjBpa3uyacE3q7kU9kXUb5CHJ655pI4biPfHAx3HnI4zVhIS8hkcszDGM0t35Nvs23KAueQDyK1clyjSbbZTj1nUrRCjuyuM5CZziprPxpqSXCRhmKoOBKOnvSA/OWRt0g7kVF/ZwnneW42huc4HBrSFXozKuqmnKzai8WtMWW7XChgd0YxkVK3jW0Ys/mOg6YYcfhXPy2dxCMBlcD7oHSoo9MgLOZgx28jjgVPtmtxty0izrrDxbDNIV8zapH8fBrdttR81SsEsbsRnjkjivOkEaqREo3t0I/SrFi06XAzNskZcFd3erp4hN2Zsml7p6Gk24M7kjAw2R+lNSUqv7raQw571xi69exkgymdOABnNW4vEz7I1NuEVThz3rrhViyXTvrc6tZYZhtljGQDg1GrH9axIvFelgujxzqR3I71o2+tabN5YNxEpfGQ7YrX2mmg0kW+N3Oc5yCOlTIWKs7YyBzzVb7TbSMVhkjcr0CtmnLcOv7vaAe+R2oUL+8xRi0wgcFi4Tgdc0NIk0pXcoI49KdHdRhzuCAkcEUzyzIWbyt+P4sYqnuTq3uOChcKGzt4HNKyv/AB5CnqRTVCt2wTwQT0qTbJsBdVIGRQ421YtL6ieSM7sOVx3pigOQFOMc8mnSM8S5z8vpSecjHAXg4yaJdGJxT2F2BSpwRu7mmIrZbaMAE5z61LLIVQIFyDzmmq4wfU1Kvcu7Qsa5U7QBnufWgjbt3lsnsPSmNvUkqwAPbNKyTbVlY8DHXtQkmtQVpaEoiDr5gYADqTUYjl/hbco7Y6UhKsRhsjqc96dF3ZnYZ6KDV27hJO/ujC+7gL83cml2vuB2jYBzmkYbJBnn3pxZ+WwSccCiKSYRu3qwXMitvX5f4eaiEcmNrLhScg4p4Kt22kdcmnlZXU8/KDxzVKPUG23uRPHxkNx047mmxQCAjqm7OcN1qcpgYbr69qQRSKQ6upGe/OKhWuaObno0QsrYeOTaFNRGxikYO0KbkAzx96r0gVv9YykA80FI0ZUMgG7pz1pN8qCDfwoz20qy58yEEMTgAdKpHw5aOCXt14yAD2PrW6PLUGPdk5x1qIOFdjFhmU8hjilByY5Vpc1r3Rz03h9LbHkszLtxt5qq3h6RQ8rSSb8jC+30rrDekEGSMZ/vDvTf7RjmYKIF3D77Ecmr55RNfrU3p0ONk0++ijfbD5hdxyo6D3rlvHB1CLSp1e1EC7xskJz9a9fimtGcxSKkfmc5I4rkfijoq6tpVpaaOJGlWUFsH5WFOFVc1mh1sTUcHynzhK0i3rKTubIy5r2DwZNZzeHyUErlmUMx+tUbf4E3t7MZp9Rj3SjcFB6GvTtJ8O/2FocGlR2kMbIP3rRjO7HeuivXhOKj1Rx4J1KFS72Zhz3UMAkEbjIYcEjpXCfEAwyXUZVWfvjGcHFerTeFbW63yMVV5iGLHB57Vx3j7Q/7Pg+029sszE4Ygcis6Mo86ubYyc61NrY8bvlHl7y7q2MAMKfpYYZSMBgx3Dd0JrQ1O2LREvGN5k4JP3eOlV9JSGPULWynwVupAhyemTXe5pwbPEpUW52R2WgeMv8AhHvOcaTA6FDvKAhs4rXtPiToN7FALiwvrdYUIOVzu9a1dY+DmgRKkllqd/Gx5ZUl+T16GsG8+GsxXdaXvl71xvlHT34rl5qcvetqevRo4qlC6ldG5ZeL/CElpYwC9niCb1JmQrjJ9e9aEF1pD/ZvL8S2DgZ+U3Ayw+leezfDjXFgkT+0LYyo24MynDD296wtV8I6jYiOSTSrm4kU9YULdOc8dqcY07ep0OvjoK9j2+zhiZYdt5AwZiAfMHNTNY6gsaBYHKGfh1Bwa8GXUdZ01lmmhurZkJIEsTKcfl71LbeN9fBjlOv3SxK3yjzyoH0BqfqrmrxkV/bValpOB7ff20v2e6KpuDzKX3rySDUd6/mzanLInzSNFkDjkYry+L4reJ4xsFzFMmQzG5Xfu546Yq//AMLf137G5vtE0e5LyhmZYyjAfXNJYeruy5Z5Dax6FJcS/abpudwiHykfhS28o+0hpIwGEBB9jXJxfF/w/M9zNc6Fd+ZIgUeQwIA9ea0LD4h+A7yfB1Sa0cptKyQsT/8AWonQqRV7HXh82w8425rGzZMsc+n45iKsTzzTxO32eHy0JEt0QNx5HNVLHWvBd5cWi2finTXeJWGyWZYzz9a0rPSQbO2/s7UrKVnuC2VuFf5c9cZrOpTklzNHRQxdOpP4rlCcXbJq8JI5lTDE9sc1qQTtHqKzW2AI7fBOetQXmmXsK3/mbmVrhV3BOGHFOW1Zbq7iXMa+RlS3IqOW51QxFPnaR4D41Ty9evE3sF4JRs8nJ5rLsjGuGwzFvTpW142Mx1m8FxJGsjY8tV7D61m2dvJAAwHG0kcV3RVoHxOYwTxLaZDZz28d3M1zF5jnpxjAqnqOfkG4nHUVLatHNdyx+WxLchycEetJqojXaFXPq9VFNtM4uTnnfsf/1/zV8CyXv2q6jtWQBoGDFz0FU54zHeSxysJQGysqDg47Ve8DLEr38xYCRbcheemaprE8jExNlfMPU9zRUjabscOInHkSM2crJcEBmjRcZzVjTT5Zfbtw+AT3WmX6GKXJK4kHzDHNSWMXeNS+OSO4qZJyjoZLSKR1HgWzEnjGxvry4gEMfmbhuwy/IcZ/E17dDPZyavpU0d7EzmGXDq/K/LyK8K8E26S+MIZCoLGF22txkgYr2+aw09tU08HTYUPlPl/wrirRXPufYZXzPDJxGzXM8Pg7Wo0ud/nXYdBHn5gWGR9eK3pbvUP7aWMuzIloXZ9g64GAa5htPhfw/di1VoSJwCynGPm6itCKykOtCC21WZFMOXLtuzUxS3T1PU31cS3FfXZ8OmWaK2lUzAYljGPv88VqWmpaa/id5Z9Lidvs+BIjYx14xXH28l8/h23cXUbSyTECKdOFO4jr+tadtc6mNTuc2Vu3kRK25HIyMe9UryT1MlSitWtWS2/9lXXh3TBJBPB5lwWJ3cg+Yf6Vo/YNEk8S30MGtlRHbKTGY8FeSM5965u01GSDQbK2n06dIlmwo+8fvE1dg1nTU17UZjayq7QplXTleKXLJCTaaSbQ600iL/hDrO1tr5ZYhdn52bH/AC0PU+tayabqsmuSLGqzp5OQ6OAa59DaXGh2UMdxFCsdyC0bOASCxOa1M241y4uo5cPHAvKSg5qWlt1LTna/MZ9zaXr+GAv2T9y8x+Xofv8AtWlcuG10SRsyKtqDg55P0qGxe/HhqGOCQ5Wdiu7nALk81dTU7/8AtpgvlCVIAGRlBGKaVtC6eIq21MC7v2Hg/VZIQ0skkhwCMchv5Vs6hcf8Tfw+oO4QKXJA5DbcY+lUL+9L+DNQ86yhLmQgFflHLVr3zabca9pRlsWQfZWyyyZGcDnHahtphLET5tUQfanmn1APHsx94+nFVp7iNItOR5AgaQdRywoS202aDVZJpriBg52N1zU89vBBceH4DMC7SYLuuP4c1m4O9jb64l0J7by5fFd6IcIqWqEZPLHnNYQTz/AV1Ckiwk3UhJkOc/vOlblno8z+LNUmZoncQRAEOAcfNWHb2OpP4AuLQ2gYy3LlXLc4LnGKFFv3pIynioz0TPJfilEh8b3kyqvliCNPl6lgPSuXiLLYpIZlG/cdpPI9q6H4iSyf8JrqEKrsWONFwy8k4rn9rSIPNh98cV6EU0kfHZhK9fudn8GojNLrrJIy/wCpxznd8x617D9mkfV4QUIkaIle1eU/BrZCNYPlLteeEehBGT/WvWftUv8Ab24biFh5I6AZrmxMubpY+sy6bdKNncowNJbjUmSNgS5VgeecU942/szTovso8xiuT3p6Xc39n6jNBa7zublcHmnzSC4tdLe5hMbLt6HGT71zyj1PRlUfNZokE6vrUStCpfyiGL1kQabpm/ULp9Itp5Xkb58ZOAK3Qtu/iWO1KqD9nLMc9fxqrYSWqpqflo4AkZQe3504OS30LhyPoZj2lo3hpI7exEMrSKQ6cEc1Nf6VJ/aGkvDf3cROdxSTnOPers1vHLo1o2dw3LjHUc1Nc2Yl1KzUMBtQ45NEJtMVSlCS0M+PT9TPiq9SPVJZo/syDL4LZ5zmqELaynh/UJIJYNsbP97vg47VvWMcp8V6ikcboqQRrvbkdDzWWIXtvA2sgIouFabBb+IFjiqU2lZnJGnC4y6l8Qx6fpT31tYurOpjWMkc4756VPe6nqba7ZiTSA+EIOJQcVY1EtFpuhqVx5rop3dztzU5DNryOkZMcMe7IHehPq0bwjvqZ9nqvl+KtQkTSrwyNCgd9mcY96paPqGnjStRaMy7xLISXU4U5ORmt+xupv7f1O5SSER+WoO7AJrH0y4tH8F6rOsSoqzzMzA9Tu5pc3dCcZwfMmOnvbCbQoDFqEQ4X5ZGq/qsem3Unhy3F1A7Q3gf5X5B2kZqtff2VcaBZGWwj3vsAGwdah1ux0ltT0pF0iMS+by8Y4Ax14ptxTsipVKktjTe1LeJWVJOBGcsHzxmn6Ip/tq/EDMXjCgs38VZV3YRQeKU8mS5QLahsREjvSaBb3c2vXskWrXMSSYXDYz0q4xUldijUqcuiLvhdJbfRNUkWFYw15cOc9yWNQXEaSeB7pCMFoDt2Dkn61n+H5NZuNN1V4LpHit7uZMOnDYOD0ppu/FFn4UncQaXLGEyI97K3WseXmuioVZ3s0dBeMk2iaREXw+YQQQOgxxXgnxMgaHx5qkluuXEu3LE8cCvYNRu9STTdKS800HzZY8mJ8kHORXi3jq4M/i/UpGWcFZzuR+7ccZrro07TVjwc6qxlRcZaFPwQpGo6hIQSyWbhh6A4yay91u7Sg3DnkkEHJNbHgzzBd6zI+F/4l8pI7dRWXbReU5cJGocHI68fWuubvqmfM1YwdKMXsUb4LmPBT3x2+tOnMZgjUbBgcYHNMu9onKuuOeSMVJcRbbaI8GNjw/U0Jt6tGWFjCMrLqe2fs5xZ0fVZWyBHcBgwPfbgV3nh+GL+1Nbi81G8+5XdjthRmuE/Z8hcaFelWO2W6Bc56DGP6V22hI/9o6pIjJCftDbjgZbpXmVruo2feYOSVOyG+FpJFstSdbbP/EwlQFewBpNBMcdhdHlnM78Adsml8J3zwxX1u4BDXcjZYDuTS6Hc27WVwn7wkyMQc+5oirbnfGUuXuRaZ5p0WQ7W835zwcY61NYiGLwc8nMjQ25d8NnOAc0/Rbuz/4R6cNG4kdH/wBZ680lmsMfggwh1QJaFpCeMjHNKTsx8z6kFhJDP4X3QgFLmz8xCD6rnFRSMP8AhD7pVUNH9gfeP+A81ctbS0PgqOZcxwDTi6BT823bwaS4ts/D6X7Mn7xNMIQZ/wBYdvf65ptW07lKcb36FYXEP/CERtCNgTTxgnqPkyKddQT/APCJLJ5oR57EFieoJFTXFrbjwSJj8rtZKBG4GN23oadqAtLXwhNcXMmES2UNg5weBik4tK5MqivoQ3Q8rwgrPgubchyPp2xUl7DHF4cRluN2LYNyRkcdKXVYoU8KvPJcJHGbYE7m2ALjOc1HPDFL4OuZLW2N2sdr96LJ5I6Aj61Tg395nKvCKvJ2E1KYR+Gnmnm8wLb4K5wDkUzUNNuNY8IXWnafaS3Dtp7eaF5VF2nv9K39Z8CvpXw2udR8SXttaIbJWMW8M7jjj1HFbGr+NNK0f4f3ei+BtMt18yxO64kU7mO3GBV+ydm5Hj4rNZT/AHeGjzP8PvNPxxrVrY/B1dKmIkvW0dU2LyQRH1/lXmmnTBfBdtIUyZrAEuT91dvJqzO003hOdrictM9idpbr9zpUVqkkfg1mVkWOPTWDMwHA2VnUm5S2sXlOW/UoOTd3JhocsreGYJVuGYC1XL55YYpmiPL/AGLFK6btxZl9+tS6LMG8LQGSL7tqDkjAYbaNEkWHw8hdB/quNpyBmiUpdj3ISVmx/hncLYTNGwDyFio781U8J2z20N+kS4FxfTSs2c5JarXhZvM02N0dzGmcs/Xqag8KxH7PdEyurG6kPl4OQM9aTUrGkpQV2xnhUziXU42BzJeMFYHtUmmZOp3+H8t/OG5R3OKPDa+bPfqiMNlw33uPxpPDkbPeahJHFjbKd3J54FWr2M+dVB4lYeK7oSMWCQoFULwD61FLLcP42t5EuSFWw8sgDknfnNS2TTy65e7iFEaLgnkkfWoWDL4wfagKfZBhxwOvNK7WhLld3RLrE0kniPR8A5s5JHTI7kYJpnjS5nu5NGiVFZ5NTiDktjCjJz79qS+i87xDYmNmKJGzEBsZPuKZr1pA9zpRl2mWO73Asc4wDTcblxjG9w8e2aJ4cubhtJhu/LkQ+VgZxuHIqjpmm6XN4vmnttHjXZZxbsgKe/StHxtKv/CNy+VIQXmiQ468uP51Q0xQ3iW9ClgVijQN6DGetODu35GFSxQ+N7yR+Ani27Ue7jAB6jBzXz/bBmR0JXaevPP4V738cJwPAqJJhmkvFVTnoRzXgduhfGGA47nrXVhmlBq2p89n11CLWxPBLJazQNncA4+XGSeeldPrJV2aOKDBdRkgZxXL2wEt1bwsRnzgOfrXaeIrV9MkWJM79mScjjioxCvY8XAqUql+h6zDPNceGfDiXPlyJLKrRk9sCtHzh/bupSIu4i1CHZyOlcp4UmubnwzojLKkvkThFEnr3/nXQ27y/wDCQazE0aL5EA8wgng4OKw9nFbH2WFqc0HdmbYqJL+GYMYB5TLzwRzWhFbataSrJ517s6Lydv1rDbdJbW0r7kDLnk/MOamj1vWYZCBqMuxPuqzdq48dlzxUVGMmjxMRiHSxDbVzudFg1KWyv5Ly/luA0L7Q/wDBxXnU7PGnzw7WxghuRWsfEmtbVjGovtkTa4GOR6VmSIZiyPuVSeWNb5dg54ePLKVzz61dVXdKxlK7SFmjA5ODjtWpoxPnTR9YhGxyPXFZvlJbn90QR3NX9EeS3+0eZGGVoXIIPTivRqWs7MrCxTqJG25W2sPDsEcwYyOGjG7JwKn8qOO41yQqz+bIOCTleBnFMglt00zQFIjbysY+U+nrSs37nXC7OFM3QntgdPauR1HtY+wp1Pd5WOjCrd6aIWAHksWBGSKpSRrDoTTyZCyagvHdm38VpboorzTkhiQulucjrxVFPMXQFuXeJlbUgAE5Od1Ccm9CW1Zq5oyTBr/VRBK8cv2XnA46dKqWMpe30MK7qsloWYk96nIuUvtRkfDSPCc8YwMdKgtWQyaXuRVWO3YKvXipZVrWuR3b/ZtNlk8p2V75Rz0A3DJ4p88sVrLqxjj85XUBPm56UyZ9+mqGVlRr0YwcfxVYuREZdVl3bduAcY44qoXvrsTUkoSVhlqZ4Lm3kt8SE2jHBGMDHSord222DZwApOAe9TAbrtZfNUL9lZf0qOzinSPTIhJvVYzzwSRVON78oSfvan//0PkPaJraUbmVvtIYDOafcR7I7zEPzPKjNIOOaQwM0bOIdqtcdc4PWi5hk8u5Jz5YkUEk81wJO+p9tVSvdF+51jUQ93EvlNGsA+8KaLnT3mi3syj7OQwxwOKpzeYZbjcxaJo1x8vXimzRsGQrE6ssOWHQYrWKb6DnTptWWhctbBphbG1kXyxA7HJww/CqkLFF09XtnMvzjdknHWnQHZc29wLsxsLdsqXwKSw1+zsobNJJ7N5CH5LhjihQb1scLlKm/iuYXiyRm8Os/EilnDqeM14KSclwMKTjANe7ePtU8PP4UjW3ulWd5GzsORjFeFAgAnZ8vr6VphueM7HlZxUvBJblzSPLbULZJs4eRcEHpzXv9gI47PTm3b5I1fBz614DpMMc+oW3mORGkilsYB6175YuwtbEWtiX3IxVnbk4Fa1pK9zHKqrTbaLFsIxHBJIquMtuB4otBmOzjjieP5HIyxwaIH1F1tllgjUHd1Oar28d1cC2uPtAh2iQFVXGPSuSUFfyZ70MRO10tS1aEGW3ABb5HJJ45pYt37lSGAVG+8Ko28Mm5FkvpnDo+TnHP4VOIoAlqJJGYiFvmY9eKfIlsVCVSWstCWJhE6MJVR0jYElhjGfenLdZjZotS8t2j27Q2eKpi1h8oGVFYLGeV6gU5jEivcQWrERooXAqOVJ3K99Jpk76w0crZnumYMoGwEmra+IXjd5mhnJWXPIAPT3+tUZXzFJNtHO3IxTZGEhbbsUeYC1ac7ehyxw0ue7ehdHiTUHw7aJZyB5HI8/r09qoyavc3VnGJ9FsIC0bBTCpIC596ZAsgVS7Es8jEKcHApz5AQLwghJ+b1z0pxk1synhKXNqhiNIIJIn8vCqhVkGDU7fZbhY5Ee5VfMPAbHaqxGOnyjA75p8LBZ9/m4ZpDhWGM8U/bTtoyamDoylrEWCx0d41DX0wdI23MW5Jp8mm2DzP5l43lrsILHrx+tVlMQjAj8v5gSfzp2AjvjsVzzntVfWJJ6s53lNCSLVpoOlXjwRnUoLSJ/MJypYj34rRj8J+DbKSW0n8RPcxzhMeWp4I6DmsQGMqPMzuIYLjtUbQx79in7jKc4wc4rN1qjne9jX6jSSta50Vvp3w9tmhE9vrF4yLJv/AHojTP4VJZy+HFnml07wg+5WQFppSd3YdK56K5jMscZkGCrsy5705pmhuHuLW4Adyg27+lS6rs7sUMHTi9YnOfHm98zRdBt5dGis3d5JN6ckgHGMnp16V4wrAZym4e9em/Fu8afTdHSS/ad4vMBBOeprzR+yeVtbjn1rtwtdpWPHzOMY6rc9p+Dt9qFt4Z/0LUJrci6kB8tsfLtz/OuyXUbuTL3F7NI5C5YtXn/w6uY4tEt4o1KybnJUAZPHJrsBcDBaTg7V4z0rCfK5ts9TA88qER9yv2hhI78KpwpPHXrVnyMlZGK7yzADPB4rMefzIVMZAyMN+dPebdcohOGUs2/P3uBxUzSaNIxcXsWQi/bJWbkgKobsOKRYnf5I3HUbmx3qMXm+bb0bjccj0qS3njaVyQQFA78HismlFWYc1pWGosn2dkMm7djaRSWeZYE8w/OowwIxRHLHHsttvOOOOaWzlBOZOArYIrWK00BSjzpCRmOO0MqOEUnDYPv0p1k5VG27tvfDUwPYxoVZSVXkgDvmnWbxLE00WQW5TIAolBM53WUakRLWVjMsa3lwrA4DK/P416BaNi3iO3kgZJPWvPbRH+2ebC8ZVmG4kY5r0KFZGijO5TjHGabskmjixVTndkWFlw5QsB9aYyLGvyAnJPPc0jYJBIG7tjvTmfJGRt7ZFS2m9TkastRWy8JcLllXAz2NcR4ntTdxKCWSXuc12k11kH+H1bPWuN1y8mYDKAgcDjBou1LYly0ujJhdLeJYd5+UcFuafJOZCJdgJ6cc4FQMPOTfu2hPvA96SNlPAk2g05Slub0E3JX2LJ+zyKdsxSQDn/CqzrHgMtwFP8bZ7U0FVG0ShjnnPU1BOI5JP3gC7eRwOfakk3qz2XBN6FpbbMRC3OfcnmgWCpG5Myc9ATziqkh84BkJQk454FPCbQF3ZZehB6VD5uYScFvuOSPygV27lY9c80PH8mxExk/eIpv2kQSK7qWQHkConvMu52spb7g7CripbkuUESSQ3G3iTzAvoaYNxAAjIKkc+tNieQYd2Yeoz1qWO9+SRiAMHjjmnZo0Ur7kUazBsqQA3du1ec+LLm3h1OW31HzJTk7XU4AP0r0pJUO1bh1GTwR2rzTxy8c2puFWJlHBdTnNOknz6Hn5jNOla5yh3GOSdJVAY4Ze9OsUWSYAsQexB5pYoFAZz05GCak0Vd2owx8FXYBh3Nd6nJuzPA5pRu7Hrg8iDIlJy/rUkN1DH8yAuucYro18ISSMEuYlBP8AH3NOm8JSR7fs23bH1GOB718bWwkm/dPSjzJOyON1G4ljhmcxCNSpGTxXkVzzcS98uec+9fQV9oMjwSLJIqjuSODxXgepxhdTuo4/mCTOM49Ca9bL6U0uYwqQatzHU/DyK8/tGSKL5T5eQ24YIrvILCZ3cQMrYyS2a5D4WW11eX7x20YDopBdj0r00+GtWtwsqKmGIzuOK4MU3UqtJGkaV4XMVbW9jQ+a6tGTyc9KV42Ty5Eb5QegGQavvpd/BM8b25kEhPI7Gq66RqbShjDJHHnGCODXJ7G2jGqz5bJakEt4yHB2lAMtjkio/wC1F+XlvnPBHpV99CmG+eO3lZwQPLbj8agk0maMFfssm8H+7wPpWji3CyM5U6+s2VjeIm8wx5XryetT288L7XJCl+NgP86j2eUreZDnYSCMY59qnVWWFZHWGONzwW4JNZ0aEtkTVlJRT6slGNzTAISnAOelRNeCLnBJPUjoabJIphxIACrc4Jo+02MWwMySZHKZxTcbPzNI35VK4x2B2zHIC9GzwPaqR1S6VvINnMdzY4XIPvmtpYbNoWMgyPRu1IJ4DtEEirzyQe9aRT6ClT5Xe9rla1kHlGSePGxug603zC6mUP1JAq/BPbxs7TYkRThgFB3H1qBJbabI+zCPzHO0Y5rJxnHQtR0unqMiRTEZXkfIJyfWmrLHJGfvKegI7VZ8mKGJ1UfLjDA4wKYEFuVXYjKQOcUuVuNpFSbirkflm3CNk5J45wT70ya9vWlQWqOzFgGyMVO7zQqX2ZI5UE0iX0E7/vo1DkZyT1opW+4mUrq17XJogzjdKoViefarUWzygA4Yg/eNVLeeFyVkdVxzgHripzPZqMouQrZBPOa1lKT1sXBpaXI3a0a4ZHGZCvX3qJLRZkJaVNpbgdxzTWvLcTAeU2XyDgUkky222CBN5GTkfyrFx3czZq6XKTRW6RltzZx69Kl3QGJR9ni2HkknkmqzeYPmkBBJ5C9MU+WRGhG2Pbg8GqppNoiSa0aJI5WhfbZQqsZbLEdelPe8d1UsQzZw+TwDTLW98uEQtbOwYEBvU024ijmZlSRoi2AVz1FDUnIUm2+YluJFQJKgQgkfKf1qf7XC5jEcO0gHPbjNZ09vvkARmMXTpjBpRaTeUXEm4oSduOgpyTlsSpTk247F+WQsymOTcCOgbpUElpbmT7TJnen6VTjS5gJEEA/eAgZ7HHWrhtpmxJLxwM/Nz+VDbjo9WVKDaIXuoYh5caFn+8cfxUqX0ZiUAeWx6B+3NWQFDFF44xnFUpLOBSTKjOzEg84wPpTU1KViZqcVZDre6lmZ3dvLAyM571Yt7uZxncpgB+YuetV1tbaQACfaoGABzj601bKGQnZIzKh79jRUc07Eum20y48cfmhVnQgeh6UsAnt5mkkVHUH5ZB1AqB1fkwoP9pu9QCQySx/aGZUBwDnik20tTSXMnzI//9H47LZA8kqM9Se9QHaysXJRgfzpxWMFSjAE9CO9NeISTb9qr3PvXyii07l1FJzs+oggafaqOVYn74NS/wBlXCyGV9zIF6t3pRuXcIyAFAywpTfTBRG83C9ATjNbLmQRbjsUWsLhJklivpYsSZYI5FbMNzqUcTKl487A7syNnFUHVro8naWPOPT0pJr4WcpWNHKdCF5raFbWx0JqzkaUfiy+j/dtaQOUI5HWrMPiKy81nnvbtBIuG5+UVh2t9DJ88ttsVj97byae/wBmKlWKGPOSPWrjiXGVmjFVYy8zqLK8s5tkSayWycgsea11eYIzRzxOyc4EgOa86jVpWcwwqifw8ZqZRcqpjW6MLevSj6wlK3QftbvWJ2MmusigXulXKsWwGRNwPvVq11OC4BxAyKOpYdTXJ2mo67FtX+1HbHGG5GParVj4z8i+FhLDFNK/AA5P44rV1YWvETmlJK51jXSriVohyOOelEjEkfKBuA4qJxNe7GEAhBqy9mbcBhLuyOc/yqqcnKNwne7iVpnK7VMe5gOvYUok58tjg9s0/bvLcYB65qr9lVmBEsuQT36VrCy3CMZWuWgm1fMcg4POKY9xbtkpIcqQCKRdyfJI27jvSJg/ujFgew5FNtbCg/eHSFQPvdemDShCB1IHuab9kBACcY6e9PjBRCZ9zn2NU2mU2lLUNsbggKM9jmnKrhdo6/xHNN/co67WwX6A9qM/N6qOvbJqJXtoTd81wkE2Sc5/wp6RyNnywxbHT1pG5xjkZ6ZpY98btgnLdz2rNwk0bpxQ145IyBMMA8/SkZDJ865DDhT6Ux3+YeZMXO7vU32qXcVXYpxkcVeqRipXZHJCxVfMUs2c7sYprugOUQsVHNONxeE/vIjtzwO5p5aPhtm0k/NzzTir6salZkCZDFTGHVuQc5xUisrHBVSf7uaVAEY7RkdTgUZWQ7woyv8AFWM5Xlc0Uo9BuyNiRjA9RxULRWZHzOwIHBDVY+VujZU9T6VSeKF3BVSpz3PWiKbErtka29snMMrFyeeavtKkfzRsSG4yDVRYHLmOGPJH8WeaTddFioi27R3HH1qpU1J6DcmnZEs87AxqkIYx/MWJrK1uAa/CsNwscQV/vJ1q2skjHmKQdjxgtTJI5FIbazqe2MmhR11LctLs46++HGgagrWlzd3IG/cskRA5pdM+Evg6yuI7yW+1OeaEhl8yQbc+tdYY1BKiE7s+lOLSQcyxct1z3q1Ko3aLJShbVGgsVm0ZxlkX3qO50K3uljYPIgXoqnPHvUEVx8uY4toPHPSkR77cJI7sEjOVJ7VLuwjUs9C0lhDEwE0ZkjU9CKtWq6VBISLOBnB5VjgYrONxeK3XknI3c5+lRnzpJCXU7hycjpSUntc0lVqN76GvcSeGpzvvtGjfb26gVz1/oXg6fmHSLXy3zkNH/jWi8pJVNi5YfeA60qW8Lgm4i6dBWnIrXuV7ezu1c5Wfwb4H1EPHPaLEg4JgcIfzrJuvgx4WaNk0zW79Y5zykjKwX6V2smnQ7hi1V0J+bdwMVGfCkFzt8hpoNoOzZNwKcZPozSVShNe9Hc831D4K6rFIW0rV7IRhNipKx59+D1rGn+Ffi+Dzre7NiypgoY3JLH0+levtpGqwBXe6Vo17unI/Gq//ABMEAA8uSNG2lgeR+FdEK1Tlte5Dw2ClLXc8PvfBXiK1uFU+FLi4DNktDDvrM8q60ad2OmahYygMVV4ShJ9P519Ef2zcQhxLBd/ugfmUZDGm2+o2kkBkubcoAcn7Qg7/AFqvazlq0H9m0WlGMrM8H0/xdqsCR2ttrl6gkIO1rg7Ac9cEnFdvb+OfFFubv7F4qjvAAoeK6VW2+wIANdzPpfhe+XZcaJpku4khxCvNZr/DvwncKJXhNsASB9nfy/5USrJr3onPHKsRT0hPc8s8UaXeTXC6hqOoQhpzuZUHMf8A9asdZCFOPnRU2IM8/WvSNe+Fem6fZXOp6ZqOpX86r8sErBgBXmdufIO2dGLn+9lT+VXzqUdtjy8fh6lKXvvcqwMZL5sKm4A5/GmapHNbNHuVWAz1Gc1b06Bk1CaVYA9urfO7DcFB96ra42JPkkVkz8pXuKa5+ZGMZK7Vyzor3lxZXlva6dCwQBppejKv+c0itGo2MjFYTkYHANavglmi8P8AibUSqkW8MRYkcnLEYrNjE00iFV+Yv0H8qGuaTuzSvGyTgjNvA/2lndMvu4GeMYq7ZyJC3nxruZlweMgc06X7PZvM81qC7NgqSTtq14a0251eSaC12xuqbixHGM9qbin0MIuTjZl3wJc+Z4rDOgP7pxjHTkdK93nWBNTtDOhZgre2AVryjw8uneGp7jUtR8Nzysv7sSQygs44yQM8c13EfxR+H8+o2kmpRa9YrDGyOs1uWwx78dq5MRD31yo+hyzGQpU7SZseeiaO6Ooybjhc5zzirRiH9puXUg+VgBe/FZA17wbLoiR23jDTzP8AaMBJz5bYLd/wrptO02OfWpRp2q2F2iW5J8u5U5ODxyayjfdqyPYhmEG7XMKIrF4cs90atGl18hzubO41ehaRNa1L/VtH9kTkcHdg8VBpWi6mvhfTzJaS7pLksM84beeOKdGNQh1TVVkhaNniTcWTuM4FK97s29umlysghLNpdjMQYsyg435zyeKn88NrWt3pZtrRRAIB6KelVoLpns9PDqo/e4JbjPJq1ARHf6ibciQsqAgvkDAP+NW6d2UpLRsqLBa3Wk6U0jRBpJfmDYJYE8CrK6fa23iC8P2OLIiTIHGeD6VBAhjsLKGRUGyXd5arjnPrVmB5F1O8bacyRgHvt4oirt3L50loZESQw+H4/wDiYXcUkkpDkE4GWPStK3gubXVZ3t9YkkHkL5hkQMffBqO1a6/sezWN0f8AfnIYcYyavwL/AMTm8kY7mjiUMMbQBihtq6M+WKs7GXLLd3Hh+4Oy2kiaU4DEgtzWgLnUP7TtHe1jzHFjaGzxxVGCMz+H22MSFnPO7p8xq6Hmj1W2jQBgYMs4GcVF7uzIjHmlcotqMKQ6mrwXA8yUkbVyFFNvte0axl0dr++MeJDsEoODx69qn8yIaPqPQN5pZmPpWrb+L9S0DX/DJt9D0i8QCVdlzb7t3ycZ7VtGSZVSVSOkdWZ2l3ukaj4h1S9tdTsZmljQBftAOCo6dadbNMvhwRJJhVlJGyTODuzVvUdZ0zVPEGsXFz4P0DT5rlFKyWVoFJOOctWLDp1jDo0ZQtGDIC3lsfWsXGwNVWryR5L47vWvfFN99qjHmRkEPxl+KxJAfK3bn5GCnrWh4phK+I74pM7xpja7HnNZYmie3PluxYZ3ZGMV2Pmsn0PjcRJyrtWsegfBW/063iv0udOecyXSYBOMGvX91mfEDk25WPyBuUSc8+1eOfC7Ubho2Om2ETKJVD73wzEfWvShqkq69N9o02U/uwXKDJUVliEubofQ5fL3E9S5Yx6LHpWpyR6tLHGsjsVkiJC/lT7uzh2+H5LXUYXE04zuJXjGayf7Ss4/DepW7GUQyufMaVcYGfWpTeac82h4u4I7eOQkMzAZ+XpzXO6Um7s9BTb95SZv29iJPF08ccUc2233b0fO0Z6VTtrbUG0PU/8AiWyxsskjDA4YZ61FYS4166kgl3YjAUo+Qe9QRtqJ0nUrv7RKCWYAITkjPSpauOFWrfdBcI8Wmafi3ZGyu/cMHNWLy4EOtW1s6uC8RcE/Ud/xonu9Sg0rSSbt0beGxIgyfrVuXWZ5/EEAmitpmW2JAKjOM00onR7Ws9bJ/Mrabcj+3dSSO8k3PEoCHnse9UGkuf8AhA9RguBumXzCSTnfk8YrStdS0qXUNTdtI2MON8bFc8VXnn0ceEWg+z3UYKndl9xAzS5G3oRKq3q4jdXu2V/DNvJAfLe4TIGcr8h5qxPNHZ+JmXblfJ6+2aZrsWnSjw2bLU3877QGHmJ6L0qwNOkn8WyzDUrSVPsfzRPwQ2fSmqcmrFxxdPZ6EWn3NvLqmpuLRCVQYZl4PFZkUVvD4K1aSWAFfLmYR54ByT2rW07StZurq92RRKC235XGCMViSwyWvhPU1uLGSWRldSsILZGfStErKxo8VTlLRlySCO60TR44Yfmk8rj0zirWt2V7BqOnxR25SQOd2TjOPQVR1RjZWGghIZUUywo2CQQSKk1WWU69poN6TIrPhnkJxUOdtClO+sXoTQvcDxzICF8pNNVSCehJpulRML+9uGdk/efKMdeKRUnfxZeSRzYAs0xuP3zk8AVBoFxdy/2jO1vlY5ztOcc96iN5L0HH3lcZYwtbaBqH2eMxLLPKxOcFixyarX/lL4TMGNhdNu5j096v2UkieG9UKhEbbI67xyDk0yf7NP4ctonJctCm9iOCeM1ajqVGdpWP/9L5Rv5G8jQodiEreRP8x4fA6V4l42ma48Xa1NMqlhdHEaZwOBXums2MT/8ACPmMndBqEchC+mCK8H8ZTxP421xwAsYvHCgDkkcGvPp3jPTVM+hzlr2JW8EPEH1l584lsXj29B8x/wA/nVABBAYYG3bDwuM5/GtHwTErLrsjAMIbFn+b0zWSqBYw6klm+YBT2rqny81z5nE05Roq3UrXjMrRpOFI7juvPSrmpzW9qbebTdgAAyG+bB69DVC/SRGTeR8wyOmRSXmGEbqoxjls9a6qSUlc56FK0o31PY/g5a3uoaHc3tvq81qyXGHRMASHHU112j2mtPdXzm/gK+ZglxjJ+orC+B1jfTaLMsVodpmU/KuQePaur8M6VrN3e6tFFps3mQ30ihGG0MOO5rzK0n7Rp9T7jD+zjC11oZHh2TxLNZ3jm2sRCLiVTwwY4Jqzo1/q1v4fIudHtgySEDypOduTitrwn4a8T3NlqT3FtDaiOeXBlu1GME8U3RdNtF8N/a9T1m3iyrbwPmCnnrS5JyWw1iaSvFSMWDX0svD0kt9ouobWhZmMMBYL1702DxFo8/h57S4hv1Q2x6wEKVI6Zrbt5PCMHw/upD4n1LUZRZOxigtTGq8HGCakj1Tw1F8PYYbfQze3R01cvNJkE7R1X3qHK+5lLETTbjFtnMzeKdDXwsdPGpRQmO08uPLkdFwF6Vom8tD4aVZdXiiUWyjDSBew45rXbxXPa+B5IvD/AIX0azkFtwPIDc475rM1u4GreDmhvtLs2aeLDKkYGDgdPStnKmk7M1w9XGTSbjZep0EvhPWLrwM1+XtksvJXy389Dkcc9ai1nRNNs/At1LeeLoZJWtsR20Mfc+p71xl/4V0JNDbNq2FgChVkYKR6YBwaff8Ah6GPw75NveX0ahEVTHLjHIqGoxdyZUsXOWstPI7TxFfeHLbwVc2mk6BJqFx9kRUmuZR7Z4qfxP4x17UvBX2FdOtNPtpbZRtgTbtTjg478VyGoWN5Z6TN5Wt3iqY1QeYFYAflUGuQa/B4e3jUoJAdg/eg8jI9D9aqTvqnYI4KEp++nL1NrXJze6B5dxOxBjUASEnnjHWptVuI28MTR7m84QY3E4Arn9ffX7Pw083l2crRMpUKx3Edqn1LU9R/sST7fonzGPcGVhg59qSi2u52wajZKNjV1K5tn8MSLBhZhbYBIPBxQJrT/hEzDsDLJp5RwOjMRXP3OsPH4dY3em6kTJDgNHFlR+NTPrujp4aLBL2MrDtPmxFQDiq5E1obOok7XOhtisvhFdlvtlhtOAD1wucfjUfh5km8NwP9kRZZLYF0PVDjNZEWsae/h9M6lHE8kAwHkALZHHFWrCeBdI32t1FvEWeJBk8VjLmu0N1IXtcu+F2KaNGLgnKBh7ck4pnhq6uXt7pxCWzI+MnHGetLoxvZNIXYyujDj8qg8OyXkOlrHMPlcsSSOnJp3bYSkp3JfDlxsjuZHhyDO24jnnNUfCj3klxq0kkJhijvXWNsn5145NTeDboyWN6ZI8Ol5IqljjK9jijw7N5f9oq/Lfa2Jz396Nbu2xTfKOsnYazeNJIGUKowp4PFRF0h8REyR7yIxgA9s1PYTwS6ldiWMqoYAEjHaooREPEzxl0YCBcsOSBzSje+opW3Qy8uCfFdjt3Bjbv+76ADIwaNeSWTULGPzELtKWwxqxfTW7+JLNlwgSFgxGPnGRVbXhBPqelFFkLCQ5YZ+XiqUYtp3NIVLoj8bfaf+EfjtLRIt8l9B5pY9EDAmm6HcR/29qkX39u0bh7in+N5fs2m2vlxGQy38MZ49WFO0CMrrmt70t4442RVw3LHaP5VStayMaklc5b48uP+ET09RsH+mDIA/wBk14ghRY1RlbcW9Oo9a9q+PDbPC+mxlRua9bLZ6jaeleLRiMqsgJG0cg85NdWHm+SzPn86k2rF2NLd9Vsljl4M6AscALyK7vxm9pc6mTHuZ1HLZGO2a4GwRf7ZsQyYDXMY5JH8Q5ruvFccthqN0qpGx3nawHWnUpqUbHl4WPJByZ0XgkXCjTreXHlJeGTZt6j1rsfPiGra3dQn53QNKB1IA4ryj4YXeq3fjOL7XNmKGNm5PBPoK9YCR3E2ryW0cscjRETbugG3qK550+59JgpqVO5zt1Pm3tpI0Yqy5+bmoriSN41LOgJ5xnkVPhfskcEZ3IqDDE1kukkzkKPkRua6YxSSufOYxSnXdjWjRVUI6kZAIbtUF7cyRIvQMGO44zkVLnZEjudx6kdaryyi5Jc4zjq1VNpO5yqNtCHcX+dRgntirGlGVfOXcgMiNuDVVID8K65HYdKm0qa2juZPt/QQEZVSTmueSetjooN+0R0sSxrBoVv1dTh8dxiomaKe08RoxxIJgkIJ6nA554pkGo2gvNM8myvWaJCQfKwGNRG81OWy1e4i0gJuuTvMzhcHj0rBXbsfUwqqUUkaqPcwatp0dwYt62ZA5+9VdkH9loyNGoa+UhQenzVE03iJ9Shk+w6aNliSG80sR+YqoF1B9Ksprw26LJNkCIY2nPBya0V29wpyak0kbd/9ojTWfOgcOiZQnqwx2qtA92ZtI2wbU+zMXP3SuR05qm+m37f2oJPEOpPnAG6fIHHQDFWIIIpNStEfzJFNmxJdzncOlLRaMc1UdhJD5lqbeW4g+e6DfPIOMHio5bixtY9Tee8hcmRc+WdxNNGm2cdlFMNNiEklzy3Ujn1pZDBa/wBsP9njiMki4I6jgCpvG1hz53L3mP8A7VhF48aWN9sW2wHEHHSobPUhK+mxRWF6x8lvLcELke9aEc9s15JvvWO205QDJzioLGSK1bS9rSskdq6qM84Peqi0n7pnPD1ZO7lcrwXepyW8TWlpEp+0kH7Q5POfanyXGr7LpLqO3XdMMhQTk/jSiSVY7ZQ2wCYnJbnrTrh5HWYZBK3C8k/Shv3jaVNRWupDPBf3rXq/2vLEVVdoRQAKX7CztMt9rF5P5Vt0ZgMk9hUswlE186MDyoZc4ok3faXk2DakI5B60OU23ZijCDepFFplnHHajyWJktm3iRiwPoKr2mmaHZjTNljbh2ifcAgAHWtH99mKQbF3QHHOSKhiQR/Yo5GSRmhbBzWi5nozKUIRZznjGLTYPCUDgBNxfIWvD+5cHoa9z8dLDH4XjcMRsDlucmvCuATj171vhk9UeFmnKkjW8PnzdStIkh3OJQcdj9a97sc+Vp0ySIMxOGTOOa8H8IP5fijTDwf9JQEYyCK+jNZ0tfL0O+haCPbBIJoYwRknoaWIpNq5zZdirVOVlGLLRQbWQ7VbB7iorfM0FoVjWNFjkBwfvGlsIbZJrQyM7Bo3yAeKS28tYLaFo8qquVB7VxzbsfTKXMrkVujGOEOqo+xiuaeH37N6rgRnbxSwIOLmXcNkTBVAp1u8uI52UGJYmyDVxbtr1K5eUjELxhcAndFkgt05oROJYpC8TbBtORjmlkQupdjhVj+9npzVi4kjZT8vRFyc/StLDcrLQq7GT7QsjbEV1A77uKZcr5sjGPDKZACVOO1WittJ5onkYEuoQgZxmmG2jVZI/wDlp5nzSVF/IhtWK37tZIt3JYtjn7tJNiSORTkgRkgZ61NCsTvCJTuwrcg47U5baERhAN26HJLHGBmpUbO6Qe2b1KMgXH2Z1ZCQpU5NSMkcko+bOGIAOeDirnkRsVWFjhNoz1xTTbf3wys8rYLjGMDrWmu1jOWIg1zSdilHbTeVhJEDIh474zUlwWFx+66EjLdMcVN9gdZZHgUSP9lxkOSD8wqzcaW0eBglvMG4AZ9qFTs7MyeJppaszVaTCRlN/wAhyc9OakaLDfIys2RjnGOKtrpojHmRyMoCHoBwakk0uD95nULZWd0ypB3YA5olT97UyWMje+5lQp8uHX5iCW57ZqRLZYZJMlypIIDnPOKnW50qEbJGbzBFtBA98VEfsXmhtskwjkDDe3t0pVIJPVj+uSa92LPPvis8sdrpO0IsciuSNuGJBrzxnM0i+a+d3U+leh/FvyZItKlS38llWQMB0YbhgivOwDJyWUHoO38q7KUdFofP45qpUdz1r4ZxhdKS6UPuR3QMTkGuqYmORTKPMLMvB7iuX+HU3naDDax7o0QuQxHU10Um7zFhkb52CjB69K566XtND18FBypLW1h5XYoeJVVXyQue+akdMFCzIo+bsarNvjiSFWHzDJJ7c06QMuwO2MBsmiK12OmMG38Q9okZ22MAqjJxx2ptvMFmVgCyuRnv2pkkhEuQPLUjDZPXigtiURRqUVCDnvjFQ1ZGdWMW7+ZKZ5kIyg8xsYyOlJB5wgc7snILA9RQJXcsdpC9EZjyPeoYXYLgOASwDZ6kUNLZFwle1yQBZAH3DJIyAadHCPtG+KXCSAHBYnt2qqJIllkAywGAB70iNkuw/hGQc0+WQoqMWr9yxBHcLqcLSmPyictkZP4CvUrEg2yyJEUB/vjmvKbNZHuoUkbZvkGJCc4r1iFgsKcb8KMsO9KbaVmcOOiuZ2KtzcX6zqIbRPLxgHdg0xr6/MyRTaXLHkkbhgj61pSSGRQ3BA7elL8sqEfd9aI6q5wNSiuW+5//0/nx0dLZ2CF0AyGIritauhFgupz2K816BIFNq8Q+4wwRmuIv7OGO4Kwn5QCPnPJFcqvzbmiTWhzMs98yZFsTkkk460+Jp+TcRqCVyAozitXaI2LeV8ijAwetUdRl8uHzIlJkxwoGT71qve9TWOk7vUr/ALs7GRSoI5GOh+tMa4hD+WGV8/6yo7Vbm5jaRYZXIODGilmJ+grSg8HeKL+Avp+iymZ+f3se3aPem009z0ViVKF7GYW3hecR5OeetNjk2GQvIu1TkDdXX2Hwh8TXSxS6p5Vmyr/q1kzu+uK2bL4OWH2o/wBrTuNy9R0NTKUU9Tnm5tcx5nLexKv2hWUQk43luBSLdLKVFuyyZ6c5r2JPh94DsoAl4ivt6CR8gn6VdsZfhxoKsttptnHMOnmRbvyqvbRvaKOfnnzatHi8WneI7zd5Gj3JKn5QIzyK07HwB42vYt81tFB5g5ST5SK9fufF2khTLbW8UeBgtGMZrEvPFiXOdmY2UfICOtJ1X1LlPXW7OZsPhRqZjQ3txBs4DqH3Yrx74v8AhBfC+tsLGdJLcqCzLztavabzVrto8Qz+WDyeeTXNajpsOquWvI1kOedwzUxundnLjOapBxgrXPB4baWWzZba1Mh5LucH8qs+GYc61ZztbF44JN0gA6EetewReFrGzYyxwgMx/gWnx6NZIDMluiuCdzbcE11Oqt7HN7Kd4q+xq2vxT8LXwRVvk8zpjPSt+PWbbUIwbadGHTCHg18w2mrx2MqXEdlErYORjOfxr174cTXOoXC3PmkiVBiMHhfwrgq0Ixhc3p1q3tEppK532qSJHZSyvGroqfdK18sapl9TuzgDM7nGfcmvpjxXcSpp85MJBCEbgTzxXzFOpa8lXcMmQ/Mx9668vg9X0MsZUs4rqetfA2MNeyCJt58vc4zyDnpXsjyOOGjLoSW4GQK8i+C++OaZVVGTBXKPk5r1aNmTMaI/X5smuGrFOq7I1pzapIshkdhvjRWIyDikaMN9zkDswqNpG4EgEY456Gpf3e5d3zt2OcYrJ0nLWxopIjZgjqSdhxn5v46aGjLFihVX5OQOKnMRdhyo28g+1BiTyWLOGweeQaUKMd2hyqNOyZWOn2N2TJLEGA6H1qtNoGmTIEkiVkB4THNaUZjMZwX+bnk8D8KA5BDRkbR/Eabpu5mm76GdD4V0iN1kWHlh8+4ZwaQeCtDHmSfZ1Oc8jA59q2kG9Cr8K3OR3psjbYx5a8qcYIzmonBPobNJrYwT4Xs2QYYlSuGJrNf4f6eWd/PuIiDgBH4PviuwZkkjXKlWAHHvTMuzfMmPTnmsnSexF4uXvI5GL4e20YMkGqztgHAJyCajbwPfeb5h1Ld5fIwvGa6wpKAcDaD39KEhmji+eQ4JyeOtb+xVtQk6bteJxF94M1d498d2heQ9ACadJ4U1y3iVBh8AbgT14ru4J9shjgUHjq3rUzbxgygM3esp0U3qZNwndWdjgP8AhHtfMWUijAj98n8KG8K30gQXFkwdhkHbXeyZkwEjyjdt3Ip7wsg+csCo+XnmpdGy91GsUpaPoeZt4V1C3uN62c0uCR6YqrLZanZ3Cw3OmXSRsCdwiJA+tepyTGIg3LSPu6AdM0q3ZnyCAwI6Mc4FCpOOhHJFa3seXQWc02+VrGZATgOyHHFWZrUrbrMkTZPUBDmvRt6bhFJEpjb+HHSiQWaxgfZ1wDgj+tTUoX1Zv7RL4WeZzeZtUea20YLKRTZo5W2ERsUBz8vOBXo32K0dfLNrGSvO8jkimCzs1Up9niw+OQOlCoaXFbnesjziQ3LzoYyGSPpjqKsyCWSRJAr7pDxgEV6B/ZmmOJc2iR8fMVHWki0vTfL2Ivy4HzHr+FSsM1d9xSs9EeeuJYXSLzQm4Hr602V7iKIjITnOf71d1L4b0yWNg7OY2xsZhll59ah1P4faTfhLdNVu1UcgxnGDS9lYXJO1o7nCrcXBlR/PIXgDB5zThqZt7hg0zMzHBGcgV2H/AAr3SYoD/wATCdmTChj16VC3wv0cRrN/atyTJ95lbOPzpSoSuTGlW5dXqc7HMbeLe4DyMxKsOlM8ya5bzJhtYjseK6qPwXabkS4uZPLj5BIxlu2agbwkIlMMOpRvJKd20qcoM0fV3FWHUnNqyOYLeSWkyoXnpVWTVUtYiloN0h+8cZBrsG8KXm0o7wykDKgHAP4VlT+FNeh2yWltaKhba+/uM9qudGbjYiDqN3sYR1XUIUjlS3YqzYf5TxWoL2F4vmjiDP6j1rTXwnrLQLJ9qtT83MbhgcfhVO48N3EckEW5W8w7flzx+NRCi9jacqk1axn2kOo+bKyvGYAfXoMc04QXEjlUJ2gE5zg4reh8I3wK24nCqzZDdCPrUjeDdXAeGS/hjcjAdD2/Gt5Um1axjCLirvc5KNLvaVS42YbLAHoM96sSfa2j3GIshP3h3rfT4ZIN7y69d4kX51G0ZP5VqW3gOytNkI1GfZjcWeUZz6VMaM76F8zlqcfvCcGbZkZyTxU4VRsck7icAmuti8JaFA7SvHLMznne2asf2DYx7pI4kPOVD9Vq40U3qRKMkr3OG1W4lggdEillKjgImSTVDTBqupyoBp1xHGRyZEIr0+2tIreViqxrKw+Vj2q0rq3yP5bBT95TjmtPZxj5mcaTm7t2OLg0W+hUGKF2VjhgD39qvWvhW7mfzJZEUHosnX6V06keZ+5yV6n2py4kPz5XA4YDkUKgnrJHQoxV0ncw7Twhpvmh7vUbwkNnbG+B9PWt6O00O3/e2mm26GI8ylPnY/WqqR2loxA813Yn5mbP/wCqld28vAPAqvZQS0Jc9NCzNcyTYK/d6jtimk3E5VFZuO/YVXWaR4wGwf8AZ74qbz5EwicH61fK9mHteZeZKS6CQclgOeOtVllSPGCw56k9TQZZDuYsdw44qPyWk5ZgDnndTjHS6Gm5FgSx+YVBV+efakMrLuCMDk4NQJE8HzeWMZ6L3px89dvyKFJ4IByaTTRLnzLaxMzyoqkt8gOTUmRMR5eMHnrUBKn8BTQC4244HX3p25hp2RYl8uPBUo3+1jpSPJHIFjVxjdyarSQW+0r864OcZ6mmC2YMHjHy9wDWl0iZu7L7LDEfLhfcSM59KZG8WWLPI3qcVAAcnByRw3NOBjUHc+MehqUh3lfUlaaDGBH16E0qRxt+8HB9SeKrhI2KyM5IPYUvnKx2hhsHXmk0xQbiWUlRp8Sybh0UbeRSgLIeWCgD+Kq5aMLmLbxj5qZlnJ+YKR15zk03Zlzbeq2LG1SxRJVzQoRT+8aq6OqEyOOT3FJHcpJyq8dywqZRUloKnOLLBjYNlPujrTGjBwQPl7HFSrdxIBvlQ5/hzUg1QqDiBcno2KEmaNX2I42VDna2WHHFAniMh+RgT0HrRLrLzv5bQRhscFRiq7yO0gUZAH6VMVNyB6Iui8H/ADyAx/FjJFQYtmJZ3ZX5wBUMkkkhAWVEY9d3elEITHmOjEDgj1pOndCs3qJJHb5Db8yduMZqPbkb5E3Z4yecVYW26sdpC9M009D1A7VUdAne1kQpHZwxeSu7DHLgt0q1AmkrgBDv5IbNRBImlEjAAkfNx1pfJiiXESkAHkk8UOzJjBx94lnWARKYDu2nkZ96TzVRvkQF8ck96SNSVAUAAfeOKFhLkYI56nPSs1HXQ1T0F+0SbFYxRjnkY5xUdxMNwG3arHAxk4pXyAzKQR0wKXZvjMZZsdD7U7aktt37H//U+c8rjBXkHnI609iq7WAIx2HagW9vHGMNJnHG455phTGCScZ55rzXTfQ3jJ21Fa5VVXerNzgZNOfU7OJi8lrGxzj7oFPQwr1G5W/vHpQfLlQrJBHtz97A5rNJIqEdNRv9racY9ht9uW+YgVPPJpMxHK4A6NzVJ47Zz5SxbS3XFVP7JClhE5ZQuTmtFYTqvoX20zRTuTdEGOOVA4qW1020t3UxRi4XrhjWTDb+UzFYySe+KYlzc2MjSDcS5PQ5xQ532ZrCpPvoaU+jtLemGC1lj8zJbjjGMV8+a1aW/wDadwkhDtDcOoGMZ56V79HrNx/qXnaMsvEnQiuWuvh54Z1KZp7m4nhffvZ1P3zmqpVXC9znxUKmJsk9jw+x1O2tNQudPSPEU74AHPPpVbxJa+XNEiJgEFyCMYr2y7+EPgT5p7SR4rqLlT5p5b1I6VzWqfB7xN4gvVddUsY4ljKrJljv79OgNbrExUk30OaOAq895HJfD61a80fX1eWYQokTNHGM+Zycj8KqR28UErRwRGIIdwd8/Pz3969o+HPgK/8ABtte2l3JFM92AC3GDgdB7VwGraBqsmt3Pm6PfxxGQgN9nJTOe2KqOKhUqNXM8XQnGKcUcre6lp08bh42aZTgEJgFsc1teAtA/wCEklltIria18oBzNbvtYjOPyrA1XQvEK3sh/4RvU4lDfKBbsVYetdr8GtI1m11e/u5NJu7RZYQkbSRMoPqOe9KVWMVo9ysHSbXvrYnufhb43sYIodL8Q2dzFHKzKJQVbBOfmPOayNQ8DfEGO4F9JZQXMhI8wW0wY/TnivY7iz1RiIItpDjD5bBAp8Kanp6hNrKWPzAEMKFUko6a3PVVGhVdlofPl/4d1yyj/0/wffxb5CzMIiw+vFU7i0WHMH2VrSRgADnZn8a+lHXWryJk+dvM6IW4IqJNG8yJftujW7qcjLRg5PrzUKqkrTRMsApS5oyPnmDxNrVnNAYPFWo20dtjykjvmOxs9cE4ro7T4tfEmzuJ5IPEYnWdRmS5VZC4H0FeuP8M/D9wxkl8N6fC8wyWVBlvx7Vh3XwL8NvK8kfn2xxtUQ3Bxk/Wh1acndol4erT/hyuclD8cNb/cW+s+DNDvvLYYlgBgZvTJ5/lV6x+N/hlXuhe+Ab23+2gb2tbwyMpAxxuAzU+pfs/raxiS08SyM+Qf8ASMOB+A5rAufg/wCLUR57C9024XdwDuTP4c1tKVKTvJlU44xRtE66z+JXwqu7Ozt5dU13TZEkHmG6thIAM+q1t2+ueA59bv8A7D8SNNS2niQQSTnyyzY5GD0rx64+GnjmFvOl8PJdIThvs7Akj6HvWBd6Lf2w2X3hvUIFRuN0DDH1pyhCbvF/IzniMZTdmmfRsOjSnTbL7FrNhdl5QD5FyrZGc5qa30rUF8QXubKdgiAAn5lbg18x7tMguBtaSGRM9N0Z/OtXT/FniPTSj6b4o1CGViQr/afM46YwTURw7bbuX/as7JM9rsY9Vl8J2k81lPaTS37iWMxkZAkIHXsRzWu0bLqJjZVEixknHJA/CvGY/ih8RrdIY28aTSxIxIjnhRx/LNa2m/G/xLBcPd3+iaVezKmwEr5TOD3yKl0HbfU2hnEE7NHdXK2knhnVo1lKksRJlufvDvU1wdmqaDG8m5WDAgrnHy9c1xq/F/w1daRc6RrXgS7D3xPmPbXQYA5ycZ/rW2fiL8Mr67snN7q2kqibWNzaeaAcYzle1S6bj70tDrhmtKXurdnQ27Si91EI4CYyAtQRxbdMtZFYuXl+YY7VX0rXPA92b1LTx9pf73OwTOYWY47Bq0LDQ7k+H9P8nVdNuyzZPlXi5Qc5OM5NYSqOXxaI65Yqk9IvU8E8WbDrt6E81F3nPHSqEamS1LqNuwZOKveIMyazewSyF5IZmD/NnjJxis7KJA8ZXJYYJz0r1OT93Y+LxE+eu2up3/wkw1qJ2l3k3X93kD8K9Qt7uRvE93GsOUaFcM3HOOa8x+EilLCzzHnzL1gGU9sd69OtgsPinUnYxupgQCPHPeuGrds+qwCUaOmhRs7mObw3qsNzZhQZHDZ6EbqW+itLq80KKWyjk2y5jVlGCdvvULRpN4X1BreSMLvYhepY7uRVu8ljn1bw5FEH3hj5nQD7lZvmTsjvirrUfHaaQni7UCtkwZbNCUjyqoeefSsuCEpot1L9ruI0ErEBGyDzW1HLs8WXsSqRDJbLu/2zzxWVbyx23hTUoyvmOsj7Fz/tcChX2FZS1sSXkVy0GnmS+wxYeX5i5GcVPNJryaykcNvp8zGPG5SVO2l1JUK6O77Skbhgo9cdKlWZn1/DSfMYuQB0rS7Ssy5QV9CvY3+prdXgm0RJlGQ7Rycrx6Gq39qI2jNHLo15GpOBhM5Ga1LKUINQkaaQuzEAfh7VVlnb/hGuEyeBu7dazVnMt0p2916kGpXthK2kSMkqvBLlAwI2nBFWYbqyl8VXNz9ujTZZKFBfBLZ6c06/a3lvdIt9qk5zuwMDjvUPkWk3iu7FxBC+bVcAJwME81apK9zJc9rSZc0rG2+ljmUSMxOQ+O1IJdR/4Rm78mR4wQV3pgnk1m6ZpekNFezLbbJFlYF1OKj/ALHi/wCEdb7NqV3HEwzuEvTmkmlLQfJzrVG1qmqan9n0WESqyQ3CN86jDHFWb3V0m8QWc9xp1u5RWOAuMn1JrnLy11CC2050vnl/fAAyjODirNymux6tb+WtjIuzLFwQaJxjU3Zl7OEX8Jt/btIuPF91czWTRIbSNVCNkZyc1B4du9KuLbU5GlmRFvJEwBk4Hese1vdQXXLpJNPRzEFP7qQYP51Bo2rQxWeoGW1uVIupCAIuQT2ocNNCOXldk2jXNrpzeCr2SHV0kkeGTYHjKndz1pNe068/4RPTbTTmtriaXyEDLKF43DNYravpt14VvLKRpYZHRgjsCoyfepLmWxbRdPt4pkbaU53jrx0pqn1LcalN3UvvOs1jwtrcE3huK4lsYPO1NFfbNvZl2sccfSvm7xmyxeMtethtcLfSfMe/OK901DzPtOiS2V1l4LwP8r55wf8AGvA/E0WPEWtSK5nd76U5PqTn+tVRSjN2R4uaOvyKUpJol8IyQQxa2G3qklrtOAMbSenNZcBUxr5igKvCnPtWl4RuBbWmsmcBhJZ+WQeT17VnGNQiyclDyF9K64SU200eTVqylTXYp3vlR3MRT5iACwPrmnX7740wuGf0FMuWi83zGGTjPXrS3D5toj5YVuxP402tLEU9WtT6C+BOt61ZeDjbafNJChuD5seACcLjIP0rd0LWteY6l9qm8xJL+Q5znC9s+9YfwH0y5k8Nu5vIGP2jO1n244wRW14S0TUBHrEyGB0bUJtgEuTnNefUjUdRpn1OEWHUOgzwvJt0O+jvP3u+9uJBlj8u48Ck0+HTD4amtWiZRIj5kVuR1zT9ItL6bQr2U2jgrI5BUcHk0ljBIvhsTxo2yW3k37kwMEc1lbl3PTi4O7iReTbp4QufIlXJs2VfXpwad5cUHgUxfaIvLFkFkk6Mfl5qMFI/AszQRgvHYZVU+84x0qYzRp4OgYwIF+zL5iSAdSOlbcvNC7Rup3eg1bZovBRmSCWTFsNm0/e4FM1i3ubXwo8xtxH+5UlmbJHI/wAasamZG8HgE7I5IM4hbGPSnaur/wDCOJDuZ18tQ5zj0qbJi9pK9yDWLOZdBHzLG0KKMnp1qDW4riPQ0keQvt2hlTqckVoa/wCadBRBmSMbd2WGQMimeINRjXREaRVKkoCQANvNU0aU5WINV+0HRQ23aW2qA3Tr3qPxDGU0RY3IYGRM8cA5GKt+IZrWTQtxhYmaSNdqv2zjNReK0S00FYQfOLSR5DH5QNwxVci5bhzq+omuMH0nZdSqRIyKrKe4PFGpyiPTJfNZJSEHybutT+I7SFdHhSMKwS4hVsjkZIpviOygh02byxE2zACnq3NZcjT3KjUXLYZqF3IPDbC3QoVgPyt69aj1C8KeDriQ2cTsloXKlM7jipNTglOhyM0YGyMcscYHSo7+C4t/DMsm3CGHYc80rOzCSjLUPs2knwuskmkWxb7CCzGMbgdvY1Rt9B0KTQLeZ7KIXENtvD7fmBxWjdQyHw0YZgFY2mVf+GgJDbeFzLNuZ1smO71+U4px7ohRjexj6HoNuNDWaKe+t2eDOUlYYJ7+1J4a0i9j0x1XxNqU5+baskoYY9ela2hzA+GLZ4pGw1sGLtzRoAEOkx5eNmRT8w6k5NU22riaSvcz9A0/WmtpDHOkkiMd4dcDOeuPpUPhv/hKG+3FTpihrlxtkVgwINaehyN9n3jcUkkJfJ5PWjRLndaTq0JIN03O7p7UlJ9SZ0r3sZ+lX+uteXcc9pbymGfa+yXgcdRmq418/wDCWXEsnhzUUMUChmt4gwcfnW14emjebUDKkaD7VjIO7OB6061uU/4Sm7XehBiTBU8DjkU9O1yeVtW2Mh9btp/EcE9xpWp2yR2LgF4cbvmB+6OalvvEWmXesaeI9QdGQkFHVlzxx2q5PfA+KkV8NJHasfouahvzF/a9qfJBEgLOzdOOxqZRTt3HGNW+jIfGd7aXWmaZ5Wq2xaHVoJGjWYFsAjORSeHp5P7a124WeGVLq8DxjeCQNo6VV8Y2ujRjT54NEtg1zfRpK3ljgE9c0nhXTtOi1vVpRHCjRzbYyuc4wK05koamfJV5ldmB8eLn7RpWlgRkLFORu7ElTXj0XmLk+XvyODXr3x0cNpGlgAAeeT9eDXkUDFGDs7BMcHNdGHcnT0PAzqSdRKT2LGmsBrNjJNlkFzHuA9Nwr07xZNpd7Bd3NtZ3kbJcbBNIhAbOOBXm+kgHXNOJjJja6jAB6Mdwr2bxDbR3HhS9iVDlb1iD3I9qdeo0ttDDBRU6dlqcp8OHay8VC4gt45ZRGQiyttWu6h1Lxndy+IHNpo1oiRsW3O7swA6DoK838MTrD4qsD9pKKpIMZPMlemWmyePxFI43bAcZbPOOlYcy2PWw0bpraxgJcXdxYW78KyxKdkY+VuKb/bTxRmB7F1lIwzquR1qRwGjh8gFAUBZM4208W0gB+VXUjFdad1oeBiedVmJHNczRDfDsTPJbvU+07WcjIOcZpyiR8RsxCL1J7VHGHkWRcZReme1S1zIS+Kx//9X4bRcBimdvJYd6taTGskrlUBBjJ681XMXlxlgSAeCKmsJdkkr4fCRkBV4Jrmmm1ZnfhUlVSOtgWSK/0oyMwVojhCM1RklmhstWV13C5v8AcgfpjirkOoeTfWLhZJPKtmGGOTjis611Bb3TJ7m4ha3L3RXY/J+9WcYx0dj6DnmtjXuGE2pwSSQBRDYNGQDgEnvWeUX+ydLthl3MwJJYcf0q2GWS+kb5QRbYAamRW0X2PSS6qjGTDYHHSmklqzSM7u5DdO0cOr71K+WQd/Wp4026hDiYOwsmIAGcVHdS4stet5/LkV7hUUucYXAqwVVdVjSFkVlsGB2jIxT0cbg580WUI491rZb5Xbfcn5Q2Oc5p90vkw3/yJuN0gJcDPbiplMJsrAZSR/OJUEEbTVe7V/st0yGPc94o5PAORRypE1GpJcrJ5UjF/duIVjke2C5J6mm20KwzWnmj5/s7KDg1JfPMt1esI1VhCFyOcHvUSC4NzaRfeVLZiXkIxmjlvsXOTULRIY1dY7eEL83mn5iM5p0pja0ffvy04AIOCOaeDk2TZKlJCDz1pZFgS3a4uHIzdAAluDUtTBTXs9SCUqHvVyW8x1BPJPShwqSyqArBowpBokKldQVYcoJUBfOMVNNJEslxgjaqqCRzVcsrWOaEmnZsj2RpcrGgAbyOvUAVHBlfs2ULskbAc5xVuUn7RujK7PswyWqCNn863RHIxAzYxTTalY1qzjoc145c2/h5CG3uyvwV6CvD8ZBOec9K9w+IypbeHIJDcKXkVzgjJUV4gQNqncDnt3row9tWeBmkm5qRt+EI0bxFpygEM8wKsDkg/Svo/VryBbfRoftG5hZnduTBY4NfN/g5iviWweIkS+b8mOxxX0Du+1rbPexXDOsLLvY56VWJgm0ebgpQjV5m9CtZIESCRtoAjY9cCi3McjW5GPMeJiGzgAVahs08yFFmRkWFsgnv+FV28mxMCSi2ZTC2BjJ6+9Y2ufRTxUfsodEjeVFHnf8AITkd6SW3l/dhI3VWtmJyDxSi4tnMCIxjAiJOxcDike7Xy1bL7TF/EegzWSjrqNYia15B9wzrbosiKo+zqHbIALZpWiG+ZFkVhIkeQOcVUnvE8raq+ZlAcEZx+dR/bZRHKsb7G+QdOgrRqPQU5Yhu6tY0BAUaRZCVjMiAFFGTigrAsqFo5Y188g7iB2rPWSW4yvmhsSBiD1psmJbgyM24bzjJ4BNJziuhMqeITvzGmjWxjQRyRFyHwCMnrTGltoldmjXf5CgHZgAZxVKKV1MflhTtD4I9Oab5u2He77pGjAbd9ahzuJ0W1qyb7REFkMauT5q87sA1Kl+/mKFhj2/vDhvmI4qphfOPAI3DKg9DioW5CyBvLOWyd3NbcztdERw9NxcWty3/AGldJbIQ3lkoFZU470n2y8E3mtcSZ87oQCTxVeWXYrLtBZQCNxo3FM3Mjtsd/wAM1Dm27nQsPBWaQ2OaSO3lfe+GjJ2k8ZzTz3j8osJGBPrmqdxKojjSONmDLyeuOamN08ed7E7GHAHtTk04+Y3HaxI0VvujeRdiqhGcAHr6mpdsSP8AxGPcMnOc8VSM2+z+ZRIPLO0dxz3q1Fcsr8qGVpOmOBxU8raKhd6s8y8e3I13WbewjnjVLOIpGznbnJz0rkdSslsXWHzVkfqxXp+FdZ8T7WCG7tZEgZJHjyx/GuJHmOQxBc9PmPX2rtop2V2eLiowjUel2z2L4evI2hWwDJgI/Dda6aKVHnZXCb2ZcufXHSuS8Cxuulx3LTKkxVlEYPyrXRltly0MhB3HORxg4rlqJc56GDl+6XMSrDi33yEEoeT681FAfPTdJFhiGB9etRI7iAjzCUUDBJ4PNSrdwNbxxmaJXYE9Rxz0ocZW0L5kp3Fk8pDllLOGOARyeKkyDd7JVRSeAAevHeoJtRVNruEaRiwAx/KmPcwsm94ii7juZuOSPWphTd9Sa0o7oleER3JSNt23BODwOKUQJLMiq20ggnA5PFRpNdST4gt0kC4BUP8AMwx1qe10rxDczCOLR7s7/wDVbExk1fKm9XYHVW5A1hKk4k+0BB3UjJNNaIK7ohwAPXvXS2nwp8ZXt0ZEt3YeX/q52KnPtW1H8FNR3Ce5v47RXTB3NuIPer5rO1zmlUvrFHC2wtm1C0Ez52yj5VPf3r1WNlKbWORtGdo6Ulr8J9J07y7ua8+0SREMCMYY+9TMhV9mcJnBArGbuclabqO4wpFhVjUoM9S1OL9GVjxxkU2R9rYbG3PBI6U6V9u3L5wex4qYqRzSmo3uRzDGWZgG/nXGeJZT9pLxROzZ+UCuymbem5cMc+nSuY1W6a3uWbaG9+tJJuRXMuS5zQGq3EQAt9hJwA2SK6/wTZ6RYvMfEtilwhORkZwazZdZkmQLGoAHIIHSmxX1yrA9Nx+YHrTU5c1jWnyJ3uejWeueDtJu2vNH05oyB8ysnGfbNFz8VbmYOLbTogUOMMCoavPZbyVyN0DSE8hgelR+bK5ZYz+8UZAq4RgtGXUrS5tHY6q98banO7GEJCSOcNWRJ4r1ieQCeYtCh456CsjdO0aOYiO+G60Ic5B7j7tXyxb0JmnJpplm51W5un8skunUCoFuHLeSIiCT956IUkl3bNqnsDxipo9+5Ul6+3NEpJakQUoqw3YZZDnOV7ZqFt7SCN5MEdatMq+bkSlF7mm3MEZYSLu3H+IDis/iepKi2roimEaKpxuI9utRElsnAA6n0FW1hBHz7i3bFMaDCrG2ME/lVStsXFSlJJlZo8gSIcIeoNIkcZcAjKj1qZ42QhVbj6dKgMdwvymXzFk9sbapbIqd4zsfOEcDL5TtA5yeQ44r2L4ZxSWu75ArsOAg6CvK0FzcBfOuFRgcjnAxXsPw4kSEKIsSb1+ZtoqcRJKCv1FUSdRNs6DxK0h0i5CsxbyyACM5r5nyod96seuMnnOe9fTXilvI0q8XBKvE2dlfMeCz4GTk9TXRgJ2ptHNjKfNNSXQ9l+DKrtkEO1XddxPr7Zr1lZA0JKqVKH+I9a8y+DtrHGJERyqvH/EcgH2r0gtGQsTBd27kg8VxTjabsWpT9mril0c+bMxZ16D0pzlZsPGAAW6k80sgthMUbAAGN2KiXzWDhpVMaH5eetVFXE02iYjKCNd6jqW6U6NbZkJAJk/ibOagZn8pYfN4bnHcU8zHcVjk8sYGcjrUqN3YIwV73LAMAwN/btTEMcI8sykg9EI/rUECQrcb5JQQynkHrUskqIRsGcnaCRTcY2sP3k+YWbMMYUblDdeelWllkhi3Dn3IzWek00kxxs8sghs8496U3G3bCZCzh8YI9aU6fLZlc907FsyLJiQvwvBI9aYtzuIKrgZ7+tOZFjxEMjPJI703dbqfmzkngA0r6WIm+ieo+R5ZC6NMB7dsUC5hkiVCWCp147VDN+6cFMs4OACfvUrfapDsKhQ56VCV1Yzs+bcsxzRxfNbbefany3B+zs78uPeqsCFSPM+UA9c1KUtZ5NkjxscZwT37U3TsbR2HLKAud2wkc055SxL75MDnDVCtu0O7LIxP8Oe1OEiMpZ24HOKicHJ3RcnZJCrK7RuQrj5hyT1pJIgCJB0/9BNRT3jyAMnToo6UJKN3lOWOfvE1pGD6nK43k09SxhGUMT83c0rG2Zwm4CQ9yaTzIyQnOQvJxVWaKQP5gcBOpBHNN002bK7Ra+X58SYOevrTHaKPH7rePr1NLFPbSIj4wx6r6GlSSIrIuQxBGM1MY6ikmlfY/9b5zWVpQS8Dpg9CP60ipExIWQjdn8KnaQSYXdhQvPtVcSKq7VYGMtktjn6Vwq0rk+1cbJj1MaWy4fIY4xSmXBKw/fXvmkXZmODYWQdCB0qbZEzFi2woOSB1HpUSh3Nm9LorMLk5csh9R61CEkWTblvLXkbuxq/K9vIBskUFeAD3FQQzwszRuQdo2lgcgVrCzjcym5N2Gr8xZnZj3x2qBeCZUjZVYY3dwKsLNCq7RIVGSTkfeFIXUjguUbPTsKzktTWNNco0OiDcrgnrkelSCTgsZAYzxjP8qikijbY3kOqleT04p6QK7r1xj5Q3TNJXb1EptR90TcOMHjp1pqxx7WdmRWU/L7ipkiLCRmh5GR7GoJsEg+VkjoKqDT0JjKd7skEhwCYyEP3T3p/3gCOdpBxTPOMMZO0cjGM9KYjTAEgLiQ85OMU7K/kEYuTbY5vOZQYyvH3s9ahaF5kVZSFznGeuasRzkQMCu0BsZp0csRPllhll6mq2ehaUYqzGxKyxL5koZxwSKRt5YKAeepNIh2HOwADoQaX7YWjXkhwcb/6VEl1YTUAlEarsO5yTgtnkUo2xbVUKyEZAxSiaPa6qp65Z2PJqO3RA7Sh9rEYUg9BSvcnZ2Hh2Qs4IYD0HSmkyvmV5QueyjrSFZQWYyMFPOMVLGzPAJFMZUURfQl6y7DCzbgg5PuKNuI23ZV8/exgU9JZH+UkAjoSOlQvJJLILdy2FO4se9JXctRpWEa7iiOHLFj3K09plAB3A8jkCmkRySHe24quRzSII2XBtyVY5yOlXbQd5dR6m2MxXf8+OuetIE2M2XDD/AGu1QfZmAPkoVYHOSe1W/JaWAMiqGA5LHqaV0noQm7aoZ9p/djyzvI49MUwzByZDv44yO1PCxpGDIm05wzAVJ5URB2O3zDgYpxkomivJDfNkCghBt/iYnrSJKgB+bp60OMKUG18ckUoROjAjjkAcURnd2Kik0BiMoB6E9D3NEe9CfLYnHWox8jYAJ3dGqdTMPkG3Zj0obSWoJaiqo+YvtAf+6Oc0zyhHjdGdueeetAI6urY9BxUrzZiErMSOwbkipU29ehMnLmsiIgk44EY68UrQW6HK87uvNJ5qSH5I+AecHrRI7RpgJlmIxipnFyY0tBUhjhPmAtsHYnNClZTwOOpGKVfNCENtX8elMLP/AHwQDyQMUOPQTukSyIrqQ8RCL90moV+T7kQYHqPWhpVXHJAPqaWUmHEbkYYdQea0StoTZtiD7FtPmWyjByGA5FSIsLp8hIz0PSmiPNuYxhiP4sDioUS4VAkaYOcli2eKEm2XzNKw4KUbe8e7aeMVa85GG3ABPB3dcVA00hAVhz3PrUD+ZvwM4I5II4pJXZUmkrMlnzG4IixkZBIpGldgUGzecdR1pcGWPaZjkcZY9KRYUhkVXYuxH3ixNW+zIUmxqmYN8138qnlR1qVCUY4+ZScjdTZECsGNqWbPDYpzCTnCBA2OCaiOrGpNaIWOVsnegznJYCka4y+woxI7gcU6NX6PxGOmaUymJWIyoPORSbsypX5RjXOMRx+YpfrgDBqU4ILruwoOTmmGXd+8xk+vek3ziIhGxuPSlZW5gU5N2EiWaGRCgBDDkMaWaeSOTYFJ55x0FIVji2iTzZGH3cDgfWnK3BYx4yMGla6JvKzsCOp3JuChehx3oKlpBGWOBzhe9KpRRtWPb1OaDK2CGHOfmyKcr2sKzb0diaPyyCdgx6MOcUz5G/1eNoJyKZg5z90sO9MOcMiBuepFZxikjVzkmO5Lb0bHcjPSmwhgfMPIJ5yetBdYozjBZjkEtyfakjcvjhgAMHNKUHJ3ewOaauPZx5ZaMEbumKjbHys3yspHAGQTUuZ1GB8hIyDioXHYSKW3ANxnNZWsy9baFa4t5WcSnYzA4bjGKjkh+YRz7iM8YOcc1fkHzBF5JOSTxmidN/yJH95hkj0rVXYNp6Ge+mQMXw2QQOOhNSQWpgiMImfjrluhqyY080Ig2kYyD3qWKCPzDJLuxzgKelDV9yY77lFDd5KJd7uoG7saU32prEqT3f3cYI459asSWUThlDFUxwScZ96iFi7SFUGegjbOc0KMLaFIgXWtWinVvmnQZxxuxUqeJb51aMrMCG+bIwKnt4LqN8LHgIMl8d+lQvaMN3mfdPIPr60RhFvUG7IdHrkgcGW2d8dDgc1ah1XziN8MUQPUY5qGG3UKBHIBgfeJpr20SoP3hMrY3HpWrir6BGSsXQRNkQTmJs5BB7ZqO5mW2XyPtbuDg7jjiq8duEB3/MTgBiOabJCfLYGNTnAJahR7kqo9kyC9aOVw0t/dDjny5OlOszEV+We7aMDIOMmlCqqqDCMA9AOtWo7qZD8iIA+OOQR+VVOSStY0jUad0YOoT3TSIbG4lTYzHMiZJ596lXUNQdt/2SUFwAzA8DFaflztKSRGSOeTnFQajf29hG03lJIzDhN2M0lODVjWOJrRfcrQ6qsgOyQq24ZLAjFP+120r/6TOs5PyhCdwB9cVBpGo22rmTTJUjS4ALqFbdge/vV+Lw7bQF3JjMh+4zR9DVKolL3XobLFu37xEP8AZ2h3atHf6LY3IPUyQA4rKu/Afw/v2bzPDVpGOmYR5Z/Stj/hH/PnXymIIJ3BJdoNQTaRfhQF3LljyOcfWqtfZhKth27NHLaj8FfA97DjT73VLSbH3RJ5i5/HtWJJ8CYwN1r4nmaQDAMlvuA/KvRXt72DY0t2iS8bRtPIppnuljP3vfac1ac4R0FOjhprQ8euvhL45gmaO0jtbmIdH3GMt+BrJuvBPjPT1aK+8MXbx/34AJM/lXu9xqmyXD+ZhBtbcKfbX6Misksu3tnIq1Xny2aJ/szDy1iz5tntpI8LfaNcwRoOPMtSpH44qBJLWGNJY1SN92Fbivp9LrzcC52yc9GAIIrPutC8Lags0d/4b0+WOTlW8kAg/hUOqpbo53lrjL3JHzvO1ssbTTSKZZuQd3rUsJjtljmxul4OGxgivap/hh4DvI2ih0trYSdSj4/LNcH8Rvh1pngmwtNS0vU7ucXU4h8u4cELwTxit6NWMnZnDXy2dOLa1JPDnxLXw7DbWx8MWdxDbuZNomZCSevQcV02nfGrwKfEF1qms6NqNvHNGFCROr7WA7Z5Irnrz4NeI1tIDZ6hpzSyorASsyHBGcZ5FZdz8MPHljxJp1jMrcEwvuP64pSjTk35mkaeKjBJHdWvjf4XTeGJ7C08QajYXM0jvELi0JBYtk/MOK6W5u/Ct+2iXGm+MNIJgIYqZwjKSuDXgU/h3xDpIaO68Pakqgknbb5U/lmqMotcf6fZtDKvKCRSmR9KyVJc2juaLGYmDu76H0zYeHtVn8T6pNaXFneWz2kflGG4U8855zWVBpGu2/hi/kksZ02SufljJJ+br718+xSRBvMsr2W2bGdsE23H5Vrab4s8XWsLWmneMNUjtpB8y+eXGfxqoUt22dDzWorKSPar77QzaPG8Q/1oOTjIO3vU8U8b67cfvdhEYHyHOK8rT4tfELdBDqOrWeoR23+rNzaKTn324zWlbfGnU7e+NzqfhXTbnegWQW26Lj9ahw926NXmqbtbQ//X+TLa7itl1MlpfmYkMRnjFMLpLoKRx3G4OVPPGOa5W1+M3hAW08eoeENVia4YkGORWA/A1qn4i/C3UNHjtl1DUbC7XBeNrJnwP+AiuKTa2PoaeZUpLXQ2L2JJ77S5YpTvt3z8px2qQCdfEl5fJ5aSm3VCG5BAOab9u8Hape6edG8a2LYHP2kmH881oWmk3Umv3Qt57O6iEQxLbzq4Y+3NDTsbvMKMpLlZlaSsyWV020OXlcs2eDk08weRoL26qSjdQH6c+lWbLSfEEOjaxeyabcskEr7BGhIYe1VnkuotB+0zxXCbkU7XGGxVTjfVm9PEQmtGMv5pSdE8olEW7BlDd12n+uKfO+dfDkkhozkAYxUOq3MSnRwZWVZrjaNygYOM81cYRJrrBrkGNYQfkOTUOCW25NObctRLGOODV7gvIQCBuOevFVdD3HQ9SlkzvN5Njd/d3cH8qmsovLv7ye3le5jdwB5gHycVTsh9n0jUZMvvLyHA6ZzUuMnc1lKCeo+9SM+DrlAEkaSAgBvemazY2LWWjJHDbptliRxsyG47VJcNGnhqMLIN7IAcjkcd6NUt/Mi0nJLeTdI0a7uHYD9apQaZFSpd3toN1PTbEXlmkWICsmVaMkfhXh+tSRxapqUEc2+RZ23FgfX1r3rUyk2pW9zLtUxbm2gYGcV4Bqm1tR1ElXAe4kcEHqSetXR5b2bPGzeKcOdoseHI0+z6jkvuMQ69OtZgI3FODGDxz0rQ8OeSNJ1DLMrnAYnjNUUhhjViXJOetdTjd6HztV9IlS6VJpoYU+QHgcdzUlzaXMk6QykRg8Lu44+lLJL5NxbyQcskgOcZpNamub28MsuCccAelXCb6igk6iezPafhbc2Ft4Y/s97pEcSsPMMmDmtvwy9pFY34stQgb/S3JIlBO4nnpWL8KrayfwgPPsxvDk5kGT0rQ0jSNBez1ANp0KySTucqMc/hXHO3M2fZUlUUF1NrSLnUYPDdwn2whE3MMN3yatRa3qUHhMW6XZaJrTDbkBHI6Vy1loGlQ+GpCj3MbSxkEpO3H5mp7LS7pfC/7vWLooIM7Mhsn61CtF27lyjKUr2N+PVi/gdI3so95ttu8Jgii6u7NfCaQTWLSbIFXDMVyeOawLwa3F4XWG1uIGMiAt5iEEc9OKtXV94lTRWFxY2E8YQYMbt93sDTta+olFbW+419VbRpPCRVGmtWWNcKxyDkj0qPxXb6anhP7WuquSPL2qyEZORxWNqWsaiugxw32gyI77MvA4ZQnHWjUtds10ePz7a7YB0Cgxkj9KFDV6CUZJaSaN7xTB9g8Pq9texT/vYkADc8sB/Wk8VaXeQ6PG0OmmUtPCGYEFT82SRWPr+r6V/ZcQu7kQq8yriTI5zxU2sXdte6XarZ60kSi4TI8wDIHaqUZaXRXt5pfF95e8Ux3dloiT3ds2/zo9qmM/Ku4YNQazcw3FmrIrkRzJv3AjnIqfxXY67c6LZX4vbmaCOePdskDKQCDk+vIqx4u1vWLnRbZWaGQPPHuHlgE/MCTSdrERxWIfRO3mUfEohm0tAJnLG4jLBlPGDznFS695B0w3BLtH8uSox37VJ4lv1udPtUlsoY2kvI3kZVxnByR+NL4u1PTV0ePz7OWCJbmHGyQnA3D24qFTU2bRxNVK3KUvEkf2nwxKltLIQ6quNwBGT1/CtHxDJYweHJFWSQqqIgGM7ulVvFL6DFoTMl/NE8sqRxBlB5ZwOfwqbWtJji0aQQamk0KKvEg2lst2JpuDauaRxkW1GV0V753g8NShpQUji3EdcLUslzZL4Nn3ICzWnyNjAyRU+qaFfyeHLgQz25iSHcwEoGcfWorzTdQg8LXEj2BKR2e8h2BzxnAAqlC62G8RTT+IZpohbw5Bb/AHQkADccZxUehLbQaMiQo5cwksZB+tPjjlPh8JFayh2tCzfKRjIzUGgSpJ4bhuyrBTb4yw6cGpbSbQ4z5tbj/DsVudPGZyoLHc27pSeHYGaGZI8EG4fk8Z5puhIsugxed0ZTkjH51D4U3Q2cse9/LE7MDjqMmk4cxq5/INGE0NxfRyopVLkjrnnFQafp8smv30h+ZVCHIbg8VPoTR+dqpE7SF71myOewqSwSGbVL54S0bx4GM9eOppp6FQbKtykQ8SMRLGn+iYzt+YjPrUOoJF/bli8TzOWibg9B9atQyA+JpDIkcg+yhSQenOcYpzywReJrXKgma2cBOvORzQqehbl1ZneK5JJoNFt44gQ2rRZycdjzUfhidpdQ1grG2+O9aJmYdxjj9at+LorfztBaSBznU1ZVRsfMFNM8ClTN4g875N+rSER5zj5QAaqMLL3jJybne5w/xxW4hi0mORxsYyHbnkEY/wAa8uRRvH7psAfxdq9T+PXlLJo6ZDSFZGLZ7ZXivLIN5+RWOGPWuzDxShqfK5y3Kqi/onz6/pe5yD9tiAAHQbxXuklvJJpGoxOsjDznYfNjBzXifhVIpPEulo+9i12gGPrXuXzjw5ezI+1TI6gg5bOTWeKbSsjbJ42pvqeUWUqQ6ta3JCxOkwDN3AzzXqWm73sdbkR0MRmLE45PArym6SaKX52zLyGLDFeh+G5JJfCdyZAIWeUqeevvXMou2p24WclUaI3IaSJgh2sgBKjp9avxhfspDJjB7cE1UmiCKm1mAAGccVaknSa3VEbqPvN2rqlpFHjYm8qrGRKZGdVJAbruNRebEC8KEv5Z6qeprRtxFFZtG21n25LZrMIjky8P3TkfSoT11I97Yc6tKp3BMDn5ahimUSXADqZUhyoIIBp6NDHDvZjv6YxUSxbjJ/EZPlBx2zTaXQ2oxnzqzOjeO3uNTsoUOyT7LukA6fTNZt5b+TpbSoZJAbwDYvX71XUtiuq2kJMoxbHPt/WqcVt5enkLcZEl4OWbkfN6VzNO97n08XaNmy7cRRrPLcCSUbbfABGTUCDzINNVL10aM/dbjNSXCXMl7cMHlZUh2kbcD8qjtvszz6XDLJCs3JIdwp6VKUpeQp1qcWm5DZDI0WpmaRAPtK4IOQ1Sfa7xLvcr7tlqQATj8zTGinWK5I82WGS6+QwwswzkDGcYrRGj3Ju7rzra5iP2f7zgKpraFOTOWWZYendJlG0u7lU0xzC4kLlm2ntSSajIttcqsUsnm3qsCT05q5YaTfBbQJeafDIm7EsjtJkfRadcQWVvZ+c2t2sjC7CyeVHgqc+9VUpWdjn/ALQ54XURl9qMklzqIWAhmiA3ejURX1wPs0dxbquLUkux25/Oorq70BW1QzXN9K4Ks3zEDp2xU0uq6DJcp9m0FWmFtw0kpbeMdCppqFOEtWVDGVqtJqFPYWyurO4itZw0BVCdwMgPNEdxYG3CFAyJdbmG3cagstYheGyeDQLKywr5VIQrZpG1TWLq1j2XUQLT/cMY6Z9qmSpp3RNH67UhytIsTmRorpobW4VHnUAsgUVYOnT+VPK/2TYWUMd2SB9KxLgapOLtJL+TBnU4DEAVA9rMReSx3bhmkUMvXOBWqnBq6M4Yevf3mdLdaTYiWZpNeSPEA2qLZsrx65warSaZpDSxG61e+Y/ZOtqwBP1B6ViNBILia6DTBjGPvHj8qlGozi5ELwbm8jJbbxjNYN2npsdMcI5L322YvxIXTR4cgXbK7PGSHlIZh+NeKgDOBj8TXq/xG1eK5sINP+zBZGRlAB+8c8V5f9huFRnkTYF67uK7KLd7dDxcwowpuy3NjwrFLHq0MkOHYP8AeVuF969yQylbMLLvT7O+4lxwfwrwbwou7WrdfOkQFudpxn617itxbwLFGq8rCecf4VNdS5rI1y2Ck2x8TFzFsmZXWNieuCKjMT3PlySKQDFwM4xU3n2qhd0owsJbJzx7U9JVkVFkwd8XHPWuZc3Q9zmUvdsMEbRJHECQxjOWJzUhiYSGPCmMwDHzdKascPMBkYMIskDtSSQ7lldHKN5QHPcZoabQ27aMRxHiQOc7VA3elQCEp9odxlWZTn0FSzRMHnaAJtZEXaw4znrTrqK53yR9MOpODwRikm+hi5cquRERI7yR8bpRg57YpkjhlU9drsBgdcU9kMkrGPJ2y4IHSlYfLEkcRXDuTzTabeppJrkGQtDC28uSfLYkZ6UyUBWJ+faY1GB3qVDCGEQUkCM7uO2adKd3mxozEMFz6rSsnIxS01K8UdzMZY4lKsXHzEZ4FMslEm0yORsLbueuKurFOzlImZdz4z68GojDCyBBcQxYVmbL9fWtG3axGjkVp4/MaTJz9wgZ7Zp7NbzTGCJpAiE7gRgZoabT4MiV/mwhEgHHXpU0PkzRiVVBdpGX5mxnj0p+zbQ+ZylZlVZUtkaOIEqyD5sZxz1q1CZR5kjICA5A3DrxVG4uJbaOWUQCQDChUOdvzDj61Zisp7p3aO8kaME4VBzk9sUpU5C5+ToRCIGzySI2KD26mkFzaIWSWVWdGYAbs9B1qzD4S8Q6jE1vFomo3DEABktmYDn14rptI+Dfiq9kWO60X7FHliZZiEY5HoOcVEpJKwliXf3tEeE/Ee78+4tACwCoQCxyCOK49RCu1xIxYDLDHSva/wBob4bX/gu10bULy5spDMTH+6yPzz1rxLy1xkMen5n0rrw6vG7PExtSUqz5Hdo9M8IT/ZtAiuY2MsOWV3dCdrZrq1t5r94lh3zyOxY+UueMdK9C/Z60fwbH8MrbVtcsrVp5riRVSc9QDjOK9T/4SLwV4btlfT4LSMKeEggBKisqrlzl0avLRTbP/9D4/wBP+Hnia6lV4dOv5cBcJLEQoHrmty0+COtXy7NQNtaqz7g5f5l/KvVf+FwaMjSGKC8O0HOI/l//AF1hT/EyS4iJsbdd2Nw85MVClJu9zodeMo6GRafAWyXbLe+J5Y4ouNsaD9Ca3Lb4T+DbFvtEk1zfRjnNwRt+uDXN6j4713UbZhFfPbsTwqIMcH1xWbLql/PKon1OdyR83PFK19WyIVptWseiTjwZpFsIrHT9LWXPDiIbqdN8QrS0tmtNPSNZFHQgKPzxXl8t9td0UBmPQmq++6klVpZWk9AaU4prUqU6jlodrN8Q/FN4+2aK1t1UHDCQszfpWVe+Ldaupfnu2kJXJTgCsHz94bepyCcZPFVh5o/fZwT1x1AqYJ9xNPc3ZPE+piJS5UkthRuOMf41r214Lm3V9yq4OSCf61xriN0PmzFSDu571Xmm8qF4kMuZOQyUSSYKTud9M6PtL5YseMc0oWMgo+U2g4JHWvPIrrU0AMV7ONoOM85NTxX2sw7ZXu2OTlg3NJxj1ZnJKTtbc7qVjtykm0getcZqcnl3TfaiqruxnPJqeXW9VeIr5KqQOHz1/wDrVj37z3QH2oqWPWsaaancvlcvIVri2iZnTcF7DOc0+LUIZDvicIfR+Kz/ALAFjx5jun16UR6dCAnnbnIP8VdD5ZF7ax3NyNmkbCSqGz2OcVMzssyLn515Y45xWXEkkIIhBQSHOcVY8+ZXUlef71Fk1ZExjzu73NVp/O/5ZkHHQ02FxJuVVAYfe4qq12xXzMlSvpQt8rOD5gY4wxPWovJDkkpXbLRdTwsiZ6YJxUpSLaQw3DnpVHz7Y5CA7vcUeYV2lcsA3TNDTaB3XoW9iNgJ8vPO6o5GA4RztTrmoVMnmZPMh6BhxUe91ZklweSQRTV76BZbM0I5rV3jjk3hcZLUk32bGUZgH6Z7VmpMWYbwQvPPcVMqls7GJPcHniqdO7uWp3VyYxqChhuGz3GODR5cLTAGXAxyKrRJIf8Alq6Y+7SfvPOAkZXfHLdM1UV0IdR6Pc+ZI3Z5l35fJ7mvb/hgVRNyucbeNxOD7V4pHwY2RVfd1XFeo+F/FOj+GLD7dfXccjABRCgywP0pV4uUdFcr3ZS572O68Y3LQ6TeBFyzRnGOn5183R/LIMsVweSDzXrWu/FHStb0S9s4hKJDCQpKYINeRqMkD35q8EmotSRy4mpJtWZ7h8HbcS27/viGUEgu+4ivQo7ZZpH/AH2XQ9zxmuM+D0UEum+e3JyMMBjIxXoBtInkcu25Ccg56VzTn77SKXvU07BDCUyr7WZhye30pPs0W/y034PfPAqfyFtYz/rHU87iORTY1WRCWcgf3lOM1i3JPQ15LbkE0Wzdgh2XgY7VJbQRsC87gZ6r7VZCqin7OwLcbi3OahdSXDlMr03Zx+lLmbWrIcZRfNYRLUA4IOwcpg9KmPlg/wCr3H+VMZ28ncOxwuDTbe4d2VQmG/iyeacXcmKcldDj5ChQOD3pVaJn3vCg6/WmtbBmP73BVs46YpXTO7DqOOSTWiemo0pNC5EwJT1wBTJLVBgNKpccdOlI8rRCNJMAg/f7YqSeXzANmwAn73Ss+Z3shRSbae44xmKIKJC79Nx7VG0f7pm8zLDuTzS842kfNj1600Nt+ZlLA9KpN3uS1rYAVaEFSzY6ZPT60FbcgSFA23jcBUFwqxHje8kh4AOMVZjdYFVHHLcEE1tq1qDas0N2DzFljZiwGArHg1E/+sBEg2r1Ruuam+0fvVxhghzj1pD5ZbKqC7tkgnkUkmtmJy5lbcaC020FcgdPSmgiPeX5I4GR3p8ikOV6KRjNRwuIYQZVLbmwCeTRJu9kUp9yYvvG1kKSL1Yf0pjKJJPMeQkdcFs04BieZASeSDSqI9+/bs29SRSV07sacnfuIJI+oIyOSAOaXKysSvUnAI44qs80y3Bfarg9ABjNP3uHIkgVSO2TzSVlqRFOWqHsgSVS78dCB3pXG0hAQVY845xUeDuRhg88Ak5HuaaeIXbnax4PfNEY3ZUkk/e0LA2J8yu5xwaj3AJJvkPqBjrUdusi5kZ0U47j73rUi+XJk/MqL3IpyTbI0exGxVoiYm3OpyCBnFSxokmSi54yeB+dNfbbyNIG2g44A4NHmFo5DbIU5OcGqvZWKhTsxzhA4V4lZTyGz0NNG8k7z5bZyF20pRZosRyZCHLD3qCT5iwEzB3TgEcURS2G5cvussMxkZYxM2Rz7A0xppPM5UuM8kEjFJbrIhC8HHXnvVjajtw+3vweKxbd9QWjsMkkfpuZVI69wKds2xpKsvy4wc96VpYGJyVDd+c5qNpYVbyxvZf9kZFW1oU3OL0ZOYiyiQiLb6E8kU4vCxXPA7DrVQoHkKeZh1wQPamsjyTYDHIOAQeOKmKTdmJaPzLj7DlgQfVTVWaJcjGVwecGmGQEFA7Byex61IGLAEsFI+/u707a6GblJvVDl6jKkqDzT5I40++vfIX1qNPkZ2Lgo3IB6U+SSIDzckjsRzg0SSb1NYzSVyugubmQ7IggXhieAas/Y4kyImIZsZbqQakHIVWJ5OQR3prPwWQdDjPtSv5Et8z1IHilEgCXDM5HAI4P1pHt5IXODw3XB4FTvKdyuF3KRjNPLQkfPuH+elJpIUbSTQxGOA7Jle7gU2TZLKSsjkdatyzRqNgCnAwOKgLRbQyspbODgdKlScmaKSvbchKxFymH3t3DcUR28kbY85h/s9asLCqjY2QW5JIqUQwxHnv0JPFU5NuxsnZ6lfLFHClgwOfmGKrRTSKSSCxbgAVougQhhg5Hc1GyEJujCg+g70lYzk9LlaNpXGzG3J5BqQLI7BQm3sTmpzuIAAXI647U0SmHcJCODkDualWkmFO8RI4ShOVJbH3sUqqehOc0qs0yOVJQ9jmmIGQbEYkZ5ZvWpcZNlKUbkqRSIpiwPm/SmhTCrfLjHB5zmq9ykjHAuduO6nmm/vH2qW3AD061UYtqzFzpbInOxlwWyCOQOopwUhPQH+9VYyiFv3ZDYOGzUrPvK4k6de9E4NbBTs5EjR7FzuAJ6D1qN4vMCOJSFQ5OOtO4J3uvT7ue9BG1j3DUleLuU2ltqQkYLswZ1J5yc09UVyE2bR1G7jNKriNWDq0mensaCxKq8pywOQDS503ewKN1qPWKJso0u0jqtMcIqhXAwD3PNOAjkO/coPWk8q3lIZpDnsC3FCk27oOVJWG+WobAO005osgDzNpPcGjbbqzbWAK4z82c1OI4dn+sXIGc7qpPoyOZ32P/0fnTaYRjAk/4FQqRDMaptyetSPsypDjPQjPSmxqpfy3OM9OeteXGTa0Omzv3GhI5uIlJbuM9aQxOsgGANpxyeAKeiRwttWUbh0Apyku538+uO9SpyvqV7NegyLzBIySOrhehpWBU75WLqTwOmKUvAUwVznj5h0pg2gY9sZzVp2964tFohsispLxtvHZcck1GYZHIaYMAOob/AApW8wI6qzHPIOehpfMb5GZMleC5q4yurGbV9UyQJkZ3Y9BUkSFfu7SR1BNRZ5EYYHv9KVCqMXWQM3fmofNsUop6kmHQnLqM/wAJIpgzlvMx7HPFQ7o7jJUkMp60oUeWuXMhzjAxwatbijNdCQySggx4IPU45prCVdrlRnPSnfaAqly4ypx1pYj5n+twMDg560pPlYSXM9CRhlwjZBI456UKjYPUg9TVaTJ4DggZ2806MrbLuZp3JPY5AFTduNxP4tSdIk+6QDjnkdKV4yV8ssFyaYXUNyzAt0Jp63EmAgiUjtuFZTnJ7mrUWNZ5xIYdo2bOW680jx78Yt+QQSal85zGxOBtbgA0xwzxcHnr+FDdypqyIZohLtlEeHz0z2pi+aNvysuc5LGpYhKxHknbt6nGaVZlPE0gJU8AkZrTm00MU02RiNCWyxLjpk9Kb5O5sqz5buTwam8y3Zg3Oec8U2JyCSUBCH5RS20Y3FPW4W4Ls0LqQ68ZNKuY2HXI6EelDXIizcOH+YjIA4PWpDKHQFcYAwQT0qLP5Dk7LQfHLIu7IJJ7GnbGnwF2qM9CKhWSRFHyhueATTpJyBwwQ85YjO2nyWaaE2noTeQCxJALHrjtUE0CJIXZPmBpYmAjwJN24c0NcSAruj8zJx7j3qle7uPmV7DXSNozhcBOhFJDFEnzA7jjkE0TSj55NjKo74oAVhvjDAZB3AU7NRsJyYkkRKkQSCOQj5XI4BpltbYhZ23ySZ5Y9zU0kbSY2jLnoTTYQ65JKgjqTninGLSsJt21GMyq3NuQBjdjPrWRr/hqHxBavavfS20TAfvIJMOv41uEnBDOSH+7TB9mJwSwyPTFPksEZt6o5Tw14LtvChknttVvL2SYhS8zZbHua6VZJ0IJJOKUR2yxuBIdxOTl6SME/LCyse/tTlFSEuZu7BvMyzbihznIxS7pipEchJfnLdKY5aPAK5VuGJ7U1I5jhkOEU8HPWmo+Zopp7kvnNMR56xZQYBLZqWJrZMqAgPJ+XGazRFLJOVkGIy2CTzmpTHASwhdRj+LvSfNsmLmVrlr7PYp+9LEZOeGzk1ELG2nzGkgwSMlhyKFXZtiRsnqD71BLFcLuUTA4OSM05VJLS4JN2aJYvDnmsxhkhGw8Fj0qD+xryOaQbjtj6MhFMVmeQBZJAc9A/GalW9nSUmWVtg7HtS5pPW5vGpJLQozreqykJcM2Twy5H6VwXxjGpSadpKPaeYwvg23aeeDjP8q9Nl1aeVTGqGNcHDqeprNll1e4X5b8Foz+7eWNXZfz61pTqpSu0KdSTjuN+16mun2sk2gSBiighXznjtVD/hJrWGTyr2zvYmU5KtC2B+IBrSL69d3EU194gu7hYyP3W1VUfkK6AaxLKqRv8hXgMMAfjSc1fzKjiKqfkYMWu200QVZkUEj7wxn86dOum3xEN3Y2MjD7rvCrGrd9HDJG7zyxOWPdM5PtVMaQqhZtynP3QpINXFa7j+sxekolC68EeEr2JnuNGsCWPJWIA1gTfCfwfcM8aG5sgx4aGQgD8OldM9jKAQIpwxOfv8ClltdTjhAiKO3cvxTvNK19DeNTDyd2cFc/BPTdpFj4kuvN7eeoI/Ssqb4Q+K4z/wASq+s7g4+bzNyfrXqRkv4dgewBA/iBHNPXVluP3ctpPCVJz8pOfypSlNbCeFwzfQ8Vufh945tJViGifaGXOWglD8/jisybSfEEBcX+g39u0edzm3bA/EV759ttslyTGRwdx5Ip7XNrc7VW+yo54bNXGq7WsYvAUpt2Z823TQlRNe+bvPy7ZAeB7Cmxmyt3ElvdsrA5VVcgfjg5r6Uax0yWLbdabZz7urSRBtwrHuPAXgy5mZ5PDlkmc58tdufyoU4PdGU8qd7RkeNWfirxPYHytO8VavHD/wA80vHKZx6EmtmH4r/E42xiufED3UajaqXEaMB+gru7n4ReEbxAiTXdmwOQ0T52/nWBd/BmESlbLxDdSKc4Mi5wfwoc4N+gpYLERTUZDU+N/iCQWEWseEtF1EWTiRWGYt5wRzWnb/GTw1c6tJrWo+EZbJGh8t0hm3Ae+DXN3Hwh8R5aXTtQspgg+bznZSfw6Vi3XgXx5aqwbQTIm7AeNgwNVJU6vvNmShjKeiPSNF+JHge6vJz9rvrM3D70EkOVA6dq0YNb8P6ppd/Z6f4isvMYNjzX8on868RvNK1WwlI1Hw7coRj5xESv+FUZpLFJP3lqUJXOCmMfnVOjruEsZiorXc+kG0a8OiQfZbjTroGNd/lXSnn86ZrWkasj6R/xLJXWG6WTdH8w6HPIr5yjjtU/eQzBXboVkwy/TBrr0bUtH8ORa3ZeONSh1ESKYYvtpx16bc1Dh31NaWaVm7fmevahBNJq8AltmQCNjtI6jHevnvUXkF7qJcsGS4kK56AZOAK9A1Lxd8TtLFsknjWO/mvIlDxvbqSoYdN2Mn9K4vXdHv8ASLjybucP9pJduM4J9frV0Kdn7xGNzBYiloiLw8MaXfTnexJAPyggGqKMMlSnLDOWFa1tf6Zpui3WmwmZ5p8MCw+XI7VlCQ+WksillJwADgitHD3tNLHjVX7R6FaZB9ojG8AEjGM8c0XjsLiKUndkYweuM026z9ojCOGz0Ddvam3Sm3lURs3Khjk8g0OEE7tl0lK67nu/wqlX/hEzbTLsHnNINwycGtrRoGk0u8OFwJXw2ccZ71kfCyWJvCCEOG3uQWfk/nWvp8IXRb4x7iWaQlWPy4rirxUZNH2mElJ07sW2KR+F5x8pkaFlUycqOvNIq3C+EWGYWaOzBJT+I4pbeMJ4M80yGSKK0ZyR6YPFV5HEvg+O5SdkUWgfYmMkEdKmPvas3qNt3H31zJ/wiZKJHFILdSCRkbvSp9SG7w8qC5MAZF8wpxk8Uy72Dw5HHHFIFaBSA/XJp2qxwDQ1EgY7tvv+NO1whZakOryXQ0JfIkA+6A7MeQCKNak26XDNICIo5EXA/i5qbWYbddKiDsTsK4CjAxUWtJC9laBXYbpo9y9OM1bX3m0ZJrYXxDBb3IsvtFsJVS4RsSDOMHg1V8S6VpVzFDF/Z1uFa6XIIxnNXtYkVxbb9+0zKHJ7Cq3iLc1tbeWvmAXKbCeO9RdOSTMXBN9yHV9BsobO3jt5ZbdpLhN4R2AUBs+tN1fS1tY4imqagrveDAMhI/I9KuayGeK2WbOGnXheSRUev3qwW9m4Ds4uVVTn+LtWinKKsTOmnsR67bapBa2dx/aDuj3CgmRckHtTdbvtcisIo8wy7pVJ3ErvORj9ateIPPNlaw+U/mPcIzszcYq3r82knSLKyubEpIdQt2dg/JQHLD2zUqUtyakFbQy/EGr3rWCC80m2Z2nXIV87W3D1qDXtYsH017fUdP1OM5DB0XcnBHHFdH4tufD8tkiWWmMsRnUqS+cDPes/xCkX9nsqqdhkXY2eQMiqjU5t0Omrx7WKuta1oV/oslpGbiPfHtZJoWTP4Grt54itX8KXRfV7YTfYfLijMwV87flwKj15s6PJM2ZRDDwAeTVbV9J019Bku5bC2cJACpMYLfn1pPW4/ZxbNq08R3kPhmOea8QZtFLKGDsflpdN8Qynw6wNlFOv2YgI0OCRiudk0nTYNDkZYIo9lv8AKydRkUy10t38PJJbatfRzCz+WRHx27ZoilZq5Hsru9jqvC1xZw6JB9o0UqzQ8jfgr14qPwf/AGde6UBepJbSM7k/OOBuOP0xWHoOkXraHBNP4gvA0cYbE4DK31/WoPDZ8SR6WCtxp9z8zCJJUZWPJ60ci2voTVjfWNzd8L6bpUh1GWO9+yk37AeZFw445zUeiaYJNd1rytRh8uOcLhmwenasbQJvEEcF55ttaOBcNuMUnAOfeodO8QRWd1dvLoN/cfvT5rxRhiOP1p8sbmMZVEtzo7bRdVHim4SK3tmjESESLICG4NVrmzvLfxtGnlvHssXcqBnLFgODWXZeINP/ALdlKw3du5jVgXQrtXnGauQeKYV8Uw3X9rQLKlqUAeUA43Z5Bogna/Q0dWtF73P/0vkTxQGk1HwzDLbzYg1LzORgMdjcZqr4NESz6+Y7aSIyapK7lv73GcZ7VZ8SavqGra9oN3Nq1vcRQXm9oxtzgoVxkVL4O1a2kXVjdw73GpSiIf7OfauWTi46an08K82/8jzj49lf7S0mOPZtS3c7gfvEsM15oMBFZ94PXC8V6Z8f7qG41nSo47BbZktSSFPUEivM4o7iR1y2QoDEtkgD3rop3UbPY+ezSs6kr2tY1fBW8+KtMCY8xZ9yqw6nFe6yzKvhs4jXzp7r50/u/Nya8P8ABlxbReKraa/jlnSMnaIVJbPbFewwaq0mhwxW9lOSJ8q0iBOS2eprObc2kjvwFanSp3eh594qtkh1m4ZJRJ85RwDwDXd+Br6E+Cbm2liDSxT7jLnjBHqa5L4h6c1vrMTXTCGe6QSvGDkMK2fAka3HhzUo49Sa0VAA0WwHee/Ws7a8rNpYhqXtIov3TGV9u7aME4xSIFeJFQZzwRio0hjyymQ5UYJI61ViF7BOrn5UzgKepFdrUOWx5E5OdS7RqfYl2PGqFXmA53dvpTzapZwMzk7FHTuTU4SaO1zJEQ55HsKz1YsrRks565A4/GuVO8tTScXa9yrJILnmEYBPIarFglxI/lh49pdQN5wBzVdnAIAxu/Sp4bhT5SrGN/nIGIHqau/kOkm3a+p17Wq/21uvdRhjc25wIUXdt9s1RNjp0Ok27zXdxJIboHEBCNtz3zxU8rIdedLhV8yO0K5zzWeYn/s2xEqhnSfhxnpnvWbqJ20PRjl6kveky8b7TY21YJp0txItvhGmc5HHoOKZZ6pewjSYbfSrSKb7OxaSOMbgMdcmqszQt/a7BpEkKBd3QDiplh8i+07Mgf8A0UkPnP6VDle+prDLaL5W+ncifV9Xn0ydhezM5vQGdsAKN3oKLu7vXubxzdyyhogGA4H41DJbz/YhHBFEqS3ylnDYJ59Kti1ll1LU5ZRsjWIABRxn0qbya0Z0xwtGE2krFOxUTSadGWbPlMQoOfxqI2UYtBs8ve90OThc81bt4dl5ZeZCMJCxRxxTTBILSF3h/wCXknPY81pJWLjZRdlqMuYRm8jgA8xmG7nrTZkME5YbN0dvzuOcZp5ESrqcqcZlXipgspuLkKGx9nUlmA6elTrewU7qJDbJGItNj3ICYmOQtNs5HHkqhLEynLY6CpIrj7PNaL99lgYAHuMVDacPaReWdsrEtg9BVuOmpcOvcc5cpMQoANyMsD1GakuliMdxN5o+aReBTLlxbQuUPmNJOAATz1qOYTSJKAUG+dSQetJqLV2Zz7vQlljlUzNF8w2DJ6DFO27WkM/ybLfk88io7ibyzffaXRk2qAvPFI11EJJv36iPylGxu9To9SqU23uedfECxu7WW01yzucxogwpU8H+tcVfave6go+0OuOeFGM16L8ULxhYQ20jZVlGwKMgV5bwBnPNdVCTSvbY8XMIU1Vu1qzb8IRmTWIF2Mfm6g8ivbZViTYjBgqw8ORzXinhG3uJ9XgeKQI6527j1r2B1uF/ez3aELD8wznAqq95NWKy2cI3siS6jRX2I4dTH19KV2i3K8W5pIovXoPpSOlqrownYLJEM8H+dRTeVbh7gwXDv5IAbAAIrJR5T0J11z2sDalKWm2MxzD1wKlS8uPLceU5IjADH3qKFLhxIv2RAoAznOcGo7hLwrO01yEhBAUrwRjtTcbilWaV7Fu5vbwCaIRASHaNwPT1qX7W4mIMkWTIAWc9qis7DUL+URacHv8AceDHGz9fXit+H4aeL7yJHfw9dI7SAgNFtA+pPaspQklY5JVfe0Mrz2S5ZC4Kh92U5FU2vkjuVWKCeUNuwMY5xXpdp+z54svYzc3NxDYqPn8zzA4X2xXQRfBLRo4Vm1bxeQo6fZ025/OrWjSYSr07bniEF7eSsf8AQRGAhxIe4zQbuafeLS5WeVwMiE88Hp9a+i9P+GPgPTnE8ME+oKqYJu3yK2QfBmmQhLXRdFsmHIYKoYn8a2eupzyxUI9D5l0zRfEepNJ5elanMqsPLVYH9PXGK3LD4PfEHUpC8ehS26BCqicLHwfrzXuV/wDEXT9P2R2l2ZCn8MUXH6ViX3xHkkdh5DliPvM/IrLm10HUxTdmcXbfAbxTcSMNY1LTbSMqNwc7toHTpWzbfA+HzYheeIo5IUOf3KFM1Ne/E27ntmSNIYlHynAJasSXxhq1xEY4764iYrkHcBn2pyleyRhPEVuXc72w+FfgOxlR0tWnb7z+dJ8rn3qxea78PPCtx9mt9F0yz2kZeCIMQT3NeU33iO7TEt/qDspIVQzkVUudT81Q0Mu9B6c4qVvoQ5VHHVnrt78TtLtrR5tIvGugwxgYj5rBb4la9dSSiHSrdvkyGlnBLf8A1685juUihyscZcnJDL0+lKJg0TO8yqRzyehzWbcrWYcnPLV2G/Ey7Pj77Faa9YfJZBtoB4XP9a83k+G/h0oxsVud4bdiSTGD7V37KZnbzJSR1BBpot1QhhgFevcmmpzSshKMIttalTwgIfDGjroiXErR7yYww3BSTkjP1rZlvTLyHcDOMZxVYKGA8uIDnAJHT3qQRMSscYyCf4uAaJSb1ZEWnqOMkqHenCg/Nk8NQ9zOzFpjhOgApxt5Bu+XOB60j2jSxqd44ySTSU3cqMJN3iVhM7rgsxjBORU24QnDEbcdQafa2sYMiQytKWbls4A9qm+wRsfnhDP22nrWrkim299yoXUtjllPUDipUEc2flKkdCT0qw1vKmQYjkgdB60xLfY21vMyT1ArNNPYmTlH0Yx4SBiRo2GD8y8VC1qFUEyMwHt0q89myYyyFXHJPrVdYWXGHyxPNTGStruVUUlsMltT5as/IIzmo/LKICOgHO4dBVsReU2HOSQflzkULKc75B8mOhHUUnUaZCbRU/dYzGnbOSeKYo2Aq3zIex71obIZFUgNtJ7imPDH5mNuNvepgrtm2rfMzPnilwjKX+fjBPAH0pzwpt8xVA25BUjNXNygEYZieORUJfJAIPqRitLXCpJvSJWRY0bDLgnoRUpijBEbdDyT3p6xmQkSLhG746GkEIjZhl8D7ual3W5lFPoONrvA2v8AInTJwTUPkBiQWP1J6VLI1zNtDZGDjPY0eS3+pXlm7gmtKbje4O3MNhiTd8+WbBG3PGKjW2SP7ihQT071YEF1bxqquZGXr6ik2o7njBPUinKXcudmrJDAI12hwck8NTsHHlqwGD/FUzRR+WrsxLD7qgdafJZ4CyTcMRkD+lTzX1HFTkrIp3EdxIok80I68AZ6ipEVfKyQWcrjOKkaEYypfd6MaavnHEe4KG6k1tFIy5XJld1kRBh/l7gUqswYEtj05qYWjhQfNyN3OaFgbcXbt/D60tUDk07WIpXYMsaMBjvjrTRNHHIfvGTuR0qzMPMUKqcL3qN08v8AhGMcnHSkpahFpystj5fDbSdxIOOCvFMZixJPfrT3wSETLYPHeuv8EfD1vFDmW9uzbW5HylRliacZxim+hvUpaW69jjgflOOD356in2zFJVIiWQtxtNei+M/h1p2gaQ9xYtIXjGXZ2znH8q87td/noY+qnNdUGqkXKB58mqclGovmfQ3wamhg0SdJlXdghVK4Ye1d8sMPlmTzVRT1ya86+GEYXREuI5yfNcn6cV2JkuBKYSA6EcDrk15bjeT6Fxvyouy3AgxbwOH3ZOSc8VXKxTuZYJGKkYAU/dNJZgnOxdrA4wR1pSjRXHnR4GR931NRFOOiG25u76Enlsg3CZyc/OlI7ToAygKo4+YZpcP1R98rZyDilggmmG+YZkXoS39Kpxclc1SVuXcdIZfJH7tZCG646Co5FnQq3y7X+63pTnu4yTCikk8EL3NPiUKNrKdqjozYzVRQnVivcGKhA3sxLPxjPWkjimMUiSnEbfw00zM53JCyFT8oPc1K/mXESfMY/LOWUHkmht31JjKPREUSqDhmyw+7uOabLiJlURlzKcls4xzUrw3DEyoVwOMscYoHLYaXlMk4ParlFbkQbb0P/9P51zkB4/lP0pj3EiqRHtz7c1C89vOcySsoJ6L2qMkBk8ttyOOOcZrjs76g4u9tydJV2rMOW3clu1NYi5dnbAYdFJ5NQSOqfunAU9snqakjmCHz5OSBgHAqpJpaDt73KSiFVdyFwe3FIFk7fLx680s0jtiQoFc9McYFK0nytgD5gMHNRJySKfdAd+7HUkZBJppjUoQ0Z654oCuAjS43cbcVLl4/mDquem41STjqSlHqQRXSwgvcBVBJIHQ05ZiZQD84brjsPSpvOiGfMijMmBnuKhNzDkxmLacnO04zS9q2trlTvZa2GzOjlmZSVX1HAqN+qM0sh28rg5q0zReWIx8qjqG5qvNNCFBVc47Uqcm+hjZt3Ynml9ofKnPcHFO2ohOeRu6c4A7mnC7lmRVJRUXnPWnSM7qA0RDdyO9Vza2ZVryIivz749mwHqR60+RpQVjTawfnBPFQOXnZYgwKdwOOnrTjJLEvl28Rbbks4P3aU9FdGilFg0Vwq4nCBC2evIpYkZVWQFTnj5jjvT185lZyN2Rj5+1NZpEYCWEbQMnBpKbasQqbu2OVRGWk+8STkA8VJHDjY77TnpgdBUUMu6SOQxqA+F+bgCn+aUY741coxxjNNRtrcmVOU9WNEqAvCgbcSTk9vemocRMyISGHBqZJbZSzjqfvnPC+1RRMI8bCNrZxk/41Tiug2m9Ww2Rvb/cClON/cGgjYGfdnGADjFSmaDaJI/mH8Yppkb7/AJgKdxjOaSm9mJJ82pAWlW4W4aHdGRhnAyRVjZEWbY4CMPXH402do5MhcjHb1FIkgiXAtw/TGTQ1d3L66ieRbmVgGUADCKO59c02NQcpM24xjByP0zUsqk/cRVIPCn1qOV1hdhOSwPJ25xmqeuxonFR1EDhZTH5eRjjPYU9hDKuFOAvJFP8ALWQoqyqkRHzb+tKbdY7jcVDRleMN396iSszmhGysN8xQRGHBPPAPIohG4EuwXDYx605o4nyWHzL0IHWoyYUxndknsDmnFprYptuQrRYfHn7CV+UAcUqyYxhc44bd1PvRvQEs67gDjGehppZivyAHceOelJ36ijbnsSI0rZQqFXGAxpI90edm3cDjP9ajMcqODuYuB8/NSJDld28ZPGCaHNI0Uby5khu+fJEpBOeSTU5kB2oSDkZBzxTDCJY8SHBU8EVGkBG7OAgPHvRLVBeUXdEk8mSuJwCuRjPWhZhjYZSu7jrUKrEJyvl7gD83H9ae0cQGxQQx5Bz0ocerBXvqWMsoDJuUHoQev1qJ2y+4rk1Cs8iBrdVUydMk4qRSQFUkMe560JKMRSld2ZKrZVRu5z60b3L+UFA9WPcU0YYYAHNNKtuw2Rz3PapcbO4uZp6E0aBpeg/OmuqhjjOc880zhMqvGe9Ne4VFwg3sDzV8rvuaNxZYSGN+NgznODUWwJktwQSM01XLSYViufWiX5yu7kg561L3HG0kPiQhvMkK7D0NJIz7h5akg9/Sn7o8gscjGME8A0jb9xUT7Y2460nG+iMpXjsS43AuEyVGc+tReUJOXk57e3tQgKqsZkaQZ4OaUFFYKQcnNR7JmqkmMlMDgIIm3LkE+tQLbRN8obYB3z0q6UO0SE5XsD3qBQ2WB247d+KKaezCo7O6GfZ7RYyWlyOu8HGaQR2sOHgLMO5BqdfKijJkjCxj+HHWhfs5w6KQrjjIxQrsTkIDDJj5jhvfmmbAnzmTK+/UUhFpbyqfM+dugJ7053hDbNpJI6jmra0LUnYeojQlwoJx60jscqyBgSf4TUATIZvM2v0SmwrMkwMl2owOAT1qGtbsrmbViUI7ykeYFI6gnrTRcNHJu8tSj8dOhpsbzqcvbgBmxvU5P15p7jKupkIGfl3VTjrYh72Yv7oZJjdVP8fam5iC48/aufWlXbuWCXMmOTuakzb7GVYUxu6k1pG1wg76ISOVANyAMucA4p7eWeQpw3Y04zK0IhFuTg8EHGKZsYANzgckHrii9xSjZiLbrGCytx/dJ70KZFJcYz1YYo3kFU2ZDc57inBzK3EbcdSahb6ickloSL5c23dGUAGTxikjSJEI3bguAxbvUnlArv8AMXjqCaiDLnIVSCeaOVvUqFSUURt9mGHhiXeOBjpU0M8gBCkqRzx0NMleP5j9lOB0296rBneUfZwR3KM/BFZ8iasylPX1LEyTSfvjLhnbIHbpQWuHHG1QO7d6VPljcMwCg9+wqKN/MkKb9w6Env6URitmVJu+hJFM6IYxGFGcsD3oSVmfbFP5b+h6HionYqMMctuwAeuKje6iRmhEYUADnvVRp63RCm2ncsx3BWPMpAwfvDqTmnBo2jD4HznuBxVcm1m3eUcIv8R4waaPMA8jeNrc5FNRXUWi1LZltA3yZz2z3pBMu0HKDPQA4qtDjMfyZzxl8GmSwQs6sFVSpPHXIqVCLkrlKS6E1w29mMZ3lf4T0qR1bKyD92HA34PQ1DklfukbuvakkKNE0Syb2B4zn5fWhxSlyi5nuyUeZHn592B+lP8A3eV83BVge/SmEgKjgfdGQCcHpzSgPPHndtU9SR1q/Ipe9qtCfhOBgjsBSrM5CuPlOTg+pqFI7hNsRkXyx3JyakbL7cswC9eeKhRV9QtfUV7yPzGWQ4bb371YRtwDKyqW4we9Vj5ZGRErHHylhUbjY4kDICAABnnPrVONzOzLBeWFhlW9Q2OlRbXdzslG1my24nFQSXBtkAuHch+xOeakWS3Zi6EswGAMfzq1FdQU90SK6iRt4BUHgZ4pylJWG6LHB6CoDcSISkkYJOcbB1/OnmaQsiFH59uKmTbYSvYkEdg8nlSQse4bGKFtvswJhRyD0GecUjyxKAjKm49SRzSx28zMfJn9e/SlytCT5eoFHb5pEChu3pUOJGwwC8nrnpUshkRCXkZcnqe9GAG2Flbb61VtLkX1vcareXC2ScDqc1AIrd41DD7xI3FqkneQH92QFPUjnFOSVXQyMrEjquKhc25ooO9xht1jwqNg8bu/FIm1XJUEqM9qcPLuP9WXUj72eooaN1wA2QDSactGJu/U/9T5lDghikX3jlgwxTXWab919n4X+PORV4/McHaAOoIqOWJ2Y73Bj4IMYxXC7SN+fljYoEGJSPLJOM4poAlQOi5IPUnGK0iYYlaZFfOOcnrVeKGF1O5c7uqntSlFdRLbQiK4IBypPJ5po5PEuPrViWGFXVEwo45OTmkeFl+XmTn5cDGBRCCY+buM+zrG4lVwzdwT0psckqy/uju2n5u9SCMmXYI8Y7HjFO8uXkQ24UHHzZOaqUbLQXPckiv7lWeN7aI5PAfg4pDMs6Z8gLIp5qL99kGc4PZgM4pjlFbMcjsT13GsVFvUFKLZbQiHzG3ByMHqMKacy2zxLI4A39WU5NVVHy4T5M9fm600qyLlWG3t6CqUmtmaSjd3uWhplhKdkLhmxz5gzT28NQMGDfYyMfNs4K1nmZ4+nU9x3pguriPITeGznPWrUpNXB3vZMkk0G3DER+f1yAkxqtHoF6Jwbe5kDZyRLyBVqLULtRmNk3Z7ipI764YOJrhgx5AWhzadjSFatsipJHqFuWW4dS/bZ0FMU37YC2xc5644FalrfoNqS5wx5LDrVkXdoWIKN5Z7jqab1NViKqd2ZBaOI7J8rxyMU0XZ5iLgAcqT3FWpY7Rpy8cz+WeqMOae0UrgSLarKo4GVyRSScVc2eMtHYpi6kkU2wx5bcHNV59N0i5ha21LRbK4TGMyRKTj8qluY8SKHsWAPXaSMGmfYym5Y52TIPMj5FUouT0YQr0nq0YE3w+8HXAl3eHrZCwynlrtwPwrFl+DPhm9Q+XPfWzA53BwwB9Oa7NDe24Je7glzwcDoKhbVLhMxppk0zEZDIwwatSm5WL5qDkef3Pwcvra5W50zxWWZOEaeM5X8c1maj8MPHbefe3d9a3SBSzu0hyB7CvVo9VW5DRf2Xcoyj5i65GfwpBe6dcQtHcfPkFXVztIHpUL2kXcieHoVFZHztNDcw3R8+LEcZOPm4NOXzGGMAq3T0r0D4g+FfDmjaWdT0ln3SygMDJuUCvP41xF0IB6A13xm5QufNYih7KpyN6FKWAicCWIg9xnr70uoMGuE2MqggY56fWrcMAvdSgtTKY1xyzcVFqAtLa/KlfMCd1bqazjFy0Jg7VD3T4bIIPCUVvGCwklZsgYq5Y7odFvsM+/e5II7c1keA9Q1JPD8C/YolgG5ypk2seKfZ65KfDb/abG4tmnDs3GSnWsZU3Js+rwuIXs10NoKf8AhGZS0iLELY7gzYAX3qKSW3HhYoitkWw2mMZGMetU4tX06bwnLFsnEjwbcsjANVoXFle+ETDFf2a3CwjCo/OBWfL0Op4hXSJdTumj0GGYEliipgHIzxS6mYYtMh3xOxyvfHOadfxxf8I9HMbmLlRwj5z0z0p+rxTNpkWAMOVI9qprW1i1VTW5FrEtz9gtkKoVaZVAd6Zr3nfZLPyIwSblN2DnAzT9YgkNjC4YnbMny5x9aXxFPDpllZgWs5WW7jjJz93J71KhZjjNok10ybbXy/vmdVYORyPWoNdfC2UZKxA3SAszY4pdeiUSWhWNnxdIQRznP/66Z4nb/RrDybXf5d4mTI+DyaSWoNt3WxZ16L9zaEOABcLhye5qprr3Vkum+XHu33aksBntUmvhmbT/AJDkXKsQG+UHB5p+vXDKLRTtZfPUKc8Z9aqPSwLXRDPE4M8emyl0Msl4u8SZPy9eMUviLlbSG1SMmSdBnPYnqKj12W3mk02ZWP7m6VcZ+9x2p3iGJZobQFfLcXSbWztxzTaelxczb5UHiYRR2kduAjBZFG49vmp2tfabazt4xHmOWZFGfrUfiRdsFu7JnFwqkYzu56U/xNHO9vanDSKtwjKDJjZSWxrstyxqoRdIIMRVjgcsBxVfVj5Xh6aFJNibBvO76VPr/wC/0kvGuJxjA6DOR1purXMg0p4wkTO6Kr7l4xnpUtLowV2ExiPhyUtA7KLdgpyPm47k02OYReGojLECYrbBCc4OKfqCA6DcWzn5WgKY7YIqJbdrbw55cMbsI7XA9W49abbJd7WF0zzR4fiaS4IQQcHqT3pfD8sa2KuHVsDP3cEUWKRp4cSYgAi2B2Zyc4p2hgw6RHhNzumcnFEt2a09lcg8NybY7pkQlDcNu/M1LobOtxfDzwI0nOdxGQMdKXR7eY2dwQymTzCcgn16UujTBpr5GiXb5hJzn5jUuLM5/H7pBZtLd65qFw6x4REVAFzke9RyaVpcnilbqa1spV+ybWDxAktu9+1S2qyR6zdSfZj+/RVBB7YqKGKN/EbMd++O3ACnvzVJu1glNLYqaxoWirrOmyx6ZbQI0rH5BtPTk4FHhDTbTT59We2QKTdyFQCT8uav6jBb3Ov2A3ee0YZlGM7T71J4Utrloby7nCZNw+3b1xn0qFovMz91NM8w+OM/m69p+5lLmzDsB1GT3/KuEgwdoUL6ux6Eeldl8bU8vxbCv8X2NCT68tXGGFbdUV+JJBnGOnvXbGmnFM+ezKTVWy6nQeASbjxXCsUo+62Aw6gA+vSvWp5SuiWKgId91GDuPYntXkvgRYh4jIgBLRW0jM5PDDHNeqTzz/8ACMaS8UcTt9oi27huwM9amqnZM6cFa3mZPxZltIdVtRBGXuDAFJxkYB96xvCd2tvFLF8zfamHI4I5rc+JSTS6mjlgY1iHIGa4vQhOdUikDNEiONuP4qwur2Oqq1Gd2ju5m/eMwXqf4qsbVkkiZnjGOp61FdMzS/vO3OcU6GRftScjA5J6j6V0tXSVzx5puTaLlxJcwq3l/vS3P3ecVnM3lAllKb+w4rbU74nJYFm6AVkzKZI3aVWDKMDJ4FZJpMu7a16Ge6jeCx6c5z2qxBMXEawqqObqIFgeSM9KqP8AKfL3Kw7HuauWv2dYrbzgykXKnAPzE5pSjdOxWGqXmmzqbtlXXLuXdJ/x6gAEAgHvVG2ltZrHSN0jDM5Lgryfpmpf3p1bU5UUxqlt905OTjr7dapWll+40jdP5sjyAtxwprJaaH0KmnZsuXM6OutupO1GCbZAME4FODKNV0u1kjkmxZsf3QyAM96iZfLj1lSjyBrgdecHA4qWNo4NWgaP/Wi1IKqMACtVa2hHPfciiaOG2Chn2i53D5gec9KJme8Gqv8AaDCOPug88VGEjjsLQvvINwTgAevepJHnK3ywRfunYEHbyKiEL3b3HKShVSvoP3/6VYbI2ZjbHsQp/wDr1Ek7JDavcYwZSQAepqziFZrYSXQT/RmIMnAFVR/YyW2nN/aUbM8vKglsfSrSstTGpUiqj1FeWKJL4fcaa5U5IJxx0qd8ia78sv8ANEMMD1qndahYSmc/Z7l4ftKjeqYGfxpbmS8867+yWEZRSpJa4IOMewqoq6FGt748terJb/cZhC3YkimWdpMttbrKuZGDMDjHFSzjULlopfkj/cEhY+SOOme9VbSOdI7d9SvpAzqQVmlAx9BT5Lxd2TVqVOdNLQPsswt0kkZUcS8ndxSSOPKMiyqWWUZ57VaGkNOiRQQebsbcPLBfd+Vadh4I8WalF9nh8PXKhpQ4Z4tg/WiFP3bMKtVPW6OYvNWtJHvG+w3EsZKqSsRGDx601hc3STva28SbQuDMa9JtfhX4rMss2oQW1qsvAVpuD+VbVt8H2mjA1rXLOIAjKW8Z3Y+pPNE4xirxORVW370j5w+JNrrpsUmks4PscaqDJEp/nXm2xmAwK+vPjV8N/DOjfC3Vrux1m+kuotjhWI2nBzj1xXyNBE7gvH1TrzitKLOPHVYvZ3NrwPbyaj4msdMigMk11II0xnIOD2FfREPwf8bXkjPY+E5VDxCN5MhR9ea8W+Cd5Ha/Fbw/fzrsEE5Y7R/ssM/rX2XqvxNt2kl8q5up5APuhhtrarJJaaM48Fi507q2iOBg+B/iWdo01R9Pth5WxhJKd/5Dit+y+A9gyxzar4sutkYAZIolCsB9ajfx9qfAFmhDE5LnJX6YrPu/Fl7JjN/KiFvmUDNcjdtbndLFzqS12Na68PfCzSb+LSNQlu3ZmyJJX+Q+xI4FdLFD8O9HfzLTRdKDgZVpMPn35rzG+ubK85LCdmwSHOM0hlt0UhXi2jA3Dt/9asVPW9ipyk9E7nqz+PtFiUJZ2NvE44V7aMDFYknxE1AzyNNIJoWOE3PtI/xrz0aopjVweRx8veqhmaVsnqDnmtPaSexmkre87ne3vxF1NwtvBFAo5LDLNish/F+vX0UltPPFFb9BtiGQa5uMzrMvknC4ySe9Ezs5bLA85JGRzSVRrruQqcJ630RrSeJdSK/Z0uJCy5GWJAP5VlXNxeXkZ+2qsjA9QTnFR+TLJucSAHqM9akjcoDjqB1PShuT2IglFu+p/9X5ktZljK7YSUXjOMH9ahunuGLXEMOdmcluM043iviNx1GeP51MdRQ7EjV+QAWYcD61x88lLY6G09DOMdxICZ5FBzkCpPsgA5Y7x0z0NWd5nzGEj9mA603cEB8/arY4AOc1o6jZk4u+jKN3a2cyr/o8kjg/xH5QfWkMMUTmOOJUA4xnirkjIAq4bHTeOQPxqVFt8hXXKAc570ufW7RSbcvMpGKFZCxGAw6A02SO12BiplJ6DHQ1dj+zFPn/AIT8pyKPIRQ3ltyeT+NEp9hRTbdygi7QUdV4PzEdh2oPlOCWLqQOa0GszGqqrJsHXByTUb6cZCCG3Y6YHUUlUt0Kd76FKOXcqgL93pnqalXzPldpANvQZqfyDCN2zIHO444pywFQJfLUqBzkVc9VdGUYO+pA1xwELZwc8d6lBlncYQBFHfipHEe0bIkwW6CkVXjYsVK5Bx7VDaUTSUKie4yO4UnCpgDgqBweetTecuSEBU+vekVV2qxGTjjP1qv5bpIz7wevGe9SpqT1BOaaL0Nx/wA9nII44FQyXIaYxxlmZh82KRlIVS20k9cHmglEYTwRqCOD701a46iu99Biyt8qsXYZ4Gcc+9EYmR18+MAnuKk/0Yyb2GzPJI55oM0Z2lJmKEZAK85quaz0Goa3uNYbSTuztPXHaoXuGX54lHB7jNOyOSQ4Zu3Y1GyEtsk+V+2OeKqS6tGcpO9rk32pztzGqcZYEUnmF0YrGB839w+lRBm4Z/mOPvVIzzJsjyVV8tnFJJX0HGTasQxySzYO0ImDucjmnKrkM6Y2DpzyaenmsW3zZTqATTPMV1YhsN02kVaeupcYu3mIqCV2nn5jBxtxVny40jwvz5OeRgioVKkDK96ek7GQkc44IPrSlG2pMU0ryGmIlwVkbavJBGamRSVcrGAw69s0eYTjbjd3yKDKZFWNwFOcEip5dLounyp8z3Hsm2IYYYk5akQRtyyBcevrSloQ20HOPxzTAwkX7xxn1pRetiZOT964oVHwmFUqc88UyUqWXe24ehOcU+OJPNU7PMzxgk4FPmCxnaFV06dORUP4tTT3pK6ZCzljkoct03DqKkKhmVZNoAHOTS7PlO7GM8fNzSbIiu7BJ961SSWpNmtUxsjRZKRRqwH3i3rTCssbE5/h+6aeqRY/dg8HjPWlaWLyzG74bIxxUJtvQTd9yszGMGVQCpGO/BpizMV+6NvfcKtoseHcDeQOMcAVXk8wlfm+9k4xW2nQIuSPlsKUYPA+DnGcdM17f8OI2fTg2MsVrw+JvnB2MVPDYr3n4a/LpX7zCMANoHcUYhP2abQQqN1eW+luxV+J6SR+G7uaUYBQKMD3rw61Cm4jWQ4QsA30r2r4rXE8uhzL5JRB3HpXikARpVRwMFuTXTgrOi2jz8RCTrN9LH0P8MxC+hIUVgobC44H5V10i+W6lOGHUkdK5P4b+eNIhiMKiAd88k11bpLI2NpGDxg81505PmZ1qEZRSiMSVjKDuXYM84wad5jSOyMu5PVamVZIBtbDY5IK1LE0RkAICMedopJya2CUZLrqQtbb8TKpTZyW3Yp3nMh+VXIP8OeTUsjBlOW2kdFzjPvUDX0KZ3qQem4DNSk3uU279hAxVuECuTzx0p0afMVky4xkEnoaJZWZRIu0qf4s80jW0zYniCjj5smtZWSsSlFy5kPDSgKp5wfWp/tbCVQy7kXr/wDrqoTJB+8WPOBye1O/dbFEzMC3OBURt1Co3fQmmkWRj5vAbgKaaLaEsAqtyOQCetNEsZwny57FuamhumZdmU3A4z7UcyjsYRTc7y2FgsoRlpCq47nvUqWdp533hkLkEDoKilIVlUgEeo9ab5gjB2gbupwOabXPq2bOUL6DZRFtKHD+mRyKj8qJgFwFw3p0NTNgkbjz2FNkliCYkx53UACoUXsgTbY027Pzn94eTxjimvaGMHZK20gbhnoalWQOUdVbaw5OO9T+WDgqciqadrMtST0MuWNpJk2TFnjPHJ6fSpnjldssQFz8uTU+YV3Ho6nsKa5LbCisQOtOT0J509tyrJNIZAmG3ZwzEY3D0pzW8xfpgr13HtVjbtbkZA7Zp6yEncE+btuFJ67GCcm/eI5XcbFSMr03MRwKNqKh/eHb1bcOTSyyXFwA0zKioOUB5anxTNKu6SMKuOB3pK8lc1jeLK7QJguswKA/dGeadC825953BeVOTge1WLgRynIDLgcYOKjhSdivlnC4+8e5zWt0wum7kdvMtxKB5Xlj727bzUpKxMxAwVBP40rLNEAquu4t8x9qaiTtI6HnYB8zDOahtXHGSejIgG/1v2r53Uk9wDTUnWHdFMDPxjj+KpxZRuhTzBknJ9jR/Z/mRNt3bwOtZxlFPUueuiIZJVDBQjBgAVHbHpTw+4rLsKYOcE9T6VLFaxxAKDuIGBmo/Kty2x2bLdOvyn61rZSWhMnJWViNmikU749pPIIHX2pszQTCNvL3Eddo5WrWc4wFxxgtxQNzcmNQcYB9ai45wbsypi3jjHlE5J53dqszFVIijkj3HGfTFMa2XfvZQSOWAoFvGq7oSQx67uabmnqxVG1aIk2Uwu5WY8Ej0pUlCITMQI85TAp0QgiLNPKvmkZ5pWktoQWIVmI+UHp9armvokVTfMyNpW80l22g8q3rT828wDyLuUHOe9NeWG7jDvkmE8gAilQK37yPAX0x0pRdmVLQWT+z3Zfvt8uSD0/Gnpt3Bo9gQH1qN1Xa3zLg9sioFELPtnTawUnHanJcxhdrfYuNufJAA29s02RNzKJEUEDgg/zqsJt5TZuXPGM1J5zKTlSO5J5BqX7uo09dx33Q/O45yBtxUiqnlrIQEPdfWkEkbKSMD8elQySRovm7uemD2rSM3Mpxv0JQeQQxyTzu9KVhEjcSZb6ZqIXETME2tj+/jrT5fs7JuIkRkOQRzmocbsIvvsPSYbCdh56DGM0iSKeFH3+Sp7VGLeeVyd6srDuelMYiLbIcEK2Bxg0009iGpPRjmyGf+5kZ5xTFluEYeXtKk45GamWMC4NxJKQrAEqO9OlSH7x45yAKXM72HGdlZMJAJTmSLG0fexim/ukw/nFSOgz1poD72xKfLPBBak8+HeUkgf5eh25qnFtFSfvdyyQoAlA69cUblA2MMBu5NVD5hbzArgddpOKl88LgSbXcngAZxUNNoair3P/W+bZ+AWjY88c06OGVDjdkHk57UpnWQFBHgdSMVKsipGc8K354rji2gkkkQs7Bty89sY60/wAvGFf7zcjPaoZI5FmVUufLUnPPep0jDTj95lz1JParknbQFBXvcYxUIRwWPWmIcZBjzu/iHarE3EhCRDyweT1qCWQwcbck9PasudWsTyaibnQ7ArdeoPSmXLDeFikXuQWPFS722Eyoq8A9TzURaOTZ+7I9W2/1q022rlqlvYkWcuq7oUGOoB6+9SSGTo7Db2AGKiKIrBvO3E8ADtT3gK7X3hxnnnpSbTkOUdLoPIWSMlpiTngN2p2yPfjK7c8AGmllRv8AVkqOhB60rhiA0UW5jyKiSkDRDKYvMCyW+45OHAzikPnxnyBK6qx43AVNGQUC3DkNnnNDyRKVjmZHA6YP3a0TaWqFzWv1IkMqBvlBOe54xT90YOSikr1I7UGQOpMcikhscmmcYKuDhjyM9amykykm47EryxSAOJOO+7ijdCzDLKyY9ag8mNRzIM9ApHWp5MsFaG3BRRj61TVloLna3Im8olpWhOV6EdTSeZC4GyIjA6EdKfGXaUx8gPnPH3famsFhkbAO4ep4pLV6ouOj02AJMSnkNgnOSx4AqVs/6tmVSOveoBOeUcAE8LxxT/3SDDSDII3D1qrEPmu2SLKg+VcjsM9aCm4ZXcSc9TQiLGvmAbgeuT0qRJ024TkjqMdKmzWpPNF6EarJBJ5MyAqByR1NJIDtAjTO4/kKe9zG2HPLA4PvTVcPuCLJuB43dKlRbdym2noRyMuVMweIdOOhpGTykDjy+TkMG5FSlnY42q4HUMelKZUCp5Yjz3BHWiVmyvaS5dwO+VDIjI2eOtMW0RdrvOxAPTpk04tHtPzqCe2O9QrEUP8ApDb0zlfm6cU+lhSlbZExg3MHJyeoOaYyxH/WQLIDwTjNPEysfLCsWHB//XTXWQhwsjgnkY60K9rGjk1qDiIjYsW1QfpTCpjjwihmOOp6UmJkZfNLOWHQ0pSUqTnau4ErjtUOzZCbl0HrFKMuCg4xx3pGgbaXJAOMCkTLLuXKBzkUslvKTvjnYg/e9KqCVymnYZ5bFMCXdt7+tSJH5e7eUO/kc00eUn7ssu/OSfT61YjeIRncoLDjJ7U5JJ3HF9yEwpKq43kq2SM8EUKv+yRz90GmyTiI/MXBz2HWnKWY7T94DrUOyWonKT0RKRtQNINuR9aj8xcqBkluOnNDShm2sM44znvS54UScMRkcc0ot2CT1sOlTzVTy5dgBOTRJEiEb4lYp/FnrTGRAowzYfPfvThKkceJIyQ3er5pPYl90MeGG5kXfGQ2flZqnEMqElY1yBw2OtRrPDMDsc8HjAoUTeaHE0jgA8Me9Llb3BRVxwWR3XI4PJ9zSBndihU8njnnipGBVd8gJI7ClW4UHDLszzvI5pST2SBRs9QEQbBIiPu3UVXuoNQwX08xE54y/tVkxoMkMGbt81RRw7I/nV+Tljmmr9S3FK5WtLW+VhFfTFt5yoXoKn2xNJmJ0Y9GD55qRlijAXzHAPIBOTSRugRnt3QkngYzik3K+pnp0HM7Rp/qA2OTtWolaV2P7qUZ+8SMCmCW7kYgxSEMcZWnlnkUgMVMf3lY/eq2mtUS4uSsxQ0crhgoDjrk03bKgygxnjNMZ4VXzEQBifXNOijcuXB3LjsO9SldFRsmPkZsBNrDd1NRbYwwGRx1HrU/kOPmy2O+aqrGFY7iGcHg+lJRs9QbUtgmkjUbY4lGeOT0oiu7ZlaN12snBwn9aX5vNVPLRs4yfQ1PK6KrF5AOnygYzQ9NTRXtoVS8bHlZDt+6emac4mjUSKqlmPG1+1PxARlwxwO1NYLCrG3t5tznnJ6U1Izg3LRiMJ9huBH8w/vd6comkAe4ZEz0CnGKFVgnltOWYjoe1IV/dmN5I3YcgBuaTvIuWi1JPIRVxNKTnp8/Wo3trU4PnBWJ6ZoSFEIlmjJI6KWpzSJLhhFsPYGm42Zm1ZXGSR2+dqkMx/iU5xR9lkRdwl3qWzjHSiFYPuZVHY8EDpTvs2ZyUuZVKjjB4zTSS0KlJtIhlPmyKixFQOpcbeab8wLIYRj1B61JIbghlkMmwdSx5NP8v7Qip+7CEcktgmqvoOLKccTZ54Vj1p7QISoh3SyE47CrkcVtxCwlCgcEHirEq2ETBlZg6r8woaTZfO7aFFdKvHYSJEjKoJ3F+hqylrMBgCBXJ5JPSn21zCAfL2suefmoea3wJ9rrgdAf51CjYzlNtXHvCtuQV8p8j5zjrTkuHQM8KSEAcBTmqEl8ISRKwO7kH2p1vqNuoJ8wgA8ECqcHa4nKT2JZ9W3bR9kfOPmLrwKQ29peLi9tIWDdGB60/wC3SPgH/VseMgc0txLboC7j5V67fSokrOxalJIj/svT1iykaLjqqdvrSf2fZ+Yk0ZZ4sYwOgpnm25Uvbty56gU1jPFGp+bZn+9wT604yd9zNrmlqTto1nJv8ppoSwyxVutUG0GHczRSAEjl5VzzUxfUPLJOwqOSxPOPSoTqNwABuBA981b52aRjbRM4L4rAW3h1ba+igwJcAodu70NeTRPHcR7o5RgdFHXPpX0Lq0MOrW+L23injHKiSPIrm7jwn4cZy0WiQQcHJhGAT64rVYiy0MK+Fcle54ldAyXKzjAk9PU+laHhTw7deNtZaxTKlIS7EEDOD0/HNekv8OdDeRttiwLnlt/LZPr2rW8M+CrPw7cPdWVsbeQjYdzlt65rWOJSVpCpUZxXMtx8euWFkttp+oaPdW09sgXeISVOOMZHFWbfxJ4duI57V/LiAJGJUK9frXUQXM8ORJGCuAV2oCM0G3sdRDG4sg0jYDF4wc1g3E9OGKatdGEl3o+r6e9pY31tJCUMZMbg7cVHPodnc2S2caWCOF2BwoXArpbXR9HtYmjTS7RGYYJWEAn8qZLZ2EZf7THbQJgcq+CfpUxtJ6G8cZC+xyV34S0/+zo7G0jAcOCWRyCfWp9T8O3wghjg1K7WVSNqltwXnuO9a2NKZCbdbwyjJG1cg1FNa6zejy7a2ljYnlpOMj1GK0aktzd16LfYyNasNVt7Cyj+1m6IuApMigEc8E4pNeutcFjZR3VtYXEbXKbgWKkEdDW9BpusWUAt7i3jlYfMXWTP55pbiFZ41jurGSRgQyhUz096Nd3qK9Nu8ZHO+IdTmtpbH7XZSoonXY0T78t6YqbW9ZtEu9PRbK5CiYO/mR43VqTBbkRNcWzBIG8xQycg1FNDFqc0YuN6mIhgQMHP40m4pbG7h1iyp4l1ewlnsBPcJEHuBhS+DjtU2tTWzLZm3uYWWOUFwHH3cVLfaPp141t5kUcgR97gqCc1Fq2hWRa3jtbKPyopQ8p24JX0pKzEuaKE1O3RnsTG8RhMuWyCdtN8TRsLXT4UG/ffoHcDkL16VFq2jp9otZ9PlmjhL5kjDHjjqM1Bq1hdYtfL1CZ41mVtshGQfWqShJbjjVmnsf/X+QfESiGCxhZt7G6T7w6DNS+JLjbbW0cKna90i88nGazvEb69HDYCD7DcJJeJgSOVPSp9avNSjFub3ToEHnLkQvnvxXLGF7WZ9CqjTblsT6+5jsEG+PO4D73XnijVYJf7G3RQ794BcFhuAzWZ4g1rTpbJIrmyu7dmdSZPLGFwaua1qmmv4eaB7h4WMgyZV2Z5qpwlpc6adWLRZvbdxoM0FvNykRBMjck0txczf8IzOgGTHaHBXjB2+tLe3NidG2/bLZ1dOiOCQcd6gYfaNDuIYWLxiE79pzxikuqsZ+2Tdkya2t3j8L28M/Mi2il36hvl9afoaMujwF9iqkeASevFJHDPD4cGx3dTbBVyO2KbpwRdCtCxZ42hGARjn0p2TRpTlfRsZoii4t5YZrhkbzWIC8ZGfWjQDKsV5C0TLi9cqxbkjtSeHFiNoPlIO9iwY57modDiheW/NtMwJuW3bjx9KmasS/isWNOPk6tfyPI6gOFjLHIPHaljV5fGEMvmJ5ZtgpTGNxz1pmkCP7TemJt7rL91sHt+lEYiTWZrhmw4jULk5x7Ci1nfqU6tlZHl+uapbWGp6zPcXWoWd6tw4tQkjKSg6Fe3WuctvG3iS3uGltdbuVjHJSWThj9K9i8Q6bZajrdgzWcM7xwP99f51H4b8N+HrrSQ2oaFZTyGVt7SQgtjPArVSTd3E8uvha86nMpaHieta9qXiO+ju9SnSSdVCB+gwOlWdWht4beKXzY5ZyBvw4JX34q/8TtNsNL8TvBplvFBbmMYSNcAHvXMGPGERs7ly57Dv/hXXanNaaHk4qlUhN+0dzp/h/ELrXZ9r4f7JIcdBjHNesQwSWuhaWi58syJlWPJFeS+BbQXOsXCef5e2zdgYzj0HUdK9guMiw0aGCSSZjIoYK2T0rmr3Tsehljcoavcp+KLf7QL4jcYUjXg9Aa880fy0v4W83Cxtxg8A5r0mWwubi91g+a8UcaDMbDrx1ry8MIb8yBkfZLglcEYzXI5uMkd2Lpqx6HPK7tsbaxbqcUlrbs12qdVQ8Ci1cXMcPA+6CTwKtQrH5w5AcHrXdJ6JngVVady9ccq0eFXA6isnEvkvGZcrtOWI5rRvVboAeAPmFZsrrEpjL8853AnNZJLoDvJpmTcREyRsnzbcVp6XbEXFtcbRIRcBiW5x+FVGUlGcEDnoOCRU0dw6JAyzy26GUbtp5x61UHfQ6aSUZ6HS/Z/OudbuWu0WaSMBUGcA496qWUkUcGnQT3URlRcsVcct3qnbxaZeT36QXj3V3KMKDJuI+oFXNJ8KeKr57CbTPCN/cvbgrIwtSoY+uTiqp0073PUlJrlY06pDAt4V86Xz7gFhGm7n3qVbzbqbJHZfOYCVMpx2rq9M+DfxE1B5JD4fhs45n3M9xKE2/gOa6Fv2fPGV60c194t0TS4kH3raFp5Sv1JwPyqVCN9GZVK3LpJ3PLYv7TuLGw81bKNCxyqKc01ra9ZL2D7TNGA2FYHaK9nt/2bfB8MgvNW8beIb3p+7ikWJCfYKBiunsvhd8NdNYf8Uy15t53X1y7j6kHiiM1GWiMZ4um4pJX9T5zWLSri5UvfW06xw+W6yvk7selaGnaDqc9tA+h+HbnVVsT8j2MWUz6E8Cvo7zfAXh6FxDpGhWKg5Zdi4/Wqp+KnhLSLV4LeNliZtwNhBlT+VU1ORj9cV1oeQaT8NPiHq0DzTeHLS0ilfeourkK+fcYrodI+BPiGRfO8T+IbG3WRstFbpvbHpnpXT3nxZ0W+H+g2cxYcn7QSp/KsW6+Jmr7na2ttPWNR8rNIS35VMk0T7epfc2LH4M+CrNvMvb3Vrxx2Zwi/pW1p/gHwpYxMLTwxYOWOS9wu4n8TXm8/j7xXPhlv28txghU2j86otq+rtCTcalcyAfejaQkEfShNEc9R9T2aT+ytEddkel2J/wCmW0Y/Kq1/490GzfyJ9Qe4c9REN35V4mb6CNS8oDGRuhB4/Gorm7YgLLvx1VkbBX8alz6GM3KR6nqnxC0PISHTJpJFIOZRt/SuN13xIdZvBIdsDwf6so561zMTKZfMkkd3I5LHOaTMsTtLDgb+hxmpc+jN1Td7sXxVc3Ot6TLo99ffaIpMeZjn8DXml98PPDt5jDvZsDkiJQAw7ZFegTQLIG8yT94x3MR3NVPsqAkbDuPTI5NSnaVy9LWPPPC/gi70nxhBfWgnktIjuRwOvtXsMe9V8xpv3hPIPYViI7RYRNyAHrirbPMMbmJ9OeKJzlLQzp04QbfcvPcbsRttZVB4z1qqrtOGAfy8dietQq0EikSKSVPUH71LG8RZv3EuBkgjpTUUPcmjgEuVmfJ+uMVJHDBtMcgO3kdRzTNodtmG2jpzT1VfJZJGEgPOc8ipcUg1eyF+zRxkBOMDcDmnR7S7bZdwwNxPWowPICjzd5bPDDjFTKpABEEeW6nFSm0gi4uOqHtKVjIQLnoDTCnzje3BwcDnmiJgd/mHBRsfWmmIH5hu2j0NKMZELlS1ROyWojMpk8tgMADvTDEwIXHysOu6mythFljQhlPG6mNFc3EimaQIG6Mvei0orRmilF9B4sZHbfEeNuMt0oW1kSPEygSIOcdKcLPy183z5GKnkk96dvcoeevFSnK+pclF2K5jlWMjfx14PSkmRJI0RY8MvzZzzmpiPJ2OxwHJzTUC+cTGxwD0JrRSkncydFRbsA2lQNpXnO3sabJFt5yUjxjgd6kifBGYiR1zjpSsuZmZ/u5BCHnFNzuxRXKtVqV0hKxRtIgIU8n096Uxb5T5jHb2OasTsko2kbV28leM1EBGuI25+UYBxzUQkNxblfoMlPlR5BLEjC1GGaLa8RKqeozTpWLhkEJyGxuzgU3y5pAFnZdxzjArRQUpa7BNqLRNFNK+HEpEYJ4qYSN5iln+UDcQT1NVgCmI8Y2j72e9IF8wgEkhcZb1qpQ7MJNNWSH+dIkjEIFDHI44NWWlafbuIPHHFUdjuQTJtiizx3qSOHzhje4QHhvalypqwarrclkmC4BGC3A9qbGYl+7+HNJJH5bA/wCsVRwSc1GiXDM1z5eFTqB/SounojRWWrJS2WO4D29qXdyAuDxn6UhTqzM3PrUT+c/7tDlT3HahczdiG1FX3JZGMRZljLhuMDoKbCGIV1UKSelNEUzHY3ygdRnrUsKurMT8vYkmm3bQIzVR6iLA05KTTbWDfKRTJh5UpIjMjDgileTYXZM7O2T1NR5JcN5p3N17Zppt6GbcR6lsnCjkdFPC09sMUMjMccAUrxohTErYYckdqqvcDzwokJ2HjcOhq72Y1sSPGF3MNzKDxxUmwwL58W1h/F3NMW837ozjcw+8acGJfywoXuWzSdzVyW6EimR03EZfPpR8m7eAAD7YzQ6byWTA2nk+tSiBGjGWyPT0p86tsQ5uwKnVsYB/Gn/ZZVBK/Mh5BqN1eNcW7YAHO49KBLKIREJSMjlietRJyurDg7q1hY4flwBtJbnNOEKqr4QAYzkGoR5hXbkgZ5NPVgkeApOzoT3qndbk3dwCJ90Ern9ak6cB/mxznvTEDNvw2GbkgUwncqlxyvX1o5Ha6Gpc8uXYe6nIY8k01UVBhnJYe/SpHlj8pSB8rHlc/NUXyctHk54pNX3KlZrTWw5sYLxSg7OGJ5qCP5+HwBu6+tS7Ds25+UHJx3qNooogCjHI7GnGKFGa7ChELvEhwo96dGpTkfMo9+opiKY/njbJJyQanLKCPMwCw4ApN3ehonffQ+VISI8zMxzu4C9c17x8Ngw0bdKTvC9WGDXhVuFdti5BY/fxxXvvw3ik/sJR5gkKcfNySK1xzfs0jntOWIunuYPxakkPhxizt/rQMZ9xXj+mBDeR7xnByOe9et/GkmPTIkQ7Q0w3rjrXkmmqHukUnnPAzXTg4t0Lo8/FylGu76aH/9D5A8BSyHQ48/eJ7j7orfkuuiSZTYcBkGfxrE8ExxR+HoTEeH49Oa3mt5IR5jgY6Mc9a4ndO8iEpOyirDZZyY3iaTeT0ZqhjWdWWVGG4enNSZ3nYm193NLHI6EAoUKE4GetaQfVGlRJ9RTL55HnZVl6nHWlh8omTf8AKoHPGaha43SCR14HXJp/2mPaQuOeWwMk1d+ZbBTk3pULEKKIgsZPOc7qkjbClgflJwc/zqFI4Ei88Sytx0zT0ZuNq4z0OeBWTd0NyQ9rm4Rlj4aLd2602WWEyAMdm7ocZJppAO4SuVYHktTI7Pz+SwVV53ZzS5YNeYNt7MkSMJcBDhkIyTmnhChG1AQD+NJCF+0GN4nfLfKwHarBkWNsFehx81Z8raCEE3oMl81sAIAAckCmweS27s3TDHqaSaaJslRt9Rn86kLR8MiLvQceppOPKS1rdLYfMiRQiR8g45AHSo98EaCMAMT1JBJFCyyzEhyS2ON3QUQD93yoBH3s9TSi5boqaTaY5WC7hn5FHHH8qj82ZXSNOjMCAeppWeB3G0nJ6DHApyTFQCqCR1OCc81q5c2rIbd7PQbOSvytHmRmxn0ptstwnmIzbTnqx4P0qxLexwv86nc/Y/41UuZF8vzgrNj+HNTFvqTJRjK8CwW8tSxOWzj6VAZ/KD+YQG/gOM5pYnMiszpjjgUjh3hQyRqq54PcVUZXdhu694kSWBYBJKPmY4DY5NSxmOMl3XcSMYPaqctu28bGHIyCckA1OxeMqmdwI6miUlsi4vUkAwsshUEk/Lx0FPt9u4neCnbApPMiUbFy2TgADvTiqQ5hSUlu+aavYaSFP7yTIULzyTTnmiBLpMpkHBGetQEyOmNzE56Z6ikWOOLjyFBHX3NZJK+hMpcyuiwLpFyqxpu6/d6igXMomlUYAXHABx0quHicssUbISeKDOZJW8tXU4Cnd396HTQOTurMlZWB3FTz0OOBTZoxHCxO0lm45xmnQCRFyTuyMYY/rSSSKIgzKSd3TuacZdEbyelxFslON7HA6HOcU5YZ/OB8xdqk9e4pSy5CkFo8DB9PrTnuYpEAQn5QMZ60oue7M5z5WESSxs+yPercs7c4psiAxljHnORkVFJP5ymPzWX3BqZLhvLFsSoRRycc0PmSuxpxluzOljKAS+WWYtg8dKsLiMgyZ/EVeiMUy8PtOPmLelQiK3aFpDcxuT6N1qouVtCLOMvdZVmXBP7wFZeQ2OlRKJIJQROBGf4TVyPyJF9R0pj2kUhKbgyEDBHUVpddS5XlEgeQjA+zYzySeSaIJllmcyxBQB8pJ5qV7RY5d4MjcDvQwh3NuVdw5+lTGS2uTJTauRNCNyDzC3Oc+lPBePeJiCpPbmiXay70+XnGPU01k3RqjBlOOSRmq6aAkrXJlaA5dY8ZqIRCYM0it16A0iyNHE1u4YDPUnqKnR1KlTujJHB7EVm24vQuCk92RNEgiAB3ZIwPSpFdWkaLys7V54pwg2r/AKwHPRsd6rLbNbA7XZtx+ds9KvluE+5YRoojjdhjzihoI9u6SQAMcY61D5Gf3hyT2yaatoM+YXJc+p4FTGKXUjmaHqkMBJDbvc0b4smRFcnPIxVa6WUMI0fhuOlSiOYYG5gV6jP860aV7kxhZk4HmSAocA9SRSujLJ5mAcj5jmooSX3FhuUdOe9IHV3OVA2j1zms2m5FyUlsTb42OG7dfemNGGTfG4OOmO9NYAHKKQc569KmCiRPkBwRzVXshcvXcgjV0JAZVU8nPepsxIgaRsLjnFOSJRw4O7GBTRFsXEi8HPBqZKTV2VOKbQ1vKmJk6jGAR2pqfaC+z7y/wsB29KkijIfhgF9KYZ2EhXO3j7wpXk1YhRvK7HT74FxGpOTyM96TLopkEJBb+8KUAhSylCxxnd1NDCWZ1Xg44wKahbVjcbOwZbzPmkTGMgCldrhVw0wZD2xil2rbuVdeT0zTndXXAAx2PWr5na6Ek07MgSNf9YjjOenbFL5cZjYxnaz9jUjtGo8uNFwRz71CZghVS+Q3bGcfSldPcqLd9AUFQEyCrHvQ84t3UDzVjJO4U5JwxAWKTAOMkVJcgKoMg47g96GktgjOTTaIRIG3GIggnqaWNwFyIo2dufr9aNqYHkhNp5zQkJ+cEYTrnHSrbRDd9RQk0QZmiRzzwo4FOkaEsGmbYe6t0qMW7rHvEzAE8rUixRupLYJ9TWblG90NTklYSeG3UH97vK9MHNK8hjwu5WUrwBwagO7KoFAz95uuTTyjq2wcscfMe1ON7GrUWlcAwwVkZsdz707bCMbm3SP+tRzwlQmVYknnjNImzczwp931FUiVZuxLIiheGAUtzxnFLKqfIcg5/h4yaSN45laSckEcOcYp8cMAAQSbt3IbORihvoxSdtAKxgSR/dQjn0pIsW5Zo8HcMAMeKRuAVVvlB6HvQ8qqhLwKVJ6g1KbvcHDWyGx/aUYeZGpUk5x/OiRd5Cpk/wCz3NNE6K6xvIVU8jAJJqY45kGQw5xiq0T0E23pYiVtxUbQp6cnoKlliUKxWQAY6etNMqqo3KSzeg6VE2JCscpVHHfFEYti1sOW1CIrT9S2Rg9qS5UCQYYFe4J7UgSVy6ySZkXp3FKLfaGeRAZPXNF+4o7akwmUL5a4jbtx1qJ/NLbg+1kz8yihCJM+djI/iAxmk82Fsr546+oyTStoNuT0H+eDg7mLlsKM8U0XBk8wIwJU5Oc8VBuSadowXDcfe6ZxSSM4TaY8gHLOO1ONNIqEr6tlkSTSW+75Rg5BHpUkUgKgnoeuDVa3QoAzS/u+oA7imvAzMWWUpGM9D92pcXfUupPTQmW3g3ENMCWbJLHpVl/KIaNdny8dRWc/2fYpSTe4GSCafbrG23BAY8mlNXQqd2TxsHjbzBuYcHHGMVIq25jLqzbieBnqfSoJDH80RZsNycdqh8raEEaMux92M9amNNNXYnJJ6F/JIV9kagNgk9TUP2eUOkysx2ZIVuvNNbdkeZkL1+hp4M4IKHeCD0rR2iJSc3tqHl+YjF94ZTnJ6CnJbs8W1piAOx7Uwxs77mlzzwMmrHlshAkxkj86ltFQl72u5//R+bAfLztl2ru+9jrT2lMo8yMu3fgdajMgXdHGu0K2ApGRinr5udomVIwOAFrjeiVzVzTk0wkMp5yyqR8xxyaIDcGIAbCe2RzUkZIOMlgeTuFOkRkGdu0n0qWkpFpy5dRnDOJHJQ45xUiT+blWYhAeaiELN94gZ7Z7UMCMp26CrumZaqWo4Rxk+ZHKHznOTRmSNchVEbEjNMVNjCIRDb3YninbkhyZJQAx4BPFTJ3G4tMet6Y8JEzqfXHWhHXcWKu0hPJfgUsxj2qS5+VhytLsefGATnuaTvux6IHww/cxRMSec1AyyLgFmt1HUoKm8vy9qquPcU6WOaNfu/e6EjNTzpMlzfYhxlEjF3IoYkZ6ZpBDBG37plkI5JLcmmukhyJvujnPpTFtoo/utkk8kCi93cp6qyHzs0RWYxCMs3HOc05pImiIcjH05zTlK8RPFvA6E1E0aozjvnPI6USaewN9wzE7BGDDHTnGaeWYNgA7D3zmo3Cu6EqW+nrTmZo3284Hf0px3uxQi1oMBkkfg+WMcDHJpfJO7qMnr2qSN52lAfy/LOcMw70SRMWJLKcngqarVIJaiPHtX95EzK3ByaBLHHgMmPrSLEIt26aVs9ieBQLmF42R1BIOPmNKzM+ZfCxbhoSAZPL2nkYzQTDHJh5GO7G3A6U5ot+xH2LGehzikkiAJBfK+3ajUdk9URvczbvkTcB1ZulSZZ1MkkCYU9u9NnQYQKH2jtnrSo0jLgxgL0HPNU9rljZVbasjloh0VevFJMqtEPMlk44Jx1pXkZPlZWY/nTssYwsj49cip5rlbbFdYrdkC7STnscZpJNPJ+aKRoznOCcirECQsWAcs4754p5jGzjJbuc0JtkqUr6lBLS5V2kuJ1dVX04pGtGjRne2i2ydABzVxEnQhXkyp5Oe1OkeN5d0n3gvGKOaSdh86aMxkGECRyx+2aUm5jbYxxv/ALw7VoxOJI87WDA/xCoLvG4IF3hhksx6e1Q5Nz0LT6MqqrvIsYulC4w2MdKja0nYuEuJSsYJ24PNWhZwMpJ2JgdvSqb2Ujt5kVzMj9BtbtVOSbL2VxslpPJHjknryetRNBdRKS2Fx2BzzT1spocG5uZ2LHnPrU6WqBsS27M397d+tQnZii7rcoZlTIDMQex6Cg+cACqg884NWTAwk8wShohjgjGKtbYtuFVSDTipLVl8yeiMyGaUsw8iPA4z6VZhklQnzJASOme1WFgjcSEIAR0xS/2c2BKiZXPNU+WT1IlJNWiEU0rBgCccZx0NT291NGQWiLKRgBvT1qGK3nVS0U0cac5DDJpgS5Y/v5NwBJG3GKfs9CNtTSiuYGwZVlUqcAjBFSefplywW6VAgIOZBWeGiwI5fOPO4bead5UDEc546N3qXBp6FcyfQttq2nRkhfLwP4QOce1TSXMUm14Gb5h1Pb2rP8mJHMoiVtuBgURXEPzYeTnkqRxT8rhNX1RoiG980RwqNjjLGQ9KjRb5JMOyAE/Ljt9KpLJIoODKc8AjJqV7+5gRRJAWcd8dKr2kk7ITg0i3Lby7QJp2K7cY2ioTpcMxaV8BmbjnoKablnUB92S2Sc9KWUX+5ZBJFIj8DnpS5maQk4u4xdKsIbuWaKBgWx0bgn1qC8toGjDC4kR2bIU9Cc1pxOSTvhLYHGPWnrJEYxDLCFUEnzGHOfSpUkUsRUcrpnOR2zFWkWQOd2PpzUMsEpYRywNgn7wXiumKQyJi3aMEcgYwTz3pfs8L585wrEdjwKftUn2N4Ymo+hyty1oih7uJZBC27GOnvTd9pqKR3aOpj35VCeeK7D/hHrdoWl4k4x2IxVdtFhjj8mGKPcOmF6Gk5xvubLGNbo5bUbGG8VBO+QrgjIHrRqmkNqVvLAzKQ3OZFzgCtq60W5YbXRhIxw2F/Km/YpLC3Vd0kj5Hmbhmq5ro1WNg2c9feHYZ7MWyWsKyN91gMdqgvPDv2bSp/s91cwOEw3kPgn6V1ciNLIfLCfKMgMcZqujSiRoXt+CPvA5FWpsmNSlK7ZzDaNqEOizPH4ivyVtjiJ2Urn8utLZ2mu2/h+KZLiAuYNyxTDpx7Vq3lzbLO1vJ5yowG0461HPq+ixZju5TAQQoDjG6r9o30LcKU/hKGht4jFmssenWZjwN58znOe1RaZqs1hbXO/Rrt99wfMeJN+M9a27O/wBAUMLSdVi6sMjH4UxZfscrJp8crwSHc3zVKlrqipU9fdZiaPrGnpeXMSRzK07/ADeYhBHFSxX9nPrkuy9tSkSrklsfhzWnDDp9lLdv5Mr/AGmTcS65KnHaoYdJtzdteTWdvJGyhQCmauThJ6DanFamVqs4XXoJIyhLRMAY5O3pVvwmcaWp+zyrvkZmBOSOehqHV/CP2zUlurKYWyJbnPlHB35yKt+EdKXRtMSOa8uJ55H3SeY24A0nJOOg+aTfK18zx74nzed4wnG3CKihFz09f1rmVjVGCy/I+Tv3N2rovic8cnjXUVgdHWIqAy9OgP8AWsMwtKGJOPlDNgfe46mumHM7I+exzbml0NzwDf2+n3uorcW89wr2jbRbpuOR3r0pdbaZtKj07S7tChyGuAEzxXG/A3wh4m8Z+LZ9L8L2olnNk4dmbaiAkAEntXumqfAX4n6XoGqan4h1nw7b2umW7yLHbOxl4X1NKq1GVnqzpwcqCjpI4q0ufF13canemK2SE/JlAX3DHNeYXURGpyQybITvHJ4/So/BGs6vfeI9L07UPEN5DYT3arLm4IXH48Vr+NrVNL8S38UM8FxEjYjbeGyPqOtY1KbTS2JeJhKo4LVnS6AFNsHDMwUdjWjGpkl+0A5bPTHauZ8JTyzaa48wgMxwBxxXU6XN+8eFoWGBgHNU5vl1OScXe1izNc7IR5nzGsxmEsTs0gzknkYxWnqCRfZXRjh65v8AtKxtd0c8yIy9mPWnGN1cesVyloqIYd/mq4Y4BGOK9Y/Z68O+GtatNVuPE2h22rSxS4iaQbgi4ryS38mWMSo0UiN0CtnFdb4FuJtJt7iO3u5Yo5mOVjlK5Pvii9mOTc7KJ9NRWvhbTIR/Z2laHYbDhmEag/rzWdqPi/w3ZxnzPEqJt7R5OD9BXyb8YNd17TpbC803WZreXeUYB8h/z61m/DzxVreuvfrrt+91LAFMRYAbc9egGa1jBOLYnKcnaXQ+obv4maTGCdMubi5dRyGG0N+dZ0fxd8QMjlNLtLaIHCtK4Yt+FeTjWI4Y1V5Zt7kg5HSpn1ue5EdtDaxOqHLb+D+lZupFaJB7O9rs764+JGv3B2TS+THnjyF2n61iXfifV9S3BtYvin915MBjXNy3c8hTy2Kv356VM7OUDPKwAPap9qmzVRstC95rzTK900bkA53c5p8d1FFu8tAf7uDjbWdGY1yG35HQMOtSRgMwZBxjoTihb3BO+g97jeGQtJvPJqI+fn5E+Xp9Kl+yy3EgkaWJVHUsae25WCLJGxzyAc0OSZi4PuMVWLANesDxwCcUrRqjECZ3ZuPmOaN0iMuICQW5x1xSSLJKxkSJo8Hox5NQ2r6G8Y8o54ZDGF2hj0DYoMEqgeYwyR0BqRI55Mq8xXHQLxTTCiEuztn3fOfwqJSV9ROzehLB9kTBdmYjggGrh+yNGxjcHd0BH3aoLl8tDE7MOoIqRY3VMvhQeQKialLY1XdEMtsXUhCu4++M1HHYSNnMqq4HLetTySQq3zke9H2tB86qWHQBRmnZpXQSd9D/0vlc2dvGBK8jO4+8BTnNuyrtLknouOtIk480uRgA8A1YEYk2zbUDg5UDmuLkk9bnSpJ3Io7AhS7oqjGQD1poZdm0DCnvVh38ydUmYk4x14FH2ZGc4+6Bzg1bSYotqJW8snG12J/SlVJVG2FVOR3FWUmijn2hZNoHXFKG+bcMKpb17VhKL5i4ybiVjFc5w6KPTjrTZCirsIcMp+9Vh5QSSGL+nPQUEs6Js24b72RyK1UNbmbqWViJbVW4l+71zSLPsKiN9yrkHPSplaRvv/dxge9NygjYGPaVOKcouwnJPUFmPlOJG3Yzx0FIkvlJ5gK8dTnpSoyjEZiDluKfI3Aja2VOOcHJzWa5tim015kjTwqy+ZJldoJUdjVS5xJMfs74VsYJPSm7I1+cjLdwe1Kqx+YBywHerhHUmbS0Y6VMNi5fBVuDnrSRufvDAOeMelOAEuMqCoJGKc0S4Z+VReCT2HrWrfQcfiFnumRvKhKKWBLAnqKj3NGQxkyWxuAqFIYY5d8UwkD8CRjzUj22MSbiXY5JBpOMW7ijzSvcsfuZYgsvmKc8EVB5yCVj5hJAwOKG/dNywkckhR+FLEiNkjjI5+tJ00nczbu+UZEyoWcsBIQeKa4dlGUb5TjBzzVmOMW+HmCs+MArzzUsqSxhHQgE5Jz3ppq9zeUnyehTjEodGxjB5yaI/NMredIEXsAKso37zzJPmYdRQDFuk+VcEA/MM4puV9EYqTlayI41RclmH3qeok3sqyrsCng/zxUiW8EyDG0PnI+lDpLZ3EcnBViOM84qXLQtRSb5gOxIg8x2n+HP8VNgndiQx2g9eKkuZQ8wURYC85bvUUziGUbipLDop6ipimxy5W7D9+9SixAEdWoWLyQ2eGX7ozTI0jQl9+MDk561HNNGCCRIxJ6jpTblsjLW+uw55LdeM/O2Ceake4XcgRTtI+ZSeKgWCGUMeRyOSaV12yAKOPc0SUbWZrBe65IG8qb958qgHO096V44pl3QnDg5IPApskUiHO0FcZ4PSlj8pX83cwBX170L3kZxd3exMPsxwjcf7Y6LTZktfMRmm8zjaQoHNV5APLJLOFb8M0SRsu0+VtXH3sdaag0rtju2yYW9qVMcIKnr83alitY1PzM2DwcGoY0LMS8u7H3RViGa5YFWQAEZyetVK9huK3tqG2P50AKkdF/vU1ZYkXYzfODyMUpEpdQXUk8ZpssUcbbpeSOozmklqUoS5L21AlJMr5nTkgVESka+YxlfB4UdKd/o0rApujGMZI5qKTzH2xoMLnk96a5U7Exk9LkqSMwErED/AGcdaPMVuWHfOPWhYsSYLZ9KmWOJhkqeDnOOlRUkk7F1IuctCBpS5yIwMdMUoLb1UJux2xVl47bH7nq3bPNMWIBwTPjHUDvT52Q1KMrIb9miLk87+wz0puM/6tDycEnpmpZGjMhaNmDD1pjNNGn7tyMnn3pOUnobqWnL1I3hERHzZ3dTnhaa6LlQTkA5+tO2T4M1w3GR1bk/hSSMHJjwNw+6c9KqC6Gb8yEiZMzRpg545pWdnAlbnAyTjpUhkCyLHJwp754qOYfNsh5Umkn7w3G1mfMdnDNIyhWCxg5ILDmvoDwLILbREU/KCoIyK8CtIMAFrhQzMDkNnFe6eC4UbRo/NlZyFAU9RTxDnKPvDhTUKjaOY+MlzJPp0JaRHJlGeOcV5Xprol5H5qllJwQK9J+MDLFDbQht6s5xzjHFecaWSuoW/loJGLjKniuyin7DlPOxbXO2tz6S8JCNdAto0YCILk4HStRI/MR0Z8pnJJNUPDjwjSbe2SIAFQScc1ohgxKqMZ64rzE21ZnZNap9QSMAh0XgDgA8GpS0bMdo+UjnPrUSvIjqigkA/Nk8VOLXzX8xJfLXPAz1pwk47mM4aJ9SH5EXZ8rJnGCMnNRqIxGwC7cdwKueRmX5iMkH5gOlNRLhLdkcZAI+bH3qt1I9DVOSiRJbuqgmYeWeoz0qxF5YDfdKeoHemqsimNVAYNy27+VTNhc8fUY6Vm5X2M4x8yKQLLJtzlQM8jrQ8RWJXSPOW5w3Wonkk4Ow4Q45OKkTz/PDecojVeuO9VBPcSir2TH77pJgigB8ce1KWld9s0QVfXuTVcxS+Y2Zg4Byzdx+NTxqkn+tkJ/uvnPHpVpprQr31dkcttGwEhbp90E02L907t5hZiOv90Uslv8Avd6zsY1ztFMee2RsFCUxy3vVcrZl7S2rFhuYmZredmVj91h3p0jvBmFWDKxHzbsnNTRG18pnSON1GTyM4qB0jwksY6HnHrUt62SNZK6uiypjgZyfm4wBjinBlWUPjYG52ge1UXNzIfMXKoB8x9TTUuHkYRqXXavUnrTSTQKDfU02nieIny1O08HvioLuRpY0SREiRvuupOfxqONDJjlgMHBz6VFdtdPCTFGgw3Vj1NRZcxOqjcnslaNDL5qsN3UnmrAy/D4wTnPeqKWt5bxJMyK5xuKjpTrbLybpHdCuCBnIzTnCzuhe09yyVi8pAOw8ZH3sU5ltt2HuQGK42njFQlOSrt175qIxwf8ALXaz5xknk1nFNasItL1H+UiEGPjGRuDdaHJ8xNiqzr8z8U2Vkt4GaM+5X0pnmRiEyQqwZj1UVpHVMOebdi4LmI7QgKEnls1GWGeJA7Z71UeDzxGzTSKY+MdM1JGGhYPHEWbIyxGeKmUE1dC5Xe7LXmDG1I9pfqTTXgjUqxckE5wKiF0XlImRdmCTx19qFYBMqowBxg04JpFtxm2mTbhDIcEA989hSeQzOTnKA5Bz1zUGA/zSjO3qvrTkuHXBx5ZHBj9RTaimW7tabD5IfMjJDsoU8j1oZNsCSKoXkDr7UxbmYnZGifMOcnkc0qux3tIygoeMnvSbZkppu0lqOiEHErAqelDgu+yLrnnJ7UiRySruEinHLZODSKjlRJL8rnpipneT1HKKSJJIGA2QnHrk9faofsWyRAmCIwcEdh6VLuDcu/I5Iz1p77pBtiONpB+tUpWIUOaJAc5BDFMHqRnNSqrBhIGVc9eetN3pFATOpdVYYIBJqM3B2mQY8v8ApUp82lzR6JNFiUyLtZ3GN3AzVd2JkI2I2Op9akxJchAWURg9TUcpU5ijdS0fcdzUcvLLQ0jK6uyIySIjIG4B5Y9anhRWYSSPuY9BnioXRmUn5yT1wtJCGf7o+VTyxPetXFPUmCcXdM//0/m6VJCzAKN44yTxikikwhGANv3s9DS7JyrY2sg6560ySK4dVSFVB6knsK4k2xRs5ixRANnkAj5Dj+lKkboWeRtyk8etRtIfMX97u2nr/SpZBuB8xiAP4ielTJWYVYO97kjlX2rEwx3OcYpm4vlHYhsY+vvUSeVGFSNVZW6uamxsX5iMDgY6im7F025r3hPs4lU87h0yKkSHHTJAG05NAEXAVjkde1CM7Bvm+Qdqnnb0FzO9twWDkqAB6AdKXyerMnI7BetMeViyJHHnuTnpT/tLW5Dv8+TyPShc9jRcr6iPGwkJGAuBnimiVcMF4PYk0hkW4kyHdRjIx3oC7gfMQjHc9zVR03MZTd+VDIJ55B5srLsBxkVLJIsi8Nwnc0yMlV8pY4xz6UOyqSJmB44UDvVTuzanaTsNSWRyT5LAHjNJMHiA/dsA3HrUiTZ+ZFzjjJ7GnvLJtG5Tn6UrNEyaiyvFM0gaMxgEDANSJFOsWEkyV9DTwrZyABREIjlhKc9MGnKSsSry2Int7jyg1y/mOfu4PQVIqMkeQmAMcZpRlmPztgHk07zFj+XaSvc96V9LFN3ZG0LEBiyqv15p7KN3yYDep5pPPPl5YKAB0pu/gY+63VvSs25XKSTQsalmMkWVDHkHnmpAFyfNC7BSRoqFgrEt2zTIkm3Hq3dvQUKSUhWsr3HIkWC3YdAKV2diiIMZb5h7VDsuGkG0hRnNEpndiol246kD+tOSbYlytakztHHIScFO+T0qr50DZk27VbPBP3vemtZx53fvnJPYZFPkt1YLH5Q+T+IitFZbCUb6CyvmJFjfB7rmmlZAWZ5SxXuvNPaBn5VVX1xThIkKEDqRg5qZSsxL4rLcYspSMjLAHncxo3zSR7OgHXnrzUgVVi3k5jbrx1NMhTfkTfK7H5fpTjJp6FxjfccUDIMYUL6UlvbRBMY+bPJpfuBiGHB4z0NBbGP3o8zuB2qozvsOS1S6kh8lt2M5GAahMtoCYn4U9SO1PfbGyyFT83emRx287BfJ+cE5yOtSpWeopRfNox4e3jBbzVkBIC8dadNcJHJsWPPGcetLG8KDygi5B5AHSo5JY9jEL84PO49RVNqWthtK+jJEjUKxBOcfMKY6hMFSCD19qaGjyEy+5hkgc0kCeSrCRck9MnkVOttzOTa0sKfKSP5iFz3J60RhfuyKyhx8pz1FPcqWTc6jI6EUyGKGMq8gYhSeaHId10I2i+yzKUGAOc56n0phXdI2yJA0mOMfd561bQRNvdCx2nI3Co083IDbckYz/eq42ZDfM9CDySiNnopyTmpPvqPJyAR165p7sXm2bcOO3tUqRYAU5wTkAUSnbW5XLy7alYjaAp5Y5IJFRxwTAldp2P1HpVsoyMp3KRwBu7USXA3ldpRs/erPnuXyNW5iltjSRiYcqRg7jUuYQdqR7S/X5qSba8bGRixGAxBoK27FZEVmUds9eKq63Q1zWaGqj7nijdAQOvX/ACaRom+aViWB4JJqYu6EeWqoQM5xnNNaYll8xAoH3gDmnzsnmSVmRI7MfL8wEcEkmrEf2h8qhKnOfYio2+yxK0iLjc3QdRTVJEZEaS7z0LChz5tiU5Jg6YYFlcBG6ZxStLBwxSRmJwDnINLK1w2FK/7zGleNflBOdn3mHajkursbbvZAf9WWUDLDuelSHznQbunsKrYhJW4tZGYDhgTUy3A3rGiuDn5gelTLRkpXdyUMqsMSbi3UChrsBuUZmz3700Y8wtsUYJ5oUxM/nSxMB0wRyaXNfQ0UtCwDNwxRQDnhuv4U0tK5HmZK54wOlRLMs2SG5XgcYNPWNJBkSnI6+opq19ROTb0E37kKfOMHq3Q09kt5o1wFYEcjriox5hUAyqIm4yRyKiktks8lLh5ABxzkk05WElre5Z8tGwmAMepqXfsPmRvj1UVQxK4AZCpHSplllbBdcMvBPrUSu2VGN1e5Ms/mBgxPy8kdxTknkCmQsSg6DHSqvmQucyggg5BB5NOMyAMY9+ewIolBN3HdrREpnmchnj69eMUjJEBhHxz8xFV4zITiMH5uvFSul5u2/u9jHhgacl0M1p7zJEn3OY4VdhjgsvWjy8y5wp59ajlhZlCLchZscFBiogRbBEIllDZG7GSDSaVrFO7epf8As6Rrlyq98Z61Fc4jTIwS3aqzl5U2lmGOQ7dvapFZWQFg2AOcjHNCTtexo3djWEWAHU+W3YDNIbDyWJt/MCt0JJNK08MeWdiuD64xTpL9JAPs8ztk/wB3j9aUrvYzldoURu2dzEAce5psdtCqMm1i2c/Mc05ZpS5jMIHuD1qSJS4D7gAO3vT5noiWrpXRC8TMuyVMHsR0phguIwCsuxcZwTmpXM0kihs4HRsU2VDkZy3qa05mh8ysRTT3ccS8K3OM+1O+2eYwj8kjAxx0pZHjEf7wkHrgCmrKm7Il2oOgocnazJsrhLJcom+NiSOoPpTlncgbthBHGexqQyxou/cu3p1ohTzlGYkLoeDjrUS16Fwb2I9rTfMsoBXO5kFSG1aSPCXLoGBJBPU0r27LG6KNpY5z6U37LKV8xrjnsoFDvIclbqNVJ1PGGfGOKilW42lZogpPcGpzBKqkIQdw656UwKWAMxLY9BRGSWokQ23DYeeQDoMninyPG2UJBI74/rT5FGdwXAHY0KI3yWjUcfex39Klu/vId+pDJJ5yqPJGehbPSkeMIVHm+WGHX1qVorQfu9rE5+Zs8VXntY/vJyFPGT0oUovoVKWg7y2k/dSSZ9D3NJMBCQHRio654qMkldrKcg1Ol18uJ9/HbrxTnHqLl10Knk7GwifIfxFLuEKh3dMFsAEdKn+0htoZjjp9KjdEZztKttPINClLqgjBrUh8xlncOUK9gp60+OZghbkeuDUynBJCAemBzSfunJYGRGPbbVJ63KirKwAjf9wgEA5bvT1eYZ2RrgdCOKHBblJGYjHBPSlMilQoU7ufxqmm43BrU//U+ZYZW5MhJbOPl5xT2h3oGjYNj+9xQsiRgkI0fmfxU4yNJlFlUYPPGMCuJ3epvFJjY4njUNt27v4gaRbNRuC7gzDg9qdIzkB/vhWAAzUwdYgW2vn070Sv9kNe5HG5IMIcbojkDFPgkKlt0W5mHDZJyacdqEvuGOpOacZFh+m3LMOalNvdDixo2lQXXJPU0qiMDCy5C9ATyKT7UuQGX5H6MozVhmtPLLOmJAM5xxWUk73CM3exRRdQJwGxGz9cgECpJIZH2RySFlQ5JJ6mphsz8rD65qJJJW6RH5W6jvWj5WtilGwsawx5kDqqngb+tTOI/LUeYB3HPWq0mSSHXGOB6A0yKKSTODEyKSeaTptq7Bu3wl1bkxRG28xhkZHvT7e4bBYPk46k1QmmZAq+WCUOMZ5prXJkKhVw6nDemfSo9lqHPeXvG19ul8otwXIPDd6F1q0VghtAZWABG2szKzN80oG0fkajWGKKbctwxY8bkGcGhQs7lKqlsaxlsJWPm2gjcckjvVdJNMklbEXlkglQw61VlZohmR3kJPytjk02AQuFDHEhPBPBo+Ed09WSTWumkZWBGbOVOOlRXWl6NfbY7qKLYrBmDLnmlllCkI+NytyV5p0rIp3iF3IQkD1q029mQm+YxrzwR4fmkeNLbbG3K7eCfyqOTwO67ntNRu4Aq8KsnGMVsC/n2ZESq2eN3any3M0ibZZ9vm5wFGCa1fMw9vVucrfeGvEElqItN1HByN7zHINEWgeO7eOOI3ekSkg5YFlx7f8A167GOSO3tCpBwnUEZNN/tO1MmwjGR3qZNs1ji6trXPPrvRPiTczM0KaPFCOp85iW/IVb8OLq+kT2yeLNES+t5JSjvYXDfIMcEhuuK7JJ12+YkI2qxyoOKI/LO1IpGQk7jjmkly6lTxM5JJs+a/ihcabP8Q9Xewtjb2YmUJGEwQAi549zmsxYorwAx5UY4BznpXsPiT4d6DqOqz3t0srtcSFnYHBHsKzm+Heh2gU6UbrzyCQs0m5TxWrxKskcdSjOTbZR+A3iz/hBX8W6kZSk6aXmFQ2N7gkgVrL+0nq2tafPput2cCrdqYpCsrfMpHOc8Ck+Hvgm60O7v9Q1Oa2lF4NgiIyV5Pr9a6K78EaFfHzZNMtGOMMQgBNOGIpOTuTQw7jH5nm2mWXw21BT59nNbnPIEmfpVTX7DTLOYwaTKJIlGY2C4AFd+fhloxmUW0Pkp3KtzXKeMdDbSrpbIE+WoyrD+RrOdZOehcKT5nbYu/Dy3+1abKU8uWRm+XBH5YrrrXRPEPmsUtnRQvKsmc/lXD+ErS4mjlWBmt0B4aM8g+tdNbyeJbZ0hHiC6jK8CXd81KpNtlSjG+uhevLPUmZUmkiU4wY9pBB/GvK/H1neWOrjeokhdR0BI3V6oNX8Syuy6hdw3r5+V5Rg/pUvmyXjiG98PQzORgNGvT65rOFecdS5UuqOD+HmmX5tRbXcMqoxLByPlA+tepeGvO09fskFuJEc5JZcmsqY6tYReRaQQRDHCt06dKpzv4pW3LWuqtaM/BWEc/hR7V1JXHGjGlHQ3/iJ4Ft/FthbwXsy2DWzGSKVSFySO+e1YPg/wZoPguSWZtVXURc4DupB2/lVePw7qVyyyX2t6jdyEZJnmLBfar9voEqJn7e6RluVQAZNdUJSUeXm0OXlpuV2tTadNJu7hktreQx44d1xTk0+MOwt2Eee7daqW9n9kddsk+wdBnOa1TdsgG2EZHXI61zycufQ3VrXKc+m3KIGUq+xvmyvUVX8i5lHyQ4HPHatc3ExXzIyGZ/4G4qPy7gATSSKi56L3q+ZrUcY6dzL8i9UKJApIPBzT4rnC7JEw2eSO1aT4kI3ykY6cVBJ5fOIy0bYGcDJqk29SY0r6JlaSWIriL5iTxg81LbPbFvLjVw4556Uh0gF1NupVuuM00WRgDM8hBDc4FTzWHfQs/IsnmFxnsM0xmMzHbMcrznNQxWcKn/j4kkU/wB6pNiR5EY+tUlZ3REndak8RKA7ssGOWOabPLK2ClumAepPIoVyrKhX7x5PYVLJjaVB4z271m782pooq2hFiYLhJShbnIakQkDe9wC/OdxqOfHyDd83GSTimyhAVAjU7hncTWvM47kcySJPOSFWb7OJHPTIzTQW+XClC3JGeKRJU8oMAxY9j2pHM7AINpz1bHSna7uthJNrQlVcsWI3AD5s0guEjzJvC4HAqErHHt3zeYR74zUcgjaX5ImI4JJNVe+5lUdnpuSxvJl5Twj9OeasJJM42AqAo/OmJGrcnOAOCaau8ZKsiN/ezg0rLZl0ufcleQW+Hkm2hjg5NNldzKEX5lbkbTmo3jhlQPdAu/qW61NHt8pQmFOeATzWbbSaNJS6CSOgYDa6vxkleKl2SmP5B8x53HoKDBO4Un5lY5696jO+NyWycnkbulN+8tDOMWpCynZGAMPg5z6ULLv+ZVZ9v3mxxmlXMgbMe1fpzmmNK6YgTaueenJou9mU5K9x0LSfMzhcA8HHenZkYE8/UVXlkZyF3tGCRjnvT5TIkYDygKPvMDVct1e4pTu9QLESdd5A59zSl/ly1uRtPPHNIrJwYkySODjoalBkKMGHLDnBpO7WhDmthrSzOpe2iQIRyXOCPwqFJ5RHuuCRjqexpz+ZtCvuAPGO1MkA4VFGB94n+VXeS1G2p6MfCYiQ3l7l7AdqeTdOMRoBt5KsO1QpGkeH+YAc8NiniZy5kZnY9vpVJ31YRtflewyV5yuUt1GT0xnFKswWMITsJPzA9qhkmuQT+8KrngZx1qRGzGAVywAwc5zQ7PUtpNWT1JhJnbsO8d8nFLJjzC5m3L9elRSOdnEXzA8EUwH90SGYHuAKzumznkprS5bWUDaTnDnj0pjiOBm65YnPHamAgLGoYjHSjKPIWkQ4UctSaTZrza2ZLHJKQFjTp3HWkSKclWc7tp6FugqISSMI5I5WiB5OO9OnIYDYzAfxY4qnJFOMGnrcleGZiTM7Mp6kHpUQjb/XPt2gYU1JHcHzGDscleTTDcMoc+TtU8kMKSlqQ4+7oPkkxtIXEhXk9qi2zPFuZzhTn2qNPNkkIU5IXPTHFTElOi5wORmiV7l007e8RySAYLK3y+hphlfkq5K9cH0qSV9zq6IV46HmjdtI+UkHqSOlVutSn2uN3uAJDI2M9M808XFvuEaZOPzFO2xvjHOefpTSlssrERb8AjiiNieRxdlsDFpjycqv3cHpSNK6na53ISOM09GjWMjawB+9xTVaIEDGfelLQfs1a5PncAI1VP8AaHWneZcquQwLdMMKqs21vLBIDHr6VK0mFJXnaOcnJqZ6vQfMluPDlCFmAUkdBTWBZtygsrEBs1F5rvGFfIIJ/KpIp9i4AJJHT0puLTHKo0l2JWKqMKox703zHbciDDA/MAaY0rIA20Edh70yZyrCRio3HkgUklI0dTlZZzggxMMjrmon+0NIUjIxjLYqNwwKrHJ17g1OHEYJdhuPy0OKbMZST1P/1flp3wdgG8+tNWc88Zz0zxT/ADnG4dAT0pHZ3Vt/UdOKyiro6ObmuxTtdd5+8e1Nd2Rcux2+p7U0b3DH+JhjGaavzrskkwf5UJ32Fyu9x+d6AMw68GiTkqo6dznrUZKplc7gOhHam70UYG7JPTFQk7lzpq6ZYB2LjC7fpUccsvmiPyx83IOKYjsVLK2CT93NJJc7CATtYnHNap9SZVHzWSPma0jSSWEblEefmBPWvePCJtTo0CRhgQOW7GvCtKCvcRLJaGUCQH5TivevDH/IJj2wqi4yAv8ADU4yTskww9RTk+TY4T4wzbVtbfhgxznHSvPtHz9tj5CqGGWI6V3XxfUebausgbLHcB24ri9AjMt/CpZQocMQecmuugl7E4MTy+2l8j6Q8PxeXotsA4ErRgnHYVaeKWPagmVivOCMU3SbYHTbY7/LYRrzkdMVYS0SUF5HyR/ETjNefCS5nc7XHXfUYvmOSHbbnvirHnKAY3OwjgE/zqJmKhZRhyGwMdqeW8z95IuGPU9qzjyyeplKM4v3mTgQKN6tvIHBU9atNAzRp82MdjWcjSoWlG3avXHeiW+J2yeYyKTgdyalU22OdSNtTQ+zLNlC3Hb61OunNuIaVAAMkA9KzI9TgjX93hpCeM9c+tSm7Y7fNba74OM1Ko1I6hBKaTTLXkwyStvAO0c7u9FxHEAqKNuR0qk9xL9oOI1dT1bNPN2isIijbj37UXknY0SVxZTEo2w/eJ/ec4NMVY1yG6MeOeKnbOCTGpbvUMkyJDwmfmwNw6Vop3ZnUgr2Q2Zdqkr0B2nnjFVjHuAhK5XsR0qx9qhJRZZCSeoPQ0GeIFk3LHEn93rWkZPoZyTsRrEwzhlQEYIFEUAO4w+ayjjLU46nbH5PKZmfhTSwXEqRbzvKAnAC1Tk7WMuVxVgjidFYM7OHHTPSkgw5ZJFBCHANS/aJJM+ZEYwV5IHSq0TvGSpUAPkEk81MU7XNbvdsdLCUP7tuB0yacou3tkhkCbF53ljk1AvmRHCSnaDy1OLTzKy4ZmyACa0lexnytNyiywZkGY5ZyuPXjFNW6tfmPT1LHqaBau6MZ/mYLnbnmo2hjnLN5ATA6eoqIyWzOpu8blmQbFWRGjJ77jR8k7JIy4yfm9uKg86K3gKOoc7uBUsd5aNGSnygdyO/eiTXU5/Y21TJWmtvtLLcv8h7Dvx3pyG2VRBAGXjIz/FVcyQ7FMoRt3KsoqKadoY2mgBdiMBcdBWdubZmkVfoXixCkgKOCAT0qJpriNSwVQAOuar2zyXEMfmjywOCG6mnzTBmigVsqAd27sapJLQJXsPklt8hpCduM5AzUUciMuyNm5OcEYpqpEZHDttBPp1qN1YXSusjeWQSCB0FKLk3YVnFXZcjkjOx08wjpmnORLL5m5S4GBlutRx2m1SXcYboM06KOEMI44iXBwDj2qWkma2bjZjELlC+EU56e1SK0ckeHxjPJJ4psklr5TJKjR4IHy+tQ5g81QAzYOct0ppPZ7GST5vQtgFQRbDdnuec+9MctHGBO5yxGcdM0C5dd+3ADDC8dD61Um+1yQ7JI12g5DZ7+pp3vKz2G5d9y2JLf5VVclhgYPSoBdeUjiSchgvAHeokG2JnRwGXoUPenRxyTOPNUL3LY5pzUL6M0i9B6Sx32THNIFHO08UgijKFYvMV1bB3U9FRrby0LAM3XH607yUj+SMs7AcnrUac1kJ8sluBuI4fvxlgwwcnGKmjKiFRsXaOcLzUfloy5Pzc8ipN+HbZFhQOB609tGRO8rW2RMsimE/MVL5GAKiSKJYgq4A56HHNRPL5BHylyPToM0IRJIXcAKo544zSkpdC37yBJJc5whHcdaWWaZX2xeXtx6c00Qt+8YONh9ai+1Sllj8uJUJyHBpxTbuZwTvoPSDrl2Lk569KsGI7RuBIz1PeoEkjbhpDyCAR3pxJc7BKyheC3UGqa11HzdSaOJE+8EIzwCaUwu+WGMH9KpIlwpeQSfcPAI61ZgvJ5Nu0YI++PWolB7ouMnbVEx+9kfiWFQTM+QEZUwex61Mjbm3PvK55BNV5rYu+6Bflz3NUlaQ6bTVhyMUkLRyoSRhi1JE05Z5BMpwSNmM596Z5UsWS6KRjuajgM8XmBo9qscijmTkZyhNOzLwyuHIAx1YnrUjzRuRz061T2SEqHcLGRnrxUsVnIib2k+VhkHHWpktSlHl0Flmtxt4Oe2B1o+0Qy7pPKwfXpTYYAJAWYDPTJprttlZBs59+DVJjcd3sQyPCcptcOeQAOM0sM9yj4lQOFz68U+QFMOOS3HXpTFa6QkorFSOSTwatX3IV29SfzXlUynaAegJ6VGV3gjcu0HJ5pqEiMhOD/Hu5FOVyVVSibm9BipktCbtPcV1MYAUtsI9OtJb7iGkaOT5cjBHWrC5d9iKcgelRBLlS2G3D0qE9SuS6vcbEz4bKYB7GpotjfIwAAqJJZ95SZFx/e6YqRHixlG37h681c22KDsFy+D+7UkY61Gbl3VY9hR/XNOjR4zIouQU24G4ZxVaGaYsysdwWslTUtzWVnDQsG6usmNY1PHViOapssyyCX7ZGobqvvVky2lvgyCXzGPp8tNQxebtESuM8FucGtNGQpPl0QiT3aSFkm3IBzs5zU/7qUgzB+O5NNUqmVGFkB6AcfjTnjd2ycHjse9DjEUUmrofDbxGNmkl2r2INIksBTKkNGx696jjtxu3yKcD+EnrT/LVBiNdv07VFrS1KTXL5ksRWSMgIcL04qC4dEH+pYsQdrUrTIreX5uCV65pqDzY2imYs3qDVRTTuNSfUakSt9xeF6hjmleN4VGFwCevpT40RWEYc896eqqxYvgr3LGrvbYhuXMQRO8iZlGPQ05IEGSZGVmHOD1NTcxj5yCp44GaQxL5oYZGRWSld8pvZNeZALIxN5iTEsSCc9TT3gZlJIJZjyR1qwjBDydx6ECmHaJwUcsRzjFLmaIhBLqQCBWCsnJ5ye9I9ssrb8yAnOBmrLGRgHXaMnPTFPcgESKQNw+bHNOMkOUXLRGe3nJISwyq926dOKc11JGq7lxuA4HY1OPJ8zgFm68ninSpu+Ty15G7cacpczCEUvdIgGkIkL4I44FRCGaQOPMBIPDHjFSmNkwqYJGe9RBNzP5jBeeQKtyiglHU//9b5ujSSMhvMWU45xT/MCfv3LZY4UZ4FMEWVCI+1QeW29aQx3AO0INgb8TXnz5W9TVSuLKqZQmRwCcjFLHH+9bd88Z6lxUPmnPCAhezdqAzIGLXA8tuAPSq0toPkd7llbaEyCP5ME5A6ZFNaKLe0aMVQvkc9qqgQRsSHdiDjdk/lUvnls+VFz0+hpPVCm29NiZI1wwG0Mo4JPX/69QrDMI2lEYdlGcZqMTF2aOUooPILHpVqM7UERuNxx8xU9aW2grNKzGxRl41c25UAfe96as3mhopjhxwGxj8acsWJFeOWRkI5VjwaV5Y1geTy95x1B6VS2BL37oam1gUV8kA9Rxmmq2GP+jliTywbApzNv2NvVM9WPenHywBGZwx7kDFOUpNobtFB5KxJsVAqjk4+tCmA9SAeOvBpnmoCpQttOM1S1HxPZaXcCOfSLx1K8SxwGQH8ulNu+rIcVJqxo8hikaBmPUE/rSgyHnHT1PBrLsNZ07VmV7WfY/Q7gVP61eMZzlZncA8gng1mlFsUpSj0H+f1dkU7mx071HJFujVgzJyS22gowUEQcHlsVOLrpiL6AitJNdQin0IDFhAqnLD9Kdvlgj2H5k4ycd6ewiPzxyqGORkc0RxlYR5pxxuOaGk0UqbEEoc87skcd6RAs/y7mDIeSxphkiDgWvmNIOM4wCKc7ZfZLFs2dfepvZF3cHcDbr5u9JdxY4IPanCNVJZucdqRxtxIBweg7rUcXmGVw8jNn1pJu1yJXk77CrLG4yHZGB6AU3LvlcsWHIzTom/eECPbk8tinpOu5lSFV29DzVOOlwcoy0REtxOhMhjDD1xyKS3vlkaSIpJz0PUVPgOSxYKp7etNH7ssVIIZvlAPSiLSjohuPURW5LSTeWM9D3p/7zcOcrn61CzxR7hMrPJnIUjORUqbtpIZt5GcHoKp7alra4+RIlV2khUEnrjrTH2bFkMWFB4AFJ5chALt1HO6j99EcEiVCMHJ4qVFLYle/oK0sPmeY90qkjgA1EJWjywbdu/hwaSVIVCMbNCQc8VYLxMikxBTnK1UdGE2rWaGQXVyc7om+UZIJHFPe9GCrJsOMhveiWPfnZNsLfeBpGt4tpMjM+3t1zT0vqZKLGlIZ2DiUtkDdzkClWCKPdwGUj5txqFpYAG2IUjBzwuMmogksxwGKDtyeaq+haj2LMYilUh4/kLcYXvT2ddg8mbaQe9QCO6fEYbPBz25py27WyjzIixHOc1m2mOV72H3EhKBDMeOTz1pwm27cg/d4x3qHz1hHy27u7kE/L0okllZigXaGGBuPSly3ElfRss/aWiYKMsCORtzgUqTwowEbYwfmyahjhugirJKMeoNEv2fOG27/r1qWtdSuS+xI4dpcxzKYzyQSMEVHIqR7z1XPQdKgmmiZcSRspHIwD+VG1yocYyKqMG0JwSLA8uKL5pMbuuTTMQKPv8AU9xUT7sr5i7gfvDHWmsse3BQgqeec0KKSBRe4+QowBzu2nIA60imNwd0LfMecjpUf2mGElQzhumQKk/fEBd4yfU4Jq3G/wARSk7WQ9hE3ylVVSePb3qEI4UgRgknBcdadDHLKU37AytgnPWpQGhDnzPmJ4UjrSk2iOeRXEcsQMgJyehHUU2PzTtZZfNLc8jBqTE4L7W+buO2KdFdSA7BCFaPuOAauDVgUnLUcrXCsUMIDEcP6CnrJCu+XB44yBnmoJ5LhpkVj5av1b2qWEWiZjExAHJz3qdy1LW1hURZVKuxCMc+hFOZbVyWjA3ggMfUUiyW8sbJ87KTwxHvTVRXQ+XFtwfXFJLUhxa0Q92Tyt8aZ2nkZ7etMj+YYDEc81Kqr3kwOBtzTWkRcjcWYfnQk0OKv1Gm3nKKY5QcAko2AM00swl8wwbgR3PenpcsziMwrg9welMnZgxEeTt4O05zVRTuXZkss0sYJ8nBIxxSQzJLDhtqnoSafGyFDm4BYjjnpQ6WBXauJCvL7T+tTJRTsRH3pai+VaR7T5vTPf2poEKJvj8wnPBGefSopYLYsoRWKjqB1PrTo/tsS7YlMaAnBc54zRONtYlNu9rireOwbcCq8Y3DqaVAHLB/LyR9KVPtEaMJ/JlVjkcYwaSVkQiR1yQOFXvxT6WZPP71hgtpAx++2Pu89asuscLKXB9yKofbRJyj3CMxII7YxToxeOMIu8IMgk5Jocb6mrjfUsBIZH3omAem7imvYx4ZoNyMxJY5+7SMsjuC7YIGcAcCpB5K5LSHJ6gHrWbjqQpPpuM8mWOM/wCmDrgZNV2kuiD9x8PheOpq24t3+Ux7lJGM9QactpPKxaAqEXouelCjYIJ31KDXd5I6rJZ7SSSxXt9adv3MFa4CH3bGatrDcRuzyvjtio3Xy1b7mM55qpa6WF6kAkuQQjiN/TBpUvmgIklsmkdGwB1pZ3tpGRFjPmHBLIOBUF1BcIEe3llyTy5PSpS0NJd0WF1HzQS9vJGWOcMKHudPK5e4VGQ8bvWo5fMfaJLoMNvXPJqvNp9i8JNwpdXPKuf1oSQ3YkF1FJIRu37eu2nmTflkJVR0BOKrw2US5S2ygbpzwB9actjPkvNODsY/IOtK2o9E07EM7RH94AwK9QajBjAL+UOQe/T6U+4W4jOYthXOTuNQyy3G7fNBlDjBTnj3qVBX5mU5OTsP8uJkXeCG7Y7VatWjQj5h6nnis8zsJM+QzA9scYp2SfmdgqHrg4xU8lxykk7M0ZJBESZHUcjp0xXm/wASLiBb+GZJcqQA6jriu42xOTE0gI7fPXD/ABIsYft9vcW8qrGYSrp/ef1zSdO4U6tnoiv8NJEfUNQt7WOVUJBO4dq9Aa2mKHy7Mue/HNeXfDGWS08R3o3c3MY27umBmvU/7RvYyZbfg8delOULSsS2nddSeG2ttsb3FgEnTvViOSzWVLlUMWOSOuaoHUJ5ZS8jZbvz3prXsZkAk3KQOQOlJ0nJ6ilVbskzUutQguSIxGPLXkEL1NU5l3AywhCwPSqrXO5/3X3T0Hb8amgkAXCKNze3FbRocquDndj4F84N5y+W2OgNTLH+72l0wR3NQhSmSWAOeuaUjBVpF4AOMUNPoZO19h5eNcErnHtQ0xkYMoIYdCaaGM4IKkAGpGUNGo2/vBnPNOKYJ9CsXlLjdJlv72OtTh7d4yHbBU5J5ppiVU8s9SM7qa3lxW/zr5jY+8KuyQ7o/9f5U+0Wg+USF26gKOtSRSyPyVwpPApLRgwDLAm7GMnqKfEjYLs2Cp55rmVjeEgErKxAfIHvTJpsMGVvkx0z1oVRGfMkKnOec81IGiMRbyVJY4z3qWveKiroiFzHghV+b0PemxzSTBne38oZwMt1qwkEQcF1wR0x2prxJvODmqdkaunzIYRI5ZN+1V6e9G91b5WD47E9KkGd5HljJ4qGS6t4H/1Rwo+YL1zScW5XMUrrRAZYpQWK5IOBx3qTaJATtYAdA2Kb5zTpvigKpngN1pySTEEEquT0xTeqsimltIYFJUDOMA4BFCq3zblwD708pxy2/wDGnwiJ9ygsZMdG9KcZ20M/hZVGNu4oeOnFSokjYOzjt61Lu3LtdQVHQ55zSIC+5d7ccnntTvfUlwbYOJgoUhSDzx2qIRruBm5IHBNSmESRtI8jRhRxnvTc7th2ho+fwoaV7FJcquN83ejB0Ud/mGMU1VyBIg6gfhVkSyOFV4NuPbtSyybQQ45PcCiNmPR6siSaZYDH5h69Px61EZRH86Asf51K6R4JzyRz9KSMDaejGPqM9aJJJEtzT8hqT3kjhoITj+KrJeRsMYwABy1Ma43fJHkccjHSmSySFgpyqkZpWYld9RZEEh5BKr1OOhp8YjVMkBl7q1Rb9uGOCg460rXCLwAMn7uTmid2WnFaEgUopwShYc4OaZHMsR2eYcdzTXmYP5TbhkcVE6J/fCnuD3q4Oy1IcNb7CqCJBudmyThfSpsGOPaVyT1qLKZIKOCo6jnNCyvlioyB2NLWTCStotSeSSNov9QCynjHfjvVd90kYDExgDJAzQZJEJVJEdX6YGPwNSBmUkSNgjkDNPZicb6MrLsWPbcSr1456igZj2kkhT0xzUrJC6q5jUk9fams8PAwxbpj0ptX3Eko7jvtZ85Ifs7r33MtR/N5qv0AOSM9RTm8yTeIm5I4zTGglZDIm5pDwFIqbO45y0uSLPAfUljxzVqIWxXZMBwOj96pxW7QKu9VZxyc1K0jyEm5gAGOAOhNS6abbbE7tXW5ZeWyVQFVQ4J2gDOaZKYXIKLncBkYqqzL8qeWfMGDvxkYqRAEVizEn2PShwjccJSXugxCuCoAG7GSM1MtztkK7A6Zwc0wbNmWYK2c465qOW5VCw2q/OOlNyUkKG9icS+YxaFBuA5waiaTZjcMZPJao4Wky0kgWMjpjvSL5YIeUk56KTmk466Byyd22TfKW3JIGHXd2FRlgpLM24Z6ZpUkVQYWQbSMmmvtdcpFt9vetEkkNyURqyBJsOCVb7wp5Z4MyqA4PaozA2RKX5HbPapGdV/i2qw4FJJIpXa5nsPMrMiiRAinsD1NCCIqZGXntzVeaMgEq2Y0XJA70OQiA8YZRwe1KaUuhKV1qywJE28uOOeaUS8Hci5PGduOKqnKBdyhgT1z0qcOgkDPG2MdOxrRwVhQTHysq4KNucj7oNJuK4Uxnd7U1JYZpBsUK5PcU91dJihfpyWzUOKuN3tfoKhXAO73IJxRJLEwHfB6etNj8l95LBiD19KT5htaOMMFHpS5EjaCbXmM8xmyg498dKUlBKjPMPLB5qbCqu0jr3qFI4Gb5/n2dieKpaqyMpPl0lqyWa8QyZjKEDkDPaqn2idyWkiKAngg9akeOIEuIyNx4wOAKJmUKozkdAAOtVFO1iXzPVD4hKQJCysM9utR3EvmjBznP5U0IVUMZSCTxg9KkEUa4ZWJOeuepp6QY43krMiysZAR/NY/e9qkjQxksSTn1pDvjO/aAM9cdaaTLKN4fjNTN3asSua1iUxxgZZiGPP0qmxCsY43MgHTdUoIUmSeZz2AAzTx9mllLxnCoOPXNOEfeN1Jt3tZnzdpf+j3KTZdQPfOa958Lyw/2LCzDazD5j614JpLNNcpEVXZnmvoPQIof7DhtkZcqu7cTwK5sVLVMilBurLkPJfiuuNSgIYgFTlc/rXLaAB/aUBLlf3igYOOc11HxZMTavblX3P5ZBweMVzvhZCdWgfyw6hwCDyOterRn/s1/I8+rCPt5JrqfRmnWyx6XG5nlcCMfMcc+1WogzD5/lHqTxUWmhGtIQvy/IMZ4q1PC2Qrsuw9ea8hu+x38sOZtLYgUfvikI/dseeallO1AVcEZ5GeaS3QPKyrNtXGBgVKY7cLhmw6nt3pK7VwcUyNbk43rGR65700otxt4xk8g8VZ/dupAkBZfQdaqXMsDsIxuWUdscYqlP3bJGbpLmvcX+z4wzhj8ifxZ5FPMY+Vjwg6se9RyzExxqnzENhs8A1PFG7ESKcAfwetUpztqVKHLpFDgNq+ZA5BU5Ix2oW4BYyEZPfjpU2+V1x5SE/xr600xhwYXIDAfK2en1qYu71CS5noIzyrGAznd1JzwaBe2JAWdznpnGeaEVvLK5DAZPzGpXtbCECZVDO6gAE5xUqKTFJOXyJJTC6KI1V1/wB3FRGyiZwN/lk9T2qSN1CHhAAemO9F1IoiklYbkHY96pSd7EN6aBbRwB5F3qxjOBkdale5hgDF1yp6D0qlDKo/elDyCFwelWIbqJt6j5j9M4qZ3NVO9iGa4d1xsLK3QjgVDGIBId90iyclVB5qw581tgbZn2qEW4j3KPLSVv4iOSK39olGxj705WexPujQ+TaFHGN0hYZ/KqyTPJLvyCxx9CKsCBreMKAjSSA7sHpSxW8TRqxbJwen8qzpS5mEqdtLiPgzHypCpb8PwpsiPGuROrcYYHtSDTVZhLJO4Ytwg9KSe3j8lgIstkjJJzmnO0na1iuS/mRIVwyuoYnuO1LJNGYym35F6DHNLaoUHzqjY+9lu1PMCDG/agOSrA5/A0lyrQUoSsrsSORYIcmLflsYA5UUbU3YiLnjO5uoqSUMxVDjeQDlDxjFV5dwAMiu4X+5waFBNh7VR0Y7lZUO773PzHrUrCIssgQSHB3Y7VEHRniAhYlfugntSmK/kDGJAqNyAP1qdSpzc9VsTeRmXhgd4wPaqju8TqWJYJkbQOPrUhlvIVLxqA2R07Ug35WaYhEbqxrWDsSm2tB9tJ55XdISSccnpVl5OVj3YzxuB6VTP2aQeZHncD2PBFK5W4bATZngZ5qLOTuy5WkrXsf/0PmW5RIyQJUdx/eOc1DmXhdn3geRUkiCJI0ZQXAzuxS42MuNihx97pg1zNqwRu9yON8jy5Q3yjlwR0qVpoxmNC7JnrnrQUKDzZfKLBgE2mlXYG85oztHbHGfWhS7IydNc3MxyYZTHbpEgJBJY1LI3nOPu5Q84HOKjYZQPGpJYEjAqHz1jyfN+bsMVjWalLY6k1yaln7Yox8jMijjjnNTJfyowUW6hpB8wYc4rMLNKx+5uPJ29qc5BlEwLb++D1pqKe5hroy80wG+W3wSTyD0WqgvLiSUnzFQKpJA70wXHmy4EZC9wO9OgkgkLjyQjDgsR0pqFtUaxjKWnQeSpYBLhgXHznvSyCN38kMzYHPvRtjIBMisPY0+JoIzJtbLL+oqPaOT1JbcXyxERWaVcKMnsfSkUrDnMalS3UdqijMzuZkGWzgDPamlpBGQsSg98npVc13ZFctveuWma23oyOPdScU4gPlRwp6EVSggBl3kq8nTHNWZJUyjLu4PYdDVSSvuRKabuhrRyIQAyOh4Jwcg0qSPB/CreYcAntUkUjOxzH8y8segpFW73DdtCDkZ5qlN2sOMoyvqSh5IxndjJxg00z+UxQlmzznFN2iWQt5g256HtSNJBCDJvw3I4PWokrMJSa2FS5WfKPASP72elSGSTcWjXIAwQagtp5DEWAU8nI6VCb4ziT9y6FDjJHBpRg2yLu+hacrLtVjgEdc1IbUzOAJXG0djxVN3Vwo2hN3PzVIJZIIxskDqB0J6Vc3ZWRSTb97UdJayZbLtIFPc802La28rFt2nGT2oF/M2Y2bBI60LNJ8wEbfN1OeDUa21LqSSQiefbsGEsbhz3pSkzOxSZjxxs6ZpGjKxqxUZ9M/rU8DJAv8ArFUuc5zVeRCkuhA4OEE3nM+eAB0FNKzKSY0Yj1PFaK3YyQFRiOM461GzpOQgUrn0FSmk9QlZvUrpbXLlJEuRHk881JPDOsZlW6yf4hjk06VfLyo5Ue2abG4RP9IQ8tgc05S5tUaRi9ug2NXhiErglv7rHmmxyrIZNkJ3AZAC/wBafKVaT5VJYjr2oVgoGHJPt2pRTe5nKXK7IVGeMF8oCeqt2qT7SgQnIUkc471ABJsZj83oTRbxmRGEibeecmtJRVtzOLnHVIPNSdQqhsL1PrUO+LzCFDh1OMYxipg7QSfuGVVPXIpXvI1cS/KxH8WKqKtsbRl3GxiRvnVflH3i3U1KJZiSfLAUHjHBqH7bEASVYlm6qKfDNOJOEDRjq7Y5rJ3b1C6sSSmQuHeUHH3cdqes3oFBA5OKikWVyTGqbc8ij+H5CMnrxUqNmK7fwkm3DEhe3JNMXEKfeALdTmnGPev3ysYAAFN8kAiNzvVuCfSj2ivYbpyvcf3BOCfUVC93aeb5BVt/cVZI2ZT5flGBjqPeiJ1GXMYZu7HvVKV1qaLR2e5Gs8pkESKPlGT6U0tOw3qoBz0608hgTIF2jrwc5qBBcXFw6/vAuMjBHFZ2vsS027i+XKG8/wA4IpPOR1pRtYE/aMkdcVZkhBtzHKznJ5yelQRgxN8uwKTjPOcVWoklF6jILq3lkASOUnHz7hinpMxDsiYSM7VB7+9OMELMXWRlJ4OKrx25JYrPIT2GeKfKnqaNPR3HEFch5FRT82c8/SnlomAP3mUHv0qT7OisBJCpDfx+tRxQIv7yCPG4EEZok43M11dyvFewOyrJlX55JqWW5jDptX5vU1K8CSKu9BkcZ9KRiQqnCsyjgMKdoz0CM0yPy3MrSE4ViPlPY1K0hc4bnjqO1NXYpztPqaYryySOY4RtI4Y0OHQrleorBWZQVYL1Ldj7U0KSxHkeWVbI3dCKWWW4Oy2dl3cdeBSGZ/MWO5kDFfQ0pTFola43ywFYptUr2B71KjspZeOvJXrT4FibepChmP8AEacIYWYENgtxmnCatoU4OWgi7PLwACR0JFRSOFYRLB5a5+ZlHUVLJFOGCHaOD3yT70xboCR4i25hxgCpST3Y79GhFjz8iyFePlOahjgkhU+dMoHQcinzYd8/ODnDAdqq+VukD+UzhOxz1q9dkYxpyvzIss0cn7t8jbzwOtRyFGBZYSwUjJII4qdlURqyMEcEEcUx/tBkLPkK3UZoU0zTlvrIhCTSS7yqoiZAXvUn2sxZjeFWA4we1WY4Y2dfMJDEZJzjNRmxUbpVG9yec0c2tiW1LYjhmsNpjFiuSeTtzU8MsMkhj8oqF6H1pwZoYiuxc+uKjYx7c4K5689amcexLl03CT7QSdjYyDyT0/Cpoi7R9iyjnAqv5mxePmx2zTYHkbPkg+WepJ60culhJ21J4Xtiu8LtbcSQecUjEOCx3BQRk9sZqJ/MifCQ7j6cUm+727FwueuO9Z2s/I2TctyU3EpUJHCqoOjU4ThcLLEcH3qJE3RlJGKBR+ZpEAUBwDIMZ5HetGk4gp3di25tyqnYxUjJ45FQRz2wfhSODnjrUgaT5CGZQOSKbtgkZpJFUbxxxyazjzE83RkhSNgGEmQaQrBnYWOc9ahRVJGDlF7ZxTMOm59oYZ6dxVLsilBWuixOQrJ5aKV9cUwxJk9QT37VFDPKxPmQcA4GD2pxdih8xdozxSS5ZDdmrWJBEyHzhJhgR83pQSWcshBc9ec0wQB28yS9Kxx9Rt+9U3mxQHZaxc9dxPNXdtk2s7jEspoE8yV1GWztpsw3DarL9KZ58s7Mzb/dT6+1Q5jYtvVhn1qo8zHNpa2Jk3OjCMo6gYyc5FK5t/KXz5COQDjtUMTrEwUKSX4yKbEDv2uhIU5HHWpbfUpau6Jwtt5gKFi38PpUjq2Rjeu3vnrTTLKHBaMDd0xk0jTkAo25TnJPaodxLfUf+9UkssbBu5ppuEBMc20N6DnFJ58Z+VplyRxj0oACqS3lknqSOTWl9BxinqxyurqylnU/3l64pY3mUsFlZgR95z0qL7SkGHmQnnBHfFSAxBQ6KQG557Um9CZJbiss0gO5gMYIIHSmvB5zfvJAcenFKV+YsZNoA5yaiiu4M4C5Yn7wFNSdrGcI6tsdJalE2m4kz2xyDTlS4jiG8Kceo5qYvK0eQF296j8wzHnao6detSmy73eh/9H5rZ2jDSGDeGxjvSSfZ3lCSZQ444qz8hIUODjpg1G1vE0hbJbd2Jrh5raI25kyOAsufLl3kH64pUEhLbkHXkt1NOfyYFI27Ce470SeRhXdjuAHHrQ7i5m9Cu55KlFyT6c08224ojyu27oKfIixSglsntg8Ugk8yVW8nGOMg8g01d6kpMrw2jxsSxYlW4Gc4qwhuJMCWBGdehPGKdK8kR5XJJqGO6lkQlEQbTjJbvUzu9irtaMevzq3GDyDzTEWNW/dZAHUd6cITMWLyDJ4IHFRLG8Y3eWTz1BzxVxSYo6ockqk84Y+vXFPO3JkEe7nGTTUEXzAjYfXoKCYlBj83G1uoGc1T0V0OM2tCRyHjwqbWA4OcCmrAzctPtwvGD1NK4leFUVg+OvqRRD+6Yl+e+3GaV7blxbvcjfapfDdB2NIADJEfKZs/ePrUzeYR+5tRt4O7HWn/abmONgsSYxwx7U+dWsZqNndgotRwEcSg8dcdKcUJiCJtErE5x3FUoPtt2GZ3CLnBx0pBpu5hi7bcM8k4Gc09na44yclcsbI43/eeWdo9aiE1kWeOKPEj+pxSpayrtjVkmZQd2OKspEiAmS3jDEcY6ihq+45bWRGEmBwjgr6k/pUiQ3BcObpCqjcwFRn7M0rIquHUYxk00WnKFZSD/EM5FLRPcy1k9CRyseFZ8hs+9ILl4U/cxiRuQMjOKWQz25AEQkI+7jvQqXsm9poFRd2Moc80NtoqMWmBJYAOicjnb1BpJMQRqQJOfuuD0phFzMSGjZdh7DqPWlNrMZF8yfdGRjBHShXsaW5QEkUQPnXTFm6AjpzUf2hfLCRDcwPUirbw28ce51VyB168VH5EQZdsYDcY96ScbXJ2I4TcPlyVAJxwec0/wAm7QDfc7ec5FKSjtgKUIH50fuyNhOXPTmrU+qEkovchG4Mxlu/O+bIHoKfJKFlEb27SFh8pUcCkdwJ1K2wwOW474qQXE0oM3kDa35ipk3LVFJt7AVXy/kby2/iHrR50S7U6Y7VDJcjgqV2ng8c0y4VlYGOUMe3HUUopPcfs3fUlLReWxCLktkFuxqATQylQ6tvHXinn5gEkUqVOc56mnI+1HkdTnHAHc0aLYcWm7FdgyssYOBnJOetOEqLvkMp64YDnNNkTB4GAf4famTbkj2xou1jzk0pt9At72ok5jfO0ZI7ikjkCRkbQcnueDQw7HO1hwR60x1X5F2lWQ9+9S1pqJys/dEXbJIDuOAOM9qZLBHkOsgIzwDUpZQCvTHXnrTNkMilgvzr2zTi+g5ttXALB12KDjkD1rg/iLd6dBJDZi42XAj3qpbGRmu9XyTIB5Q+pPQ1xXxP0yycWuoTxqzhCmcZOetKbV9TTDtXOT8ANCvilZJsufKIJzkZPSvWnt2VcJIWU9vSvG/Ax8rxhbLtIRwVcjsK9t2rHwM4z1NVPdEVH7zIFRQAiMhbuO4pjwITz8zDr9Kkk3Q5lU45yaf5fyh9wy45z3p8zZLjZkJt0aNdpVdnUbutTRKqybMYz+lIkKjKhPxBpcYJDdT055olK6JemrEP2fft8wLIOgJp5dgQUIZvcZFNSCJm3dGXjPepo4225hYEDoSaLx3BLm1QRfafLCyeWGJ4OMU1oHdm8zK7ehXvT3SbAEnQHipk2rG3OSByD/SnGTtdBHV6lYbS2ZmJ4wOal5CnAB9c0iy2hyZEzg9AM1N5yruOR5Z6cYocuw7q1miqgkMoaOIZP5VJJbI/LSyAHBYA9KHaYqDHx83brSCFoJC+ZdrDuc03OyLVk7EMcCwyP8xkVuRuHQU9nbA2RfKD2FSOQd20ZJpPtPlRABc5OMVonzK5nG+qI5JbgBTFFuH8XPNKVLjltvuR0q0wiUBlT5iOgpoXO5yNw6kNxWcloaU5tfEyKNV2llmVivO4HrSZExJXqevNSFAWA8pFBznA6UNbeWBhwrdqcZconeT5kI0MsiiTdsI9utBt2yQtwuQucE96AZl+fdlwc896hZJnTD4O5s8dcUJrcPevZhGrIh3EMSc8Ec0ryqzExRtvUYJ680QxCFtzJntg9qmklNsu97dtp9O9JTTldkunqRMoLB0YrL6EcGoJ0nLb4W29mK9anSVPvyfuy3GSelPIhDHbKMevrTV76FprciFs3yISx29fr71JE7hjHKeFHAA6GlRUADNKVJPIzwabNtVTImSc8Ac5qrtvYlK7uSsW67wwI6ZpnzswB4HYYqIzSYDJFiRj0xiiVJ5vLDvhgOSBSXkKaUXdioY1keR1zgcipZltowJItu7B4x70yEASDOTkVKr2ipjYSy9B60ncm/MV2YiQMkZDHqKjTMUpjvFkVScq3FWXDS/vYwiHGCp60qQHA+d92eM8j9aE7LUV3KWpTitXVh5bDYXY/NViISruDRIzY/EVI7swXcVLdsCmPIYW4AJIz161cXcUoxjvqNSX7Rl9p/dsQeKlkWGaTP8AePVu1R7gMukZQsSSM9TRMvCx7ie5I6H2rOV76FJNx1GhQr/LKCBknntUTbWBkhl5HYGpRaRldoIVj1Oe1J5cEKL5ZAOCSQetXe7BLl3GyLhUjVQAPvN60y4VnZZiV4yODUscxd9qjJ9SOKeq75AkkKDax3DueKVnfU0hNSd0MRVQmN+hxz15poihb52HLH5c9asOu7lI8ovLDvUbXCvKIyrqAMqxHvU6thKyd2MfBYhQM9aWNJjL8nI6HHapHJMoITLEYBPekEG/ncVI64NXuzGcuwSIU77iCd3HSopbt0hYyKGGcjHWnw27K8u24Yg9j3/+tUZtblZdm1GyeBz0qrpuzFabXOAkJUhI33MO5p0anaQTg4796RomEgXYy5GM+pqTysyZIfapwDiocknZG3MmrsYfJHMrqWPT1pNtovIPL8Db2NGwMTJIMc96iMQLmSPYDnkMe30qopaswukyb7PKcHdlR3PNPW0EkjFgAuDioJrkKgGSMHDEc0+3jmkG43LhGJ49PwpPY0lLXVXCRvs+eFOBjOc1H5rfL8pyx5btTxHKr+X5HJ5JPemD92DHKpwMkGqUoy2IUlZn/9L5SgDiV4pWAxyQe4qYRRPgySAYPTPSmRyhwCQRxjOe2KUrBsAZyGc8jGSKi9jVO0bLUJLbK7InbaT1zTTGrIZBwynGGPansHx0DBRxjvUKqGjXzFCg/wAIPek5XV0KT00F2GUHIyDyRnpU587KowXaenNMW3XfsKnGPmJNT4IjBAOexI6VDn0JVJ3TegGAEfc2gd6ia2y2DLx9alfzmYAfMvc9qcy4UeWfmz3NS5NM1lTUnoVVszHlt29T2ocy78Rg47AVZkkwVRFzjr70swZGT5eSOcih1HcjaVtiqHkII8tgy9z0FSxwEq5l4bsV6UhmwmzZk87i3c0RedgfL8vQn2qoyY504y1HLmLGW4HrzTS6DDg5xyRjpTnYBwnJPeiFoROgJ5fjHvVpu9xq1rCGHcPMWMsH4Df3acIYR2YEdCPWtmfTbjTIkkeIhZOc+lZnmsQ0fY+vaueVaUpiUUneJVlQfKSScevemu8auEXlm6jHSrBXI/1gOegz3qrJtCmSXHmKfXrWqaZcouPUjcNIQsaj3pv2OPh8kZ6804zrswq9eQfeoZJLmXaAF2+xraMmRNReu588aXGq3scUb8t0PXBr2/R4pYdFiLy84wSO9eKaRHbC6iu57tU2nOD0NelQ/E7w7p2lYZDNL0EcTVzYyDVklcmhOLlJt8px3xNVF1OLZzlfvZrF8KI7atAQ2AHHGaPFevReINSN5BC0UePlVuoqbwUpbWYgrDcT0Nd1KDdDlaOB8zrvl2ufQEErLawq7LtKDnvmpVn3EeYc7R8vvUFpCGhVrp92FACjtUlyILaHiTBI7150fd1PTm4XdiQySfciUjuSDUyBj8j59WJPIrN0y8W5Z4kEjlOSe1aQbLmR2ManhlJ6iqu07MhpNXXUaJUE26EMVVsNzTniSWOSUSODnHvirNv9mKbYEIz/AHv50iQW43ec6hAckg0nJkcl9RgZCoAHTjn1p/kTKc4K8dfWntNbMhSPltw2mlGoJC6yPmQkEFc/zopuT1NVJprmIJpyF3xREuOPao1uWk2+ZGQe5q3HdLOj4iBZjnbjgVWnE7jykVNyk9+Kd76dRRjJvmWxNK8LBR5u32z1qTPybwpKjofSqwjtlYDOXUfNu6A1MZp2LIPLIHICjrUq10upLk7vSwNG7owGcHnjrQ0bqhWRDjGWJFCllGQ7B8+vSnXkUjqjfawSw5APatJabGape9zCoV8rl0j38cVDGtta7RC7sWfqT1qNIsbVk7ck5qzFdwR53qmV4Ums/eT2E4czdyaC6c/vHh+X1PWkmvZDlXiV8HAPXimJPbGQJ1LdqJpbby/m+8TgDFLrsVDSNrk4Y3CPIdqoo6Z5qOKSNl5BV93yjtiqqyJjupA6Z61L564KW0TFwOTVxjy6hy6bEk0v7wFZT93BJqPeq8OWz6+9EUjzABouR3p0qtJ8pADAY+tJVLuw4QfQiVt7cA8e3BonUjMpTGcfLnOR61aWMwQFVcDByM8mo1c7sMAyjIJak22ylFW1eoqzLFtDgE4BWpPMikYbJAgfhie1RxpHjzCoZIz3PftTzbpNlcRjI+f29arms7IxkrMjS6tlJ2jeFJGcc/Wo47q7U4iVthGORSXMUUcX+jyLhcD1zTVMkkZE1xtYf3OhpNxTuyqUZXsiczyEBWt/mY4zjg0y4Ysh8+OPYvTuM0gKTR7meYuowCO1NaNpF2CDepPOD0o5tUNStJxW5EsQCbi2NvYdxSLI5lKkEow4NWVtpW4RcBfXpSJHPgKoO7PIxTbTZXLyK7HpDDMEd/NjKnn3FPmhV1ysisi/wGod7XEbLvZBuwxz0NTvpcUYXbKxWT7zA8mployeZvci2RKVMUv31AO/1p0c0W90kkACcjPekFnDhUQYMfcnOarRkmSVDGBjqD3HtTTughr7xdW9YAqIgQgyMd6rRPuJmNmwOcbm9acm/aPmAf8Ah57U97mQzNHcM2MZXAwC1HKrFOcpRIxayO4cbR82TxipDB1eORSV6YNAIQrhnJHVWFMW4MM5BjIV84wuRS5Xa7Jg9eXqRrGWU7GYgcnHerDbHRUwu5R83oR6VGrTxjC+WFY5IXk4qdbfduleTgjKrjpSUrbm3NZWuR/Zo3J2/IpA+Wmbki5+Qj19KbLZ35BZpgARkBj1psckkKNbPBkrndtXND0eplz3lZbD7e/gMpXBIwckdKstJbuyHaSEPOapeaskZS3iiQrwfWpVMkcI3bQT1Oacoa3HJrYkaXEmYYsMSRlh0qES3FvCYUlRjvzk8ZoQLl5xK7t0HzU5JIYlJuIJX54AWm2rXQpN2tYbJdO5UPId+fm2ipFZZJAXusuOqhu1VxdxK7hISrMONwPFPFmzos7MqsehFDbIUNb9iZrcD918zA87gegpFsolbLorL3B7mnCKYoT9qCnGMg9ajjhuCmbhy5zxzTUmDactCwr2lqrB8KT05yKcSjwrvTeGOQo4qo8tvFmOa18x25O4dKlW8dfliRckcAnpUxi73RbnHbsOkgjaNt0bZUcDNRraTBRM0P4ZqXzvkCzukT9CByaZux+8e4dgOhaqSadmRfqhrySgAvEoPcChklljB87ywecA9KFuI7k5aIlB1cdTUskoSNSI8bjg7vSpb97QtJT3YwxGY7nl6DBz1pPs6A/Ku4Nx8x6VKqM5AYjaRSGEOR5c3IPJpObb1ErLQWIeWdqEYxnOelOW5jBDhskUy4gMbnfuMePvDuaiWdRGBHHtA7kcGs5SvqaezsWJrsOFdU3kcsQeKi3xlRI43FuxPApZHaNFZFV1I5btTVMRzIwC7T83PU1cE0rA73JYmJB24Y98mnec3+rEKpt6moTJEgLNl2zwBT/PEQ2vGcn2pqb5tRRtbTcnZG2Auwzn0p+yMtljgdxnqapRSXFwcLgrnAXPSpVhuMkSnawPA6gUSu3uUp28x0kESuAycdfY0AQFg3loijqD3pACVKXLE4/unoKicwKPLZztx370k29BXk+hbhihT5Q8ZTBZe9RRBZ96IzBQ3NRRTxpD8luZMnG7PSp4rh41JRU2N3FPVPVktNO3QbFC+DgNgN1NSiM7WcJyPWmrMSuA/wAufmpyrKzF/m2kcD1qG2JyTdkMC5wGAz1FP+xwyfOJzHjkj1NNPlqT8qk9Bk4xT9m/GDgjrzxVSd0aJ3R//9P50DNv2qMgjBNIpYAofug8VIVOfnYMQO3amfaIgQXk8sH+9XmJSasjTm6knmFFXOCxGCKNokbKjBIySDUE7xeYgQloyOopjyTxMqwD5T1NVyT0Epx53Fk8si8c5A/Wq39pKHKsvzE/L8vApWWVn/1X3TnrxSld29Mqq4zkCtV7q1Fe+oouxcn5BhgcNSxykNtfB5+9iq8VtbwBnW6cPjODTGneBVdYXkb6d6Er7CcrmkZHOFy3y/MPenCZXXGxQWGSfaqIupMgNAwkx8yHvUUd44PkhSGbO4txgUSh3L6qxoBo5CMDBHt1qORf3ww2cjgZxUIAK589RzxUbeRFKsz3Erg8nbyBUQvqhJ6kyuvmATSIhPXmpP3AYSLNhAeSarrJZOBshkkZ2P3x90U9TbzfuzFnC8nPSqcJPccql24ks0VufLl3FyrDBBzTZdm5iFAYtyarsMybYXWPjA4zilkmiVVGQzdxnrx1qfZ92Jtv4R7KZANq4bPAHc0hs5JFAJaM9gKbHcyOd8cR+X1NTSXc3yEICOhqWm3oKDbT5tyH7KjMziSUOPvHd2qYKULPFbhnbofWoZkmldZI3QK3BIHNSeYbdGEl0qBByGPOTVt306k80nqIbm7YNmDAYdR9afG0T433CAAZOW61HHqFhHIpnuVXAJHOSB9KjhbS5JXNopdGOdzqRu/Ok3Y2jsSzi3KiQs5ww289TTTcCZhH5TkOwwW4waaImUl4PuITtXPSpEkaXB3ISOuT0NTF9gSvuyOSSaVjH5JJj77sVJAJl+V7gIG6nd+lWCHlyGVctwxXvUK2+4OgXaOhJHJq+eOwXtqhv75iqeZ8oBIbFKA8cf735tuScc1PgeXtJHGMYp+3y/lQH5hyMVE56GVvfuQwpbFEnQZLdicYp+9MEDPBok2RkB43B9QKjV9uX2Ag8Urts0dh29SxXdyeM96ijj8rBdy2D3NKyhZPNaM8c4AqxsQEZz83rTlZlJLoyG4HAA6n2qP94NoD8dDg9qdJJyG6g8ZHrUZmR+H4457VUGktTOVlIWRJlkYxuXz6mn+TIABNJzjg5qs77SohckqDjHNKkk10QGyoI4JGMUNcz1CMbPQtjYxYGIgjgsKbIJFAWEqcnJBNRzC8hYfZ7hBkZbd0pkaeaS0lxhj94Hj8qUbxdkVyeZZEe0YlKqX54biq/wBnAO8zs2Oqk8AVDK8DfK8wOPu+9PWRvu28Ybj5siqd2VCGvNcle4toVxklz0VRmoo7mZ5EAQ9csOhFWk8uTH7kAk9cjioTGsxaORCpz/rAcDFJJoJPXUaJJ8l0G5yflz2pJpVc5lVvN7gdDSJabCT5xVeuGOc0j3pWNtig7fSqd2Q5N7E0VxaKu9n2EdcDOKet15hbytpyOtQHF0qHyiGbtjqaZLpzS5UHyXHQjtUtXCKcZFoPOytjaD2+tRi3VSBeuzyHnBHFReQyRrbSXblz/EeKjKzRvy3mEDrmqimzVy10HS/ZlRvIUIynlajnMsoQQ9G/i9KmEyxx7pIsKT8xpVkt2RggVV/WjVMmysQiO6ZxIUX5f4ic5qTzZdxd8lVPIxmj5CpxLgZwBnrTWd0Vo4mA54bOad3szO12StPZuhEqSDB7ilW4jLERooGR9aZGyyKz3cRJ7YHWmmyZnV4rYZ65bjHvSuluLV7FpjO2f3gIx0ApUWCNP9JkL7uMA4qAWnlOZDO6s3GAc1CylDt3b27E+tLRs06lkz6fCrvboYwOCANxNEdxBN8kUg39cMcEVFHLNFn9wCwGTgZxQTA6+YE2SMctniiO9gur3ZYfzABuZcfxDvTDEOM8qfU1XMImzLHO+eMDNLi7VP3cu7JzjHU+lXyJob01sXXlt7ZVcQKxPqKYtyjTGONtrP0yelUzeMzATRMrH7yqc0rFJJDtgzkfLk4qYaqxOrlqXSfNYqxXg8tupJIYTEqo5X1561VtoWjfbOuI/wCEetSEL5wCfdA5B7UnHXQdlF7jhA0bl2kHsAev1pzKbdS6glgM4Pem+ZEUJWUeYTwB2NQvLOxh8tpJGDclhnmnZt6jbT2HRsXQzT8HHCE+9PURPhW+QdQfepFN1lvOCFvrk1FEynzdyfKo6sOpocriglHVh9incskTKGByWPQ1LGZEYLNCM44cHio1W2MZ3zbQzYwD1NQh/s5MSvuXoAegqXC+4KfUtG6cBpI4+B2PSmJfwtIMyJ8pwy54NNimvGQxlQFPfNI1gJMuVXOOgFNwRHO3KxYLQvK4jbK9cZ4pyy2sZwyg/Q5zUAt7RY9snyKRyxbnNUor61md4bQMWTuO4ppc2o00my9PONpO1kYjgg8gUnnZiXbKSXGSTSRfbXKLiP0OOtOeRQ4V7d9jdeM4Napq3cpS0uBWfeHXbwPm571MJ/KBfyl5PTHeoP8AiX/aS7zyRHooPeo2myCplJUnjPSocG2QrxXcttexv8scR8zHOegNNSSaXaTKVPGVz0qJRcliisgULz61LLayXNqULrvOVDJwRWd7dDZOL3JhL5G4vIOvXI5pVukcopj3oeSM1WazggCgyLIAPmDjmmiIvLuVyu3GFPTFOST1JVRp2Jbm6iBURWrjPPzdBSJMjyBJmC4BO7P6Uxvu+W7F5B3I4xUU6Rs+8rvBPOD0PpUwSkwcr9CxsD4RJBs7OD+lNaKJmB2gHnoc1BvSQMqRlVJ5Xpj3pweGOIqG2PxjJzVSjYmbXYsS3KxCO32gl2xkjmkdwse12VNp9aApkPLJx0OetR/Z47rMckg3Y9annfQqFk9QltbSYCR5FCg5YK1QnywmY9rKzcMOoFO/cIBGkHu3zfepjPtiMSrtweg5q029bDmrS1YhnB+bb8w/WkaQsAueSckUiSSKwH2cHA6tUnmvHIrSINvpVcjbuh8ya03EUmRQm1Mnjd3H1puMnaE3BMZ5qUvFeDAgdWB+bHGeaayrDhUbaqnOD1NYyTvoVGbejEnKzDp8i8ADtUCRxPIp+YEZ6nipJJSsg2jJOePWnExTyOsaBSo71bg7obUZLQgkhU5Ejb1HGQelII4NpAbanbd1qeC22DLnIY9McU67Fi0agyLvTqFPeqbS0RMZNaFfyBJGfJfB/vVznxHiQeHnuydzRsAUGPSuiLSoxWFflIzjtWH4xU6h4ekSK3Ak3cuTgcetZyTsClZ7H//U/OTwxL5XibT3jllUGUHYSOfavdrhkWQSFduT83HFfPtrP9i8TaVLhGcXYRirdMkD+tfRsthZu2d0zpgY3HvXBJtxTOqcry02KhWIbiPnB7mowm3cxBK54z2rRZMQEvF8h4BxUSJaeWmZM565GahVuiKhTvqNt7e3nGZblF2jPpVmOKw3fLmTb/FnvSTw6YI983lKcZBOBuqjHqeirL9hQztNjdsiQtuP1FKPNJiktW3saV3psgj323lfMPmyegqqbRreFVQRunUspqpHdTtM0UNvdFl5ZfJJIWrqwKxEkKTxLjLF4iOfpWiuhcsbXZRMssjbPLdVHRmHQU4tGxXNwCRxweKvXk11LHDLEgXggkrt3j6VFEdOiBkvEjikQdGGN1VBvZi5E9YjECKcg8Z65pREsilY0JbuW6D6VahfTLjcsKStkZ4TK9Koyg73xcKFVuCjdfwocWnawQTbuTC1dSHllbI44b9KnCxSpsAAKdCepqipuvMAhYMepDVE1zIkg80E4PIU8Vpa7Leupe8t4m8wAEg4PPSmySozkeX8vXAqSLcV28mM4JI602ZEhO2BHCtzlj1qU2pWZmlcYGBYOvCnpmjcy5AbIbqM1NvjKqJGSMg/IrUm1WQFFjLk8kHtUpu9lsOcWlsIgnQ7u5/lUcrT+YSEDnHepVvbdS6Z3beoAzU7CORN8II4+Y+tK7vqggvMqxReYoZyAD94f4VJIYQQyOQMbQAcnNN2zMwG3bnpmgxKrOrxguDkY6mrvoVPXqMZIkYqJGkI67qlEbSKoxlD39KgRRuEk0TKCfXmrguY+E3gHuB6Vm207oxUtNSnJCNyqVLZOMkcZqL7O6NhtpLHAVR29a0jMA6yc/RulDSec5d40XA4bNCnJq7NI8r0KSQxf8tfmXnaCelIZI4yot9xYn5gTUkibSrSclugB701oUj+4QrbsnJzWsZ2WpXs9NCCZ5z+8WEs3PU9KnUbbdXZTuJ59qZvctjGUzng9aeiMifuWAbsG5odr6mcfaPW2wzMAIYO2cc/nTBITne4CsODilS2mzjcBuOTmpYLBy5VyiKOSXNJ1LL3diXCctdioZn8xvkD59OtTLFNJ+7UlU7kmre1IZN4jViMggHioyroWQklfXsKhVOYaTtuRR27KCodpDn+LtShNzgSDGOcU+ZpQVWMsFwCee9QvF5szG4nY4GcCr5pNFOSb8hrbXbqFDHil+yy7iqyYMfJwc4p0LLne+0jtkUSSFlT7OxGTwB0681Tve9yGk+hCElY7ncFm4FK0cagxKe3apHt5JDtcKo3c4PIpHsArk+a+DyvFKVRLYuMbavoJDJDGV4bI60kbsbgyIu1ccbiKPLSXhQysD0HcU8xK/ybtw9zzmhytqZ6vYcksiPtwrKQQQfrQhhaRt5B549qh8mdmBRl6jJzRJHMsjf7ZHQ1om2hqLS1JN0SOA/b7o7Uu9cb1253YcE1HahI3dZl5/vH1qXfGpMjbSM5+tRBu7Kai0PV1bhCoJ+8M8mpWvZUIXyhwpG4jmqSMFK3BhUZPAzSMt5uMwZnUnpQpOT1JSTiWDeyO5ypI6HjpTjKn+rXLhjziokmIVm27d3DA9akin8v7hBPTmpejLjFN6sQHdlCu4D8OaYyW8rxs6/OowdoAFEkjliN6lm5zTd0Mq7/AN4hIw3tWjs1a4rJu/YkEEflkKAUByRnmiJkXKMjBe5pVaO02yxSeYpHI70rmNt3zgKRnIqJJimryXcCEnQuJCoXOPXFVvJBRTv3IOMtUwi4BVyeMYqIQSNhc/KDzTpvlbsVUs1ZoekGyMTA7gDwuetOZHmXzmVUAOMDjNNiiaJmaNhtPXmrMLRsrAqXDD5frRKT6GNNLqrERtdkIfcQD0x60jpCuxjt3L39aVri4gG1Mun8qhjlLMGcK2OoY1HNJbFuUdrEjvvfcBj1NRF5C4iOQDwD2p800RIAj2gnn0p7y2tvGFkbd83UDoKtXtdFSmmlqQjcj8yA+vPFPWYFmkZgR2x60jNByLcMUbnc/emm2EsLr5gVl+7jjFS03uTaUnoP852x8oPPPrULXE0jsJVYbT69qsrZy+QPvfKPvZ6mjy5ZU8ooxdRyalcreu5V3opFWNJAWOQwbkMacJJXZ1zkj16VIkLlBvB47HipGtd8Sqr5Yk7ip7U51I3QXc3ZIrM4QYdGOe4NKhtZo2CNJv3AjjpVoac8WyEMWJ6M1JLavbbSSGJOGAq1VhYcaTUtiz/bV/IPKll3xgAAHnFVzumkLYxnuRQkQR8k9eAuKeWWLKhwe7E1zya5ropQvLXchSJfMJzk+9RTGMOUcZY9Mila6jHzSLsAPHqaDKX+ZhuyOM1vHR6ibT91alZxGQQ3y+4NCxqIspldx4+lKqxZPybiOCM1HEGJMaOeB0NdCab0JheL2Pl6lCsxAVSSewr3e08AaDDGsaW65BBIZa1Y/Ceh2X79bS3LgcEp2rapjqbSsjlp0JJ8raPnIgjggj610/gRFbWYoXUhpCNrA0vxDMP9vFIIFiVFx8owDzT/AADxqkbtAzbW4YHpXQ6kZUW0Zc3JWUZHu8ESW9siFnY47jimSrLMuGVCoPXFWllhMIByX2g4IoNwoRR5fVugNeQkmtTulyQdiGC1ktZ1K7ApH8NWPs8pdlY5DHmmLK853wghlb8qkaeTd87ZYnn6VTvYifKnpsP+zbnz5xUDgioyhDGIKXbPGOBTZFnm4e4KrngDg1KzhPlEhxjvUpO2pjG7TkiIKRJhQEYd2p5IQhNuXbJY4pHcTgCVSCvSnWzSMNrKW2g4PQimk0y05LcVcqSqgYYcnPSkQkKPLkJ57VPC0IUq6BGPYmnqbeOQRBkDYyOetNrW5pZu12V8mM72hLu/GTTxHIVdz8mOfwp73CkrvOSh4p0c2ZnfaHzzhulZte9dCly9RivNtJbAU+neq8izCSUKQxHKgdqtgBnICbcknHaqzysjnykBDjlm7VcNdyZtRs2MFwi/LIdzEc+1L+78wNhiDjg1LHEzqsksEbID83PNSXZiDCOJVVX6YPer9onoOKTWpGkW3LvHjoBgVN8lxHJAFQFQArZ5FVtzFgGc5HBJNXt1sVXylACY5JqJxvqOKdmQi0wVFw2VXq1TYhttskc+VfjOeanku4iqx4+UjqR1rOuFKsrpzGBhQexqFeSsyEo83Mmf/9X5te9AZPLjVgcZzwaiZpvMZxEDjOFY9aqwzxiQyT/vCvBIPA9qnkvFdRuVuM8muP2bTukEUm2rkJnmkly6hVPBBPT6UrSNxhsbjjPamzsht/Nwc9FHqaIRPMqp5YVuxbpV37k8rU7XJitqIwDvXLfPg9abI7YYRqQrthmI61G8s8By0CSOfenO9xdEeY6qoHyqvapUzSW1iYpDb/LEvbOCOKd5u3OfLZCCRz900RwiQLLLKxK5UjPaq0tnu2EEr5nI5PPsaG03qEZOEeYkikRBv3/Keu3pmkkk8kNKgAUt0BzSRQxQFZHVWSMjIB71ZNxbR75EUK2M4Iok4t6IcXJvmYi6lkBVQYHH+zSRX1y4xGkQZicMOwqMywKXCDAfJwR0qIRoxR43IKjGAaOVJ3IcpSVh/k3AzHKyhGbPynnOandhEcBmZQc59D7VUSZ0ElycOA20nPP0qxHOHKBoFCseMdjUyld3Gqd3YjilgbIcvhuCMd/WpmCcOluS5Xbuzxiog4M7kRL127j2qdpITG4huH3ZG4Y4H0qmlfYlylFOKZVZbkDjZwuN392gbpdjysWYdAakmDx3UW1gRIOnqKn8wMvmIFyDgjFHMiVfuUvMlkkLB8EHjHYVbSbyUYODJuBx6ClZ0OZI4QncqeKRfszQDfIQCT1PNCfNsOSTV3uQMqSHMIKscZb2pR9pwNrqwA5yaSWLDB4nZU7A09beUK583B7E1M0mK2mo4FmyWvF8v1z09qSL5SY3uC4k6sOpqIRzKqp5KMinGWHBqUfaIocPBEOcgr1FCteyIi2neRGILOEnEckjE+vIpIrCWQEgNwfmLHkU+6ErHdGxjYgA+9BRlxcx3DlgOg7mqtpc0c31EAiRwoXbz1xVl5V8s7HG4nB5qq80BP75W3ZyxNTQy2vJ+UEnCYIIqFBstTSvbYZLPbyITwWXhgRyagEhfb5bMNvOzPBqUrEZCsiYJ/iNQ/dcrGRz1Y1SXcbaUdydZJ3kPyKpAxigNJvBeYIV6DNU47hVJMpYMDwQetPaeCYgmNgSeS1UrMiyWpJwS5dndj1705oIxChCScn7xNSW+1SWSJQD3Jpyfarr90Hwg5B64pXsKzeqVhkcEz4bjHc5qVUUALwMnv0NMjWeM5eTOB2GKXf5JE2wtjk5qHJstqTViRJMEjaDt44FOmkACs67jkYHenW08TStIFwGGVOKJZhK48y2VXX+L2pJt7Exhy6COu6QHZhmHX0prLNEDsaLrzmlLImZknVgRgAnpWfuZ9yl+QcjmqUb7l8zZckmlB3NIgHekaXc4Z5MA/wg1XVod22Ulmx0qRWEvAgBK9W9BRGmkxyl9kHa2uMxHeWHVVOKcgiCxWoswT/eYf1pqh1L+XGoJ430JDely+/OOvvSnFrZgpu9mSOY0kOUGQMYzxUwlLxeZLhVQc5qAQ5B8w7eetWf3PlESkkKOnrSm9ieSyGpPAY1eMd84A5NKxiuGLxsykNyD2qPIgTcmfnGMgdKj8owrmFwdzfNVuDerGtVuSO00TkBEKEfeqNyJTukUk9B7VG0skbFHJZR0xQJUSMkCRi2eCM4o0DklJ6MsQoiRmI9GP3vQ0/cABEi5PTA9KrRvkCMQnB54PSpEeVmUIAAODzzWbU2x301Lf2PCY3gbupNJyCSsrDaOmeDVZmxIwmlO09FzmnsQ8i9cLzycZoin11IkluwE+791MAF5II71HLeL5W1JTv3YHPSl8uG4wZG2nJwvNEUVmWMRQqU5U461rZRVy4xbYgmePczZkYjtT4wLpFEsR3hs4NNcNEN2AVz0zziojNLIWIjwF4BzSSuUm3oiUDdu8xRGEJ4LU9GdlO1gAo4zUBtzcsfOmICjB+tOdvLaNEV2QcFsdadkiORt3ZKjzg5ZOcEgZ4NSqiTD5owCeeegqrALlQBEyuT2Y9KtN54AIUFW9OTmk7XNHHRXIjZwuwkPylMfjSyK7mMhiNnPWmNLMsYRmwScGomVlzN50pLYwOwqYRe5DXM7XJ3vsDzHUbh0OelLEBJiRlJ8zuait4MNmVFJHOT1xTzqLKD/o/fr2AqnzPYNbCG2YEjy2KFsDinR2k1vvAjGGON9OW+uXjR4vL2D15NS28u63xKWL5zjjAqZc0kOmkluV1hkjyyr5m7+VJHbuHfaxDtyAOc1Z+12reZCCFORgmkjuI43CKpcnqwpOUrAo3d2RuqrJsdQwbGeO+elV7ie0VldomBGQQoqxvIZiwww+bmnKsUyA7V+Xr6mnzWV2gTb0IIbsTFVjGFHqBmp5TsB2Y3H8sVNHFYbP3EbM/XBNQmZFYwzWx2jqwNRdN6ITS2Y0qoQbx8p9+nNVrkW05Vnj3lGySw7VM9zbFlHKsX45/nUjREsM4wDzg5oe4TSVrFWOGJTnyYxu5VyOcelXQ8HCFGdh0AHekhhjdTE5wAOD0I5pxdV+724BNXKWgKTeltCLcPMbYu0Ke/eh1RtwkVFJbgAdasMV2A7ickZAHWq0kIaIqrAS4+XjkVjFu9jR7aD1cxKNp6U0Tshwz5DHJqGOK5+zBJGyxJJqLEnmbZUIweT6VXKnK5i5ySLMs9u8bEvtI61LE+BnzTvGO9Qv8AZUXONwHXcaakwG+Tyy6DkbRyKbSa0EouTTJTKzSLGIzhifmqYLhTnnHtUCXTyS7FT5cccc1NC0+10ZVIz17iod7FuzkPdizD5hxzTSfNJZDuH8Ro2Bxjft9Tmq6JbxA4uCucgfP1oV3oO32rjpIMnIbIHIBPSkIDbcIx/vY6VXk1LyRu/wBYijp1Jpn9syFsRWbxNnLZXpWqbasxQsmWjZRibf5rCTj5c1M0TBQowHP3ayxPJODISu7PUjmrKW6REKbs+V1xnnNN3ejKejuL9nuEBa5dSw9+tQhbK5DRvlWDZJz0pRLbKXkM3mHOF3GoY57cgrCjfOxyQtOC1HUi2tyaP7GqkQgkr146mlke6O5obZ1DcHNNhkuDmOG0UN2LcZp8cOoIXae4KgAEAdzScrsnRPliAa/WMN91mHRRnFRiOZSvnswZuRxVhbplP73Ym7H3jUcd9CZcyKpCMcbTmhJsrVuxY+zjiPzOnQmojbTqv7vy5OSSM4p731vJJuPBbpUJnYy7kTgfewetZ6qWhSlyn//W+at19GMxBGLds5xSI8x3F2YluWxUZExUuJGXd2UdKQNtKOzZzwxxXE4t6msJqV7kx+xJH5hJklzyrNnFTW5tMGRIzkdQxqpvVXzHGcHgnHJqNoN/zJG6g9ealwLU19xfXDSiR2UEngLyPxpkkNu0pjbayuck/wBKp+RtC/N35HpT3O4hRnIPWoew1Pm2L32TSt5W3VV7g56H0xUT6YACqyHd61G1tcvEx+UkdMHmoFmv1wpQgZ65rKN77hZpalvyblXTfsIXuTT2FyqsJGCbu6ntVOOS9IclmBB43Lmhjc4VzMwY9cdMVvZydzNSUS82nrbWwuftHmhzgMex9KqRyREfOCGB7DrSxLGrHzpVYHnazcfWpPMtjCQ6luTgoO1ChruaqyWo1r+CAM3luSejEfzpgkjuflLKNwzuHY0tvJIyu0NqCq5x5wwacsAeNW2IpY5bA4FEkkzHldilc6fHdDyoLh8k/eDYxS21jLZEu8jy7OPmPWpEjiRfvNkvjg0s7yL92VnweAeeK0imtBuUmrIXcu7dGg+bqMVJ5MckZCuEkXnIHSoooLmYbiu3kY+lK7yj9zJH8mcA45alylPa494nmRVe4+nvTJI/I+dMOvAJY85p7R29rIkz7hxtC9BmnrNFGDvClSxIyKHdbGSjbXcrxzxRZPklTj+AcGnNKQC6BkzggqOBVmJ45CUU7kYcjHSnYjkHlFFwOFzVJ2Wpomr6Iq7LiYrL5u2Rl+9mpvLui5ExQgn5gO4pkdu78SgfKcKR25qQ28m5t1wSR0xRqtyZRu7oY0Flg4Ug92oxZGNDJgAHqe9N2vaocFZG6n39qUFWCi4ts5OQQc07Jomzi9SWSOMx7IpdgAzkcVEGn25RyB0BPemttm2o+6M5wMDrUgEIwrS5bnj2qbMtpvW44yWw2faMMBy5qubjT4QzWlts+bl8danb7NBHkKCzHoDmmi8851jhtFZejAilC9zOMW+okRLn91KEUnJYn2qOUX7MUilG3bnORg06aBpJMfZ1GBwB2p1va43puCOozkk1orW8y/ZybuyFIW358rc3XJNSyT2ksTC6s5AEIAJHvRli58uVT5fOajW4uJJfnUSI3rxTsmXZqxPmBcbGcEgck9KgYSJciRbs5HBweDUsomlBOFRRkZXriq7GyVCRv3DO7d0aoUrEuKW5PEzQyMLrbJv6N60LdGWSQLFIAnAO3HFTLc22yKImFS65HPSmrexFg3DNt2nBqLSvdmqcZKxMFEluJY5oj1zuPNRwWsEhUSSEM3oe1QiWNRuEKBuQee1NaMMvG4t2INZRjJO7KVraF1rDT4zLvkZTnAJNRz2Nm6oPN3gDIZu9UzAwHmO21W6jPNSrC/UsdmMjI/SnyyfUlvmdmhiWUSyASSyhgc7g2BUMdoDIBHdPsZuSzc1c3tMcFVCrjOarXQtkkEnmOoxtKqM81UqnLoieS3Qm+xMr+XuEinpzwfxpkMq5aIoQqkA8dDVx9i2kaQttbGA5pUSONd4UNnGcd6nnb0LbstShOSUdo0eTa3JSqqm4KjzOMk49QK2VMQLpEoA7+5qpOG4hZgx6qc9K2jWSVjFws9CsY7tEUJOSh6/NzQZCib5CcE+vNWEtJMfvWw2MdelV202BXZxclmY87j0+lK6buWnKLsiu2qRoxfDMT0UjkUq3t8+NsIRMcHuw96lhgKTSfvEZu24VMXZTv8oCRc7wOlUptu1ipd10K7G7uFCbyiKeT0qVbNTGfLABPJyeT604wzz7nDYJORnpSlpViG75iep9KhJp2Ka5ldbksbso3cEqMVkeOo2k8MXEFnGQ0yn51PStNzL5RUqCg6ADk1m+IvtQ8NXXl5K7CC2fuiokm3dk67s8IBnguYJXGJI7pShkXPO4c19B32qzabaRz3JhaNlDL5fJr5zvfEF7DKu2MHyWIBcZyua93htRf6Jp94kxkBgViuParnCdkpClGDkpIhuNQvJJEnSeXyZFwqZwM+tV4v7akkfypiqKOQeg96uWtvFcspeZ1VDt2VNe2FxJbPaWMoBBz1qVFRZtKaaskYtnYajfarh1uruBASyRjdz9K9o0ViujW76XYW9uFTEjTKob/GvMfDd3f6Y0klztUyApmLIx+NdBooktL2O9unN9CjAlMkkd+9bNPQyTbTsei2jPBbpt2urnLtEm7HvmiTSzflriF4yvfOBn8KhvPHs504W2g272MbnEqs4JP6Uyx8RoIGgiiiEYj3SPKRndWcXJt6Fcqa1ZYh0qWed0kiRIAoyZAB+VVb7wvp83+tt/PAzzjJp1r4mS7s/sb7nJc/Nv4NPbUpbGYSNNsQDBUYIq4qV9RpRZWi0K0KZswqhAQVPHFctd+BILw/brfVHgDOd0YXr6811E+qWMrOVMiEjJwcc1FnfbJJGNwY4IXH5mraZDSeiMG88MOtkqaZMm5FwS45Y1U0jwx5AAu7ySSVudrDIrfDSJKEkn2huAvoPWno0BcBLlXI4Y55FNtvQzt7upzY0nUnv5IreeOOPd3FR3tjdwZcN57L12jg104vV08Or7ZScgFgM1QguDLNJuZV7gAZ4o9mu4Kb5bdTnjBe3kX76xgj2HNPSA+WUMXlnHysBwa6AXKkPCFyHPXA61nTazBZN9mv7QZJGCvXFLlu7IarNLUoJaBYmPlES46hetMWaSEBMMqnruXvWzPeCJ1xEohkHEm7BH4Us8sVtBHKzC6GegANZyp6GnO2rmNM1x5W+EJJtPI706O4cYkmtTntjkmtcQ2l3veOQQlhnaDyDWZcW98jySJtZQOMmod4qwKmpSIDLbXUj7/MTPT0FSwx2aL8koZm657VSjgv5nI2RqoGW5PNN8lpuUcrsHTPWktxuMSxcNtZYsBgTy3oKglmaORIVjaRCfXpUbQ3aASO4wW+Yk4OKfHcSQgTKDIQwGBitbJmUlZWHLb3PmENIzN2OelSNZTKN0bBuDvGe9Ne+M+U2YcnOTxViEz7fliEqyD5sHkVDlccXykSboP3gRpNw2+uKQ3jefsPDrzg1ZEk1tKrrbOY2ADEDvTXij84uMBm5JPOKtSVioybdmQtcOxDYVceh60nmGZyZJCdoxgninXKQtvMfBAHbg1XALKYxwe59aWj2Q6k2tC2Jl2EbU3KOuaiPmGMujcjhhuqBLXyWYMz8c4zUuyOPC7iDIcketCgtjJc0fMcbqTAPl52jByevNJLKbkF8xowcDg84ps05hJDKM9gOaXYjx+aIdmeQcVcU2io9xGgilmfBycZBpIv3PEnIU9M804llVTlVJ71CQzKf4mzRy3jYalFbIneWJJFy2VPt0ppkl8z962FJO0Z7VE5jZNrqWA6tUSyJIFVNzvuxwO1JU7aMlt83kayXUI5EI3DjcKbObCHEhACknBBrPhjuPmRUxjse9QzQ3J8t5AoBJGyl7NMlprVmiZ7dpgDFuV/4hzj3pk8eUMiyBs/dGeaYjPFg8qOckVFJPGmdm9jnjFQqb5tDSc+VH/9f5bWCba0cjljxgUot54wWnC+Xt+QAU47jAsiXAYsMgml8+4dgWdA69RXNJ9jaUE9SHzgqkBlIHIA6imxvcyfu8MeeWY1ZC2g5uEw7dW6VC2BKcMzIuMdsmppvoTJqNri+WRHl2zk88dKayoXA2jjnr1pS04DFCGL1GYpXRN/y7c4xxWqWpcrW5gee3E4jnXBJyrA+lNluC4VIIzyeWI4p8UEfErpnOcH3qaAwuHEikqD8vPSpbSY3FNFdVmkfYGjjV+rE9B3qXyLSADyrhpEB+ZjU0qx48yPDo3JHpSJwuFjG3qR60X0ujNQ03FkMC7XSTp1GearNLJNuaMbQeMHvUz21uVNwgCEdupphKKhA6+tNb3CLlPST0Fi85YGUqHPOTjpTibpUQiIbFH3Txmo3km8htjfePamZuZcbjgYx78U0k0S+aLuxwufJYGT5WPG3NRvKzSBUG0PxuYdDmmyQrJhsfMvf1pzPjBfn69j60lFCnKVrkkSFlIkk5HGKsfIVw23k9xVdWBbKkEHvTxKSGjkhQkDOc9ac02tC4u8bDz5flmKNgAP1ps8+IgTEGYdW9TTCwdP3YAI6ilUscFWwB1BNQodWW4uKWpYhurhYwuPlGfoKekzI6yhgMnJwaqedM74+8jn5xmkD4Upszk4XJ5pSSa2K5WveZYluBI5bjDHAOalFwsceEiBwMZxiqjDhUB4HU5pjTyA7AQV9cVkqK6mntWpFprqZQsiSDcP4TSSSySsrTEAtyQB0qtuBx9046GnR87ju2hhnNaRpJMl1Zp6Essq52g5bFV1kBlMcgzx2pscKySEqzg9mzUoEYbHBfPLGtFFN2Mp80nzXK7tuYMISFHX0FG93LvHkIPUVO85lYxx4CDqPWo/MCxY2ZK8YNJLUuLd9yHzAMGMjcx5qs8k0Tk7lJPB288VPsD5PCnPQVNGNkMiBRhx171q1ZGcZSc7E0dqXtVuJSqu5HfpVa5jB3K4yyjp7Uz7UyI0YwV7AnpVea8mMTJ5YZ2HX2rhcJPViUIuSR4Z8Qpkl8RzKm8eWMHcOPwrU+G/yX0TuCwzjHY81jeOQv9uu/m72YfMM/d9q2PhuNt+p6hjnHpXrNN0PM89e0dfRddz2+WJTGsxBRlXp61BFIVKExhgw/SlMvnDaWfO3oaays2Fi3BV4rz4pPc9LmXMyRHhUM4fbg/MM1IRGWCEkq3O70qB49+3KdBzj+tSR+aFCFlI7j0oaaMnFydrEnyJwDlQepNR3EpMnyRBjnC8cVa8+2fZD8ikdTQkgOXVBkcZJpqWtxum1oivDJJORui8uRfvemKnMcpbZ5pRG+8wPNRmQSZSP5m4J96sJucvvGwnoDxRKV3YxvKIyS2En7pWJfPU1CLEqFPO7PJZv5VKrEllGVPv3pN8mQj4znABNU78opNr0IZHkjcKUXaeN1TETMo2sqqedvSlfaoyzBsHGKruJmcrn5M/L2xSUU1qU4os+d5qN+9wycdaGbKhHZlGeD2zTfJjZguNxxzgVPHEhVBIRtHX3p3pxLUpNpWGjKBdzDHQtmlmKSyrsjJCZ28daTZknaU2Z6buam81RIDhdwrPRvQ2cW9bDPIlK5MakDk4PIp0MbOmBD8ncik+0eaRtz8o+bIxTvtEufJAKn+ECnZ7D5nvYjL/K0L8gHI9RTVvoQoh8ti3OARxTR5ojLEbnydxzzmmBJuXj2lgOBntVWSV2Z25th+6DLLDbbUbmQ+pofzjEXULtU5UN1qDyr8DaLpUQnLIw5pyZJOZG3RkdelOc7aEac1kTrPI3+uiAKjg/1FRTs0jAGY53ZyDxmpHRDKr+ZuUjscmhrf5fkYsM9M8CpirPUpxc0GYWRv3jM/So1dY4mjhR/MU5GKmkW2RvKWfBXB4OcGnmaIZYcFzjI61LdnoKo21YIPtflkghxnn1WoheSpMoLf6s/MPSrS3UAjljYssh7iqxng3bGg4z80nrQ1qRyOxGGDs8e/B5Zmz29aV7gugikIcAcuB1ozE4AEW1ucn1oIMaKy7SrcMCec1TulcuEVew5pFZV/dHcOhFBdo287YBjqCeDUaTnfkJwvfHepliMxMa5ZQc8CrUmtynTSV0MN0WVl+RY2PT0pJPu4Gct0IPFS/2Mrgz75Pm4AJpi2Usbbw/AHANZTafwijPk6EroihSAdxAzz0NN3zkj5AcH7vrS72cEsoPY5PWpTIgVcgqemR2pQlfRil8T5SFZ3aQowC7eNxHSnmdIj88+Cwyg6U77Rtj4IbB6461C2yTBEYdh6joaqWhlCMmx7zRlCZG3Z+Y81HDLG0hzC4UdD2xViFSsZzEAWOCCOlE5u7SPG2N1boy9/aohNXNbNsaJPtDbSpUcYNPmEiocyr5ijnjNMRZFjDMwBPbPNSSwHCyId3qT3pt31ZU/djaRG+XUOLzaTwwPHNOuJYfJWNHyeNzetRTWTZNz5w2t0ApFAhJDgAdsHrTUdboxjUdu6IxcTBozId6xnj3pPOeST5VaPf2btVuKSNlJeFl9OOtSTtBIsbvtDg44GeKnmZpGLTuym1sWjLmVSc4IJpgs2SNQSgJGcg5qaeBZ2JjG1fUd6WC2jiOzBz2pqbTLpLVsgJKfIqswHU+pqQXKNF+8tdp4GaklDwpiNc5OCSKjRJJ8qcK4/I07p6CnG7uyMSPKceUhx901J5MdwC0xSPb27E0qwPgIZOe/tUos450MRYhivy4PelGSQWv6iQx25XKbmCnkg8U6N5Q2LdSEzz9alt7MwxJ5jFWzz6Gi+iube1kktohJKoynpmspTV9Coxk9XuK8M7BWiwxA+b1qG4kuI8CSNlPqD2rC0a58W3U8xlggCbicMSK6C3mnwZLwxvjgj0ptS6CT15iJnyhywGR1xUcJZN0Jn+QdQTmpbponYbMZPUHtTCYbUl/LLuetaJ21JqwvoiMR2TShDuYDsKX9yPmhiICnoRSpdyBhKsSrnqpFPaeZ0cjaqt7Zoc9dhxjLlsiOVJmfzPKXBxU3l+XkeaBuHbtUKQ3D423DFT15xTltismJZgxzjOe1aOUe4op7vcU3Dwtu3BlA6EdTVkzyMoaFcMOCAaRIAhxjcF64700Fk6fKc4yTWT1JlNSTuj//0Pmdrp1wZF+YHB3UoeSVDny1jJ4z1oIVpFa5IOOcdjUUi2u4PE5GTgjqBXHotyotNlqNBtOJGwO3rSQxgAjafmOaI8SMBC24qPmBqQw3bsI4m+U889qznOSWjG172wsUKrmPblWOST2qYtHGRGI4wrdTnmqjvcQFjIQQBxinQoB++OTu7mpp3tdlXaurEkqQI5AOMjrmpLSxVnyJFBIP3u9Mk+zmIhlLN2b0qJZ8IscmVHZxRN32E1oSfZ5oZn324wOj5yKZ865fghR/EaVtQHmGOORty8AGqdyxuQi5K54cetVFt6MV49CWaViwGEQ4++DnFVpJLyMbCfkIA3Y5qSO2GNhkwp4685qqVmhcjzS2xu5rVPWxSvHVFllWTy0kuGGV5JPengrFkSEEZxx3qBpkIVpRw9CyRL8iKd393HWqcL6EpWdy0twu3Y9uNuDsarkLwk5bKYBGT0NZjXDy5i8jylAwAx5pipdsPkPy5PGetKVJtFRu3qaUrLJKQOAe47VGLmW3D5YLGv3R3PvVRUnLbcOKnE2x9jw52j7x5yayslqhSTTJI5YrxS8kXzD0HWli2xnyQxbHAHrVdGaWQ/Nt3ZAC9KlFsQVFtIFdDli3U+1Jpp3ITTjZMkkR0OUYFTyTnJ+lRTFwMbC6sM7fSnfZ5JnffIwOegp5twQR53bk5qlOy3NPkQxoi/xopPIVjjBxUcZww2NyeGOeKJLZVQO6FyTjd2FSRw7f3exQmeSfWqbTRKi1uSIizMd6j5OvvUkkT58xeQR2qOaO4hh3zRKFbnA5qKKWVW8lZQm7k56DjpWL5m9zV+67Nbkv2n95GCPmcfPSysY2YAouaVVh2ESbWLggt3qGG1iQlwrdOMnNacyaM+VvdiRS3GCY1xjjI7inG7KSeXNDIdn3mI608PPEQAu8e1J9rMiO7QkDHzBxzRy36EKc+iI2jF8wkEIXb8w57VL5WwKS/A5zmowcsUE3lhhggd6Xy4Y3XdK2FJ3AmocbuxSlzb7ku8YBRiadGyv+7ZcN1qCW6jIUJt8ogZZeTUT3YCow3kjoxXmrUW2LZ3L7FI+N2ADg0yRXD5jcNjO0VQad5gNiZK5OT3py+ZI4QSFCT1FEotM1TbRfeWZCmEQEjkVEWLE/aBgg5qo1vMkxT7Qx24+8etWBFNFkuu7jIPWlohODkh8y2jsnzq3fANVgJDJJ9kaRM/KoxxT2MERj32zbhySOgpft960m60tVZTnCk4OcUJ6CScSNRqUZBVY2wQASeadjUbYnziBlvm2mgtfzYWZfKz1IHOab5c4Yo1y7LzuPY+lC10Ibbexdt4AQ4MuVbseuab/ZURDEKCO3NLG1nBF+9nCYPBJ61I89ptHlF3zz8g4NZTlJSsLRKxWNn5JAjIHoCOlRyTSecPOtckjBK85qaOW4niYxRkB8hd+M1BHbar5PlysgXs2fmNa+0T0NY07K7QlwIzlmiKAjoRyKILO1bDSbcL0yetPit5HZmuZ2JXkhu9WLV4osELHIGyMk8ilKfu6Fvl0M8RJHIZEjHcYAzmpPOvIU3wWQyfuljirM00ayjZbkHPZaaranc8xxBAvdualTaWpLSvoQC61LGXKCRgQWC5x9KkhY/ZzHPebpCRye1KILv/ls2B7Uf2ZEm55JMnP41SaE7t6DXsbZ2aWWXzWC9D0pkUYRHMEAOBgk96WS1Ty5NjyKB0GapJeXicbiYzwCRxWsbMHzM0luoY1DXFuCp+Xp0NKwtkLAbQpx0qpsvZo1V2jVepxzSrZOWAZi/cgnpUygubRkxb+0SGP+D7Q3l9RzTYZoIEbzP3jc4wM1G0MkZIQeYM9P6VZiZoV3m32t6elNxfc0a7EkEtwV/wCPMhTg89qewkBGMYzyc9Kh/tWYnygAAvXvT1DTZHmgY5wO9ZWbZDRMwX7zDPNO8/TzKEEWX7kVTMJR8SSbi3U57VKLm3iZmiX5144HWplCU9jSnomWmCq5YyhRTwbNgMnHvWc915yCX7Nn8OlBw0fUbmPAz0pqlZakuTexrKsUhXG1lHA96Zc21uZwMZ46DpWVGk5IL3BG3OArcUPHcvEF3swY9zzUqLvuOXLYseRaLvcRDngnHFNtUWNgikgZ7mmxssUflMjEfpmmJdAyBBCzMcgcHirsZOTexoLHEzP94j2OabHaRNJl3cDsKjtrnDOkjKCnYVbk+yTAD7QYnxnGetZu8TVSiykdMtufmy2c0j2wV/3WV4xUxmsos7roD8agkvYs7Yct7tWkJyYnFNXGslwChjbhAeG7mh4b4Qh3UMM5IXrTiZFzIdpTvzzUiHjMUrkHk+1CcktBSi2QCJbpf35cY6Bh0pBa/KvA+VuCKm3gDdE29i3zA9aRrmQOR5WyMd6rllcSatZohGIiyIrFz09qcscuNu3Jzyc+1K1x5TAyLu3dD0x705d7ybSRjrwau76scuRakUkjRMdiNkjrmo1ZdqxifYzcsD1q6VJwyrx71E0e6ZidoORuIHQUruRN7PQrtHGoCiUsd2SamCSh/mCgKMj3pf3Ls2wYBPXbQsbgkGUf7PzVEpalx5m7PUYA/wAss4G7PyjPSklRSysRgtnOKkEIkyZpPl7bTzmgzQw4YgnAHLGlzPoNp7MatvDkyKQJF9+1NBuAVcLywwpNOmeFpNxk2k84A680GeQv5sYCx+hrSLlbUmMUldEMj3McvzFTtPPPenSuApEgYq3fuKl2O2XlVFB5BXmnxW8UikyOXIyWGaJTQ1PUpp9mFuArBEQ4IPentFtdfLlAGM4Vs54q68Fs0QwFKZyKZLBax4KxDcPQdaSkty9ZOxT8y7hC5xMH5PP3TT9s8itvtlYEZwT0qV42VVKjlzwM9KgjgvJstK4GDhR6gVd7rQnkI7i2tRGry24XBGPanmGOAKkK43envUcgaVvLaMttwc5qwbuImMeWyEDoRyeKmUpNFKMUMNrNxG64JGS/Y1J5E8QCyy7WPZe9QreXLzcxN5ZbALVMkc7BizLknIPoKzcmhRUk77EqGJT9kcMXbkEiof3ElvIZbmSMKTke+adPbvG32gSD58YNKunt5Uhkddj8knvXPZrqbpqTKU0E67DFNuVhzg9feoraG5XcZHQjqKvfYooMOr5yfw6VH9mmchYVODgc9hW0aik7NA07aH//0fmNHaOMxv8AOpbrmpyU8o7coqngD09arQWt1h4Hx5gkwu08H3qxHELf/j4XduOOtefKyOtxVndkLRSbRIGLYHHFEn+tB43bRhqul4mZmjbCqDwarnDA57HJqIysxJuxFIJeEeU7gc5HSq5eIBgy7CP4scmp5jJ5aAN179zUsiMIQT84YDg1qnfYFBu/cz5ItxEiSZA6896mDNkfP04bPerC2eF8vykIfliBnFTJa4kQR24c5OTjgUSqa6EOGt2yus7Z2B8gDIFKySLGPMdQD0AbNTy2sdxu3ZiCDGVHJpkdlaJGNzySYORuNNyi9Svh3I4pQw2E4cdCe4qPVJXk0y8t3iRo3hYEHoTirDMAFYQqMGiRVms5zMQF8s9u+OKfOtkXGHU+ZtUia1u5R5bxEElN5Byef0r6B8I3kknhyyWRQD5S9Bwa8L8VbodQKsuUDE5PPGa9v+H/ANhfwham5u8sqjgdvSqm26epDi1LQ1gLPzGkuAVjPLYqOXToCoubCeaNTwd/QipjASpcRDZ9etDsGI2SZXGAnWsovmWgU4tFdbG7s1GwW06ScksTnNWLe9+w7kubVwP4igpHEsciDyyhHQYq3FNt4nXcpySPWnKbSGk9h4vhKVwNsf8AeYHNPn1HS/LaCWeQnGd0Z/nVUX0fmnzEyB29qtRXWkJ85tFDtwfl60udp3aJUOZ6PUvWHkS2oFrKikng9DVXUnmgYJG11KXb5woytR3UdhcMPs0UcIVeGU4Oajj03OR/bGoIOzJLwKftVJ3KUGlZs1Us8WpuZo3xjhT2rKtjrl1NLb6ZeeR3xIOCKq3mm65mOBPEl9tzkudrf0p9ta6tZ3K+fq6tkHEu0A/jVqtG1mSoybvcub7+6Btr2VY51OwSLzn3p1roUlmWM9w9wc5DA/4VVu7RrgM6amXcjgqOprG/s/xrbb2tvFcUNv8AxK8WW/A5pqenvMp0lFXWp0s8Uok3yeYIyO3U1GEtoZBNbyzq56rJx+FYcuna1Ikc8GvNJMn9496h83xRbpv1O/jmlZsDdH2qlOysQ4N67HRXl7wv2eA5B+fA4qF7Rpj9puYGf5eAwziqarqwthi+SOVVJAEeQKpta+Orx12+K5tnJdIo1AIoc1FXRMYTNS5sLiYMJIJGhRQSFB4FNe6tYbJY0miWInHzthhWTLoOqYT7R4p1OVc/OhcAH24FXLPwzoygGRpJQvPzuWINZusktipJy0LKaxpEDf6P+8kbgNjqe9WY7r9z9onUMzH7o9KilsbHyi9lDtcDjOAKpiK5yrS7Qo5GDwaz5+das0Xur3UaTfZpOQ7ornOCP0pyxiO4+VYGyuAM84qjNJM0alZNr8gY6VSiuZraRZOHYnknvUygmrAn9prY0rgWyu8VwrDAyKznmLMPKiVdoGcDk1JNef2giPdefDtyCYetRJLAjFVMjLnAZhyfrTSmlZlNxk7tiyTqoQ+US5HJxSR/IfPV3QZ6ZODU8RDclh7EntSu6xp5zoGDHA9quEFfUhyvsOMrThXSVgPrxTFmKSMkkW/euAR601rmIqkccHJ9DwPemeVJI4IfAXoQacYqJlUUm9B4jHPG0j34NWIY1KjawDdge9UWkn3n5srnofWka6kj+bacZ456VbjfVDi5N+8jSmjj/wCPjzOGGGGeRVcxxllkWYyqD0IwelRHU4HVPM69MUyS/iG3yQPmJwTSTkipN7EigYYHbuPOal3xwxqDMpOfmAPIqGTbchOiD1HekhghMhbZ8/aq57rQShNK5K/lTYREfPXJ+tRNaS7TI77VX0qXsVLsshBGcYqCTz9i+W5fHy8mm33JsyYR9tgC45HrREFRtiQqAeeKjMlyqq6gdt2e1O8y5MbFlAPtSV+bQasndkxd/mRQMMe/WmtbSPGJjIODgDNRebJj54yWB6inRyxvH5qzMHDfOhPFNqQRabJjFCwSOQllPJ+tMSO1TZKeG5BAPWqztNJMFhcKgHJNWB5RIJdgUGSfWpW4pOT6j/I/cjHOD0zQbH5zLHjcOSCcVOssYkVVHDAY470y4diHRHCPxjHTFCbbsiXKyuymrIJALnc7NnaM8LQsHlKIzIrAtkH0p3mx+WS2N6nmiIF41Zk+Y/zocXcd9PUWGMecy5G0HJJNPI3SthcrnAOaaQNvzBl9T3NINm0LI7Lnuat9whFrRjZpJH2ptye/tUiRQhGzkHvTHEIH7qVTk4ORUMfmSyNE6jGMg5qUuZm3Mlv1LMSx7f3cvBOPrTo3Vv4lQjPBPWo47Ry37pfvd80ktsXk5bLj+Km43Ik7L3RSN+MEj1FRmPbxnqM9elPJMQwT8w4xTUcvIRtwh6nHQ0Na2Mozu7rcRWnEWPLQIG5YnmlLtj7vC8cd6JX5CgZMfbHWmZO48kF+SK0m30LSTVpMdL9oVN0CoRtywPXFR/Kybm+4eox/SnSJO7Iqyhc9eajaGZJCR0POc9qhStuTGMm9tCxDBCgwJRt6+9IShXrwM5PehbcS/vWbb5anGP4vamNHlN5IG49j0que+hUYuOqQrhDHlG2tjgHtUUczsmJP7uB7VKYJmyFdCcYA9ah3SLHtl2lwORUyeopuW9gMuEUcBV6tTzI+Q64IU5BHWotuIxvjBz1WpmKIA8cZUdwBRcFO6sx+7zJC7AZx0A5NDBZAVRsMexqusxModieOnvUruN2d3Dnkd6coy0bNU42Fj3OwhgUbgOWJ6GlWOMocSlnB5FNVW6ZABPXpUn2WCCTerElupzSTavczUW9UKu4DhchehPrUSITnzsqzHAFSPGxBIlK8jIzUbXCq2CwZlOBu70Ri2jVRu9SERFJdvQZ5IPWpQVTfg7sdiafE4nnV2VgAD06A057c+azo4ZSOaGrPUiNNttoredFjzCuc9cmmyP5kPy/Lgj8qcyAZRk47YFMlRhGDuUjtzWvLfUfO2irsk3vIg37jwPQVT1Kb7NEfM3dMnHWrWZEjwjEZqtqbxSwqlwQGI/1h4wK4pSbaMIx9+yPCfFLRvrc5jVlyeQ3XNdL8MpIG1AedLuZcfJ6iuX8TmP8Aty6WI7lV8bvWu0+GcNvHLFcEK2Tz6mvUr3jQszgbmq6glrfU9dXkeaoVR1UZpkX2m5bCOqIoy2R1pPNjlXPOBwR2qylxKoDLCOOh/pXlRbsd7jBvcgZCejk+vvUotz8pzkketTmaOdllEXlnHzqTwadEqeUdhPUnBNW5t6SRtstGUvIO1iEGT15p6rIYzCF/eevqKvj7PxjrxmkN4IJQFiCnpn1qHPoSk1sUY/MiVvl2+5FPNw06guVbb+tOlvPNleG42hDyoB6VVjKMwAjwexB61pCV1qjH2Omj1P/S+VU3SSl5Mhj90elNaRlwSrMc5JxT0ljiLQuxDMvBzQJyCISq5+9muVt9jJu+jeo8xOcSLF1GaQGRxnaFPXJHFSNqDKhEWCueeeRStq9pGiwSYIYZJC521lqmdKUZbMAjNtdDz0YCleCQOWckRkY/Gqv2plkLxZZFOcjuKBqFxMxTkxk8D3qrX3EpR3tqW47GGbd++IdBuAPQ1XAaMs/UZxnHSoVupyxj+6SSBS+eWISZhuAyfelyyTuOU01qXHlZAHCDn2/WlSX5w+4eYeevFZVzNI5HzEKOoz2qWC7SNsTREoozu9BV6rYzlO2poRbUZmWQl2BByePrVaK3hti8jSOSD0HfmptkbIsySBkfoQaXdEYwkgByTjnmrb5nqTZJ3WgkhSX98ARxyDyTR+8nGI1UEnnJ61NBiFh5kW8EHJB6UhntI8iNghYklmqLXepqrSfqVzHsB2LsfOMZzmmtaSc7Jn4OWGOlTtdWuS4O444YHqfWmzamoRvvNI38IHWlKSvYUIuUnYaUhTb+7Zi5znFIrA5At2GO7Cppr+6I8u0hDADIB4xToZJplw6fOBlien0qHN3NVGL0ZWjaR28tY/mbsTTiLkKFO0AH0qytrK77iSp9uwpklsY/nLnnGcmqjVTdjFUnbUqzKblfNW52EHr0zUAeOPL7jJID0Y8CrS20Sn5WPDZAbvSuFQlAoIPJOK0ewpRtqVUkl+9Fg57Y4NK0l6uHhyMjnB6c1eFvC/Ky7SMYHarD2FygVUIZCo4HUVgqzix+zc9GZ8NzqQUiMhl6gN2NPSSVg8lwp+Xpgdam8mTdsTnBxn1p5FxEUDoWVzgqOcA079TSEbKzK6+WCGdm2k9AalnljOMRsIx+eaebaJnMg3qwPAxxUU13JFmMx7if4wPepU76kxi1fXQjilkBw1u23NOMkxZFwqg+9Kl7NwcLlehamy27q2RcfMeQf6VXPrexzrnV0mTky4Mckvy9QaUFIl84XG8Ecgnp9KgaOMDdJMSyjJFNHkTFWgUKCOS5pqN9TbpoK0q4MhLc8ike7uiqIpJjBzyMUQtHMSmCdnIzxT3GOBzu5PtVOVkRKLteT3K6TSmN4myATwPSnSC7Cp5wCg/d55x608OCVcYABwTxVp5ILmHZOFcg4BA5ojUd9CadNpXRVgYW8itLcGXHVc8LQt/ElwEjjykhOQR0qdbazRcnLE8YbpUUl4ts4ENv0+82OKpzv0L9hNq6kN+1ncUi4APBIp7NczSjy3w38TdhVQTSTykgKhz3qUNJJlXbGO4603yp6hGTfyJmjuEfNzcZVumDxT0MeCVmy6n1quoVU8mSQsM8kmpCLeNcRQhif71ZtJyujVXu7ifbhG+0HLE8elO+13Ew8xVDYPHam/uQ0f7r5++P51OssEbMdu736VUoq10RGUb8qHQy3kgYNGVC8gmh5bh1IErAk81Jbag0snl5bAHGRx+NPBBOfLwynPFc/On0HbqmMPA2oyqerYNRyzRCPYA23ucdabNFOxLxhAT83WmPFLn5wo3c5zWlNoJNscZt3+riO0Dq3BzTx5rqvyKCx455phW4IA3DaOpApiWlw8hl+0MiKM8jvVyd3ZEKU72Q7yi2TKcNnABp0gjIHlscHgg037OI8Pu8w45bPSrNrFaMnmXUmVJwAOtS6llqaRi3LVkLTRqqLHnOOT0pH8yU/uYQ5HRyelaZtrFCB7Z5pZobCI/LOy8DkYxms/a3+Et0tXzGZv1CCVdyrgjikiWe5kKyYdQcnI4rUW7gRjA581QvOe1VJZ4JJR9lCwqg9eWrPmle9gSimkVp7dWkCyq2wHselOWGOLH7v73tQX+0gDz8MPvGllSQFXS6DFeCpIrVSbVydXqiX5lykduoI/iJPNRxGYSFjciM9CAaWNYjva6vNqov97vVaNbJSP8AT4yrtyS4yKhVLsfJPTzL5UyxlXkKnuzEc1XScRx+WbgYDYAzVeaTSWkIa+G0DGWbgVX8vRXVXN9FkE8K+fxrSFtiWp3saXngjYRgjkmnJdib7qgAD5QaoRz6W0JabUV56gtjipI7/QYl/wCQjEHI+VGlGTRzWdkirJq5aW2k8zzdkDMx557ZqT7NukbMyqinrnFZY1jR/MCzahHCqk5JcDirGnar4cunkL6zaPaoMhzMCS3pUOVtWEaV9noWfLt93+uDEcEZprJaKcEB9+fzqnc6loru8sVzGQWwNjDn60R3ehqVQ3gQtg7jJxWsJX1G5LZFiRGyrSR4XtTBDvbdENv41Xk1PSJG41NCc8HeCKmS+05cK1+gYDPXOapzsEdfiJzbN8oEgZgOhqVIpHTITCgYKg85qj9usGO9LyIvH6P3qVdXsIZFlkniBHVietEpySEpJ3sTCaeLiRGXggKBk0fvJP4WQH72auW2qQzyTXcs1ukKLxkgE1nXWoaZd5nXUUDNwoVxjNYOfM9jRuyJILWXYAScqeMHrUpWQHzGKgjjrVB9RsQDD/aiFujfOBg1Gs8E0nnfbVTZkMWfg1pG71uYTjdXNWJZo5GkZ+GPy4+lJHdZRt1ujkMcknqKgW7tTcKDcoc9C3NI9xa7tiXMeQ38LetRNNtBGV1dj7uTz42WKV0JwNnY015buDCbV2bcNkc5qpM/zGOO5TIb5juHHNSvaXLbppL5SPqKpWiW7ssq8kieW8rZA+6T1pGW2KpuXOOOtRyEL8/2mMy9Rg9qYtojsD9oAeTkDPFDSvcfxakpgy3mLJkrztBp7ly2fMKEckGqAtcSybrzY5zyp6YqWOOZmVDe+cTwCfTFXFJPVmFRuTempZkluWkYxN0GM9qeYtQl+aRU6DIFQQefbSHZNuAHOaarXCAObrq5G3NJztobc0r2Ln2eLaRMSrvxuBximulsn/LRmZuCWPShbF4rZGuphuY8Lu5FM8j5m2Fec4BPWsr62Q5QbSZLFa2ksTPFhtuMY4zTfIkGTKo8tRkDPSkiSeMGM/cC5HNKCyARybmZ1HI7VdpLqTzK3K0I6eaRHDGAq8k014lhG5JcnPTvU5u5yjWwWIKOrAc1F9ihKCUMzBeSM9aHU2uWn/KCgIC8rxb+2TyKSZrkbZN5WMKMkc7qZIqrGWS2znJ+b61LNLP9nMgttsbAALmk97i12QiXM0gw1uWVjwzU5EkCmRWxhux6UyC8nkj2fZAjAjBzximRPqAd8W+1Bzgc7qcuUVpdSaRLh2EjTsYwMDtmq5jVSfmc8d+gpTc4K+akwIJJUL3qwlzZSf6vLEKeNvQ1N2hTk2yJLe2bDyKGI+6OuTUvkGEBY03Ak9Ki/tKIRv8AunLL7dKIdSWYlIw24dCeMVEotsUKcmf/0/nRFLKB0I7Zok8/5sLlU6A1D9tT5RK4Uj7zU1p4JEyL0Pk+uOa8t6M6ZprREgniYP5i8gcmq8UlohjfGcnoBSRXdlHMY5JMbuOowakeSH5iiqwVsBgaUGuqMmtLitfvMzCK3bKjqw4q0NSvoYlQQxq38W081n3OovE2xIt+AMjpmo91xdMP9UmeSxPT2q3DmaKjUZI6tPKGlncANkDPFPlRI2MhnUkNwCe1NitGwwupQxHo3SkMWn27rJvDkf3jWqgnsU6rTFe+BjK+Tv3NwR6VIt1bhighChBwG6E0G9tQoMcYYA8barm7eTIFsu7PJIpJaMynPmtbQtwNA7O0jKM++AKm+zxr8yzBPfd1rM8hr3Pn+WoXsKmubdXhVC529AAalttXQ4y6SJZhFbr5jzrlT1B+9SW95JsdvJDj09qqRQtAMBUOemeale+kt3UNAzADBKjqKpXtYTutUT+XdNmdIYUQjDc8im/ZRk+YxO4fw96rS37znbGmxPrTt05BIlwTwCD0p8kgUpJ6bFmJIYF2sODkfMelNNxHAoWIo7k56ZxUK2yJhp5GfPJBPWnDyIG3rEAv8QqXBqWjNOeVrdCaSUGJQ3UckgUgkj28gJk4FQtfpg+VbNg9SR1piu10Asvlqq8+uK0vLZkcrcmXJo4pf3UUgHfcpqKSeWFvJyCvQtnmoILeJZPNeckYwAppiQTeZJJhXCnvzU2V7FPtcma9BcIgMnbApqag7yYWNlVTgM3HNJHdRqGEsGwEYyBwKik1Kx+WEBnK8Zo5E1exlpexMiTyTsHYYY/epstpGpKvIy4/jB6UhWSZVSOUJk5znpU6WKH5bi4Z8cNz1qrRbVx6t2ItlnbwkRMnqS5yTSrcSMNvkEkDkgdafJb6fbbvOAdQcDcamM9v5e5MBT6Nmk07lWVrEBkhdx5zMG/u9MUpTdJvW5ZUIwQvpTPtcEitHEu7JILMelJb6dOkZklkCDnG3ms1Lld2O2iuSS4j2uG2kEd+lWN0UgCRBnY/xN0FV0s7eNRcEtKxPO88flU0DyYaRUCoBzSlOb2NW43sBgaV1y3yKPmY96QxI/7wMyqDjGevvTPtK4wiuWP8A/nTS8r4RVKDPUiiMZN6smUbomCNCMCVihOSfQVOk6fM5iycdT3qvFayT53uV54VT1qwYpUyZAAgFEl0CEEhjSFNrPFsT17VFiIyMCQxLEgdMCkaWN1WJ23ZOetQ+dj5DBk5OW9qqMdNQlJc2hKI4g4cyuBzhQfrSfvVZC/MYPU1CYLm4LeVLCiDrxk+1SvY3LLGTcZXgHAqm0lqJu+r2LakXbFJmVPLyRzgGo7m1iRoxNyAMhVOaja32nDorY5JNMMwiI8x2YD5QPQZrO/Mi2layGN5hibyCwXcQW9PalVHjiEgnO8jBOMU2a5UMxVW2gA5xTI5XuZPlXC45JOO1aOOhjF29R8W6IBdmcHgE9Tmla9d5RESVI6n0NPWNZTnc2RyFz1pfs0OZXKruBzyaOXXQpc1iNZPMR9zbWj7nvTYfOcO4uNyL930qUNEwLeWWHQjHGabtQQsVQRdwB60KVlYuDTY0TXH3kQDHALDrUgkkL75o1we9QiJ38oG6Ye1LNGyMV3swVRjJouktCZe/qW1mjuNvt8vSgRXKny4kJCDr2NVzM0X7qO335wcirkepRxxqCp3Y59zWUkxQbvZ6kP2W4YBWJPPc9KYUuWHkOpZVPJJ4FWftavjAwzY49BTmG3d833u2f0rNas2uRM4Uny7d8L3PTFV7iN5wtzHKYVyeM9eKvqY3AhDgE5yCeaJYooYUXO7n8AafM73SG2umhRjixHveVxv4BzzTH84Ps+UqrcMfSrki2kh8k5SROR8tV5bfy8Orj35q41NdTKpF3uRSNIQAMc9TTZbhf8AUqN7AjpTJYH2s6PuLNyM9BU/kG2fO1Nrjhgec0c6bLd+WyGyW86iObbhB1GasG3LQr++IPUY/lQInO5c4DZOCaeFdiLd2z3BHUUm2aWSjdkqSPABHw4PXcelQvJdqxktpCFP3hnrTvsku5vNds54x0pY1aNkG3JPQmhNPVGc7PVED3L/AHfJLE9CaebqM4DQEDbk/lRJKImOAGBOCM9KVczOUSPduGCCOgovfclxvqtxvmQSAiInceoNR4a2VoSGwRgYPXNWZ9PigDPgZxxg9PeqqBlkCo245zhuhqotbo2krtHg3iu1WPULvC/Mk7AktnmvUvhPGLnwOk10sYkWfaXzkV5r4+hki16/Ty4okklLEZ+9wAa7n4LFJvD09tC7bFlO1WbIzVzUpR1Iq04qS5T0YWtkYsSTsFHo1Ag0lVzYldwPOetNjtHYmDyyyHqc8ikbTobXa38Cnn1rnsr6sqSfQZLDJKzSDaSgwATTYorh+BAwKty2amKwiXzIifm7N0oF5eqxxtAI5+lK7clbYjlUU22Rsi7GYxrx1OOaZst3izGvzYxgGpCbnOBt2v1IGamhaaGPYIYT83U1rFyYJK1yFre1Max+eRIw7jpSf2dc7Gjil3knpmpnuLFDifbuP9081Fc30qMHssBe5brUe+xNKOrEsV1OFTHcBQAeNx5pwulUSfbfLkQnsOlM3zNj7TMGkAyuT1zUMVlcSj5EByehFW4L7Q2r6IsC508uhAcbOgUYFQXN7Gx2mJJBnJDHrUrWLQLmfC4HOO9V5DbNiRIcsp430QcZeYP3B0WsxzMBJpscJQYXBzmlkvmkLB7VGB7P1zVRym7zioDDpigXIkYF97AdPetpU2lciVpF2aS2kQoFIP8Ay0AParVu6rAY7RmRW/jI5rMe9e2Rn+ySMMH+HpUVneXhbfnCHsR2rFxktRqon7uxfeFYp980kjp3560yG9EUrGK1yS2Ac4GPeoZL2YjiAPvJyT2qqt4QSrR8qOTRGLfvWLUox0bLsv22e5ObhVj/ALu0EGomaYJsA+VPTtUH2yMS5LbFHfrimSXyKh2OzAnAx3rdU7K5gqicndWJjdg4yDxwCehqA+VMTsbCk8t71LbiOYBD2B5z3oa2TYcOcE9PeiMUmVNc0bNhCJOR9oB2ngHvTyzD50hR2prQNHFtIGexzTVjEfHn4PXINXy6aiad0ug8OvyrLAEB6cVE1vE2FeUjB+7upst8yYjkBlIOAVqOSaaRVAtdjerDrWKWoSkyVoDG2I5OnTJ60+Isf3nBIPCg1HBbRuRNNJImzqoHDVZi+zt91trL2NauXULLqMzJ+OcgkVHPb7kG+U4Jz06VZEiiN2dkBUdz1qA3IkURoqtvbhj2qOZ3si5tcl0f/9T5US3MQHlurk/eLUrJG5KtbqB1JBzzUvkZLIucfxY7VN9mVGOZRt7Vxyb1LlUuisPLRhMEIQH+I1LjI/cnaTyDT2jkjLiVQUK5GTUCjDF16r78YpwnzRsjSE1sxPmYFFYO+eSaaTcRxkFAF3AfKetSmMH54Yyr8ng1ChlMhWRiCCSB2oj725Mk+YmM3l5BYMSPmPoahFxnlenTn1qdY4duG2+uc85pwSJkyCjZOcHrVJqK0CW25CPQSfeJ+gpWiVHVAi7cbiVPJNPIjd3z8ijoMUyGGVo5GRmYp1BPaknzLQekfiGG5JZf3Bxn7wFBkiIO3IHIAP1qbasYOGyGHT3qMGQYARRkce9Wo6aETTfUaPMUbRISHPX0qQKy7fnJUr0J5zUUj+XgTwHDN2OKRp4wjCOT5j90EdKmSurERjJu6LIwwLFQR35p3myKQwQAAjBqrHJOZDBnO4gmp57Z2KO0x46LnoKleRrJpx1ElvN7x4zk8H0qOcTMzBVwc8DrUxh3AIVCqvIYVG0E1rEtzv3Mx5Wregcml2RpGi8zNk9geMe9T8LiSOXhehz+lRyXsbtvB8wxj5t38qlM8kigfZArNgrip9Bcnugs8yqwhkO889KFMpBJPTqCaa5CkyAgMB3pTMsW9xypGc025lpKT0EB2uNyhmPLGpPNVl2AEJu5OKqm6jdMheSe1LbuXY8AL23VcuVrU548ylYlTart8wAPQ55NEZleT7vToTQIdnLMGYv17Cpm/eMNzfdGPlqbJqyNbJbkTGLO2Vcvzg+lMklIZVf7g4p88AKEj74PWm/6Q8K+YEXPY9qmz3K9pG7gyIKS3DHk8DNSKFQl3lXIHK56UuxkVTwcZGc1EyIjZ8ndu9+latWI5ZRWhLG6uCWBQHoc9KbJEq7SPnA5PfNC8W7mZGCFsAU3bJbqhVuMcCpcW9SpLS47fCWyXBkI4X0p5l4EGGXPLe9RsgAZ5kVS38S9atRRloxtmVmHrUXSZSpOSuyo6K2GA+bpzSogjwNg3MamuInkTk7WB7cAVC6PtLu+M96q7kNRfRAyguNzc/1pqLyfmBx1NQR/aI5CHXcM9f605mdPlUYyelXdtXM+ZRLCrJLJiNHYL1NKYMzLIcNjtUcU5t0feZFJPQc1BKxXEnnMpJ+UZ61Km76FpWRba5MfmeYm30xUO9M8ynLc4HemtKrZBXzCR3psal4gZUWML0I6mm1fcVybzsfI67h2A61Uchpc7Aik8Z71bfLAELx6moiCeS2SOnFODTFz2ZnNKzYZBtwPmBqlq5hNtuncoccDHWnQNdK77uRnAxVDVpGMZCorOD1aua7UkVGOrZ4nq7h9TuWV9w8w4Ndf8Npgl1udm2LgH0rk9dWNNVuBGFA3k8etdr8NWtYWBnbdu55HC16mJkpUbvc82FJQrp3PT1utwAWE7Scg+oqyLw4HzEKTgnHSo4ry0EgEbg7ewHSkkuraXgMg3k4yepryGtbs6pQ+0nqWEnP2dpON6nAzTxcWrvsaT5wvY1SbyflzcKcffUGlY2aMCrKWxnrV20uVy1OW5fkuVgRdvIPrUMl9L5ePJ35PB9DWf/aFvyXkUbCAcmn/ANpWEZw9yrKx4GeRTSXQiNTmVlLUsSyknYEPmEcn2pS8owsZKFeme5qtHqtolw0kjKUI4OelOk1ixuLgMWBjHA28k05vlfkKjep8WjJ44ZZH38v6t6UptZTINrnBPzcc4pq65bwoYwVGOgqMa7AT5gVuOtc/tW3ZHQ6MEveZaksRbo8yZdWPXqc1XEsWDhZMHg/LVm31HzYmPl4Qcqc9T71QnvGEhyhRevTvVU6jk7MmcVGF0WLecKZBGpAx3piXbs5ESNtHU471VXXltYViFrvbncxGKgn8RiHJSAkNzgVpGprYmD927Zb1DVhp1sZpFcsM8gVnaFqlzqErmaNiM/Lng1F/wkkF40Ra1kXJwdwqW38R2cMs0QtyJFzl8Y96cqvuWHHkc/isjbMrbsGANt+bnvikjN4xcyKpjkPyrjjHpXNy+O9pZV09mCdOOTSL43Y4aWzkCMPT7pqY1Wldk89DnsnsdSWuJY90aogjwFUHAoc3rfMAmUxs9655vFqBFSJflxkk8ZNRP4yluQmz92VHA6U/a3lYwqzg3vc6W3TUHlDzS5yMHnv6U64hkY+TtXk/XFco/iu4wz7gGPLc4wKa3iW/H7+Fs5xgg96KlaKdmCvGLSbOvDcqEVd0Q4bFWGNxuVn8qI5A3dz71x0WpaiUN1PKgRjyBUN/4gkWXeLnG8AIGPWsnNX1NqdZrU9DiuIWEgQ7tgyWx1NNk1A7VX5QmNvuTXn8XiS9Rgd+yEY345zRL4jLTAhzJ83GOB+NZupGL1ZtKbjeTO9Goy7tqZ3gZHrTtR1CJ4x5pCy5wT0rgo9d3M0v2kiUZwu7tWPdeJrk3SEuWRsiTPapdSCd0TPE2j7x6I19hRuPzJ1yeooi1G3uLmO2hm37hljnge1edXniC+ntmEORJ90PnjbUGiaptu41dnxjnJ7+tX7bmIqKzSXU9fSHz8ybtiQtjr1qwmorZNvaTfk4wDmvO4/FFyrvYtc+XHg4z6/Wo7TUr+48zyboNsJKgnvWCq817suF0vdPSE1i3eQllREX5hnvTk1nDr5UcTljjBrzJLqeWQt9pckL8yntSf2zdQLzKxZchW65pupTewQrT5mmektrNs0yZ2hi3zL6VV/tGETSW4kRMfxde9ebrqcztsedvMbjINSyXMogA875wx2ndyfrQ6kIK7F7RqVkeh311Y+Zv8+IL0HYk0+HE0sZkmXCc5LcV5t/aEzzxkjzCv8AF/dq5HqburR+e3DZLA/pWka946Cdm9jt5rq0kmYLkrg5duOaoJfQSF0zhQ3QVzEmqhojAszbt24+tVYtZvJBJBDGsXUhjzzmso4tp6PYiU48256DDPpyJxu8wjHWmtqdqkqgcbRjpmuHSe+yHW4MhyCxHrSDVbm3uGmJDOM4B6VosRc0c4ydztJdd0qM/vVcsGxgL1461Sl8U6XBPsjjllLZGzHSuSl1Z3iN1cJtPfb3qxYeILIZK2e6VhjfjlfQ03im4WGowv8AEdMPEEc5Fu1tONx4OzpVmCW+uHaCK1YogyWYVyJ1HU5JN6zgKsmc45xV4+LLiwKkTlg5wWrJ4jl2NoyV9TXur26t3Lvp24DgAH9agi1jUGOUscdgSO9UB4jt5f3gk3SjsT1qofFGoAM/kMFfO1QuR161axamiKnK3vY6OJtcuGSNrKFDnrv5J+lTyw+KoypFpalh93c2Aa5+38Q6qirMEXcBwSaVvF2oTwqJwy84bBqJYqa22LTpPqak9z4jd2V4rSKQDGFbNI39vpIXlWHZxgKScmuVu9TvBcCWNnUj7pP8Q9K2P+EiljsiWiO9hgeuamWKnFCqU4P3tdD/1fkaa88YCKP+zrK0eMtiQM2DVXyfiBN+8jSwVd2CDKeB+VZ+m+ILtd29zx3qy2uagmIwdoZs5B7V859Znu0btU6sdGy5c/8ACS28MnzhpE7RHdVPSdZ1i8ikj1NWsx2LZBPFQ/27qULzJa3HzHue9Y02pardRNHeSLvGcsKpV52uc8lCLtqdfZ28t7bSbNcMXzY+ZsmtEeHNUlVAniF3Q4yGwK83sZ57Pefmkyfm5OK0JvGd/GiCOUHavyrnvSjiqlryZ1U50WrWN7Wnm0qc28+puoYfnVCbWmWGO3hud7schs8iuS8R67NcWay3iyvOf7ik7RWFpeqNPOkk0rnaNqEjHOauVWUldmMpJyUY9T1QX8sgRrzUpYy4ABz0qZxezOc6mzBgME1xLNcIvnSSbg2OCelaCyXbQriVt8mMYOMUoVl1djSd4ra507WGpMMLq0iK2ATnk1bHhzy13XWuXKng5B5xXLSazrFsyjzN3lD5smo/+Ei1W/lUTJIqHgk9Ca056kU9boIVYzaujor3SZJA/wBn1acxuADg4IqrFps9qM/2jKz46saqQ/a5pFjDsrAgksamvzc+YIYMFHHzMT0pSxclGzHyx1diJdBmu4iG1u4k3HkFqrp8PIZpWmk1u5L4woEhwPerFhFcWM0hN1IzN1UnAFWGlZYjIkuSxx16UniZXJVNWvYltPB+mpCYPt8spP8ArC75Y03/AIRPw1Btt7a9fzGJL/vOR61Pa6bqEt5E9ujyxkfO4HFLfwWWnPKY4THLzvyOat1no2aRipNyZhXtloun3zGNpJBKvzjJIGKs2ugeFb5g17Gry4JVm6j05rHvbpYIp5oIi8vXDHv6VTg1BkNs8+d8inKjoD2rB1nJ7mUpU4u1tDsrfRvCiL5dzZxSFBgCQZ4rRPhbwaLNf9FtlQtuCqMEVxsul3epKHkuZYs/ddD92pIIZNPDLc3j3Ma4AdjzSlOV73NaVVRVnHQ6seC/B8knnDzBnjG7Ap7eD/A0a7LuPz0BB2u2cGuZuNSlnj8mGZk+YZYChzcXK4kuXA9c01Vm+pn7eD1gkdra+HvBcGxba1hAbPfO2ln0rw/gokCSFOCR3FcNZSJAz2rzSFTzuBrY06+8suIgSm4gl+c0uaSeruawrqybSRtL4d8HRMywRRl2OWbeeKoXDeFoLnbcICvO0DnkVUm1Ow+1G18srv5LE1i3thc+Wfs7ByH4461Tr3ekiJSWvKjrZLHQrnaWZRHMQQN+MU2PQPDEEpjRVlBk7vgDjrXFTxX/AO5RG2KBlh2FXE81VEMz/M3JIPWm6ltmZqpzStKJ3MWj+C41ctaxmcc7yTyarvD4YRMGOMAHJrzvWNS1dbiNrRGljQfMB36Vm23iPWLm9SBNMlBYnczDjFaU5X1b3H9ZhKXJbY9Ze30GcrLbOnz4BVW5C1HN4e8NzqY01B4XP3WRsE1zel3z2Ihl+xK/loQw7gmgXjrcSzSW+ARkJ3PtUc01PcuUoJWOmtdC8HWm+2e/kkllAJeSUnca0Lm10eOzxHLyB/fziuRlEd1bJcQ2IEx9RypxTPtjhmt58kyN+dROotLGiqvqbD2OjXjKv2uePBwXU8kdhUMlloiubdtZv2mQ/ugpwtZE0lzYXEpLAxgDA9KpC/XzlH2gs+CfpTWKl8LZlGpyy+E6xTpCgu0ty0+ANu/irMosYrRPLuNryn16VxFxqoSRAu4kn5j7Uj6lBcXMcjzM7IvCjpVRqNayM/rKdSyO1fT7AsrxajMsvKuC/wAtIfDUb4La9cqUb5FVx8xrh5ftEshlW5kTdxhWxxmpvtd9ZoSs0knPDE/dpSrTvZMtV4t8zR1/9iRiecTeIr2eRiFAdwFA9sVdXQf3Yc6nKi8gOXzg1xFnNdTMt3cTMxBxjJq5dave20cg855IhggZ6U1VdtOhtGtGcdtzq4/CbXIEUPi2aGRR95sHNWl8P29jIYpvEUsjxDJIIya86PiO5aSOackHBA5I4p8mpTBWh+0Z3Lnzc889qmdapeyZEqkeqOzns5YTGLbWAWnBIViCetZkj+KYJNsEsTbD85JxmuWsLy6urmKMXDLIufnJ7Yq9aatdo01uZGkZc/M33fTrVRqTsYxxFOb2OstZPEbTmaWe1CSIMIX70x9W8QW7t9pS2aMdAjZNchFfXcf7vzW8skkMDnvR/bF275G7g87u9N1JOVhxnpZG43i+/wDLdIYoV2nkE5Oal0f4h6ncTvaSaeit/fB4NcXdJNDfm6jfZHIDkE85+lR215cQSFWiZkY5HqKzc/ftLYhYpt2fQ9QTXbu7RglqnmDqCepqrHq95BMlqdKXc3LsrZxkVxdt4haxEnmllY4IYmrNhrk1wyzCU5ycuTWyqSUdENVYVJWR07+JjDM0P9nzZOAPkyKgufFdvbXgV4ypPBXH51h3evojoEYyOPv7j2qreGTUZhLCqfvMZBNEqrb0LVR2sjp28Waa0y7FXZu+bNXYPE+gCZiUjORuC461wCaey3gcnbIjcr61DcadcKwkgYLjruPSp5psiVb3dUdldeIdEnDvaRx/aImyExxis608Y6d/aDHayqTnAJ25rmrW1njcyZQEkhjnqKgNgI73cSfLboD0qHXt8Rg60nsj0xvEWkyBZ2DIGwKlh13ShCnkqrAnhnNefzJcTQG3i3fIMiqtnb3cE32eaTzYjlg5PQ1vCre+pKxS5tEem2UujXMzz3N4UL9EVuDVlotJl+bzgFPRsZwK8+huPJmRGRRGpyRnrV291xII/MERKYOcc0vbPdHSql9zsVhsxL5a32xDypzV5bW16m/AU8Ak9TXmEuu5t0FqS8j84J+6Kmg8TuCseMyYz1yAar28rDjOm5XPRLiGCIEvcgHsc1LHZ4AkMu5T0rzm58RT3QIxtCnpnrW1pOtyTRqhu398/wANZLF8ztcbtKR01z5kZEEYDNnhj1NJ9n1FiDNhQByM1mrdkyiZbkEp1JGRVZdXlkmaNbws7E5z0Fb/AFlJ+8bxpxtc6AwsEKwwpI/Q89DVWSC4WQo5wAMnb2Nc+2u6jZSury/K3cdarf8ACaOjOGO8McbiOaSxKtoyHDXU6fyZEj3tvZQcbj2qYT3EYOy38xB1OOaxrTxMTAcsjD1erEHiYyOv7tcEYYgZBrRV4vS5PLK9jagvhJGIZIjGR/eFNMFm7EYVgv3jmqUmsGRQr2uG/vc9KWK6gmz5rMkSDJUDljVurHlG6NyylvaSBmhPlkHueDThBcRcxTKT1IJ6iqrXlq8qFIZAo7MvGKsGaAxmWRkRTwoHU0lNbpk+yadiJ7xAG+0QKecYHOBSfatOjXZFbtuPHC5p6Q6bMhl89SSRkZ6U2KLTkleD7QTt5BqlViy4x76kTBZ8CBMvjI3cYNRRQXu0ySylSecDnFX44YEErmTCHoSac0reUfs0gwOjGqU0Cp8zsik0Y/5eNxzyDipI5FSJkQA5PAxTPKurxlTzdzZyfanfZ3V1QOpK+hq3NNaESg09R8ZtsF2TnnINOj3PhtxRB2z0po3LNsdchuD9KZOhQtsDBQeD2pSmtgl72g8vJkN5vToPWnsZoYMAg7nz1qqGkXkEHcMZNQlGd/nmYAe9JNNDcXEv/b4SQR8sinDDFSi8YjMCKzBudwqlGFDCRIlIHVjVj7VaAq4dIy33sHg02m2Ukrak8LXF7MSG8n1KngVIwcpsmumkyxxnisuOd2mcQB2Kk/d6EVZ23CNG2z5WHHtUzpcrHzXjYeBDb5DgEheCKX7XHu2FPlA5PeoUsf3hZ2c8/MM9qfJFGjNKi7fXn3qkkyGkLHcwKXMSdeuT2p7kysrRz7UHJANVZ2gjzu+UZ+aot6NtaFmCnkGqnTi1qFuVWRptcJsVskk9c+tME6rEskyp6HNVIoZZt378IvGC3XNSG2kVVLBXB4JY1k1yvQpq+hO01qytgEKehHOaiN3HMjJFCUeMAbiOtR7isOFiICHOaje4gVAXVs9+etVyprzFJM//1vmlBLIpYfJIMc/hTXtlM/l7t6MAT83c1V+3TSNiPKqMGpYxIg3mXBOTwetcK5jeKe7JXdopIuBtQ4wD1+tTTKWTmPG/jioUu5I3OYV4GA3eh7qecEMwD5yDjj1pLmjqxSSaJPJjj3EsBhcg+lJ5TbWk+8T69MVXkml8wMy7hnOccVJ9ouJ0kAKxR9Ae9ClqPl6pjkdkARvlUAng9alefTo0UN17N2rMZ5MAOxbGVBqe3i3k7kRxzwTVTjfVlR0dizvtI8Srk7jgYFRSrNNt2bkGTkk1MxjyPMyhQ8KOlV5tUTzSoGSB17VnFczKe93sTpas+5HZo2HCtn71LnybbyS25we9RPPLKUG0qpHBz0NNVUxv3MZNxB9MVUo2JbUZE5KzNGCckk7j0JpPsZLuiEgKM4pvniN1AUAjv3xUranEqFjzICM+47VCjK9ypNW1IRGQQrI43DnilIaUqjAL5fAFWV1A3nWMKpb6UkzW8QzF+8bPOOdtF7PUavugTy7hCvKuo/KiQMOIxmReAaWMxFmb5tzcYqRmltmdo9rIRhjnkVHK+bQpSux9oLnazXK4Un5Sakcwow848/w4qnPLMGVnfzlIyozxTbSWaXdJ5ZGw8lhxSdLW4c7Wg+eKDIeKEB3OCTTAhY5UlSOuK0GniQKZWjUN0HvUJubdpGTeoz0oUZ20KhO+hVkklUqCjEMeeM1YY5JBhUuB8uPWmF5nhIRgCPWoLaaTa0uS0i9vWiztYyk23a5418WLcHxEqPbxi54bHTg1sfBRG/s/Uo4pt227+ZV5xkVQ+MouT4ki1OWxZSbdVyD/AEqP4KeJNM0jXr2yvJRaw3gyhPV3x0FdcOdQNHOmo33sewCO+jbyIp9pPJIPNB+3JMEmtnYd9w4FXDLZlD5QDuMEsxwcVUubrUJHC+eSvHyj0FcrV3qhact0TDa3DooAHT0NRtdWMT4KMSw6VUke43EsxU/SjyTcuJIH2hRhy3FHs0lqSpu9rFmeeTzBFCdi/wAIFV2a8UlN5O4U9rKOHEr3G5yOgNOkniMgEa42jhjTV07RJ5HfUrpazDdIYc992KhDyh9rBjkcir7Xk7qquw2n7wHTFPj27GWJNxPc+laqo1oNpPRGdv3NkfeHSp4JpojuaU88gA9KtQwcsXgysfO7pQPsRYOfut6jtSlUi3sT7N33sQtcXswCOhfHfrxUMuZxgwhFx1NbEjRJBvt3XjoF6mss3Es8rERFYwOdw6Gs4VFz6I0cZOOiC2t4lJaWTIxwKnjubWHIhWNNvOX61U8wAgKNzH1oW3Dlkl25raab1FzdEiSa/LJiQliTkEdKqSMkZMjoQx6VIYWTKvtIHAxTpLZRDvcHdnoTmpjfaxNWzKZlfIaLIx61U1bW7Xw/D59/tbPQAZLVoeSiEKXOG5GKoX+lWN0xubljIqcKCOPrXTdPQiNObSuVdF8U6L4lzNbY2L96PGPwq8/2e4l2W0RRR1J4xVO10u005jJb24Ut0IGKvxjcnzBlJPJFJw6rYJJvS+ozZKOYpDwecU5RNkgsWI5OR3qaOGHkQyMSDkkipsxmIFGAP60tbaCkm9yu0svlr5qnaD1BpsVzaMsgk3k5IHFTjyznzDnPb1qJ1hSRRDHkg5OaUlpruK82vIbHHH5gdNwAxgGnyKxfmbcd3rUyRQHa9wSoByQD+lKbeMsW2FfekpO+pcFpYrtcPGoHl+Ygb5sU13Ygv5ZXmrMUTAnkBe5PrQp2PghWBGcdaLcr0Kkr7lRsblVvmRu/rU/2VYwPLkxnJUZoZzIpxBtAOOlVzCZj5huPutjaDjipu7kyt8LJTdNZ7pm2sXGCDxTEvpZAwMDEsOKm8i23/vk3MeOe1WNiwEZ+YAdaqz3CnTXNZlVZD5a+ezbA3J9fapFntVcrHnGM5pzKgXbLgIfWq8kUI/1SKQBn2pclttwa10FkEpceW+ARwaaxmDiRhvK5696Za2lxImd4AAJxVkQSFFbzCRu5rXlSjYSi5O5C86/KHiYMDyQOKlzZ7AAGiYevepDuJ2smF7Z71C1xCv7y6GQueBWTbbshdX1GSSRgKBJ8x5FWPtM6gKERUK8kdTUUd1bSAnyAY5R8rYp4traU/vbh0wCAFPWm1JaFRi5NNsSW8t3cQhW3qM4HORTTKWIwrD/e64q/FbIF86DbuAI3NiqxwxLOwOepBpQlJxKnGLbbIOJSd0hZN3NOSGWMttCsvqaspbwlF2Nz0bioWikt+d24McH2FVGSbsxOm7XG7UR3kZTnA28dKd5W7bKHOduGwKGdM7D1H5VPG20GPsed1OfuoyaVyDZcYUMSE43DHanviXb5LPjdjDeuKsEbeS4ZUT5gTmoftiKD8mSMsAKmF2tTXl5dbiC3jO/cqhTyQKNu4koThf0pIpVkC7gUBPNSll2kIPk9TVJsXKpbOxAlu748wAZ7NUTLAd0RJYY49KnAb/WO4PoAaYdm7DsEABNW5O2pKUEtCE7sfKgAPAOKjWQjceWwOQBnFLLKr7vJkyEPJFEctyiECNMyZwT1IpJK1hWGx7smTa2x+SKkHUPHJxzuGelSHzlCqg2lV+b3NNKKVy+Uz1PrUOPLsVGz+Q0yCRwC53YHQ095PLTkhmzwOuTVdmUypHF8irwD3NNn3xyjaQuBxnnNWl3FO93Ysrdq3+tBB7n0pjXWx8KAQwOSe1VkgaRgAwJPUntV1IomGNgOw9M9a0k2gi1J2BEQqJGlJzyT609Aqknd8oHOaV0gdflyirndz3qo5DDI3DBrOUl1KqJtWLYkBPK7sUxXWPcRnGec1XtfthR8uGVPu5PJqZzKQcKikjpUunfUXtXJXehaV96tmT8z0qsMnezc9BgmmOiFRltjnrz3qPztjEdl6571cIkOTWncufugA3ftUbCIsWZCCccVD9oBxj9TwKd5glbLPsxxUyi0zSKtuPllgj3INxB6n0qKWGJx1LORkAjBqbfGMApn196YqDls8n7vPaqV0iXJuVkRKkSAMMlhwacRG3TfuP5A1G6iHKyOhY84B6VDG7tIQHyOh5q3FsnnadrE0hmyu+UZPoaXzXCCLg56mlEYRiWjPcj6VGxYrvwck8cVUYpq5SvfQ//X+Df+EuugAyxcdS2eKw9b8V6ldCVLe3ySOuOKsvq9pBAUSKPYv3t2DWNrPiUeU/8AZ1qgjYD5mHT6VwRqRlK8RVE5N3nocZKWaV2f7xYk/Wuh8L3V+zNDbr8oIyQOK5wksSTySck10vhzU4dOdjbr8zgEhm4Br0akm4WRyUoR59djtLeDXlnMc04CueCh5xWlHYXsLbJpj5ZzsZv4TXMHxdNvWBxx1yPWp5PEF8F8243FQeF3ZzXDWqTXkdKnh0+WKbOkisJipAuWOP4t1Tw2BwzLMTt4yTziuTi124ncXMV26xx53A9KfJrV0yNMsxGSB14rl9s9rnRCdK1rHXPpwJBEm4MBnmmXVpYxRyJNJsciuYTX5ziFdxkQZ3Z61TS51PUrgTTNgDoGJ5rCVW2pn+5WqRfOq29pcHdIWQcbRzuFEOru+/7PEFQ9R3X3qoNNUXXm7sqRnDHIBqaO2gSVvKVsEfMWPU0OpKS0ZyRqSSYr39zuJzhM5LE81OfFiwlB5LFCvzHHXmkaCOeIxBC23oe4NNTS5pV8x9ixrhQpHJ96yjUcpNJmsoTUVOLOgt/GEIVUgQ7T1B4walfxDJ5bqVVyelcydP2HI3ZU5Pqant0jtUdpHLF+x7Vi6spNrqbUsVUa5Zs2xdtcQHz48Squ44NSC5tJYlwu0jjJNYKTSsf3b7EUY4OaheeVFbad7ZwSelaqU7bkwr2fKtTpkuLFYXYxA+WOWNZgaKeVpBtyWOC1QWkyrAUfLFhg5NN3RSkQorEc5AqI1Xsmazq6KVjQhuLGISK6h5FH51lXN39p2nhQDkKehpklqod5Y2dcHgep9KIrRhF5j4YtkgH+Gs6lapzWuOcozh2M24S4uATEWCdMd6oyf2uVxKAoX7u3iumRFKrHJlFHOemTVKUyNK0Z243cHPT8auFSaehlyUeTmfUyZftuqlSkLiOJQGJGNx963LTdbReVMoUuMpT/ALTFhbeEbSfvt6026xFKAHJQDGTzg+1W6kpNaDkorURHmmUF2JGT8vtUcsCXijO/EZ5z2pUSSOTKSA4TtWlFdIsLxkHLDJPrUNvnszCD5ptSK00LQoF3DaRzjrTbS2kv4ZFjbynTuRVaa9MuDsbAbAHqauW+oTRwtiNdjHD+ox1rRtfE0TG3ttdYoINFt49zzSndjG7tU8NjaElCFwBlsjr7VXlvoHtf3ZIUkYOeTzUX2yRXXkKSACR3Bqbt3TOqEqStyIsy2luW2IoWPaVFRWWlxZBjwz84GaJwYwrxuCPQnrS2s80Ku8abcd/f0rCFVr3UOrGUprmRLc2ZY4fAKn5vpU2n29vAJJUmMTc5571H9oY7DMu48EkHjFKWSRzkcSE/MPrRODs3HcOVbvoVbySZ2ULkMBw/94ZpVndgRJgKF6A81s2duksbh9jKqlQpHNZ81htkeSMjdyMZohG9n1JULq5m2NneNO8hYqFJzu61bFlskS5D72HJznOfWteSSEQKsfD45PQnisuW8Rd0AZVfsc5zSqSlCVtynKnTjew9zLaRBgA4fB6c9aqQ/aRcyfZ2IDfMR0xV23ufLjH2jaVbpnvVW41IJIsdvCyDne/rVxu9VoSqseVXI0gnFwbplYuCcrmpoIp52LvuX1xUY1HZN8xypHT1NWzeQRqZVZtxIyMdKqontYh4ejrJsWH7bZgWyJlZMkZ6n3pTFJNKFfgrRNqUjCPegypxvqYF5GChwqnkkdTVXUWk9QhGk0+S9kPstJOSbiTeQD8vYg1WudOnjmW3t0wZWBYg4wK0xL5AVs75OmPQVYi3yN5zhspgmq5+ZmsaaiuWKMp7a6/49wwX3Peh7WMRbJlDFOemRWleXEKyHe53duOlVnkHyR8YYZY5ohZq7FKTjUsV/sNtH+/KjLDd7ChbwPH+7A4IBPbrU0sWDtD4UjnB6iqv2byZGaFiUbgZrNxV21oQ1Ju6Jbq5a3I2qGjCdQfaqC3jTBDwpJ656ir7WzSAIvKhcEetZn/CPSyzAb2jU8AE96tRcl2Dkk0uUtzs+GjLLtXksDzSZacNEHKqBkOzUttZNahvOI2g/Mc9TSy2KNGxkkYI2fr0pLazR0b6NluzskEZH2wHB5y1SRJOJG+0zg/3PXFRad/Zvkn++h2sW7028vIbIs7yb1B455xTeolD2e62LcVv/pKsBjvRq1rE+UhYDI5x2qrBqdvIwkHGQQAe1P8ANVvkWXac5JIzn2qbyejMpcvK2tmVbCCQjy0QuOc7qeujw3LkrGIzGckYwDU4v4rfrxJnoO9P81pTiMNhutSm77EUXZK4SabbPuMhXdtIOys+Pw7pUC74plAzuYHuav3E8UCtgAuBjGKpxBWUOELZ4Ix0qpSclZ9TRqKlzLcnj022LIJPnjXnG78ana6jEym3iA2jGcdKotcm0lUIu4OO56VelmjMKh9qscDr3rL2ey7FObk7Evm2a7pD8ryDlDzmnRXDFEUW8WFb5RnP40rwSWwVSqMygctzmpbeK3lDNwvHJzgCtUm3dnQ5qK5UrEN9cXDjKrsPHKVWK3t7G4jYIFHOT3q/NPbHCxyBQvUnvVWbVF8xIobcABSGZaUlYxctdHcfFuEQEhO8LwSaZFCRuPmA+oz3qre6nb2b7HDPlOCDnmsxdQuXJZSTnuB0rH3r3ew3Vi1ZHXWfjKbT5Fijk2xxj5gDWVq+vf2i4u0IMkrcnHUVmx27TW7Ss24ueo60iW07YgLJ+J5ApuTc9dCNbWb0HPOHJkmjVlHUZxmrEM8AKiC3VWb+8AaswaZBuVyeSMEY61UuttrdPNDabti4AxnFacnvXQqnI1foXlnmhYnywVHpSGYXKujx5U9hVCO8nibed37w5IxwKvoy7DMOGJ7daak4zs3cKVaEk0tCq67DuQAY7ZqeUyJGGIClhz3p/wBljXFwWY5PGaZIGgPdww456UOyle5Kp32RUhxDuj++TzmpIbmU7h93BzjNOtIlWV2nZcdQB1+lRzxQiaTyHwHHGT3pVHKUbxE4O2uyHSan9rAV4djg7S2OoqSK5nhDBm3J2Ydqz4zIpaOTmQ9B1ouLS7JUJNmMjOQT1rBRb0ehopJw50tTWhcSx+Y7AnGduaZbXcUxYBVLA4Hqorm45blJGCs26Mbfm/izVyPVYrWRfJtSs8ikHI4/GnyOOwKtC9mbt0qWRM5fCAfKvem6bPBcXYlhi4Zclj3rI3yvtF027cvQDpUqGeIjaMRuMdeRTUub3uwrJPV6G9dahZ3COLS38oxEbye5qrFMsj+cZFEgHQ9xUP8AaEMFl5L/ADM5A6dakWGExi5dd3HI9KqnLmd2J1bzuS3Op5RUV9jAgnnrRbMDchy24McscVTuI0hkF0jK6v1zU9qcWksuVIQ5HPWq3VjOVW7bY3Vbjzrg4YcH5h61nnTJRMLq3GFPXd1xVq0ngW5LXMWduc4NX4ZDOxkciOMA/e71lTbb1ZVOtGpFtmXIiyRLIbfaxJx3pIJbPe6bQrjoQKmvNQLxi3hi+UMcMO1ZLwDyXMhIfPLVThJu9znqVbTvA1TDOkc7jHH3Bjmls5FjEtuFLSONxGM4qCLVRHaTTzIWWP05Jq7ZXXm/6XEqK8nGSOcZrRRctyo1FdJmdeRSpMIY5yHXG8D1NVbrUb5LhrF4XV1GHVhgN71tyRxLMZnG4M+Sfel1ZbO+CfL5dyoI30qSSemxM3NyunY//9D4EnG9ozdIwIBJPQD2q5IWtQixRxuHH8XarM8GY0jJLSAk7utRORgLMQ23AJUdK+bnvdGabirLVi2Q2u7wx7XbjJ7VGdL1KVmjF6EVznCjrUiq0kXnCQKy5AGOSKi/tE7hGYGXYfvN1PFaQrN9TKSUo2Zat2u7Zo7C6iVwmf3gHBpZYppVkmtgF8vjb6mn293FJD50vygsNq5yTUP9q2kV3zMQhzj3NZOLZ00ZKEdWV47S6uJiJ2TdtBbJ6VrWMtvZW0pkiDyY4YjtVWfV7eQq8cH3sBnzTbyV1Z41UbNvABqaVSNOVnuTyQm7wM+5QXd4Wms28r+HBzj3qWKxijMYt2k8vGRk04ajbQwrnKknBJ7UW16/lyMsZ+XGA+OadSXO/dIkra3LEtrvJki2SEDuakRYHtleNykkbfMM4/Kqsc+xFmLqryHlAfeon+17pMwkgEfMo6iiNVp+gQmkubqy1GT5xLHeR/ETyadPfW/MbsSccc96z/tUEIBlZl3MQWI4FLdQwuvDqSfmBU81rKUW7oPaScC+J7VcbFDEdcnNXNPkhLhm8oqOoasSBXlGCQ2e46mkAkhlaJGcxNywxUJSe+ovaJI6O4LTFjsSJeApXnIrPeAZVXkIBPDA9KrC+CRi2SbGByTTbmSUQZhbcg5qJOMVuKom9UrkxsvPcxCVjGp++ad5LKfKZyVAqG11llYW06cHk8c1Yd1ljzGpUZHPemkpK6KpVrw1LU8Wmm1RIrdQ6j5nHWuUns5ob3zrZn2E8g9K15Fntwzwuw7knoKYC95bgxuiybuh71n7bndl0Kcoz91Gd/aFtIWg8iSN1HD9jTrPWmS4KFcJgLuz1NaE2n2mUd/vpwwU8E1jRxul3IEgDRg5bPY03NQ1tqZyUlJO5qQ+Ik8wwWFyWlBJZCegqyuqtbOlxIyk7uaxLuOWOa2u7G0ij83gv03VlsNRmnlNydoB4GeDWSfPq/uLlN7xZ389zHMwuGnWRG6HNRvHZzKfuqzHBauLileMxW7CRGU7l54on164SURxFX3E7wT05rSFO+3Uv2rvdnV6l5sCRxRupEXLbecikt9WezVRb7t8hwAR0zWJY3t1KGEz7d/XnORT/NdTgDJHQ0nzRlczlWtJNs6nT/EGpqCLgKZEHVjxWiviGWWYSlUUtwfSuWzO1oZEy8mMMO9RZkW2WMNIZs569KalJWVjplXbVz0H/hNNPs4tt3bpIOhK96wZ/HdpJII7SwLRqcgkdKqW7W97p6NFH++PyuG9qo2umyRNJI6FQPbrVyqSSY6tSVlqT2HieRtTXZbyCISHeGOM12ej6xpN3PJ/aJECjpxwa42K0WJZJnTDDnPpUDp5rAzFttYus07jjNx3PRZrnw4fNjW9dpAN6rngism71SwWHAuHicdFz3rjJ3aQebbsPMjTZjvio4rHzHD3s0m/ggE8V0Ua91qP61K1oo7ez8QyNGqQSA/3quQ3czbpPMiDA5AJxmuEe5WzhbyA5cdPeqNz4kmMUaD7x/vHkGun2snsYOvraR6LcardWjsZBExTn5WycVHY+K47y4Icb1Qcx+v1ryU+JdcdnSRjvYgKw/u+9W9Kn1GGSW5DlJGHYYBqZVpt2aNPapWdtD2CbW1uWMMdqViXHCj+tOJil4eNxgcYGc155YeJNWhVlmYFmHBHatnTPFlwqA3suHRu5+8K0p1JJFqrGaOujmt0i8tflQHBB9ah+w2BgIMiSMT8xzVO21/Tbz91LB5bkE788EVWm/s9oj9nuWQs3UHGK6IVVbcbfY3I0MLL5OEOMYqKSLVI4zPHKrsDgKR0qjHZyRIJ49QZ1bu55NWdsqwbY9Q6jJZj0qpSS1uJq6HJfarvVbhULhcAoepqMnUJA0dzuwx55qSKwvYoo7vz432kfMD1NNe7vWk8swKSv3yDTTTkODkSC1i3bm3NjrupZYnKho2VR/d9KY9xNxKYGAI6dqrza0nzf6JOCOBletVLV7kTbv5FtS6AKGBIOfqasJK0w6nI6gHvmqEV/ZvlXbZJjIU0+J7Z5JIVkwxGd27FJPW5admXipSEOOeSCG70yMofkKqQep9KiZbRXEZuC6qM4zVjT7cM7s6qkDLnn7xpN6XNEubcrosTTO3QHoPWlTzHlZSuB/DuPBqeaNI5B5HQ9M0zy12eY5O9felF3e5N+XcRLSdcvdSIV6kI2Sak3KqlIYgzEEhmFQqtwZW+UEEc4PahPPkj3IwjVDhcnnFbTTtqZ2TdloPS52xmK4YbTwBUBVxuKPtyQMeoqaM24iI8vey5JLUn26Cb/lgI8AHdn9Kzirs0TVmugxomcLhvmB4+tOicW8flsnz7ifqelLB5TtuWQKvq3FRm7Cs2Y/MAPy47U7u7FZS1JyZHc7h7+1ReVFLGzLIgI9TzUBu5ljlBby0c4JPWp7eO32AiMEdcfhU3aHGLk7seJ1K7NuSnGRTEuJfnZYzjnG4YpsbA58pAqKefWntKCrbioDHg96tq71EppaPUI1uJMSPjHQ880x/3LBPs4YE5LEUx7uOK3xJubngimRTTz/MV8uMjhqL3EpK+pc+3bVVtilf4lxSQyw7naTo59elMVBy2d6gfnUb2+BlMg56elaJIcHZF1LtTgIjZHGTUrwrc4ntJuccq3HNZnmTBidwHHFTRCZo2QId23Oa5pqz1G073JS1xGpYsNyntTkv7p1Eck25UU4BqBo54/KMzo8eMMF5NSmW2RWLQF19z0qm1J2RpUvYkSPzgTPuYjoP61YWytIoY3eYA+pNZyXku4/L8pHBPpUavK2AmCuc0ShLoyabszfhNl/q1nYkDn3pVSMA7FAUHgisiIXm3cITsboTxip0WVDuuZdqg/KAeTWLir6sttWtY8w+L/wDbKeIIprhUlt3twYt56YPNcX4B0mLWfGVik7iMRFpymOuK9M+L5W/tLb7Lw8IOGbnPHSvPfA9w2neMdOYwZ8/MQJ7Z610watYJ0m43TPeZLe1LHyGfsDuoW3kiIaORS3oT1qK6f947JldvABNVPtbCT7p4Ocio1ZnC70aL8jylmkeAnaecGomnjwVn4zznvVaS+bzP4wBwTV231SyaMLs8xsEEsO9Di7lKVmNjg+1LlEaMBuMck07+zssPMn2p/td6Y2pT7soAi9gKgaRnP72XcO3PSkovqKTfNoX5YYIyE81ZFxyO1MWWbYTbxbUxgH1FZ7/LGdvVupzmrNvcSyxmBTsGMZPQVM4NvQUL31RM1y/llT9OTUUhtlTO/J9AelOa509ofLA8xxwSw71nkkZPHpg06dJ32HKWt2XoZFG2SMbSDkZPeqV5eXMziNi6YbdlO9RgyICf4SevpS/axGvzpknoSauUEpExqa9iwt5iVXOGfHUjpTDMfMO5sO3aqryfxcDPc08J5g80tle+DWqfKF2myxJP5ZLbuOrD1pr3YZfkUgAdT0zSQQAQl94OWxmlcBECn5sHNKLbZKd9yNLnzco3UdD6UJs8tlyAvqRSMsfDRYGPvHPWmlBKDxx71T3E6jex/9H5RdXCnD8AcZNLuuok8zKbMYPNOSONkO5iMdKi8uSL9+uXUnBB9K5uey1OhR6h9tOwKI+nGRTop97bCyhsZ+anSthdoUDPJA7VX86AAiRTuPrWqcJKxE4yjre5aG0hdmCV64NITsbejc45z2qEGPy2K5U9jUEUU7yt/pJWM9getY8uuppHVWLJumVSHXIJpkd9d+aziPMTdN3rUqW7Lt+XcuOWapHjO0YwqD9KtsE0nqMW5JULMyDcfXpUkMBfLw/LjoRUXkAEN8pJHJIpxlWFTFbvhiMn2pcvQmVT2ju9CwVuc5yr7cbuetU2geRzLIuOexpY5pmmWPkLjLMalEbMSWkBVeorOw5eRFHcKjjPLKeh6mlmmZmMe99rdRn7tTyMgAfYAfXFQv8AZyBgBXxlhVx1Yc72RE8buoCMH2ngMetSxrchcTRRhCOQp6CopApi/c7t3U4qS3trsKztJheADnJqXe+pcLvcUXLQy/uiw2nHPQ0smo4yzHbj06Gk+zqAu5mZyeSx4p72y7G+UH0HpWraZnJO40XF1cSpG5Crycj6U2ZAHQFg5HQHoKAtrGmyTcW2YBFMCJEr7Mkt2bkiodk7gptRs0SG88qMQiAEdeOaP3ZYSCMgY+bd+tV45LjzfLQAkdSanWScxkzBeOMZ6iiStqh0m5askYxkgCUrHnaBmle2lBARhgDpmqoGYw207gdzAVNsDKMS53Yyc9KTbsKTvuPLTKipHtODnrzT1uwA3mROcYxUbKLXahbd1Oe9PWZZIkA+aRj81HN72xMJPuOV4Z8CX5d2eKT7TLuIVQxIIOfSmNExwuMDnn0p+0HCAYyOTVS1epTpppO9iG4UuN0cuB0IFCvIz7vu8DJpWiiQlVzwMn60xGIjKuMZPcU0rR1FOeuj1JxOkihAuVHt1pAUm3qZfKA75pkPmLhNq4P6VGMMsiSrna3LURVyJyeg5GG0orbkHRjSeXPIMKBIQMlc84pYWiKn+7ngnjmm/wCrc+VP8w6AGqlDWxbs4jo96D/Uhf8AZokuUyrpEAV4JNNaeWNw2NwPf04qLyrmdV8rZw3zk+lTGOtmwalHRF57oGMSmQZAziqrzTT4JT5fY1PDp0SMXVwwbBKls4pRBtlAAwMc+lU38xzactCrH5jSuHT7oGCKc6xFx5gYt0FTBTDuywYioZJ8neqg56j0qXFkqZII4x9w4J+9TAkyMT5oKfwY6/jS2zeYDlcnPfvS+bECUA2swx+NWlIHyydxuyWST7xKZyeeDSoxRWCxKeeaJNiKB5xx7UMSjK6sCp7Zp25tyFBp6DtsqDkE5HQUjTiNMyn7xxyelBu3E4GMoRyaUtFIwZ13HOTxxUNu9hqSGNtkXMa5OeMdKZNA0YBWPcSeeathf3ebdMJnnPao5Y2VhIGY+oHSqTTZVRcquisEO0eauAfTtQe7lMgDpnmppZlibacZPODWbPqyFifL2leBg5zSb1sVBP4pMuLNFATI0xJAxg1Abm4mYmHDYHC4qg0E9yxkLbR1wB1qzHdC1dVVMORwR2pSb2Q7e8+YtQW08kRNwoWTd0z2qrcBo2KIGVvcVYF5JM3znBxyQetTLcWz5jkcMQDwTg0lJpXYTcW7IpJLdzI0ZlO4DimpdX8QCuNyr1NPk/cYkikyB+ZpY5Y3Ylyw3HnjkVrBqwopS2Z45c6fJNKZC2CQCUVsge5rN1K1uYrMHEYG4ktngitlLa5BYtu3OBkA9aiv9KvLu1W2QbUXO5c9DmvGhKzTbOWSik4q9zi62tIso7iMOSwQMN5FTf8ACLOCd0m0DqTzitfStKuED4+WNjjPtXXiMTFw91mdCjK2pZWOwXakcKsw5yKnmtIr+RUfiMjlcnrRDpga4MEOUGMlyOtXZpYbYiJFLPHwxIryo1FJ3Y3Gabi3ZDFtLQIIJYgyYxhelJPZWjotmgKRk5z71SNxO0hSMeYG5xmhLq5yRcLyPujPStHHmvYTlJR5Lbky2yWsrWgYtIf4+vB7VYjQwjy+Dzy3pUVtNvuCZV2nsfWorjWRJKyEpEynPNYScrWYUYXupSsXJIxCoYuxJ9KkhPmqGPHY1VWVJo/MSYsGHQmm/aGglihaP5Sc59aOb3bLQqLUHbobQEFuvm+Zh8en3qYbpmRZ/LPmlhgn0rKZ2kfzGQsu87eelMa5uYyBLuEe7oKxanJNiVRKXkbLTGWRi3yj+I5qtLErSMF3EcGkgie5u1mXcEA6HoauPvDrlMsQenWnFOOiLlFVU5sR4oo4GaIBWxyPUVGIpvsxECI5Ayw9asJb27bTOC5Vvug96imjIcvFJ5ZZuB7e9K7TNFaNm0JZKBD5kikFzgL/AHRUxXZmVNigdeetVWuFCSRuDu6Fs8ZpA6MFhJbI56VPI3IpSglZPclIXh5MkE1UlndpMRq3B796sF4wjebll9G4waja5EihY0ClOfwqqdoy8yZS6N2KV5NO53TN8qngU0GJ9hyWOeaGM8ztmMlVbg+oqeKFbZTnjgnGK6ZO71OV8yjzLVBtlA3Knyk4J7ilb5ABMdx7Z7VWlup4nPl4YNgYB7ZqNvOcmZslWAyD1Wp1cnYI1JSWxZSWJC2/g5z9eaniDys0j4x2Ht6VTt1hkAG4PgEH2rQ82HA+VQY+hHrms2m1zMmSfN0HxNZJNiVMAZ+THen/AGYXIkNuVDDnB6fjToEhuU8/cu9h8xBpkssNgmGbYHXBPrntW+tTRs6bShHndrAlnCsLsV3BTjA9fWqFxBKs6dlYdR2rWsntmVkjbJPUH6Vc22qW6shV3PBQ87TSs4vQIYd1IabGN9lF4Ix5giWP5twGdxqeaW0gmEUcnmFuv1qaKSIgrlQ0fXHal3WlipkdFIkIYg9frWfKm+ZaFwVSOu9+pUvmMMQcIAMgbR2Gat6dMjMsW0DAyoPTFSzfZpN8lspKt0z9KiVoUiEiA7z8tT7RuTsrFSjNNa3HNa3DTSvFJtRzxtPtSi2LMBDORIOhNRB3tdv735iQcZ6US3IjYhZBwpOQO9NPlephFPVNbhPZXFwySFyrM20kVTn0SSOVmEm7nI561attSeVSGDMoOQQOTzzVp53kKyLExVcZC/WnyKT3KpwhLVmc9rOSgPIIxkn7tQrG86bfMwI2wBnrWveyK+2MHPdgB0NMNvEkYEZXe/8AD3rGakna4pRcqj5dEZ8OmuLlLiVeM8jOcVYuLQKGibHJz+FSPvtFHO5zkj2FRC8izuuVYgg8j1rNYiUHruS4rms2f//S+EZbQuisoKKo5A71WMM0ZNzJK+2IYABrYa9Etr5kScKuPmFUUuQBKPL3FucNxXykOWorsqSUGgilklQINy5Oc01J9Wy4Sb5fM7jqOwqNdQXzESRTx3UZAPpVm9uorIK2cySHC9xRTs1dmcpN3knsTCIlkluZQDjPI6mmmIXDSfONvQkHgVmz3bPtE0pJHAA7VpW9qklqscTfIeXUHqaJTSWho9dbEkiQxkQRzDPUnPSr/k28EQjYq7sM7s5wKoJbCRhEsBy4xkilEMkMm3rs45NXSm2r2JhCpe1tC5i3ixhg3GcA+9V7q9dgSPvR8gjrUUUcsl2HXGzb8w96tQCGOUtL83XNbaT0vqL2nJokQJ5c6C4uUIc9RUvkyXjLDFGDuAwSelWC0NwpCxLjqc1ELiGDdFGNj9cg1zuLUnY6FHRMrSwXFvK1m8KIFwd396qEtr8x3gnLYxjqa1luIpiwmlLSLjG48Ui6rmJv9GDEMcHHemm42ixVJqSbaKMehtOrbIShQZweO1TpZyWShtnmHHzAfw0+HWWhl2XMTln6n0qwjTOxLLvU9AO9dLSZzwceiKf2aSceaIQAh6nrVmP5CCXCL3bPSrIju3zuQRk/dWtA+CLm/tzJdymNXTjJ7+tS1zR0NoU253sYNxpPmyfaYbjIzzk9qI0ihQqh+dhz6Gp4tPu7OE27XIkWJiCw54qszM5ZgwKpXPKMk0CkpXVrNkggRELuit2xiqH2OUufmBAOVFOm1eONRHIshZQTkDiltNRsCDJM7E4pzk72RMeVOz3L0ksrIgaXcRwST0qK5Z4og3DjuBSQajZEuSu1QueR37UQ3NrdgBHByeV96VNOT1E5p9RYDBdoBOOccrnGKIdN8stLbBxGpGdxzk1XaZIbxRKoIZsDHGK13DSqsMcwjU+hxVVrKKY8NOMptLdGWmgXNxI10ypkn5QeMVNBoRtM3M8oCueF9K1JH3MImfYV4bJ61Surh5InSGTeqdAf51m20tSqtKEdtyaM2MJTHbP40kkEDguoX7Q3JAHNZluJLiNQMqpPYdKtwyCznEsrrlB1Pepcm17wRblC451muDxlAowwNLMrxwJ8oLnh2IxxTvtckr5Ublfninz/AOkxmMMqke9dEYK90Q5JRsVN0ZgPy70LYPOMU5Z7fg2q/MFwc9KRIUWGSN2IHqB0NU5IZc7I8qqDr3NJ0oyfviUrxvFaFsXsV5tjaNtycntSSFRG5jJyOzU2xt3wCCqyAZBY4pNSmPlMEkCOeGJ9faspxu2jWlVtC/UbAkWoWjCRvKmjz9SO1ZraTeT3EXk3BK8iQ9Ogqf7PcALPg4B5I71JfJqLxCa0SNVGMrnn604NL3bmdbm5VoIdMTziRM2VGFOeM1dW3Ebqkh+9ySD1rPtW1I7g4UHGRn1p7yTGJt+WkAOMHpTnrpEpWtdlu4hswrNuA28hs9aqxXNk437EY9CaTS7T+0FIuflXPAznIq6ttY2CgrGh7AVUUlJMJLmak1oMuBp6SQqhxnJwD2pJ4A3ywdP0p1z9me6VoYByMevFWbeOFt8bNlCflIH3aUkr6FKSk7WM421vtbzmClO1Qy3LhxuYhFOBz1qSXK3O2RQ69m9aV7a3zuAPH3ST0Nc9VuTSWiOVK8nymZNeSyRlooWxj5cdxSQ3kot1iMg3Nyyk1auEEo8qNyrdmzxWY2l3EEgeeMA8kuD1q1K2hlUj797aFifUZrdAUjUsemTUF/4j1FyogtGYbQWJ4/Kmx2twZR848sHB3HpUySokwg+8oPOaIJplKlzJtaI0Yb4i3haOJssMyFqesy6gTCsasDznpxVR9RSdBEsODHwVBzuq7ows3dpbiQ2+0cAjqfStaiajtYlL3+VMbDA1uzo6ZRxghqtfZ1ESzJLt2nAA6Ut5JCp2RyLIT0OentVH7Yl5tt7edUMeSyk+pqIT5bo6OVqVmjQt72A743bBTnkdavTXUdzAJFt0BPA9elcrcyRWFypeblhhjiqd9q9ypV7SRiVOQAelYyjOSvcUqkop6G3f35hzHAvzY69xUVlrtlcRGFE5dRk+prNkklucs74kl/WqSW7Wzxi3jO1DnJrVNtasxcpSkrHaWSxW8LySY8zAAHpU8k9tc2/2Fbf51BG8jrk1gfa3uI1kd9nBJOeuKdDq0tqWlRd4dQfLJ5NEYtKyOpVIJ2RdWygsVbexY7eOcgVTXTrS6ZXk3bh/CO9SHUnzI80Q3OOF9KifzICbtWJYciM/WrU3BJs5lKLlpsXPsqQMvAz1C+1QXMN6HCAHDjr6Ck+2y/ZZL6WNiUPHHTJp6atJKI1mXOGGPUUnNTTb3LlKCfuvcqxIsJZbgBm5wDT1Nu0pLSNiPkKDyxq9eNbXU6zpH8xHI9aht4YJZwRAoYD746irhKNrGUm5SsiixhkvzKisgHQMOBW5a3ErKZI9rLjhR3qld2MgO8ZMZHL4qtpzzBnESsAvQmqlLQKd/aJWNe4hS4t286yAcZ+UjrWW1vtAMkSr2wK0zeXAYebhsdDVXUboRQtcyMFweBjkmlOdjepRurpkWlwwyzSpMGRcjBz90VI1s9s0jebvAPUntVePVbSUhnTa7ZwR34qWbUYfLVIogZO+e9TCbWkjBL3SrqMRjj8wLEw4LAHqKsx3VlLZl0Xyyg4Q9qqXfm/LGFw7cn2FZV4JbKXcm4q/3jRKMXIbqSS2NSC5015CxkJkB/iqOfVrmGSRI1Vlf7uDwPesSAx6kvkwyhGL4bcMGrkem37XWbIp9nUYbJ5zQ2oKw6anLSxHdardzqIYLrdITlkzj8Ku6as0txERGRvOCAehpf7GWW+EyRMhVc7iO9WYoLmzYzBT5qn5T2qE4tXRag6fvbmw1lHDMY9/zEZxmp/sUE0BKeWsj/ePTisaPUJp52luBhhxg1bS/i+/NtCtnAB5FVyR5TONdSeqJ5tLiQx4dWUHgE9OKoGzs/NJni3FenvTL+7VSkiSlVY/Nz0FX7Z4JJNilX3DJOalRumbSnG1olR4k53RjyweOOazp9DsLyWJLSRYn3E7wOffNb08UIjL7s+5FLb20K7SFVS/JanFuSMnSbldmZe6U9rDELeNZV6E981EbGaIJHsO88kHsK1tRkjt/kDjd/CVOQafbtLPbmRyHZTyScHFEm2rLcJ0qblYrSQ+RArR5R3ODjvRDhX/AHiZJ4LelTG0uTInk75WJyqdhVyKO9Ak8+1VdwxjPQ1clKS5bGkY7SKVrIySfJjywfvehqS9vHQLNbl2HcetMkl8sx2sar5jNnNT3ZjdQrMIzjkio9nN6D9rdcrAzySqqzsArkE/So7+SC5tyluxQp3pkeyZCmdxxnINZbM6TMkkpCjgCs1FvVFyUoq5Y021eR2ieUeq+p+tWZLUrKYrmVctwvPIqlbzxwTCTHXvnOKknSe/YahHCxVWwScjFQpLZIIQfL5kl/AYbMAbt4P3l9KoLaxuqDyk8wj5mNXIL0NGIJy27JyW6VXvNRthxG6AL1APNXGfK9DKrBJqTKx0cGORUdch89elBtL12ESMpAHLZ/StO2khktyyZORwT61UnuWhw6RE4PzEDitpVJNpoIq6TZWgstWhlMhU+Ux2jaelW7y2ukmiklUeQT8xAycVq213ENvluNjEEk8896fdyrcDyETCdXJ6ZHSuj28tkbRSt7p//9P4Jl1G/s28hIMw7gEf/Zqle32o3jSW9vcmNN4zt6n2Fb8bJHGUba6MOFPb3rOmsbS2JcF97MWwOxr5aTb1TJmptEtl4nvJlEVxlFj+UHPpVg6zcySpbNOyxy9WU8fSstUilY2gj2kjG6r6W/2aFPLwEDYyw5NNVHZ9hKUkkaGqatqdlblbCd1VBjpkEVRsfGd6oZppm3uex7064ZrlXtvtAVcffz3rnr06bpUWYpN06/KeOD1q41217uprKck97HVDxzctcRQSS7lQlvm/lWpN44uD5P8AxLIXUn/WI3T61wlrFDJG11KFZmGcZ5FWBdW8i/YwzIrrjOcYNNVmiZ4h35Tp77xRYXtz5rxeXIoGAPWq0+tfaJIf3vlyI+SQ3UemKwJ7WeMxomxhgEt60PB5EfnSygyOcZx92reKSiZqpNux3Z1O1ba8jeVIy8YOBjHWtm0nhkiiYX4cdAWPNeWzbw8CRTvJ0KljWnbzTwzKx3Ng4IzwDWlLEp6HVGpJ6bHo++YcJLu9O9SLvbG9ueeDXGJqTpLJGTIsuBja3Ap03iLUbGCSVBvcDAD963VSBPtNTrZZpYAJVw4+7kH7tCagG3I6ZKjHyjiuKl1qe4sQ6MQ7HJA/hNJo/itY1ZLl13IdpNXGsktxe2je7Oue8gQFZDhmORTgbefcAu5sYAz3rJOrRSRtlAwDDccdBVi31TTkjJDYkc7VPer9vG+habfXQ0YLLyf+Pl1fOf3YbOBU3krGcW5IBGeazEvLIsJd21lJBOeoqxAlrPdCQ6pIEVSSMj8qyc+5fNZWSJZd8heJNjHjOahad40BWDa7HjB5pstvGs0klpckjGRn1q/aCX7NHLFFHO7rksx6Vopq1ieWbfkVTa3symRGMJ5JyeoqhFeupNvNau+w8MOasTz6hbsZru0aSNuAqNn8KSK4aaAYs5UwMhdvNWnK9mDTirtFnzflx9n4HO3HSpvtKgbZUKq3AFUoNRgj35DlupDDFS/brW6A/eYZeCpPWnPliOKTXM9yeOZgcQqCuc88CnRTjzXad12jjiog0fHzDZ/EM1KBboF8uNDx3PSqU7qwouzuTeXa/I4m68/MKYryqxlUgoTgkmq8kv7zygiOAeAKTyppQC42xofu55rnnHU6JSk9SVpzuOxCcnbuHY0eeUyrlQV5571Kkjw/NEBweeKbMRI6yNDHKR3NaRaW5lrfcRpkmVfk+TuKasio5ABY4wPajdGM5iIPbB6cVCifaQxsmZZP4i4wKtR3KtKLTRMbu5kBiLsUU880xnO8Zckgcc1FHDcoH3TADocCkGEy0Y+cjGTRZPREybvqc58RVeTR472KXbHbyDzCw4rzPRbsp4g0+8nf5VuQN2PXpXrfi5I7vwvc2dzEzxsuXwOhFeNW6mGe1gdh5ccykMPTNWttBwta7PosS6exCx7uVzlvWkWwmfJgZXJ79hWZYCK6toAC6fINzAdferUv2+xG2G5V4wuDg1mk09Bpy6kslu8OA8ikfxfWotltgtkbhg8VAJvMAWRiCMhqV0hVFMZDZ7A8inZ3MZSk5XROzodoQAepzTAkMWXdmBJzkVC1t5TZicFOpIPemTLMu4RFXBA6nrVctioyk17xa/tGCEqhiG05+bHWoftcGGbPB/WoC8k1vsjtQpHqOabDYySxk3MuG67VFCik9BqUmywstvMoKsFGehNJHIZjsQByvf1pVtolTZ9n+jdKYLKVXLDIQdMHmiz3Q37srvUWYSSRE4ZOcYFMV0T91PGSxUjOM1Mskqbo2I6jGTUJu8SEND8oNTu7MUmmErWzxqrDK+uKZ5cXyxpIUTHXNSPJC5G+NcN0OKPssPBwBt75rV+6hNybt0Fhtm2mETsF7EmnbJgPnbPpjvTTExJaNjjPejFymG4ZAexqL62K92O6GK2xnDRtjqT6VIlymzAwDnjJ60G/UswCckcgimeWkyrsiC85JIptO2pDSb0HGXzMZxjvinSXTEYhUnIwMjikFtGM4HXsKJI5h86/dXoKau1oJRhDSQbJVXzGxu4zzQklq75kh3DHBqJGucs23cc+tPa4SPajJ06470JXYnJNXiOM1s0flkDa3B7VD5MEJYQuefel3QzKU8v5s5ximR20QUnlSOrDvVN9CXFvcsRw3e5HhuNyEH5Wo8y4RjvVGB45NQKlywUQMSoPzAmppDMsgKhW2j0yKG7LUTTvoRczOwnkZVznjp9KcHto2NwqcAYwT1pEuY2AFzHt29fQmlzHIQ0agcnjFKTS3Zuot6lqR45YwI1AJXAwaYJEh3jrt55qBocAyfMTjoppyo3lkqpAA5Ldc1PxKwotsc1xI4XEf3ugPSopvllPnMQBwSBUP2m5QLuVSB0BqX+0WGS9vtRfUZqVFrRMhxjF3ZPE8UCmGOXI7k8daeGeEHZIQhJHXNUItQt72JiIQCCQGxgVIFgztgk+ZlywzxWqjK/vFy1WhZ23LgeWMtnO3PakzeK5GzDOACewNVkMqyK32gqDkNUs1xdIuVXzFyTnPehpJ2JjeQx3CN8/Iz19DT1Kj5uQW6k1HHqEb4SS3YD+IgcNTnubd28tmXcfur3FWndhLR2LW1FywAKlc7s9KJGlSMcD5ueaotFcblxkfNyM9qsCTqT+8Oflz2rOUGwe2hILjbveJd2UwQOlU23u4HlGPjJYHvVhXngiZPKQBjkmlN4VYReSCGHzN6GlyybNFFNWEkih+Vl3FwMEk04ISQY5RkcgZ71GuzeqE53EhgT0pxtbdswxShSG+9nr3ojFdTN6vVWAfaIpdzruJHy88UrXEnzloiuRx3pJIZUAIYkg8jPvTybogqyqAMY71rJcoJyvy6kCzO6nPyg8Gp4ZIo4zHIQSMcmo5WKSFgpbb3ApRNbNxIu0v3qZO65RKVntqTYViW80eX2INCqkYZVAzJyTVK4XzAy2+4EnjnrUkEUu0CY7nXhmpKKtZFez5nqEigR7IwCjEkkd6rhY4x8vHp61dgja2JB2yI5BA9KfN9nk5mTb7U+a0iHTXzKtuQ2TJkD69aktlcvIqTqB1IJ5piKgcxv36N6ULa2vmMI2DPJ3zRvIHNyVn0JRIY2WSEBj6A9aUahIHYPbbd65BzUMVoiyrJDMV25BBNLJHP5u6XtkKK0925EOZajWZpZBuOMc8d6lUW4U5B3Z6U1nfG4qNynqKas0UijzFw6k4OOTWS1Z1JdlcshQiHYwLAfdqMsvkYIHmZ7VFhtwwcK3fPUU6aIFj5TEEfdHrRKd9jNU3B3GT7ZYRHGmCMnd6GoYE8rPmMd3p61aUSxqP3O4nr9aQSo2CVOQ3NaKegpU25XP/9T5O2NuH70DPQd6ALhWOCDg8mmyeXNISWKEDj3rLm1Sa3lMcCylm7gVPNdaFxjGGr2Nea7eCJi6kBuPoazz4gbb5MIMjD5TxTPI1C8t/Mm+4fvYNSWFtEkoaZcqDwKwvY6Oa6vEiSO+vSrsm32PWp4tLjkkDzLtK1tExFcptAx1PasyZrlmWFCqx7s5A5qVdvQmOzuStbfZ/wB2zKV9aQQRXEbYQHaMq1WbcCRcPhmXjk0R+XFOVjXAP8Jp8rQS11KSWkscXmS7EU8LjvVWTbJIoA2OTjJ71pX100MZ342g8D0rnZb0S3IZRujXkEGqUXJ6FqEVpLqbAjQuY5CFVR94jvR5MJB2suR3rJkl1KeItFGFx0JNVHubwSjzmKBO4/iNNRld3F7SKeiONt5fMmfy1AIGSx6CpZLm2gPl5JZuW561ki6i8prSNhypz61T+0efKsLq2Vz84/hr52EObbY4niOV8r3N1LuJH8oKwyeSRVszqkX2eQ7WySpArmpn1DejxMqxjHPdvrUT3t+JHEsiOScqo7Vbw8m9Hoc86zp6M6Vb87Tb+Zznlz3qlvU3+95SI8ZbJ4NZomlnxHIqxBMbyOd3NXLy3ilCXCNwvBAPGKPZuG441nVaa6FpJQ77olXywcZ7077KjShm+XcCQMZ3H0rNMqMQInMUeeXx94+lWIrtoXBdmLJ93IpNN7M0rYxxlys1PsLMNg61nHSzJcBHi3CPOWIzmtOK+uLlQ3lhd2AzVMl0kHmAbACOSTyaUHOLsaOdKolK5nJZSQgncSAOh7VBGly0rSshZfurx0rfX98BISFV+Mt9KqSvaxIWjlwQSMnvWj1VmjGtBU7eY2FclFdTtzz7VJcvFcFABhBwKhW7WGBctz0LetRrcCWNmRfkXI9yah09HyiVlpzbmnBqAj+Vo8bcAD1qxH86tJG58zt6VkIPOjUjMZTJY1Yt55LZli3LIG+YY9Kd1KPKWq7c0nsaMiboNwbbIDyaqRtcRIyNHvdm+Qn0q3ZN9oZ3c/u4+SKivbtGZhHInmdVTPQVhGMepvJe6p3tYRIBlnmQZIzg9CaZOi7DkYY4xjsKr3GpeXsKyb8j5g3alku0ez2O6rNJg4HJAq3DmfMjH2qejYyddyrBwC5A3ZqYTW1sSgjHmBcBz3qOSZJQoVN2MDjsakkj+3MkAwjDqSOtTJ2tbcwSjz3WpFbvJ5b+apC/eJx1qhezybzIyuY2GMY6V0JRPKCY/wBXweOtVLvy3UgqXPJOBROpzbmyouMdGY9u9uIl2xuHLE4IqP7Q0k8saOen3ce9aSMyBX8oD3NPQwxh5lg2l+5HSpUJpqRdJe0ja5n2Vm5lNoo2fxOzmrS2ZVSdxD9PY1PbOLuRJVIEf8TdzViZ4Tjym+XsfQ+lF6jvfRGUlTkm2FtBBDGGdyBjLAdqinsWvmW3SYuqsX3E8D2pRatNOsjvtXqRng4q08aySBIjtx2XqaqEm5b6FuUeTlSGWNi0bt85BxwzDFU5bg2rFVwyvwSDzmr6/ad255CFOAw9KgaC2MgxgY5JPY+tW7yZbqwVNqO6KaSK0TzRwlWj4Y/3jU1va3GpbbgKSO+fT2q2YPssrfvFlhxuI96li1QBCtvGIgjHj2q+VNaMzU1a0iviS3kaB1ZFOdnvQ0gkieCIHcCMH096ZeXR1GQM8nlqg4OOtVR9ogkBjx8/VqxgrSemxU5PTXQmVw84jLFnBwzdce1aYtLdGcz7QTzgVmtiWZDGoSR+4HH1NXIbC3nYPcXZw2M5PSrk76msI2fuq5AJT96FdoU8HHUVcsrp0jnlx8zKdq1WubuG2lWNY1KHIznt7VU/tiKJzGg6tjnrUKbbSepjrCo9TQW8tkj33E+JSRt45zVDzi12JXnJ3DgdlqG/mWby4flWU85/Gi6HkW6Rpyxbk+lDhNbinJPR9C+2oxXMQTaQUbBwOKmh+z4PmxqMjIz25rMtVNvtG355OQM8VbSJmlLOTvZeVHasnHmfvFRm38JbNybiTyLeIbFAB96XbbbSJULTDIHuKr2zm3LQvlJG6VIcjMe75gmN2OlJRV7pmlOpPdq5JBaxrvyAN3QE9KjjgimBiukBkRsqcZqA3TJMLeRgX7HPFa1vKoiMqBN3RsmtLtOwozhJ+8QmPT0+RogZieAP60iPDbu6gbJAeQKf9nWV/OlYe7DtSl4JrVnCIWHyl8c0mud2Z1Su0rLYmnvWSFprcJk8ZLdDUc837pHkKgkHJz1rNlt9iiWMEr2JOBU8UBCBpnBXZx7Gqg38L0sZT55dQTU/JdfKAwANxzUvnSMynAbecADoTVC1tYllkkdw6scnmrdteRxS7ymUX7o/rWlS1rxM4KV7SRbugsEasr7WPBAPeq8bR3GVl+Rv73ekmvrYru3qQeSSeRVI3lpLdxCOUBG67jWKtH3r3NbtuyLkcEHmhQ3Trmlju41aaBwq7RlTmp5dS08xFRGPNHG5ehrAv4ru4RLhI8Ddzk44qlZxvEyq05RkpM2BexzKNqgk/wATdDTrWaRZg/m42dRng1lW0hLCERsVVevvVxnjS0KkfMQckdjTpSmruWppJRqax0sbLajLcOZGwuz7uOmKr6hquo3GJZ7+VI148tScGslGlKrEhOD0OeKtNDPIggdQxA4Zu9XGc7XewvaxtbqRiSWYHaXEe7kdzUdw00LW8cIIQ/fJq1ZWd+ExKyoF7560yV1lkWPdgL1pybTTZztSs2yVLaG5jYK4XI5FV49NtILdoZupbJY/WrTKIbfzAdu5gv1pLiHdsYcoBzRKXOk3oFR9ldjTZRuRIQqwMQAc9KspoenRebNFdbwxyrdOaYIm8ryWYFHYFVP8PvRErxnyXVig71nCXO7GlSklaTC5tlhgjLMr7TlmNI0hABm5JO4UyW0kuLgQdFHQHowp7xSwriQBQq8cdKOWXPqaRSV3FWM86zLcSlTGNqcKT1qxZ3sChvMQs4654qS1trRvnaLdIMc44qWawHmeYmCxGen6UlFpWkTyzm+dsWO6VmRUTbGT27VPqEEdzGzybck8YPOPSqttGY1dwVyTzn+Gqs4vY7lflZgxyCR2qfaRTSaKi3Fa6mjZrAIlRyyuvQ5pJ5lBG3acfexVcPCzqHf952APFMyI2KMw56Ed66ZTTWhEoJbI0bMAKyuvL/MM1K9gWjE/TfjJz0qlbyPJKmcjBwGz2rQ1HcIViiO9H681nGT7lxbtYoXthJZ7LkzKwxwmc5plqbS4Vmuxvyemfu0n2ebiKRy3ooP3ajNlcqrpEyxueSxNJa6I5Z1Hzqy0RdmjjhXZaEk4zg9hVpGtBaG58tImUYfPU8VhqbyBvMTEj9JATn8qe0GoXEyyXyhbc8hAetLls7HSpzauOeNmbbHLgHndTYBZkOgnJmQfOcYBNWJIIYSoi4Rs4Gc1kLp2oC5eRAXUnkCkoTlK5N9NdTasZI1tt6jCqfnf0qKZPtBEgG1Qc1TPmWNuQSUVzyDVrTdQhmtjbeW7SHIyRjBp2cXZjdTVKxIHRLgzFQdg+XFPs2LSv5aEKQc+9RQWg85Y/tABkPAJpdV1GKwYRW53buwNJTt7qLlFct2f/9X4fuVtY4QzOGkDEVnhkt2c3E42E8c9aVZreWQRMUVsEhz1Jrn9Y06/uj5oXKRngk8g/wBa+UglLc5qk2mnFaG1Jc2sZD8bHPy5qVgJtk0lwAjdEByB71zEVvrDMInQOmw7Tkjaa04kuFcG5ZiQADjp0xWVWMoaGqld3ZM4W5lkMLDanCn1NW4tOtZNlyzFZFGGGODThZLbzGRnC2+BtHvjrVW6vHbZt+VckDHcUQblqZyrcrfMvQ1NOS2MqpHGA2OuKa2kNMMM2RjOfSqVjeRvcrslGR19vWpLjWZTMywj9wFIz61TqNO1xqrCXvTRBHp0n2hwk+ATkZPeluNGWHE8YY3H8JFZkupSNA0KblcvndUkOrXiLiQ7yMBmHpmslBt7i+tL4Uty1c6f+4C8yTzY3sx6cVYs/Dz6fakvtk3NyxbkVUurtROskTfLj5cnqans9UmCkyneWXdtqqntL7lKcFKzRK1kbiJXQqoibGAOSDVd8AJb27bm3kOW7is+x1SfzJZEBCliB71ekinnHnKvltnLe/tWknewuddETy6bFGiyRPgy/f8AYCmx2sfySDczKDyfeo3uY9joXKhuG56Uz7VH9kHlMTzgg8kc0oJt6ilJc25ZuW/dCUgOwHY85qAX1ii7pJD5pJBB6HpQFkigS8jIKbsEEVh6lYR3G/F03ztuRh/DzWcnGTsVKm0lJ6nUR6j5nlWtooKE4cNU00iWxWdbeMncQfwFcvpNhdQ3H2jzZTGFOSxrodOYSSSfamLKSMKB0q+RwldakRlzLXQZLqMSyOWH31yT2Bp0d1aoqi3dnlcZOD0HSlvrOy+zSv8ANtB4P41FbQ2+mw/apIhcM+MEdl9KOSTHOm1rclW91C4DRrv8gkZqQj7DMpgkaUyYyBUd1qtjHLHAG8sTKMR+9K0hgkWSxk3Mx5BFOErO7Kg7w5tySdmS88uYkE/MMUy4WS/L27YB6g02ed5mSeQoJlJyfalh1OOS5+6i5X73vU1pc+xtFpblGO0t4j5bvk7uD6U/7NO16Eh4QgHNOsYQZnSba+48MOiircN9p9vcrvnIjGQvPepg7swaSe+gXxnitPMxuk6dM1m35EyxoufMwCcnrmtmTUrUSiIrlWBOWqnd3lrPJH+42u3QitYzV9DWdKLjdsXSdIhgleeWFSX79ccfzqcwJbXBwzRwscbu4OetPSaKWHMEgZVOOvepBauyyzC48yRhkbjwtaSk3ZXCEYpe6TNOlsyItx5yheuKrrrgVnwisqn5iaqvfPAoV41YngMRWVNaO8u/zCoYndzxTTVrMl1E1aJevdd0q4uVIhO8sQCvT0rPdNl4ZpNyrn17Un9jwpKl0tywwuGB6fhWouy5iilkw4DdfWlONkmiG+dcrRXlgs7mHfbS52/eUnoKq+ebQCS1YuWHHFby6ZZGBriLckrD5lz0qmp8n/RX2Mq9DgURT5WOdNRtco2uuX00qQ3KhlGAMcVqfbGSRoCd67efaqU9uCqXUJ+Zc5GOlXtHs5ZJDdXIwvPargk9ib3fKW9Nu7ZMo8CEnuRkirEV1HvMRAVdxy3Ss6O3Ml6wt5AMMSSRjNS4nNwAwBjB+cnoarlcHe2hdrotXV+1szS2x8t1TIb1qUNcX1stybtmkAywHGKaZLW8gKCQFV9O1VSohRbeC42Mw4BPWp5tdBycoxtuLLZPH++kbcTzuqpfQOkSBGeTzOSOuBVq+bUFtsQkOV++OxFVYdZaMx+XbnK8Nkc0p33TJTi9LEWmaittK0IgYDoD70t/O0++CKHazc7mH8qWdCZnljwhcgkDtUkqSauiJGHDQ/LgDANONP3PM2hzJWK1hC0bAHbkt8468etat3cDHkxNhE/Dcaz0tG09jG8hNyfbike0uIgxd2fjJPSseWSfcrn9yyWowYulff8AKN2AelLc6VA8afZdnmYweeKha4jMkUCggtySTV+1gtwzSi5REP8ArCx5GKmMbPVGMYqSaepFb74YPsYUYByW71PO0V1ZGK1ICo+JCRzSi8soZmujKkseOSpqrJdW5lljtThZmDE+tTOLTeoRp8qZRdpLd/3Z/dnoDwKtWmqeYSsj7EXHBPU1Bc8fu5QwUHJaqqxW14RBIQsYbLEnk+laUU+bmbFGajolqakt3KYy6x4Izjnr6VHFqto7GC/RlLdwOalto7WOYxTTBliAKnPGe1QizguZJ/tEhJH3W6Ciq7ttDTq3sLHcQxMRyST8r4zxVuaRHtfKRvmj5JLd6yPMiitwCMyI3ykfw1DvnNu+6J1yxGQeoqNZRsTGTjdMvARXUJkkkCqufunrWbd+SttvdFWNud7detR2H2m/Z7O3hLN5gQBe/qa0LnT5lRbWeLGDggjg1b91XCjFu/N0KVxDJbRt5bZDZYPinm3IgSYZyFDHtn1rSt/K3tbupKZyMjpUl2kDCNfMVEIwAMcihzXQnkg4vUZBbXc9ukkJAI67qdHH/aDFZIuYm+fn7wqrbaiJpDaq7qFY7cdu1Oh1CK0vjh/vKQcngms1GTexMazTuQXX2m0uUnW3Lwh9qru6Vr25vJ4ll8vy1OHIPWqV4CJ4JnwsbEbiBkCrclwLVldbnzOOEz1FdPKrCjVbbLKretOux/KcjJzzuFLeTtNcLEwJAxk1a+0xPCr7/nRSQDwQcdKw0vZkm+1TKNpyCDUKd9zeUXFaPcltrS6Zp5PNdEOcjPFRtHZRRGEqw8/O4nqD65p41N/Mlb5GicYRR1p8EwvgsM1sqZYNnuAKJqTdmKi4dNx1neqkz2vmKjbR8zH7wqa21FVkcycy7sKOtc9q9ouZHeRwEfakgA3EVrLpYFqPnMlwyBt+eQKFJq3carSk2oW0Lcl8DmEttcg7sHocVmWeqzQyC4TcwXpk9eaS1tw1yXui6RoDkD+I8VZm0w8XNuNkJ4AB5FVUm2lcOeT1iWm8VX6zLND8ibSpB/iq5p/jPULdSjOoQ5PP8q5qKzmYjc5eNTxu9atf2C2pRBxfeW0Wdsa8E/Wr55czRUa1ZNWO+07xJNPG3kOrEgE7ucHvV+312eIhnjUByQCtcNpqQ6f+8mkfygCGx3OK3INW0ltJuIi0rSD5o2/DpWkJVHruehTrX+M6EahaMWZ4ASnJ4yDSWp8O3beY4WGReoxyTXHTa+traRxW4Yuxwyg849aoavrBSNPsakPxkk9fWrlXX2nqYuvC7aZ302mWUjoYrrbz0Dfe+tWv7Fi34ivn3dCp/pXncfiBHVbmYGMqB0NXLXxPN9od7mRyp4RlPQ4pOp1RMa0JPY7CexeGGVrSfLxn5i45PrVWC51STZ5CxyIfvNu+7WJP4st9JikWWYubiMli3rWdpHiiwltZrS3uX3HLIQentVfWLLUc61NNQOs83WBuMtoQg5L+tRx6rIpRLgFSO3pWUnxHaFU0u6MZLIu1y3f0qreeJbeKWQXMiFyMg56Cmq0tOYcqlNK8TrY9ShkRmP3zx06VZiubKSEwRygP1PYVw+k+IbTUn8hZstnAI6dfWuhvLu3WOOzjVTJJhcg1Xtm2bQ5ZR5r6G3I0KpuE8bL6Z7VEZo3xmBG25wQKyI9KeG5y/MZGSPStKLyhmONtkjDhq1VaCdkTySb0E1exafw9fgNtYxMcD0r57vjc4I87IB+U7fevoTUrXxLb20zWsUE8Dp8xLc9Oa8F1ppVuLgvAMbSVUZyGzWsarvZDlBN2Z7roUcl54dtJbefJMK5JPtT0t5YQTPNnJwPesTwL4liTwvYWdzZtHJHHiRivWunF1pMbBrmdQ+MpGTSdaUZbDp07qxQaGXmQROdvUYpjWU1xggiLoeTya1P7Ws52HluVIG0kGq880KkhWDAHrnmqjUl2IceXYpLamF2BnZ1zyc9amuIorf8AeRIScDAqdDHGoXYNznvTWkQ7sg44DAdqfNKT1M5ws7p7n//W+VhcSFAHhy4GQR2ponYyNl9r45B4qWPytrkMQR0zRJFEQHZlLN781yOyVjZ2G+buB2sSQegNJGs0qlmcLk+tPMAIAgb5h970qLDRHCMT60mmzWmtAW0hBYu7SEHueBS+Wu0ogGc96jRpG3Dkn60rGfeNgyQOhpLclxlckMMfy5YYA/WmTwRsqquQw6kU0NEwBl3Ej+EcCpheQRyBoR0GD9aqV29AlJWuyusUwHybh6U5oeA7sxOeg706QzsfM3kZPekMswkGYw3FEk0yUoy1ISojLMIMA98VIlyFUgZ98inG6+YM6ED6Zpvm20svljIY9QaqEW3dk3aY8zZ5XHTrTVnCbYxKzEHnHQ0nloN2Bj05pGhGQU4zVyfYvkV+ZkjpsOUcbCOTmm4UsDtDnrk9qRYzgoME99xpFnTzM9NvGR3rNJJNi1StEkbbkAJ8zde3NRi3IzHuxt5PNSnbJucMV2/eBpkflg7t3BPPNVGfQmUU1qQt50Y/dNktwcVIpuRGmVXnII74qTdG0xCho9vIJqJhds5lVhvUnAbuKHdsvRarYbMwiwq27Sn25xUn2y1kZUm3ICcDA6Uzzbj/AFgUAZ5pv2lfMCSxLgn07Un5jnN3stgDspWaOU7F4x61J9rCq28naTx9ajP2cqChByeFzSpHDjD8iqUm1ZIiEm3YEH2mYtt2DHykjg1OLeDBMj+YzLyvaqyCbHyN8nYE08+cDv4IT3pPm6luSv5jhFFGPs0cKbACDxzim/Y4toIGCcgc0G4PmKQhAP5ipGkkYKW+VexNLXoZSqS2sU7u3EaiTcc56elOjFxcxq0HKjrkVeMkRiKIqswXJJqHzZVK7WAXHI6U3zWuh6EZjaJVDjtzjoaYEt45W3QHeeQ2KlVrpiUkiBT72c024uAPmVSwzznpmlGT6ol1Got3JEfajOJVLMOM0iPt2DI3E/Me1NBjl2tKFQgkgmhEh3cZxjHXvVptsqEoyQ954/NkAO5DwAKZ5MmSwO3HVTSG2XPmLKRtySB0pSL2AK0mJUcctmravqErpeY+3gRZGkYO4ZcZPQUkkMJVk3MO6n0qP7U65VwVU8cCnJIjM6qc8dTUqLve5MpyaSigeHKhhKxLdeamkuDAAh+fHr1qIqzkBzsQ9ADzUv2VZAu1iSOCc9KUmaNTavsNtbhpstIuAMkUPDbs6yBWDbuVbpTZLa8ikVEAA7ginPK0TETruGQGZexqXF3uKza5SWKWEXG5gVUe1PzCXPlkkHnJqqJNjDj5CcH3FK8icqny88UWkncasnZstInmtjBBAzmmtbCYqg4I569ajWfd+63lDjse1RK1w3Mbh9nAOeTVTjJjTi9yYQ/PnjAOCD3pRZ2wYyJwT/DnpUMhl3dv94d6ikuuW+VkPABpJ9WU7Ws0TPAqqzdGbgkDpUc0k/ybmZmXgACpzJCLaPO/e360yS4VQGBAbPXNTJu+hkordkcSyspG7Dn1oVdgZpAC3Q96ZIu8b45MN3B7c07yp4YkIG/J5NUqbtqaQn0QGVE++p9h6VKZoY1R5W2seQuajZ3x+8i2hR6ZoQ2j5W4hyez+lW0he0TVupMZ1ULJGxwT1pkgkMRZYApLZ3etCQW+5ZS6mNTnbmrVy/mECInb/dzmobaldInlkk3JkAsoxmSeTLEcYPFRw2UazeYG+XvmpziQBfLGMcc0zBhUsvAAzzWUpyi9SqaV00hxQQozJwD1qBsxMuFDZHK+lQQ6g7o8M8HBJwR61PCMMEb7zcZPakl1ZU4SvzR0JVe2ZBnhgelOkniCKBGAeg96jntoyc71TA596qtPFZKySq5Hc5zirUFe4lVbLkWfMztABJ4FDsqOHJ74+nvVdJo0/eQTZDDualhuIrkOrsBt6ehol2LtJLUytZYqsigs+7qScVYsLG3SNcRhmC+tWG0zzh95SCfuk9qpMlzYXSg5jQ9QfSnFtaIKjUbSeoy4uZbeRt6t5a9QBVYOtyXAXcjdOORWzNAl5FtHQdT3rPhshbymRwQM8N610U7RYTi3a2tzykExEnapB6cfpSRqqlZosZY/MrUxJ2bDqq4C85NPtT5Up2W8buT98mvnXJuDcTy4xaS6ksiOxKySIc9h0FNhihhWV2C7ox95sfN7Uzyd5kMkqpKM7snIAqCWOeVeoKREBSDjd9ayi2lbYbV5871JkeJR8sW+WUZI7L9au2dn5jeXHxk8jPSqv+j22ZXYpK+AO4qwLeQuLkONiAFu2a3co9S1CNRe79xJdfZrUR20z4IYhQV6mrM0Vs8QaFl8xRyM1g3s1/czBzsdQflz2FMt5DDmYSFnxlTng+1OFK8XY53FxbvG5vFGW2MUcg5AJ55qr9qt1l8tWMkgHftVGyvJXm89uV/5aBj1qF/3zPJGjbBxnuvesOSSY6tLljzG+qStGGc7t/CjOKryQMk62xXC4JDE8CqMM08xQF2RUyc568VMbz+04iq5Gx8DHU1paPUiM7Ru1qPTymjAdmLg4xT5BPbkyDCx8gknikhsRM5Z8oqdX7mp7ndLKhgUtH93b2o51bQLxfvNErOzIRuYKAAQOuKjkiiaFJYZXjaMnD9yKnniljKxphnwCecCmQhphiRCAvAFcyXv3b3CU0notSa3lmlUyIWZX5PHWqot2iJuFUvOxPy56Ctizf7IrQxD5ierdOarAt5si8EsecCr1i7rY1lFSXvbld4xHBvWMNxgk9qvWkFm486RPmUDj3qsbKVZD5nEZHGe5o86K2CyCbAGNwzROpKPwm0I+/zSQ7zILaYEAjLfNUq6nbrM00ce5iMAHp9ax7zURNchF4Z1+X0NOj835x94AAk4rBJ9dza2mnc1jqMbKHbIYHk460DUYZG2grtPU1jyiWZ0gDNswScVELMzzbY2YPyMk8CmqSe7M6lSaaS6mobmCWYr5uEQ8gnrVmSaKWMnkJjAz2rNj0wxr5rr84ACntiraOJYx5pOR1z3rdrk90zUpLoTQRKkQEZxnqfWkRFRh5uScduhpovo4rPCknccDjoBVRZbkyCTyyVfkHPSs1JroRVgopWd2a0tq8nlfNtU89e1OLpZyMYcyucYz2qnGbxnXZljzz2FTZLRdP3m75vetYWabSNVHmVraj7iO8uY22dAMuFPQ1QgsLmSSSW53x7V496vJeyRqxCjkDPrUEt5M8w2n5ZDjGOlKFVaqSOSrCMZptts/9f4GjvowrQspEufvVLK0cKnYqM7DGQeKinAtpFwqPuyeKpNcned0RUPkKnp718m52fMcyb5XAsIqSAY3Z64/nUtzbysVeLdhjgZNNR4z5eMM3Uk96upMTuQYMjD5eemannbVi/Zxen4lQs9tkFQXOAcVYW1kLnzjsBH3SelW1tRCm68lAYD8yaqXF0k9wIY22qqffznmsp82yOuVuXUkOi29wYgdwAb7wol061t5CPLWZlOATUskkjxxC3uM/Jj8fWq/wBokjb978zpjNFOUlPVEVJvl5Yomh0eCaQ3L/LJGpIyeKrppsrStdOd+OcZ4/KnR6oWmeNPuS/Lk05FnaU+U5QFCCc8V1Oq2rtEKlCrr1G3e2KOOdNu8HGTVe3mZA3myguwLZB96DHczhYH555GOtWrf7PbMWkhVwV2EtWV3JGEIezq6EKT3EjhD94HIOO1QDUppJZYUTB55Iq1NPB5p8o4Urhj6Uxrq3XiG3DOT1A5otezkbKXLfXUpxQ5C/aMl2/izUzssEy2rylx2weSalMSTbWPUNyD6VbEMX/PMcjg96qaTeuw6dPmM83V7DtG1yu7p7etXLcSqjSbAI5HORnrVnYnl4Jy2MDPpSW32eRG3y7RGSMHvTpqN7mkXOL5eYklu7K4VLfBQKMYB6Gqkzy24ktGHmRt0K85oYRSTqISFBPU1cuIoreMyJKCTxwc0TkrtlwnJ6MpvGkMS+YoGRng1CtnfeWxQAoOc+opqfvGAmbejcjNW/tTqqR+b5cZ6L61kpzbu1oKM4t2RjfZ5CrBznJI/GmWFifNJuVP0PY10YjgVlVYtwk5PHQ1BqEhhl8oIgJGAfatoQb1ZDjPnTRWtYYrWY+fuKk8D0FPkne5uDsx9nzkelQAjyj5579e+PSiOeIuPIG0ejGspPm0RpO/MuYuhVtwTEwGTxg8GljESFkHzFyM45rNuraVsukjLzzipbEmP93yNgzlj1q6alFO+wknzWeiNCWGGEHazsSeh7GrkGWUSHGE9aybfVwDJ9oiy2fkDd6lGpieMjHltnIXsaFLm0ehPuRempc1K4upws8cB2DIPHeua83U7e582K2B3Nk7zwOe1dVDfGSFXiYPgYK0ya1hv5ldbgbU/wCWeMHNEU3e5c6bnZrczp4L68Cx3G1I2wxOehqw86xxmBwH2jO7Pakl06RXYm5O0/dUnpVRkYubaZG+YY3ihNJWMZ2jPQZD4ijO62mh2nOEfPUVei1qVoAsAEi9Gcnkc1ANHsrp4UIjBhH3m6mlFuljMSB+6zgBaNtkRKU77jjqtvbyNE7uCejGrS3DXVvujB2gfMWqt9mhkbf5RIOD8wqZFZ0OzKqT846flVK+9y+afL7zLNrJGIw5bgZGCcZonvpbOSNZEDCX+LuorGeYx3DRqZGVRwcd6ZFd6jNMFlillA43EYArKWq1ZMJtPlNs/Zl/eNL9484qZZ49v7tXZOAcis+CC8ZjCkPGMhz0qS3XUYnMeVKdzjrQ9Fc6Zrm6WI54IWciPO/dkZ7Uy3WSNpHl++c4HUCjU1mtiGMpQnjOKLa5EsJz8xIwGHem4yfUxco3s1qNWSSEHa27d1welX4r0OPJfhRjnPSssR3KAL/Du59cVHJABN9pUnLcYzx9ajRaE0Za2saMV48NySH5b5VJplw13Z7fMkLtIcADmq/9n3Em6SEZMXQnvUem3dwjN9tQeYf75yacObS2hVRNy16mtYyxxQu8ihGTk980r36SEbWBycn2FZWouyE3ECsUZR5gHOKLeEbQ29kHU5FXOUr6hCbi+VK5rSSQyAIG45IOOTg1A2oRWcfmQyElQc+9Zrj7RdoIpnQqDyOlXILCKXbaCNSv3nl70qcrJtlObc/dQXN7Hf8A7spuV+QfSq8d7FaW7RgAOG4bvmpLnTnRU+yTEGPgDu3rWVc2+pvd7fsjPuwd3atpRckr7irybfYtXN8JLlT5p2BcnnHP1p8n2e5sBcRE+Y6letUxp11dusUy+Wueq1tW1isMP2d8KB3HenZct0ZQfM2pbGLHaXIlgnuZEwF5A7dquzXQmKjcCqe/WnapbqoCQk78EBvWo7KxiNo808qoy8gN61inra5i1yvkihzBbktJF99QN3PahJ4h5kLncAOKoteQRyMiuQ5OD7iqrTSR3BTYuwc5NKrJy93uZN3bl1L9xm4iy75RMgjPXniqbT4lC/M46DPams+yZhnJYHr69qtW0LXzK8gwEOT9amE3TfKwqRnUknFFS0tXFw0jyMgHzN7g9qlg8uScqpIAXIyOtXJ0j2Fnbac4GO9R28b/AGXzhEEQYUv7561U+VvmKgpJWS1Kd2iidBwCoxx3zTkRLUSOgBL4yG+lXNPs5VuzM6pKgB2s3Jz61JIlrE7yXKozFsgEfdrLmblob0oSS5po5s2V3K7XQudoPzKhHT2rYjubdY41lyHZQA23rTo4ofs7fdIyT17ZrLXTtWud5f5YxkqP7vpW7lzQMXK70Ro+TbW0WYMsueSeeakm1SS5tmZgIgAAPm7VBslmEdttKMBkgnGferN5plu0AkDYkUDvgdarmukjSEVeyI7KOG6gVmbZKW+6alaxlg3yQhTu6DGag1GzaxhSa03O+Du+tV7DWLl0lYht7MQ2BgKOn61KvfTUVlqmtS805+ySC4U7Bz6YrFklWfe0PHlD5T2NaVzbXd5DFBNPs3liQB1FRR6KlrC7yT7iR90dBUxSa5mX7KVuZdCS1neKGKWRlAzytasN5DCGmDr+/P3fSspraJLJvL3PJnJPXaKzYbqK+mRLQybhJhmYYFOMr7KxajytN7nTee7KxKqIF5YEVlTahI86xKxeNjggdBWhDZ/aGYNcY3jG3PBNUtF0+UXl1HMAVX5hj0/xpQaa95meIi+ZNdShrAeOYHzAxQHnPIFaOllZ4vOklJZ+meKiextbm6fzfMMYOOnJ56VrNo1okZkhyFGNvqvtTlDm0WpNNP47bdCssEUkqiZsYPODUU9jBAzrFMHBOfoaWFb0zN+6BAOUJPXng1a+xyACW6Q7jgkA9aLTjeKQ5U4zhexVs4n27CcsDjANZl9LsvQFAwCOD2Oea6Y2dnaXLPjBcAsCe9SX2n2d1bmRYlEhGM0Jczuhxw75OXqc/dSxqEJbckg5P92tTzLa8t44reZQYsHPtWSdLm8ls+u1c0R24hkjijQqRwT61E7RW1wjKb06G9Db2dtA8UG2QueR3JqFIbi1l3OxXeOAew9Ko6g1xpl+hjkyXAA29qZcTXWoSb1uGfYMGjkbjzNl+0S9SxNcb7k7xlM+lTTWEwQXB+UMcj6U3TUVIpJLiQEL93PrU82uSyn7M1qCsXp1IqYKXNzNjsuX3uoyWGGVCkxwcZxjgVW0fTGiLbbkvHuLKGqG/wBQMjOIk+8BznpVePVE0lo5GuPmK5KZ6VtzOyaIteWurN7zZI5jEpJc9qgntVcuz4Eje/Q1zv8Awkl3LdST27KZByoAxgVr2mqRam+Zjg4BbB60e0nrzLQuUrq1tS3Y2kisfNduTwcVrTy/ZNPl/eqrOm0Enke9Ul1azIdY8KF7+pqg+ofab4RM6+UV6k/drKNWV2kiZUopasls4ZIiJml3cfez1q6ZH8v98GMbdAKznlgZFWK5+Xdjj1rXiWOaD92+VUDnNaRlOXuyGtYWiVkght4Wfc4/CmXNvMY/Pt+oGelWdqzIT5vAGMGooHuLPeG+ZMYx6inNxSQqesbH/9D4RstVmh2xXHMpPyjFaklrCWilAG9juYYqnd2tu8iSu2zcuVPvUdr/AK3c9yxIOBk8Zr5ZK6uYxbjO0texK0UCz7Q25s/MCMcVXe9nhJgtjtbnDVoXUbiMXQdHdvl4rPjj8uV4blSu8EnBpe0totzdtp9is32i4ZVMp8xjyc1JuureKRLk+bGvPpirEU1nF82CAOMjqaY+rwT+ZH9n+Rvlxjk0L3X7z3JhG8tWZ8D2tyPNVMtyR6gVG0RvLe4S4Jh8xSB7iogdzEQDy2yQoxjIp12lz5KBmB2470Sbk79B8vK27GDDH5LeXbeau0bHxzn3q4y6q+DbQBAuMyOev0q7FcxWUq+dEFjP3iOc5q/O1rHD51o27cflVjyDSlP3rWE5x5dXqT6ZaO9izT3Qcjuw6mqlzZbnWKMqd3GR60+2U3Ns1vNK8QX/AFjKetTaNa21qyyGUsM5w7UpRbacUVTUOWz6lSx0S6mlkiucxbT8vPWppNInJcH5Y1PGD7Voz6lLPfSwo8aRgBlI5Jo+2XKyRRmHcR94NwDRUvtYhwj1K66ZDBAs8/35iBtPSrjRQRwqPLXI9OcU+81S28j7LsWTJ3Z9Paq5lgkTP3RtwaxUuSeo/aRUdCC2c2Fw0lqF+ZsZUYwTTrq5Z4fJnlzITlWA6VJFZRG2LRyAnqaxvt0VtBd3F/at5sCZQYyCc8V0KTktghGThr1LO7/SAu/Af5Rz0+tZc91afaTZOfkVTl/T6VB58shluCjoJB5hGO1Tqbe4MeItvHJ7kYqWuXRnJB31M3SrpWlvPLL7YySsje1S3EO+3+1TF13fcOKuvbQO0Sg5LfwoOW+tapsV4jK7d/Gxhxit3US2G6bkl0Rlpd3NxajTbgkDHMg+lSQ28ttO0sjho1jypJ6Vt/2JaPCI3O0qBj1z6VDPZpaM0cw81GwCp7jFY1GpaJDVBRfZGadUaSITIrDyT97PD57Vpwvb3oht7hQoZclAcVAlrbSmOzdlSNWDAegFQ6rhZhdWMDOFcAsKKcrPToa2lazZqT6dptuRb4MRK5UZ6AGoELWH+k43HoMCq99NLI1uZS7zS4Uew9DS21xePMyXcDrHE235uhPatFdpsbp+9aI1rOW+O+5OCG3HceKso8z3RjVlB2YwDx06Vav4EvY44+FQYywP3j2FU5dOe2cOrv5m4degFcznJy06GDpqno+pOtrMNqvyWyxHYVNu2x/PKBz61n2Bv/tcwcq7Kx2NnIxVX/T7vU55JHVI4/4c45rVNteZtSjFaq6RfluPNzFsAH+z3NQpHc2M/mSMeQMN+uKasZhkN07BsL91Tnmm/b7vUY/swi24kBB/kK0j7Rp8xjiKilNR1VhZ9SuCojmDRpuycDrU1nqUOpReRBKFZSdqHio5POW733se4lRtX+tJBHp6Byluyup5f1JpxqNK3UuDSnq/vNKFAYJHVf3vIJPUD2qhLayJE0jpJP1NS+a1jC0rYdWbkZ56dali1e3ez8tG27icAjms20vferLUqbXLsZ0SiWaKW4t2EZ+6oHBxWo8EQjYowjCkHa3eobu4uJY1MMW1IkOG96ryzS3dqqshLE8n0pVKt9F1M6c2pGjNLZXHlvdxK5RePQcVk/2Z9n3SQqsaSHOFGKmnMlotqBGzg8kjofrUepa98gjtrdZWLD5ScEDvSUZOGutjSdpSvchvNCmv7ZDa+WJxICCfzrPvNI1aO5L3exomOHGe3pWtFd3t1EhhIt41ILmrMlxLcRG3X5tp+/nritIVmkkyZ0+dNGRpFpf2xnuba1KrEcgA43CtjRdaa4uzd3ETqIzja56VBp128byfaLkbi21Y89RUhSYSMlpFHuc/OT6VblK9my6dRQgrbm1rXi97UJe2t2DhcMjDOasWHiy3vp41eRklCZ24rC/sCGZ4w5K5O/Oc4qjc6fNbXUm2RlP8JHcVCqOB0zrTdpM9Hi1Z12RyXG6JwSSG/KvHvFQkOtyBAUOThj3rdiuzCY41klYouGVqytXs5by6a7eXy1IwC3auihVg52LdSTsegfD/AFa2bwQttelTdGRhu47V2lho+k32kpeXlvFO7DBcn5l9a8R0DU/sCzwKymBCTg9j6itrwt4tvjM8b3v+hsxOf7o9KrESfPa5rDEveTPTB4Ws2dvslw8Ub84BzioP+EKubeZp/wC2mdCOA4A5rDtvEceWmiv2CEfKc9TV6PU7+e0KlhcF2zgntQqk09zeMYSdiV9B8VCQ3NtJBLHD97c/Jpzfa4IPMkt/3hPQNVH+2tcjD+VtSXpt3cVduPFVvJZq1xEkckajzFz1PqKr201oZtRvyjI9XRGCXMWG6E4qNNY083J2yKWU4IJ7VDdeKNMv7RRBbr5iEHGO1UYW0W9d5DFFGztk89K0VdkKlTva+p0FtdQX9wYLadQW65OMVqB7CyzGpE0hADjPFcZcw6NbWjnTpikrAjcrVQsXeN1ij1dfn53Oec0vbpu5Cmoys2dtPH8+UYIM03Dht7Mc4/OsNriSzuIrb+0BI7jPPQGhtYuAG2zIXXhgTXR7WLKnNX1NkxKhMhTgD1qOWINtkjXac+tZlv4mQN9nkhyByzZzirX9t2k3zO21R0wKuFWMvhJ5UlYkKyqxeWbao6GpUuPlaTeHC8A+9M+22ckYM0gIPZjwaljhhGRCEAcH5R0FaJ2M1Tb22I/tCgAbSBTswzEF8IRwGpsdlLMVEUuBnGewqW50mGEiOe98xhydvrVSnbRG1OCbuxkkaIqfvRk8cGgx3IP7nLY55pjRnCpDDux3qOe4uYG+XeVIwwx0qI3lozJyXPdlvy5WO98KcZIFNKwKUdYwD2z2qo928RQx7yx67vSpPtIXBk4B61oo2epSn1RZZlIKnOT1NN2wMSyqQw6DNNVlkO9WwT6mpB9mC/vJfnzwFqXNJ2FKMpPmsQyRzSxlkkIb09KQfbljXjcw4BarYKqx8vnHU1FId5AB5J9elJSlfYdoL1KzSXfCtDglucHgVMSmzLqNw7461IowSC2Crc5pxQPmNDzjOadSSuOF7tkQFlu4ULuHXsDUYgDNsWRQ56DPWp/skZ5eML6Fu4oEdvEHP3mHIOelS21sNU2r6lcRTu4ABZg3THH4VZe2eEM0x79qgmn1NbpJrfb5R5AIxUP26+3M89uqKrZ+9SUpt2YoyjGWpfke1ijX7MjM5bq3WoLj5iJJGJI+8KhW+USK0qnv0Hanif5jjLBjx61SUkyZVIy0ZHIPRcYHNNBdz8zk47elW9gk4c5z97BpY2ijJVl4A4aqlJ3JjDXUhjlulP7wZHXnsKj+2REGLyiPb0NWZBKR5nHzDHXtVUxSDcYsYPU1Ubt6jbuvdQ8SWc4K7t204O4YqRooJlVQQABkDNVduc78fKBk0hcvIi7VVhnk/SrWgotpcrWo+S3Mce1blkyRx6igeflY9zEUkcbqi+e2Wxx6UvmzbG2bWHv1pSchxjGOrRfKRCAfNvdGyfpQ0TSFRtCopyCO9UIbkruWVTuIHQ9qtR34ZRCQVA7mp5bFqsr6En2YHfIH3ZOf932qEW8rKfIu2Rt2eTxTjdh+VjIQHkk9aseZZuNwyG/u5qJSBRUnYq/apx8+4vKrYbPSo1nOWjkj+VmycetaCmIxkRsCT94EdKiYJES5xkc5qqbbdmKcbRVmVvMaJQXi3ccD3qQz2rp+9GH9vWiU7k82Qjkkj6VEQpAZE3qRzxVvsZx5k9T/0flJbe3wP3uWI9ahbdb4RD8xH5VXEatL1I2irNvHhDhwznsx7Vk1LubJaJ2I447mTh+zEVMIIyDltzcYPpUYS4hb5SGDnkHtTUkmgkkIA5OMVPLyvUHJvZFiSKSTbxkAdO1RCKNmBMP3TzmmNftGw37kGecUPKZn813O0Dr0rRaC53eweSqFtz4yePaq6yXdvcny5WZHADBv6VYL5A5yAQT71IFjlC8bcHg0+Z9TaceZqxF50ysYxkqxy5NSLNbxuJHB2ZwcjtUhBVmztZT0NMmkVF2uM5zkUr66EcqSbuRPNadsqM8e9PPzLvSchf4sUyQhI8oqvuPTH3abB5QG07R3wT1qb3d2RGSb5VqSKrYxEWfGeaeyzycmXkDG2mnAHyv5fpg9aiVpchg2485NKScnc2VolloFjEbOoA9RTniBOUPzep7VSjuJU3oQWGc5apIr9HJUxsBjkkdKrkuSpt7bEl1bOyK6S7j3xTWiEcTpIwJbruPWoUnS4zslKbT19asvJZYQt+8cckA80SvHcUvi90riwKKXQDbjpmmCBgoKpwDkgVfGNplVsg9FNAXHzsQxPUA0pe8h1ajdlYrNLMpUq3TsKmlljlQfaBlux60rrDtxwGOec1WMigrCGwznGW6Cs4rm+REpJMikQpKot5iFY5apDcSMn723JC9CD1qSS1Cqf3u5+xqu6TQxj5+K1tfYfPJHit1J5EXls6x9Dkc/hUaNGEWTfhyeAe9Wp4Dc+VFbctIMsW7VJJbeVGkbRL5kZA3HvXg04pxszjnzwqPsVUVo4muCjbz3LZDVBCl6uUeXCSZyoGSK2YrRGOJgGcHjHSrMdsNvmBkAU9felVeuiJ9h7Vpp7Gb8xiMbHf6sw5X3pFW58ry3lPl7ugPatMxhlblST3NRW1uqyl3AbdwBnvWF7ddRVISi/d6kEptLeHDMQAMgZySay/395cgLiNWc8HgAVsPYI9z533mB6Gp/sE8uQFVVB3Hua0hXcd9xubqRtYxGtr+GRmP3EXJbHWnxSuu23j+8/Jz0Iq3qKuNiCUkBvmGevNLEJ5oQ+1E2khSOtbSqylBKxm6cmnJPboUJUmd0W0eQMT824dqvOPsNuot8tITlxt5IqG4tJraJ7skl1OeScEUySW5YAK+wlfvmnGKktWYVFUvZrVliHVpZN8dvb7lTIO7vUkWpTEFFRY3TPFUIo5AElR24OM92ars8VymJEtt8kvGcfdqJxS1hsXRw0+V82rRb/tUXFp5zxeS6kbiD1psN8JplZ7g4xjcOKSCyEfE3zbgM8d6bHp8kc5JkVk5IQ/zrFRjU9TRKVtVsaTS4YeXJup8YZiDvO8n14FZ8GUcnGAfQ96vI44kZCq9657NNt9AvOTs+poNOGiCMdzAY5rIvdLju7VpGJhX+PPVhmrEhhc5jdwuNw96tfvHXfNGjrj7pParp1lbY0SnKVmtjnoLCGA8SZTpuPUD2rWhRIbfEKswI+83eqptyZvkwVzls+lbKyQsIrdEHlqOeKmU21zPqaU5PnelipHEJJRiPGPvHFXbCxiTzLiRcxjknPNNu7y0hY+RLmRjjFR20pmjdg2ezZPaptyu9y7XWu5JFtu5ipwsSD5f/AK9JOtrszBGMjv61ADJHLlDkMcZFKlk4uA8s2FySAOua6FeWrITh7Jx6lWURgmJtuzuKs2CQ26+VIciT5U56U69t0DkptzgY9SaitIDcHcxKY6g/wmqhFRXMmTT56c7NX7EiC5Dm3ikZWHJIPHWnxtKqMwUBg2N5qZrVrfJMpCAYDd84qSNRFD5k3zqTg0pNvQcP4vvaFedvkOBkjr702JlIYEBSn54qzJAkmZUky23kelQ29gpZN5O9id3tXM53dmtWE03US6FQ3CSsvlxP8uOSMDNSi1fUbgwttXZGWzjofStS6FsEWNFyQBnArOeR7Pe5fa8w2hhyBXQnGLstzVxs72uhgjW1wqYyDzgcU2NGlkMmWAHR/SoobmZLpl8rzkbILg/dqXzJoyIusROFA71HLzNs4YNw32LDWk2oQuGnKpwQSepqr9ja12edMrYTH1q9MHSVQgG3gMuelR+ZFjyON+RknrUvS8lsdShe/citPLjdNzNndkAHtV6WKOaQGM/vGbO1umKS6ggVfOVowoxyOuaqW8rCdGaUN9T2pwcXHfUty0UWti1c6cnnZ3CMAAHIxio/tYtzJHF8wAwDnoKZezS3cgQtvXHbsKjVli+SZAEYctTSjJOLYTUvihobhuLdbYyjYXWLAwMnNc5E9xMrRNkuPnbIq5EkVt5ridsMCefSlsfNyWbBjI+al7RQJqqdSytqUkO5AURicEEH0qD7Le74/JX5SdxKnpW5lULtwAoIB7mmm+EMCkw/N0yOuM0qvs5LUinCdve0Mt5bmPcSVBXt+dRQXV8Q8pXeijgitSPyrgybwhY9ATUUFt9n3KSMOeB2qoOnq0OdKo7NMq297dO4DIxQ8DjpVmORnxD5RJdjVm1uIol8pUUyA9xxUK3QScnaqkdwetZVEor3epfLdKTY+dvKgSHbtdBk8VTjllbZLINqluD61KztJKk4DSL6nqDV6ZlNuqeTgs4bI7U1J/CyXBufNHZEc0ltcMFt+AvJHqaTUWKCLYg8zGeaSWSO1LSRFd3TBpm5pv3jN+97HsRVxTUSpVne3ciS8uUlMhUhR970pt/qVndW5l4WVTgYap7i5MsBt5Y9rEdR3rP/ALIhnUCGEZHLc8tUxqPm1K5m0k3e5m/2nI6BWYLJGcgZ61TTULq4kYrblSxySO1WbjRyqSJHGQ+7AJPNXNPtPs0Wz72Tk/Su1ezUebqc0FKUuW+iIoNVlEwtJQ7SSdAM4H41rLDcR5unYscdMVGscQuMrgAddw6Vct9TWWWa0j2hETOSOprOb2tsaUZtOzMxrW8upWnjYLnLYPYU5rkpHt/iJxmp4ZLja2+Mg5POe1SRWtuBvKpnkgE9Ky+KTuVGlLmuupLpyzQIJUTaP4hnrWizhgHTiTsOhxVKHU4XMZiUAr2HPFW4TEshlkIy68DPStHVskuhrKldWWoRTmR9kvXvg1LcusmwhxhBwM1D9oRfNaOFfMX171RkfzZWWIFSzZODWcqkLaEpSeliXUrWOSSCSGUI27J56+1XLjzGgTYgX+hrOKlAPMfLDOAfSp4biWQc/LtHfvR7SXawlRUpXWjYs13PbKTIQxUcY9Kgk8QxiHyXhOZO4HQ0+6mJkRigUnhge9JcLbxwhnjCkdDQ3qTXdS+9khLW8s9zST3CxkjlG9KVNSLSItmx245z3rKvdNeUExFTv6kn+VRwGaK3/eA7o2wMGpUFLUUazirJfM6IaxPDH9nBzK+TgDiqv9rXccR85irZyoWsaXVUjcPKVVwemec1YbV4rqMLcRbSxH3RyKipCpfYt1+Zb2aNO01E3RU37b3bJIYVoH7MiZj2oOpx2rnPttvaPHJG+7gKDjjNWZLiLZs+87/6xc8DmtHKy0FCTjK8z//S+HUWEt5ocOcYxmpTp9tJH5plwu7msV7uOC38qE+W3Td6VUttTvIrowxK04YZXd0Br5KUW9WDai1JbM6BZEiidLZ2B6AnvVGS2uEYXM+2YsMH14pILa8kgM+oXChz/CuflpGlMBUM5POSQaIy5Zaoc+eVnLoIt5KcrFHuwAGSq06X6QSTuWYFsKtXrO9jaYvCilycEVemkggicXfXG7C1rKTbtYwtze9cz7Wxn8uMXClGHLNnk+1akUsNkSEGSRjGahS6S7gWRHJRODk8mofKV7lXSRt0gwxY8LUtRm30OhNR1Wo6e4S0BcqZmJOcc7QaH1ki1VMAqc4NSpawacpD7Wd2JLf3qo6rNbSSr5aMvqAOKJpw1W5lWqtJosR38XlJGkR3D77AVm3msPzbwZ+Y8nFTw5jWQDHzd6IYkDqzhQW9R0rKNScpWZn700kvmVhq4xDcNGWUMRtYdxWPq8mpTmadEVYycqoPA4/nWrqFstvIGHzRkZAz370xlWeD5WyD1XPSk5KM72BU2202Y2l6RqFxCl9JOAyr91u1a98hZUygYOMZBpj37lxEVCxqNo461R1C4lkITGwZ52+ldDbfvPQic6Ti12JIbdjuuLuUKS2EUHqKfPeXEETSWqE8/vBnjFZuorOzQJESQwYNgnjNWPKmFoYriX5ycNtHWsZvmd2Y03JJqJah1H7ehndThW4XsKlS986bDOVgGRsI4z61TsrdYIWjhbD7vuk9ajnjS4mEEM4RkbDHPJHetJLmj5GtN3tfc3UvovOVIXUKg6DqapSSia5HmN8rEk571mS6Hc2l6Lu1lyjAZ7kfWtWGxluSHfKrGcMM9az5IpaMuTqy91oV/kfZAQVdOnYGgXs9vbuHIKpySOuKt2+mySeYjugLLiM+9QtpkiODMwI6bR3NaQcL8rKcPZK8dDnde1aa6kzayNEQRyODjNaMGvXcy4exdwqZ3Y61qN4Us51M0zfvj6HgVqaNoe1w6sHjCncPTFbyUXG1iZqfNdbFC21q0urNXAZmPADLjd+dKk9u4kUxKvOcAda3LqLTSI3ggVsDkYrFkkE7RCxtfnBIfjvmuOScHpudDkpR1ZHDcpclR8qyDIAJqE212sTI7KFBzzzxUdzFh3ugpDI2G9qsLJPPZqQuWPUmk6E5oxdayIZryLSbRC8TA3H3jjIrMu5oLaES2SriM7uvXPNa0Fr5jqLthIc/cJ7VdttK0do209FWJWOQRzk1opKmtrk+/JauxyS6wLjbdN5sZ3DCr39vxrXsNZ3Qqq27I4+ZiRw1a66LYQEqI0Kxnk+9Tvp1ocNFGWx7dKJVac9io0Z8zItKjvbxhJJZIIypyD16da04HiONgGScFGPFUZrqaOBre03NLjse3pVPTF1GaRZXYIT94Nx37VspRTRKlNNRLV0yxXJRYyzAgYUcLUsyM77/ADWIHGzPGKszSeTO23G7oe+aS2kRrlmZB0BGT1NObvK51Je7ZmddRm5u94DLsGMHvVyzDJE0BYyM3TI4FaLMkmF2Id3BI9ahZLe3bfv3DOQAelTzcvupEU6Tk3IzLy1uQdkZzj+Govs2+VS0RAA+971p3eqoiPJDGkz7RgZ6c1BbXD3MJLYALZY9cVnyxc/Md7aGXqE0Vuys8Rkl6KQM1mTpegLIFKxMSWxwc10UsrXE0dmLcMXb5TitNNOiS3AIRmB6ntV6N2ZgqEqkrnm13fXTTfZ5lZBxgjpU0+rfZplmLkkAbvpXZ32jaSJRdPtYsPnz2qg+i6ddWk1r5CHI+V89aLRvZrQJUqsXqzidTvn81buy3MmMso6darvdPrBUxpKpU9AvX8a7Cy8JrpmkSfajvkdjz/dFVIHh0yRbe3GRn73U5qo1qbXJDcuFNp3k9zDjjQXBT94u4bWfb39K1INNiMi6f5riSRchhxWncWnnRiQxiKR+eetVEt7myuVnMqtt9f4qydfmWprGmkrNXHrYPaCTzmD+SfX2rPk1K0WZjG5Mbeh6GrurX008fmfZRGp43D+KuLiujbGRJEG0yHnv1qqEG9TCqley2Oqh1C2dZIgQG6jng1oaZqU2Hj2lYiMA5zz61g2GmWGrbLiKWRGgI3Jn71bV7u063RY4gVcDOPSnJcku7CdXlSL9ldkTGKclwM4x61of2paDjaS+eFYVzKaiZoWmtkCSKuORzmpbHzTFJcOOW7Nnr61zzptp3G6kZJKJevJbq5lAV/kboQelV006cGQ/aSzu3TParQgmmhUEqhB6KajkWXG0uEfOAwPalCd1bsROk+dSaNDzXgjhiLMcfe5q2VbUovLVdsg+65rPjliQLHJKWPAJPXNaKSm2jEIkyijcPWr5rK5vCrBza6EB0e7tuZGDx46DpmqhgdLliqhS3IINaRvbh4VjiUNFnJcnmquGhy8imQsDye1J2lqhu0dgjt4GcSuMBfvEdaqy4knkVYt6lsLn0p5jeFlKznbIckA9KivIr2CAyRyLgclq05uVKJLqczv2KUlukEz2t/8AdblBUDhYGLK+5V5GTU0s/wBvFvazDdJLyX7n2q3/AGBMB8uzOM4bpW0KcXqzN6y0Vznr7UdQCma1BWI5UtVrTk1iCRLifF1AACW3fdrZgi8mzktWhjIQkgtVkT2cNssiw53ELIoP61vKsl7pXs9OYoxXMN7MISQkrng55FWrhLqC3MlxPukjbBHUkVELSGRjdxkIOzDr1qprZJuIIrackuMM7Hg1zSs/eNHHnjeSGLeWzTR20e9WZiRkcVLe3sokEMKl2Q7CO1ZMmhazJck/akVE5D55ArTgkVJEJUNIi53561cqEbXizkfmupPpOpNHN9mu2IG4K3oua6swWCKq5WWCVSpOM5rkpXS6BdFUMR1x39akXVjp1sUmzjAAya44qz8jrhz6xRt3Ohic7UKxhB8uBwfaqc2kBngk2khG5boD2xVWLxJcXh+zJllYcNnpWnE16kaJM4cE9P7oqqjvoi6SUugajb29tcLJaRINsZzjqDVaBZlh8y4V5JQ+9WYYAHapXuopDJDbNmRRhiT0qwl7b+VHbCQuFAVwe5qWnKOo5yhUla5mWsl813JKIWnZsnHasrV5prOYvK7+ZKMAE9/SutSaGyjuPJcR787TnOPas27FrfqFuseaB9/H603JyaXQj2XLBykzmf7RlgXddAsR1Oelbmg6vBFC/mxl0kOQD0XFc/PYXrF4bb94M4DP0IzWxpWk3yXcElyhWMpkr0GexrdxilfY51dz91XN/wAg3VylxEEC7QQD1LVHPK0UktrexlZVbcG7EdqztQv57WRmkdg8a5XPGRU0OpQaxp/2l5kSSMZO7hiKlzVr9DRybXu7jorie03mVVeIt8oz+tNf7TPdK4aRovLywxVQ3zNGWGCA2MHv71LNe3cUeYzjeudwP6VNKMFK5zOc2k2Vop722lmSO02x5zvJyQamQz6iGIjCY5LetMinm8lIJPmkZvnYnqKkW/ZSsUagAH5h60Lk5rQZanJ7lyztbWGKYB90qoWwx4qnBZXSRJqFwSshJKoveo5L1ZoHRH2SBuSO49Kmh1bm3SZizYxg1cJu9gfewIbe5mMkqkyAY3DqAO1R+cVVjKiiJWwB/e5qgbyCAzyIzF0JOF5xU8V3Fq9lBHGOPMyWHrmnHmgrtEKir3b1J5ZI720DBTG6chSetQRyeXKqIoaXbnHYGr3l+UDGIwUdsZxWpY29oYHPlJuXg8cmobU1zJGsaMm0mzMkt9W/1D3WYyA7nAz9KryakvmqsQCsPvqPStjUoGuIfKtMhwQAR6VQt/ChstQW5aT93JHuPOcN3FNJT1NKtKfMlHYq2dxNqMLB1eOIyYVwORV+LTLZZSkKBmxhpD2NbwhtNKjQja+Tnb2FQm2tp0le1kEW47pPm603USi0jT6r7yd9SE2FtNaJZAZ+Y7nA5NVnsIowQhKYPIqz/aT20ar5S+XgLvAyRVS+1BlVWVNxZvmb2rCDi0Vy3ex//9P4Ml8PRNcjUcqAp5Vu5qeYG3k86PiNgMsfX0q8uow3wQINjBQCPWoLpVYMxbKrztr5eUle9zOpRbXukNhfpOxjEbbwflY9/pUWob2d9hd2UZ6cZq4bYDY6AKxHX0FOjvvIxmJTGOGOOtY1ZdGVSi4xtNlK1iM0fmPGMhdxAGSa5fxGbmWVtrFY1AOGOOfSutFwPtLNb/u1HIx6Vh6/cq86mWEBGHPvXTRjyvm6m0JNOyMHwrBHP58N5Dv3PnBNdPpmk28ccmAI49xIArK8K2du91csHAfd8q5rq5NFZdiTSpliDgHtWuIpyvzIxlBy80UPJT7lsu1BjoOAa0tPS7tSkq3DMp6gnnNX4YYLNMLCrIves28muIXa42r5XXANc85O6THCm4e8nsTXM1xaX3mszyNKM/Q1h35vZmllM5BB6e1aKXc17MFk+XA4xTry0e+iMkIUSocEZ61HvSdr6DT9q3ZmBpesO+YnGOcAmmvcXRuGSBsRsfmPbmnjR57O4PynD9c9qW+tZYCs6oTF91gB3rVJaswqRqO0V0F+14iEXOQeoPamrbxu0REjKAckjrmqlqXlhkScMPnPl8fw1Ja3kccnkOBk8bs8g1VN2fMRKEmrbmot1ctdiGSQlVwEcnmqN9O9tcgxzsW/i5561ftrN9omklDF3yBjoKjudGhluDdy5ynTA60pNpX2LjGTj3JdP1kK4aVh82M5rso7iyurfzImiGQM4PSvPbhreVUjigZN7bc1NHZm0DRQ3DgDtnitqM0om0MQ4y97U6+3k0o3DRXALg524Pepri0N6SbHUZIWXhB2IrjPNeMcZLRgYbNW7PXbmLaicEfeOetaxq8r1NfrHNLRHY3cevLpsFtp15E8inLZ/irDm1vxBp8hFzYtM2fm8s5xUWk+JPKuZPtOVQ4Iwc1rSeI7KCBpUVXMgznNbwm0uZGvt+aNtkVbPx9vg/fW8kDq2PnXGPatC28YaZPMgluIw7D+8KqadcaXe6ezXMcWXJI3AGsw6BoV7PtW3jCnq+cHPatYzfLcSndabHXx6vpkknli4RmPG7NSutvOQhIwp+bmuJvPCP2WMNa3zZB3BQ3egaHryMs9vrRBPJVjx0rWM4tma527WOyktYNpSMuvPykHrURsriLLxPu3HnPbiuR+2eNbNWFxHDOEb5CpPSn2fxB1FZ1sr2xk3sx4KEAClJpvQiVRp63OnKX9t++52E+tTwNftIMwBTjO7PBFQ2vjTw6bYYnDTsPmjYjC1aXxDZTwB1kUde4wKz52nqdHLZJNhDqWnRyO+oswbONo71Yj1nTpgzQuqHovNZU1/pl3sZLdXcMfmJzUsWgwEPnAJG4Yqmr7lO7j7hopMl0fmYMScDLdBUbI28oh6g5wazG0mWJd0FwRIcqCT+VK9vq9sQfOyFX5gp61rGCT3MVJz3Rf3XKKMNvHpmk89nHzwgBRggnqaz/t15FKA0TGMjA47+tSR6jExxJ0HU1agm7luStuXWuICwJULwQOOlORomUSZUDNVjd27TfdG0AcjvU+LNhv4QHtmm4dyISckSSxLhXibPByQe1R+XIcOCG5yeaijeGM+SjMq5JHvSW3nMzsr7VAyyDqaxs4ysjZxXViNcmFiDkA9ATUcl5tRTDEzZ4Oe1XlgQhi6jDHvzikEKvKY14TrwKtNtkScUtCulxHJH5jrsXvSyCOQeWoznkN3qy0EJBBjyAORUbRweUgXMbHoR6U07LQlNy3Gy2jhVMcpOABg9qjaO7KlFiwQT+NQ3EsjSiO2kfpz6VLby3kT/veWHXNEb21HOy0toMNwzyhfLIIGG464qWK5gkBkkRgd2AAOtPDyM7CS3K+pApyTZY5TA6dP1pTldF0+WWiGmW3uIiYTgDls8YNJBDtUyJIBnqCeaTybM5yfmPGAetQS2qmI7bhlx2z1qYxsZyclK61LGybl0IcnjOaaZZGXEyYznJqO0gkXOGYM3TJq0jrIxAYNtHzc1T02CEXJXbIYxI52uQUU4X1xU3nwwndHIBjgih415kD7ADwM0jeU0QfaD6e9OXmVrZit5cqqVdcs3J70yOH98TG2ece9Me1iRFfdtdj69aiEM8khaORlEZ/Oh6omF5Fx5pVX5WBbI7Uhld0Mpjzt5IxUE0M0ZW4DZyMbfenJLdtETIqqFOM57UrIXNNSswN0siEzRZUHuKkT7PKjxZChvXtUT3UUoWKVQuDywHWkdIZJMBiE6A461Wj2CLaeupPFaJJGyLKFI6HPBqLyZEUDzskHB+lV59qtGsLHjggHipYIHAZ3lGCOATz9KHa2hTvLTYHF15oMJyoHIqXbhVaYEn1FPEmIdo4I6mlLl4gi/ebGDSk3cT5Yq5D5qx4QZ2MeRikEULSbVAUepqZo9hKyDdjvUGUxtAwAe/aheZMYxUuZA0YXAaTkd6Y6yY8xOe1I0bvJiOQ7c9Wp/lzo+AwbHtV9LXN/Z36EUs08UYUQht3INH2ghA7RfUegqXzZkXbt3BW6U3zzIfmUbWHpVQbsZPmT3GrcWu3cFygOMCpnWFgJ8bD2Hc1AZrNV8kAJhuh71FK/wC9X5vk6cd6hxctTROMFzX1LGx1PyvuB7elI91LBKohQvxyfSqnkuZTsYhM+tX4TsVYnBGfzNKUkloQ6reltREu3DBbmPeOuB2NJLcWxB3plvp0pzxLncHYY5NRZSRg235RTjFPUVpLcerqiD97tP8ACKf5UjIJJCPLPfPIqqEhDFBy7H73pSYlLeSGOOrDNNJcxMOZ3TPLgY7OHJycng+lC3Fvcbc/MSOhPWq9qwkm8pyFRAQR1xVuHyoWPkxx7jnaTXy9TmT5jJK6Vx8UMjtg7QM9c9Kka4Ty3WRMxofzqq7lN8r5Y+gqs1w10hdlxt4A96pT5lczuovQtfaISN8R+Uk/L3FL5iyRKyZC7umcGoxFCuZp4hlgAQPWpreHfE8u3CIeARzmpdkrRHTqTU1He4/ZPDKj4B3dKnE0piMfXd956A4lKfJhl6jPSleRU5+8DxgdqpRk3vsU48knIqTWawTB4w0gkGMN0Gae2nrpoFwWLs4OUzkCrD3UIfMaltq/hVR7qO4ikaQOhQ/pTnKotGKLTneJlXGpuzO7v8mc7egFUo7pr+5SOPPlh+Wzx16VsyWNreQhHwUOHOOoosdIt7fd5L8M3IC5wOK2jKFnpuc/7z4Vr3NMWFvGY2kLFgMkD1qRRIGWA52sAc56e1RxyQGJoYXLz9MtUn7yOLY/38c5rJNxTNueMXoXNlrtO0bgTyc1Rl8sDKqRkkCrieaQkIIBI4JHWqvliaZVmxGYyQQT196wjUi2Z1Zzb10My5mNuAifMzc45zUtm93IWQws0RBLMx74qWaK2+0rcAbto4bNVtQ1Rop8RcB1yRjtW8mpRtYyWk7MikvZINhtn3dCFPPWrFvqF3LIzXLEunIUDjFZEUot0lPnbGkI2kjP5VpafqAnjkQQjfHgByfvCmr8nuilBe0tFs//1Pzwh+0oxkd0CSDoRg49KtK0yDcDtDfw96gvrm1SJHuZQqgZyPUDpUds63S+dKxVF+4fyr5GUmldnFO0Xy33NK0t7eYvNyWbv6GrqxaZbWjQTSHzic/KarW4BiREOzdyH9antdGkuZZJdwK4wzE0uRSaZ003fSK2K0KTSHzI9oUZO3Pao5ftDvvThwP72K15JtL0yMQW7B5dm47j07VlRo1zL5/IUqcCuuLjFF1qam+Vlyz2y7d5DENliatedbR+awwQCAS1ZEVtNBKU3cvjOauvDE8YVvlXOcH+KuOcpW0NlJqNmthL24Z1zIu6L+Hb2qJbiWa0WMRbVyMHPWovkjceYx+Y/KgpTuacW/RfXpgVftFyq5xScnPmLcIdZhKFBwPm5qZry2VzOVDsoPJNZE95I0PlWznIc7gepHrUkMUKWxFxuw4x16UcrjsaqpFr3VqTrqBZ2RMAEdaZdLEqKruzoefcVQSeKJWQEFy+BnsKszENIFTao24Bz1qbO4qck4e8Oh1G1spnh8oIjfdOetNmvo1YyxhVVV5+tZ1zCszrbMSwII3e+aYdFykiyXDgsSQA3StXCPffoR7SU5WS0Rc/tCaK1N2ZN+/JYjt71X+1yzeVckk7xlsDpVL7Lc3si6Uk4jijHzv6j0rZjtIrKAQAqyKAMg81c4RS95FT/h2i7iedDKsaI55Ibd61aigt/KR1my/dT1FVJWtIIwsahVGCOOlUpbp0Bl3FZJD8pXoeelZU4pvaxzRqwi71DdifyJ1QKWHBZfaleSK4uPKl+VFwFHY81mWmpRwM1zdFpGUHA61WTWZDnIILtlcr0OamfxaHoQnF01I3m8mDfH5m5pRtA9OaghMkcbIvKk/Nz0HtSC0leRHuIRuYbiwq7PBEkatFLjK8gihpJXsOdNzfMnYh+0ic7hGyLAuee+Kz59Si8tpJ3A2nrmrsltdNbkK2A+Qx9azpfDkbqiTqTEWyR6ms1KUpJmUoytZ6jNPuop55LlTu2ZIHZqtQ3OpMqPcQYHJAFSW+jrpsK+T1Uf8AfVW47ptwEiZX34xXTOlJrToTSlGM0npcitdszF9jb35bPanTxCGQO6KU5AwavXUwFiGtkAlXsKyXuLiSDC2xfs2f4TSVJuWm5Vdprl/Q0Yr1LLa6xgxMBnvzRes7bZEbBc7h6YqnZoFyLhipP8J6VYy8R/esjR8hVrLl5G3IFObjYhmQXOZH6qOOepqsCyMAOTnmrFxcBlIt8hl7AU6GBQVkK439Q3rWnIjKc4tqEdW+pNHawyqpZzls4BNOIitYvMGTJyKhuQImJTJIPbtRZXEF5EUKspVjndWkJQty2KdRp8nUha1luMyvJ9D61IsT26jMY8vv9KLub7HghS2e3pVqKT7XYeftxWCtfQdNKMtXqUCktxuRbbYhOd7H71WbTTvssO5iF3n73WkilJIDIWHQEUkjXcbhWbMY7V1Wbjcc68XLmsx18ZEhMFtEHYj74Nc5JbXzAtblw0hw4Pb1roPtKrMxMu1ipz7CqwmgZJXjbLAE49az9o20mXH3/tDLLQTY2SSi6JnJyQT0FXGtSsi3AYsNvz5PAPsKisLq3IHnEsT0BPWnyXRnEsflFcHgisKqbbsbU4p2JppwIQLdA0jD72eBUUEsFlD9rZ1lkzggVGNODwyL9pZSRwaW305fs6pJNgbsA0Qje3QmdOSndajJ9S83yZDEBG+R15WiSWWV1VGKRjpk05tPt3EiGVsj7vsadaTBwLK4QiSPocdadR30Od88Ze91E2TmIzEhipHB71lardzzSpHvZVz2PSta+kknlW3sQ21R8/FQLpsT3HlXDqAwBLZ5FEYu/LcU25bFOzuYzHskldPKbILdG4qJZfPZ+XyzcVfu9IRXWON8xyMCTjoKty6QZp4vstwgjXG4hetdNOL6IyUZLTqZC2tquDNGvmD7zH0pj2kUkuIcoin5TnJzXRTaEtzdx+Z9xR86jgMBViDToUZpHt8KThAD2pznzXfY2jRly8rVjiEsbz7U62ys0aD52/vHrjFaUEOprtxFtMg+bP8AD3rrbC1tnumaRQFC/Lj1qS6gggQTpj9yfmJ61n8SNOROBy7WzyTRR3UeDjnjhqushjzHBKsIVRtwM81rTJG6B9odW6OOtNl0pBbrNJjC85zyKynJWujelBcrtqmZLNfR24lwZXxkg1hquratcbIP9H3csOtdMlrNgtnKDp/tCiGKK0jNxCyqxPIb+VaQqJ6kVYaKz3M+zs9R05TK+A4O3PY+9WLhdQn8pYYcsT85JzV9pIpkO1hlBllz1pFuvOVZWxDt+6AaJVed3izJU1TSg9RkNo2xAZQjB/3gI4pdWdIZ/KsmAOM9cim6gXleFbTAAyd396s9pkj3faMFs9R1rOdSz2uVpJOzsI2qzH9zLlnYjB9KfLJchXllBXjgDvVHU7qCFAdoCnDIwOTmmWWpTX8klujjCqBn1OKv3pK5ztK+o9bh5N0rgoVGRz1pbC+e43TzyK0Qxk+ntSzRGQJC/BHJP4VXg0wSo0AbELNlwR1OanXsTG/PoaBAum/dhzgAjPTBpZdGmk2CA4kK5IHatWw+z2NsIW43jBJHXFVPt7QXGLcAE/KXbtWNRSUro6pxiklN6szhpciRt5ozzlh3FMksZJomuVZN+cbCOoqe4nuxK2+ctIDyFGA1PtYpLizjmLbJiPmHpzRObatc5lTjrFK5XttM+RXDbph1TtiqmrQCDzBv5b5ioPTjpWnaTSwyHc298HANN8oTubmaEKjcgN1NVdXuTFpR5banKwQTW15C8zF0UblwTwMd62tIsLW/l+0zOfnAO3pj8a0BJp8yNIYFxyAAfSnKYypKRrH5mePbtWjq8z2NYU9CSxkgtUe0liMhz1J6jNXEuY5PkOI48/NUP2dHti0cJDhcB29cVmNFcCFCUyzN8w696hKM9y41Z0n7quampXIWD/R4sup/dn0qk2qQwRQtcRsZGbByP1p/2iUuEtogWxjceQBikNm9/FHLtxIuRyeK1hF+tjKrUc5XQxtVM8hhSVfJJwGzg4robYQWtvutpdzFDuXPOTXMpowUybpSNjc4HWpBNPDIvkhssQAMdRmtI1HUZdGCs5TN20kkaFshdpJJ56VHZzxw7kjXdIWOX201biwRo7eZnDT8fKfzrUj/ALMi225kCsASrnuKTdn7u49Gt9jEu7K4t4DI0fmLcHLDuKAkka/Iio2OhHFaN5f2VjcAqzyByFIPT61nz3P9oTcAIrHAJ9KIVpczJcKTdmRmySxthK0n+kTdec7fpVUWNylxHIH3BTuAz1q9q9sos4jbufPXIwO9Z/2nUl05Q9oTcI3yup5IrGTkmHsozfL2Hi7KSvGsm4A8Z61o2up/8Ss5DLM7EEVnW2my3F+EDrHJgEhjzWiYJVZvMGGQ8e1OEItNhy1INWM6C4eIs77izHp6VevLhpBHIqnaOVAqWF7dWDTQhs8HFM1Ka1CJHaIxA6VMVGOpUHJvVmel7cNPId2RjGDQ9xch4gZdqA569fap4J7Lzkk8k7lzmsq7864ldxlItwPSnKWvkKLk1ds25LpzEj2jAJG3zAnk09p4WziTJOTjPesK3kZgIUJUE5Y4q48MD3sAy37v7xz1qVzXuX7VpWRahgZ4ZcRlVz19TT4h5cTEZwB0FSSzSI5EY5xkD0qnFdQwMu+bBY/P7URnJaGVT3ZJmjFclnQ7HjdR949qfeSG3CyNLu384FV9ZusRQGP50GCrL/F9az2uZZYR56YdASPaqbfNqbqSk7I//9X4U+3ROpCxkqV5J9aqypIsSsJHVe2DVRryaHYAuA/y/dzzVlxcvZjbgksQRjkCvlJzcldBVlGT5eqLdtcF4jHdXAeNlIKk857VTKWtvDi2RQxbqeoos7PzFkcZM+MAVDB4dvzLI91OSr4xj+H61MY8rVjRX5FoOe5hkGyYqZDxnvWfqdlcpZ+fYsZpMn5f7oqWHQ3jvmaa5kRAfldeRVyHTrpfNmW5BQdAxwcVEl72hk0lK7OYjsL27t4nuJpSFOWXtU8nhZ5ovtVtbx4HGG5JrsLeH7Zaq4kSFIid4Hej7NHPtjsZCwVuvYmm6k46xRbpylHQ56wtvsojURbGHLehNF59omLrGwYdGHpW9dWMcRKXDZK5JqFFjWUGzGdww7EdaXPLm5mYulbRowNJsr22luIrq2H2eTlJB1J96tQAwF2cnbH2boavTXDozCLkKOazrsXDssO1lWX7xxROpze6JWS95Dl1WDCyjgFsde9SXV3FNGsKxsZQdxIPUVyWqWV3p9wY1ZmQcgCr1pBqLrDd7gQ3yjccbRVRoQsp3IqVGtEaSXkMl4pkV0GeBWqLrz02gn0BxWdJaIr75BuLYIB7UC7kaUbWEcadF7tRO03aIRnFq1jd06VFdLfGdoJJ9amEcNwswebywo6Z61yL661lePKyE7+ADxirq3c0x+0xt/BkAdM0ToyVn0Nk7LlsXtMNvD5iTO2S5CZ5xWrc3NgbL7M2GYnPSvP1vNVt75hdb2V2LAKtaVpfS3VwsPIJOC2OAKboyj7xjzcmltzqoNNtHuYrnYPkAK4q5eSK4cqv3hgYPIrJt7qO1biXc+doUHqKsTXIy0/AKdcmhSa3NnUjy7aorvbzRwySqN4IPBGTVa0mW23wTKzs38IHQVt2V9bCLex3Yzu4zUccqSXDTpEAH46dqak27N6EwSlsZMTQsCtgrCHkup4zWfMsv2lAI2aN+mBnBrqBa2/z4UdOtQRE21uSUjY8lRWid5WYSajbmKLN52AcB8Yxmsu604reB1fa2eVJq9NFIkvmLt3E5ye1Rhch3YZOfvE1PtLu9rEcravuV5rMRJHN5yiU/wAJPU1ZsrMXXmTXsasgyCpPf2p9kLSWcCSLcSABnsaSaB9OZnkDkbjgj1zRByUhtpu9y3BYW9oSbeIEgZYe9NOoT2srtIvD8jNV7Ui4iklkldegVh3NQSXf2dlSeJpizYAUdBWsrSkhRnJ3SNBf30bNb7Vl6sxPvSCKIFmibayjnJxmqQfdcD7NlRJ2bjn0qzcfKWlbkL1rnbs2jb2SkrvoQoY90k00hwOisf1q/pv2S4k33IBjXjGcZNYt7NwFhwTIQoz61rWARbco5ztAyfercnsiIpOXLuaEscBeI2u1VV8Nz2rXeYXSEW6gmPghh2FYP2N7VlJfLEbmHrxTllkBw7bS7bRz1FQ5tm7kqT1Virq9tLqjOXj+YEgEnrisKfwxqiRK0HCMuFYHknPSuumjS0ZLaRgzSnO7PTNWre3Z9iq+NjZIx71MVJ6AoWk3Lc5DT7O/KOJFJeNRuU9SPWr8Vo8ax3M27ywxAGepxXRXNlFbSB4X/e7izHP8OOlU5xuV7fy1EMn3DjG0nrSmp9TD2FpmBJctcXHmCMx7gAfrWdLK167RI3lxo+N4POa6q8sP9CWKELvjXfknrWemnW5iZBAiO6/MQehpQag9S4w69zDjax8tSFPmYOVycZ7VDKLyIK1zsDgEhgeQPetuTwrBEqXUkr5ZxhQcDFPvNG8zOfmHBxnnBrpUtbobqKKszGsPkfekbO045bqK1NK0pbGCaWG5YSbx8p6Z74q9ptrHZtvXkcABulOEHl3f+vCxjLNz7VE5znK2xlFuSuTWks9pEWutrBskDNWZr2CNWKod7LwBXP3WvQs3lzKBHnh1/h7VftzI9srkb92dvrtqabmpOy0Nm7Ky6F+0kmAS5dtqqBuwamuNR3xFY8j5sg+1ZEjedGUjV1YEHDD9KuJKsNsJJo8nHyr71srWuiXUu7Ij1W6upjE8RzxypPNQRSXcwD28WY84PqDWhbWw1LdOrkSKQCPQVftbXyI5IW4yc57UlBzV7jjKXN75hR39755UrlBhcMOKfB5k13iY7U9MZz9K2WtYfsi+ZgyBhyRjIpV/s5I3AizKeUz2Nc7i9EzpjFPcz2u0huyiw7mjTHTv2qzZyRNCTcR4llHz45ANWra2toctcBTIeTSa0i2qBrVl2SYoqJJ+6TzcjcmQzo3khFOP4QM1UkaDydjqFA5Iz3o+0EKqO+WA6+9QiIXpcbgzHPB9acpXsZNubsgezU226CYgsc471zusxyvApdyxHyn2FdCkMnkKIztdPlP0rD19JbaFSh3bzzXXQmpbomNKUZooeD1U6u5Rdssa5wa7CRZZ7iMvuMh7g8VxWhSzxaj+7dRMOOvWunS9uROxmlyU6KK3rzUdS8S3H3e5o313c2lxHB/yzPDGqOo3Mww2wlO4q7HML+3V3j2sh55zmrZjsxGJGl3KyEFSO9ctnUXM9DKTlJWvoZth59xCZLcfOflwaLCPUIJpDdKUGcHI6VCiG0uxPBKfIbBZc9DT9R1X7bdGOfesZHLKcVkpLm5SVJJXfQ1lh8yNej7uQQetEsUTxhJj5cY7EZqSLU0hs1NuoUou0MR1FUbkXYiN398E8rnjFdCikr2OhTTd+plXdnLAbq6imUApgFucCs1bGwbS1mkbfd53B1P9K6RmtXjy9ux9VIODVWPRbKJpJgCrSZKxg5CVlUhJK5g7SloYkd9cfZ0V2ClG4bPUVrwatKIzFvBSQYyTxis658NSHEqS7iGLEE9faqlyJdixx/KRxgA80pQ57XJVRRbsXpSYi0aHLJzVWO/upmKeWQFzk+9Wba0eDb9o3CQLnkcml+yzTkPAVVy3RhxV027WQ6qjKSuVbi4MMJjL4V2+Zu4qD/U2+ZGYuc4YH73pWy2kSMrx3flscEHyz0qpPaW14sFtbXMqyxEA7hVczjoxQhBSa2ZBallt3mRXYAclxU9gt1fqrSx+XGAcgHqK25ra3tbTyAenVj/FWcssMZP2aUqR1BPWodea0Z0SgoWg9yzFAuDDGNseMA5qGOCMsHNztMb4zuqJ7+ZLd7dXjKscZxzWVIk6sCjBkJ6envQq1RtuJlUsqZ0l5ff6Ulrb3OSANzg05L+5glEVwwdAPvZ5rl5y0DxzRhixb5gBzirdnfxkMk6/MOcFuQKqVaaRMKj59jprfXQd0cc2WVs5JrVtvEmnylxcRo0qjA3IORXnlxJNbuL0cQnOfpTrXU5JCYoiuScbj6VSrTUbsIYmd7JHS6xY6NcskkMOxmJzjoarXVvbRRG3tpQuRjaGJ5rMudQW3ChJ94XJwOoNSadPA4FxdKySynO5jVTxHuqTKXxPzLtsk0AMVpI6SBME+tSWPiPxBb3EsU0Zk6KWziobto13SRzAHruz1qpLqfmXERC7mzkkDjitfrM3qiHdK0XZHWxeJ7ttsl1auPL/AIVGc1aXxfbTFsxvG4YBgwxWPF4ithGgkiCu2AQB1962Bf6FdW6rP5W8jgEc10xxPMrnZRcEuVyNUazp1yi7ZVPrTnFlIyo/lhWHBB7VxN5Dp15OLe3uWhQNklTg4NWJdB1MRKNM1fzNrYGeSRV0q8W2CfNpFXOinS2XdBHGTyQrAVHDpdy+CSFYD5STXNLP4y06Xm1WWOLJLVZPjG6s2Mt7azY2gsVQnFdkZN7MXNBayR0DadqUZjKbSMdSe9C3V9A8rSw4XHOPWqEPjmycJ55aMNnAYEc/jWlB4l0uSPYGVpMAsfrUu6d7XFzwbdmOXWEbat3byJ04AzmrB1KA4YvgHpjg4pFvNOvGCxuHIXk+lImn6fJyzbWJ4NO6vqU46Kzuf//W+RjqBlyBj6mmBWcNmXd2AzwKS40iMYWO5IweTVQ6XqShhbXuF9COtYxSve50Jt6NGm1sYvLwwO4csO1SuEXDPknue9ZUT6rYwjzIt4PLOT0OKbba0x/0cQlnY8EnpQ5W0Cd5LY2lcoS24tnqD6U0yK/3sKCKktvKlg85wRhSGBoWOPahGMEcfSsn7yHTXKZphjVsudozwc81NFp7GFnkkHzNmPB7VLLaRncyMWP8INRS28lt5f2e4LSZyQ3IFXdtJMjkafNYRoLtAXGGAOCM4xTB8rKwi2knnFP+1yncH57k05L7CDzLVg394DIq7O3mRGOt7kbXSGUr5bHBxyOKfM07lcRjZ256UslxCx+7j146mnPLH5QPmr8vGAaSc72aK0tqxYYop33TvkoOOegoWRWPHCj9aj+zrNHhHOB3B5NN+x3MAYhzs6jihRUuppGWnuotnbn5W9x7VGG3HcyjA+8TVDzrhZCMbsDIp6XbzsUMe0qMA9jWvInsT7Z7PcsSG280/cIIqqxWVzHjanUHvTk8vzMyR57ZqVoYpOC23PRhWahZhGL3e4sFrGkO1MkjncT1qE27HDvLtbPA9aX7NPG2I7khR941J5MvysrmQZ702rOw5vmGLJLJJs28jrTWvQrqAjK3finGeXklNuzPPc04XoiwxjXJ9RUSlJlKOhH9vYOuNxLdMjpTgoDqJHzvPIpE2SHzFwwJ9adIkb5CkKw5Y5q/QzUXdtku6L5QF2kcYp7bACWPJPBqoIkyAJWH1p0kbBwC24deKppmtRtNItNb7gcEBz3zVaUbWEKfw9TnqarPPcwttHI7GmOxdtzZ7GpTcQa1ulqPPkyz5mTbgYBomtrd3S4gcDscHijzECY3ZB9aRbIeSxjuNqk5xmpbd7mas42tccIchQGyBy59KcVdBsD7t5yDnkVEkEwG5JDgjnmkRpo1bvg4JNaJJ7BFpJtoeLi5KEN8zE4GB2pweVT5bRqoFQCeQEuFwegPrUqTxAFpM9Pm9c1covoZU6ik9xBIobLkqSe1TOyNCroQGPU96qh4Zx5qnHHfrSBVlkC7toAHOaH3Q3duyPHP7UWXPAR0fBPTip49VMxMMFvukToabNoq3L+dGoXjcMelLLbNGYjCixqRhueTXzqjGT1djnhCpBNPVImtdR/dEO26UMQ4xU9nHGzyNKVVD1B7VTs4J4kk+QbywO4jpTLhGRUmeVmHO4VVSEVLcE3CmmzSa7CTBSitGpwXBqzc3sSwiNASG4BA5+tZ+nxLPIGwFiUbmPerVzFFOfMSQKkfPI6iudezbutxpzUm4u/Yh+2nz2H3EA5c96qf2xKG/wBHXco4Iz1qdgiwi5uW3wlv9WKsWdjZFVu44g2RwPSqdSFrWuS/aJ2vqQLe7Cifd81iW9ajlkeR2a1ky4/hY9qsRWD3Dy428tkHGDipWtIv9dtCvgruNWlC12zSMb6FLTpJPPLQKST94E8VqPFOwL2nyR5/ec9ajtTZ2YMayjnhjjnNZt3qcrsbOGfELEkFRUOPtJKxlHkpp3ZsRS2tlKXABVTgk9yelTT6hKysQEZtnJ9q5Z7l+Nu4FTgkjg1E087uwO5mXqg/iGKc6ClezNbe5Y659WtIlQJne+BuJ6GopXIUtuEjnJ+lYiLLahICNxkGVDDOKmT7VYZ3NvMjdD1FY1KcYWMJe/pJGgjSP+7EaqT2z3pJNKlKPeXhUzKPlUdKig8xS0xQM/YZ6CrSy3V6Fj/1Skc81infQ2pQahoZtxb5kFw9r8sYBwp4NNtYpZVkeNDCRwB2xXQxWa20PmM+4Dgk9DTw8bxnbGNpXaTjrXSqkkkpGFWm+ZtbswoLJgBJcEPHnAU9zWgZII7fZs3EnAFPESJLHGQT6Ck3yNcfZja7WXJzWUpuWg3TulcE+0JGsAPyt0Y84zV+Sa4AFukz4jXJAPDVBcXM0Nm3l2p+Qjn3quGuGlxMegycGqgpI6IYaNON1qWksraAPPcqWmkGGJPSkurqMRxpHKuWbG0dTVC61KWaYxiGQYIA/wBo0W6ymRLcQ/M5PzY/Ss6jbTSNKXuO61Rpi5O0lgOnIzzVabU2kIhVSCvc9KfFazspUpjBP1phtDBhZMl2yG9qmLTVpDqSdr30YQPMZsOBIW6E9jUd3LLAp3He27jB5xU0qGIiWNuEOCSaqzACfzByvU89DTnBu1+hkpQakkW4Uij2TFRksSOe3ekeeOYnAypYjj3qjm7c7pQBHu4IPUYos4ZEuXj7kZA9KNU7siMOhJOsC3LTxDIUDcuKjy6SHcoAIz1qRl8oyMpO6Q8jNQvPvleZ1+cLilFqUhUqCjK/csRyQrG+/JJI2455NVLp7hk/d7kbripdGEkzg7hGobczNz+QrTkmt4i5VA7E9PQ0OLjO7N5RtHexiWccthGRdHLSEkOM+vSpHnkx5S2xbzVCk1t2JTUY2LW+RHkEAdDTYbiIMEdBGVbYGrZVeZq5hOlJu19zAmguvJXzEO4dTnjFPjsruS3iiHDqeQDxit9RDJK1s2CqHgnuPWrIvLAyf6Nb8IMAn+Lmnzx+HqZVsDdqT2Maazjt4445F2ysQ24VG0dhGvmbcOnO5hxmt2SUXNtIfsoJjOTz0rHlja5t2Hlgrv8Ayoi+d6Gns3Tja+jLen3M1xBvP3ScDNOuLg/u45fkjBxjH3qhhaK0VSxwWHTPSqs10zuZODGjDcT0ArNwXPqxVWpQVnqbDTK9srwPs2tyD3FMN/5hUt8wxwR2qn9qXObU74yOCO1V9+FYJuXaeRtreNTTlaCUm3ZuxpR3UsDyGRfMZgSgJ6GoLC4FzNJFPE24glmHQU63Ba35fkfd9aWNri3A2Yw33h6VDbdktjKM5RneQ9biG3Tyy2CzfLmtBL2OOM42Z/U1z2pxTSY7oTgn096uT2scdlE8Z3McBnzQ6ji7rU6oKcouUSxetDKjLIcA4Oe5qCaTfbcrksQFb0FLDBDHiK4JLEcHOacd8kfkhehHX0rNzinqZ1IzqRvJ2YtpbtFEHB3v3z0NWY283a7gNg/hVW6+1RQJGpxlsHHpUwuFt0XcuFyBSVSyuOnyL3H0JrzZ8rIApC8j1qjg253+XuLrVgKtw8kh3bQcKarM65/eNnqB60nKMtwnZvnQttqBkdI7yLPcNjqKsLen95BGu1DnpUES2+d/OzoPahlCyExtuTt71UJNPQiEW1dskEwhlUZ+X61IQZi21uxyD0qk4iMiySNlyeAT1ovZmiJXd8sgHGeRVqbl1NOVwpu60HNYF0lfcr+pHamWihA5EfyEdcU+xb7HE0ZBKuc8mrXm7dqxjhvwo5r6roQuVWb0ZTJhUgMmR2IHIqJLe5Z2uLNWJY/NnpjvWsxskA3lSfY09biFVEarsz1zUc6vcSlPnSuf/9f4XgtUmhSRJcsoJZPWqqpGl2jzckc+UT0pY5Wt7ltzgKeVwepqq00b3JleNshsHjkmvkZNqXumc6ylrN2aZemljWVf3Q2N1xxTrcxtdGRsbFJyRzkVUS4YyHzcFegFSAxpP5NohAfgk0370rGkp2tLoaG+2M+bKEJkfMcdarTQWEeZJMl25Bqndu8NwsRJVl70Rsx3ec24v1PpUwqO75h1azmuVLYv+YkkY2Kmwjkk0+GeBPnt49gHBHvWbLHJaxyOQWRh8hB71DazylcSjd/eqXUlcn2nLo1qbSzKJCXuf3mPuk9KjuNSWeVQp4TjGeM1lyW1w6rJHhB1Yk81atrcRRRu20lzknPeuiMYKPqSp1JT7FxJHzuRgue1TXkQmhBZyIzjec9aoyxoGOw5yf0ptxqG6Dy4oRIfusAenvUOTV7nR7kYcrH3ExsrRED/ACj7lRG6vJY9m47W+Y8cVHbK08bQOd4AyPVTVmBZBC2UyF4xXO3Jv9CY1E1yLQrPfP8Ad7KcdTUX2dbw+e8uG7KDxV27so5oFhX5WJ4HSqt3ZS2MBaAZZRya1im1ZITi09dUMlZYC0pXLDgj1p5uoplDeYBs6D1rPit726VRg7pCcMelOSzubSFbeZPMYE5dRx1qpQXJbqS5WvJq5fu3jnhQpceWqjhhWd9hmyDJMW56kdaWCRUkCSHCnkCrqyrbQh52aRGPHpWNOEW7yZLcZL3lYo31rDcqsMcZ3Ljb3oi0s2cRkERUk5yK1VvIhC1yIVWRRtUD0rLn1WQs8asGUDke9at+87Mc/ZxhqVrya9t0lMMMspCFmIH6VcsDcppVvfzQeUsuSFbr1rT0mSSayZjEw39eO1WLizN75TiQYj4VT0xWqsyaF5R5rFacebEkgIK8HOelNT7GTtS43O4O4GsvWrW4juD9hV+OWTsDUNrH5xAad45SCAc9DRKF9bk8zU7NGhc3PzxsqD9yDk+tVZL1zskT5VXlmHeql5Y6rboIzuk38EjmmRJc+RLE5+8wwCOKzjST1exk1PnfMaFretPKVABOT81TSXW8/vkLbRhPY1Ws49sywwohAHzc9OKe1ykTmIjYWbGWPWlNptJFQw8+W7YWpTb5ijDAncT2NP3o7rv65G72FWYIYVR3G1i4w2aS0t4phNcEbdsmMelaxndXSK9hNLlT1JZtQmkL2dvuCIoOR3qlaXl0+24n+RFJDLjk1pC3SEby2QcDPTrUl59ifGnI/lrgEuOqmsoRWvMdEoT5rNmBZvdRXrEqY4+GLN0PPStu31C3gEkUkRbacLIvQmpJdL/0QwvOJFZvvEYNVxax25wrblUZPrmtqNN312MZpw1Q+5u4rGBLmZgzTOFUDnNON2jzW8wtcqEJXaeTUYj0/wCSS+t9+wgqM9PStGCJS3mlVSFF+90wKq7TKgtbJlBHcyrcyWySMwOG9KvSW1tcwR3LAq9uPl56561QeXB8oPGqYJ3A89azpLy4gWN0bfEHw2T0FZcyu3F6mNW8ZctrpnSbLHUjBGBhoRucGmx2UaFkQbwM4bHSoNMvbYgM/AYZBHU1blnKMZrdRsHbvRF3ijalHmepjySmO4JP3c4w1advmNN84WMMPlYjgCsvVNUtHmhaKL5oyd27v7VcutXs7yGG3uJB8+MID0FJzUHYIRjzuxFaTkXRk8ncMkCXPUVau2V8yLKyso6ZqObUbO08u2TanH5VTvklZ4pI2JTuezU1L3HbcVWVtNye0nCwtcbAQM8moYrm4dR5cYO5uDjgCm/Z9gELOVVyGYdhT/t9srfYwyqiD5hnGaiNRLSe4uX3ewXHlphVwr5ySvRqg8oXDtbucMP4h2qvdW3+mI8LsQeVGTUclw0chaaJs7sVjKLvdDacWjUW1WzhOCpfn94B1NZzxXXkSvbYaQj+I1fZrh7dvkzgZXFV440nhGJWEgzgfjWlO8laTFVXvcwmgx3t04W5Oxpc9T0FPm0j7LcyzStnJAC9sVdW0S3jWSFyWxzzUEMj3MkrT7mCnn0qYSjrcdWNopNXLEbRHy42cIsf8GKtvDbXuwRMnmdCexqjfwNLMjQELGygHtU9vp5iUJby/e5JJ6Gt01ZsUXNe7bQsNpSmHEjKHVs1Za2sxBvjmBkQc5HWltpAqFLrLnGCQarIbZZT8p2knKk8mlGXVbm0YaXZWZ1gImAA2n5iK0P7UFzBKY4grAYb3NVkt4ZJGwuyMnpnvUQguLR+MsmcqCOtXdyM5SdN73iJamMRv5zBQM8mqv2OV7lNqvIsnJOeMVfumS4ZLf7LgsOWHbipILWVJBb2ituH3iTkU4x5dBcnMRNZwQxmOIgKD8y5qo15FpbiGJNhPOfSrFyryXXG2PP3s8ZqO40xbllER/fPxvPNXKcZaDbk5aaWMm71xLidfOQqqNjjq9TPqVmIGbDDYcKPeln0AxGQkiRscY4xWYLQyR+RdfKxbII5OfesGoxei1KVWTvzaF+w1DzMuY0aNs59aZ9vWWQRPGx64JHSqFxE9gIhaxth25Oc/WpHS5kljlUgxjrg4I+tGupjC73dyzNBYvC0sil25yMVBJAtzDmIbFjG5VHpVW6GpwFjEYzbuOATzWdBrElvMBICSOMYxUck78qJfdM2reZpoiZxjd0HpUdxaszK7R7cLw3rQdTtBEAke2fHK+tSz6jCNPy+GnQ52ZBqYOabi1qW6SSuhos7a8jYnBlAyvuaxPst/byHztyMjFsL92r0V5b3E26OVkOBkdADW/DPZ3Vr9mfALLs3A9Kv2jiveFHVpvQyrC5JtgJFjeQE7T3NNuCLVW8pUjdhnHqaiksHtnK2bAKrZWq+rabe3EAuLZyHQ/PVTalu9BN2diGwmK6hHLJuLA569a0U1YySMsw+XJwRWXaWtzdSJPMCnkDJx39qs/8ACP3ruXSdsMwdhjp7Vo1Dl0YQg5vR6F/TtUj+1m3mmYRsOMVdi1GWHKAZUHC89az9T0hrW4hkiiLOyAFRSpp15dkOsjRGHjb2rlcU3dM0UXB6GxZag00jRXChQP4s80XskvmGMLtU9COTWVBEyyMd+XA5ye9Sy6hcW0iy+SzBhyevNKLc3ZClFS+Poadtp00swM3zJjIGfaprzRmtlQtjypeSR1FR2mrXORCq4L43Bqjm1G7uWlibAWM5GTWzcUmnqV7OCsR3tmgtAbIPvVsgjqeaxbu91K9IfbKggGChrqLW5H2dWPEgPbpTbnT01aY3olKMg+cL35rSjJONylB/ZOTsNTvw5TymWCQZCkfrV26uI7CVXi2SK4O/nlWxWm1pI90XGETpkdh6VRv9BS0m3mct9oTdj8KftIuWu5nKnKPvblO1uVvpJM8bTkYPA/yauwTzPEESMMHPG49aoWEUAtXVbdlfzCME9VqeCO/hKSRrm3ts/KB0FTJRTvcIuTWxbkkhtmU/ZUSYMCffirkd9G4aSS1VSAAxB4rF1TU7W68uRD0GCOmDWe2tCzjMMmTuPUHJqlTdRe6ipXhqmdhNdm4aO4gkG1FCk9x61YF1YTQ7o5AWhXPzdveuMju7uSQC2VmLAAKehzTreDVFmhheFhyRsBJGKzlhbLV6mjqOS5mdYfs2oSw3M5YneOR2Fad3NHCweKTa8S9zwea5w3V1axC2f5SzZ6fd4olvAbUiaRTJzgnitacGldkyq626nThlvrQTALG3/LQA8E1EwhkTbISQBwa5q1vbhV8trj5HHIzweKka/mSNoUyUSPCn0qJzlJtPVBCSXqX5bkRgW8gILZK5PJFIt/BOqGNPmXhx3rJtTLOEmu5/NlUnYc4PWnQjy5XZWLFgS2O31qVTclZmcpzUtD//0Phw3dvJalPLyyDIJrN8u4H7992HPJqk/wBrk25O1V5wDViLUHkx9ryEUEbfX3r5aElD5EKKqP3nuSX6tBGJB8yg9AeSKqx6JbatKiy30io7cqp7ehq4sfmsVj+YEZIPpTxYw25WQOUBY78dquKjN8xk07qy2M248LPIWstODSxBskkc9aktdO1fTJJTcnEfAjGeV9q27O7lVzKoxGq8SZxuFJd3pvodh+dGbcWPapnGSu7nZBRkuYpNcSybQ0fzAY398UxobtrgI6k5Xg9QKsyRQBC9uSMcnnrzS3N7cW9uz20Q3MMZ9DWFm73ZilrZ6jdOEtrcGJlw3Qt3NabTfJLGWyoxz71zEOs380oYbSSCrgDoamaeZGSbOApBK+tVKfKuVbjU7a20NNrqXypA4GDyOc4qiskkiG4Mh+X7v/6qWSUXO2RSVyeeay5ftPnMlu+U3YPbNC5orm3G6rittGaFprGGcXDb5mOOntSf2yb9ZUTA8vg7vWqQtZBKJj8pzwPWoYISjTl42z1BXqTRZtaGUq0nqySNpOTFIWLfeJOat20To2UkIbGQR61nLtdN6ZSROdlNiutrKxMkYjO52zn8KUacd2ZwTi+c6KDUXMjiVAWXjjvWdr8iNYbrdiXJIZSO30qW0axmDXyuVCnLAmqWr3EbW7zKuCcbTnqK2oycpWR0wnJu8nuc3oKk6qgcmMEncP6126fYonEs0QLtwv8AtVwMEs8N4k6KXePPAz0rsLXUbe6jiEyhXByOeRW9Xme5WJqRhO0TSs5I7iZ0iPl7TjaRVoJbJI3nS7QB07VTklRmWa3BLKuDjvTWBudiyqRu659K45tJ2WpNOrZe8ti5PFBKB5ADt1Bz1FUYbaSSeUXCeXGTy57U5mjhjZQTg9MGs59QmSRIfLdomb52z0FSudoJunKVmjWaa2AS3hfeq8Z9KsWMkc8rRNNt7FSeK5rUGudNnjntw01tLgOB2HrQkrTvwxU9iT1q48zV2zP2ipysdLNP5btEGDBfSqymURi+w4jVvmz9aq2E8ksgjlTYo++SetacyyG3aKDGwjJIOaipUeyZpBxqO8iG4vIoZVJLfvBkZp9n9klk34GSeQQKqIZMiKf953VjUkUP7zdGFVv4j6U4rl0juPlu1K2hYv7a03S3EZYlV4JPSsu3y8iq2QBxkVauEJRkM2WHvzVNWnhQI6eXu7mtJaepNSTbvY2orG1s42muGMjSHt0FNaC0L/u0UEjO6s/7f9nhaKVgxI7nkVVS5nkUmF8BM81caqXQmDT95Iffywy7LOSQ+eThecVauNKtYBHDgM7gAnPesiRBcXMd0Pm2cEk96uy3O65DxsBIpBbce1cs58zY3Nyd2tRw0AOW+dhtB6Cks9DKr5hujJvyMH1q018YZftEcwkToUpQJNgnQ/IMnYO1d0Pfp2iYLkjLRXKcWmrYBknbzcEkNnnHpTFtILndKIgNoxwOTUr6hb3EQHluT0JxVYahbiZRayrmPG7I4qFTkxqrBy1d0PisVe0Teu4ncAh44qG00iwjuMDMa9Mnk5reW/sLlY3SUbnPBx+dRyW6xO4278nJb1rOcXFWRooJNXaMWTQ2sWP2RFujks2W6VQubhrqREkykkfGBwBXVQxwQLcTIqo8g4FUrfT0u2k80DcOd+OlKMOZ2bCcudLQwLmVsozSEkdj0qG4vryCNQi7VbGT2q/qmlrC223l8wk4dfb1FRX9jtlhijkEi8ZRycZxV8zi7GTg02isbqO58u4W4ChDjH97NbFvZ7mW4F1jgjZjrWQ3h0lY548IX6R9hzV+1064QDFxIWQVVR3Xu6GVKnCM7NcwXU0DXMqW7BfL6O3c+1S6B4iurC5SZvndWCjJOPeq8mlj7Qkl5IxUDtwaUCSxEmIJJ4wdyHbnNTTbfw7nXGLUrvSx6S3ieO8heUeUqE4I9TUkGraRqIFvIiKejOV469K8ph1OaONS9sURmyDnoatS30yzGKBi6Iu7IOOfrXRGpOSuztnimnZHqr6T4euzILmKN1K7QOPzqJfCGkXjxpaxbVAIG09a8tPiu/GBIkwIxuI9eK6DRfGV/HtEEzQseNzduapzaV0zoU6cpcskdEnhaXT3cpfSo+47hjjmoms9egUXFvcJOq5BRjg1CfEUkMjPdX/mSTfxGr9rqdu4Jdt3Q9etaRxEnuzN0KcXoY914i1vT5Yxc2LMrHnbzUsfj20kR0eBlbOCCpGPWtGTWbWQyD7Mu5eV3d6dbwWd35c6wQjnLKcHNdEcRJPVaGUVFTaUtyrHrDX8f2VJJPnO4DpkCrkF5piSC3L4ZcBmPUVcgsLaOUymJUPRDnpVDUPC9tqU5KyeVI+SWXrntV+1UtLWLVKUYX3Zrpf2R/didcZ2rjuacswSPa8gbYOGz1rlJfB1xZyyXMepTseysR8tVhbeKrKFztWbB+XJIyK1i4dGYyVVPWP3Ha+f8pkzjI4BqGO4Mj5jGW9MVyY1TXrGNLi7tjKEXJVe9SQ+MIowJpIJI3zjBBGKak29BqKSvJ/edWsZ3rldxNTllZjGCdqHGPWsWz8V2yuqSSoQwDA5q9HqduzEB02k5JzVyutUVeK0T3LjW8TjDYGOnvUR02CKcPjcu3gZ6mo1v48fvJ1GzrnsKDdidt8bEr25rJzqNmU430kgkR4ThX255FRXE+oEeUDleuannSSSLejbj2xVVZLkYBQccnIrSN0tTSLimktCdQu/zT94jBFSMoZV4AIOCBVR7nK/NF5ZHepIZ7a4QrvKsMEt61pF3WhScZOxYwhYqsecdfpUUyxrxtwp6c1AZ5kzLFKMDg/Sklne62YUBV4JB7UcreopxuWEjeIbjKucdM5zUIuLojATbtYipba02sWVi2O5qdICxIyM9SfSk2kTySXoVfMIBBi3Me+aV5YXjQyjDjjpVxfJygUc5/WiZbd8FosMDg+9YzquTtY1hFuLdykRAp3SybTjjBxSNAoKumcN71bltreUL8uHY/d9KqbJXmZI1IUHAOOlP2iTItJ7kEvmxndHIrKAc+uarx3dzNuAhIX+/wB6ttpNyznyZtrngZPWpESa3CpNGSFOGb3rVT01CMZN7AFddnmSJgjIB609YhMNrgDJ6+lNd0CkMx3k8cVGsy+Z5WTvxnNC1dxVnJzsmSy28aAZUfL3A61BLblQDHIApp7XSENG+Tk96gJdsNt3R9jnvV6mbSd7A7yIpETYY4zzQZZfLO/AcYqRYBLI0kYAwM8npTlTdmYge+aiDaYkpPoQLcLIpJjw6cGpP3Ug3bSe5FCJ96QptOee2aQqX3KBjI7VpJl8to6sQJZfKR8hdsMe1RzQFHdYpOQMA54NOeER26pv5zxk96rGeR8xFQwVsk+lEUKE23qeXW90DLLkOgHTcOOlKb1GTZIckDO5urfhWdcXEmfLhjMqE8SAYqy1vIFhdyPMByWPPFfOSjB7nJBVZNRi7ruTXd95iqQAkagAADBNZs8krn5s+QeV56VblWO4YFMDaOWA4qsbeWWRYZmZInPYcU4pPY0xUZPRq6CHUBA7Fc7WXbjPepReySPiHftUYcdjUlroyqcld8R6P6/WryaUkYZIG2seWHaokoKVlqZUKbastDL+03dw2PLJRVAI28CtzTY2NmqEbZD156VGmywhEaLvlkb5u4qXfMxLQlQf4gaJpuL5C1Tnfnep/9H884pocP8AI2QfvU+WSFCjuRnv6VjT3d5ATLE3zkcKehqg099OFWZCoc84NfL+xUkrsccRyJrlL0ypPN5sBZTuOSPSr2maTEYpH8piXI5PUUtvCwKLDCuMY9x71LNcXNoRbp8zMcuV9KJzUtI6WOV03GXPPYgu7CVXEYVNhxg96I7GSH93FEPMbBLk/dq9CWkcSHO3OSCfu1Zht0yzsc7hwM9amM5Rdmzpcqk1dbFRrI24M8zIVPAJboaoS2k80+8n90Dw2eoq5LDNdRuEjykbZC7vem2yyPECZAiA4AYZx7U2nJ3lsYVKkb3SLkSwJbjy+o++xPJNPgmP2tnZBgjAGOtVjGtuQTkANn61dTaxjcuBGTnJ7Cm4rTlISlfe1yq88lzJLZy/IsJyoX1q3btIkRhkChMblPvTXgt5I5Zfur94seSTUEZkuQDu+UDGfSnXnGUVZ6jpQqRlfuXIrcROLgkSAHOe49qnt3jkV2VMOzDJbjFUpJfs5EaS5IXmo/tct0oC5wfve9ZRjzepspKOjNqwja6jZZWGFOM9jULW1ut4/wBoOMnaMcUgMsdmjbdm3kLnrUNxcorwybxIzHOKiSnFWR1OalHVllYNPafyj8pGSCeuaFMFoAV2nH3WxzmqcYEkjSXZGGz8/SqKLNI4w+5EPy89acG3psccqso9DWtDNIbhplHBGCD2qKRTNcrGD7ljVK4vWgxCm5WfqSe/SpIfNI8yNgJFGCMdfQ1ckn7qNqc3KPI+m5Ntjg3QXCht/IOevNUVCOWnZMKJMbc+9KI7uKYNeruZ/ugnpzUWoPeSI1kgUM3XnkGs1TmlZMteyle6LN5OpVPJIYbuVxUdsynLK43EFWZeq81mGLULOP7IhzGWyJByQatQ+ZEYWMYUsQZMd6p0ZKNrmdXnUuYsXFnIbgMjk7cHdTxF5wcRRDcwGWP61QuL64aQzQyDYH2lTwWq3Hq6o2xIxnocn26UKDhsYxk3domheKEbpsLt6ADqaf8AuXDzIu7cfyrPvLgtIUOFGOcdqv6XGJVV1VlCjb9eKHCUpct9QUpSbTNGIywW++B0VQCSO54qm4DMCYwEkIPB6mqzrO0jKh2ZOMZ7VYsLWZY1SNwWPqentVyg2+W5U6tTRKI7ywgLuxBH3s/xCmLMFkQqPvdquPH5u9JVKlSRnseKz3u7WzaMeVuZc8+1RaUW4jq3dpJ2QyW8uYroW8a5WVhuHSke7EbSxRxMCMEr60x7m4kDXGO2VOOaqWt4WdhcIxlY/Nx/WqUUlaLOGpU5J69Se6uMRRPJGGkycc9qcJIl04iHncxLA9RzWe9vcz3e6Rylup4OOvNaUdr9lO4OpJPAPSonGT1TKspttIl01REGjfDBhlcCr4VbluJFwD82KpwrJJKv2fbv7qKs7TaQ5f5HLZOfWlNx5eZ7m1FNWSWnciuCIB5sYLMgOAOar2epyS20rSRhN3TI561bBkRmk6GQZxmmpazTNueDdB94kcYppe7cV5SasUluJLjcZGJ7BcVbt1MhKxKwQHgAdKb9mVJA6KcIRt561et5VVVhKhWLcla2jBOIm5NeZHIoV0eRsNniotXu1QxxRMI9xGc96samtwy7SqqExtI71ktBLLIPN++OjDmiKhfuaTrVI0mramnFPbvGU35ZRwx9ap3c3meXvkyCQvHWligkd1wwADDNXLq2tPO34KseQB603CKbbMW3UhqR/afshWEqpYc89aqywtN/pEMoyxOR6U6TT5DKGdnCseWJqbEdnG1u2SuMo46tWcYxlJO5s037sloVP9ISNplUsqgjbnr71DaajIEB8sA5x16VbspJCH3xMVkzjdxgUqWxf/UwqABlieuK0lCF7XIp0pvWN0inKSLkzEqMdM9qQ6jBKQj27CXqCDweafPb+cGEikMOQfaqdxY6haBLhEzv4Q+lEordFy5oXW6NK1McbM87ZDY259fSrro3zMucsPyqha2cwtVi3B5WbczHjFXVS4MRXcTInX/aolGKjYzV5KyRXhtsyAvIEQHG7PU1Yv5EFufKwQoGaR7ad4h5tvtZTgc0XDIIQ06gcYGB3qVySVupcm4R1W46zkjfy5dmdwxz296W9VBdL5BLAnrjjNRpdwW0BcAZIwB3qD+0bhrUM6LkMSCvPFc81aQ7Q5bSLcpWK4xhSwH5VPbujSElTuAzx61UMUEpE0Um1/48nvU63CwRiQYVh0bPWlCaTut2dilTULvYm1DmVXlXBIHaq0wYxg7cAcg+tE91G6rcSTZQH5iT0rN/tu5SSZgoNuPug+lXLmi9Dl9yo35mqJy1qI3UFs9famobXGwxktjLcVVi1Avbh0jVS2e9Il5HG+5d248gY4J961jOLiZTlOUuV7o1p54FtPMTnHG01nvHHGyum/58sMngVTuL7L4QLu/u560C9uFibzo+BjnGcVMlPoWpRafOSzXkqbnGGCj5vYUtg7qZJY+ExkkiqXniCCWX5W3Gr9ndo2mELEwL8uD1qZXk1chqzUrksN4EifZtDscZzzTo9We1jdSxYgfMCOtZSvcz8R2+6In/AFgNXlsTeTReYwTZzn1odN8yutgjJy1i9yaXUZUtEZCZJHPp0FSQXEsbD7awZJOqdzTP3lvMY48g9ASKjty86TSv/rEznI71cbR1luaUoty9DXdVltx5AZIlz7YFUoFuhhY2zyflJ6iqi39woSMbz/eHpVu2lYbZgC7L0UcZFZJJT5mdU5OWpQmsI7y+VJAIQnv1Hepb22nNwLaKTbA7Y3AZxU0dtPezyTbMEcnngU0vewRNmJQrcdea0nZbHM3KS0W5Xe1bTBm6mzED8p6ls0SW1i1xAIyhD9cDqKmmvTIFjltwRjn1Bp89pE1uohXY2flfHJpKN/mFSnTT0Whae/itx9nhIVDxgHpVVNTkt7iRQrFCgAOOhzTFt2sVfe4kebAA9Pemz3U5tEg+z4ZW5bjkVWsXyy07HTTlF6k8l/EkRm3Yk/izTLXSob9ftO5lJbt3OetZbKLq9SF02qRg47j3rpIomW08iEqFjP6GqgubfoZymqjvbYomGSzurh48+WAOWOeapztLdHYi7hHzx3NaF8lwGRXx5R5d/UVMscMdsv2cbVySWPJqKkruyM25W16mPBYlbhrqPEZdOhPBNNvNKkuDllzz8jVo31uCFktm3lc5UnFUZNZ/dLZRo0cinc4HOD71dNqSszNzalqNgge0TypZCxUYqSO4XcxLHyxy4BqnJNcOfOkdQCcDnqamjj+QBn2EnnHOeaxqwS2exVOpJ62CG6lvWZJGwI/ukn8qYZxC0hOHbg/N1Iq5Z6XaGRmlnZR0PvVa+giQskcO/dJjnt71Dg0+Z6jmpyV29TSj1O0e1RrzflwNvl81JBLbXGVD4yvGeKzLdfsMeZIww6+oFC+bFgjaSzA59OeKty0sS1VTWty7ceXaNF50uS+OM9KJ3uJmkjjbdE/QA9qpXunyvc+bNITFKoJPo3pWrp9sA3mLPgxg7skciicumxUaT53cz74KYUkgUBlz8vpTIWguIijL97jr0qxe2qRQF4bjcswz8vPOa5zUpb6zVDCjqwZTgA5IojTlNKzInVVL3bG3JatEVxOU2jaBV63W5t9yXDsI3+YNjoKx7S9muVxMjZHzbm7+1age/u/KQOPLHOSefpScZK1iKdVc7nuUry3hhjSO33TOxJBbr1qkGnt5WuEtyzRKSV9auzTTDUmjNuqqV4ZjjGKqXVtfeet20jMBkgDvSiuaRc+ZPnif/9L88kvFv7FZri3K3kgPBOBT9PuZ232kxJOflyelUbW/vbuYNcW6xxKcN8uMVq+RBcAC1G1gud2e9fKOHLq0cScpPew/7UI5cI3nOSF246Crl9pdldwpJ5RDKQdwNVrG0lVm3xAOv8WeoqU6jJA7o2JCxChfT3ou02bQikuaeqJbK0ZIiZCQI/use4pk9qt1MkgOCxxg1ZtbiT5RcQ5UtgVcRrKO5VkI2hvnQ80nH3dTaLhsU5Fnsp2Mi7ICmN4Peq0EkksiRxQDBblx3rZ1BrabAjjCpnlSetNsNOuoG+zpGoX7ytnsaIwSeqG4390juh9mZ4FbIYDkVXuLprWziQW4AkblxyTV1nEDyfaVXIbH1qnNfRMJIvLBjb7pPABppPohKGrux1pc288DzOMbOQDUZuR5X7s8Z4Pemx6apt2QEgydMc4qtb6bNGwjMh4zg54rGV5Oy3KV7XNSWYwW0Zdizy9OOlZK+eJDLM0gkdiAT0rV8xLkLHJj91wOaiXUbCJmS7O6ReQp9a19nyrcmclUsk9CaFriOCKKTlmbIcjFK2p3Xm7JIlkVcgknms+71G9aNZAQI93HsKzpNahidvMIUE9c9TWcnJu8SeZK8UzrLDUIZ90vlBWTjkVTudVezmZVU45JYdhWZb6xGI2kWM4P3cHv6msibVJS+yWXIZznPaqi6j8wc2qeu50895DqCAqQXUZOTVdL5olAPyEdG9K51b9UvFWH50YZLqabd6u+4xysNhPAA7e9JQ15kRKpNfEjsba/t1/eBhJkfMM96zUkguna/SPZEWK5b1rNsPJtLdZQxkMgwF3fdq1az3rxTWUcSnJGBirU1fUnndTYs29m13J5TLlM/e+tPaxis7mRMllTj2NSrNJYWQWRSHzyQKsRNKkBkA3KRnkdacFzmig4RvcyrzTZBFvi+dDg5xn8Kr/8I7JdqhaFcH+IDmt4zyR2ob5fmPQVGupTW68KA3c5q5J7MpOipJsxpPDcCuY42yxG0seuaxbnwtLab2eRxIxxnrmu3/duRMSu1ujZ70qxs8LSSorFW+Qls5qYpPWTN5xg2crZ+HtPtrJE1C3eR5PvPnBBqZtE/smDeJjtfkbjyK6VkK2zXTgMx4Kv2PtVe6nhvHQXAHCgHPSs6lmrWMakYN3RzyMZZ40RiWY4ArTnsL2Rfs9pCrHGZC3HSplhgWVDbxrnfwQelTXus29qoWB/3xbDEVEUpLfYhQ098xbnQ7mTY9pdspU/vI2wM023/tDyjFuCMrEkA5rRa7WctNtznoQe9Zs32h7lXj43dcGqlNyVomE58mkS7fTXM9vHemBWuYeNu7HFVYNVnlhaGazCSS/ebPSp/PMcojKt8oy4xVMTKjSO7Db6E0Q03OmE7u7ZWvXaK3C2qruQ8nPIFUJvFF3GIbR4Y3yfv+lbkdpp80HnFP3sx5bPQYrNl0uxtgsSRrIqnqeuaXuRluVWXWG5PbzSu63v2sFiOnbNVrrUSjMZFwXGN2cZpLq6isGMnlp5agblz61DBp8N6UuJZD5bH5FB5Lc8Vryp+89jJttcq3J5dQ1K2eI28SBQoJJbPar+narOsvnRLlP+WgzjcawZrnybpm2yOEbGCSMAVp2F/p88klraI4YLuw3Y1pKKSuiKNScZ2NZNS/0stj5HUgAHoacmqQ3am3KA3EIyOe2KyL6FrdYpZt4eRvl2dMe9XreG3huyzRYlKcOBkAVjGLubSbe7KsPmNcEs6qScEKMU7UbjVobaS0tI9zuOMjgjPSp5rdjcC4iPGRnB9+adNeHDSbvnTnHoKOUhKSle5g+IfDt5YQQyuWHmKC+3sKxdJjNxOYlDbgDgt6V6RFdDW4EjkAdWU8kdBVCfStNt9kVsF8xTtJXrjNdEcTyx0Jmry576GJHeTaZcJaygFLgjBIyQav6bd6jpuryXFwoeIRlFGfU8Gtn7Hp+oBcMou0YLk9OKqXumyhwTJh3baoA61KqqV77mSnO+mxBqeoi6jl3jaMEgg8g1BHF50SBicn5uavx6VEJts53BQCy9jU06Bi7FNgi+6ewrJS1ub04SqXl2OfjvFa7NuxwqsVLEdv8AGtzTnijlChxKJuNrcbRiqrJZxtu2rIzcnPQfSkD26ygyfupMjBzxmolO8lylQnvoQ6vp93aXbJaxCOSUcEdh2rT0+F4IGby9xxtkY96iW8urrd9pKNhQsbjqK0Uza6eI5Pm8zr7/AFqnXUVyo0pu8mzEv12Msm4lZDgKp+7UpvI3VIBhiwwCOcHuDVSe3Z2KRkvk5znGKt6ZpstvIY2XIZt2WPLcVUb6pnMneXuk8kn2QJGvEhwAAe1JFdXTS+S27y2z96rl5CrSrvGyTjA989KS7VIWRZpAokwN390+lW5vksJQ5W9Rsl2LYxwzNjA4GeKsXMklp5TeXm3kXGMZzVK7jtpNsUwBZf4vWtGC+VNPWHl9mQu7tUUqja5WdUW07MpabJ/preaODnIJ4Fad2kUSMeTEwxgHhD61mkIp+1EhT256mhZpnRiv71GPzjPakppyJptW5dzMOLZBIv8Aq2ckkUAO8xllckdNnbHrXRWq2c0L2nk8qO4qrdz2SEKLVSSNu5f51pFJe8zDEwnJ76IwpE1ONxNZ3AETuu0MOevNXbsNaxoXbzpW5wgxt9TReTRkglsEEhV9ar2+rCC1+zsA85GHZvTNW5uUbRWxVNpStJkc8l1KmYpSu1gAKd9tlhjkG0F+MAnOamtjHdxokEXzZO4kcVJJZW8CsCR5pJKgGpvJKyQ4R5tTEt/tjbyu1JQ5BBb73enXs4YNE48uZxk46VNJYXXnLJsWM78ttbJYEVIbCC6kIIJMQJIbgihQu7DnNxQWDQyxLbJE7D+LPBY0urmKC3EaDDHC4P8ADVq1YD548BlHcdKh1aC6NjI7RLzzyKmEmp2WhXslNqSepzujLN9tWMBQC3zOx68dK3vsMVrdIRxx85x1rlbJ5zqAXeuFPPzYwa2Lqae8zJFdDf0dF9K6qtObWmwqtNSdmtTqFaRTlGTYvcGnrfLKFzAVPTrwwrktLv2uLlLOYtGgyC2eTXSNIsNvncCqyYBPGK45c0U0w5bLTqTajMvmRvAgVE6g1Rh1O2854gd0J+8e3NSy3yTwqy7WzkHB6VkfZ4Y42eOUeWX555FJQVrshynFtxOnMll9g8hDl2OCe2Kovaqu0L0HINRJeWaweY8hygxxWVJr025WVMxZyPcVPLN6Mampxu0a0qsyGNn+Yn6ZFP2ajZIjI5G4j5fb0rITWd863O4ssmOCOh9q2ZtRQ2/nM24jGQazq05K1zO0d46MuC7muthS3CJGfnY96bNfx5byjtAPTvWS11clRJDNtiz0HWobm4biRiueM810wtyNtam9OpJvlbNedfNfzREAwwQ2epq3JNDfRoJYv3i9umKyvtu+1jl3HaOSCe1SLqouZVREznjcp60U6kW7Mwquaqb6Gg2jR3iiSIZIOM037MLAFfLBBODmnXct3p9vGkOSJjgZOMVUkfU5GEjNkoMgdRVzkk9UXZNOy1Kt+lwHLoAqn7qgYqHy1tkQlGJbqc5zWk9wNQiD8+cuA2etI8bTbEKkAHBOOlSlBp2OeXNezdym7B3WSJdgA5Wp7a83uY0+UjrurRGneaAp2RgDh1Oc1QawZWG4BsNgt71pGSirouVOUUmxVePeUkUBwflx3FLcaPY3cAKYjkY5ZgcE05YJY5gGI+UcEmp1aBWMEoGeMSZ4Jpym2rbBRjG95FW20dIoVQ3DMYicE8VZbz4siYj7owQaW5tbt1BVvlZe3es3zLuCRobs5VeFLelQ+ZbGlRRjHY1GltpIdpysnTGeoqGK8azYvHF8rDBA61Wdo3TZbsdwIO4irUSyBQzDeOuelYKlLm0J9opKy3R//9P8/bgR3IEyIVI6k0+yt/t8bhAFeM8luuasSz4PEamMn5tvc0k7eVie3lCsxzt6Zr5eo4pWe5jQSt7xXawuEZjMwx69KlsbiEb47kbWCEdfyqzf3c0lkjFl2DqM96xQFuJGl80Ar6Hg0t9URUjGEko7s2oXE0G14kJ5Ab0FS6TqJt5fKniRkbK4A6jFczeapc2qAM+ccIVHXmpNI1JS63iRuz7sMDTpzktkWqvNJX3Rq6lpdlHOZJEChjlVJ4FPttPtIIXAiD/xMxPrVO6mWR3LEsGI3nPrUsF83ltBKBt4CtntUzTbep0xxLu7ok36ZIVBhUADj3NOuLe0kyogHOAKhXyUnDl/lJ6Y61oyGDB8vKkjJU1EYcvUqjWbi00UorOMMscy4x0yc5OasREZZ8MixuBtbvzSSRTiSOYjf3X61IHnW43bVZCOQT3rZttXRad7qxNdbrmNmiTLDHfH4VBaXF1YuFubdigPQE8ehq5ARhh5O0SHLe1JKxh3Ay5QDj6VcZ3SdwlGSd5FOe/vHyIrtlVmyoPUVo2uuXcajdNuPRm9qzJbSJWR9+7PUVDJcxhXtwMEHjtitXiXEUIWk23odC3iq3GVuFYueQKcmvpeWzS/Mipxgj8q5iXDM8/J2YUc1Ik00fMKgqeX44NEsQlLQp1XJ3vodVpmrw3eIZBgjgFujVLcWdrcqMJEWU8j2rkGkeRg1uCmznHvU9tqcSP5d35pLcHaeahYlPRMmlVnf3tu5oXfhrTL6MiL9wznBZTzVFfCV9Yho4dSmmY8ncffOKik1+T7QlvDD+4QAIx61fh8ST20wFzG3cBh/Ou2FZrqKrVw83exnTpr1mjTJEZSGIXJ+8Kl0zxNfWO5J7KQMw7DO0VsDVopmCJJvUZ3Z6g0R6nZSOQUHIwSQK6VX5tDLkg2pQkVbbxy6MIWtpAynltpAx2NasfjPRJ5VgkuESZxxzyaV4LG4hKBFG5MbsVkr4a0eRd4tgJIujgd/WqU0lqjqalF/EmdGdV02fpMjDOMHvT1is3UDaPqDXIHw9MD5drdNl+dzH7pzVSWy8X2zGW1u1eMZBVj945pU5Rb90ud/tLQ7sWERhaPdtBJwQaZ9kkjcRrJww+mK4tNf1qMGFrWXcr4JNS2vjO+juBb3lpMSxwH2/L+db2s9WcqqQlokzq1mvYSWTOUGMHvR9ukVMsjbmOSRWdH400+5kaNpFTZxgjke1W49bsbkKYCrbwe/wB2lKSjuEanM7JlldUtN6xu5DkccVYeYzAEHcoGNwqBYrFo1eQq7SfdIx8tPt9qcHbs9M1momji07NaMsdY8oSGxge9QOJ0j+Rjuxg5qUuwwyrwTxmnq8vJeOP5ufmPSh07ouPusopcXkOGdS+z+Kp/7RE4BkTZtznHeh52fIMRU4ywzxiqsrKyKY8FD6U3DmRlJtybT0LD3ltIQwQ4A5pAbOX50IX37n2qp5GRub5QODjpQtihKgt05zV0oJK7I5pLXcuC1hXcxXJ7802S2baFVuOvFMlRmG2NyCD1pkr3cW0qwaMHrSabdmzoc3bSI4C5Rgu0cckimfbpSP8AV5AI4xUgu5oVLOqsj8gnrTBc28mVjjG7uc1ck0Y72VxDqCGQRXC7Y24GOeaaZhBKdhLr2NRTWrS5AJRFOStSRW52gbSVXvTg7v3hJSei1IpE3nzS3I9e9MjSVV3gAbvxqx5bFfLz931NQSNIgVhk7OorSLeyKnGMdDypIXjRpVXEYHyg9TUyTJJC8TQAE4+8f5VQa7V1XduOzoe1WPvxCaOTczYAXufpXzUKc0rboxT5dESRNLa222OLO/7zY7elXF2rbpIi/OwwQw6GoIbe6jdbm4mAQrwp61pwW3mWwu2HKtgqfT1qWlyu+gKUnKyZlLcT3cqxbSEHDkDFWTbuHEkZOD1BPWtKIQRo7IgJIqSKKNs713ELwDVNRa2JhHXVkNvZklZIvkbB+bPT1qrPbzRzlkcE/wAX+1V5S2zDYCqeR3p5khABEWc9GNZuaj7qKVTmV1oZ9xagRxybB/wL0qutjHAQ7NvIbKjFahkQr5bSZTPUjpUcTBpPtHDMMgelSqj5LCqUbz5r3J1SO3U3EpUMc4GRxVNRI8u90A989allwFf7QQ5dsg+lS26BR8hDheMN2qYK8XccpOtOMIuxRvJym23ELKGPzvnpVlJDDLHvXasgwGJqYQxyCRpAu/OQc9KoyXvmMnnYO08UQUZ6ROfERlTi5ORpeWqxSRyOF3kcr1NUYHt1uPs/zEY6ntUNxq8LAQoxDnkkEcVHLcwwufLk5K9WqHGra0jodJTUZUye9vxchbO3h3MWG4dwB3qxYW0JkEVxcYOc4PeuehvzHeSNE4ckkIV61Kl9Lax/O/nSNnIA5WumEHGNjJzU6vPJbHQT+XGrCIqysdpUnpUIiWPaqt879qqxXE00flfckbvipc/ZBHucM6feYnrXNe+iNamtqnQtzW+yLn5yCNw79ahmtnDxuimNR6Gpr6+xbBlQLJ2Yc1F58c1ssX2kNICM+1XGpLm1RnUp05y919CXdNj7Q8zOEPQ1Rjlnnu8+QVVW+XB6jHWryLiN4i24Y701EWKESREEsDxn7tEaj2QqUE7yfQqedJLut2L4POfSr1p8luTyuG+XnrVLz1AILKWYEg59KrjU5EjBYEsGxkD8qtUW1YSm3NSlsbdxbxMUndf4uec96sM0KE+S6j5cdKw7MXE8stxcTOi/3MferQjiUvIZARn/AFf1qHHmdrm6bunHYuyRQzoPNcrIuAGzTNQYx7CkQLjAJI6j1qgBLbykSjLhjkHpVqOC6vpTI8pAwD06VDU73Rd4ybiyibqW1P2wjeNwJT0BqC61EtIRDEGRshCO1actrFK5scscnlsYqmIYrQPBFCrSqcg+1Wq1pWZhVhUdPlTMS7vR56pGhYnhjjoc1FK2ybO0u0hzj8cVtGECOSURDzuoLDiqf2JmYTMw5PzcVs5uWiJjC1tS7DboxaaRAvGcE5qWW9SCOPyZP9S28AHqagN8saCMxZz156VEkcTf6Vn5h1weKlRluxzmpTUV8yee+kuCSMguAwx1PrUkOtzW8jQqp/drlm6k5rKNzM8qiFw5DYAHp6UiGS6uFSLsP3uflJoVNvViqOKkpRuWbvXLm5MkMZdl6b8dKjtkuYCguY1dc5BY4+lX7TTYvMzEdm/lxVe8glaWS3O5vLbj6VMVZ2Masny33JluZnLSBwI1XoaxZLxxI0jBxuY4QjrV5JZUikgSH/Vjuf1FRwTWVwI47ne0ceeQOc1EI1JO8kY05xm1rqNsNReT9y/BHKkmrUmpRLcMq8Iv3j2zVW/trcs/2OM+WoOfWn29ufsyfuywbLMCM5qlFbm8qbjLe66mp/a+2MSWCjI6M3Baklu57kp5oOdvz88E+1VblYVaGRQVA4wBRNdSRkx7eo4J7U2luOpWklyP8C8qXBuF8xj8oypz19KuXV7JGu3zV3IoyAe1YFgL43EZ88yLg/e7mprqynW7V5CQrrlW6g1nFuTcUKMnDWzuzTgupJACoGzPI7mrYQmXz3IyoPyjoKx7fdG6mR/mAwzZ4rTQxyAKrbXbk89a0cJ3S6EaRbu9RxuTscSSDJzgntUdnNFDkffkB4JqOFRLcrCVK9qbdSW9tcGFGzg/kaavHRFQm5Ru3sf/1PgWcTxbXDLl2yc1LcOtvGjHDEnJYHj6VULyaiBG0hATqfQU29e3WOOCN8ooGa+U5Hb3jlhJJPzIbzxCIgVk3YXgAc4pIbxWIZJd4689vaq3k2xdyy+YJBy3pS2enbmVIidobHXNbLlTWhlVi5ap3N2zvVb/AFw+dh+lNluFjbCNkA9O+KfDpkUauN3KDPJxmm6csZcyuNzKeW9fasmk3zI6Yyq8iTYed52Soyv0qT7TtiPmpuCjI74qxdx2SRgwsRn+Ec81QWdbdt0kZO4bSPUVfO3Jc2xzOVWFTVlaO7UTiRYy0Z5z6Ves7uERSStljzlvSlxa/Zyse1dx4GegrKvWjht9sT5Q8HmqqRbtY6IQUU5Repo3moxGNXa4O/Hasy4vbgxu0ChnUZXPrVI+Q1u78Ag4+9Wc93sk8k5LA5yTwawVNpmcpSqR5rkl5LfgCSfcPM7IDxV3Sri7YIRHiIdCw61Rh1tUlKeajsf4OCB7VctZGurjBIRDj5M1b5mndGkXztcuyNyYRSw+YoCydWHY0y3sbltgdtkWM+tVJo7iHDliRnCqKuRSX6I7iMHI+6T0qI0+YpWdXlkive2QlH2YBnXOWOeKoPaXby/ZrcKsTZUEnmtxr8x24PkhmPXAquLmJpTHNA6swyMj3qY1HTnZlSjSirp6le0juIIfJuIstH3WpEjJAZud3ar3kNComhlJ8xeQfSkjhmHCAEnnmm1zTXK9BUYyk3KfQoPp0UN2JI94AGTn1q1HFcuGcqDDg5AOSaZe3AjIS4bMhOAB0zVzSJH3MCeOuPStJ2T0FBtvlktzIs2ieZrWaF9wORuXgVpnS2SINFKpHfnpV65u4Vm8wWwZiMkYqjczSSu5tY1QtjI54pxjHl5mVKkmuR62+8kt1S2XZvUxsMtjrUsqwykPGdnl9DnrVeCANbg3Q2YHB9TVpILV1Yq58xRikryd5PQuhR5VoKGiezUXIwFbAbPJqCOAfaWeLgEY2k/eFI7ROD9p6oM4psFzsKm5BKjpnjFTVlFadCXNKWhLLDIpMf2fGeAamFv9mtcSDbiopL0zt5cDBAOM9aRzLdQ+XNkspxjpxWck1qjSVZN8rJkle3gZkT5XH581DcWxuoMxf6wfNkngU6e9jjt4hn5Y+CGFUY9aPmsBCuAQClXGKb1ZFWS5bXuTWo27nuThiOuetWrWNYF8qR3kccgN2BqN7u2ln5RRtXLKTVq2nSXdIIkVB0LHrVxSjsrgnC6TZG6+Yu4gqB39DVPeqGSKR846VdfVbeN3WbnC8A9M1hCfzy7DCLu+b3rFx55X7ETcebe5o7baFUl27Xb5TJjpzV3zLW0YWkcpeSTo+etYx1ETxm1aL5GB5HaqCSXQmWDPKA7Wwf51ovaWaaCMlDVHSzRtfgxoQAuPvHgetUVNxZ3BijkJyMKvXNRWs0r28kRkKsSScnrTLa4mlnWJTgKcbzWcI6hOalbSzL8ED3P/AB9sir3LHBFV50tNKke28hWeTO6bOdwq9f6fbiH5pd00i43E8Z9RVNLHzIo4WfeUGHfv9acYWvqVWmk1G2r6lK0VnWe1ltVcMd0bZ6U5bdg28Ha68Oufu0y5t9SsMQ2/mSxDOWxkitPTLWKR5RdxSxyKg+Zh1Nb1aLlGyMVdtJqxWaeNlEgZuRkcYp0Nhdly+WVGJyxPbrViBoN3krECg+RGY9amWd4gTbt5mGIZfSs4Umt2DkpLVfcVbeEyQSJKOQcKx71FBjzjbS8ndgMK0JrWWUwSXZ2Q5PCcHPamS2R3I5AH7wncT2p1bKSe4oe0lotLFa+AMxTLeVHtAPrVWXz7tF8nOIwcuPStS7trjcqoxkDjOMdOahk8uGE8fPkqecU6kXudE0pq1yraf6MxQ252DlWPerd7pqTql211tkXGMHtnpVaTU823kiI7lIx71AZ3jgaYOXkL7dv92uRWbt1Mn7q1Zf8A3F1OjShU7EgdakkuNPhfybRWJQ8SE981haYmozb5p/3eCcA0+BLpQ8iKMjqT3NdEHykOcpxNe6hj1OHJTgNy3Qk1Zt/K8vzS5AiX7pHX2rKe/ihiJZst2GeBWO+ryncpjLKxATdwSfapjTaldrQidaPNpudI9taX9043FF67AODTI9KuFmLo6Jbp949qo6fctIqkyCORRzzwfxq5CuoXImgSUCLq4x1FbRk4pplLlk9tRZZLclbgPnHAP0pjtbvOM43YBz7VRSG8lZILWMAIxznPNSJbS7JZCmZAeg9K5lLlerLbqO6S0RdkvXYhVbBXge9U5nkhcSNK2eCQKpvKy3Cu/wDD1Aq1eo0oSaKIDgfMTVKpzRs0ZczvdsdJeXV1J5cJYqcZbFdDNfNa6fDapKTOq5kPoPrXOaW8xYMcKEPOe9WtScMz+SVeT+LmtqCsncvmbi5X1B3muQ7hyzR8kNVlIjND5r42dge1U9J3JkyJne3LE8U/U5n+1iGHlR1CnrSveLLjJq0uhJew3iRCS1n+UctjtUlhdtHH5N6R83RvWqNtqMU29N5Rej56VX+0R3Ey/Z7hXRfQ9KwScZ2fUU6l/ej0LkmY53lWbnOY0Bzmsia5ttXn8wP5d1G5yPpXV6LFpY2XARJbhc7jnpWVeaRZLfyX1vCFkb72OhreE01YaotxTiZ8l41lYPbyFnDn5m9awZw5iIRiUU87jXTvZQznES70BywJ6GiLR1nDx3UYWLPrzmqWj2LhFS17HP2z3MA8vyywwDk5wajmikaaMHLAndwc10M2n/atQhslPlwgjAAySPerJ0izgupNoLEjGR/DWaqKMtS0la73MW40cQNFdWU7jPLxnoKs6da3HlM11D5yv91cZ4q79iLuY8nyl98kmtW1vYTAFhQRvF8ppzk2jKHvz0RkW9nc21yoZtkTc4A+7ita8uIrcx3tg4LKfm3cZqrLeDzD5hAJ6dsmo1QT3QHBKjOM9KxSd79SuZwfKzeg1Kzv7d5ZbctIOCMVX+1q9rP5bKZIv+WROKsWN1aW6F5dqBT3rHd7NDeTC5+e4ycg1tGpaN2typNtqzC5vpnCgwZAAPHaqz36SuIY8GVjkg9DQrzR2JHTf/Ee9S2umQxtDJGX8xmyTTUn1W5hKDm1JMlsppZMrJGAqtyCehrTsnjjufMlJZB2zwKiTTvmlRZwxkYA89Kq3spsJ44Fj8xV+/jqKmUHfRnU2qSTauS6jcGe8aX7kQ4Vd3WqFw7NuaRh5Z+6PUVVvJFub83MZdQE2DPT/wDXUYjmubf7KhxIWyr+gpqHPExlDmldF3yLmWNTbMAq85HUCqNxp0yhZ48pydxb+IVNYXGpaY7iXL8Y5HXitC61SPULNYfJ2SdA1YwioS8ipRhJcreqMa2FxPE1tCBErDrVyOC6gtT5n7x16EDkCmtbXSlJSwcdxntVq91CZPKUW5WPoTjOatOXO+UzTh9tC+QGjO4sxIyxzzWff2T3cQvUVYxF94sOTWhplz5shIi3EnkHsK1JrQ3qSQLGwz8w44q3rcqlThJ3RzQivBbiRcNhS27px9Kx4tRmmvnjDFmPQOMCusk0mZY1tUm+Zmxx0FVL7w5e2c8THZ+84DAcg96unFW5mi6iqN2ijC1PSJ5rFHuBufdhmQ9R9Ko6S9zZXay3G0pCRtQnoAetbV9pniR7zFrsNujDcxz1xVK68N6mZOVBLt8xB96tSSjytoVVTbVosh8wXF9Lc7OpZ9vYgVpadDZPbyTW8PltI4cn0I7VWidrf5ZLJwkalRgZye5q+skBiV4eVm5ZcY2msq0rKy2Maac3fsSzzNqMUcfl+XKpwH9OavqpRgkjMXCc5FZ0F6u8qkCuigZBPOe9TQ3UvnfNLujU8hu3tQneN2xybWz1P//V/P8A/fRSiNhEkcg7nGKo3LrNKoj/ANSwCkqfzqzdeZeTALFljgLxxTLXwzqaJJKI9qKxwu7ivlGko3ZzSjUlLli73Hx3KadGIsH5kIBBqNI1SM3LKV3d8d6nitRbxqbiPMgOeT0okYzr5e3EbctWMN7IuVNxRl2/2hbiSR93l5Gwr696vpc3s92qSxfu4xuQ56VGGhWUWtvuV5MYVu49akvc2yyxysY2VSFyeenWpcHe8vuIh7224i69D9vjhuHBLNgDNbjiOeORcBklGNp9MVw+nwOn+lyt8xA2sOec10FlcqH8x5WWTqoPRq6VTa+E0jUWqW4TeFr9MSBtqJkkY6j0qG70J7jTVumnKMHwo9fetGfV75i8bSYjxnrioF1JeIJn3RNjGf51movmdiEk/hGaVoupQ8XF3vh2ZGeuaQ3TpdvEZNw2cAjitcXFpKTbQy56c1DNYWssTNFhZIjg8+tDUG9C5QbhoyrAYd4uIhhuQyt0oudet9NvAfIMjxqD83r7Us+nzWsIdJDIZcbfas3VbGSTDF2LxD09a3hG+vQFLkjqiY6vNc41C5G0Fsrg1ZfV9Pv0VLjqMk/41mvDDc6a32c7ZY+o7msa1zD5pUMYsgO5H3Rn/GtOS8WJ3+K+5qX+pCBVjjAkX+Fs8ioovE1u0LWkc7AjG5iO9ZX2PUCWuIQrIsgGCPvVettKN7MsjokYU4kHHWlKimrsqNVPU05b1TZJJJIGXnlfXNP0bWEW4khiYBMZBb+L6VFLaWentJsJeN1BIJ+6arXE2ntbC4s7VCQdse0Hk1jCN2ZxhaWhuzx3Mtw1zpcu8bPmXPf0qGO4SFMSq5k3HC46Gq+jXGoRCNwfLLr+9T3o1KTcjbVHmhjuZW7UuWK1TNHUUpcstxlncJdSyeeR5inhKsvDp80wZ1PydV9aoW32ByGimPmH72ev41rW+miYttlw2cr/ALXtW8ZKGpjGDlLlsFjqFnayyqFYbfu8dBUYaN5WeFt7Mc5Pao3iCzbZOGJw1WjGtrbyTKSFXliPSuarVlKehvTk43jLZFMpKsomDhcdQTSzbbTFy5Adxge+aijuYZgrxS7g5x14NOku4RIFnfjGBntVpttMUnTcXruS2lvcu28RHyuDurM8S3N0cSpMzQjCjnocV0NnrxSA2iKAx4ANYGtqqwsZACN/Q1pTipVb7IqlG0Frc5aztRe3GGJUSvwc9q2m0cW0gnhnOwHBJzzWVo8rf2ujsuyNTkAjoK6LUB5wa5Dl4S2GQHoPWuutKSkoo6a0oxkm9jLlmsoLoOlwrSjhuOlMm1OSZd7n92GxjP61TvrCT7R9rtoyYD0OOlSWlnNMQQAf9j29az9jFu7Zx1LX0LFvqNxbzmIYVW74zmn3MUlxiZTkeZuAB71cuNMkt7Q3KWokBG4Bj0FRQIrKSsuxpMcZ6+1K8I6xKahLRFvTx9ojKyx4CHPHeqmoSg3DWlpArNLwMfw1s6ciNCJLSd0dcgxleD71btLK2iSSQ2qmdjuDDqK5qlT7SM4e9Pli7I5wabLp7RAqGaI7gSe9SXOpFiVWHG5wTitaS3N4kkmCZCflqK20mZpF3gFvZeKdKXtNWE1TjoyhbRTvvuIWbL8BGGQKbdwXTyMzRhMcfhW0vl2kvl4yQcMCOMUXNpEzRvFKWjY8q3as+bldmP2dk5o5+3WeQsvmL5YODk9qv6OotZUZX3Ip6Dp1qf8A4RpJsyLc/K54UHGaaLRrC7EMTBUPDA9qXNF6mE6Upbo1bm6lv2cnOE447U438kMaR7Qdvb1rCn1ldLvEhOfL43t2Y5p8+sWslwAhdlHVwOMVa51HVXNHVcWuZ2ZsK0Xn+YPkLe3WtC3cMrEpnjk+tYd28LxR7XIjVfvVZ067Ii8vduROAT6UlJX5noOjCXPojUjDSHy0yickMT0qnd2jzXImW6ztOGw3etCSWOOJJlfEUowzY6GqDGJIpSMKOSCe9aWje25rVjfSRaMWwqlxiQdqbLplvdH5mA9BnFZltqJdArt0OBzyBU8V+r3DBgw2cYPr61MaspSaa0JUqSskWZrye2KQLH8qAgH2qhPLHdypJdEIkecj+8a0Z7iKVGjuNocYxnqKy5tKa+f5H2qhzgnrR7dLQcqc2+67Bdy27GGS1GcDBweM1cjuTDFtuByRnrWWlu8ZKJnapGfQU25klSMhcvkjHtVNqT0OZpKTtudFpqWdxYuXyHDcD8aqatd2csqRxwBp4TzxWZa3N1DMwEvylQcHpU9rc201+ZGlBmVQ2QOp9KxnGUdzZ1YxXIRTx/bLSZEfyzzhCe9UrKxmWJ1aFWjH3lB7+taWrosUIu0j5bJJ96jtpGRVdc4fk1103zLQFCE7RloZkk0tu7W8lpmIsCs2M7OadbiWJpnbcoAyBt+8PWt2+sop7IpI4duCR0FLZadDcWwImxtyAD1FQ5tWQ/Zpe7HdmJbSWsls92hZmMnzrmnrvKlZ8rnlCD29KfbaHcpdTnzB5Zbdtx39av29qGIWfIGR96r54qWqOb2M21cx43u1PkrudRyTjoK29GvpbiIpMmZEGOQfSgoyStI6qUYY+WrMSpsWSGPcz56dqhJSdjeEeW6TIbi7fZFEjMJQcscdKhh1GVJl34+Y8moby6lKNCsTMyYBcd6zWeW7uBlCsMb4HOPxrBRm3q9B80FLT4jp3upLlAsAIB+8aSe4EVptflyCGz0rG+3zA7FO0L97jtSpI90InmBXPXJ61rJ3VjoliYxTW7LRllTY4iZiy8Zqrf3E9wBGqiNcgk9+K0Vi80FFkwQMjHqKhlU+WvmBCXxwB14o5tbyM4yk93uV9NiuZZNu7IbjGeKkIkhkkjMZBTnrSI8m1iqlUHbFWIZYvMd2wd3LZ7cVFuZps0hThe3TuVf7bhfzGnKxMq849u1Jb3gvI/OjVcZAyeoOaff6bbSqZo9rhgc4xyKr6bHFGXkTGXOcZ/pWsaEIatmtRzvYsXFhKrhrabaQNx70K1wzBLllYg84PWpXlEJf94d55welMjhiPKf6x8Zyau7kzF04xWhExvLOXzI1Esbtjr933q1bTSTf6xCCW4+lOjkit5wJV3bsDb2FTXMqQOY4lXGODntS9tyy0YRelmXYYpwfMErhQCMZ4NWtMupCTbzYCt3xzXPT+I4rGASXCMYoyOnf3p1vq6zslwkg6goR3BreFec1oa1HTUkzoruMRE/ZLjeADkCqdhq0qEZ+u1jVC81hVQLaxBGbO5vU1Stb9bqLeU2upzIex+lVCu1oxVlLnSizr7K9s7u4ZX8sSDkhjwKvEWhUxMkJGc7sCuGiuFL4KlF/vmrUN0/lMm4sc8n0FautGejdjrjXcVc6O48P6TdyM80EZfqHTtWdd+C4mRv7PnKPuBBFRw3zxpkSnaByc9anh8QSbWCjYM4JzS9p73LczVWk1zOOplnR9fhkKW9wXdTyD0plzrGs6YOYGkZuoXnBrfTVY9rbABIRkPnrWI2pzvOY2ZA4bIyOK0WLafKTKNKWsboIvHUqt5M0MqBMbiynnitO18aWMm55ipO7CknGakjjsruKE+WjM64l46GqFzouk225TApBzt5710xq02nczfNpZ6eZvnU7W95EwiAXBO6pYpLWOMIjBlx8uK5O88Nvd2SmzmMMi85C5zWQv/CQWq/ZjNtyCN3fPY0qTclvYdW6fOonpOTHCI/vZOSPQU5TtjHy5YD1rz618U6tYoFuo3LZ2lyp5q1bePf9KWO5geKNiRl8c1ryNWMpYiOiejO5y+B8ud3GewqITwRAhyGbOGz2rETxTCF3CUIjHkZqWO+sLr5zMo/HrRJX6m1OrfTdlyaeOUqE5Udh6VLHBE46YPrnmoI7i3HyAq+TVgoxVSq7AOpzSk+XQUned7H/1vjeFnhyFbdk85OamMrKArkhSeR71XdAoL5JbPFMUtKF37sr1rPS+p0Rv3LrLD8pkLE54I71BJJiYk45BqGa5kiBZ1LqCBkCmGXD+ZuL5Xoe1XDmWon1Z5KbSJ32hiMjJA57Vo2UUawG4QgODhfXH+NN2kJJIFUhvujuKq7iUXyg6ueoJ71857Vyjp+BhSmou9jWmukYqpjMrHluOtXIriN1KbCigfMpqhao0Cg5Ix1BPU96nlKzR+ZvKleTz+lRJrmte5hNzqK8UStdQCMrD9w56jvQglyI/NUq/wDEB0pm2JYxPJhfMXj5u/0qveXW8wwQwlS3Vh2pxTexlLmVr7F918ht+Nx6Zx1qsu6YmMcKp+bPaqq33zuHLOIjywPQUJdqDIvzOzjggcD60OldaI65ciactiV1aSQpGcIODmpA6gGLaAuM5BqpF5zK0Stll5znrVhIn2Fd6rKPXoazlCEUtTS75mkPQ27ABD931+lQPd4TyE5Znx/uihY5Yp9j4+bI4NOW3j5cruJJw1RGy+Zyc05XUdCleebaROkLSzHGS+az8and/uZAyIxGBnnFdLJZGQI6HcFHzfWhLV2kMhc7lOW3DHFWq6WiRsqL1vsc2lqWlc/MpUDnGc/jUtyIDtCtvCkb+Oea15G8qRI44WZASz4NQrZ/aZUks/lVj0J6VvN80uaWglNRioRKDw2SQh4G2l1yq9DmrEM0dusbZMT4+fPVqtXWmRWrILpvNI+5z93mp7a2t7mR47ghi3O9hUO1rvYzcGqm+pTtbvbbzPKu90yFx2qPzI5Ebckm5+2Ohq/HaWtrvJmDBuoxzT4mAt5GCs75KxjGOKzVm77GlROMUpjFQMkcgmDSKBkEd6EgzceZHbqO7be/NXLHRhconmK0YPUj0rSWCCELBkRMoxkdxVRk9mQlJyUrWRkMs0ztHFmTPUDpSSWskSCNJNspP5itCDNpJI0YDxs24kcU/ct2PtBZTJ6HtUOKg7FxSl73cw/7OiN5HG1uB83y8nkmrz2kcdyFkQBRxirIh3XQYKS6nOabFF9oklmlkwqttY+pp05c2hcEldJCtJBAgO3zGwNgqNnlnZLhl8oBsn6e1TR2MT3G9jiNM7QB1qV7LfJ5ErlUGGUrURg9kaRjJSan+BVuJBIQyROM9CT1zUlvdXE1s0ewqAcE5ouIvMKwvLjHpVmIYjkGdwbHFPVtMmTTnZaFCaK6T55GwrDBwegq/aJ5IBVBuYdTzmm6heQR7bMqN7gEZPap4Z0RFwVZwcYHaprav3UXFR5m1rYoagl1DFI0UOWHYjpzyao2kctyGklVgqcq396uinljkVSZMu47DtUTCEREIAAcZJ64rKo5XsiqlBKd2crdW0n2gXaI5IyoUdDTktvLmWM8KCTuB6n0NbP2i2UrFt3Nv/dkD14p9xpYgkUZ5Y7ifxrqhUvGxjGLu5bmYtggk/dKI2Db8+tSx2sDSl9uxyOvTnFWL+UW80OzkMfxFU5WYyFmIUD5h7Uud8rsZSbTtLUsxyFI2ijAJ6bmOKrXbB+BIFx1Ze5rPu9RaVhCNyyMQMAcEVbR7a2QeWh2kjcO1Zxta7MnFXauJbCe4l+zhDkD52PcUyOGzilcI4WUsGwauQXkbW7NFEVbGCaVYo3jW4CAsMgg9SKtuSehz0Zx1jHcY8kELlI1Q5GWIPWpI7mBFE21AQduM804LZGGSIcSOpOeprEhgEIkkVt7hTxnof8AGo9o5J2Z1OWzepry31u06pIyjc/A9TUf+taSOX5Xz8pArOTShdoJpA4ZWBzurZhgxGXEnmP256GqqRi4pp6kKtUu7rTuSQ2atEoTLEk7s9Aac1nMsTsT937oHPNU01GNXa35DDgjHSriXn7hoIsMwyRzWEFJSTiaQlSkm57ixRxrb7JArSY+Y56Gq8RWQF0mD+W2PcVBp5uVbdcdXclge9XzFa2+9rZfmdssM966ofG3IzhGVR36CRXHlSqSpLEcnFVJrMgPMm4sxyRmr8wis3YqzGQjJFVTdqpXevynqB1ocWtS6sYbDLRpCpVhtHp3p92scoHQZGAPWhjK03JXZjgdKpy3wjPkmEvKo6A84NTCcn02ItfSTJ1s9odoB8pAzzU1mtzDKqiDgkciltblF45UtitlmEUMczruOOg/nSq1Gh06ab06EcsMksRi3KSeTg81Q+2xWr/ZFUKCDk5zg0qTgag0UTOdwDbsdPaq99aOBI8rDczce9KEZpWZTlGabS1Q+PzmeNC3G4ktVy7kiyuVD7MfMBVOFJPKHK7/AK0rwG3iZ1O9iOhHWtZaW1FT0Tdrp9yW5t4Z48wkDsecVQbRVMyzJNKyAZZWPAq1EvTgg9wasS2jtE3lOSzDgZ6VrBRcWzGUlfmsY2o+HNOKm706eWRzy6Z6GoV0S5mCblSQsMNxggV0kHk2MIKQtu6tx1NSm1LD7SjFSRkLjrSjB2u2be5LWP3GPaeG9LggMgtQZR94kZqJ9Nt7Vori1hEgj6sTzW1DDK5b7QRFHxkE8mqs21boooxF0/Coqt3WmhSVoEGmxT67cl5YjGiZKMDV12aGQec+8j5fqPWn7oo4mitJMIpO4+pqnHPHPKpcCN1+Uj1qa8oqCUR004Lmlqy9aR28R+1SN8gOQOxovLq0unW4cKWDYXAqlqWqW+RaImVTqfU1UVljQuyYLe9Z1IprXYqyUOaHzNF5Y2bY/JbIAqzZ3cTYt3UgnoRWM1rJNFFdQk7FbOM45rTWZI5NwwcDjBFYLng9GWpVJ6LQdc6XDJkyqShOSehzmp0iWC3TyFC7ePc+9IlzI0LLICSzZFULmWa3uEy7fOOPzrojdq5k06b5ieRmjBBI3ZJzmqa3bA+aDhmbGM96na4iaQCKMuScNnoKiv8ARhbujxXJIk+YjOcVnGrZuLWgpSnL3kKb27nn/fQABBx3pi3FwLgpHCcvk57EetPjiMsbD7q9Bk8mpLH7Qob7QBGeit7UKbcbPpsWk3K6JtKk8y+kS7jXZxtZuMVNqcNxfGX7OqYHANZl9NawxSSPv83oFB61fOrSrZC3iUFCF/eZ/SojWfLaRtzRs1IzdKhCT/Z52IlVsqCfvGtG/uJIH/eRBJCe3ORVE3EaSNcbtxzwB1Bq39q+0Qb7uAq0Y4Y85FdUotpXZlTVJL3VqVZPMb9wwBDdyKyf31tqTQnJHUDHX8a11uFZzhdzknafarlv5ZXY9sZmJyxP8JrOUk3ymC733M4wSmUziEsr5BcDpTo4hHE5885TJ21tLcLEr2iQ4ibBP171Ve0Vi8o4JHrV0pNWs9R16akr9zMRVutsMseQxyD71BFAzl7aQPHnIBX8hXRW5hhjQoVyc7sc4pr/AGe6PysisvUitXHUmhQla8mZsVrbwwrHtzIpzk96ZDERNlZPnQ/dPepiLm5ugoQeXnbuDVEts8d2w3gsTw5H6Vzzk3drcuU22ktht3LFg+ScSqeVI65qO2txHb8SnzATlWbljU08QNwMrgqO9RrDEAXeX94xwfbjtSg2k2xVHLm1E8y5kmjhjJ2cEn09q17YD7ybiw4JzWFczyWkswtjngMo4yasvPdOYSCYjIAcdzRZNXsOEpRbubK61b2jG1mt/lkjJL+tRJrkGoGXDDcgxtPpWDdrfW8+DbiYN/ebpWfYWV/PfpC6+Qrn5mDdK2pTn1Ojnc/dWtj/1/ghJIWAQY5BO70NNhvibadcKnlEhiepx3pi6dKLiVI5VCxdXY1ReN7Rm+1SLKrvxjvXydXmRjKLjsvU2Y9QmmjXOSi9SfaqN7qDxXSiTIA+7nJGKnt7oalaubaJovLbDDtVEQWluWS5eSSRmOSwzgZ4xVwcXG/UKmiutTW0+7mmtvtsswEaenRqybs/6SssbM8UoyVY9D61HI9mrCGCR3CYyg4FSNZGSDzoZd6MOG/u+1Eal0JTclyvcu28djHcJucbGByG65xWfqV+iXKrDb7Qp/eHON2agguVL/vYXIXiNz3NVzb3D3ckgUvGHyee3pUexUpNmE6nPG9rl8SXEse+F8Y/Kp7WaZoYY2i/eAHcx/iq/ELWKISQphGztDdqhhtZbwqsjeWRkqKLFzp3aS3INTsoVaO5+RHf/ln2+ppbXRra4kb7USAVAx6A9aNR0q6v4hDvfCsOnGQOa0CY4YWjd2fK/Ljsa1lVUrX6DanF3sLBBodmrx3C+YgI2g/w1Bb3UFvMZEk/duRz6Cs+MPckxF2JJzk1Yt7eJraRCM7DjFRKXM29kZ06rk00tjYe3jjDXEUm5mUsuOOaxlW7uA6Fli25Jbpn2qYt5jKltMyqo5BPWi3Rbu6EMsb7lBPy9GrKML6mtSuqrsjHCKk3AdmB5brU9zqJUpp6xBjuHzYp19FLa3cltYAnBPHXPtmoV028GJXjKkjkn19KbjFyupGfI1obFvo016x+6IVGQ4fBPtWZY6ekM15amTO9twduo9s1Pax6tp7iOErJC3PJORmo7k3IuZIniwZD8uD0NFObtobOKTs0Sxi8jtpbhXJhgzhQMk1nQajdK3+kRFYZOBJ3J961ZZriDTzbSLgtz9aqeUIYFLkEdcGrTu7y3K91Q5VqXdN8Ntb2Ut3Njys7gMdOazbcWtpcvMlssjfw49a1f7ZdtPFoBhDwRnGa5wu9pKbfbnHIJPIrn9nLn0FiatNR9xHSwuw/01GSIH7/AB+gpJbm2nQ/Zn+Y9jWTLNJNHheYyvzH0os7ZXfYJMAc4Het6fuv3iKU5ctoI0S0lsAkMeQTzj1qKX7TNcefcY2rjaE4x9aoubq2vVKSbkz905rVgZZ4jksdpySO1VVq3emxcZ1Ix5exfhtvtEq3MWIpAuNwrKvRNa3crQDzA/WT39KtremNURVYgcZ9akjCoSzc5OSM9KylTSSZEaqm79TAgi1a5jkKrJG4Y5HqK0INNvrcrORujHMhDciuhuJYltvtKv5b8AqT96oAVkhC8qSMtnvVN8ysty4w5J3jcyZ7eK5lxnA7ZPerMVjJBOJbdAzAfMuaq3EbNI+3qpzkUQ3k8GJoYmLnKkHgiocZW3M3Wcp3nEZNdXLTvHNbg7uMDoK5qe5nS9G5Cqg8Ba2ftNzNI0G8k5O6nzWabVZxtXkLu5q4SurPUhvmnzFixUXahp9xKDjnHFaU109ls2IWDD7w7Vj2eo+VZzB0Y7D+J+lEupStYGZ42JB+UKMkfWpkrysdCqOEUomzYTxW8xnkfeGPT3qg92Ibx3QM7O+WGc1T06a9eJfs0KyBic7m+YGtXSI4JZZElcRyMT98dDTTirXCq5TfKlYIYPtsiJ5aqo5IPGKW4tf7MukmW0b5mwADkGpYXthLIIHJcHDcGrYvYXkCLFnyfmZmNdtvc0BSatfczdSsbm4kguY8rvzvRuMCo/ssgKJbrsiVsux5roJ7uK8JZ1ZSBgZIrCf7TDNgysAT0z1rim+iOmpypXXUrWzeTcSr5jHfz9avGVZ41guOSeQBzXOXNxeLeyeQPnLDLMeAKeupTW14i3Fu3mMPlZTnP+FbUlJ7nnLEcr00udPpFpFZzSXrou7spP8AStH7csszNGv3lw2O1c1bmc3AmlY88FWresRbBi6MoZhjk9a3fvLU6KNSzsi001vEGOzLDkcdazZtWNzIty3EMbAY6c4qzqDToE8pFZXzu5ziqgjhuR5MkQUcneBntWTUWuVG1SbWzHnVJp7hYl+ZCRwB1+tX3Fv52NgBXqKo2KR2ssiLk8ZViOKfMz3CGS3IyD+8GaHDljqZwqylKzZQuo4Q0iRrwCdx9aylhaCXb5ZG4/Nketbl0lu8ZugxJHVR1rQeC3nhilcAEDrWUZRfQ2dJX00OWuILeNkltIj5jD943bIqrcWbXFvmMYMh+auovNNt7iIpbYDLktg9qoRW6W+NzYjA+Zjya0TldJnPVp8zdirbX40yWMOjMSBsB5+ag+IfJvFgiZpCcFxjG3PetZ10157cbt7gAjnrTtUsdMncW6W6q4TiXu3tTclLSRVGlOKdihc3vlxvM0ICnGDnpVYXO61eZMbkJ3AdhRfm4nk+xiHZEiYwecn2rM010sTcSFnM0ilGRxx/9auey3RrKpGEvUbOlveXMNwjMk6/df29DTbi7S6uSsrCYsD5iE+lPupbdBHlvLTJ4HWq0GnRS3Jv4pMlDkLnr9a6IwbV2ckYychdPuUitJt4LYfhOMACtGyuNNvYNlrnz8EjNYt1fxw3rxyttUgkrt6Ejg5qPRpJorzzEy6bCWx6f5zQqTHOaUdDRv2lUxQrJ+8WLkZ/P+dVUna5lTayINu1gxqXV7SaIJdbyEduQPTFZum3+krNmfJRmzuI6DvxTlTtcVKV/d2NpNUtoUfyE3YGDk/hUiXcrB7o5iIHIzndWSbOe81Ey2UYNmFGGA6iulm0x72ygDbEbaPMUVhKio77FxpuUmo9CKz8SXrM1s0AcHGxh0ArSjhNzbPcMAQM7gDyayZ45IoVaM7VDYO0damsJbuykEsjboXHK9xVupFe6nuWoc+suhNc6ZFIy3EJMRC4wvIP1rOs9LeISQzlAJzyM5Ga3RLGuZIsurDkY5FQSLDeW5ht3WObf078UnNpWRDp31iUG069gkCxrmJSO/XnioLW2Fu8txIHEpl+cHNb9hetZMhu0Ux9GZj0qveSxXAnuIMAAfKD396p13JCVJP1MzUjaRlZgNiO3I9qyLkXNspnthmJW+6fT1rRkmhv4QjRglTzk9RUsFzp8lu0LRRN5YyY+pArOMnHWJPPJyKmlu7NEZIifOOUbB6Gn6rcWVlfPb/N5ykbge/rWhBHNesgjyiIcqcfdq3cHT76UC7sl3/deT1q3KK17myUZR2sc7eQi+k+1adKguJF4jPGBUtnql9p7R27jLg4AJ5HvVxrS2sXLQw4ycqc5IqhfzCXfKi7pSMlhwRWiSk9CHUSdkXvtKXE7yTZ3ryVU96daazLcXMlleWbiOUhScjpWTpkjedIyrnC4bce9WotSieVoYmKyHnIXjrWcovmvYJKLepf1CwjtHjS0tkW2B45xzis+WNGui11tRcfezUGr6u7J9nlcKpYEMrVakNjJpQnK+YxGF9+K09mvjHyxUuVkFpqlvJeGJDkbiqNnqKl1nIgLBdwBAIzk1lmzVZku4U+eID5QakfUkktLk3OUYHIGDxWlNc0kTRm1JpGdpirLrJhZ/k2krzgk4rqbCxkWCUjqVwQx7Vx+lLFJqqh5eZehHFdxZvJbSCJyCgHBY1eM5oSstzpm1K1x1ho8NxaSwybY4hk4B5NZdr4RvW1JroSmOONgQf7y+lWb3U0s5nnjcIWPyjPWtDSte80L5w5PB71lT5uU53Ona0lYmbS57kSlpVSIDGM1jSaHZQBbiRi4Q8LnjNdDqOq28CLHGu7JyRmqiS20kTGZcK4yPaoqXtbuKaUp6PUowXtvB/x7wiMfxYpGu2kKypJhmz8pPJqosRlkcIecn6VoWGiw2Ma38rmaVv4SeBWNOFm09iZ+9tuZrah9jkyh+fPzDstWofEMc/ygiMucf7tUtUsZr+aRfNMYY/MQOPzqK00m2igeNkMiqM7QeSapRTZUqVrTTNFbiMSs7N5nOScVSOprJqYhhQLA3G4nvVC0uj50yRqUXBQqxztpjEW2Hclmx8pxwatwT3Zkpzbs1odFPqxsZUjnwYyMqVGahnuoG23TRvKJOmP51DbNYTkyMwlkAwF7g1VF3KTIs21Is4C46fjUqmtjSdW0bs//9D84NVmtNShkjkiEW3hGByTzTNOkgVVtH/c4OEb1NNgtFRWHLF2JUntU50h0uEupX/djqB0r5uLaW5jGKqw5pbmnBPbwxOk+DkYzikE0Sbo0ZRk5z0/CsaS5Y3X7l/Mi6dfu1otBbNbrdzTlFH3sdjWU3eS0MZqcE+RmjHqkLWjQMQ/YBumaqXd5FPsFm5JGVlUjoar3EqxLvto1cJz5mOoNUYbxILoNL8yP1I428Vkn7zuaTnUlBMd9q8mSUIDhDk89KsQ6ss0kQPDcg8fepks1hcFzGvzIMk9jUFvZyLbm5XaSOU4reMb6y0RnFRlFrqbNwJJIEuTjOcFSecVNbSz2x+/ywxkmsa3vppYnjuIdrrgKe1X7e4J8s3AwOgOeprnai5NJmrq2saW9JYXilj2uwI3A9aoLF9lQux4YYxipoZEZvmbGw561NJ5dzCJsgxuCQAa2hFc2rMqlO/vLVjoLb7SDH5WQE45xWLNBcWMjmGEli5LEnpWxHf+VExgBKqOvpRuN6puXHz/AMXPUVpO0tVq0JpJbjra4F3DFDequ4cEnoRT/s5hYlBuiPGM9KpyQShskgIxwM+lX4ZVaFreTa0fGRnmsOeS0OmNSM1qtUEV1FI6Wxixk/ezxUc+6CbzIGAUHDDPWq4MMF18kvA6Bu4q9LLBL5n7rLsAQc4rTyZlNymrv7yL7SIWa5QZPYA9ahuLuZ5MlQwXniq/ml5xb+WUH0qOQbJPLjLbh98etZV7xQozc0+XUnuLpQseJ9ombCoBk5qaG6FsPkl3FMjHvWHdXEC3Sl1kXaP3fHANWYAstv5h4l6k9jzVRvo2Z05uL5miUajNFGPPyN7/ADEDrmn2uo6fI5AYR7WwN3c1Wu7iZAvkxgoc71Pb3rEvbQ+ULtIT5QbgA8n3rV0ZTVos3jOKqc1tTp7y2tHkE7yltp3hM8GnQPbsnlhvlbGG6ge1cvpt9cG5Y3MWcj7g9K0TPJYWuUGU3kkDrjtVLC1I6M0cYybnY1g8nmb4l2gAjOelaUtxGbSN1dWO0AMPrXKrlmSWykaTzc+aM8j2pyzajBBJHCMJCpADDkCqeG1uSpqKckdHMQ8KRQTBAT8yk5JNVbiyntgdkvzKvT1rIsZLszSPdxmNgFZD2b61rTSSX0I88iFkAYY7+1S4qxipy1cihMZxIHtl2lM7o2PUHvWrNp5e1EtsoHYkdjVECSeXzJkGAgy3UEVNb3Vxbvstmaa3dhnPapSdmbRxKiveI/s0kRaJlJBPzEnvipZJZoIQbWLMuQEyclqtyRPdkWysqmVsjJ9qfPpCW6hN378DKntQ00rGsKsprRFCG3uJd0oGFDZOepNWWjKyKWfeuMbccg02CSZISrgZHO729qht9RhkaRGy2BuD9AevenPlcrpHLKq1KzC5sEvtq7sMnJXHBquNINpsZ8qQ3BU8EVoQXNqZlnPynowB6iplltrlmjSXGTwG7Up1JW02Ojm6tFKCPzh8uMZPDdakjsV+YdSx7cDNPSL7PLslADN9xgfvGmtcKCVXcD/FxxmsHV5jed2ky1LbBVQtg5GMCoPNjgVraPAUkFm9KgluJ2dJU3DaMYx0psEx8x/O4Rzw57cd6FeTvEuVVN2kXHnCRDaQ+R1Has8zTSxo0gCtgkn1FLJNchwMpjqPpVdZ4Xnw8qlO/PPBrppwm9TCrZpxWhd89k+fOQMAAHrSS3CSgTLAy7j1Pao7i6htNjCTzEPYjpzVk3EKQgv8pP3c8inKz0Y8O7NxEtr+6EkgBzt6Z6EetXJZ47jy2f7/AE69DWL/AGh9nEj3MRaQY8sKOCKoNrEjSyXLHYpwNp421vRTjHQ1q2Ss3c7U6pLbQouRkDBxz3oXXbZmSNljLEfMzDpXDfbppJluEnO0cACrMN2PP2bGL9WJ7c1t7RrqZqpNpcqO8gn066YREKY8EmqtzoGlOpMsayAklWPaub82RCGRhuYcDpmrw1QbEt53Jbtz0NHt2le5fO5O0lcJvCsSTpKl05jZsOpHC1E/hwxMEsrh254BPSpZbi4WQp9pMnqKJLu8gzN5qqxXIHrXQsSmlqc7UHNrl2K0C67FchGbOz8BWnFq+piN2fueVz0qFNVdogQS0jDLcU7+1LUryoaTPK+la+2TdmVCFJaqTTfmXofEkcPzmIu6dqvr4ltJ0UquGI5yawT9mlCyoNgJ5Ud6abGJyXZTGxPBB6CnKp72wSqVX8NmjpodUtJlC7wrk9D61MuzHm7lYknODXCXNpP5mYZnVlOQ2e9WbY61CHL/ADpJyATzit+ZRh7zCFT2k9tjLSyYWy3jHaCP3ar0BqpbbmkMc8mJCTjjFMubqeTMbcKp+VVzgU3zhtDhcTLwD2NfLxp2Vmi61JWTXQ0TLmJlVdzRdXJ6mqT6g1vgj5mzlh2FQssqI9uG56k1UaCSYLDAD5nJ3DNaJXaMpqTo3TszRS4m1SQ/uVQLzgHFTuxutgQBXjPOTVG3g1DyI3uBt2cA5xu+tTyWbXzBFn2MOvPSpqJRbaJoyqyS9p+RPA8StNGgTafvHpUMMtzOyxeVtBPMuMA+1XRokAUSbixGMjpz3qzmMxIEi2IMg5pRkmro7LaNP5GUjyJcbdhDjjcO9ToJppgJfmD8kDqDVpj5bZhRSmOcjJNNELQgTMCM8hcVWkl7pyVo30uWA0EM4ikX94459AKDtYhE+QEkGoDucAsxZj6io5d235OJVPWsoxajqZqq10ui01xJbsqR4Cg5YZ5NWJtQ3wgyx58zqcc1Thspri3kuDy0fTNNllkjiQseXwACM4rFRW6Z1LnjdrqS3LyG2ZIzsH8B/wAaW3Q2llkMu5sls9vpUMcbFZCynGeuTip5ZrRwpK/dTAGOtV7e6MoQk53k9loR29vFqEokebKsNuzoc1aj04QSZeHEY4AJzis1Mm+WeKPyox971NWxfXkQO5g+Qc5HUVU5SslfQyg+VN8utx11bRLOjRsNowCKs5h6KwVtvYdsVVS3KlZAdzZ3Y9RUF1KsPyykKdwBzVe0vJI1jJpSc1uacc9xGG8qbauPu9c1mu15O2za28nPPpS2DK9z5ILE88jOBWtMjRzeSGU54bHahNL4kaU6SqQsnsVftUUhUTRlCEwQD1NOW2iRiYpG2t1HrVJyokLDkjK8nrU8VwZXUL94cZNJ1bX0MdZO0tkW49TMciLEoCDOc9fpTLaaSeaRbqJEiznardG9agEUnmjsed5HY1ZWMTQCONNrqSAx71mndmrd/kTSah5ZMMcQOeDSm5jggjZnLyH5SM9BVC+trsQ/Ip355IHUVJb2vmOsjnYGXnj/ADzW3JOavc2bnG3MKkNzcNI+eBwp71bEkNq/nbSXK9MdPrUcUckDGMKWLHhqrTRyyOYJJNrYJzjrSUZuFhU6XK3K12Pu7CC4U30h2yyHEXPWopbFbaM3FrceZIRzuPQ024eaSGK3nIRYWJXBzmm2qXclwPOVfIJx0rNRnJpS2FGrFyful6xlhEQd5GypOG/CmvJcXmUSLDAjHpio9ifa2tlICYy/PAqxcXqacAI2DqGAGD3NKcVz6FS21ehDFbyW8iSDZuTsBwDU1xfsT5BRgwGckdazZrqeEvn58MSq+tWxNPcBBcRCJlIAwe1W1JGMKlNXVPRkV7BJdAzRIA4U8lqyZLW/e2bJjXcMMSSSa6B4GHUjYuOc9aZPFgLtwBHyAT1qqWI020Klh+ZvmMdI5E8vzR/ql+U9zTiPs6tcGPggHDc4/Ctby1uIzJLbeWsXRj3pt3awgR3BfAcjC+uKqU4OVkYLDyvdvQ//0fzwt1uNvmgBQD3HWnxlyzqen8hWpcxkxKY1wDxzWfdyJAgkQ/N93618i6vtJWM6uGjH4Xch+y3YnL25wsYyWx1FRrF5N4d6/fyx9M1fs7i4UOEUPG6dfelZrWGERzIGmPKtnvU2SWpkopyRSju447uSPaSvU8Z/CrC3ZiZTt2hj9KZHby+f57vh2PzZpuwSSsXYSIp4zQlB2CEKsG7MdcqLhhIFCsgJye9Lbv5EbylBux8zelQan5kaebuyjEKEB5pqymOMiRwFcY5olLlqWsTUlJ/EXVdJIUkmKgnoxNQx3dvasRIzbs+nFUrXzLnaiqrAEkkdsU+8iywhDbs9e/4VupU2iJOq6b79+5oTymQeYOXA4xxkVGu5Buk+XjkNTWaK3hWaWT5geFz0xVBry7uJRdS7WQA7Av8AF9azcXLYJTlFa7mveWyS2ypDKC2A2QaS0s/LCzXGCcck85qK2uje2X2hlMJXg571PBdXD4jX5omGcGtW1FXZ0RUWrjYYz9oaTYpQDgda1LgSLaRlW27sjB5NR24WZlVl8tlPJB4pk5xP5TSZZTjdXNJ89knYIy5E5LUlZzaxRuAHZl2swAoaJHJJLN1waztTuPJXK5wCBn3pIL4znzfMbdt2hR0recLyOaE290aVtHFI4t3KhlPOT1ps6rDIcZ68DsKpx/JeR8kleXz3q9c3lug84EY7hj3qKe7TNoTTg1JFc7WTzJBlg3SpopDtYnjngetZo1KRpD5MQ69CetW7aZZpVQAqWGSewrWVS2iJpxhNWvuX7c3U8yqFTYP0+tWrm524SL5nAzkLxWcJTEwYqxJOM561KkjtIWVQKum7qxTg4uxBdCSQgvIzs3UCoUtLqSYLtJUDODW15tvbq83lj7QTyQapPfP50bsuEdgGPfmpq1I9WaRoJyvJlZlKzLs4UHkDnmpdQs1EXmRjLt2qW4CGV3j429QDxinSz7to3hyRkKKxqQbbsjR2knFmLLAtsuTtIYZbNL5XmCMk5XGRnqtT30UTyLIkRbHUN/Cfaq07/L5aHk8Yz1rNct/eITdtCxJcf6P9nEuyLuRTra3YssEfKP3IrMjt1ST95u69Ca2/t1uqpB5m0jATHWnyuOyCNRS1bsXEtHtISzMr8/Nk808tFNEj+UMYwGrCu/PSbYrsyMcnnpWrG0EFuojn+QDIGe9W5XXKwhJub6WGNbK7bMsg6rgdTVKaGWbUVTBxGPmetQakW4liUsBjrVZLh4y8mxWDjGSelZxqRbsTOMZOyZEsaTSrGpBdDw1QasLvy13sRjr71pWyBY1k2gE+hpru0snlSRZx61u4Jxubcvu27mesM00AuBHvZFztxUT+ahUqv7sHLA+vpWg1z9j+ZVIRvl6cClWGT7oT76k7jzUypaaamMotvlvqV9OgtpMo/DAZHPU+lXFQveiOZQyYwAD0qjFBcWgM5gJ3AnJ7iq9nczLM8ylo1Y5IzzWVVtKwoScUtNS/eWsentJiQLK4+QE5wKitNSktd9u7h2bqR3rFvXu7y7LvgoB8jseRT76zeKzgnt33yvndzRBdES5OUnyrU05dSJGUJYscEZ6YpbW8KSlHBKtjAPes62u1eTYLYo6gfNkEMMVK9/KiqbcAsp4J9aqzvZDTUbyky4fMjml3wbEkbPHSlkgJT75CnqV6ioZb2a4K3OdpUYZfU+tVVvpI3yz/ACMwBH9410OV2K8fOxcjkWwkjWFzIW67j2qa6ugyDyx2yPb2rPuV33EUzNt7HaeCKvh4oYvKKqu89T2FZzj7woc9rJaFa4l81kcZG44Zj1qG73Ky+VhXXux61JeYjbywQ3AI5/Wsy/E8xMgYDGBge9DgrWQve5nfc04bQ3C/bJZtrDHI7U27upRELaIkyjo3pTES8Sxi2yINpO9T3FNWZvOEyMQSMCnFqKvceqj2bLtrumjE93KWxgEY74q0VFtALwY2NznHaqf24GMhRudfmkOMZ+lZ17qMt7bNGJCScYAOOM1Cm2rbM0jJxs1qdDPIbywR4cCJhuJB+9WS9liZnLsVOAFbsKvaQFa2A3blC/ImelF8rbypjG1fmz61dOo7ajldxcmivbWGrraTTbwscTbgin71NtTLexiWaA5VsfN1Jq5cX8YsT5W+PoCPWjTZW+xf6SyBg24Zxx6VU+VvXQmlBJJJjHsIrQrHd/K55yBxViMQMjwQyqi45GetZeoPNc9GJ3fxZqsqTBjkE8/iKyU1zGErp2grs05bb7NAHKlyvA4+6KlFu7oq+V94A8DpUFjryxXLRTfIqDYwYgnFaFpqdubYoWwHz85pzqxjsbqMZK17Mhhc7vIDKwXIz+FTf2msUwDMv7vjGKi00QzXiHZlBwc+vrVPVhDHqLJE5dP4lA6mhVHOPNYOVqOhoyXtw4DxKQWPykDtVW1nufOwSGQHBBFXdMWTcbaNflCjaxPSq0sQkmkitZQHhHzMO5qlZrVGsoSSjJhsV2eSCICMZDH0rP8APMceIpghDDIz1q5LYXwtlaO53NJzjoBWVbeHpvOe4uJSu45UA/rWUlNqz0RnUhBS5kasALhuRwvXvSWss8hCIT8nJaqi21zbsfLywDA7jnmgf2nvLwoSQecdzRTlrdbGjhBQWljbFuxl86NVyT85bqarTTTNOzhSQh47/hTLe4Yxi4uZDxw+f4TWotg4RJ4mB80ZGKuoo8y0KpJSTsyGe5ZbdCLXDuOxrPitpbmXeI9jIQCcnrVuCeaC8MdzESwOBjkVbuZ4fMLJ8hb+dVCcW7IU/ed30KMunu0j+Y+7ZjHPSqN9aQ2EsLSBpQwJPpWlqWoLbWyZB34+Y461Ukkilizdsfu/Lz0qJVJJ7GNWnCT90yb7TZbuIXFtKQEBIUHH0qutl5kZkmCyXQXHFatvHLbIyGUc9Nw4xU9s8CBibXDDqw9al1GnoRGMZLle5kWpnl/0LYq7hySec0ouotKLNcrh/uoTwDSXU8isWtIx5uepPWrEc015JHHeqr7V+YY4rTSWpu1JK3UsBhvF0JEcMoOD2p0ZuUZ5EnVIm+8B1qlcSWyt9nixjONoPetFbYWNlJcTSl1VMvxwBWEotvUhRk5NLcsrG0kfmblEH94dc1U8+VGZ5PukcHpxWTb69NdW8lvaMkeGO3NWBfNP50d1ApjVACwbknvWlWKi0kCaa5ky1b3hkTfJs2KTkZzVa4vp95uC3AOAM8CsWGz+23Za1upBD3wafqN6sFwsHzNgYAHQGqas1bqJJuDNO31RftimfcRtIBHTNak1w186qNoVeQAOtZPkYhhwVYfeOSDzV22+zzSiOBhHJHgsAetZyhzfIKMZJ2k9Cb7HC5WVPkd2w2O9XLnTzKu5ZNvlCopklW4WXgIowBjoaauobTLCEIUn5+acYxcLs15oqbi1Yx7vTwJRJBcFkTJdcnk1sWOnXC2O5FMbSH7zDtVmyhtEYOQXJ9T0rTnljdcRuMKOBW1Fp9NCVHmtd6ow7aF7VmWBtsity/rSeXJJc5Kgt1Dds1Md8jtlQpP3sHtVG6ttVihO5nERf5COtE6MV7yE6sm7dCzJN9m2u+FZmxkDrVT+0mW4LOpbd94DjirNypuNPRHYqEIJY9SaoCDzA+wMSy4Bz0NYJyd7mdWfLblZcn1GYhXdiq44PoKfM6zR4fJz0b0qlJBfW8McX+sJPIbg5qzeSXNq0UUtvldmc9Krk7DpznPVn//S/O42FyCR2JzuzmtxNNXyUkUhpEB5amRxSXNqzi2KOOjK2allguLLTwhid3zk+wr5Fy5HdnPCilK25ALlvNdJIVKk459aheC/hlLbS8eeMH7tVLC5kv5JtsTnYcKWBFb0SzxRJHLcR4bOVHYVXPKpYyVNtvmM06nLHG8ab954BNWob59ixbsvj+EViarNPNeLb6fhT0dhzxWtplqtjfxTXAMhVQwycc1u58uthSjNO19CXzpZSySKQOxPY1mLe31nctAJ1WGQ/O2CTW7a3UOqrM08flHzjjnGayr62js0+SPkknJOalVlUV5I6PZOMLrfuT205TeJmG2f5VJOasPeRRBPPkIMbAMOmaoRpBdwxSNNteJ85FXLuWOZkiVUaPjcx70Rno4ohSurMv2bWJvA8FwxjdcNlulUNRk+xupZzIPMwQOcjNJAbQOYLeVFkc885xxS3Wmm3mjzKGeb7oz3pSbvY6qTfLeKHPaxkre/dwoIBOMZpTqOLhLadVx2epUsJ7jzFunCFcANnqfSqE+nPDOsjxY3HbxzWcqd3zPQftnfbcsyXWQJVw2CSWJ5FZUifaZWhh+/NhicdBWpFCshNvbIDIgySahjmggvM7/3qqece9KmknYKrVSmnLuY/wDZ0nmvDKkt0B8oKjp2qcJp+mSJaeUY3dANvrW1az+fO9xb7A0YJJA7ZrNnl/tS989wI2ViAMZrR1o81jO1kZus+FZblEnt7hmeXgrjhB9aZZRR6TEkWzy5CDG+TwD6+9dPPJHa2SzGT7rBWBP61m3em6frrrLb3TAfdbsAR3/GnGvKcbS0IlQcXzIhuNOnu0eSCVmymTx09ap2WiWUqfZ5LWPeFK7sdu1ddp0SWUfk+YQnClz/ABVDc2G9mktgi/Pkj1FZOqnKyKVO9PY53SrObTRJA8haFG2oTxU0trePeCbcfLK4AB96ddPK0ysQzx5IwB1NW3vEtSHKszquAM1VSopvmHRi0mnoJG0JAt5QdqZIx1zUFxf29uyqWHztgLnBIrL1C7vvlks1LxzE7j3B+tVINU+0BBcWefIkKiRhnntTpqTlsQndWRv2upRWTPMQ7LGcfhVC1v8A7ZPJeWalVVucVnOzzuwWfaUJ4PApJbq4i02c2oCBQAcevSqaanZ9CeSUYqL6mtdXpdRJcMGjGNx9azjqzLcBkhkEDqV6/KtY6y38lutipJUvlsnpVsXLeSbdFOS2GY+tSqfK3Jo01bVtCZbzdgRnac7SB0PNS48vUFIZV8oAy/Ss1A1vMI5kwjDAYHoc9a0byWKIThD5hVQcgjk44+tbQeiS3JrSSbTRq3usTKY49MkUh17DG2qem6xeLLGs8kTS7sMPUZ61Ts132vmxR+ZPnAycbTTtMsdxZrgESupV/apcOdtSCLhONos6y6R32SCNdpOS27mqV1pcTSowbAbjBqCzstX02Nb24YNZxfJhjnipNTgu7iL7bbXO5C24c9OOlTUSXwlKirXezKaabbabdNdTl3cE7Y+gY0XDFon+x24Sac4kOMbasw3f2yKHzQGK4DEVfFuhkVYCQSME0KaW4Knryp6HJN4aa7tRsuAJocdcnNW44tTt7ae2nbzML8hx9046V0UFtHGz9d7YJb+8KbcO087LGMbuCcdaU6t1ojVwad2cXpUl/aT/AOkAooznJ61cumLQyr5W1mGVJOc1oX1kYUJW3aU7+QOoo12Erp8Vxs5xgr0Irqpyg3cxg+WpZHM6Qv2jUoVkXYWH3sdK27vS7uK6Ej3e1AMqu7qM1meHRbyan/preUNv7vB7+ldFNZWkl95tpO0m1RuUkYNa16nc6K3PuVr60tJ4037STxu9KjgiktnwGZUADRkHhjVuWNXjk/d7MHI54qTTiGQecwQoOC3T8Kwjy7nBZqV0WtNvP7WhD3sIikizjcetUr6a43boWja3DfOpqzmFsvH8pAx8veqk1pdbzGGHluPlDd6mtO7Wmg1Vbjd6jbFmu2KoNu3ncOa0pYii+XbzbpG7ZqhZWV7BbMh+QM3JU9qiuFFtcoEckN97noayUY85GqTaVyy87R27wSDezNjPXBrIK6pBtmdNqjjg8mtyxWMXIZ9qnOTk8Gs69vbmHU2tURDHuzu9RTS5ZWRLclHmb2C0SG4Bm27DOMYbGc/WoLkrDDDa3FuHjPRgclTnqK0vlDRefECkwx9Pemx6TD5pxKSgB2qxyamNNX5pG9Ocr6FBdCFjfC4SfdE67himQpd3RkhsmQSqSQsh4JrWMJSVUjuBIyDG1uwpLnSjZSfaLJ8h+WI5wa0VR3uzRqMrqK0KpE1tGg1B8NxtCjPOKuW98rWcoZg78AIeKjkRpoh9qLM6fdc8VStYy10812hA6qSaiq4t3KhQaXul24EDxD/RvJbGNuetU3uI1CxzgiNBkgfyNR3TPMuWkeNRkniq/m21xAsaDOOWYt1qI67GMl/MTR3GX8x8RQOwATPLCrdzo0V43nQsM4G9QcfjVKVPOEBgXlwMjPIrRjh8llle4cEJ86AU5Q5ZaDpqE1770MqbTAshtbpzErfKhA4arkIe3tBp6Al0756VcuI5pkU/Zy2zleOtMijuzBJIEHmq43duKuT59x8so6R0IYZnRhHOoywyNwGDTRcrdh4I8LIjZK+wNLfT20g/0qIO6cA5wM+tZqMs06DGJH6Yp0qUfiZE1JyTuasVxbFHDyhWHJGe9WrXU4XzCFHTjByMVzd3GLW4BbzCxwuPSphL/ZrGTkuy9B3BqfZqUjG847aWN4fMJFhIDS9BU0bSpJsLbRWNaakqQiQfedu55HNW7+9uBCsnUqwx64pWT6GsJpu61Ny7SVoAr7cAAhhWRfrfQIq2jKDnLH1oGoOyfPMvqEJ61UtL64uWdrgBgv3U7gUovS/YuUb+4uot3b3ZgW5DF5IeCM/rUsOsSx5eb584BHtUyyt5bSyACPPT0qnbmOVZPN+Vy+QDwM9q2iudc1rg7QVi8JHSGS4ijaQqMgDrUGlSpex3TA7WY7lDfeBNPjgmmmxG2JCME5+XHpTPsS27NKihS2A230rObbIgoxVkUJlGPMuWPmk8p2q9p+8FbeRT8pyAOwFU9e0kSxRyWMjmRV3PkcYHvTNFknLqZfMVygG/PBFbcrlTvuOHMpWZp+dE168mcL5m0g+9TWklldF9O34ZTwuOlULmxvJLmSFMiN13GQc/MKisYJySI0KSRZwXBBNEZpr0NWpRlzI6SXQrMSKPKAmiGVOcDGKj/skyI9wq7huBwvSn21zP/wAvXzOQMECrUl8BBI9uG/dn8Kt1VUdrlz5GrvQyBp0cM+9E2gjJPvU0kEnlF9itu4ByP1qWSR7lvNuVCxNwqjr9TRNDsh+VjHn7uTWMKl22cjcHohkUUZgZJTh2HTrUDRzsGtGjyAuUbPpV22BDZkUH5s7qll2WLmRB5ue2c4pp812tiIuS0lpYzo4boJsdv3aZGO9UHvDYXKxFG8qVuSM4Jz1reEq7POHzBuGA5xUkkVuyrnaUAzuomla6RU1zNIpC5MMoKdFAKn6jrV6a6murdHblyvy4qk7wgK+3J+vBApiTfZiS3yrjIrSDhy3khqo3pF6EkV28NpLb3SINwAiYdQc1RuU8sxDfliOQPWrlwkZZJYcleDhu9Vpo2cmXIBZj8veuedNOZtKU3SS3sESSoNzbACp6dajjs7hrlW2syHkc8U6WDbGskMuDjkHsPSrVpeyRMkcozAqZLZ9+KtqIRi2knsIfPVAJI22biAc9KlFtcOMkKUwcc81YmkgZ42glJVxkLjvU0k0McaBmPzcHNc6jdtHXHl7mdJK8FsMDMmflP94U3zRNE0TYAK/NkU6K4jMslsWUqhJUsehqJIQQXDbtxPIPStadNQZzuq72bukRNCsisD8uVwDntWXHpc1i4lMIaMt8pzzWsluDM6yFmj4wx7Vnubt7uVvO3wxghUHauiNRxi4rqTzxqRUrao//0/zgngme4SK4YmNxl8dPar0lmHgSGOXKHjDdVxTLe9LthYmYKPmDDla0N1usg4HzetfOqqloxwunzDrfSdRe2EUoTb/C2eaxrzSLhLkfabclFBIKjOTXTb5pE/0SQKRz1zmnQ6s7W0kVyEdl4JK10wq05R0NJJytBpnOf2WpAmUcquGx2qokq6e5flpYyT8wwPpXQO4m3QwxYBGfrUI06C7Ei3A8sNleeopXSV5IlcjfKmQLfafe2wu5GCF+2ehrM8+HcyPukfOQ3HNWDoNtausMcpkRTnP9KrnRVkmkuQ33TtGOhrn54czNqcORcz3L2nSSTyHY2AvRsU+5nmMpifoOVY9/aqVqs8EEsY3RrnjAq3ARPEwkDFRkbjwRVJxaTXQxtCLt3LELckQlXJGTg9KrJJO18WAC8/Megx6VYgaO2AjgUYUY8wnk0+8a1uIin3ZFIY470Sm5PQddJwtdF4GXa6jaQRnP9aj+0TxvHGW8zcOtZ8GoyQOIzGxGDzjgCrCXB3K7BQuOo61catSKstyIzpyp3TsXGujLuymdowwz0oTUlR1ByRjpnms576NifIYASc5J6UkiCSNZ4vmZPvN7VSq1OW8jJRnKd4MymUyQFraN0J4OehP1qzbWEs1t5b4UueCavF5Jxse3VFHIx61Yg2fZhtZS6HBBNebCblFK50Ntaozv7OlgYTyMJJAD34NPgtFz5lsPKfq3PU1aaf5lEjYkHXP8VJ57ZYbFPsD0o9sr2W5HNe0uhELe7Lt533iQSM9Klhtrddxd1EjnO5uKh+2RrJuWRmkPBOM4PpUVpbzXzTi5kClfusQRWl3ONmEpz05VclluHIFsVyyPnzM9qVSzEmfaY1+72pIoJ3V7dSvydyecU020Z4djzxkNQlp7pk5TvrqWdkUaq0WfnJI9xURuDCzbk3AjgZ6VDPdBUjt45hvTIKkc49qrJa3E0iqJcllbOaSbWjYJe0lZIvx/vH3F/pk96fesY1Qxp+8Yde1UIRHAEWcjzVY7QewzUzzTS3Id5QUHQdgKb0kbKnBdSVJCI2UZRgMkZ60xGjMh85shvu89KWSRpQ6pGORwT3qvdxiBY38p5JG4HJIBqY0W3qFa0btdBs91FMYrSG7C7WywJ707UJWXymTBCMA5z29abbWcdriRoRIGHKt61ZlMbwthcGTjaOgpyjCLVjm5Zzg77iRahFJbyhZeACeDycURTvc22614JGMsMVQawigdQIm81lwcdwe9aqWwgi2bmJAB59azqOna5VNTvaWxPaCRbcm8lG5T8uKjk01b2b7VJHv2NwG706LM0gjdgV6qau3E2NoyF55VfSoi0mdFOhGcOWWtiSCK3tYzJBtDkHcPSoLp2Yny/ml3Z37utUZ3ke6KLuTOepxxT4rv7+VTgctnkUVKWvM3cUJ8qcWrIVLVrpVkA2uD82OhqZYFAZAu52PX+7TYbgxlWWXl8ZU9AKuNd2iA+VjcQTkn8xWsk5RvIUKUZbsgJAfGVwvOc1ZhLThpwMdx2qsPJnC3JU7VyPxqUXQmSVF+RgPlA6fjSV97mkqVotMtKxkQuSEG7BJPepzGifOG9iOxrDkluVKrMF44AHf3qWWe4nSPaSqZGTW8Pc0fUmlXbTcjUm2xIHibbN278VmmxkkufOuLgqx5GKlxcv5ZDfuz0kxzn3qYSkMtvhWYj77dueaG5J+o5ST0sPGnSRxiaNdwUAsSOtZ7RzxiWW2l37QSoPStaaVSgj3n5R8xzwR6VUgnEpCom0sCAM81hNpTKqpWSi9SgttdGJLmdlWQ/eQ96Q2G+VLh5A4znHYGrsls5cFQxJHBPRaQJ9nYQnnB6mnCTvqZyp+0+JGclu63SRsGbaxY8dsVbud5njMBYgjgE9DUgvoDe/ZYuZG5Zu2ewpk0hjn8hWBkbO49hTcopNbkuMIN2ZMyvGoLxllxnC96jlmDoJApDDBx60W1xcp+7eUDPTvn2quWuI3ePYnA4J+lYyqJbDVW2iIJ7jUVZlu5PMQkEAcYHvUxuVlaJJPm8sZwKcTcvEWMWTnG7PSlt7SJC08oIAXC+5od372xo5uXux/EZJeGSRV24RT0J7VSvbSK4vAyTNtAzt7E1O1tI8g8tdwduo4yKV7KVJ40t+QpyzH1q4Rpp3M5TlPRKxH5zWqtArZdv4e4qpcrfvHHJFxsbktW5JbRxMssowxOdwqhsLXBCD5MhvmPUUJRuyPebtLoSxPK0JeVRGv94nrUbPLK3m7FCRngY68VoTPFPZurcq33QDx1qm0b20YaaVFHp3NZU0oyslqGIhKTTvoikrGRyxYq/VUNQz6YL4KhlKRhi2AMnNXVubS4d1K4IGC5yO1I8quQkWCoH3vU1TU4u6MeWM3y9CCGQWMBCrtWM4OerVUnluZwZbYBW3ZAzjitKO2e8uBvI8tOSSauSQ6bCm7egDAKOcc1UYq12VOnLZPRHNJZ31/NmbKFmOfb6Vq2emShGhB3RIBjnnNWQygiEEOcfeWpz5qsqIBkDls0+Zwd0Z+yUtd2V403fuXB2K2SO1Sw4e8kSMYUDgirUojgR3k+8eMDuKpx3ccVz5IXBPOSMYquaUtUUlyR55DLh7m2uB5ysUbkbT3pnmsYuOWduvf6VYu7pdwQ4JyCealWCJSk9ucc5ZTSsnKy3ISXPe+jEGnC9t/3mPcE0/yYbGHe7Kingnr+FSyXUzMi/KqnhsHrTr10kCRpsLKQcMK0qzvqjX3IK0NSva2trcjzJJHIfkFhio7+yVVC27KeeWJqx9pa+D25XaM8MvFMuIvK2qBhkPAz2rGmre8KpyN2sQWNpBFcBnkLM33vatELCs5k4ZRyO2KqhtqeY4yG/nUMcU9xdffcBOw71o1K4nG1uVaF0eVcBpD8o9j0pzRxqVbz+Oxz3qIRiNiE4DjknvSpbyEqHHHUMK2gnTd2VKMpR0LarbqjSZBIHzDNRRGAxq8qZOTtGcU1oCNpc8A/Pz1pJ4l2ZiX5cZz6Vi0pSbeiZpBzTtbYeHJicFNhzwT3qmPNh3zupLCrEN00Uih13KeuRU19E1xF5ibBHg8DtUtzasuhdnZTM0XO7d5qFQTyBVfFm14vzANnhielWfIURBywAz09aYNNCFblU79T0xTdRRaT1ManNJNRWoI3n3QjjO/acNkcCrK2VsGCyNn5ty4qUXEVujyqy7z2xVTzN0i+dyp5x6Vq5uS0RnCCjdydye6bnylQrG3AzRLJNaxATLG8a9Cvpmrl/HE9nH5LiTjgZ6VSkRo4IrV1XawySTnBrBRlKLb0ZrWko62uNTzLyNrlQdo7U6KGQRBJWADHIB70+3lW1jcD5fb1rQmkF1bLmPEka4+lOMaajd6mdNKXvdWVI5Qg7fJip/NhiV7i4GXx8pWs+6glt0yjZODx6irMMSPYJc+djaMShu3tT9pzaJnTBu7i1YntHS+hdTsGOQCeanjuktwFEZ80nGDVCKMSb5LcBQnXBzimXE1zJJjYTsH3s1V5L3mZKPLdrUt3F8fM8iQ5JHCnqBWddRQZMsPy9j9fWmyxPeCEjPmRngnrSrFcQyl3AIJwVz0rmnGU9GzCtNtNNbleO1keILNg5bO8DgVmQX8xmME21olY7WB7V1CKJFIYgAdjVP8AsC1lC3Bwi7iwHqa1jeC7l0ocsbn/1PzpFyrNJBHaSKUBIkPC4qhEbiJgN5DNkBTng9q614pCFWaNCOAOOeKparpcHmxrMwxIwIOen5V8eqiTuzOpQnON0Z1nOk0RS5DQmMfeY/eNNuGjYi3idGkXGw7s5461e1HTUmmjit5jJGQAEqnd+GpLRoj5mxXyQcfpXTCMZR3M0mt9RtpeNJETcqQ6Z49TjtSu8t4VT7QFLDGMYFadtpdvN5eX4AxUKWG64KxkOVGQp9fWtWoW5ki4RrRVr6MbLb3NvBC0i+aqKASDk+2aiurOd5Aqrk5BbIPSriS3YMifKACO2QTU959thUTSAfMPXrURmraIyULXl1RlST3RlFqhUKi9cdKZFiYYc4ZW9OtPE8KTg3GY2yMZPJq81kmJJnIJU5OO9Z1IpphGMqmttiG4tlt0E1s/MmS5znt2qh9ka7Au4ZgJFPCEcMc81ejLQXbHPmQYwBVq0t43kkdBgbsruPSs0tbmik37tjNkNxEYhbKYx2AOBmo9TvrmO5UG7CyPGCFHP51bn8z7RzKRGGGVGeKo3jWy37TWsKo6fKWIyT3qlaU+xjGVRzaRpxLcTW8UU2POJ/Aj1qx9nb93Zh1LEltwPFYseuvO6W8iKso4LP379arTPqcckjeb5LHGAM/pW8oacty6km9bG3KgjctE37sYVue9NhWR7h/YcHPQ1j2t5cWsTR3MZMRb5nY81cF5IUjNqpAlcguRnjsa5XSS0HTlFNSXzLC/ZzLKk1ujuf4j1NOjkUoqvImzPABBxz0qlLD5GbiBWlYkhjnBBxRpgYytHMg81hvBxwB6Grik1pqbygviRvwxebCJI2xkcgHGfpRY2V3eXDv9nClGOCDVVb1rfEiRINp2bP61b/teW3t2mt1G5eduahysKEk5a6MLeSa2FzFdPhuTz1+lR6VDeEyzEhUC5APeq97Pc6s4mT5ZZQR9K6Czt5baDymhDMsf8R61SmucS56s2lsupFbXCCzk3YyCcZ71VAkkiPluww2GOOFqCd5XkVggRFP3N3BrXDl7MThVQrgMueD71btN2exTTct9iK4u4hFFhVODhwB3qMzPbyhrZwI92Tz1qrfy7CQFGerHPeqUmqyiIOLcbo2wRn7w7VnNW0jsTKo2/eNaWIajLhFBBxu29K3LIi30+YMpcxqQDnpXE6drEiXS7v3byHkZroY7ia6tWtt/lsWyT6itIy0a6jpSjKd2ZEz6i0bXLTFQknKk5NQXczTxAEnOc7hXQXFvbTKtvIu7afmdTiqa6ZD9mntoZdu/oe+K5tnY6KdOMtmZYkMkSq0m846kUyKVPtJEp+Qcc9DUn2ORIy4+WNTg89ao3cT7VeJQ+evzcVSnzPU4pwcWbSbLiFnkG0A/LVrT7m0eKS3kj3sVwNp61yz3eocWwtNrSHg7uMVZ0e/uLS1ZnhJkDEEgdKcoJao3UU2m9zT/AOEYh1FTczzG2ZM7FHBHNMbRTGJGW4dgxG7nvQlzJ9qFxcuxjb7wzxmrLS3N5dK1rLiJRjbjqaWq+EuM6aXvrUrXOjAMlwhVQcEM3Y02fzltpLaZ1kV+H+XjFWG8xGzJMZOcH0BqSW4tZIpIWbawXt3rONX7N7kzw7c7o5drWwjjZbaPMhbJPvV+/wBHuY9MWe3mGSPnH9KsQ2kcIjufLzGxIbI5q9GUv18iCZ440BycZzQ6vI/eMYYVq6MbT7J5I9lsV8xxtA7A1f8A+EdXyDDqKCSTP3VI4/GnyS2tj5cERXeWIaQH7xp0us2NhKWuF3vNxxyc+1W6rqpNDhaDtU1ZWi8OywzqUnSKIc7XbPHsKtSaVCtyJraUGRc5wcbqoM39oEkmQBW3IORxV2KaKAPcSMpCrgLmmnJrmuJpXtbQsLKZiEdPu8Zz1qJIbKW62yybPTB6moftFpAqzS5HqOeaia5ge8XacIQGDN2qLe7qROdmkzZRLazcojZL9Qc1JNYskuYtxzyw64rnb68nti0lvLG1wD8uTxUUPiDVpJRcXcgwx+dlPykVtSi7XNoumr3R0iwqeT1xg81oPfRSWEdvKi4iyATWXYaok1tcFIgXRdwyetZP2uW8uDtyEByVIxQnJKzNKiUUnHYXVLyQylbbcIkGWAHenRw3UJiuUl+9ztFbIsYV0/zpWSEPx8x5JrPt4d1z5LSgfNhT1GKFJWscVSm3U5mStcKxSaXhw/NWNYt/7Rhi2S7OnB53cVQuraaJ2QDdg9j1pTLfaVJ5ZImbZuQN29qUpNrle50QhKSbsX9MtJrRZNkmR1JIyBTb/UY4YXWRS80gxz0AqvYX94gljnC7ZufYVR1TVLfUfKiSJVkjfaXI61XxNJsi8eS5WtmkMghj3jzR2PQ1eOly/ZXfzWVnOOW61lw3dyl8IoYHkG75nxgCujmZZokSSTY2OMVbppPQmk1K5l2jW9hhZ9rXD5CH0qvHc3bTE+d85JCqx7VdufD8UbRSTRSFsD5gelINA8iUS3FwxB+7x2o5brcKlOrF8qQoV7eBo1lDXLtknPSqv2e9CB5uZGOTznj0q3eW5GzyP73Vu9W5LW5GnvLNMqspB464IpQ0RXs73jfUpaNpssokti23OWx04qG8sGUvHHKSidWqlLJdSXsPlyum3GQP4hWq8srFMIoAHzBupop+7LmRzqKklG2pUaGGGFfKjJZidzA9K1IF8myg1BWMpZ+C/wDDzWdPeLBu2wZcjO0dzUl1LrSaeZLq3VI2G6OIEE1qq0Xq9jaLUXyxepebUGn3TED5W+ZQe9acc8txZie1t9+R91zgg1zGii4dWeZVQ5DB3PfvxU82stEz2zS4ychlPA9q551oqfkdFNXjzyNNbHUZLqS7maGNfLbocnNYd3ZSeTNPJGzlSRgHFOudXm3pagFC4IZs8YqxFe3JTyUJbePvYzSk1fniJxgnyyuJ4dt3tUuQ02Y7mEKN3Veap26T2szpJIZFDe2T71dLOJQ7MmMcgf8A1qisHlnvMpbnbkknqBj3pOFtbaidlDl6C6lbXF7o032fd5pYbUb+Mf0qhJM+l/Z7cjLAASbT3zWrf31xHBK9niQKC3P06VzFqNSkJe8QN82X54Hfiq5JTjYym7q0WdRqF5cwfZ9kXyFgxOOopH1iS+kk8lBEo7Z7etQLcRX1sM5ynBye1UDdSiK4tpowIwuA+OtFOCS5ZFxqSbvfQ1FuTPbE27ALH145+tZ0krCN5Uy7FsEGnpLa20aJbNucjDLiqU76ouotHHEDDIMAducfrSUVz6dDSTTjpoamlfZbpdjkAMuGwfumq0dq6zSm3XAHADchj/jVb7fbWyi1M2HJyzehJqS5u7i28l7eXKFSV44Y1ftZLRGUYqxA+jefKsd2/lC45bHapLfTv7M8y3kYS28hwwzyade3k032W5ZSH9SfvVWOoWixukmfOHzAE/eNZc9WWw5xgm2zck0iws7cTDawlwcEc+1YuopFJL5NnEMkHkDgVN/bMN1bxLdztGwxg9hUdjc/abpxtEojz0449a6VKUvdkRz8yvEn03Q5bhszKrKEw4YcE1W1rTPs12ot3VAvJUGtKz1Sb7XJudVhi4KZ6H1qPWNOtbmVNQyFQnDfNWkv3btcpx5qd+pnLHPbATPGFikHLDnHFT6RdRz3BQEbQuWkJ5Y1JItnPFsjusrgjy89+1VLILpkiGaAHHBweeamU1KJzP3ZJs6Ofyp9Pa2nbdDnue9ILizS2MGFWEpjJ6VVuI7goTFzETkDPAqlcyCeSGGPcyjlsDhRjnNYQ5n1NXN35d0WIEhtTtTOx8shq9ayR/Zptzh3Pfd92ua1LXEMgtktWjj/AOeu7PFNsrZZY5JI7rKNk7d3f1rdxW71NVHRPsaemy3DtsG7yUc4kHPerayLDL9oO4fN07UQ30lto0wESliMKB0PvWfZ3095GfOuFDKOEIHNJRu7jdnDmvqXZ7yY3DTMPLHbvuHrVfxLfq9gJEBLjggjqa0rdrILELjGT69qpeJRam1VLFtyqfn96ulTadmXBqabTOS06KS5uQ8m0k9lOMCtuH7BbXBmhuixRSBk98Vj6YkEV1tEmzcQv0rdXTooZ1ilL7QSVfsTXRUcU7SFiHKySR//1fzjgjm1FluL2Y+SvICHG76067gC2r/KSueK00mhjgVHIVVbqKjvYReDyrO4EIPUgZDV81V5lK62OeELq01oznbfT9VSX9xNtj4ZgeeK1baS6lEj/aAfLyQ+Pu47YqxBGmkzDcwnkX7+TR4ht9Pu4VnSRrbzDlljPWtE4yVmwhTSfu7Ge2r3423aNhF+8D3x71YdYr54LpcgkEnFVNGkIE2msomTqjOOtVW1K/t5GK26xOp+XAyAKiyuYud3ZE1paX82obZUkTyySQWwD6VozHe7mWP54fmGMfNVwXa6naRuZPKfbluPvGoJ4mFuWmQAsMZB5xTTd7rY0ly3va7IIWa7z9o3R7DlVHalubuOO5Xc+5EYAle1WLZ444WgeSNiADz1rLu7YrJH5Stu83LjHGKynrPfQlpyXqbMsVpLMHSLDgD5gfvcVHaXcgjljZNu0859ay7vVpNPnEcds23BJxQb27e3e7+zll4xg9auVJtaAoKM7R3Ls8k03l/Z5AWjOWUjtUjRyyK1wQC+3IUnlTWRZahewOXmXerfex2+lS/aW1C9xbytFGhzzzz70p0JKOppBuXkyadLq7tT9oC789+Ky0ih0zOY/mY/NnnFdFHam8CsyB4twDNnHNWb/Q7O3mKRMH3DccnIFZ0pcr5TqhB1LuSu0c5HptxcyCQIyr1DK1dZp9tF9mj3OGfHIbvVS0kwVtYwqkHgjuO9arWhMRkt1BfsM1s5KT1OaNO07xQG1nadf3asCMKP7tZeoNcW0zr8qKp2n3rRinLQOjvsZcjcSMg1DBKmpQYuI1yCQz7vvVlFvdbHRU5m1fRmPeLFNabTAJSoJG04696yrPUo4v3dxEgVeBKRynoK6yTTVWFmgXPlnH0rm5bGFlaeeIK+7c0ePvAVrTqXfKZ1KbUk5WMedruZnMso+ckgjkfWktYJ/OCyM8kY6HB4rbjgt5G3rEYjt4DcjFWeLMRunzwsPm9RV1KqUdBTh7R+Xkc+Zmg4XODyH7LWhFqkkgz5Jl2qD5h+tOItZPOhX+I5BJ6DrTtNtZfOYxRhbfaVK/3jQ5JR1I5Jq1tCrKHnA8iXa5bIJPFTKo8kTQuwkBIdSeKnt7GB52tpuq5PoOKJ7fzi7woI8Z4DcVz3jfluNylT0IIdReYGC3j5P3yf8aWPzfIaJiMqx5PU04WJdVtrVQZCgLvu74qswmUNaBi8ic9K6ocqVmyWn9oufabnS333Ayj8DJ6cUy31ZVJidMmU8egHrWNLZ3c1xsnkcCNRyTnNWdM0qaaceZN1A5I6Upwg/ebFyzlLRWNddSmsT9nMnmQE5Jx0q7F9neJRCvzdcjoKxXSFL0Rq+yIKRtPr61amuZo7bFpu8zAG5RwRWata0UaRUubfY6KykRZVBfeh459afc3ti8g3qUdmCg+1cdDf363qeZv3Owyo/hroLuF3sW/dZkY4Lg9KiVGcZavRjdZu8Ylx4/ILTWkolAH3M1cY25RFnwjt2XkdKxbcywxiOQrHx3NRjULaRgsjkH168UJNO0SJSitH1LE87rP9kkifdnINNa6kYrEGB2njJ5pzE7Vx0UZBbqRUMsqOI5EH70dfaqbk9Ooeyptblx751Ig8xMFPnKnmqxnkWVwsmIuGOe9RRpbtb7llHJ+c+/eoFnDFYfKIDklW65rO8lcl0+tjWMYjiFyjr5UnLkdhnpUqhGRRnhxyM9BVKLzVhIG5lB+ZDyB71WN0bFvtQiLr0eQH7v4U6dX3rItUbrmaLxs7tY3YRqy/w89KpRs32hRMWJTG4mrcOrMMkv5gblfemX+Yz9qRQWl++B0yaupUlZRaMvZQt7mrHJ9ouDlTtjXnGeDVtLW2kJdW2yHjd6VR08szGMrhf94c/StGCQpLIqhCuM7s55rJyvdWNKNJlO4thasFk6MefeohLCieXC2/zP4T2rQluoZl2SBRKRwCfvVjPH9kuHGz5W5DZ6U02nyjrwi5pp6BcC6sbpZhMdn3lAHH0q7/AGmJYczKxOMgdcGqD6ivkwmX940jYO7tTINQEN6ba6iKoAxyBwT2reFmtCeZKT5XoNRmmuPJucxGRj5bjjIrRspBZow3Aqufwqi7mSYyOn70NhF9+1aNnpUlnp0vnBXnl+c7j90+lE7dApLnlyrSxXe+MMDQM24u3mBwOoqFWiS5W5UFmIO4AcfjVFryKaCaCdf3m7CgD7v40+znbyHW43ZK4G0d6iFKVh8kndI1VhiaRLiNdgzl2z1qpft+8YKxKdh/WsubUrpWFvE25gwAA7+1TOxtHZb5JFWQff6gVccO7XbNnUc/de5YsdZvGZIWXCocA9ya3LZpphhyFDc8jrWPatGYlmKj5j0B4A9a00f7OY2Mg2scYB5rmqVFBBh6VRTbUrjZFjhkOSQ688njFOEkLqAkm4nnk1PdbZm3RDBI7jqKr2USnc042rjCsfWt6FZNHROEnJK25UcuJXjVgYfaq4kn5ljLrECFC7e+a6i20C2uYD1yASWrJDrZTbbogRA7QG6mtpcqd0jllSrR92fUpPJLOwDbo1wQQByaleW1VFt3wZOue9S3m0zxC3P7vk//AFqLy1W3j88NgsQSAuahSgnqdEOazUdbFZp0WZFg+ZgRu+hq1Hbxtm8hY+Ych8dxUH2Z7iMSM20Y6Z5otBc2YlSJl8qRs569qucozd0cslJ7olmlzELd4/lY/M3cCs91YyspzgD5XycKKsTNIXWOA4XI3secc0upRRMixQv+87MeAaSXVlxTlpdWRjySx28zx7lPqc9aspqT26+WjeZCOu2oZ7W2j+WRt8pPJB+7UCJ5UXlh2ZBz/wDWrSMr+6hxfvF6bV7iPZGQiseozyKsRXnnAKrFWxliRjNZthpeJWF2xZn9uB6VIJPs8xQj5gSCDXNVhC11oKjSrQTVR3uTyXY82GUtjHY9hV+4MTIXhl2syg+xNUVsRcw8vkj+6uOKsIYoofmztjGOnWuSpTViYRnzaD4Tb4KySlzuyOOhq5cO7jy4B+8kwBjsPU1VaeKONAYlRnGWxUEUnU2zmN+QUJyTVSlzLlLXPB66onysG8fvJZDgS9sj1qAQ+fcNg7FA+VCalWRiQxVlI4Ykc04NGwGyRS7HIzwcVtzcqs9RKVnzRI4IIxIJT8xj46dfany5dhhvvEfdPSrEItl+b+I53/N1akWOPLgEKw5GalNS23H7SSb8yBdOE0hAgZmJ5Zj0p3k2yOyyfKpOBg8VdS5il2Rwk7gOW7UsllbyLukLBc9e2aautyYU/aLmgQFIyokjGcDoTjiqx1KZmTbaOiKRwSDk+tXmtERmuDL+6QYJIwTVZvI8zzDJgDkH0pVKivZo6eWXJq7Ecl7sDzOoUgHAPeq1pe3JiJeFFTPDFc1M1rIWJkUOOz56inSRuHUjoTyM0Xp2OWftFLm1HrIWkLuV8zGM+1X0AljQgFmbkjFZMYQ3H71MFG3Bs/pV6O4kBHkDJ789azlh9Lsy9s6jstif7AxlAT5QOSKHjBdlJX931IPPSmNO1q675d5PzE+ntVaa8iiO8jc2exqnDmaaOmNaKpuLVmOeaOR3ilB3AcN16VVuUeaPYzhMuCx5yeakhkhmuXQNtzzvA/nS3EMh1CGWN/kK4LZokpW9451Baub0KM2pMJ1gCEqiYODRBqf+keStuyQR9WZeoz1rT/szzISLeJDIMlfck006bdmHZfbNuSCwrSMocmppFTVuTp5FYX8k7MtkxSPJ4A6mtSzt/PjKHIYnqR144qDTLd4GZJRDtVjt/wBoVoSYR8Jkxyc8etVOMZq0VsNTS9569x8zfvorfYMDG4kZomjP2cWkJWQlsnI+7UH71I+AQzMMbuTU8Frc3DNtl8pguM+pocbP3mW3zOyX/DH/1vg2G4NtbbAvA4PrVN025ZS7+YMg/wB2pClzZuUuMyDb8zhcg060uFdmVBjrnPavlJz00FGblLkIYrq5gkYPEzR7epPerVrtjP2h2zIR0Hao1xMxJZwo4OBUskWVDQuqnOACahXlTdlqVd82g67mkjsxKZdi4wFP8RqmHSfY7yhCcAEipb0rOixyn5kbOB0NQ3Nuk2XjDCIDAINDUtBTb5wR4HkGzaWB6+pqJYxJM7SSZfPPvUkFobW0CITISRgt1NJawCP5J1Bk5OGNSrpu4/ZuSSY+XagBjkxzluc4NV5Lm3luDiUAuMHngcVNaaeiee85clmJ45xUbaAGSOeN0CrJwmMZ+tJ0uZXRo6cr2irdx1rdiSF5irBAcD3FM+0skezeWHJUZ6GpJrxcy2sKeZgDgYGeKhR7Wxmja6kAaQHANaeyk1ZEVGklqPtzfoGkbP3hkeoqeYTSSgW7qoAzIac2p2jgNGxI53EdqoJfJ5uy35EiHcfWoXu3la7NvZwgrcxbuVuXhxCV2jG5ietZrTeefJM/zIMAe1O817tRBM+wRc7F/wAajhtvKO0EIvUeoGadpct7GbqKcdyCS6vbePebQtGj4+91qSW5wM3Sjaw43HpVuScXW1Jh8qH5ee9RNZG5ZvtGH8s5QA1NOSb21OaNGSTuzGe4n3GPC+WrYxjG5auQ39tHGybPnJIPPTI4pb+yefBhZVkYjaCOgp0+iIYlQOfM3jOD3rplNPchxSd0JaakWyi/ch4ZgKsSTW11blucIdwHOSao3E0drP8AZ7dVckYkAOc8U2PURb7YoYwJWYja3birlT2sKELJqTuSWV86F5PmUKCdpz0rQt7yWT943LMM4zwKyLjUt9ubZmCSNzI+Bz7CobK5u1HkxTMUf5QxA+YVE6fVkU4SSUVsdIpxm5l5YcjnIqOTzLm4XNvwRgkHGPeo4pgYDbbiQAc1bs5JbmL5OAPlDk9qyp8yW+poqjl7nRleREE4wN5X0PSrEcnmQAncGzgjFRrIsQmKgEhsbuuahGsx+YU+QOCM89atxmlzFRpU3LlbNKCKSCMO38Rz8w6UXAeQO5jbevVgKpT3VzI4jBDwAcBuoNW475ZLTyF4KthuetZc0k/eLp0aabi9CBJLlEUBHYAZ6U5rjzCXkX5/7gOMVI1zM8BELgY4GT6VmT6q9rLF50YwxwWXmtp1XJaGU4QjJas1EMqqSqYRPmJNJa3U00TlOCP4j6UyO4kkjZnTEZPfjIqREnnjIgJCfxYHSopVeslYcrwVk9xqSHb5j525wxzWkhje1S3hZiW/jJ+7Va0gj+zyRSQCRT03etX7Ty4LUokYZgctVqTl7y3Kw0ZJW6MjW2MskcU8g+Uj5ifvVPOkIVxgKi5/i60WsUlzI0ki4DdPaoby3a1YRzTeZnoPSqUOZWkdLVlch+RYQj4QMDtxzWTL9ohcxvllONrY61uRbWU+aCAuKjmhjdg2zcqjCkmrqRlLSJj7rvrqjOWW6iY219GvkkZQ4qxE8r7SoBRRgBj1q0+niS0XzjghvvHj8KZNaLbPGiMMsRgZqFTbdupUtI26FWG3kMvmX9vH5JB6GoJYrVZBIjEAnjnNak9ndzDZDsMZzkE8g1BDZwNG0ZwJU6c0NSm+Uyqp02lFaFE6j5cqrBAWdeHGKs3Z81I5DkHABx9alslSwaRpo8mXlmxk054PO/fQSo0ZHGDUTnpysGqk2mn8it9nW5lGGxInT/GrdlNcSW8kaJuaM4Jzyamlt1thFcCQ73xiqmrXUdvMPsTkFcbx6mognJXNYUXzaj3klEHzRhH67ietVZI7ieJbd9wUcsB3PrVL7Vf6hJI8lv5IQ4HfIq7aSXEJjdpTgccjNdChyPUxqNrRDLTzrRnyrKHOCf71Xo4pFf7RPcqisuGXHNLdzglfnBxyR6VJd24mgikcjEo5A61lfnTT0sa0YqCaepUknNzJssxh1ORn0qxb2stwwN03lh+X5/SofKNh935j2JNSjzMCQ5AbqnpxU3itOpk4y57S3FeGKIvKJC2Ogz0GapPFdnUIw0u8FgVUDtUzkWpeRs7SM4bvWdZalKZppX3Jk4jbrmsFJ1EnYcnHm5ZM0daluYSAYv3f8ftWWSlzLh5W/dg7R61Lqk9y3lhrgFphkqx7UW8EDwKVUhz3J5FOCcm1IK0nzaFSGY2t4gJOV5XJ6iuhfUIryMeZhXGAinqagvvD9tqFraz+a0cqNuJVuox0qWDR7e3RLhZQ0iklea7oWSJdGry2TFuXhtI3ZLbe5UEAHknFN0S3aeGS8mTypGU7FY9Ae1WpJPJzcuA7AHGe9Z/nzTt5jECE87VPTmtKkqXLcuNGtBKUtkXrLRxZ20l5MFGWO0MeoqlqSB5o5uDtxuGe1LNdTXY+yyT5jBIT2FQS20hnQuAYwcDnk1lTleOhjOEm+ZLQuXGn2OqwuwVI5cYXHb3qnFpM1rD9hubhpQuCW7GriRB2LW0mY4x+8Jol1FFBAiLR46ntWju1axpyxun3M+fT5LYqgZfLbJUgdT6UoXYyyRlkOQHDdq2bfF7aLDKodF+4/fPpVDbMUmt7gNEzAhTt61lKF9ENxbSSegyOK1kaZo2HmdMEcVjR6DcTXjNbXK7ckgSdzWxo+mXCzFpzt3A5JOanni8lftEKjePlBB/OlOcb6ozUHGPPLQrf8I5bXcL+aqkxjJ4wQfrWfcD7dbFLfaEicjeRySK6H5yUaNkBxlsms6SGM3G9m3MD7bRUykpNXIV4q6IU0S1miQTs7tkZ54/KpJbSOH73yiHhQPT1pZLloUxHMAuc81DNeRogLtuOMk56Gs/ZOL7lxq059NTNsp5blpVhIwX+Vjxn2qq8l8t35b3DQSuwAUDI+mas3EsaNElpCVklyWbOMe9WJbJ78CY7kbP3we9VCmoyJdZ8rsRtP5CBbj94ZQd2wZ7VWtZ7023nJAvkzdAeprWjhNmuJeSi5LAdSadBbpf27IZFQr93Bxznmk1pqX77tYy5JbuGCOWHiUHnB9K0rLXNSuFEpJO37x9KcltbRDbNIHGR1HT8afIsLwrLayKqsedozwDT50uhdKUlG6EurnGSufm5BY96spK1xp0itExkCgg571lXKyxzKrIWik+6SeavWguY7vExJTaPkxThorLUxjWjKbuVpILiJWluT8zDrnJHFJBZxXisTM4dM4AHXiti4aC+VrcReVKD1JNVl0CO6hDm9dZlfI2HBI7iiV07MujGPNzR1RgGKc3ZX7Kx2NgMD+tbSTy2oCysc4+YnoKnto1RsJNvAzwepp19bRXUJQswGc/KelTOXNqaez5XzP7iS0eWS0IjYyl+hp63DRw4I8wJnc3pWck8iHyYSfLUcEHk0st28kKwwQhdp5b1rJ8zVrFUeVT3Zo3XkHTY3HHnc5qlLp0dnaRSynfubKDPXmoy9xcQ42bVTOPeo/MuGRIrlwwB+QbulV7PW46jg3vqax0uCSEvJ8rMox/s1DcaQqWzPFII1IwF/vGqmp6xPaSQ26phQDnAyWqKXUbqWGGbd5h3fdPp6VUJO+25UpU0/ZrctrojDTWJd3duQtZhh1bTdrrC5RjyVPQ981euNWuC6QgbOPuehrOv76Z4G8vLFWw6g85qH8d7CmoWt1QsV3Eok3zZ3NnABPNSpgkSS5wh+XHBpbEeVGt7Haq8fPyKeSaqXUt4srXvk4RyAF680lRctYrUcZtJXZq3HnSxgcNGP4elR2MM1jKAw3eb0G7tVMzTSoGiysrjkGpft01oY5J5AWHapVN/aNFXgya/a01d0srS1MNwWIJUcKfWshNKbTL5JZJjdhc/eOcGr9tcwRzG7E6oXJPXkflVCTUi8dw1vy6nIDc7vetVGSWhFSMZLmP/1/z1jla4ZQjqu7gg8cUwaMW1Ast+WihP+rzjNZNvd3c0kbyOIwpyQF61furryYCEkDTycKVOPxNfIckovuYxbluadzKhDw4VQRxkZNZ9rFbiVTICEBwct1rHZNQhlWR7iR5v4FUZrp4rNZrD7ZgmVELSBxjn2qpwkrW1HUowv5lC6srKS58nc4WTgNjpU1t4bvLeyCvOHg3fJ69e9Mt72S52uyY8k/L/ALVah1rbAbNvnD9wOENU5u1iHGm3fuMskWC48iIgs3BJ5FW7bTpEna4DRlAcEA1iC6tba5KTRvJJt3KQRg1SbU7tpXlj3rECSIyeD9aiPNfUv2sqcXFq50mq3tk4CT3A2xHgelUFu7fzFlOAnUMD1rFH2e6jllkVS7dQDnmrFpZRRwCOLJOQxOcip5Gt9SopSXNJWN61vY18y7Egbc2Qr9TVa/vzPICNwbdkGqaWUdzlpslo8hADgCo4I7qO5EW/zE3dSenFaxjfcwdSTTUdjpFiJtB5wG5umex9azYdJFpHhyJJHbd5hPFaC3CvZlXuNzA7R7VXtTZTRNFJcZkj6AnFa1EpaIfs4KzkIlleyt5UE2zjPTgUTXEgZYpPvRDl8cNVqLUkMS274VU44PWrMwtLqEBiBGRxnGSaickrJHRFQlC8dzPk1S+ltvs8yny2B+cdhQJLmRVt5Xydp2N7U55ufKT5owMfNxURuNuxoo8hXwwpKbv3FKbUbyepHc3PmfKr7mTjj1qhHqC+YnlyknGXUk/1q5dfYoXYunlrL3xnmucudDulkEtowaIEyHk/lTa1u+pzQfM73N9pLSdGuYyUkb1GDUdokmGnmLM7nHJ6iqVq0t7bGR1CBWPI9K1bJZPLaWbmMgADrWUnKD1VzalBOd27fmUZry5uLxbaG3UIAfMlY/oKik1e8s/ktXS6ikBVHZs4bpinXvmWolaF0kthliWbBHr9aai20tn5ltEIgxyFBxk+taQSejIcuWXM9wiSVYJLm6jkMgbGM4FZ91qAlt+ITGhBAz1LDrW/Y3BlU2gjLgruZmHQd6dqlrFY23nLEhDj8qqUIrY2jOTV0ZccLtHHBPC2yVeWxkg1JNO9iyG1JYD5Ui9TVq0klurOWeSPBCZHPGAKyI72zubjPMRhOSM9fpWPs+dWM51Ic19ixfvNarFe+YVd8Bl7Ka0YtQieUxWkq79gL84zWTqUy3MSW+9lxjEmOvtUMMHlxxTKMXhztJOOAetaQpq2mptKKjDXqdbLFbG2j+zD97wJDjsaRNOt3YWz5QuMD1rK027iezknvrhRNuwcng89assbgIz21wonxlHDA7RRB8tzF8k32IrWzl0l7oXABjZsA+tQXh3xyKSMKAwYetOmv5WYpdNnAIG7uainnP2N45bdiMZKkfeArSKTV2znlOUJWRmW7SFXlx827Bb8a6GxuZDGBMqMhPBwKqJJDdQRwW4COQdoxTpbSKDTjJcXBRxyDjANFVKWlzSLbakylqljBdX4NrCqx4O45z3qW5t0kjigt2cOi5CEZGMetV9HmaaeSBW34+ZSR0PpWgq3xkMkgVRH1IFSo8jSDnTfNczY3eVPLcEuv3Nzd6wr2OYzCd5GyrfNx3FdPPCDKHt4juGWU54z2zUhtQ4KXG3p8wHrTuouyCvByV0c3exhDB5UbH5Mt35q7paXS4UPsaQYAbgEVcmtbhyxtpFCkYIbjpUcObmVreNhKIF+ZwOlXzNqzChG70JWtxJKyQ/uUIw5J++far32eGMG2Mu7AxjPesOfW2S/jjuFeOKJR2zk1abVbaZPOwUbFKfPP3UVUbTuwd7Iz4jVkkiHyN16VRkvbs7biRdzbvuk4rVfToo7ePVRMZGlYYXNU/EFoslrBLCyrOrHzB6/SpSULAoSXxLc3INSilgjt2iQAjhs96ZfL9rt2trZ40dmCkg9R6Vgea32eO3TjcATk8g0sSuhaNcpvI3MD941cqcXK50Ru42Q+80acwYdFYKPmZGyVqsmm3UVhJLYyE+Wc4xyeela0Fi0bGD7USZTlsdaluWl0VhOsLyRswyCOMU4q2pzXTbV9SDS7a7htPtLjdIyYMbdiajW2EMzTyglwOV29T7VtuwkMc8bjM4DY6Y9qHtIbi4cl9nyDH1rOM3LyG4yh7i18ylPp5XT31GRyQFw0WOhrLhEraLNI6sEVhgntWheFrSylsjc+fExJyBzWSz3dtpmGcBCc7GPzV1UlG6kOk0p8keu5R0yOMzhyxVDlixPWu0+1ySWSoI/3QX7w5riLW4adhB9wbT36VuWOpfZoktIXkd1HAPQilioNu6NMRJuxNew2k9uyI5Yt3JxS2KtZxqvlny41+V81FbTJMUS7Cgh+O2Ku3tnJJJvjfbEn3scljXJLns4mMZSe60K5Eg895Bukm5HtUm8yIti0Y3sMqcZrSh8qKwfz4ipfv3NMsLqF2Ajba4Bxu9amlda9gq01zJN6sz7G0SO5IkUbs/fPX8KJ9PnhujcwZlQ8MMZzW3NZySTx3Ew2jb8zZqN76GCJkSdRGvvyxrVy5nY1UIU7sxFsLiCOT7R8qscqwB+WoJr2SB0hfDQyDBJ5Iq/c6hqaQs6TJJC4+4U5/OsjdHqP7w2zx8Y69PWtIKSukjnfs5K7epUuLOW3uvNt3fyC4YN61ej1We4naIWhaMLlpapz6iPJeENIggbHPU0kNwJLMpZHYzghj3NVGnZbCTTdos3vtNpcQsFWJiEwTnrWRcamyWf2byixRiPlHaqC6ZrI2MtvkdTjvWx5F7HBE9tEhkK/NkZwarXaTNYc3PomjEhv5JJliVCmex6mt7TYH3tMkWCrcoT1qnp+kve3ZvG4aPqCcYNdNBHFGocxDf1LZ5J96qpo7HRJxlG7+8lDEYRG8tl5xjjNRjdMZGuAyBu45zViV/tG2SdVDN0wcUokuI9sMsJCN94E8EVyuUbpLQJTtK99ijaiKzQ5JVlbjPaov8ASoLgPbXRYvy6k9qsNGPOmt5ohsODnPSmLbx4Z/LAZeC2SSwpqahKzMJR52pIasUsjSGYkjIwoPU1C37sHeCi7sGpLm5+zY+baF5AHWoru9iu4t0agLJwQ1RGpaTTHNxb11Zo2U2yFlSRmLnvVG6lkWdkSFXI++M8iqtrefZo2ZLjLYwFxTLu6DSLOLhVaQbW3CnBtyvYiNN8urJlVr+Rg/ySIACO3eqJN7p8TmZS8avtwOQav6cJZIVcLujJwXB6kVbVXDMXXfg9K0vf3bBdpqW1/uMiKSxvNvkwvFI/3gcYPFMiu7i2yTtLDgZPath7W2XE00mzf8uAeVqmmlqCsm8MAeQe4pJp7nQo2W9xLUNqSfalgRHJOS3FRXVjfSoI7OXDKv7wZzWxbaNdXF35cbYRcnHYjFRtZzlpUIET5IBHGahwutCZUve1W5zcFzJZTGN4JCQdpwetbsYDzfal2qTjn09q567lvLeOW3Zx56Pn61o6bdEWTPLEd7cnsaU+ZwugVJN2v8zQv5Yoo2kMO9k5IVckn2qpa6lGyYtGXljvHfPpUn9pCzxI8G852yfPztzUkUFlCzXFoFwW3kKc7sirpRa1lqEpO9myuJUvHiY24IAJGAeD3zVya1nitF+zsfnPB9OacL+0Vd9vbsssjFTH3FQajcShFaEt/tJg81pNStcyaUo+6R2lkqIXlkDMzbst1Bq004MB2TBuecDsKoTTSTovlAx5AMgJHygHn9KYtxcBj5NpsgYkg89fpWdWLmrpjip09WP1Robiy3ec24Y4APBzVRnit1DRldxX5snjNadtbyM07ywjY2Qpbp1rPktDbW80JUu7gFCepOauFn7tyLLn52i9DqCxgXDK2GGMA9aqTXkN2wjeUxOxynHGfSse5urmJXBBRlPPsKbbR3t4N3l9BwT1xQqF3dlqe0R9pdzR3DW0zttlLD8KuteX9vGPMCrDF0k2+tVyDgL90xrkMwyc+lXA5ngEVycxOOT6Yq5OEvdRMqc3o3oPtdVYMZjdcOPnCjk1Yiuku7WWKRyvJOfUYqna6VDl3tVygHOT196ke7jtLcxXKqA+MHuKxmtUomlOi1HnnLQ//9D837N0uSgfAkj4P07VfkjJVJS+wSfKABwfrWRBeMIAbZV3nq5xyKvpqEk1oBNjfAfmbHavnZxaRweznGrzR1TKYuZbeRkiZXkB+XJ680i3M0duXc+XIznI3dM0++spr3ZNHtAhwVcDB9xQkE08gF0rBSPv461VOnzao2qx59Wvu/MvQTy+UkYOJOCZG6EVawskgL4KKMHLdRVBUkjjZCw+T5gfU+lT3k0i2aSpGpGQCD1xWco+8Zckqkb32Kk9k4k8622+SjD5WHPXmrbXNuU8sQkSd2K5zWRqoleMSMcBOUUN1P0q3arusFlkm+eNgCfX0FHs5tXHSjNeRoyaD9taOe2ufIkQh92e47VaunMsJtZbjypQPlf1NUbW+htSpmdizEkjNaPm22qBmDbNgOG29KzjKSXvHQ1Tkr/a7HP3WngsbgSOsjdVPr+FVoZJIHUyM0iIwL89Oa3jELcpl1kOdwbtikFio85tyMj/AMOOlXCbaS6G/tHFONhlrosN5cjUIxsIOQvdq2LzRg9s630Q8ojdgGr+i+RHZrCQoIGQT2pmqXo8sJF827qPQV6VSqlHlKo8kYc76nHNbz2pLRQ4hfgN6U4ypxJtcSKOCx6nNXnuIpUlhuDtGdmCRnk9qplRa3OGkV0K5wByK4ZKHPqS3eN11CF71ZPNfKg8FQelTJeM8nlDgMf3ee9JJdzRRrKkR8sc8r1qsxad0udqKxO0MDjB9awWt7DjSTd4s2LHWbu2j8t+5+YZo1E2l1JkyjpkA9qzUkNvtWeTzWY/M5HBHtQRa3OCdofO4AdT9a3hdO8hTb0UmLDuhB+1uy7iSuatmSRUXM3mRjvnpWZchrmfc8+0j5cDoKfEgMcsX2rheCwwfypcsZIwjZNtFq5e5jMb+X5kQ5PPNMfVbaJsKp4xkEcVXiu7kSKnmBlAKgse3rVy2jsTE8jjzQ/3mY9+lVGFo6Id3Kfu6FQ6l5m8W8RjJ5JJHIppaO7zslZ9mMqOq0v9jMeQwZZM456VE9pPpoXDBN+c7Wzn61dKMHsXGMlO99CGe3aM74/ldsYLZINUrg+QxLElxyAvQmtMTPfBY3GyUDAx0qO4jktgsTIm8HnGDnNbUoJMaqKUmug4ywuRbPOHdRtYocGoyTGxiT5io++/G6sm0LO245XByGx1FXYo2UqZYj5bZ2ktkmud0XZE08Q3O81qFzqk9sVt4zIcnJIqa2mLSI/l7kJGRnqPeoY4pPMKtMSO3FWVRrLd8gfP8R5FTJU9kOcqqkl0Lsk1uHZ5IMZ45cfpU0d5EuSyg7VJBx+VYUc8XnNKyYjY4HHQ+tJc3jIxicl1c4IHeso0ebQUnOUWzTtb6VpZHG4ySA9TnNTG1SLOpJOxYgDDYBHtVC3ljhYv9nMSoOCWyDUyytNGJI2PlkDgrnaaUovmuEYxcEpa2NACSWeNTBgvyAD/ADqwQBshkjHJySG7VBblo48Fw8ncgc01rmKOaJyQ0f3WHoalJXaiaOVreZatcLFIUT90Hxg9fwq3E9u/yeYeP4WGcVG4bAEaqVJHPpUPneZyOUAwcetZS529RWjSmlENSuIJGjtxvyh3E54qrdNZeQ6hQ7exIpyLDKGBtxHIcjLc5/GpRGyRkIqnHXP8qIycvdkiVNJyUiijGUqhZkOAW5xjParCQPyOdvfJpztJJINq49RnpTTI0OUB3jdjNXOKd0iYxaaW/mOuZY45oYdwdHxkAcg+9XLeOGHc0LASd/m4xVCKy2sZ1YNJ0lB/hH+NTNLFDIsIGFk79eahc97XLk5Rnay06j7v5oSixs5/iIPArLuLd7eGN42Mwxkqep5qaad4t8Ue/eMkqehpJXnKR3VvsYEYdWOCPpW1OV7Kxz1afO3OxZso/IhkkTl5P9YxHT2qc+UwzEfNCqN5JpICXtgOcse1SbVs4Q24EjqgHDVFSTTs0bRkvZpx2sTWcMkR+1tliegz0FXLlIjEon4T7xyaqRXk25GSJdpHyj1p/wBoURhr1c5Pyx4zUPU6KdeFOPLT1HCC1RipQhCBtcHgVMoiTbgLuI4PYmqEE15vaaOIEOcqDzgelTTkTTBydrbeQD0NXTlNNs45zcpXUbPt0Ldys1vC+7a0vI+lVRcSx7YnYqvdqc5k8xRfSbiwyMHp9alMlr9naScqxU8KfStX725o4yk7qVrkU86/ZxHuJjAxuzism5uXN2scMpVYiS2B14rQ3wXpMca7B/vd6ppZoC0jYjLDDDr071MeWCv3NJWnUXJqV4b9i7P5xaM/wqfu/WrMl3I8keHyO/vUFrZJaXm5j80mRn+HFWJVggvHkjIRQAcAZ5oko8z9nqZ1veS6Fu3EkiyyE4k6FGPb1p8Rkt4/IXAUAncT3rNuZJZHjubfehyN3+0tTm5kA2vggn5QetYKEo3UhxcW72aJZ9RaC3Sd1OPMGMngimvqS3KF/LAPTPpVY6TJcygmU+SXyyZzg1Znt2dP3YCiPoP71XNU01qZ/vndtiW17JbrmfiJRtwOp560okW9UeXv4bjJPFRXFsqwrm5AL8BR1q5ZWkYsJo97hpOdxPOaUm2komkadRu19ClDAbdw+F80e/UUy5kuJpNwhWQA5BHUVcmO9I7cyBdvGSOv/wBakEOIm8uQYcdQeh61cHKIJq/cgSH7PZyPNBhjwwY8/WiCKKAIIkx5mPmxSyefchbZcMI8byc0+7h8iyxb/MIvvSAHisVVk249TePvPnRFLm1EnlRM7HBPuKzxcTXgM4idWAIbnA61Ys7uVIB+9DyHOM8ke1Oiudw+0kKig4Zema2d1G5hFqVTQQSNCvmJECAB1HNMlnlByLVgCNxfNXUtxOWaKTG4cnOQKqakksai2OdjD5m/z2rF31aBwfPZoIr2OSNHJDMeQc4IFRwvNPcOgXegPzMO/wCNVxaxySAtOBKVAUjoa0bcmyT7MAoU8NgcCqi0oe9qEvdnroY1xciO8lFnCxYHA4J+bvzRaRLc3LyXa+bnqSMFTXRQW6iTjiNzknHJNM/s2N52uFUIueRnG+tPaxlEqcGlq9TA1TTYkjikiTj7vvmq+mxzzXKyMjkQnGQcDOa6aSxJbEyfL/CD2NasWlQRx/KFYkZcjpTo1lFe9qY+z53pocz5pM7wmPyyACT1yK0ZHa2gQxQgMQMtnj34qxJZW7zZERyx6elS/wBjzrEZXnBIbhD6VPMpSuaRpcl1FXKEenNPC8m7b6kd6qroNvDfRmX/AFGzOUJyTV8PdQFoiCuP4M0T3RghMsrB2Vhx6Chzm3qYuKVpJWa8hbfR0jEskbyv5nQP6U7ULK3jhhWO32zjk88inLqvnorIu09DVFrzZOzXE5YE55FZa8xrUoxlG66hNHOFAMgj9R1zVqCxt3VDdICVxx61Ue8iklaFJV388HtTbm9uLa3QBcyOdoGcYqnBt6aGUtFtc0mSW7PkwRjCHn6VdiuEiT7OcBTx6c1mWEV99jIFxsl25PPeori5KQmZwS4OME45qoRvoyuao0pNG1bSL5gV9vHXnirsPlQedHu3DqMVytle2/lCW6TaU5Zc1pQ6kJ3EsY2o/bqcVtF3loh2aklI27e7WONlYLnoMU1r6BiVK7pSOCaqwKG+dCCw7ZzU3ni3mWXgleeapyjq9jvavGz2IJ7+e3Vla0DgdQeCarLdRSzIZsxLIOF3d60rm/sdTUh0IfufQ1WTTrRfv4kwM5PasouUpWZx1bqN4STRFdwyZBNwZBwFXPFN3KmwyIRz1Zs80NmElkJILfKPWs93ne6/f7liB4J7GiSs7rczU5NqKWjNGWbykIj3YfOaqxWd9sEgJwOuTzRcaikGIxlmBGWBzkUf2k07iQ4KgfKMYIrSN78zQpU4ylaTP//R+D7aSZV33DK8aqQFOOtULcvZiS4wIxu+ZR3FWSq/ZVkLLsJyxz0rNvlkmUJ8yJnKsD1r5ypJ1Gk9DidN02rFiW6uJrhJyyiIcjnp+FVYtNfVLtnFwypvyW6Zp1vaEW48uTfLnJJPAq3C7wQhDktI2HxzWUm1K0TplTqXTbIk0qSK4kT7W5QkEZ64rR+yC3KiQmSLoR3qB2YzKysBtP5ipLu9xA8tsxLAbWz61HtuWTTHy+0TUumxUvYPsUgIbcpHU+9X7UH7Iqld20k9aqWs3mBUvHAPPzE8Ae9BvRA6IoUQxn5iDwambtquoU3CMvIv3m0+RK/CkYAx/OnLDDGBMSeeQCetY9/fPcn7EkgClsluyj2qW6aRIFshKQpUbZMZNNJ20LqSipc1iB7iW5lfzCMKxGM9qjmubeIIj4UfTAzTbqO20tcys00kw+UL1HvVBLPVb+4LSyItpGRyfT1qFHldyHTu7vdmpalJbvzpB0HG70qW6mgjj2RDbLJ9znofesiOKS3vWt7aVpoZOQXyNtAvrSKZxdovmRvkN2BrSMZLZ7hUpRlubD3TWu37RJuwoGBUYuBGwkt2Zw/IXPIrOkvRIoBiKPI3Uc8evtWjYDbMnkSDn5XOORSSa33BRm27LQnW4nld57jbtX7q45NJdXvkWfnfZ9qEnL+lOaMQ3flTZkyxyQauTRZt/s6W+6FeQc96puzaNYSlLRsoWlszWqzwTY83lnI6fhSQ3EloXW5l83dna2OlaUMXlQjAPllfmU1WktbV4nCyLuPX5u1VTimropxktCkbyFWOycCNeTzjJq0NR+02wtmj2hvmPrVO10PTb3UkSa7GzB2Jngt15q7JYW1veZjnIDNg56GqUlGFjljQqL95cltZVt4m/eMpIGFBp0lzqrgrHbq6wnczkjOKy1uB9rKOxQhiOR1FbMGoMkb2rxbiTyc9fShTbdjOClCert2MRdTnS4aZ7gqGfDJnkU+a8aSdYrcggEkZbgg1av7C2vbeaSWMRmI5VgecelU4vsYjiwzKM5JxyDjGDWcoxfwmsoVFH3nuVvIuTcwMLh1Ut84zxntV9maOBvNwSSQwBHeqF9dm0QsuxizEZPPHtUME8EexJLsyGTkDuRRNPdmEY+5oLDG73XzP5afwKe49at3FlbojfvUmG4AgcmsnVUluZUhUup4MbKePcGr7SGCH92o81UwxI5qEpLRDp0002xqWEMEgPnNMrH5gR0GegrTudghEmnS48pshBj5h6c1k6XLM7N9pGVAPU85960be0MoKRMrYXcMH7orVxbXvMhJuVkRwhgW82Tfu6555pLgxybYYUMbL1Zjgk1LFK1tAPMwxOcAcFaVZLEqk0jn5j0HXNSq0HsX7RpXtsSW9pdXEcUTxhEz82SOff1q7Dp0FnEUZduT8oPYU4Xq70jJJIHLdh6Cq16bjUJR5k+0Dp6VnKpZ3OilOPKVtQggVl8hjKCCQ3pVtL2F4o025lcfO2aYbCbygluQqoPmbt+tU5YiZSivt8sfeI600nzWIUJN87S1JGVoTLfyyEIM4KnOTUFvdXpYmNGXePvBucVHBEYvPDbjjLDPQ1PHG80TTNz22jjFUowveRE4TTshpyIsYJcNywPOf61Nd6kPsyQpCybgPmYgc96zL9bh1VlOFjOc5wazItUt7mQQTyttU5ZienNDhzu0XoaQumm9zY0m4jsnnkvLv524AwCOannZZJMQSMkKkFiTyTWdqVvaRQWv2f5mkOcDO6rM1leZDK6rHIoG3PIqZ0lzXTNXUbTilsad7dmaKHywwfG3nuapQx3Jlb7SoD9VLEHil82aSaG1jZWO3OQM5qSxk+1TbHYKwytTNzSvuYxhrzSuif7Tbm2juLiJcKxUOatSRWAkiihijZT84YHjPvWZqN9b2w8qckwR5yqcge9ZdhdrFFNKJd0YJZd/b2qIKpa5soq9lqbEiqt5Jwr5H3gelVBaiS7LxM0YY/vTnrXMNql69+zWsx5J6nArfF7ewwpduCfNO0RYGR71bhUSvcpcrfLI1oriCyTypY/lPSr0N7Z2tgcxbmOTzXKWuk6xql4Lm7vfLjyTgjkLXQPCqqnmys6p1bHUVm7qW4Oo4SKTMjMzsmHH3aydVTVpV8qe3LhjmNlXpXS6mdPW0jkhKNOx4PQDFXdO1G8FqGeHcp4ZSetbKUkkyafJzNSOVsLG1lKJqcLhiNvBwAPWr91pUWn27mOEkynKuxzkVqyrYSXBZ2WALy2ec024vLTzFhMrSRqBjA6UQm5SIr3ivyMCyht7oG21aF7cAjY8YzuHarWp+HUtRFdWY8xXPOW5rTvoomZLiCRSEwQoPNU5NRkVMyMSoPIzW3WyMY1LaNFO5F1poEtvGbiTIJHpU0mvXs0SeZkRj7w4wB705bt9QkSay2psOGTHUZ61ZcWSXLPbKsrMBuJHAPuKKjtujCpN2SiUNaul+xxz22WRwC21elZV3NeQWInklWPeAQO9dfaWsskTzxIWVThhgYNSar4U0/UHN7egj5M7FbjNZSSUlY6YJu8uxwlvLe6neQCFkWboHJ4Pviuh1K0MZQFEaZx80gOARUEnhqOzvILrT/wBwFyD154q+qrcW/ku+WjOTnmnUqNKy1E6sJyvaxRXw5pd1OEe+kjjYZdYxzzU1zHb6V5drDLvBxyepq0P9Cj3kfPJyCcZxVd2tpE270nmA3ZOeKuVSTjpuRFczutiWNwrk8LCBlj3b2qVUtxELkK3l5OVrCj1qJjILlRGqH5QMnNOfWEkhCJEQX6kN1rBUZ3uy/atPl6GpLM04P2ZVOBgj0og02ztrc3mobo5GIz83UdjTEk8sQTDaBgHg0/VBI+2S4U4cBh7irp8ybNVOnNO5Vvo57giKykVCDkFhVmKbUJlMTxlNox+PrVdrkBEWFRJKq5C7+1WY7248ozzR/MoPWlNylutA5FF8xauEeS2hkD/MDyC2MmmKNWtXjiklTEhLc/3TVG3kuLiZ3mmHkBDIABypz0rEv/EEl3e+dPI/mACJAOBtz/OiFO0rxM5pvV7nVvc2at+82uFYZ3HvVktE0DxrKohKEbOBXBRv9rultInfzARnJqedL6HU0iKym1jkBJckAmuiPvPlb1HBcqva6NcNBbWmyKQsGk4B6fStGGZWs8IVw3AXP3TVM2mInRMEkkjP8JpdKj8iXyTF5gkA8wZzsP171PLK1hxcJSu1YR7WG53W/mlN/G4HIqaJ9J+zi2VY1nhO3BPXtVsRxw3Jht4EQclt1U5dHtry6W5M5jkWTkKeCM1nTj79mZVL8ndkVhNLcM4OFfcQCOARUOpPq07mxO2OMR4LNz+VbdvYxfaZEulEkfUFD92jU47eSNhCPujKN71q1CGr1KjGq0nHTyMSxvxdwS2DrMzKpAlwQB2qbS9C0pYHe8nOIeMHqe9bGnI8Gh/aFVJpZJdrnGMAVXZIZWj8vqzdfWuX2u/KjocOezauyCRNNurVrK2iDWok3bzwR61Wa2SRXj02b/RyvVuSefWtK4sE2T2obBYZ+YY6im6ZLa2WkzS3gH2kR7FHUZzwa6aEXa9yJ2b5ZaGN/Znl27oU835TwTypx1pul6VNpwF80/nW03ypycr271du5rqJYIbRwgkBzgcEUv2nU3t/IezUpbglWOMMTU8z1RzxpXlco6rJtnSRA7ScAN2XipDcaldQP5USvGAckHJrQt7ctukvkiCKBtAOCTREx0zMcOwK53KT6dxWfOlodFR2dynb20sWwYIkTnbnoKvXNpbX0aGcybPuhQSBmobsoZmkhZIWYfMRzTbUzXEgcoVjXo2epz1pKUoyCLv726LkOn6dp6DywQRznvT4LoXDFNuAoywx1NNn8yyb7TNIJLU8bgMkHPpVM3Elq7zeWpjcnLsckZ6cVpCd56EVIxilO2hdhESzNmH5Djjp+NWVs7ZbeWZJsHGNrHkc1UkvYljRDwedzegqRktp7NrqD94VOCR3FTzNajd5J8pQu4o4wpklVmdsKM1XMTaan2kbIoxy4H8XtUn7u5mbfH5YyNv1qe9R0gKhDMcgkelXTqPmuzmpOaeitYyWVb1Ddw2wmDkHaeNvtWPLpOoNdLBJCY1mGVc5IHtXWwXWl2vl2xZFEnJGavy3Fpd2f+hYZTkA46ds1tGq1L3WdSp+1XNNn//S/NOD7dBG9tFM0rWrcheQKrT3aKUM7kOCSRnOOD1rfu7RdNtT9muCsryfvCDkn2NYN5AjuE8sMSQWcivnnZ7mc37torVDI3t5ZBM3LAdTnNSx3d3NIsCQ7mLZGTjI/Cone386NNp3LwQOMjNbBfTrQhbeSRRcALG+PumpkmiFJOLcN+tjS0xYWDrPkXCAYGalu0kmhMF07+XnI5756VQljNnCyRM1xMwyZM/54pk+p3C6bDcvECd4UjueetY815eZyxj5erLbTxM8Vv8AdcHn6VHealFLeLAkjLGo2u+fvGufXVLm8vmlmkUeXwB04qpfX00k6SwqoVBxg9+5rSGHalfubwnKcWjrjHa2jqJJAXYjGfes/wAReT9m2SbvMJ4btis3+2MJA0iiZuP94e9XdbvoL+O3mRMSFe3Y+9dGEjJvVXHSg1PTQp+H4Yprs298q+XglWU85rfmiSORRFAzM3A+XnFYPh821rcS316xYqmMAdDV1taa6bzLFwWU5JIOaxxM6rqaGlVcz5XuaK2MUF79okiOGXoxztNXLC4gF6EDMEHOcZJNVYdciitWkv28s4+ZuuT6VBb3T33mSR8YX5CO3NcslK14msFGLSuXru+utRvQQAbaEHgnBJrJF6Y9Raae02A8AZ6Y7mmzSXtnttiMiQlt45NWb7To9QePczIjoN0q9aUVOOtypxlNtNWLFpenVJJJ3PyqdowTinRaBLqWrbnuDHBEBwD1NR6LZQ6KsySSmSGQ/KcVYivkguHNnLuIxk5+7TjiYznbsZV1GNmkR38E9ndmMOfLwMbRUJguZL6KKO2Hkx4LMW71eGoQTyGGSUNJs3Z9B61Poz2stpcst0CwbkGuiM+V3JcFNp3KN5pNmtxI0cKhpR847H3rFutGuMCO2tVDKMhlJ7d60dUHnytFE7q6nhs8Va0+SaERozbpkH3vWk6zumupsoRjujF04eIY7ciWOVELdx2rSV7q1BPk4WPkgHnPrW35krLJb3acMCRg8CqMd9DZ3C213EuH4Uk/erOpW5nawpRlF6PRjrOJZ40uN2HY5HNW/Pgt3P2lSVPeop/JssS24DF+Sc8AVnC8WdiWxtGcnOaxjVnJ27GkZcqUW9zaaa1mkzG6uo6Y61P9rs52HJznGGHArk7hJljTUrCQwlOJExkH35qxJdXNkIryJnfccsm3P1rSUHJXZhJyUmmjor7T4cG4iJbjpWdFaXDT/aN29M8gmqcerSXzJGm+NXIPzHOK04i1q5aKUur84PepalGV2jSM41ockFYZcaMtxIoGd7NkDPSsPVIp7bdAyllBwp9K25ppbS5MkxZ3/h5xj2qXz4r9wt03P04qee8tTaNOHKziHEnnL5b4BwWYDPHetY6dazJG0kjPG3QlelbMeh2r3ckzr+7H3APWmXEVrbRjy32qOMY5NdSrRUfdOarQnz3T0Kml2z2bS23m+bA33M/w1YeS0gnkXeSf4sZxVe382Pau8mMHILHtUssYuJFeFASRgkms23N3Ju0tUVZJrQ3qjaz+bxuB+7VqSdBKEjIBiOAprJlWSC4G3KyIfmwetXVaOd0+0OFnxyh7/WqqLmtchx5ZXRb/ALQnt2+0LISD3B6UqXEd2SxlO8N8x9aw9Riktv8Aj3DlBjAB/GpbXzih8vO1idxz+laU6avdaHTKUrWeqJL5ba6un2OvmnA9c1WjjvNPkaZoFdHOTjBx+dWJUjjjSJYuRKD5i9QTzWxDaq8QZ5VLbe5xzSc1TdhX93bVmHNHJIRPbKfMQZdP7wq9psH+jbtqoGOXB7e1Ur9JrLz5fNdH3YDDv7Us892yw/Yyvzjc3+0PSi/NG9zBzbk1bUdq2nXHmreWWd23jBPWqtpdXQmhEk7MZD85YHitK2uJLlN4YQKhOBnvVy3hhklf7ZgRxJlTjGTTU/ctISfK1yrRlOGJZC9xKf3jAAg98VKGYK28AjnGegqvdQTRyGaOcFA2VQntipiouLYdRvbGQelYya3ZrK2qIDPLMreXLu2MOGbGOaDqZgKG7h5lO3pnAqQ6T5YSdY1lQsRIAcdutWn0mO4xI+Vyo8v0q3TjFX6k4ZuUrsz49KjYXK5FxBLypI6VY0rTFtbSa1MWZ2O5Mt2xSQWVxHLI+Wij3YA24zViaK4tZYnjfOBlww61PPK25vPe8Vcqz2sk1stqIwkmN4OAcH0NVbiPYLdLuLDk4O3OMGr11di2ZJz9yTgL7+tR2Vyb75ZNkbgZA6kihw5leIlPXke5VMB0+aR4dwVhhQT17YAqvdRs5AT5o0BLE+vWta4s5XiljimBkHzFj/SiOUSRifyQGX5WXH4Van7Jaaiq3lurWMvSraG8jaSXerxnlCMDFPm8plaO1GJm+6ufv/Wr0tyrMfIXa8g+cDp6Usi2seLiONRIFwJMcn2q1UVRnHeT0i7lG0eU2slx02P+8XsvNajXQvbYIdsZPA2jqKyX1B7Qx27WqpFMT5zp/FVq+e2O3+zLgKwjyc85OOTVe0aaSRtRxDjBq5IsEqBcKHI44OQR61jX891a3z29xFIWfkDPAHrWlp1zJIoa2DFt3IY4yfWpp1e+llkmTYygEgc9qzc17TUmNOMlzPR9jBtJvKnSK6bKPJkFznAxWtd3Cae0kR2+WG3LjBDA+tULu0220l6jq8qEcdMVlf2hcSgRSyCSTcPmY8YrvXLVjyoUKcnfXQ3LLyJnbLKF2/Ln19K3oLoWsf2ZYy6lQCAOSa5TSp4pWuIypLhCUfPGRWta3lzbQbpQshYfK3cVxVKMnJspTjTXMty7Fam2LFZfMjlPCsPun0qeN4pj+6k2PE2GXGQ1U5NYWSGOFJlzu5Pp61JFOjhmhYHDcn0rGUJRd+hbrxqdNzRluMqgj4IOWAOKjku2mcoh7ADAqOUxzx7yQDjAOOQaw7m9uLK7V4AJGVtpzxkVrGPO9WROU47Glcm3ugvlpmVH5IB59afPG10qiAIWx39az0vJZEICqkgcE47DvViORBEzRSlWc8buBuqatNpb6nRSlGWhBE+om4ME7oIo/wDWbuePaq1zp8nL2UzTIX6An5a0Jpo5Nqs3lk4DFuR161Ytljtsvby4DYyyknIpRm4LVGko2lsYFtcyo0UUsHmLG2GbNXgTFdLnA8w8emK1LqytWP2qFd3y/dHGT61iQTAzt9o+4ufvfw1pKcauqOeVHkd2yRyUd0dA4LHqaQsvItlCox+6B3qMiNWYRybwRkCmPHMiFY5FJXOF7g1adkosilDVuxaXySQ7pvC8bG7fWnxShsWy7NgbhM44qsksU1tsliP2leMq3B5701JIVZmcBBg89waUZSa0Nq6clorGxaSXkUgjhCquOSx4x7VLO9tf7gQqrg7m6YNZMIuZLTClWVjw+/laT7RcJi3R1kZjhsLxSjTnay0ZlHT3ZbCTRW8XPnbT1UdyKlt7mGD95NHl8fKT6UyWVZh5bII3A4c96W3jt5ostIZcMd5B6VpyykkpFT9mnaHUrys7xpkDKr+8PvUbKW4UEkdOadBaXDiWF43yCMNu4ApY7cbHfcCQcAZwc1u4c7vfYmNZz95qzZEXEP8ArztB7Hqaemox/Lb+UyoDnA+8aSe0dyrEtkcfSrNjpjRP5s+0L2bGcVlUilsXTqSjrIpXpV9vk5CA/OGHNPWzkldLrbtZvlXnGB61ckt0glBkk3Kw+YuMDmpXEzyFY5U8lVG8Z5H0rGTfLZImNZOTs9CikPlloZAXLdPerUaRWKqXkKYJyM5A9qkjtkYC4SUkKTw3b0p9wI1s94lE0m751I7evFctSUnJJDqVU7NLUlT7LHIJQxVZBux60sjwXLJH5W1SdwBOM1CghgjiIi83zQSSQcD2FTeYt15EkWF2OQo9frTptxkVVi6sFyaE4dcNFGcv/CwPU+lKyNa7I0nO6T724fdquyzQuylULNzuUY21JGyG3MXlHc33nAyalyc5ILTTtJKxZeQiRcushPKn0oGMiWTcV3cfnSW67NjyE4fAVcZpb6XeI2PyIoJA71V5J+8hqilFuT0I5Z8TMzsrAng4xgVFHGIHG8/u25AJ6U2VBcSAHaVHv0NW4oY/mWRi2BxngGtJRTE3JL3dkf/T/PGRmjllCSqVfBJFUzNtLxXZxE/OfX0NaCwMhfGChGAwGRVBrOJGkExBeRv3ZHBHtXytKEb67mM5uTslsWIhCYyYzvZzgn0p7bo4xGFDnPQj7vvUFrvHmLKmwgjkkcmreYIMpkGUHJGeatwtqjanUjOPuvYZ9olg27AzMpBbaOMVN9oiuAz7cEZ+X/Go7G6iEpuc7Sp5U/xUXN2l7cfY7cYc/Mdq44zWMrvQHJpXvp2J4bhtySHbggjGetVpnaaaG3tGZWZ/mbGcD0qa4ljijHK5YAMcdfaq6arDp6SOLdtxbhB1PvSVJPzJlN09JPQ1Z7WW0SKFSGkbAJB5A96zru4+xJNIrLlmzjdnmoY7y4EquV2NIMku2QfQVM1i08bRzLGrPyxXkKc0QhNX5huvzNJaXKD6jdTIioy+bKdzBup9s1a2XMtoj3Cuwbqe9Ma3ieaK3CBtnZev51LLNmQRx7VjQAud2T9K6FSqS2MnK1472DdDb5CwlCvQ81BNdXDqkluPm2Mu0nqfxqz5jTgrgAE53e3amT2R2qwIUk8kHNJ4ZyfvdBQqPZGVDfywXQlvFDBmK7A/NaIY3t0pCtEqg53Ec1JcaQLq286XAMbbkPcn0q4LPyY41VwWkTOcZKjvRKCik1uzZqal72qK7W6xMjZZlcHaAe9Wja7ZFMwOFA3MOetUonuBKDDcblizleua0luSYI98fyk4z61lWlPlu2RFxvbVBMgSCT7Mrb8ZViehqjaSXM90+4xiNVGAM8mtMzLIqoGRST0x2pRFFpsDyrAnnvnBI68VzUnKT1R1SpQcotMyLqK9+3wSW7KI8bnUkcY7VZvNRaxt2lYEkkFcdM98023hYt9ony8svDMf8Kmul3x/ZimFVOS3vXSlFO5j7XWShozGl1STUgJF2rIp65wMZrQt4rq5iGVOdw5B6CnWulWUFuftG0qzcIO1Woph5xt7eNt2flJPGKtWTRnJPlU76jrq2kjjaJCArY3MD2qCWZEtjAig8YI6g1JPegExSDaWOHA5FRvB5CEg7N4GBjOBUTjHm5lubwlzT5uiIFskbZMp2MGySBVPU4YEZ5MOW64BODTrvUJnDpFGVaPkOx+9U1tFLOsclwuFK4K54NW4yeo5SpOFkiCzvhAhU5CvySOoqxdXk05NuvlqMcHGSfas/U7e4luN9pHkJgE9h/nimvCSD9pnw0T53djRKHM7pkc0KasW7byAzCTapY4GTyDU0O3dI3+sXoV981nT2sc8Syl2kVvbua3Ip47GybzFG9lG0Y5+tRKCasmOLvTu9PMr/aDHHsRcDcN3+yKuw4bEjgtGOhzxWbJG0qHLY3csR3qd7j/RUtIX2jGd+OtRKlJJMxpVFOreTLrzFJfnPm8ZAqvDqckbHzMIVb5gDWJPf3OM7mQo2E96tWUr7Q92gMhOScVnOi7Jo2m06ykjWvdYjt3a4X5SE+XA61lz+I7xLdJpMr8+BkjNX0hjZF+0xqUAzgjJqnLaJdWvlqCdxyuRg4ranNSleSCaqq9mMbWLaRU3ZZpP4x0qOW6sxCsMjc4+bdxULaJIko8rcvGDuGcVeh0R1Mb3MAcqeXyeBVylHe5CcpxvsysjGZSYzuUZxiormzmmEbiLLNwDk5HvW4LjT7OUhxwq4ww6mlj1GDzA5mijCDO0cHFQqqeyIioqVnIxIrU6dMGWDzJXBJc+tak8d40aNKieWVypPUUs8sExNzADsfoxHap/tc08QUooROBVyu/eNqlNRlyvZ7GU+pNFtizkk9RUvlm4UxzSDeeoI4zRcQRzsqzoEZTwcdRUk0SwMoSUZ916ih66mClOnN6XRU1DTt6jaxJJ6AdTV6ws2sYpJJZctggB+APpii2vbiJlKRq2Tggc7ferfmmTe1xjH0xRzT6hU998xWsJrtd0gUCRsj5e9WgqyKI5Ji5XkjOTmpbdsMqwkkv2xyKsSvZxHHlhXB5J9aJJuV29jRr3LJ7kMNrZTyKc7SuN4Zsc1dubC0ihFxbOQqg7/n61j3EFxOzybBzyD7VEjzMpt5WDKOvNKKl0EpRtZRJ5b5ppIfsI3oRhcjk0msWlydNE/R94DDHJFTW9uLaVZEREUDjvgVZu9YtXTO4cHGM9TSptt3e5spKKd3Y5ae3lG6fDlCMY3Ec1u6PYK9mklwkiyOMLuHFVbm4nlkRfKHldcEda2RNPNaqkTqgXqMVrVrNaNGdKCd2tTMECxTTW7PuUEfKKe8q26tIYwVI+VTUE13Bpt4PMlbdM4X5u9Xp7q0kKx8ABsjNZxk5PyJhT1d3qU2eKO1OwGNs5x1zSNbTKiyxu0nIIA/hzTLu4j8zZ8okJzUcF7crNKwIEZAXpwDTkpt3G3ShruOmcfNHuYSDvUVpaN5Za7lIAJY89aUxSCQbWy7HOetaF6kFvaRpJtMjcufWs1s2TThzS95mWjXd3FJIRsthJ94cZrOvLeRph+9kKO4wo6YzXRX99bDRysRWDAAB65rBtJuEurkSOq5CE9Ca1p80uhdaNKNo3LVtOfPa3VArIcHPcUtze3AuNiMGCcNu5xVS1kurm9kNodzSn5gV7ZokDGVvNuBF5nyg4756U3TcZaGPtFUaS1RI0Yv7mOZ3aMRjIyetbMqW7L8km9SMMoOOcViW4EAZCxby8Lk8k0jXvlMJH3RrGwVnPcfSpnBSaRtGN23Y3NglZXjCgxjlTwQKqPYwtMzTBSC2Qh6mof7UtpZHmspG+7wCOtLbyy3gDk7QG+8aKcWnfoWoNR5bltI7a24CAjGDk9KntjYyQvJawN5p65PXHemXcaJbIYiGkY5yD1qbSr0wRXEkkCDA4yenrUSUuazJ5teVbGZPex2l2gfe7ueCoJ29quW9y8bCbefLXlsng1WS6/fM3k8P0J5xUlug8toZWEu9Tx6e9FOMpPQwSjTkmi/BqMM7SiTIR14ZW+6aoNpWoTsl5BdlhI+BGBwRRZad9nJEh+VSSFQ8NWpb3LQwDgCSFuFIxgVopRs2dUVGWknuQ6dpyWMoilJypByRyPxrRvI7O8dbcJukjxgdOaq22qI08jTbQW5GaFv0kuRc79sgYcY6ipcU1tqXGaiuWOq8yw2lxTFkW2VZAPv8A+NVLaMK0keA0sROZB0zWj/aXmSygfLEOhxjNVPt0UV0ymBQWGcDp9aylBx63NJRhpMyJo57glLq6kiU8tGUyG5ojtYr6VA06hIVDcnGMVq3DxTwojw5kblznkCsDUoZrKFhbKGR+AwPK1dpR2POqpzd73JtSsD5iShVmtscPu6GqyWtjbzRXZt84GGINRWc+peULX5TCeS0j4NQXF+nmmG2MjKmC6joDVqLutRN8seZLU1om0951QI8Sbhgt0NR6ooEzRwQsqRt97HX0NRQT29/CSsG3PGc9DSXFyYEDSlt6jA3dOKyS9/U1j/D5tNRkqSI6RJjzHIMjDj61aW6g0uP5Zny3QqM4Nc2dSuJLjOckA/LnPNWIzG9vwGabguCT+laVKMlq3ocyUfacz0Zea+Mq+bgb92GcA4qyg3lAjA8g5qiX2LHEY2iLYy4HFWbLdDGZHTMnIL8crWfJpeJUuRF83f7tiUJQcsx4p1pfRJtMuHTjOeMAmqou4/MFsW+ZlHfoKhRonu1VV8yE8uVJwamULxszOU1dWZp3up+dMLa0dXjVuQvIX60kENxdTFpVCKcbHx0qO0jtbWQ7QFQMMEnqKvnVo2uTAhRVUZI6CtVzWVkbxlZ3mzMaO6gWVLqU3Dx8lsdj0FIFuRGWSJljbvnkfhWpDcRfvTLLlJMAjPGe1TLfWllabCu9s9cCkpqWvY1XNJvWyK1pol5MVCuhJHO6qNzpOmWM6g26vIzfOR3NOm1tmuJZfNIdFxwMfQVnme4vrEXRYK28jBPPBrGVKa96OhfPTirb+ZduHW0njc7OOBxyufWqGoXP2qQ/vdy5BVsnPFGlWc2qy3VxNelEwBjb/WmHSLxScqFQnG8nt610R5oJTkDlGTsj/9T89LC6SCEzw2xklUc7ck1Fp3lPczXcsTIWGBnjBq3pb/2XlTzK45B6GtORYo7UEx7hI25wT92vkLOT2Oibap+7r5GJ9nkkLrIo2t365FMfw2XgaMSAYOcE8VpxqqgzecWh3dOOtRXUavG80cpaTHQ96tRlHWLOBySS0MWLR5d7rsXYD97I4Iq+lsXP2WRl3EZU55FKlwInEc8bDeOop32K2l3zzXc0bryjK2AOKmNXmVjVQbmnuSfYPs1putnlLZw+/oaZaT3DR+UxVgvqadZ3TTKli9wGl+8CG4IqjqN2uka9H57/ALtlACZ7mtFTjJWtcmpdu6di3DqtjdXX2KS2DOnQt3Nb/wBpbywkVp+8VRhVNYF1YWr3aXygiRRlUHTFWJNTu4YpJFidWA+XCk803TtCyKp1OR27lbUbWOa4W3vJCLiQZ2Z4Wo9S0m9/cC1wqbgH3N2qdNRgmu4pGK/aJFwxbHy1dnnyvlGRWwegINEOaO+5nU9nN6mTePDp5SFnl38ZcZI6VaFtBLZG6hmLMw6ZxVt47adUUxrKxOMEjisy7tZLC72DnAyFQnmrglzXM5xim3uWdO8OlQt99olEmDhSeDWjLpVsIRcxP838Q3dTVbSzd3UDTXLCMR5wKILlr+T7EqbU3fezVSnr6BGaa23LFjeXkPmpGN0Egxt29D61D9tuYhMFyWk6c9KkukudIX7PbNuZzy3pUd1OEihkRVMjNiQjHFctR801fY2hRcr3epBZahJJCyXzncGwMKAT71FEyoWIl3BnHQ+9RTwPcXht5FMSHDI4P3vWqN3YPaKVtpl2RPkqDzitY03e62OOdPlV3qzYvytxGQJR9zCkjkCmaX4ehbTZbiJj5mDnLc1Saxmv7VHsZeJAMPu5Ud61dGdtLcwFjOuNrFj1pypS5btlU2736HMpoEoMjveB0btjBFR2ul2l3ftaJqOEUD7rZwa7n+ytKnjnFszQvj7oPSsFNOtNKZ2NsRM5+Ys/GKbnJLyNvispapFiSzCwC0eM5iXiRTkk9qr6o9zcWaQxFmkjTaVPU4rdtbi2ijhYKXDHac8VS8QX9vDKDHEIOg3ZrCLne4qkafPzQfyOb060jE7SX+Y5c/L83J4qzcvHdo0Frcv5qZHbBx6037RbiTMpjMqgsHHSmaQtpciWKzPz+Zvmc55/+tXTJyavYyhNuVriGTUIZYUeEMMgYDEBlzVOWC2tL/7bdWwk+bO3PCnNaOsa3GlvtVFSWJsKWPLe/Pal0S4/teNofKwc8lgCCcdKxTlG0kjeUry5blJtT09rtX0uy8u6fBJP3fxrT1bU59QjSzhQfaVYeYQOGx/SrCabBAxSKGOIlfmYDJPFV42vbK5iHkq8bdJAMZoVTnd0hqTptoa7yW3LxFFXk4PX86vtqs2nQmRB5hbBX2rE1y7ma6BbPksmCcdTVrTNThmRjBGzLAvRh1q5Rb1sTCfvctx1/fq1s10SXlKkELkZqezukEMXlneJMBcnkE9qqXMqazDJFbSeSy/8sj60k+lzabPaRi4YoRvHHQ960jTd9dyfZ2k3H7zZt9R+zFo/LZiSd2TTZtTe3hkuBH5yIfmA7iqt1qFvpk8UhO+GQBW4yQT1+lSzSw3UgFuQI8Dec5/GsYt3szb2koxaT1LnneRpm62OyOQmT5upz2qvGJIbYTo2C3zcH7opk0cslqkdvMjrGcNu6461PbC3uLEo7GOSJSdxPB5p+yinqyKdXmeqKrXr+b9olcyAYwCecdM1LxqLFbf5CMb19axdVkkvIC2nIW+zk75EOARUNqVdZLl76SNgORnGT1rodGLjoyV+8qe6dLNFnBERfYhxk96p/wBvvHE0M4AYHDL6CsuLXNUikgtZAsyMMqOh/MVnXWq7r64EtsGUJtAx0auenRn7TlkypRcIXjoWr7UlDecGaSJQCATjNULjX77epbBVM84was6X5N/50clt5cgjLK7HCgfjW5No9le6Q5EAedxkMD1OO1bOnBO1tjKMeZ83Na5iJfxOiJuLLMccHJHFbMd9LLsijG23QbVc+tYcXh68ktkaUeRcRviJfX613+maRY2ekTKhRpRGWdu27HoauVCNtWae9OXJG3mY1p58Uf2UScytuAkIYGqxuWF0tu8PliQgMN3y/nWa1zdxY3Az7XO1gOVBNayfvdtpO+3jKsccGuR0ZU5k+0XJysqza1pipKJY3X7OSAMff55qS0urOOEXVjM6xv8AMyZ6D/JrO1WytE+U5absN33veq9lFqEt4sLQFJOFYumMj2/KumKTk29wTny2jsbt3cNBdi5tYS8ZXlRyQ1FrdzWrH7UrObkbgT/dz0qxG52NAMxyqDgYzuqteaZPcsDNcHygvJXhgPSsKsrS0Hapa3UpTaYlw5nDuMyZxnoK0IoLeGZUt+QFwI2PQ1PbywvtEKl1XqxHWrFtZGOb7QFH7zjb/WkmkaUafNLlZlNaxtM88cJDDJYZ6n1qjfaTL5xfy8IVBHPRq7GWyt5VLafkzE7TVEwYl8ueRWQfnmhOdy8RScJWOTt9C1NybrzQrocAbeorbuLqzt7my0xrbbhSwJH8WOa2GhM7oEc4B5IOKS/tYrsx+evMBPlsOpz61s/fV30MFD2TtDqY93bSPbS/ZWC7egzjjvVe4hCw2mnOxJZCzSj19K1VtPJuE8zBB7Z4qvfGzuFkhL48sjGO1c8JJTZUmkkmc9fRWaSt/ouVVMeYRwf/AK9UtPszqUrW9ptV15+bpiusjS3W2a3ZRJwSFPf6Vm+V/ZkL3XCNIMbWGAo9PrXXGpdaDpTiviK9to0NvZ3EtwgaaI/Kw7j2qnJKGsxJt2jOCWX3q5azvexyiznLuFzjGMGm6lsASC5cFgu4rnkH61dG6k2ddKopSsYKTpA7Kp3CTqR2pwy8i21jkKSMtzkGmrFD8020kIwKqO4rX0qO6uGaUvHEoH3SMnpW1eSSTRyz5fbNXHvp0ohSKacv8wLcflWzZxpaxhJQZGbkkDHFZtkl3bzy2xkkeN8HLDO33q9/aKAtC6iNimC78bvpXmzfMU63K7otA2c2OVw3HJ5+lKlgYYtsXQn5Rnj86qsNJewSQkN82CAeT71ryTxLbRJaAbCuCWpyTSs9ilX5mnczZY54IH83aUB5YHOKx79RG0jWce5WxnY3Fb99IIrdVjaMyP05yDVCa2SOESQyhADukA5ooxjK8kVVgrpJmJHI1pg33ylwAjZPArf0eWCa3d7U5B+9xVOC2TUCbd7ZZIgOJfQ+9Wre7m0h/scVhEY04ZmPH1Fazk5LRGM6EUnJ6GpGpKh0jByeWNTRCMgt5YMqHk1Vt5pmbaCo39OmDUM32u1kZ5tqKM/KDnNcri+Zcu5VGm07vVGjfanHbwqZ9oZhyxPSqF1D/aEAlEyvtHB9KyEnt9WdYrwEA5Ixz+NW0tWsreVrK8W4UrgKeopVWr6blx9pOevwifaIre0ksHdnYHKv6ZquswMBEEYfYcbQcH60+EW5j8p5fOumGfLbtUF9DPZlZY0K56kdqunFN3b1NbpK8egyC7KXe4+YIc/OoGRmtH7VJPcCMfuxIOBjgCjTd95GdkKxxr99scE+oq28cTRuqcydBRK70OZpu7i9yl9ggsrqLJOTzk4xmtEaj5H7llUMh3fWsiTSdaVusbxIfnw4JGaiuLi6MP2n7PsMZ2hz/EKFB21Y1GcXeKsmdHc3clwnmLEuCepHNVJDAQm4rETwSc8ms46xDciOUH94vBAOAK0kW2vLZ4ndR3VgckGn7JtJFczn1FutTMCwRx3e1EP7wYyT9KSMLPD9picvuJO0nFVBIt2kkJVWeMbSwIG7FT2pjkw6HYNuNuelaOgoaN2uae1s9rov2XlW5dfKEiMNzFj0qS6hhYYiO3dyBj7wrLs/Onm8rayx5IUgYx7mrlrLcy3j28reYIlOxjxxUVIyekdBQqOaehJaaDDqTmUDy5FwcN3xUWoaW0isgj3cgEjqKvaVfbDJbeaPMOTnGOKJL8m8V3+6uRkYrOHM3q72Lkqapq27OTuVuEctKh2rhOnf1qSG5fTbj7Nf2zqsrjDjt710txNazz/NH8rcgnoxpl3d2O1VnXfs4YgVrCbuZ1UktHsZj28gXzJow4Y5Qg8j61HtjlL26SvvVipPbp61qTPbnJVf3ez7zfSsw2kULeduCRuRyT1bNJyUlZmcVZ3ZFdXCsHs7sF5VAKhelVLK5aVyqx7io+VWPAFa15ZLuGxl3ZB8wjnr0qmmnmPUPNBXyivz47n0qqKtJpsuc5Ra5T//1fzqtoYfL2ofLIOMEdDVuOF5m8qbJC5xz3qnM8VvMifLH5jZIJ49jWs5JfMZUKy7sZ6V81VnbWwSVPn0MjypbZ2tr352LcMD92tOyh3IbQSKpOCp/pRcQpMd8ibsqMFT3qP7MqFJkJyo4GelYylzpAlDnbWxJOs9nIYnX5ecAfxVeluUNukRQiPoFz8wNZuoXQizLLK3lK2FxzVRNUluriMxOpiRcjcuC3atIt3tJGkbRbcTVlvHeJgEChWGC3tS3+qL9linMWQOCcc1zl3qMjSFVYgKw5zwRUdxqDQkpNukVz064HrzVToN3sZRqy11NW+jgnjinFuNhPXNV77Sv9Xd2rsowDgHAFVTrMUh2IpSJBwTzg1IuqxKoFzIZB5ZU4IxzVRjNR5WaUZ06jcmOL38NznexRumB1p93FciZp7aQAE52+lQQ6p9iCbWdo1O0ll6L7Va83zbjekgVJG34wM4o9lrexlUmk7J3TMi6lmiliW7O3C/MR0JPOavtMYraKJXaWNzyeOhrTkW2mHlyIvmDqG71W1KzGyJxGEK4QlDnit5SprW1iacFTT5XuZn2WX7TsVdxHAJ4Gap3i3Njej7V5cZuEwFU5wMV1li5W3E20OFb72ORVbV7I6iwuPsyFxn5zxt4qYT553Ri6FOSs3YwLa9jAaKNuCoLstTx6hdwuJE2MGA47irMOmqLSZBHErg43gdc805NHh/dzSyyO/TC9/espuKkbyST0K9rpraqtyJZVV25Xng1iSaZJZo7vA7FXxuwfl966RYXtZVihjVDJkK5bBqMXfnrJbXnySIfvnknmlRrSjMqMo8qT0Zjx2MtuqXwk3KAANwxkmtmeCRUTyoSJZBlsHgjvVq3UNEY5dssQGQfQ1YaGVMFvmiHKEknbTxFWMmmO1K99zHzp9xB5Cx7ZlJGM8j3qaCO8tLd1MfmiPlH3feqVwjy+ftUFCRnj5qsJN/o81s+Mx/dYnIFE6nMrRMo2dS33EVsVlkjuGlKAjG3+dNv7KK4ka8t4yPlwx96sWEYurdrcqiTIC25e9JmZ0kt4f3TqMguPvfSmm09CnRbempjPE0YVySyhuavLNHNiFIDj+IgfypI5y0flKgM8eBISQO9LI3nyKbZ0STOCvf35q5S5loaXp99Rl/p0yMip828cEnpUVvM0H7uWdI26DnIq+l1NzD5kbKi4bJ5NJqWmQPp8M6SKiuemypjv7y0ZnKpKUnboSRTGWLcj72XjsOPWqsyeY7rMOFHBC9T9ahgM0ZjYbGRBgqzbeKspqfno8ZQgZ6HsKUocuqNIycmkY85kgLNsbcvAANMFw0RaR43Lt1YDit0W9rclTaKGOfmB4/CobiyIUyIixkcNGOuauNSCaixSn799jFR7pgDyCev+1U8csgBDLlv73pT2UGMIxZGU8BgOaJrYizL70VlfJz/EK6rKeq0D2XtH7r2CNiu752VW4Yg9vpVyKKGODdCitlT8+cZqlawrLEE3jzWGTgZq7DaRxsXCk/3yT1ritNS30NINRvzLVFMiOPBOeORU1kYrVGmCmQM3Vj0rW+wQ38B+yFYnjAGMjJrFurK5iX9+qllb5l3VsnfSW5m5LlTNOa7h2SOi7iB0DVSOowOI0K7g/3geGQ/WqLXJjKLbozq2cOvINSJlgX8vBUcN3onFxdmYpTcb31NDczb4Uw0hXcD7fWqyX1xaFWl2sgYARluPxqta3MwV2AK7OHPeh3WbbcHA29ueabi2rXNeXnipX+ReF8oEzTMoc/6tCfftWe81zcTiKHj5svznNIY1vZd4VzsYEYFaAs2tR57qoz9zJ7+9QpqOjMamEvMuQypHAybkLEfvQMdazJLh7222piEqfmcfxillYeYskcW1T1IOeaRxtYBkKqx5B7+9RJQ9QjTcpNbIda3lwkD2zOxWMYxgYx6j3q/pdsotsk5UtndjFUENokhYylpMghcYq473ggdGxyckA4YVlV5b6DdDkWjvYuz26SHc7HcoG1h3HvRHEPMItseWoG7Ldz6VQspjcSMLm5ZEUcqTz9KtnULcWphtFJZASrMegrJOS2RvDWN+hKbmPzEg+YbSdz56HNR27zfaTHH+8ibnLHkeoqrEmY2ExCAcgsCME09EEEReORlZuhznNFSU7ibk1d7I0I4rZWkV8B/MyCeij0q9JEqjAKdMgkAAmsS3vblQZrjDb1wQRgg/Snh5biNYkUFlIOHbvWrd1aTKUYNXRcjlQhmdv4sBRwBzWbcbmPmfelD/Lg8CrKQ3cah5wgfdyVPC1MkduysxQM7kByT1qVN8yTIkm9o2K9r5U8j+aoDkZbnoe1Vr2KRFMtq53nneT19hUS3YS5kiSFkAc5LD730rQ8hSyptzwMA84pVHy1FIygoyp6K1tylps5kvMSI6sFB+p7VJbyNBM93NIFYk43DlR6VeS2S0jX7T98Hd75zwKgvLOF0RVfJ3ZOfetZyhMiUElbqNdpLgJjIQNkgjrikm+zFowW2O5wQe9T28N4sao+P3YJD9OKxpp5VuEEk8XlFj5ZPJH+TWVOlzSuuhNW/I+bqXiubmNYLrlHDAMM/hV9bzZmORsMzcj86yfL8x3iEagk7vM5x06fWrUMUhQq0XBxh+M5rScOWNyY1pRklFGkttyskPUHLnNWkQKzssSMzDB96pXVyYbVLS3bfLKvB9OOadD53lgGMoqdST1NZKvNR5ToS/fJ7Fu1thDDKZVwC3Ge+T+lU5YJ1c9Qc4256e9aAll+yBQcfN0JqoAyzFIctLJ0Oe1VCtpfsOvS+zstyK4M1t5cEHOTubP8P+NWxHbiV5+cFfmINZ91BLDOkksm9gcAA/e5o86bypNvzPK2zOPugH0pRk277ipys9V6EzRxp+82FQ4prJJIqlAdsZzgtjNVATENklyxVRwD61d/tX7RMlk0QXCctj+tTKE5yRpenLmvoLGwacIAu48gZq0024mS4Q5QDdk54NVkUWymV2GMHaD1ai8lWcQW9tu+fO4Y+9xV8nLt1Ek+W3Ymadrks0WFhj6MvWiGX5XPm7nAwu7vTLa2kgl2BcJIDnmtVLOD7LsMQUkD5s9KicXe71NKcJy96xmQRqPnZ2ZuhXsKsWUlsFkVWLDHJYdKW0toULRmVgoJ+bHU/jUTzwj5ghWMnH1NVCSkrLc1gpU9WiCaPe26bDYPyqBgt7/Sia4jRd5I5xkY6fjVmO1j8oy+eASDkHnAqMxWoQgRZOTjcevvWNRO2pjUtGouXqMFq8itIWAwCzZ/iFVVk+0B7fG1McAHpWgyypakRxNJv4J6YqvplglsZJLhlxjcDW1OKcHJPciupuUaaRJHCVAtDy0owCOCaoSWMdrmDP7x2wVxnjNX5tUtoWCySruPAA61Qt2/097mbOP4Tk5AqaaajqKvFwskr/oaUCW0EKhoE9CvpgVDf3ttujfymaRgfnI4A9Kqf2pBJK8auQvYnoTVKfU9nBbLJ+TVEOd62OhOPLy3RfQPFD9qlIVix2oD2oiL3ReaRFTysYPqKzprvNswMZLZyuAT9aSC+ubhVg8oCPG5mI5NVO/LY5lTley2L7acbmd7yBguQAQe2Kba2l9HfYe6SQH7hZeKms51twGLBFYZOec0lxczyFTBErKThyBjFEas5e60PkvG+ty25lmuFtzGpbocEYqwkcdsXkPJ24wx6GsuIw2MwiDZbgs+eW9qnub4yYleMKrHAXPb1pVU0720Lozc4+9uWH1hUxHLblYhk/8AAqZdTXUqgoSqkZChutLaJsyzEOG6DrioZwI5VWXJLtjAPNRzLm0FJzjF3dzGuLlrmVbYMwZf9YzCpbmW0Eixuq+aR1AFbV1YxW1v8qpgjcWOOBWLDY2cVyt9cKspkPytt+7WyqQUtCKeGk373Ut2yeZCqFzsQYIxUlzHfeWtta4CsckdyKjk1O3h/cpgK5GGz3rLurme0nWQ3ZiQ8qxbpWic5y02LquEV38z/9b89jHLbyRyuoJAwysanMMN3tMkm0q2RtFZ09w11BGwJZupcNx0qjaX102QXjjweR1Jr5OTcpXLUo01a10zqEtGhmU26gZ5bnrVTULjzJEwuAhwwB4qD+0WtLQyQs80u3C5NZ1zcXvkRo2xJpD8wI61pS5pu3YlypuN11NS0uytwVUBR2YNWg0sN4FgltxlW3b1PLGsK0d1j2HDsTyVzgVN9vt4bhYkVwWAy3UZrOcFJ6jjOEJ2ubN3cwxWmUwXx8wHSqVjFJKpkkj4zkHOKrreLJOo8vYvQd91TzSzI3mrhY/4FJ70pTlfXQmuk/gJ2nLloHX5VB+YGi1sllLtcxK2wbkJNU7ZiZd7L9459jV6eZtohgk2qBhqxlKa1Lp0ozd5u9iukMwlMpl8sY5Q+lVLnWxpglTy5QT90gbs1LcRyPZERuXkHHJ61E9lHc20clzK0ci8NlB+Vbc0pL3tjnk1GXLC9yjJOZjFdSrwSSGJGR/nNCZLyT8yRpn6k1ZhhjjmUl0baTkEjkYpk98bZpg1svl9FO4VpCd37ug1Tco3kKXURiWTktztbgrUxuZbmMNHbyOAQqoB941i5+0Ph8u56kYyorprS6i0+OGS2uA67duMZ5oqTS1YqdN3s9h0bbVW1kU+ZjJOeV9qbiG8YW05ZmzjikWbz52fAaQnPNSvpVw1rJeQTLFJg478VlCLbCUZqfukWqW0SiO3jId4+oyBxVays1kjeOZ2O4jCsc4p0MOyFpLgGSSMfMxPJqraXyb3MqFUOMNmtY899jSdOLndLQ0LiMRqEtlRSFAMg4P0rCk02W/vV8yb92CScCtV7RpZCySyMCOeeFp0It4ZmiMgyoyCrcGm6snIcaEWtdjOsw81+bQlvLQkDKcmtKfQUuPNHPAyGDcU+IkzAogDNkBiavOfJsxvyGZsAZ5NNSs/dZUox5fIyLOAWMQXyg4XgMTVjbbabb/Km92zuweBzmq1zb3Ukw/eMYiPmXb3qRLJopChl39CtJ1Gl5mcGop3HvJ50Hmuu0/wgHpTlhubiKNfLJTpn1qczKtr8qrwfnyOpqGOW7gVsYIJBUZ4rFTdrsUIpyu9iS4tzFExUGIuMDNPt7dI02jc52/M4NZjSatM2Qvmddq5+XOKs/aZdPgTzgpuJMjG7oaEnvc65wUlzLY0FimGPn3RsSSB2GKhuGVlVlXO5suw6j2qOBcqZC7bc9M96mdRbwtGjE7jnaw71UKi67mPs4N32QiRQBfNjdXPGAR0FR29zHIWWVNzA5UqMcZpYJYwgWRfLYdSO1P1B1a4ieHGUxkjpiplPW7KaUtEJ9taVHEimJYzgKT1HrTLZFlP3mIPfHX8avahbLJDFcOgkRujdwKsaZbKkeYFzGBkBuoPqa3aTeiFCDUrSZX+0pHIIWYq0eRg9uKoSpqW4vCuVY5LdRj0q29rFd3BkuXKszffHrU0kFzBKIbdwsePmI6VnVqOO5j7H7SZn+RHdQxtNENxyGI4xUMelKd8lmiFMkNzyBWrBYTXTy2/mAHHDZ44qs9kbCXzlZxIw+8SQPxrF3v3NpUb2b+Zz1xrFhb7bRMCRQd7HoaxdUvJpYf3ZJQ9SxOfwFbmq6Ub1ARzIT8hAPX3rPi8JT3NxHBIkkOc5kJyD6V1UnBvV6kWS0WqMnTlvSWlhRgV/ixwtdVaQ2MhErEvI+Sx6YxTU0kwxmFHVFRdodTy3saVLCaO2JScpjIyP73pSrzUrq5nKzexYnVY2EKDfK5yIye3rSjZbQNLPKu4ZUD0471nzpfEK8cjNlScfxehrMubq7C+UkL7JG6Hr0rOlBtWTMpqKfMy/FL8mTATM3vgtzVi21WLyXJt/LWJioVf71UNKQ214p1KaQu8fyjdkCti2jj8uWJmVFlkHzbe/atqz5VbqYKOt11FgDyQPc6j+7i/gIHb0qpHfx26yHZLIGOAW9PrUmrXjNHb2BztTl2zgNTbiOWKxWHyGlRmBAXjH4muantdnZGnGSbK8OpyrdJGsSBZDtOW4U+tbOp2EnyrDdE89QaprpTmzikvmVZFHIQdB2FW7OeRFeJJSydt1VUcE0oFc148rVzJuoGgkRnnVmzhge1TSRTq6G3d0DDBYkYqybY3VyjFFOGwT7+lXXgiMgguVY7T97qMVt7Rpa6mUKMlq1Yfp9q6wy+cqOzDjaeozWhcOkBjZkQFcAITnisWZyJlW1+VP4ePesybX7izkJmsvNIB3MTk5+lZKLkrFTXs5X5jauriS6uZpVBAjAIGOKfBPPJZtMTlTkEdKy9Pnk1O3Lsig+gOC3NSag6JbJDKjZY4XaenNSlO3IUlOpPnTHsEtmPys3mHnaf8aoXOpvNJ5EYEar8u7qTVbUtO1htkfz4XndnPFYi2ssNyFadlQ5IIPU12wpwlHV3sR7O7vFbnaafJJeI7honMPG3GCarteBJBbTqjbj0DcAVl6X/oUpa3JaUtnBOQ3txVIl5NQe4kXGHyUz09al0IN3WlilGrfm3OiQaXo8zzNduS4yynjb9KtY0+c/a5WUysuQX67ax0+ya3dLBbqsUaLl2Y8mmJfmdnh8pwtscKxJIxWdSlLa5agoy5n1N1Na0ycoqR4SI4dn4zRe67e3ymCwuolWPp+7GPpUGlW+n6jILr/nl/rUXvW3b2enrcmRI9ox8o7VnPR2RajJLdK5yU0Ml9CTLAxl4I2jGTmtJ9Nv8AT7dLi3ikngxmQA8j8624YlSfdcxhUViRnpRc305JskiCwPkk5q5YiN0mcrpTi25amF5ZMn220uvMIG5rfHNa9yNNl0mLU7uKVwWwXTPyGq0OkxJcSXNogWQLiRmPUe1WrdZ7xPsUg2Ww4O3oKbalqxRle6S3KWt69pdxpq2lh5pZBllB2mqOnavBbxI8Qledzgs3RfrTPEI0qzu4rK2jLzSsB5hPQVbsdEsbaRiJArEZYk8n2q5KFrFunJ7bmygu9V3GRQNi8uDw1ZbaJcWW8xbij/MQDkE1qWl3aWrCBWwHB4JqjHrLQ3L2n2j5SSMHk1EIQpx1YT5Z2THRmD7PHbyShpN2CT2H1qG9tIllW1hRpFlbr+FUhFc27M4G/Lnqw4q/aKPOjJlw7HBHoKzpVW5Wi9CZpS0aI7wR6bbGJkKFVABGSPasrSr+S5LTCaVRGxym0BWrtkksFJZ284jCsSAQKoTWdlG7tEqmNn3MAMDFd3MpJxIcXBamBZXNxDNJLdzlFkLMAxwTUt3qT3gEkb7g3BKnOK3NXj0zUrBLeOIA7sdMHismDQreIhoNwfp1JFc1SpyvlRNONnaOpE13KCjuCREOecVTvX+1oZLhWZsAqM9q172I2sefLLliAwB6U3UNOivNPjuMkSHGT0xUtpaitJ1Hpsc3pdub0yW1+rpE6ZV2GNpz0resIre1ljhhX91jDSIPvn6Uxbd5IjYJy8gABIyCab5V5oKRTNbybUkwwx96iNVyVkaumpLTcp69YhtTIntd7OhCnP3as2lmdLhksrCci5bDjcM7c1p6jNDe26XPlbZEY7mz0FRQmK4ube4uI5C0JHzJ3FEqjkrLoOnQadpMg01rp4B9qO6UH5j0zzWgE0xkfZcYZXwe4zTdVi+xXBSFiFk+YDHCg9qybeS3juWWEBW5356H3qeRpXNdpuMtWizc2sN3JGtxGTFE2/p2qW28HCydtYtpV8kjoTtAGfSptSeBRGIeDtG9icZpI9Qvp7MbdzwL90AdaUatTvsEqdNS95blCGxEWpS3U6iVi/G044rRYWM0Zjy/m5yMnOD6ZqkWmuJRJFuxnEijtU9r9klMlvnJUkhgcZPpVutOSTZzuDd0tDOEEV751vM2w/eYE5yau29tFp9vsiTeXOGzxx2qhcPHpN35dwx/eKdoYg05b77Qr3KLlo0I2nAzxTinyc0djS6+Fk8l3ECBI+wlwAOBuqzNLFERuhKRlMkA5zWBaRRyzG6WNy4ILnOQDW1czfaFRoAgDsAST0FKSSV7GcWlLQqaZFLbrcTrv8iTlR0H5elE9na38LxMmJW6EA8flWxeXSRiOFIlIVAC+epqK18l28zzArgZYgd/ShS5ndGjg1ZJmCPCGqW5Z470OygFQByR3H1qx4c0eO11KWe9gVC+QokOce9b7XbSBW3bQepzVe5sluYleGTCdRIDW0qrk2mNzkpWS0P/1/zuksJYGlt3tRtfOHB4YVHY3pwtpGZHKg5yeFqfS5dSK3FtcHzVRjiT26U62svsDS3UbHcQRsJ65r5dSmtFqc0lCUydbtEh23A3jOAScCp55JRp2y3c7psqShBrMnuIZLImIrK0bEOCcH8qnt7iS1QPKoWPHHYVDnKbuzSTsrPTzJrTTIEEalx5ynJYDr7GqieZcyvIVCHcVGR19607HZNOZ+cSDIz2pt3HJaP5UGCzuCWz0FOVVPRkxhBq5mX1irGKHJLlhlunvitJ43WESOwaQAZyBwPaq2oWt3NcWkhZtoYGTjgitDVotojMQJhYbWb0ptu+iNIQlGLuhlolveWjM8gZiD8w6iq4KJaLanIbdgPnkiq1raiG6WZpdisc5U9sVKbURS7S7SKWZlJP3aUlHTUmkqk05OyY5WEaYCMqhvkPr7VKlxPIrIkxiMYyvrmgW7XNq0YPO4FT6U3EWmt9nueZzzkngCs/ea0GozvzbDYrfUdPnXUAzOJc7xnke4FLeyRiJr6NskgHaetGpXTRRSF3ZSeUOM1y39qXckA3gsg4wy8mtYuVTdCp0731OjttTj+wPGkLo+cNk8GpotTWEx+bsX5Ocn9a52yvmuZvs9wpSNl+YjsanvI0txEu1mcco+eo96pqTV3sQ5yvy9TUGq2Vx5qeZ80Zx09utVrf7LeODHIzuTluDg1WtopHUt5axe2etbQ08/JNCQqyL+AqIcqk09iY0faO/Yju1jtpELEEKONoxj2NLM8N0NrqGU8sCOM1DNbsvLNuyepPBFP8m68swqgI65Hf0pRnY0jTtuNt2SKSUW9pl2HBTjFcvrUUrNKJWZZEGWJFdnYqYrSdgNlxFgtu9K4/xBdM927Q/vS/U9QK7MLKLd7nTond7C6JZ3F3ZESQpsc483AyoxWrcSWNksEUEBaReHcDAqDwc8+6WOPB3/Mykcfn0rXuNO8xwAEBYZcdq1r1G5WZnOCabMxbr7cPs8YdZVPH+2Kk1eLfYRW01tsfksT1OPepo0VGXBwYm4HpU0ktpqtuQ86o8J25JOa4XLl2RMKcZpps5Oya5mMtvBCxCc4HUCt2HTNdnsFt4FAMjYySMgUyOzttPvJLoPtjZMbs5BNX4dNia2F5FcOAWzjeaK7lOGhnGEIy2Fi8MzadES2yV3+584+U1j3Lzaf59teYxKh5Vs5OOntVy6PJjaSR3ycDJAHvUV1paStEs9+MuBnjrToudN3ezHKtFx9yNmu7I9I1ZBbwW8EJiiQYdQdxJ9a2FhS+5DYJ4HFZ+k6WLCSf9/uhOCMDBFWoL6IFmChUjfLndxj6U51Pe2FKU6kbMtQmGKF1kl+ZThQap6cllPeTTXErYwFIZv5VDfalBdeYLYAgkbTngn0rMhSeK6ijkjfIbJGc5rJ05X527GS5l7vVHSPDpyTl0iATbtDdwKqtNZBvs8LYkAwrAdaas8s92yGMbej5Pb2qpe6XLbedcQ5KouQeuBVKCkrpmk5zSvYt28UUqNcHDXEeQpY43H+lQWU73Ujtc/upiT8mcjFZtrq880i2X2dly3EuSPxrZ0q3g/eSyMHKE4z0J9jUeynTjoZ88Jtcjv36Fq7vLiOCLGPIC4bHB+tN02EzRzw3LYjbLIScZqjdSmeGR1GEQ5z2qpcX67YoyWWMDjnNOlGctTpp2ve+xD51xFfSwxxyn5/nAOdwret5re+iitpbVUC/w54NZsd5cxyg26JIrZwSOnvmtSNEtbd7md426EkY49qqo7RfcunZuz2Ib7ww91eRvZeUiDG9F+XiiKyFhM9syOgRsbichq1UvVa3Dwkh8Zz7UqXtreEJNKBnoWwOaiNTlaaM3Rg9E7X+4bZW1tbjcYgN3LN2JqlNDCl40qRkRs2cA9Knu5GQpbXJ/dP1I7VVe32qJoiWUgnB70e0nJ3uFW79xLVFhooTcR/ZnCgnLtn1q/ceTalHSHcx+UNnH41gtdW8cfmFgp6Crlvcr9nD7t/ofSpXPJasftJRdopak1yFm2pGhSQEZYHtVXUZysg8vJGMdMDNaMU8csIdEzjh++afPaxNbNN/dyGUmko++KcJyi0mYMrv9mfdvLBc8fwishLu9CPbygEg5VweSK6mxMLxS2x25c+nNVZ9JtpIUkiG2WNs5zgGumMrpkqPMkmUrO6k1W2e1UESBSDzzTYpokKW86NuDfMHGMHirsEFrbyNNbuVmlxnjgVLqDBh9okMWSOSP1qFJRlZouCShZstfa7dH3zIshIzx2qLZbzTm4ULtK8g8VnSz7rcRxBlX72/1qK6niuNixyybsbmEZPPNF5W2LnBzjr8jSkt4NThdIXXzUPByOQD2pts8oaTeD8g2kE5zWfZz2l/K32Q/Zmi+/65z2pbsyW16k8TFXkGGLDhhT5W372xNOHutS+I3RJDB8uCPMHy+5qG6dzFmIAsByM1TgDIgZ5C8o+Y46UR3MMtwrzttVTgY574qnyp2Wpm6rptJqxUCJNGUnG9ieSc46VVa1aEwvbs6xx/fQZOVrbmi8i7/eR5iJyCPSrUcME0bIh8snnA71TqNRsy4RfPv/wTn4tN08WktyJlZWwFw3T14qtfW2+IFXDlVYLtOT7Gruo6JLseaIeWocHp0FUobw6cyw3Kh0YgBj/FWsHzLcGrPZGVbxyQzIJovlkHOe/rU4015LlYod2wHPXOBVrU7C5UF4cnncCDnGaisL6W3lEkgYuu5ZAQAOvBFaaPWJzP3JJSW5dMsaSp5kJkPJADDt3qWcwkL5kJSPcMSBufWpZp7YbZUVTJtByMfKKiZY9S2OvEmCGXjafeuRzkpHVGnzQfURdUMkhSVuEbmVhxitLTr2C4gfFwzmNcgOCOPWst9JEyGxupfJZsYAHB/GpDp0Frbjy2fenLDqQB3rrbSjd7mMFpGT3Ro2c4s5vtcihYiSSp6Yz1rRuLyIIW86Pa4ysmeormJroyCNpWceYhO0nr71QnnktpIyWdlxhPbippJTVos6HeLvA6RbtZVVY9ud2AWHDetMSSWNlMBPBO9cdPSucR5JGGM4YFhzyD61u6e8dwgSaZlkA5weSKmVLlkctlOVpOxek2SQwyFB5iMdxYfdqEW0DXImUKfM+V+OfzqqdyPc24kLREcexqWFygWKJFMXVnzz0rJta2ZuqV3sT2NrCly6hAIieFPr71cmkkhm8oAGMj1zxWc12qyYAKqw64wTViOYyK0Uq/MOVfPast37xapWvbQhltXuYiHCrACRnuazTcLbviRS6ofXqOxrQuEubXIjw0B5YqeSe9Y1wcObgqEBXGD1relP3rWLjyOPLszXsry3MTTW0eyWRsZJzmpZdl08cc06pLgjBwMCufglX7Rm2YuxTGAalY3qOkcbxmVGGSTmh0uZ8xEYzjPQu3EECTjyyzdAznoTU62duLia3id0b7zEnP1xWc+oSC2WCRQHDZZvXmpIryPeXknG3gktzT9lO9omVW0paIvSWEfkBEuCXVvlyuCaepmTFtGrkD8aryXSzOPsmSI2LMf6mk+2JPgxTP5qchcdMU1GUU1cXseuwy4t5pGLxxSMin53PrVYs7MVXgvxg8cVtWc81zyJwwPzOhXGD7VFqduyyGaFUBA+bLetTGfKrGlNWjuZM9vcWTRybdgZuSG61fGrWvmBMHLcEZpsRfy8T20iQ4yWY559qVrTTLxzdQSmN4yOoxuNTNJyRtFwlBt7iLFa3LkOg+8d7E8inT6LaXcHkbzuDfK+7+lNs4oZGmlDlUZjlScEmpY5tkwaB9jpwRIKpylrJGML+SMo2M1leLG0jOn9/GMj0q/E0cMc5QYBYcE8Gm3RZXlllYMxbnnp71QEzFRtZihORtNEKjkrvc2qOLXqbVuFQCW0JAZcbW9aS4ktLgqjIy88sDzmqNjfXH2hoHZFXHG4VZWO3Klg+0DOST3olOUnZkvlULFO3iVOXkPydSDyfyqtcX9uh2RxPgH7xbrSo08zYS2dD/AH88e4zVjGn28LNdbCD03jvXRJt+ZHs1dWehTuJnhb94jAOP++h61bsrCS4bzJj5SquSQR0qlNduZFO/fGMDaecCrL6tF9mEdvKu9xtyFyRVTUpWSQU2vaONz//Q/NlDHbmT7K0jguBuzjNS6leM7IowuB8wz3rMtrp5G8lzkx8btvSpUtoZWZ/OMhVuua8NUJS+IqFC2qBLiJpDCp3Aj8jS+els627bnDnlm5NUJVzKYYhli3Hb8604NHuIZd8zAzfeQYyDTdGENb3MY1ZxbS1f5Dra2lE28RA5GRnn8KmttPnmkkmklZVGAee/XFW90nnDzrIxu6YOO5Hf2qtPdNB8kwIjLZ2t2Pb61zTq8z0N27qz2FlEKS+WkmI0I81iCRn0pkqxNIHbIUNkYOAw9KjCyNhJmwmeg6VYa0QSqgk2REZjY8jOa5YtqXvMmpDmaVtBE3XWLSQ9WJQsegHanpiNleYjajbEGSTn1pfs10FIlRBLk7XGRu+lQM0kbCGQl/LJ2sw6E8fjVxbnLR6Imdl8SJLiSRlZo5FV0PKnv7VYtbaaCNWZeXUbtxzVVo18zyU2rgbiwbJzV6KffhHZmAA+Yj72BRUaUbI2cI81ybzIjbTIDh4jznoT6VWmaSSEmLbv29B1z7UIiyyb45WKFst8vDduatJaC1Z7liqhuFBA/OiU2kl1I5ldlSLTGcr5hG4fMcjHbvV603YVt2Wjcb+aia6aVysMhM2RuHTimyaosINsybmxnPvmqftXHVGcGpPToTXhtJpZsynoCm49DUUcHmtGN4C8H6GoZE+1WzrNAUmbGASM/wD16OIEEjb17HPf/wCtUxhpqxKClK8ok8rqziI8hchhnpSRaTZpKsgi+fB27jTsI05upmLALgAetVLq7Z7lHUtIv8SjIwBTpKV7I0m6K1loTKYbWCQlh5meme9Z0d5Ct0zSTHe+MrjjHrT7y8F25jWNGimYYJOMfWp7e2+zK/lhJJQud3Yj0FdNvddzkt7aafQWK7EzHyxtEYPOetXmlu5rGKTzdoiOXjxkms+KK5gdpLi3UeYRvB6ir7MNitGuHZvmA54rnsDlFb6ehP8AaHmsy8ozu4GKbA/lZEDMbhh8pNLGoULNsIC8AD9afPdC5IlVRvQfKRxWKi4HQqrqWctGu5AlhFayC8u53eZ/lCH+EHuKbdyLbSGO1nxG6Yc5yVOat2kcutMgkBCRuORxird7oVsFZIpGLSknOenNddNa3ZUKTacoLT8Tk2hkwiRyPsLDJY/eJNadraJAxEgwZkxnOdpoFv5P+jybX8shiBzt5p8QSacPuV1HAzWtRO3umCj1sW3SKNYlm+cBCpOaYrm2Me05MeAMjqpqrd3I3IEKeWThuM5OKmsjG8hnupMySfKif3QK46kW5I2lOV7K1iO51VLfOx+ASGG05/8A102HX5rpTHCSrLgOpPSq1z+8Rrgw5VZdgTODyfvVJ9lsbZ3gEWzzhksTnn61orydgUp25lLQ25/mSLyZQiyKA+fWq999mg2KOVyC5bnBqsl95cLQTsHkVcIOm6s7z2aZpZFaZgfuuD8pogmpOxvO80kup0dqfto4A8pOTxjPFVtUmhZUKIRsyMLwc/4VlwaleGOWNZYo1A+Ud81Uia5UNNM3mSyfKAOM0pwcSZwp2s9zWGq/6E011Kyx7uoH9KWWbzI42TvwD7VjC6e6tgk0GcKRtYYAbNa9jPEsC4TzRtG455BonJpXSJi3azEezVmBEX709wOfrVZ/Oe6a3RQXKk9D90VvqxnZZLVAX6MT3FTOYtPhkbyUyo+YjqazVV3sWqfOtTiZLWOQtzJHGikbTxyfrU8ejuAH3cHGFzWwy2164ZUTAX5vm71LD1CbAQh4wPzNbutZmcqdOL2MV9LnSIv5uNmTt4AYU6NJGtfLIVcEndjGB6VoXm+ZvlVYwmct1qESNLEd4IVjgj1olUnJaClaNSyG20G9G3FECcAk/eqxazJao4idXduoPbtUL7oWQlMhRgDNQLby+aYgMvu5IwMVnyt6sn2/K/XqFzG1wrEYLOcHjrUsIMloIZMsY8Ak9qmjgImCkNvHryDVye1kjtCXbnqRjGKxc5DlSle8TPivbm3hkWKFDt/izyVpJ9RMoSZbV1XvJkHn0pktw9t8qhDvB27uecVMv+j2S5ZHlbnA5AojRnb3txayk1F7FK8uJHVVSc5kOGy3T8Kzry4u7dhbIA/nkBTnGPWtP7K94TNGEjPU4HU0HR7W8ZZXYJIOGDen41tZJamclNmW0U0kqDeRjgoeQatX+lxzKiFmCgYOOSavXUFrDapb24Mmw43JjOaoS3UgGzo2Pnbd3pKU7+4P94229S/ptjcrYujxKynsTzioY7DbefNNlCeRs6U211Vm5kfaEOMAdRWtBd27xG5MLHA4FY2knZm7nTqJLZooapbXEAto7cHYGzlewqvK8TyxgxEzM33gMkV0NjdpMjvPHtYcKD2FR3Cw2sLXUcSvnJGR901tGaW3Qxm9OaD0/IjWB5U8qM+Vn73PWj+zraMRADD5y5xWRPd3P2lLpJSJOdqMcCrK3F1IQ0zRorcll5/Ckk3qEayktY6msi2RuPmiwg4x1zUepWSNOrRt+7I4AzxVb7fGlqLiOVJGIwDnBpbbUlkileRlZ14AByTUfvGaSakrtDoWVcsQcLwarG+s2U25kCknPI71TeSW0Mrxyg7m+6R0qhNDc31zmQqqLycL2rWHvfEjPrbuXUv5znO0KOAAe/rVGa/uZZGbzMEDaQBwaZdXAtpMLEGIIA7ZFW7GwS5kS4VflbnGe9WqPLoaSXNBX3GTPcPYfaPLdRnCsOrVTeOWSE+ccs3JY+vpiuhS1uYf4BGoJGzOeKgktlhuAQgJY5Az0+tKjVUZWsY8rjO8tTL0e1t7UlNSeTz2IKBQcfnXY6fp9oH3PHlRyBnvXPXyTRzGS4iRN2OQc8VYg1MEhYpwmDgbxjNZ1FzNy6FQqRjJJo2p7eFpGljjw44AB6UhllFi8ZBB9M1z1vq1xc6hJ86x46LnJYA4rWuXdcSI5YYAZT61MYTXvS0NpV4O/KVY7y2aVi0oDMDw/rWc0sv2hWht2jfdg5HBHarslvCF84RF3c4Oe1SW0SxGWWb5MDAGP51TnydDlb5nZPXyEvbhvsToq7ZgvJznPvWXZ3y7dpdC3YMcHNbUEcN25jikPA5J71I+l6PHFlM7wOXwevtWMJrbqd7lOcbroMsPNn2SLGQrKWIz09qlkWS4MfmTFCGOBjIFFu6W0Pm9Y+SCByahhvw1y0ishz038YraEJPVo46rimk9y/cXEtokfllGR+M4+YCqN/LFAwh8pnnfHQn5c1HNqUMBDTZL5ztb1pn9qxXpmeKEQuAd7nqwo1StY2qcs4uN9exWmuUsQftMxSMkckd++KJb+zscefelozyB3PvWRcWV5rNz5qRyMsZ6ZOOtSajphdI/tQki2kZGOM+ma2pUodTNXW/yNqy1DzLcvYMCMkjIwf1pJFe8lSZ/3E4bkHndWKJJba5jht1wAmFQc7j61b8+4k3PJtaWP7w6bRROm4p21No1Jy91o2XiZnBRQATljnGfWnxXJ1PUXmRWSS2j2BSeGGOoqnaXVnJbvMpZTDgSK7c5/GrEdxo0UkWq4eCUgx7iePyrCkraNXBUYye9kP2q85CDHOXyckGr1vEGnV94KhSCD3GKpak1xIyyWbxeU5VmZcfMKhhdWYymTOzhTW0oqTV1Yypw5KjV7+ZcM08Un2fYfLVs5BzU8l7exn/RbjyjjkkcGqy3iz3G23yrY2tuHBPtV/EcjeVKQkZ+9IR0PtWNRqL0NnCrUTdzGgublM/bGdlJJBYc/pWzY3KywF3mJ3MQA3p61h36X0gWNcFN2GJGM8/pVjS5FkUpqFqn7k7cdODROmyaMXJbmzaGVLwvDMvGSMjtTdS1mO5u2tdqlScoucE+tRWt5YQXL2cc6A7cgEZAHoDWddxWxnN8eJOQAo5x7U1CSjZnZKFoe6zVtLULG93KxwMYjQcj3pl1ewCX5W27Rnd3xWQLudYllTd65B7UyzMV6jG5bajko7Duc1nGDk+ZHG5NLkReVrJnYRuJN7EttP8ASm3EtpJB5Nhkjdhjx1rMew/suaS1iiVll5EgahIJrWwmu2VljhkBwFPzUVYxTuTThNrk6n//0fz6s41hMkgy8g6BuxrI1aKxuUILSRzhsF1GT6mrkE8t2dwxGrEjrmtkWvk3KpcxI8SqAr4yW4718byuEroIRjpTauczFaWEdvE4DyxxtkOc/rSFZXmc28ivARlBnoa6t7Lz3+zwxRoD1IXisI20dtcS2/mRmaFj0bjFKVZylZ9ScZQcdIjIIbe5nltjcBpEXp3HFJHJ/wAu7qQ8eRg960ojZ3EnnyRxiVU+VlPJHvUb28NzK00SOr4Iwe/qa1im9zlgla0FqSaVp7JcG4kbdE4ZXVuQDjg1WvI9R0md1igEka4JdTnjPpWzYREx5+Yw+56GpHv4Y9ltIoAlOBJtzk0QUpysjsdKEYrmdiqNgsjJHbZkHzd8kVDp09pfB4boFGHb7rVpX+YTEtvgySHCkkYxVS38Om4vWlSM7wfmZj1reNK6smapJPmWpyOs60ragIVQw+WcIFOMe5q9YSw3uZLrDqo6Y4biumvvDWim4826gQSAFQ3TJrNGjLatsji2gcnac5FauPMtFqc1TmTvYzrTy2uJ5ILWSBB8u/Py0y8NtZ3P2mbdJGgDDaeN1dJpvki1uLS4gCE5xzyfesCfSuVES8rnA6g/Wud/FZsuCbV72J5tTh1GAYRkEuAW6EVQXwpZIWna5cvIp2GQ5Gaty2qv+6Qg/KAParFhaRTFdPmkc8ABsZ2mlG9P3YHNJTU/derOcn0W5spVktmLPGSXx0rQ0vw4mqQyXlwFDk5iToSfetPUmj0iQQSZZgD97gsKi0jUVhtmldfnLEAg8AVupSlC7NPejK0iHTNDFjJI8Lbd339zZ/CrEVjbRF4FOUkyW9QatvcrelWgXaOjHruPerX2VbeyafK5xkjqSKwqVJyWupNN8uhU0nTbS0aSK32nzurZ6mtK3D2ybHiDP6HvVKC4sIlS4SFhION3OPxqJ9Vhh+dpAxXJIzzVOcW1EuWupLqWrKW+zyqUC4zxkVXOqpJKlvcx7WVRtfs4qm+tWmoSkSQNscEjC9aaWN6uRgLHyHBxj8aidKaZmql202PudWuY7mQafbgxhcMGBNUbbV7pJXQEq0xOcknHtWvaSC3/AH4cM/STJ61h3F0sl80cEZ3yMMHGBmrhVUvd5TSNFJXb1JoJvN1FTfI8pjyRjoK37q3inhTUC2woOE7NWZYXM9sQ+oWixBm2ncBlue1a8jSXeY7ZURVGVyRipkrS5VoaxjKWr1MSwdZDJc3Me1SThTwSatCSGSyN2lsEOcEdSDULWlzMnk3GxZDydo96fFcxafp8qzWhZnfAHBz+FaPWO5zcv7zVF3RFhvIyLmJWAPPP3qdqVtZQ3ccNlwm0tIT/AAVl2lvqGm7Hhljj8w+ZtKkge1PSWbWZ5DcS7W6ORU83I12LUYz0tqJb6vZI/kgNI8hK/KeDUlzeahFGZHh/d52gA8gYqK30C0so1ljlkMm4kHI+WtBJ1lUWl5gsw+Xnlh/SrlJuV0RUobRbMC7uJriZLm0ZmgXG/rxWxbXM0K5U7VZQAxx1rE1a8On25SDb8zEKuATUdhqsZtVtp2JyTnjGBS5ZS95ozjR5Je4bR1BhJtn5z3AGMVMb+LzUimuIwuQj8nI9KwL+KDy/ty3JBIGE27iaiFjeXECSpbEknAycd/alUpKasmdHImuZrU76a1gsbaN1kySxKYTqfrVW/wBX81Y4mg+ZDkk8is/UdVvYFhxFuggjxJx0PGfxrH1O/a8US25aNWONi8kmpjh5RegOpHVx0NC+u44LhLPA2XOGYg/dFaVrG1rAUtSziU/LuOSRXP6rZ402DUYfNE7vtIwT6Vv2Ez6JZRIim4uHjBO4Y2fnWii3qiedW952uakKxPbmLUk2yODhiOTWBqNlaC2YxRMDnIcf3vf2rKj1yVrxvtxOEflAc7a0NUvdpiW13yJK4GOnaiXNfREWclaXQyXi1BF33kDs7rnC8jHrntUdh4jlhkjtriNktduOh5PaumijlykEj+WkgwT14rM1OxjtLqOH5XRWLZ6ZrR9pIinz20exXuNbkfKg+QpJyy85+tWbNIxHFLasSc/vUJ71R1DSZbbZfaY3mF3O9OwFTaey3MuBE0YU/MxPANZtp/CtDWU909GbN9YaXeLFeanalTGPlYHkmmGx0dbTyLK4kE1xxnHH45qJtRbUX8kxgIAFjIb731pIIovtMcnm5KPwp74qozs+XoyXFyV1qN0a1WzEsQjDxnue1WdSgitxFHGo9Ttq3uZnJhUDgjbjrSSO8LArmXaRkkcqfSpUpzdraIhRad0zPewkZXlmBMcifdP8P4+tRWujapCyXt/vjhwCAp+/9a1xqTvi0e1b94R8xXpWhGGdViuZtyDGc9K3iopaGtnJ33ZlX9zZyyx7osRYAbB71ahtlEXlwZJkOQM8YrntR1A6HevZXKGSGRiVkA469B71pSao2jy2TOAYrg5y3JAxXOlKMrx1NOZu6mrMnV47IvGsWX8s8FuGqnpttLqdvOLiUjaT90kFV9qg1rUo4J8+ZlxyAPSnaXqITbcWzAkyfN6sMdKUFKLbktDllPmkkVNOg0VLmS1hgZJY8h5Wzkj1q1eKvklJP9UOBx1NV76Hbfvc2W2JmPJxng1QWP7bK0ctwySQH5hnPJ7/AEpK8nzBUja6NywvTfWwkjhCqgwcHnAqvcI9wWeTzUi6qwbrTZ7xrSzkjhjWP5NvXr71US+nvVt/ssUbITyTxyKnl5pXRvKcPZ2S1NlbrzUx82UACEntVu53/YQkr7Q65XHc1nRWsz+ZG10kRYHjGcVduQDFDbeerFF+QA9Wx0rRav3hU+ZwkZS3Ax9lK/OwyF9BWtoVusMpnnJ2yKVCt61Sht5ZJ2mASJwMOSfvVPLOURWjk+ZMYHbNS4a3NMPGNl5F23E0Fyy3ONisSoI60+ezhmjEsjfKjFix/kfasebU55pIxOwBQcnGMinyawyu8V1bYWTiPaalyanotDqpezldORBNb3Go6j5VhIkkIGNp+UL6kGotV0mG2vbea3YKqIUcbicn1qzqN22h2CXVpEGSU/OQPuiqA1eG5s0uZowkEjlQ4zndVuUnpFHJK0dG7EK2FlCkjowWV+BI3c49KgtYtU+1RrcqGgTjeT1rYkjtrlcIAWjAZWHc9KrWYguHwJAxTkncRilJTfukOmr81rkd2kkkbRLA3lrkhw2DmjTPtqW8i+a6CPg7mPI/GteIw4O5dxQcjNRXpPnJPbphdmCcVny3lZIFBq76luCFTZbvvvtx1zUFpYXNjAi/ajOztlc8Y9s1jw3k5M6W7MCoIKqc54qC2125vIBZXC+W0WC7F+evFXShOFzGooysnpYv6nFMdwmcRCU4Y7v8K5C4lKSSqGIXOOD71tQma6kkErs0YzlWNZ2pxlroeXEu0DkHv9a9DCOz1O7D2SujqfCd1ZW9oLQ5Idgd2PmrVu7aaLKwZK/ey3XFc/ptqtpapd21vgt9491rUlvJrbYJ3coykhsZqJRUmyHKMZe+9ySHyJo2eeECGL71ZQjtC1zcRACMg9z1960RcRT2UghmwW5II61lx2sUqnyBgscnnjNc0k+bQiVSCfIijvupY0j+y5WI7mx0NWrDWvOtJba3R8DBZ+flrX022Sxy4ZWDj51I4NO+zQyxNFZAQpK3zFei0Sko7IyqTad4vUpi6uHgEF7Ap3D93LkA/jVa68tpY0lhJZGGCDj0rTlCi4W3klzCq4LHjNZ17FdJfFYyrwOMBnHK1DjFasptt37D727s0kjSFv34PzAcjFVpo5J2BjlkIkbDj7vFWdM0iQSbodr7gdxx1qwukyLct9pdExjEYbp71s5QjFcxT5pNuKMV7Zre7a1VpER+VGMj86s3T3Vm+9rXcqjZkd/eugltrZStoi7kYdX5x9DUlrHatFJHcpu7f/rqPaSeqWhUFz31sZEJaO2i2qXafnKg1PYwXF0zLLIPLYbXQr/jWlHILOJUjTdGc8YpixSzbkhXZvOfoawUnPRaGio2tG92Y9zphhzNn5YiPkbPP0p0F3EocLbBY2OAPfNbc1s8iJFd/eUUxba1hhOecZ3itZt2sRKhK+mhnrJbhBELdVj/AI0HfNZ19HbOcxIZAx27f7laIS0Qyhd4DA7Q2elVHuohL+5Xjb8205welRGVldBUqPkSKkME0McscjqVj559KhTU4mzpwj3K7A4J/SmxXFwt4ILk7F3lun86mutGtmlW7t5sN/ESOua6YKLV2c0akn6EV7qlzYBSY2TPTHcVSbUWlEckSu6Z+cntV7UrOa5ghi270i/iIxil0+PZI1qIonhcEsw6dKhU47msqfM7PY//0vzhtb6K6Qw3UjKdv7uTOQKjmSaFjPZ38jAcfN0qld7kljBYLGzgcDpW9Hbq0KyhWES8eZ1yK+WnFp6EUqcU7WG29iupeXNdf6xDhwpwDT9VaO3VoYJDHHweg4/Gq99PCv8Ao8d4drLy4OCfaq0Rlnh+yiHeI/U5LVXs2730ITbfLEsWdw2oQiPd5Tr029SPWtLT5rj99bSL+6fIMjHP41z7obZoLyEjezMuOgUirVhfzT7jw5U4YDoTSmnF+7qKUrrV6lubfpcTTffkGcHOARUM+opheHMM4yF71Uvrqa5VobtQq52sVOBzVaO3u4mS0cORv/dSIc7R14rWFKFrslycUrK9x16NrZhdljyM4JAzTbZHmnVZpSwJIIBJArQmS4vrV7a5tysm7HmYx0qpHZ3VjKRbYfcM45yO1dF4WuzRqCSQ6OLyZTaTTblK5WQD9Kv2MMdq+5ohJt43E+tM0i3+3zGzuGMZThmZcHNSagZbZ40Y5CEkkDOcdK56kruyIjGSm5a+Qg0mGKY3sIIctzg9RVi6itdSjFpcxltgyrdwevaoEnkwUxuJ5LA4wKhg1BcSvHMo7EMOfSsIxlJ2fQqvNKa5FvuT2kM28PMNyLlWCnHH0oCGyuJJIXUWsj8ocfLWXi4S7FwZCvQsyHIxV6KeOZG/dNt8zgt39DTbkpbEOblK7LdxMbhF8tmOAWAB5FGmXLCOTzpd0uSQMdBTlyVF6sG0W6kMuM7ge/6VTPkOGuI3GJVOD/dpuMEtS7SlPQ07C/huJ5FMp2kAOCOD7VQ1jSbZF+0RqdrnLcklT6gVRtboWzRiRQir177+cVupq9lcHyLqMLHwEYjoack1NSiiaacoShVl7zEVAVQRfNvj+YdA1Zl34ct4UFzb/IHJMquxPert00O9ohKS+75Qnp6ir8KQz2aBmG4L8xY4/OhynCzezKUHKVt7HKzWMizRmHLpjJAzyPWnIkEE4AjOGHyhTjmuiHlwR+ZgEYw646e4rMvXtr+wxbKfMjl4OMVtGrK+xPslB6y1B7+ZbfMtpuRx8jMRlCPWnR+IlSJFlt4ndkKZP9ahttkwSz1KJgoQcr6+tZV7pwadgJWVVfCHsTUU6cJ3uyquJiramhNIl8n/AB6ruCY4P3fpVB7eVY5UOcYG5uuKW2sngLbCVmBG5gT1qRYWhaVJ5NxlYeYWPQVTc6dknuFKcJS5kQW+niG0a+iBOBghuvPetzw+IptqyxEFV4YnHFZsMs9nuZMHHG0rkEVNHC5DzQsfn7yPtwaiopPqVCSdTYS4TZJMk2XwxIIPSqRZrkMEmAVeVP4VKzyT4tgkhIbnk5zUMULuzRQg5QnefQVVJ3laxt7TRFl7i8+zAXEgkbAChTnjFaSXHmWcUlumJSu4iT0HtWRHDLKAgZRLggYHXmrmnWU9hDI0kyl0OCEGSK25bOyE5RkuaxZt7tjAbiFGkYE8EYAPp/OmX1gmpLFMymJ256VDPLKIwq4B3FjtHWp7HUTdFIJoshc5BPI9KUU5L3UYSipWimUBpmE2SRHcp+Ujv6UhR4CI7pdr9mH6V0SXEMkxCQKVXhmqwy2U8fmQxoxAy2c9aKtVqNrHZTcVLlbOJvVN0iiPcJAcYHeqM3mQw7CGBTABB5rprzSZYbiK7s5Q27lhj7o71DqGihw86uHEnLjOGq6U+olUpKbvqYltfi1kEdvvy2fNJPDVajulnkLlCoHoRUP9iuRJ5U/7xPug+lOstPuPNELrwp3Ek9TXRJQauyKbUm1saqal9miXyUX5nPDHDY96u2U/2uQXAjZGzjJJ21T/ALOE7mYTqoXG4MKdLaTW1oRCzMpBY4HSuJ04uV0EkoJ31FuLqQzNGsRLJ8wJb71VRJL53mW/yEgs+DwDTY5ygWQZDLwTnmg2jyZmjb5mYNtHU1SjzEezj1L/ANoMgikeJTnkkHHNLJdbULzBXGeNp5FZzX00TrIxPycEYxiqv24TMzlQoPDk9qTU0uWxE6D51JM12uY4I2d4kO/lTjNQi3haRGHzI3cHFZqXqshRmJyeM9MVegkzxj5exJ6U40pctjWNRKWiLbWNpNukXcJc7eBwBSR6a/mMnMgA4YcYNJHOLMbhOZCWydo4Y1b+1SzfvDGEdeAF61ktJ3ZnV5Z+TMj5IgiBduGIZASQtQXFpKG5s/tER5XDcj6CrNrE+zLjaAPvnvU0UttDtCyuJTwCOlbQSjoncJUlKN5aFK0sYXuGlQup2/N228VHbWMUF5LJwyD7rE1pvM8twYUXIxgZP41TdJmIifIhB+YDsfSrpSkp+8bTpwSS6r5FaQSeYfs9upklOMmrH2abCR3MRRhydtTSKLbBEewL/EW5HvUFv529mSdZXZj87sRgVc589RI5rSU7x69DREdpmMC0y4+879VFTXcvA+wxPvZ+eeQPYVWg8y1gLS5klYks6N/niqcV5NOzOGwytznnPtU+zaq6GMavN7tRWuWz9p+0M5ZsOMbw2efT60kV0EleGdZW2nAGMgVHbyiTcMBccg46nvTFuboSHaYwB8u4msajbbTR2cns6atq2X7yXyVjjjtmWNW3YxjNE90qxmV7dgJG+Q4qik8hJe4lBUcgk4FLc3tyZdiSbIsAKwPVvYVisO5PVEyqOMuWTL1sLiR4nkuOmSoznHPSpppY5cra/OQcOzD7pzWfaqHkCyB2cc5Her6II0V5VId2zxnt61hUTg7o6ItJ6IiYPbEJakuCCG4PWn2kTwD7SFcHGSrdF9amS7h8p5s4U8dCPxqlM9x5hTc3lsnH+0PanFty95ERd5e8y0mo2ixzEYUFgCfbNQJf2zXLzzTuwIIWPPTjtUcFtHEzRSrgkZCkHOajtY7Se4Mc6KWxkKeATnj6V0uEXay0RkrLd7jY7xkQSANIqswUEfMBV+xijVJL2cGSRFwpxyR9KEsisMcIRdu4sy9cf5NWtspRoiEIIAG3riiUla8WaylF2SRU895LxGaMvHjMbY5Q96dFZXUs7sbos0pYLvGcZq/9nWzC+ZvLnjaF6VE0toJgBv2kZBz3rOUldkSnyq8tGyFFkQ/vGLbThsetV5zKsxi8kKrscSqTwMd6vonmSOeAwOc+tV3Mk1wGmXBBKkYz14zXPzNSuieeDklMzVtoCJAsZKgkht/X0q/bCRnVZl2Y9+1WpEit9sKhdsYPzsMVSjvWaSRbhC0anJGeo7V0+2UtGc2IoqnK6dl5GgLpG3OLL92ePmOc07ZDHBHMgZWdskEVWiuIyShDKiYLD1FT/bpHjZTgIQQvFZVFzb7HTTcZq3X0LEN4xDRwqy56nqKkuIoIx+7X5urCs6GR7aNSjEhSOCMVYtZ/tBmEqlZEG7du/IU4xa6ijNyfK1q/u+Ro2NzEGFvGMHGWHfNF3IUgywwqgjHfNZsPMonGUZeODjcannuLgEiQHjACjv704uS2NJy/d6ohtrdpIVkRVLv8xO79KrNpkxjdBG5lQktglRV+OeOxVnJ8x5MbBjBHNSrrsOZROqrE23B6fN6U1Kpq0jejGk4qMmYU7NBEuWeSRBztXqa0Db7IVRQqORkAnJIpJIfOuJHddsRA4BHWp7aGEgrI21Vxjnk0pOzszjq3u4paCvbrHaRCSNVOM5zyaqy3aI6weUHVhlt3UVLOVeRskybOFGe1Nkh8yITRzKW6dPuiiUpNl0k2rMqNZ+dcC6eYK0bcIKk/0dQwtGzI7ZYgY5oVWjz5ZA56Hmo2gM9m8igKBkKAcE1SbTsmVOcU7vRiGeGVja3cQiKfMzDqx9jQJYYUdPljK8omcnrTJZBP5bEsAihSWWpLy3hit43Ei/M3GKiSblvqFL35aEEzCSJGht/KPTeenJ9Kt2myMMjNtRiCxz19qz/MYyxxKzSRZJbbyBU8sdxJIBDb/JIC26Q9/wClackl7thVklJSuXXvJQMWUgVByMnk46imDURc8+aQAMHI5qldXH2ezl+w25km/j9F+lUo/tHDjJYgEg8VSooJzcmmnc3vMENmZlYEM2DwM1RivbiXZJNE2wnCgHGPrTYraYIPMKogfd5eOfzq+tlIIGf+JcupaicYxVjVLm997o//0/z4i2QxsX+ZXx8g5p5EUUYuJFCxjlkz0qraMLebE/CyN25qa9e0lZi+4qoyw7V81ZpWRleMnfqS295b3kL3UKlu2McipLbEUQfoJDye9Zmm3lpbkokm/LEqMYq4ZYrR2+0SlPPGeBnFYzeuxsm2tXsTO2LnYirkj72eKp6hfDeId20N8pY9M1pW0NrcQyGBt5xw3PJqu1hd38SQbVTa2WZvasJVbO9i4QbT5dWxtlawsix3UsfHQj0ps9tZtIRaTP5eO/NTSwMpWIIzEcE4qx/Z0qW3aLd7V0xm2jnUby5WipaQfZCGRtxJzubkCq2rQNfzC7iY+X/EU5q69tDPbGA3Bjl7c4zUlnYeVbnZLlQME+tROcea0Tq+r1XTtujLht/tNkzRylFUFS23+dYsMchkltDGxRTneBwa6+RIRbMu9Tk42L3oSCOKDyhbDcw445pKWjkYSVaPLb5nIW1vMtzE46l+uOtdPNcZ2pAQhCnc2AMH1pZIYljZ5CPl/DFZ1wzFTb25L+Z95iAMe1V+7krigpxum7GjbSCOCRpDuV/4h/Eay5PEMcZkt5IWIJwoI4qxbCa1jW33bXA+ZTg4+lVJtOguWdHhLt164zUwh73vaE14uEVysozXWUkvWtsMB8hZuAPpUFtqksVu3mKAp6KTzU0ywzSiDaY2h44OQPwqvLpizFDM2Hc9dnQV1Rhyx1Koxg730K4dAGlj3Z/u78lauWk0sEZ8uJlkbkkjIxV46JuYGHaVA64q1b/6MohlG4DuRyKqNW7s0Zey5dWyjDHqF8jXscZEaj5j0B+oqeySW5ZJZI0hQHk8nNbmnShYjCJtzyEg5AGF7dKrX1sqSBNoKAcsDioTjdx2NZ01Jc0dSOHS7XV7xcxlzG3TOBiruq2tppuRZ4DHhUA4p1jZPbQvKW27h8oB/rWL4kuWZkMM8gcdRgkVMZOT5R3cY2mtzMu9am08iFTtct82Tkg/jV9Rd3lq18yKwZeJN3JFYl1FLeLHNJaliT8zDOTWjZWsj6fJMkrqkXyjdmt6lJcupnzqNTl3uTWl5HfSyafcbWdT19qmFkWIQRKJFYlMvgGptJjCxb/kMin5mx1ovoyZop3OX3Y29K5HNQeg5Suu7ZBZyTWt19oktwsiRlW3jqM1oJJd3NucQ7A3Iz1qKaURhIgEO8YORkmori/uISsCLkkYHHWqd5vYiC5ZO70LMaFC6+WzOAdwzxmqMt5vDvMpEeMDnuKRdViYN5kvlbDiQY5ao7W7jLSW1tA0kOwku3PB6YpuEpPRaG0YQVnfcIpYJMXCyOhQk7B1ro7cfbdO3uxUAZA7Z+tcdpVqxuU8yMBQSTuODjPFdfqeoQm0RLdfKkYYKjninVUVZo3oRbdrldGjv4beDyXj8vJkOOuOwrNktJmvVRF2xZypI7571Z09L0xM/nttGQuRU+sSy2unLJhsMMNgnJpty2iczox9pzN7FXWHs5vKhliM+2TnYMjP4VDJqenW0Zie02yOAqYOQc0+yhmvbUG0YhZOmeoGOlZ2p2NzCf4GRTn5jjFYwfN6nRypSdSWpYOpzFRbxgRLgbm7U/VNSeSGJC7FBhsFep9c1FZWBi2yTwFhIuSc9DSTTXVg4hWJnSRvkYrkKfrVxV79zCad04sSw0to5ftt1Kk13yVG4hQK0LW0jjuGmkXesqnZjnB9DTdivG1x5+XOd6gcE1LY3X2dCp3GPdnB6fhUzlO9inWlGOj3Kx1cJbTR3Hh+Rl3cy7g3PuKqzSw3EEa3MTQws2QcHnNdDqYSCPzJJAU/ijU9Riqd3NHd2aq8UixhgUIIO38KKUujQlz31lp6AYgumJbWkg3t/wAtQOQPaqMNpcRLLG8oMuQV56ip7JZlAXzN0n3QWXHPaiaxazvWu5d0jxYDYGQa0tdtompUvJItGaWxRZGt8yHCrgZ5qhd3txlYJgrNJkAq2BurUDrJCHlj6g9T+opJobK4VP3KmRB8jY6Gkkk7vU1i2tmZ+gT3TvNa6kJWMZIw/AzXQrHbwRhZMATevUVlwtgsCBw+Hf3zyKsTyRzZYSYdemf0rOabnfYypSlGL5mULzQJHmWbTbt0KcNz1BqZrO5kbllAVtqybsVZthLFmXY2x0+bnPNVNWNwbGSC0XIUFxjsPWs7TbS7lupre3yIkhjs2k+15XAJIznPvUEM6KkkluAkKEljt6msO3vYYbq3a/3ywSk7xIDn8q3tUa3kiWOK7eGHnaoQYbjvXR7BxevQap+9o9yC43X8DshZpIm+UA8NU9jd6mbPyrpi6o3+rf8Ahx2z3rKjmvJICJsRRwoxDAYDVd0W4v5JBIURrUoQzMeSPT3pSpc6buaUWoS5upehlSaVhHKY3A+ZQc5HrWjJeJbW5Ty2kQKWVV+8x/GsOZII7xbiCHy0j5AB4Y1NNC7kXV3uAbkKj45qKdO8rX0KjVSTmi8msXjQLcQZhDj7p5wOnNVLbSftdy1xHIUdwQ4z16UWC+ZBIkm8K4HA52+1Uo9E1fSL/wA+0la4t35ZWJyBTjS5ajJk5VFdK6NW50+bT4y/JZuOD2pmhzu8jX9w7iUEr5TDhB0FOsLwX9zKkjtF5RwRg1ctrhLiSW1IbAPUkVnUk02rDhSi2mnYJNUBzGJMDdzg1JF5U0ZZmJcDj/ZrKmsT9qLR3DCHqwIHPFbVh5EcLDyiHb+INntVU1y7I53RlzNydwt7iMvv8oMIwfmPNaFhebTId+5DwMdqwBOlreOc7kyQ/PTNWIbiAXLgOVK9IyO2KuM5qVh4es1DY27m9WSaOKSEnn7w/nSy21uZkZpHaNh82Ov0rDjvLhy+CAAeGB5FXUlnNuyPPudRw2etawqpaLoaJSnJvuJqcPkXCyxqdhxuPQkVj6jIsE28sTG44C9a1VvY3t/MvF3vHwPf6VW2216Fne3LAZK84/GlKSveJz16DlHezKNtaRzukkYaNf8AaPWrl3eWWnxv5cbySL97b1zUVyZJEVY8Bc84qVkmt1850UKeuD1pyinC7JpxcJWh95nMy6lCLq7gJG4CMsMkVcj+yWk0RubbzoieFJwBTI9WguVaKKLIT+H/AOvToI8sHmTBU5UnpzWL91F1pSm7lvVbuxW3EtnatCp5IzVOPUorqJWit3ZQcMMH5qsXMI+xzPIS20ZBB4qnYXDNB/rVUduozRGt+7ehnOnaactUWb7HkKllIMSZzGD0rmM26XsYuZHOx8MCcA+grRka4S/jYMBFuJAUjn61LqUcdjZTSRRJvk75Dc06K195bhKfPK8dEiVrqbc1tZ2SttXPmAcD2qIWRdgL5fKi7PH0/HFZjardzWKWTMY+OWBwfpmnG+1COGO0VixThjjOfxrXZ2Yaqxr3em2tvLFqVvG7xAAsckcjvii4lt725iEKASMhJkAwarNY3htzPb6g8UpT5oD0I9qjsba4uIHd2MMgP3sjiuaHMnaJ0V4yvoRNHDeXKWs88v8Ao778uSQR9K1L0wRhUtdxVRncM1Uj1K2hb7A9srzZGZQR81bcEUVkrTysrZGQK6Iu8tTKTbhpsVtA0LU9Q8/VLlo/IQYjOcHH0qS5sY1uYobi3DhufMOTmrdlfT+RcFHMUeMlWHQVVj16WeylhkGWB+RgM8UnrsWpxirsdqvlxacn2NEMxkxhm/hqlHYPFaFFbbIWJ2k4qw+npPZxGTzA27K5BBz/AFqml0st0bBy4JGWcg1jOfvcoX6y6mxZWO/T9/8AE2RketU/sUK2spijd50PUnvTJr6dTb2ml8W8QPmOzZL0w3ghMmCwDAHb3Jq2nFrlLdCnUjd6mLZwieSf7dC/mZPDDge9VpdNuAVjKgIXHzZxxV6W+W7ka43CLaPnYjtUtvCsjjD/AGkY5APIq515qPvHDG6l7pSl8vTpvseo2ph81fldW4PoavQNfLbRjTn2qjcSSDIcVsX2lw6pardXsaJLCAI1fkiqdlMiFhczPJEp4x/IUU6sWds6Eua99C8Y7udYg+1w4PmgdKw7yymN/i2i8rbht3Y8V0ifZJoS6P8AZN3yhXbO41nyXzAC2kVZFQ48wcH6VdWUk9EYyppq8nuVGu5YIRDHOoGQWDDoacdRtp7tYvO3bsKxyaVtPWS6hltlJSRhv3kHaO9QHRA+qySo/lxQkkMwwDWPPy76XInCMXvcJ7WwNyjGNWRvvOO4q41tb28LSJgRL90Me/rWfe2F28UkVlyCNyc4B5q0ltf6ha7LyPbsjw4zwWpqSasZQbkrbH//1PzvhuYrxSftImyTznp7VeuTHfIm0MGQcDPUVSsdJzE0MEgjHOQB3q2y3CsseNwX5SwHSvk6rSehxQhJXb2IJ7OGTyhJvUR9lbG6kuGiVPskERVWO4t3q3eXsGnW8WSJvmx8i9KpJK6rO0y7/N6MOijsDWfNOUi4wjffTzJLYWsUDzwzeZuOACMkGi30u2e4E8/ySdmBx9araW8aiXzn3MvRjwCfarkUcs8wymVxlsnrWtFSbbuVJqUUo9R95FNbTq9s2IlYf8CrTikF3ZvKhQFHGdq1lzW9zebbWP8Agck5OMfSr9zsjtjFFmGSIglN3WnzOUrsijGUZN20LWqiWRYLgLhsdO+Kzb+1Edn5kkrMmRkeoqxBdslobqa4yig5Dc49qrQ3R1FigO+It8wxyBQ5pbG06kW+ZvVkE8EepWaxzsojifzA4GT64qcz2/2JIHtVeEAqHI+b/wDVVDUbI2LG0tY5hDMcZU52g96ihuI7f/QDJ5kaphiwyc4rZOTh7phKtLn1RFNb2892lzGCI0TazB+ST/8AWqqsbn7V/ZzkLEcxuep9R71ZOn2n714yFQc9eB+FNsLmNL9I3UOrjB54HP8AOocpdTKNdKTbK9rFqBP2mSR0RshieT6dKtkxW00ifZw3nKAZM89P51HNIPtN1DGkiSRfcJPDDtUgt4b6y+yhgt67b2LE56dBUyatZHTDmle5UlaK6Rgbgu8YxuU9O1UppDZ/udNd1+bgZyT71LIs2lWsxkwjudp5yT6/0pdHsRJIbq+jMnH7t84x6VrRjfW4QgpaW1LGlXcxmIvJPnOQQepGK2/OhuodkUPyrwfm5X3rCvNNJuxd2T+UyDLJ13n1q9ps0cDG5t2cJOCkowetQ1ZtoUZqmr2ujUjggt0EKzuxxkluearXCNHHujRXllcYDDt9aaJ990FiQuhxnPQetWLu1RYGxdrI/YqeFrNtp6DdXmdox3G293Yy2hGoWrpKSQpyD0p32Ly0V0RpVmfCnH3aqaZY3gNyZ5Q8J+Zc8n8K0tNvRHG8by7WDZ2kZq1CUldAptO81YryJGLOa03b/N6oxH5c1FZW1vPpz2cdqYU4JPTNV73Tor+GUm5YOGyCc8c+1PsY5rONLU3RJQZLvxxUwSjLQmUnH3nrcvQwWlrDgEqyLgSNzu+tVZdMhSQSq2wyYJ5pzail2HjEeQpwzZHNZ2qagzKkMFw8Rj5U7RSlfmutzeOI93lSL6QMlx+8H3shSD/OnpNOHME2GDHG7riktGkeKPMucKNz55JqW6uYY4o7eNd7DLbj1zV3bhqc7jLmdtCCLTrdHl8oFWBJHPU9apXSSP8A6HaWrMeTM+MEVoyzv5IlhjzLtPA602zvo9RsJGSULLGNsgAwfxq3dNMhSUfce5iJZOm66WUO/wDCvesS+MlnIJV2iR87wDXVW8P2eOR45A5bjDHAHrWJfWUIeS4EQZWYtz1+ldWFi2ryZ3U6cd0jQ0Wa4tbDdeMJRKCyDdyD6Vcee31Cye38+TzYhlvl6inaVDHfW6TR/KhTPK5waSPT/L1AzAqz4IbjG6salVc+5y1U7XKNp9otpIrRGjw/y7mOB+NX4tGmjkM01yCsQ+YIvGfarLWdnZgzNBvaVhtB7fStJvktFi83duGSAaKlt+vUmlRunfboY95OPlkjQ7ehPoKrStcwXCi0dfLdOGY9D9Kjaa4+1ywSRPtcHapPFKkUEwV5STJGuD3A5rOWyInS0bua8M2FUvGBKi/MMcGmQapBqjb51igw2ME5zUMd1KJTFjfxgOe1U10+2uZpobY5mXDbu7H0qIvmb0NoKTVrm9c3aKqxQhERuA3TNUpMzxSAfvGQ9Qf61iLqUrXBgv4cGM8YBBBrobGU+XJCVzAyHcazqwk3aS0HKTa5Y7sigleUDzeEXtmrmI8EQuMkZK4NUDbRmHZFJs2EbfanW7q7hsozDOQGwTTU3a48PD2cNSldX01jJ5RYY6kEc1bttVguAyJ8gznk5P1qHXp7VjGG+dn44/hqmto9pm4FxDIm3gEYzx2NVTUbO4Tlq1Fmw1ybmHY0hyCQGpttPJbXCrHEzHH7xgM1n6TIhaRS4DMfmTOQB+NX7q4urOCa4slO2MAkjrWM1JTsmVBqS2Jr2ILGZAm9nyOT0Fc7c2Nxbhr23Terj5kUkEe1X4NRW7TzpyEBHPJ6+tNgu4xdfYnZsEZ3K3T61pByT5ZIqouZcxFG1vfaeLryfLliGG3N1qMyytNFAyGMHBbnrVyfTYl+QZXnIcd6Yq7T94sB1J5NavXXYwcm3yskurs7fJ8osdvKZ5I9ar2mnwShdnyL/Eqtgg1YzGJopZfvjPyg9au3LjyfMj2pIOgA6is1Jp2RaacTLurKP/VF2Tj5QxHPvV21k0+2tmstrbCDg5zzWdMj3JkklYbkIA4FJZG782Qm0OY1AJIHFXdpcz2E5NNOJW1KS3klIitD5sP8StwaZojSzyvFLFIoYjEgJxn0raihiuoojfnyZV5wnG/60z/RdMidvNLCRtwFEcTzaNDpwd+e9kNlsZInOYFmijOWHTHvTrC1XfmKQPGr/Oh7cVLHqMdx/EGjC7TioI/9e9xDbtlBjJbgj1pOWgpPlT5dh19Ak0sURwkauWI/vemaksIi19ISRtxwT1UVGBJLIUIAZs0s84tojNbHc6/KRnrTipJXM6bvPV6Es8whkxJnLZw2M024uW8gMIfKdcDLc7hRNL5wiaUrExXnuMUeZEgHnyApk7M88e9NSum31NXTlOe+hUuNR23MZ3KARlnB6VoNdWl0zIrADHDsRg8ZrMubIBZLmJFGTlhySR61DFHDeATGYrGnzbQOuKj3rWRpH3bts0pIo2td0RUfKQW6k84xiskQ3EakTKGZm2ARmuhS3jXyLuJP9GdCR0wTiqiNG5lBUo4BIHrTjNJ6mfPJyRUto9rG2nhaQIME9lq7AkLpHbuMgPzzwBTYp7ae3+zu/wA64zKc9fT3q3b2omt40s59xHyykn360Sk2x03GT5oIfZq2l3Eoj3P50ePm5AHbFUpNPlmmW6ESAMTvQDg+9XLidbNyJBvkUcHnBpstzObJLqyj8xpXUhWGNg781nFvmVjZzjODfXsc8toZJ3to4m4PyszYAH41uR6ZbSREx/6xkwQDgk1mJPLdsA8LRukp3NnqPSn3vNyt1aTFBEcbt2M+o967pSs+VI5VWSj7yvc0biSP7NHaood4sclefpmqE88yqr28OH+6Ru79iRUC3i3sgG4qo+8+7AqhPOkm8RztkN24rFwcne2wRmpyT5rHUQ3kKxmKR8yH7/HANZ91ZzCZIbS6UZPJPArGkui8bLLc7VRgVC9c+9Ot769SSBiZHjLHPHrRCDk32M68oNJyV2ak8kk11HbXGxYlGCx5yRWrai3uLU7gqlQQoOPzrK1GRNscagt0cZ9KUA3EXmLuBGd0aNzxRyL7O5rKLSvI0XFvc25mgY5UAHnqRx0qm0Cqf3oVhJyNwxiqukXZt5pbmZQFHSMc4FWb++0/aZbaYlg43bumPasK0XezQpQc4OUdAFms10sZQRhCCz5+97VanigWTynXKjJRhjn61TW8/wBIjZbgRLgkEc7uKfdXjqY3SRTiQ5wBTvOS5WrGivyWjrcmhtLFd3zcAhs7u9U30u4Fy0qAxwS8Bycg/XFaP2uG7tyY40cc8EYwaarLNEUbMbDtnhhVKpKLskTBKMuV9TFn050vI2tGLMAQ4JwBjvV+01GOCN7eWNd5B+YnJNXPNSD5NgdNvpisi6Nqty8gRsZ6f3RTlJydn1NqbcZOzsEs/mwvJuOeh/2fpVWBY7eUzM8pIGcqR+tLC8Vy8rfdYseMcVBLFJGGkhQFXByGY8+9bU1KHwidKTRqadMY0kmMjhWPyg9ye+KV9UktcM7eWp6bhjdWSj3MsEbnaAigADsM1FPcuXURhSuSRu6Z9apUZOS5gbT9Udg0kN5FEbdgp2ZYA5qGTy/MWSJcDHzljnmuesWa3n80O5SXG4j+GtmSS2urd08rK9XKA4Y+taQjyysmY1bNuTRGLCNrkyJvLufmcnrTbuCTJBxuVhypPA+lMttSbbnHlxqdowc1blKloyDvZ87ju5/GoquSlcmm+XYopmNXlZsn73lg4ZxQ9wzTJvyqhORntU8EiQ3DvKPlc4yRyKJLCzlDDG9HORlsEGoUlJLQftG1qz//1fzWeGxuU3QBtwbI+bqKehWOcMhZCi/Oac+m3EJX7MfkBztPbkfnUj2l1MoAUJjk/NjcK8aNNO6OSNd7oqX0sN7vkdjFIq5UAcNWZ5LXX/H2fL4PI71rTQ+Q0ZmDMT0PVRTLhIyFS4LHZyOMg0oR5dGjSVSo5XUtDK8loWaNWLBOVkOMCtLS7m3uZNj4ORiX3FVGtJLySNd3mRn3xirFxbfZ4wlm4zFzwDk/WqlKVnZamuvouhoXcVhbLGIk/wBHzkYHOajLX0RE9tKXjI+YY6fWo4Z0uUiuZU2yx8bSOCPpStcGN2mjKgE8qRXIqUnLmJcfPUrCeP7RjnC9BjANWJMmV74oCQDldvb8KVr2FYz5aRuYxhSBy31qDz7yCJbgLE/m/ejU8mtlTmraCqTV+WTuWJZFaJZEi2YweO1QsriQySMxQHO7aSKfFIjRhwuVJ5XOCKknlikX7OGKxt83zd61acH3DEQ9rBRuVnkZzmNWkUcbm44+lP8AMCyBON390DGacvkpcxpuDZ4YnkD/AOvT71medkORtbhum78qmz5tiaalB2bIZLmZZCgjII4JJqPaWzGr53ZICjAFJuuo5meMDJ7ZB+tWrdZpZWljs8RqD/Fxms6s5boqEIVJXkndFXTrS42sJBvjQ4bqMCohYiO6eTbvUMMCtkSkx/ZJAkYzy2M5FNnW3ES224uQeHQHk+lP2ltzWryyj5lJovMCr9nDIgyR04qPy3u8NG7IUbMbEVekgZYGj/1UjsWLMeoFVmmfY2wgY4ApuV5cyMKcZ687IJf7Q85JI5gQg5A45zV6zdjHma4AK/dDZP6VRtWl3MHKgsMiplkEbEAGQkcDHQ0qsYyV2iqUpTleLZoXMh8nDTh2PQYwMU2INNGIwHiUtgvnoKzVudx5HlhSSO5NXornzGj8kFx1ZSP0riqUpMck7pRd2Xo7u0EflyMLgx9OOtV5btnmLW0XydM4A2H60lvZN50rvjC8kY6Z7U66BumjtrRBEO4A6d8miLskjZpp72LFheJzG7F5Np3bjnP41PKZVjXyow0jYyM44zwapxRrZrw27dwwHqfetO3s5nj2zHleFYcd6qaUWtdCn3jqI1w8pDN+7mA2g1BNcxybIY+JXOc9elaKwecMiQRgffDnO4Cs9pbWebzIGjBhyB9PWo5oKTfct889Ht+JSnuTApS4lKylsYU8ii3uQ6Rp0znLMehFRyS2jebMUMkp5ZyfvfhUX7p7UAnLOw4Bxg+9aeyg4+TOOFJwqvqy9e+VcWm0XnzysPmxkYrOQWQPl/PsBwDk5FV7mSaJT8mB1UdTmrVtOJFJljj+b7wZec/WiWHmvQ192pUsl94k8t1HHDtdc9N+OdhHNSLfrZWsUClDGzbizcEfSoLhoSC7NkqSBD2NV4o21KVWYJGif61D0HcVtFpRukRKioStFmjBLe3Ss87bVLbYyTjI9adJJfLvVChYIAMnOfX8aozTyLKw3KHx1PIx7VA939lIeJAG65LHrW1OMpx1SSJhGLv7zbRuQ6nbW4Ek5dW/h4zlq0rSeDU5JJEYrJHjC9Sa4+JpbmYg5kZPu1saWPsUIv7tjGynCYHzO3+FZ1KKhqFOc1HlbvF/eRvcuZp8B3kcYUYwRg1EwmnkW3PyCMfvJG9R7etaSJK919ovYvKnfO0L8xIOOtWmjWSRvlxHu5BGKyb5VZo0tBRtBmWkF1JelMSyREY3MwHOKsPdSReV56FcgjK8kjpUrnybiSWIAxoQXzyCfwp935TSRPdbVYnKqOOPrWSlKcrsw1i2ivE8cJV7gHcw/wA5qzFcxuwhEXlxMclx1JrPlmN9cRqESOMKSHBAB+tT6dHKkrM+3Ypz1z/kVdTVb6lQhOPw7GzBDGA8aKu4jgtgE1lzW1xAWYuzJEMiJTnJNQRXss19K4yY1bAO3IzV9I1aLKSfOTl1Y96mrSStfc1m5TgUFvopB++YiRB0x9z61PagTMkYO6NhneO34VMoRMmbDPKfmABPFWElWAiFFO0jDMBjjFJaR0JpU+beRARbW8DNFEsaq2Gz6+tVd0srSs6/K3KAKaskQzylZF2xkcDI+gz70+Qpawed54xnagC04SmnuRyOrPlktEZsBkRj9oRo+Nw3AAGrtrHutm8piXTJIZR09qFhjaJZ7r95KeFGKbbR3MTToAMEEj2HpmrlIUpTpTtDUksowGSS5UbuuCa0pmA/cIirGy4znrUcNt5lvFJMm1WYMMHrUtxbRTZIXhT2PUUl7yTZ30HUcHZGVEWkuDFJvChsDgfNVGZGm1WSGySSML1LE963fsaWxVjnzCRgv0AqXdFzOZF3fx5HWtXKKWiMFCbbXVGGvh37PcebM8hZGyirwJP/AK1W7jTLiW4jF5+6K8qoUHIrVS+jZo7uZWKoPl46Cq9zqZa5MiNjfwOPu1j7WUny8oRhCN5ykXLd4bbT90aIzg4Cg44qKGZoybwnCY+ZTzisyRpg580PnsOnFTXl6fsyykMSv8APWjlu+UFdLmvaxpi/g3bnYHzeozyKbe3clyA1vKQi9Fz0FYcjvd7JUyr9Dj/CryahFA0duUYylfvY4pOlK9rkUqlRt82xHNbSzyJPLLgqeG9fard1BcLbiXzljV/lwoz+NZs+oSRzNZHBlk/1eTUS3c8hBikO9eCM0p07xOhOMfhu7j4YoUzLHud0PDdjVyLUZljLJIPMb5evIqpcXRWLy4/lkIwxB4zTLDMMPl+UFkALFs9aUYWjrqYKpOEtNEX4/KX7wZt+d+7nmlZFLeVAmGP97vVT7cjW5Q5ErAhmI5pI0uo1MyFWdQMN3rntd6dC6l5LmWo6O2miu2Mmx1PA7c0+301HEreYyMoOMetQW73E9yXkk+VSCwHWrVleeZcOy7RGhPLHit3JzVjCPvO00Ztvo19bvLcTTKzMDksvJHaq04khjR4wOeXz2FdA1+99NJGk6IEHUiopEe2iYIInZu7DrVUnf3JIqrTio3jqUdJu5FtpD5RXe2FDDn61YmktmQb5VG7gjHJqvLN52BjYo7471ANke4ySKFzwx5wK2jTXPdLc5Z4jaMXt3Ni2tvs1sJoVDBuTkc0ya4juhGwgUl26/wD1qmsnt57VC0r7Ij9Miqsdz5LyS+QGdm/dnpgVmou9mzslBKK5HozQWSWHNuUDKwyc9MVl3DIkoilZJGcfKAM4FPm1J2BBXdz3FV0VHdrmceXgYC//AF6y5U23fYznz6JE9sJjG8flqUz7ZFSzq0kJto8KuMZxj8TWfJeOVOxDGh+827tUlvqrOq2yPyR8rt39quLlLXoZqc22upcs40DeUgwAOGbuaaYluN53/MPWlt45p4zGJSHD569aWePy8sVyBwRTbi9WawpzbbZn3VinW3c+cB8x3dadbsrkoF81yerD7vbAqR1kaOWRISgA+XvmorR5ZCpkJ3g4VSBxTk3J3WhK190gGgQ3tw0V0fmJ4wSAtaqR2VpCLGGMAqegGAagvLm2t4ym8Nds4BTOcVlnU7/eN6Av0AA5FJe0tozWMGnaxsiyjvVkiEYV+u4jOw9qW3smtnVZirBfleUjPFJYzyYHkE725kJAHNTTPcTFkY5Ctnco61Ek5R1CKu+VPUgH2GC4cWju4zuYFj/XpWlNHDqSQROoZeuMcisy3sLhB9qVtzk/NlhgircFzHvLhSNvYmnGelhxvGVqgrCO1J+yDIXog5ArOkjsGPnTQM23nczcZzU8FzvYmNkXDHqcmp5XiuR5LAIpbt602k9UDnGUHy7r7jIuBMrrdo27zAdqnpikSeaXbGYt3PG48fUVJqATzLePymfycgEd6c7JBsAVI0XpkitIJ31ZlzXd5IjXT5ljkC3Cc87W5zVq0SBLY71V8HgHtioGmh2iWK+UknGCKhgy9159tvaJjhgTgA+1Jw97UcY8r5uhfuxa31uC7HzR1TPJFQxSi0t2Ji78gtkfSoGQyXEqjBdVG0Zxj2qjLqTTnyn/AHbcEA9FNR7JznZM6uaKfM0f/9b8/YbyylijudqgIMbsdKsaZLDFav5mJFnLZzk55rlIHmjm5y6kYKqcg5PWtCz1KfR2NtfDzIpm3JgjKV8x9Xa1TuOMvf5pLYnkkUH7NICiR9Gx09KfhkVS8uItv3s1JcbA0ssamRCmSxOKqeZJPGoSPLgEDccqBj0rK71RjUm1LlsaFvBbXZWMyujAZGeaiaG3hvTD5m5SeHB4rMsoL5LxIr298peScDOf8KjuDHbQ74kZ08wIGY8df60cje7ua3XJqaf2zUgrR23kMqZLAtj8ajTWSItoiLuzEN6YzVa3gjkBhV3ikdOMcgZrQmFvpUNsNhkV0AdyM59amzUtXsaxlHlstSJ9CtfOW9W3UxSDB3HhfpSx2CWRP2ordR5ym8ZCD0pjawZMLCu2PO0LnqfoatQXN0iyNJbB0PVMV0KTm9djJ16aacd0V7u2spbhctthCjYoPy5rOeCayZYXukcNkgjtzWrDO00YHkKcknYT932qrcwxySKGUpzkj+6aUWozt0M6snUhzJbEyz27NDapJ84Ulyo6fhUgu1sbofa7YXEEgyw7j8KfaQWSwsQhaQnGWODUcttiTG53x/AV5/Opk0naJTc1FNmikmkwYNjuUkjgjpmrljf2IuPJkzJIoO3/AOvXMTyzFmjZVjaEbju4yPb1qK0mvVZbt1X53JCL1KgdamTk9WaRrVZW5DWuZbFZZnsIfnZvnyOSc0+N7ZNt15agBsMAfmrLtJz5L3EyMkrkh14+UZ681XktpbpVFkxDEnLH0zyacYOS95mSlUjOzVjdsprea4kaUAEZwCOvpVi7hnsrRxFIFBzn1Brn7axUFIRL5jxkM5Jxz+Fblu5vY3MtxlEODVSck7rRG0JOScTAe3lmInmuGWMPmUqO3pUVzdjUtUE8CTokZADbSNw9TXSJJBHEysADnGSOtRAwlnUx7kxkgUNRi7vW5jTjC7VyO4tvLKzSyqu5QQoOMmtL7J9mjR2fCyck9ao313DJHbB4l+8RgjOBUC65Bbyy2UzM0YwQWXp7UoxR0wtTk3danQJa20sO1uR/CfSo30zyrY+au1RyoHes46ygB+cqoHyEHrUUGtS3zBp4THt67uM+9a2jb3Wc88TGd+ZaolNuI2dEXG858ztWgVt57M218NwIwXJ4Aqo/720kIUsAd2QelZDatNcSrZrgAD58msW58trGdOpKMn2ZIYbKJ3htzvt1GBxzmpoLhJVFvwoHp1xUAil86OFF/dn+LPGKLySOyKbACxJG7sfaodm73FKjUcb9CxeTLJEEt7iQ4OGXtVYBLf5o0/eHgZOADVJRdq586JFVjlCDxVmeKSK3ku5iSBwqYwSa1pU2ldbHPWm9nqQ6fpl2dSL3CjYRuLseE+lR6peael7Hp6Tmdnfk4Iwa0rBJrnTY2Mfkzv8AfVj1FU9Sht1u7fKREhjkjPB+tUmotlKraCa3Kd3p19FMDKI3U/c561Znlv7GDc9mnlkDc5P8sVO17GJFhikUlCfkY8mpNSLSW0f7sAyDk56VHtNPeRpOd7tsppcC5t/MLHoDkNk0kV2jBVSTCuDvB4qe1s3sYPNkiQiQnA5JxUP9l2iSCRgRuOeT3rnqSTqNIIuTSaGSKZds1tbJcBOQzcbcVNZXV3esclt+7AG3gVoyBUAXcQhXgAdPemQONIiaTT5VkmuCSTIM7apOVr9Smne1ixalys9qZFZ9v7zBziiOa3sAs8TqAn393OKisnjiEhlwtxIDkk4yKy/tMMMchTMu5sSDPStIRnGd31KlU5orl3RtXOqN5iyblaMgY9M1XW8tGTAUfaJfvqOTWfY3c13bbIrUmPccHHSsya0v9MvPtzRSTSFsq3Tg9qapL2gvrEpfM3/Kntl2lMBm6Hr71g3VyTqLlXZmQkxjHb61tXcuoagII7e3CSS4aQFxwPWm3mkWVjbbPtIW9mBALR9Pxpcqjr1OnkqJ26L+upVsraCe3kfUGMchPUMDVjSrcWLPeWk7SNg7Bxk/hVSC1uJLQRyExtHIQoxkSVpiNoV82aBkYHAYHA+tKUXezMb82jVmLvuLxFfUIsT7s5HHFO05f9LYvESikndkYFMi8xxJI8u5B0OMYqe0idwQp+Zv4s8GnGnZ3E5yUbJlrU/sUsS/aZjHg/KU5PHtVCGO0M9vaSz+VHNuOQDk/wCFTPCZofLmj2BDhuc1UkuI0kZRyyjCkdRVVJTcWjHn5pqb6Ek8UM9+I7eV4DECqvnOaiku7pGijuJIhG54DEc4706K+jhtnknUFxypJ5+tYWtXwPlmOLzHz8zMMAjtUxw0qi1ZcpKcttWay38TXRkM/lxo2xQRgMK2RCyQmRHil5JIVscVxhks7qyH2mXy1DhW+TPatSC5S3shJaO7QhgobpuqvZcq5WNQaehfutRj0tTPIDGWxkdeaoXPiEM223Xe0g4Vsg5xzVW+1S2v5ijfu3GCGboTjpxWajvNL5gXYYk78810wp23RjJy2LMnmGNWvrjYNwKqnUmti+a2soY5nkC7o84c9fwqlp8YjKOIV8tuSc5yc/pU2q3J1OJWmslIjYhWIHK96xb5pcqCNPljqLYMmpYtiXjjA3KRwCT7+lal5dNCyQWYjDoQrFs88c1jxajIJbXy7RYreH5duQucVDeFxqDCWQskjg8H8jmrpwb9C3G2j0Zu3t00csLwwYj2/vSGxk09ru3FvPdZ2FFzubnPPT61SguY57RESTzUjkIIzkiq995srvbGzKw5GxmPbFYqGvKtiJVHGV73Zpf2ot3ZL9ngKsWwxPf3p9mjLI/kgITgnHQ81kyxzW8CDztsjtjKrweKs2V8tkr3BvCxIKqp4OfxodJt2LjFuPNM3vtqQRTi7QIykqXyMnisW5s0W2D+YrxyDk45PpWSNRnumKtygcjjB4xWm04Fn++n/d4ACsauUKjnZdBR9ntErWaww3HnCQujnaQwziqd1dS6fq/l+URC3KSbPu5PrWnps1xOrpBaKkOflOev4+tW5UFtZTW+oWpIVAwLnp+NQpNJ871InSUlyR0OX/taG+1GJp34wFOB94+9S2rXtxqkm1tqRoRuwTz+FIZbeG2a6j0lGcNkMCeaS08QzKjKI41XO4ELgfQ1s001ZG9OXsU1KX4D5p4pbeK31DorHKnq3epNN8r+0Fggl+WTqnoKc95pesmKOSMLdKBwB3rQt7KwaSO4tItl1HIQ7bSSRjrRK0dlqyKdRuXNKxHZXiXVzKs0Co0J259v8aSW4+xRFYLcYL7m9zUlxa3P2oG1XiVskgd6uRRW01nM06iGWDknPNZXbSbElzzaXQrrYz3VmZ7ktAXfAVcZxU66VbWdjGN/mynBJ6Z/KjQLo3EF19pjDwqMox7irM1xp13E1nb3H2a4ADEsMnbWEruTijZQTgnHVkBuf7OOAhOBwc5xWdJfiGbziFLLgyNwdtF/Zzad1kNxFIdw3Dmti2GkNCXhsh5nSVRgnnviuinGPLdiq05tq+hkoxNwixOWllBKxqPvDtzVfUZbhEFnt+crk8jOfSulZre5Jmt4FSVFwG74qkNHhvNTE10siMqdSeCamq439wmUYqzRl6LDK5J8stNg5IPAH0qreWsstw0Tw+X5bZyCDuGOa07DTls9Qd1kLh2Ktz0rTurJcFnjIVl2kr1P40rSbKptJWscrHdPbSkBzGMeopv9opBKS0jsSnBPvTrnQ59QnP2eRd8J5RjyfStFNNa1t2e5t90hT7pAwBXVaO3Uw/eU533T7mY2pzWlst6JQzuf4uQfpVe1uruRpTDEFW5JPPercuiPPbvLuAEa5aPn1/nT9EliBKSKNuMKGP3aclFQsmWqcZtNqxKHaO22eUQxxuJrMub1YyUdkkJHQH9K2Ll4LnfGHOEU4UAYrnYrAu4infy8t8jDrRQvbXqdVO62Z3/h+7t49PW3uUi3bASVbgUwy2j2ckSMIpRJwynnFYN/pDafbQv5xZXHzYB/Pin2dl9odE+17g54Y8Ee1YqEJX1MpSnCV5aMvA3NxcCCN42K43M3pVqYNanEZ83afn+lMtNPiDSLc3AaRMfMD1qJIb1bxiWUQ7CBnPNUoxasZc3O+4ybyGuVVQyqy7hnmnS2qTI6S7SMfeHUGqd5c3W/yo41Yx9GPpU9rcSyKQSpJ5AJrNxcdAUrN83UessYSNIkzj72TVOa0nt3NzphVcnOGwfrTr1LxVSUNGg3fNjqRVmxWSMyRxfdYZDDpTi5RV2RUcJxSGCRry3ZmiUSnOXA6Hms5L27stkRVirn5yTyRWgl4LbdbSjEbZ3bhw3vms2KNribZIA6AnCjoooVRta7GrirpxP/1/zekuEvVaNXlTac57GlUyaZqVuGlDq6EbQn86ux2MFtbyGWMNIp+XnmktZLeaULDKrMfmbdzj86+Vk3zaI56btoivJIdkk0sQBLcKRUIvZ98az2oEWdpAbtV+/jtbqCQxEeYmMgNw34VmKPNnWNZismRuJXpSoxutglGCVr6k9mEh1qWaJQVYfKChXFaX2q782SG2iXD/6zf0xVK6VnIMk774R+LcVZ0yG4uCruuCRgrkdK6FBW1REatlaJFfWMMMT3Lb1QcyBOQ1QQWtteAXFqVwW35BPQdq0pQYy8afcIw2T0qhg2sR+wSx70OWUHlhU2fJdFyqRjLle7C/ljEQcmRByAPT61SkDykPBP8y4yRnAFTRx6i8b3dwglSU8Q7vbpTEjskkDJa+SpyuecZrRaKzI54S95rYh+2wxMkx3SNnBNaU93Ituk6RI0StzzzVDGnJJ8jhBv5znDeuKvXbi8liis9gZhjZngipjBcuxCq80XZ6+Qge0uJEkhdd+QWXqDVm1mV7gx8lT/AKzA71Sk0YWTffaGfOc5OKns7b7OwnSQybvv7h0NRJJ+7c1lK9o9UVtV1Vl1VUwSi4+b0Hepblbe5YmDe20dewHrV2SGzLlnUZK8gj2pipAyHyPmDDgA9q57JVOaJcb8ri2UJoF+zOIQFkY9VHUUJrf2QrFJgxjhz6CpjJeWkXmPEo3HCjHTio4fsNz8s6RyhwAeeFauhyi3zMipzKykhYrkXKvNBgb2+Uc5b/Cn+XHBaMbmVowcggDn86tpBFYSRXTJlkyqndxg+1NvbtZ/LgtrYFnBLdPzrNtt+7sVyKzu9TDg1a4msjbpbFk5+ZiMnPtUtrO10n2eZRhFIL5qd7WOzVrnEjbOM7QAPWo7O23WstxAGCtzvd+K3gl0M40Jv3uYsmVre2zGd+SAAeoGfWmi6jvV22wVXTsw+99Kri+Z7fzIokxG3zjP3/pWhplrHcWYuLTKTEkMM8r9KhRfNzSHFQn7gWWoyxO9pMuLYfcDYO1/WquozF3IBkwRnjipRM8cgjmzLL3Z27VFq2opcrIIX8ueNcleMH86n2bk9Fcr2VqfuyM97h4AjvEH6lhnnpWhaavbQhobllXcMKx4IHXtWFat9p3StIpfB2qxzk5/+vWjc6YBaBHGRnO7OTXYqUFFKWhkk/aXhsTz3979rWNirW8inawPBqxcX7W1hiFgxAHyr2HesuKdXjW28tAsQ+QHqT3FamnWsUjMZYmjMacKSCDUOjFO72NqM1C8Xrcx7m7S3mNwjbTJyFJPPvmr0U0U8Qn+04YoQI9386p6o8ck6xhEXLDyyTVa7hkELzS/IynA2HNE6bb5omXs4OZNKmS0kQxGcbjnqapfaIApkjG0g9qSY3aIsnHl46Z/Wq8SGVtxTd04HFdkKKUU7mdSL5kSJdYm85wCc/OMdRTpdTlcssZ2R7sqPSpLXdHE+/aG4IBGSPxqVtOjmKrDkkD5mx1GetRJROuVLbuW7W6uJoD5fzsnbrgVFBf3VsPtEfmLJjk4pbfOlkxtuKSZAfAq1FFch8qsZgOMSYJ6ip5E/JGlJXs5FSWQyeZeKCJJBtK5PP4dqilkZbdWG1HGQy9wPWolS9SQoS2Tkn0Ip0VzJKsjLF5gQ87ueppOPK1bUipKKTkiJL10yolLMOjfjWiZw/lxyy+UzKclj1FRRWKKhkES7mznJ6D6VNotvDduLe5UMcnBJ71VTknEmdSKiie21SQsNOEixLt/dtgYPtmrUct3OGWMMxUhdoGce9LPoiwy+YZF2EcfLkAUsUsUilF2xyRjhh3ANcvNFSSSOeSfVktre3vy+Zs3BsqCKuwhLkzedAEEuScjBzVW3MUGJpY4y8vCHpjNTWlxLJvErAhWIwfelOD3SN4ytu9CrNpig/uNqhCT1zuPeoJoIrWFdqPmTGd7Y/Adq0o5fIJWX5eDjB61FLp32+JjHOm3OdpOSD7Um5pmkKzTb6GTiGDBEpLtz16VDeLFKnkRxBiDuLnpWuumxxxssmAmACvf3qG1svs7SRRjEQQ/vCcgGuinJJczMI1ZTlroULQGwwhlRvMX5MnrntUsd8LdnA/duPlaME+vUVYktFgtkaXByxO7oT+VQk72WWNEJTgxsclxiq5OdaFufM9dCwQhRXSFJVY52k8hvXNPtblXkMEgKPkZDHpUDOYSD5JSNuF+boajvB5+LiJdzdMnGVI71UFdWVjCdNt3jcvXluoKuJADgg7cEVFZSzgeXKUij2k5c/f5qG0keXfFcSqjAZQOcZ96r3FwZ0UOAwT5SM9KwlBp2R0Kknozdt77zT9n27gF+UjmnyMFJwuSV556GuTSaeACeG4aIR8DHOfrVuz1Bn8zDb/M6yHPBqvZSTSbIlpFpK39djoZ5llsZIbgBd/3enWqR01WYAlR8oAFEF0JE8o7WBON3pVgyrGCAQNp+fPce1PWGiLpS51aWpj3Ns8JktBtikY8Fecj601Yfs4RV3FhwR71oXLKwWRbcnBJDseRUWnTM0ss10Vbn5dw6irjJpWe4VF2d7FNUlFw0cpCsrcgdPamuEaXaH3MM5x2Fad/byKvnSnaFHBAIJrGE80TExokUxPc8MKmEfaNoTUanuyIHtGDxtbNgZIGfSpWLRMSrbCp5PUmrZkUu0UilcHnIqOOJHmWGIZLN19B61o6iSunoU43tb8SazihSHegZ1ZuWZeQfaneTmaREw7x5xk1JIGVmieYCEtgYHU1WmmgtoXMqlTkeUCRiplLmV4Gkk6ktVqTxQ24z95WUZcZx+VREDeYpUypPyckH61VmvYg4ncsxbpk5H0p1tf/AL0yypCu4kDcc1nKE3aXU1dNKfLcsgeRI4kIG4YGDnNOa8SG28n/AJaFs4PasyO7kmuXt49i7ScYNWYzM8B8xVaVQQTSbnN+8K0dY9h3nIY0G7YC2M44FNN1/Z0abG37eQCfemR3FnBYb0G9ywGzJz71VuLqSYbWgXY5AGRjHNUqV9bGPsYXcr6k322W4TbNEVjkYlTv+Yf/AFqHXYBI8blFIztbJBp9tbGaQW0rL5i9GA4xWhLGmnx5R2lY98dTinLli9C6K5pJmSJo4FaaH5i45ByCKis52NyxEpUkHCN/9etOOzuJ0Zjb+Wz53oWGfqKmudPtSsWQZJVHzPngfWiXJKKSepWIjKMbx3My1cpLLFIrlWY846/jWrZIkUTNHKqsTgKzc49aitpY4R8ka8k5JqR5ZLovI1v5fYYGM/jXLVu2h0YSpw993ZpKtwSk0Zd1mDBx6D1ppzaRiKPc45y5I6+lFkZYI4opJGDlfukgk1FqMiJMXt0LEA7lYd8dRRDtY0jSc07MkeWAzBPNUBgBjPNWBqm8RoGUKvJAbpiueE1wsqyC0Vy+QFY4wPWmvctcSM0sZReh44/Sh4dPdkKKoq/c6S9vleEXdvLv8xgpBOMCs65mTzEMcg2k8so5B+vpWequI3hDbYi2R/SoyLiVHSUgwqc9OSRSjRinqZTqLmUkn7xYeaNpvJSbABxnBG6kZPJkBTaQh7HNQTCSGDi2+82RycgVbt7e4IchGIwOT2NU1bVO6Ci4TbUlZ9BsyNb3cWVdluDj5sgCpLuIrGWuPv5IZV79s1atLSaWBjO5TLD3yPWpbi0UzebIyeXEM5brn1rT4UpDm5bJ6+ZgJDE8yxyKWTP+sY4P5VdsmAZ7XTvnVsNIwPTtzVuC0SSQQvAN03Jkzyf/AK1a66ZZ2GxoYVWT+I/3xUTqNp2REZSUtLWM82cFtC0M53tIRhlGMfnWQ2j38kzqSqwtkoCc8Z4/Guh1B7YMv7tw0owSeQKdZj7DYb70qRnht3QUVasoxTT3HKlzy02RW0bTntWfzo0+cYDHuanmtzHKly4M6xuCcDhTSre211KYY5WdIySuT1qys5nCqy/KOdoHU+9TKrKVmzelQpcupDbPDPcSTGB0fGP3jdTioDGz5+2zqIwf3eARk1YvIUlLEQ4ZT1Ukc4oAjAR5odzIm0rknn1+tZzk4vuTUg5NXKcgjhWS4JaU9Qqn7vbNULkyiRZLcsd/Ytu25q5FDNeE7fkQHDk9fpUs1iy3J/d5O3jDD5fauhc8pIxktdPvP//Q/OmfTvJs440bzpJTglT9we9Ptbe2t5msJpA5Zcu+7AHtUF9cLbRJGu7dLkDaeR9ayWmvTcBIFJVwMYHJ5yeteGqWl2zN1IQV2rnQzRw28Lrap5gGGHzdfxrGl1SdyQsTQyA8984PerbWl3aoYI4wsb4AycED3qsn21wYQoySAWAx+veuRu3W5EnOcrlq11JPtIkkDlwu0KDx+dXpLyLUXjhjQrGTtJJPHvWQ+nGCVY4phvb/AFgLYxVnTkt4HdJZyT/Cwbg+1W6el1oaQ5lGzNDybaBHjAG4uMN3NI8KzqvmL8itgNnkY70n26HyNyRAug+RSf61XDtMyvHIvluTuXrj/JpJtMyblGTcdWaVtEFzkPv6Asc8etI6/ZomwobzGwTnmo4/lLTbssO3XFZFzqxmkMMYk2xP98DFR8TsdF5NXe5sJexWnEzSMqDnI4qKC+Z5TevG0aE5G48YrLTzJrgi6XzIpAMSF+Rn29a0YdMcQGxkcbW5DMe2aqKd+W5hRnUU+VLQnuNWa5lbzBlIehz1pq3y3Mubm3ZEx8tQXOmxwW5jEgLqRjDYJ96hsYbtVaG5wG6xnPUVoknsaVfaRdpPc1ZLeOQLIlySuecjGKr+SrSsZLsbcjaSMUoLCMQ/u1dz1zyBUXliO6YcTBQCCDx9K1pP7JU4KcFJIvo6onmM4aLGB3zVNriK4uC8DAFOnPH0qpPq8tvC/mwkxhsAqBgdqkg02WV7aXaAWPAzjr3pzhZasJzk4qKVxQJtxkkdY8nO7PWrskExMMkkB3Y+Vz396uCxC3YNyEkSPnB6U3Ub7fMRGdqgYBAxtrGSafoKUWlbv0KjrGZE+0xKsu75XPNMldEfzFVSR3A6UebAdw3F89yTUV1eWtnAMxbN/HQ80paqy6ijDkerLSxx7TLInmTOOAeAPeokmUspEIJ+6STWfeSzkJLDOBgdM9aihuplUzzORvJAQdvesvZ3WjFKd5WRrhrOaRoYsMwGSOeKqYu4ASXB3MQOeRUthGzLlZwzNxnp+dWEtGkf5sOB79KSlZeZtCnN+7bQrLlY2aVd0jDB5xipC0K28VsSuwnLYIzmlujgGOONQpOGYg8VRs4B9qlTyFLnpkkjNZRlz6k1IyUrEn2uKOZ7eaJlkJGwHrVwNc+UIZYVZxzuU8kU9NM8tWlmKSPydx4I/CpIJ572FnjEYSIbSw9aqc2mdEKcNnv0MyclWZNxYZ456VVudJvbudI7dUdVYblZsbvwrXlt41A4zK461niO8aUXEUoRUOMEda350kuU46tCzfOty4nn+WLJuCDjGeBVmZLeyhxOc3HTCsKpPePaR+fcfIw4HH3qbHfm7UOYgzsOpPOKFCNrvcdK9rMnk+yRxEzL5p+uMVTmWCW2IklCIORkZAqtf3cwBJt2Tgg5PWs5YMwMJZ2VCDnJ5oXkE6cpyV0WHIdMCXDKMKF4BH0p1pvACwpubOVyOAagjRYbL7Sm8yK+xTj7wrTitHfT4zLL5UsmNy7hkCum8UlcunFq/wCRCl5F9qRPnW6B6KOhJq5PHfPD5SS72bl25GKptAI5vM3lmTADnnNbFkJYojbzx4kfnc3cVjVmkzSnGcXcz7nV47FltmjWcDCMVbpVdmW5udtuHVHyVKuM9K3ZoLeS1cSQow7/ACjNZtrpjJdRuilI2PysBgD1BqKNSMrjlHW5mTajGrfZ5LeYlDnfkZP51mLDfSSF4IrlB5mcyDpXW3dnHHeNiFXBYAZ52+9XbieS2IjZORgkhdwareIhHZEKM5S1ZgW8A1W1a3kvHiuIMHI6SCtSPUWsbMW77V2YAkxnPtUWporFLm0QJKPvY4rO0u3m1Sdri+Rlt48uSmeSD0q1y1IbmE4PmutH3LTXrrHIQ3HJK9gPWpNNaa4tp7wy7kTjaewqG2Sa6ne7ktWt4HGEU9WFX/KMENyYNyfaCBszxXFJRi+U6EktzEe6hsrkeTjkBmGS24nvzVs6ylpFvmgMpbBDR8YNKtlFESdRSIPt/dnrtap0tLeWMBhkDA2/wg461u+RK5mvcdjGu9fuGmBEOBz+7UZPPfmtUIt7axmFdzlMvuIypp8+muswkX5gEAIVcnp0xWxp1hFZ24eX5mb73QVopRastwirycjhfKnhuJXKbiB8r5wAa2Pt2pPaQSWsA8uR8PgdT7VtvaWzB0jiQoGOW65NVJZhp7AGFiMYQjouazqTcraF8vIuZsqLa24voJF3JIx/eZ6ZxTtV0yG8uVt7YDCZIkC/ep4nlkJuZ40RYydu5uvHeksrjzbkjzBu/hIPC8Zpezad4mdOsnC8tzNtJ59OnEVxC/lkhCcY7+tSz6bJe/aL+ONJJomCgBv4a2hcCe9m3MhiGT0BFTRvvtZLeCP5g2frVKqnGzWo0k5b6FS2xbaIZr4ENJ/q1Y4/Cqtrq80kJQWYkMa5DDj8DWhrUwFnA08cY8sY9kPesZr+4tIT9igQszZDhRg8VMaKldoucFzc3Yfp98btZ2cZZn4BOAK1mfTru2W1eJWjzu29NriuZ+2R3Km1EL/aO4yAfrWqyxaXLDPKGVQvz7jnPbGPr3pvD2tqTGSmm0N1F7iDy4LFFA/iOOTzVO9u72wMSTlyki/Ku0nmtT7TZeT9pwrMOdh6/WnXUD6pHFawSbShzG3XBpKV5WsEY2fmVrSyuxZC7kgKKzBg55K89x2rSeKWAm4N0pDL8qqOTVmO2ngtp0nkDPt5z0NUbTURNbhlhBEZ2rkYxk4rKopN+6KU6cPda3/AvaWCheTEbSFcc4HWpYbdJ2nkmKgFcjPOD3rHeC4jhaW2PllmxI++tC01COGwQlSZpeGDVNpKPvGkZX06GRLIlvcM284VvkI6GtyFp9QhaSW2EcxGEfPLLjrUUVlb3R3umHXnaPSkin+z7kaRkDNgDBOPxqJSjJ3QlTb1lsczq09xYReTJuLyucFjnA9qpwX2oJBHOzSDZwjnHIrrpdOtNRcfa22vGcR5HvVn+y7M4jW1DxxjHQYHvXVSk9FJCg2pOzOe0/TNT1i8+03N2IoOMu38XfitVLa9ilkit5PMVQRlhj8at6gDOkFtaW6FYiSWyFA4qHz827bz5e0EOwPUVGITlL3XojVRTvzJ3M1Xjgk43iSRgHYdKuCayWK4jBRHHVlPJrLTUv3oSaDNuzfuiepFQ3llDcXjSFTMGcBEjwCPQ0+RxadznkpqO1zbg1GNIz58XmwvxyOadDsgPmzqI43YAc9veqojWzjRb24RZQNxB/hHvSQamt6pVW81MetT7N302M5OEZJS3N+6sFneLaA8SAHIHSq1/wCHFmuBePcKMfdRWwMe9Uk8SDTLgRQx+bxgo3QVakuZdYmWXHkogyU28NxTjzJ3SNJuNWV4u5G2mR28mbZRJ3IJzmqt+91c6ikVvboCABkiru4Wqq11KzNjhFH3ahFxOrm4tYuE6E9TTUbu5dKMY3bH3cN5BpC4iVZ2Yg54yM9ayjbxyDzZPnnQdF7V08rrdW6fanVOPm3DgGqFtFAuMkMA3XGM03D3dXuTUa5lKOxhXPiJbUxxzQeZNGOAG4PvSS61qMig7IRD/dYc5ra1GXS1JH9mJ5pzuY9SKxkZgjt+9QH/AFagbhj0oaSV4oK0JyVovRmnYPF5KS3UjLk8Kw607Vbj7TE0byDg8DjpWVJqz26o0iZmViu1uMipVvra9ymPIkQZYk8P7VMXUkrmcoLks+hIuoG1iVJuUUEBug9qbpw/0WRL8GVSdyE9ataLd2t/az2rqkgjYlg/UH60NvtVkY4YN0ycYFRTjq+Zal8qcE1qVZtPtCv2uO1cFMY2kk/WpLjUIobcExiXJG/cMbasQgrbTXMZXft4UngmoJLSGVP3ybSeSoPWqla12ZRpqUm4qxm3niMyKttbu3ygYPpUxvn1GBYpLf54z9/+9U1zoWmPZSeQxSXGQO/51SghvAUhgGFXGXLc/hSjKLl7qNp0nFXciSDeLoiOYSOw24BJwPf0qY2XkXmXuCTnCg9BT0u5LS6aKzsPm25kkYYLVZt2hvbYw3DCSeJ8kqMZ/Kmld3ZnOScNGVL6VVZra5TM3BjI4/Gob/w3MsMd7BfFpGILpuAAreuzHcrE8kKeai4DHrXN63o/iCdWmQMYk+YsHx2raNJyn7r0Ji0oXlHcmS/1D7P9mgkVNoOQE5PvVL+35LeO3tHiDyRt80jPk1Y0izl+wrcXkb5LAfMeSKunRLBlX90rkvuyzYxV8kItoudSCjof/9H85Pt11clZbeFZnU4bjblauANdOiTzLESOQcZSp7a2tbdSI1LKqnnP8qZbxgxedNA8RUnDtzxXzcqS5rmMa0p6s049HsbeJHkuvOUjINXbyKA2ixyYePBJOegrAbUYZGMUc8bt/FHuxn3qvqN3cKgcMcKeVznijR6LcbxDWsVc0dPntv3tpc4IGSnGeP8AGphKjosaxbEB7HnFc3aPLJcHOVLjcDnjHpWrcXPk25VQFuGX5QTkAetJqUX5mUKrlpbQRboTSSJGZFjjz94H5jRZtEQ2QS69sZBqoL5I7cscnAGWJwGaobKa4mlkuN4DcbhwAR6/WpafLoXTpx5rtkGpzs98dq+W/wBwAgDioruzt7oRwD55YBwxOAR1/Ck1GfF3ueNyyP8AIx54qmtzCjT/AGxCyyJzzwCaump2ugmlCpdaliAoEZTAvDYAPI+tTxRtHmNm/dyE4wCSPoKrWdw6NGtwfkOCrKM7Kvvq8NgZJrcKxPQnnAx2HrW06crijiPaS91WLBs7G2cvdwJkpleT/nNZGoW+YC9pdIN4BMaud3X1qSw1eW7Dy3W144iQMkZOfrWpFpNv5hurudFiJDCM8ZFLmfNyyK5Fa8+pl2+pJYxJZ39uTH1WRhnPHenfa9S1KzkTSQWjiwWRetXZrFdZ1hRFbOkSggMw4x04qaCzl0+7MOnxvDEzfvWL5yKbhBK5lTcpystEijpWjzKC964Esg3eWwPy4ouLLUdQdrUt5KKoLHP3uelblxLM4WW0YsMbD05rI1xU3oWeWGcLgqc4bmm5SWxVTlls7lS2u7nS5Gt/7MCBgSHL9QO+KJdWLxsM+YHYA5GMfSp/MeS2jhdn82MfeK9R6ZqjJYTT3HkPF5cnLIx6Ejt9amok3dOxjCMLNt6mra3UrrCjjawH3+yn+tVrz7K7SJ5DLITkyZpttNf2WoGO5DJ5pGQ6Z59qvyWkVxKJ5oiJMjcDwP8A9dZuq09fvNKUoU/dexHpUGcFoA+MtG24Amp9dto5tKtrhZGLO3zHpnmr1n5EGpRzScREhQTz+dWtVnhvdibVjSJvlIGQRVQr3lYvkjKLZh+HLi4ieaysbeRoUXfubnDc5pJ9Uv73UJpLiJ/IcANn0rVsrt4wyW7qkLMdwzg//qqYy6HcQojE7mIUOP7wrlk4xlzNXKqwe6kVrfyJYFW3iKoSQ7HsPpVSbwlbzwrJb3DeXyxVV+Yn/CtaOa201iExsJw4PJ+tW4NZikIcSIoVhtwOtW3JT5r6BQinC00YCaDblIWtEdZYX5kYYxg+hqe4jOg6dPOJkNzJlRkDgGtnWbuGSGCWPcDLncQB19cVlXlrHeWqG+id1DgxjOMkVtzRvqOVOzs+hU0vVbcxqu/dOP4gen4VpXn9nx/MIjvYYfcfvGs6fQtPF3HqEatHMQNyBjjpjNZmoXF3bzM8nmNFI2EHUZzUcik3GJmn7F+8jbsbqNCyPgIeCAOVFVr5J0kaeOIlY2whB+8MVjx6ifO/cB5GH3uPXtWhbpeXWyOTKo77mB5yKynTcJakOrKVug231q11GSKOeQMU+UqRjbUzGO3upFmYRxNghlbqKnk0awvHeN4EgnBJWRTwvHWsu9jKQrpdsymQNgs/P5Gqp1e6OxwnFcza9TTtUud4ZG/dyJtCkj5jVi71B7SNReZQjIABya4ye81OACOQHzEf5WzwB2xXSxKs8Ia8ti8MiYYlu+aqr7j5kQ4RlHXQuafJFdTxOHPl5yx64rYvLrTUtjniIZ3Lz+dcmhksrt1hbcJANi54FQ61PehrfEiI4A3ruzkVjTpzk/d2IpyUZbHQ29vb3kQvYJAqxtwcjNF3MOFl+cKpBAP3vSuLtmvY7wmAzKHYHheM+lTjWNSju8GJTMvDbhgEfSurkna6KqtWSsy6suoQXLrb8KVJKsc8VFGYjMoTcu44YE4w1Rhb97hriNFWQ8gFsrn0psenXq3MiXMgjkkO5wCMA1ap8sbswjfmsjVuhYWCmWTdPI42/L3/AKVjJbxT3qO8rRxxn5B3rW+x3CQYzuhUZ3E9D/hWGk0bXBDMd6HHyg8VVJuWhvvH3kd3pIinQadqHmPEw4kPVahl0JNOmkdJy+T8r4/KorS6nhjGXVIwASzdqtT6rcm3blCjDKvkGsXRV/dB1IyXK1cp2BiMssB5kyTuP8qWKaRGcOR7gn7orCW5QXrASYyct1xmty1mtpoVly248FQMbhWVXnuc9B2naGhT1CzYr9ogLEMcNx2zU9pptiZ0+0SYkIwrZxmtOaa1ulSKB03BORkcGsTUDciRYjjehGMHHFJSlHQqtRm3zLUsavpgJHlyNujIxzwaJblYFgXABIxwcfnRFqARFW7nQNE2CCO1aTw27SC4DqykZIJ6VEai5rMFFyjeOhj6vc28lmj+RkscA8jBqPS7lHU2ylcvkhiOc445rYt9OWbcZIywXlRnIH1rGm0uOC4aXeAUY4Uev4VrVvy+8XQq2eiGXEs1gDLcctgj1z+NZ9kAZjLEhJbJLMcbTWtAonjeO6VVVjgZ61nz2RhkKmUOnUc/dp0mkvUzjK6dyG6jlspBeyxlpMgbST8w9q2IrW1udl7FKd+BuXByv1phf7TaLHOiBwCE2nP41EynTIvtEc7M/VlJ+9TjHlXKtyZW3aB7a5luN4uApT/WAjjFaFzqOn6fCPImMsq45Hc1TjuZtShlMCjzgMsue31qvFYFQrz2iMQSQCcfrVqTXxEwi7uy17nQ2oivF84ciYAFX6g1lXWiSWM5eJHhYtkMDkNVy0/dqlxudWXgr2qS8v2vAP3Y2xn7+eRS5lfRG8eWb5p7laLcGTcqg9yx71cTStO1BcyblePlcH5c/SoPsySYYS+YjYJVetQzXTWWYzDsTtjNZcvP6kTUoz73K82ko1xsdnXBOMLnj6VRvYLuK8W3iCnPA2nafrWyl0ZALiYbEX7rUyOSO/kklGDlcDFUnUjoxxnFu1tyBtQOIYdRKkr8vytkgY7mrKzR2kLI7ZUg4HWuevE+wzNAEyGPyknvVuETTxBrgMT69DUTSb5jaMlK2mpMGjvJAEuCGU9DxgU29v8A+z3imhIdGYgoBx9eKz2jvFvB/wAswTgHqTV2PSp7ncsl6IiBhHZflPNbKEYwTuYqnebjbVlZroz3bzy3jQQEZUe+elWFjMDG4hljlYjhQPlp1/p7R2scEsRlC8tInBPPSrFuILAq8tkJIZxgsX+7WbtyhUp2q6/eAu7G9mgS7uczKMqgHfHSiezS3YTAqEK54PCnFF1pjaaq3Fv5dxGzbkcKMr7Zqkurs263YbckHGc4NONJ9Nupd1GL9orXLSPcsAJgoBGCCPvD3rQWeC3iNuigITlVz/SuemvDI4E0yl0J2qeKbHqbCUQuN5XOMNg0oQm7qIQqRpx946T7JaSIYyqIX5zjrSWK/wBnWU1q6nywPlkHU+1YV3OfkujcFXyGMeDx7VdTWmubaU7FDKQcURpzaabHJx5r9R8kP2iBplbY/sM8Vk3Ph+aYJc2jYDOC/mZHPrW8QkUCzSt+8A4HQFaoXM9/Gzujl45egUAFPzrahOUNjmam1s/kPTwpAlr9vMm85yqjI2nv7dag+zXc0Z807hHnaC3Jx7Vr6RqxlXyZYnC4IO8g5+gHvWVcrqS3TIgVkUHYc/MB3rPnkqjbOiXs/ZpJepm/6If9Hu13SZLcHGDmtCXUwls1vZ7S0qDdk4bHcVTnj8sRyNJhnb5mI6c1LNpTwSi6lQSw4IWQcEfWuqnLndmYqpK96aujHuDC4HJEaHABOTSG5gchYw4d/lf0x2rTn0u31B4/JuQYlAAYDkeuaq3/AIfutLaK58p5Lcvw+MA10xlTtaW50V4Sj7yVxPJK6fLI4MsZcDgkEVNpVj9uk226xxyjkKxxnAqCe8c2L28O94ywLdcKaltHPlRzDcpTue/as6lPUzp14TqKyIvImtJhFcWpR3OC2MgZ6VYit54Y2iS4cMjFiFGQ1WpLu5kiVEcySMduQM5XPGc1c05VgdnkQi4VeSWyo9eKwnUmo9jeUvaTdkZu4Fo/tAxnknPStG1+ywRMjynABdVJPJqK/S3lKSxpvZ/vDFQWts8vmJaYdg2CWOR16UlKUl7xlOTpq+5FdSsSk+5Il3AKAOQc+lXY2g85dTstnynMsYwCx9cfWo/s4triB5UDqW+ZXY8NnFTanpn2e8+3RbTDIufLiJIBPrTc4waiyWqj97cmvYWEsd3AxJc5YAYGaybyJvOEyblk3ZyvetCGeJ4zEhZZcAj5s80SWfnz/LKq9RtxtLH0qV7txzfM+VoS1vHnj+zXLBxCM7c8t7VUhu44ZSWtg5bK4zyB2pgt/KlaaRfLcDja+cdsVJDEs7OY1ZHwMAnvWkWnK/Yn2V1Z6H//0vzZ3wPF5XnLGQSSuOR+NWZrgImHdUkKbVOCNwxVGO2uY3P2jbyPmAPP1qeezWPyUfMkbk5IOCT+NeJOvFrUx9np6CfbnhRbeQeZuwN2elSJdJ56ohfHc5IANMe0txJ9hmkYRnBDMfu+lVJ9QktYpLSOQF1fbuAwCv0rNJNkycZO1tDoUa3vsZVw23vyGqNrdkOwPErd1zxisi0v5bZkV3HlOckMenoRWpbzx3bD5MMGILZxuq5Una9zN25rRWwk7yPEqQlSd3BJwD9KobYRM84tg21uCzZ5rSaCNp8xyKoHJAPANNjjj8toomxvbJOetEJqD3NL20aKs7W9zEyXMSxyKDgLwuMVlxy4aRtwCNwFJwa1JfNgmMc8vmLg4O0kCq2o6bHMFlhR1kB2k5GW59KileDv0Y5O6vFaoz0XaqF2bzBgnJzn2p1wXuMywqYwMllJGfaprqykTyUj3F9/znbzR9jiBYyKySKBluRXXy6817hBSc7JWKFncxsfs8gwxJLFjx0pzkRxP5aMYi/ODyKt2vlmZne1HJI3Y+8KneFPLZMEI7YApvkT82byi1ruUrS/cTnykIjXrg8/WuiH2a/tkLgknoQ+CawpbYWq/uznPDf7NTQG3t4dsJLhvmDbs1lJ20SOONOV30uaFyxtpBEXzHtxl8kAc8VRJLsS1uiIDkBe1Sx6jEIEZZEChsOZFyfrT2vLOUSeSDKR/wAtP730FPmcbNmsLQdmR/bD5w86UiMnAV361BdWzxzF41djjOO2PXNF3ZrcQgSoQF+fPc060WRAwtJC5Xkq3OBWkZOMrPdmHs587aZXNxGMZZcE8g9aWW9eHyxaMjHGGashsPtk8wIvHGSTUgLAGWPOXON+eazVBy+I7Y1Y87cFdF29wVEvnnfuBdR2qheyxysggleTA5Lcc+1NlkleVkDMxzjJPQUWllLdPhM4HJbFOKUXaWhipzlU91asad8g+87IvUehp8ERdTLHwy8Dnk1dttKALs85XHGMcmnRWYiIWSQHa2VXkVp7SMo8yN68W5pSRLY2Ma4llUq6kEszVcCpCWcSqElGUGAS1Aup50UNbpHGM/dPJxSK8IcfawDMozj+ECuCtNOd0aRhGMrdSJrW3l/0lsLLj5Tk8U5dGVYRL5xkEmOvQVaRvMYbSBv+6CMcVbnjSCFWd2WMY4U5DH1pRnppuNUZKTaGsPLVYY4QiIu136gVEVR5Ft7uRoT/AMswBkfXNT28sstxhWJj2naDxk1DMLwMxmWLg/L82MD0q1Fu92OMo22M94ykjtvMzA43g4x7VLb/ALg53BlYgSpjkGhrnyVaOOHz9xG/cBgH2qW0lhSMS3Nurkjnnoavl5Fcwtzvkb/r1JIbdRFJJM6pGB8uMZqEu0mIfNAjDZ64NMb7TeXTJGQiFuB2Iq7MwinSz+zowKjHuaydkdMmlFcpYgt2hMu395kjac9BiqiWYSYzSSJIvOeSCPz61pQKlvG7SKUAGchulYk0ivOY4QzKrZCt0IqU5T1ZyVaqptX0uT/ZYb5zIyu0fRT90/nVSOzkgkBDuYmOQh5zitW1866tCxfYUO1NoAHvxSxIb61zJEUAYqOeTzUx5rXHy6p9WZyJvcybPliGXxztqSHTI/8Aj4fzFQnlN2Qc+1aAlgi3RQqI5GO1iRy2BUBuI0ldFVmEZ388Airpx5k7hXqSl8KJora2gAgnmZ2BO0Y4x2pyxpPGY40kiTqQzcn6VHbXkeoYEuImibKOw4Ydx9alurnz1cpnft/dlcDiprKCsluTFVue72I72+trNTGSwlUZjUgnI9M1RGoMcS2+B5yfvQxz36VUv7hpJ9pi3bcH5jmqW4NNJJnDqQQWOAfWt6UE1qy8U5Je9saiSXcUolA+R+Bg/eFaM0t7M0cf+rVV3Byc8elY3myeV5rxmWNeAAeAasQnUUt1UuQsy8ZGdtKcL9TmhTVO8YpktxI2IoVkEkk25FBY4Az6U8WxiUxSsJQ394kFT7e1JBps8nlZk+XnaUGcc96l1ONotQgRkONmDyMn3rJN3cQg1f2k18gtbeWURXigRw24xIxP3q0PtqIQ0aqzKvBzxtqhHcXGnwm2lhRY3GSC/J46VG52NEVyyheV35xk/dqXTm1ZnRzuU+aGlzThvWmVw6k7ONw4AozhBIzElh1/u1mMSYT5dyIUGC67t3ze1Wba6+0FY1iVjGuCBnnnrmj2TWjKU5VFecti688djaFxn5cmRsfd9+KoWd6l1CzWzOhUkOSc4p3kfaHaG7uS0btkjofpx2qC7ktEmTT7fbBEFyzA8u3pWlO7TszGqnUa7Iuy6ZEPJaaeMqwJKv1PqacZZUnUQRpcJ0iyQAKzryOZ/LSW1cKuMNu4wanigMU6pFOTGmRtYd6XM773CVub3laxeSRtRlSH7LtVflZqeLGOBJGncBYjhFB96jh1A2bzzTShWkACKQAAR/MmiS7lnXMKfLjLcVhFWnaRamnF8pRaKWeL5LhcOxLMeoFUfsyQ7QIT5ZY4ZiT+NabkJbLuiA+bHWqEuoEuYZfMiQDaQRyc+ldqSbu2K7i1Ys21m18ZYpLgFGGSRwOvSr9jo8OmxsojDyzNuUg1jwXUlrvSK3aRQc8dR7mta31N5IxHc7/P6gngD6VjKMrvsdTdKVrqzRRKbbiS4nk2O2QFLE1Lo+kXF0QjnKyZY57ippd104QQAvnIycbhV23uWs7Uyxp/pBJGN3AGPWqcUoqVzGlTU25amYz21nqMtuyoRFj5AOw6GpLm9JZZLdsqTuxjt6GqDJcxXD6tIrSJJlcg9DWxYW6RyiZf9a45B5GKqpCO5km78vUha2/tGTKwhlBGTuzg+larWK3Ucfy4ccEf4VLJcx2y/uY41z99QMfjVI6xIZRiHy9vy4P8Q9ax5EtjWajBe/qiN9MWPHnFn3ZyM849KG0pFDPBLtXnbHnAz71dmvS8exYgrsOrN0otLa3m2rIwfJ+cZzmqjWdrl8tGTskUFjkjh2FIg3UkDrSRPdqVKkIBjjrWlqIt/NaCKEFW4UA4xWbeWa2jCacEhcbl3cVTqQveQ5w5mnB7FwX0QDwyBmkfuOxrIvbiRR/Dt4xu9ama7tZbgxlTtC/6wLn8qJHt5tqOnmxglQe9ZSavcz5ZSm1vYjXEozHIiooG8Kepq7c6dFe2w/eFTwSPWnR6fGsai32RqDkn2p13cwPAYkjIJ/jx0pOLcrtmsIyaaqrQpf2bFdL5bYyi9+1RXNqhONu5VGFVRzn60W+5Z5JklMkZ4BLZqa4v/sqxqQoLDOCCc1pTg2mjOM1zXUdUV1URWeyJP3rH5vWpLdryAmMkSBhkgN92pbGSMubiSIGT+HI65qWXKHnapPU1M7x90t+0+LqV4Z/NMkSfeJ6HJxU8NwlhhYUO+Q5LMM4p9nbYikkjjADnlwcmonRmYW/mEt29KwhZaompCsoXjqXYoLe5Ly3ExyvcHH6VWszBp8kq5z5vLAv+uKuwTpaxiEorseCcc5qk1m86O8cgjl5BJGeKIwquTsQ0rxcdWVNavmZVu+RGGCgA8/Sn2bwy2Uk0ke5z/AeMVaSMmy+zSRBthyx7k1D9hE0LSfP5kRyAMjNXGEk2p7ms05SWmhAbwGH7PJsa5f7oxnaKpw/brdnhtl34HzZ7epFXtLsHd2w7GYsd3sParwsbmxha+dA/BUcc4rdpLbUxjz3vHZHK3K3DvzM8gZsA4xmp3t2mhMFwSxLZC5rqbexsb22WV4juXnB6ZqmbK3NwZ1h2Rcj5RQ6j00Nffirt3TMmTRkj01pxLLlGyTG3HHbFLaO06kSZO7ADZOf0rXh8q3tJLW2BG8ndnnvVH5bJMCMKpPXd1pqSkiHBOV+paj0ryNszxMVP3uwIpbyZYZUVZYx5h+XPPNVF1yWfDLEz4JG0niq4vLfUNRJkiOVGFC5IBqKsZJe8tDWbbWuhsrK7xZ+XC5z3xVSS8JJgjZgCwwAO9WbWbb+5Tccg5U80xhbhWLkYJIyp5B9RWUIO1zFtNXT1AwTfaI5Sv+rIbGPvU+6mQymbbld3K9cVXjv4kjkiEpKFwoc9R7VYWe2ERhCh3b361nKo0tTVUvaNSP/T/Pd4w0/mD93uIwGGeKmnjENv5CrtDEB2Hf2pUaBFYSHLnjP9KTftQwFS24ggHnb718jG+6NOZqXK1oVrfcm61nzwxEY7YqS5dlYQDHlx9zjnipCyblSNgzKeTnqaaIrW7jZZF2uj5cZzk10wp394xbinbqVnsby7gWdV8tXJwAQd36VYsZPJEkdzAz4XoDjmp7eRbGEw2ZAQ9AecH+lOluIfMSN3CSFQWbtnNZ1E+a99BSlCaSvr+BTCrIDcRvIDkED059avWEzTSN9oyI05yetPuofKjBMXlxt0Y8Z96zR58KgI5w7ZYk84qlO+keocsqDuaCSkNMFjXynY8kfrisqW1ubwoskhO1vmPbA6YqS41UI6QFAUGAOcZpNS1K5tjDDFkjgMwXj6ChOcXax2N86T6GhNY2s0UZi+YnAOPpWddaDcxsi2gY95HdhwKqQ6xMsxG9s5AAA6c1rm/VovLvbhVXpv6U5Op0WhHJTbs1YzEtYpbbZCWaQf6wg4wKvarBf2kcU9vcCNeNvTDn0plvewwSiO1UCMLh3K/e+nrVx5kuFX5fljyy59fpUOneWrsROjeLaRQ1G2vU0+N2XPmA+e3XHrWdY2VhA7O0zyBiMRyAjd7iugF68r7H/1cnysoH3ferbWcSWEcpgTeuQpYDJB710qfIhWlJ2gUX0bTliF4kKK8nCyZ6e1QJ5M6/Z7yMOzA7WdeOtawkt1h8hkAXgjis7UZLNyjxbn35wGJGPpWCquaumEqMqcnNrQoQ6Zd3P2q4iWMeU20IQOUrTs4UGmSX8NttmzgR8DmjTryE2sgy4kUgFTxg1HcXbIPtQDbj0GeAaaTvaTEqkE+dK5nnUL0Pm+VyHwAI+1WFlSKIFFjG8fxnaffNOtIbu+1JJI7YSoBkDPGffFSahp1qLn7O7Ymb7xU5AFVeLduphOTcm4oz3voxGpAPlSn5SW4BzV7ePLSOWPbkbtzHGRUEzaZp1onkwNMIyQQT1zTryf7Taq0sO0Y67+gpVIRcdNTKMmpNMHuJPLYw7cdxnBIqzb4khKtyuBkAcqfrVXSCjq8t0m4pjAzwPSktIXv7mSS45LP8u1iAlcscKnJs65VJKCa0GGfUv7XCQIyQKp2s4BBFbWnzqDJLeNHFFEhZ2zjc2OtU/PNjC5mCN5TcMQcD3FVjOJHFu6BopxmTeOHGO1dNN+9y9C4VLNOxbttQt7iT9ztKSElGbpioHAdniEJYvnj3qldRWen2qJbhztJ2AsMAdqsQ6lcNHFtXNwoJA9VrOom5O3QbcubbchNqxj8ll2ug+UFRk8+tR2UX2Npb2Q8DOEJGQfWklvpLlhPIBGwY5U9DzVdriea6jzFvkhOVDDgjPSiLS0mKo6kZNx2L2oWE+oBHH+t6u3Yr6VBDpku5XspTEcYdGArTa4nZQ4O1gOVzxWVc/bPNkmt1kDTN0GORRCd9iKsoOWxpfY7D7skaySdC+Mk1JCI7WCRQ+Vzwc96oIJomHJMn3cdgMdsVsLawyWEYceUyglyp5qXzbNmsFGS0Q63t0Aju5vnZzghTwBVoRW1ohmU5WU4LHoKz5rhbewLqTycMAetV7TUZjF5d8MQDOw5603GVioz5GklctSoZHKJc+YDwOO9NtmjsJpC7eYNoGM5ANK0htoBLCrhZCBtJz+tZ1xb+VcLLDPtBwWViD39TQoKRjUpty0+4lkura/vZkkJLKARniq9/FLebEtWAEPUBttUWtp7e8e4zu87gNuH61btMedIrfMVPCjv71o7pWQoz5Z8kkYdzfXETNHqERwHAjbNRxXIs7l5JuDIoKfNW5r2lXeqLBDGFZtx+uKxRGk8iW1ygJi+QHuK6Ke1uhnUqu6jHU2LKaKdvORPKDDMoBJzSpfWdzO8U8rbicKPUetZDR3djujM7FM8MCcYpInhkvYZo33CPBbBxj61CpptuIU5SUeWSOoicW42rhm/hzxWTNfX82oSrJl3zhRnoKWG+hklmAu/wB2uTknvT7O5ZVGoEqI8kAn+L3FOUJJJ2JqSbejsitcQS21xF587llG/GcDmtuwkW5gaW4G2QfdY96ztTtX1JkmkYmPb/CMfhVq2vbZIo7eOMgjgBmzis5Lm1RcJJrXUc94sVy8UqH0wByav7rGOzWOzt41mZhuYcEisu71K3+0Bo0j8wD5h1NVrVbgCS5Zh5RO7IYE59KiVNt3QlO0bWuX3mjnuVWXCrGMZdu9bUUyC1kjbkgdOua5C9vvMKybVCFhtz1+uK1dN1TzFHzIcfKxB25HrVxU9zFKfPypaFq4s7q+WEpGFAPLAgYPvTbi1NvHFFJJl3OCWNKb8x3myOYLEoyCT1NUr/ULi5mXZkhTy45A+laVabeqepNRJJXTudDY22m+SZZXK+WuGYtwao6oks1um2VY45Gwn0rKjnuTlrZjMH5kDcA+1a11p92dMRpG3L1Cj+EelSozWsjS84rlSMG50yBvl81RJuGWA605rZmsGZnEflHEhx1q6okuEkjiQbU6t3qISLJG1nJBjsxYdTRKTa10InHmiuUhS7jS9hg3bXm4RgnGPekvoHmMkc8jqUbll/iHpWjLoOl+Xa32d868nJwBReXESmGG2zk5JLDqaUJ3VkOlRm58r0KdjNYSWMqakjLFF913PJ9cYrP8v7LcTfZZV8opkfNnA9KvW9rLL5hdCCrE4z1FZ1tOF1GYyQrHGrZKOCcr9a0VPn1ZcJQptwZd0y2e+sClrKrSRn+P0ouNNimE1reqdm4EsvBBqRrK3067+2pOY7Zk3FUPH0zUa6hLc3En2tAkak+W27dwOmcUNtbDqOUrWIV0iKCzeWzkdmDdZDnI9KrwWkMzm2uYhukHyuCCFPvW5pGpaTdRmzmmRHyQoZCAx9qbeaHJZv8AbrSB5lDAuisCf/1Vp7ZW95WY6FJz1jqZFvC+mW0tlLZ+aFYnzAvUmrlnd288cVtJw6HDKx42/jVgXgZjcm3wy8Ff7tV7m3j1WGK705N4Em11ztKjuc96Kb5/ekialbTlsaMMz3PmLDJtWMn5c9BTdb1IbIkt3VpGUAuwyAMc/jSRyI9lOlvtQqgDSYzn2NZNvps85MWzCMwdz2LDoKiEHO7k7WNFCE0aulnzrQSqmWX7o9DT2jijhaa9Ckns3r7U1IYrRxHb7RuADrnhT6/Wsu707UpJWbzg8bHITd90VleTYRgm3HojWS4W5t0aKP5cZAYdKu2lvuiZ51i2xgtjdye9YenT3Fu+yYeYyRtjI4HB79zS/b0ntDK8ohknBGAc7acqL5edGDpQ57yJ9S1CxuAiXKAoXwrsPu/lUV3qVtHEht3juI0B3MH5z9KzYNOmu12T/LFyFk3cA1TmtZ9HVJUQXUecnJ9/SnGCcbt7jrRcXaKubF9dxW1nBMyllEpLLnGcc0o1GbVdOub2CfyQG2pGOOOtZbxPPqVnBdtsVjuCA7VHfp3zV5mSO0uIUQGMSYZAvXmm6agk2TC85dkZceqSW6RzLcja4+Zc+n/66v210L1fOEgWMPlowclB61HNpWntbwvt2M7EPzjNVmtvJLRwKzbem04z/jTk4umRUpJy5Wzpp2D2xfOJGGAxOBj1NZ1gyW8ojMyKnXrwxqES3kShrhMB0KshOSmaijhkmAslVROASGY4AA/rWDimtzeTf2eho3rrd3MUYfbuwN2MitPV7mUWUNrbkh4xxj7p+prmvMurdktp23RnjdnI+tWpLtkMEaO28H81qVRlLUzSqJNyW/Y20ujbxRxyKZZHTDMO1QXll9v2RCQrhsliKY8lqsGyW7Cuo3DA5Ix0p/h7UBHOsM7DLnZtPpWjir82xt7GpZXZSuLGW1ikjsWI/eDgfxfjTbfTrm1voo3kkjZotzjJ2963z5DTSW/meWAScscACrI0uK4shdbxuGQrE8EVdSo5O/Qh0JJW3sZ8Xh1r957o3w6ckDGOO1PTQYJLPy49pCdecE+9HnzWTbo5ESM/LIx5qhdau1lJ5hkjZSCMBhzXM5uTtErnhCn70depYTw7ZCEbrYOISdoBzn86ase2OVJIiRH91Cfu+tXLTU8KqjEQmwAxHeq4mS4uZROxDKfm4wWFc7lX9paex2eyo8n7v/gFX+zzfxu9sQjxjqT0HtWHe6FNdXfnfNKY8eYVPUV0ytLAU8uRkVmPftT08q3uizvlZcggj7xrpo1p02YzjGMLNHDt/aumySR2TM0cnJUjO2p5MSoss0vzgYdwOprrbm1hjt5I7NPIMgyzkZrK/s6wlVIZGNsU4yo+9XbDExm0pIxqqcX7rM20tba6mAF1IjKN4GeCRWrc3f79ZhhZIgAAcAP6/WrE/wBks7cNsRto2rIw5PHWq9jmYwzG1LKCcHH9TWFWpFuyZi7xd+p//9T88xLZXunTrOwhkCEFd3tXP/ZVYiQfeHbPI9+K0DYxQ6pJLaKNv3mDcjmoNU/1W4DZGRgADv8AWvEoJW9Qw1ZtvmWo8XFrboQZzLEi8bnJ571E2qXMcAjBxGowMgZIrOiWa4kWNo1jViOWbg9qs3WmTS2uxI2bZ9584HWqrqEXqRNXnePQopEt2/mQK+c8ndnFatveywebbSYkjPXnBFZk9sW2sJvKSMYIUH8/eo4ppUWWJMySZ9KqlT5m22YV6MFG6OktEh+w+fY7gxO2RSxJP0ojskaUSSNIZGHCsdu2q2mX82k/6RPb7XGAF65q3qV8t1G1zIpRwRkjuPSuatHuODS1uU5oXcSkHYoJ+dj1H5UsN9JBGvnSo7cbTjt/jUIvvPlX7UuI8YCAH9ahurWNZ43svmtud2Wzg1lOMbWkiuZxfuo6+x1q0gQwHeHkTIPvWVrd629Vhcl2OQNvUd6rxeRFCjQM2W6hj0FTPZR3Msc7zINowOuSPSiMVpzFe2tK1h1rf2axL9pwJCvTPFY91NPOxzEpUnhj0Fad54dkjn+0SBDE6/Jj+E1lGz1C4nNtHjyo+SSRW9H2aloVVavqmPZtTFtm3jwF5D4zx3qvbSC7Blk35Hb/AArpdAspfJMM6tCo4wTnNVrvQb60L3Fv88Hoe3vUVWvaaMzUedqSTsYUF5Jp12TbtJj+NTnNdFLN9uto5YyBKR8oNV4rVriF/tMB3pznOCwqtBLcQO0tmu5FOAG6g+lVNqUQlTjFXRrWF1LBLJb3Mq4cfu29T6VWlj8h3eM79uWfBxis65W48yOW+fa8p3DZ0UelRtcfZ7iSdBuZ/wC8Tx+FTSpuWxMkmryNG31a2MIuEzE+eY8dferiTLeJ5bsrSMT09axrd5SzTrEFZxxuHy1at4ftjyTxsbc9wCOaqcUlpoZPWK5HcluBeeXhAu6Pkg9x6VDZzyQQuyMFKNu8sVYjHlxiK4zLuP393vULWe1pdhWMy5Cr3xXPKz66nRSgpKzJ9Qg/tSKKWHHT5nzyKpW8ixXZVHEoyAmW6VUnji8j7KHkSRZM7mJGKo3MDQOZHkKSIoJG7GfStPZNrUUYzVo2Oqn077cUZMIwwCM8+9MubQlRHu2mLgk9KwrDxNcgJGWAk5UHHWtyDVEeFFvJI89Tk85qOScdLbmVd0k7u9xbaeWIfZZZ2KAHJJ+8KztQidHTYc27ZwPfPStOzuLLUVmljIQRZAz1NU5p/t4MNspkMTcDpuHrWdNvnNIq6u+pTbXZBHJplwTEyMPKA/zxWOI51me7zkoQxU85rY1ZdLutgitlhmjB8/PWs/dFHKLchShQkYOMV3RaSuxVptrlbv8A12LV1psVxbRXssojkbkr3/KiwkWHCXSopBwkmcfXNQI7u6rdMRvyFAHGKj8m7jdkmO4oOrHgpV07a6WuY1PZwkral+7v7e43xrMHct8oPUfhVUyMGa3jZCqKC/JGapXS7cXFouyMgHOe9MS1MkWRDKGOD1yGpKnG+50VGnG76m39suHltbWaQHZ0Y9hzgHNXb4DYs5nHm7fuDv8AWsh9OvX05WFuWkXO47hnHrT4d+RE7MOm8gZxWXKnonqT7tJ3a0fU0NLmUwic2nmzxvwfStdJbW/mkueGEYww5H4CsXUfOsldUbIZAoYccUywu4rHZJk+djJGcilVpWVy+bWy1uOukjunldY28pGJjYngirVi0eoLJBeBsRAFSOpzVaG5tWlZLiWTySxaMFs4Of8AGr1nZW1xcmZC6MAChLkBvY0vZNaP7zCUve921uyIR4fMhK6c5hIxksPlHvmtiwJGmyWNwfP5CozdqT7VcWaMkisU7heT1qtf3X9n3Ed1aN8kuCFc9MD0qJSb92+p0JwiuddDLv7COJt8A3Q42y5XO0j2qtb2LXTbbWVQhOVbouR2rpL28QWW8wiRGH70k1k29qwAWBUMK58sL3z9K0hV93lvqZN3e2nkRzWRU+dbk4txlwSeTT7yHe0a2+FaZeTkZPPPNPhJs5vIdm3qxLhjxjFF+WmhWVJUwv3VPWtG3Iqm3FGWYp/MkZSCBwwLdDzToLhbWQsquvGAuOp/rUMrwrOMLjzcFgw461ZjjkuV+0RSAmNtoB7VbUpWutByXOrMsNqEMiRvcxKxO7HPzce1JFdNAVWEAK5DbHOOBVK9aS2cQyJlkYbW9qkuAJ0imjiBIOSf7tSop+6yrcv7xfcNvP30ySxzmMluAc8e1X0n/wBIhuSqtKoI+c4Bqj9tt5AbZ4W85cMpq+k1u7xLPb7ZCM5HQ1lWckrIq0aj5rC6qvyrNC0Y88cIOcCqttJawMEdyu7PBXO4+lTXIYXQhQYVH2gdhVO5EYVg/wC8feduD6VhTU0+V7M6lCFkPW4aeYOGC5OGHqPSpJp0BIKszocIxycfjWVETGxG0ttGwHtVmyE7rIJfkjzwoGa6PYx6GdSmpSte4szyXIlXZkFRh2PBpEL3SLbTAxhSMMR+uaiBubK4S1Zd6uwC4Hap5zNbRMkWX5DP7HPStJU1HToZSkoS91MH2RyJAAGEbZZvWtSby4GV5nHmEcYesW8KJ5ZuVDK/OB0H1qVbqG34eRl4yoJ6ilytv3NBKDjJu97l9rmEMfLkVWLZIAPNQfbVNwNxQLuG0Y6GmC3S8kjuhPGBICWB7GqtxAk7L5M674zgkZOarlhJ2Zm6dRq7Rt3V4kS/ZsA5wWPbFTyyokSGBsuOQ2M1kabLbKyxth2OVYnjJ/GrXmTtKzwx7dn/ACzXkEVhVpu3kaKko2ct2S3EwedGJKsy4bBOM5q1BZwXSGD7RmTHyEE4B96y53dsqzmOVgRjGOPem2s09qojWZ8FuSO/Na0o2SUWRNSTuie5064gQyzvt2HHJIzzTUEMyK8u5I4yPnJ71blnZ5GguD5i7c+mKge23ukduS8LN8wxiolK027ji7Kwl1ClxbyG3mLMDjAHQfWs+OzkNt8kit5Y5APOa1vtMNtJ+7twI8cgDkmmTwysyXNnlIj/AKwMw/liqc5N2uRKUmtjnLlJIitwW3qT8yen1q5aSxxt5sMgCE9jjmrF3ZDKvaxyHefnYDGfwqt5UUEpTGGPI3k1tKXOtRwhFaMuSeZOfNF2wB4C5qhc3AhuNoLblHBTuffFBivFAkZSrbs49RVidkZQRFjs5zg4rT2asmtSoQTbcT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0" name="AutoShape 6" descr="data:image/jpeg;base64,/9j/4QGaRXhpZgAASUkqAAgAAAAKAA8BAgATAAAAhgAAABABAgAQAAAAmgAAABIBAwABAAAAAQAAABoBBQABAAAAqgAAABsBBQABAAAAsgAAACgBAwABAAAAAgAAADEBAgAWAAAAugAAADIBAgAUAAAA0AAAABMCAwABAAAAAgAAAGmHBAABAAAA5AAAAAAAAABSZXNlYXJjaCBJbiBNb3Rpb24AAEJsYWNrQmVycnkgOTMyMABIAAAAAQAAAEgAAAABAAAAUmltIEV4aWYgVmVyc2lvbjEuMDBhADIwMTI6MTI6MTcgMTM6MDY6MTEACwCaggUAAQAAAG4BAAAAkAcABAAAADAyMjADkAIAFAAAAHYBAAABkQcABAAAAAECAwAGkgUAAQAAAIoBAAAIkgMAAQAAAAAAAAAJkgMAAQAAACAAAAABoAMAAQAAAAEAAAACoAMAAQAAAAAIAAADoAMAAQAAAAAGAAALpAcAAAAAAAAAAAAAAAAAAAAAAAEAAAAyMDEyOjEyOjE3IDEzOjA2OjExAAAAAAABAAAA/+IADUAMDALeAAAAAAAA/9sAhAADAgICAgIDAgICAwMDAwQHBQQEBAQJBgcFBwsJCwsKCQoKDA0RDgwNEA0KCg8UDxASEhMTEwsOFRYVExYRExMSAQMDAwQEBAkFBQkSDAoMEhISEhISEhISEhISEhISEhISEhISEhISEhISEhISEhISEhISEhISEhISEhISEhISEhL/3QAEADL/wAARCAYACAADASIAAhEBAxEB/8QBogAAAQUBAQEBAQEAAAAAAAAAAAECAwQFBgcICQoLEAACAQMDAgQDBQUEBAAAAX0BAgMABBEFEiExQQYTUWEHInEUMoGRoQgjQrHBFVLR8CQzYnKCCQoWFxgZGiUmJygpKjQ1Njc4OTpDREVGR0hJSlNUVVZXWFlaY2RlZmdoaWpzdHV2d3h5eoOEhYaHiImKkpOUlZaXmJmaoqOkpaanqKmqsrO0tba3uLm6wsPExcbHyMnK0tPU1dbX2Nna4eLj5OXm5+jp6vHy8/T19vf4+foBAAMBAQEBAQEBAQEAAAAAAAABAgMEBQYHCAkKCxEAAgECBAQDBAcFBAQAAQJ3AAECAxEEBSExBhJBUQdhcRMiMoEIFEKRobHBCSMzUvAVYnLRChYkNOEl8RcYGRomJygpKjU2Nzg5OkNERUZHSElKU1RVVldYWVpjZGVmZ2hpanN0dXZ3eHl6goOEhYaHiImKkpOUlZaXmJmaoqOkpaanqKmqsrO0tba3uLm6wsPExcbHyMnK0tPU1dbX2Nna4uPk5ebn6Onq8vP09fb3+Pn6/9oADAMBAAIRAxEAPwD6qjhbOYwc+p6GpXEcaDzVBZuuKbEONu7getSMFDAhyPrXoJpnmuKWwiryMdM1J9446DvQ2wdCTu7+tPAZQAy9+KHa46cWxTGp6SEEHqBTxHJ/CMjHWkIwce1Oh6YZ+B61MinC45F5I+Un0o8ob9zAnPOKcAAQY8Z7mntwFySce9SloChdiLy2cYU8YNORYzxtz9acWyAT0PcmmRsw3dOv3qtIbd2OVFU8SEH0qVQEXe/UdeOtMCgNu6n1FTbtwz0b61MkgjG4gSQqJNoXd69hUm0RY9T15qIj5iXzx3J61Ju2DBXr0bNHK7alxld3GtH1YDnPNPkQEq2DjuB2p0iD5XU9etCbg3yvgjqKYnLpYjARkMm7GTxzShRuA4z35qVlDldyg/Sm4VGyYv1oSBLlGDe3AcY+lP2qpODvPcY6U7aqHIGQeSPSlEYALbyM9qqzCyuRKmw8AAH2p0aK33SM9yBUyjkhuWPTI7UBArYClVxyc0K7JktVYiZBIQVGFHXjFKP3Yyc4Jp4L/wAS8A8GnFsuqbRg9Se1Fu40pN3Ix95cA4b1705Y/wB5yuD2GKFiIc72BpcM3G0ijlSCzauxojLsNwAQcGgRr5jNnPbrUqR4z5hOM4FEY25Q4J9c0rEpXdiNtsbc9DTlWMDocdyKmDhVOeTjnIpjqT8xHXtRFNmiTRG+BjZz7kdKao6cYz3qZsFVG37vam7ccY69qfLqPmaIzHwcYPsTTiWH3uM9T2pwRhjAxnv6U5xsUAgMD1NNLoRbmd0MK5AU9uRxShcHDKM+oNSKvHPXHWm/ewMFqTWoparUYyFiFXmnAODgcEHGal2naRkBs803G0Z3ZHuadkJQ1uhDCoiZQckHr3oC/Ltf7o9Opp+0j5sUOSgJ7nqKlR7ltdUR7TjJGEboc9KSEM4yWwvrUu0YwF4P6UioygkqAq/rWqWljNvUTYoxjJ96c4RFG1+T70KobcVJUfzp6EZKgfVvSp5WypO4wcDkBiakVMRsCACelL0x8wJHUmgI65zjJPrT5RWsxgDbdoGMU9VVVBfBBp3zKeuSDyc0vzn73K5zmmloJasYUYKQPu0qDdyxIx1ANPZZMgbeOxpSDjgZajl0BXTGpt5O0tnsTQV3EBY8AdQOc1IR8wyMAelJ820/NtI7460nC7uKV7jWEg6Y56DFNjR36E/SpQcjHf1ppXBzvwPY0+W4J3BVZeNuCe7U4qGGMkHuelIOQAeueKkAcHJwKlwGpdCNcE4546GnFuvy088n5lPsRTWLDOfwxQ46BqhAikYGeaBGwJ+b5frzSg85cHJ6Gl4+8OaOQd7oTbtGAOvrQFVT8y9acGZn46YpGBB55A70nG7DmIvLxLx29TTpEL9MAjvUi4POPqc0beT3Hely6ktXIAGwc9RQ6MSClTfe47djighUb7rHI/CnYSi09CLawcIRux79aCV3lSgwOmKkKgg4H05poVx1PA9uadtRuIw8YPbtS7c/jTgF4Pp1Bo+8owpHNNoqJGU3YyAFHpTvlxgD6GpdpCjK8euaj2AEkHcfU0LUUhm04GeaUordyo74qTv/AD5pm3k4yQfXtTepI0xgnO75R6HvS4J46Y708oFUrjOaNp3ccA1A3G6GHBY8nB9DQiDacg7geualIT2z6etMwAcdz70JXDW4w985FKUZQfQd6fsJ9PlPrS7Mc9T9ad+hSXUj8r+L+tOZOcA/rSg4XGOnX3qRBxz8vtihruNq7IDk8dMe9DMQDjGc1OVHTGATQYcqNuMjrxRzIlqV9CFkZvYU8fcwxw1OI6dvU0EZbf1+tF9bEyjbUiCA/MDnJp3C7srk9hT/AC+cDp60u3jG7DDoaGkOMWMVQFOQNxHegA42457mnkcYAznrmnAMc7OlNaISUrkOw53FOF/ipSoJHJ5FSMuBluc9QKPu/MBg55FO1w1vYi28YxQQOq8EdfepMZJ5OfeleMqcHjPenZA01oiFlJxkcmmgbgdp6dqm+UAkdfShQCOIxn1q0hEG3Bwy0u3g9gO9TleNvY9aeI8rwenYinpYh825XUDIO09KeyN25qYI38eCM9qcY8jcpFTJlpan/9D7vEXK5U5I9ODQsUmOCOD0JqwgAf5zn86d5QXpnPrmvVuebyXIPL6ZySenNIYh6c96tIExu4GPWmOpD5Y/Lnt3pJu4OGhAEDYbHTjNOMYzhfxINTnGfk5yaT+HI4+tOzYlo9SIjBGe/r2pQucArz1zxS/e9M+4pxCNjb1I546UcuoNXEwc8Nx2zTApckFc49KnbJAwBuPehQR8icep9aNbk2d7EID8KAR70/p1PzHpT4t3zb8fNTgi8MdoYfypMEmndEJVs/OPxxTWh2sGxmp2HzfTvTWy7BW4H1oSRV7kCx/Pjr60siZJKKB6kVMIi2UUgY6moyMErhiB1PrTSuxPXUj8sFdzcenNAUAZYZBqwIkYABcKKcIgEweTmpdkNJlbZ/F1HvR5Yx8yke4qzsKjOPrSbQR8owKFqJp3K+3I2ev603bg+XVloZCQp4z0I4phjVWHRuf71NJFO+5GAD8g6k+lOX7xH3c+9PcStuVcDB4J9KTJICnqO/rUOKC7EKnBAGPfNJtBGAM5/ip+F3feOfSlwVJ5IHtRyoppsRY8ZQ8nvjtSFBxsXkdSTUoVQ+7DZbkk00Kz53YC+ualxuK6QxgOp4x3pcDGdpJ9TTgpIA6jsc04ArnewIPQGpcUCbI1XcpwM+tLtDOD90fWpFUcdB7UuIz8rt060NDTREQC2FX8aeEHJJ5z6VI2E5Tlcd6YWIHCrknqTScUx76IZ5fqMCmFS3IYZ9DUp3+uPoaNoPUE59DQo2Bp7May7hnndSMgIU5/WnhWUbPL49WPNNAwQuPlJ6kVTjqDdiMoR2z60uxAMnjPQVMY5VTlBtzSODwy8D3FSyeV3uQqjcnHFGM5/WrAGPvd+lMCE5wcY96FoKa7EXlgqPakKLjC8gU85eLl+Acg01Sp+Vefxqku5Tv0GMm9QBwfegptwGOCO2al29u/Y07YDgOv1PrQ7CSIggwXPGKQRscbQQPWp9nTGNo9aQ9NuP8A61JobSIwu3AbGTTzF5ncgDvQUbAIG3vk1OVJ43ZB5NS4oSZW2HkRg+5oZfmzj5R6VNgqTwfwqRYweuAKHFXElcgXa3zmLgDt3oC9do4+tTgEYU/gKa0bbgxGAOmKNNi+RshKEkJ0z1pHiPzjJ3dj2qz0AJOTnrTGLM20DKn+dCTuJRIdjgDvtpMArgHr3qcDrjoO9ROmW54PbB4/GqtcmSs7kRjEfyd+5NN+XltowPWpdrMTnsaRlCZ659etNJMlp31KxOTjjHbFKcOoHUA9+1OZOwQHPvTZAyjK4HtWjSRnZpjXLd2U/hTFw+cAZPUmpdjLycGnRhTlsKCeMA9KOWyuGrItgQBdox60iq3IyMn1FT+WOmTxTGXphufcU46mbTbGBQDk84prIzDC8c8kmpW45PX3poHzjPU03HUqUWQxglSSxJJxinmPpjipiArEheDTRHg+oHenZCUXYj2bvlDc+54pcYYgrzjsetOMQyRnGe9KY1RfuksD1zT5BWdhnLEbOPXNDIw4Uj1p6ort93BpHOAARxmp5XuGrWg0qGjJBIJ4IqI4A2EZx3qbaTk9KaQqjb3NNQQnpqNO3g9AOtBGAHB69OaedwU7cHPXNKUTy+c9eCaFHUUrt3QwRrksepHIpvl85HUepxipWKBcHp60nD9/6UcuoPXTqRlATg4NNWAc7Xbn16VMFXp69aRsHgLx65o5QSXUhZW34LHA71ynxe2D4XeIfORiHt9gx711+HAK7iTXE/HFzH8IfEW9mQ+RwRwfwpuN9GaU372h8neGoT9mREUjaduHOT1rtNeghg8Ps8ZWW6MfC54FcT4Z85rGK5JIdgFKt2966XU4b2TT3UXUUatH95jXn4mmnUujpwrkoWZ5PqIMUTO4LNySBzivSP2SNzfGJWTYiyac+wEc9ea82ut8AZLm4V23EEjvXp37HdvE/wAaZfndimmuy56DmuqlFqOpzV7qUfM+zpY9kzK8f69KMHqPbNSTbjK3U0ANsLD8q2cbkXs9Bu1uo6d6eAce1IqlsZapEwGxg80cttyd9iIw+nPse9MZcn7hGO1WsYPK07YeoH1qlKzFKN1YqqnQkGpEJBJGAPSpQAGAORQwQcKPx9aU5XLjFLYj5HTjPemtjIRT8x6k1KwBApGTIHHFc8oo0TfUiELBiC3zdue1JwCV5P404A5I6Y9aQhQPmOMelZtXWpttsf/R+5RkZ28CggcMTTnC4yucH3poAwSPTua6HA8xLTUTaysGP5Zp5X5cluvamDOMsxPuacuAM8mm4aAroYG9ufU0uc/fkxzx8tKeTh8dOlIPTPSocDR3aHcINuMg0g6f40AY+6eD3pSOAeBjrQo6iXmJ97rwKcAmc7QB601izD5+BSOFbbJk4HX6U3ASeovRuOc9RQT/AHsYHSgPleBhR3pAoYEbsmmooG+ouQQW25zwBUZyQCOtSruUYYcelIFjB5bk9K0jHUhsb85A+YLnuabtI/iDEdakfIGSBn0zTeCcnjmr5SZtPYbyTh+/elKt0Hakb73WhsADJ5571oqd2TZ2BeM0cbNqrimZwPUGnY29SPoavksQ5XY0qwwOoPf0p3yKNu3PrTCzcZzz1p6sAVyPpQ4jjG4zOfuj9aQrgliT9KcoJJ+vamAFj1IXsTUSgiGrO1hcE445Pc0gBycnI704krwH+Zeue9Ayp6c0chTv0GhVweuCacB8wQHAPc0Nkg57U0J8pyxAznrVRpoU5vZDzGoyTKDgnioeGIqTYHyx6nr70gj2985rT2ZjKTbI2ZgOzAmmAgbsrknpUzLtGVXr1OaTcCPmXAB7mtIRbJfmMZRhT/FUbIpB9c1M2B9zvTByMqOnXNbxgYzWpGMkFe4HFNxt4HVutSzK24MnB9qQx8DOSfWtFBIy5WmIMHIYZA6mmsG6Y4qQKEJBYilPzYqWkWk2rsg2YXPYfeHehQo47N61KDgn06UDKhgMP+HShoXLdkO3bk7cD0FOKIRnbx3Bp5PHPfvTCcChK4pQsyLZvB24AQ9OmajO7afrU2zcMjKk0u1h8ifmRTaQJMiWLj5hu+tSoPUcVKi7UO45+tKF3c9NtYTka06dnzEG0AEHOP0pURSuPu88VOUz8oH40gjwwz0rCU1bU2VN3uhjxque/wBO9QGLJPHB6mrlwMLiMHGOcmogjFQDwDURlYqVJogMCqqogzRsYHGMexqxt28RqcnvTJM9wSR3qZ1VYUaDbI3PAV179aQj5uN22lCbs56etIBgEeYeKwnqdNOPQQoCCDj2FQhXQZIJGcVYEfXOfXOajIJ7kAHp61hbuatGUqseg46VJghtjfMPWmK5RRjJz2zU6kqv3eSK01N/duIDnIxnHt0p4ZOV2k+jUm/avPU96IsAE7selWh3WwqP8oBc5zxkU5FBzk/WguUYBsOD39KXAYcjGO1NEsXGFPfBpygYBL7s+9AKlcCJvelUKo2c5qWy9OgBQz7vTp6VLuVY9gKkmmgMAQ+BjjI70ieXGSVO7PUmqTFyvdEijt0GKUkq4JTjPXNIj56DcB6VMHUADJyeRkUORUIXQxyZCMHAH96n9F3Ehiepowy8uvHqOlAB7d/ajmWwKLTH5HG3gUpA8wANk96aQxXCIAT15pQBtAKkN396Gi+W248jIwGHJ9aZh3bDAbRTo/LbEe07vrTh5gT5SCB2zTTI3dwSRQxjIxxwcUMP7o3EnpTjGcK+ApPXJpWdtwO0Y/nVc1it9xN2cZXG2nD94TlvyNJHlug59KdskPKYXHvUilG7EwVjywBGepqTjp2HNM+8wG8AdxS4+bc38VDTY0uiF3DgMoJpqB0LFFznoM9KUJliQ5x60vcfMSB14qk2ibXYpAwCmS/oaMc55B9adyT93OOlBO0DPJP6UlLUTp9Rcf5PFKc/xdKTaknzleR70hXe/wB/r2p82ug1GQvDEFhkdvajlsnbnmlGBkEdO9KQFx8xOe/pQrtleo35upXvzQfkH3TyeAOalB3Z2429j1zTCWHJ4J6ClfUh6bDFOcnJyDzS/dPc++KfscjkgfSkUADB5bvVtJk2vuGeueTnqT2oEBJwkiBh/e70qoAQSD7g04xb2WRyMjpz2pWsGl7DWVyQj9upFKQAQv3vXJ7U4rtTIOaTgpkjOeM55FGlynewyPliCfl7U3B2lNx4Pc1KFRVO04I70bY3bcCWJHIrRuxkoSa1EznAXoOnFOUfeTI5pFTOQF24p3lx5XBIxzmpTKuf/9L7nVF6Ejbkc0FdjfeJz0pShJyOnfA605RuALDBHGPWvU3OHqAGOo5PWl2qvPoeBTihB29fUelKPv42g0dQlorsYclt2047U8Adec0BwvOMn0p3y49v5VRMWpbjCQXAIPvSLuJbnj0xTsIGyB9Sae2V2nbkeooQpK+wxPmyNnzCmuGyflyP0p5PB6jPWhREVJ3fUVcbE8rlohApx94A+uacBnluP60kRDAsy/IKCeQQvPpTauxS0Hqez8g9qUhs4xkDoM0m4MdrjHuKUnHfp0qVEauxvXtgijjPtTxz8uMk85zTE37ivb1oSHe2gEYPy4Ao+gzS7SCccg9zQ2FT73SoaYMb35PNPx0G7mmHJwcD3NKMgc4z70WFqheEODzTCwJxkj8akDSueIgMdTRhWOMZPrUs0Um2MQDefl+tIyrnipjux2OKYR3HWkr3GldjBGVwdv455pxUMB2x6GnEt/EM+pFBXuOlS27ha25DgMdvXHrS7SOwx3qTC7TwM+tHrjrVthFXIe5OM47Zp4RjyQcU7DZHb2pTjaB0ND2CwwKWJ9B70BQWK5yMU84BG78qGOMNtIz+FQJpt2GqoVSNufegLGeQuP6mlUvk8Yz70BOOv4U9R3S2Q1ee3enHoP1oKHHyYUn1p2CMA7c+1K+oPVjBuxjgeuakcKFBJJY03BfOO1SNhhyPzobTKv1GiM8HOAaTgDOfxxTlfA9aTJTqo56A0uoroTqfQUu0E9aXaD2+tLyo2gZOeTVCauxCu3vx6mkHzP246cUNwNuaXkADHOetKzBK40/ShGwec56HinHOemaIx+8yw4FWttRtO4bR8wGVI9utIE7gn1OakIL/AMOCxxSD+7jJHqalPQaTuRgHPpQUJbjJBPenqhH3+v8AOnAMRyvSq8xcrbZCG5xs/Gn7VfJThh1GafyuOMc8nFO2ndk/mapSJknsyDaz8AjIqYnCj5FPIBp5QKuQxY547YppDEjAyB1NDab0Ek4gFAkGASppfLwSBUnTAC5x74pCW34IwD2FS2Wn3GltnH8VHJG/OS3BJ7U5lXcAR9DmjywOAwFGok7MYdx4yQBS7fl3biwPQmgqf94UkiNgBeMVasyZDR0I754pNpZfmYUbDk7uD60q9MjJPfJqjNpoQL07UobIPTApCAHwOAB0pwK46cZokPm7oSQcqR0H604KpyQxA9DTW6hjg81IeFyBznmnayBildxxnBAzzScg5YYI/WnD5jkZVu3NP45z1HWobvuOK1IyxH8GfWlYFsZUD8akwVHABJ9aUJtPAHNZt66GqRH5YK8Dj1pY04PAJHb0qQAIc7v0oXy+ojbLHnJochO1hhyp+79adwR05pRuHy7f1pzLu/g2n60k2w5bjOc4J471GB1G0hfrUwQ4Jzk0hVz1I+lO6ZLTW4whcev1qFkAO4ce/pVkrwc4JpoTjnn2NCbvoNpXK5zkYyPX0/OlIwc1IyHJ+UBR2x1pArjDAbVqmxJ66jSSuPkGfWkUFgQNtOHyuTyynsaXYPvE4AqWtR3fQZtwcAZx3pQFBw2aeoBzgZ9cU8J1LckUN20E02NCfLwoxTdgOe+O9PK46c/jTlQgYPSpWpStsRAAKcZyaCvRiME96cflzhRkdCaRdz/eGAaHcEkBODyRzUbdRgH64p8i8bc5PbFAQsQN3PoTTixJa2G4kIOCMHtQGzjK7QOtKyNvwCSD6UrAjtke1NsfMO+Zjx0oUAkeqHJpVBzg8fSgjDE9CKzaBRb1bHHLktjPoaj8tgQc59eafzuLc4pR04XkUrpPUGrkGzkMeT2BpcFCcKOakZFYfPnd25oAYH7uQPU027By3ZDsITAJBHXFIpDnAAwvc1YKZUnHJPamiPBwBn1pp6k8h//T+/DgEdSQefTFOXax+Vs1Io+Y4HB7mnrHt+6vTviu2+pwtEGEHy/McH0qQBSDx09RUhCoCFOe5pNhIBHU+houkHJdkQXg5YHPSpFHHTBPUU/yxg8DmnbcqN/XPWpbuxtakLDK7cjjvSLGueRuHoKmePjg5OelBX04J6nNCd9CWtRoUKeuT39qbhSxPJA6U9ldV3dc980zGV4b60+VtlJh8h7Z/Go2Vzgjhc9fepQF2jHJ9xTd20Hfzn3ppBKWowLjHp61E5w4+XvkVIeBgdKaMbsFhirtYyvfQJJB3AOR+VQp84JqV0ZhnIHtTQsjDCrznmmKcbuwwLkAEEEd6aY85I6dzipfLY4+YDnkEVI0ce8kHCgcAdM1LuT5FbtkgNnsKBHjJ2gd/erRCLtdUJyO1NAOclSfaqUtCnHSxVIyPqaGRgcZB9KsGPqTTWQEZDYHvTT7CUbFcxncCWxml2nOc/ian2cc5ajYv8SnPYU+cOVkKJlicZx71JgDPuMGnCPnbjG7qM0MvOPu479qL23BxZE8R2Z2cU0IU5Jzn1qXYxx8/HqKVgVJx0A7mrT6k6tkBjIJ6A/WmZcLtzx9KmI6PtIOetMYDJP97vTTbdiJKzuMwSQTwKQjBLY68ZoO4D1GeKArdwcVo1Yi6e4ZbBpvzMMnj2pSePlGTn1oCOWLbc8dzVRXcUr9A3AZHGO4NRkKc9uaft5HyjBoKtyoAHvRymdncacnBPTvRkHgU4qrDHJHemsqBfkY59KErlNu4LJg428/3q4D9oOVo/hBrrn5gdmTntnmu/XaB93DfzrzX9pV5B8GNWjEYJmmjT6ZNS4lwfY+YtIuIo7cEQsGIG0ZyBWnrJlms2V5lH7vnB4FZnhuy8m3hAVSyIAec1p64j/ZLmRtuBFyoNedXdp3O7DRm49jzPUNqpvyCDnOO1eo/scTXEnxfujH5XlLpjKCB8x+bnNeV3x8luDwy42dhXrX7F6P/wALj1QTqgMWmEx7OCQTyK66cnOLOfExd0vM+zSMyN8uMdMmkVc5+YZ9AelSTvuk+RCg7gmmCIAcdf51qrNHOxY1Veak3Efc60kaN04xSsOcAVMkmxxVkO6sC/TvR91vlf5e2TTcH7pODQg4PzcelS4tib1FYbW4+ajrwOD70qsAOvPrS7jgLuyKmzZdyJ8MnGM0gyAO1OdNvOcg1Fk/x9PSiUbFR5nox+OhzkjtUblc4ZQM9TT84X5ev8qiAbrIMk1nydSrq4jMDgIMDsaZ0O3FStkDjnFRsDncDimkaPUYcklacuOF5GOppchu2MDmjJKnBx/WhxvsJaBxknkkmmkEsf1po3dBxmnA4PPU9azcBuT6i4G5ecjrRsLH0pUU5JAyKN4yFXg/xZoa7A3pYdyBxzTR2Ip+SnU03kgnaRg9qEEXcQgq3ABU00DLZbCnPWlkBVRsOM0hBIBkxmmo33C9noO992ajO0EtzkUEc7hwKeMcN0PpWiioky1GcMcMDntS8FsPwRSkA8kUo24Hy4NaqNzJtIjJG7PrSlUXgLn0NSEBegOe9NyxGGxWqgNy7ET8Nt25x1xUgwOe/qacBt/rUbcvgZAPc02tTJySDc2CMZFMAwMH161MEzgcgjqKa0YDZPJqXFlptDF3YJT86aR8vXJFPfLHGdopAqbgmccUkhTd9g4C5ZQWNJuORhcDGMmnFOD82QOhoMTOM7sUCTdrDOQAD1HUjvQxYAJjIz1xT8bcBaG3depqopsHruRllTjODRkY9SKAM/eH40EcjBwTW8YmE3oKOEDHOM0woshPXA6GpmBULhgT3owzr1UD61ey0EnfRlZgRz/Cp6jvTixIx0BqUxr0VCF9aGReMR5I96rnIcHcrjbuAO7jjNSYVuI+g9ac6Ovy8c9PakxzsxyPvUpSCKu9RpUtncMD1poHl9STk1IARz1BNTvAvlqzdRzxWUqg0rtlJlQZ3j5famgbQChLBjyPSpmBPOMUvksCNvJ704zsiXF9CAhgAe2aR4W256fWrJhG4SEltvUGmNlyC2T7Cl7U1UEmQAgYHX3pwV+QvINWNgwf3RyenFSRQOMOuMdxWdSsi4UHJ6s//9T7aWFnx2pTAEQjv9as7e6qVPrUbLnrya7517ux5KopK5Bjbgc5o5IHy8+tWFBGWPOaYRlsNwtZuZUKetyAxuzctz35pG6kdMelWDEkZJ+9kcGowFjyQuc9eaSmPk5mQOrkgZx9KjYYwMZ9c1M0ij6mmswK/cz6mi6Ks4vQh2r6N+FLt5xjP071LkCPGAcmoWIUAZ5zmpc2JwvqgZW2kbunXmoGbI96kc/LgdzzzUDOikBupqOa+gJ9zMQKjfLlh2z2qbY+Q24kfWo45F3Zj+/0IqWMK4LSDDA4rZ2sXKOthUBRufzqcbP40wD3zUTYOEdc56GpgpY7UGVHY0my4x1GqqBGHJ9KfFkDdt/OnBec7fY5phVi+N23nikpMbVmSYb+8wFG1TnufWldTwDLxjk0DgHHQd6B21A7WwM7gKcPuKFG4E5wBjFNT5TjHJ74p+Mgjb096pPQq90CFR0XBz2p5xJgEcZpEbZ06d6ARvzkkHpzT1aI5tRzRhsnLAL2o8xyRxn6U5vkXBz8x45oQfNn07Ui3FvYkX7pI+Unk85oX72eTjqe1NZmLY2Dr1pWMm7aeM/eNLW5aSehKuOu0bs8GmZCHDI2W9DTiSAAozjocUjsqqOdx9TQm7hJaDiCchMkZ65p23OC67SOpzTNrED5yM9QKeCBxuP4mm3qZq7FxzuD8r05ppDAKeoJp3AH3SS3ejErEdgO+apMbvuwzn5XUD3p2MKMNj3poaRW5jJHen4yM56VVx2bEAZhnAGOeKlOPLG01HEQ4PXnv6UuOoJzk8GperGo6ADg9MilQliQygDtTgegcYUUoXqxAx25obG1dAvZCecY+tJtKAbRlvWlRXQ+ZuGOmKAwIPG1gfSlYVhTj75PPfNKuSNx24FGWfl1XHYetOKgEDGAeoFDbDkuhDg4Crj0NIcr19c809ju6cAcZNL1Oz7x7HNVdENcug053Dj8T2p4UcYI5oLOGw4BzQMDsQfenzAloDqVO4tknpSA4PINHCMoIyT0pxxkhht9OaFsS43kGzg44BpoUtn5fkHAOaf5cmdykEYyRmnBywGccehoi7FuBGFXJPI4xilWI7ug9uacepGcjrTRyR/Or5nuZta3HAk5YfKRwKaoY5OM4PJ9akTCZyN3vmmjcTkHHoKE3cThfVguSTg7c/pTowQfm7d6agAYkDk9akydvyjDd80+o4pNgpO8nPPrnqKULyGPX0pFG7IZhk9MCgrIp+Y4x0ptpCce4qbgD8oG7oaay4jwByetOAbILHNHOeeB60c5KgJj5drZK04IMcHC+lG/A5X9aVB3x979KOZsrS4qJ8/B7Ypm0KdpGT65qQBUyATk0m30BJpqRHoIF+XjoO1ABONozTwWBwcEd8U1lYnIbgdgarmdxOL3GvvB+6Md2zSHJHXinMp6gnJ6j0pQiAbtuTRe7Eou4mQhFPYgYI6VFhmI471IvOR+VDXYSeoMfxFNJAOCOTSlcHDtgU9VHH8QPrTu0NsaemMYzSrk9cAe9PIGcYwRSYaTjaMjvmpKUmxh8zIITKg4OKU4XAPBNPQEAqGww9TTXU5Acg475qZMHe9wQMOAR+VIB1p6heDvFIcOT6VPU1S0uhnOBjpT1J6npTiy7fu4NJgnjgip16g9WMwPugUgHoR7807gNzx2xS+SmS54P1qkDjYao+bOcigl853DinBW5yfwFB2jacH5vWk3rqSrtWG7hjeV5pASSSTnNOPygjbn2pFXA789fahbhZ7gvBJIGPWo8MxbnOOSamZgeCuDmmooycE5FR5jbuxEZWX5eaXAAJ70uBwxXA7gGm7c96pD3Q6PkEdMnnNLj15GfWjBXgD8SaRsAkDOe9SkrjTa3F+RWAx9c0eWTyO1G8AZlBIxgUpGBlW+gptO4mrjfnJPCgd6aGG/GTT1K4LMp470pGRvGMGn0BRd9BrbW6HGKQqXI7KvXmjZknH40bG4OcYPSncUnqf/1fvbuAO/elIyOvP1pVAIOaEX/Jr0G7nGOBVVUHpnnmhw30FBjPRiBnvmldSgwJCeORmiKV7lWdhN5GG5yOhp4ds52nkfhTMLxgkseTUgJ2nHShu+wttxOGIbkkcc05zxgd/em54Py4P1oGdoIAI756iiwPcAuc85I65PWlWPaSc/hSgZHA59adnGFzk9yaHcV7rYBgNjPIodW3bs59qUCNjtPJ705lO0/MDk8UnLUErrUYRuO0c+/pTcH7+3I7nNS4fP3gB3pD2jU9O9Vclx0uyIdCWHy+9NUAnngDvUm0qfu9Dyc0nLdOPenzE2uyII5LNI2R2o25xj5R61IDwck9ak2LjD/wA6rnsS4XZAyCQKVznPzGl2suf7o61NtXBCYA9M0m3eud2COOlCncvYYg3fOACfSlHy8tg+gqSMFOB2pwUsxYYUemabnqJRb3GDn/WdexHanL1+UdetP2LtwPzowF//AF1Ddy1Fxeog+UEhcn1pRnG4ryaCRgYyB9aXktweKVhN62QMpx97ApAOPp0JpxHBPWmq3QE45pNFWs7CgDJPJpWyMB88UB2DcUckknpRZoHtoDH+FfzoYBRz82e9LklSO2aaV+b7pINHUGnYQ8jpjFJsGdwbP9KeoGD82fQelK2Nm0p+IpiuRbWz1XNJtOSHxn609FQsc8EdiaHKgcrn0PvTb1J5bvUjER3c80u0sxBXgelSYI9MmlHQkk89aTkPYacZyB2owf4SOeuTS7sdF4pSqEbtvfpmk29xvVjcMowMGmsWOAOc1I3PCjHvmk+fd8wGO1JK2pNruw0oMkFlyO2abtOc+n5VKQuOVGfWmlcZQkZPNNscot6EajORgZpF24OOSDjPpTmwDggADvT1HGOOaL3RKhqV9pPGTjuacFKnAOfSpXU464pFQ43HoPejmLSY0AnGcAmngfLxzzS8E7s8D2p4Axx3qWCjZjACR9O1PDA8YBoIXIKHnHNJ5bBsnikNphsDN83BpDtQ7W5z0wafuBbB69zSqFTtyfWpu76jslqiIx5UtGSRnnnpQsfGP8mnmPb8x5BpW2kg85qm77CTtuMHykDaM+pp+HK/OygdqMZYkDgdc0BUOT0z71I1drUcEAXkHPqaeBiNTwcnjmmMVA5yRStxjK4HahkLcPlKhHzkdDTf4gDwMU5sbuM0E7eQvPrmpTdym9SNuc8UhYYAI5xzUjNyeM461GUUvxyG7elVFCbvsNDbo+uV9KYFbnAzTwrA44A9BShFP8ZyOcCquidXuMPAwTg96YUL4Hr2pxwG5OWpBvDbh1HSnF9RSaeg1lx8oGcdTQFBGCvPrmngt98jGT0pwjDNtJxxnNVzAkR+XtxngdTQ6tv8zOFxxipCgYEYP1pQpCYGfTOaltMT8yMR7ueo9aTZwRnpU6kj8unY0wbgfnUYqbjsiPG0ALxml5Un+8aeV+bPXHakVWJ3HpS3BaELblzuXOeRTPvDOcAetSEMoyz544HpSfKV9u9aKyVhKVxBjqMe9Nc7xkfnUrbdgQdv4qYw24TjGaa3ExFUkc8e9BjJPXOOPajcATuOAP1oC7mGW2j6092LzAKM7dyg0mwndvI54HNB5AdSME4zSkANng/Wm07kNq40pwDxx603lwTtAAPT1p5U88ZFJtDLktgjoKfXQUnoQOvQhcY/Km5bOdoJp7GXB4pnHXnmtl5mevQjHynIAB+lSRk7tzde3HFSLFxkLz60vkqScjnHUUSmthpdSAg5OcEn0o2HHz5zVpY4gAMHePWlYKp9SOtTzpbC5ZMqNHjnpmm+VnC4A9TVrKnJ6+1QswUE9qqMmxNK5FJHxz29K8s/acZv+FO3aJnDXUefzr1eQD5SvzZ6ivIf2qXiX4VLApmX7TqEaMFHOO9WpCgtT5ssJGEEPkqynaAc1seIrOWLRZpHmRd8YDc849Kq6NEotIliX5iQAWPQVo+MZo202WDHzbANw7V5eIu56HpYd6Hkt9EXTesIAX7rZ7V6/wDsVRvL8WtauQm1YtMCq+eSSTmvJry62xiMINqLgn1r2f8AYmiK/EDXpAVG6xBxnkcmu2k3axyYiG3qf//W+8JNxdsnPrQCcClZRu6nJ7+tJxnnjHvXuJK54MpJCgkfWnJlTk8mjBzgDmpQoyOxHXNS9RKwxkYru9e9NAGBnkj0qyAT6Y71FtXnHrUuTuUo3YiKpJ+YAD1oPlsQEHP6VGzH/wCsadu+XO3mluU5JCbTkhh0qLGW2jp7mnu64BDfMetRnLd8fWizY1LUHBHfaKjxtblt2elSEZ6mmFc/MuQB1qeUJSdxPXjk1Ht9+Kl77cjB70Kvl8E4BoQ9WNK4Gc/nTCO9SbU75PvSEKcjrTRbVyPG7gcUqjc2CnTqTSA8gjjBxzU3Kn3PepauJNSEVSgJFKI1Zt3RvSpNmRgHmkwuQwfletZtlJ3Q3aT97qPak+bJx09acrHr39DSEckqOp5rJTVy+VkJyevr2pREW56ketSELzSfNnj9aObUrlT6DUUjqMUfN3AJJ5qUKxOetJjBLY5Nawu2Z7IYOfYe9LtQDK8mlwercD3qVVVsKRjPeu6nsckpXlqQ8kbDRt4IODTwrIxULkDoc03DgHuO5rWMbkqVhh2jHGP60qqgzx19aXAzu64pWYkd+tEoWYlK+418fLzgmjKlfcHrS7cklvxPpTQC/CcYNQ0VCd9xrYbIPDe9MTltjITnuKnaNGIPRgeaUIe3Qe9Z2Lb6ohwSdoGNvB96GRguFbljzU6xnqRzTXULhud3rVxirEyb6kPl/higxMzgAlVbrU4QSDljkdD61Kdo+bPzDtVpE2TKe1wCp+bnj6U10XgnqPerDH5mOMZ6c1EVbOW9e9XBtimk1YgPI255zTsAANt2kdTUihOTjBJ4pVbGW2HI65py1IiMlTfhtxzjpmlAIITI5GcmnFWyORg0oCkMH7VEnYcVdkTY75IJ60YHVeeaeEHQnp696kEWADjGevFROVtRqLbshscB27sg5/Sn7MDByfxqdY9igDvStCw/HvXG6l3qdSo2RVdFGNoHPWm7GKkHg+tWio2lcc+tRxsDkYB7c0Oqi4UU9yoyyIeD97r70sSsPkMZB7k96uhR91VzjuTSOkhy/boawniGONBJ3ZGMZHOQR+VKSApwenUU1iemeBTDtA3etYSqNs2jTS2F8zPY/SkYjIULj1OaaG/ds3QZ4zUTy4AOMk8cVk5alK6RM2ANobNQOqt1bke9HmbRyeTTNwBKnofTtRzMcknGwrSYGC2MU0lWHzcn17U04PDfMKXaEXpkU3JsmMeVXI3XcflH3fenhRtGc59aXdu5C4wKQE8jg9yfSmpaaj0buQMkqg4YVCQNu4ZJJ5qw2AF2Z571EwzkD+H9aVx2urMjbg81DgOdwXkVK2VyT0NQsQACjc+1HUSUUUotqq54JzT9w8sZiOabGqg7Scg+9TFFYdBnPFbpPqNXb0FBZsblwKXawbhm9s05UfPK8qO1KuckL970NFi0gDSLkAYPqaeAwG5/vU3a33Qc5609RsbhvzNN6AovcAQwAJyR2pwzuwD065pThXPAyOpp3csF4PvS9C7MD8uWXIb6U9VyuQSW70hjOA3qKdEo3fe28ck1Lu9hNdx2wZG5eD3pJFwyhU+ZeQCaGLFvUUNudtucA00ncXK0DlmOeg70q7QwJP606NcDZuBHfihV254UkHgmm2aWbAttzjtzQEZgPmyRyTmk8wZ2nBBqQ8YZlITHUetO/cylFsaEw2/ecn1NOC7s8jHbmmKm2T94pYdqk3K2M8L2pNts2SVhW3bQTkk8ZzzTkJA+YAj9aRHflBgAfdNKXO0g8H270MTaELEcj7pPGaepAB39/T1pMfKDnoaV1YqxUc00wSTEJYbSckZ7UFWB4fg9qFckgYwOjZqQMD9/j8KaZNtQXcBheB1pck/Nt69aTI6DP40AKnzc7uw7U27lNXQpbovp1J708ZLfL075qPCSHO7B7ipHLL09KSu3qPl0FVXbIMnyjrzQhyW54P500r8mVbGTzS/cIJO7jIx61VxIerD0JwMA05RMQSMfL196ZuywwPl709R5bblk69QelK10DV9j/9f7mJG7Gc8dKMMOuAp4DU1Tlm5Ip4L4xJjbniuy1jOy3YoXAIOeTwTTmwMDv6mmn5uvQdKFY8kqCtJA43Q4oHVdwOR0bNIUYnDc5/QUoLbQduOelKB1yTkjuOKenUnlutAVECbd/Xoe9LtUPhc89TQI8KCdvHTJoHy4xz+NNBFaDmQ56Y9aRtu0ZUnB7CgnaMsTzzQCwZTn60XZPUEwMnpn1pRxz196aUZjkngU8JuUp075700xWuIo/jFDKHJKMwHcnvSqoTJJzjgU7eGUEHA70w5baAio3uB6U3GfnXJPoT0pylcDt704qMH5sZqb6k8lxu3kc8nmgghsbuCe5pVweT+dIvzswPA9TVNplWbAljxtGQe9Pjy4YMMY6U07j0xx39aUK5OT1PftRcmzuAHHuOtABI6/jT8Z/D0pB8v3efrQpW1EotjtoXkDnHXNJw+A/wAvfNB3YzxmgkfKD+tOLCdxwHrzj0pp54XIPegk9jxQp55qkLl0DLLxj60nlNnAPWnuTgAfjzSfNwA2BRzAoroKE8skZB4707BKjOPrTcMwBJwO59aRlcYG3cKab6jSswJAYjGfQ+tKV2/NtOaAJAwGOTTjxwzZJNPmdtBPSQhUFQ5x7kmgomMBfvcg5pxXdgHgUpX7rDGehHpUttDUeZjfLGMhcjHWo8gHGPxFPHX5lzS7U3bweO/NO4aDdjEfKfzpPm6HoKdgfepflxjp9aT1GyNwcDjNLs454p6Hk4G5vX0pwzyGxgUm7MXLzajCnXDjbijbxlsHHQ5pcB1PIx2pq9NvX60+moK99AUMCCOSaGSR2+99aeXwPl49eKb5TbPX1PpUNtMSigK5wCwJ+lLjYcDGD3zSiExRFw+d/wClMCng4IobKVuoA/eGKQAfUU5XPTZjPc0mdvyjv0OKNWNWb0Ak9uMUm1tm7rk4oAAynJz3zUqHbgZ57A0OI1fqMbcFIODQGBYHuetPcO3z4470jExsAoBB60k2wdxMYzzkDtTsZUHbj2prRgnO847AU8Y7HA7809xrR6EKpliSOKccYwRn3pdwG5QMgdKAq8n1pNPqK2ogBJAxQww2CevB4qThTuxkdKadpyu0j1oT1BrUQKwxtBAHc0iqBy7fN2wadheNpznjk0u0AjABIOKbYnFthzv5+7/Klx3Q9c9TQ5+XHBOaUg8DoD1pIXIKGAA/U+lMLZztJyaMjnbz705VXHUjPU4p21BvQOQOPSnBhgbuvfFNXbzknjvS4QcdaakKzJAPmB28d+aXOXIA4HUnvTTlSMncp6e1PzvIBOD9OlLVjtcDjPrQFAzx1/ShWXHFIV3dScdcg0h6tiBgepAB6ZNDKWOVx8vU0GIYG7OB0FL06DnuKuyJtd2BAvHy8Hk5pWxkYPJp3lkqueD6UN8qg4GF75pOzYK43ZuY57Ug4yhU9etOOWAIbG49RTscYDZ9TR1E4vcbhhzgY9aTOWHynNG1/pTtgK4ParSVhWdxgLe9OI780nbjipA+9PvZbHTHSlfUV7uzY0AMu4kE5oI7befWkCjGaUsB6mh6hGNnqGdvHJpMFkzgY+tCkrx1zTsfLlmx7U7DumCjg4OCRQpYDn86A2RwDx6UjAqcqf1pWbY9bXHknAxjmnZOMFsCmZYqGI596cUVh82T9Kl6lJ6CjABB7deaapJyG+79aQDg449aCBjLH9aLWIvd2G7fmxj8aVTxj9fWk3ZDDdz9etNVTlTkkDrVqNhLVjzgHg89+aBg+nvQzImfk69801cdc5B98VNht30Q8DI6/hTh82MDgd/SlXC/L696R1AbCH9anVlK4zBLHHQdTmnYzwTyO+Kd/CTnpS7sIACCfUUtbk3sN44FG8gD5c+9O+U4OAD3pGIAJXnHUmnqxppn/9D9C8CRSD69acYwRuBHHWmqxbDDGB+tAJDluue2a7mmcV1YOwIPJ9aZk5BC8E8+9TYySep9KAEDe/fJqUn1Hy31IyFPbFOIZl2gcjpk084Yc8j600MQSMAik3cTVncDFtz8y56nmlA5G9s0jJvGXPTpQDySOvTNFh6sCpbocjNPLBeMZJpiHuVx6+9OLZwQAQePpSkmwWg0jJx0+tLIjDHJJolYHCAYC9Tmk4YjK8+tCTGtRcEHA700L8w2jIz8x9KViQyhSSB1oXPIHc5poV+gZjz1z60u5cgldwA7UwsqKRnGTSq3yggZH1pqLE2hxbYS2Cyn9KQmPG7fu9uf50qSYBePj9ab5jNjJz7YpcruN2FTbyw4z1zRtXaM8etG3ONy7ce9KEA4zkkUrXZGogjznGP/AK1MCeWOeGPanLgEjeQMc0u9SQCPxod27FJXIn3cMFPuaQqAwz36cU/g5bOcU0gjALZH8qduxDjroNI43GnRqxbCg/U0HjKnGPU96cCACq5J707N6lJDcOF+U4bdk+9L+8AJzge5oXO4DsP1p4Ayc4xTJaGEZ6EjPX2pojwep/GpDx9TSZ4YYznpUWbYWdxAhQbjyGPWlKFlJPH40BycKPpzSqWyEP4+9LXYp2ZCy5A46UGP5cd+tO+YHHUd+elJz/eIOe561Sk2KyTI88g46Uxt7lWcDA6e9TEfNkc/hTGYt97jHQVV2S4tPUhX7+CM5zSkZ5/i9KcyjPpTuAfu8jvVp6g0mR9Bj0pSm9c9cd/Sn/xcg4pp5z1HtTu7mfIk9BoPAxyB1xTXVn+58oBznrT8YOBkZo5P8Pf1pqxUl1QjKcjJ4z2pWiUMTjGe1Ow2eSBjrmnn5sdP8KJX3I5bkflkJkZB96XCpjHOeuaVmK4G7Ld6aw9fzFK1wUkthryfNknnp0qIucnJ/H1pJNvbJ9jTeAOmK2jFPUhydwy3J2gCo9uef504/NwfxpBGdx2kkDvmqtYzduo0ZPGcZ9q8X/bBlEHwssdvms7anEuU4Iycc17WkTDJP55rw/8AbGlaH4c6SqS7Fm1NVbilrfQqLaTueFWHkWVvG85ITjBzU/iMRiweUtuRxjJrL03SbjWJ7KPzB9nRgGG70rW8eCKGF4IIRsiAHyn73FedXX7w9Oi3yOx5hqMMQ+ZMlU9DXtn7EZaXx94kuojlBZonzDkcmvELwqYgjBlxyVB5r3f9hGPHjLxbMsm5PskYKuPunmuym2o3OCqm2lc+upBvfGMD1oEABDO2aeWBynOM0+PH8QzjtWnO7GPInLUEGRjbj3oY7WKkCpMgfj0qORQG5bg1CmaxjYYzGPAK5BprdOQce1D5C53ZFND5HJwKObUOVDcZ696bK2AFVutOdm7YwOlMKMQCcZ74pqRMojB78YoPPXOKeEwcHkUkoHpVuQoxQz7oLKu78aRsv34PWnbTn0oYFRkHjvSvfYaXcaFAHTOPSkKkrnnFKXVSGwRmnsQ3C1Fn1KTTRCQRg048kHGKkACsQVzTxsUcDH9KpyCMbvci8skbWX8afHFtGewo35Yjd1p+f4Bxj9axnJlpa3Q0IwIccfWmzL/Eg+oz1qxzjFNI54rCU2VBIr/MRwuABzT0DYBpSWBwD96nOQABj8jWcmzW2hExOSoHHc0YLD5mxQf3pI6e+etTeWG2gDnHQ0JMTaaI1BxgVIImdQV4PelSA54H61MgkbAQDiuqk9bmU9VYrMjKdrAH1NOYqhVgAR71MV/vKQTUDAkYKcZr0KcW0cc21uMbe756DrTWzsyp69aey8YzikEBxuEgwe1dCdjBKTeoxQANxGR9aVhjgdPWpFQfc5+poZFJA+bjrxQ5ahytkap8pzkgn1p7jA9z0NSiJBwMn60NCVUEHdUSd9DRQaKvknI4Jz3qWIANljgAcj1px3J7Uzl03Ec+9TyXHy2VxVkzkKuc980EgDB603pzTWDH7rdepq+RBKTSuKZCPuqPamMxI+6SxpckDbj8aQkhQE4PrRyoSuxpViwXuKj+bcV6kn16VIWKg7jlx0Ipi5b58gbu9NXuDSa0FAIyO9NKblO5/wAqeuQeBmmshGQTwf0osKSVrn//0fuUISMrnj1pVjdmOeBSYIwOuPWnrJv5/rX0U20fN2UtR6Q5O0/nU0UZ5B/h4pYsMu7bk+tT4II+XFedXqtHdSpqxGqEnmnFTklyNop5ByPlBHrUTYywHA964Oe52KNtyJ2LMQBxUWAOgxzzUpLYz0+lN3DByhx60OTYcvURfc/lUbvuBCMcDqaeMjsMe9QsGDkg4BqLu4+VtAQp6dR1qN2IY8dOmaUn5SnQg9ajdzu2kliKNBqLsMd+mPxBqNmyMFefUVPtPfrUWz5iemP1pS3Fy9hmev8AWmgPjYD19aexOAT09Kdxxux7Gk97hFdCJNwyrdu9DttUZOR2GacW3HZnINRbgSUZPunmnciUbsf5qgY4JNMbkZ9eo9aMRluhA9qXAYkg420uZlu1rEe4YyOo7U1jn+Dk96cScnODTGLHoPoDTSZKehBKUC/NyfSo9mB8rAE+tTvGu4A4P9Ki253Dj2IrRMqNNJ3ZTjR+fLTkd2qUcA7x83sKIX2Z5JJqRCduS2c+tdN7aE8rGjIUZG4fWnx4XceST69qOG4LdPXtUicsSVyMcU9xK17CLuIOW6egpWUJ8+0MT70gXdnHHPTNPWNVbBBI+tBUdWO3R9HHzMODQsbNGAPXnmm7i24heRwM08vu4Ax6mlZsq7vqPAwmzkH1zTwAigk7vXNMKhQrOCM9DTn3NjjgevelZ9CuZN3HE4zgf4CmEBCTyTUuwDBfIb+dNKspJKcfWk3cck0hSAGSQIcd6RtrElsqSenpTlZiy4G0H+9S4w25uWosJzb0EO1R5XlBemHB60qYxhnyvvT+vBAz6UpwQD90Cp5tS5Ij28hu46GneWcD5gT6UA5yOM47jrTvm2L3yfyq90LmSDYSCcYNJsJb5uTj8qVixLg8fjSgHaQW57GpWr1CKjJDdzZC8cGpCGB2574zTFTcAm7g9T60o4Ozfk55PYU3uNXbH4XcAWyfam7w55JyDyKULjjqx6mnICoZunt61SVgaTIyxZycE4GM4qYHgHqRUefmU7j83J9qftbd06d6VxxQHnBC8jk8U5SkmDzuB9KQMxxzzT1+TD9D0xVdBNPmDKjb8vH1pN/l4bnBPTvR74ApTjq2Klsdk+oLnJI4B7U8IrKdrc+hpC248cJ696UbRnAJbsaqza0JbVwXGTu+6B+tOJBA9M00FsA8U5VBbAPbJp9CXYUKWYhMYPqaFweqY7fSgBlkCfwnuaeNwYngrST6lNXFG8HGeM8ZpctuIYcZpFVm4Gc56+lLzgqAWA4PPNJ6i1S0FJVs/LyD60hyY+wIPWjaFHByR1zSIPLzySpHNNAh204GWLDuM07Yeq801O+OaWM8k78L3Bpq9waSFQAjLcetBI3EjvSDBJJ9aU7R16GgjV7C46q2BkdTTSpICDgU9cNkMCcdKXaDg5+tJXZdtNRhRsgbQCO4p+BxnBx1pRtI6c579abtByOc0N9DNxe4ANu+VRwO5oIxkdD60pyPTJpRg/MT07UzRq6sGZOEOCPYUPkE5WlyScp96lZmcc9R1NF9CFHWyEAIGBxRyR0/GlLYAxyc9TSqy4/eNyam5fKk9RNvyjqCKb5YJ5+b607em45z+XWlbAAP5CqvciSVxAo+6OBTsD7o/A5pvzDquRTwEPX8BVtNCfKxpQ9Dx705lwPX0NKqbccn3owQO2Pc0r3HGNxrHAUdfeht6dGwD3zShwQAF6daTknBAAp9RXbQoG4DLcjpzSlccEcD3oxnB9KcnUh/wobYuXQQqNpOMk9DSdRkY3d6e2R/untTQrjp0PNEZaD62G/vAeTwOopY1Vtzlcr9aVgQC4+b1FChs53cH+H0quYlxSY0fN0FKuBhiv407aM7lpZCeAR1pJh6ibm2llQEZ7UEBgCOT3HpTRlc8naT604bTnBIzR5j6jV4JHTNGCCaUYTjt3NLgckMSDQnccYu4EA4WkXIO1SQD1NKuRhcZX1PanhsfKjYz1NTJ9EJpM//0vvzbjADFlHvwaQ5XqP1pxbI2bduO9NIBRstz7Gu9JnMxoLDHIxnmnHOOOaaNwxjp704FyPpTEnZjcnoo56Uo8zcc4z60cdQevanbQGxhiabZTuKPmB56ds03sAOp9qcVI54+uaOcgIuSepPaoV0KTuLsJwOh+tNEbFz2HqacQcggnjvSSEMBnse1MUdBNo5BT5h39aAGC4ZgB2p3zNTu4yOPcUNNMq1xhwerDNIck/L36mpCq7s5GKAOWx+FJN9St1YasexsEE4NPICZ7kim4ZBy+RTiuSAF60LVi8iMA439KdyD/e9cmnbN429AvPXrRyBgDOB60xXIjtC4VevpSscYxyakA2oO5oQdPl5B5zTIV2xgYhgo708A8lsFiaVlABxznrS56njA6UPyLauADcbsY9qX/aPTvSIDkSbcn3pWOM5wARQm7k3a0FBRfQgnmgNtzz9KajIQNg5HXNPwcnBzkflRfULXBCzZBwcDqaVUxuBbnv7UemBg/zpVCrgleTSeuw9ebUFBx83T1oZR0YHA7Zp424yc/40HnoePeo3Y5PXQawwOOaMKuTjHrRj1pc9UPTFaXDld7sTOfnIwKGIH3SSc04JheWBFNy/8CfL609yH5igbhzjd7mkKFe+1jRhSvPUdOadsLc+ZwOuaL2Y2tURfMuQRz3NGenyg0rsRgEfjTiu4gL0q1ruJpibW5YjafT1oznOVzml9UDZA60q8dF6jFJuxHK7iJluAMAdqkjUISSc56+1JGuFJP3qOWOeh96LmnLoIRtIBG4jvSOZNwyMZ6nNS4CLv3ZpjFON/JPakiLO4jBckHkHvTTEccVICANoQn1yaTjt+VNMbRBsZdx9TxTxkdSVqQjb2phBZgTTuydtQCnjIyD+tCjuq9O1A6nsBUmFHTpTbsgSe4z5y237wPNSIuegyaeqrjhuvXmnCNRtIfkHmsW7lRTWpFsBBJU0mxVXG05+tSlW5PQUgx/d69c0yeowIVUs2MD3pu0E4+8KkAXBXcQfXNIANhy+GPpSVyk3YjCjdnnH0qXaXPyqB7k0DIIxyPWkl6ADg565pbghVG3h2APrQ0brltisD703aTjccilMZLDEhHqKp6IpvWwL/tFcjt2pMEHgUBVZiGGcdKRQckE8A9xSSDTYGwygY53YpWUglcdOppxAB3AZoyxwy/fPahx6kvcQl2xxwKXk4GMD60hSQ8dM+9IqsqjJKtS0sCSA5O4njjjmmKWC7twP0pcHdkcj2pCVxjI9qasNxdxoJJ4PHfJoyyMCjAge1CjnLHI70PwRVK1ws2PQuVO5flOSaaBkcce1Ny5XAz+dI2Vwvc+9DjYzbY7uuBgZ5pwH7zJPSkUMuM4J70uDnLDH1pO7BJPcc3GM/MD6GkLdD0x0oHzcop460owwAYY/HpSSGklqADE5IJ4pMgkZXgHrTjlQwzliOuaaI++c8d6La3Y23YY5H3kAAHp3pQR1dc+1KQrfKgwRznrik2sQQcZ9aLAtriufM2kjhTwBSYOfQ00LjHXgUo+7gg8mk7oG0txVdQe/PSg9eeKcWYnCrwOuRTC247h34HFF7sl3aFbKYyRzTSCxz2HvSgEuwcAkUhTn5eg6mkOLd7CswGcAcjqaD+7Xceh4JprfNH8o4NNB34RznHShO5M0G5QNqc4PXNAO4Yx0pvqByR1NKq9WzgetPzKV0LnBGOpphRjz19eakODjC89znrR2xT21H0sMQD+Jc0rIxw7YweDg0buwA46nNNJHYHPuaTu2ZSSFYc8ke1Jz7cnmm7zu+cY96RD0P9a0SvqS43HNtxncMjtTFIfnp9DSMm1s45POaFBIyeorR2E2xSykEFj9aWNTH8y/NnrmgHj7ufSpck45xSWg07n/0/0AIyCQRkGhQT1bA+tOBypPB+lBZcbO9epc8rlTd0QlF8zvyO9G3HDLU0mAQhbO7pntUW0M2fMyBxjNOMtdSZJjV2qzHaOlRkAZPQ9h61ZKhl2AY96TZg/dJPqablrqZqDkV1yeucnoa8K/bEuntvBnh6B4VkJ1EHDDORjivfkTHDAcV8//ALY8ippnhOMlFWS8YEO3HTg0ufU2UE00zxbSLhlhSN4gm7GOMVV8XQlI3aYlR6etWrVTGYmLI+0D7vSsjxVcXEsUpJLc5HPSuKqk6lzsheMLHD30wjU/us+mMnNe/fsHN5/iTxbKwCnyo94xjnmvnrUZcQZYAuDX0H+wBvbUPG0pwdvlqdw5HFdVNOUHc5al1OLufW4BDE43KG6ZpwYId+ODSEKP4e+aXjHQjHqavlRlK1wLkjIFRsdy4K8d+aXDduKaoxweM0mhp3Y0beR+lMbC4C8560pxk5bHNR52njnPc01FsS0JGVtvy4Oe/pQAwwuc5FIF5wTkUoyST37UuUpNsGA3AZGaQ5HSmgY6jkH1o65J71L3H5oQHJ5ofCj19BTkKKDgH6mlCA/MMEjpzTTJUX1I9uWG4A/WnFQpz+Ypx75X5u1Jju649abkwbV7AR37mmOm3kc5qUBT6H3oCHHHSpldFJXIMgN93oO9OTk85HpUm3dzxQCFPPOKxbRSi2x+ePemljgAgA0/bn/69JjB55qJO7NYxZGeDmmk45xkE4qQj5Tgg5P5UIoxgtwKh3G007jVQFyMVOF4x1qMfz6kVNGjD5s5B6ZpxVxySJI49oyepp2zuuKXJPyg4ozt+UdK3jdGUlpoMfdtDHg1CwLLxk881MzHccp8o701XbnPyj+ddtObscstXZkOztnJ9ajIZeCOKmC4cnPy0kiP2OK6E09TGzGLkBh0I5zQWZh/OkdtvqxFOCGQgj5fXNXdEpXYZcdOlP69OmKdt4IVgMccimgED5uoPNQ32NGgCjBJBJz0NV5cBtoB3HuO1WwGI2r+JqN1XP07inF66hJN7FYhlGzufWkRkCnH51cHkj3B6k1VnIVioXj1FVKV3YlwaWpGS5GBgDv60kanawLZ9KOnNDr8ocdKL22IQxYtvzEljQU+bPSpFwcelIxzmp1bKWwoHJRAMdc1GQrcHOe5NPMnQfyowT25pSbTDRrQYF+cemOanSFdoUL09KTDHBK47Z9anCYIwMVz1qmhvThfQmiTy8bh8vc05iS2KasjqDx97rSSOMZB5rx6km5HpU4WQFmjBBqE4yc/iaJHfGOpFQiY9e565rLctqNtxGYYOeAaYzs/yg/KBSyP245qI7sYPrnii+mglHsGXVfmPPpmomlk6BMAGlkZy25eg600l+p6UwtZ6CsQV3fnUYJA3gY3UvHY8GmsTjaBmnqx2Q0r8wbd0PNIx5b7xFH3vlbgDpimM/cMMqO5qbsEtNAxg/Tt6UmVBOecdKiQvKCMEn16U44IHqO9NK7HuhhlI4PXv7UpQtkh+TUfMgxtzzzipM7mPykADApu1yN9AIIxjJ+tBDZbd0PNKrjp19qRyTneMelCSuJtCkll9BTN6sOG5qVmjSMfKeeoqsUVenHcUNXG9gKgj3FN+THvTmOFDjJU9aiOeRtx9aEuwO71KiA7QzKc9ye1Sj94QVwB0x601QVCgPn1NSRpuJw2PWuzqc/Ld3QuzZkEc9iacUfH170u1hjOcH1pyLnqcgUJXNVroKnKgdx39aGZAV3ygZpxQIA27PPr0pVMeCSu760nFhqmPcn5fLXKnqM00BCCxGCPejkNuGFHpThgAjhsnvQot6GkptocG/dBCcg+o6U4JgqOuO9IcbcHoe9HDDKHJHU0uVvQnnuOZW8wlzn09qQD0PXvS8Ejd1+tSeUgOG4HY1KuaJ8w3GSFPOB69KBnPf6mlYM3AX3JoUjGM5PpVX0JmkxW2Nh1JJHBBp7HpyAB2qEGQgnZwKlEYBy+cY71G5Sl3DcM7VIGetKEXa2Mg0iYIG0HPrSqcEEH86aKsnZiBSSSSeRimsXIwcD3FSqjKwydyemelIn3z0OfWncTjrof/9T7ZwNvzEAin7Bs3RNyeelDYLb9ucjv2oHUgksPQdq6m9DO13qLhTz0Pf3pufn3ckDrTuFIA6U7nPQYp7lSV9BCwc7tuAOQKQM2d+PlPUelOyWBA+QinYUH5s59B3oFHcYBjnB6+tPJ556CmnJ7805lbG5RnPFG4OTuOHznLAe1IQN+Bil8s7uvApX6jBFNERs3cRgN3Pr+dALBvl4+tK3OMLlhQiq2WOQc9aLWNdx55wx+UntQQQeGBJ6ilwB3BpuNw9CepppXJlZaMcXOQvl/dHBzTkfIO4YFJvUfJv6DrTtwA4PPrmptqDYbfkLDJ2nkZpVQKONw3dKRSDzg5PXnrQG3ABl5HTB6U0m9wa0uh0bKQyuPm7sPWlCDPXikGFXYi5Y8kmh1PBc4+lKwr9hT5iA4OQwwCO1KuNojY5b0puDnZnp70qnB3d+5qkmEpJioAgYHpnilycAMoP8Atd6YCWByR9KlAJwTjFJpiS6oaxY4wSFz69adHHlSM8nrmkcANhcYNORSMlxQpGfNLmsO+XHzetIcrIE9ec0smOAOh60vmfKPkGR3pNalrXcG4fpnFI25ny3FOkYAAng+lNz82OOfWqTd7CkxnzK2BxnpUi5wcnNCk7mB7HikCvu2g980K4JW1Qo5IXsO9KqH5ih+pIpANpOTgd6UnglX4NFxpcy1DlRlvzNKC7HJ/CmkMYxmnjIOf1oC7sI7DI7n1FDYTGSCT3pNuDv6n+dLt3kfLjvS5mRq2KCueoGffrSsoIbn8KXKKTwMjpTOnzAAk1W+o0h2CQFC7cUp9efb3pN5cfcxTol6DHTvmncpbDQjjrwadtDBnYnPt2ppLBzngdqkPynOMjFJyZHLfYQKuA25iB2ozuPOcDpzSB2/u5FKwHXNJDej0GliTgHA7ilyG+7x680mBk4zyKXbhOKtsGk2GAATjJHvTMNydx59+lIDtOeufU1JkdW6+gouiXK+gmz93kt1PrQDkYVQCO1Cbe3ajksNpX8aV2yoxurjh33HoOKaCOo4GaCG9jTvRCOncUOSJ62D5hjuD70Fdp3A0buu386Occg8dKTtcvRoCMjNCjAO1ceoqReg9TTG3Dp1obE1ZjR91geval3H06jrT+h+bHzdKRlJPTPvmm7tCsr3E29D1HrQEAzNz19acAAMdvrRyRmhtjuxuzHTJPU0LnOFPP1pzHr796XbHx1J70uZiSVxFyDjIK5604/MpB6Cgqv3TlR60FTgbcMOmaHqDTvoMxnuQexFSAZ++ckD86cV4wMZHemkYAwceuKGxRv0GtgcN92n43DAGB9aaQeD3qTOTtXjPWi9y7PcbtBB+lR4Py85x1NSxkkEjjFJjnGBk9KETKzAHjngmkAweeBSrnpjp70ud/Y575NO3VjewgwM7sY96Qk/wKeTzT2TJC4Gaf5bdCML3qb9RXYzHRcZ79aaV+Ug8Zp/TpyaGyhG/qad2ytxq9flJznmnbFY9BjvQjbSeKVACT2/GhiSuIozjatKqkc+lIRtGQ2PUmngFjn1pK7BrUWNWLZYZAOTzSHDH7uB/KlHAALdKcVwARxu6Go3YncaOy9fejBzkcke9H3fUnvz0o7Z4PrVjVxWwvcE+lNy2DnmkMfd+DTuG4U5/GqSBp31AAAEY59KVFx/9elCncFLc+tKy4Y88fWhy1C1tRpJyfT1oCbQQeFbqSaXK7dvrT1PmfLtwBip5tRwfYbwMdwKY3JIUHBqUsMY24oTJB9qpSYSvYjHy4AGCOetO5OTil2kAk85puCfl6D1ptmV3cNmMMegpwIYb2BzSsAAMNk00gMmC3PoKVy436i4BQqwxk8c0gjKsOpXsc0qgYP86UBmAdHGfQ0wauf/1f0NCYyegzyaOQ5ckFccYp5zjA5zTVTnJXGeh7V6KbOVobGdwIbO73pvcDdk+3apnXbg7QVHUZ5pPKGQyHg9s0+a+4OOgrLx82aagGckH3p5V92C/NAAIOeSPfrSbsT7zFUgMdo/Sn5CsCe/b1qNCAMEEd6a0x9BgHvSeolclJY8dPrUeCr/ADZpWYsAd3NGCuG4zSWhTWg0sjNgxkAe9Ifm+XaRzS8tnJxQoJGRyM+tUk0Zt3YREDOQePWk757UrGPhd3I604bc7fXk5pNsH5Eagg560pYMvKnOetIV4yH5zQBwQec96q2g+a4obI5ABNKrYJUjPcUbQQPT1p6bMhXzgDgmpaGkxApxkjj0p4XapOOfem7XEgwcAdOaeuTnc+c+tS9WNvUTcQANpGO9IeSd8uSegpSD19KYSO6/Me9K1xN2eonIBxjB96j27cgYIPr2o2sM/N9aCCeTirSsJybE2kjA/nRznr+FOK4xjv2pdhJ54B6k009bhrYZjK91K0dSFxz1yaeykEA4IPU05wvpxmnLUS1YmzPtnvTd3HP0xT2BwB0H86IyQcYHPqKnUb3BTJH93he+aV14LKQSPWhtzSYOSKV02jMfTuc1NiU2RpgkO27ikO6TLtgr2xTlLdVximyIxxsNWkNysA+Qe7HmmsGUls8fWnMGB+dc0YKn5Rz6mqsF76EYj3HAO3PrzSyDZ1BPuKk2lSeRz1NOZQBgMfUVN+4+WNiDL7DgY9aeFWXAyVVec1IVwF3YOTjigApkqDlqm9wTvqQkNkAjB6hs9RSlssQeRTpFORGw9+tKwGByM9DUtMXM2yLCrnHQ9BSFskKoBqQqAdo59zTBwWGBnpxQt7FX7jCpHICjPUZp+xTw3yjrmkXk+ooZRlgfvdqpoHfoJwGbb68E0OMZPTNKMbeeopuQRzzTUXfUh6IjAQjg5I65NDEA8Z3e9KFxnPenYXHc4pyZKWgzB6nr3pCpwTjGakwc+oo3OF5UAVLdxN9hmB17YpqKcEk8Gn7cggjrSsAicVSbKSG8EY6Y6e9LxwKNmVOCT3pAOMnINPR7ibaYdAcAA9qZ05OBjsetS4B60/ar/wCs5PrSU0NxvsQgl+Rj2zTkgUNyoyPTvT9vcKB7UoHOc89vam5a6GcV3GiHccqxGPenMmz5QxY+ppWk5HykepFOYgsCOcUcxbsloRiNvTmvnH9sx1x4Pt9uHM0jgsM9q+kfNySvJ9q+Z/2zL2zttR8Ii6mKR7nclv4QBSu76EqCmmkeQWtsxjhmadsgjeFOBVPxeIFs3KYRWbg55asK88dw79umQ+bGeFkOQDXNat4ivdQQ+ZncD909BXPNPm1OyNrWKV5cKsjB+eM4zX05+wOFEfjR5FCv5keTjkjHFfK8yeZ/rsneMcmvqv8AYFh36V4vnModluVQDPYLxXfTf7tpnFVS5opH1K7kEdx703cehHB96kJZjtIGBURTLZ5FUkmc7nZ6Bnng5FMJJ9KXaQelIQMFs8mmqaJcpLUaxA5IzTQV6kU4Kdn3iR3BpWUgDOOaHoyoty3QipvOOg65pdihvvHbUmxlxu601SATnkVhJq5pGD6MRlXdx270hAJ/+vSyEhuAMUIwzzwKg1SYnrheKEXawYLT48kEEDFOD8Z2dOhqbjdxHXcQW4HqKCMLgruHbnrSqwfIPU05VYtlhwKpIm1xmAcY+Wnsse3hznNIGBY/JTsLjJ+VTUzTBeYwrjtxTNg69jVgDcQMcZ4pWUB6wdzaCSIZMpz2I4pi8r8x696sSKGIz8xHv1qBgpYjaVH1qoxbHOST0E5AwcGhhgj39KYAyMTzg9M09CW68CrVO7M/aXdh4ZeABgU7GFGDk/WmZ4xjnsaRnJbGK09mDqWRMv3c8kmnxENnn65qP+HdggdKcOPlH50nFoV0xcEAj1NJySFAyTQAd2/P4VIqgnOcH61rGRnZJ6jVi59qeY1wN54FDn58DkU2STIA7dK2uydHshksYDABeD39aQEJkd/enk7SO4H6VGSpYliT61tE55Kzuf/W++x8ycDHPTNIVOMHrnJNLtBIxxSGNSTuk79PWvo9DwLX0QzzAjnYCBimhieduRnmpHQZzztHWmtEVw8PO7qM9KbaITaepHxuYDoaaQCCCcU6TIYepHNM27h1+Yc0JO45XaGMVPy+negnaoHUGlX5icdfejGT8/BFa36GerYzpx1zRs38AgU4qQc44PqacsWeckVLaQ1q7DFjHSrSR/KCwBz71HGpIwRzmrfBjUYI45rz69fsdtClpdkEiBtuCyjPPtUqjGQ3zbehJpwXEfX8KZLIEGMda8+pWbOuNNJjdz4PcGo2yBgj8aCQOhP41GzqQMHJHaud+Z0aDGlI4wcetRnj6d6kz8vzYxmmMwz0zjvUpO+hLimR4Iy/Ue9KHDZBwOKZggMN3U8c00hcADgnqfWmtFqOL10GtLsXA6Go08wgkjilkUAcdT1HrTPmxjJXjpmtI6olXbHNg4x09ajLMMhelPjBUfNzTXLE4+6DVaibW7I3LdecVCEXl3BHpU54U4ySD1phUvzng+9S0FxnKnlsAjpTc8hexNSGLDKOSD39KOM4x070rPoCkNAZPmVuP4hS7j/D096YQXPynB9acquFOevahK5Scmwc8hvTrTmYHBHWmlZcYfAB96QBiuQcAHoaWlyVFituP9RVdVYkkbiP9qp2Pl4yQw70m7d8oO0GlcTSaIlzt+bhaQ8/U9Ke+F+Tkk96aUHUE5FWthq6dioi5YBEPJ5OalARW75+tQru8z5e3PWnqdjbmXr+NdnLfU57t9CTdt+UtzmplXCFjgA1G45GOM04ocBd2T1qrXKjJ9Bdi5DlsD0p3ytxjGOevWmoOpxlh609c5ZnByPSk1YtSuhflXHIye2aPu9Bn1pMr1A69M04MRt5xmodx3F++AFOCOTzUhGF+UAH69aaNmRnqe+acdgAQ9c5Bp63G1fYVkHyArz3NSHodyk+h9KbuxjuO9Ace/4motcaumLt49fTmlRSOjYx196QOPu9z2FAwhxnnNVoi3YcSWyo7nkUmwcZyQfypX4AIGSTziggDbt4x1FTdsT3sxy/LnH3RQcZ44FLjg84PcYpGWbKngKaTV2NSJN7EcdB1pmB19aVcj5Cc570p+U9fxoSdxt6jV2kHrQuRny+c9c0/wAzI+5z7U1MAbgcY6g07XGtQAXGXGOakw3bp2GKjXO4fLx15p6A5bBJye/anoNXFCtna3X1pwOM7ucd6bgoxI788mlAYnGMnr14oSYKyHqMjIwCe1IoBXIk2tTdpVhgHil2nIRFILdTSBaituUE7iTShAcBu3OaHZi+CMc8UsmzLAgkgdfWqSFFWYmSHGfunrT9pIPy9elNXnAyOaXc5b52BAptMe+woCqGyOfT1pRtYYIAFIB828EelPdFYhQfr70JEPVjAgVGKgfjT8KoCqASaVByCgC57UuAp+bqDQrsErCMDgc4/ChFIcF8cdfel38kk5I6ClXYOSxLHtRqNO/UDnk9xSff69u1Owy555PX2pGGAH65PNCRLfKxMpnK5Dd80P2A5Unk05kVuOmacUyw29O/NNjV27jWRCQGYj3HenMpTjBI+tNUSP8AfACg8GnMpBI/XtS1Y3Zh8v8AEDStgf560DJAzgkUu0Od3f0pW1uJwbFXDHJ4pQMj5sAHpTSflBA707DHvwO9N7hdIXd0G3JFKVDEsQeDTVGDvDcjtTsluc5o3CzbuGNx44+tNHy5HelLDIxnNOYbASxA9KNyl5h5bFPm5zQcRgRqOB1NNy7KPm5qQgn5d4wOppLclaPQTh+BkgUojIypOc9KAAPmHQdqVWG05PzHpQr31BsjwVODnNOxwQevrQxTcPX1pTtJ5OCe1LmuKyuIq7eeD9aCV4PQ+lKOccg0j4BxgE0atkNigtjr17UoXHD5prZOCOMVKnzfeOKppji77CbRxjoPWkG5jgdaMZOM59zTtzcqgwO7Ukh2dz//1/v4AjIHGOaQL827uaPnK4TnHU0rHkAdR1ruuYPUCG38j6nNISXBzjaKVkJBPLMvPNNJUAdt3akxahgFdxxx3pOGXp7E08txsK7cdKaF+tCHazET5Wwv605tpPTBoHDbdvHrTm3EcYzVdRXdrIbyOwOKDhtuPvZoTkng575pSE+8rYNJJtgmJ8p69QelKzH+78opOCRxg0oO4bQMA9TRbUp22Bev+z2oLsGVUXjNKMLx0x39aUM+cbefXNJWuFm0Ls2ncfmYnrTQ5GcY/Om7mVst17nNKvB3np2rRJvUlO2guG3blGMdQafnKg4zzScnDelL3OFz7VK1BjmZWwFXA70iYAPGT70qhfvHg+lJ97pwQaSQKXRibWXHzZLdj2FDAj1GOtDMdwbA9DTWB3/M59vSnYXMP38D5fqaeTtwBjnqaRcBMHk03J4wABmpYK+444Vueo7UrMdwcADFDg5BBpGyU3dR3FO3UpSaYv04XsaaD8x4Jb3pSpOMdD2zS43ckUwvdiBSuSOnXpQow2SffrS98dMnjmlCAdevfmkhu62FVdxz0/GlJI4HJpDhOMkk0ilnOwr+NLl1JutmLypDdAe5pOOpOT9absAOc9PenfKTydvqKqzZbstBy7e4yaQYByB81OjwCfm6UhOWwFAJ6ml1ANo2nfg5NKpJ9vQ+lIflGOtPOc54JNJ3IbBk6BvxpSeVCdB0FMBB/j5Haj73A7UcumpXNcXvu79zS87QRzmmksBsPBpxGwFlOR3oGgcZwSSTSjCKdnDetNJyuOmKcpUgdiOtN3Q+ZCqzKBnk460O3GCeaVV5OPmx2oXy/uyL83apVyXZoQbivyj86VGLDJB98VIFYAgEN6Zo4C46etJtis4jCjHOFP8AjTtpwFwKdzjAP4ml6MN/ancGiMK2OTx70vCkZUnPSpdoJYk5NAYHqPpRzXHGK6kYUFw2OcVJsH3lxxQUUkZ/nTnVcEZ49KHJhaxHsX747/rQFHBxx2qQ7CAoOKPK3/LuOPWhSvoSo3ZCAdx2HketD7j1cdal2c+p6Gjyhn7oyexNVdk8rRDg43AbvUUKGY5AC56DNPIAPzduwNNkUjHyhSe/Sncbfcaq7H/1m5uppQwGfXuKbu2nI5I6mhuPm3AZ689aYtmI58zuAAfzqIrk9Tj3p8jqRnj8DTDuIPzYU0IYpJBAVsgU45OCW6VGoGPapBjBXuae5OlhSpJDZ5NMzuyOeKcATlDlSvfPFOC/Lnv3pqRLjcSNMd/zo4WUSD5hjBNLlRwcgdMik2p0BIXufWmrsG+grLjnIwfekU+nPakYFSPL+6e9OA3DO4AelAk9RuMNyeDUyr/eAIPTAqM8dxTkYJnapbPv0pO4Kouaw/buIXfg+hNOA2HnB+tNVgeWQ7h0p0fzhvMAHtWb1ZT3EIzwR1PXNRktubsMd6k+UjkYApm3IyM59TTRD1Y3GQeuKNnU5yOppQV3bcsBSlk6A/XiqdyopXIyrHgYwOQaI8k7ifwNSFVJwelOj25weg6GmiuthNilfXHbNOBxxtyPpUieWSflJJofGdpH0AqLO4WV9Cu+/khSc08KMbyxz6Ush48sEDvmjhuC2aauyOuo3Ac7lzkUu2TYQwUD1zStk8J/9ahuFLFjgdQaGriGhPlKBuO5pu0D8D1pyBsbzgAmmlyy7VTv1xWnKS22hrdOG5bjFJsLDHQ45p7YVQMYPr607aOMj3NTZoa1ehEg2gAnOOue9PKnOE5PfmnlFznPXt6UDGflyrdCM9RSabQ2EcRGN6jOeOc0c8hmGexppuBGxGM4681FJKmT5Z4bqD2qUmGi2HSbQ5bsKiLtuzyO31FCuhBjP4HNMJ5GDkGrUSLtk2Bzv69qYG5IGDik7/Mc0oTg4OPc1NrMfK2j/9D9CcEH5M5HWkCkjJOCD3qReN2eoHNBXO3nIPbvXo3Z57RCx2Av1HQ0wA5HoammiKYPBXPKinLEpP3wp54NNvqCi5bkJxyD19aArc8jBqdYupOAT+tCqofP8J60XVhKLTsRDKnAyfUVIIlYfMSCfyFSjA7c9z60MefmGaybKSWxW2ZIB6D0p2zfnHQd6kbC9eajGJMrgjHQVSbaHK1roY3GNvJpwjBxk89+akEeABjJoUYLLtB560XuTJB5Y43kUchTlB7GlHcbD7k07yQoJB6+9Q9wSb2IxGFycnB7VHIR0HH9amKtwcd+KjOVc559jWi1Bu5ET3zimEsGBVvrUj8+469aZgHkD6kmrUU2ZTV1oOVsEZXOe+a+N/8AgoJcKdW8IROWKHIKg8tznFfYeGLjapODXx1+3ZpEmtfELwPawvKotleaUgZGNpA/WnypsuLaR8+6QlxcQyEwskC/dJ4Nas2gxjThfzclmHl881seGNHuZb5YZ0i8gZPTlj71f8SLHbWB2xpndkD0rmqO87XOqMHGLOGv4m+Q7AccD1r6n/YEhlTw34wuJIoVjbUgBt6/d618r6tH9sxcRzNFxjrxX1j/AME9rVl8C+KpJpN4OpkcnniuuDSicVX35RPplgEySAQfQ01jGmCBmppEXeS35VHIAhwOd3SmpoiUGVXyTycZqEDMmBwPWrEkXy5PIqPymbpnA71qppoyUHfUase3qc5p20HrnPanALg8HPekJVQCA1YynqbR1F9m59DSMm3kEA/zpxST7z8Cmsn8ZJOKg0uhhG8jcTSHa2Mcc881KULcqaBFkcipaY7jQNq+9JnjJ4qUKAvPWkMnQDbn3qlC+xEpXYwBXPyH5jTwWLZcEMOvvSlVMhxjI605Q1VYOVrcQszA/JwOlObDAcc9qQFu/QUhbj1qHcIvuSDIxTe5PXNMLk9OKQEg8d6hUmy3ViSiPKEhufeoX54B+pNKpOMvu60p249ea0jScdxc6exFtGRuViRSkEj93jB7GpkLk0YwSOvuKEmmRGSZBgj5ql2nA9feg4GV60deCT071buKy6iDlwH5z15qQx88MQB6d6ZsIYe3U1KucnPAFTaxSTuKm3ORyO+TQeG7EVG6IJMnH1Bpw5YBeBnnNVFEtt3Q7I3ZbjNDAbs9ieMU09SM5A/So/m6ZroUDByaJdvzeuKaVwWXbw3NNRSvO7J9ak579++aq1gTu9SPZkH2FRh/UdB1qw6nqCeOtQ7CecHnrTTS3CUX9kbJcHATqD1JqNsEZQkfjUrICACOajK9hzVKSYpU5dRu44OAWHrUax9yxz71YUGMYH41Awfp8uPWri1cl7aibsSYIp53HkdRUf7xuWGfpU8cTAbTj1om7ILOQ3ygR8+c0oiJbG4ce9SeWTkjIIpwVgBxnPU1x1J8yOiNLlYoRVI7EdKkZkLYIIA700qqBc5J7YpJHDgDHSvNneTO6CSWosnAD9j71A0o52DOPWnNKcbMcCoWwPaspRNba6DGbOM5zQCuTwOaR3HGM8UjjjOetS4N7A2RsRyO+aY428lvrzTmZev60xlUnb2q4xsJPuMLb+AKaM9F4UdRTmzgBRj1pE4IwMetNxuDkkNb5fmfkdqZgnBYYzVh+GI4246mos4JHX0qYoNG9yFsqTxS4Qrl+TTz6nvQuSCAuMdTV8pLb6kOSDtXkd802NPKLnbuJ71KdpUhl57E01F55bntSQRTZGwXqxz/AEpOMbfWpQUGV25+o600Y3AkVD0LWrI8fwYAI7098rjZzkc5pWOOqgk9KjztHy8/0pO4Na6DWR8gntSGQDpgDvQeMM2eaY33hxlT3pEq8VoK+1lH5k1GcLwDwelIzfKccUxSTw351LZUdx424GTSEc5zwOlRMSmc5x60x5cEBTkmmkOLbGqzAfPgL6gU7cDgkdO9CozKV3DJPQ96cgCAjZ14xXoyZyJtsdy6iTOQaVB8w3SEFfWhVH3cYxS7A27JH4mrirjje9xQBnI6E1MgCAkufxNRKegVgMdOKVPMAIkbPvilKLZSkPJ3cK2cd6ChAxIv60xtoRXThge3egSvjc3BHWmoApXZ/9H7PXGRu69vaneWd2ScjvzUKEP1Iz9anR9gK4JBPJNelKLsca11HAqTgLmnDH8SioyTkAfdPpUiNz3B+tTbqi4y1sxyLjfxj3xTsquN5BJ700tuz296P3bHbgk561LVx83RCkDO7d+HrSs3Iy3FIQIyNzClO1uMjnqM0co3JIdyenX1pduMbc801V4PXPYUo3BeQdxqLMad3qOUnoePwpdp+6TkDrSrsZMEn86TC42pn3JPWqUQu7gFxnBFOUJjOee4z1pu5cdDx1PpT9sQJIfcDUtWZV3fQa/UDbye2acSqbVwfwNMUt91lPHQ0p5/h5ppApIG+ZtrHOO4pwy2EAAAx+dNUndsHVccmpNm84DDbxyPWm0wvdgCyMV2Dp3pOp9D7UmxxuJwSDUiMy8jgn1pOKHF3Yr/AHMLnGc5NMBTB65HqetOlDKwbtSBQxJOOadrLUXPryoVQq/NJ34FJyJAei4xz3p4QbcE5pDyVyMZpbsTuPPQBF5PJ9qaOPmKkkd6EIzuGQelP+fJj3AMaeoNXYgcEkgcinhCxy/4Ypig+uAPvGnBvl+RuaLWE3d2YvlDbtB5zT2IDbQACMZJqJiXcENhqkBYMd2CfWrtfcTa6DwPMJJ6HvTW3g8Yx6H0po+XAzkA08kZPcVFivNirHlvlJ6etJtLEgU5Vx8449aRmGdwGDmmh80bDGVkyoYkcHmnserDJHcUu5WweeepNOJO30otYT0Y3JxwMGl6E7QeetCj8B3yaXOWzxg8UwTdgbgBuuablmA/eAYqQ7s9MBelHyY+dcg0rLqK13cRs8HjnrShWQZHHuaaMIDjOM9zS9Rnn/GhoG0LuA5bHHpSKMvlvu+9OVc4OBzz1p2UqVqGreo3kMe+aBhGIBBB65oXluDijb15yc8k00kFrBuBzg4oQHP3etK33j2XHBpVGwAkksfehIbeuoh2kggfXNJjceenY0KSxc9AKUZI+VcinZEbgq4O4DinFt4KleD3FNwVHt6U4KR9D71Jdu4A4GB06Uhb+6xDDrQ3ApoBHUcHvVJCV4oeCvQ9RTi/yECmlFUE5OfenpggkjikKVxOQMc+5pBlmxtPNOHLcDAPrQdwOP1phbohCMHC5+pNOAGBnBNGD+HrSY7nHWoauPUe5z0GT70mOgP86bnLAHihOMkcjNOK0Jkm2BXGeQ1BJA5Xj1pe3HUUKT3OT6VbWgJMXGUyCPzpoj9DT8LtzjGT0oZcfWndopxGtG+QTyPrS4HAIwR2p3Q4OaU/Kc9al3uNCBgG+deO1M5ZiVbinYBJPBxyOaAmSCDgnrmnFITbewzgkjbnNKoQYz+RqVQF57imkFjnAJFXsG4EMeF79qVPmG45AHFKEII9SPWgRhCc9etGjBxY3lgMD8aMZwVbPrTge/QZp2VB+RePU0miFG4zbkA8Z7jNAXHP8PvT9qsASOM9aD9056g9amzKtoNx8wHNP28YHWkAwuDwe3FKpIwowWNS2yrJLUG3EnPejlRyvHejYcnmjKYHX3oTfQm4u/cMDgUw9cDpQeW4H4UHkgVaXcad0KCVC/xZPGe1OBG45OTTSWHA4FO27weMN61MrNg5tgZOuec+1CZcEr1pOeAOR3zQwxylMm7aDA78tSnA69BSdeMZPrRu3YwOneqSd9BNoOo4p+M84wccUw5JwF+anRk5bdkN6UOwatiFtwGe3UU/G4ArwQKQ+uMZ9KQdvU0upSbYoK43YBycGjKBs4waXI+7wMfrTSxPy8UtWJ+6BY52tz9KVdxHQmlO6Pkjp3pdxB9qRV3e41cHpnmngcjI47k00Zz8wwO1AOWz2oswck9D/9L9D9gLfIcjvRkEkHt3pqOV43fQ04Elt5H1rus2jnb1sSg4xSFn4QYPNNXqSW+XvSr13iosaJuxI2Pl2thh1FC5PPGaauSD8v1NKufTgdamxDipEuCuDgHNNGxSec0E7l+lOX1ZQKlI0UbDQG60/C46DnjNJnbyPu470EsFxgEGq3Gmrai/KMgAU7BxzxTR8o7fiaVixOwdQM5oa1JQY4pCmQGYU4ZIANI7dm/CnuVJXQ1lJAamyIGwVJzUnGMUzLAEDHNVaxmldkTqQDkflUG0MPl6981ZKkduO9RGMFh2PrQvMGnYg2HdtOOPSnuucfKcD3qT7hxglj3NISV607vYS1GbVU8KOeue1G1QCevPHtT+Ad2M59aXGc4GKtCkmhjHaTh8k9aQ5XGxjk07ZIoy3Q0PuUDjj1ppmck2NIYjP8XTFIVKkZo3Nzz+dIck7s5NU9WO7F6c4P59KTeRn09aQ5xxipFG7n9Ka8zNu7FX5wPlBJ9TT1YqNoXvzTerD5cU5jk46Yotcb5dyRc8ngVGQxBPXFKDuOBR82SMYA9anqEpJgCCMvgimnpnPB6U8cqDtHHemOxEgboo4IzQtWDV0IwxySaUGNfnPHtihnbcfmyPTFNUjeXZSc/pT3YKKRJhVbzB35Ap4PJIXGaiXPLdvc05XIyO3XrU8uo223dExznnGKNvynPamBg3PXHOc0pfkYPPWhRd7lNpajdwHy5+Y+tM3sJSCnAHb0qQBcnd17+tMx82/kgetWuxLu1cRJCg4ztPr2oJBPz/AHT2okIOOwB4GKCN3OacI9TN6vUQ7SSw6jpz1pN3GFOQKAM5HQ+ppuMjjGe5JrRK7B6bDg0jlgFBAGMmmHcq9c8885oVuxIIpDhSSucCq5SL3Hr168ntTTubO04bHc0hYbcencU1nIT/AGs/pWUi46vQQfIOHG7vTJGOw7cFj1IpSW25GDk/lTW9R3qJNGnKIGRwFxt75p2SV24C4PHvTSCu0kZPqamjG9sFh61m27lJKwhAC/dyR15qT5jEPmA/CjYqMDzz1pxIU/Lgn37Va1M5KwibV+/kn26UL5TN8w56g0oPOOKARswD3xTtfcLrZCkKjHjg8803+IMRSEkZ7selKyk/w4I6ml0BOzHfMWGADRtwcMMCmbnKgDC4PX1p2OgY5B7+9Ty23B66jmI2A7aaQQMvwCeOaefnbGMYqBmAb5VP88UlFk8yvqI2QcHnvmn85y3GfSmB+qn8c96NwIwT3q1ErQfszk7zjP406MAK3bB4qNV/unH9akyWHTBFZtJDik9RwztyRwe9IxYjGOBQOnLED0Ip6Keuc4qGx62IjuJChuBzUcm12znB9qnYc1G0XPAHPeri77ilcgK8/KaQr8hJHOfWpmiyvoRTFgYkHnBNaJ23M1F9CKNTvGPxFfJP7X8cV98V9E083UkLrp+5vmwCM19gxR4mCt64r49/a2jim+N1g7SNvt9OVQq9Dk1ClqacrlHU4bQIYNOuUiDMwVSS2M9qwPE7Q3NqZuFPmHAJrp7ONBKHTK5TBBrkvFsRit03ddxzuPb2rCfx6m8Ytx7nG36lwRgnA6Z4r6z/AOCfnmP8OvE1yV2MuqsjD0xxXyfqEuYiigLx8p9DX1n+wIY/+FW69dJ8zS6q4kweNw4NdkF7tjkrq04n0rIuWzuz35pj7icccUu0dcnntmmruUsMUvQlarUjKvyBjn1puD05HrUw+c/MMUFCAe9CbRNtSHHr1PegI7HHf1qTazZ+XkVMkbDrxUuXQ1SuhnkELyxI7ikMYAwv4gmrnkHA/ve5qMxttwUUE980r30BxaIFjUEgLz60hHOCOfWpx+7YrjnHXNMK4Bc96uEdSJOxXKc+vqaZ5IBJPT3p7ffA5ANOATYBtJ571utHYzlZ6kQxuOKdu2kfLkemaNvJIximldvJyaLNszUw3ZzjrUbP8wH9acFbOYz9aQjJIbmqVNjnU0sKTle1NZX++OlKflPHSnhc4AOc1drIybvoMVHc8tjNTLH8oJBwO/rUsUYK5x0NSo5hA255OeaznK5rTi7an//T/QNUHJXpjvUL70cMnPtUsjhixbOT3FRglRgHdXsKLueNdCuIyys4NNlRSQQcYpHJYcZyOuaANy+vvVcgSlfdDmY7ggwafzgrjmkDbh0wy/rTskL157+9ZSbuXDUZhV6jIz2pTyPlz+NIeT7VIvc56UKWpXLpoRsp4KnqeRS+VkhuvsaeeNo6g0uMOAOcV0KZg4W3ECcEDg+9KVK4Xr705lxx3ppGKiVQqMdQfjGO1Izt1XGPSnFAeBketNAGPXFYSqts39nrcjIckybQNvvTGw2G6EdasDDId4wc8U3ygx3J0HWqpy7kTfQhwzHJ4FMEQJOVJzVlVOfnXn0p4G3g461uqtmYKndlcQKn3TmlCnJyKnEeNx9OaaeR5h4zUyqXOiMLEe05wORR6lSfcVJ0wcHmhsjPTHesJy0CN7kRYllBNMmOHwp3LilfGM+lQhSuSXyTXJJ3OyF2gwrYBJyaY+3I45WjIBy2c+tMPLY7Gkk2JoYMtu+XJ5pm0hgRwPc1Jt5zzmkZQRnnPpmqUWQ5XY1grDBIwOeKjK7CGzyak+Q4K8eopCoPQ5zVclh83MrDCp+Zs556VC5ZWGAM9+aeysBk0gU5LnBx61SgrhzNoDlk+c9Oaa4Vcc5B7+lPVdzYJ6+9DKCdpw3NCpaiUr6ogKDPGT+NPHHy/wBalKEAnZx61GVwOOTTdO2pFyJjnjtnrSMBxz0pTleQOO9RlyQMcGokapXEZlQ800tuXI4FI+373VqYz4BLEisG7s0lGy1Bm4weB61G5b5VDfjil80kDvTHbIzyKm9nqKDaHyMAnX61FuwOpwe1MJLcEcUzdgcHr2qGmUk7jnbGen51F5jDv3pOc88io3Bc4RsfjSW4NOTJJCOBuOablVBbb83T3poIAO/r6ioNx5bd3qo6stJmkqAtxkkd6kEQI+/hs801XbuADS4Jk69BzXakzg9QKLuG3n2pSM8njnpT1K5A/i9c0o+aQtjBH61SbuNO2hAVKvtxwaeFypj3YqztBU88nrTFi3yYPCds1qpoajchKsoGDxQit87OetSywHfzyM8CkZUT7u6rUiVo7DQIgVLEZ+lPXvv5FAjBy55NGMr1qpNDV+mggPfp7VJGz7m+XimBV69aUNkYHr2PSk432IjKSdiT7p5pxJbLdz0xUL8Nu3HnrUgPRxwPelyFKUr6kjGNh84wR3NOCLkELjI4NMOXGXQHJpwWVVAJ5+tQ4mqeuopIBGWO4d6cpZsHp7mm+YvzZQ0Z3j0U9KzcSnO7sSEk8DgdzQv3f7xJoQfLyck0oUdS2AO9JFavVCjAGCvT9advjLDjaKQ7cDa2R60rCNvl4B7Gi3ct3HnBA9qYB81P27OrZz+tNHyjLDBNK1xO9hNwRiWzSdtwGM9BSlCRnIz705Rsww5ycYqvIIp3uxV+TIPDMM8UrcYDZxn86ax+bLVIMndj04qGtQabELYABzSghsDoM+lCoWxlySvamnLAoMA5607X0H0uPYK33XPXBphDcd8eppeuBjgHjFOIzyo5780tmCd9RqMnOeMVINvXBye+etIsajr1FAXoQcZ6E1Td2GovG3bjr1oXpt60IHZyoyFHUnvTgVVt3Yd6nUbV3dgduR/nFAT51LOTQRvO8DFKqqXzgg9qepOw5lP8PSjdtOD19aN2RzmjGM8HHrST6FNKw4c9CQKViSGPAC/rTAx2kjmnJk8+tVZ3Is+gqOigHlg3tT2G4MVOSB0puW6DoKFIOQc5pO5pFJMAMLnHP86UAOvPAzyBQQe+KcAqEHOc+9NrQhtp+QGNRzu49M0h67j+FKUYMXyOaHPQry3pUpp7jgmDAZ3lTkClBBOVwFx3oAZuGxzQQo4Azjqad2hqNncXkHO3Ix1pnXjPOaduOaOPvHHWhbiunof/1PvchgeTjmlJGduPrRwc5XJzxzQSdxwua7kZWdtxcE8cYHWj5VJ2nn1pu7v07GkA2HjnFCJb1sSKDIdoPQc+9SYVFPYexqJhkBkznuKXepKlUO3v7VKuUr3FVxnPXHTNKpDk5/CmnBPK+9AOePun1pvUG9Rx29MdPemck96Bge57n1pwCv8AKT070LQlsdgDCsM0AZyOwozGOvJHekOAD3zRZjd9rC469cigOg5ySTQCuPl/GlHA3bQPem2Fk2PLZxmkI3HpxSKTkY6nrT90h+QAc96loHcbIMbe9J2OKdtzjc2DnrRt6Dd9au9iWmxgAPOSMdqeAVYMO3XNPMYGMdaTnq1TzNsq1tgyMnNCc/L1PbNLgFMnr7UEqME5/CqbuSr3FKkc45HvQ5ORjj1pW/2eQaQHOFPBHXNC1HJsQqmc9cHnFDAcEdqeRt6Hn0pq5UdM5PShp30BPuMJ45HNOVf/ANdLsB59fenGMjBU035hZjcHOd2cUrKGxg/Wlw7Y4x60FcnngVPUd5PfYBtI4B20ntsyv1pTsUAbWx7U7jPT5T0o1uFkMBzinheMNzSqBz6+lBGO/Wm5XEosBgNliTgcCmhgpDAHNPHv1FJjipvYfLcMDAPr1pGTjPv0p4GF5OQaam4dPzNAk0tBvUE4zjrQANuR+tP56IfrQxyeOT3xTuNMbg+tABzlm5PpT/KYDJ7imqueg/DNCErXuwZFxnrQm1Tg/qacuQvPagorcnp3NVqLfYYSuePxo2BuQDgU5EG3b3p3OCPXtQxJXGhfQ/U96aPlI7uehqTaD16UjIoxz0oW43dbDNrKQH5J6CgnaOnJpwwTnnIPSgEB2/iFVuyHK2rGliExjOe9JglQAuSTTxnk9h2NOXYu7GRQ1daFOVxrcHbknPc0BtoIPbvQWzyeBTRz94daSi0h81x2cgnFAMZHPXvRjb06ClDLggik0Cj3EyAdo5+tPXfuJC9e9BQAlimQKaWZsYyPxo6CbQ7A6r2609G4wQMnpTYlMecnJNPwY8YAyetQ1ctXFJ2/KSRnrijDpwMkZpeW64zQxYqMetDTB3HcMN3cdaUNuHGc03bn5+Rk8jNIWyemAvQip5WGqJwMgbmxjrQuD8oOcnmo88YK5pYwMsxPSpWhas9RxXkg9BTicnjjFMBY8inBkwflOfrVbCFBKnlcikzk49PWhSOCeufWhiGJx+dJXEmxCe54x196Ac8c8mmnlhxn1pc9eOD3xVPQGxrk52BiPqeKTZtHqe5oUHA8zBxSO2Rwuz3zS1GppiFecDr2zRjgg9aVG29VyfXNIAm45yQe5NHPqGjWgcAYNMaVvuoMgd6efYZqE8A7OOeaE7icW9BWl455bvTi2QD2PamJ6r+NBQtzuwPaqTVyW2tBWGTwOKb0PHephF8uVbcD1pNi4z3B6E1alclp3IRlPu4YmngD73T15qTEfVBgHrTfLbnnjt71pzKxFkmMyzZbafl96VWIXJXr70o+TGRgnrQGPIzwKUm9iFvdCryBg4pzHGAzdT1zSZUgdsdOajZMt83rxU7vUdiRyF4TPH61GcN369aViMgDt1NMcgE8cirjFA5Md0ww9ORnpSqcMff0qMn7pJGfanZwd2elPlEpCq2c7lPJqQYPA4NMU4yScijcAOB1o5XcpS7DnOCFUYP8VKGyeFxjoaYnA+Y5oDZ56j1oW4c1hyPzndk+9LuYnkYzUfydv/1U8gnb6d6aRm5tOwpUnlSCB1yaaeC3zfjSOD9xSCD15prhVVSpPXtVRdiX5H//1f0NLEnAPA70cnJ/rSnJPmHk46U0bsH0r2bnmrVi7RkkYx2FKR8uefenK3+zx/epGPqciolIpIjKA7QrHJ5xTSTzgDOe9PKlmGOMnqO1MIJ+VCDnqTWcpM0SvqhpBXa3zN656UZ3+imlkQqAoOc9/SmbMKOc+9Ty31HfuO+9lfzOaEALcfwn1oAHOBkd6AArHZjnrST1Dle5K7kqDwaYH/2efWkU7jgflTt2wHK8E8mrJl7zHx559Rzk0jbWIYEjPX0pnOdvY04BR17DirVyJJbIBzlT94d/WnbWfaB1HWmjc7A7eRyalAZSSMAn1pz8iLdwxvHKjC0nzYHy8ZpQZOAfmGetOYAc8571CjdjstyIlm59D60hfC8tj6Cn47joabJGCB1rSxLTvYZ8znr9DThDlSSRxTCoHQmnDKAAE/N1qHqWrpD0VRj1FKrtyvf1pOFABPNNfdnGOBWXKrlKWhLmQqQQp+tAdR8o59qZuIAbHB96FB5bOOamwX1Bju5yQB15o3dCrce9IclsOCD607aDyQad+gO7dwYZ69venxqzHuoHOaF+YEnH0pysVGwjr0qXqioj4fmfa65Oa+MP2n2M/wAd3QQttgsowCOx96+0onzKmeuRXxH+0HL5v7Rmt8yCKG0hGSeGY0qad72uXJJqxiaMYGuJBcP85Q43etcb4x869KlMFYc9K6ZbYy3Zbf8Awnv7VyXie5+y7DGzRoxIbJ6+lQ3eoXG6jY4+8ja6B2y+X5YJYmvsT9gy0jsfhDqiRyqyyapK+4dyTXxvq5lhsZn+Y7ucIvJr7U/YZt5IfgtMZEjXN+5IB5BrsleysclRp1FdHvfPrxSAMx3dqlC7uKcIhip5kg5biJEzDGKkSAdHH60+O3Bj3FyDmpdhI+Tn6moc7sajYgjRBJnp9akxk8c0Mh38r8wHWnfdTjqaOVsV2tQwOjHp1FQ8LkluB0BNPZztJOOKryyAjp1961hTIlUZHM+SMde9MD7sk9KRs9aRFIySOPWuqNNHJKpJsVvn5zyKTcW4PQVGSXbj5QO9Sp0+b+fWr5Lj57vUj9l5GaTD9M1KiqcheAPegqRnI4pJIXmRkdhyaay9COD35qzCo3AbevepTAu8kg+1HMkNrsU0jywdu1TAKOdvXvU7Rx4A7jrUJBY4HT0pc1xuKWqHqduDxzSMrYPcnPPpTc7iY+w96XJHqKzkgi9CH7vyk/nSAqO/PrSMg3YcnNJnA/rVxTYlvcQn5uAcdz604PlWCA0B8gg8ZpSNp2qeT1NOSaLUkwVSQOfqaBtJADH608EdOo9aFUIo7ZrlndGys9Bhba3ILEVIF3AY60pbcdnb1xTgoyOprMvnExzspRGu45zn60uQSW2nINOBGd3OO9EnIqMU9WLvJ6jBFM5J3EU9mDYYc0zcGDA9aEpMG0mLsPXsRTNuPu9c96VHZhjqf5UmWdh7UuSVwc0lcOdwDgYU05GX5mIyT0ANG0/ePanAA/N/EO9bqOhmrtjWTPIyD71IgXGQCWHXNNzuYL+tKW7c4BxUPVlWXQacPx0U0eWSSOo7fSpP3Yyv3uOfalVP3ecj6+tRc0kNKgjB4x3qmzYLbfmX1qyZQAdwz2FVXGFyP4jzUyeg4PUjkkyRxweoqMr1wQQTx7VJksPYcUmwDHfIrNRRoptsjOMUw4J471N044PvTH4w4HtWigmiW7DPLIbcDnnvTXPzkYxUoDkZK4obA68n1rRQ7mTmnoiB/TbwOaiYc+YOVP6VZZdv3h97jmodmCVTJHfnpTSYeYwjdjqF70nllsYBNSbflwR1pc7ML39aXIxuRHIBgbVwRwaQIVOQvUc81KwJIx3pNoCkbsY6nNUkluRZ30IHdlBBJ2moSylgy5BHapJCuMZznvVZwVYA96wnNM2VNvUkkkUA4YbjVMsQ2S2fpTppFwQ2CaryYCqc89+awk2bK8dh7Nk8dT2qGZ2Kjjp1oL9+561EZC33Fwp4NZNl/Eh6PnpxSeYS4wcjPNRuVC55qNhtGd2R61m25MajZD2lJLLjHNRbtrD2pS6heCCT1zUUnloN24mmnYJ3sf/W+u965IBOajbbu3ng/wA6iD557E96c+0HPX8aluxim2LncuD0qEv69fSnNzja/PpUTSdupFXG7ZtvubJHTPX0p5IdcYYY9T1pV3IRuGSO5pCTuAOMHpXox13PObSJNyybdseNvQ9KcrbvmcbdvAqMpIMU9XZxz1okrakx13JQ3DBAfc+1OBYIO/uaYkhT93tGT1qQf7SEe+az5TeDvpcByCd2cUEME+Zc56YoLYygTIPfNPiG4YJ4FWriad7DPJGwYJHqTQ8eVwMfXNTjABTAPqabgNj+dNSbYttOpXEeCctwO9IYsn5CFH86tBRjHWjycoemO1awqD5epX3Lk5+8Oxo/eSZ+ZTz0qQwhskEbumQKJIzHgLjA/irTm6mcot6gpwArNx3pyDncDkH3pmxWwx5P6VKAOOAM1Mn2HTjd6ihMuewqQben93tUaE9Oop42/MVPSsZJs2sHC8gDk560gKkbmztHUUinGCT0NSN+84jHFTG4X0EVUb7uQPSpNquueCexpmCM4696ch+TPQ+lDuNN3AE7tuM4HU0rAuBubO3tS5Ozg896QDHz+tSrlPUUBCwOT0pM5PGRinJtOR0YUqR78sSAFFDT3C41iNoBQH3p6+icZ6mk8sup2ttIPXtTtuH6E4HWjqOMrO7Efd91MZo3YI9PpTSdrfdwTTjlQG7U2mEk2wf5JFwevP0p27AKd26UgIOXUjOO9Ju2cHhupNFrjcrIfzjAHXrzScqhDDJA4oBLrx+BoQZOWbp1pxSQuZsdGSwyD9RSkZBHfFC7Gy2enFKTjgnI+tLdlbIRdx7dKeBnrSDIGd2M9RQc/gaLMi6HBG2DJztpRkdRgfWkOMDv6Gg7WOzJz34pcuoKV9hSuTxxTgWGCRjNNK+Xgq271pd3fpnpmlK9zROwEEc5zmnrhWDnBzxk0yPOM9acD8r7l/3abbFuKrfNhuRnrSlQ0vHI70xCRtYjjqaAxy5XI3Ur3Yp+Y88tgcigYLAgbcU1Om48NzTw5PA59c0NCb1F2hs9+eDRwMc8DrSo2D6LSyfcxxyetS5Nltq4zgZOOe1DgnYQeM5OaeyPgEqMe1NPPGD1p3Ek2wYcjPWnc54NAJPDcEetNGV5Pehq4dQPzDHB70jAdaXbn7vQ0FCDg8igEmxo3E7f1p+9kJGevWkZSPbNAUNkk/rT6iu11EyME447UobPIHNAAx1xinZYcjGOtJop+Y0sAeeDRwRjvnrRuL9qaoLMM/Lz1ppoz6kyoRwKMK33simEqSCW3EVJkMuaXMXKSTAeXHnqafGw5Kg7T60w7mxnCgUvHccnvSTVwst0PG4fNxxSg7hmlA4yGz60ijqAeDQm2Ek2LgdyRSYJ64z61I3YA0hGMYOcnmmhSUrCNjdz1pvG4YPXtTzzJg9BS4GeF5PejRAlcYowx5wp9aULxnOfSnp0yetBXOecU07ia0G5JpQsZ+/+dPjXI2ZHAzQIzgZxg093YIJ2uxPK8s8tnPQ0vTk9PekKnO1ecUFXOGIpXaY1dhgcnoBQMk5DdP1p3QEkdPamqJOuAB71adwasP7mm4w2aljBySSGWjhgcr0qOpTaaGFcj930NG0kBO3c1IoyDgfWgLuAJFO7IbvsRNGvBXmlVOoI4qdYfcDPbNNMYOc/TrSb1E07XGEZ6jP40KAQWA/CnEAN905FL0wQM+tJ3bHFibTja4wSeKTkEptyw6U513YKfUn0oYYIbrmptZjsmRr82QBg9c01A5yDgA1KyjH9096Zs34IPy5NUlcbWg0Ar1PP1pcrkdR7ikK+vPPFOIAx7U/ME9LBIcEEDI9aBhsgjGOtG3Chs8dxRkkh89O2KG7iSsf/1/0PCrgnHJpSY8N69qTcdu8rwaQH94CBmu62pndWHAZ/DoKTZxnaaeAGIK/jRvbBEfXPJoW+hLaGqgz1w3PHrTtoyNmAe+aT7wGVO4d6XKDnOWqm0SxhQs6nsOvPWmkMWYFflIzmpgVcfKCfrTgpfBBGKpTshON9UVNvtkDqDSvnKnHUdKuNECcbcqetRvBtx6dKXOmw5JEHI75B96Bg8frTycD600KBknOc8CndMTuxckjIbj69aXleTg55phDk8ipFy2OOQaT0HYRXOcEfjTh83TtSNu6baa2cDHUVLabuPVDhuJ47U5WOcMMZ6ZpnzHDAYxThl1OeopNXKjPTUkx6mm+vOOaTPHJ47Ub+Bjr70rMlyHhsjp04BpRjBDVGF2Bc/Nk8in8jlzxmk0NO4uWBxjGKdu5C8A9vemtksWHQUnHmbh1qnYcd9STaOdvBpASOMgfSmk4BJ65poYD+HJqbMpNJko+6QOppnmFYyPfuaMFuQwzQuCMuOR0ocRasaDyDyc0oBYc9KUfdyRwKBtUf7JpX6MaswEYzk9BQ5B5TFLjb0+bPUU0852gge9Q02xtJIB3Peo32rg46daXDMflHA70ZbJDcim9xJ2G4BA2cD2p47ArgelAPI4CinH69aa1QNi7cdDhMU07uWUZUUgj7NnHbmjZsXI6j3qkTJJ7DkC4b+VJtyp25JHrTI2zyQSe9SL3OcetW2Q7WGiPK5alEQ8tgBz65pyvyflOPrS5UZbJwe9F2yVFLUYVEqrkcr79abtIbO3OenNPUbhwakMLYDA5I960TtuTe70KzIoPA+ao9pZjzgnoDVx4lOCetQvEeo7dwaqLTJmrsg8iTgNjAPJpRIvII4zgintG+cluvQU4RjPzHkda2Wxm5O5Ch3A/NtHYGjJHQ9elPeLco+YA96YYRwP4c8UbheyHKS3Tk+9DO7YVQAFPNLtG4EUhaNH4zk/lS5bsObXQH25GBTmfHJ4U+9MYqnJ5Ld6Tbkbuw9aFHuVfsKvDNjOAadgYJzjFINvOeh704gHAT5s9TmqZm9VqEQDfe6ZzTZCAWAOOeBT/mz0GfrQwDkNgD1rPqOL0Iw3HrTfmDEtzntS/xFe/XrQcAcfe+tLlNE0xG3ZG04z3pUCrz1I4z60gUgZfnPHWhh+AHp3pctyrroI6lhgdaZkgBduAOv1p/mrubHIxQSpGXbJPUA0cmhLk2xDnPH1pDjB4oMm7gdunNNVz0FZcr6lpjo+DkVISeaaBjG0cnrTs47fjVKJMloKW77R9TTQoIwDkUpUuAevrSKBjjitYxIbsKSy53DnHBzSh92ATn1pM7/l6tQp2EDtmqkjO9yUv6dKcTjkDj3pihSC545wKR9wweck0mu49bDwp65pM9R2NOjjPXP1p5iHVTxUNrqVG9yPy1K854pePlGN3t6VOIiV5xinJFhegz61i5mvI3qU9m9ieRjrzT1A4G38an8tU9zmmsoGT6nildMOR7kLpg+opDEHHzPwtS+3emMB06bqTTuGt9SIEEnOc0c8gfzqXyh/CPrQFXPH4mk0rlboSNU54ywp2/cMsCaaF5z0pTu6Umr7An3JIcpIuBkk4r4b+OqwXHx313czYREyT03Yr7ktg3nomOSRzXwj8WJ2l+O/ircjHy5VADHjpSVOT2JlLuZNlcY3qIwzIpxk1yXi93eS3Dqvy8tzmuysbC4nmmkXb0JAXqK4/xUNtwE8v5gOpp2Smb09YHHapLLsZ0B2j9a+3/ANh+Nf8AhR5uC3/HxfyN83XOTXwxr25rC4PmCIheoOK+7v2KjCfgHp8iwlWe6kP15Nb1Y+4mcs/4qPdEUcHIOeg9KlCfMVOBimfw5HB+tKZAR8/J+tc1maqa6kit229KCPQ4qLcSBjoO9DP36/jWii2ZSldjzyfvcnvUcjY4J/WmhiTz0odQ2Oua3StuZNtjHdc7QeDUDqd2S3H1pzqdxpnkuSDtxnvXRCyIk2z/0P0DVdxwpy3ensF6bTnvSpHgEdWz1qYRHBz0NfQSmjwuVsrGPI74pTANwEeeeOasbQBzSgrjHp3qXUl0E4LmIRbGEY6n1qZIt0YLHBz0polJUgnpQT3BOPSpcmX6E23aMZBHpTdxCnGD9abuLn+dRsxXKleD70lcJX6EbSbycfdNMDYBKN+tSsEUZCjp0qEqCBtFdEEmZttbiM2NrdG74pd59c1E+c0hZgCMcmq5EzK/K7jt/wDf5B60xivYcZpdvCmk2Akg5p8iQuZ3BUPU/lUo5wCOnekAZeVPJ705RsJwcgmonJM0hFpjgM9OpowTg+hoyBg96cDg8DmueSudHNqJuIwR90nmnk4O5OAaZyM8896C5Ax1ojTuKVRJD/MbrEBkjvQz5BO3k9aiD7TkDrQH/vDqetW6KJjWfVjhjPBwR2pQD1A5qEHHLetO+YFtrYz71apdhOo2x+Ty2cY605WQfMPvdjUGT0J/GpIyGwD0HSk6aGpakoyxw3JPek3AHAOT6Ugfae/BpWZQucde9Z8upTk2gLn6fSlCkHNPt4/MLDORSTqYmyDwO1RZLcuD5tQwQDnvTf4NgyQDnFH3f4ic9abvRVJAJJ4rObVtDWMWnqRk1E2cEHOKdneeO3WlbnBxzXNJ2N1AjwCMAHNG7yz8wzkdfSlwxBB4oyDlcZ+tK6Gl7xEPnXd0PelcqExycVJs6L26mkcBW+UfWt6TVzKq9CMENHyM4pFXkdz2p6jGMLndT2GwfWtJO5ildlaUF+tQOCMDn/GrDKeD2xzUZxvBPPoDU3sXa+hGAd6kc5qTBycrQcljuGPYURtlQpPNJztqaqDeg0nnGcVXkK7Tz1/Wi5lEbEdRVN5E3jDcjsTWM5s0jTje7EMoUFc4xTFOVZyx565pjyDnJ5PXNQlsHG/NYyfMWrDt0a/w5NQSZHyjgnrSsAc/NzUMp6Ac+pzUN3ZcYpbjSWjbJwwYUm849OaYd3HHHrTSeMjmplZ6FyfVDhISW3AE+lRMQ5I6AdqaxwcqOtMJwcD73qazSQk29R74AAK9TTW2kccYpDIT8irnPrUb70IBxg0mrA5XAvjhRnHXNKTkhh839KYGKnIGaVXVeCMk+lVZExbbELqc4Xp3qNXGWOz86fuCHfj8DUfJJc1cUU21qdLsLgOflah0XhyuR7Uq4JIIxmpOF+Xt9K61JHE43Y1QXwe/YZpqAcjp7HtUmQGBSn/d7detOU3YhK6IVVw3GDnrSktg4YgqehNSMhJ3R8ge9NIBcbl5NVz3Raihyc/xjd3FIpJbHbvTmjHmH5Rn1zTlbsE+tCepSTYFsMQBUiN8p2KOOtRZZW9Oepp2WHRhjuR3pN6jV3qyRSBkbR7mlYbcc/KfemFtxXaPqacCOg5HqaV2UpNrQAOuOg6mjYGHfFKrHYRxkN1pygbcu5HtVqbC93YbtTJHQD9aQ4AB28UjYkxjOM09lZTtUcZ55q4zFJOwgbC8L196QDaO5Y098AgdWH8qcyMJAQpxjiocxtkezjJH505Tjj0HSnbTvwVyveh1Axxx696lSuyldK4gPIx36091TdgcVFuwRszgHkmnyNvwxOTWj8iJsGZWfgY45pyjdgHIWmr0weP60reXlc5HHrVLUjdD9zAnChuOpNHbnjNIVIwd20DikJ+ZS3zKKfKh8zROF3dwO+KXJTCt+ZqLGeYzg9TTixcqSp471Lg7jlNWF+/gZyBTeseW7HuaQFR689aUnoo5BqnFgptgY93t34pyqMEHnPOaX7pJ9eDQsZXoS1ZWbGBXjA496WPOChAHqfWhNpk2Hge9KNvU55NVaw7jdhOcfdHWnxk4wEGPekHJPUYoYHb1+lJJlJNajsn5h69c0AlThiOaamW68YpQd+CVHFU0K6vcdsyvWkO9R8zc0gYkkBeOmaewyMd/Woe40mz/0fu8HAO7JHrT1+b5WGVpiEj5TzS7cMd3T613O5lpYcBn92OOeopyNy24niolLYIyRzxShZEBYODnrmizC+gpdlyM5B70ocLwVJJ6GiLaxO7lvSg5X6mjS4km9UPDZByOaVWQKGPBJpoG4cYAApV2v16LQy7PccSON3NK5PLDJFIp+v40isxyo6DvSsF2yUYyp3EqR605QG4bjvmoQD6cZpck8D+dFriu0SYOCTjA7+tIPmABH5mkUnuOnvS4zz6GizEtdgO5TjHA60+MBpCzE4xSCTLEOMCk3AHPY0txpsMFSSfWjaOp79acDk+vuaQ5Jx1z700Jq7GrnGD0z1zQeBzzTujAgfhSBizHAG319KpPQHoNyi5JGKUKGXO7inYP8Zz+FKU3D7vvSbJWoxVAwVXafenjBJp2MEHdwOtLjdhhjrzWbV2U9XYYzNggfrTSS7ZUkBe1P7lWHHankbSccCmnZjadrIQdueD2pxx+PYetI3QN/EetJjn6U07ghyk/d4znuaeoAz3pu3c64OAo5o6N9abE32JBnqFpcHONvTmmc4qRctyetKzBSYc7vn4A7UrDK/KPxo4bjvRjHyjJz1ppakuTFRRtYjlsUwKScEkYp4XkdsUZOcE5J702x3uwGFHy/nQAGyS2Pxp4ETZY9aQAdSOaS1Za7sXYSMr3poyo5znvT8kcggA+9IVkHJwaFe5LVxOWOAccZNO3cd89ORSRnBLYGc4zin4zx1NO+oNaDcH7uOPXNSA56jFR49QePepGZQu7GB0NDYK3QRFXkpyPrSAkNx69KEI6KuPWlUAMdnOBzzTuS1dg7HkYyw70IpC4PFLkAAn7xo38cnvRcLK9hMMo9z1NOwyyDBzkU/Clc44pAASGGAR1+lFgcbCBQrEt6d6Z5Xy/Q8c1PlWkygx7nvSEDjA4PFCdh+ZXAUkcdKGjO4kgBR2zVgRcE+vvSFCTg/nQyW9blbG3kjOaQgljgde9T/MM5AI6Uu07cfdoLS6EJy2B0C0IrbxhMY709V5yehGDSkMCMHgVLvcbsyNW2MVxmkEW3JLH5uSKkMbYycE/Wnqp2gd8UOVkJu7Gp0Kk4pwQKcgZNBRh1GD609Qenfuazcy0new0cIPrUkUZHPPy+vSlKjPHAHehc5PXBHIqXJjUbC9+uB1prDcfcU7A4yKCcHNK4+XsRvGrcdMdqj2fMflyanKggnv3oDYPT8atSI5W3qVnLZ+7waUBiemKsPhhyKjBLDjtVqd9xcrTImDdecikQA/MDn1qcoR1GfWjYOmMUuYlw1uyLZ2zimbc5AzgGrWzJ4xkU3aSuzgc8mmpsbi7FcBlznpQOuccDqaseSMfM2ee1NYBeM96ftEQ6buQ7iHJzkCpOpOcHPb0o8rHIwVPvS+XgbsfU1XQfK7DQWGN3B9PWlwVQ7jyT27UZHVSPxo2Dj9aNWCYFTg4z7UHHQ4yfSnhiCeOKYV3HIpJ9wt2GkHcOaeOfvZI7ilx6D8aArDPqaltAm7iKe3JBpflc7P4R2pcZXg80ihU6/nUpl6sAmw5XrTTuwe9PxvB/Q0w/JxUt3ZfKxNxwo6Duabxlhnmjt8xGKjcN16+9CVwVx23HbcfrT0XgZ4/pTARgnnP1pwIJ7mmxcrT1AtJnnOaAHB5X9aRsk8Ej3pw3MOufrVRVzNysxFwOEzzTlXPX8abuZRwmcHmnb+pAAJrRrsTF33JM4HAzS/KylW5FRljsAPGO+aVZOhUZI9aSTFo2OwiDC8DsfWnJJ+XemFw+RIMGhCpODwBTSIejuf/0v0d5YegH61Dg5+Ucmpt42g54oRgQccV6MWcbVyvIsjHDnpURJAztznqcVaLqpJAz60xjn7ucZraMmYuGpW2SHPFKYZWQDoO5zVguBwBzSb9wPFNSdxygQx20hyDwPUGkCgfLt47E9akLMBg0rMG68elWm2yWla3Ui+Vc88Uo+b6UBccdTSICMqT+dNkXaEYcEDrUYJU/Kvy96m2KW5446il2Y4ztFFxOL3GN5i4wOTTWJA29h1NTZbBHYetMCN/FnBqVqWnoRHDEdh3NNHy7m9e+amMO4HB5o2ccY9xVtpCSkyJImYelISc4zVrZt3d/Sq5VdxC9azdRNmnJYiPcEdTzSfdz8uSe9TrHlj3pcfIePu9aTloPkZXEbEbtuMUhZVHNSk9CB1pNv59/epvfcLa6CqxXah9Mk5pU+Z/umkUY+ZgD6VJEfmLMQBjketNRG0kgUSM2AuKe0SkjP1NORvbH1qRtowQRxVJX0Mddxgi6EfmTTSmGOV71KDkZ4xS53jDEZFDZcUm7kJjBxx3qRYyGBNG7PQ4FSIcYc54rKcxqPvDgAh+ccUvl8YBwR70jbeSTlf60pCP82/Ge1c7ep0WTFySQvSnfdBI+7UbbscED60Z/hPAFTYFvYez7SAMHB5phO/JxxSF8tujXH1oB69MntTs0J6uwwnGW6n0qLBchjxj0qbGD0yajkOW6EetWrsiSY51YYMZPPXJprfMMDilDgnaM5ph4xj159qqzIUk3oO7HPUU0o+ASfelJ55Jpodvu8motqNvoyW03yXCjdg54Oa+BfiRdxXfxq8WlQ4mjuSjkng4HWvvmzRpLgKvVTnrX5+eLpxd/FnxdcFl3DUJIzgelXFXKWqLumX32K3nWTBkdDtI6iuE8Su73IjU7iwJwTzXZafDFJ5m9AxK4JPauP8AG/k21zELd2wFwWrC1qhtytR904jV3EFvcO6A4Q8MK+9v2Mo5Lb9nzRizhy7u2fTJNfA+q7XtJZGfIVSAT0r79/Y5WX/hnrRXn2h5dx+XoOTXbOCcbnHUb9pG/Y9kDbTuzSl97EnGKiRO3X8aXJxwnPes4pA23uSqcg84HamMVXA6U5TlTuwDQvDdjmtFEzbbYqkZznpTgxZjgcmkUqvOAD3pcbjuPSm3cpJjCqh/6mnbS3GOBUqqMDePpSDK5/lST1B6IYECdwAetAHYtTiqHr+NRsccL1qr3YmupE/8WTkUzOF9KlKFxxwe9MMJOB1rZNLc5pXvoMEny4PSn4kAC8HPvT1gOeeTU4hUfh60pyRUE+pDGhZiN2PeneXjKdvX1p+EB4P41FK5JOG+UVCTbK59LjWCg5BHXkZqtJkcq2Aeoo3iXaMgbT3pCNp5Oa64QsYuSkrjCZSQcDFLn1Wl3buBz/SmKSrbTyK25bmN7A4G0nuvP1pQx+8+PbFI3U+hpFXkgnpU+opc17ofnpluDSEOW4fhe9KjLznpSjAGAMZrCSVzeLbQz73Kn5qlR8D5uD0z603Yp46fjT+iqPvGlzItRdxhYgk/zpu7dycgdzSSN0HoeaTzGPydVXnmtFrsZe82OAI70mQDyfr70bsdsH1pjfNz0qkgbtsOZwTgAgeppHfGe/40DcPTFNfaAXAyTVxExUc9xnNSNKNucY9qh+bGQvNLtbAYEA9xTaFzNE6sQAeM08EnG89e1QKGY4bqKd8/159axkkbJ3LkEnl4GMfjRIScl88daijCr1JPHBpXJYBGzgnNcNV6nbSTtqPVepzzjjnrUJ5Pf3FSE8BfSmZJzj8a5W2aStew3POOgNC8kjpQdowAaczcYxSlqUpNvUaNxyGHTvSbtp5TIpyOSCelLvxz1pNDcluRpneQeh6U6YBSBjk9TS7t5O7g0mSOepFPbYLJ6jWJ3BF49aYx29fm+tPZtjF2GKgkcMFYZ201JiUNRrZIOeKruGC/7WetTsTkHHy1E0mQexzTTYStchaQnuQaXIAGTz60hGepGT71HIMDOcY60nIpJrU//9P7guAGfehyM1TclshhjFWJiCRswAe+apzMA21D+tdLZk4u1yNsg46j1pj/ACksuQfSkyVBByTn1qN5MsFLfWol5FQStsLIxRcnv1qJvmXOcLimyO3ORxnioycr93IPWoa0Bt30DdwCf51Hv9MDPrQwYcDA5702Tb8u/wDHFFtBNO45i69hUbszEP0yaUqS33jt+tMZTu68e9QoNsq7SEZuTzQrF+McZpdgzhhlj0PakJ8vauctmrcFsRJtu4qqdzc4A6mmn5jlMmnMjOM5A9TQFcYC/wD66pUwe2g0EupDAg+9MIVMkkke1WgDjOBk9c0nl7Ryu71q+VJjUm9DbWNt2e/Y04jcCNpz6mnQjCBHY8dCKXkNt35570lK5iotoRFAG7ril3r0+frzgU8A+lKpwxIHXtWvOQ4pMTcN5CqVB/WnBOjE496Qgnr0FO28HB470k3cduw0b0Yo3zZ6UKw54x64o+8QQd3rmnfKOO9VdXFCTuIN4yM5B6U3GDg9O9SkYK/1pSoAORnPeqTbLaTIixXjHvTtwOM8Z6Gl2OCcYOOlAV8FM/eo3FGVkODEp8mPegnu/X0pVBOV6HFLwONwY96l3LV2IrDYAq455pwVgSTgA0mMj5MAinqjYLkcntmhyKSd7AoOCW/vU9eSTyRTTj7zZH0qVWG0lc8dKyk76m3LqIq/eAPU9Kbyv+sOB9KerZG5Rye9MLZJDk4znntSi3cmcU2IEGcdjzSsgAyrZYn06U8naQowQB2pV4yxGCa6IslxurMYse3nHP1pDEFP3sk85qTOcEnHPNOwMgrx9armM1BLYjwrZYj86TYnIIye1TIuTg9BS8Bhnvxmlz6jcLq5Fg845A6mlVWOQhO3qadOoUjHrzig4HzAfrWkZ3M3BpjOTkDg55p2GX+tOUBcl+/SgbicjrmnzXBRaeo3cDtx+NOxtO1if8KQjbnCc96eOc8daqyIu72GRxCTeGbAHQ96VSACpQkdKWSM7cg4JNOAPygNyOtFk2NIYuUO0HJPP0p5IK9cnvSvtLbo+/Wm7QOVbBpuAczvYRGf5l/vetOVwrFMfKB+tLIvAYH600dAeSR+tJxd9BwFViOQOM0vPJxnNIx9DjPb0pRlcjdk9TWclqU5ST0AouAxODn1pRjlzkmkJ6Nil3HG3HDVLTCTswwzZBpqqB/FkHt6U4bVPfPfmk5bAReSetN3RaVyRSB0Xp1NNABbJOR/KlLnnHGetInO4DpUvcfSwuACRnI9acSFUbOOeaYOpJ6ClPJGDye1FhKUugvIxk9etKhAO0EikOeBgUYO5gzAEDNGo3JocM547U8Mq539T6VEh3c0rfezUNO5UWPRl3FjnFK0hJ4HTrTFXvRnaAaTeo+W24pYnODkUbwclRwO1G4DPy/nTlBbnaFx61KlYasxUYHGBn1BpygRjd05pgyPvcH2pwctwy9KrmJcXu2Ocj7wwOKQHKjbx70beeRwaUJn5Q2BSUxN3HdTtBw3rSfPnLHJzg08BCevtmpMBMEDOP1p8yY4xYjovGDw3WhIh69DTjz1XGKQk9R1o3FqtRQoLHHYd6TGV6/jT9/Cnv6UNhQSO9NLuDl2I1X5STmjYByKl5PUdaXaAApHIPWnbUamkiIr0BGM9adjHYU8r6nil2Ec5zRe25MbdBqgHHWnFSo5OM0oX5B6ikAJHzCk73G0xdo6jkUAckE80q4Bx2peAD60tbjS0GqX5PT8aGGRnrigE9Mdad04x1pNgkmrCKmFJfueBTip420qrlf8aAN544x15prUHaxIyrn5vm96U5K4PJoVOVOSVHUVYVQARt75oCO5XCYU9M9qTyyQOQG6VMRkkquQKUR55BppWBt30Ifl5XHNICR8mPl7mpimOAvJ9aXy2Xp94/lRcV2z/9T9FQu4/Kdw9aE7kLg9KlVSCMce1G1lH612OVzF9yNwpPPUd6blR05qQHAPy5z0zSkApgKPempBo3oIM7MHoe1KE7DrjvSgAcnt1pwG48dqObUtpCFD0H504DbhWWpEUKy5zk0YDSMmelDldmfLqRDhjxQybgCSQQelT+STyo+7QFL54/Ommimr9CtsAbnIH0oCDGGJ+uKsqg5zzgVGykDhQarmTISkQYK4wMqfWgJn61KAx+9kU3HpUtouzsMVNvv2oHmE8cGpghxyaY3zJ8vY81nJ3ZSjYVELY+fkd6Vxjr684oA44pTyORn2rGV7msbWIgc8E5WpBu+/uwB2pCAvQAZoyM59KHqU3oKdud7NTc5J9MUh+Yg56dKccgr6HrSTIvfcbnbhetKemaPlBIFA5x/Ki9ytRcrgDmhCwzjimOzBSNoB9afvwBu5PtVJsGtbi4JJY9abk+mQaduIGPWhieB0ppmckhi5OT0FKuRkHkH3pSvHXqaNoHO6q5g5WwyOgGDSMu0ncATS435wMe9AXjOeaEuo32I8/KD2NGGX1Ip4AXtS5J6cfWr57kcvVke3GT69qDGVPzdKcSc+oHWgr5nLnpziqUnbUhxTGqTjpRnHYCnlkDqMU1id28jjPek5IqCYjD0pQpGDjJ70SSAqB/KojIV+7uzn1rFyZpZbkm0A5IxmnFoz2Gfembu5z9aZu434qFJtj3H7znaeKZL8x2gfjS7Q37w9aaSeRj9Ku4XYwhgNijr1NICcbGUAU5wVxyTmmYHXmrWpN0thN3PSpATj1pnGcEUqkBsnqO1Wk2TKWo5WJ7AjPel6fSmknJKnJp+8ZxnpWkYswlJ8w0Ak46+tObIYdz60Bip3Ko56k00SYYcZFaW0IbbHHkEEfjQznI2DHPNI7MSzLwPekDHaMYyOuai5UU7g2N2d3NLjjmmq45JWnb+B9adwcbsRmIHHAz605SwG7fkNSAbyc4zUauT2AK9KE7i5USliOPTqak3jgYyPeodwwRnPrS7nA4bj3q1qHKlqSkqP4cmmbwOi4P1pA5APPNOVMnPejVMTV0BYYHc0xYlc8t+NS7Fc4B2kdz3pTwBxkiq5nuLlS3GbdrHkk9M4pSoJA496U7nYE9aeIsnOelS5dwSTegxhhcKKdgFQSpwBSgDkHmn7hjaPzpOTZTSQgiDAZ4zTWjK5A5HY07zec9QOKRnznH60czJSTIHwgDdM/wA6iJVupqSfleVySevpUBOzpnFDbe4bErscdKgzuOTnI7U9Dzgng1Hu2seM5PGKTjdil3EUvkEcHPSpMk5XgZ65pB+7JYnmjfuzxz3qmmVzWDZsUSE5z+tAQBtzk8ikZeQCccetMBY5Utx71rCncxlJ3BucAMTk0/cqgjA3dqjBK9eTQGLnPtWqgQ5NslaQn5SxDetPCnbhzx3qEKo5fkjoamBLfX3NU7dCG2SDYOvTFRBmUv23Hg+lOMZP3uKaqtzWbkhxTJVwqAl+vIFPVg2T69agVN5BA6VL91gOgFctU6oaseG/h25HrmlLKMcc+tR75FBPvQTk7Tj61z8ps3bQk3MPlPOehppaTocUqEtndwR0pGyCFPPvSWjKW1xMn0JPtSgEqGZsHvTs4XA4xTe2V6nrVp3IluKMdvzpjKS2cZx+tKrGmsxxkjitI3MJTYm9sE8KabubH1pWPc9R2pSwb61pykKXmH3UOetMBII4xn1pUBY72GAPWnsQeccCpejNILmZLZHZI7jO4qefwr879ZjZ/iX4rHKrJqMkjH1J9K/Q+I/JIWyMRsc/hX516sHuPGHiC5imY7L6VSc9txpQuxyT0sj/1dGxadPtCqcqoycdTXE+L5FF4pTcyAfMG7Gur0i42Q3csbfMMAljXJeKrgzXZkGCZF+Za7FH3znjPRXOP8RyoNMm/cnbtJG3oPev0I/ZGi2fs7eFnilG2SIkj8a/PPxHK6aTcBYiQUPQdK/RX9ltVT4A+FQFCq9vkAV26uFjjrvmrL0PUwy+vT0oxkja3Hc00EZ2AYOOuakGAKzjCwc1xWIQZPJpVTcfQ9qFwQMjPvS7TnIOM0dQ5mAUj5H5z3pQoC47HqaXbkZzzSs/KjbxiqQmru4hIUYGTxSHAHB5pQRj0BNGN3BHFCbFbQZ87c45pCxQg7evWnEBeBksacysV4696tSVyZRbGRoCSS3NOGGJIHTv600AqRtzuPUmlZtox39aHqRfoxS/y1GZueeR602TcRnpmmbNw9BWigmxc19hWbB9RVZ5N2QCRU7A5CjkVHInqK1gkmZSTaKxOccYx3pu889T9ae3J9hS4VlOMZHNdV0YWbehGAe3p1o+cj7p47ij5u/ANSHKDC8mlKaCMb7jVHZ/zzQv38nkU5o34eQjjsKaWweO3WspNtmrSSFwuM80ZXAPelBDN3AxxSMVHXoKxs7lrXcM54Y/rQJOMMvQ8Uh52460bhnBHNPkHzNPQduBODwfWmv97OcDvTv4iSO1MH8+taRuRKV3YH5OB36U1sj5W6U+RguMLz60wjKnt+NbKzM2+wjk4xzhqQMx4HSnqpAG49aTaMNt5pq2xKTuIG3dc9elSqnfGBTY+gAHNThDxvbFZTnZ6GtOF9wVP4s8/wBKkXGPlIAB70iHBz1+tKF57AGuWTbZ1JLoNyWyD1qRVUAAnNNOQQTSZ4yOg61DgmPncWPYZJYDoKRhhelIGZkIGQD3pwXbweeO9YSikaxk5bDCox0pvmMCNoBHen5HqMUw8ZweKxa1NYJ2uR5cuN34VJkcDGaapVxvHUcGlK8gZ5PIFJlq9wOQcnp/KkzhhyMntSs2RtPBqJgW6jp3rO7Y7BI+05Zg/tUJ4Jcgg9qeSMg4pJZOm6k5WDW5ExDdeneq7s24gYOO9SNxuz0zxVeTeMjHB7jtTjItxb1YIQ31BqGVlDfOxYHpTwxHToaikYYJKg47UXvuVGCb0Ksxyc9h0qrK64yvTuTU0rtyAOv6VWbacA9qltLUOW7siJy5b5iAKY0aqeDktTnUY38+lIBjgcH1oeo4Qa3IZGYKY8fMD3pm3/a4FSsSh+7uz3prDncBS5WyrogY4Pzg5PSgoC4HQ9/eptgPXnPrSeWGIYnpwKbRDk7kMqkYwpOaQJnJ3HnsanCNn5m5FNk/2efWhaFSbfoRruTjAP1oEMbsWLEH0qRoflB38mmE4GR2PWnbUxd07dAVNvzP3PAqcx/NnI4pv7t1AGcjkVIq7xgLye9Ul3LTshhQKd2Oe3NAVgM87T96riRbl6fMOpoEBHOTx+VaxV2ZubvuXkU7Qeh709Ufpxg1DgqNzPk+xqZXYLt7Vxp2RskSR7VPNO2gHgD3NNzwM/mKUEscdAOpqoyISuKI88nj1pjApk+p4HtUnmKuSM5pd3TIzWikglG43fz9wfUU1VGQepPQ05cjcBHn0p+4gBSP/rU29SUmhDn7xGTQy5X5OtCjDHb39e9Sc4+VeaOZ3K5UyPBAzimqhycjHp7VMASeWxjtTXyDjdVc9gaIjlG+XJPrS7eW+XOe9SJgZ5HNIzcYB4qXLUIrqIg3kgZAHc07DLwDnHvSBcYTOAak2DlAc46ms5y1N+S44jJGetAwD3Htim9MZy3v6UBuDySTU3KV0xS+2QYB2t2pFx82aU5/i7UgOenGPWqjITu3qCyDPyj2zUgfcd23n0FRkLwQeD1HvUsexW+c44yK0UtCXG7sPO3OcYb0oC8+9CSBjyDn1FC557kd6jnKUbIXHzAdqc2JFIXHHWkDce9AyRjtmhPqUrDZMccZJ70DsPSlz1U9qANx44I960U7Iykl0P/W+8AAQ2/j0ppQtjaQMdfen4+U47Umxx1HPpXbGoZ8t3qHPqTQBke5pMowOM5U0vqAOBWsZ6mcoiABmIz8q0pHJ4yPX0pUVc8nApWznJGRmr9pqQ4O2hERj7vfvTtjqdhPAp7IQc9qUZzyuR61qpJoiUXfUbtJbg8Cm9j2IqUMAfufKO9KQpyemelO4ktSLy14L5zjk0u0EkrnB7+tPCNgd6dgkgAY9ahJN6ldSIjCgk0gDFcngjoKmaLpleMUhTB3BuKLIu7e5EQCB2z3o28AhulPZW4Jpmwjn9BUeRUnbYMjcBn6mlOMjaenWmqRk/LgDqDSuFDBu3cUnEXS5KcNnB4phHOe9BYKmRgg0AkqPlz3NQ00Nauw5m6ZXA9c0mct8oznqaOHxu6Zpcrkhe1NRZU2x3zBenGaTYTn/GgkkEN0pBwvU4NTYfN3D7uB2NOwD17VGFYN7GpPu9cmptqNSb3HEc9eRQSzHGelGPm3eoqRYyTxj3rNuzuO1xgXoTnNSJke9SCILjI4PXmphGAoGMAVMmtxwiyErI4Ge3enLtY5K4IqXqNpHFN2/lURlctq2oxV+8emacinHB5zzmgsMY2nmpAmenFNysEVcNmTjB96Qjb/APrp/PQde9O8lDk7uT2pRnYbi76EYG4b+mO9JvU8HOaeyjhccCkyxA+UHHtWqm2Z8lthVz17etGCWGTSbzk/49KBn6itVuZyJAVGQQaeI92CpwKhGS3zdu1PQgMVX7vqT0odmC8kP2bOTzSjBJG3I64pEJJ5fI9Kk/dlhjg1LRWpEEHofm/SkCnOCPxqYgluRjHSgqrHB/KlfsDbsQuMZpCARk8GpWEWMDIx60mNy8jimrMpIYDvI+bI9qlRR0AINIirzwVI61Lu+XABPpScbsSVgjBQEZyTUqFiCfXqDUagAbj1NSBs9aLMcbXJIzgnoBinJGM784Heo0G70FPVcg98mm33C12PK8bOp9aQo3C/rTxu6Zxjrmn5D/eXaRU6rYlrUgMPGe9I0ZK4xnNTqNwIx1709BjgjoODSk7jUe5SeNiV7Yo27T0q9tyTn8aj8rdIDt49aSd2LksViO/Q9KFUDA6GrJTaS3emMgY4C5I5zQ3djfkIFBPTpTlA5bHzU/HU4puW7ce9K9ws0Kq7OR96mnKnBPWpCT1PX1pvBBDcn1osUnYj8tyOCAO9Ai3Y5xUi7ccc881N5YGMnrRcbV2VQN4O5cY4pphxyenpVg714Cgimt+8YYGMdaaYrXKuMe2KRc898dam8va5Lcr6UFDnpjNKUtRq5XKkHg4NSDJ64zSsh+uelJgjipci4uwyRNwJz0NNwRjcMipHj3KCDgd6a4JHHXvQ1clvUjkI3YUe9LuwCH/Chyx+UYLDrTMOOWPPYVMlca95isylcbsH1oDYH3en8VM6rk9+tKAfL+73oUUGt7DwQxG4cD1p2QDu9aZ1ANSqMjGPxprcExGJz0+lL1A3frT9p6MORQy/MB/CKIu7BjdpPIYY9KVumRjIpxXAyBim8U2rCtcaM5zjr3pNvPWpVA/CkVAWJxxTQNNDdvIzQyYwR+NPA6j9aFBOQeaqyIctLERUDOPxpQR35x3qQoCPT15pAB0yKGyVFkez5STTH559KlbAHXj1qL+8etTc1iiMhVO7r7U1+X4p7YHOO/NLKo4bjJqbjersRuCwGTjH60A9sYpz7iB7U0E5KkYxQg20FBHPzdKTe54UZNCBc5PelGckR4xVqPUltn//1/0RJKsAVJak3EAqwFPDMGww59aXy15OM++a67Izu2yBh8wfGaCT121KYz94de9M/iy3BrTmMmrMagyxzx60vyhsDkGlZDgFTTR79q2i00ZyTYrKQvU4zShe5bj0NJldvz5z7UmBnPtUyk+hpCN9wySCBzk9aApyCegpCCe9OC8cdfrWbfcaV2BJPO4AelC8fdwfqaUdx3FAwW46mtYJmc3ZhgjDDp3zQ4BAx2/WhmOMdcGnZ4zTcdbiUrgFA+Yde9BYY9M9aMNuBxwfemuO5GBWkYa3CUx2VQ+op/m85GahUZ5oBPcd6t07swUybOctjNHmAHP51GrsGCgcN3pRzx0z1NTyD57ssxk9QoPrzSk88daq/MvAepVLNn371nKFi4TuKZCGIU9OooWZcnPIahYgOvJPelFuScFPxppxJvNsTzFwAF/OmGQ5OFJFPNoezcDqaRY2AGD3q3ytBaaYzOQTzzTWUlf/AK9WTGxJIx9aTyGycfnUWGkyqyL74pCAARjHfNTtFggdcdc0k1u5BCfrVppEyUrlYoMZl6N0NJwckcCrQgaRRnovUU37Lu2qeATTUo31B3a0Kq/NkdaUxtnqCO4NXvsgTn0pfs+4YAOfU0e2ithKlNvUrJCmOO9TLGgPKcVMItuNq5wKXgHBrN1HcvkRF5EbjjHFL5KKPf1qQbEBHG7OaheQkntS53IFSV7sGQDvmmso28nFIeMBmwTSqpIwxz7mpbtuNRuwVNykinYCAbznNSpGuOM+9DQhgCh3Y6iuedTU3VO6ISjZ+bhfSpFj3DgYNO2/L93HrTd2B06deazc7lqm0BIztHagAZ3Ug78HmlOdo5xzSUikhGKnrgetMbZngnGKSUgn5V3fWkwMgjjHUVtC5lUY3gHrmlUgE7uSOlNZgDu2nPY+lRsx5I69q6Emc8tB5cFzxxTYzyAeaaqu7/TrUyLtbn8K0srGVmyRscZwPbNR5YLgLuGetKSMjdzih/l74z2zWEtzou7XFDFYbhjyohcsP+Amvzd+0R3OueIJbeVm36lMAOg+9X6Pyblsb1ixAFtIR7/Ka/OLSXjvJdTukhGyS7lLAcYO4g0k9djS94Gho0Gy3naTauD0PeuP14THUGYKAF6Yrs7aaGO0lUc4bAritfm3XZ3DDYOMGsoq8ymr0zlPFDPHpMsnnBdyMCSeF4r9Gf2Z42tvgF4Ojc7m+xKS2Mda/N3xWW/sqdp4wYVRifyr9K/2diU+BHg9ZXy7WKMxx7V3wXunDiFaat2PQgDkHdmpk+8aiVxnpj3qRmA57UpJmcU76j9zKMMQcUBiW+bHNRB0PQ0m/PPapjC+5q52JicOQnQdTRuLcL+NQiQk+3enA87kbGafIQ6nYkGGJGSKci4BqJT+8w3XsadvYNjv70nFjcupIpA5xmlcgLnOM1G3HO78qRucZppXDm5dyYbOtJ8rA4U1GWIAA6mnJnufwo5Q33HiMlc/nS+SPTimlmK4Q4ANHmvwc00mTo2DRrtpnlIOe386RpnBIP3TURcjCnOfSrs+4ra7FeaIqDjkE+tVvmU4Hf1q1L83I49qr7fm5HI710QmzOcGKTgDd1U0btxJC8UpXJ9T6UKTyDx6UNXZCbT2I3HI657im5U5xnjrmnucOM8mmOyIScZZuwrRIUmkxVJ4yTxR8rNgZPrTAxIHGM9RTi4AHy8+1S4u4nJWHqMfWmsTu4xk0mSMevan47nr70K63K59LITDH8OtAyD90AY60oUx4wwYd6V9q4JzzQ2Sk09RGx5eeoNMZACBnINSBcc9VzS4ydxH3aFKw5RuiMr0we/NLyN2M08DI69TSsmSCmfU0Sq2QlTu7AqgfMvUj9ae5IALdRQFG/PY0pX5huOe1cftdTrVNW0EByAQc81JsLDPelCArx1FOyTx0Pes51DSMLbjNjE/NmnqhC7SaljIUFG5IHFIm0qQw57mspVm9AjSu9RMDIFNKAko5OB71JlOAykHtSMqMuQe+ay57s6eRW0P/9D9BxB5WW+8Ce9NKEc9KnJ/vDgDimHcRl+R2FdqTOHRMi2fKSMCoiTkY4Pc+lWGXI9j1qMnB+7SadylqNyCT1ye9NKMFG0/WnsCTwBQyquS2cn3qW7FqzIcf3xgVAcZI3EketWX3ABeue9QyxhYzIoz6mp1aGooqOx6g4qIh+WGcVIzhz8qkCoy3HWs9bjVrEbEdx+tVZSQxK/jU8hzVeVZg2QoIPTmqRSZXkYnqOKhYAjOKtyRnjIwe9Q7MH5envQ4jbbZXMZByehpCCvoal2sGORkDvUoQbRkAetPlaJcm1YqKmRnoAeRTGjDE9vYVadMnrgYpfLwmTjjvTUWRCTbsyk0ajGVJ9acYxgYG0HtVt9uBx171FIDjirSbRpZPVlSWP5gB09RSGPAAVuT1JqZlOOvNNWMtyeKFF9RXvoiEBgdnU+tNEXB5y2cgVY2E5A7U+OIrh8Cmk7kVF3GQRcD5cHvmrQjIXgClBBweDj9KeEZmzuwBzVKLbJb6CDeF2gcnqasRR5UZ7daWKJiQevvU+3PT8apMIlNB1zyBT15Oc4pkW3AGcMepPepTtGD6HmuHmTdjRvsPjHBycnPrTs+2cdaarByMDApyMHDbMdelOKswtcOBg9QafyZASfl7VGvBwOnelPBwe/INN7la3JRncWIIH1pCNyhhye/vUaSMDzhvenOWZlC4XNGo1KTeg8FdpVgc545pyEe+B1ph+XguCRSHciDOfmPWnYVmmPDByTghRTyuRj16Uz5gOBn1o3457DtWmlgv3H7OxwMdxR8naow+Mgk+3FNOQPXNQ2rjjB2JOv3Rjmn5xn07mowWfjgClPyDH5Vk3dm6TSH/MDkc8807Bz5o79qiIZsAk4oBZQU3H2okJ2bHklvl9aaBu4K8etNU/LwwLA85p28McDj1pq4mrDsEDawwB6U5cMGbIJHY1EWbkbuvelQcN6+uaevUUm76E6spHH5UK4UkIeaYGGMD5TjvQrev50atFpkhcsOn40zdgDOeOc5oYNldxO32pcLzh8g9qEEpa7Dtxdtx6HpSkjGO496ZkdD0HA5qRUABOcgdiatJkN6jomGCDncafuKsNpyccio8nH+FIJM/wBTRpsS9WT/AC4OOSBk0xDwTTVb+EdvWlKse4yaq45e9sIPYdaUliBhvlz0ppO5SB16ZpQFAIH41pe5MYNIMFScE4ApYy2SG79DmkU/w880oBHB79KuMmNxTJY9qkhh16D1qQ+m2olGd2M4GOamBULgZI7k1srsxcbOwqpglyenTmk75IznvSKANx3HnoDSq5U8jg9KTTFpsOK556kCkHK5ZeD2pVyxIxx60CND3bcDmi7QOLew0qSvr7UnVTgYJ61Lj8D2NNKDGzfk5yalPUdrOxUYFOi9epzSABuvWrKplj0O3oDSeWu456VpzGfLfQrnlNp454NKmRnrz15qQQggkfrTE3DA9aLJgrph5RDA5J+tOGG9sUm5s4x0NG75sFetOSdtCnZMAdpO7JpcALgfiTQ5xgAZpFjfqQeay3GnqKBuHB6VIiFuck+1CxnGMYqQR7VGCTnrWcpGqTTFCqeCMH0qZYwuD3pFjUjKZJFTRoDx69Se1c0pFwu3qAh3Lux09+tPWPCZA5PrTtuFxn7tKo9Wxmo5jZQE2jHzCgRKeKVlYkAnIHen8n2A61N2NJX1RAFB6DvTtrcEd6lytKq/MQ3T1pcw2ovQYo7kZb1pDjd9059akxlsDBNKMq3TiqvoFmQtgYwN1EiH7+Me1TlBjpyajwzHb6daISM3F31K7LycchutODYXHcVI6YOEHPembP8A69bxndkOPYYu8sWbHWpOucUxu244B70MR2zj1rRO5HK7DhjscU/5sgY4qPONqAc+tOwx9jTuJJtH/9H9EombJy2cetP4dt33QOpqujYfZjdnvUo6YNdjJStoxwRCcZz707BAww61GCBx3qQ5AB557VMioNDuwBIOOtODKSNi49ai4B4HX1NKM7sjj8aUW0NrUUr8+Vzz1p4Az9PWlXA565o4INLmBrsPRc/dPPrUiyseH/hqJWXaDnFO7jd0IobGTrJnqKl2k57AVVQgP7VNuzxnrQ2yH5EwwMelOUbmJ6Y7ZqNWXOMVJvAySMYpNtiHKAMjuaQt0GeKcWVsHH41GzYbJ/CpjIt3RMyAtt9aiCckjApCScEHJHenKQeT19Kdw3YCPJB9etMMZL4BwPU04sxQAZBB5qTcAPUUr9RJakZiwNw59ahYDGask7hwMCmSRg8k8UORSWpXLlB6Gl85mwe60xgvIPJFCDj/ADxTuHLqSZL8BsY60b9oA24JPWo0Vt249KsogZTk4obuFuo0j5gCCxJ5pXjbOOuTxzUoX7vHPrTxHkgHqDxUt2E0U1jwSpHIpfKzzzx1FW9pLEY56k1E4IYheeKTd2NK6Krpg4H5VEy9jwKmAYsWPFKYc4Zeg6iquK1isYiT8nA7mm7MDmrTRNtHGAetDRjIC8le1LqLXoVTHuGFXofzp3lseACc9qtrHv8AmK4PenrCxww4FN6FayKAgIxgcA81IsLEgcir3kcnuDTdoXoD7mp5kiVF9SFYOdpPI5FDJ2HWpiNpPXpSJnrgk01Jha71IOV4PU00RkdR3qyUBb5uSKGjzzup8wa9CEQknjgd6RQRnK1YB3D39afHFlwe4FJNdSuVkCRZxkDNPMePvgDHpVpYgGz2pHQE89O1PmvoiUig0XyglajdAeRjmtCRMD1WqjR4X5Vxk1N2HK2yoQR24ppGPmGMmrflEHcelRmOPnqVPWqeo9UV2UnkdaYykDLdatNGO1RGMtg+lJXuJkYRjkDtSbTgnH0zUowOoxu6Uvl8hTz609QcmtCuUY4OPrSiPDcc+tWxEx4A4oW3KkY5z1rS5L1IPLPOF6UmzjJGOelW9mMYNNaIl8jmhMWxXI42+vWo2Q9MYx61aeIE9ajKEfw5rSNmQ3dlYj37+tJIpD5C9e5qdo89FFN8vLZY8DtVasiSZDjkUMM88CptmAeMg9+9MMYK4HQVaWhLbTsiAj0PP1pQOh9+/epgikFqTnHI+X9amw09RgBBJ6Z6j1pwiB+YdakRVJG4cdjU4iHIPP0rRSszOyerKv3flIxnrmnbY+c81YaLd82MgcUzy178E+tXuQ7rQbsBHydDyBTHhQqGLcdxmrATgkHpxSLGCMdeapSsJq+hBsBxgYFS+VuXt9KkWE5zj6U4rtpymhxptasrKg5z0pHjOAE65/OrXl4ywH4UBccjFYyrmipMrLCVxv4OetW9qHAxwOM0vK4HBJ7moxuBO49ffpWEqrkawppaErIqttUZxTwPmPPGOlQhiD15p3mBhz+tZtsppileoOMGo2jB4GM1KNpGW6U35AuEz9fSrhVsDjci2AZ6/SlBxzSqNwJPApGZFJUcitVUuYuFhq7Rln70OybSQeR2obbjkfrUDBFbI3c84quZNisTh8gAZHc1IDljxwOlQbXdsHjPfNPVWwRkn0olYEmiVioA7mkkYgED8KBGwxnGO9J9/P8As1EYlJuwxGPQ/XJpMN25p0h3hcDpQFBA5woqkupPK9iJ8DkjnpTGA27dpx61OwQt1/A0/bxjAx2qZSS1LS6FVYmYbmXjNWEiXJIxgdjTgAnG78KbkN9K551GzSELD/X8qQso9s+lN3KAdnXFR5z9RWLbaNlpqPJyee1R8cj9aM7jtJHFIMZwOlK4r6n/0v0X2kfxd6cyhh6elG3+9n2pS3IGOKuDbIkiIk/dVfrSH5iBj61KTjvURVgxVTya7Y7HNJOT1BlyNo4pmBu2kYPc04bflTP1NJvBzu6/zqlIVujDaqD5DnPU0Eqv+NBEYTcCQfSoGySQPTNXGLkzKpJoncRna5PPXinbUc8YHvUCbeVPDCgSMM8ZNN0mTGYaxKLfw/qcitkx2chJ9PlNfm3oruFvsYG+eRiV6HLE5r9GvEVzHB4P1t5FOfsMpY+22vzg0SRXtJJWyh81zj23GskrM291tXNmyjWO3Zj1LcCuT8QZl1Eo6fKOd2a6tLmM258ssdp5rktZHnX52uMAc5rBfxDZxvC6ZxXji4gh0a9ldiVWBiwHsK/Tj4HJH/wpfwgix9dMjIHtivzB8ZbU067O1WVoyrD1FfqZ8GYooPg74SjiDf8AIMhxn0213uo1BJHDUjetr2OoVGJweD71KIQ+V3cetOwMZHUUDYvf5jUqbY/Z2G4GwoQNw6GkK+n40/Oc9vejPb0601N3KcU9yM4INNQ4OR29aXBydvQ+tI6fMD69q2j5nLKLvdEqncefzpTnvTFz90j9al5IxjpWc27mkY9xq5UHd17U7cpGDyRTcHuelH3eW/ipxVwegu8nHGD605c5PzYqNsEjJwKVWy1W0Q5NMcQV+63J9aR12kfN25pGOAR60x3AwDzmhahdtXsKZNwGG6Um8bgV4xTNoY/LwKXaD3wKdgTdyOQ7iSKQgbRTpvl4Q9RTADtGeTVxsKd0xY0C7nNDSKAGCA9qUPsH3c01mPyhR1604rXQynJEDNuBOMdajztHFTOnZOmeabsK4FbpohxZE55z3oDc5H404qqtjOaDxuweop2uJuwvTB9+tSN/e6+tRI3H3cketTAHOPzrGpobU9xqnHPNHJXd3B6VIAQPWmOrA8H8KmMtTSa0DOD9eaASTx070rBjjkUo+TPTp+dEtWQrjCKfztz0OaFXjJ7mnbRu5rlrS1sjalHqKhDYPSgZznGfajBZvlXmpQpUke/WuWUrM646ocrBRg/nSgkYb1pNpwSfzoQ4JKis3JtmlrDl+XPHXvTy2c9jjrURdiwLDmk3E5zxSauwXkOR5PvN0x1oXAySeKROAQSSKPbPFEdwUgPODnPNIxx/FgdqaUwQyN35zTiwAODz3rRu5jr1I3+Ye+aPu45yTxzUrBQARg5FQvwmDzQveLjeIEY5HQ9T6VG7ttJHIHWpQeOnXrUSqqsQnTHc0uTuHNqNLbR069agY7xtHQ9east0B6k1XlCL8wGM0nFsrmS0K0seeOgqDZhWXOTmrRDHJU5HWmmMZJqfZuxWz0KTLxyOcUxohwQTuq6kO7Bk6g9aeyIc7Uwc8GlyjvZmU8bEkHn1NRC3LsF7d61TbsWOfmqBrME9T1quW7KTZSKiNcbcAfrTQpA3jBXvWjLb9hhgRzmoTa4THrVcpPNd2ZSKoMkdDUblGwvSrskG1spyoqGS2Ktk455xVJXJcrPQgXhSCKb5auOeMVMqs+c07Zkfd9s02wjJ9Sh5BBypzk9B2pRGerH8KuBG8wDb8oGc0/yMnBXOe/pUNlp6aFeNABvCcfzpwhPJPAFXY4ykZAHQ96f5MmDnGDzRFXBvQz0t8EuvJbtVpYs8bcetTrDtXfjp0pAueW6mt1FnO2gUeWMAkgd6V9q8nvT1UAHnNIEXnPQUcrKTsZSMWxngDt609cSkgnGO1QLghec5p7E/KQMHvXm2dzVWRYQ4BC9fWnIcZ4APtUI4JJ6eopwJ4I4+taJAn1ZOr/hS5EoxnGO1MYL6+5NKJFBBC9etTsVdb3JFAzyARTXKhsgcetNDbpGwcAdM96M5JOOBQ5PYadx57EdT70rt93AyR1FM4JDdMUbiR7+tFyn5jjI27cSaBKNxbvTepyRxQQduRwSePek5BGKbHM5A55NAY7Tn8OaQEjh06dTSsVH41L8zZJXHk7SuT1pQGbryM9aZh8jI49aELDPzUPUptM//0/uMBuucAfrTMYPPelHXgE4peQBhc47+lNPuW9XoMClMgDp3pI/mzxyO9KAzOfmwTzQFbk5ptsh6sc3ykAjmnK53Y24NNZW5bcMj1pQ399SD2NNalKyZJ5RZgdxOBQnA+7yfeiNwZSM5BFLyT9KYaMeCwbB5Uc0jCM8qBkjrSdOXPSnL8zewHNVbQHcaVIAB79Tmn8bTnoaazHG3AwO4oQ4UsKHsTe71HZbYQrYHv1pd+0cjOKYSr/KAQcfnTX3YIZSMdqUVYJSsiVtkhGCd1NUFzjJXb+tMjkIB7Y705Xf8KcnbYjnu0x5GwbM9adjAC/rmhBwQeaTHT26mqi2ypSFyRgD73rUm0q3qfWgKCpK8D1pQFX5g2T61rFuxjK+49SxUqf4u9SRx4IDkEHvTUOF570Dhtx/CtFJiTuOcjBwMjNLhCQG5zjHtUYHJDHinRbFbgZbvk1TkPl1H8u2F+VQeTU25dxPYfrUHqTjHsalXYx3A5Hepk7uxQpG9s5xntTAOuBgjNKM898mgZZtv51KbRi9XcjHBB6GnPgkYHB60wABzg4OeDSkehyfWrUirD1jTaWJyBxSFMqMLz60E7OOPenK37zBPQU7sL62ZF5IPIPIoESgjPUVOANpOeCaau3OOuKHN3sWoK1yNoyMYOc+vagq2PX8asLHjJLEk0gQYKkHk9axcncvlTehEgwN3UjtU8Zyd2OO2aRVz8vSnxjJx0INZzZtFMePMJ/dgAmpljxgt+NJt53ZxjvUuezgAHp71yykacthSi7SRzSxrGwxn5vQ0DaPlzjFATLnsPUVOjGri7cYB45pCvPByKfuKjZnND8AA8Z61N2U3cTavrnHpTT0470v3XyOOPzpVOMsTnnoaHqKK1uIEGQxbYRSkjsc+5puWPOBz601sDk8/ShXbHZDss2e2KQkj8eppisSc460b8j5xyDVXsTpcMHBz+Bo2D72eRSkYxjnPrSSZxxVKRNkNbpyKacDGOB3p+4kDdjNIeOMcHrWsZkWbEGMg9cUmXyXPI/lT8qOF/GhUwSEb8K2UiHFsajMuSTjPoKcG+YZb5TRsOS/enLGeGP5UmyeVgyfNkHrTxyOucdOaYrEOePzpTyMe9ZSTuaJDwMnn86Rvlx7+9OVlxjYc0mU6DkjrST1G7PccrBMZ5pxOQQFwPWoW3AAj+dOWRiMdKsTs0TIpAGcAUpAyO49aAQQM80LgHkcVKeoNroPRexqYOADn8KgHzHPYU+PnJPbpVN3AnwWwox9c1IGOSvXb1qMY78Uik5Jz+FKN2S466EqucHNMd9xIPB9aU5I46/zpNufqetFrsqzaEjIG4ueR0FTD5QC2Aah2ggqRz61LjgDH60m7MFsSgY+8e/6U4hWGR36VCS3GaXPIJ7dBS1YK9wAwCehzTW3bygxxTjnqaaB8xI4Hei2pWxFt3dOKURgZ6lz+VSchgB39aaVY88cnrQwHhcAZqQqc8imfdx1JqcHAAPJPak2WldCImfutzT8ENxggDrSgqgJOAelIenH5ZpJsFqhpHUgkZpjKP4fxp5bCg889aTkjOOD3o8yW9bEOwKccnPNSKop5izjHbqadtC/Wne4WIpE2gHsTQVJ6LwKeSCFAGcdakXB+bNGpNkyJY42JznNPWPg479qRVOT8pA9amQAkA8Y6VLuxpIhMbcncAR2phVh/UVb8tQRnk03ykVieSTQNq25SYEnJzRzztXmrXkt9Mmm+Tjp1z3NOwpFcK/8AEuKRh1I5B6VOYX6bulGzZ8nehbiTVrEUatuxgBe5qYIM+/8AOlUNgrt5p6gjI70wtqf/1P07PQCmuG3BgOPeplUgZ70roSBuovroaMrPmXgDgdvWmmHcOORip/LAzjpTWU4yM0rajWpVYYx6CoHhXOVbr1FW3j3Dr061EyMpL7cY71dxWINg/vUzyznAGfWpdoYEetSxbenQj360nJisVmh+Ucc05IF57nPWrOAwOB061IsaYzimpg4lcw4Hf3o2jIAGMdasBckcZFKygk4FU2Q4roVTDvPUCgwgeuSaseSOD1P8qUp2B6UJsSS2KoXsVwV6U3apyPzNWgm7dntTEjAzVpuxFtSmYsg4Hfmo/IDZ68GtAxgMKaU2AhSAWq4zCxQSIglyuPqaPsxzk4wat7D3FNCksSQa1UpNGLSuVzCNp3Lj3FM8pMnHNWyCBiojEAM5xzTWpPXQrDcOMcU/emOP50SLsFRYAPI/Gqshyeg/JA+Q9TTyvTeMg+9R70I+7j1oyWBFUpakOFyREbac/d/nUo+UDpioY2ITaaerKASc8dKzlU1NY0kiXzBzngjoaZvHHQ85JqB5A2TmozKoJQZO01lKbNUlcttIOh6npTN/ODxVbzHd+Onp6U8lRnIOBWWppZNkpfaN3Un9KaCDyw496jDg8Dv0zRuXbhs5oSZLH5AOT+OKcD6nOf0qPr823r1zTlX5S45x2q2mTe5KH2/f59MUK3y8DrUSkgEnH50ByygZNFrjXZk2QRio2TqCPxzSAkfdHPengSeufrVIU2upGdw4Az9aVCQxyoyeOafhhkN1pFxjleQeK2UXcxk77AfmOQMYHIFSqw/OkA5JA+tAA/xoldsSuOJBHAJ9aiLKc4BBqUkj7o6Uxmyfu0k7MQxCKVhkEjJxTlChQT1BzThsPqGbrTlK5MLkRwT0pR8wA6c+tPKjk45FCjd04rFs3XmiNuuOuKjKuR8uMd6nCL1796jK7eRzWMpLY1SYz5ucDpR8oHNDNyCjcHqKYDuJHasnqUrpiug607KjGADjrTACMru/Onqdoxt60RQ+oM4JAHBpp4ODnFGNxJIx6UhL/iOtaK97Etq4uQPpSeap+bbzTc56nHNKQDW8Wznkm2NygJx1b1pNoA5YUOpGRkU3B2nHbvWiVyGKIgTyfwpSsY570nm9PUd6RiOprSN7mM2rDCh3f1o/1beuadywAJwKa2M5IOB3raT6GcYu90ZXjeQp8PfE06LkjTJsf981+bvhyU3GlQtLIQ8pLMp65zX6M/EmeSP4aeJWUkF9PkUYHtX54+H9PSy0+1kL+Y6jLH3rmUrJnUrtppHRaXaD7DPOigFuCT1rhdWEEepz2+5tyrktjg16LYzAW7ebwrdcV514hdXv7jYm0BuGrBS981lG8TiPGtz5eiXDrEWYjbsAzkHjNfqr8KsQfCvwtFjIXTIQD/wEV+V/ilkitVjkk/1mACPc1+qfw3iaL4aeGLc8FNOiz9dtdEk7K5zOS9rbyOjJHQdKCBnhc4pAV69aXPJxUpvoaWQJtyd/4UKck44zTgyknOMimHbyxBOKcZ2YnFPQQjnngDvUbMJWIXPHenFt/wDSkOOOMAda6IT11MJxYL8o7k1N5mRx3601jGuAo4I55qPo+F5FKUhqLRKXX0pA3tyPU0BVxkn8KU+WwwwORVRuyZRV7jcty+3ijkYOODTGkMeQCSKUyk4zg/StkmY7vUVpNvBGRUZcZBH402WU9O9Qs5b2FXGBEqi2ZOHBb0FAOBgHIzUaZ29aUMSD6CizuUu44nt+tC5GPXtTC2Me9NYyZHPAquVsiUrEzY/xqLzdpyDSMWOCGHPWmso71pGFjJybYpdgx461D5jljkkelPbJ6U7buwT1q9EZyk5DAuPfNHlfvV447nNPAJGBwfU1IMKuScnvUymaQpX3E2/NjH407bj5mP60gYHvnmn43Hk5Nc0ptnRCCuMGc/LyO1GCSV6nvSrgEjP1pd6hTt5akpBKPMf/1f0CCr0Oc0Fdzc9MZpR/tU48gc9PevfUnc8FxVrABtXfnPtSf6xR2PrSsVKgY6daTrgdK5ajbdzppaKyHBCxHJwO4qbGOp49abE3DAilPGM9PSuSd27HTGK3EYMPoaTO0Eep5oK/NnPFK3p3pKJV7C4x84wT9ac+V6YGajXtTsjeC3pxTsNVLqwqAAAMee9NBVScj6CnD5s459ai4zuPI7VSjczbaHHaemQM00kZ55FSblYdMGoinzY6g1pGK6ky97VCM2cKFIprEj5hzzT2KgEZwagJ+Y4yQetWkibtCliPvNmmk44zkdqWRQRnvTAMkZrdQVtSHvcC7dQPl9KjchuvQ9KkbK5I6elQl+pZM0uS4o1VfUQDB+UjB6mm8bj7UqAdhj1FKwAO/nc3ak4Iu93cj3bc88mrC7XBAwMVWHBLN+VLl+q8e1ZSijRTLChV+7+JpkkJ6jjNNUyEg9M9ac8xAw/LZ4rJtdC1zNXGOpz0wtN2hT0GKkZgRknA9KYT2rSLuTJ2IGjDE8YBqLy2yT19atMcD7uTnk05QnbkHrRKVkTFN6so/ZlBJHfrTChHG35avOVYkL+NQuhyeflrCUjdFfywT8ueKsJGNucUqxbiB1xVhBs+bAx3qHPsUl1ZEse4cjApBECpWQkipycr8ozmmbXDA8AEUoyb1KduhXZeu08VEQ3Hf6VckiJGR361AwZSML0713Unock4NMaQRyvGOtL5YYg9PrT8MeevrTWDbavdhB9zAUvwobjGTUyNk471Hwe3NOweCFyR6V5l7o1ej0JowpJBU5Hen84A28dzUP78E5wvt60+NtoOSSfQ0nsVGzHheO+PXNJjkZbAoBO3k/e7Um0kMEK4BqotWFyp7DsgHaBkduakBz2JxTAnmegAHFCqUHynjvWcmbRjcUkE8j6U9SwIBAbmnCTjIj575p2FPzBeTSTLcLIO5A6Gm/MvBHTpTs9Ac0sK7gxlPA6Vm3qVFDWG7AJ47mhhG3QZNPyCg29qbtobuDuthpJGCSSCeaR5CCcLkGnE7Rx3oGOrZz604tibH9BnoPQ0q7vmIoE2SFwMH2pysG3HPfpQrl6AI1YE+nWkaPDegHNTRFwNrDC+vc0mFLEY+Ud/WqJe4zGTv2gqe1C/3nHU9KkKh2wvAFO2DnJ57U1IetyMMpOETAzzmlcjlm6ninlB97PPpTcAnB/Oqi1cLsbkdF+Yml+bywTwe/NJjY+R+dLkcd1NXqJtCcH5N2Pb1pMkL06UilgGPlglcnPtShjIq9vWqZGjHccMD29aTPUSMd1KV4AHJ7mk59OVqeUqSbVmK54GAAB1z3pQ7eWV6bu9NyNxLH8KdgYz29Kdr7ijFNjlJPI59aeqbhkvgelRRAkk+9Sj5c5PGa0itTOSvqS+V8uCfY06ILx6Uicqf9mn7soBwCa1UbsyTstAySxHT0NA2kfOcnOBSDcrEFunrUjY4GBmlZoSk07gYsHOevakCruIHUd6GZhnKk09CiJnt3FKxre+o1FfIVRxz1PWlUuYypG07uOakz8mR0NMPXAOfU0LYzTtqhB5g75HQ0BmwVzgUvP3Me+aGUIBxkmncqEb6jBhWyacy/MGBODSDjOelSRqQMsf1pNlcqWyGkDpjk96cqKq7i53fzowQeeSKUkscBee1JsJLsh+3BB7dxQ+GPHH9aMtjJ49aMhmx2pc1zVId7n1xinHpznrTMpk+1BZgATk57VDkkKKbYpXo2MfjU8WEBJHzVGoBI3Z+lS459qwnLmNVG2pLGQcg9afklecYHeoMY5H41INzcg/KOvvWLubJtocMbiG5z0p4kxx2qAyY5HWjzCMYO7NJpsVrolZucA8dacG/EHvUO4DPTNR5PRTilrcqLVj/9b9EiyMD13DvQDkZBzUAkIJ5pQTtPOKh3OuKV9CR2XHJ5FCnoTVfcOo59aPMZT6moYndPUsNIMccVGJevFQFyTk9c08sy/w+1VYnd6E5Y5B24+tDkHBUYqPecDufrS78jnFUvIaQ9m4XpvpTu4BxkdahLAgmPqKVC3BbmtUZtsk+Y9RtpVJHy55qLJZj/WpYzk8jkdDWkdSbtitu2hRx/WhS/QcEdaV2Jw46+tKGIJ6ZPegUo66CADrUik46c03IOM0hYjjt61nqWr2ux5IJHr3pAOCcdetJhQ4xk+vNIcgnD8Z6UkDHqFOf50nOB2+negfdPrTkwvGRjHOaXN2Eo3FjfPHb1p4kGPmzuFRnGeORTspv2itIrqTJInJzFuQjJ7UqcDGefrUYUA8DB71IuCeg+tN6g30HAg8A596ep455qNDhihXn1oIIP3uBSSBpkxwTjJ9qkH3vYVGGDYwvbrUg2lcg80m9dRNSQ44+/3pykfKO+M0i5GOPzp23I3Ac1NyhPvHjOfWmr1IbqKeoO05pm3r65poq3UTaQc/zp5VTz0PekGedwNKxG360m7g0nuOADLmk6jFIT8q7OPWnKoYEM3NDBx00DooHUilBK4alAGPrSHAIGelCuxxQpO7JxxRuwAV6/ypPfNO3HOMcU2O10Azn5+npTsbvYU05fp270quMAbT9aze2hK3JUzn270SsBkDn3qIyEA4aomJ3A+oxSVx21JY2zhfTqal2jovGarRqw5PIHvVgMoHXFU22xaEy5yELcEUeX0YN9aAQQvHNPXB/Gk2yragvrihcdcc0pAzjdgU0YUnnPvSurhqO4OSTwTURBJ9getSEdvWjHOMdaOa4WbY1Qr5ycUwg+3WpcLjpzSHCt93FJy7EOI0Kcc0qKBkn9aXPanNx0o5nYqMbiFxnG3A9aCd2KTPOOtN3gMCe1CbB6aCFlB5FMc4ByfxpNwPODzQWD5wOlNPUXK0NBAqCbBz3BqYlc81Ew3HBp6FOOhB07YApzcHOKRsdD2PWnxIGwd3X1qr31FZWJIvk+bbwamGD24o+6oGBn1pBkjAqWNK4q4JPPFKsa9BnNOEeQD0qX7oGPzprUhxsyLyicc4puzrgZPrVk4ODTcYzheM9aa0E0mVRFg4PU9aRkPQDFWHRcHKkmo1ILEDqapNkW1I1Q4Pel8kdcZNTFNnJxihCdxxjHvTu+g2l1KpjJYj8jQIvV+R1qdnAG4djUJfL8cZNXztoTgiGSMnJ7YqvJH0Iz71obCeG796jkjCg9wOlVGoyHTRnSKrDJ6ComB69qussY+UJ35OarXC8/KOK052zN0yozAnnjHWnovG5GzmkkIQhWUEGo2YIDg80O9gimiQy4JUrgj3pnmkcHuarFyDkkkn3pCwYnBOR71my43ZYZgeCMehpmTkE9zUO489akZjwSeM0maRXcmQsGIxhSOeaUBW5B7+tR+YAuR82ePpTM4JUHANOyBsfuEj5GRgYFTbQp+bn15qFSqjBGB0p4JIzjinG2xjJ63JB8xJzz70vmbORUeD60bsckHFaRV2KbtsPjYyrluDk4FKO/GMdTSLtYcrg59aUvtPHIq1SuzN1bLUkXBG4HGKd97jJHvUJJADe/SpFk5A9OtaqlYzdVSeo7BkwOpHepNqqcD8aYJMNgcZqQkDnOaJO2gRYbTwV2/Qmm7ScswxjtmkLISCo49KXzCoPvXPJs3hZ7n/1/0f3sjbl59jQrsoPygn0zTGkVRu9aVW3DJOD7muzn7mHLdkiPhsnoetLnjI55qASE//AK6dvwM/pWcpNs2VJbkhcnnp60mRjOKjDbsmjcQox34qXLqCSYvmkHNMZzg+5pG5Unt2qPzATWL1LsluNYs33eB3pwJAx3pr8At1FNznHB+tVFXFJWJQ5bOTSB+oPQVHnuDQcnhRzTUQSHFye9SDnpznrUSqOh6mpY0YdB061qkYyeovlg80cMSvTFM1DV9N0U2K6rL5P9pXItoCf4pD0FUPD/iPSPFN9runaVco8/h6/NnepkbkkChu3sQfxq4xdr9CZaal5lXqec8ZqNo2z1wtReJPEfhnwjb20/inWLXTYbuURRPPKqBm7Dk1yHjP9oX4F/D2FrjxN8Q9It4z0xdRkt/49WtOMnsrmU7by0R2gDqAHHBPBoK9wc4r5I8I/wDBTP4J+Kvi4fhc1jfQR3V6lppeqMFMF1I5wq5B4ySACepwBX1/JH5bcrtz6VrVhOnZyVrmNKrTq/A7ojQDq/Wkdj0K9aesQUHJyT3pdo3DNc06rOpUrnIfGaXy/hD4qeFirLYOA390kV+e3hy4hh023hm8x1RBukYdTjrX378f7uLT/gr4ruQT8tpz7+1fBmgx6hLoMX2hFVGGRkc0oSumypLVI6K3kha1+RgUbo1eda/hL+4wcjOAc129s32Wy2OmQTnOa4LVZGa8uTGQFdv4u1ZU1eZUm0kcd4s/48lUBSu9SzZ5TnrX6weBFK/D3w7G7AyLp0OT/wABFfkx4xeG2src+UD5t1GhweuXFfrf4TiZPBGgRsAGWwi6H/ZFd07pJs4ZRcqrfkaKk9BzThnuKUKvHbFKwG47Pmz0qE9S+bQGYYwvWnDAU56d6rjOeVwR60EN1J61XJ1IVS5IDzwPpTcEn270m88UMVB6n61Si2Dl1H7Qcqcj0NRnK8U3e3XdnHrQJC4quR9QckS+YQuSuSPSk8wuQ3embvViKTB47VtGnoc7nrceW5wTnnNJuQ5PIPYUx2xJ+HWml+p61vCDsZTmr6D/AJTn1PeotpUjmlyzDJppYsQPzNWoshzTFDtk7hx2pXO7ABwO9Nf5SB1JpNwJPqKvkbCU30HHcePSk56Aik3Z4PFGzDZXk1XKZOdxpwiF8d8VKq5yG60m0EfNzmmr85JJIIqbFpWFUrkAHPrSsNpNAVQCTzzTny33KTTFJdRpPAA7VIFGPn6Go/MI69e9ODNispQZpFqwuxQcjnNKBgFg2DnnNID0kX8RSb+uemc1Hs5M1VSI5gpxjhjSldu1RwT1zUZfzNqgYI709vlxuPI96TptEe01HHGcMMmkAVOoz9abv9O9OLEEEjNTKDWg78wjsuAc8k4p3l8H5vmHSmmMsM44607bnHzde9Yyjd6HTDRajlVm4zjHWn4UnA7+tNEhRvmxzTgwyCcZzWTp63KVRAxAPWgY25Dd+c03K5I6ZpqjjFJwTNFO70JVO7JAHHekUq39BSEbVyW4NJ1x/Oo5dSktBx2/THBFNwAuwc85+lObszdc0zdkkfrW0EjF3T1FHOKcEOctwB0xSdhxyKXf8uCabgyW9bETo2N45wehpqhmz8uKe0wxg8Um7DBs01Blys3uQqMknuPWkKEfxde1S8Eg7fmpQobkDbmtNUZNpuyICDzjtUZ3kYOAT0q/9nYgMeh61DJFyCDxUe2WxSo3KgUHIY/N7VEXKEkKTjvmrMsQB3IOO9RFN+VTjNR7S5ooNELMS2O5Hel7Y6NT/KKnay5460gXYCQM1nNs1ppvcRG7knihuTuqRUYpng45zTViLKSpwQa53ubx0iMbJZQRihiDjtUhVnfZjOOtBtWyfSt4SSMJRb1IS7htm3APenptQ8nrUxtcDLtyehqHyZEBB5PrWdWonojSnGW7JNgC9ACeajePcR6Cm7XG0sc/0qTdzyMD1rmbZ0JKwzbt49aNwxg/yp74pM54PFZuTsJ6gMhdp5x3pcAjNIWPQY4pS+eFHSqUrK5b5UrCiEN95jjsM0xlVTgc05VYkMTUqogwzDmrVVohU1LUrOu35sdaa/TgYq35RbMmQSeMUxkwNuK6IV9SZUuxycXmxtjaAp7mpcZ+6cMDnNCfcUZwB3NO5+4CMmuS7ZEotC5BzvYk+tTIwVM8FuxxUUaGPPIJ75qXdlskAY96JMau9z//0PtfyxwWbd3NNw3G1cc04Ejpwc81I21iD60+ZozS5hnlAtvLfhT0A+6DznmlEYBJHf1NKMclRz0qXK5qlZi7OQQ2falJCsDzj+VJjOCAc0Yw3IJ9ah+Q7MezAEH+ImkJ5IAxnrR988LwKDjfgVN22U7vQdngBP4elL/CD1JPNBVl2+poHXuQaHuCSvYHTEmNuB9aZx1zxUpG44PX1ppUMm0jj1qovUctHoMUHfwMc0/YD0yPX3pYsnk/w5Gaep9Bk03JXFyu1x7xcKN54pBjcO+OKXbjim9/Q0lK7E07j1xhlyOKUH8T60xFXLFup70pOBgHk8Zq79yrXZIqknPQ87jSFlGUH8Q5OaQAxAkvuJFRjAxQkxSaTBhkBXzhaYVK8Z6VIzbTy1RsuBw3I61alfcnbYUOZOCCO2aF4yDwPWjlsdgPSjyi2V6A9c1pGWpF2wRyOCmQe9LtkwXC96kiAVcY6cUHJBXdjPvVphdkbID2y9KYxwCTn61Jt6BWzTX+8c88cGq3ZKEyV+RTk96duRW2ZJPbimpgdOG9akQLuDMcAdPeq5XexL7IlViV9GJ6U8Z+8Oo6ioQJDIcAgHjNPwqMeTt71abRMk2SAHG5hye+akR1X73PHFRD5v4uCe9IuQxXHXvSvdiaJ0bCkjnnvT2wQCVGKiAdTt9+tP7YY5Uc00Np2FOGTZ2XvTS21Sdpp6HaoU4BPrTlJG73outhWbehFjIGc5NSADOMnGKXGe+aaCcEjuaeg1JihUJw34UjnbIM8g8UpHfjIpssvRgMeoqNhq/UVm2Fgo/GkMjnHyjHc0wOvzbuc03Oc+/asZNGsYvcsAbu/NIrYyCu096i3OvOcU4tuGTncenvUXszRImz3ABA604NvwaiQgZB7dRTg+whShJNZSlqXFInU4wc07exbAXcAOTURI6A05X/AIQ3XvUORSTZIpZsx9CaesuAB271Apbo45zwc0byeT61L12Li5LclkkVe3WkyAhAB+tQO/OW60xpXIGaLMTbZL5gY9Rj60hkwAQcnPFVi4APrmhnKMKpK4uaxKZABwCSetM85jjB+VexNRbznk4pA2TtFVZk31LPmEfdO0HrSs5P0Heq3f5ufSlDEcdfapsylJMsc59c9c04TYJRueOKrHJYE8Y96kJ+YdvWnytjukyYMuD82cU0vtIB6Go1ZmztXBHekJwSSc+tVrcmSsTKcs3t3qTtu3dO1VlYseDxUgUAY34Jq0jLmWxLHl8uTjjipF3evTsaYNu3A6CnHt71Sv0G0iVGXad3UdhSnbjgg96gz6cfWnK/PSiehMVdk/fGc5FNDBWwaiVgX75p2eCGAIFTa5bbiiX1z1zTT15oVx+dDEZAJ57ChK7He6uL97p1p6/INpGVPNMDHOMdOtSRZ+i+9NojrdCFCD8vAqRU4H94d6QbmIx90VL5fTHeiL1J31DLF9w5ApwU8gHk9afsIH86eiADdnoaptMqzaECNyaR0Jx7VNGCevQ0uFHIxWfNqPkuRx7hgngCp/l4ApoVScscg9qcse0cMT6U7JoaTQ8jJx2HvThjHFJjJGKMLyM9Ki42uoDc3DHg03HzcjbTyeMDrTS7KV3p+NO4kIzYDdzUbMzbegGck0SSlm2hcEetRM7SZzigq1yYPu4zTg3y4yCR1qtgDo2KUS5A2DHvTBq25OZMfLt49c0nG7cT196jO5/m9/WnBATxyfWjUmze5OhzGcHOe3pT1Yk49ajiQ+uDTscgdealq7Btjz1z09qTJOewoPX5vwpeQ33eKaY9SPoPnU/WlzHjPcetObdwT0J6UmwnpyO9JtjVj//R/TJMbge2eeanyuelQYwMU8cgegqd2bpFmMDkk470uRgHqM1EGB6mnFjtGFqbu+pUVqS4BJIPPfmlU/MQeahBI7jdTz/d6e+aTuL1JRz0Gc+ppeR8ufxqDzcDA45604yF+AcZPNSnfcLWY85zxzg0Sdcnqe3pTEyDhO1EhHrzVCbBWOOaVX3NUJLE8HinrjA/vGm9rhHVjicN9KY43v8AKvHc1IUP4mm4xk42nvTTHZ3G7guAOaZhicBsd6cfQ9D3pAuM57d6LoTYzDMeBzQUwSo5Pepsgck8etNVl5K8570XbFuRCEMpJTnPrTljUHhTkUL1JwfrUi5PzGpuwb10GbdzDHT0qVFAJBFLs3MCKVVUPuOTijmKXmSKvqODTxGceoFLGVXjrmpAyjoetDbBtERTHAHWkKnHPFTZydtROMgqz4xQpSIsrkbbe1M2qCSBgmnqm3PP3jS+SVwTz61am0LlTIQRg5zgHmkZlOSoqZgxHzbdp7U14do+Xv3pqTZLiVVDMCoXvzQYGDAnj8amQbVPPQ8+9B2sckfSr5mKKuIw42DB96rTqVHIxirDEIOBVC+lwDluDVxvcl26lctgn5snOetV5ZZHPyt9c1L0XBGT600oOpPWtE7Mm1ynKTgn+KoGD4G41pNF83C9utV3tcj+9k8U1PUpxuyh0Bz1oIPVasG32Ha2Tmown4AUPVkPsIhO3DfiaUHIO3GKULjoDg9KcqKO2G+tC3uOzZEGKkqevtSjBUkcN6U8r83HWlBG7GPr7VTXUV0hFLKemc8c1PGQ3G4gDqKRVy5Xqp71KkSgHpnPNK6BpjCjeoJB9aaQW6t26VOYiSBt5+tPEA6E59a3jJbmMosjiA/5adMcUHaWIxwD3p5TKgZxg0m3kfzqubUzcbjW7EDoaRv9lcE9akPHGM01gx+Y4HtWqnpYh0430GqSuOM81IGwwdR+GaayFip5FK0TDJII9KiWppGNhORnLdOlBccfrUbfLj1PSmsH7DGOvNc8tDRRuBfJI2/nSZ53E/L6ZpWDYGRnnk57UmxWztOBWT3NbOxJz/D0oc5PvigoeTu57470uwuMp396hrW5UW3oNHC7h3ODTieBikhUypuiwy5wSDkVYW1fgthVAzk8AVDZS1ZVzyy55FRgA9+9Yum+OvC82lT6rq+s6fpxineMpcXKoRtJGeT3ridZ/ak+Aug3p05vGH9pXvU22mxNcv8AkgNXGjUk9EDlHqz1A7iCApOOtEcUjHC5x3NfMfgf9qbxT4wl8US/DD4R+KfEsUerOkEl/bmxReB8o8wA4HriuvtLj9r7xi8bSeH/AAx4JtZOGY3TXkqj1wABW0sPODtJpBOWzSuevW+o2lxrd34filX7TZIjz7uNu4ZHP4VFqvi7wloEX2nV/EumWm04YS3SD+teAaD+zt8QPEfxL16f4g/tE69dxxRRLLZ6dDHao2RkbiBu9cc122l/sf8A7PGl6kup6j4Gj12+U7mutTne4cn1+Ymly0k9WKXPa1jmPGH7ZHwl8NfFDT/D9jd6zrsUunyO0Gj6XNd7pd3HKKQOPWrzftAfG3xdGV+FP7Peo3Cv9ybXbkWCj3IILfpXeWnh/wAL+HPjTpmn+G9DtbG2PhmWYJFEoUOJQB264r0SS+mZxjBI6kcVupwsuWP3nPLm1977kfJPxa8K/tfeNZvAdn4v8Z6B4ItrvxRboq6Uv2mVSVY7dzgDn1xXbfso/B+8+H3i34p69qXxG1LxNf33iiSLUJbqJYwZliReAvBwAoz6AV3Xxt1jT9K1X4ZyaxqFtbQjxZFK7zShQoWN+efeud+HHxS+F/hD/hYt74r8b6ZYrd+Krm/U/aVOYmChT+lbqrVdPlS09DJy921tO7Z8/f8ABY22jufgx4DQOymbxKqSlWIAXypByO/WvgXw98MtCt7cXrJLcMoGJJ5C5H4Hivrf/gpr8f8A4SfHDwR4O8CfC/xhBrN7b62JpBb/ADbV2spJPtnNfOunWV7a6YwZiiqBw1duFnOnhlfTVnBVUa1d3Skkl566mT4a0bSrf43/AAyvr37Ja6ZZ+JbaS6uXKoExIrLk+mVH44r9w7nxDo2peJItE0q7juWez+0h4mDLs6DkV+Inh/wx4f8AHfxc8A+BfEkL3GleItfht7qEMVLJg5wRz1xX6F69+yz8VPhl8aYL/wDZq+L9zZW1tpIkuvD2thrqGcZICrIW3IPp7fjhmNSNRxUnayeprhKdpzcVq7H1w6suQFOahkOQNp/3q+SPG/7Y3xY+EGkS2X7QfwS1fw6YpkX/AISHSP8AT7Fl3DLMVG5OP7y+wzX0n4A+JXw5+KGhWureCPGmmatFPCJN0Fwpbkema8t0Jpcz1Xkejzp6K5y/7Tb/AGf4B+K5jwDAqn8TXwzDfXiaRZQC53bIlD8deK+0f2nNTtL39nTxVc20jyRpKkRYjA3BhxXxSrCO1hSNs70GH7VVFxcHoOUbtI3bCVXsGErFyQQNw7155qisl3PG/LBiSc9q7e1Mv2QuBlVySQa4nU2Et/PJwd56+1Z0177Y5W5Umch4mCqtkwt1lLXkKhWP/TRa/XjQUx4U0MbgB9gi/wDQRX5EeK5ZY/7PFum6X7dBtAGc/vFr9e9IRh4X0R9uG+wxZX/gIrsqv3I6nHr7VpdkTjkEUIuz73BzxUibCMMuKDhmwD8p96xi22ayh7pGyhn+o60wo4+V+QO9TNjBRWxjqah+6Dk5FdEEc8odSE7cnbyKQru6dqdgBW7c1Hk10xgjDmew8gY5FNAA704sznJ5wOoqJm5xg5rWMLic7Dhnlj+FKS+FwfwpnJAI4PpSHacAEkjrWipmLldj5MAZBxTFdcfKevWg4Pagr/F2FawirGMpty0Gsx9KFDA7jjFD+Y4HQUuw7SC3FPl7CT1ELD05HegZP1NCYYle3qaMY7ZqrIhtn//S+/CRgA8npn0p2GUDPfvmkCjaUXI5yQaDxx+lfY8p8nzWZI524AU7h39aNysORScjBLfhSr0wQMHp7VLii4zknoNbk+w7etJg8FRgVIRjIPNK3QGpciviRAxw2aM78kdRThw/I+tGMDcBxnmh2Ert6MfGMZ7DvTSqq+R360oyeR3peR15x0qEy3F20GhsHNLlWyTnIprjcAi9c0YZcAjnvVaPUm0r2ZJhdoI69xTh8x25zgU1d2ckU4BRjHWueb7HRFNoejE5B+UDrSHaBlO1LuKsAV4NIcjPYGubkd7mqklGw3Ctw1KrpgBQce9Jg9R604n5duOe5q5WsEIvcOAx/iyacoH3u3pTQcDjpQwXO4HIxwM1zSld6G0IsdtV+p6UMwBHPWm5Xyzg5NRB8DDDkd6ys07m6aSLGexP0puzbzu+9xSLlzk8GkO7qFyBSUncTimKwOOWyRSeaFpWXoTTGQZ6V1U6i6nPOm07ojZgcsfWgAk80bU9Ohp6ruzwdtbucbEOLeg9cYIzgirEUStF8zc5qFQBjvj171Yg2Fjk/LXFWk2bU4K9yfyiFHzcd6Z5Cnk8VZUDb8xwG6UGPGUY5z3rzue7O9Q00KP2bDEDvTUswJNpXrzmrvlkD3BqGWcA7VG7B5NVztAoK2pBLa4kyvzA1CbdFBB6CrLTEDAOM9aikdCuSOe9X7VsShfRFN0UgJG2B3FNVdhIXvUjYDZXvTQxByVrPnL5LD0THI4b1p7cKaTEmAO7fpTyABgjk1MpsFG7sRrzhZB370yRATt5Poc1IzpjZ19TUKtsznv0p81ylTkQPHjoaYTyFIp8sgLbccDvTHIIB71nzI0Ubsbzn3FB5/hz60xnwwHcUNLzwM56+1S2CjYec4yDg5oDY+dqiL8c00vyN3rQmwaRb8xMjb0p7HGMnrVUMUyByGoi7B23fU1LlYuC11Lu4KB39aa7bgCOKriYRlgRlc8U6SZQOBkH9KqLY7LdHNqueh4FGTvO4Y44NNBb6GpBl/lCjHrWuq3OPTZDlUjlj1pzYwMZyKaG2dc5B5pzeUPmDE5NLmuxKMmOCkkbuCKFOeSp460I2CO496kB3MM4HrSch7D49p+YrnHSlC7e/XvTMvnYCAM81LgZwx4rKTdzVWAnBHekweTgnND/AHwoOAOp9aXzCp5HBpOXc10T1HZCqOtNCgkHdincMfQCkxkHnHNOL6g9R/OT/EDRujxt2mmbxwCpyeCR0pQMN8n3qT1E1qJncVA4+tLhedxPX86XZ0O7nPIpfl6bTweKmLGnZ6ikksQq4HfNO249j3pCzOfagbm75A61V7jbTFDnYQnJP6UoUkZPGOtDHB+VcDHNJ0OTnmnchXbE4BHcZpWUN7d6NpK+maR+Bgdcc0bs0jF9RVZg4JPyjsaVmB4A60zAPOODT1B2k7eB3rXmeyIabdgLjbh/pSLhiBjKnv70Egkcde9KD36j27UrPcItLcaAUzzjFSZC9TuB70w7c8jqeTSttUnP3T0FaRk2RJIcoGMGglGIXt6mk29V6gdaURAL39a2ir7mF9dACDBcEgdMUgBb6dqXJYdMeopRESTjgDnGa0vYe7uhNnHvUkZwvzc+mabgYCk4xSgkNjHSgnqSDcc45HehRkjAyO+aejYbIHBGKUrk5zjH61SY3BtaDN5HRcmnRknuRUo6cDqD0pPJyu7nKmhEWad0O45BPPqaUcfu+ox1pgGeDxmnJG3PORRe5aY7AOCeSKeR1OduKaqEcHjNP4kYx7sgetDuJqyAZXouc0DaByOvWjDjOSMComJY8nAqXdjWmw7cMEbsGqxchSp5OeCaUyjB45PFQycvxnjrSk2XZvVk0bA8DnjmnKMHIaoVbJ+VfxoDDcRyKxtdGkZaWP/T+99xYctmnmUcBf1qEbBtwaeTnBVc4q7X3NEm0ShwDgtjHqKUyfNkHP1qFmDdqRXQErIG6ZzUWHa5ZV1PJ4z60u9NwTPSq7NyMcg+tKG2kkdT3qHuWmWTIc7R+tJgZ+YnGetRMeCCRUY45LE/Wk0DZO7r0/rUTHK5XrnvUfmjd/Wmu46cnNOMQbHq3y8npTHkDn3FCDA64qNsDPfmqSuyW7bkjYyDSsVPKnvUYORg8elIP1FVytg3qTf3V6+9Km5Cd3rUIwAWOakypGCSKcYXE+49pGDBfU04vzk5600Iu0Ekn3p4XcKaikNtjsHGTx75pofk0BGxt6qepNSRoEydoKimot6ik7sIyfqT0qWNCx3nCj3oXnBAwO1PwCOR0qtehDtccuMEAZGeppQOSe/ahVx82cU9lyPr3p6WHcZwT83JpeBg96T5QMr24prbyPU0NA1fUfuGc4x9Kcuwnk7TmosnH3ealQ4UowB96kHqPynzLx7GkjUHod3vSdDnAIpDIA3A49qVrgk0SjYpz1PenpJuwoHNVfMUscZ+pp3m55FDVxXs9S+pPHTFSZXpyMd6orIQRnIA96sKW3b92UfrzQosq1y0PlxnP+NOO3bkcc9KgMzAqgFOY8cDmpbGiyGBA7A0R7OV5zmqfmHPqO9SLNjOG5zwKJRuO5a4wSOCKeGGAQ3PpUMZyNw709dq4J+91zU9RpImDH1waOhII696iLeZkr6807f29O9J9xpD2IIBqNssw9PWnbie2SO1QuW37h0x0qdWPlQyT7xIqM8k9ialK5HfNRyIeNv501dilo7IAwUY64pYyoyV/I0hXqQxoAIpg1qP3Yycd+lTIR9MnpUIAYHGc1IgwQRyVHOaasKLaLCsrEr0x3pzAggHmoYyRkuODzUucgEUXux27jjzx6d6TJU8cn1PenKFwc0mFGAevrU8wJXHY38v09KYOMAZpxIJxnP40ze2eOnrS12C1x21ecnpSEE+vvQ8gI5+9mmMSRwSKEEl2JQ2MYGcUIW5y3Xt6VHvwuSOe4pN3A9DRuU3YlbGMdc9807cNuwNnHQVCSPu9qVd2Pl60rEybbJiMHceKVgTyDgHvUbvxnvUa5bnnBpJPca1Jy/y8ZJHfNActjvURzjrjFOjLD3HXND2FJ6kyHJp3AyR+dRF1B+vemmQAnbyKSTY1IlL7R1zTWkDAbjk49agMox0PvSDgcdDVNCS7Ewfrjn6007vvU1HAFO8zICg9aE9QSvuKHByM/hTjsG1c9aTaBhhxjrS574GT3ob7CtqO74zilX8sepqMOQSeppZD/E3Ge1S02CJWcgbh19qICzk5bGOtR7i2MLgUoGD1xmhId22XFYD7tDYJxnJFRl9uO4ppcHJzjHvQtwl5Dyx5x1Pel3Rq2CTnv71XEufrS7uobnNOyYXLA7leAKQsxwc9+ahEpAwvNAkO4801uHK7ljbn5j+FKRxjGaiExxUgckls8U5EqzI3jOM4zUQUE9eRVnGab5Kg5bOT3FWnoHLYrOrYI6j1qpLamZTnGO1aRAX5R3pvlYyT+VNSZnKKuZ4stoAxwKYLUEnI4HQVocdxioBjccH86qLYnYrtbsSRjH0qKa3ABweB3rRYfLnGc96ryhThTwKYue2jMx48A4UMvqahkgjzuC4zV4xEA91zSSISAu2quJtlHYmRlc57+lBiQDhfzqdYjk9eOKlFueM55rS/QlFERKc9R74qPZtJb861Tb4GMcCo0tW3HemV7H1p8ysKSZ//9T9FF9QOKnjXf8AxYxVp7Ic4HFMW32/Ue1dUWuhlr1AAuSVO3b1qXcrAdvpTUiYHpxnk0uyXJZY8LnmtrJmbbuNkGf9WvzGowoHyv1P6VPtfIdRjilMfABXJzTja5LbsQAAHdjpTQuckjAPSp44vPDBMHa2CAeQalSwdvv7lA5bI6VpzLqZxTTKqgp15zQ25wxJqlo+vaRf6a2oXeoW9qkUskcgnlVCCpIHU1x3ib9oH4NeCra6bW/HNgZbWJneO3lWZuB6Lk0OM29ENyTe5227zMgrjaaaYzsdyxAAyxPoK+ePA37XsXjbwvb6h4L+G3i7xHPcM5glbTHt45huODucDj3rWuPFH7X/AIottQew+Fnhnw1pgtHPn3uptLN90/wBMZ/Gm6EmtbIrmUZW39D3Gxkhv7aO7tJQ8EucNVbWdV0bQtIvtTv9WsIjawPJskuFUkgdK+e/AXwG+OPi3whpV74q/aV1PT7K7txKLXRbCKIYY9N7BjXTX/7HnwcXw5reoeM59Y8XTx6dM8kuqX8jB9qE8qDjn6VnGlBWUpfcjSUpczUfxZbm/as+CWi+HrHUtd8YRG5njDPBYxtdNu/ugICSaxD+1nH4g0+8/wCFafCDxh4heOF2ie4097JGOD/FKFr0D4N/Db4YeGPhz4Zbw34E0ew83TYJgIbdflyucV6BqV4LfRtSMMSII7OQoqIBjCmm4U07RjclzaWsvwPmX4ca5+2D4t8H2suleBvDfhSzugzwz32om5lTLE/MijGR7Gty2/Z4+N/iSOU/EP8Aac1ovKpLWmkWUVtEnsCQW/WvUvhfNn4b+H5HYh5LQNjPTJJrqIGZWZjk4U9TVSjOMrRSXyI9tGWr6/10Pmz4Ufsj/AbVfCv9r+KtBu/FF3cXszPNrF285cq5GcE47V7p4X+H3w48GeXD4T8EaVpkceBiG3UcflWL8HHY/DqyaQfM91csPXHnPXbW7L544zk9KK1Ko5WbZcK8W7pfgcf8LL67k/4TR2CqkXiW4iiGAAqALgDH1rr0dzIMkjJ9a4f4TZmtfFz84fxNdMxPqCB/Su3gP75c9AaiWGd9TNYrmWrON8LCWX4leNpN4I821T6Yhz/WuwXO9mYd8DNcX4JVv+E68f3LZw2pQAe2IQMV2hOXPpW1Sht6Gft24nH3Qkf47aduVVt4fCcrA56t544/KuuaVHk3bT7iuNLfavjxt2Y8nwpwM+s3P8q7HPze9KNLuXVrppcnz9T86/8AgqNqGqXfxS+H3hK08O6lrVpf6bN/o9srkJcEqFZcfxAbjnqBk18oeB/2NfjT8Vby6uPB3gTUIxFcNDcz6rcuu9we+M5/Gv1/+J1lpcvxU+E93cWET3v9qzqCyA7l8hsg1a+Ad+y+GvExt8J/xVOoLwOn708V6tPH1cNRSoperOKVKFSTVTW/+XmflB8aP2XvGn7Lul+GtU8fJp8Nxr1wttB9mbPz9SOeayZNYub1FtmZSmzHA6/WvrD/AILCXsws/g9azMzZ1V5Sfpgf1r5JsYkjt13rgMPvHrXJTnUmueq99jpUIQVoK1i98KLZZf2ovhHAZxuXxChQZ/2cn9QPzr9ir91Hx7nZZMOPD6ZGfVzX48/BSHzf2uvg9BIp8ka0xyTk52Z/pX6+XYY/HrVpOkf9gwgfXc1ZYle0t6GFCfv1HbqvyF+M08Nz8PruxvrWC6glu7eOWOeMOrKzgEEGvNPF/wCxN8GPFN3D4m8BnUPh/wCJdgxqOgSm3Mhx/Gg+Vx7MDXefGZlbwGwV8M2p2Y5PUeaK7yByhiC5Uogx+VckYOK5o6M6niJSlyPY+CfE2g/tI+E/grr/AIb8eeK9K8U+Cm1V44tSEPk3TbXwA6j5ScjqMZryyCJYLWBDu24GCRX1J8dbm+g/ZQ1TEwDzeI5ACD28818wR+ZfW0cJlXfsB69KtppM3jJTfMattcwrbeSjMfl+Za4vUR5E8qxpuDE4rubfTYkshI7Zk2YDepriJpJYrm43jGWO05zXLTau7FOLRyHiHMGo6O6SmM/2lbEcZyfNXiv2CsGZtA0kuQCLOMH/AL5FfkNrST3Wt+GY/LOxtbtQxA6jzV61+uem3NrPaQWtrMsj2dvGkoBzg7RXVVjenGxy8/LUfyLLNhODUalh8wXp1OaXYwBc80ic7snA71VOloZzr3Ypywye9DDaMdR3FC4X5RyD0pWx1z1reMGtiHNNkZTIyen1pgC8r39anVS30pvlAE4/nXRFmMtiLAwccHHX1pjgEDsal2dM/dBpCNxxtxnofSuiJhdbEaKVXBPXqaaFJyvRanAA684pWRScL1NPmRk9SErjAApjexwM9KsGMg7T0HUetL5I6n8Kq4K7K7qTgDrQFz8hH1qx5ZA5XJphj4zzupN6ha2pCIev+NOX07r2qQAnkHmlCFj93H+1RzByt6kBU5yOtK4+YdzUzx7cEmm4YZJHNHOS4sZtY4C9e5NLtIPripPs5dAUPzdzS+W+PmHNQ6iKhGSRF1+8MDtSjbjpmnlAcEmk2jd14qXYtN3EClvQD1NKAAcdTSMrBio6U3EgzjrSuynuOwRyRgUOh7HnPT2pAWbG/gdhTum4tn0xSSBzGY3EY6DrSEnPsO9N2nIIyAKlG1lbCg49+abVkRzt6iKcf/roGM5A6ds0bFCgjOT2pwXCghfm75rJpHSqt1YApJznHrSlsJ/WjDHnb16ipPIO05PHpUNJFXuRIHYjsPWmg9z61OqFRz0FNwOnrXLVqHTSi2tRnQ8jg0wMykjYeOhqRgxIA9etPkhlGT1FYe00Ohxbd0RFuMjgmkGNpJ9e9SGJgvzZOehpoXkClzXQPfUaTyuAQT1p33TnsKaysSD0OeasrEHAJzg9azckggm2QZ3ggn6Uxm24QjOO9TyW5UjZnBoFu2feiNRLVDlCT0IgN+KnjSQZQr3qWGLA27eT3qdIGVtx605YlB7Bop+UcjPHPSrEUajhhxmrDQb13N1znigKANxHJNZyrpoI0nzXY8gHj0pcM5GaROgI9epp5YA+9cUpa3O2EE2QlWUkd6jaDkt6+tTMzZ5GRUbuOmMA+9Q6juW422KkqBVOOuaqEhiRnHrVuZgR9OtUnQE59acZMUojCfQcU05BBzkd6X5sc0kXvk+9XzXYo7E5LMPlPHrTd208ksR60qc89RTXz6YNS5WY3C7uNZz6VDIx+Ugc0skhUk/pUBcucDim3cpprRDm+bk4qIybeGH0NI8m0gEfhUTk7uTnd2pXYPT1P//V+6XcsTsH40zdtwg6k8mnMV24GAaaygDOOR3rBu50JX1QsgHRicUjbioIx14ojPfg565pGIB6cdqdwY5WOQZOMe9SgD7y9DURxKADwfWpBIFAQ9B3qW9QcbjvlYZzxnpUcmScKvTqaR8ZyemaR34wTzVR3HqYwwcY/GncjlajXB5Pb0pyPuzgZ+tbrXQ4epPuBBz1poEZ+YZyKjQshYMRn3qQOW7VDXKzaLT3Hb9oGRmnhht9MnrmoQ4Y7Sp3VIsYPyn1qW9Qvckc4YJjczU8fKfmJFR9GBHG3vTgem5twPU+lKTuOLWw7eFY5GQelPyABgE59aYGCtx+GacSX7cd6lblpK5IDn5f4qMHGD1zUYfnI7Uofc2RU3ZTVh/TvzSq2D796hZ93IPepN21eF59aNXsHNrYfkjqOlN819v3Rz3pgLdWJxQGj3YPSiK7i5upIrnO48L0NKjBSdh4NRsSvQZU9PagFeG9apqwrslZyRycYppbceWIprEdeopV75AIz61StYabuTLJt5YEikcApx8ueajUquQWJ7/SkLeZjHI7Ule5c7W3J9xABCcAcmmh2IPA29xUYclTjtTDL0+bA9RTimS30JGZSBlSBQJAT8mQAec0hkAQHIJPeoyx6jv1NapWIb11JGG7kHqafGBkhuT61CM/w8EH160mJCxU5x9atRTM5Rbd0W0U7iSwyfQ0OHLkHPHTmoV+RwvSpUIkJIbkVUWCFXcAR0J71Ig9BnPf1oj8ssA2frUkUUa52NuxV82hLj1Qzyyx+7yO9PAOfLbvUiqduRgY7E9aT5S2Sealy7BGMkNO3HykjZRGDg+/c00EHJGODyKVZVOTniqUug5JtXJ1BwAp56Gn5K4X2qFW3DcDwakJPVeT3NPmEkh+APmJAOeKC/b1PLVWyUJDNu+tSI5CngZPX6U9CVF9y11YYPHrS7Oc/wAqiichSMgr0AqQOoB5waad9EOUOoGMtlN3vzVaQSZIX7o61YEqnjODnk1FLJjKd/Wm2KK1Ku5MdOppp3YIA5PfNO3EEgYzSYY4x+NQ7mt0xEBIK88U3LoD61I2R824jsabtz0YcdeamyJWjEVyo+6DmpFYBuH59KbHt3bT/OlO0udgx70WVy1exIWwPUd6ZuYgkdcUEnOKFGDjJ5rLldykxd+UU55/lTST90nIPU03cVJU0inA9s0rWdyoq4/dk9cCjfkEdKY/Tdnj0pGEeFK5z6UnFXKTaJFORz0+tM3HdntTNxAyOtKrbSAx+Y9aqMURJt7E4Xgnqe9RnJyNvFDPsyaUyqSOKrlsQ23KzAAYHy9PWm85OAOfegFPMGS3PSnuSv3SOaqNrlS1WohX5R2z71Kq8dPxqMDdjd0xzUwRcccY/Wi2pKFTPQ1Osfy7yKjQ5bgce9WgdqijqUpdxhTjp1NSBN4OcCpgyFQV5zShQpye9F2Ci90yHyiv3h8oHWm+YqgZzzT5GK5Paqzy7hgnp2oT7kOOoslzg4HSg3DAdeCOKquJCxPY9Rmk37RzyKbWokTsfMUFWKnNSqAoU7iSeDz0qssuDg8g+tSK21ipxtPvQy42SuTofRs4NL5m8kdKYCFy2ePSm4LfMOAah6sHrqiTzTnBbj0oByo7U1MjPyg56Gnckdj7ULsNR7j/ALv40bgvWmgKB3zS7SxzjJFVyjkSq2UBHOakjJxhDnB71HGhZSgGM9qmSLau7pjtmkpai6D90mSMjPrUgYhSM5OKaCCoxwKdt4BXmh6lRSGw/L1bj0NTLsyD/kU1V7/nUqDPIwVNIL30JBIV4705Wzwe/fNR/Lkk5z3FG8bfl/KoaQtbku4quewp6HPPY9KiXdtPGMUqflSZVrkgY/rzSccgH6VGW+bpxSs+4gjoDQkU2kz/1v0pZwdq8jHWkaQ8rgnHeo1b5zx39aViTn5u/SixuxRtOfmOcdKUcYB5FIQP8falCg4NCWoa3HAFR8ozxUyhTx0JFRAjA5704uA3B6nFDuNyHqCRtwfx709Rg/0Pamq3JGeetJu4zn5ifzqbOxV7k5AYjP40xvm+7TGl2AD1pjStncCMMOxpJNMltWHbvL6ng9aiMp+bYeKZvJbnp2pdmSdrZyOlUl3En2JYnz8x4PalDcEZyB3piL3PGO1G8AYFN7g03uOEnzAHkHvSsR3HPamY59BRnaM9c0NDHb9zZPNSb8Hjg1BvVcbRk0ZJOeue1Im7J168HrT0wM+1QK+0H17c0rOzYzxUtFJW1JRICxP6U4Ntx1A+tV922lDk5/T3qXtYFdkjvkHJ4pomTG3PGeDTSo2jvuqOQhQq7ePamrWC7Hs/zAE/jTssQB6VGNz46YqTodvaqWw1ZjiOlSKyn+HDVCRzwelPOBg0mS9yZW4wVye5pzNtHAHNRZXbzR06UJajV0hxOD70M/Qkk4PNIG555PelZiCcd+9DQOzDfuXAOBTwR/GfxqDdwaTzVzikyWrFkyoMdSajkkUZ7Zpm9Ryxxiozhh3x60tNinB7kwdmGfWlVz2NVhIucA8U8Oe1ISjfUso5+6etAz1qJDjk/jTt4A+WmncLMnQjGDUvmeX0xj3qjvOBzQzsRk9KttCV+paNz83A61KJyB6561QVmAzjgVJ5hK+lD8ity6row5FLjCnPfpVFXY/h3p7TylRjoPemjPW5M43Dae/SqzLg4B570/zMkbzjFRGTJ7DnrVJsHFNhI5I2g4HeoHK49xSyPk4BzTS3qvWri9DOUNRD8wHOKOxbuKkETOQCMCnrbsFJK8ZxiqUk2JxfUgXAzjv1px6cNxTmjSMSyOQiRAs7E4Cinx2zTIssQ3xyDKsvIIrRpboxlKzsRr7nrUseMEdu1ZfibXdM8LWtrPqdzDCs9ysP7yQLjPfmsLxR8cPg54Ez/wAJF4+0i3ZRnYlwsjH22jJpqjKSulcpz7nbNEAPuglqi8o8AJyTivnq9/bM8Ka141sdE+Gfhnxb4lYWzyOkGizRwvzwfNdQv5GtWb4iftceJrkReFvgVoOhWpIIu9b1kbwPURop59iaSozi7S09RueicdfQ9rintZdRm0ZZF+1wRLK8fcK3Q1YkmsdOBbUb+1gXHLSzKo/Wvmiy+EH7RfjH4l6vdeK/j/8A2BssIg9noGnx8Kc4y8mTnrjpXaWX7IXw7unil8d+IPEnjG4XktqeouEY+pRCFqr0tPe/Ah86buvxL2pftL/Brw3q2raX4j8baZE2muAEt5fOdwf9lcmuYtf2uvCviS6ks/hn8P8Axn4llV/kl/seW3hP0eRVBH0rpPg78JfhL4X8Q+MYfDvgLRbNdP1dYY3FsGYHylY5Y5PU17BA8UEgigiiiTOAqIF4/CtOamnZRb9WKUXJLU+S/hx45/bB8b2GuXei/CTw74fs5dZnEF1qWsmSXYrYyY1Xg+2eK67/AIUz+0d4rXd4x/aLfRomQ77bRdOjX8C75Nej/CV5G8J6jK1xuEuu3p6f9NTXUNnyJmJIAQk11uvKUtEkYSV3713/AF5HzX8L/wBkX4W6v4NjvvHGueJ/F8897PI8up6o/wAzCRh91SFxx0xivXtB+DPwf8B6Tfr4T+HOj2BFq5LrbqWbCnqT1qT4QH/i2mlFxgyNO/Hr5z10+pzKnhvWmLYIsJiremENKr7Tms5N2ITV7tJMxPhXdFfhr4dMcKRCWyEmEQDGSa19aupotB1eRCTssJ2xn/pmawPhU5T4V+Elf5pP7JhyfXjr+tbPimYJ4L8RSL8rjR7rn0/dNSnBc7Y4yk46swvhUzp8LPCYLZzpcJ5PqM1qeLHkHgnxKYlBxo9zwT/0yaq3w2SP/hWHg7CYB0S1PPp5Yq146X/i33ivy/vLol0R9fKatHbexnqtGzP+GTKvwz8JvCvH9iWoOe37sVr65Jjw3rDrww06c/8AkNqpeBFP/Ct/CIZRGTolrke/lrVzxFE0fhLX3ABb+y7nGf8Ark1Fr6kxeljn/hhCkPwy8LeYcs2lwknrziuobPkykdPLY/pWN8M7Vbf4X+EIm2kx6PAGPqdoroZ1RLK9YDAFtIR/3yaqTu7ig3szg/hBBInw50yV2Vt5k5/7avXb2sP71fmHJ61yvwgRU+GOgDYAJLYuce7NXX20X7zBY4JyDWtV3qakwWiscD8I4t+i+IblWIEviK7JB7/Pj+ldpDCxnVTwc8e9cp8HbYSeEdRYIxL63eMfX/WsK7eC2bzgZTsCHqaU7KbRFOLSRwHw+Td4p+IcmSzf28qHPbEKV2XIJ+X5hXDeBdU0LTdc+Ilxd67ZwiXxCSTLOqjiNB3qv4k/aK+CnhORodV8dWsk4HENoDO5PsFBNJqUnaKKei97Qt2hB+OV26Lhk8Nxjn3kOa7BY1LkjJJNfN+n/tR6TrXxiv7jwD4A8U64/wDZMUIZ9Jlt4zgk53yKBzW7deMf2yvFE7J4e+EHhbw9Yyt8l3qOrGSVV9fLVMZ/4FVSpPmV7L1C1/8AgHceP93/AAtj4XNcLiNLy9b5u37jg1X/AGd5YbrwNq08LRv53iXUmkCnO1vtDjmvFvHfwb/aK8U/FHwZpPi/4/3GkG/t7p4ItH0+ICMogLfO4Y9DivQv2Qfhmnw5+GuoLB4p1TWTe6xeNJNfurMz+cxdvlAHLZPAqaqj7Plvf0HGEm+fbydv8z5j/wCCwbPu+DwRt2y/lJx9V/8Ar18m2Un7lS3J2jv0r6j/AOCv4Emu/ByAO8aGWcuRyAQ6Y/HrXy5bMWhU7hgKBwME1VKC9ir+Z0Tk2mr9jf8AgBi6/bL+EEZ2mP8AtaZiM8kiFj/Sv1uaaKb48a7GGbdFo1uTxx1avyO+AGqaT4f/AGs/hl4g8Q3dtpthaajKZZ53CqD5TKBk+ua/W3RLix1/4t+IdZ0S7gvbWbTrZI5oZA4bG7PI+opVVGMk/L9Tigp80/VfkUvjVhvAsMWAA2t2IJPp5y16ERh12Nnanc+1cF8aoivhGwRkyf8AhILAEH/rqK7yaMbzzyqc/lXLKzRvHR6nyf8AtCyiL9lESIhBufEb5AOcEzEV82WkUcQVRjcVGWH0r6F/aSvJNP8A2WNJkhLMJPEDr0z/AMtjk184RSRbVljOVYDqaK0NGdNJp2sdQscn2QHzd0arkDPNcBeJK8s1xhthY8V2CLJ/ZxbLDcMZrkruWS03Q7jyfrXBSWuh1PVGBCWuPFeg6YLhrZrvUIY4pcZ2uWAU/nX2H4en/bB+CfiTX5E8Oad8U/DgkjZmguVtb2Bdo+UIRtfA9xXx/atI3j7wjGY8uNdtfLJ6H94K/VbwRczRa14rk37mGoID6D92telJNKLSOCtJOo1LZHi3gz9tP4XeMPiZZfDnXZNQ8HatPC3mafrtq1qfNH8KOwCv0P3SfWvoO5m0+1torv7TDLDcOEikjkDBienSvMvij8KPhb8Yvido2i/EbwZYarD/AGVNIpeIblfIAYHqD71458Tf2W/iN8L4dF1H9nf4z6nbW8erxsuga45u7VuuI1ZvnQZ9DxjpXXahPlUfdf4HNGldtt3ufWpibG0cH1NNCFepBPr6180+JP2r/ij8ItGvR+0F8FtQ0xLOHL6/ohN7aAd2OBvX15X8a9m+FXxZ+HXxW8I2Wv8Ag7xfp2qLNEHfZOu8HHII6gj0pulOK5t13RDTTP/X/Qvf8+Oh9KVm/uim2E0WqW3220+aPzCgbHUg81OLYksDkYPNfTJpanzj5m7EABcYIOKeqlc55FWhHkDioZBhulWpqRMotDAvHK4/GlEecHHFSCMSDnORVuOAMu9RtBOOairVURRpObKcduzMQEJPqakNm2Mnqe3pWokaoAo/OleNM5xXDLGO9j0Fg4tGRJbspHGRUZiJOO4rUktjIDjueKkt9Kb7x/Gr+uJK7IeEvpEzRYtjO3FSx6ZcOFxyO9bkVnhTkcCrMca4Hyj61w1cytsdlPL4vcwP7E8372RViPRFzlwTtrcCZdQOlPVQrHjPrXLLMqnQ6VgafYxho8KDd6c4qtPZBgSkJz610JjH/wBao5Y/kyPxpQx8r6lPBwcbHHvp2S2VIA9KjaDaRkE4711Ulsvl8Lye1UJbTJP9a76WPUtGcFTAtbGCwIbdt5JoMfBJwWq3NDIjnK4z0NQ/Zzy27nvXoKupHE6Uk7MrGPdgE8g0rxgkLmrAi74yad5BByRnuBRKuQqXUreVzjBxUiWZ5cDB9K0khbH+ryD3Iq1HbfKM9PWuSrjbaHVTwfNqZK2pOJPL6cY9aXyMtjbWzHBEgAbPFOaBFbhCF681zPHJnQsHZGG8UiEKo+pIp32fecDqetatx5ZJAXg1EoRAMdc1nLGN7FwwqZmm1IO3k1GbdweVHNbBGPm4yKizG+4sOc81j9Zuzb6vZGctvsOSMmrKRKDukb8KJXHTJBqszkt1NZzq8xpGFh8/OQOnaqoHqv0NTndySTj0poO5sbcVMKrsU6aGiLIyRz2pVBXHNSDLNz90VIFCMMqcdzSdXoEaetxjRF/4sGn+UAQTye/tUyR557UOijPzZz1qPaO5bpkYkC4yc88VZ4YA5w1VTsDHPQHinI5LEdvWs3JtmnKy1jGMHnNMdjzgUBwMDJzTS4yc1Lm7ier1FGVA75pknzvg5x9aaeDjNMUHaeScUKVy1FgZHxtHOOgzVZ5WdSWOKmcjqR81VZj8uAOp55poOV21IZHz1BOR1qENtx/jT2fquO9QNjFUnciNhXc5I7HpTVmC4jfjPUioWfaSACcn1pwZlOSo4q72BdmS+eqkoDwOlRSz7jj8qRvm+baBntTHx2GDUt3GlbYHYNyx5+tRufQ496awHQ0zftGMZ96ppDT11BgSAc5buc03k/Mp596CQOf0qNmOCQcYpJhp1E75bilLMwxnIpgKEfP8xpM54HFVZiuiRSN2M9KkYkjBH5VCUXA5x6mpN+QD/k1L3K0Y7aQM+/rSMCBzyKYc7gScU52P4fWk+xURGJcY3YxTU3MTu4pSQMZzg96jJO7iqjcFeJlnCsMemDQMj5wuBQoUqOcY6UBmHBORnitVB7nErSY4Hc3C/jTi204weTTc4BGfmpWjJCAEkChl37EquEQ7eGJxmpMMpwTye9RY3EKQPxp3y5y56d6mSKbuOI5x096dxjHAam8Rk4fPpmnYwoMmM54wayKS1HKwLAk8gU7GcjJ/Oo2CggISwI5o645wKpNNBJtMkTIHB5FO+b7wbjuKjXI79adyTmpbvoVBaajhhsg9R0oYue3FMUkk4OMmlBO45HfrTTFy9RQ2RjsOtOA52jBz70xxj5g3fBAoJbCgjnPWktWN2Qh3A4znB9aXzCeSAB6U1tqsAGwx5pxGBx19asJJjhgjKnB9DShiPm70zC9G+97GlOB7+vNDV9iVcdu7dzSqWHXjHeoOT8pYj0NGXxlmwAOaqzQ00yXnd97jNNB27tseajbkblOT6Ugl3dzzVolu7JNyjgj/AOtUgdVAJ5z1qEYHDsOelIE5PzAZ96b8hq9rMlznOexqZM5Vl6D1quwCAqSemc1Iny/LuJNaRtYzadyd26fNg0YG4EHg9aj2jnBDU6Mn+EfTNJPWwuTXUsDvsXkU/OxMfxHrVdc7SWOM+9RNMy/KG3DtVtag9C60jMM5wB3qNpl6g1UV5MHB+oqPduPfPpR6mfMyz5rBjsyQeTzTkkV3yOi9aiGUGeuamjKqCyr1xn2qk0jRp9T/0Pu+DKH7/DdBVkSnG0cEdcVVTDj1xUqOo3DOCO1bPVkJtMerby29c4HBpyq20NtJzTYNxHI69anUsPkLHnpRfUtK24LHtHPBppViVPODUgEmcOadz90E4qlKwWRCU6gnHvUcm9cDqDVjZvIpJUTIHJPrRzahZbFVY1PPTNSbMls8emKsiJRgZpnlYz7GpctdBpW3Kx6YfIB6c0wRomW5waviE/d6ADioXiwMZ4qVMfKVyVXoOfWmfMTlRz9amaMLgHJ9zSrGS4AUjPerXcTGZ3dV/Wm/MXPI6VYMakYzj61GVC5B596nRFSTIWO7696QBlHXinkbCQwOfWl2krgNnPrSuCetyPjZ8w5HemnmpyApCue3FNKgjpSS1uNzd9SAllwDwetGUK5I59alaMEjtimGIdM8+laaMhOVxNwVfUnvSggnnj2pBGFB68U+ONSScnJNNNbMbv0HcZB/nS4O4ipPLzhevvR5RzljwOlA23IRMFs44HXNSvnAwKfHEuc5wD1p20xnINSimES5Xk7c1aRsDaQKr/M4AfgCrKjfggcChktdUIDtPOBnpSuzUx15yTn2pyHn5hRqgu9hsgO3HrVeZMY7VZky5wOB61DNFnGeT65ob1CUdLlPac5Gacqof9ZkZ61J5JPA7d6VbdiMkYGabEo3IsKpAVcj1pR8xwVzmrPkfKAuDzzmmCPafl7VINMahXlc8e9PcfNg+lONucjvnr7U/wCzqDkk8e9Jbml9CJcnpwQaeODn86eyBR6UqoB26015CbuxyD5Sc47ZqSMZPXJPSk2YUDpSnaMn/IoaB8yJAfmBIAOMU5UMmR7888VEMZ3A7qnXIXI4zUsqyY4j5l2j2qXPPPFRI6KoxxzyamG37xwc9KLaDVnoDgEDB4NAwv0FOTG7/PFI6Hjn60luQ7gH5J6/0qQMnQDmo+cfKc/WlRME5Pak2r2C0myRpMHnOaTzCOTxSPLuG1RketIW4GaUdXqOzuLu3AjvSeZjGBkj3ppJPfFMQP17VpZMHdknmc8LyTS5zk1GVYAE9DmlL/N2AFK12IlyQDkdfenRkYAPBHvUKuz5J6U4Hc2M4qR36IkD8/1p7NjAznJqI/KSB260gYMfRhR0C9ixvGM0b1GMNgDuah8zsetJwcrnmps27jVyTfk9Scd6i3B5O4pwzt6UdAemTTBqw/uRuyPWnghB8tQhsccEd6UMWzjjHSpvdgpWJs5G5Tk5701jgelRJIu7DcUm9mPPrR11CV2TA+/PekJz34qLco79felDq3TqKbQ4xaJnC5VQ2M9fehzztH51HneR3IqVBuzn8ai+oNJsYB708Yxzz+NDJg5GTSD+HdxzzTcmO1h/GBgZJoI7nk04nedvQU/AwBU3sDTI8sRjA9qapZ8gj61ISoB9aRVOPei4mA9u1JkdTTgpNBUHnd06jNNSEo63Ez8x704kYzTSVX+HmkPzDK5x3FDkVyscHwnPUmnhgcc1Dxxt7dc1ImG5J+mKd0HLdkw6+uaY7FWxtOKXB2ghsEfrTLiUg5UHmoc1fQHDUHyoxg4bvUS4+tN8xj95s0hk/ClsOw/fnK+lNLkr8jcd6jLbs4PPemnpxUt3E4voTHAGSDinKwwAOpqJGO3Gc5p24DGaSbBExztHHNP/AIcVAJTyCcAU6OTdyR9M1XMx2JCwU4HfrT1bC4NM5Y8inDG0HGMetNyJs76Dif1ox680m5QygnBc4UE9TUyQTeZzEfyqedl9bH//0f023sFwoGPWmsemCc1Uj1Sx+23ljNdRQ/ZSN/mOFHPua4z4hfGv4Y/D7w/qWoar410yGa1gZlCXCuQcegOayhzS0RtNNLU7ouc4HJprYTb5jqPMbaMt1NeB6J+2Z4H1/TbCHwb4S8V+J9TuIQxFpo8oiY46+YVCgfjWf408f/tQ+KLvwxB4a+Bmk6LBcaov+k6zq5R4Rj73lohzxnjNdEKUuazdjNyb0itT6RSCT7vlMc9Dis463pcOuTaBeXtvbzQwCY+bIF4P1NeS6x8J/wBpLxjKra5+0N/wiUPBe30HTI3J9t8oP8qwNI/Za8F618VNaT4keLvEfjSa20iDnULvylG5jn5Y9o5xURlT+0/uLcZO+lj17XPjV8JPB5kOvePdKV4+WjinEjD/AICuTXlPgj9tDwr4tstT/wCEN8J+MPFs9vqMsMD2uhzRROAeAJJFCke4OK9R8HfAv4I+BJN/hX4ZaHYSvw0y24Z2+rHJNXPhLMkXhW7NuqIn9q3KoEQABQ5AHFaKpTs0lcz5ZPdnkfjz4nftQ+IPBOtXPhj4AaVplq9lIWbW9cEMu3HJ2xq3bNWNI+FP7S3inwlpSar8eo/Cdu9nGTHo2nJLKgKg48yXIPHfFeu/Ey+nj+HHiSQEl/sEnT6YxWxpbMmh6XDyqiyh4P8AuCrVadko2RnOnG2t2z5u8f8A7K3hO5svCdp8R/GniTx21x4ht4pW1O7MayE5O4pHtXjFez+GPgD8EfBF0bvwx8MtCtLjvMLcM5PqS2TR8TvMN94CSLGP+Epg3D1AR67m42tI4ztKk9PrWkq9RqzYOCsrI5K8eO1+LWjWNpFFDENDuJWjRQoB3qB0rrTcyFwQxGTyc1xlxGj/AB1ss8hPCshI9jcAV2axK020jCk8VL5WtRPmTOP8Pzs/xX8XO7fJHZ2aL9drGuxtmY3C5PGa4rwnGW+I3jpm5VZbKNf+/Rrt4YyJlwpxnOa1q8t1bsZRi7XOA+GREurfEOYD/mapY+v92KP/ABrtraPzJQmcEHOa4v4URkv47uGwol8Y3nf0VB/Su7hwhmbrtQnNSt1YLN7HC/B+Af8ACvo53XLTahdsT6/v3/wrrrkLHp985TIS1dhj/dNcp8GfNHwy0tn58yWd/rmZ66fWJ/L8P6xKnHl2MxJ/4Aa3qJqYla12cd8JYwPhh4cYI2WtCxP1djW54mhC+DfEEwGBFpdy+fXEbVW+F0Yj+GHhgHOf7MjJ/HJrQ8aDHw/8TgZH/Emuxn/tk1azqvndjFQi2jG+Gtr5fwy8IBsDOi2x49SgNWPHkZh+Hfiw55TRLsk/9smq94CsWt/h74Ut4oiUh0a2Gev/ACyWmfEeFR8PfFMLyRI1xpFwgDSBckxkDrUqtzSFKi07Iz/AUDR/DnwpG+EZNFtABn/pktR/EbKfDXxY+5lzo9wGI9ChFZtt8Tfhr4M8EeHT4k8ZaRavb6VbxsDdITxGoPGfavKfiT+2N8G7vwL4l0rw1/buvXD2UkTfYNKlmXkYzlVIIrqhTqvXl0MWkpcrep7t4QtRD4G8MQ9Qmk2y8/8AXNad4ygmHgnxJ5atk6Rc4P8A2zavGdI+Mvx48QeFNIh8AfAcSBbGIRTarffZVICAA4Ckj8qp+LNM/a58QfD3xFeeINf8P+DGTTJnCaYGvGj+U9C4AJH0olTmm+ZpBFKy3PZfANutp8NfCqzyxwldHt93mNjB2DPWl8TeOPBug6DqUmp+JtMh22kow90gOdpx3rxjwb+zJ4j1PwZobfET4/8AivxDHJYRO0GI7VGBUHogB7+tbV9+yr+z1pfhzXL648CQ6lcjTpmNzfTPO2QhOfmJq5+xUrOTfogUW1zR0Xn/AMAx/BX7VPwQ8KfDnQtKXWr7WLqxswkkWl2Et0S2Tx8imtCL9pnxR4jtjP8ADb4F+JNTR1JWS/i+wgehxJg/pXb/AAe0PwzpHwt8KzaL4fsbLz9MhdjHCvJK/Su/j1Fyjxjy1UoRjaBjihyp8z92/q/8gT0Vn+H+Z8w/DGf9r7xF4buHtfCvhPwnYS30zxStqLXUyqXJJZQqjPtk11Nv8BfjB4hvUuPGX7SmtpCxBNnptpFCmfTcVJ/Wu2+Dl+83w/t5mZz5t5cEEnqPNcV21u4aVAzEjdV1ZVIy0svkQpxlqlv5nzb8Nv2UvhFd3/ja58Y2N94mvE8RSRyTX99IwkKqvJXO0duAK9p8OfDH4YeC9q+FfAulWDdS6W6k5+prJ+EkbJL4/eSQyE+Mbrr2G1MCu4A+Y88A1EqlSfxMcZyk7pHJaTdn/hbfiGFYkSOPS7QhQoA3Hdn+VdW1zKx9M+nauJ0CVpvi54pfBO3TrRG46fKxrsRuDbj930qasU5L0F7Ru+pwfjXc3x2+Hm4lvJ0vUmU577UqH9nWM/8ACpbSXzV/faheuQPe5kpvjJ1X9oHwHEzbSvhvV5VXPPAjGf1pv7NxI+DWhyEAmd52JPvM9bckfYXMXUfPY+IP+CwN1Nb+Pvg7ZLIFjuILpySM4ZXhUY/77NfNNq8cccS5UqB8zHvxX0n/AMFdJZl+LnwcgKqY/wCz7qQBhnB3xV80KfMVVABAGAR0NCs6cUvM3hK8np2On/Zz8K+FfiD+1t4I8D+NdFt9a0TVvOE9rcLlcqhYHH4V91Xv7H8ug/GLxLefs5/FXWvh3cWdtAzadERc2MrsCQDE+dvT+EjrXxR+xRJNfft0+DI7iDYLSG4MZHr5ZyfyOK/VbRZA/wAZPHLopCxR2gLevyGrr0nzKXlf8TioVHGpUW/vW87WXU+afit8Yv2mfg5oOk2/x2+Flt4o0CLWbfzdc8OyGSRsMNrG3I3Zz2BavefAH7U3wM+LMc8PhzxbDZ6hbxHz9P1JTa3EZx0McgDD8q2Pi7dzPovh2BkSRJPEtplXGRjdUHxU/Zx+BHxat7u68aeArCbUUtpPKvoU8qaM7TyrrgiufnpyilONn3X+R3uXNpF/f/mfPP7V6XVr+yz4StYXQT3etM+QwOFMpOa+a4LZZo0BYrjByO9ejfGf4R3vwt+CfhKa2+JGv6/pF9cldP0/VZBKbY78YD4yRj1zXnkeI0UE8YFc0pXg1bqdEI8jturHRLcL9kSFFPCYz61xF80krPIRuGSK7FZxFaGROCIziuLlYjcWY8knFccGuZpHXf3dSnpTB/iH4GUOVeTxBagA/wAR39K/UvwKryX/AIr6fNq2PfhFr8uPDBR/i78PrVh+8k8QW5TPTIOa/Vf4d2ii48VTMn7xtZbn1woruq1FCkrnkzp1KlfQyryIj40aSRwyaJKGB/3hSfFESmLw5Evy79bh/Ic1pXFr53xptgVw0ehsQD3y1M+KFhI1x4UaMjH9tR5BP+yaiGIi2rl1MNNp2LvxOnSTwD4gW8tIrmI2TAxyoGVvqDXk2ufsYfAzxh4cs9e0Gxu/B3iBbEOuo6DcNavv25yQpAb6EEV7H8VbZk+HPiDCAn7GwJ9OlamgwRHwvZhFxjTxuY9/koeM5afNB2dyo4eSnyy10PkX4aeGv2yfgloM3/CPajpXxY8LR38oghu5Ps2oRR7jxv5WQj3C11Hw0/bc+GV74+1XwF8VZ7nwR4gR1SKx1mFolZj2SQ/K34Gve/g2zv4JhulO3df3O7n/AKaGseDwL4M+IniHxtp/jvwjpmrWqXsccYuLdWOCgzzjNJ5nF3VVXb6rRmscI371PRfgdJY6/omt3/2LRNQt75fK80SQOGUj6irr2cnOUKnP8VfM15+ydeeCvitLcfs6/EXVfB80dkJ5dOmc3NlLk4C7G+4P93FVvEn7Rvxr+DvxC8OaH8efhnf3+j3e+M634cie5iG0ffljAyo9+azjiItuzt6hVwztdq/psfUkUGzAIz71ZWNzhQK4nwx8cvhT43Syk8I+KbS9kvZdnkNKFkjPoVPIP1r0uSBLaPe2MepNclfEtm9ChHoZ/lgYGOfWnCEvxjipxExfO3r0qZVwR6iuGdc6o0bsjigIAB6Cp0QgYpWd+6/jSbvmx0rnnWbVjeFJJisG6cY780iEAYxgUfjSqOd1Y8/c05dR2ccip19u9RD0qRWPTNS5Dsxcc7j+VMbOelKWAB700kHJ3VXtLD5UQSM2cdMVCU7t3qywyRUZiO7LN9BWiqGcoPcpTWolf6d6rPp3cdc5Na2wDOeKa6K/AO3Nbwxc0c88PGW6MYWrbuVxg1djtIRkPzxVgoUxsGeec0yQ/MM9D1qp4yT6kxw0Y6iBFUY7Ck4UdeKCVzgH86aSOSe1ZOo3qbcg7PfAAqGadiuM7SRSbnHTrmo5GZshgN1LnbC3QiJY9etJyOtG7b25prFieB+dDk+gOCAkhWPr71TkMhORkGrG/wCcbzmo2JcnYcKKpTBpMhXcfmc9O1J92QZHfrSl8g+1VZC553daJNslKxZMnz8DI6CmgENuPGKhVm+VffinkMdoZuc5o5mirXLcTBhjvSbiOT0Y4xRbDqW6VJIOiDhe1ZSY1BsdAW2g9RnBFMkAYnb1J/KgKyI2eMnj60mSpwcls1KkxpPoMKjJJOR60sZC85zntSSyHptFOSHgM5xmm5Md3fQlzkj0FMOd2e3Y0qkBWxxjrmkPbtj1pcw2iM9zjmlzhfc9aU8q2KZ97GSc0nNlLQ//0v0UfBAYfnVWTuPfrVsYB+UZxyaqTZOT69favPU+51yvYruTn0qJgf4jx61I445YfWqxPUsc8cVXNch7AwBG0DoetNIwPbvTkbfwDjNI+UBGQR71V22J3tcjl2sRtY8Uxm2jIFKX3cdxUbSc9KpBGVxAyHkrzTHK43A9O1KZVwQBgmo2OR83pT2KsM3gnnikZePY01ge5zSkFh97A96OtyU9bCLzwB81DKUxnr35oAAz83PrQfu9STTvoPcCykY5zS7cryehpCBikDDkAnNJasTSHBgeT27GmFiP4ML60rZ256kU3kAHdnPrVMLEhOQO4ppIxznihSW9sdaY0gPHPFNJ3NHLS5nBdvHXPen7PwHeja54RQKmVSRktkkcg1q2cMbXsMVPmBKkd84p0iupJGCp6VKu4goMgjvSmH5D83P8ql7lXtsQDPGce9Ie3HBPWnts2ne2NoqBJdyY+bJP5Ch2Y4z0syX5QxBGQaUnDKRyuOnpRGrbuBwfegYDEjGR1qW1ccXpZj1Oc/Kce1LuxHuHzYPIpm8HpwDxmnBTjjpUbMppscrAjH3fWn/cXhgT600FW60gVcbVGAfeqeuo1daC7znOMc0pJPOeD1pgVhyMgDsTTyBgB24ajlsDYg+UjpipDg/Ic5+tNCg4VugzkmlAwvCkDPBzRqNSGgKcBjkinnDfd4FMwm4nbhvWnoCxx09/Wn1JlNtikO+MYBHemLEFBJlJZutPOckcjFNB/wBmmlqK9tQ2tyPWmEbgR61KCMgBSSc59qQdcADirS6lXbI1DJ9D1prfO3yDJ+mKnfaq8HJz0poXAyy7TTtcer1RC4yMFcMe9OVRL1X7vGanKCTAJye5p4ZQuwLgd6aVhO8tyPaCyqw+hzUwQqxxz/WhMdhkHgUpGCDyDQ2TpcYGRmxjG2hjsY45x2okVck8A/xUwqAWXPyHvT9AldsHbJHzEqf0qPY24Hd19aftUElQQopCo7MRgd6d2iXfqN8rac7ialVNoLr3pv0IORTGLOB2K9aGwtrdEiuzcH+HvSg8Fc8dajkYn7vQ0oZhtyQapeQ29bFiJgZAu4gGpSUB69epzVPzCWB7A1LlTn5SBQr3Ekral2KViMdu3NWVY9D+FUoWyNp7dKsFiQPmpSYWT2LWe2eR1NNJfIJ7dKi3k5RxkL3B60qMWXOOpx1qU2P7WpJ5xU9AMnmpkOWOV4x1quy8/TvTkkHA3ciht3Ls2TAbuB2pTuBG786ardfepVZSMEGpk2J6CA9BggHpTGVeUHDGn8g7t2QOgp7BThyaIp3GndFZoyOpyRR5cjNndjFWdoZycDOOtJjrkVpd7D03ZD5eM7hz61G20H5+9WgpPPOKDGPv8Zqbsl6spbSRjqKckQKhgvIq0yDIZhgelKYyePWhajXYqPExwSoNMMHAO7r2q8sbD+IY70FATuwKG3cm2hS8rr3GPSomj2/P6jkVceMoSfyApjDPJTAqrlWuyttZVyvI704KDkAYHrVkKFU7ecjkUoGB90YPFNMHcYg2IO+e9P8ALAIJ/KpBGiqMCl25IINJybYkmNERxuxineQpIyTipCFB+Zjil6YUfdPQ1LvcaiupGU2nHUdqmRZAANuBRjjjrT1JBAzn3q73HbUTCgEhcn3prIcYzyam7kHH1pGwMY5z1qdbgRGInpwP51GU3HHU1OYzjOcD0pfKOOOhqkG+rIdhI2hdpp5g2KCT9ak2kDlvxpwLEbAM59aGxpFeRY8DaCOeaPKIwexqz5YJ2Hn6UeXtbeMkelRdsFFPVkSooX3PSlMJXBI+uak+83TC+9PbI5xkHgGm3rYGtSv5W4/MgPoaWNCh+ccd6m9DnGOcVWldmY9QaeoaEd1IynC/dqurN6//AF6J1bnJ4FRfvFxz+dOKuiU31P/T/QaOQhWOPlzjmp43+XOePSs4Suc56D0qVJc8dBnr6Vq4tlp2NDzO545qVCOGD5OapJN8nHPOM1YjdOpzUtMqLTLiHnAH196ePvYJxUA+duPwOaCeeOcVDTuUyV5AOCKaGXdycgjrUZck8/nTVODgDOfU9Kdrj63LH+rjwB1PNN3LgOOSRSO5Iy1GMDb1oQ2rvQcSCAx4HpSAA9yAfeo2wAF6g088YA6D3ptIltofnC/eyB0pqrtx3zSMcnIXpTS7Y6c565osS3fckIEZ69eoo3bj8o6UwknjOT3pSNpXn8qSV3qHoKGOc9/WlBwST+dNLEHIH4GjPHNU12DZ6j+h55HrmguNwx0BpnBPPYUvfPc1D3BSY/cxJP8ADQB35BNM3kcY5759KYzH+9z9aLFXuSsxHQZPrSseODz9ai8zpnp70m7a3AwOposLcld9wG7rim7jn2phfvjjPNL5uTzwBRYLtvUmwOoFOVcNnH41HHJvyO1Tbf8Aa49Khl36knpgYyeTS7sDcO/ApOcAjkelSAj0GT0qeZAtXcTLE8/pSsodeBg0qKQpZ+tLnFKTGhyQ4GW4xwAKXaP4hzTQd4PJzTgrH8OtJvXUbT6AY1JzjkU5Y9v8+aUDI5HSnSOuB2Pao5gtqNxjIPFRNgdO9LI5O0cAjqaj4DYz+NHM2Uo9xTkknPSlUEjHrUfmEnhfl7n1pyuoHOaUmwSQ9QFyuOvelBRDgcVAzqFCnpmk8z5sYzQ3cbSJvOxjgHn1pkkm7qfwqMtGCT7c1HnByOcj8aV9RWH4UZJJ57U1s8EUxzyu5tu44UN3qx5EhAyp5746UnJ3DmTK4fBw1CMQWzyDVJdd0jNwt1qFlbpasRI8s4TH51594/8A2hPhT4KsjO/jS0mkWVVdLMG4br0AQEk1Tu1cSi27Hpwzu9qkVCXKBgzdxnpXjkH7R416GGT4dfC3xT4j3AYklsmskJ+soXisfTNW/an8VeNNY/szwZ4c8I2hjTM19qBu5Izj/nmoA/Wr9i7XbsSpX2R7vf3EOkWF1qd8CtvbJvc+1UtJ8W6LqmoTWgureCKCBZRJNKE3BvrXgXxY+GHxi034W+KfF3jf9pe+KWFhJM0Gn6ZDbwRgDnOQzH868G/4J9eDfCP7SFp4z8Y/FO7v/F8enXEdrp8t3cyxr5QXn5AQM59qqNOLg5N7E2ldn2r45+O3wi8A6NqV3qvj/TIZ7WFm2rKJCD9Fya47SP2tPCmtaVYx+CvBvivxVf3MKnNtpEscTE9/McBQPxrp9R+GPwn8B+BNefwf8P8ASNNeGydxILdWbIHBycmu88O3ot/DOkpCqRq1lExKKBnKj0rLnhbRXfmWotbs8E8Y+Pv2pPEeteGrbwx8D9L0WN7skzaxroRlUDrsjVt30JFdDd/DP9pvxVcBvEHx/sfDdu/3rXQ9KVpF9vMkJ/lXceK7o3HjTwlFJI5KzTSD8Frp/OJuiwJJ3Z5NaTqzSWliPZxbdz548Jfss+BNd1XxE3xF8a+L/G08F4I5WvtSaFG+XOAkZUAfhXaal8D/AIK/DrwB4gufB3w40mxmisZJFn8oSSbgOu5snNdD4DcNd+LJg5Jk1h1PHQhRVj4hb/8AhX3iKONvmewkUZPqKTlJvcrW+x0nhi7+zeGtGFvbRRB9Ogb5UA5KD0rB+IN20mt+CIScu2tA59gjVp6O7Q6FpMR6pYwqT9EFc/4ulMvi3wRAihSt/JIxJ6gRn/GpScpCm9LXO3eYtM0ZJJDHvXJ6LmX4meKL1hhlsraL68E11BbM2RgEnjmuS8NK7+P/ABhP5gwsluvXt5fNXT6i5XY7OJsRs3XAJ+lcp8KSg8Fh45OJL64fp6yNXQlwIZyCeI2/A4rnPhaSvgbTsrhpDIzD6u1XBvkdyZw1uS/FWZYvhr4gLbubYAEe7qK6iAn+z7BOgFrHn67a5X4qSf8AFv8AU4SQolaFAW6cyLXU7mMMAfGVQAn6DFabU9RSTcjk/iETJ4g8AwjHOvBwc9xG39K7iTa1w2P7x5z71xPi8BvGXgWPyiSdQmcZ7YhNdo0D+ax5JY5IA6VMpqyISdzkBAX+PD3m44XwjtK54ybn/wCtXbw8zgE+4ribZU/4XhqDyyqqxeGIU5bHWZj/AEre1Dxl4K0Al9X8V6RbKvaS7QN+Wc1lzz5joqck0rK1jE8EAnxf4+ut4bdqMCD22wjj9a7O2JaXuCOua+aPDn7XnwJ0bxB42hg13UtZum1s5g0rSp7tgwRQB+7Uj/8AXXRj9oj4k+Jcy/DD9njxDqsJB23OqSppqZ9xJ836V0uVSVm1YwlBXsdt8HIHmsvGMu3C3Pi6/dc/7yj+ldzKphsrp2+XbE3Lcdq+ZPhUv7XfiXQ9XkuNI8H+Bo73WLiVWS+bUXQlvmYjaoznPHtW5e/AX4u6noOrv45/ac169DWsreXp1hDaIg2k8HBb9a1hKKnbmX5nM6dRLa56L8NLzR9B+GuiQavrtlYm3hbzFnuFTad7HufeuV+Kv7UPwE8F+Fdfi1r4h2W9dNn3ra5uGxsIzhAa5H4bfsc/s9X3gPQb7xV4bvfFU0likjS6zqM10JWOSSVZ8HNen3vw3+GfgL4feIl8HeBtH0pYdJnZBDaoNpEbbeo7HFdcqtOU7u7/AAIlF2smrff/AJHkvgD9rDTtR8B+GrD4ffDHxd4llGlwKh/syS3ikwvUPIFHNT+M/iP+1jr3grxJJZfAXRdDtP7Om+fVNeG9kKnI2opxx717v4Cl2fDvwx5oAlk0m3dyFAyxjUk8epqh8U5Hi+GfiyRSSTpE4HPquP61qq9Pn0j95hKm11PH/Dnws/aa8TeB9Ci1P4+QeE0NjDiHSdLSR1TYMLukyOnGcVT+In7Lnh+f4Z+KJPiH8S/GPjCVdLlZzPqDW6theRti2jB6V7/o1tJB4a0OPecJpsAPPT92K534ryNa/DPxPMPvJYMAfqQP6041HKemmvQmSdrtHKfDn9mj4AeDvC2gf2F8KdHjmh0+HZNMpmdPkB+85JPNdR8TF03S/hd4ki06wtLXy9NcJ5UKrt6AdBW/pzNDounQ7shbWME/8BFct8YUkPwp8RxoPnmt1jBPbMiVXtXOpabvqEYNL3VY67TbgjQtKzhT9jiHHbCCsT4lyyL8NfFeyQqf7Gue/wDsGt2O1SCwsou6QJkfhXOfFWEr8K/FhMm3fpcqgjtnj+tR7WClYpU5yWpc8MD/AIo7w8jnJXSrbPP/AEzFHiaRYvB/iCQgMq6XcfL/ANs2q3pVoI/Dujxf889PhU/ggFZ/jhorbwB4omlbYi6Ldkse37pqh1l0F7GVyl8NR5fwy8KRYXEekW44/wBwV0Lf6i4LKfliY5HbANY3gDyIfhz4URQWb+xrUg/WJa25pithfTEEeXbSH6/Ka0hJt3IkknY4v4PRCD4ZaPGj70czOrE88yua7W1ZVuIgeQWGTXH/AAl2L8MtAxGfmgZh75djXXWqeZcxhcj5x/Ou2clzu5yqN7WOF+EUjG18bSSkF5vF96cj0G0AfpXcDcxGBjNcP8H3V9J8TkR/d8T3pJP8Xz9a7iLJkG/7ueaibjfQUJt7nGeGZJR8UvGTbQYzDZrn/tmc12gGGJ4Oa4zwf+8+I/jkkn5Gthk/9c67OKCRyCoJXPJoquzXoXBN6nlnjQGT9pXwYrxqwj8D603mZ5ALQjpVz9nRIY/gn4XiWUuhhdgSOuZGqLxjCsf7QmhXHmbWg8A6qQWOAMyR/wCFO/ZouI3+AXgp4Widzp+X2Nu2ksTUOrzU2uwRg+du39aHwt/wVwfHxr+EVvKzMqaXd8DqMtHXzfFG0cEa4O8DJHoK+if+Cr0hl/aG+FqDczjRZxtI4GSvP+fSvni282OAsG+Zuua3S5acL9Tri2k2ehfsHlpv25vDieWCE0u5ZTnrwK/Ufw/uX4tfEJ2m35mtVVR2HlZxX5gfsBW6r+3boU0c4dptGuWlH93AAr9RfCsS/wDC0PiHNHy/22BTkcA+SK6cTON4pfy/qeTT5pVKjk/t/oj/1Pt34vqrWXhSEZRpfEdsD74JNd3erugvvnBWK0lLfTaa4r4tR/L4PiOC8niOAg56YBrt9XjRbDVFibaPsU2f++DXvya5UeByNyPij9rCXb8E/hNbfNKbmeR0X8Sa8Chii2mMlgx5HHSvcv2tpfJ+F3wXtyzIzI7KR24NeBSP5CmOMvk9GPU1zTejZ6MIWScUbQvNtqYRDn5SM/1rmXh8wEO2D3YmujjleKzaZ02r5Zyx6iuYjnidciflsnPrXDF6nWoprVjvBI05PjJ4CvtUmSK0svEEMsk0hwqAA8k1+rfwvuNO1keJNQ0fUra8hudWd43hlDDbgc8V+Ufgay0/V/jV8PNE1Wziu9L1TXo4LyGQ8FSrf1Ffcug/sg2Onav4n8QfAf4pa98Pb9tVcG2tXE9nIy4+9DJlQD324p4qSsrvQyw8bzbtqe7SW8h+NcTnB8rQSM/V6h+J6xG/8ILuIf8AtpTn1whr52g+J/7VXwa+MbWHxM+GsPj7RhpQ3a/oBWOWNA38UBOSTz0Jruo/2p/gh8TPEnhPR7HxQmjazDqReXSdYiazuDhSCAkgBPPpXMue/N0OypFJ8vU9i+KzZ+HmvqkeQ9vg89ckVqaYFXw1DGR9zTsY/wC2dZnxWVZvhxrbWTxzrLEu0q+QfmHetmBduggFAh/s7AH/AGzrF1HyWGoJzTOa+EJC+BrZQvytcTkY9fMNSeB3D+JfGm3BxqMYPt+7FN+EahfAunbX3Dzpt2PXzDUXgAt/wknjf5Mf8TdQc9/3YrKU9jWMmlKKW5PYkv8AF7UXzgLpMY+nzGptfdbn4meGLSaJJIms7kuHAIPA9ai0wxj4w6xGCMDSYcn33Gp9XCn4p+Gs8EWFyw/SlXqytoTQpqUmr2PK/wBoH9mD4V+PL/w/f29tdeGNcn1eMJquiTtazZAJ+baRuHseDXKfELwt+1f8FfCvn+DfFcPxK0q0uItthqTLa3hj3DIEoGCceo59a9++IiyS6t4QjGBt1cPnPYKam+K10YvCqssm3N/bjOP+mgrOVdrVGnJFuzXzPIYv22fh5pmneR8UNC1jwBq0QVXh1yAxRBiQOJvuEZ96990zU9N1fTYdX02/trq2kiWTzYZQ64Iz1Fcl8afDfhHxl8NtW0/xb4b0/WLSWEJJDeQLIpBI9a8Z8W/skyeGPC15rnwI+J2seCrpbDeLKRzdWLkLkBomPC+ykVlzczLjDazufTiPHNGJo33I3KsOhpkpC475r5Z8L/HP9or4S+DbCH4z/CA65ZRWn/Id8NyCRGAHDvCx3LnrgZr1H4O/tEfDT4t+GrbUNL8XWovDu860n/cyRkH7pVsEUcsmyZzUZWPVFPGew681KkiZyOh6+1UNMv4NWshqNid9u7EBuvSrCFWOd3FTJNbl3LauGzxjFIx5GBzUXOBjv701XJbaOoqBss7o+gGPWo2KjB9ajeRYzzyai+07s5HFFyXqWVwxz6UrYPzZqsLhex+ahrgZUj8eap3Y9OpPxjcQTUZI3cHj+VG84B3de1Nc9+xov0BhubPDdart1IPODnNLKx6hsUzzP4c9etUnYzau7DGbcd56UMwzxxUbMWwAMAHmoXf5yME4p81xW6E0jHJIYZ71DJIR9cVGWCjeDn8ar53bnbjnuaaegmPkYunBx71GXkOSH5HUUO6DATrioZJMZx+dXF6A03sOLbxgkgjvRuIH7rtzzUByMc5705X4xng9ad7AkluROJOC3JNKEJI+bjvmnknOScgUwttXd601K6E43YvzHIzx24pwDflRAm7LZPI6UpTb97PNJyQuViwyktwOnTNTSzfdLY/OqQV1J+bC+lK4LYOM496T1GpF45ZBznFRSM2P3hIz3FMSYgAjjHrTpDkhQQc81Oq1HdDVcO2I847lqnLKxGedtQpy2CQAaeW2dBgUOVxpoc3PA4HXJpvmF1wfxpu9WwM9qXhRx2pbGnLpcUNvAGOlOJUZ5yag3sFJxio5JeB6mpaJTs9Sd2GM+vWqU0vbqtEk+3gdD1BqpM/GK0TbHJq2gjyR7j1PtUIcZOOgphcI3qTSrhhgY/CtLGaV9RRJkNgc00lsc9aQkJ3600PubB7U1qJq7sOYHjHWoyF5we9Od1Jx0/GowwPGMVa2FpHYikBH49KjaQ429xTpG59hURb0p3uCd9QLBTzzTGYsMc+5pd4XggEk0jsO3SgfMriiQZx2FKX9Dz6elR7wGA2fjRjH4+tDepPM2PZl4w2felVveoiWY8AYo3duhNCvcLskEn0BHemlgV5bgHtTBvU7flNNJC8EgZPJq0u5b2JQdwJBwPems20gN0qMMEG0ODk00v64IqoptgpJonEHOeRgdKXyTgcc+maZf3DR2kzwkBkXccmqmg6sdRti+3pgFyaFd6nNZJmkvycMQBTJGYHcvANI4JbhOP72aHztwnJFKTuS5tPQpX7ukTOigk0ltIsxxH820AMazvESG5jhtfNMTXDheDg1f07TjpltHaKZDtOSzHk0OLGmmyZWAJCtgg9Kf1zkdepqR4mLZRQF7mnIARkrgj9aV3cdrO6I0QZwcHB4qQqHHPTPTPWpfK/OpUjX+5nA60022PmIVUEgv0HahkAbgcGpxGqncT16CnNGGzxhl5otqNyViqc5PBHpSlAOv3xVgRnbnbxTWj5yw5NW3cXMmiFVYggjp0pzZwuaVuo74oKfMMDIAzS3eoRtbQbjqG5z04pdpLDrle2akVOM55pVUZOTye9NoHewwqSpJ79aYyBh3yKnK8eq+tNfb1Gcj071K0CS0I1Xo3K57Gja65wvU8mpBlhjqe1G088/N3qoybEmkMRAc5yc9/SlVWbHdfUmn/PjB4HrTSevr0qrtMtrS5//1fuMJzyTgnrSsgbgj6GmDcBuk6ClU9H6+x7UWadyrsXJGdvb3pQZQAJAM+tMd1dQdox9etQyu7DaM57DNDYiWSblh19/WmF9oLHoaiyRg9No5FRiVdxPJHfmmpNFfEi0WdjgP8vpSL975evvVdpNxyCQPWmrOTkDj3NOzZLtfUs5ATD9Se1LioBMo+VjgDpS+apYAk5PShLS5Kk7kjZ6ngCm5zKg6Limbt4ZS3U/lViPJADDOO9UnYpvqhUGeMUoXPzA9DTgo5UnHHFARkUDB5p3e4WW5NEdo9/eplJwNxzVaMNkDdkk4ye1TMTkZUgfzqbX1KVtixGznkrle4qbjp6VAhBYYyPrTtx5JyaTbYbFkruHIohQ8ngZ9ai8xtq4/E0LJ82CeO9DvYqLbZbD7M7+vtR5p3bdmDjk561VMpKhAeAcmnsScSBc5GDzRuw30JlYc5PHahZDg9wKgyCRnoKcCMjGQKNASsXVwyh+9I2evaohJgniozdEM2MfL2NTZjlJFnaOpcgGms6jcpzjtVYT8cvkntjpRHIQ2/NNJ7k3u7FoOT78UmGVt/f61X8wkZGcetOMpVQd271poOSz1JDIVIGeDTRKzgYPJPPtTWfKhgAajM6qD8v0pNg73JivQ7/mzSEADcG3E9eelQrKMZwwPvQX3ZGcH0oSd7gxS6d+DT1bPTvUSsgG3Zk4705CSMDHNVqCWtyyrD+KpFUFcjioAhbg1Ohy3p/WmhsUkZBZd2O1OyScAcdvanDjII5PekKAjgmmDVwx0zxSjOeKdglSTyaap9fyqEwV76jlGQT3Hb1pyMCeOKjGN+9Tg5p4IzzRd7j6ikKW3HI9aXdyTj5TTRgvjPenYGdo59eaaZTvYTqMDJzTlDD7p4NIgwcdMdDTixGO5rNy1G9Q3BeBwc805uMY6d6TeemB9TTdwXqST3ovd6BbUawbOKVTxt3H6ZpDzznimR5wAT3Jp31uPR7EpGQSTnPf0qB1wchs/WpNw5x0qPjBJ5welaJtkySuQujcFhjPvURHqCassMjKgk9CKds7YPFC3JeuxU2AjgDHcUojUj7uSTzxVleCcqCTUmBswMZz1od0SoO92VkHTHyr0qwqDAPU01QB8pOKkVQOnX1JobKS1Hbxj5FPAxzSbtzemfeiVSdpH6VHg8tzSSJne5IOeF+YeualVBjJx+dRpkIM/KB+tKy85XgEevWjlbYIlCswIxx2NG1iMg80g+6q9PxpUIOT36UrFvUeAGTBH1o9Mr2xSfLnHSkyR070txXd7Dd3J7YoOGG4Z465pdu33zQN2C3A5p3C92IXXIx1NOPP3Rmmjpu/nSEIF6nPfmm0KTFZsdOaTdnnpimLjHBpR35+XHWm1dk7q44HB4p3mNx296arBlzu9hQq4HJ5qWkVG4rFnGCeexpiqwGDjd1+tKSC20mmggbk3HHY0JXQ72YhkJGG5pN/K5YgZpm0Hpn86kMmR2wKbYLUXczegx1PrQwUnA5NRfNgknv0qWIdH2Zbtz0qW9CbXZZjAXsS2KsJzkmo4ckcmnn72MVi5XNYxuOyAD6jpS7yB6HPNRlsE+3Wmgnn68VKRfUtBi2BnAPQ0ZG7+9iq/m5IwOOh570CTD4B5NQ9xruTgqSeoqUOFGM8VTQnPJ780ocPkYIxU81i9y0ZmI9AKZv/AIuuahXedoIOT2qLU7qHSrCbUb1/LihwWJOO/vU3voiW+VXZZOeTUe/AyOMVVu9a0WxtI76/1mxtYZEDBprhV4/E15dqf7T3wg0DX7/RtR8SJdSQAeXFZQtcMxP+4DWkKc2the0WzPW9+AG6Z7Uquxzxu4614drv7Qet61YQD4a/C7XtTeadUSS7gNojfjIAf0rYt7v9qTxKBG/hLwz4PgIOJ2vTdyYx12hQM/jTcGldja1R6nBOl5vMbcRsVOfWszX/ABPofhtrRtW1S0tluZdhaSZVCfXmvH/Cfwd+JHiRdQuPF37QGtBFu3V7bTbOO3RufUgt+tL4l/Zn+DEWveFZPEOi3XiS5uL5183U7+WUAhSc7SdtCVPW7JfQ7bX/AI//AAW8LSumoeNreZ1yTHaI1wfyQGuG8JftQ3fjSyub34cfDHxD4pVbh4obhrQ2kRAOOsuD+NeyaB4R8DeF2+z+HvCGm2UeNqrFbrx+lZ3w41O5ufCskjfKH1C4GFAAwHIHQVCqU1HYJQm23fQ//9b6j8SeIf2qPFeoaJbT/DTw/wCD4J7zEV3Pqv2p0OMjMagfzrpP+FN/GjxBdPP4s/aSvraJ+Gs9J0yKFV9tzZNdd41vJo9e8GRjJZtUfjOf+WZrqI5t1xhs8sc1ySqt2srHXGCtZ6nhfgb9mf4QahbXl74vs9V8VXv26RHn1S/kdZCp67M7R9AK7fWvBPgHwPp+mW3hTwdpulrLfxKBBbgcZ9avfDuad9CuXYAFtSuckf75FL46kcy+HbdgzLLqa5OemBmkqkpO7ZbThpazO0kv2OyFV2oqgYAAFct4euW/4S3xO+/cQ0aHnp8tbHmEygg4+tcz4VcHxB4okVRlrxQzep2CqhFWkDfNqyb4r2Gn6x8J/FOj6tCJra9sGhkjJ4YNwQa5j9n7wX4O+HulazpHgTw/Z6Rp8MkMflW8YQE+WCScdea3viiWl+Her26OQ0wROOvLCqHwsm8yw1yTjjUPLwD/AHUAqEmNz05V/wAE6H4h3Sj4f+I8kgfYHBHrxW1pcwTRdLAOB9hhAHtsFcl8SLlv+Ff61Ht5eEL+ZroraQR2FigbIS2jA/75FJRIUmlymVrMit8SfDsbMT5NpcOMeuBXUxT/AL/cTjHNcVczGT4naXGoww06ZmOenIrqI5Abjn5vXmtp6pIRzvw3m3WniSfkmTxDc4J9sCpfihM8fw31548GRoNoGfUiqPwwd30XWgAxX/hIbw5x23VZ+JMUs/ga+t/KJEjxgDH+2Kzp8zkkyqqUZNRdzqLYFdK05dwOLSIHH+6K5vxFLE/jrwpE5O9FuJAvphRWlf8AiLwzo9nbzat4k020jSJQxe6RcAD614x4v/aj+A+g/E3R7ePxlHqd3a2c+600+NrqUg4G7agJxW0INTu0YSkmrLc+gky0oO4/M3WuY8GwySeJvGNx1P26KMY64EVecW37T+q+JGjb4Y/Arxf4g3k7Hu7U2CfXMuD+lYPgXXP2uPEl94lmtvAfhLwhb3V/nzLnU2u5oyFxkqqAZ9s01TlGL5gjNN6H0hexyw6NqM5Vh5ds5HHsayPAEdlpfw/0T+0tTtbeVLUGTzpQhyST3+teQa38JPj/AKn4a1a68XftQ3liv2Ry0OjaNDGEGOeX3E03wp+yj8J9X8IaHc+N7/xB4vkNskrPf6pKFfPOSisB+FKKSj8Wgmm3qtTq/jf8XvhH4d8IGz8TePtHsxLdwk/6SrdJFOMDJ7Vn3H7YnwovbwaX4N0rxV4lvSuUWx0O4MTf9tCgX9aTxT8Gfgv4G0HSH8I/DPRLGQavbIGEAYkFxnJOa9mF8lozJYW9vDGpwqpEFx+VTzq210a2T06nzh4m+MX7Rnibxp4bh8Ffs5LayJ5z21xr2tR2yY24Y7VDtwO3FdddeE/2ufFzf8TP4n+HPA8Trymmaf8AbHB9mcgfpXa+IL6Q/FXwvCT8y6feSA56HCiuoady2Q5ZmPJzVuo0k0hOKe58+eH/ANmy41X4n+IIPiX8a/GPi0nSYC6mZLJFyWyF8kA8+5Nd14W/ZI/Zq8M6pHqOnfC3T7jUFAAvL53uZT9Wdia6Dw/KsnxN8VTc4jsrSI/Xaxrq7W4/0hRngtxWM5VHK1ylyvocb8HrXSNJi8YQ6RplvaR23ie5t41SJV2oqrjGB716HFqMrkiQ9vpXm3whuN9j4vuWyGbxhfj5vYqB/Ku3SZl3yNyqqSee1TFyl8WpUm09TmPhFPI3g25PmZMusXjbv+2rV0viCYweF9dnPKrpdw35Rsa5H4RPt8CWx2hfPuriTAPrK9bvi+58vwF4okCkldGuuM9/Kata2k2RTjeyRH8Mo/K+GHhFcjB0e3b80B/rUnxBQH4deLA2edGuRx/1zNRfD/MPw28IQMu149EtAeen7paPiZcLb/DHxTOrYI0qYZ+oxVwnJu5NSmlJrsX/AAWgj8CeGV5wui2o56/6payvi3O8fwq8TnGd9iyr6nLBf61t6CI4PC+hQjommwL+SCuc+LrKfhjrw84R7oo0BPbMqVvSm+dXMvZrU6e2G3TLC35JitIlOfZRXJ/F7H/CsPEJ/ikt1jA+siiuyVgbeHswjVcfQVx3xjdYPhnqrupIeW3j3fWdKqNV+1+Zm6Scbs6uCJBp9qAo/wBSvHpxXI/GONv+FaamN2wzS26A+o85K7ooixpHjBVR0rkfjBv/AOECaMWwmWXUrNAufWZKydd+0+ZpCknG7OqaAbIN3O2ICuT+LIUfC/xGj8xyWqoc+7qK7aS0lLMI920HIyO1ch8YrWA/DTWLeWdFM6RAAsB/y1U1HtX7S5o6WlkbVrHs02xQKQsdsin64rD+JEcY+Gni1pkLJ/Y1zkY7bDUniD4pfC3wdp8Mvibx7otnGkSk77yPJ4+teM/FD9tD4AHwJ4g0/Q9b1fWJ57J4B/ZmjXF2MsNvVEI71pF1L3sZrkXu3Vz3DwhYBPBHhpNm3bo9tkD/AK5rWnqMCw6Fqkpj+VLGYnP+4a8L0L9oX4r6t4T0UfDT9nXXNXR9OiEU+pzjTo+EAG4OCw+mM1Ndat+2N4m8J60/iHwl4L8GxtYTEC21J9QkUbD6onOKpzqR+JpW8xRhGbslf5HqHwpsG/4Vf4bZVzusUbBHTOTXTCGxsnWW4v7aDYdzF5VXH5184fDv4CfHXXfAfh+TxL+1VrttbvZxutto+k29shUjIGWDN0967OD9jv4VX4z431DxD4tnJy0mparLhj/uowH4VcsTG+stfIl4WV7KP3v/AIcqeDPiV8K/BPhvXZPEXjXTrUnW7uVgswdyrSEg4HtWaf2vPgzJqCad4Wg8V+Iblvu/YtAuZI8+77Nv61s/AT4HfBXwz4dvrzw/8MtEspf7VulLrAHLlZCoJJ78V7bZxW1ntjtrSCFOgEUYXH5VbxsVJppk/Ulbf8P+GPk7wt8W/jXrvj/xo/w8+BMl2k08PmT6nfpaoCI8KCvLDjrkVux6V+2n4pt5l1D/AIRLwOXJCfY5mvyo9eVUV6x4Cdj41+IpQgbdVhHTr+5WuzaQnG3PPXmtJ5g3blX6k/U4vS7/ACPiHxh+zv8AE7V/jZaw+Nf2ktfuL6LwJe3McVlYpboqCQB8kZ4JK8deOvXPsH7HHw50j4dfs+eEbHRNSvb21v7P7QrXUhcrvYsQM9FyeB2rT8eXC/8ADSf2cPkwfCnUpHXH/TzGAf510P7OfmS/s+/DqRo1Rm8P27lVPAyuabx0pR3/ACRjPDxc1y7rTd/52Pzt/wCCrjtH+0v8NY3dnEeiyEKBzgn/AOtXz/HIzR8JgE9DX0B/wVYlcftUfDyHYAI9Ddg/UnJPH4Y/Wvnp8yR4iY5A5Jr041OenTfl+pjycnMn38+y/rQ7b9in4h+CPhh+2lpviLx1qqaZYT6LPbQzyg7RKxBGT24U81+qfwo1zw74s8T/ABA17w34gstStr3VImjNvcK/HlLzwa/M3/gn5pGieLf22E0nxLpFpqNmvhS6PlXCBxvDJg8/U19n6V+xv8P9R8d/EbxB8MfEOsfDjXF1gRRXOiTkRZEakboWyh5Y9R3NVjcRTi0p6abo46GGcpzcbfF59j234q2/+m+CbWeE4fxAh356YQmuv1wgaRqwO5dtlPk+2w18o/EWX9sX4PXXheO5TR/i5p1pfqyAgWN7LgckdULAduM+1dwn7aPwqvIdZ8LePLPVPBPiOXT5UFlrNq8KM7IRhZSNjc+hrzJznKKcdUei8LGDTlo2eI/texNP4J+DEUQMiJYtIWBxtGOteCyqWkVo13bTnk17j+11q9jJo/wcstMv4blE0Z1naCQMEO0eleLNsO10OQSM4qac5OF2bSi6dkabxzSabNNtBUxY5PArjc7UAMIDHrgV3cxWbSnRFCbEPQ1xhcpEof7x71jGTbLcW9Sf4Z29vdftCfC+3Zcf8VEjqM9wj1+qXw8fEev/ADYDavNg+p3V+W3wbUN+0P8ADqRoyWXW1JfuPkav1D+Gpd9P1clcZ1a4bOefvmsca7qzJoRak7E1jqEifGK9sz8yrpERO7tkmuP/AGgPg98IfitqfhLRvH/gPS9SF7qDKZzCFliIQkMrrhgfeuksNx+MuqvIMKNGg5J6nLUeOp418VeBB8xZtQm+X/tma4r2mkjtUpKLbPEPin+zL8Tvhv4Purv9nr406jZ28EqMNB8QH7ZaS/MPkMjEyKD6g8elaQ/aY+Mvwy8Oy2/7QvwIvLGFLIhdX8MytqcDfLjJUIHX/vmvavitLIfAWovESrGWLv8A7Yrpr25H/CNXMNwgkUacxYMMj/V+9TKtO/v6g4Re2h5f+zX8Y/hb8RPh5pP/AAiHjCxlmDSGS1mYRToxckho2+ZT7Gux+HkbLrPjKSRWYPq/yt6jYK8t0L9mT4IfErwdpPiDVfB0Ona9KrsuracxtrlSXPzB0INcJ8N/hh+098KNQ8TyfC34oxeN9Eh1JhFpHiSPbLGB/CtwOT6ZIPan+7qx5ou3kxJTilfX+ux9H6Uoi+K+vyKAcafBnPpk07Vbkf8AC1NAPUjTLjj05FfP3hr9q6Lwl8Ttasfj94E1XwbqE9vFEtwkL3FmQM8+cF2r+OK9h0nxb4P8dfEnRdV8IeIrHUbddLl2tBcK3Uj0NYVHzRstbGtOST97qbnj2UPrvg//ALCZAP8AwA0fFmU/8IvEoOSdQtwB/wBtBUHj1Z4/E/g1TGS/9osSB0+4aZ8VpSNFsV/jfVIAQen3xUTu0ylK0maHxVlRfAOoYwoPlh+exYZq54kkjj8A6h95kGl5A/4DWR8VNn/CC6gc5w8QPv8AOKveLpHXwBf4O0rpxwR6baSlqJ6ss+H7lT8PLNLjY6HShwRwfkrzGP8AZ4+DXxL8D6ZqGveFILbU2t2kXULMmCZWyfmDLivQtOk8jwDAzR79ukAgf9s6j8Cy58BaUQu0NYZx/dzmk5PmQ43aszwn4a/DP9ov4W+CXl+HPxIj8YaYks7Q6VrqhZVXecKsyjsOBkGtf4aftVWFhpp0j42eEdb8Iaos7q09xAZrZzn+GVMjH1xXr/wvmP8Awhluc7smXnP+01J8OrHTfEXgxrTV9PiuoJ7idSsyBuN59aSk521KdOLd9mcJbftmfs1f2Xe6pqHxS0e3jsZ2ilUz5ZSPUdc15h4z/wCCqP7JfhQQw6T4mutceSTa5tLSRhGv94kLX5xfHXw5os37UPxS0qGJLfT7DVlSKCJAAp2DOfrxXK6/4N0nUdIls5ILeFAh2yCNQV9/rXpYbBxqUHO+up5eJxOLVRxgo6ev/AP3j8L+KdL8b+FtK8Y6HKW0/WLVLm3Zu6sMiryvnODgk18/fsa/GvwL48+EGi+HLLW7OKbRLKK1S3dwjgqnoea94tLy1vpZYbJxK8DYkKnIBrz3BpnfF8y3L0Rzx396cRkAYyc1DG4zyeR2qcOdoz171Lka8qsLkrgFc0hbgq1NeYDI7jk81Fu539frUp3YAzKPvE+1IzKSMDt1NNMnPTdn9KjaQjK8H3qlJiSTY2Qy84PA6moS3zgbvr70ebvQc9eoqIkLkjqe5qibWdgZhkjoQfzphJIwcFuwpD/e6mnAh8nBBFNSsL1I2yPqKaYXb5hgg9anVAR8wwe1TLwBjgUOfQLu9il5X9zoaBGowpHWrhwDjFRvgZpczFylWQ7VIAH1quFcgbulXdoK4K4B5z71ER2zzWkJCa1P/9f9D4yWcbCQQKnG7G49BRtXsOPWhmIxxuxXmSOtMSSJT16mmbMZBBC06V2C84pEJY9eMZwajW42upHjp6Gk+X159aVmCg88Z4BqPI64qrtofUmxjnORTS+3GOpqIzZHp7U0yHyyODjmpSFF66EzvjnaAe9NMgPJ79qrGct7UwyDBLN16Vdm0Up6liWVto2fLUckjY3A896gL8fe/WoTLtI6mkgvfUdIQQSX78c1WlZ84B+UiiaQ84UY69agMnc8Z7VrHYycrC5U5wcH3pfMKgYGOKiJTAJXBzxSk5GSce1F76Ar2JWfjk/jTPPA+vrUfLDg5A96a2MZJAqknbQG3e4/dubJ7UhlB+/+NR7gMfN196Y0g/un61aJ3Fd1K7hn6GmkjmTvim+aDycUxmwPlI57mnqDY7ev3WGWNI3K8c4qFn4I6n1pokK8/pVWDmXUm8zAyO1N3eYO+6ot+0e596Yrkv8AP8pFO2hKkicOw+tKJFK/OMGodxHTpnrTXJYg579KLajT0J/M4qMv3VcA9c0jyFTk4OajMgVCX/CqUblasVn5GOnvQz9PSml/lHyjPvTSRgEjAHarjcTZV1vU7ew0C8vJpdim3LDI7kcCsrwAZbjSLfkupiDsw9TXD+ONSfxJFp3huyv3WW+mC4i6BB6+leqeFLKLR9Mj0xUCyW6KjY74okoqFupzuMnUstEa69oxnkdKrbjGwT7vOMmrnlr5nmZz7Vn6rcRpayTyjakRrGPYvldrmDrsHneJtMeZiwjYsQDx04rrNjYV3bPFcXp+r6fqPiSGP7SnlJGX5POc11n2wXlw1raJIy9Wk7Ae1ayVlqSl7zZYiBf5t/7sHipyhznbkGiOELkRt8i/eBqbG4Aoc1KsG24kagjONp+tP5OQ/OKQnd14J96eC2MFgBTD4nqRmNGw+3A6mnbd4OeCvSnMEY/J1A7UFtkWBwfWlHcUo30BWJAZlpjbduSMZ6U/LnAkH0pX2jADAnPek5WYRuQGMAjJpCu0lRzipWRjIZCeMcAUeS6t5nrVXLfZERGOvBNNZOPmXgd6dIOuep75pMBQdxOPWne5Mpa2EJjyEwSO+DSA4OxG+UdjQGUd87qVYi7nC8HvmheZav1Exub5cj6d6PunlsenNPUYz6ion2tyByO9NK5VktwYgA4J3UwM2OME04sN+E6CkiQKdzZyM5poTu9EO2yOuAQAOxqNt3I6Y/WpT8+Np781CcsSfSgTT6kbNtU7fyNQytuOFYggdacz5yvpUMpYKD29arbUmzaBieU6kjOTUYl3KOMMDjHqKUhs8n5R1pMDrJ+GKpol3uIJGBwzZB/SlL43J97PPFBjLDGM+9IIxg4JL4oVmDi2Lv8A++Vqyh4DqOeh96rwJuIZkII65q4ihh8ueOtU3ZBGIwAY4zu7mri/cXnpxzUaICTx071IiozYzyBnrS1sP0JAxyBtBFS5Ru3zVEuFH3s+pprOq5O7ApN3LTRMX5GAMUrSHcFP4VXD/wAPSpQxPfkUWsTuyUS42gtjJAzT/tAMjLn5BwKqlgD8wyKZ5i5wPlyealbl3excz8vB4zSj1VuKp+aGBGfxqRGL8dcHrS1E3ZlmOX7wA49akjfaMZyCelU2cA7RzmnJIc4b+dFrj5rMuq6qxUjIHf1oaUYBx17VSWbBY88djTfNYMuWyO4osVza7F8XGOX5z0qB5f4hyahMu7gcGmCTjAOSKd9BPUu+bkAnv1p6SYGO1UY2bBYttx29afvIGM5zQ3cFdGhG6rkt+FNaQnkAYPaqbSs20FsbelOEhxz370mK5P5gAIY59qjLKTxnIqMMd2MHJpVTfnPWmk2NNsf5hzgGpYwcHuetMQLwcd+tWSMuD0AFU00CXUYFDYYjaenWnhcYXaAPXNKACeTQrKffJpcxN/eJ0OAOaeuQSSciq5Gw4pyvnofwpsu92WvMAByOvvSiVQPlGQarbuvXNO8zC4IAqbaiTdybcVU9MGnLgDK85/Sq/DfKec+9OViuVB49aqxUZdyfPYimZ2HIHek3kj39aQs3XPNCdtxNn//Q/Q8kZOQB+NJHhyWHy9iabnHLcgnrT8xkdeKtux0JOW5KTgccjsc1GryDJY9+vem7h0UYH1pWPAOe9ZX1NIxY9mOA3UGlPTjn1prPwBnim9Af4fSk2wkBJHSk3EcE8HrTdy4AbOfWky7jBTv1p3TJSaHFsdcYFIM7vrSAjJ3Yx3pynnHUZ4qgaTWo9T2K4565pxcYI7VHI4B6c56U1n5xgL9TVak2toPBAz8vJ70BipPvTGbrzmlVtwJJyP5VbbB6okyrHLUq4IYdfSkV1U/dzxQgc8njP61JKTZLswwH8OOpNKcngLxTcj0JHenbm2qB0Pem32C1nYjIXvnFPUfIGbAxxTgmRjIBNAG7ClidvFK4J30Dbzz0pyxhTwTj1oIAG4nnoadnGBn5TUu5VhNisMhuR1oI4wfWnliRwv1pjOrcA4pReoOKtcMgjO09etJkMD6e9GT8w7dM5pgUDnPPSrJcUJx0PQds05exboe1NP5Ed6M7gW5JpphcCN2TnHNRsccjhakEYxuzk96FO7+EnbT8wshN3IbbgDB/GlLHOTkZ5p2DnkcfypDtGMknHrQJMj2kk5bODnrRIwP3OoGDT354VfmJ7+lNKiP73JobQhiZbPB4FLjj69KVlxHndjIOfYUigYByeBUN3FF3dhChHTnJ5qaNjkBunSmIrfM5+UKMnPapbHyLu2S7huImic4DFwOaiTbNI2uTo/l8dR60/IXkZya5+bxz4U07VNQ0zUtXtYRYqC8hmUg5/HNcN4h/aS+G1lqukaZomsXOoS3UrJJHaWckpYD0IGKXsanYr2kbWuer4LZcNz70kXmN2z2ry3W/ip491HSLm68EfCS+v1EbET31wtqqj1Ibmm6FaftFeJNFtZJdV0Dwi0iA+ZEDenH6CsnBp+87Fx95aHqkNxbTXVxYi4iSa1x5ys2NuRWN4j8XeHvC5t31LVbKFJ5Nhd7hRs968u8OfBbxLrPi7xVL45+NGt6ugaJZLS2hS0iBx2Kjdz9auap8Bfg/pfi7wtL/AMIj9uupp5B517dST42rnOGODTmqaaVxRc+Y2Na/aP8Ag1ozPbp4kuNQvFVgIrGzkuMtjj7imsDwz8cPiJ4i0GKfwZ8GNW1+R3IE93ILFCM9f3nP6V639i0XRNNuY9L0mytIo4HOYrdV/hPtVPwTeTHwpp3mN8zITnH3s96lyXJexU6fvXueUlv2m/FniwRv/wAI54FeKDJVpDfsVJ68bRUXj34N+P77wnqU/jv9ojVr6DdH5kFpYR20YBYDbkAtz9a9Oill/wCE81DzH4FhFwDyMsar/Ehkfwfd28qkrLLCPx3iiMpJpw0BpSjaRzWnfsxfA6CGxl1rwhJr1zDGjJLqt9LcfNjrtY4ro/Aui+GNB1rXYdC8K6VYRQyqkYit144+ldOrMVgLNkCJR9OK5rwlgah4huA2WOoMOvbAovOd2xxUY/CWvHWozSf2PAWVBLqUYG3j1NdFHKUm+clQinAz1OK4/wAZTRDUvC8MkR3z37bD6kKa6dJN84z8oAPU1KVo2EpOT1OY+G87TeH7iWX/AFr6lc7jnt5hApviwu3izwR+8G1b2bIPf92aZ8NjjwvL6NqNzg/9tDSeJGjfxd4WjdstBNLIP++cVCjdilJWOxWcLMzdMBv5Vx/wyLx+DYRIMZvLhuvXMh5ro7mZds8pP3UbH5GuX+HhjPg6xkRmLM8hOfdjRy3VxvVk3iqXPirwcGONl5Iwz/uGunE3+kHaxO4nmuP8RsX8a+Flk+ZY2mf9MV1Kbg7tHuC7WJOOnFCg73BLVnMfDOXzPCTluWGpXWT/ANtDTPG1w51fwhAhO1tUbdn02Gj4bJCPCYYzoN15OxLnb1c1k/EbxL4X0TWfClxq3iPT4EgvneTdcp8o2EA4zVxi27JCnK6ud4GJmCk9G6Vy3gu433HiJoydp1M5z6gCuRvv2pPgZY6z/Ztv4lu9UvRn91p9hNcc/VFIFcj4R+M/jzUbPVZfhx8ENV1tLjUpXS4vLhbNOvU7/mH5VpGEtVYjn0uevfEeQDwlLjP724hQ/wDfYrP+EEd03h/XHEPP9tTHdjqBxXmPii8/an8QaVaDXtC8HeEbWe9RfLa6a+cjPHQKAfzqh8O/hT8YvFPhy+uNX/aQ1aytbjVZ0EOmaXFCV2tgruYEnp1ojCPLZscl7qke3/ETDeDryGS5hi84oPncD+IZqrrnxb+F3hK1hk8Q+NtJtFjiUYFyrngegryrxx+zh8P4fD8c3izXfEXiq4a7ijdr/VJQr5YAgopCn8q9K8JfBX4OeDZI18MfDbRLJmAzJ5AdvqSc1TUVG71Rmo3d+p5xP+1H8LL34oRDwjY+JfElxDprIy6fo87p8x4O/bt/Wugk+Lfx81N5G8E/s0z/AGVkPl3Or6xHbDp1Kjcw/KvB/jZ+2V45+Gn7QGp+FPhz4S0690vTLFEuGAUMJc/dAwO3fNQW/wDwUh8cxYttS+CVxcO6kiWG7RR09yK6vq89Go6W7mXM03d/getfD7RP2qPE3hrUJJvFvhjwNHcahM7x2kLak6MW5wzbQfyqXxf8BvFE/h1P+Fi/tEeLfEEElzGs1tapHYo2WAx+7AYD8a5f9kf9raP45674i+G9r4Dv9Gu9Db7VdzTTLIn7xmIGQevBr274satpGheGbO81/UILO2OpQlppmwMBga5qkZQlaenoa057SX4mBpn7J37OljeW+oX3w9i1i8hHyz6pdSXTA+o3scV1NhofhbQfiTp9p4d8Padp0MOlSvshtlXnIA7VraV4y8E+Ip44NA8T6ddyuu7Ys67sfSs5gz/FyQAo3laAc4bOMyVPNJu8hq2tjvbXVbk3CByqgtg7VxXFfDi5aZfFbRttC+IbgYz6YFdJaELcIHOVPOc1x3wsnRtK8QyAEb/El5nPVsMBmsrWY1Fyu2dR4vu2TwL4jfOWXTZsE9vlNR+CW2eBfDw/iOmQbuevyiqXjq9aH4e+JZvLX5dNm49flNXPDjeV4X0SIgApp0GB/wAAFCVilBLVszvijceXY+FYQu/7R4jtEYegyTXYySlbh124JY9+lcH8TN8z+BYg4UN4qty4J5YBXrr5ZC08nPO41KTbZrKFoqV1qc/qE0U3xj0WDnzY9CuXJPQDeozXXqw8zCN3xXCPMH+NsQcZZPCzswPvMB/SuzjkBkCr949h3pyvZGSu2cx4VnM/j/xpK0mHhmtodmO3lZzXZ2vF4h3cBua4XwOVm8U+OrnnJ1KJM/3SsIrs7JmaQbufm5qpvVWLS0OO+E0jr4e8RXDpu+0eK9Qcc9Bvx/Suxe4ItLhhyohYt9MVxvwihmbwdc7Y2Il1m9cHHXMzHNdVfAQ6NqDSypEfs0gO5gMcVNrMTlc5/wCEz7PhzpBG0hkZg2fWRq0viHdCL4ZeMJDzjRLnAHXPlmuY8FeKfBHg34baIuueK9JsY4LT975t0oKtuJPf3rz/AOKH7W37PEPgnxHo9v43nv7i50+SHbp9hNdfeGM/IpzWkoSnPmSJTtoz3Pwnuj8EeG1zyukWozn/AKZLWb8V2K/DDxGAAxeyKgZ9WWvJfD37TGs6z4T0OP4afAvxX4hCWEMSNc239nqQFABPnbSPyqh4z8YftbeJPB2ox33wb8JeDtPndIxc6jr32l0VmA3MiJjrjjNP2c6er6DTVSVo9T6SsbW6TSdPxEfltI1x6fKK5X4xWDXXw1v7AmMm6ntwVLgEgTIT+gNeZz/B79p3xHbWiav+1XJ4diES7odE0CAt06b5d38qwfih+y34en8EwTfEX4n+MfF7DUbaJ/P1JrRZN8qrysBQd/pVRcXJPmM5c60sfQWtePfh/wCG41k17xnpNlGE48y7TJ/DNeFfGL9sP9nOLwa+n2/iq/1o3GowxCLS9NnuzJIsgbaNiHniu60P9lL9m3wtcx32m/CfSHvoPlS5ud00gx33OSa3PiZZ6VoHgrTrfRNKs7JTrtjERDCq/K0yggYHcUOVJTu7lRjO3Q5C5/aW8a63arcfCz9n7xP4gkIAX7aq6eCMd/Nwf0rjfib4r/bI8S+FtJhj+E/hDwetzrVoJJLnWPt7xAyDqiqoJ/GvqK8uZDK6A/dJUY7VxPxeuSvhzw8H3P5vinT4zz9395n+lYyqJP4bmkY2ldN/gcBrXwU/aX8XBI9V/aou/DiEgyRaFoluCR3G6UNWB8TP2TvBk/gKVviN4/8AGXjBVnhVzd6m8CykyKMFYiowc8jpX0vLK3nSbCfvkZz71xvxhfd4BMcuCJNSsk6+s6VKqyvy9Bypw5ue1382YPhz9lX9m/wlIl3pPwh8P/bAqgzy2/mucDruYmuq+I1rpei/C/xEdG0u1s1h0+QosUKoAccdBXUSIY28tioxXIfGSVrf4T+J3IDf6FjGexdQf50c85z5W7hCKhqtPRHW6LNINC0xXwpNnFuGO+wVT8WzuPBniGTJ/d6XckDP/TJqs2RA02wAyNltGOe3yis3xfIB4I8TOc4GkXRIH/XJqza97UpLTc//0f0a+FxB+GXhPJxnSbc8/wC4K6i3kxLxzk4Oe1cr8NNv/CsvCe1SB/Y9uQD6eWK6e3YDMmeFBJrz1LY74qNjifgurJ4DkJwTJql4/HcGd67iBnEigY+YjrXCfBWbf8OrJyQWe5uWJ9czPXa27gzqN3O6tKraqNEx1SZxPw5eOfxN8RWRR8uvhGOepEKV2m3aQwGR3FcJ8KmxrvxIdox83imTDZ6jykrt2f0NS5sUIo8X8dn/AIv74jlCgm3+EV3gntm6zj9K6P8AZyx/wzv8Mzgo7eG7POO37oVyvj2Qf8Lq8bzEqv2T4ST5bPTdM5/9lrsfgVCsHwO+HlqZPmj8PWgJH/XJaTlZkSjeVmfmr/wVQuB/w154PjLt+50AAceoevC2KRFEi+ZyuDXtH/BTSa2n/bc0u3mldGsvDEEqnOQxYyLt/QmvEgZAiSDIJ6k19Hhqi9hBI4MR7S0uaPXTzVj2r/gmjH5n7dV3uVWEHhG6IYcZJaDn9T+Vfpb8NXmHiD4lTblYDxVIvuB5SYr83P8AgmTbo37a+pXKx7Db+Ep0xnOSzx8/pX6O/Ctt178QDnG/xXcb8eoVa582qS9rFeRz5eoyUrfzMuePbg/8JP4EhyTI+pSsdx+7iI1s/EXw54W8XeEPEFn4r8O6fqMJ0+bP2iFTxtPfGR9a5rx3IJPHfgW127me6uX3Z6ARV03jKZh4O19+/wDZs3Hr8hrzZtuEWetTbjJn5+ftB/CD4e/CmL4faf4H0r+z7fUNC+0mL7Q8qoTg4XcTxzXl6LPFGB/CxyR6V7X+2YbiXxJ8KooVwkPhhTJg4AGFGK8ZmlAZd/CjHGM120JylTvJ3ZliLOd4qyNBpQlg8XL71xjNc3NG0a/OhB7D0rpXEcenvKWIJ6Vzcs5nyN7Ef7VTGVpGDT6m98B/3n7SHgAPkRrqW4jqPuNX6Y/DaTzNK1NhgbtTuCCO/wC8NfmL8L9bHhb4xeFfEkFjPe/Ybne1vAhdmGDkADvX3Z8Ff2mPgv4gN34WvPEh0HXmv5ZG0vVkNtKpZieNwGR9KxxSbfqXSsm2ei6a2/4wayZJGyul24A7DluaPHjAeN/Ax3YZLuVsAf8ATM1JoEKXXxR8QatbXEU9q+nW6RvGwZSRnPI+tM8beafHPgcBcq80+4+nyVyc9qiOpQbi0T/GGYn4eX8isVD3MAz/ANtBXSa25/4Ri9TJH/EsdSffy65P4yMB4Bnt+qNfWyk/9tBXQ61I/wDwjeogdV09wGJ/2Kxm07msV7yuUvhRHKvw90CJCfltsH3+Y1V+F0typ8TiRyGbWpeR6cYqf4Wuf+EB0LzQwIts5B6nJqh8KsCLxCTJln1mYlvx6VnG/IXV5XUuti5ZwWGqeP8AxLp2s2UF/bNbw74p0DryPQ14143/AGSvhvrHxbsNW+HOo6l8P9dOnSut7ok5jU/MDhovuNz6ivYPDryf8LK8WvIw2eVbp+ODSTsy/GCwK52jR5ME+7CnBtLQXNdu+p4b4suv2sPg74i8MG5srf4q6TBM/wC+idLW8AA4Ow/Kx9eRXQeIv2pvht4oTR/D3iW2v/CWttqkBktNYtXgw24ZAcja34GvV/Fd3eJ448HCOThJJj1+98tZ/wAbND8KeLdD0vSvF/h2yv4L/U4oHSSIEkE+vUVFRt3toNR1ua3xTu9P1HwLPcaXd211BJcwYeOUMCN49KuePMHwFrMcW5SbAge3ArwH4r/swjwjop1X4J/EzWvCE0V1FixZ/tVpISwAUo+cA+2KTxj8S/2i/hx4QvLP4lfDEeJdO8hVm1TQZdzhOMsYjz+AzVJR3vqJOV/eX3anvsLSw/D2L5vnTRlB+vl1H4HY/wDCB6UNuSNOzIfwNebeD/2k/gv498DT6XpXigWWpLp3lyWWoI1tMrBcY2OAa9I8Hrs+HVi1vMrA6cQpU5B+WpfvK5MZJuy6DPhZIYvAdqSBtZZXXB5+81eCftK/Hnxl+zp+y8nxL8B20VzfnVTEyyglVRpiCeOmM5r3T4aHHw804OjI4tnJB9ctWb4P8I+E/H3wpXw94z0O31HTJHnLW043KTubnFY0XZxv2Npp3aTsfjxHqsPjnXdX+I2q6vFd6h4lm+3XTJGEBdgMDHsABVLVL2GKGV3G3y8bTUvjOwsPD/xZ8deFvDVhBYaVomuS21rDEOFTrj9axNWZPsdyJtysuOX4B5r6bCVVUo88djzMbh1Sur3P1T+AnwH+FXxD+E9le634dii1ExRqt9bMYpYzt6hlwap+B/hl+0J8LNT8Qf8ACrfHi+LNJs7wr/ZevcSAYyFWcc9PUGvR/wBlmERfCqxd49rSbOM/7Arr/h5I/wDaXiguxCvqzA4Poorw6s1zpmuHjzU48yseO/Dr9rbS7DVdb0L45eEdZ8E6paaobZHuoDLbOAAd6ypldpzxnB9q918E+ONA+IdhNq/hjUbS8tElKLJBOH3Ad6zPB0Ol+Ij4rstb0221C1bVpkaO4jD5GBgc+1eR+Hv2avDOoP4h1v4Y+KtU8C6pDqdxFH/ZsmIOOmYjlT+VYWd0kdbXU+hzPBKpMLBlDEFvekaQDjPDV8xeCvGH7Svwq8OXaeI/CFp8QNIt7iXOq6fPsueCcloTxn2B/Cu4+FX7S/w5+IWis91rX9maxbu6z6ffxNbSqQcY2vgn696IQUlciU7S5WrHsLSAEBTioZJl/h5Oar2F7Hq2mx6rag+RMu5JM8Yp5AK/L0I6+tD01KvdAF+bkc05ivllBjPrTFLAY6Z60Y65weOafMyVG71EU4I7kVKDH3H1qDOw8c04NyQ3pUttjUSXdj5iOPSh2A5Tv+lMz8vDZz1phJPGQCOtFmVFIfvUkK3U0nU44x3NRSMvDH1qMTgsA2celXyickyZpMjap4qDeRk9TmkeRBz6VGrsWxkbT0qlYiV7k/mncOxNKCWzg4Hc1GSAMGkVsArzihtXEk0xFKvl/wCIU3fuYbuAKY5IUqvHPNRuSQNvH1p3uJ66Erttz0xTPM3AEKcioDKQ3zHmk8xtuA3TrVKJSRNJMd2eCuKi3qoPfPvUbvkZ9+lQu/y9cDNUlcTdiZpOOfwNIJRs6DiqvnfLySeaYZW59Pc1TixRlbUnaZST6+lQNLu68YqNpnABXaPxqB5SFx3NOyE22Sbm2ne30pvmIRnBOO1RGRmUHv3pjyADP3WNOzIauSs/OcE56e1IZD0BxmoXnOcgfjTGfGXzlTVKNgUWTeZ13NgfXrTC6lgXJI9KgLgnLk80glwQG6A1VmylEsOy7uEwB0zQ5O0HOfWq5lJ3L2PSmiQEbd9Ukw0sPMi8YHA6Zprncu7bx35qPO9sr0FM38HDZz1FXGLZFlcfvwRilycfNyM1Fu444x2oVkOQeapprUmzvYeW59qUygnDdB0qGSRQ20gjNL1IO7j60dB8rQ/zeflyT+lISS27v39qao2At2pSxCFezd6qK1BXtqKW3dRgdzTchsse3rQNoUj09+tReaeR29KewXdyQuJOnb9aaZCTnjB7UyNgMhTg+9RyGTdk9D3zVRWpUloct4d0Tw/ZanHHC0S/YkMskwO7Hpya7iy1LSLt3ltp/MkYckHg15d4Z0S+0vxlqEP2t7i0vrcb1KHOM9a6HRdMi8O/bdRub124IjizwB7VyOLdrmUJc+yO1u71IrEvu2uxCrzyayNVuUPh6+F7ldkbNnPJ4rmfDkuueJbt72bb5FqpZFK7cVr6rdWmqeGJIZLpFnlkERORwM81olYtK+xxnwY8OtdPdat4hmKXEufs6YwTGScE17XbwRQRgQ5woxuPeuQ0extLotcaXb5ktovJ3K3BOOtdJpUV3bWEf9oEmXncM5olLmd2Z7LlS+ZfAKnIYfN1p2zB3h+lVHuMymIZC43VZhXaoMnzZ9TSWoSg0P8AlGMd+9IQCQGbr6UsoIwO3amgHJ35AqkybPZgH2SDys7e9Sq0bnjk9cGmhAsm1aQKwlJ3c9xQ1caVj//S+7/mc4pGVO/B9aZ828lWxStvxwhJ9TWdmg5lshQXzwOKV2YMMKQe/NNIbA+bDelN4yWY5bvzT5W2HM2x7CNgWHUdqZIARzhvakOGbcOD/F708A4wUyKdh7u6GdSuwAgj8qcsQy29sccYNBwrEKf/AK1JuXtwD3ppNslu+g0tiPgc59e1ReVnnJDZzipSMNjPHrRnqGPzHge9XcasyDy+SWHJ6008nOC2KsRxnMm7gD1pAwb5CoQdj61NxxRASR9zimPyCV4bNSNtDbyOQaiwWkLqTjr9Kdmx9SB96v5YALUOvOHYcY4qUZbOOSc8ntTMLkxknJ5p3bB3TuiuYwxKK5yx5BPWnEMTx271ZPHAGSxpdmRxkU07IHZvUiAVY8D9aQoY8uSACOtWWVduGOBjkmmgqUI6io3FqmIsTZAP3WqRUwoUcUhYKir09D6U4BA33sihvoVZ30FwV+Ynge9GUkIcDn0pHXBJ3Ar6UbJAAc4z0qr3IHEgDGOKYwQYJPJ9aRmbHX2oflVOMkUmVF3HFipzj8aI5SSfXmo13ZKnI5pARlj36VfMJ3uP38kk/SkXB4GcnvUbZQcjn3pN5J4GAe9LmuwabZJlgwQMCpOTxUgl5POAOMZqCEMqk7hu5xmjGTnoe/vTbTKtbQsK/XBIwO5pu49j+tVpAzkNuPB6ZoR2XIByAPWlFEu97FwzbAN55PBppPAMRzVYsDzu4FPLE/c+VcetDXQuzJtw6u3NGSG4Py+tQBySFAz61JGeo6fWmoik30Jg5fbls4qQuUJH61WXg8HPqaf5jEn+72qXuEW7lgN78+tOWQjh6rBi3HanKQeP4hRuwe+paV8fNnJPSpYmZ+vBqqj+nOOtSpIf7v402hxldlgHqNmfXJqbJIxVTcG43c1KZD0GSRU3uNN3Jo3CdcmnMwznIz2qASEDBpS2BxQ3qLfUmBYkkknPrT1wMnoT+tVlOAMtmnGTOAex4p9Sk7lndgZPJpGY5Hr3qDfj3z+lO3Dg0rMS3LAYbs9vXuKczgL1+9Vcu33g2aTeCDnr2qty7JllXxgZyKUkPkKeB1NQglBuzzTi2AT/AA9c0mSlYlPyAfNkH1pQcrtPY9ai3dOM0pOOvXrUbM1uSB+uRkCgMW+90NRo42nsSfWkLEHoSKnUfPcsBxwGHNJvJ71GZDtyfwpAxYE9j3oYXdybcv8AF17UbmzgfnULYBX1pe554oRM5EmAeGHPrRnHFN3DAPJzSbd5POCO9Va4pO2wEtuOcnB60mATndn60qbj3yfelI5Hy4561SepL11BeuPanZA9s9aci5bZ+tSBcDsPrQ5WGpXGockFeh9am+fjfxjtUars9eKexLgEn5vSk3cq0iQHIx+tID1AxgU0R/L8rYJ/WlAOTv6UXbG4gGDdM5pfmwcDPqaBHtXCnOfenqAF9D35o2Ile+g0sNuXzShowQFYnPIBpr56A/Wkb5XBHPFNasE3syXKnnd+FJ8pBamtjjPAPNNLAZ7g0JJCcn1H7gFCDnPWkXjcuASfTtRg4HTJFATavTOT1ptkPVCbB5Z3NQi7sAZx9ackRkJIBYL1OKdatDPGZhLGEBwSXA/nRzITuIsB5BYZNSLE65bbz0+teZ/GX4pDwh8OfGl94fvIU1rRbTzLM7gwL9uM18XeH/24fjx8OJ5P+Em0tPGEUm1xsCwOue3pXRSwtSrFuJhUxChK0kfo55IGHd+T2zS3EJt4fNlUhV5JxXyD8NP2ifix+0Jrl5feHvBNnplnp9zb25FxeZ/esM4GO4Fe8+KvBPxc1TRL2bUficNFSKAsYrO0EhAx0y1c8oSi7SaR1Je4ppN3O/WWB1EjSxhWAILOBxXNz/EPwZYtejVdetIxaSbTslDk/gKxNH+Auh6jolo/inxVrWvu0CsVmujCDkZ6Jj1qb4cfCX4ceH/7Rk03wfZpIt9IglbMjEDGOWzmhONtQmnfQxZP2h/BD67Hp2hQ6lqymMhlg06Rhn64xVTxf4/+K9/b2Y8MfCFkWa5RIri+1BbcHJ4+Xk16bawwQ+P5be3WGGNNNDbUjAH3+tJ4zzNcaJHIcq+pRZyemMmqTXMlYqDW7ZxF74f+PniCxdbnxPpPhhfJJkS3h+0t06bjgVX8IfA4X/huyk8WfEzXdbSQlzEHFuh5/wBjFeq6tJHHpV7LtfaLeQtz22ms/wAIKE8LaWsIKx/ZlIJ9MVlKrUcdNA5Y82xwPgn4FfB3R/Gniq4tfBdvLcxPBm4uJmlZ8pnncT0rsNattN0vxV4LsdJ0y2t4pJbgOiQqBhY8jt60eGWRvEPiqRiRm7jUe+EApPEUhPjvwVHjIH2tif8AgArGpOpzastWvpoavi652eF9X2lUP2Z84+lO0WVodF0+3DZCW6ZPr8oqh8QWWPwNrhb5QbfGc88kCtOzXFlaiFRxCgx6fKKiPw2HzNyMTwu+/wAReLJRg7r1FyfQIKb4hw3jfwcpIGyW5Yg9/wB3SeEt0up+JLjoH1FgD9ABUHiMs3j7wgATkfaiD77BSqxfMONTkfNa5//T/Q7XZFi0a+kOQqwScfgaqeE9yeGtNB4zAhBP0p3iiaSPw9qr9WW2fGfpRoHmDw9puSCTbxsT74Fcz/h2Oxu7uZ9iyv8AErxDsOUhsLUYPqc1H8Qnf/hHkiHzGW9gU5/36bo4aT4keKiAfltLTt1ODT/HcMraZZ5Cof7RgJyeMBupop/FqTGz0Wp0W7hEK8hB0+lcz4MlXytVuw24zajJ26YOK0NQ8W+E9Am36z4jsIQibiDcJnp9a8d8L/tLfCCw0++tYtV1DU7oahMwi07T5bjq3TKKRV8rimCkr7npvi4lvEngtVdsPqEp5/65npXWSfNufaRw3avB/EHxi8c+IPEXhZ/AHwW1TUEjuHdJdUc2QQFcbgGGT9MV0U8v7TGux3RnsfC3hFNj7G857p8Y7jAFL2TSTbVmJSu9Dr/hvaNF4R+YMN97Oyg/9dDUXiOaytfF+hSXF9aQR28MrSSSTBQM9ua8z8FfBz4o6p4fSbxR+0bq0tvLO7Nbadp8VumM9A2C2Pxpmofsz/Bi/wDG9kvivSNR8UXC2zShtS1GWRMg4zs3Yz+FNQSlZO47N76HceMvjb8IvB1ndHxD4601GaNgqRSeY2cei5NcH4L/AGkfB114cs9O8E+EfFniSWPcE+z6RNEjHP8AfdVGPevRYvAXw58GaFqB8MeBdJ00RW7ndFApYfKe5rW8H6k6eFtLaNQga3U5VQM8e1Q1eHMir9GeP6l48+P3iTxjph8OfA210poon8t9a1dEwp6ttQMfwrY1Dwl+0r4gt7qTUvi3ofhuPy23W+m6X57KMdN7n+ldtfXU5+IemYOQdPlJbPQ7hxWpeuwtLwljgQuSc+xq+aSsu5ScW9DxvwV+z9aap4Xgbx58V/FXiZJyzGEzCzQAk8ARBeKs3P7PvwK8L+K/CK6X4AtnkNxITNeyNcvnb13OSa9E8Gkf8Itp2G6x5x7ZqrrqmXxj4cywPliVgPwxmiTnKVkyHyp9DqtLtdN0qUQaXpdlbRDjEVuq5H5VzPgS5lfRL4nAZtUuc44/j4roVMiyr5bbgSQT6VyXw1dpvDVxJ2bU7o5z1/eGsGmWprlknuO+JE92NM0RIyCZdWhU7j0Geaq/CJingSZed41m8JOc/wDLVqi+LEzR2HhpEOGk1uNc/gTVj4WRLB4JiZPm829uHY+5c1vFXgcyWtyXx6Y5dIsUkQnzNShGc9DuFdYkjZd4eHRGxn1ArjPiE7rb+H4o5Nvn6xEp/PNWPip4uvfAfgXWfF+nWkc9xYx5RJDhSc07cySQlK0mfl9rvxAmHxV8af8ACReHtYg1D+2bj99LbMVkj34VgQPukDitG18Z+HtX1yw0Ky0y/wBR1advltrRMsf97sB7mvqzwp+1P8EZdZurr4qaFpkV1NbKoElugVj3Iq5H4y+C8Nxq3xB8B/DrS5Z7mIpDcWzpGygDriu11p00nKBcZwnJq9zsP2LfhFB8KvhxqniLWNPitNX8T38l3dOfvRxZOxSfZcCvB/2v/j54d+KOr2/w48EalI66FcH7W+CFZ/SvoXwt+0N4PtvAOkW15pN79ouofKMAIJJOepr5N8ffAvwlqut3fjPwT4ku7PWtbvvKTS7lPkExPG0+9KhJOq6tX5HLVqRpqzPDNS8J6daar/bqatqunXca5a6ttSlgK45/hYV9GfsX/wDDSHj/AOKk3i7UPiNfWnw80GxBuGvkWRrxB/dON2Pcn8K6f4JfsQ6hr/ijUdG+ON8kzWtqlxHbWj7o356N7+orL+LP7RWqfDvx7r3w58K6NB4c0mx08ab9nSMjzwP+WgrT63z+7SXM+/ka1YQcdU0z6Sf9rv4Q6dq90mrXNzZ2Nq7AXskZ8uTGeR7V0XwI8TeGPGvgi78R+ENbtNSsr7VrmaOWGUNkFs9K/MnVdeNxYx/2lcRy2invICT9RXqf7JGjfD74Za//AMLg1f4r6n4f0273OPDltvlhu5D1fy1B+bjtUzwtNQbbszN1GrH6BfEeT/i23iXLbf8AQXH1J4re0nZHomlBAeLGEHPqEFeCeNf2mdD8VeC9Wt/h98NfGXiBrlNiA6TLaKxyMcyqOPetq08cftU61punrovwD8P6TG0Ch59V1/5kGP7iRnJ9s1xODa1OlN6M774iQG41fwIvIdPEUcq+nyo3+NdxJBIJmztBZznLYr5s8b+Cf2o/FGu+ErbUvjJoPhNZrxmK6Xo/2mVcLnaGkOB9dtdUP2ctT1J2Tx98dPGXiWMnDQLKlmn/AJCCt+tTyRSu2OTlzWR2F7q+h6T8YpbzVdc022jTw2Id0t0ikN527GM56Vk65+0/8AvC955F742FzcbseVYW8l05+gjBriNE/ZY/Z4s/jRqMt38OItVvIdChl+1aleS3TjLEYw7EfjXuWg+G/CHhySK28OeFtN0+McBYrZB+uKUlSTVrser6ngnw+/aettevvF998MPhX4x8TreauxEkmmvZozBAu3MoX0610th8QP2wPEEr/ZP2evD/AIdswhZJ9R8Rq8g+qIhH/j1dz8N9RvGXxeGmyn/CS3Ea7QF2qoXA4rqxPMI5SHYsqHBLdOKJOLeiKpydj568AfDz9pHxF4Rkmvvj1Y+FFu7udlg0bTEuBFlz915OD37Vrar+zDa3ng7V4/iJ8Y/Gvi6ZbCVpWmvRZiTCkn/UBMfhXe/CoMvw40sFy5LSsWJ65lfFbHiuZ4/B2vvySmmXBH/fs1UnOm7J7GcnFtu255h8Kv2Wf2bdG8DeGdQh+E2l3N49hFL9ovXe5bJGfvOST9TXoPxBstD8MfC3Xzo2lafYRRWZCGG1RfLOQB2qb4dYT4a+E4y27bo9tk/8AFVviztb4X6/FI2EkhRT+MiiiMpzmrsE9Lna2t9N/Y2nQMiKFtIs4AHO0elcn8YJnk+Gt9Dub97dWyD5u5nSumQYtbUY6Qrg59q5L4vMYPBMSlfM+0arZR4/2jOtTtO5Sbatud8ZOEG7BxjrXG/F8M/hTSYcA+d4k0+M89jMP8K6yf5Hxgbs9fSuN+L8gOheEU3jE3jHTkb3G8n+YrOppJtAlc9CuRiV8HnzD/OuJ+NBK+FvD0WVPneLtMjIPf8Ae5/pXY3rf6TJzgBz371wfxkBk0rwZGGxu8b6YSCeoDmom1uaQfY9Huy0dw5YqxLHp9a4P4wbm0HwsiORv8ZaaBzj/loTiu1uXb7VKcZUyHHPTmuK+Kf+kWngaLaW/wCK3sCQPQb+tZVJJJ9TfDU/bTUL2v1PQLl/3zjuGP41xHxolR/BVhCoy0mv2C4z1zMtdlO/+kSA9A5H61wnxmlb/hGPD6R7cyeLNNQc/wDTUGnzdSVa9j0eZwWbd13c5rivjK6j4V+IEGCJYooxn3kQYrrrx1eRwMZ3HpXE/F5j/wAK11FdgbfcWy4z/wBNkpwkuchrQ7dX22sKZ6RqDz7Vj+N2/wCKB8VANtC6Jdkn/tk1aTho4404AIFY3j5Jm+HvioQgktot0B7nyzSm/ediovYXwAQPht4UQ5z/AGPbHPqPLFdEkoWGXPAWJv5GsDwRGF8AeF1d449mkW4+ZwMHYKm1PxH4f0izvpb3WbFFS2kPNwufuntmojfQJNOe1jnvg3+7+GOjoeX/AHhZs9SZHNdrbZWUEcncOK8H+Gf7Qnwa0T4caNZN4qN7NFEwJsIHuNzbif4QfWupsfjlFq0obwV8P/EOsu3KmW2a2XP/AAMCtm3OV0iE1F2b1NL4VzO178Qn+UxnxZOq+vEaV2675cbe/tXz98J/FPx/vW8ZPpnwg0LSop/Ek8glutaLszYXc7Ls4PsCa7Y+H/jvrGXuPiDpHh/efmW0sfOK/QscUOny6NomLb2X4HMfEC3x8V/ine4AdfhKYvmPU7pjXofwgjjT4R+BU8xH2aBaAtGwIz5Q9K+dfHfwu8R2/jD4x6lr3xf1vUrhvhxFHJIYUjWMDziCqrwD8xz+Htj3z4HeDdG8EfCjwjoekGc26aPbFfNkLlf3SjGTUzV9X/X5fqVJKy7/ANep+Yn/AAUsNpL+3FalGLzxeG7ZZFYcJzLgg++414+oJhCevQmvVv8AgouYbj9ui83kjyvDlrgdMnc/H5GvJPMDQhYVZsjvX0GFdsPBnDi0nI+hv+CWsJf9sDxbI3P2Xwzs565ZozX6FfCUf8j1NGuPN8WXTMT36Cvzj/4Jq+LvDnhD9qjxXd+Jbp7aS48ODY5UleGXcSeg/hr9Gfgpe6breh69qWmajb3EF34gu5V2yDOC/HFcWZyftbmOXK0ZLzZJ40eMfE7wHGcgt9rI9xsFdH43kWDwf4hdmwg06Xr/ALtYni20lPxa8DLux5dneSDj2ArS+IEqL4D8Ru53f8S+QYI9a4nK6SPQUbNnxJ+2M0M3jXwBD5zDyvDycdN3yivGATuEp2pg8d69d/bHeKX4peE7ORA3kaBG2FP+rOABXk9s3lOPMi3pnt2rvoXdJHLWjKNRvuaVxan+yDcSTKSRnHSuTLFVD/KT9a6nWryNtNbGUwMAE8Vx2+N4yB69R3q6bd2hylG1+p237Octz/w0j4JSIobQzyG4B7nacV+g2n/Db4Z/FXwhLD488E6Zq6XN5OCZYgWA3kDB61+fH7MRI/af8KQ7Q4ZJnIPbCH/Gv0v+GsK/8IhbmPALXEzD8ZDXFjGlO67F0KkpJx6XPnXTP2UNe8HfFbxHcfs6/GfXvBy29vA02i3zDUNPkyDgKjncn/ASKn8VfFb9oz4ZfEDwm/xc+EdvrmiWfnBtW8NXDTSN8uNzW5XIH0Jr3bw0hX4m+L5N2JGitlOPYGrHii4nX4oeCYIZMq9tdM6nvgCuWVR2737nRFxe6tbt/keUa/8AtMfBb4m+GD4c0fxM9jq02oQBrHUrdrSaMhwTlZADXt2tpE3hbUri3mSdDp0mHRgwPye1ee/tH/DP4b/ETwUbXxp4R0++aTUrZBL5IV1JkAyGHIPvXEeJ/wBlnXvBHh7Upfgx8bPEnh2KOzdv7OvT9vtj8vTEmWH0DCnF0Ze6tH+A0pqz3PZvhgkieA9BVsti1GBntk1l/Ch4ltNfSNWCnW7g8+u6vG/h58W/2jvhv4Q0uL4j/BqPX9CgtwkWtaBMXlkTn52gIyueuATXSfs//tFfB/xiup6La+JItO1oajJJNpupMLeeIluhV8Gj2bp+5v6ak1J3d9rd9D0fws2/4h+M0K5KG35Pb5afPKzfFyE7v3aaK2Fx33VH4PCXXjbxve2somU3EADIwZSNg9KbK1wvxVBwCsejYIPu9YJNo01HeLWI8d+DU6uWnI9htp/xHeTPh9I2BH9rx7ge3Bqr4nbPj/wkquVIW4Ygn/ZFJ8Rn/wBI8Lkg/Pq6ZIPsaStd3FOTWxe+Kc6Dwkwbq99b7eep8wVc+IWpSQ+B9UcAg+QB1xzxWL8VpEHheCMZZm1K3wPT5xVr4lOx8D6kEcGRlUYPTqKm1pM2i04qxi+PPhh8NfH/AMOZh4u8IWNw66VkXCoEmjPl9Q4wQfevMdB/Z6+I/gjwBZ3/AMGfjfqUFtFYAx6RrI+1wkbfuh2+cfXNezeIpRD8Nr/fw6aUQR6/JUmjv9m+H1rHG2EGlAg+nyVbfUx0bseIeCv2hPih8NvBMFj8Yvg/qMNrEkipqmiE30TLk4YqBuGevTivTvgD8X/hr418FRjw/wCKbSSWJZWe3lby5UJJPzIeQea3/A165+HdjaHa8JsmzlQQx5rgtN+Bfwl8c+Dk8Qah4Rgi1V7eVvt9sTBNnLcllx6U4uMpLTX8ioUpb897dz8ovEspk+MXxOnMqsj+LLshs5J5z+XSs7Wmikjj+0bSsk6KwPfkcGpLjStL0fx/4xs9JleeGPWp0dpXLHzAxDDJ/Ci8IlaOKRIinmLvLnAAz1r18CqccPaL01POzKdW7UtfQ/Yj9m98fDO1LR7F3jaP+Aiuj+G5L3HiYlhj+15B156Cua/Zwltp/hraGyvoLlQ2RskDcbR6VvfDpcL4hlZDubWp9zflXk4le/ob4W/s433LHw0LPN4qOAEXXpwCe4GKZ8MHP2XXpMbozrFyxwecbhVf4ZTEf8JKrHK/25c4/TioPhdKx0bV3BMbNrN2CD3G6sYbnTe6Vy78L72RfCF6Y24e/ujhvdzXJyfDj4efED4XyXfjDwtZ31wYJ2N15YSRTlsEMMEGt74cvHF4PuUOSpuLltxPfc1VPC1wyfB5g8u0Gxnbp05fFQotyXbUrmvB3sf/1PeIvgx8Ufhz8H4tQ+EHxaujbQ2Ikj0fXWa4ix2XzD84HuSa1pf2m/Efw58L6dH8YPhtf6CR5UZ1a1zdWjA4+csBlQfcV6NLM8XwYVPM3BdGXJPUkrU/jO4Sb4W2kWoW6SxyJaKVdQ4OSoPX2rx6ajFqTO12fup2bNfSfiX4B8S2FrfeH/Fljfrdsqr5UoJJI9OtdHOrQMA/ys/T3rwL4xfs4/DHVp9B1bwzFdeEtZfU4PKv9El8ht3ON6jh19QQaztej/aR+FHifRA+pL8SdIYvhGC21zGoGecfK/6U2k3oXeXL3sfRe5QuWIHrzzTC4z7DvXivh39qjwF4h8br4D8ReZ4T1j7P5hstWxA0nODs3Y3AHuK9atNS0/V5Z7fSp1uFt8bpImDLz7ik4NiUk/hNIkkgg49aR2wM59uarrLIvA+ZR1bNQyMryElmH41Nnctu61RY83Y2CwY1G8p6jjNQu0XOG+Y96iEhJG5hnPHNX10IuTmXAOTk5pQ4yMZHHrVaR+cDPHJ570CUYADH3zTtpoS7plveQDgfUk0vnHaSDzVcygKT1Pem5PX16Gk13BtsmEgbAb7x6g1FM6gEHo3f0qJ5QnzHn3qJ3yvPGaaB6bEhkUY4yc03e2c8VBIxTAPfvTGk24JrRXYiy7nHpnrVZpCW2/wr60w3I6ZOfeq7yZzxnnrVxTREnfREjyMWyWAHoKiMo6Fs5pjOMcjp1qsG7uTweK05bkORZkkHC9AKikf5h/jUTzKeM4zULv8AMME/XNWorYFJ2LBfDH5zTHlYZyOPWo2Y9+tR7xnqSO9UlroZtsl3kocnPoai84DKgE0zzM529jSO5L7k+Ut1FVYfM2tyRpugIxSM+M85z71G7gr97OO1QnOaEmxuT2LAlP8Af4pHYZz29qiG1ThueM5pV+ZiauxN3YlLPtwPu01BnIHFGSQfm6UqRvnIOc00mg5lsPZQOnPrSbeeKkMTAbj0ppA6jvS1LbTWgzCjOetJ8uODkCmtIgPzAg/zpOB1HBpp3Ji3ccWPAz1pxYbSz8elRH7xOc00lmViO3TNNuwpDgSSGxj3pH+91/KlZyYeP4aj48rzARnvUp9y0n0AfT60hEZXJXBzTN8hABHXrSkfN1rRbl3ucvrevR6L8R1sRfG3lmtwoj2Z3D1ri77x5Dq+rMLN5vJt5mV26KSDzmtfx/qOjyeM7PV7m033r2jJbLk5Y98YrivDPgpdT11xb6vsWEs0sO7I3Hk5rnjFKN2S7t+73PQPC/jcahFqAtbnZFA2ySTbgE+gqlYmwvtStPC9rKbm4EjzzoAcgE9TWn4VttCl1E+GPsRMiJ5jEjA3DufWpfhn4bbSvE3ijxRPKHM0ogib0A9KObTXQJKSSs7nV6Y6eF706XZWpEVwgYHnr3roW1GEjfJNtRU+bcehrPvbqKa5tVEm2SD96Wb+IY6VkeGI7jU9UvJ7of6D5xweoao+JXZTcUjY0m6bVNTkkSUtBCgB7ZOa6MugXcQQa5zRtW0wS3MVom1jOVBA7CtsGWUgsAE71Rk23oTF/NwRwPelLHOM89qYMfdIOO1QCQyOsZG3B5q0jKT1LSlgfnGDmpWz9/rmo9y4IHLe9IJX6BQvrzmm7k84uzOSTg0LKWyAScdqN4BI9Opo81gQFA+tN3sCitxTuO3JINKqIMoykBu9IWaQEPgYPWk/e7chgaE9Cm9bIdKMY2nA9fWm+ZkhCeccH1pMkHhsk9eaRFPmg5JwOQexp3RDTTAFQO/Xnmn7sD5nUZ/WmeYDkEGjYS2e3oTTuXzWQpx1IznrT3RSPuj2NMIXqfyzTN23hefak1djUlFC8jPBJPX2pdsS8yN16U8kYxxnuO9BxjBA+tJuw7Xd0V2jAyc4AqMoysQ3XGfrVpo94HcjkVFLub2PTNLmNJaorH0AxTsYAPDZobo2VwQefengrtCryfrTRF3sxNvTHOKTaGcI2Rt61Iq/MPmwaXYoYk8ueCc1nJ6lxbK5i2sFXJB9e1AXnjt1qd/k5PFR+YvIx+NVFsbj0GkptAdc88U5OOAODTd2cNtx/WnblH3uCatt9SNL2HbQWx6etNdSzEk8jpTtwbG1sHr9aafv5DfXmpu7icEhjemCTRiTgngUv7wvn+HHFLs3YAbpz1qk7jtZaEeT918nnilxtJOMg96coB6kqPWowCFAByPfvTsEddxsnLE7skjnNMUsDtxmlLewGKYz4bjpjrTvfYqMVe49tuCx4qMsD8uSGHSlAbIxgfWjYSfn+8O4qkyN2N5K854pQ3yYGRnrTSpRj6HrShZuoAxnoaL3KcnzCgRjjkn608tgYfP4U3lDldoPcGhjvyxHzelJbg5WWhIjcHHGKRXB55BHamB8LuxyfehmIO8qQG61T8wTb1Jg685yDTiT6cfWq8b+YCzKQRT93XYal3H1uTqSflB4709Mgnmq4cMCTwe2KkRuhByKaZL1LI3BS3THU5qQMcgnGO5zVUbGdhz8tPRcnqc0rMEux//V+7CFYcEfXFORtn3mz71WLhtse7HPNPHGU8zgGr5S09SzuAzzx70ob5B6+9U/PG4jGT3pzzLFt3/Kg5Jp8o3K7LJZgTxwTRuzyWx71WW4DgsvI9alQjZyxwe5ppMESebHnywTk96crZy3J29ahEgyRgZI60eZIi4/Wk2Jt9Sfz8KCoxk07zQRz+NV9xdBgfjTo25wetDVxKTvoWywYA89OlAxtyM/Qmow4QdSTS7wSAQTSa6lp66kqknkNyKejkE4ySOtRbgPutSfNnIfmpauVzNokZ1zvY7TSM7EjDZBqGRjnOKaGAPNUo6ilK5aLkEHINKswAxzk9KphgrZPA7VMG3bdn15qnG5KlctAbuXNPGOKhyT8o4J6k1Yj8tAF3Z561k0aRV9xy7funjvTWDdS3y+3WlLYfBPakLxngsB6GoVynq7Il2hgZF4oB465FRZYrluRUwdAoAyRTtqOw5VDZ56+9OYIRgklqaoUchT7VIXQ8qOe4qZS1sxoURtjA6fWl2/vMgAn3oT5h/SnKQRnAVu/NDnqO4cYzjFIpUAnv8AWkkADbi3NM+VwXV0KDqS3SlfsK0mSeYpOQOO9PwTGzEdeBWMPE/h2Ezfa9ShiELYZt4OD9K5D/hfXgZNd1DRYZrq7lsyvEVq7K2R0yBitFCpPZENxW7PREQnPHFSbYzJjOGI4B715Zb/ABQ8dazrt3B4U+Hc13DGi7TcTLCoz3OeabcWnxn17xVYxXd7YeGiIXbYj+fx9OKbi18TsSk29Ls9RnntYfs0c08aG4JEYdgM1keI/FXh/wAMW8c2oapagGTaxEwOB+FcNqvwp1C+8XaBH4w+IGo6rDcCXNvHH5Ckgcn5eePer+tfB/4baF/Z09p4eSWd9QjXfcSNITk9eTR+70V73LSk3qkQeK/j78P9I02Q6XqVxeXquiRrDaSOCSfUDFS3vxC+JV/pc0/hv4WyzxeQT9publYByOuDXXeO00/RvBl9Jp9rbxvG8Ij2xLwTIox0962/EEzQaLesGAWK1fIHAA2Gn7SOiURKna/vfceaeGtD+OfiDw9EbjxPYeHo5YSV8uH7Sw445OBVDwR8HhrGjrdeNPG2r68HmkDYf7MrENg8LXrHhfzotBsEaThbNT/47WD8NmL+ELTLFt085JPf941T7ad2tiZRgmla9+54l8Z/ht8O/B3wh+MF5pGhGG4trOEfanmaV8soOeT2r4X1FLeS4a2i8yV440BZuMjbX3/+0pNJZfAj4z3kC5ldYAgPQsFXAr89L67vI7uWRokG9ULMT82Sorvy/mkm27nHiVH2qaVrI94/ZC+JHgD4Ty39n4w8RW+lzeIvE9s1lFO+wXDbQm1c9SW6Cv0F8Z5HhrVSMqxg5JPUEV+av7Pn7OsXx41nRNX8R6+9tYaF4jh8qJEy0rxgTjn0yor9HfiJdt/whWryR5JSNVjc8HGQAa58ZOLq3vdm9FPkszV0do00m2BRg32ZflPqVFZfgRmbSZ5JGz5moXBz/wACxWrpzn7JbSSvllhXgD0WsL4bNLP4XjnJ3b724Jz2/eGuebdmbNq5Zt2D+PdSG3/UWESZx0yxNVfGR8zVvDMKg5fUMn0yFJqXTn3ePvEWwFnS2tQfbIJpfEvmP4q8GWyoB5t3Mz5/urGf60oTvZolRv1LfiAGHQdQcvkfZpF/NTTPDaJ/wjumIpwq2sYIP+6Kl8YLEnhjU98sMZMLAB5QDnHvWcfGngfQdEszrPiWwgCQJwJQTwo7CldyhZFvR3I/C6tJf+I24wNRZPyAqPWIy/jzwltBLRxXbH6bQK4Pw38f/hrDcatb6VNqusXFxqEjoLPTZXBzjjdtx+tO1n4j/E2/8a6R/wAId8Dr+9MVu5W4vdSitlRT1O3lv0ocG3Ylu+p3XxOWT/hX+tSqrEqiYUDrl1rpYLaQRwncoxGuSTjtXj/jy3/aD1XwXqNxf3eheD42aPc0JN60YLAewPWti0+C/wAQL14U8YfHfVr2JYwDa2lnHbKeOhIBP61HLFK/MNc71SN7ws1paQ6zcXeoQQQtqUzgySgZXjnmuI8c/Gz4TeG/GPh2fVfF0ObdJvkt42nLEjH8Gap+AP2b/g9c2l7rGtaBfatO2oTANeanPKpAbH3S2P0rtrDwj4P8MeNtOsfDXhHS7OFLF3wLdScbsDk1a5HJ31CalJWvb8Th/Ffx+8P694Y1YeCfCXiTWt8W0Otg8CHPo0gAqzo/iz9ofUdOs7XS/g7pujQ+QgS41DV1ZsY4O1Af516J8SptngLWV2KhMajMaBcHcK2IBJ9mthGxbEKA/kKj2llsPkfV/geD2Hgf9oDXvGviGW++N1poMYjiSS00/SElMZIzkSOefypnjH4A6HqcOk2HxA8e+KPExvb1Y5gbtrQOOp4iK16t4ft2uPFnieRyfM89EJHThah8aq0eteFE83h79hjHcITVSnJysxK6d4mN4e/Z/wDgb4Yu1fRPAFn54j2+dO7TOBj1Yk1ofCvybPwgHtbSCENeThdsSj5Q5A6CurUYZmUfOQTn8K5T4YrI/gi3V+SLmctz/wBNGrKfNu2aRVmWPEV011488JRs/wA0fnuxI/2eK2tWkl/s+8fec+TJu5/2TWHqKk+O9EhTBKWsr/TkCtjxCwg0O/c9RA/P/ATVcqurIlpq7bMvwTEV8JWJLH95kj8TVeXYfiG8bA77bTsg59WrT8LxxxeG9PEgLEQqcVmJsk+JOpxodzJpkLAHtkmrk7TdiOZWLHiqRk8L6zcIQu20cc9OlGgxLB4f0uMDaqWycfhVXx6zDwPrZ3HAtiG/MVq6PaSDSLFPm/494+D/ALoqXtYSl7xzz/vPiOIwcCLTS4/Fq09acJouou5wotnJ9uKqwWh/4WdqKeXuaHSIjn6k1d8WWsg8JayyJk/ZHJ59qd9UNyutCj4RjA8M6co5P2dTu9eKz9TTf470dAudtpKxJ7ciuk8P2V0vh/SodgCi0jwAPas2600t4+tjM6IkNg6lmcAZJFaKVptsas4moF27tn3cHkH2rl/huijwpt7fbpyMD1c1ra/4s8E+FreaTXPFmlWYWNuXu0649M1494R/aq+BGmeG0sLTxBqmsXiTvuh0nSLi7ydx4yiEVHJJxvYh2ep2vxf2xweFefua1np1/dtWt8OY2XwJpyxjAYu5HuWJr57/AGnv2rbTwZ4T8O+Kz8MNfXT7XUQ6NeRi2eXcpHCvg9+9d38OvF37S/jbwNo2qeGvht4Y0DSr63WS3u7/AFUyShDzzGi4zz61cYNU7vS4Xe1vwPQfiDAxvPB0ZO3zNbQkEdcKa8r/AG/NZ1XQPgQ4sW2Q3+oRQ3Uu/b5cZYZb6VP47+G37SGu674QXVf2jLLQoX1Eh7fR/D6yM/yk7fMkJCj3xXWXX7NmgeIY5NN+KHjvxB45tXk3S22oOiRN/wAAQAVLjGFpXIT5nZ6H5q2c3g0i3h1OeOWExgSzbxIenrX1D4Tg/Yw8FfBJNM8XaxLPrd1A80j2cdxLNHnpwgJr6A8A/s9fAjw/q2u2+j/C3Qkjtp0WIfZgcfLnmu/8TWWk6D4F12TS9FsLTyLF2j8q2QFSBx2rWtipytGV7I3lFW9y33H5++K/gv8AEvxHY6Ff/soXWvXdiqeY8HiCzeJeTxtZwGx17VB4v+GP7VPhyLw/YfEKTSdI1aS5S4tryznyI3U5ztx+dfo14avJ28KaGxYkmwhLEcZJUE14f+1VqLp4u8Iac8Yc3UEzAk8gjH+NZwxU0rJbfeZ1YRm7HnereEv2+/Cmjy+LNJ+Kvhc2c8Ad5otF33G3Ge7gGvI9D8ExfGDxXrt38bfH9+NfSzV4SLVbBmyeTg9c4r9EtY8O3viTwbY6JY3a21yIIGQuMqdoBwR6HFfmf+0r8VrPUvjD4g03Vru1bxDod39n+0QsgSGEKMoVB/n7VeGm6slFEunyp2PtD4P/ALM3wM0H4e6RezeArHVL02haS8vT5zStzljnjNegfC+x0Cz8G2T6V4e0y0Ul9ghtEULhyOOOOlfMf7Gf7VieKdTufgpr0EMxttKaW0vY5AQxGfl9q+rPh1b+V4F0eJ1wREzE/V2NGKozhNuY4VW1yjPiXf3ieANQ8qQxMXiVWQbcZkX0rpkZ1hhTDYCL9M4rkfilEx8FTRIWDSXluAPX96tdqysRGQuARyM9Ky5f3dy3LWzOQ8Wgy+OPBMDswZZ7iQnPGPLrrVR3mY9OciuZ14LL8S/B6SRlligvWyT32KBXYGLMvcDPOKU3aKFy63RxOlwr/wALj8TPne40G0VuenztXZWcbl19c9a5PQsL8UvFhDK7fYbRORyBhjXZWhAnjEa/Nn1omrMNGrnC/CxQ1h4rcbtp8U3oIx3BArq5lK2N2/REgck/ga5b4RQyDSPEsjYKS+K9QcHP+2AK7C/i8vw/rMgYKRYykN6fKayhIbeu1kcj8JrPb8NtBcRnEkBbBPq7Vr+NoZY/h94okjGGGlTgfihpfhogHwx8LMVPmtpkZYe5zU3xBBT4b+KC3yhtKmGf+AmrnJtsOSxF4LtTB4C8Lxjbn+x7Y49P3YrJ+LMbD4eakrRhhJLbqwJ7GZK6jw0Fi8I+HoQOP7JtsEjqPLWud+L48vwE67GkEmp2St9DMnFFNtyQKVkdRt8nap+ZVAXBNcd8Ykb/AIRHS1jwN/iTTkx6jzgT/Ku6uVQTMqRsAvAGK4f4vRQjQPDcU1xHbj/hLNOY+Y4XIEmT1qpp8wLVWP/W/Refy/MfKnO4kZ+tcR8XD59j4IhK4J8bad+m85/Sup1/xP4b0mWVtS17ToVDE4a4UHGa8U+Mv7QHwe09fBcU3iC7u3j8U28gSw06a7MjqGwv7tTjr948Cud0p1NF1OiM1CS5tl0PoC/b/SpGPGWPeuE+LCrc/wDCAxl2K/8ACbWJwv8AFgOf51Rn+MVzqx3+Dvhp4h1RCxIa4g+zAj/geK4j4k+LvjnqVz4Ght/g9pOmxXHiWPyri91rJhYIxD7UU5PUYzUug5KzdrjUrPY+g7hmadxsdQJCOfrXE/FISeZ4CAfyyfGFty5xwEc1k6nonx01e4Bf4maToqE/MLXTfPYfixx+lcf48+GXiw6n8P8A/hJfjdresLJ4lWOWL7LFAkqmJ/lwq5HY5HPA5qfZR2lLQuMnc9+1KSxgmeWW+t4wX53zAV5N8fviL4D8OeFvDl1qviK2VLfxdpryeS3mlR5uM4XJ6nFaV58AvhPcXLnXNAudYkz968v5X5+m7FUPHvg7wP4S0fwovhrw3ZaaZPFNlblY4wdyMTlTnPXFY3gtzSEaknZI07z9pD4Vz3z2ui3GsalKrcpbaTOwJP8AtbcVy/xX+JnjfVfA0kHhz4RajLFcXtuqXF7dpaoD5qlSd2SBnHavaprtoZHtlVAqcAKij+lcJ8Z7/wD4oa3Uk/NrNkpwPWZauDTeiJba6/1+I1NX/aI1ZAlz4U8NaCCgzM1+bnafoAK5r4j+CPjNefDzxLeXnx8l06RdLmIj0/SIgqHb1y+TXrd1dfvGwxUA9K5P4pXJPwu8Vp5hTdpkg3Dt0FDTcrCu2rt7f15HO+HPgh4c1DwT4eTxl4m8QeIZV0+LzTNftEsh2jJKpgc+1bdr8FPgz4a0y9vdN8E20ckdpKwlkdpGB2nuxJre0aZYfD2jxxj5VsYRz/uin6zc7NA1hwuQNPnIH0Q06jnKV2yIuL96yMf4LR6fp/wt8Nyafp1qizWQcsIVzkk98V28N9OZUAUZLDkKBXn/AMLpv+LXeEyg2K+lRNj0yK662uJfNjKtnDDmlUi+a5cKknqzj/hPOZLDxbc7uJfFN4OvXBFdzbDdKo3Hk4Nec/B9z/wj2tN083xFfMfr5h5rvdPlKzgls4z+NKUNbCjJyVz4s+Ov7YPwT8I+Mfixo+q64902oaFFo4W3hd9sq7w6kgYB56VoaT/wVQ/ZY0Xwtomn21zrF1e2VlDC8SWEqgbVA6lcdq+W/in+yh+0l4j8f/Ee/sG8LJo1lrT3gW+vGXyBM2VLFV4yDnnPWu08J/8ABI3x9q/2e98WfE+w0oXarJLDpdsOG69T1/GvYp08slD97N38v+GOausbb92rfL/gnin7RHxX8O/tH/tC3nxR8O+H7mCKSyitoJpnxu25xhfxP51ztxYXFiSJElSTbny/WtD4wfDY/AL426p8I31aXVbjSoY50u/KCAq3TdjvWTcXt3ez+fPveQAkN2rop8igvZfD5mMqdW/vvU+kv+CVsR1n9o/x3barYwywx+HIVdZVDf8ALQkf+hGvsb4b/BHwFqtrr3iDQZNQ0HWJ9ZuQbuyumUDa5AOwnafyr5C/4JLsD+0Z8SnEWz/iRW3mZOcHca+9fg0h/wCEUvZkfcs+q3bbu/8Armrz8S2pyadmLBT9pD3tVd7nnviDw/8AHnwf8YfCl1pfiey8dxQ6XdeRZ3QWylVcrk7hlWPbtWl47+OdppfgvVLD4m+CtW8KXl0hhLSRG4h5I58yMEAfWux1iZj8cfDAG4mPQLtlI7fvEBrd+I8rL4C1jaEctGoxIAerAVwKpJvVHorRq2iXz/r7z4G/al8Q6Xr/AMXre70W5iurRtDt0WZR0wK8ytnuEzt5A9TXqP7WGn6dYfG57TTrdY447CJTHGAACVBJ4rzOONBMoDkIBzk16eHqN07N3OWvSvO99x90vm2ju+7Ljv0Fc/LatCAfuj1HSt+9Nv8AZJPMYrjoDnmsfmSLzJOAemTTS1ZnKK0TZ2H7MKed+014fYsAsNjcvu99tfpl8MAx8F6ZIABu3k5/3zX5o/sqxuP2ntFHm4RdMvH+76JX6XfC0FPAOi733OyMSfUFjXDj2+dRe1jTCJc0mn1M/wALO0vxL8cSABhG9umffZSeJ9rfGHwaDuXGl3bbvxWjwWpm8f8Aj2UZQR30QJ9T5YqTXHJ+MvhePqP7Gu2II/2lry5SfLc9BQbk7EPxfDf8IvYKmMy67Zgn28wVteP/AJfBuvSLMVVLGTLY56Vj/Fl/+JHoihA6vr1qDn/erY+IO4eC/EJjIA+xOMHvWkPjJk242D4c3MkHgfQI48NGLFNwYcHivM9K+Enwl+K+gakfiN4N07VmfV7gLO0QWRCH42sORj1r1DwQPI8JaNEeQtimSOn3a5j4TjHh66zkiTVblw3/AG0NXF2bs9SG20l3PDPDH7N3i/wX458WSfAv4163oljbzxBdG1TF9altmcAt84/76pn/AAuP44fDX4lOvxe+FbavZ/2ftOqeGn88qgP3mhPz8+gzXuXhKWA+LvGJj3LIt/GHOev7sVFa3cv/AAti7GFeNdIjHzAEj5jWtKo5K8tRVKfIrRf3Hn2g/tFfBf4pfELw7Z+G/Fa2uqW8M3m2WpRNaTR5AGCsgUg/hXoXxCWQ3XhYw3MciPqyYZDkfdNcV8WPhF8Lfih4/wDDsPjbwZpt+8VvcPHdCIJNE2ByrjBFcF43+BHjnwNqXh27+Dvxb1OFftwW20fWVF5bKcH+JvnHHTDfhSbhq7EOM9r3Pb/ihJ53h60VyY2fUoFUn/fFTfEueNfAmo5RhtVAXB4+8Oa8D+KXxp+NPgTR9Ni+Lvwbub3T4tSgM2reHpluUjAYfvHiOHx7KCa7vWvjz8J/iN4LutP8N+JoRdzyRD7JcgwSD5hkFXwamVOTbaRpGUV8Tt6ne+L5lb4b3+/JjbTNo9/lqxH8ngAQqNpTSRg56fu6q+NAX+GmpeRKrJ/ZxxtORjaKivnaP4dSujMrf2P1/wC2dJRuStJFjwbceV8NbQudsi6eeMd9ppvw5ldfhtasZGUfYJCd3XHzVDoNwq/D208wBWGlAnHTOyoPBM3/ABbG2lmba39mSEj8GqIxXMrGkZO2p+NVrJE/izxvm3lUnxRqBWUniRvPbn+Qqee3iv57Gzu4lkhurqOGVW6bGYA1S02dr3xJ4muDcE7/ABBfbY2GCimduK0FaL+0rC3cHJu4iB/wIV6mA93C3Tvv+ZwZhGUpv2isfpb8LP2bNIHhIa78OfGuseDdVaUqj2Ll4ThQMmJsr+lO+HXi/wDad+GVnrNt4t8KaN8QdKttTmH9paI32e5dBjl4m4L9c4Nep/Bm48nwFZuAys0jHaO3AFXPhpdu2mayxbrq9z178159aLdS76G2GSVJW0v2OC+Cn7Rfwv15ta0/UL+fQdYk1SaWbTdTUwyoSfcAEcV3/wALWifw3qUtvL5qtqdy6OGzkMxIOawPD/g/wR4+8O6zaeMPC9nfq2qXSFpIxvK7uPm615n4L+A3iXRvDdxe/Bn4q6v4ZiW5nA068QXducMRtAbkD8azgtUmacs7Xi7/AJns3gASL8P5txKyE3JLH13tVbQ5MfCDJBz/AGbKSD/wKvGvCPxf+NfgHwDJ/wALL+Fbajp0Xnh9X0WfzvMQMw3mIgMCRyQM4rsPAHxo+GHjf4TyRaJ4rtvtn2J0azuP3Uo4PylWwc1cYu6S1sF1HfQ7PV5I0+DGXJUjSEIx3GBT/GrbPh5YpHNwJbTIx23LUGq2+/4NRqMY/sxAOe/HFP8AHLmHwZYiR1TNxaJj1+ZaHHd+Rbvpc0vHTon/AAjO/ktrMK/UYOKseIL2OPx54bXDELFck+3yDisv4hzyC48K7MZ/tmIZz2w1S+IbnzPH/hve21zBc5HrhRUSj7ty/acs9DP8WeEvBHxB+I0Wj+M/DOn6nCmiFws8IJBMmOvWvLvD/wCz1r3hDxV4mk+A/wATtU8NwrdCWTSbtjeWruy543ksgwOApAHpXrBmjPxc87OJF0PHPdfNqbwizx+KvFmZ8Fpoche2I6qcpJepgmpt3PGPDPx6+Knw18I6m3xk+Gtzc29rczlNa0IveRyKG4LIBuU46jBAr1rwj8ZPh7428PWuu6H4ksb17hV3RRzDerHtt4Iqv4bvZF+HmuedJlPNvQuegGWxXnXxC+Bnws8UfD7TvEC+H00vWhFbmPVLFzBMsmV+bK4zyc4NOKbtJhJu9ou/qe/MNsab8BpBkBjyarCY8kJyDxmvnrXNA/aM+FfiHw23h7xJY/EDSS7qbK/P2W5VQmchxkOe2CB65rR0D9qfQZ/Hk3gn4laFqHgW8ggR1bUYsW8zMcbUmHyk+1a8i6MFN395WPdvPO1j056U8OG43fNjOawtF8Q6R4ninu9C1KG9tYX2maFtyk+xrRS5TaDGwYHo1ZtMfW5cZyPoOoNKJWH3W61UMi8FifxphuFHOM57VKTGmW5JgdqL8xNMaXORIPoaq+aMAk89qjadixLnGD0q9egk22T7sgjJPpUTOwwMZ9ajeUA7gcZppmJyTVpClroSO3C/LnPf0qvM2T8nB78015eMjgZpOinjOa1UexDlFbicHJ83n3qPeu3qSTTmHy/u+v1qNl4HO0mtEmzOWuqGs/HPzUyQjBIUngd6RgxQkAgg9TSBGxgnJNaJGam1sIcqoJ5z70wnHTipdhH3u1RkBm2j061aKY0HHI4NNzuJGevenBCM7+tMZCcKmaXL1ZN2I/DAfw98U4FGzgE4pAT9zow65oVCmQ3c0NFXe4iIJGBm5AqyqDJK4A7VGByFBA9qsRo/AJ+U9qIp3uNvQYULMNvrzVhYgpGD1qb7OTjbge9SrbrH15PUmm5XE2r6lcr0UHOe9QzKABhsc1bmB/g6VVdHc521KuU9CrIjOMdSOlG1wmGI9hVoW+UySV56UhiUDg8020hcstyvtXy8P940wqBjBqTyjvYNlsUrJkKOmfWpsKzZB9zOQaY3mOoSMDaepqz5EgJkIzjsKFRnAU4AzTs9y1J7MqiN1yM5A61G6kr8rfN6VbMKscF2yaY9qytgfdFaxk2ykj//1/R5talXUNN1PWbk3MgVkKhABGnqtX9d02z8F6ZJrmkyuHu+eDk5PIrnfEtrqEfhjQ5l04RGHUjCQTnzFPQV03imC8/4Qezl16zS1BuFBdZMhVrJy1ubpL3ortvroV9V8TN4cs9N16O+jivrm1KhXON5Nei/DXW1vvDUKagyx3ErmSTA25J7188a/ruieJvFdrpUILwaSishZsBmz0r2Ozsr7U9PtmN39ma4wkMUK7cAepoqRg1YiMmmbvjDxFLrtyPDXh+3cfNsuL4nCovcAit7R5/+Ed8PJoqkO23COr5OPU1x/i220/whodjZ210zTzzhJZV/vHrzWt9r0XS47OxtJftFxcIGyp3H8aV7pJA4x5229TrfDLW0FnIogwwbO7HJroRJE8aEFvmNcRLqx01IfITzjJw3OAp9K2f7aaygjN0gjlcZVQe1JvqOMWbzSIpYZI21QsLjzLiYHkK2NxNZA143gdrYhp+VJyOBWhGbeK1H2XdNI/LkjjNUpNEyp395m6SqhcYy3TnrSKGJ+aqVsC8ayTEs46D+7Vsvgghgc9ap8xFovUc+4ZIB5ppJLADilZ+N+cAds0iMcHcBk9zVbmcl2HMxOe4oRlRv4vemqTk56npShwuSx69aEVZ3uPDKcsByaQOe2M+tMZsDIJA9aTOMtuyPr0pg23uPB6AYPvTx8gY5G7uKhQFlLFsAelPXknHL0PQmLdxpdifu4yacwCtlDz6UYDY3cnufSkIx16k1LZVkw3fPnBx60H3P601cBiSTiglDycAqelJyNLMeM5HPI6UOybSeTng49aaDyxB+b0qJi4HHJP3jS3ZewjMpxn5SfWkResg9fWmnB5B+UevapASAQePem20K13qPRfMBPIP8qJSNvy8+9IkjADGMA80yRyzHCcketSnqUoRsDHkZ5FRMC6k9M/rSBsj1OaRldkLdG6CqkZqWtkKXfaOcFeoFJyTnGTmk2nr0I689acM5yWxj9apO6KcXuP3McAKM96Q8LnZj8aYz7cFiBz1p4buelRa+oXvuOB3LkUzLD5iBS4HJzj8abkDgEkHrmqu73EldCN8rYJznmmSSBBg96bIxBL4LL6VEHUbhIhyRxntVJtiWg5vmJHXIo+Yts4yB1qIORnGM0itknP481ajoPmJjITwwAxx1pd4GQvNQHgknp9aUTZBRcL/OiwrEgynPJ56GgSs/OSo700Md2S+WpuB03fe60aFNN6Em4jD4+hNByw3HGe2KQOFUr1HQU4bQuS2B6U07bClFyRG54G7j0pWLLjjOfes/Ubl45ocRkpnBOaebhpHI4wB8pzT1ZNn0NBSuSCMg0vcgcDHSsfS9cN/CZGjEeHKqd2c4NasrFU3seTRa7COuu5KD8vTr2NPBxioEYgBgefWpVPIJbdnvUta6lOz1RYXaWGeD6U4MFY/NjnketQ4PJGc59arX3nRhJIjubOSpPWncaXQ0kkXPpUN7fx2Ue+ThfUjrWRLc3Elu7l2gxzwK5+38UkynT9VV3gJ4mGDtPvSV2ydzqv7RhidZpCcSelQXOpf2rKbdOIRjcQewrFkvd1ncSROXT+H6Vk6ReS7oxHuZMljk44rSLQOR6E15Eqo6fKuABmrEd2JFxu5P6VxQ1O8v9VjS3KraROEbB7101o2y9nt2yzA568YoVhpmovzDj8afgum3GAO9Qm7jiVVRssepqYPhfn3c8io3Y2KgKgJu47U49dqHJApgZO2eKdGf4gPm9KpW6glYmUER5PWpVJwOOtMycbj+VGQ2OT7Ck2irEpDKOV5z1pnmNk/L9TUZd847d80iykuUXn1pco7IlJBf5vmFRthM/L175pwPJpjtuPoPrVx3JaSV2OWQlfujHY0qn5gyn61EG5A79qsxiLdtkmRG64ZgKJSSZKV9yX5icnjPerAdVjA/DmoiERcyTJt6ls5qNJ7eRd6zIUUEsxbjFYOSZ0RWhMxU4BPSnMR8uB+lZh8QeH0t2uv7RgMaZJIkBzj0rnV+LnhBLE3X2idp3DbIxCxz6ciqjTk9UiXKK3Z3AfKgHjn1qaL1x8pHWvNdP+JXiHVdC+2aN4PluJSjHfIdgX35pum3PxV8ReFI7l5LLSZJomO8DzCB+NKpSa3Y4yuz06OVfKZzKjIuSSWAGKpnxJoUdj/aB1G2ERDEDzFzx+NedaB4A16+8OK+u+Obu63ROzIqeWG6+lXfC3wq8Bjw9a3U+jrcTNE7b3kJAbnpUuFJbu5V5yWisaUnxl8Ex6aLpprmSQhiqRW7N0+grN0T4peKda0Zr/QvB0l8JEco7t5XHbrXReCtP06y8H2Zt7GFVNu5I2gkjJq74LkP/CI2UzxBg0chLAAdz6UnUpWaURKHNq5HGeGpPjB4k0YS3LWmjiYvh8iZlFR+FfhvrGp2M83iLx9f3sbzPviiTygcH2rtfBU7jwhZPwFfzWwvb5jTvBTKfDqSoMq8k2TnqdxpOq1dpWLnSip8r1Oa8I/Cb4eWtxe3P9ii5lFyRvuJGZmI/Guj8I22n2viDxJDbWVvDGssIiURLwNvPam+EJX+y3srx/M17KVz6Zo8MzN/bXiHcMj7ShH/AHzjFTOU3d3Jas1yqxZ0y7aTxn4igWNFWFLcZUYByCaUy58cx7MkR6exyeed9VtFm8zxV4pdVUAS26++NlLA6HxxMd2fLsQMHt81KFupa10uWdYmY+N/CsJBY+XdnJOMHYKd4oLPd6KhChhfqWX161V1KUTePNBUHOy3uG+nAqXxO4k1rw9jhnvGyuO2081MXaWhLb1TG/EZ8+D7uLzFVZLm3B74/erWz4seNNC1MYGz7KwLdiCp5rD8eYGgiLYSJbqAKPXLir/jaaJfDN/HJeQqHh2jLgEcU4rVMmUbSZo+H8Jpdlb9SLVQSf8AcFYfw7bf4O076y4I/wCujUP428KeHNGhk1XW7VTHZgkCQE8J6da89+Hvx1+Hq+EdP0/RpdR1CW38zKx2UgyS5Pp71bhJttLQanBLlluzn/2p5ri3/Zz+K01swlnmvbdI/MHyqxKD9K/PvVYSb65W4LSBsAfTFfZ37S3xC8W6x8DPG8cPgufT9M1C/twLmdxk5kXPGOMAZr401bbbXM2HZlxncTy3FengYNQb7nDiZxU9Xt5H13+wZGi6DpQu5Fgca5OxDNjhYCBX1H8VNd8P6b4J1GG91uzRpjGo3Tr13j3r5B/Y38AaV420Xw1LrF5dmz1DVL1pIIZ2iJZIeMkc4r6T+IPwW+FHhvwVfanp/g+Pz4biDbJNI0rZMqjPzE+tedX5FXk3fc2oKUoJaf18j//Q+67j48/CuwP2X+2ZLieOAApa2zy87fYVyvw/+LGs3PhGAeCPhzrOuA3Eu2Sdfsqvlyc/NXslvp2k6Ov2fTdKtIIvK6LCvPy+uKwvhpdLP4B0mfd/rDK7EAAk+Y3pUe1pqLtH7zocZN2b+4890LVvjlrPjjxJNB4M0rw7vigR5Z73z2GF+X5QMcUzX/h98YdV8WeFV1r45myWfzy1vYaUg37VyQHbOMV6B4ZLP478eXGS+9rNB/sjyqk1wAfEDwWX5Xyb3aCe+wVPt2pe6khwtpzXOC8cfA7wk/g7UrvxbrWta9JFGGYz37xh/mA5CkY6123hj4S/DHwpDbjRvBVhFKsK5dgXJO3/AGs1N8Tyo+H2rllyWEY/N1rpbaIAQjP/ACyUEk+1SqspaNjjT5dUtDF+HzJFpF4bWJFB1CfGIxwA2ABxRcyeZ8RrRg5BXTnOMY6uKqfDmaP/AIRdSshJe8uH/DzDS+YX+IhLdItKG4+h8zirirtt9ht3SRL8Sjv8G3du4yJ54U+Y8f6xa6ZcmZQ8mfl5z6Yrj/iJM0nhuO3lUlZL63UEH/brqImDNGZAOF+b8qx9mrJg5dDk/hbIZ/BsMkcRAkvLk7if+mrVNJGW+JsfmtkRaOQT/dzJTfhVGi+BbDDEI887Z69ZWqzDtf4n6hDtJMWlRg/i5Ip07K44tszfiqjr8P8AWkdyEIiGR7yLXZ20ccKwRhfuwoCMdeBWF8R7QzeBL+IxgmWWFRkdf3i12UNrgw5ByEXJ+grPm0sx21ucR4YjQal4nuCQCdRZQR/uisjxgpbxV4LTIZRd3BbI6/uq6PwZYPK2uS+UQJ9VmJPrjFVfFemLH4y8ISzywxwwPctKZJVQAmPA6nn8KqSblZbmlNwveWqHTOoSSRRsG1vmz04Nc78OYingyyB7ySsWHfLk5q54w8ffDXwxZXq614v0q2YRP8v2lWI4PYGvM/CP7TnweXw7a6dolxrutXKZUf2fotxKjHP94Jj9a05G+hyt21uehTHd8QrJYR/q9PcnPXBatDxZiPwpq0nOVtmxXlT/ABO+ImseOXufA/wO1fUGWwCh7+6SzXaTnOGy36VN4zuv2nNX8DaxLeeGPC3hKJocCSS6e/ZBkclFC5+ma1dO9k3Ym76I9X0C32aHYZVsm2Qnj2rEtLX/AIuRrlxLLEirYQIjNKq9Mk9TXIaf8I/jbqml6fJ4j/aOurSEwITa6PokUKkY6Zfcf1rnrT9nX4faz8Q9fi8Y3+veIngtIQ01zqUke/dngqhAp8tPmd2XZtbHe/FXxd4E0XwJrf8AbnjDTbUPAFO24VmUZGTgGsK3/a1/Z/itrLT9M8Q6vrF0LdEEem6PcXJJwB1VCP1pviD4E/BLwR4I1S58M/DnTLO5jVWSYoZXzuHds17JpRg0/T7CGytLWFUgTiOBV/hHoKzqOny6XuTyfI8Ci+NfjbWfiLrF78O/gF4l8QCXTYo1N7LHp6rgnG7zCGwfYU7xFqv7V+r+B9Zl1H4eeEPCMDQEZOrtfvGp7lVRQcema9b0yeWf4l+KJkABWwthkcetHxHMy/DnxCI32sbQgHPfIrN1LbR/UtQu7L/I8zsfhF+0Bq2n6Y2t/tNPpluLdM2ui6DBHkYHG6Teaypf2afBmq/Eaaz8d+KPFXi0rpwkka61aSFMk/3Iiq/pXvllE0OmaejHJ+yxc/8AARWDbRg/FTV+MhdHh3e3zGiNRpdkyprXU43Tf2b/ANn7wdZ3E+i/CfSI5/LdjLMDO5OOpLkmuo+H8FrZ+ELB9M02xs1kTISK3VQBmt3XsQaLqEw4At3xge1ZvhCAp4R0lNp4tlJahu61ZSdlY+WP+Cknwe8XfGzwL4X0LwxcW63K35kk81tq7VU5/wAfwr6N+E3hqfw18I/COiXEuZrTTIkcg5DHaK5z4+S+Xp+mnaGSGC5kb14SvS/DKbfC2ijytijT4SBnr8orWVV+yVPotTnVN87kcr41tpH8T+DFTIVb93f8ENdaluHuuvU9axvFyt/wlfhGPAKmaZjg9MLXUQQD7WDH1PQVi29C1T1ucJ4KXOr+LJcblOogA+mEFT/EBoo/AHiFiMf6C/40ngNDLc+KSwJQ6u4z34UUz4nMy/D3XljXk2xCBumc1c/e0HFO9zS0HYPDmip5G0f2fACvvsFfP37TQW5+Lfg6Nz8y6XcYBHQlk5r6D0uRjoWkiVArrYwhgD/sCvnb9oC4a6+OnhbSdhGdLkcbumN6cCqw6bnYibau0fSltOYbexjHGy3ReT6KK8Ksv2Z/2cfGPjbxfrXij4T6Rq15c3gNzczx5eRmUE5J69BXtfO6DCHHlqMn6CuU8FOk+t+KZozkDUwjexCCppq1yrPoRaJ8Fvgh8OtGvrjwR8NtF0OaC2cpNawBXGB61u+BZs+DNH54+yKcn6mpPEHmjw5rJEZYLZSkD/gJqDwNDN/wg+gkxsMWEeTjrkUk3JWYMpfFJvN8OWdqDxNqlqpOf+mgP9K7dpFcsVOCGrh/iUgXS9CilnhjM2t26newHG7P9K6DVPEfhnRTJNqHiDToEViTuuVzj6ZqrXjZEuLbMzVpFk+K3h1CSWh0y6cr9dozXarJ8+7HGa8G1v8AaD+C1l8a9Osk8VveX40KYi2s7WSd9u5RuAUHjpXawfGGXUZYV8IfDfxRrAc5DvafZ0/N8U5QlJKNgje+jNHwwPM+IXjeQgZzZxls9P3ROK7G0hke5QqjDaa8a8I+Ivjbf+KvFs+nfCrSLPzriMTG/wBZXfG6pgZRVPb3rqB4e+OmrSh5viNpGgORnyrTTTcED03OcfpScoyd09ipQaZd+EUaHwtqLx8LNr99ISx7+aR/Sur8QNa2vhDXpbu+toc6dNt3yqMnYa8a+Efwe1Wbwhcvr3xi8UavBc6pcymPMVuBmVsqNijAznFdH4q/Z/8Ag4vhHXtV1Pwvc6pNbadM5e71OZycKT/ewM/SomoX0YRTvqa3hv4ofDTw38O/DP8AbvjCxtmTTYg6K25s49Bk1yfxL/aG+GeqfDjxLF4Yi1/W2aydAtto85DE+hKjNd98OfDHgvRvBXh6TR/Cmn2Ttp0LZEQcjKg9SMn61a+Kl9Kvwy8Qi3KRqLPau0BfmLADpSbV/ddyrK/kcfb+PfixN4e0eDwx8EJr9I7CBVnu9RjtVxsGOuT+lcz8XLv47al4HsUuLLw54Vml1uyRWJbUFUmYAhlG3JI6eh5r3BLopp1jGJMGO0iUY9lFeffGKZv+Ee8PwsodJvE9gGyf+mmf6VUXZ7ExVp3RWvvh38W769f+1P2gb2GHYA1vY6RDGAe/zMCa4j4wfBHwZqOkeEv+E31LWvEqP4ns4SLnUZIwHLZV9qYzgqDivcbqUmaSZpcBmJxXAfFOaJX8BxggJL4utgQT94hHYVuqlSOsXsZKCc7sv2vwm+FOi3on0zwTYrMG/wBdKWlY++WJpnjwQ2Oo+A4tMsraAHxGBIEiUbl8pvbscGummO+eTd61x3xCRn8R/D+MybQdbdgPULC2ale87Mu7toeiXF4zSsC24EkDPauH+Jlzu1f4c2shYo3ihG+Xtthc5rqpcNK7F8gMa4/x3MzeJfh/CmARrUrjI64gasvZqWw3JpandyzbpHw3Via434iEyav4BjAyf+Eh8zOemIm5rq7iQPOx24yetcf4+VZvE/w/hLYYavM5wcZAhP8AjUqN2Vytq2x3dxKySP8ANkk5zXEfFaV5IfA8Pyjf4ysSxPsHNdhdSfviDjnvXD/FBhPfeAbfcAD4phf6lY3NYyhdNHTTqSovmi9j0K6ndrx5BhcnpXCfGZm/4Q7SbYfO0/iXT0A9jMM11t3KfNaQ8ZauH+MEgbRPC0BOHn8W2CqQfRyf5CnZrUy5r3ueg3TYuXXdnBIJrj/iw4f4Y+JYMkebZ7Prl1FdNPIPNZWbL7jxnpXF/GOXyPhpq8pYhv3SAZ6kyoK3gryE5Jo7GwZo9IsI/LJ8u2RQfwqn4kuXTwrr9wh2lNMuMknp+7apInZLO3jEmV8tfyxWX4xl2+BvEwVju/se5x/37NKcNTODSIvhkfI+GXhKDczbNHtxuPU/IOa6m0IaYA5Jz0zXL+BQ0Xw98Lxu26SPSLcFsd9grdiuPLLvk5CZ4oUU7DjNN6bHJfBq5jn8G3lzyGk1i8z/AN/mH9K7iCXMgVeuRXn/AMHvOX4fQu6jfJe3LkAc8zPXcW2DcJv3HkdqurT95omnLQ8E+Id4ZdP+O0ksrx7dU0m0QL2G2Mn891fSGmy+UlhH5jZEacn6CvmTxh+/0n4zkXEcUl1430yJBvB3Kqwf/Xr6RsJTPJbbJUkUBdpUjBGPWlUSlTSBuXPc/ID9te/luv25PiHbyt5nlRWqRADHyCFGI/NzXnittQoWKnByDXZftXyXFz+278Wbje7Jb3dpGuTyoNtEcAfXP51x0+HXLj5wMkn+KvTwzj7KKSOetGUZtt3PqH/gkaizfHL4t3knWLRrRceoLP8A/E195/BhS3gnzEOM31ycf9tmr4R/4JIKG+MfxkkUKoXR7LoMDrJX3X8EpY5/h1Z3UYI826uTz3/fPXDXivaT+RngZuUUmrasm1Nj/wALy0BdpyfDd1nnoPNWtL4mso8BapHG2dxjH/kRayb2PzPjxpk3ncx+FpwV+sy81f8Aic07eB7lYHEZa5txn1/eLXEnFSPUlTkle58MftYXySftC39t93yrKPfhf9kY5ry59/2nNvwXxw1enftTETfH/WAjksqxRtgccKK80kmiS4+/hkbgetepSaUDlqp83mS6rDcW9nmTncOuOKw0kd8AfdFbmu38VzZxwFmB3DkGueuiYwq+bsB6YpRb7HPJt7nb/s52viCT492V34bKNfR6TdbUkJwy4GRxzX3t8OPih408M+ENMi+Ivwtu7CxgTal7p8wu1Iyeqr8wr4P/AGSEkP7S9s7TZSDw9fHYP4iVFfpd8MJnh8A+HmbobZTjqMVxY6olJJq5phIXm3c474LfE/4f+OPFnxCudA8RQtL/AGusbQXB8qRWEaggq2CK6zVS6/GLQAJVfbodw3ynP8a1y+k+AvAXjfxB44PiDwxbTyJrIjWUDymC7FPDLg9a5vWfhhrvh/4y6Ifhv4/n0dYdFmY296hu0lUsPlJY5AFeW1CekfxPXnJ05e6/uPRfirNusvDfICvr0ORjqRV/4ovGfAPiGRhkfY2GM9eRXknxN8c/Fnw1N4Zh8Y/D9NT09dYjzqek3CELgH52ibDY9lyea1vHnxp+HGv+BtcsbXXja6g0IU213C0LhiwHRgM1rCm+ZNHNO6WvU9P8NSeV4W0xR93+z0BH/AK5P4UXIPhNHcbSbyc/+RDXQ6Ft/wCEesfInSUf2cvKvnnZXKfCyV18G2TONrvcTEjP/TQ1dveY42UVcZ4Jl/4qDxmyDOdVHzN/1zFQWzs/xV1Obrt0mFXA/wB41H8PpTNq/i136HV2Ab22io7CY/8AC0PEG1ipjsIAOPc1VFWIlqlYfrF0o+J/huHzcL9guWII5PTFM8d3BXX/AAcA5O7Uyfb7hqLVTv8Aijoku5S0el3GVxz1Wo/HE0jeJPCCbcBr1yOe+w0U0+djqybjr0L/AMRtQlisNLidwfN1SFcEZDDPSuR/aA+EHwj+JPgiSPxn4OtriRLiLbNExgkVt4wQyYINbnxAlkMnh9Sy7F1eMyfkak+JlwV8KSnPH22DGe/7wUTcoq9ylFVHyvqf/9H27xT8BvHvgjwpJP8ACr47arplhb2yqdH1eFb63cYHylm+cD/gVJqHxj+OXgTwJPa/FH4NxX2n/YTG2qeH7xZV2bfveUwDDjnAzXq3xHvJD4Cvxtx5kSYI9yBV/wAUXptvh7qLr82zS8YOP7lea1zO7fQ7VTS0jp/XmcL4I+P3wf8AGnw7Np4f8UwJfRaWYzbXWYZVbbwCrAGu78Lpu+FqzRzI4GjPuKnIB2GuR8VfDr4ceNPhr/xU3hGxuJYtL3eaIwjr8nUMuDXnVp8A/FHhD4ZzXHwu+Mmu6PZLpDO2n3oF7CE2E8M/zD86IxV0r7BFyvt+h+Zmjz58QeKZi0rS/wBv3i5IwOJTj+dbUISfXNCd4N6rqkBcZ5PzisPw1K/l6govpbxxeT77uVQpmk8xtzEdsnNdBoYR/E3hsPOgI1a33At1G6vXoqMcOlD+vyPOxTbfvLVf13Z+vHwfn3+DbYhdjCSTk+nGKPhq5/sTU7gyZ3avdY9xvNM+Fasngu2nRlk3SyYwcjFM+HJ+z6DfR5xu1K5YZPHLGvLrtykdVFS5Iov/AA1nH9jaoTIQTqtyQcdPmqP4b3Eg8JXZll5jubpgw7je1Ufh5dA+Hr9z94X9yWIP+2aPAlzIng55IWG1pJzu9TuaslC1jojtqXPBOp+b8MkmaR2V7WdgjL2y3auS1v4X/DTxz8JxP4j8L2sl0NOZlvYV8qZG2n5g64IIrZ8M3yL8Mg5kxI1nMQB9WqrbXsa/BndJJw2kOWA6/dNKnB6WKqVIt3evqeY618H/AIseAPhfDffCv4uXd/b2+nxMmka8fOSTgYUzYLjPcnJq34v+Ovifw14V0u0+MfwtvtGje4gMmp2En2u2DKQc5A3AcdxXousXcafCe2iO7a2nwIP/AB2pfHeoCXwrpFtMiuPt1upVgCGBYDofatnG+j7GPKuW8Xb8fzKd98TPAHxFPhe58IeKLHUY01eORo4ZQWGFPUdR1ro/ELO/j/w5JJt/dQ3JU+h2ivM/i18G/hf4g1PQpk0QaTqUt+EXUdPb7POmBkfMuD2rntV8I/GnwB4y00+D/HT+LYWhkMWm6uoRgoxn96Bnp6iqdFSTS20I55rV6+n/AAT2H7Z53xekTOSNAVz6Y8007wpcj/hJ/F7rKfmu4TtP/XPHFeN6X+0GuifFCaD4ueAdY8KSf2YsQu9nn2rHeTjevQ9+ccGvQ/hv4s8O+Kr/AMQ6r4b1yzvbae6Ta8UwJ4XGMdRRKjqkHtU3ZlzRLiFfh7roLHaj3rfq2Kj166c/CfSzj5kSyyPX51qlpEkkvwv1qRAHk8u8JPq2WpuuXW74XaQ8mV86GzUjPqVp8jcLEtWkdH4rvBH4v8Juj7WSSclvT930qDUrTRfFHj250bxRpdrqVm+ko5S4iDjlyO/tVTxIyHxP4TG4AF5wB65jFOszu+KlxwP3ejpu9/3hq4U1cOaUVq9TzTTPgNbWkvi27+FHjLUvBMttfzokNm3mWzAAdYmyvPtiqkPxP+O/w18B6W/i/wADp4m0zzIo5tc0lwJVQthpWhJyB3wpJr0zwrO0ln4xOdhN/dYx/u4FUpbua2+EGjKmyRlltSSejDzBmqcFDpoStXpoaHhP43/Dnxrq9roui65v1CWNjJBdKYHQjsVbBrs11LTbjUH0aDUbaS9j+Z4UkBYCuA+I/wAOfh5488a+GtN8U+F7e5lZZpY50JjkiKrjKsuD39a+Kf2m9H8T/AH4rGX4T/EnWdO+3pHCIZ5PP2Hy2bq+WP59qUacZytsaO8YXXvNfI/R6aGS3BnuJIolU4JdwAPzqtJLHICYpUk2/eZWyD+NfjT4u8ZfGbxPaXg8Q/F7xFqO9CfL+1GFc+4XHev0l/Yvn1O8/Zl8JXmt6p9qvBCfNmlm3uwzhdxJyT7muirgZUoKTe5wYfMZVKzpum15u36Ht3mknYBg0BjtK87s9RT4YHkXeRgr0PrVqG1ZWJJGT1zXJax2STZCsexQx6nrSquScKcHvV37MCowpLUqweqkEVaaDkaZQaIhSQDmo4YDtJMRB571qlQFC4OeuKjKEfN1J61Sd0HLroZvk/dJ5HpnpT2iXAwOfWrgj4OePrQIXPGBjNNTJcUZkkTKS/bvTEROXReMcGtXyMMRt3bhg+1NW32Eqi4HfinzMOUzPLk6kcHpSCINy3B6HitN4G+XPCr706OKMn7uPfFPmb1BRuzPFkoBcjJHoOtH2QlhmM9Mn2rbitj9R3py2uXPoeOamU9RcrbsZH9mjAfuDU4swpB/EVqG3YHBUACk8obvu8+tClfctxXQqBO2DmpHhDRBnHXg1aWDZzyTnrUqx9dwBFDlYrlRkmAZ+X7tNS3xluMH1rYFsCeBhR1pjwry5T6ZFR7QajqYsiYI3Dp0qKRFLDIxWrNECQ2BnvxVKVQCPlwc1akVbUqGHy3ye45NP8iJuT0qZxH95iST2pm1Tluw6CrvciUVfQCkaAMo/OoXRWYkdalDtnkDb2pZWG3pznimmSmVdpA2E/Q1G+R0OfWrTZXnb0qEqDu96uFrg1fY+bfGvjxb3RrOVNLmtbawuluHVhgsc+lRLf8AjHxfqlgNf0c2uhTS+ZAszZMoAzkgdq1/E1pqFv4c1bxTrUMTtcoRaRbcY9MiuXh+M76kyLd2kLpaaQyqiOP3cmMZ4rljByjzRQ51ot8spWNT4e+AdEfxJqOsPpVvdTNI0old/lAzwPwr2B9Dn1a/hvltRbWoUeVGjYBPrXhHwvbU4NCs5L6/jjk1Kbd9nKnAU+9d38RfibbeHNMtfDnh2+fUdYZtsXlLlIfTcaPZtyvEFPnjzSVregnxEg1y+1yy8F+HbYXMwnMsgLEiMY5LGut8FeEIrexa41I7b6LKt82QBXEfDzwB8Q/DkGp+NvFfiXzn1CPzHZBgop7Z9q7yz1zw/a6TCttOYvtkZPmTSZ809+taSd1ZHNBtyvNWfZ22+RoXujzw3djbQMri4ly2Ow65qz4his9WvYtNEskV2E2sUbBUetZfibxMsWhxnw5snvhAFEmc/P6Crvw90nWZpE1HxHblbm+jHDjDCs7s6o2TtYfongddAmWaHVJrgSNufzG3Zru4ooxtO4j17Cql5aW+nsIguFJ5HXFasB8yLGAcDgmne7Jk91axAncAcZ45pcZLYQ8VGhEjPFEx3KcE1eELR7E6kjrmqcrszXwlRzuAyfpQN20E81NImwlWXHoPSmRbgCcdfUVopXFytjc7uHYZ9fShf3YZvvH0ppAPO3FBVR9x9vrz1pRmEk0xqs3XsT0p4YLwRljQseRtHJHQnvTkjJ+c8MlW2h2lbUEO0EkjHU+9KjAneiFW+tPEZODtHHJzTlTfknj2qWRpeyIi24jdwR+tDHLY6Yp7dDgZweajYozYXj8aiMbmqhoMZ24+bOTigfKWyBnFM7cDJ9zTSZN27oo6DOaVrDStuPVzu+vWllLBSFK5PXJpjcnc4wO2KacDkA575pvXQcW9x6udmcYHb3pNzcIeuetN8x+VIBXt7UhPPHPFJPuU7W3Hs/G3dj1pFO7Oc4Axn1pm35gTweuDRvVflJODUvVkqV9GLuIIwBgdKbvLcFgAe9IhZQSR34zUbEFj6jn6VpsDs0SZl5GBu6E0587l4/CoUYgEsetPBDfNuI7GpakCY1tnmZHNS7gykH72cAVA2MMEJA/rS7jxzmqeo073H7drZJy3vQwxwTj15pvmKq/6z5+3FM3tkkgH196E7FRSAuFO3nJ70yTP8XNEhDDdx14pm75ue3eqjczSVxrvt9vpTVIbinNKOe3rTNpblG24rRXsEvIfwcbu3vS5JyF4B70hx94HkU5SrDOQMdBQ9QStuf/S+ykTDHA5+tKUB+Rx8wPrUM8mweanO3qPaqkmoNcOI7SVtzd9vSr1HNl24Evl4i4z0YmqKanKiP50BLRgkgd8VZjlubeJkkiMmDyfWqM6Ga78mA+WZOH3dhQmluUkmhlrf/2zpk91sEciEjYzcisufU5pdKeaymRBD8jsTyT6Vq3lhB5DppQKShSGODgmuItY473W4bFixW2j82dQOA5NP2l1oU1dpHbRG2h0mBLcCGaLDBW/i9TVp9VikkKsQFMfBz3rC169g0u3trm8lEtpu2tuIBUVxl/4js31Fraxu5Li3nbbCicc+5oTk9CZN395HrH2+G1tA7ToznquQSBU1vqkU9qZo4wwHvXA+HdNVXuJL2UiX+FM8Ct46lYeHNLmu7y4VVQZwerH0FTfoh8rXQ6ea622JuDy2MkCsyLUIg32v5pGI4BOMVW0q/n1bTZdRmHlJEAwXPJHpXPXGuFkvpJLYjj90CcE0LV2Cy3bOvF99oJbyhtA+ZetcdrljbedcCDKiXB2HpWd4W8XS6batFq0jQu5KrFIRlsnrmrekazoutX9wQxlmtsLsIyBz1zRJOLuiU77s4fxDq3inw3ZSQxo6w3EqqHBBCqT6V1VnrcOq3en6bYvMsTwhLplGOMetV/ipbaXe3FvZ6ZfP5pjx5eMZY1zx1+w8L6E8ltPMmoW6FG2RmTJ9cU01L1LcHFeR61p9vYaJtm2yG03Zy5yTj3qpqvjuzglmvdM2zh5AnXAz6VyGn6rqfiLwhb3JvHjYpiUE8k9zjtXL3+sW/irxTpfgvQbKRILFRLeXL/Ir47Z7mqjG+r6A3y2srXPX7XXNRZXnkgiLK4Aj84AitibxVeCNHNr80hx8rZAFedpokOmazJ5N+SZYjJ5andSDxDqlxbLoOhxNcX8r/vHcY8oUmlJaEuSi7NnrNpq0Qij3yKZZRkrkcVet7sNvYDATqTXn9jd2mnwCPVztv0ADNj+VbknizSbTTJPs7GSWRCAuMZNK+uhVm1dnV/axCoYkMH5AB609GMgLhdo9M9K5Ow1tF0iO91aSOJgcRRu+KdJ8QNE02WO31S6KtNkgQjf/KmoN7Ck72udWiyOCD60q5VztTmuIT4nQ3Wqmy0TQb+8+TcGdfLB/Oqun658Uda1K9WLRLfTogQqP5okbH0pcsr66DTv8LPQw5MbScbV+9z0qlNrGlWcTXFzfW6qoLfNIBXCaZ4P8a6y2o/2p4xuokjkIEccYXP5Vc0P4aaE2gzX2p+ddyjzMPK55x7Vo+RLVjfNJao0bv4n+FIbH7YZt5wSoRC3P1FfMP7WPxY8cTJ4Zm8FrNYrKkryvIjLuA6ccV9SaBoWlWXhCOSy06Ab4GYZGSDzXy7+29crC3gZWmeBPIlLhAAXO2tMNOPt1yo5cYr4du55LoP7RvxxvDZeGLzXrfyL91hJRTuXPfJr7Y8C/D7XrjwbC+t+KriZHgclckZ49RX5w6Tdi3mtdTgfe8Eok2v94Yr9Kv2dvF+q+Ofg9a6rqFg1q6RsiBu/HWunMZciThFLuZYK3NyuTl21/Qn8I/DXwafCkFzcWTtKVlLlpWYHk9K6PwnpWkWfhGL7Lp8Ua+TIVyNxBycdam8Om5/4Q+HeyjKSYGPc0zQfMi8G26vgyfZ5CW98mvMnUqT1bPWjyRurak2gE2vgi2EpU7bdycAAsOam01pIvB0DZCqloxCntwaq2kYh8FQgZci1Yknt1qxDL5XhBBIm4JaHj1GKy5VcmMm9CTQpP+KLtZNwd/s7cHjsabpP+i+CbZiwGLZmAHI71BaCODwbb/eCtaHHqMg1Lb/6N4KAVelt07DjrScewk3ZXH+G5BF4MsVZdmLR+cfU03wbclPBGnjGM28jgnvyaS1by/CkUgdCFtM4LdTtNULDWtH07wdDHdXkcRjtGAQOCVPNNK4lF3TNHwAzv4J0vI+aWNy2ex3NxSeB1RPCVnLyCwmOP+BtXI+Hfin4K0jwxY2X2+eaeCF+EgY88k5OMVS8HfEPxLJ4Ss4fD/g+TUE8uRkleQR5BYnofrQ6U/kaxrRcG5bnf+DJmn0jzGUhZLiTae+N1SeE5DLcazuRRi9Kkk8nGBXn/hCb4uajoSLb29josTTSHc7ebj5jS+FvBHibU1vpNe+IV3Ij3Th0ggEQJzzyOac6bV7siM246anaaHeaZYeJ/F9zc3sEfnTwbN8ygYCYOBmsGT4oeBNH8V6hJqOuqV+zqmI4zI2c57ZrM8OfCLwJJruvXeo2s+oSJMkRaW4Y7hjPTNbvhnw74a0nxdrlrp2i28CWiwKo2A9QTnmjlglpqZpSvrp+JhXXxftdQ8ZaVP4W8M6nqzRW0qK6wGNcHtlsVLrHiT4tat4k0UWfgKxsF3OUlubwErx/dHeutln/AOK2gxCgjisnICAAAlsUzXJd3jLwsrj5z9qKtnp8govGNmomri5Pf9DjvGnhn4q6nZWh1D4jLpokvYgIra0ViuW45b+dSeNvhPp58L3954p1++10xCMlZZzGuSQOi/Wuw8VvlNKiJPz6lDj3wSah+JDq3gnUcMQsjRISTySZFqvaSSTQqkIqLuGk/C/4e6Ja+da+GbUTRW+A0hLk/L71peApI7fwbpXk29ujyI5fbGo/iOO30qzfSFLOUlhlYWB/74rM8HAWvg3S4jnIg5yevU1jPmerY1srKx41+1tJLffs4+K4JMxGbXURXU5OFkXGP8K+CNQMovZS0vmKoyWPH8PSvuL9rEq37O1yDuQz+Ilc4PPyyg/0r4a1cuWv3WLeJAWAAwM7elevgF7j7Hn4lqcknqz7U/YL+0ReEPh9JdrEJZG1SU+Wcg5Uf0r6d+Kcrt4Evo2IZnubZcdseclfMv7BIjPw2+GMxjXcbLU34OcHIWvpfx8pl8NtHkBXv7dWJ7/vVNeTXVsRI9CCXKkjs7pBF54AJ2RsQc/7Ncn8OY/s3gTS0CBflckDsS7V1N8c291Ic7BC/P0U1zvw8Td4G0eRYjl7cn/x41jHuDkr26kHhF0Pi3xrLn5vtdupHqBEKbrKE/EfwpI6hjHbXrqCenygVJ4UTGteKrlnVXa+UMGIHRAKj1a40yHx9od/qmrWsENtp06l2mUYZmHHX2rTl1dhRu9WP+JxkX4d6uyKCS0IwT6yoK66ODdIkf3F8vBz24ryv4t/Fn4VaX4LvLW+8WR4knhDmKNpSMSKeig9cVpn4/eF9VYw+GPDuu6tMYSVAsJIl+7wMsAKXJN62BVNOS5r/DC3DeBbFwmd9xcDPqPNYVNZWHmfEfV9+R5GnwDJ92JrzvwL48+Nn/CKWFp4f+AaJAZpMSXmtRxqil2O7HLHqamsNJ/aE17xx4gmXxB4e8OyG3t1ZFt2uigwcckgHvV8soyak1oKL7J/cd/450mWSx02AKzeZqcJOB2BrpbqKysoZHuL23h2xH70gB6e9eN+JvhH8QL670aHxZ8eNcuo7i+Vfs1nZxWyE4J+8Occetbmp/s0fCa6im1PxDp1/rV3DbuTJealMw6H+EMBWUpKyVzWKvG9tQ8IeOvht4P+H+l23iDxZaWjQGQyBpQzZMjHoufWue0P9o74Uan8R9fXw1darrlzHZwI0dnpUxGRno5UKc12fwl+G/w40LwZo76P4P062LRbxmIMVOT3PWtfQZ9nxA8VQW0MUUNrb2gjCIq43KSTwKXNTV0rmdpp36Hnnj34n/F3WNAMHgv9nm+vhJcReQdU1eKxSQhgRnhmHI9K6SNv2lvEdsheHwh4Ocx/Ou99SZWx64UcV0/jq9uItJsdqkmTUoADnH8VdOt+udr8EISamUpcvuo0tHqeCeAvhJ8X9U0+6uPFX7S2r3Uct9MJIdL0i3s0OGwQGOX/AFqHxH+y98IdS8eeFH8Ywa14nvYhcSxSanq8zhCFHzbAwXnOK9U+GMv2nwobncu17+4Ix/10NJryCb4k+Hzvw0dhM3XrkgU1Und2dhJJx0VzGh+Efwc8G6Vf3Xh34eaNbSLBIxk+zh2yFPc5NdJ4NuYoPC+mGGC3iEkIYrFEFA49BTPFUiQeHdVKAEC0kHX2qv4YLR+F9LgaMBfsyAHPPShXcNWNtWstCpDcSSfFHWbYNhItLgYbRj7xNV/ihmLwFrudxUQITz1+daXRefil4rMi4A0+zC5Ps1N+J0zp8P8AWdighhEnPvItK+pSTpyTmvM344tmnWSpyPsyY/75Fch4dUTfEDxOCoIiigDn8DXex20cdhZ8Y2W0eef9kVx3huS2j8a+LJFUZdogc+y1cHdEVLyba2G/Em0iHgTUmZ8bnjUDH+2K6OKNY4bZAekKYP4CuR+Jl47eGJIR903UIx/wMV0C3R8qLkkLGOM+1EovluZXTZmaAoX4h+J2OHDwQLn8Kd8TI1/4V5ryBvme3wCe3zCqPhq43+LPE0+8M7NGo9gFp/xGkLeBNWQ5bdGo+vzCs5RakWmmdTb7l0/Tz2+yxjn/AHRXMacPM+LHiMoxJj0i1zntktXSWxMlraYyqi3QDPbgVzWiRXDfFnxQqKSg0q1Un8WNKztoaRnDXmXp6ml4rzbeE9XmL8LauR9cU7wwrR+F9IWXClrSMn34p/ji3lTwJrzOY1As2xlwOfxos9Q0jTPD2kyX2r2MKCxizuuFGDtHqabl0M3zWueZfHvf9maNGUJHo90zZ9eMV6vpEHl+HdFjx8w06DJz/sCvBv2gvib8NLd9Qgk8V2styuhSjyId0jYJHICg5r0TTPjf4V1PQtKHhjw74i1mX7FCFEOmyRqflH8TgCnKV2kinGair9TT8QrFN8Q/DEJhy8cFw/X2FdZGpa48za2Q2MAV5BrHjb4pX/xB0n+w/gZcgx2khjk1DWIIAwOM/KMtXTQz/HvVbj97B4Z8NLu5GXvGH8hVt81ltYmSaV31E+HKXDaRr0/lHcdduQcdxnFRfFK1Mnw/1cPcJGHjVRvbGcsK4r4bfDn4iX2k6rcXnx9vjbza3cl4rDSY4QG3fMuWyePWnfEn4M+FpvCM7eItV1vxAxnjV1vb9wrguARtXAqofFa+v9ehmk2d+dX8OaNpWny6hrun20S2sQy9wvGFHvXy98d/iH8N2+O/h7UZPEkc0lpZ7LcRI0hkDOudoUHPIFfSWh/BX4R+HY7c6T8PNNMixriSUmU5x/tE14n8Ube3sv2ntCs9P020trdbOFdoRVx846VVOznpv/XqKyXxf1+R6nH8XbDUpo4/Dng/xJqkgQf8w9oVzj1fFcd4A8VfGq9fxLNp/wAEoIvP1ZyGv9YijAGAMkKGOfavoMzSrerG4BCtxgdRXB/C5g1n4mkDNtfxHc4A46YqXVWqsVHTU5jxXpnxuvvB2tNNrvh/wwpsZC7RRPeNGNvOOmareEvhf8RJ/COjRat8ftVeH7FE2yx0yG33Lj3BIzXofjyTy/h/4mkkY7V0ucnv/CauaDFs8K6BGgCqNMtx/wCOCo9q27WKULw5kzx34k/A/wAB3R8Lf8JLNrXiF5dfhRRe6rKq7uTnapAPToeK9G0r4QfCnw/dvNpXgTTIZmfJcx78/wDfRNQ/EZEOoeBYu/8Awk0Jyf8Aceu1lH+kPjkbjj86brSm7PoChypeZ//T+4UMWlfGy1stMitoYf8AhGZJGiS3QYfzQA3Az0yK7eCeQ3Cb2+cN1HFcKgY/HiTeoJh8I5xnnmeu0tjuuYsHBLVxtuW51XaZx/gadJtd8bXkbN5ja4Ebk9olrro5mHmzMxwqHOT7Vxfw1Jln8bHCgL4mmGfXCqK6+RgltcO67gkLtjPoKqU07Cekmc18IpAnw5si64MtzcMMHPWV60vH9x/xbfxYeVP9jXGP++DWH8JF2fDbQ5ATmeOSQ57ZkY1o/Ei4SH4aeLDJnaNJnzj/AHTRVXvNIFbQ1fCTD/hC/DQ6BdItgeO/lrWF8X5B/wAK21qMtgSCFF57mVRW7oRx4W0MDK/8Su34/wC2Yrl/jMFf4ezBiAXvbVQD/F+/SlRXvK4SktbI7IyBLS2jAyyRKCSfavP/AIvuTp/hCFOTceMNPUgngDcx/pXdXRXjYoBUYxXD/E9YnHgqIltr+LbM4B7gORVTur2KoOLqJVNjrrsFpZPLOMORjtmuI+JkLHUPhyDyW8Uo5H0ieu+kiBlfqcOTXJePIPO8SeAIyf3aa1JKwx/dhbH61pF8xknrdHV3AAuXyvBPFcT41Xf458ARFMkX11IuT6QH/GvQLmHzJPMPT09K4nxdDJ/wsbwNth3GL7bLk9gIgP606bvLQT0W50zjEr4PGea5DxlOD42+H0JGQNQupG+ghrtXgkMhGz5jy3HSuQ8V2E8/xF8CEKcQfbm3dlzEBk06VuYqctNDqp5hJI+3jLH2rkfF8iS/EDwDC4J2z3b9en7qutuhbW0zefeW0QXnLzKv8zXmfj7x14B0b4ieERrPjLS4pYre7dYRcBpGBCgsFGSQOM/WoSXNcpNv3T1CWUSTMoQjDZriviKFm8R/D637r4haT8oGrOuf2gfhPFMYLLW9Qv5lP3bTS55P1CYrmfHXxW1PVfEvgVPDPw013UJDqUssQuEFr5n7oj+PnvmnGDvoZualdJntVyzGQ9NpY8VxXxPEbW/gtXbJ/wCEttCoHdgG4qjJ4n+Pmp3L/ZPgzpelRDgSX2tKx/75VTXI/FLQvjfq6eC0uPGOi+HHfxFCyG3sjclZArYAyR2zS9lzaNpDo1lCXM02l5f5nulyn7+YKuDk5JNcV8W0jX4b30U0sRMtzbgK7jI/fISfyFVJfhH47vZ3Pin46azfAnBS1s4rYL+KjNct8VfgZ4Ag8JW2p6r/AGprN1Fq1mn+nahIySB5VUgqGAPB6VcYxi07kXlLW1l/XqemX/izwlo1pFNqPijTY1wMYnVuK86+In7QnwbsfBfiW2TxXcXE7aZOjfZtPmnC5XBPyqc/Su1svhN8LPDpV9J8CabaMnAxGGAPrzmk8diGy+G3if7JZWyINOkxiJV5x7CqfLJ7ajTaWj/r8DjvCvxmW48FaFB4S8Da9rjpYQop+zG3DAKPm+fGM+9XW8bfGy/jufsHwTgsVWEkTXesR5OB/dUGu60H5PDWkIiqqCxiwAAP4Rmp5ZGjtbycN922kYf98mpco3uoi1fWx4z8NbL44a18PrCW08QaH4YFy0rDbb/amH7xvcCun074Y/FWe8T+3P2hdTlgdhugttLhiX6A4JrR+EWD8M9BO/d5kLPgnkZdjXb2ZZ7mFf7z9SacpyUtCnGEtX+Z8ceN/g54Z1fw38VbnxLqWqXs/wDwszTbYyxXTw+Z81thiFPUeor7J8OaFpHh22s9G0eB7aC22rGhkL9+5PNfLni64luPA3xDk2mMy/G3TItwP3lE1sK+r0dhqCh1ztccioTl7PlbCSi5KVl9x+N37Txnk/bU+LvBIOoWxLZx0t4wP8+1ctKxiQh1yxBAPaum/aJMFx+2F8ZJ1Zjt1GDaD3/dID+VcuJCQYSoPGc4r06F/ZJHJiJTUk2rI+hP+CYnxF8N/Dv4g/GLUfEwultZtNtALiG2eXbt8zIO0H1r74/Z78X+EfEXw00l/DniC0uI5TI20yBGGZGOCpwQea+M/wDgktcLcXvxhnmtE+ZURg6hhwjD+n619XeBPhH8M/FXw80W/wBd8IwjUWDuLuCRoZFYu2TlSK4sXZVJXJwMH7NNNbvy6/M7C8VD8erUs7E/8IpIAEPH+uFWPiarN4LCJuBfU7RSc/8ATVa8rPw18ceH/jvEfAnxPkiii8PbvsWp2v2kMpk4AfII/GtT4keNvi3oeh2Fj4u+GUN3YvrNp5uo6ZeBgB5gwxjOCOfrXDy2ejR6qTbPlT9oieJvj94sZ5iCsyeWoHC/IMn3rzcHzrwENux1OeK7P46+IDrfxj8SXqW/lxvOAEZcOvHINcbCIjdohUjI9K9SMbQ0OStK9Qfq8e63XYu5e/qKyJvJkVIwSvqxNdBqTva2XnQQ70Jxn1rmmkDg7o/LOT+dZU5t6ClGN02ejfsg72/aVmcwqVi8K3xMhOCeBiv0p+HLsPAXhsA4RbGMmvzQ/ZJ8xP2iNTvmGY4PCN2N27pnHav0i8DTsng/w8VcBhYRDGPauHMVzVImuFfxPzKPw6vxJrHjiTcWA11hyMcbFqO/vY3+NFjGc4j8Pu2fq4rM+HF2ftnjORzy+vSf+giovMWX41MzfMI9BUAZ6EvXDCCsztbL/wARbqaW/wDCSiQbDrIJVhnI2GovjPpuga54A1aDXtHsr2IqoKTQAgjcOPWqXxCmV9b8GxAkf8TYn8ozU/xVuR/wg9+xPyiaLcT3G8cV0RskmZuV5Oxj2vwh0/SvDY/4V/4q1Tw3O2n7/wB1KZY87OyvkCue+F+qfF/w74E0hRodr4ugAYvMsywXB+Y5JB4Jr09ZFTw+zodo+wEhvT5K5/4SXX/FvdEK9DESW9TuNP2klOxKTt2OK+GXxp8JT3uv2PiO3vvDeoyaq5a3vYCFz0++Pl/Wur8N6hpuq/EPxLfafqFvdQtDbqDHKrdAfQ1F4AFnqNlr0N9Zw3MU2rzqwljDZGfeuK0f4SeDIvH/AIsl8MLceHbxmhZ57CTZubb/ABL0NaJU0tdyFzrWNjutTmX/AIWvp4FudyaTId+eMFhUXjMGTxZ4PfqYbqV8Z7bDXn0lr8YvDvxMC2niCx8VwLppMSXcAt5VG7pvHBH4U7xP8VIdK8Y+E4fHfh680STfMu7aZkY7eu5eAPrUuEr3QpTTbT/r5ndfEWRGu/DAAO06umRnttNO+JlxGfDkO4jY+oW64PP8YrG8T+IvDuuX3hZtJ1iK5LakG2q2Tjafyqz8TklOiWEUeCx1W325P+0KuULxsJS97Uu/E+62eBryJSTuaFVx2G8VJ40nSLwLqCMWJNpt69eKzPiZP5ng6eFm2A3UAB9PnWnfEWWNfAuoxchREqlh1OSBUWszRp20Lmu3Mtt8NLtIV3TLpRAHvsomuzF8HbxUZkKeH2Eh9D5VZ/iabyPh5eOkxDR6fjjr92oddnmh+DWsSYcONBY/j5Va8iauZwlaSR+Q/glRLYXdkDuWG8uCsrfef963zGuo0Oytr3xPoumXb4+1X8aFlOCATXMeElX7E0keA8xZ3O44JJOcema6Pw9Ba/8ACZ+GXntmklXVIpImyRscE8+9epSSdKy0PPrzs/fVz9Evh98OvjJ4X8L21z8Pviy93ZlWxpWp2qFV5PCyD5h+Oar+A/j14o8F+F7pPit8MtStI4bqctf6Zm+ic7jlvlG73xivTfh9N5Pg3T3DZ3Rsd+eR1qL4b3KDwYTOA2+5uCM8hhvavNaUpK52rlUdNH9/5mR8Ffip8PPGPhe5uvDfiWCUy3c7vbzKYZRlicFHwR+NdF4JSW38E7ZF6+ecq2cZZvSuD074S/Dbx14an1HxD4Yt/tzyTEXduxhlU72H3lIrlfB/w4+L3hDwALj4e/FI3loBK8en6xbiZVXccRhxg4GMZOTWvJCSvt2KgprV6o9Z8NTxwfDBI24MFjKd5POPmqOW4jX4Rruj4OlbiB6EV5N4f+MXjLwn8OJ7f4rfCa+tFjgkU3mlubuJkOfm4G4cHPTiuy0Dx/4B8X/BmT/hGvFFpcs+mFVQyAOBjgYPNV9Xa+Rj7aDWmlzqvFE4tvhcmGyv2WAZz/uVL45aObRdIWTLf8TO32YPQgiqviZJW+F1u0ca5+z24Ibv92n+PHK6Roiu/ln+1bUZx15rP2blNjk7QRN42nD6j4b8xOX1PqDyPkNS61Ox+Ieh+TKdospix/Kq/jMMniDwrGsfEmpnLHt8hOafqDPH8RdJVV3eXp85OR3yKp01YOe8rMf5trqHxGvbTUIEuYW0xMRyDK534zg+tefwfAzwLr/ibxLqWkJceHNVjufLS90uZosfLkZQHaefUV3VrIyfFG84DH+x4yfb94aXwfuj1nxSikNjUdxP/ABVuDS5ombm5txnrqeP6Vb/ALQXg7wDqkOl31j400rdcKzTEW9yq5IY8DBI+lWtR+P3gdvAejaB4zs9R8M3rSWcSrqMRRGYOoADj5SSfevRdBcj4YalsLKyx3Tb84J+Zqb4s0vTda+GmkWmsabbXUU72ivHNGGzyvPIpr3o+8VGNvhNrW7nTb/xR4SfTLqG4YtOy7HDAfJ7VJbQyj4k6g7RsH/s2NTz6ua818S/AHStM8XaNe/C/wASX3hTU7nzPnhczQnC5x5bZX8sVX0TXv2jvh/8SLseK/C2mePNPfTEQ32mTfZ7pcMeTA3BGPRvwpKnFO8WOdST0mrea1/r7j0Tw+THZeLmjyP+JhdDC9jsFVLh5P8AhV2iRuizqr2rMAMYXzBXLfDH48/DfXdP8UaPqN5P4f1u41K7H2HV7draQ8bcjcOQexFdtcWM7fC3SfszpI2YFyhzx5gpVG72M4Qvqnc3dQeJvHXhqQyASBLpFTuMqK/OT9qXx5eeN/2l/E3hTW9tjF4eaH7HleZSIyC30+bH51+kuoWMsXxB8OybV3C2uSCR1O0CvgP9v3RNJtPj0mpQackF49ohluVYK0gxyvv61jBx5/e7o6mm49kvxPnzxMthp9ncy+aH2wvkZwGOM19sfA74R3c/7K/hbxr4T8a6joGszWgcrbyeZbSZcDBjPHJPXrXwpr1sLiwvFuYwEMLZYt7V+lH7N1uv/DEfguK33u0tvC0YJ/h81eK9TGT5aSaeqPLhBSxlmtOV/wBXN69+Jvxh+GOraBa/E/wS2saRJGwm1bw+jTZKgY3Q/e6c8Zr0b4d/GDwL8TLjUovDurw77Fv3kNyDDKDjJBRsH9K39V80eLfCYmZF/wCPjAHIxsFcfrnwi+Hfj/xB40vfEejobiwEa293bsYZoiYySQy4PWvK9tCSs1qezLDSjFOL0ff/AD/4B6ZA8c9tHdwfPG4yrjoRTihOC/fmvnt/Bfxs+HnhXwvd+A/HsXifRpZ0VNJ1wiOQIclUSYDJPb5s5rqLb9pLSdL8U3Phv4oaJc+DXhgRo2uoy8ErH0lA29vWs0yWmtWrHrTQKcEk5BB470Ogw2OjHpWdonibSfEmlRa1pF9Bc2s/+qeNwwIz7VdkyCdykcZAPehuzBK5GsOH55571I4G7JNIbpAqjZ7E1DJJk/L0Hr3o6mcn0RMfk4JAY1Fuxwx5FMaYvtcj7o5qGSQAZxnmri7iSYSMud/6ZpqTMcuFxt96hlc+nHrTAU3EKxz1ODWnQlq73NWG4ZsNI2QeCKvxhWwSvBrAikGQfQ9zWtbXJPysoz/Cc1nMuNupa2rn8aeEBYnpTgpAB6g1MqAjG3Ge9Q5FKLT0P//U+/wrchc4NLs5yew5qY7ifRRTc7c7eSe9cNzqV29RkUeOfU0y4jLAnB49TUwZlIJOKZK6n+KoTdyrXZmyoR1fGevFUZ2QMB1NalwN38WaoyRDgHnHc10Rkrmcrp3KrDoVBzS7A3DZB9KmC4B5GDTCmTnJyK05mTcjdcDA5zwfao2XywO5NTHdu9DSPGTVKViW7kDAcjJIPTtUTKq8ydfSrHXqecd6ryBemeaqN2ynG+x8+abri/FrwnBpWnXRi+yx4uGCYIGPvc+teJ/DP4dR65rl/YaZfytcy6u0Ks2ShhVufw613ujeI7HRdFt9R0q4aBdSRbSTYM4U96n+Ft9oHh7xXry6ZrMfn2luYoo1G4rI3JP1NOEpQg0jCpCNScXPX+vU9rufAGgeHNC3X0i3cdsuI0Vh972A5rgLzwCulNp+sQ2u5r27VyMj5F64PrWcY/FzxwvqmttqEtxKWEKvsKAnjIq5e6rcXg0rwzfasunRm/HnOJQSsYHPWuSF7e6zrlNSlaUHY9F1XVL3UtLMN7+4swnlsseP3nvXF6tpOnmwtfDuny/aXKFgrDmJM1c1vxh4djil8HeA7STWbu1QL9rLZjUnuWrmPBnhPVNKgM2s+IdQvL+WdjIIgMICchSR/CK0Vo+8YVPelyyRo6J4p8NeFtWj0vWYJ5EiO8KiHbuHQV1k3xj+1ataagYpbax3hEV4znHT8K0ZPCvw70qW11jWiz3K4dt8v3/wqxo114Y8eX17Y2WmQraWj7ow4yzVhKom27GtKE0uWUkdNZa3b6rDLcPKzbmwqkHIFaGna1b3Mc2nmXMyY2qR1qa50IPosD2MMVulpIGuAi4LIO1ZPhu2k1DUvtlpaSi1iLMZCMj86HO6uU4NOz3Z0F5LaaDpazzzJCWzhj1JNQnVJls1MShpiAR3GK43xfr93qV4kNnate6bbsPMbY3BzyARxxXW6TqOla5cWlvpkcRWJP36K2WXHTNWpK2hDg+Y1rRpp1WW4T76jNWmtFcZOcDtmlmu7eGVLdY23dx2Aq+IlKB0PPfvxQqlwcZXZlNbb8oi9e5pv9mYUKxBIPUVrIinOeQOfpT0iAPA496PaPYzcebczP7JLx7g3400We3aoJAwc8VtooHbJ680jIFU8DI5pqoy2k1oYvkOEOUwx4zmkw8ZOACFH51sOysgUr7jioJyiIRtBYjiqUm2ZOOu5jTurdFcN61Wbr79zWiyNuPXrwaqyQHcSuQSetaphJsrsWGR1pmB75qcw/MRj5h1oKkj2z81Ju4OSKqguxLtkdqUgkZzzTmAOXHY0eW7Nt2/jTaCL6EUYLv1+VO3rTmQc4JX8afsx0GPWo2wzmJUwT3Jqb9gle+oF2/ibp0NI/mBN3UiplAA/wBWM4xn0pjqRtD/ACgnrVKxqrWItpJG5hjGcUdVYbQadIuNzdT2qEptGRzmhu5LbvqJgHIA5HvTtuB6mmnc64QAHufakGcDk8evertcl7qwPJ2C5I/DNRruZiGb5uuB2p7fM2duCBnNMYgHpknvSe5Tk1qK5yfQjqaY3z529R1NOIHQjAHWkVWHKNnPWqtYV+YazgH3HX3prbXXBJGadIPmGPx96Nu7lR1609SfhGBQqHIOM9aMHPD0/ZjuaYYsZHJHrRe7Em1uA+UcckdaRNpbAXJ+tKhBIQH5vT1qNraV3zHN5eTz71QW6IjuHSKNmHyj+LAzxWRYajZfarhY5sOACqNwTU+pfbNOVpJJS6OeSExtFZN1aqdUg1BmOwQna4PAaknZalq+1jZGvw2u9bzzY2AyjEcNTS9xq1oNVVihhG4ere1cdr2ulryzsrm4N1GoJ3BAvPYH2qSbxdHB5ly9wtsLZMCFFz5noBRy8y0Kg7Oz2Ops9ahltxBArG5ZSWUnkGuGZPEPgnXptTuPJubO8UtL5jYK89qyfhpqus6nrmratcW+1jMW2sT8qdAK6DWprjxBq/lX7b1iX5YAMAZ6c00nGVmgUk9UzC0PXZfH/iKS4vTHFpFvOFW3fgy46mrXjCDSNJ8S6fe6LYCNEy0qr0Hoa4NNSl0WW6vtM0SS7OlO6zxxNgRtWi/inxClguoXujyzrcx7mdk3CEEdM05aPmRKqJq36G5qev6nFfzf2XcCVogJGMnIXPasFZNd8Q6r/anivWZYrVJl2W6AAEAd6sfD3xZ4f1lNQ0PUooRcStv3SkruX0xUt98OL7WL9ryLXIrGzkb/AEe3j+ZiceuaTqWeuhahzxvua+keMNTF5Np+ZGt952oRwV7V0+m6zZX97PHc+XHIkRZFY4B4rh4/CPiLQkkzqN2RApG8IDtP865MnVrJ1up9bluWnnETwTR7SAe4PpUaN3W5C5orXY9H8M6l4c1eG/bXrUXLmd0gboI+cDJrQm0lfA00bWUSyx36FgwPArH0rRvDV/o88J1h9Etl43q4+dj1PNcJ4r8TT2Wqw+HF8VS3VnbriG7dgW4/nQk3KyZpyNR5mvmanjy/uNMltvEt3fK4gnXzFHp2HFdh8O9Ds9Wik8WPbM8962RDI3yqPoa8k/4S7Qb6z/snVklnLXaje6YEmDn6V2VnffEjUrae58I6bBBp8ilLeWWUMV+i1pN+7bYzpySfNv5FTxT4gbT/AInReHbPdBZqR5qxv8oY17V4U8NeEfC9tLea2beW8vvmBkbovpxXygfAHjm21i6bW/ELy6jJMJZ+AjdcjHtXZtpmra7r1jp13eXN+06FQrSECM/hQ6a5fiCNSfO3Z2/A9i8dav4U8Kq+qaZP51+0fyW9qpdj6dK4/QPEuqakkt9o+i30V1Ef3nmW5+Yn3PSu5+Fnwn0fwlq87Xk8t3dTxqfMaTcqn+6oPSu60eS5gj8RCSJVEUxEe4DOMVk5xi7bmkaXMubY8iTUvFV/C8l5oMaXAB/fyP8AdFdRZ+EdWuPC9pqFz4kkRpWUFEhBByemTzW4/hs3Hh7+1rgeY0kLl1B6HPFdRPaR2nhLSrdEBcSQ70XtyKJVdPdQ6cE37zuYOo/C/SYpbK31CW5u2nZcp5vAP0rXPhLwzpXiTTkttKQEQsTuJPIrd1x3bV9OMPylZsNn0xVXXpnTxbY28aGRhbuWCelHtZWWpSjCM3JIktYoofEUwhiiVBEABgY61JoskbanrSqgKrOnI7HbUWkW5fxBdvOpBEKlR6c0/RRPHe660YXDXC5Htipdmw9rJadw0MkQ6uwwuWfHOe1R6IN/hJ/NyT5chB9etSaApfTNQuPKO/fLgUmkKyeCYXfjdA+4/iaJy1sOEE1qNtYBD4EgkI2j7McevU18bft8m3/tvwRFKrMFsnOAcYGBzX2Bcahp1p4Ijgl1KBGSP5g8oGOa+Lv26dW07WvFvhNdPvQTbWjbh/eGB0rowEv9oVzmxsP9matoeB+ArKLUPHWkWkyZgmnVSM9eehr9UvBVhDpfwy0+zsoUiVYXACjHrX5Y/D5pf+FhaLLDCZJY5QwQNwcd6/SPw9d/E698FWkEdvaWFuIDiXG8455rozdSlOPb1ObL9HK/5HX6GlwngmBJG3sIHxx7mm2xisPAcAvLmFJVtiMmQD1rkrbwx4zvPCwkv/HNy0DROTHFCqce1Mi+G+gf8InFPqBmvWEOcTzMxz69a4OWPVnoxcu33/0za1Dxn4Y0nwYn2nVFB8jYdgLkEj0FZ0/xU0j/AIRsW2j6Xf30n2cRgmBkBOMdSK0j4Y0DSPCqm20qJWSJSD15rZ1gJYeGd6QxjbEuAAKn3egXa6o4298T/EKfwqi6b4HhhiWEL5s9yDgepApb7TPiJf8AhZfM8Rpp8C2481UhD9ugzXY6u/k+EZECgAQrnn1ApuqyIPC88cgIDQBQD24pqXkNa6N/ocivw6uv+EVMuteKbu8RbcsFHyDG3OOKsaV8OPA9p4Zil/sp3nNsXMkkzHHGccmuj1FmtvCMkEYB2Wu0Envtp0p8nwuOfm+xenfbVucn1BwTsrFXwzY6dp3g+2it7CKKM2rE5QZ6Gp/BTFPCOnZiRPLt2PC8YyaW2zH4Ujzyy2nbudtHhlTD4RskH8FoSWJ9c1Eo3uU+bcr+CJGk8HWRjO7LStweD85NO8JzTCzupHiKI91KVGfeo/AXnL4J0zaoVnjZjnt8zUeDH/4koaRi5a5mO7P+0aUVo0ZbtaWR/9X7i8LSrLqGuugGDe4J9woqPQWkn8aeJ9zf8+w/8cNJ4THmS6tLt2iTUJFOPw5o8NrInizxRtyu2S2B/wC/dTNWdjqUYvdksbibx3KY2xHBYDcp7sXqLWuPiB4U2MWTyLwuncfKKm09RJ4x1XzSsfl28QDE4BJYmq+r3GnWvjbQrm8voY1hgnWRjKvG4DHemnew53S7FrxEUmv9Dt3/AOWl4HX8Aar/ABBkjXwbdCRS2ZYAPr5q1geMvid4G0jXNBa41jd5F05cRRmQkbT0xWZ4z+K2la54clg8OaNqd7J58W3faPEhw4PUilySkloZuoldX1PSddfytIvtgLlYHIOf9k0eGbYjQbH5Nv8AoqnJ7HbmuI1/xX8Xr3R7s2Xwy06zt3h4uLm/5wRySMVa0vwn8ZtX0W1tp/G9lpKNb5ItbQSADb0BNDjaNmWm5R0T+7/M8Y/av+0v+zxo0KSkyaj4mxIc4IQS5JH4LXxZq7hb+9EcxZVYkEr7V9d/tJ+Fr7Qfg94K1PXfHV1raXPiBlHmxLHuOGHAHpXxzqM0jQ6hMo3qBJ5JPBPBx+telgvgdnfU82u2qiXkfY37HXxO8D+C/APgPTNWuLuS6tbO/iENtZySsS0nX5RxXv8A4w+KF/rOkQ2/hP4Z6zqqPdxPGXAgBIbIzu6V55/wT+so5/g/8M9VmtoxPcaFdTzNgMWPmgA5r6X8brN9j0yGEiPztVtlYqMZG4kjivOxMoxxDSX4nrRhJpNv8Dh9V8TfHjUtMkMHw00vSoxbtvkutRDFRj0Aql4Z8HfGrU/DOm+f8TNN0SJoQyw2NiJCo9Azda9Z8TCSHw/qWXO4WkmeeANpqp4aK2nhXSQyYc2MRGf92uV1Xa6SBUopWk7/ANeR5b4O+DEt9c62fFnxE1zVz9tZJsbYASAMj5MVLH8APg9D8QrEv4P+3PDYtKJbq4klIJfHdsV3PhG+igTX5jLv8zWZCWI4AIWrEbNJ8R3QNmNdHVlI7Ey1XNJStfQp2tsZfjTwn4U0XwsYdF8OWVoDe26jZGO8g9a715WWB9qoMRHIA/2a5D4lMqaFZW8xwZ9WtVQep38V0+pALHcASYAgcjn/AGTWT95Im7TOf+GrNH4C0UBcbhJnH/XRqZokqt8RvFzbuRbWQ2/8Baofh24h8B6L50w4iLEjtljVXw1cC58feOZI8Hy1sdrZ7eWanl6CUtLs0/GEsZ1nwnCVJ36iWznphDW3rM0Q0m/LEhvssvH/AAE1x/im8iTxH4O/eFnmu5cL7iM1sa7NIuhanIxzts5u/wDsGrUL2BSW6H+CY9vgvSH27QbdCOfUVmeHmK/Enxu5YDENgoHcfu2qz4LuGh8I6MpGStrGcZ/2RxWTot4z/EPxzKIvvCxUEn0iNKrdTHGTtoi746nZ4tIiMvD6pDx+JrpoWiW4Xecge9cN41uG8/w+uPvanHx6HBrrbPd5vmSISRuyfTird3FWId7anO/Ch0h8DwsHYE391lSOn71qffMrfEbTDIx3pp0pAB7FxzVL4UebN4DtCp3ubq5LEnH/AC1apbhYv+FgwXE8saNFpjqXZwAvz5wTSpx7jUop+7qjR8bzY8Ga60eNy2jnOfwq5pOF0LSkRs+XaRj/AMdFcZ8UPHHgzRfA+vNf69a7mtiNkcoLdR2zWdY/HT4bSWem2Gn3eo3UrW8Y2wWErgHA7gYpcsrXtoJySdmzodHnkb4leMARuK2tmqt7bSeKk+JLGTwPeRIvzvLCBz1PmCuJ0vx54kfx94on8NfDjUNWjktoApkkWAKwB4O6qXjnWfjTrHhx4pvAmh6BC9zD+9udW80/fHQKvWqULbl3cpWueymaZLe2MiOSIV3D8K4bw3vl8QeJ7oERlr8DJPJAQVltovxYvlhVfipbaYnlgeXDpolPT+8xrlvCXw/vL2fWBr/xD17UZBess5Gy2Vzj0QVrTVkzNJtu52nxHm8vQY0nv4YQ95B85kH3Q/NTaj8QPh7pZX+0/FtjDhBwsu89PQV5/wCM/g98MYrfTpp/Db6hNLqESM97dyzAgnngtivQLDwr4U0crHpXh6xt0jwBtgUkfnTlZryJSj1OD8JfG74eXHiPxF/Y0urapLJcjH2bTJmXgAY3FQv61p+OPiB46vvDU0WgfCe+niklQK99dx2qsdwwDnJH5V0vg68f7Xr2zaIlvCqgAAKMDoKd49nZvDyJ5v8ArLyH8fnFSlJzs9wuvkNi1b44apbWqHRPDugKsahi9w1yy8dsAVzmkeEfipqXxE8ST6h8cJrKKO3hDwWOmRADI9Wya9JWdyowxIVQME9K5rwyyHxt4ruQ253aJG59Fod0mDatZ6mJ4/8AhZoFx4A8QS+KPFviPXR9jYypJfNCjjuMJjH4Vs+Gvgt8HNM0fSLm08C2s8v2OPEt1K8zL8o/vE1c+ImP+Ff68D0ktirAehNdDp86DStOWMAKlpEP/HRWM5TkrNjSXY8s+LVtoum67rGm6bpNpbRx+G0cFIwACZQB0r2+K+dbDT4FVVAtY+g/2RXgvxane48d61avApX+wbMZJ9Z+a9pe42R247CNBkH2FTPlcU+pspyas2YmoSyzfFjTwJOLfR5SyjtkjBroYpG83LMxwSck964prwD4uygN8w0QHP1fpXStdMMtjJUE/pS1djN2uct8KyIvCN2BJuD63evn6yGk+J9w6+FRGi582+t05/66Cq/wtl/4o0SGMK0l/cscHqfMNJ8S387RNNt43wZNWt8/99g1pTuppDZ3NvtPlEHbwBj8K+XPiFcwXv7W+mxTAyyxRQARn+E7uv6V9OLIEuFAJHzYFfLPiaaG6/a7tDsKzJ5IZs/fwxxTi/3hL1TPq/zf+JhvGAAx/CuG+Fm06HrEyxlTN4hvCST1O6uxOFvGJG4BzXFfChtvhbUJF+ZJddvWJ/7aGs5fFdji3bQ0/iRKkfw48TsVLA6dIvB9RWnoyrF4c0eBCSFsIOT2+QVg/E2TPw811U5BtsAE9SSK27GUrpVgpXGLaMEf8BFPluri5rbmB8QDnWvAMbPhTr4bHqRG1dlM4SUhmOdxzXEeOT/xVvw+gB3iTVpHAx0xE3NdhLIXkL+WSc81TWw3q9zkbZ4pPjlqkgZt6eFokxjsZya7O2fdcxncVCt1ritLN1J8ZfERMeANDtVV/wDgTHFdfZxSJMm7GQ3OX7VM00xu25x3ws+54zlDh0l8W3mG78BRXX3koTS9RkUbilrIf/HTXBfDrWNG0fSfET67rOn2Rm8RXc5D3SAlSwwcZ7gVW8V/H34MaFoWtx3Xjq3eSOxlyLeNpiCVP90GmoTWjWpMpwcm1sdJ8LWUfDfw6SCCbJSR9STTvinN5fww8USbMj+z3G3+9kgf1rgPhv8AHDw3cfD3QLbw54a8Sa5JHp0a5i02SNXOOuWA60z4jeO/i5rXgDVrbSvgc9vbzQBRPqWsR2yg7hjdgMQM47VclK/MyU27WPZrGEw6RpseWKrZxAcdBsFct8Xomk8G2kJQHzNWtAAR281TWNbyftC6jptibhPCvhxlt0DbZHvSDgeyiuQ+KXgH4w3uh6O+r/tCsYZtatopILPRYkGGccAtk/jRGKummE+bse9S2plu2QbFX0LYxXDfFM6VbXPgf7dqNlD5XiaKdi1wowqo3JyfeoJ/grot9KF8VeL/ABJrbDAbdqLQg/hHiuY8Y/AH4I2niXwAh8DW13JJr29JL6d7llZYmbILscHiqlJJ3buCjqd34j+Lnwi8NXMkOp+OrBZN2fLjJlb8lBNcF4p+O3w91rxl4DTwta+ItXljvp+ItDuVRswkffKBR06kivatO0Dw7pEi/wBjaBptrgnlLVMj8cZrJ8W30w+I3gO33Z8xb5mRflDlYhjIHHGaUXeXufiCjb4tjBvfiB8SpXA8J/AbUb/c3yyXmoxWqj3IOTXJeILj9oLWvih4Wim8K+F/Diixu3bzL5rp1wF+7gAfWveZJiZOScZzjNcfrku74y+F/mZSmh3zgk56lFNSptu1i17suZHIaj8Pvjvq1wXl+PlrpEb4BSx0GN8evLk1zfiX4MXV78TvCmn+Kfil4k1rztPupDskFsDt254TGOte+Mckj71cVr5J+NXg+1CkldD1GXd/d5jFVCtLm1ElyvmW5zM/7NHwVlmMup+EbjVJW+/Je6jNK36tVST4cfDzw98YfCMOh+DLC2CaNenPlhtoymOtexShmkyfu964rV0Y/HHw5bBV2ReHb13JPrIgFEa8ubVmXJrojpokKcQwwwp/cjjUVx/jZGm+IHw/RpDuF1eMPbEPWu7dBu68rx9a4jxkTJ8UvAdtGwBW31GVvb92oH86KV5VC5OyZ1FzuEp2uXJPJz0rhfigZF1j4eW/lBt/iZWJJ6BYXNd0QfMIIwTzz3rifiTIx8UfDq0eEt5usTspB+6VgY5q4q8rEyV4s66ecmZ8MNu41w3xmSWXwhpMO8hZvEunKD6/vgcfpXdOhEjDb1NcV8X4ZW0TwnHGNyv4w08EegDk5/SpeiuEIylLlSOvuYOOu71rjvirvtvhp4lkWPzB/Z7fJnrkgV31xHtkJXkMT+FcT8X42b4YeIEi+V5YkTPpl1FaJtyIehf0xx/YumqUZSLSMbfT5RUtyzLpupuTzHZylePRDU0cbJaWseNpjhRfrxUWqkxeHdbm3YEWnTszY6fu2qm7Cimc18KIFX4Z+HT132KHI79TXbabE0l1Gn3gGGOa5j4XwRRfC/wrs6f2bEfqCK7fR1DXsJHHzCoqTu7lQTZ8m6vaXdx8PvE77tn2z492gUMccLcQgj6fKa+rc51RF/uyY4r5aumkuvhxdGZCJJv2hFxk9luhj9BX1Vb+WmqMMYJl6496xjIuTaktz8Vfj/cCP9r34tp5pPmavGM45P7scViyS7C79BzgVqfGyVbj9rD4vXYYkR6ztI6ZIGP6Vl7gYtrRkbhwfSvcoxcYK5hikpNWPrL/AIJOxm3i+NEksm1ht7cH5HP5819o/CCfd8L/AA+5ZpC1sTkn73zGvi7/AIJTRCHwv8Z5o52ljSd13MOSRE3NfZHwg/5Jb4UyB/x4IzEnrkmvOx75qzMcBFqmr6av8yRJinx1kljjbC+GY1PPfzDV74mXTJ4X08BnLSa9Yq5+so4rKhWX/hdt9M77lTw/CuM9DvJFW/iUFbw5pTSHIbxFY4XOMnzK86sklc9Sk3zHxH8b7eSb41eKpYJImRrogjGCtcDbI73wQYYh+TnrXXfGa9+0fF/xcIysbLfFSM8kYrjrT923mDO5T0HevUi/c7HFUk5T3uX/ABBlbVd3yqOnPGa5ZnLHy3IDHqTW54jvFnsoLfBRwckN3rnt5bO44K8njrRFMHJPQ9L/AGTtPitvjZr2onyyH8LXEYJfuT2Ffoj4QynhXQkxhhZxjIPtX5v/ALOGiaV4k+JXibT9ajkEEfhiWWNopmjdWyehUg46V9peFvBXxL8P+FtGl8LfEwzQC1QpZanAJRjHA8wfN+JrlxSU5a6WN6MlFWR//9b7F+HE5I8UF3DZ1qUA461FFIp+L10VO0/2NHk+nzGvO/ht47+IfhuHXF8V/Dk3VodTlaS+0u488Hnk7MAj6Vp+F/it4C8SfFW/ltNfit5Tp0cRtbsGGVSCedrAcVwKm1fqdkpNu3b+up1vjxvM8S+DETllvpWI6DGw0/4rXQ/4QaZOP3l3box+sgqp4xEc3irwgbe7SRRcTMfLcHjZUXxanMfgjzNp/wCQhajHqfMFEotU1cSfLK9jqbi4WPw/c7ZgQtg3OOnyVgfCwSf8K78P7sLutMufTk1oapMkHh+7KEL/AMS585/3KxfhxKf+FfaAJCQ62I3HtnmhxfOmHMrbkXw1uidM1E7tytqtwM+uHqLw9NG3jjxbKGYETwr7Z2VF8NWaHw/M0jgl9RuCB6fOab4VleTxP4vTYP3d7GQfUeWK0lfmQ6cXKEmuhJLcO/xPAEmI49JG78XpPEjw3Hjnw9b3EQkRbe4bLAHsPWqUEoPxSvmK4xpUWT1/jNSay/mfEPQGL8rZXBA9TxWlaDsY0JuTa2MD4j+BfCGp+JPDDRaYbO5ur0q09u5RgQpIYYNZnxA8NfEDQodKHh7xqmqxjUI9tlqFtuLYPQSAgg+5rrvFskzeLvCacFfPldvwWk8fyMDoSxDDSanGB9K0TurEqSV2cn8RvH/ijSvCEg8ZeCH02MXULSywy+epAcZxjnPtWz4o8ceFfEnge6j0nWIzJIyfJL+7OMgkfNitP4j3Ozw4nn/P/pkKnIznLisX4u+EPCmr+Drm71PRILjy3TbtG0jLAdRStG/vIEpt+7I6HxzF/wAW81OSFk3GzUIVOeSBVXxqZYvg/rSPKySR6G4J7D931rjfHnw61rSfAcv/AAiPjK8s45Fj3W05MyEccZPIqt8RfEXxO8P/AAj1+21vwtbahC2iyD7Zaz9MJjlaJRS0Qo3cveR+Y/g2e3udKhktJXkRg24YxyGPOK7HwU7S/EDw3AV+f+04tgduvOa5Lwpaix0K0TejSvEHkaM5UE811/gG0+2/EPwzuQM66khjfPevRhZULLscFaPv9/68z9RfBM2/wdakL5f7l+B7E1B4AZX8Exk/KB53HcfM1TeER9n8C2YIO/7PJ+eTVbwLn/hA4Ln5QzQSM2PXJrzoxV0dsW3Ek+HmweCIbhZ2w6zMdw/22pPCTPbfDaPjJ+zTOCfTLGk8ELIvw/gP3sW0rgj6tT/DKyp8Mf3yZY6Y5b2OGzTau0NSSVlcfp0sT/CdJH4jm0hyQR6qa4zxL8H/AIY+JfhjDfa14WgjuIrKN1u4DskQ7R8wIxzXU26D/hUSKnzt/YxReePu1Z11DF8JRFt5OmRrke4UVabgmiJWk1fU8y1/4Y/E/wAHeBbU+A/iddavZqIfL0/WIVO5cghPNHIz0zzUvjT4qeMPDtjpcPxc+Gd7p9kl7E/9oafL9rjVh0JVRux+FeqePkntvAVoiQCRxJaIoB4PzLV/x6pSTw5GygiXV4A6k5BBzxT5/d5VuEox32/rszkJPiP4E8c654P/AOEb8RW88q3xLJKwjZRsOAVbBzXS6vbvJ8StK8rp/Z9xnac5JIxWZ8U/g/8ADzxf4k8Nrq3hS0kmluZGFzH+6khIXhlZcHPP61yGqfB/x/4P+IWnf8Ky+JF4o+xO4sNXT7TEyhgMb/vL+dNeylewlzxeuvod/aQyv8RtQ3gB10+EHHpuNReCtraj4rZSS41Ujn02AVwmn/EX4j+BfiNqd38TfhvLJC9kiNfaM5uVYAkgmPGRXUfCT4m/DvxneeJ5dK8RWqSvfszW1wfJliOwcFWwc0NdCkm5auwmlq0Xwp1XcpWVY7pvfq2Ku69al/h9oe5t04NkSc8E5Umr2maXM3wm1eXIlkkhuQpUgjq3OfxqXXrRofh1oGThlubJC2OoyoqU/dasTNO9k9C/r9qD428KvDuG1p8r7eWKm09HX4oatEHJ26bCVI7Dcc1Z8RwXB8d+FsEshS5Xj02DFWNMsCnxN1PPUaXCDzyeSaxTSk7nVVk5Ril0ONi8G+EfF+heL/8AhLPDtnqKre3YR5EGQAvGD1Feb3XwE1nwv8MdG1T4V/ErV9Dme4tGFlfO+oW+GcZXDtuHHGQeOte1eGLaI+HPF/39kd9fbiR/s1BfjHws8Ou3Jkkswu09SXGKc6nKtDKEVLdXOE1zx98aPBHjbQh4++G8WuadaxvjUtEn3yYIwSYTz+RNfEX7Z3xL8L/E/wDaFS60CO+2adp6JNa3lo8bRSYIJO4D1FfpzqUkkPxB8Nw9WNrdZU8/NxzX51/t/T2w/abn0+CVrSSLTIpHSFAFk3AjLevQ1lGqm1zLqv62ZrNaaP71f9UfNniOVY9Fv5J1HlrA+AeAzY6V+mv7Olk9n+xB4DEZ3H7HbOcdgZFNfmP4mWS40q6soyChiZjI30r9APgX8a/CfhT9lXwZ4P8AFjX2lstjawRXktszQvlhty4GAa9HFwl7O66nmUeWWPtJ2XL+p9V69In/AAl3hJI0GBHOT7fIKi0qUPqnj1Acq+xRgY2nyTWaPEel+IvFXhG80bUbW8tzFMd8Mqt1QY6GpNOdl1bx2inaHcfN6Yirx1GV9j3JNK2ugTSIPCXgeCQE/wCmwAEeuDV+6g0zUPF+vWeqWMN/D/Z8Q8qVQ64IOTg1z6TTt4S8Ds55S8hLE8ZGDWnbyqvjjxBIq/N/Z8JOT0GGpq90ZKVloeQXPwW0iz8L2Gv+BPEOo+FNUuL4sBaOXg3lz96Fjtx9Kvp47+NPw/1m5i8aeHYfFtlDbg/bNKBSQDHLNET/ACNdLbXLN8OtEklK75L9SGJ5wZGrcF4w8Y3sYP7tdOU+5PNbxd46ozSjzdv67GD4D+Pnw88a2EDxa2lrqE1w0D2N0DDKrg4xtbmu/e4iSZohMjug5VGzivHNc8CeD/FXhDR7jXdHtJb24vdi3gQLKmXbkMuCK5xfCHxZ8B654hHw68X/ANtQQWsbRWWrnKrkEgLIBn25zVqMZu+wpQnFJP3vNf5Hv7XbjPBAPX2ppnwceZ8teG6L+0HJpc2jaB8S/Dl5omoai2x7h1MluTjORIOAPrivVdI8Q6Lr0MtxpGowXcUTBfNjkBGferlSlBJvqZwqKbcY9DaaYnCh8im+ZtztGPU5qPa6YGOTTZcqw3fnUXE99SVZ493lrnI6gmtGzuRhdh5XsTWSHUY45PercWI8IQMtzn2oGoXd0dXZTrIoPVs4IzWhF1xxXN6fcnC4BGO9X/tc27K4IPWuaUdTqRfm4P3sikUKBl1yBUHmbhy3FMeYgcNxU6sFqTsxC5HOelV2lHXpnrmmGZjgIfrk1HNLjA6jvQlqEk1qhs0uX2DgVEwbOR3pGbB5XA7UjSbSMkmtLCQ4DIwRyTTvLXORTFlJOOfrUpYYLng0cz6C5UnqQvGu/OM/jTXQDJUgD3p3mjONvB6mo5jnGOQKqLkRLVldow2D39ahdFfnHPQVYY8nHOaiZARlQV9a2jIcD5X+DHhNtT0mTxLd6FbxWWjRNbQ2wl35I6tiuQ+E974PfxN4pW2mL6hd37BrkoWWIdMe3TFdp8AbXxTJB4j8BWJ+xW1i3mpOj5aSNhzwfxrA+AV74f0fxJ4y0SbTrm7utO1BgyRxbyzMc5J9Oan22kn/AF+pzcqcYJ6b6u2/4fken2elaRa6iLjRdES5kdP3t3NKeD689vpXndt4A0zxL8QLrxBJqUk2l2DlJAjY3P3wa7bxr4o1rUdTtPB2l6A1lc6khWWSOX54YsdcdqueCvDHhTw7qdn4RtrGa4YgvcyzymTa3cnPrWcZOCv1N6kIVFZ7J+hHrOiTf2aLf4caSYYllXzZlXBYd8seta3htLM358MQ2r2txKN9zMZDuY9+tej6XHZpbS2djEzKjZGRsXFUI/Dl1fTPfTTRi5gkJj2/xL6cVDk5KzNOS7v+HQ4zxxpFlZ6zbaVpBdmaLLySnJXPcVP4Z8LXHw58SxeINU1EmHUcZJHHSt3xk2j74dXJJuLdQkpIx3rkNT+K3h+58T6cs14062D4hs1i3NKx4xxmmpNxt0M5WhK8tOx3HifX/Eb6Vqd/4en32bRkFtpDk+wrR+HF54j8S+EoNNu0k0WApi4nA+Zj361yV3/wsbX/ABFFI+nS6VpW4MsGVJkX3A6V02uXWsWOkiW4s7uYI4DJygVfWpjaTsjaSbad3/X4ne29zpukRJomgWTXmxNu4nOT6k1gaXptxpVzc391pws3kJDGLGNuc9a0/Bmu2d74ftbi2cKz5VivNa13bzXtnPAZAGkUgFqlJxdhyne2lyvDAt/aSSQTJiT5STU1gJbKFbEKxEQwZSc7qXSrYafp8dpIMug+d/7xqXzMnAPynqK0TeyOeSV+bqTJdW/Pz85/OrK3COeOc9R1qqCjrjYFcUwRKDk5U+oNS43Epa2Rols/Nj7vSmNsONsZHvmqRWZJMJOTxkZpfMm2/OOD701dlbFl9qrn9KpybQcsDz2PY0pu0UFOV9c1F50bgfN0POaqN07kt6icnooHuaa6FxxhcVIy5yRzTWkTB3ZP0q7sbSaKjxxqcsTuxzVSU5wmcVdZDznGD0zVdrYkDaQeea0gzNwdtCusZA4wcdaesZxu5Jz0q1DblmOMADqamWEIDhdxPU9KcpIIwbM9oyR0wfWgRDcJDwe49avmAE8DPqahlHHy8471ClcfK0URJuMjHIx696ryuxAGRxV2bnEY4z1NQNFkg4BHY0K6KTuyqVJK8kFRkZ71HvLH971A7VdeCQgMMEZ71GbckgNjd3I9KuKTCerP/9f7OIzgLkZ96V0mG08MBxzVnyVJHH3e5qTyt7Bj90DH1qXuUlcoEuG5U5PcU58hz0wBmr4jhjXgH6elQNGQNwXOTzTTE072KwVhhmXhuQTS+UWbgj8eKsluisOfTFLIxPPlgj60NhHexURJEYhgGXu2aesYDB2zsFSBcjG3r0B7U/BcYbtzQ22XHsiB4c8xjOO2KTyd+7G4HPIqwA0ecHk96d8ifM2c9z60NO90Qo9GZl8sEAjnBC+Wfmz3pLaa0uJSrTDJ6YNS6lZx3SZgcxyE8Z5U/WuYvfO0i6M15aM0HC4j6cnrTTbHbUteIddj0aN47q3+0W8gAZs9u9cbd6tY3MU40NlUH7sJfJWui1Wx03xBZk2WqqIyw3ZIyvtXnl54ft9H8Vx22hXTXF1JAzszP8qc+nrVXXXcuSk/h1RGdO8X3F4Z0itXjC8RPIAT71hX+teH9Z1pLHT7qOK/0tGN2BJn5+wJ6VZ8YLqGh6dPfax4uCSsCscRjVcH8Kl+ANt4Ki8APf6rfWr3mrahIZpnVSzjJHGeapz0uxKDfuv8S38PdSt0v71k1GKY3cw81WkACY7ZrsdauEuNcjjgRAUjVmkiYEHHuKy5vEnwW0nxM/hm30ltVZrfzZEgsmYFv94DFcr4jtfGdrpeoeKvhr4Di0VAjKz3FxgMvrs55qL3kvMppNu2qXbX9CTwBaTX2l+JZJlSb7drEzpnjKg4/pXRXdvJZacbaOWKNAQTEzY47+1cL8FPDHjHxVDZR/8ACaDTpLmKSWeOO1Vtjhvm69Oa3L/wF4KuZNfl8d69qmsNaSNCJ/OaONSByCFIxSqJ8zQuZ2Vlp8kcP8brDT9F0OHxja6jEokQxmOGUBye3Svl4fFnx/olwhsfEF1beSxeElmPPvk8ivojx/8ADXwVpXgafVbG7822xuRGnMoUde5Jr5MuRZ3LOkrGRJc7ADz9BXXhuWXutXPPxlOc5JvS/Zn23+zh8RPid458PPaaxosOtTSYk+0lzEuPfHWuv8R+BvFWu6RqN7qGoWllJbB2iSCLcEI7bj1ryL9i74mX2g6nqelahb/ZNKFooh8wZAYZ43frXrvjH44aNZeCtctdGkjvr2R3xg4UMT6+lc+I92rZRsdOCqKdL35P5/1c80/sjVfFOm6XpC6pI0cEo/tGVWwE54H1r03R/hh4STV7Wyt5YXdYC5lmOTu9Oa8/8Jrq9l4K0+2n0qyGp6rdefMq3WSXY5AwOcVopovju/8AGsXh7XLiexiEXm/6MQVI/u7utD5pKydv68jbmSSk43+/9TB+NttZeHUltLKZQIrqEvsUbVBIB59a9J0LxQ2ieEbH7FavLA43bww+UfSuT1zwgfFGraj4ZjL3NppMLT3TFckyBcqpNdl4Fu9I1X4RJ/aWnIDBbERygckg81FSScFHcunCak5tpGDbeJ/DfiC88S+MdYn+yf2ZJHAoZDlsLnI9etM8E6lLpdjD4j1N18zUZZHjkP3hGT8vFcd5On+IrR/DenwhJNX12ONFd/mKDG4kfga+gL/wroGi61pWla1aW0tnDZHBxwpFZ1JKOg7Sqe+rIpaVf+IF1eKfRdRMwUK8hbuK7XwL4m0zVLPxDqGotsuUlePY5zkgda8wsfGHg7wtrmqWKa1+6dC6JEC5XH8PtWP4L8XeEbnw5rt5dS3f2y9vZBFGkbcjpye2amTurr8im9Vt6XPoXQYLuTwMZlculwGYtjgLnpT/ABVqdlp0miWoDrE8kRlYd64O1+IPxD03wNZ6TongyyuLXylUST3iruX6daxvEOh/GLWBA2uX8OiRXDoLeK1QSFR9T3ohFyfvOyKduTRansXifW4R4q0y10xXP2pjhyOF4qhDq+jaP8QZEu9atjJFbETl5QSM1wGteEtY0u40g6x4p1HUliODHIu0rxyeOa2tF8F/C8a9Lqdtov2qYxbrljI2c++aalBaX0GqcpR5ja034q+C4PEOseTdz3jqFULbwNIR+VU9G8da7cSazcaJ4QnuGuJsp9ok8njHUg1f8DyaZY6trtxpmkxRW4YKihBnGK0vDWqebaalO9qd7TMC1U6sbaIlU2neT/AwdGu/iRqej3Hy22krh93lHfj1/GqVn4P8S6h4OSfVvHGpSQPGxaNQseRn1Fdb4ZMkvhq6MnykiXZ+vNMh3jwFbQyPjEJUnPvT9o09EhpqW92YD/DbwjaeE4Z5rL7SwC5eaQnJJ+tfJv7c8GgaF4y0K1ggFusVmMEA8Zx/WvtPV0C+EIYWm+XMQzj3HFfEf7eslvdfE6ws5iSFs4zt7V04K8sUrs5MZOMaEraPQ8f+Dwz8VdJuJI97YxH83bPpX6m2kwh8C26IOfsnr9a/Lb4IAS/FzSMWXzRocndztBz0r9Q5ty+BLY8Ze1zgVvnFnVgxYClJKTuNVtng/wDe9TbEKM+1R3zND4QjRgFCwLu59qbdIR4R8vDDFsMexIpNagKeDC8mW/doAPXpXnq1zraurMk1vcvhl9uf9WgP6VJ4pbZ4Xl/vCNAc/hSeKV2eE/MkzCG8oAk44yKb43nsofDDG4vrYGbywMzKueR70tW9CZXV2HigGLwdIQQrCKP8c4pfFAUeE5cyEMY4wM9jgc1i+OfHPg+y8MSR3Gp5GIl/cIZsDjstZXi34n6DeeG5LbTbG/upiI9ubZlB6dzVclR7LqZtpP5HXeI5BH4XnLLgCJF49cCn6qdnhmZxnZHbjn/gNcd4s8V+O7zQGjsvAESQSLHvklvAGHTnFHiBPiVfeHyby+g0qLy1wI4xIduP1pqm7XbNVU1ej+47R4pP+EXKAFVW1BU56grRZTafpvhpI5r+2j22uBukGQcelcZfeA9fuvDcv9tePr6eH7OC0UaCIEY6cc1Ja/CLwOPD63F3pTXkog3bp52OTjPrRyxb3GnNrb7yzofxD8FaP4Wtbe91grJBC4ZFjLljkntWR4L+KWkHw1bw6NoWpXm6aVlY27R7iWJ6muy8IeF9C0/w3bfZtNt0zbkqqqDxg1L4D3yeELG4aJd04kJIQf3iPSm5U43STMXGV02/wOJ8M+LfideJex6Z8OY40lvHYSS3yjqeuBS+HdM+KWqa54imm1yDR3edBJ5Efnc7eBz7V3vgKFhpMks4O43Ux4HUbjU/hO3c6p4hmbbtN6B9RtGDU+1WuhSi5rdnn+jfDrWr7xbrQ8R+PdQ1Hy4Iw8YURAA9BxU0fwc8AweObCW50uS7lFlI5aWdmwcgdzXd6NAf+Ez8Ub1+6lsAfU7TRLF5fja3JTlLFjuJ6/NT9tOT00H7FJWaMq78PaBo/ivwpFp+lQwrO05kBAOQqZHWtHx1u/sFQPLBkvIVA2YB+YU7W1M3jLwgWAYqbsn2Hlin+NED2lgryEKdRg7dTuNZJuUkmzdw5YaaXLvjPd/wjGoFJFwLYgBh7VsaOpj06Ao2P9FUAZ4+4KxfHqyr4F1V0+Z/KGD+IrctomjsoxGvy/Zl4z/sVDXu2RnK7kfG/wC2PLDY/AP4VlyxM3iO5AHXLFZhivi7XUMOm3rvbq4jjk+Td1XafSvsb9tv7O3we+CcMt00UbeILttic+awgmOPz5/CvjrUoCLO9t5WMizRvk9OCDx+VellztSaRwV3KFZc66H6K/8ABPi3WP4CfC9bVWVX8LTudzZIDXHSvonxqONEgII3axB8wPfmvAv2E447f4PeAtPhYY0/wp5YwchgZq9s+J1xImnaR5RKu+rwgN6cHmvPxUnPEHrU5LlR0Xi1v+KV1eUNkrZy7ifTaarQyKPB1i8fDxadFtP0QVg65r6n4e6h+/MrPbPGQerEjFBv00vRbWyvbqJI47eMkPIASu0etc6TcWgna92jznT/ABtNbafqmjeU7SS6jIYpAR8wDDcfwNdgfGNnZeM/tqRmUjSFRsHAyX615Y2uaLosU1y2o2yB725WByd+xWYHPFY2g/EzwlceI9Wgm1G9v5LW1i2eVYyMD85z0GK6VBSZhOo015novxX8a35vfCumAB2utXidAhyAoya9Z1Jy2nXRLY/0R8nPfYa+U9Y8bnWPiJpQ0vw7qN/Dps0Yt96iFdzA5Hzck16p4k8Z/FRfDl/dQfD23s4bW2bzDPfhnwVIztUU5RSUVsxO6epe8Ka29l8FjcYYXFnGwXvznis7wL4nng8R+LrliXIFmJZAMAjyun515z4Wn+JWpeEbnRrjxJp+nWskCM/lWxfHHGCTzWJ4X0fxLZ3Ori7+I15dK0yC5WOFY8gDCgVEoe+7sG3ayTPfdVv1/wCEl8C3P2iNVW8n80O4G1WjODz710/jbxF4b0vw9q/2/WrOMfZZOswPUd8c186zeAfDGp+MfB+s+JJtSu4xJO0Ust84CsE6AD8a9PuPDvgSz8N6pqei6GiEQndIzmQj8TUXivh3Lj7srPY09K+Mvwo0/wAP6XajxFNNLHBGrC1tJZgTjthaxfDXxLbUfFfjLUPDPg7WNYjaeGNV8ryDxHkH58cV6Tocgs9Lsksre3TbAnPlLk/KPasDwvcNL4n8Zy7ozIuoRoQMDAEYP9amUt3Yppc2nyOS8VeKPipqepeG4IvhfaaWrX4dZbnVFdsgHHygV1N1pHxf1FneTx1pejhkYslvY+cRwf4mOKXxZcbvEvguJ5T+8vpvwxETV/SLqVtLu3MzM+ZsEnPHOKFUbVrEKF1Y4j4eeAfEN94ItH8QfFvWNQRp5STbRJa7hvPHyio5PhF8NLj4hGPV9LudUaLTxJuu76WQk7vTdj9K6f4ayMPAmmRS/eG9sj3Y1DEp/wCFk35K5CaZF8xPQFjVOc5Npiiop3sUvGnhfwp4f+H+tt4c8PWNnMkS+VIIgxVtwH8Wa7TT717extbWOCCMLCgIEQHO0VyfxMkA+H2uYY/6tOB1++tboYCOFSSpESHB/wB0VHM37jNZJcvMt7mNod8z+NPFjEAAywruH+5VP4h3f/EihjmldfMv4APf5+lJ4aKv4h8Utvzm7T89gqt46dX06wWZSF/tSD8fmrfktVRzWly7nVrP8sPYhQM/hXKeDZXeXWzvD/8AEyckke1dNGczKvKqqg5x1GK5TwFN9os9UuQADLqc2ffBxQo2uUnrqO8d+Y8WiQhfkfVIycHnjmuqDRmfksM9gO9cr4xQtd+G8ZP/ABNASPUBTXW2y/vFcKfvE4pSacEZpu5y3gSVpItcmQ583VZevoOKk8dEyWGn2/8Az0v4ufo1J8O0zp2qEDBk1WfOfXdV3xtB5cGhDgyS6pGBxVKfvIpRbN6OI52s+0HhjWH4RH/E68VO7g/6aqrgYOAgrqfspM3qCa5bwajve+I5Nm4HU2AI9NoqFeSZSYz4lzOvgTVEWTbvVFP4sK6GOVUt7OIcbYIxweDwK5/4k2xk8IyxlPkkuIkbPf5xXRraERwxngqijkj0pSV4pjSdjxn4nTST/EzU43YEHT9PjAHU5nPFe0zSKgjj3c4GRnpXi3xAjVfixduZYQjpYJvaZQOJCTxnPFenax4x8D6O2/VfFumQHPOLhWP5Dmpak4K6LlyLSPzP/9D7Yt2kf4uakScrHocQBx0Jc10ckzxxTNnP7tuc+1eQRfHv4O23xf1i0i8T6hezto8QEdno9xMq4YnO9VKkn0610MvxftNT0+6l8LeAPFerERNh5LE2y9P+mmK41Tkuh1uSk7RZq/DEuPBVpLjHmTzNjPA+c0fEXzFtfD8KR7jc61Cob05zXIeBfF3xkbwzZQaT8CLaK0w3l3F/4hiXPJ5KoppnxEg+NWtx+GLWS+8P+GJm1qJoXgia95GSVOSo5Heqb5no7FqDTsz2VElS4UHqjYIHNfLlxE1z+1mlwWjIW5jUZYcHnNexf8ID8Xr+8P8Aan7QNzDGxz5Wn6FBFx6bmya+ctJ+GWmah+0tBZ6/r2p6ws14VmeWYx7ztP8Adxg1MIp3bZm5Sb00PtG6a1sJpZ7vVbWEKWJ3zKMfrXlXgP4ofDLw54JeXWvFtnZ+bqV1IF3by/708qBnNaJ/Z8+B9le3GoP8P7eW8Ac+fc3MszHj/aY0vwl0LwvY+BLKbS/C2mWatNKY447ZdqDefu+lCs1qPpq9TkfiN+0H8J9S8G6hZaBqOsarLMUULbaLcuDhgSAQmDXUn4o+IbjTYp/Cnwd8R6ruRdpnKWYIx/00PH5Vq/FDU7mHwVILdvLzdwKBGAmMyKO1dDLcNuUNnEYAFO/u7aCfKo67nkPiTxR8dNV8W+EhD8IdJ0RrWWWSM33iBJGYFME7UQnj61093p37QWq3C+X8QfCvh+NvvpbaW91IP+BMwH6Va166kf4jeFwZiFSC5bb/AMBArqDK/mZ3nk8mnyyilfUpVIPSx5Fo3w58dXvxG8R/258fNfuHis7dZY7SwtrVDnOCCFLZx6mumi+CHgi/IHiDVPEmrN3kuNZmX9EIFXvD8obx94vm3q42WiMe4+Q11EDkSDjP41Sc07EztPdHkPwV+DHwT0Lw/q13ovw90oTTa5d+ZLKhlZmD43EsSST6mvS9fi0rS/AniH7DpdjAsemTFFjtlGCEOO1c78JZc+DWdE2rLqd25PqTK1bPjiVo/h/4nkUgbdKnzn/cNKaa0YozW5p+DL+4Hgnw/wAqp/sq33gDvsGTWR8Vri4Pw/1CFZWVZ5IEJ+sq1d8NAQ+EdAQ/eGk22cHv5YrE+LLsPA52sR52oWqKPcyrUwXvJjclJux2/mERInPyoBXG/FSaT+yvCqJH80/iyxTOe24k/wAq624ciUZ+XCjODXE/FVpCPAaRLkHxdaHk+gY053uyIJXR6LNOPPkVBsAcn1rk/GskMvjn4bJIhOdWumTnuLZuf1ropmCXUuTnMh/nXLeKgD8RPAIllyIXvZAPrEBmqgk52ZKlK1z0QzkSvtULg4PvXM+I3W5+LXgkImWg0+/mPPQ7UX+ta/nHfgnJJrldZudvxn8NxxjDRaDeNnPq6Csor3tDVt+p6LuLT8rz6ZrjdXZ5PjvoEXmbhB4Xu3A+sqD+ldE08m8SFiCwyK5K7uN/7QthboNwTwVKzHH3S1yoH8jUSundlpc10juyxDFx+NcPq90E+Pmgw+aMQ+E7uXBH96dBXWS3Kg7X6Dg159qV15/7QVpF/wA+vgiU5Po10v8AhTSd9BJ6HpMtyhY7eQK4q9laf4/6XJ8oSPwbPxnnc1yvP6VvmcEZVuK5FTNJ+0OMriKLwR82D0Jusj+VDi76BScW3c9BNwPNAwSf4vSuI8Sp53xo8Gnzwix6Pfvgj72dgrrN+cFeveuW1KNZfjdoOYifK8M3bMx6KTKgraD5XczbutTrJOZmc/Nj0rkPHNv5/jv4eQfxi6vJAQen7iuzS1mZm2jAH8R6VyfjKzmX4leA7qTaFjS+Mkgf5UzEAMnoM+9XSb57icbrRHTSp8xB5OeDXE/FJvKh8FQ7GfzvF1nx9Nxrr9a8TeFdFi8zVvE2kWkK/eaa9jH9a8J+Nv7UP7Nmhf8ACHrrHxh0xRY+I4bh4bON7uR9oI27YwSBk8noKz5Kk/dS3KhiI0Z899Ue+3CkSNu4bPSuF+NG3/hWOrearAM9uvy9yZkrh5/23PgDdah9i8Nt4x1+V2wosPCl9IpJ/wBsRbR9c1g/FP8AaA8aav4JntvCH7NfjXVoLq5iUS3E9vZKpDgrnzWBGSAOnet4U6kZK6MHVhUejX5n0M1t+6hVQM7B+NZvimCceDPEphj3FNLuD1wP9W1eUR+Pv20NT8tLT9mLwlocDKNtxqPjLfIPcqkJH4ZqLxh4d/bA1bwVr00vxP8AB3g9BpsrEWelm/eLC5YgsQDgZ6j8D0pSjd7oqmm3ZJ/d/mep/DmAJ8OvC6oi7RpFv05HKCuy0uw2XEU7zRKAwJy4GBXzH4R+An7QWt+CdDbWf2zfEUcMllG7ppvh+zt/MUjI5aNivFdHafsb+B9buo/+E8+Ivj/xNMeDJL4hntFJ9dsLIKU6cE7c1xtzvpH72l/mee63d6bpfgjTYLvVrGO4n+OJuzEblMqhnYgnn0A4r6stWDaqJI2V4pGDJIGyDnvXwToP7LHwBXwb4N1KHwTNJcXvxemtJbiXUp3eVYZZlG5mck/6vnOc9TX3rYafa6ZeJZ6fbeXbQDCKp4AApS9klaN7/wBdbszpOs3edvk2+v8AhR+InxXmWX9qH4uyF9yjX5FYHuwZgf1BqrK+2JnODGR90dvpUvj9rgftK/FxY4gfM1+XJPYGR8HmoW8lIiBGTt64PU17MdYx5lYvGSTknc+vP+CUgP8AwrL4zTxptJv5c56geQTivsT4TRhvhl4WVhvzp0Zz+FfAf/BPn4l+KPh78Pvi9PoXwp1PX9GlvHNzfWbqxtm8g7lKZycDB4/vY7V9WfBH9rj9nXWvBfhnQ73xwNCvzZpHHb6payWnmED+EuACD6gkV5uOpS9q5RWhjg6qdPV9Xvdfml+B6RpwRvjfrYxtCaHa+/UtV/4lRo2jaN7eIbTGfZs1F4Wk03W/ipr2qaPqFreWbaZahJYpgysRuzgj6irnxQilGjaTvTGNdtiMn0JrixMbrTsdlJ2ep+fPxNnFx8XPF9wCSzXzLntwaxrRlhkDn5sjGOw96v8Ajzyrr4l+K50+UvqDjJGKyIGVD5atnsT3ruV3TVzGz57rYi1eVvM8veHTtmsqaMiAxkgE88CtDWCYyF8rG41QlbaDhfmK+lNaEVEnqdz+zLmP4neJplJJXwvIjc9i1foH4dleDQdKD54tkxjoBivz+/Zqa3fx14pI+/8A8I44b1A3198aO0ttoNioY7Ut1wT9KnExbRNHSRh/CfUJZdC1ORpC+7V7kZxjjzDis650Lw34l+JeuWuv6PaXsEenQYSSPOM5zVj4X+Y3h+5ZWGyXU7k7un/LQ8UmjxSSfFPxKDJnZZWwHHTrWSpr2j9DV1WodziPFvwf8PaZ418Lf8K/17V/C13J5zqbeXz4yQvIKSZGPpTvipL8ZfDngy1NxPpnjCEanbLhlNlI37wc/LkZH612/iuKT/hYPhFVYAeVcHHdsAUfFWRoPC9mjdJNXtAB7+YKlu0U7X9divebtt6GB4i+MVjpHhjUf+E38KavoEn2B1Eklu00ZOzruTOPxrf+GmvaBrfgDRDpWq2ssf8AZ6koJgGHGc4PNbXi6eQ+DtYaVA3/ABL3IDKPlO2uQ0r4X/D/AMS+D9Jvtc8ORvefYFb7TC7QuDt9VIqlCLV0iHNxlyt3Zp/C6Ld4aE0qq/mX0/zBsjG81F4ReT/hJPGSBxtN/GFGOfuCuL+GPgPxXo/hazbwZ8RL63s0nlK2N7Cs6MN543/eFO8HeKfiPoGseJJtY+HbapBJqAaS8sZ1JBC44Q84rSdPmaaFGTgmrnW2Lu3xJ1WQMGVdPhTaR33Gi/2f8LO0R+yabOQMe4rmfCvxR8Jan8S9fivnudLna3hQR6hbtCA3PQkYP4V15txffE3Tr6yvYbiFNLkU7XBAyR6UqkWlZoiHvXa1IPEwV/HXhIYG4+eTkcEBag+IKzNceG0jiA3auinB7YJrT8QR7fiF4YRhuUw3Lc9jgc1X8buRqvhmEopVtTBzn/ZNTTvKWpdS0U7FH4nq48NWqxgFzqlsB7/OM1a+JtvJ/wAIhIkbJGk1xBu3dMb1qX4isy6Zpw6q+qQYGO2elTfE2ON/CZtuNj3lvhm7HzFp1OazLoOmpJyKfxCiu4fB93DbuDkxIu7t8wqj8YxHY/BXxYLrUILaU6HKsfmOMk7PStz4lPt8HXKSS7CjxdB/trxXxj/wUO8KfFC98Z6Hr+iaJfah4Rh0/ZqiRTlI8HGdwBHGM0Qi5SKbV9PuPkjwO83/AAilkBaKimIAknr15/Guw8B295L4+8PQ2N8LN0vFdZCA3Y9vxrNF/aW9q2k2+mR2xt1G1V6KvYCtX4VZm+KnhsSEMHucHB56E9Pwr0oq8GjkqxtZyP0Y8Pa78U9D8D2scvgu11uyjsmK3MV2scpPPJU1H4A+JfhWTwBb6VqYn0rUGtn8y3uIyoDZOQG6H8DXbaE6/wDCDI/l9LBtue3Bql4bs7DVvhdBDqFhby5snc7owccHpXnpJpJo2SavZ2/Ek8GKJvhkk1rcQsBYylWRw2OWpNIjmtfhQ8kzF3XR5GLY4Y7TXNaH8MNCg+Fr3+hXF1o88lhLMZIJSfmwTnaeKsaZp3xR0X4WrsurHXtPl0wsfMUQyohX16VKstQtK5tvGtl8HBIhJjOjjHsSgq7rqTxfCyJcqFa0gX5vcrWBqfxE0a2+FAsNf0jUtOZ9PSNQ1uXUkgAfMvFdf4gk0HUfhpF/Z+ow3KtDBhRIM53LxRN3jsTT0km3sR+PYP8AilNPibzP3l3bAAeu9a0PHVmDc+F14DLrkWQT7NVj4hWJPh7RY41O99RtV3Z6DcKs+P7WIav4RhKvk6yjOQeuEasnJp6Gjitb7EfiuDb428JWpLDe1w+31wgp8sMT/FmAgsyx6I5UehMgq74hVX+I3hIhw4WK7Y8dPkFORN3xe+aJVaLQ92PUGWiPxtMU00lcqaTED8RtbYxB1FlCpDDjPPauQX4SfDzx63imXxP4YtrhotRlSOVcpJGAo6FcHvXoOhWrj4ieJbpv3gaO1AX+78hzUHw9s1aDxdLu5GuXRyenQVMKvYupSlGSUnc8M0z4P+P9B+G8+ofDb4sXOnacIJGXSNQgFzFsDEFfMb5gMd6s+IPiF8TvDnhDSdN+IfwlnGlW1xbO+raNdrcoQrAhvLwGx7AGvWdLhl/4UnLNIVJk06bdx6u1a3ibbH4T8NRx4UveWUZJ53DAqPa8+rY4wt5f153OK0j4ufC7x98Q/DkOgeJ1F3bpP5lpPG0DLlQACHwc16BZ2sf/AAsrVrxAjqdPtxkHOME5rm/ib8Ovhx4+8ZeGdN8WeF7O42CeWOdE8uSNwuMqy4IOCea89s/gp4x8I/EbVV+EXxd1TTIoraF20zVY/t8DA543Md65+vGKpyg5WRpaVtbO3b+v1PRPD7pF4Z8XblbBvr3PPtWfq3y/CvQPs0vzC5stnHQbhXmOmfFL4veCvDfieHxz8KTq9iLm4Z9V0G4WU4PDEw/ez7c1o23xu+GPjHwb4b8P6Z4ut7bUxcWxaxvVNvMAjAkbWA5qdJLQym0pa6fgeq6xdmL4oeH05I+yXJ3n6KP51+bn7e1wbr9rS4FvJD+70GPzQTySX4P6H9a/RLUpJZ/iFotwGEsS2k4UqcjJwRz+Ffm5+2/lv2t9UuWhliiOh2yBwMqxBfcD/wB9CtIU5OSUe6Kun8SPFdda5bTb9bLbvSBwm4cE7T3r9J/gk6t+xN4KXVrWO4ebSbcMzor5JZRnmvzR8RzRppNyJCCXiZAVHHKnHNfpJ8FUa2/Y78DxearFNLthjPGNy813Yzm5NDhoOP17XVcu3zOh8SfBLwhbeMtDuPB11qHhTUbyOQi802XAyACf3Zypyfaqun6n8bPAz+LIBYRePLZJAJ7hWW0njXZjoflY457V3+qXEsvjTwkASY1SYknsdo4qpYX5S/8AHTNMQrSPwPQR9a4G2tNz0E482it/XY5TS/jn4G1W28I+F9Ua60fVILqIPaahC0WCARw+Np/A16RbtDceLPENwjpJHLYoFeOQMCADxxXI6vYaN4k8J+FrbWdLtLyG5ljWRZog2VK889c1yT/Bt9C8S66/wn8X3nhqQWqSSW7k3MEjFSfuscj8KcYL0ElK93r+B//R+jgpTwF4etWkwRqSYUdlEjcVstOZPHWqpswP7OjCuPTmvG7bxv8AE3wt4T0q28YeDf7a062mVjrGmOCz4Y5YwnkfQZrsvCPxU8FeMPFerPpWreU62CoIbqJoHDf8CxmslSl0NoyhzWasaVvcxr4R0PLK+7UBsHp87VcyTrPiDl/mso2AB7hTWPaI7+CvD8oVSU1FWYKc/LvatGTeda8SMkmU+yR9/u/Iam2iuOKfT8iFLfTtYi8NWuq2UNxbysyyRyIGDfLXnuqfBfSLW08SX/gHxDfeFbi1vQStkS0ZGQcGM5XkntXfQB1fwg0RYZZ93pwlJcPJJpHitA21nulOTx/EOPyrRzcbtFezhLljNbnLp42+NPw71Qw+J/DNl4n0lbISC50ybFwBjkmJv6Guq8EfHTwD46s7TyNW+x6heSGNbK8QwSKwPI2tz+Vbpmd/Fce5FKf2WU3H0rj7/wCHPgDxxoXh0eIPDVvd3K3jPFc7AskT/MNyMMEHGeapOD+NasxnTmqnuS0Xc9UCIdxR0baMnaeBUsAcKCOg6kV4uvgn4h+DbbXLnwJ41kubGzZSmm6rhweRwJfvDPTnNcz8Rv2p/HHwav8ASIfHPwhmjtL9SHmgvUcMQM8dCKzSk3yoqSUbynolv1PqOwukPyH5NvTIq0t4m8Ht6ivhLVf+Cn+nwSWlvpfwVvc3NwkSTT3igAM2M8Zr7U0fUptV02z1G4jjhe7hSRo15C5GetTXw1WlrNWuRhcVRxLcaU7tG/8AbFzjOBVfz3JPPGcjmqrMA4yQw9aAyjoc+9YKx1JPmsWRcN0PHrQZRjJz71XWUFu9SfLIeOMdTRe5T0Hl9wAUZzzk9qGkU4Uff9ahkYYGzr3pN4bAyOfShid0rEySsUbPUdfalabIGCcd/eoG2gY3HFRmVD8mTx+lJJsFqrFpiwx6Goy4BxnvUPnbjtzyO+ab5gxsDAnvVpMTViaVkHzIPm9M1D5hZQX+XPA96CQTz0oOAp4yO1axTsRpc+PIPH9/8NfG1/qsETNbXlmbdn3bQHXNZn7PXjS50DUvFWqxWs2oaz4jZ5LSJFBO/PB+gql8WrOzHhO8vdVt57WW2ZnDOjAOPUVq/so63oWm2cviyx0+S7uYW8pkHzMPUjNOyVDm63OaNNxrxi357noNrpni/wAC3NnrPifSRdajrUmbm+aUytBnou0dAOleheAv7HsZ9Q8QvcLPc3c21mcj92B7Vy/jP4y22rNDDaadINQEwEaFcYHerD6TFr+my2llYQLe3CffLeUd3rmuaTk/dkdiqU5T913selWfiFm1F4ReQSQXXEexRkY9azdevJ7OaTUpbgW1ra8lmP3h7e9eVaRdS+AtX/se71WS/wBWiP7qzjKsqk9Mt1/OuvubkMwuvFl2l7ql1gw2qPuigHuBxmp5GtxKo5XvpY5280HXPjLq+oeH/Duuf2XokyKz3crlSx7gZ6V6R4W+EPgP4YafY6dbtbNd2+Ge63eY8z+pY85qKw0PRtU0OS007b5twxLShSpB9OO1a3hrw74e0S6s472WKW4U/vVZiTn8acpO1vwHCN91fzb/ACRvw2U1xJ9r0lp55WOWaRzgD8a1Tot7qNu39p3UTRkEPCnzA/Umo7i8sIWe20mRonc9jwKjt57jTw2y5ikldstnkVnG8ti5vl03LXhXwrYeF9ONraW/lRPKz7Sc9a1JZUQ4GCBWN/aV7Pu+0XEJA6KhpouWddu9q2SbepzzkuhfkmllyRgqPemJIv8AewScfSqZLMUxu444q9bRK3ysuCp71s7GO7sizAVUcsT7nvU7OCfmbjpj1quwLSYHAHYUpITrWdk3c2UWtidQDnI4pNyqCrliT+lV1uB93dgDvTmbchfcCO/rQmrktO49wDhO+Kj8mM5DqCRTPtAjwWbH1p4nV/nPf0ptPclaseyKiDZIV/Wqcjyqp2/MCcZqaRpGYbB8vfmqREu9jyKuNtxtkyMePMHPrTpNvQcY71Apcsd3QildiPl6BuDzQnqRJu9i1HjYzdhgdepp7HI+dwBjHWs3yY4s/MW9Tmq8jzHnfvNO1xqTbNQSL1DeoAzUBlQZLfdJqgs0oAJj69eelO86JQ3mE7u1J6GmrLTMr5IChex71B0A+YHPQUzzIyQc5H1pWZWZWTJ4/KmmRZ30JFlVGClS2etKUViegbHAzULHbk5xmjzFUjAyw6se1VohXd7Eyx8FXXIPQ5qQwYTds4+tRCc5BB6VYgkVm54z3ouyktbMif5RsVdxY9cdKFVuQV6fzqxKVDgKMtSxnzA20MSPap52U1qVxDvBJA3Z7jrTXgAI+UcV4f8AtXftTyfsxW/hiY+Ff7b/AOEiuHjEIcKybRnvXBfDv/go34J8b+KdJ8Ha98NtS8PXGrXKW6TtMJEDN06dq2hRqzp86WhyzxeGp1fZylaR9TMjbeo+maREH3DnnpxXJ6v8WfBVpqzaRayXV7MiM263tndePcDFZsXxD8V6rBavoHgS/bz5wqy3LCBMZ9+f0qVzHSoxb0Z34iZC2cgj1qtJCcDfKqbm6k9a46aH4tarLrButV0rRYbeLKrGDcOvHXtzVL/hAZ7lNC/t/wAbapqa3Z3NHgRA8ZPTmiKvsy3B9UdXc65oVis73WoQqtsCZMyAYFcR4n+KfhhBbRaEtzrTXbbdttbs+3jOCQMVZPw98NWlvr0lnoUbvbykI8rlyxxnuabeaVqkk2gx6aq6YQrMxCgArt9B7012EoSautDzPW9av9VTU9Ts/h/cafJZoW/e3fkqSB1OOc150+k/E/V/Hmi2jrFo0N1D++vbK5M5iUjIzu716zrnh/WfFsWqaHFr08cC37G6cYDSRqRuUccA16FbeEvDegX2gw2WiANcIQXYknhe9XCqo6Iynh2/j0/ryPI7T4FaL4z0fW7ebxtqup3NrL5TXEpxhsZOAKd4H8A2Xwk1zw94S8VRwDTNRn3WuqmTjfg/KQehxXo8WqjS5/FmlaLZRtMJn8wAYCHaMZxWj4q+F9p8QdC8P6d4llEUT+WYEjY/u2C5DZHOahVtbdCnTp/Zim0bnhvSYG8W6pcWSwy2dnaqIyUALk/xZrLvNXOq+F00WUr5lzPhivP8ZBrD+HGoHwl428Q/DPxhqpa4jgQ2V8xO2WPadqkn+L2rrJbOw8KeDbG4CJJJNeoXc4LBdxzU1G4vXUuEm1ppbdXPDfC+ganoP7Q+u+CND1yQx3VhHcwQ7wFRiSHx6Zr0Q+AU0bwr4ssbuxa8ZZZJpnLHDORzivNfGk9p4G/aJ8NfEWe8jt7bWENqxzwibuCx9zXuNt4iNzpGv3UmoWMentO5WTz1JlUjsKio27OP+RVFWUrqz+/T0PDvjl4D8JeD/gHN4r061eCYWIke3BLbmx0Hqa/PtL17u2lvUtjCWGVBUgj/AOvX6J/tS/EnwrL8M10fT7iXMNnJvC25bkJx2r85dOlnuNPhuDbyKWjDHcfmPv8AWvRy+M+R8x5WMnBV48ln3/pf5H3F+zHpOj6l8O/7Vt5YmWC0H2gOvLyYOax9Wtbn4laf9h0DRYYLHT5Wku5mmCBwrcA49cdKx/gF8WodF+G2oWkOn20Mkdu0e1h87HB+YDuTXSfCHwPqN98Kta1LUPF17p8uuTfa1g8kA+0fsPWuatdTbk7feexRUZQjGKuutrfr+gzxVoOs+F4vDfj5LaGxgsCDOzOMO2MdPpXq+m+LdF8RXFr4ksdeQRJYebMYxv6DnntWRrOhWet6Xo/h/U9MfWLgyJ5kBfKFQME4FeMT6/efCjx7rngbSdBji0vWjHbW6t8ogLnBAFSmqjte7MKsFR1WkX5u9/RHrnwN+Itk+ieNPEX9j3eoxaxqM+y5WInEajaM+g4rA+FXizWdX8FXlxounW7WdlfuGguHK5Xf0Fem6FBp3w/+GN7bW0yrGC6sFToxFeWfDrxHYeD9B8QaB9iWa1ml88yngruGSfzrGMveskazg1ypy28v+HKvwi8Ja38SfjL4h8VNqDaVb6dd+RDDEilI5Noywbsa9wT4cav4x8TzWyeMZ7mCwXyn8xhiRu+CK+f/AIJePEhh1rTbstZ6deazLLNcJ80jDPGMc9K9f8PfECw0/XUPgaxc6fAha4LoyNLzyxz1p1m29AptSSc/z3+Rq2Og+HPB/iW88O6lpcI/eCM3A55PJNVPBVtbapofji18LSxrFp9/Ji52ggEDJArpbqfQfFdrqHiK4h8z7SWyDgCMheMmuZ+G3iHwR4D+FOszarPH5msNPJhJATKxyB71lCrJqz3NlZfDa2p3XhvwXbXfgrStbkvZWvU27GWU7SSe69K0dV+Ia+GNVij8eyQeTY3CD7VuAI9BtHWvJ7DxV8Sbn4epZaLbQaNpzTxhbyQ+Y20twQO3FdV4X8BW416MeItuu6jfSqyzXY3L07DoKpRu/fZMFeC5Va5Y1X4i6F8T/Hwj8LeIZbe0s0bzJjEVXP41U1W5v9C8XxWb+JYrj7ag2Sxsq7l98V3mveE7a38S6Ro8OjW9tc3kEnmJGAolx6+tcf48/Z80nxFqs+pWOLPUNMtCIneQoqt1wK0pVKSktbLzF7OpZqKv96Ou+HPiTRvt/iB72cs1q6qgyCTx1xWn4e1izuoL+VJI3UTyFlU/dBHGa+aPDcWq+Eb+fUtS8WA3TSCF4AFZODjqeTXofh3x5ocD3unX7XUksxYytBbMUZsetazoKMrp3uR7aTjaSt6ntOjJEvg9QJ1LmN8hWBPeofs8qeBIEZsMqenbPWvOfBGs+Nv+EUkvNN8APNbyBxFLc3IiwuTzjmuj1D/hY+o+EIPMa10iDaATCDNj88VMoWluQtY6L8zptfgZPCMBR1Ch4QWY9eRXwv8At3tbP8WGQXMbz29lCViXn5T3P419h+IPBHiS58O2p1bxtqNzCWi/dqixgDIx0FfDv7ZWmWWk/GnVbWFm82GxtjLI5LGQEnj9K6cDGMsQtTlzBRjR96O9upw/wQv7PRvjDpV7fRsFNu4JXLb+Olfo5qXxNsz4WhtNJ8N6rdSrCq7hFsB46AtX54fs3xNe/GSxSco0S2rtjGcV+nmtKlv4NQQ7B+5Rc7R6DmujM+VTjzG2CUvZuSat6an/0vrLWfFHj4+HFNr4Kht43RQXmuwxwcfwjik8R2fxD1Dw0v2jV00uPKZ8mAOfpzxXYeJCsfhPysALtjDHH0qTxaJD4T8sSgYeHLj0yKlTSd0jrkm243vc4vxX4C1Sbw0sut+MNQvIi0Q8nAjHJA7VJ4w+EHgaHRkku9KS6ZZohmSVjjkc8muy8eS+X4eGI9yG4gUHPYsKTx+gGh4GTi4gBHr84oVSd97Cnycm2pkeKfCXhzR/Dkp0vT44RE0IGAP7wFafjuK3j8KXMSxQqu+IBtgzjctSePkVvDrLtJXz4BtB5Pzil+IYiTw5cDzek0IAx1+deKhynJ6s0p1ErJLYr+Ph5fha4G0HJiAA6kFgKd422xeE7htpynlgn0GRS/EL5fDlw5X/AJawgZ7HetL8QQ8fha7AblmiU+nLLRa4pttO2/Yl17KeGJn4VPs4JOOmRT5/l8PDCfcsycn/AHKTxjC7+Gby3R9jFEwx9eKs6sGPhy4B+XbaEE/8AxVx0Ert6kegKB4ctZYBjba4BP8Au1W8ARS/8IXp6SPjEMjZHruatPTLZovDFo3OPsYz/wB81H4GtzF4H08YQskEm9i3fLVM99BXd7EHw+Xy/C8WZC/7+b5j1bLmrPhL57rWzwFe+IyD1wAKr/D/AOxR+CbR5r2BJFMzMDKCR85qn4d8U+F9OTU3vdVC+bfO48tS/wDKk1uXTVodjT8OSNJ4y8Xlm+7LaKB6/u+1PEJfxzM5UuUsADn+HL1zXhv4haDP4n8W/YLS/uXNzBx9mZMYjxwT1qxa+LfFc3jXUP7L8GC6zZpuE9yIwq54460oxnF6oXteZc17/j+Rs61Djx/4SRFGGgu8n0OwVP4wjkC6Sg2hn1SEBSOvWua1K68f33jXQBJptppjLa3DKVk8wr07elJ4v8NeML3UdCfU/iFN+8vgI4YrRAoOD1J5px92QlJy6f1+B1HxAtvM8E6nEk6pKyxqC0gXJ3jPU1qT6jollbCW41W3U/ZugkBOdnpXA/EnwHpp8B6ncanfXmpOHhO2WUgE+Yo6DpXSS/DjwTo9lcXFt4fhWaO2Zg7OzHIT3NRKUHs9SuVp30PjX9s7WtA1T4d/A+zsryR5LTVb2YKFwMeRKhyf+BV8oX5UiV4/uuCCN3B4r62/bnTTdM8JfArTAqwyXt3eElAB0tnbJ/H+dfH1wst0I/JkjX94Uz94HtmvUwMIKndHn41N1b3/AK+Z97fsa6140tNB0Lw9pei2gWHw5EsMjy5G3zDzgV6Z8XX+IUi6XDN4xFnLPqAKR29mreXtBOfmrzD9i74j/Dm61rTPB2n+IYpNe0nwxDbXVsQVbepOW59a9Q+NV7c2Hirws5lZ0uLuRyqjPAQ15eIb9tqrf15nXRqKVNNO/wDXlY5bxFp3ii48FXlzdfEa7vkt2TeDEItqsf8AZrUvvDnhL7TF/a9ncagIokHmSXTtkbR2ziszWJop/Ccumusiy3ajeCMA4YECtvULnT/+ElTRoItyXFrGrED7rbeaXtm3YpxXK4vY85mvvCl14bI0nTjDDa3kiQjqJXaTGBXq/wALrXRrHW/EWkzKlo9hZQBgRyxcFv8ACvDfhlhI9P027kMsEWuXkhV16BHYj8jXoSa9c6x8SvEOr2NqyxvDZI3PysNp6VM7p73Lg7xVraGdd6+1l4mjsNQXbd/26pt2C8FApIzXqH/CT3MOm6nPdS+bDcWcizZHTKkCvI/GEENt8bPDFmyGaS/meQBjx8qdf1rs/EMWpvpOsW8dti3SJt4U+gJNapp2TM22rs5jSA2jeHL2xvrppXuLaIJIAePlFZvhXSL+6u9cS0kykV3GkjE/fVgAMfrXR6Ui6t8NU12SIefeE+WmeiqBx+lYfw+W90jw9N4vnfzBq2pTeQquMARdOvvUSle+prGPMzf+KZij+JHgDwLpE/lrax3EsvPbyxk/rXcJqES/CvWY7ba0KxuZJPXnFeW3Gm3v/Cc+G/FuvN52o3UV0IdgOACoGK9F8XR/8I78J9XCWpED2QyvTcSwyRUS06g2nokeheGZ5L+3hCT7oVhQIfoorzX4LajPrfiLx3qF7dlrldeniKdgiEKteo+CNJNho+n2u4lDChDDoMivD/2b4bmXxD8QtTtIWlSfxFeoQ/BTa4H9K0hJNSIabaS1PU/Epz408DRBgc3lznPY+UauaSzDQb2cZ3EXA/D5qr+IrO7PjfwJ+4Ylpron6+TV6ys5l8IXsqI7hUn4x7NWMdZIclZalP4fxeX4K0qPduJjyaq2KlviXr+GJYafbAqTwPvV0PgbRLmPwfo8chQE2yHlgMcVlafYWth8SvE13qOo2luhsbZVd7hADgHPfI/Grk/fdjNXujN+J3HgPVlK/eMS4B5PzrXTMhkjh3ckQqP0riviz47+HemeDr77Z4qtiFmh3/ZlM7ffH8K5Jq/D8avhrKYI9NbWtSkeNdvkaRNtzjuSuKbUtHYbkr2IPCcTyav4nk2got/tDd/uim+N4jc/2FByf+JnGQOxxk1i+FvG+v3N34hk8MfC3U9QSe/Zw9xcxwDdgceo/Gm+Lbv426neeGo/+FaaFoqf2gG8yfV/OLcHjCrWkpJVNSpJp2Z6Rbwy+eHKkkj0rk/hvZyv4fu38s5k1O4IPf75rUXw38ZdRZSPGOhaMCh+SDT2nbp2LGuR+Gfwz8e33h6e71j9oDW9Qilv5wyQ6ZBbchyCuQucDpmp5kk22Jwk3bodH4vspjrfhGJmRAuoO0m9wvGw+tdN9q0rS7nzNU1Sxt1UE5kuFH9a858Y/AnwbqPiPwVa+JH1rXDPfybWn1SVQpCE5wpAP0rvdM+Bfwn0eZ/sXgG1DkE75HaU5/4ETWc6lO24lTlc838D/F74T6JoeoR6t4tjMw1e5+WCFp2yXJ6IDU3ij4weGtal8Lr4R0TW9XY6mGIbT5IAwAPQuBXa/CxNI0bwuyw2Npat/aVwMpAg4DkDoK0fHd0H1/wG8+zD6q+MgDI8s4qXVi3dbFRjZmNceMvixdXYTw78Brlo+T59/qsVuv5cmuO+H8Hxx1az1y4ez8P6A0uqS791w10UPoMAZr3m3zPceYgLbied1cZ8NUaTw9qMgBw+r3P44cij21tEh+h5v8QPAnxXu9Gt/wC1vjQsVrJeRI0FjosWQSwwdzk11dt8Hbed1HiL4geJNbzhWVrwQD6YQCtb4kJMulaOkKAedq8CsM9t1dQ8HlXDBCAFbOTTVTTmW49bWtofk/8AHCwiX/go74S8DLDfx6WLi2R42upHedcSEAtnJUY6fXNfp9afD/4f+HpE/sXwbpVsw+8/2dWYn1JNeT+KNP0u8+OWlX39mwtdDX4YhKUBIHkknnGa94u4t904C7skniunFYyVWMYPSy77mSo01K9OKXojkNCbyPiZ4mghigRItOgKBYVXYxJz0FbGsS3X9iak/mAEWsmTj2NZHhyAH4geKrr5t3kwREemATWv4nYW/hPWpyPmSzkI/KuKTszZ69TF8CQsvgbQlM5fFqpJPBySao+PYmm1jwKgkCr/AG8CQ3fEbVu+EU2+EdGOApayjJA7HFYvjk58TeBB5asv9sEkE4/5ZtRUbbY4SUWpbnaIivOzngrnmvlPwZcw3/7TrSQKXMd+4diejBDX1SzqsknmZxkkKO9fJvwn/fftH6q8q5zqD7ePujy61ox5lJs56seyPqfU3YRXrFQ2In/LBrj/AIZKsfw/0lQDtKOR+Lmul1ZhHYalMrHi3k/ka5/4bhY/h9oyqM5tgRnsMmpgrwZdolL4qRbvB0MK43z6paqCT/01U11d3/x8boyTg4HpXJ/FOQDRNEhOf9I1y1QN6HfmutnRxJtcjIb8qpNqNib6nHariX4r6Jbk4C6Vcv06HK4rqdjbzu6g/mK5e/l8z4uWULRFjDoUrg+mXArrIyfOJ6g9jVSk2kS7Js43wsgl8beN2jwFS5txx7RdK6yM+XufGMKc5rk/BPmyeIvHE4bYr6uisv0iFdW+RZ3LlM4ibGe/FaSnsCehyXwrUr4Ftn8zcs1zO4OOuZWq58Rptnw48UbWK/8AEtkG78Kg+GEE8XgHSPOXG5HKqBnq7VL8T4Zz8N/EATK/6NggjrkgUTtKZKk7djX0fEHhrR1xkrYQAf8AfArnPiwRJ4V0+APtM+tWa9O/mggfpXX6fpszabpxjj4FpGASeDhQK5D4upawaLoC315aqq+IbSR/9JRdqK2STkjis0tbRV2DqJatnYySAzygLw7HNcf8SQsmo+AIZGx/xVMTj8I3NO8X/Gj4M+DDJc+LPid4d0qLd/y21CMf1rxT4i/tk/suP4g8HvpXxMXW5bDVDceVpVjPeEsEKgYjU/3q0UJSkw5+RXZ9PzTx+c/zchzniuT8RTPcfFHwYEXCQ2N+Sx7EhQK8euf2xrbUdUTT/CHwX8feJJLiconlaO9ohH97fPsXH0NZ958W/wBoHWPilo0Gmfsr3lubexnNudS8SW8IlyBkFV3H8aunTle/YTlordT6id38whgcg8461yt9KW+N+kwMflXwvO4JXPBmX9a8+i1P9snXs58JeAfBTMxz5uoS6iwHYkBEGfxrlb/4a/tUeIfi8LTVv2qrLRWXw8ZVi0jwpH8qF8Fg8hYZ3fp271Kopu7kkPnl0R9RIlxK7RbMEAYY9hXOeV9m+OjXUl7ax2x8ICAySXCDEnn7sYJz0ryCP9n7xLJeW5+IX7Vvj3xAXUiS2UwWSv7ZhRSPzrnH/ZE/Z61j47PD4o8Patrd2vh2OdZ73Xrp32F2TaRv5HU/j0rP2dJy9+Wn9WLpynZ2Vn6n0VrfjzwBosc0uueONEs0h5ZnvY+P1rw7Wv2sP2bNH+OUs118WLWd28LC3WKzsprkcTb870UjP+z1713Phr9lf9mXwVc+f4Z+C3h23nPHnPAJHP1ZsmtXRtP0LSfjlq1lpHh7Tba1i8L20ojS1TiQyspPT0Aqk6XVN/5jjKaWjs/0OFsv2xvhXrD+V4P8N+Ptec/dMPhO9hjb6PJGq/rWRB8avjLqPxxvbzwh+yfr97GPDKQfaL/W7e0Zhv3KvlkkBTz82c54xX0nFdOJCiMqp/dCjAFcbp9y0vx31qfeNkPhW1jK98mVz/IU1OOrUTKKafxbnnlr40/ba17gfs/+BvDEUj7S934ra6lQeuxIcH/vqsK/8HftZ6t8Y7Z5/jd4Z8Mzjw8+xbbw8brEZk5IZnAzux29ePT6OMsvGGOSeOa43eZvj48Lc/ZfBwfJPQtc8foKl17fZT+RUKV3Zyf32/I4C2/Z6+NOonHjf9sbxfqMbj5oNP0qzsoz/wB8xlh+dYniX9kj4W33xG8L2XinV/GGvR3VlcPM1z4ovI1cx4x8iSBeSTnjmvowH957iuO8Rp5/xh8JwE/d0O+cJnuWQVbqSk7MUYQir2v6v/M5XRf2NP2UdCuftFj8EdFnlVtwkvi102c9cyE81veMfCXgnw1rHw9tdC8H6VY/afEBg2w2yD92IWbHT2FehpuyR69Sa4z4j/vvF3w1AwWTW53/ACt2H9alTm56sIqEU3FJX8jvmuxBuFrbwRc4OyID+VcV8ZbuWb4eRx/fL63YAgdf9etdVPKVbHXn5s1w3xpmRPB2m53ZfxHp6ZHbMwrOKd7s0cne56DJNKCwdjjsCeRWB8QGb/hXXivfnDaNcjOen7s1szsPObOc5rlfijL/AMWv8X/Nljo06gfVatx5pExdzS8Fo0PgHwupTrpNvk5/2BXRWDqblHlG4Dtmuc8MKYPCPh+2H8GmQLn/AIAK3bDPnDkjaCc/hUNWdgW58raF5N94H+GqJE6s3xj1Byozhislzya+roF2ag437fvE8/Wvlzw8kknhf4PpcWkiyXnxQ1GQeWwO3AuTk+xx+tfU8cLG5mw20xq56exp1HrYEr62P//T+P8AxhPNc/tC/FbU5mxKnie7i2uDjYs0iqfxAFFxtIOXCM/Q4qDxDdtqXxu+KV0inafFF0MMehE0ik/pVi7ZfKbOBkcN6GvRot8sUGKsppn2n/wSgm2fAH403O4Z/te4JOMg/wCiL2r688EeF/Cfiz4SeGdN8WeFNN1K0l0iHzY57dWEmV57V8ef8Eqwlv8Asw/Gm427mXVLkbvUCzSvtf4ZQCP4X+Dzkrv0W3IBP+wK8zMLfWbo58u5/q61vq/zPn61/Y2+Dy/FnxRc/De41r4eXtpa28kUugX8kaK7q2SYSTG30K4pPG/w5/at8AadpLaf+0DaeOtL/tFRHaavoSQXRODgCaIgcDPJSvcPDsbRfFvxpsTkWtkGJ7/I1T/E7zTo+jtG+3GqrnjOfkbNZ1K06aTWvU7o041JcrVummh+amvyatJ4v1u51tYRdyXh80RtkA1DZyRPdACPax79qt66gPjHxHPuJ/05+DWfDH+8E2CByDzXbCTdJNrcxqXjNpdB/iSWVXSFgpUDtxisZ7gxrgZP1NW9UiYMHJOc+vWqt0iiPIwGx0qI2vYXNNnffs1Nu8feMZBFsX/hHlBOOmXNff1hGqaLbMFJC2yncf8Adr86vgp490X4da54p1rxPNcHTrvTI4c21q87RneSSQgJxj2r718A/HL4H/ETTVh8IfEnSLq4jtP3lq04jkQ7ehVsEUq97WQQqJyUdCP4Vxg+Fd56yX1wxGeP9YaPDFuzfFLxY6E7Tb2+7PTgGtr4UaLKPBtvLhWVrmY4U5yN5qp4XilT4jeNCB8oaBQMfd+SsXP33YqcLpN6FLxRHFN8SvCn7kh47W5YNnp0qH4qpHcaDpkUowx1m12e53itDXrSaT4teFVY4VtMuzkcg8rxT/ilaY0zRInxxrtqcdOjVnGT5bNmnK73RP40V4vBmuHO0iwcc/7tHhu3H/CGaeYwdv8AZoJ9vkq98QIlPgjxBNKQimycdOnFanh/T1h8HWghJAOmAZI/6Z1o5WpXJjH37HFfCi1Y+CdNOzZG5ds5yeXNQfD3zEv/ABI6SkMuqOMHuMCuo+FVkT4D0ZhHztbJ9fmNZvw8gkk/4SF3AcvrM2OMcDipjPmincck1IxNP0yx1nx54lTWdOtruBVhTEiA9R2rl5Pg94Ttfi19s8IPd+Hb46SQ8ltdOYwC+c+UTsz74zXoXhixd/G3i8S4VUkgEfHP3KZHbND8VbglNoXR03HrnLmtIzQpN21OG1TSvinoPxA0hhr1j4oVLGc29tNb/ZnPTJ3jj9Kp+NPiFe2GqeGX8deCL/Qo4b8s0o/0hPunnKA8fWvSdUjD/FPw7GoOBptwynPfirfi23ml8VeFo3VWVppC4bv8tZKTUtC6kINJJ+pyHifxT4T8U2Xh7+xNbtpd2qwsRnacD1Bxitn4o2hfw1Ai7d7alb8A5BHmCq3xX+HvhHxAfD0WreHrZ2udVRHkRSjgYPIK4waxfiZ8LLzRtCsx4O+IOo6NEt9CDHcp9rQHcMD5vm/WqclK6ehmo2e39en/AATY+LFtM3gy6jjcxyPdQLjHUeYtcz+07qH9n/s5+O727iDtaaJK49ThO1SfFO5+Mui+FguoeG9N8UoLmHMllN9mcjcPmw3HvjNcj+0x8VdFh/Z38ZWuraBqljqUmjOot7q2JVm29NwGKbpytzI1jKHp67H5l+ExcXfhuzvbu4aedogN7nk+g98e9d78JLR3+KfhqcczQTuyoDwTtI/qa4fwlFnw1pkpGw/Z1wPWu4+Eolb4xeFPs6EubiXec9F8tufzr0YKTppPc48ZUSfdH6maYssfw8jmnQ/8gxsj14NM8OWoj+FltcRAbm0wnZ+BreW0mt/h8Nqox/sgnIPH3Kr2NqsHwoUf8tG0cgD0+Q157eqR001K2pn6bYJb/CRYpid39jyEsOi5Q1cnt/s/wbPlnDroeOO58vg1LFCo+C+9UVS2h7WJPTKVd1C2S1+EEqdVXRlDHPI+Qc1DkK1/uKOv2dvL8I1W6tUlT+z4eCBy2FrK+Ivws8FP4Ltr2LSzp92JLYia1naIliwxnHXmuk8UW+34VukZKt9ktxGfxSp/iKjjwZDCp/eNcW6gH/fWsZVHztp6nRGCdNcyucX4+8K/ETRLLQo9J8ZtrcEOrW22yvLdVPDdA4/nWr408ba/YeI/DU3jPwg2kW0OoKWnim88MCpHAUZ46muk8d73/wCETw/ln+3YA4PU4Vq0vGE6t4p8Iw+Wria9l37vaM0pySjfqRGndtJ2/EwY/F3g3xL8QtD/ALG162dYrW4DqTsbcQMDDYrat7cXPxalKSBiNDTLBug808VmeKfBng/xL8S9Cg1fSIZAunzykr8h3ggA5GKwYPA2p6Z8U74eCvGVzprx6VEPJnjE8e3efX5ualTXM/Ucoy5eh3Hh11Xx74mkQ7vLe2Qg9/3ZrO8BSMuk+LFz8p1m7YZHPNcz4e8RfELRvGPiY6h4Vj1mINCk15ZzbDvC/wBw9sVF8N/iZ4RuvC+uvqN3Pp1xcanet5V1C0PIYqeT2z0PenC7i7GlSScl0/A3oJBD8EZCo2EWjAD0+Yg1N41Ljw/4QtizJI+rWQJx1A7VTuFhHwPkMFzFMjWYy0bggkyc4q547KNYeFhNuPlavalPYgHFZpaWt0FOMktS9r10x+JOgRALlLK4cZ7jgGqGm3TJ8RNeYv8AOILUM3/AWxT9XnB+KeiF2Vj/AGZOduO25c1laYfM8eeJ3A6fZkznqAh/xoUbTFzc0dDE0jVbmHwH4rvREx33N9tbocgkVzHjzwT4J8X+A/C1p4q8MWV+9zd2cRmZMSKWHJDDkH3rb09pYfhnrk4lIjL3kjKR33NR4ljWPwt4QIiyXvbRxk/dO3Oa7Y/DoY881p6nE6x8INZ8NfELSofhR8Q9S0Mi0ZvstwDdwsoOMEOcj8DXwr+1LF42b9o/WLfx5q0U95p9hb4NumyOZTuywHbkDg1+msu5/idbEY8uPS2IYdxvH+Nfm5+2ZOZP2ovEsMt2GEEEGIwCCAyHhj9Rx9aulb2iUhJRUXrb5njHiGaL7JO32ffAIG3Kucniv0s+E8Kyfsl+CjDFiF9LtGB7AZXIr80PEciJpE5DqqrCzZJ4PB4zX6EeDvAfxPtf2c/Bes+EvHiR2l1p9oy6RLah4zyMKGByM9M12Y3lcFE4qVJ/W5TWvu/qe3am/meNfDKh/LieCd9oHPAFZ9plP+E4Lk7mlkI+nl4rkL34keM9A8X6K/xK+HMun2lrBIr6hYSG5XkD+ADdz3+lb/hPxX4W8Zaf4tm8O6/Z3DSysPLMm2QZTupwQfavPtqjrjPe2/4/cW2dotC8HCGQFmmiBGP4iuK1LHL+K/ELFxzZxo3P3flNRNps1vY+DU8j5lnRmDcAgLVu00kp4r8VzCHcZoISRu6DY1E3G6NKfO+m1jAt7j7L4L8PrEdyHUFTr/ttUXibwN4U8ZeJr621/SIp40tEKso2MpwedwwatC2jh8F+HYlUDbqKkc9TvOK2LWLPi/U4pQwDWMbMM/U5FXG9lYpS5l3R47b/AA68X+H/AA9o+o+BvHk6aWLoGHSLyISx8McKHPzdvWrsnxS1fw1qfiB/iR4Pu7NZoVQTacrXKsMEAkKMr+VdvbRlvBvh6UOEQagGGO43tgVrNhtW8VyrEihrKNi2MsBsPNK6sm9WSo3/ALv9ef8Amc14b8V+HfEY8JPomrwTEbwYzIA4JXoVODWpdxH+yPE8silWF0ijPGRuX5q5bU/hF4K17/hE9RazMOrzlmTUbaQxSRHbndx1/GsufSvi14P0zXYfD+rw+LrOK62y2+rEQygZB+WRRz+IpSjGUdGOnKopXaukep3OT4pt1Emc6fjH41V06Vk0Lw5JDLsf7cyj3+Y8Vydv8ZNDtNftLXx5YXnhu7NoAv2mEmNuOzgYrqdGudNv/D/h65066gu4helkMUgbgscHg1DjLTyLvGTclrf+vU0Lp2/szxBFkrtuE3H2yK+Sf+ChGvw+KfEXhv4faKkt1qOkeXeTgMEAjPua+ttSVorPxIZGJCSI2PXkcV8lf8FGdH0zQrjwb4u03S1fVNWkjtpbhCQwTFXhZSWLi4mWMipYOor+u97HydqXh4PqFlpdzKtuJLlPKkDZZJMjaQO/NfprofiX4x+DNO0xZtGt/FOmf2eh2WzLDOi7Rz83DV+Xd1dySavpDtEzONTgG8np844r9dtClaOG0BVQ66Onf7vy16ecSnyRU9Tzsvp05YucoaOy/rsyPwf8cfB3imWHTGklsdUbcJLW8UxNGR1GTwfwrvUuY7iMXEEiyREkblIIJrzi/wDDGg+JLTw/p+uaZBPHM0uWIwxAHXI5rjLLwb4u8KpZ33gDxhdxWbTyKmk3p8yJsHs/3hXjcsXsezGM0rvX0PffMbtwKcJiynC4B6nNeQaf8ab3SLmHTfiPo0unu7kfakUtAf8AgY6fjXf6P4p0TxBbG50jVLeeFjhXSUEGocGmJKMnb/hzbMgBwW4+tJ5satkc56GqhmOVy2cd6PN9BzU21CRdMrBcgAEHGCetNMmOhWqaTKzFCfzoVlk+QNVJO4m3fQmklMjgJgGnggEZ4z3qthQvLbmHTFKW24LNz/KtIhq9y8rKFx3prvgfTqc1WEhbIBz6mmgbsg81cU7g1c+e/wBqD7NJ8E7/AFnSFi3RARLkjEhrzn9nrTTo/gW01hNM8ua7Rp51D8EVS/al8Wato/wgT4drbuLya/ie2l25R4ywJGfYV1fhK88PeA/gJpeq63KgupoHTHm4/HFEIuNKMf6/Q5HUVTGNvpHXyf46nQ/DOLRb7UNQ8W6zdRKlvLiKKbG2Prk1savrFx4osb/UvAj28lpbkiS8Y7RkdVWvNPhp8EPFPinwofGPiv4hLBpl3IXtNMt02O6dtxJyTXVal4V8XeHNDXRtM1G48m6YpFaW1uS4B/iJrOUU53TKSqOCcoWX4/mP8La/Zpc21p4Y0W0+2ztnUL25Ksyt3PPJFafijwHHoEseraR4nvZNS1KTM0zyEIv+6p4FcrpXwmuNDlj1DXNd1CzwoJMwyztnIXAFdj440fVNd07SJkhZ7i1YDBBJCnqxH0pOacr20N05Om4uOvqdN4A0LWPCK3nirxL44ivNOSPckbuAc+mBXT+HvFvhDxvbf2pbWTtcJKYgMHjHcV51ZeC/FEUKW8ONViuJA210KpD7V6h4Q02y06EWNxbLDc7sl4FAy1SqetypSaSVrfibsGjXFxtmE0tqijAUPzUp0MsxSS+dlPUk8/pUlzdyaeSZZC47A8Gp7XVtPmjVVcNN3VqcVYydpSM6wtk0hTC+NzSZByenbrW/GMDIwGbsaieKO4ZS6YHXirBXfgjr05oV29RO3TcljYpj5eO9Sl2YghTgdKqmWZeCoC9OtNkuJgoCP068VTjd3FJuxf3sDvH45NRSyyN1Y8+1VEnfaNxJBqTzC21ucD3pWaKbTHrDJgqxbrwTS+TLggS5HfFKbkDl+p6VJHhTls4PQiqT6sm93YjWNfKH7zL/AO0OlSo4bjOdvUUjYP8AHwOtO8tJFV0ypXj60rg32P/U+9lJbO3gU0pnBBwc0SecvIIIHUetOiO84xjFcq0LdtiJodxPUe9N8nG7dnCjOTV5VJXCN07HvVe7WRYWbYw3dTijn1Hy32M17hWO1FOfXtUQdAp35pjMxzkZIpkfmZUomd3eq5rEW10JlcrlQeMUPICo5qEuQ7FmRc8cnHNVrnV9HsYXe91O3hCsBueRRz6c1Lu2bJTZaeJZsDGCO4prrMAXEuDnA71yGqfFvwRpjz2zajLdXUIGIbWJpC34gYqrd/EPxBP5g8NeCby4Ag3iS7cQgH8acbt2Hy6bnbl7tARJH5h65xTHvURAbiRYMkDBx1rgzc/FHVLiwgudU0/Q5ZIGkZIYjPx9TxWdbeEb3UItMbxP4w1PUPtV6QqxkQoME9QvNaxX8wKKvc9Bu/FHhi0t5pbjXreJbc/vd0oBU/Sse5+MfgW3vDpkF3c39wsPmBbS2eTP4gYFc5F4E8Dafbavcr4atpJotTMRknZpWY8c5J966OK0trK+1SK0tobaKPSicRqAFIzSegSitkVpPiX411BrBdA+G8rpdEkNe3aw7l9e9Z0l18Uta0u/mu9fsdCAvjCsUMJuGXDAHDHA710FgL2G98NQy3QaOOB3YDuvljFUHvZ4dDuM2u7zdb25z1+cc05NNW6Mmo3F2basfGv/AAUSsrnS/FfgHQvEviufV5TbTyxSPAF2PwM8cd68c+HGpWfhT4heCdVlgGoKmsW8Ygxkksdv/s1eqf8ABSC9muvjP4ItkR5TFpE0kibflXLKB+P+FcB+zgv9s/tAeBbC6jDwy6h5m087Sqnt9a9anJQwjXQ8RyUsbOcVror7/qfqMkUVtr1z5FvFCraUsvl7ANrEmo7KNX0rw2ZZt7m9BORz3NF3eA+JPEEuThLJFH+yMGobUr5PhG2LeUrSlgT3+QkfzrxZXu7nvNyl73Qmu2AXxTOBtVAUD56/JVIfvb3wsvmfMloSxx1+QU69a3Sw8UNLeR+W7lQm8Z6Y9ayJvHPg/TNU0Vr3XYA9pZMnlxgyMSQOy55pxb+IzaalaXUrX1xqFpoPitYrKSX/AE51jZnx1K8CmarqmpnX9C0xLIRSNauW3HOUGBWc/wAQF1HwzrEGg6HqV3JcXjNmW3MIJJHQsB6U2yufizJ4gtAvw/tIJZLNgLq5vRIUX0CitHzXszWUeaV27+n/AAxS0OxvNOv/ABBqd0h33O9Q3RUy44+p4ru/EE1xpWoaPNcxpiCF3BJ4A24rz1NC8a3Xhq7Op+OZkN1f4eG2s0yPnxgMewq54h+HGlXOv2kHijVdT1om1wsct0yDJIGMKQKTtfQj2TLXhTWfDcfg7xN4jv8AUoI59VvpWkHV2CkDAA+lWfFPxt+Gmiv4YuEvL25YOVSCO1fdI4i+6q45pdL8LeC/D/gnUpbG3h0xbWaQbpZC+CG9W9a5PUZD4j+JvhG6uLRRpemQTTCVgFUtgAH8RSSS3G4t7f5/5HFfFXWfil8RtM1R/h38Nlmub+cSRXmoS/ZpY1HouCcY9cVgaM3xV8XDS/h9438YS+FJF8sSwwQh2mXOMq5619QeF/EKPpvivxHcQANl47bbyBGFx+dfPPx/iOqW3g7x7oML/wBu+HpY5ZWV9u5McoQOvHappVnZxsFenFT5pO+mvRfhqJ4++AujSafq1zq3i7XdXvtGs2msY5znJXkfKOOorvvgnpHgnWPgTYeNL3QIzdTJsZJmLFXzg7ge9ctcfFCTxD4bn13SdSEc15abJ8RAuhPUEV5L+z18Ql0a08Q/Ci/12Zit091ZrLlS2589/c1pFVZwcX0MlClCsnGK1X9bs9+/awl0nRfhzBd6ZaQxEaXICojHJKV+Wumarc3Olw6tcmRVkXcIyvKjtX3d8ffEniLWfCOu2V9M+zTtPZoQw4yF6ZPWvhHSop3tYzcX673G4bQAVHb2rqwsFGDfX8TDFRq1Kqdnb8PzPbPFGnWmgfDzS/E+gapNDdRxRrKmBtZiM8969ssPEWs6l8DtIhvreaGO4x5s8bEDhv7w6A14/wCKNC1JP2erifULaJ7lJY2TD8up7Z9cV7t8LdfudL+CGl+FvEGlfZI7i1xGkwyAp6HNYV5e0ik9TuoyUHaWl0avhLxxaeGdT069EAhMKld7S71zjrXln7QmuvqniBfFiyfvEu4ZFmVehzgH9a3dfsNKQW9tALOAL+8dkk4b04Nch461e2Syvobr7NcQC2XYQRkH1wKxgrSTiVUgknF6I9o8La3d6p4Bv7e5uPPuCgcNIf8AWAjk1478SPFd7oGoSeH7GFo59a0wGSQA/KB3xWx8PPFAuvh5DclLme9gGC0ceV46815t4o+Jup+KNa1nVLrRt0FnAtqk24DA79On41pRhJ1HdXOetUSgrO34nt/7LfgzQ7HRo9Z1ZPtK3kzM24Fua7Tx7dahb+LJP7BT7PAlr5SwFPlkU9WrkfgZY+JB4A0+40nxPBZWpDusIRXdvfmpdclXTrbUtd8WeN764dITsWVAir6AbRWcruq7m93Kmopf195W8XfES0+G3wv1W2S8kvNT1djHDbxnGCePwAqn4Fk8J+HPAWkzaratrN3KgWOIAlo89h2715d4MWTVY7zVbiwa6LbjCs3zNj15r0eysr+18P219p8a2ksY81UdueD2FbOMYx5dmzClTm58z2W2n6Htdp4k1U6VZeFNO8C389rcSI5F04gRT2Ge9dLqkPxHl1yysIdG0/S51YyRZuTK4QDsBXO6X4m1zxT4a0jUVvLaOXTpImnEhAaXHVcV6z4h12yOr+D9ZNkYpLhHWSQHIAK1yN8k1Gx2J893zfoceZvH/iXxromsS+OJITaW7xNBHbBCBnG7J5rqNJ+GdnrviLWJvEuq3uq4CLme4cKR/uggVsaT4dtdY8SQ3IXyFWJ3SUHrzVvwh9ov9W1W3e4f/R7hQQR95frVyrKWiSQpQtJX1+bPMl+DXhODxZqlvbWFvb24y0YA3EsFz3qXwxZadd6dZ21vb7Ll1mMuFP8ADnrXd6osdhf3epF3I+2EKVXOBik8FyW82k6lcGRTuErBtmCq88UKU3HXoEZRTem4aBeavceAAltcRqkUDKAqckjNbN/BKPBlpFJIdpSPPbPPNJo6wH4d2r6dDsQQMWc8Z61oaqofwVabnwBJGMj1yKhzW7Q0nJXv0K/jGQxeH7YbiA01uoUD/aFfnZ+25qrRftJa1p8VqGSKxtvPkfsDnH8jX6LeJHhvIVswMPbTQKfQZYc1+bX7bwl/4am8WRwzqqJZ2SyBhnfw54rry3XEq5wZnGSo+6tboy/2X0ab46WOxhtNk/yEY3L61+l3jO9tYPByQhtoSKMNj14r80v2Untx8aLVpmPlJYuAz8ENnsa++viX4o0mz0X7Pc3cUe8x9ZR0GK6c2adeKRphYuNGVu52HiC5VvB4h6lzCCevUirfj3dB4aESqQq3FuCc9twrznVfiP4WGiC1bVGl/f2/+ogeQryOOK7Lxl4207UdJ8nT9Gu7g+fCQZUKAncPWvOUtbo6Hu4p+8a3j5QuiIjJ8r3MBHp94VJ48hlfS4xnYv2iHB9fmFY/jfVvGtzp9qo8IWoie6iwXvMc7h2xUnjiy8b39rbRTX9tYlriLCxR7sc+tOLvuyORts1fHkZGioY1yDPD36/MKb8QoIv+Edki3KGeeBlLMBkbwayvF/hPxJJZWw1PxhdTZniXakQVRyKXxv4A0gaMheS6n3XUQLSTMd3zelUpQUrOQOnJpvlLfxK1jSYfDM6rqMLlpYPMCsGIG9c8VmfEDxz4VXQZ7KK9uZC08RIS1d8YYelaHjPwX4c0nQvMsNOiSQ3NuC5Oc/Oua1/iDZQw+F5XSGIEXUABCDoXGanmjfuh6paaNf15HP8AjPxXcXXhK7bTtAuZchGQyfLk5FP1/U/Hl14auIx4YsbNWgX969xuPQdRXS/EWIw+DrsoqL80WOAMDctXvHEbjwpqLFfn+zKQQeOgo9qk9inr1/r8TlP7H8ez+GER/Ea6aBa7pBBAr8bffpSeC/Bd5L4Yt7vU/E13eCeFmA+6CCD2FdpdxPD4ecOch7Lj/v3TPCSQp4RsvlaJPsRz+VHtZJOxo4RlK7OH+H/w28L3Hgewu7yxUyMZTnzG4+dsVu+BNC0u1sLkwWSAG9lz3yAcd6v/AAytkX4eaRE53sRMSx75kbFO8AEN4ekkmbB/tG5H/j9Z+1bTuwUEpXtb7iDwjbxJ4h8UmK2jCfa4xyoz/qxUmlwRv48135PLKWcHf73JIqbwqh/tnxHKcBmvwAPooFJprLL488SxleY4bYc9Rwanmd7iaV0JdRIPiNoTMNoOn3PBOeeKPFW7+2fDUKIHMl6Tk9jtNLdhT8R9HSXLMumzn6ZYDNS+IWiHizwdbZJJupfx+Qmk3ZoJ6mb8UFJ8G31u3ykzW+4g9f3q1q6zc7IriE/MTBJuB/h+Q1h/Gy48jwwYohs83ULRS2eoMy5pdeuLtNV8QafIculm7Qv04KVCk2NxtI+OP+CiKXMen/AS3jCywpdXG8EfNlrdhkH065/Cvjs3t1ZWzT2sMWyNztCnGGzX1x/wUOufM1L4A6fPcvHPMl9JGAPlykGCT/30Pzr441l5ZNNQ3IMQ+0KDxjvXu4eX+zpJHm4iDjWd+p9ifslfAS48JfEpPjDqeuPLeXWjJ/oyptRElweT3OBxX098Skk1HxR4A1dIcQrPfLPGf4v3Xy8fXBrxv4d6tJpXhpvsMzTtb6fpauXwNq7D3PvXqN7rdmur+FLq/wBVt0Et1MrI0y4jBjA3cn1rwq1SrVlzM76VOMI8pyXj2e8vNG1mxil+z3dvdwbGx9xNy559+le2WWg6T/wm+p6YrITbafBNDhcnftyfzrwr4ha94H0nWfE8974tV7XULm2AaNPM2kFcqAPXFdzpPxu8FaR4g1rWWn1O8ltYUB8nS5sqAhwCSMdDTtKV3YJTipJdTxHwhfXmsXVwLSUhJdZu41kC42gzspr2fwFBJeeM/GmhQWWTo32SLeSAG/d7t1eD/BfXdc8e+GodX8D+D7u/05tSu7l52C27K/nu7A7yCOe2K9D+HPi/4oz+OfGWlaf8NoI59SuIJTc3WohA4EeGHGTwBRKDflbvYpqcY3/zLPiSyD/HDwfc3MjLeXAuEtlKZHTnH5V3E+n3P9h+I9MLs8t5HIUfOGzt6fjXB/FW/wDijrvxs+D8tlb2Hh2PTby7SSJE8zzwbdhgsf8AawePStb4reHvHGl+Hzret/FSW3luGkDJZWiRhWAyOevPvT5kkr/1+Apxsk4q/wDXr+gzwdDdzaX4T8DS232cWIuXvC7Y3L5ZwOfrWZ8BvsPjLUtQ8HTeRBoXha9my7zLy5bJ/A15/wCFLHxLDPeax4j8W391bWVsWkYtsyH4A/T9a779mX4L+CtK8PajrXjPRIpLzU9Sup3aSdwChcshIJ54Iq1eKd/6/Elx969/6+5noHjHWPAmlfEvwzNrviuyht9Ks7mQQK4A+bABOKwfiN8cvhpr3g7XrZNcvbiARJbxJa6fJMwy45G1eaTwd8NrO8+J39q/YYNOsJ7SVoRgSGVA4HRs7c16t4yu9K8PeB9XSx023SdTCIcRLk/vFHPGKx54LV6mziuZJdTwL4/ftsN8LbvS/g78LfDF9qPiO4slmvLuaACOwTaNu/Jzk54A9K84/Za/aW8daH4jfwT4k8EWd/e+I9TleC/+1CFFLHcfMB568cetZv7SOmXNl+1H4ivdTVY4NWsLSW1uONuFUhl/DiuE8B+Frv4j/EjwdonhbeZf7fjuLi4jyNsUUgZuf9rbj8a9BeyVNuMN16/5HJy8srN/p+dz9CNasfi1rHjHwjI9xoeg3A+1NHsja4Cr5fIxwM8jrRN4B+I//CH6jNr/AMdr1oZY5W22ekwRALz8oJBNd/q6hfHPhuNUJNtZ3LKeo+6BiuN+LF5cWXwzuHsColihkYRls889RXk88+az0R0z5Xay1RP4d+CnhG+8J6XF4g1vXNUj+zof39+0QYEZ5VCBWJ4d+CPwb0/4m+LJbfwLbPdpbWhllluZJTJuU4GGJxjFeVP8bNdstC02LXdbsbWKK3jVt2YyOBwBXYfs+fFLTPE/jHxOv2y2vJrz7OqSRS7iQqGnNVUtH/wxo5wk25rU9I8ceFvDGj+F4jpejWNl5l9bx5jt1yMv9K7ch1aKJZQY9g4WMDtXM/Ee6VNIsbfZ/rdQt+fQhs1pXOv2ltcpBIWUlOCBkHiru3BMT2sznPh+vnW2uXMeza2sT5KjHeq3j2eBvEPgiETuTJqcg2g9cRmsb4Yam03hW+O7ak+qXRV88kbyKp+JRO3jPwGsZEnl6hcOxPtEelKpJXuKEW2kz//V/SyzEcLk/NuAPH4VyvwjXd4ESSZcmXUrs4P/AF1auosJxlpHBV0jY4Pfiue+EMMjeB7Pfk7725b6gysa8Sclc9VX5RfFcX/Fa+A9u5Ql5cHA5H+rPWu2I8uSRy2fkbB9ODXmUF7qt/8AGe0tLz/jzsVm8jJ74xmvTZmTybnJPEbnPYcGk3dk2WyPDvDtvrh8Jwukwt4JdTuis6jdnMhxmtzxJo1ynib4dx3N0Ll1vZnL9j+6PNbHwnmjPgCOG7tlIe8nIU91LnBpfEMO7x74MWKDEcRnbaT0+XFW+b4Qm+Z3sdPo1obRvJlbfhnOc+tcr8J+PBtww5jfV7sgk/8ATQ12SHyrxpWGSAx/SuD+EMqx+BFeYn59Su5Bn3laht3MpLXQd8Rljkl8LwBQBNrKAknuATXUspNznodxrk/iPJbzar4GEm7adbB4/wBxq6jc0l6ypDKwDcfKatTb07C0ueD3UvnfFvSrgtjPjAx5HcC2Ne6yMVunjBIXd1rwjTYDe/EPR38raX8Z3ThmPQLARXu/2W485mkdAAxzlxW1eza9EEbp6nH+GZVl8V+L3Vs7LqJFI7/JV3xvMD4D8QP9xl0+TnPtWP4ZvNJ07VvFE1/q1jZK2oZLz3CoCNgGeTXK/Fj41/Bbw98PPEo1/wCKOhWoaydXMVwLhxx1CJyT7CplFzfujukegeGysPhXRQSC32CHPP8Asiuf8YkXHi7wWHxtS9lcZ7EIa8xsP21v2YrHRNE0u28Y63fz/YYgiWHhq+uS/wAo/uRED6E1R139pSy17xd4afwD8FPiR4mkhaSRW/sf7FEoK45M5Q1ai1oyG21sfRUkg2yyZIIRiPyr5X+BrM3xy169uRtK3TM2R/sYFd1c/GX9onVLW7bTP2Qb+wg2uDcar4ntISB/e2RlzXgHw6v/AI1XfxLuBf6P4Y0H+0pnUvHdtcspx/EQq1rQja6l1EryTa6H2l4pcxeFdZmztU2UjBicdqzPBj2lt4M0AfalTfp0Z5yc8V4frHwq/aQXwX4iuf8AhqbTLCBIXlUWvhJZjbpjkbnkO7H0Fa/g/wCAXjm58N6TJ4k/ak8b6rBNaI4jtrK0s0wRnjZHuA/GhRUYtNkqV2ejfEqSC6svC6RsGUeIbdj84TgZ5+bFdVqureH9KYy6v4k0yz3c4mvIxgfnXzz8UP2VvgxrDeD7LxmvifxUlzrqRj+0vENz8j7WO9VVgM4BH411ln+yL+yxompfbbL4H6E92rbhPeF7h8+uXJ5pOMOXfUtt9Sn4h/aK+BHhb4xn/hJPipotrGPD/lhxOJNx8zJAC5Joj/bU/Zyu5wmg634p1x92AdN8K306E+m8Rbf1rodG8LeENB+Muo2WieFNKtLa28ORSxolpHtVzKQSOM9BXo9relHVEjgjUdliUD9BScodEzOUeqZ8+eCP2hNZ1BvFmo+C/gF458RG91t3j328dkCNoX/lsykdO9aN98W/2q9S0+/Oifsi2enQ+Q2JtZ8YQI3TrtiV/wCdd58Mb+5EXi932kSeJ7rZtOAANoxW1rl4YPD+sXMrcJYzMTnp8hqlOLd0hThJuzZ4/wCCof2uL7wJpkUdz8PPCjtGTHIkMuoCMEkjgFAay/iF8Mf2jr/wdd3PjD9rRI7fcgkttJ8JW8SnLAcGRnPcV678Pp7lfAHh2KUsG/s6I5z1BGc/rVD4qSMfBV0oBbzJ4EA+sq01dtJoJT6nEP8AswprVlBbeP8A47/EPxEqwqJI49XOnI34W4Qj865L4g/sf/s0WQ8KNqHgXUNbM2vRW+/VPEV5cN84yclpDuHyj5Twa+iXO3CegArifitiafwGuOI/FEMjDPUKjn+dac9SL0diYxpX+G5d8OfBH4GeDEMfhH4T+HdNXd1js0JJ9eak8Y3cOia74Sh0fSrSPzp7jMcVuiblEWcHj1rTvNQeC1fVMN5ZkIUHjnPSue1y8muviL4TS+j8mG0t7yaQ9R/q1xTpt81mJyutTSu/FdxFrOl6Xqdm0KTEOHAB249SKqaxqsH/AAvjR4dMCzXSeG7i4kIYfKDMoA/Hn8q53xH4ihuyz20zGaOTyoQYyCVz1FVrWwvdP+Lg8S3lhvks/B5Idn5MZmyePwrF2izqpyTdmevadrF5ci4kvYPLSDJfnJXFc1o2v6frXxsmuLK7JSLwgF2kdc3B/wAKg8DeN7K6ilk+zia1v0aeRWOCq9OvpXP+Cnh0X4o/ES7vLNorPR/D1u1lOejpIzvgfTFKV5PQiLUL3R114qxXPk3ySOl7dIsNxjIiOfu1zWjHW5v2vvEloGUadY+C7JEJHJdpZT/QV3tlHbaj4d03X3f/AEWRVuHyh+TI4b2ryrRfiJan9oPxvrltpu610vSrCGe6kcLuQhzxn0/rRe99AjdbHu15OsCm4m+UL1ycCvO4PEMUXx18RfZ8SN/wj9ijY5GNzk8iuyOoW3xA8LzTaPIq2r2rzxzkY3KFPfvXh/hvUdT039o2PRLPTDL/AGz4etPNugwZN6I5wfzopzu2n9wRi5K6PftN1Bbq3a7dvLYPtKZ6c1zehzwr8bfFlyCpc6Np8G0NnA+c/wBafY6xpFnNLpyzJPq0Mp82EHG5s1x/wf8AC1/H8b/in4r1W+klS8/s2KG3J4g2wsePrurRNNMxcZJnsf3SQwJOex6CuLs5Vk/aB1VME+R4Ptw4+twxFdz5YOFzzXIaZHMfjl4ldNgSLw5ZI2R8xJZyay3Rqk0rnU4Jx2Brkb8J/wAL60AsVITwndsqk85M6DNdiImB2luvOa4u53S/H6wEgCG18GTOB1IzcrVN2aFBJrU7ktz0ya4zxvJu8f8Aw7XZwl7eSde3kYrsgrA88g1xfjO0S4+JngBGfDBNQYAdj5S1rSt7QzlH3bnbOQXlD5zk964T40NGPCvh9JXKqfFWmjp94+bwK9AFufMCgFuOeK5D4uQt/YfhWFQvPi/TuHGeN5JrkrTSTOmhSlOaje1zrZogZnKnqeprlviiotvhh4qmPUaZJk4+ldzeWcouGBXkngdq5L4t2kp+EnizEZ+ayKYx1yyjitYT95EShZmppVuI/DmkBlIb7FF36DaKu2KlpCCpAAPP4VZ0vTpZNH01I/mKWsa/Mcfwip2tfsVvNNe3ltbosLE7plHOPrU8/vWQcuup8neB2lfwv8BR5g33vj/V3Y5xgBbo/wBBX1bHCwnn3c4jk+YHn7pr5P8ADeteGND0j4AWOseItLW6i8W6o7x+epf5o7jaMZ6819cfumivriN/kNtKykdxsNViakHK8XcpUpJ6o/AS6cf8Ll+JjKPlPim+5J7faZa1bqN2hPlrk9fwrKt/9K+I/wAQ5QOX8S3rZPvO9ad48qW0nlMGZRzjmvWo11UhFrVWObEQalytWPtj/glWjXH7InxhkdwGl1W7AOPWyj/qa+3fhvCy/DbwlEwAaPSLZSc/7Ar4y/4JfRpZ/sR/Em8VQrSX987NnOcWyjP5D9K+0/h1G/8AwgHhUp+8xpVvjtn5BzXl42V690Z5dFqgoyRzvhlZG+Lfjuc7zF5Nkq88Z2HNTfFMmLStHWNiC2otuGO3ltUfhUyL8VfHoDEBWtFx7+Xmo/jRPJDoWkTpGzSfbnzg9P3Tc1lO8rW7Hdezufm7qzwr4k1nqS105bce+apWs8iyBSi/MeKXUHjvNb1S5QNtkuWOD1znmkso/wDSv3ZO0DoT1r0Yx/dr0OSpNyqkWqSSmZPNClT7dKzbmVGkZNw8xRzWrriRhh+8C4wSAeaxLyNGXeH4I4IogrhUWuh6t+yMf+Kq8XRnZL5WmQyhWXO0mUg192eNPgB8FviRpITxt8M9H1GQWh2zNEI5ANvUMuCK+Hf2PY7mTxP40naLANhaRDkd5jX6XXCAaZNkHKWbBvb5DXLiazU3bcrD01ZJ6o+Vfhx+ydJoXgm0b4I/G7xd4B/0iRorYSjUrdAGwECT7sLx0BFReGbX9sLwD4u8Rw22leEfiwq3CfabqS7bR7g/KMKE2upOO+QK+hfhDtbwFpEgj2o7SYOM/wAZqHwWsw8b+Pi2di6lEo+nlrXP9ZlD3bJ3N3QT1Wnp/keB6l+0vD4Y+KuhXfxw+FPiP4fRwabPHu8g6lEzFhk+ZBuAUdckCu91b4sfBj4tWOgP8PviNourMdZhkCLOEY7TyMNg5Fehap5c/wAY9EtZIEdU0OdtroCPvDnmuG/aD+AvwT+JUfh628bfDqxvJbnV0jW4tma0lQ4zkPHhh+dVCrSnOyXL31v+ZEadSLk3K/yt+Kf6HoHxK0nyvh1r8/7p4vsZOQ4OenpV+wtXHhCEYAK6Zxx/0zrwD4gfshweD/A2pp8Gfjj458GwJHuktLi6/ta3k/2StzvOPYEVsxyftreBvBJQad4O+JdvHpxw6THR52GzhduHXOO+abcZrlT/AELjGcWpSX3a/wBfcel/Cu2b/hAtA/d7W+znP/fR5rP+HFq0lhrMnRTq9x/6FXnfw0/al03w54G0e2+L/wAJfFngW7t4GSQm2fULdME5xNEGBHoTiux+AHxU+FfxD0C9uPBHjbSNR8/VZ32i5CsMtnBVsEGpV6T5JasJuE37rNHwbBFJ4y8aNvLMt5ApB/h/d02GBW+LOp4mznSogOM/xGr/AIKt3n8Z+OWiljkLajCPkYEHEY9K8k+IP7V3wP8Ag18dtU8KeOdTu7TUl06EN5cJkVRk9gMj8aVOWnzCpTb956WPSr+yA+K2kAyKwj0mbaOnJYU7xKAPHXhK3Iyf374I6/LXik/7dH7NF58WNJS28ajzLq1FpEptnJZ3YbRkDCknHXrXuniR0uPiD4Oa04hkguJMsOdu0YqqkZxXMZtxelyr8Qs/2j4RUJlZNYXOD0+Vqi+LNq0vh7ToAB8+r224n03itTx1FM+teE1SPCnVN272CGovifHINO0aOQAefrFugJ7/ADZque6FKN3qZ/xWtiPDCI+GR9QtgMjPHmLXF/tmMtv+yv8AES7WRFlg0aZoW2D5Tt4r0H4rC2tfD9jHeXsUKy6pAB5kiqGAYE9SK4T9tpbCf9k74gKNTtENxpbhGEobIx7VjUqOzduh1QUrpJ6dj8hfCt3d6poFrc3D/vWiHCrgHt/Su++Dg1o/FjR/7D0iK6u0ilIEkuxcbDXB+FyLfQbO3aN98UYUNtxuA6cV6F8A1ln+O+hXQcxhbW4XAOd529PavYwVXmw8W+qX5fI8rGr3pN/p/wAMfptefEHUdM+GjJ4q8Dalpw/sgqZrcedF/q+uV5A/CtLR/GHhHW/hQltY65beb/ZAjCtIA2dmMAHmus103EPwwmVSif8AEmG4df8AlmOa4/xX4H8G6z8LRc6toltcTRaWrxuqbWB2ZzkYNcLd5s64QbgnfX+u3+Ru3VsIvgy0e/aq6GFIHJGI6f4hBh+FM8AbzA2kIAcdcqtcVq/w8vtM+FLTeFPH2paP5umRtLHJ+/TlBxhs1Y8V6z8VfDHw1H2vwtYeI7QW1vDLPbT+RIqHAL7f1wKya1sXDm0dv1/r7jtvHAFv8NoRu5EVshH/AAJBR8TAY/DumxPkM2pW2cDPG8Vxnjj4veDbbwNbWfiR7nRrie5s4cXkRRC7SKoAbocnpXX/ABCubHUdI0ePTtVt5fN1a2bKOH+UN7dKxs+dt6Kxs2pR01LPxACSXXhLD4I1yLP+0drVL4seX/hOfCMZTDGe4Ix0x5dN+IAA1XwhG/7z/ibx4IHTCMaTxI3/ABX/AIaEeTtW5IDHgYQc1NRtxfyKp05SlZb2HXzNJ8UdNC4zFpErMc9MuKTTZEf4p6wrbWZdNh+buBuOKrPKP+Fu2uBkLochcZ4H7wVLoo3/ABN19jwv2G22/wDjxIq18SuY8ikmi54JYr4n8WumNpvo15PfyxWP4YtdN1r4c67LqenxSxrPegrIgOQrNV3wKxk8QeL3AI3asFBzwo8sVjeFrvZ8MNSab5gUvWIzjI3v/hUpLmsvM0k243j0Oa1T4c6FZfB6O+0DVL7RbqW0jcz28m5ULMMna2VPX0q742h+Jui2/hhI9TsPEMEOpwsiyRiCRgF9ehNXtYuBD8FLCJWwJLa0A49XTitbx9KG1LwjbNPtJ1RGGOn3DkVTTb5WwuuTm6n/1vqa8+JdhD8UNNj8TaNdaPKulyA+Ym8As47jtWx4Nn0XXPGHii+07UYJ4JRAUKyDqqYJxmrF0be8+LVvHfQROkOhsSrrnJMoH9K5rTfh74J1bxP4kuI7BrWWG6VBLbztGQSu7oMDvXJJR2OyMnfTUsW1uf8AhUWsllMiym5xj03ml8Vwu2jeC4iFDSX1rGD2xtNcpaaB8QtP+El9Lo3jCO7iZ52WC/UAMpkOBvUZA7ZxWj4h8W+ItLXwdD4q8Ezw2sV5FJJc2b/aUG1D82AM4/ClCcVL3XcKlOVtVY6OO2I+K0URY8aOcD0HmivzT/bKvba3/ax8UwQsbg3ASOfZF/qmRFKhz6YJx9TX6S+G/Gvg7xX8WX/sy9YG10kRuLhGhO4y56Nivzf/AGxrq3l/aq8TfLlSm1Jo8EMy7Rtb6BuK3pTcZXRyyp05JNvS/wCJ4Z4zKxaLdbkRoyhyoYD8K/Wn4aacV/Zf+HVq8QhI07T0Ck5wMrg1+SPjeOSfRLkgYaAGRSTwQB3FfsP4HNvN+zb8OJZHLpPaab5bAYyMjFb5jK8U/U58Or42aWvur8zr9StN/wAQtIhmOUksJcgrnHIrz7xF8Jvhx4rXxXqetaAourW5kEN1buYZF2rnqpHNem6kZX+IelQqoQQ6fIxYnr8wAFc29yi6H4tLvwt5ccY5ztFedCcj0mldpo8xfwF8RPCUXhq48KfEmfUrQ7TbaZrEaumcZC+YPm6HvVv/AIWzq/hvWNbHxP8AAV5o7NCALnTi15HIApCsQoyvX0ruby4Yp4Jj80KHk6EcA+XTobgXPiTxZPJ8zC2ijQsO4jNaubT1M4pt3Tt+RxuieKPC/iLwX4fOja1bSyfbYyY2bY4+Yk/Kea6tIgvjXW5BIXdNPiwPbB6VwPiL4b+DfEvhvw7qeraPB/aM92g+2xZiljOTkhlx6VUPhD4p+FfEurv4N8fxarDHaKwstXt9/wAuMhRIMH881vFKS1IvJOyV/Q6OyDR+DNAMkWNmoDIJ7lmrVkZP7b8Sw7Coks4Sef8AYOa8xh+J/iDSfDmkN8RPAl3pcUF6rvc6eTdw8E84A3AH6V23h/xp4X8Zan4m1Lw3q8c6zWiBFl/dsGCH+FsH9KfI0rDhNR03b+8v2ckPl+DxE+3zDIOnK/LUV/NGdD8WCEh5PtYTJ7YK5NPtEm8vwf8AaCq7d4YgcghKivjMmmeLWkhC/v1CN7ErzWE2tU2VBSSUuhs3sFtqHie2tpraKaB9O+aKVAwI/GvLl+DPhmTStP8AEHhG7v8Aw/q0t6+J7KYiMNuPzGI/Kfyr0t5j/wAJVZ+TIx/4lrDgVlWRW38P6FHv8stfncfUFjT5pWSLnyyd2r2OQkk+Ovg5Nasp7TT/AB3ZuY2ebeLKeNcDjAyrevavAf25vihZ69YeDdHl8NXthfqWJiuYm2owxzu6HrX1vqMjNceJVLlVjiixz1r5l/4KG3dxY+GvBstvCGEzbZCEBYjHrV0mvarS2u5z4m/sKnLK2na/+R8W332iK40pCq+XHfQyOMdSH6V+t2hMfIt1aPcW0WN+vQbK/JDUEllm023gkQXSXcLKJDjd844r9L9L8f8Ai/QLZpfEvga4ayGmxRJe6c/nkjaOqdR/KvXzSLcInlZbKMK07vSy/U9FspR9p8PM2QiLKAe3Sm2MkqW+kJLIrD7XN+HWsfw5428N+JLrRoNK1q28y2hkEtvM4WVTjoVrQtPMMOhyLhg1xM31PNeE9z2qcly3Wt9rE220vLazt7lUmglu3Doy5BFcdqXwp0SW4e/8LahdeH9RFyfJmsnOwfVPumultnk/0PKrtN1Jj6gmpISBCo3Moa4YBgeprWN1qjROM/jVzlT42+K/giQQaxo8fimwiOJNQsyI5lHfMR68eldj4X+LfhDxaTFbaqbaZG2tb3cRhlDem1sGoN4j8yOOUlvtIOf51meIPCHhfxQ5Gs2HmSrNgTRnZIp9mHNEkr6orkf2X9/+Z6SJY5F3oVbPQhqUSgfMgIrxKDwz498ISFvBXi83tgkhxp2poXc+wl6j8c1o2PxyOjzw2HxG8N3uhXEsvlrP/rYD77wOPxqlC6ujNySdmrP8PvPW1uCuWQH6mmq0gBYvnJrN0vxJouvQrNo2o293G3Ro5BitCOF84LYJqPUlJvbUmSRW55B+tOEoQ/exmoCrKcEcetBYY55FOL1Nb6n58/tO6trev2+ieFdV1mSVIpPOHlKEZQBwMj3xXT/B/wCCmr+LfDdh47+JGvTXOh+Hgf7K0yVyRNJ2YquNx+ucV5/8ZNT1C0J1LVntXvll8l0QfKvsK99+EnjPV/EvgLSPC3hO1tZfKtsPI/8Ayybux9K2rNwopI89zpyxTc27taa3O68QXXhOPTrWy0Zby/8AFN5EDbtEpWGyHqwHAx+dHhLw78T/AA5I+pT/ABMOu3Mw5U2ar5HsK6rwxoi6ZbR6ZZW9u9xMn+lXIbLOe/XpW1p5j8PXOyGwwZG7HeTXAopK1jtk5OV3p6XX9fM5FtE8UeJ9VsdS11ri8e2lBEkp8roeyjg13yzfZ7uTdY3sbyDaz53L+HpV7V7a2u7dJmkaKUg7MMQMkelYPhW71PTfO0rX72MIHLROzhj+YolZopTle25YsvEYtJZNIinmtRGSzyvgj8q1LKG4luEbTNYhnDHcZFTgGsldBW51u5msbg3Ud0QWDJwDj1rrtJsz4cs5A9oM9WNVezSixe9PchgsdUvLm5h1C8EzceXIE4FaVhoVraMscsLFph801JoV+uo28l6CFXzCuRz0rUMqsVUNn/eOKSk3IlrS5D9jltW2QysVHRWHUfWnpJsj8u4jZTnrmrGTgYYEdqRtrH58H1zTTaRnNtMgBQghHz3xTSDtwi4J6mia08xs28nlvntyCKhIuonIdPNX+8D0qlPuJJskG77vp1pVYY5OfSq8EgkkZFJ3ehNaUdqrKO3rmqbXQOR7lVmJHI4p0bsp27iBVtLFnydhZaTy7aCPzJriJCTj5m6UKpfcSpyeyAA4Azz3NTIxVcNwPX1rCv8Ax94K0UmPUNbjDh9mEIb5vTisQfF7TL7Meh6BqmoOJCv/AB7lFGO+WwDS1b0Rfs9dWd3kZx3qbttxggZY9wK8yfxj8TNVLfZfCunaaMHZJdXAdiB32rWbPY+PdSlSfVPiLLbK1o8nlWVmqAgf7Ryajlk9jaEEj0vxFr66Do2oanaXEQubW0kli8zGCQpPSvzt0f8A4KUfGmOK9fUtI0fVbO3mZdxgMDbd2OME5r6p8XeENETw1qt9qFzfX0q6BNOJZ7tzhgPTOK/L3w8+lfY/tE1swaf94HBwpZm4H8q9XLMHSquTmr2PCzrEYmjKH1eXJvfrt5f18j9U/CvxZ8S+LPBvh7xHpnhBprjWrcTmNpQigEZPWpv7X+J2rR28wi03Ro5LlkUo3nMQOvHArO+C39rp8Nfh/B4jQR3KaYGYIRjGzjOK6HTZF26WpXfIZ53HPXg8/rXFKFptI9anUvGMpPf5f8ExB4Z1y/aGTVvHOp3KTX23yoUWBcemQM03/hX/AIQ8jzP7DF5MuqBN9zI0p69eTW3bzTNHpIdiHbUW3AegzTlupBart483XDg+q54pSclobOVKS1+/cWU2+m2mrLp9lFbr56RxqigY6ZqbUm819aV5lEi6eAvoPlNVJfNa01QkhiNTVQMdeRmnaqYi2tzmWKNvJjQljgdMVUL68xlzOW2xcguZjqNlIxTaujDOPqKzZLyLT4fDdxcTkLJK8iqO4Oaq6h4x8KafdlbvWLY+VphQiJt5H4CuE8ZfEXS/7D0mPRtM1G/mgzgC3IXbjsWxTpxtKzJqSutOh6L+/wD7J1CW3CAXGr9dwOfmXn8qvXgY3PiOXbuWGx2Mc9AQa8gh8Z+Pbfwla30HgG2sbSfUI2V7jURkszYBKgHn2rp7q38f6zb65d3PigaNGQqzCytUdhwOrN1/KrcXazJhyt3jf+vuO6tQv9raGss6IItNY/McAAqtY9zr/h2w8OWiX+u20ZfWQ5LSDhRISay4/h1pcuuWMHiXXtR1lotLLeZNcFD19FwKk0Xwn4P0vSPD19p/h21WW81I7zsyXALZ65rN8trdEXGk+bmk9/M+If2+/FVl4g/aE0Cbw7qH2qG00SPHyEKC7tk598fpWD+zTearbfHvww+i6JHf3UbtII2mCZ4PftzWn+3pflP2mrbSbKBY4P7HixGEChTljn9Kf+xqI7j9pbQovKVWktJXU5zgL1/DkV7E1y4RO26/rseJRhF4qo1LXmV/u87n3Zfy/FS7vdYlil0jRJGQLKMm5dRjOeMe9JD4X8XTz6FDqvxIurl1jLAwWqQr93J9SOK3L29WafxbMi/vFj29eh2VJFG51jw2uzcqWbbiDznaOT+FeM7t2Z9A5xSfc5xvAXhddJ1zUdR0x764iuigluLh33nIGSMgd67az0nQdP8AEGn2+nabFEF00yfJGAMggZ/nWHcyF/DurwFflkv2Ckn73zrW2JCPFsCblkUaZzg8439KV2tQpSjKT0tp+I/zvM8MXqrKJI5tTH3hyo8zgVsRyunjNZGK4i0tgDn1bpXELKkfhmAFtouNXHfkDef8Kv3N1JF4ovJze+XEunrguMZOSTT5W5MUZaJsklmgXwVFbqQPN1IAsOpzLmqlvbXF/wDEOKUzqYbCAkI3JOH61lWl/FN4O097jyh5t+H5lCbVDk55NGpfEjwb4e8Vz7tVjXFpsIRDIWOcnkZ70mm9gV3voZHiwW3ibw7JbXtw9vaR3sn2lk/5aMX4HpWX8WxptprXg3w5Yap58c2RKI0PyRhRkEiuB1H4nW17oUWnafa6hcLLqZaTNuyLId5OASBWdF4r+JceuPNa+BrMSSkiBrm9zsUnqVx1qpQbleJDqXhZ9fX9D2Pw94z8MQ+D/E1pFcvCltcSogIOQAoGceleUeJddufFGm6fpHh5mhgSUNcXrRkGTAxgA1m3Wm+MpLXU3udRj0W71Bn88w25kVCeMgnj9KwtF8C+NbDVNM8Ma34zubq3nRnTKiLzOM8kdDUwpxjdvcrmbaVtPS36nMp4uufhd4w1XTI75Bpd7boxEqhiH5ztHpVLxJd6VpulWPxPtbhPOgnVW2pyybsknHp1ruJfg7p91q+qNruiWuoiODEU4YvLEMEj3FeS6VcX2j6Nc/DnxGPPtr+R/skrIQygtgDPTiqc02rF3nZ/l/Vju/ix8WdK1f4cmGJbi+kv7by8rF8uSOTmvj21it7Y+SysqjOUU9BXuF7dt4f8Lar4d1RfMe1jdLYufmZSeDXhQW22yRx3DrI2cnOTXVh3yto4sTUno09ep77qGhanP+z7q3i9PEM1umnYaKxaPeGIPTn2r1Lx5fPqnws8J+X4iuZLq5tbb91wi9ASB6V4/q2k69B8HZL3+2M6YjKrjb94+/at3wy982j6CviIfabNI1KgvgDjjFcd3zuTtb0/4BrC70Teq7/5M6Tw54KsNY8S2OlatbyS3E0e+MtMxyv1zXc2/hbQLafWNOtvD0MiQwlWdlGScHvWTa3f2PxJYiFGhk+zlYsH7oPvXS21vc2tlrN9fX3zBlKkHJ6d6h3lLQ6I8kVpqeWfDn4naL4T+GWuw67GY76C8nhjsohuf7xC8d88V2Xhb4a21l8AL7V4Ii93eQPcXKOoLGRstj8K+cdfMVl4wur20vF2T3YkkAGdxzivdtW+Imq+FbOwhS8e80y9iH2i3UABTt710VacotOPUyVTk03t+vzNv4I694a0jw5oVy98kbQxOskbjgDPc+1ef+OvGc/xP8f32naRbyXWg6ZN+8eP7krjsMdQKwfhZ4KT4keN38GweIjptld3L3EoQciPdkqM9K9o8L/CO20DxHrXh34eWitY2RCtLIwy5/iJFLmhTlq/eNKKm4q0fd/roeZ6Rq8dk13NaTXsMwRgqCLcoI7Eeld/4f8AG9t4gTTW1NYwqKkEm2PGOcc122n+FNFsNC1dWtIRq4yC4A+WuE1HTbKz09NL1aMWN3c7TBdQr82c9amUoVHdbk1XUg730P/X7nVtIk0y40qz0VXew1G5jabKY2Duc161bTDUNe0nR/OVYLWF/L3N93jrXzLqvxa8Q+ELnRfCmpXs15DvUJci1OV4/iOMCu5g8Ya54g8ZaRf6fYRpDDAxMkkuN/rxWFSjUbOmlXpO8lr5f1c+h/hjJdTa1qFtqt/LPDaRkRkpgkZrufCsK3t9rs9hGESKVVU9+leTeC/E/jXU9XnfQFsrdmiCErFuI/pXReENA8ZXFxry6n49u4pxLho4YUwMj9K55wlf3tGdOl1KOv8AXmdfp2mC60PW4r54zI80hUvxt4964TwZ4j0fRPDc+m6jf26bYpUmlLgknJrX8GeHtMv9B1K31HWLm/vbeWZZXeYg9+wrk9J0TRNP8N/8JEuhW3l27Mshcbmc5wOtUrJNNkN/vE1t6nYP498Nw+A7PS9Llllcw7Q6wttHvnFLrPiy8tfBZ+w6A955csTBpWMYJyKXVtZmsvBVultbx2vnRBnWNQGArI8S6m95occsNw8enxTQBxIuC/zDP1qYJavoDUox3/r5l7VNf8ZnT4zc+HbKzuNRuoQGE5bHIwTivzX/AGq01yX9qTx9c6xcwSXPl2abRwFXY3Ir9OvGmraJa6fZyR3asXuISMckcivzB/arvzf/ALUPjieKJFiC2sRlZfv4Unr+Nehls17a60OPHSl7JOWuq3G/s/2f234iIkl2u1YyoGcY55r6/wDiRoWkaZ4bumFoskkLxMJMknqO5r4V8Larrul3v2nwjYtJqshUIUPO0Hvmvd/GvxS8WX2gfYNRle0vJljE21MNkY608a6sq6Jw9SDg01+B9H2dvJa2ltIIdqPJBIxbpgYr1G41yHXbl47do2jivIUA9eRXxX4L+JXiCa6sbHV9aeSIzxoBIe2cV9baGbSzljDyxq9zeRvGS3LCuOtFxldnXTUpPQ9e8aqZLewSNFVRdxkD3zS+MpWmt7OLgAXUe4j61S8Z6lbWsNhcNOrKbyMnHaneJLu11E6TNZncsl6h46YrCKvZnTtexd8W7zbWh38G6hB+maZ4zfdpduhbh7+DGR/tUni68Vv7LhQDDXqAjNQ+LGxFYjY2GvY8j2zVxSdiZNlz4gW6f2ZbnI+a7gzxnPzCl+IkZTw0+1sl7u3wMdQZFzUXjebFrp1up+ZryH+dO8dHztIiUNtzeQht3QncKT2Fo27EnxQSFPB16Fj3gyQDk/8ATRat/EGSOLwjfDbjYibsHOQcCqfxM+zf8Io4aeMb7i3GDIB0cEnk1U+KPirwza+FtQ83XLTaRHgJIDxkVKjKVhS5k/Kx0Gq/uPDl1CnLCzO0nt8lRaDBKvhSzXcG/wBBA+ny1yHiP4p+EF8PzRR3WoXMklvgi2spHxlfUCl0z4gyN4YW30zw1qU4Fkdryx+WMbfetHCdrDU4taPY6j4bwMfBOkRttASOVue53Gm/D+HzfDKPtAj+2T5zzk+Ya5DwP4n+Is/gnS47PwTaRoLdtkk95jcMnsBS/D638f3Xg63+z+ILbT0lnmdmhgMhzvOQM9qXstHdkQne1r/j+p2XhOCRtS8QyRrvI1NlYkY6AYqn4fj3+PPGnmSICfshBLAAfIc1zfhLwz4nuJNWe7+I1/5cl8wkjS2SMEjGTlefzqDRvAOgXvjHxRb6jLe3oj+zh2lunw+Uz0GMUmrvV2NoRcm2l+K/4J1l1c6ZaeP4Zr3VrZY4tNZQTKuAS/rWB4s+Ifgix8c+DTProZlmuSghhaTf8mDyOmPeodL+Hfw70vx3Ill4XtVP2HzHkdmdy27HUk1q6zBpemeNvCNva2NvBHO1zlVjXLYTIHShct9SJJtdF/XyPNvjR8V/D+o29lLoFvqd6sGpQb1ks3jTPmDHJFL8QPHfxE1a1uNY0D4fb3SDypjPerFvUjHGf610vxYNzFZRWwCtFc6nbHbsBC/PyKy/iTqsbeDNYFgGYwtGJMdT8w4/WiVlbQl35Xd6/wBep8kf8FCJ9bm8c/Bv+2bCCzNnpN0baBW3kMVQMc/pXyPrc6TWb7PNwZ1ZgxzyG7V9Y/8ABRu+T/hdHws0xrlEey8OXYO9SclhGVwenUc18j65cPbacZp9qxIyGSQ/w884r2MLd0UrHm1asp1mr3Pt6x0W3m8Mazpm24njudPsAcOQAwi3EcV3Xw88IeAfEmp+FZbrQYiILG5mDySFyxAAB596r/Dq6uP7Jv5Ft1mtrhLVGibhv+Pccgda5v4Z67p8/iddKsL4x3mlC7hkiAJ8lGYEZrwpud5WdtfM9OEIqGvY9G1nwh4MuPDfxBtrazja9he1kt4ioyjCRen1rqPCXjO18PR/EXRL3a93ciMwIAGIAg/xry74l/EbR/h74lfUrzVPJMgiiuG2E+b8w5xjmuYs/ivpGkfEXxN4z0jTrrW7e/tEW2WT92FfYQevXk0pUm9W7hCs5e6tD0T9jrSIofg54afUJDJfCzurm8crtLTSTOxyPxNVf2ervXfFnxI8deJZpd+n6VfpaQ72CglMgkHv1/SvMvhx8WfiJpPh5otF0W20c3Ubxq0jfaCilj06etcz4V0nxCsWt6QfFV+0F3ekz+W3kEuw3Mfl+tU5JN3Zapykup9F/tU+JtB8NeIvhj4ptvFljBe6Hq7z3Mf2gYkiMTKUI/4Fn8K84+PX7QHgjxn4Ua38GQahq90JkknZAUjU7hlcn16V59D8OvD1n4v0ny4HluZYpt8ksrSk4A5+YnvW94psbSz8K3kYhUMXjO4KBzvHpUutTjCz1ZMKc+fX/Ml1fxV421u+8nS9CsdGsJIEB86fznYgZ5C8Cp/h3c/EXxZ4ksYvE/itriwiupENvDGII1AHBJByccVsqbfasaxfdQZOOpxWT4Hl3acZpRtlku5cMp5GGrmliW4m/wBXSkeuXFz4ti8Y6dZ6T4gMMdtYPsjMYdiAw+UN2FW/iB8UtdsPB11Z3XgprpvNiWSdLgqzZcfN07HmuJGszr4rtHtUEbWlgQzb+pL9ah8Z+Ndbbw9JHLcbt95boAV3A5kFT7d6B7Lmep2mvXvgDx5o8WgeL9Fhn1FutxcKxaPI6hq8T8B+Cvi14KFrcfCXxj4f0eOW4mQXd3Y/aJo03nGAWGPxr2eDxFDqGoRw3OlKoZPmZcZJA9K5TwJo/h7XPC9rc/aSLj7TcMhYsvPmtkfpVRx7Xuvr0Mp4aTd4/eUn8W/tr6N4t0+C++MvhjV1aF8p/wAI6YnKd+RIa4jx34a/altNN1/xh4h+IVjqukxgzGyW0MBjTPOGDc16bqFp4hj8cWVpp2siKUWhKB4/NBXd0z1ql8Ub7xncfDXxToWo2n7i5sSguIpNnB6nB6VpHEyvdJA6UVu2fOVtb6j4k8u91a5aQMgGzJI/U1N4U1nX/g18Q4vH3hS5EMizwxXNtksssbHb06A81d0aFtJtbe2dQpEaht7AdqgSHS/Efiy00G/1KG2W7vIizmUEBEYFun0r06dRSRxt3kfaXx//AGhrD4Q/Dnw34u8Z2dzfXGsahbR20EIBzI/QEngD3rPtv2vvCniRba3GgLFM6jIjuhI6H6Dk1yP7THxa+CUnwqtNEudYk1VtPntlAtdPluWjwQMjaprjvhX4y+Dtt4g0v+xvh5r13dxxM7yxaFKqsMdCzKBWMYU1Tu07hUqT57RkrHvXwpvBf+BYtTtbmQ29xe3Dx5GMZkPUVva4L0eMfAPlEfvLm5ZgeuBHXlXgb4m/EeDw5LpnhP8AZ81PUY1vpzDJdajBZxMpckHkkj8qqeNvi7+0BoviHwrqup/Arw5aPEZliibxP5jJleSNseD+JFc6oyk+Tb1N1UlF8259TXHiXQ9HhkuNc1uwtG8phtknAPQ1zfhXXdIay8GWWka3aTKLmY3nl3AwF5I/M4r4x1HR/iF8Utbv/F+tTad4SPzhrIM12wIB+bIIArjtA/Yg+IPinxZZ+Lrz4t+Jv+EakjEsf2O4a2bf/uqw4pSoqE7Tdi4y56d7an6H6XB9q+KqXETo6RrOQVOQBkdx1rv9Xkg0/TL651C6ggiWCQl3faANp9a/OR/2XvD9v4vj0ib4m/Ee5vFtHdAfEdxbrkdOEcHrXNfCD9ie78Q2ep3nx/8AEfizV2+3TG1t7jxFcvGLcE7A3z/NwBnPrS5VL3m1ZFPS1uu59weBvi/8GvC/w/spvEHxG0Oz2vITvvFZvvHsMmuL8V/tp/szWPjfw+sHjrUNVlhSXamk6De3rEnA/wCWcRrs/hD8LPhL4H8D6RbeE/ht4f09Y48h4rRM5zyckdSeSa3dR1MwfEfTILeKGONbCR9iRqozkY6CrVNTfukymk2ctH+1D4f1tJrjwZ8NfHerxiNirS6JJZhuP+mwUj8RXC+Cvi5+0M/hSOLwz+yTMsZuZWhk1bxXbQqylidxCbyM+le/anq1y1vdzPMp2QuSAMcbTXKeAJSfBmnAMNjbnBPU5JNXTilFuxjUs15nlXivXf2tPEGreDUu/AngLwtMdQZlb+15r/yjtPQCNA3Hrit+78B/tY67qR+3ftQaP4fg3H9zpPhJHb6eZK7fyrrPFsjyeLfB0IlKqt3I2OzHZXVRuftoPfdyabmn0X3EpPqfIvgr4R/EPUPFmmJ4p/aW8ZarMddvI5HitbS3WTYMHlY9y+vGOfyr2D/hln4Y6rftN4o17xprc2Tl7nxLdIp/4CjgfpWD8OTJ/wAJXYsWYZ13VpOnUb8V7Yr77heDk5o552vzb/12Lk1e1ttDwP4cfsqfs02p16eb4TWF5NFq8irPqF1Neu3uWldj+Hau18Y+A/hz4V+HPiCfwx4E0TS5La0ZoXgs4wQ3bqKu/DQ/adN8QMuTjX7kZ69D0p3xSkP/AArrXIGYh3gCgkccsBSg5PbS4nLVeR1mm3yw6LpSR28MRNjCf3cSjnaM9BXO6zq99N8RNDtvtBULaTu6LwDjGCa1oFA06wjHylLWMYHsornb7efiTp4UHemkyF+O24VpF3epPNJs6rVryVdI1KR5GBNs5z+FfLfw/sG1nW9Vu45WWXT5pJtwPXoP619Ka08kfhzV5QDvW1YjP0r52+AEf2rUvGayPiT7JcMoJ6c0QTvcXMk7HsmravDqXwd8U3EN3FIkOlzxSqhGQwUjmui8OybPCWgIrAhNMtxx/uCvFPDd8ll4F8a6TfaaF+26Y8yS+Z8sm7g/jXtGixm30LSrcLhI7KFR/wB8Chq1mjO9mzA+IRafXPAY4Hla+HAz6Rt/jXXzuxmfvyRnNcX413f8Jh4GRlG1tRlfGecCI11zH96wUHknIqnHZj3OR09Q3xp12Z5j+78O2y4B/wCmrGuvtpVSUF2x74ritGIf4qeIrhGP7rTLZGGO+WNdfDu3cfIcHrzmmo2Y73djivhK7z+H/Et23yg+LL8IPUbutbfi+TZ4D8UPg/LpFwR7/uzWV8JonPhG/lzhZNcvHz1yfNIP8q0PiL5ifDfxVt4I0m4wx9dhpcqjsNzbldjPAkTw+AfDELvvdNItgzf9sxWX8WJzB4StkGd1zqtnGPYectdF4chW28JaDF3Gl24P18sVznxRQnQ9AiKEvL4is1AB/wCmmefbinGT0YpJNnZ3OXlLdu9ef/FOznufE3w7+wT5ePXt8sTcBlETf416NcRfvHeVu5zkYA5rhviHZSt4l8FvbkO8d5cTE56ARf8A160iuaWhmnpckn8RzLrn/CD3cCNcXd27Rjn5UH8Wa5c3NzefFrT7iC4a6SHTbyPyzwoPyj+lbPjs6tod3/wm2naVFqCW8TGRy5UxZ45I5xXEaN4mN14u0Vo4ZLaX+wbm9lZV3bSXAIJ/xqYSkveRraC07nWa3qSXOlX+s2+iB9R0ttsq4AA9K5LRviBqfjDxj4l0KCzcahH4Xgt4zszw8rMVHuP61Y8R+M7618Ca60qxrJexmKBkTBklJ+XOK5f4W65408MfES3eXR7WRmtbaa9lUbC0QY9vUHrmufS95Gsbam54K1IeHdNXRZZ/N1JJ/stzasNjxIT05/Ourv4tVGveItKuZ9s62dhCscmF3wbXOevPUVlWNto2v/FTVfEOv6hFY2OqyTNJFLIq7SANrLg+orybxp8bPB/iPxxrXxHk+JFloml6DJa6UsbXSOl2Y8qxbGRnkj14rWmlN2k9GFa6XNBan2p4DtrHXPhNBY3EodE08W8jRnncFOa+RdS8P+Jv+Fq+MPB2p6a1yCLDmNwGngEZbkD8q774aftlfsx+Ftdv/Alv8Qnu2u4Ptj/YrCe6ER4Ur+7QgHJ+715rwzUPjb4Duvjt4l8feCvEfjHVLOS5hhT7PoNyfuRkbSjRggZNYu6nYug7ppf1959u3Xirwto/hfQPCSxNYQXCC3AEZ+WMrySR29T2rx/4ZHQ9O+KPi3W7HVvPh8NXtrazWynexQQ/Ljv/ABA/jXmEn7SWreMPEtloOnfCHxFe30Fi6xx7ooWPPPDsBn+VcV4C1n9oPXviL4v1D4f/AAR0qzvdU1SNryXUPEIRl8qNU+aNEbJ2jufSh81PTuTFp73+4+yprTw2rafdeFh9lvb7VgZ2kG90RyWJx25Nbfw3S0n8b/EmSwxIkF/aQse+Vtxn+dfL+heK/wBqjWfHcOmWX/CHaJDAzRCVTJeiOX1K4Xj8a2PhF8Jf2rfE+s+ONa1X9rO28Nz3GpCC7XRvDFuVMyoPumTcT8uOuSPWiCd23O9xTdlrF/180fYSWUxOQpwcYJ4rkdG0qZfjN4vuJwirJpFiI5HcKGwH3AZ644rgNM/Zp+IkjLB42/a3+IGvxsRvhEVrZp+BijDfrXHaN+yB8EvEXxX8cW3i7VfGniH+zYbVHFz4nvEX503bMJIARx0quZJe67kpOSd9PVr/AIJ//9D9AdS1bw9pcRm1PxDpNuBx+8voxj9a8b8Q/tCfADwf8cJNV8U/FvQNPgTwn5AaS4BBPnbmwR1+lGi/sP8A7HmkzH+z/gbodw8bbt15JJctnPfzGNa/hj4ZfCvw78fdcbw/8PtGspYPCVrnbZoVXM74AyPqeK45SoqK3Oikq13svvf+Rzc37fP7JbTiDR/iPqOtT9BHpfh29u88+scRFZmv/tY+Gta+Kfg0eCPhH8RfEXl2N1JG8WhtaoC20Hf520rx0r6VtVtLNlaxs7SD12W6L/IVzWv3tw/xq8H+UQsX9iX7TqBjcdyAZ/WonUhf3UFOM46yaa9P+CeZ6j8f/wBpS4MkfgX9iTX75c/Jcar4ksrGM/k7sP8AvmuS+K/xP/a3u7PwVo+qfs5eHfD1xqXiK32Sr4p+1C3kXJUtsjBbvx6/nX1BeX4guBJJKUjAy2DjivKPjFeLr/jj4XJYXUjJF4qiJABHIjf8+KzlXgnzcq+epvTpu91J/gv0Itd8Oftoa08c9p8W/A/hKIL88P8Awjkl8/4OZVH6VxPxJ+D/AO0tJ8PNW1bxd+2PqM9pAiGe10jwpZ24cFwMfvNx6kHqOlfR/i2+k0+yuLoljsmCfUk1x3xwvI7b4JazM6M3my2sRAPVmnQYpqs27WSXkP2cbqWt15s41/2Vf7f0Wx0/4gfHP4heIlS3Qs8WpnTi3Hc2+z9KpTfsBfsvX1hfDXPDXibWC1s5eTUvF2o3GcKT0abFe+KTb2ttGsm4eUv8qwviR498NfCz4Z+JPiD4uvWtdJ0ywkM0oQuQSpA4HJyTSlWq81kxexpT1cUfJfwt/Z6/Z706y+Ams+H/AIV6Nb3evXV7I90Q7zARKzIwdnLZyByc19tXHlwWGqLGmyO3sZQB6AIa/OXwd+3l+zN4Q0/4RWurX2pPJ4OtblZDBAzrGZQRluP5V33ib/grl+z75OpWPhXwR4n1maW1kjjmig2RsxUgA7sEZPfFNYKta1Km7ddGZ4jMMNSmlUnFfNfofmpYzNJ458byGZIfM8RXjYJ5/wBa3Fa2oSbYpcLwykZFZnhnT7vVr7Wdbksfs7arqc14IZGG9FdiQv4ZrU1qAwKYniOQuGGccV6uDpyo0kpLXsc2NrKq+aD07n1d+wh4v+PfhP8AY/8AFbeBvgvZeL9Au7y73StraWkzEqFYBWU98jn0r6e8J/ts/Cnwf4b8PaN8YfCvjL4d3iWsUOLzRp7i2U/dH7+JWjx7k8Dk4rzT/gnQktn/AME9vF12pYmS61JlGemAB/SvtHwpNDJ4N8PxyWcDI+nQ5Dxq38A9RXmTxFOpJtrd99vzLw1KapR16dUv8kzyr4N/Fn4SfErxz451bwR8Q9E1a2ubm3VDHdqHDCPHIPNdN8cLW6i8K2DwyK6pNK5ZCGGPLPcV5ndfsyfs7fFb4hePrvxj8KdIubuPUI0+2wKbW4z5anIkjIPHH5Vx/wAXv2ZNI+HXhO2k+GvxK8XaHZo0uLG51SW/jdQhJXMzMw/A0+aEmuTfz/4B0qDUmnt5f5P/ADPki6kKa1f74dyCQkOp707T7lEmJRRuPXeOgrNs/Mw6NO8jBziVurjPWr2lsGuWjcADGdxPevVaSgknc89yXPe1h2uWtvPI0n2gogXONvU1gEhkcB8qO561e1u8ukuQMHc/AI9KobmaJsxgt3561lBNDnrqe1/sYxH+2fGrbXaMiyCPn7zeb09q/Sq5QNpuoMSN/wBikwM99hr82P2JYZVvvHeyJlhWawKnOcsZDkCv0n1NwulXzeUV22MnfniM15mMm1Vlc7MJFcqsc18Grcp8NdCJYbxvyB/vmq/gPDeNPiDJktnV4xyen7pan+C4MXw08OBgVLxF89+WNQfDxZE8S/EKSXbltcA6848ta891LuLudiVm0Ldnd8cdICj5V0CfJ9944qH4nc3fhAFjuGuKQB/uk1Ndbv8AhdVgyMNiaFIQPXLioviL5r6x4NQKNx1gnP0jNdFDllUfMTUvZ2L3xVmP/CvdafaBmJe/TkVptc+T4UuMsVC6Wc5P/TOuf+L+x/hxqy5ZWIjBJ/3hWtqbtF4LvVRwVGmtuP8A2zpuziyVpNIg+F8kLfDXQIzGknmWA3B1B456g15xovwF+CvxM0++1Dxd8N9Lub2S+nQXlspt5VwxAIdCCDXffDR1XwDoMYJXbp6jd+Bqn8JufDu9OAb+4LDPX94eaKWiXcdT3vdeqPHfh3+zf4h8O+IvFUfwg+NXiDwnaWmoLGljeMNTiZtoOSZsv7YDV8U/GGz/AGgdA+P3jiPXfh/q/j1neLOr2Gj4RowvQdRwc8ZzX218TP2qPBf7NEnjXV9a8Lazq1w+oB4ltLVnQnYPvN0X6nFeG/AH9vW9+LHxD1bSdJUabfa1B50Nq22QbR1GegOMV10niZPn7fkcnPQpe7FuPpqvn0PnP4a3HhrxL8c/Beq/FrwJ4k8N+HdCuvtclxd+HZlRpk5RSVQ4APOTxkCv0/g+Ifw48f8AxJ8LT+CvGen6hZw2c4fZIF25AwCGwR+Vc14Y/wCF6XHimZYLjQxayaeJreKUpMz5PVhjgVxvj74OeJfF/jfSr7xd8MNCuNQt7aV4Lmxuvs0gY98rjFQ6vtJPnf4I0VGfTW/k1+X+R4/+3/8AtF/EPQPi94a8AfBvxlBpo0i2e61G48lZSjEgKAD1/iz+HNe2/ArX/Gvjz4I+CPFHj7xSNcvb3xEmy6FsIRIgJ2naK+bvHX7IEuu/EuHR/CWpXGleJNWLs/2q4N2ihRkjc5yQK9iuk/bN+DXhXwx4St/hH4M8Y6VpN8jWJtNbFlNIR22OhUfUN+FbSq0lD3XdnNP2sq9pxaS7Xa/P9DxD/gq38RrC4+J/hH4RXr6lZ2mmhNSnniU+XJkkDnuRg9OnBr54n1nQ/FXh/UrfS/iLqF1aIgD2ct9JKregKsT6Gvu34o/tDQ2U1jrP7Rf7KV3pLvdxxSXtyYb6OIdBiRCSAenSvJP2lPi7+y5qnwp8Q/8ACqvDOkabrN9JGsS28Pzg5APGM0qNSV5Qav8A10FWVKo4yckvVNP8bHyLa+ZCoxny+g3nrXc/s+C+X476EbPCRNaXImXglgVFcPaqGhjUAkEbhvruP2fmUfHTSjEdoisZgT1yTgYr1Y29muhxYm7g4o/WXxLIIfhhqO9cqulBFLHn/ViqerwwQ/CZkbcrf2QpHv8AIKh8ZTJF8Lr0vkFNLHy9cnYKTxJIIfhXO29v+QVGAT2yorz6j1djuhLkSW+gvisN/wAKhceSp3aVEu0nGeFp3jm7Fn8OJBjCtBAvrj5lFU/GzyD4VkLl5Es4FJJ/3AaZ8Qpv+KAmi4WMtABu7Hetc1SN3L0OmlJXijT+JckJ8Fw2VzbxSq91bDLorcblzjIrnPiV8NvBKP4eu9IsP7LuTrNuhmt5WXIOeqg4PNaXxKka68OabbKw3yalahfcbgT/ACqT4i3Mz/8ACNxeUNr65Ap59AaFGT0CaurLoYfi3QviZpfiXww+n+N4dUhj1BzFY31uE3EIT98e1S6z498a2HxE0RfFfw2khs4LSeQ6hZ3QmReg27eGJI56dq3fGU5/4TLwjuk5E87BfpH/APXp2qTyn4laCouNwTT522MMjBIp6NtNCSS95Noy9I+JHhDxJ8V5P7P1pIDHpGx47hDEd3mf7QHFdHoMrXXjvX7iCWOWNUgVHWRSPunPQ1h32jaJr3xSurTVbCCeGPRFMikY5Mh54rn9B+GeiWXjPxLJ4L1e/wDD7ySRGR4p2kDsUz91sgYxVJQW5N5u9tTtPArsbzxhKdy51p+/XCCsnQ5wnwc1CXaWdre8+X0GXrmfBifEfSrfxKbS+tNZRNTmR5J4/JZgAASdvU+9Zg+JL+F/g5qB8UeGNVtRFZzRh7W0e4VwSeQFy1L2bk015jU1GNn/AF+h2uvzIvwj0eGPgSRWSBXPT5lzWn44CTa14SRhlV1Itu9CIya5TV/F3hbVPAOg2GnalE/mS2cDLISjBvlOCD0NdF4sjl/4SbwmEkOz7RKzKrA8eX1ptWf3GablGxOkjSfFi5lZt4/sJIwB/CPMJzTPCLLLrXjBwwVftwA9fljGajs3lPxPviwwsWkIMnqSXNV/Bpb7T4yldgQuoS4fHT5BxWklFigncqWrj/hSM7yMUMivhR2zKcV0fiBplufByRS7F+2qr/7SiPkfyrlkcR/A+Is+Y5gu44ySDLxXSeIZF/trwhayxkqbp9pz0Ij61xNNR0OlucnzSdguPDugeJvirdW2saZHMP7LUnA24/eYzkV+X37WOk6V4c/aI8Q2NhbsftdzJIrmUkj5UBzn02iv1Q0mZv8AhY2sHzQrppabQBz94kV+PPizUtV8RfGXxtqnxB+0pqkeuXMNuJYtpSASHbgHsRjnvXZhp8tVXT17Gc405K8ldr00OI8axtLoEwhlaMoP3j5wNnf61+vPgzxl4WuPgX8OdIt76JZUj05VgkBQLgD5ua/IX4hX1j9hmto1Vd5+R5OAOOp/l+Nfr2NB0fUvgb8PIdR06CQCHTtxHysBtGcEV1Zgk1GSR5WFm1jZxTV+VdPNneXz3EnxJhkj/eQjSiocdN28HrXJNcSP4X8YyK5XddXO4MO+BVK88DvZ/EOA+EfF2p6U39lkpDI5nQjd6N0PvWCdQ8baB4R8SxXWiLrtvLeSs1xDIA4zgHKDuPSuKKs/U9Wc22lb+vzOsv0RLnwON7s4JlaMdP8AU021nEmu+L7gxfuUhUZzznyjXPp468N3GseD7EzXFvdiKTMdzC0ePkAxk4HFbFs0NxqHjGWG6jZERQwEgP8AyyNU029RxT6FJEDeFvClsvzK97Gd2eB1JrSt9/8Awl/iLDExxWkSgH02msmRsaD4ShhVkQ3UYB7Y2kk1dt7hD4n8TFiSGs41bHb5DWjTVjG8b2M+0uBD4N8OxfxTaiu/3XcevrWP4o+GfgHxV4i8SHU9EjM8FvG8M0LmGRSVJyCuDV+ORW8I+EZY03Ob1SOeo5rQl51vxX5khDmxj2nH+waetlqOlUctOW/qcGnh34k+HIvD8vhTxp9ttMHydL1OAHdgZx5o5/E1Bq3xS1nQNJ15PiP4JvdMS5mVWuNPRr2MHI5OwZH4iu7h3zt4OfzMm3VyQTww2Uy6u2OleJbhHA23qqBgHqVquZbSWiFCDk7Rdm+n/Dkuh+L/AAl4r16xuPD3iWyuRHYN5kKvh147g81HaqY/DWi7lR1TUCF+YH+I1leIfhp4G8SeJbc3WhLBO9mT59uxhkVh7qRXJWnhb4h+H/D2lXfg/wAcDULcXxK6VqtupQqGPyiQfNnA6nNQuW/5GqUk3ptvY9NuGea48RTSx4jMcantzgYr5c/4KGzFdD+Hm8tJGl+3mKrYyPLPX1wea9ju/ifq+mQa2nj/AME3umCXYGnsM3cYA7/L8w/KvBv24vHvhPxDofgiXw3rNrc7S0TLIpQ5K+46/WnToylVS7nNi5pYepZ2bXX/ACZ8l6vJbR6hpRTypvPv4NoLYZG3jGP5V+sGhSSCxf7RtH/EpiJTGQfkr8lbx7L7bpaSKiSDUICMDqd46V+sOlbJLeRfNO0aXBuGe+2vYzNx5IQ6nnZbzLFVH5L9SnqngDw34nbTft+kwxTLGWE8LeVIpx1DLzWDpuhfEnwvBpNz4X8SLqtmk0oh0zUAMnBPHm9fzruINxv7BklygtnAH4UzTZAP7DAkcKs0xAI46HNeROcloeu4Rc+fr6nI2vxRg0q4sbTxp4eu9AuXuHw20zw7j1xIowPxrr9NubPVre2u9Nu4LpXuT/q2BIHrio7UQXVrYW06CWCW8kDBwGz17GuUuPhhoDTHVfDrXujX8l0+J7KYqoOepQnafyq4tMIcz6nbBJVkdpI+VuMDPGaA+wuWjGWuN2S1cCL74t+FAqXFvbeLdOWf95PFiG4Qf7h4Y/jV3Sfif4Q169i0y5ku9HvxOc2uoxmEk+xPBoab6GkXF76PzOvjmwqSKdxMxDHPSnZhv7ZIbuKKSNp2R1kQMCKZEXkDSQ/MnnHAXBGPXNMiHl/ZRj5TcNyfXHFQ1Zgm0cwvwx0EXJu/DbS6NePM2JrUnaD/ALh4NLY+JPiv4REaXGnDxZaLI2Z43EU3H+wePyrqYJ5ofsiBTkzvnmmPqUelWaancL5kURmdsdRgGhza+IlQpxfu6PyPE9T/AOChPhPQW1Gz1X4b6g19p0ro8P2lELbeuNx5r0X4C/tJ2X7RujXWsaP4Tm0SK0lKNHcTh3b344r8+vG7p4p17W/Em+3Aur2UwxMRlF3elepfsV2vxAhtvElz4T1qK0aK5wIZogySfTHIzXrrB0nh/aLRnkfWsXHFRi5Xi29El/mdh+2t4G8H6ZbadfxWSxteXiLdCNzheevtXr3gjwLongL4TW2seDgEMkSyTsGJ3cc5NeV/t4W11pnhyw1UHNs9xsn4yOehz9cV6h+z3cxXXwt0q78YakzWNuu+OMEBXGON3rXmVVJYeLbFSmnmU6fL9la22+ZH4X8XeMdTeS78PafD5OdvnT3IRSf516Z4LvvEMdob280Vry9MhDmGcMFHtXGx6hpni6C803wxaC7L3DbSAI1X6Guk03QNU0LToLSx1trG7k5aOGUvn61zzlF+7ax6lKhJe9zX/r0/Uua74luLy4ltLnS7m0SM53FwcHHtXO+GtJ0mHVjc3PiPULmXOQsu7auTnFXI9O1jTdcifVz5sO7e08r7i31A6Ct28t4tXuZXspYrl5zhER9qoorOejsi1SUpa9DuNJ1FLW3M0ihVZgIyD1HrWhP4is7jSrsNIXYgqAoLHPauJ0nwJd6sY3m17ybeP70FuMEY9yea3NItIdMvH062nQ2cZ8ySaWQA8dqjRmri7XP/0fsHQtPk0PRFjVGeSd/MIJ6ZrB1t9Vu9VtbeObYq4aVC+Cea0tS8W6HAFnu9Zt7e2jOA3mAkn6V5r4m+JFh/wlFs+jpe6lGiZm8mAnODnrXHF3Q60Huj3uyjkWGNZF+ZVqDWdX0zQ9KutY1mUW1paRmSWVgSFUdTXni/FPxZfRqfDvgp1RsYlu5xHj8K4j4y6v8AELWPhj4ls7zVrGxkfS53YW6FyoC/3jUxTlNI2kopc2r/AK+R6H4W/aO/Z98V7YNB+Kmi3dyxK+RFcKWDdMEdq6m+8YeFLBRNc+ILZAwyoVtxI+g5r8evgZY6ZDrvh/Wta0sPbNdq0spY7pPmx265NfrNYeGPClhFaXWi6TDCr+V8zR5LBhnHNdONw6w8oxvds4suxcsXGUpxUUttXf7mkNb4leF76Y/YNN1C/kDFd8VsyjP1PFQ/8JV8S7lmTRvClrBCFLJJd3Yzj/dHNbMTKgZfITcsrnGzAAFPWU5k2YXzLM5wOmTWD1R6MZJOxzk8PxD1FkOseMotIWRRujs7fP8A481PHgfT7051a/1DVX+1pHma5IDAjrhcV0Ek6lUjmj3g+XGNxqNrKbzT9nmdPLv9iMBnoKLxvsTOVtijYeGNF0uZP7P0e2iSO8JO5ASce5rRg+ZQyKMNIzDnpTrWG8jwJl81hO7MGOCfeqw1bRbRVhvdRgtmijcvlxwTVKVtDS8mrrQVFmili8xs5tJD161WQSR+YjAFI9JYgH3NUbzx34KtbiON9SuLqX7AwEdrbvJkk9cgUn/CT6rcWznw94Jvpd1iE8y8cQqR+PNJ3Mo07yu3+pifEqWWz+H3iO4L4/4piTCgZ2nFfk34QsILnQl0+W7ZZFOWDnGDuyMZr9SvjFN45l+FvjK91PT7HSo4vDkok8ifzXUBe3GM+lflh4H06C/0/Tbd7SS6mvpYYn8xyp5k7n2HWvcyuajQqSfY+Zz6LdekovdP16bdfwP188Mx2Nh4V8JfatRtkjj0KLcWmAOdgrNi8b+C9KudLhk1dJZLdJQY4FaVuc4xgfSuisPhp4Ls7XRwdBgeSLQImDSMX2hUHAzxWnpZ0BnsobaG1t9llIcCNV+YDivC9q7uzPpLJpJ6fj/kcPbeKLq/g01NF8Iapd+VM8geUCFT15Jaq9qfH9+LRItL0zTIzfl0lluTMT1PQAV6NCEjbRhJKEUxOzseh4rz7x54wtfDWk2cGn6jEbmO7MhKHIC8/wCNONRdTZRt7z2Ibjwz4lu4Hm1TxzNGk+qCNktLVYv1OSR70zU/hp4bKavqWtrPeukqLE8t07KRxklQcV5V4h+PV3eQJplshwt4spkCnL47Adq5PUfif451eS70+y8VLYebdKgWS3DPjjpzitHKd9EZKdOV0fSdx4d8P6JNcjTdMsraI6ZiNo0A3Nzg5Ned6q13q2oWenBUu5YCqKgkGMkDIOOPWvJ/E3xV+IGjzahY6nczXfkQrGjnaFJx7c1zPgj43ax4d1Kz1XVdBF6Y5TJxLjPH0reEW1zPcylJp2atE+mdf0sTeBdK0meJEW61eEKu7hCDnj8q3m1GddB8WXPlf6iYJtznfhVHFeS6V+0b4M1eXTk1mxezhiuDP5T4wWwQOR9a62x+LPw/1DRb24+2PAZr4ZjbLLINw/wxWD53Lma0NGofZkdXD4iiuPEAEdwEU6Ud+/gjLDj2xWtbM0lp4Xt1lBX7WzkrzhQDivG9S+KHgZPFeoyaULu9H2cmSNbdhsVskDntxxXaeG/E/ibUv7Bm0TwcIoFUmOa8u1APy4+6OTxSaS0fUSbls9j4X/bjvZv+GsrtLi3FxmxgS2x96PCtu/PNbf7HGp6Ronx6sr7UZjGXtpYoi38AIGfw4riP2sJdRl/ai8UtfSot3ttgUIyqjYeh/OqPwstI9R+IOlyNvUQyFvNhYgrnIxx2r2HU5sMotnk0aMqeIqSj1lfX0P00s9VF/onirWDcQFZrlokw4BdAAA1LF478KweILNpddUJa6eQ6qu/HQdRn0r5aujpNnp9zE6TXJS8aNnlkkGSCOozit3w/8Qf+Ef1eX+ytOsi/2IxysseflBzz9DXmxp39T13L3tUkn8z2mT4neGYfDckFoNSupJ9RAXyrRhvJbPDMAKo6r8WPFUfiG5v9J8DNcQQWYRpXuwhXnoVrhrT4vR+JNJsdF1S0EdzHfKwAUAMN3XI4rXlvbiy8U6hbTIqwzWgxk/e4JzVRV/iRE5WjaD/AVvG/xL1vRbXyP7M0dTMJY9pLkjd3HSqki+JNXuNYvdT+I97Ncx2vNrGixx4wemBms25n1yztvD9v9kL211MB5/ZVyc1PPb3GhSeJr65aJxHaj7KEOWJKnrUSmtFHoXF82j1ub8PhTwbcaB4XtdR0h7q8upYtwnuWbDYJ7n2rutK8JabZ+JtQu9Osobe3iskDwoo5PJ6mvJYdYmstN8NXUxWWWGWOT5z944zjH0r1Pw3qcniW51nV9OvYY0+zRgx7+nykng0tWOW947nnmvLENKs4/tJmt4pdzAjo7OcAH2qxqJsLbxWLKDY3kWQYO747g1S1e0m1Hw3Z38EO0waohdM4Dgttz9O9TXtvp7+JLx9Tt/JmhtRkq3JXNTKHvJ30BSZUvvFBh8MahLZ3FvcXX2raw++NpYCreo2eo69f6bLLGjG3iLbgcYOOleTWt7arHdXVmri0lu5MkJycNjJrs7e/uEFvd6fq0zQTs6B2I3LgdcdhVTitxR5pJK10dT8PvFpsdf8AEdr4gj+yKluFgl+8GwD+VeC/FnS57qz0+Kz1ia7kklaZXiTm3O/IGR2qG58Qa7bR65GmrxxqkrhpZB87j6+lYNv8S7Dw7qukW8eoteo23zo1Qtn1rP2cubmtchtyTi21/XkcL448Q3d5ILa7gMlzHHh26bgK8vE64dyiLIpLHjO0d/rXpHxN8R2fiLxLeanpdhc2ysTvLIUUDHbNeX2zzreSPFhufv5yQa7aKurnn4ubU+Vanu0Xi77f8HP+EYeZnt5B5mWjKbhj3q5Za14dufCWkwWiTtLAY4wxB4PpWPqV/fR+DlhuJWZpUVchAMDFdF4U+xv4V8PwS2q2aG8H2xZMfMCcAg/ka5eSMU2vzO3DQm/dnvbt/wAEtXmreJINT068F0kOGCrJnLEdsj0rsNK8Xa75GsaddS2+sXflh8eUy7eOMbQQfxrK8WeFjH410aDTrfzLbyTI7q+4KnrivR/h9JpPg6bUruC5FzbT53kR7SvHI5qZSW6R0NcsuWTt/XyPAviDHbSXehyNpCWhnCiVmG0FgwNXfHUWq6TZ2kwtUFvNzExbPy47VrfHq98Batotjq+hM7vBdYnRgRn6EVwt54lHiufSNFtojHZadtSMbzl2759a1pXdK5jUnN1nZ38/6RoeBPDOpTayusWmpTaVc3SmOGRDkkk17V4Y0jxd8NbjUNavdTfWo5kXfL5uzY3YnFc18PfDOq+KvFH9n+GIrWIaZbF5PtZKKDWlJb+OEj13TLq9E6K+x4UAKZx2PpUys3ZmjpaKavvudb4Y1PWJvDt7rF1oKXl3P5mJGlJDDt83QVmeINdOs6HpgOlpZTWLqJGEwkIbPrWD4Z8ceINK8GXPhKXSZFuDlEfO5QPXPWsfTZ30a6/s+/8A9OW4dS21iNrU1GD0ZFSU2r/1+R6f4kurXxLH4Z0RLyGVp5CJA3BJ2+tWV8H6x8PfEdpeatcPdac8LhSsgZVBxnmufmtPDusHS5YJTbTW0hyCTuXj0ruZY313+zdNmnMdgEeMzNySfoaz5pL3UzVU7q7/ADPefhXf+G7Z5P8AhHGzvgUlS+7nrXU+A7yd73xPqMlwd7XY429Bt6V81fC+7k+FnjHU0uby61SwVUdlC5MXsMV674O+K+k3sfiC+0+1ljspLks25DuHHPFZ1IO/uu9zRS5n77tY6PRbxtMOratb48ibzzcDoGPtXM2mrtefC2F2VUnnkby41bJPzHBNc1/wkX9q6XdaLDrJt7LUp5JfPYYKJ6DvXKah468A+H9HsYbfxCjCwVhIxJTeffNW6VmL2iUlqexeLbO40r4eNrD6l5+o21n8iEgAnHHFUNbZLf4K6ZeahBI2oTy2zSR7sbmLDIFeL+N/iVf+J/h5qfiJfFdnptjHGqQxHazOB6t2pb74uwXPhfR1fxPDqUGYpIIFj3EMuOpFNRlay3uXvdyXu2PYvFFnBfQW81yDaSCePZHnOAOc8V+b3x2uW1D42+N9RW+kuomvY0G4bQhWMDA9f/r19keJ/ig9/JYajFb3jahbtj7NFCVRsjqT0r4Z+Imo3upeONd1HU5TFcXV4SLYY+UDvXVl8ZubcjjxUKcoLk2udN8Er2Kw8UfaPKeQEZcu2QvI4Fe5fFKG0vbG71q3hyzspB7DGM189fDKK61DVLmO3maElFRGGOWzXp3iqDV7Kz/s/UtcupQjqrRADA56cVOLjeve+prh9U49CDStN/tOa2tY7gxTPdRFZd2MYYHFfYK3I8JaBa6zr91A0lm0YTbcKQ2e5OeK+LYoYo5klnklVvMUquSOe1fQml614Vn8PaVoOp6WjTXTozPIQRKQehzWVRXs3qdLUovlj+P/AAx67ffGzRNVbSdOu5lQm5DqlufNLH0OKsaz8QtKm1i3sbfUdeVBIrxJ/Z8kcfuNxFc34ItdOtvG8N1Fp0UDwTq6xBAFC4NeleOfGcWpNp2nSad5YluAWZv7vf8ACplyWUUhc0lK72Od1r4x3UGvaHY2Ph27vkt7hXfMgQMQDjJ9K6e6+JHibxnqdjbafoOm2saXSk7rkyOjdRxjFcFezaPpniC1TSXd4GvIwXAyMnIIFdxokukf8JQJrQMGmvk3bht24BzirUIPVITu3Zv8jb8Y2fj6/ksFuvG8dmpukAFvZqxB+pqbxd4YvJLKz/tbxjqd6r3cIKSEICd3tWp4plEd1pCBcrJqCYOfripPFpjkFgkhBC3sZ3Z754rLorIbiua6Oe+I/wAP/CN7ohkuNNknY3kAcSXDlSPMHYnFbPjvwx4d0jwne/2XpVrAytCoGwEYLqD1q74+kB0iCF8HzL2DI/4GKb8Up2/4Q67aNd3+kW6hfQeauTUynO2jFGmue7+81fFE1vZ+G7wW6CEJb4Uxrgjir8TGPwzskZTINP8AXPOysnx0zweHNQDReaDD69KuyyCLw7IVjK7bHnJ6/u6E7o01Tdix4JuD/wAIjpiDCiK0OB+Bqp8K5mTwHphZRvzOzDP/AE0apPDEgh8NWJZQm21B/wDHay/hnPt+H2lb8kskuGzg/wCsas5WvZFxUbXe5e8F3s0tlqch+6NUnXj0BFR+HLl38Z+MyWC/vbQID/1yqp4GubkaZebkCo+pXBHv81VvC8qz+LfGsjIci8t8NnsIqqcU5XMnOS2ZpQEP8QrqMMSV0tGdh2zIag8QlZPiL4Jf73kpfNn0IjFQWNyo+IWqAAhhpsIOD/tmmazNI3xC8JjcQFtr0sPX5ABUzvpYV1JakHjS/he50a1mILT61b8nv1rifjssnhbwx4ivYkYQaksUm5RnDBx0rsPH+iz6hc+HVtS4mXVI5AFX0DVz/wAWJnuPh7qGl69KqTvtjiD8bzuHr0py+FLcc78rbPjD9uPV4tU+JXgDWWlW5ifw9PGY/wCIs2whh9NvT3r5K8XSgaZGlyDGFvITyeM+YuM19H/tU+UvxQjtVijaPRtKRbeXdu2qxzhfrjmvm/xWBdWEErviAX9u8x65USqTXr4ZpQWpwJpVNT9LbGOG107U/GlnDJG1iLNY0JOx/wBwoII/HrXAaYNO8M/GU3s8y2h8WaNcuxXosibcfnXTad8evhiItb8Izz34FzLBKfKsJHVcRIMZC47Vx/xY8XaDr1//AGt4T8DavepbQIba8WIRiEbgW+9g845rypJ87T6/11O+m25NJHU/HrSCPBngTxFdNHJc61cKtwrIM8KT/SsGK00/7HcMbWNgInYZ6D5a5/4s/EfxL4o0vRr628LRXFhbXKNaW5uVjPmEbSCegqS51L4ktpMy2/gzSbEpbMSs175nbnOBXDVvHqdNNNpaG94Uha08P2HmOoURArgZxUWhxvLeaxcJGxIv3G7pxtFYuk6Z8TZNJsoj4n0zT0eFSBBZiTaPYseaz9D8M+L5ptW+1/FfU5US6K+XHZQxYbuRgZP41xRs1dnRZ6nVzWtw3i7SJYWI/cShiTjk4p3je1ki8N3sH2mHzJHj2gyr/fBPf2rkL3wIlzr1our+JNWv2WBnU/aTGSM4P3cVH4l+FPgK30O8m/sWaSWeSMHzrqSQnLAHqatRhezehlOL3W56HPr3h61ZPtGvWUa+Xub9+pOce1cb4b+JXw50jR7db/xLCsklxL80cbyEksT/AAg10dn4B8DaZKhtPC9mJI4tqkLnIx3qp8MRDb+G9Lms7O3iiup5GGIlP/LRuOntUfu9eUE22uY//9K9pXxY8G6j4nvG06LWbx1tAoCaZKgPPUFlAqXxL481aTT1j0/4f6xMou4jGZ2SESMGyB8xrqorqVvH+upG8aoljbhBtGFJJzxT/GF1M9rpaSbXU6hEBkd+etfJSd52fU+ihqjP/wCEo+MN/ILmy+F1lZsI2IkutXUleOuFFc94Ii+Lt74XsLe11PRtBh8yUnMRuHBLnPPAPOa9HGoSupB+8sbHb0zxWR4FSAeDdMutwH2gOwUfwneah1eXSxTjfRnO6foHxWtvHEm74xSpObIENBpcI2KW5wWyaqeNvCV22hao3ivx14g10FRvSSUQo2WA6RgV2Kss3jW8RQxFtYx7mJ7ljxWf8QYyPCOoNtxLK8Sqc9cuKXNKPvIJRTVkjxzxT8MfDUpcWNnfySAKCv2yT5eOuM1Q8A/DTw3MZL6wb7JeWsrILjJ3g5GRzmvfH0O3MsbGHdnAY55PFcr4e8LafIdSkjhdFa7fCg45Heu+jj707Pc454X39DUtD8Soz4f8OnxHYahp1xcMqo1mqvgAnG4V654c8W+M/C+pw3Go+Dlube3RkR7eXJPGMkGvKJIrrS9W8Lx25Kyfa5Wjw3olelWnjLU7CGY30QuS0b4LnlTg1MsW9ipUnNXlcufDT4v+CZfDENnfalNY3H2qfia1dAT5jZ5Ixj371l/HvU7bUdQ8INoGsRS+as6yGAq5XI4ODSfDbxB4f1LwPptneaeiM5fezoOTuPWo9X+HvhrVvG+m/Yl+zKtlI4eGTbht45rajjKcJe9oZVMPKTvFnZ/DD4Z/2B8NL/W9YSW4u7uCWT96oOcg4J9K9F8H2rL4U0hIoxEi2qcAcdK8h15fix4V8MaomkeP5J7CK1YLa3Fqr5GOm7qK3PDPxq8c6JoOlWniP4UDUbdbaMNcWF4oYDHXYea5qtTnb1vcunCSOr1rw3Y6z8Qnk8lftNjoxcPjk/NXLXFvp19FOXSRkjjk8wCQjBwfSrXhn9oT4UX/AMV9ag1K6vtHuINFQNb31hIijJPSTG1uh4HSuA07xz4aMWvzLqsdwjea0QRskgnjitaUZqSTMas+Zao+hvBFtDYeCtJto2IRYFwCc8VmXU/m/FOBBFvWDSSxJPPLVraB5TeHNJ8gNta0jYfiKxFfzPipfR7fmh0ePjuMsf8ACu6MveuYK/Q6DWW8rSdQkHH+iSHk9PlNZPgVUXwZo4C5JtVJJPtVnxPOY/C+rvjIFq+ST0OKg8LDyPDOj26yglbSPJ7dK0jL920O1zP8TuT488Jxh8Kkdw4AHBOBW/HIftYdXLEZyPwrltauQfiNodux2GOyuGA9eldDvk3Myjc2C3B9quVklYlux4l8KJpH8UWC3DGVxd6tLy3IzNxXuMGftaFm4yTwa8K+Dqs/i2yaVNp+z6jLnr1nr263817gYQsRnnp2pStyJIKk5TqOUj5k+Jv7Smk/s7+GdLiUs1x4i8Z3VtM5XK26M5PmN7Dj86XxV+1Tpet+GbjSHv8ARbr7QyH9zcKjEAg967bVNL0/UfgH4p1HUdHtbu5TVbxkd4wWGJeME15lrXwW8B6p4StbufwLp1zcTNCrhrbPDEbjgVrRlT9mouNmZSfva/qem2H7U/hZv7PhvLG0VJfLheSK5VimcDkCvQBPBdfF9pLRy0X/AAjwkQ54+Z68w+GvwA+F/gvxxb3uk+GNJtgIyXMjJg+nDGu9v/E/g/Q/jDeSan4p0SyhTQI408y/iUZDnIHzZ4FFbkb/AHaFRbb3On8WMY/COsSSc4tm6HGa8J/Zasy/ifxRaPGHjmtJtzMecE11HxN/aV/Z30TwlqttqHxj8PrcPCV8qO48w59AFBr5t8B/tQfBTwNdXYXxhMjaxF5EWyzmRnZm4wWUZ61FKnKV0lqVUb+R6pfi5b4LanNcRJLKl81iv74L+7WfHr6V9G291pD2Fj5GsWIH2aMbftC5X5R71+bPjHR4teii1bQPDHjPxEItfjvHt0eW1jlzIPlO5lUj26GvepNO8caVps2qaR+wfqer3G0ETXfiq2tjj1UbyR9MUYqfJHX+vx/QuNFSaa6/12/U+ifEa+b8QvBm2WOZB9pZShz0QDNdcIMzng7iT2718y+H/Fn7Uur+JPDVtp/7PHg/wv8AZLN3hTUvFfnyKjABhtSLO4cZwSPevRJ9G/bG1W6HlfEv4b+GVZ8sI9Cmv3X2BMqD9KuMo1Iqz2KnCUNzqfCWnzt8QfHEywtx9kTcemPLJrsodNuh5kggLbVJJ/CvnTwj8KP2mda8T+LZ9W/bJvdPCXMcUyaL4NsoQzbM/ek8xumP1/DrF/Z18QXVncp4t/ab+JmvExNlFngsg3HbyI1I/OqnNOWugpUkmtbnZ/CnR7qz8AxrciOGSXUbqVllcIRmZjyDUHxek0yz+GPieG+1vToXn094kDXcYILDHrXiOj/sw/srx/Du01b4q6v4glhv5GMkmr+Mr1dzFyoDYmAycdq3/Gf7Hf7Jvgf4d6hqnhv4HeHp2W3ja2ubqWS8LhmUZDO5Pfrmpcm3drUOWnGVr6dzsr/4+/s++CdJ0q28W/GDwzpskVhCjxPeqzghAPujJry/4kftq/sp3S+G7HR/ijc6tPFr0E2LDQbu48/a3+rQqmCxLDAGSfSvftE8A/D3w1p1jZ+H/A2hWMcNvGmIrCMYwoGOlVviDfXNtqPgK005bW2iuPE0MVwEtowGh2OSvTuQOlOMqUZXkm0Q029Hqee6l+1R4c1q3u4vBXwZ+KGvjsT4fksAfo1xsH41yfj/AONnx3uLrRZvDv7HviG2ltreUwNq3iOwt0cMoBJKO7cV9BeLPFl5Za3Hol3JNcW15I33FG1Erym/sdYvvjBa6Zd6ncx2aaNeG1hkkwmcLtzWfMntp8y4OEVdq5yth8Q/2rPEmm2XhRvg54C0KLUZQk1xceJ3vXTPrGsQB+m6uUj8G/tO2XxY1Twonxz8K6LHc6QssBi8PfakRWkKMq7nGCD6nv0r1jQ7e41azi1vQLOZDHP5cqF8hJI2AY5964P436qvhD42pruqWstpp1todpM8sbFss1x8ynHboal1W72sKNNuVmvx6mdr37Nnjzw/b6da/Fn9qXxJrWmQ3Syy29jo9raqx9QVUsvPvXlnin4R6Rd/FjUPDtx4z8Z3dyzxyaeV1eS1MtmwH3jGwbAOa+tPjfYeJtftvC0vw/02N9NaNHkup5QFAZN3OfevDfD+vnxh8QdY1aPyLvxdpuuxeHXjSPi1g8hXMpPdfmyT+FNR5pXb1NaU3GFlsW9R/Y8+Ad9421OwtfhzJqbx2sSpdS63dNK0pTLbiX5Hua3/AIIfBb4I/BjRfFCP4c0yyOla5C5F4TO6oYgWO6TJKivSWh1fwj46v77Tks7yWbSYmleSYLmQZDFc9eAK+ZNQ1bV/GHjjxX4w1SV3jvrz7NPZ+ZldqJtDBe1K87WiLWS5W2jvdY/aO8BeEvipe6r8LtVsU027jRpJIdOBQMByAduD3qh4N+JngrxTbeI7nWfiRo0GqXfiNruOCWUW5+z7F+TGO5BP414zY6ezjUo9Olgso9J+edGjLkx56DHSptG0nTJ4tTbTraCaW91j7MqzR5O4opOPT1rnkkn/AEzp5ko7/oewR3fhLWLh9R0XVtOTXoZ5JI76OdcPFu+4Oecjiu//AGRdGXRtA+LHjCfxBaS6nrHiVmtEaVS0EfkRpgDPqpP414Le/C7w3Y6hJpkGhWd3qGmvHLe3TxbFSMnkE965DwJ8BfhhrMmtX9xcXem2114juPMWz1ieDhW4YFXHrVQnB6X3JlTk05H2P8OLKDwZHr+tXEUUmqxSrHHAJQ7SpuJLjnqcmmfBez16b/hZuo3V1JHb2njaS5tCG5KNBEdrDtglhiuA8B+FPCGkfETR9N8D6096ui28c9zELk3EjqxI/eMeW+pr17wRfSW/hr4v6xp9vmU+KbhII+hO2OMZx9ciojyc90yZScYuLW57HYa/aagls+4mWVVGf7xx2rkvArQy/Fn4pu8GGjubAbx/17VmfCjUm1XTLfVpr+1uY5JdsSqQpikHDLj2rW+GWJ/HvxPndcY1uGN267lW3TH862pvlujFxbVyl4e8beGrz4s6z4Ti1mKa/SJSsKnmLA7jtmptPvV/4aB8UaY3Mg8NWDcehkk/wrl/DXjD4Mad448R+NLW0X+11nkguZIoDvdk4257kYrH+G/xDHjD44/EfxTYW8kVslhpVlHFLHhg6iRmH5OOKhyvFqxraSd1se94O4YXAz3rkdYP/F+/CtsTvx4Wv5h2/wCW0amt2C7uEWNLiVWkeToOoHpXC3Wqm/8A2m9HhdWRbTwVdoBnjm7jyf0rGcrNF0oqd79jrviLqWm6Jo8OuXxWO3hnVZ8nI2HrXjMvxS8N+MPiN4Da182C3t/ErmAmIqrbIHBIJ6jnrXQftGa5Jofht9NnulJ1O5UW6kdM9q+bPGU2oWPjHwBpGh63FBMjXF3OoxubER3BfTkitVCMrq+oJtK59k/ELUZ00ZLsS/aLefVo9xz0UHOK5j9oPxFph+GVjpl3PHFLqWqWJEXmD5iZ48CuTsda1SLwFDowuWu7y5JmjnyCUYjrz/WuW8efDe7134VaHrvirVZbi8sde05AobG5xdIVPHuBRFcru2Re6tbU+p5p8MFHAUYxnivK/wBrHwT4n+Kv7M/jb4f+D44ZNUv7MvEJmwpVPmYZ+gr0EtIiKjuCQuGNU9d1AWnhDxDMH/1ejXhJz/0xaiqkm2h009Ln5H+FP2Av2g/Hk3gjTNU8UeHbG28caZLf284UTeVDGFIU4ABOGHAIx717Xpf/AAR48TaDo2p3+p/tDCNrO0kuI4LHTXjXcqlvmJkII49BXvXwleXT/Ef7L2k26yvHB8KdRlyXJAP+hrk56nk819L67f7fCPiWZnbKaNdnr1/dNXVHM8Z7HljKyYqlCDqe8vxPwe8JanIltPHba2L2S3nkhafytu8BiAcdsjB/GtK+a4EDzHMjFDndzXIfDCQHTLx1H717kkjHCjA7V0+tyeXo0+2RA4Qkb+ma78M6s6cXN3fU5cdSp067hDY/RX/gn672n/BObxJcLhi1xqRAPQfPtr7I8OMyeG9CH7sKunw42ngfIK+M/wBhieDT/wDgm7qcsq5R5tRdyD0/0gr/AEr7C0KSP+xdJHQfZYuPbaMV5E4K7ku5tT5YrlOY8A5bx18SpnnDKmtRqg6ceQlYn7SV2bXwTZMkuxXNzliM4Hk1ofD6fd41+J0gjIT+30UN6kQJXOftPXDweBLSTqSLn5SM5/ddqeElF1ItmrvzNH572kMSwyTHcEdyyrnOKWNhNcBV/dgnv1ptq6/YlVgwO3oeuafYRxNId64bd8pLV7EmkjzsVLmqWRV1ndBcrGTu9PU1RmRzbv8AOBj9Kua2hS53ecz46VSbc8RZ2GOTUw1Vw1uen/szQfFJYtfu/hTHZ6k63sDXFndTGFJircKXGdvPsa+1L/49fHbw/pepxfE79l2/srb+z5B/amh6tHqEX3CCSmFf3wFr5B/Yj2o3jSa3uPMDa9p6hdp4G4Z6+9fpTrd9KNF1g79gFhNgEZGfLNeRja8PaODV7HbhKbdnzPV/I8I+B/7Xv7NupeDvDnhh/iMunarEnkfZtUsZrJ3kBOQPNUZ/M16T8KNQ0nxFqvjnV9E1SxvYr3W90TxXKPlRGozweORR8P8ASdB8Q/C/wzZeIPD+n30ctknmrNbo24nr1FeL+Cv2SP2d9W8S+O/EHh/wtqXhnVBrJge40fWrm1DFRncI1cIOWPAGCST3rGl9XnC7vF9Op1VqVWFSUbp23Pbp4biH4zRS+WdkegbR9d9V/iGxHiTwN8vA1dywzjP7o14ifhD8ePC3xeMfw0/aj1CCxj0kO9h4h0iLUFcZwFEg2uAPqab468b/ALW/hHX/AAx/wkHwc8OeOraG6Zo7nRtdWynmO0gkQzDb07B61jSSfMmc7m78lj3H4yXIT4cagWHyvNCpGM4BkFafiKdR4O1NY5MZ019pHYbK+efi1+1t4K8P+BPI+KvgzxZ4DkuLiESm+0uS8jiIYHBkgDLz0616Gvxs+DvxH8BarP4K+JOi35OnvHtjuArhtuMbTzn8Kf1ecFeWiKjVUvdW/wCJ3Hw7kLeAtCHIRNOXnHU7ao/CNmTwghYgFry4OT/10NT+C4Xi8D6V/pkbqmmKpZWBAOys/wCErbvB1pLk4Msxw3f5zU8ruDcrq6JfCumaF4ifxfp3iDSrTULWbUykkcyBtw2gYrx3wh+xr8BNF+NmueNPC3hk6NqGn7CgtrhxGN4y2EztGe+BXrfw78gXfiZ13F31aRmP5VN4ZkLePfFzsz4DQLjt9zrUNyg1Z7lX9orSV7FizjhtPinPp9iWSO10SFFAPQbzVjUDv+Lvh1NwcDS7kk/lWfZn/i7WqvGeF0iEEk9csaszSqfixpA2bmj0ic7wemSKVZNpDg1dnmsJM37T3hyRn/dmHUnAzyT8gr0nx9I8ep+Eo/Myr6ryPUBTXndnAj/tFeFzGCJPsOpS7j6bkrv/AB2Xk13wggkB/wCJoxcewRqbtzuxirrmMv4/+Gv+Fg+CrbwZJcratquoRRxzbATGeuf0r8+/jx+wf4s+CPwv8Q/FzxN8XItVj06bzEtIdMSNSjNnaTkknnrX6NfEKRPt3hUIW3Sasm3vj5TXif8AwUrukH7H/iZEkf57q2UtuwT+9X/OK2jVlTfMPkjVbjJX+8/Lyyn8+0imtiNsiCQMD1z0Fdn8FtWv9G+J1hqVr4Yn1eRoXRkhkCsoJGW5rgNLM0WmQMIQhjiUSAEEDj1r1b9mC/3fGq0iFyJGFi/Cj7nzKBXuOUXR5n/X3HnVIcs3GKt/XmfeXjT9o74cQeB7nQ/E39q+HbqW0S3UahYyIhJwP9Zjb+Oa73U/EGga78LpP7A8QafqDSWcShUuUOcY461d+KsUVx8PL+C5tIJ8RRqBIitnlfWvOPir+zz8HNU8Etfr4QTTdQzAftenzvbSK25cHKEZ+leZeF/eOlKbVlY//9P6u8fxOfhwecpJHb856crVT4mkf8Ia0IBJMtt9Ad4rzbxv8L/iT4U8LpdeB/jZqVvZ2zQodP1OxW7jb5gAoPDDPTOaf498WfHTw34YtT4h+Glj4htjeW6ySaZfhZCNwyxR8dOuAa53C+zOhycbJxfrv+R6T8RGf+zNENu4AbVrUZPbmpfiCZRe+EohkmTXIzntwGrzrxh8dvAlx/wj2neJLPU9BvW1WCQRX1nIi7hngMBtP516F4h1zw5rV54Wm0XWrO8L6mpBimUlQQeSM5pum0TGtGbsmW/E4RvH/haNCWZWuGyemNgovYw3xQ0wNwYtMmYg+7CpdfyvxA8MtnPlx3Jwo4J2iob2TPxQtJSmSNKfPHXMlY2V3Y2qOUUtBbSPzPixfy9MaNGCc/7ZpPC8uPFvinfjK3ESqSep8uobBlPxX1RpGzs0eAEA9AWPNM8HFW8SeKd5LL9vRY2J9EolG9mS3Z6jPBs7rpXi07ztGp3ZjOfbmqds0SfBZytxIqtpbOQB3JOcVX8FTqPCni6Uk7ZNSv8AYc9Oo/pUCS+X8HERm+V9LVPmPKkmm020zONWS0Qzx74Z8Lat4P8ADyX2nxxvNf2QLoCrFj7iotf8Hanp/irw2vhLxhfWEgaVhDL++Qqq42nP1rR8YENofhqJpBn+0rMc9wM1d1u4B+InhuDdtBhuJB6fdFavRaBTcXL3/wDgmDY6j8SdJ+JuoNcaVputRx6fFHcSJceS4+YnIUjpUfhL4m+Hrb/hKodXhu9Mupb6dcTRFkY7ezgYx9a6TRZWb4ka7IU3FLS3DBvcE5qj4Wka40PxgLtImxqF2FBAOF2+tCjzS0BOzsitb6jpNx8FrOKyvIpT5UOCjjBbzBmuw19jJ4l8IeXJktJM65PUCPmvL73wF4Tb4XaZeNpQE6Jb/vEuWj3NvGDwfXmtfxDoHjbRPGHhb+xvGbyR/vj9mnjDrwuevXisZwTdk7HTGba1V1/Xc9B0WYN8UdRkLgbrO3Ujvzk1+Vv7Uj2bftE+LIrCOQ3kkrec+DtjUHjH1/pX6L+HvFnjPT/iHrTax4Uju1jgt1ae1mOTnP8ACegAr82P2gNdOqfGnxFcrayQPdyneGHRQzDFVQjONWKXV9Be0i6cuZfh/X3nkfjeOWLQclY3Z32kMPvd6/Yy1uFg+F3w8hOCStigDdhsr8c/F6NJpQUyFgsq7CTjZweff/69fsAzj/hBPhxtj3FntPN7bR5fWvTzCF4pniYe8cZL/CvzZ1S3G74moHj4j0YANnq3mGudhuZIPh34mlRz5n2yd856HeK0YpYp/iLM0bHemmoAT6BjXP8A2yJvhx4gnZhgXk42jviQV5soNrY9jnSdzV16103UtR8KWWoW0VyJYJXeNl5IKDvXH/8ACF6TDeeNBos91pkp3M7xSErny+6njjiut1Sd/wDhIPCDiMAS20uGJ5UBBWPNcr5HjYueTJkSd+E5FKnzXsi5zTilLoc/by+ONK03wfHHHbazCk4Zw7eSQNh4A5yenFW7Xx3pUWv+KU8SW0mnXBto9iYLbR5ZHJAx1zVqW4dLDweFL7nmRjt7DZzVjMb6z4vmlt1mAtVJXA6eWa3e+pi+VrR2/H/glLTLmyvvDfg82OoxNHJOmwbxnocVoSec2p+Ld8paSGBflPTb5Zrkn8G6FNYeE721sntL2WZCJInI2YXPTpUv2DxbY33iyWx1xbtRGEkjuhjjZngj2rSpCDe5lCTtZHQ2s7o3gwhQqsJMEntsqC6uM6N4lMLbC16qlsdSGWsNPFNzY3XhF/FWjSWttZxyf6RAPNRht44HNW7fxHpGueHfEF1pF5HJA+oZTf8Au+4/vYrNxeq7m8JOMo8z06HUvdTx+K4JOQ4sywNYVldFNA8PJuJMmovlh/vNWpL5j+LoXBDRjTmclDnmsSwnuBoPh9TsZWu3KkdG+Y1TopWJcruSfU0rq+8ubxJIzqDHsAwuSeBXy1/wUC0jSI7XwKgs4g8l0XMqDB3bD1x1r6a1JQkHiVyCJAYiAP4uBXzV+39FNNY+C2hhlYht2N+3+Hk5optQrJvuY15TeHmvI+RL21ZpLCCCKK4lhv4XRc43kHgc9Mmv0k0/4rQaNYSW/jfw3qGhH7DEkdz5JnjcbBgkpnA9zX5r6jLtuNPgki2obyAM5JycuK/VfSlUWN4zRLKE0uAAOMgjYOtetmUr01dXPNwKX1qck7Oy/X5ljQdU0PW7jSbnRdesrxTasSsUwLAEd161NYff0MqWAaSZeR061zlz8NvC97d2VzpcJ0e7urZpWurP92+/Ht/KsjT7P4saANNubXU7fxPawtJ5VvNELeX6784P4ivJ5Obqew6jT1X3Ha6XKIo9O2Nlmu5eG9eajt7ojBlYJ5d24LZwoPvXKaV8VdHthpdn4u0HU9Cu47qQsJ7dnjBP/TQZWtoaJpevfZ7m1njv7S7u2ZwrZDflTtKO6B8sndO7Nz7TEyBDfW4Xzs8SjmqGs6P4e8RWTWGvaXBe27z/AHnUZB9mHIrN1Hwpo+l2UlxYwJHIlyFXjpk1q22mWxtnW4VpU84Ac9OKhXa1NOaSdmcvB4AbQGV/Bfiy901ElO2znmMsR/PmiX4la/4WNpbeO/DDG2E7Y1OwPmIfqn3q6610u1jEKC3IJnOC5JqaGC1ZrUSRRsv2hsgrkCtFUvozNRT+HQyvDPjfwp4qmsJdA162uS0zloi2yRc+qnkVuWlkHjW1u4d0crTDaTwRzXNan8PPBviC4tdQvtFtluxPIq3kI8uVAPRlwazNM0Hx74flhm8OeM/7Tsz5oh06/t9xUYPSQc/nWU1zbBTpTg7yX3H59/E6JbXx1rlpZFI4xeyoAoxtGTjHvXu/7BUfk+HvFdsQ8skdyQJHJyK+f/HEviS58W63c+I1sreeDUJ4hHFngZyDnua+hf2AxM/h/wAZSfaC1wbvADkA4wORXvpJYHXseFD38XFtfafQ9o/bg0i21H4JyGKBZE+0owDHHcd68j+Herzf8K30fRYZ2t7iUrAkQJK89yK6T9qb4ieJfFfwhOkz+Gb7R7QzxgXF2gRz8w/h9ayfg58NNbTwxaaxLqNrG0oDwu7EuB7DpXz/AMNFczO9ylUxrjSjfTW6t/wTqtf+KPw5+Dd/p/hrxT4ui0+SVAzyCFgGH8RyOles+FvE/wAEfEWhx+LvCPiWPUYXJDytcsATXw9+1N9g/wCE/wBF+2l57ryWXcE3ccZyOlevfs5+INHsfAM+i6f4atlukumkW5k+YSE8nC9q0rYa9OM09yqWOn9anQlFWXqe2eLfiNoEbxW2laVfXEbnEtxb7mAX6muC1D4n6v4dvDJpthK1nOCqwRyEyD/aOM034ezDxb4ouBrMs7p5pR4FyEBzwMDtXudh4b8D2kcx/syyjKK2+QqAQBXPU9xm0ZyqpuLSPK/D3xM8eX8o0nSbxrW4uSAgEBJOfXPFegeG/Bd8ltdX/wAQdb1C7jCsXV7gRL19F7V57deO9PfxhMPBIX/QVCRyNH8pbuRmjRvia/iLWRZarFcMY22s8o/ds2fT0pcsnqkOM6au3K/5Hptl4d8ENd2t9pGgrDaxy5LyAuXHtmtqDUtJtvFV09z9ltoxphKhiAB83HHrXKt4z0r+0F0+Pxj5MyHaLeOEBVAFcN4xk0xfFv8AbN/r7gw2yxkklg4JyRxWcYXvfobqSSvH8LHodr45/wCEnZ7XTJcRJdbGkACkqPSsb4wXf9nfCXxXcl3iUaTMGdgScYOTXK+HviJ4bbxRG+n6beXNkk+IW8vy1ZsdCTWl+0f4q1q9+EPiX/ik0srWfSZVaQXKuRkcfKK2hb28YLqctWqlSlUnrZdLs+L/ANnK0/tLxn4T0qNormJdSj3KxxlST2PpX6rX0jW0ir9ojjjguUA3sAMAV+UH7K+kz614/wDB3lakbOf7dtwBljjP+FfprqHg2yu5m/tm8vNTZbkqySykISB6Cu3OIJYrl7HncN1nLBubW/8AXqa83iXRtPaX7frFrHjexJmBB+mKrL8S/DbSeRaPfXj/AGQKRBaswznsSMVRsfD+haXI0dvodrbN5Lnhc89jzUeueILTTQtsjLCPIQMwHQ1wWuz2FUs73/r8BniL4ga3YRrdaV4REg8xMSXsoQD/AICK5q6+KPjW+YlZbbSSJy7G3h83P4txWdqXi66ubtdPkZTAbgEKeSwHTNY0+t3ei291/aWnRNFcFjA2/GD2HNVKCWhPtXK+rt1OgvNcuFhgu9a8Y6jL5qNL94RrjP3cLWJF4h8Kzy3FtHpw3fZzIzsGZmHc81nSSS3lnBA0YRZrTeF27uvvSaVYWk32qeTb5i2JiJxggUQjyrUclz2f5npXhfxxo8ELpo91FLILFY3iZQOfr1rsofE15NbXUNzpYikS2jUbH3cGvCNK8KTectzZZtrZY0LzHjd6j1rsdO1uzsZ7lJPEdrbl3jXfLJnCjqKiSW6ZoqlWyUtEbP7ROpW8XwJ+Idx5pYtoDx7U6p8hr8pPhnqE1lZ6JPqW9YoLuISKQCRtkGCf0r9IP2l/iD4Nk+CHjbSLLU5JdRurFogUQ7enXPSvza+HQ1bUbrw/a21pa3Uk2rR+ZG8m3cvmg8/hzXrZck6E2fOZvNfXaUN/dfd9uiP1bsPjPDeW0VzZxkpa6NtY4+4u0Z61594t8ba1o2vWOp2NxKkT6MHWDaCGcnuT7Vw/j2/8Q+G7y8uJ7W20gQWoQpGTIXHB6dK5fXfFup69aJK/jO6uI4rPDRrbrGE49cZry40kpXPfq4mdlGWj9Lf8E9q13433JtLWHUI7eyMen7FYSZ3MR+leWaZ4ysoo44tSC3loJGZCJSzEnryecV5/4m0G11yG2EV67wpbglpJCSxPWs2CSDS1t008hoocZOOtaKKd2hXkprn1/rsdnd3+hzpNJp28gXBkEG1sqM5xXn2taprP2s3VtFIAbwPEGYKVIP8AKtFvEt1La79qF5HJLKcED0rnBrDTXTpfp8ySkx98mrg2typx5HdPc6W78Ua9qsE7XvkuWcZGBkcetZnkLdtFFdSlB5RHDBRmud1PX50mkssbfNbiQdATReXzRyRb7sb0tyMdmb1papXHOSnJampeaTpVzLZQK8kqhC0m6TdyD2rR8L+Kr3wyblbJ5Fge8jd0VAWGCB+X0rWtm0PWNT0GztkCw2eis97LG33ZAMnI7k1i+I9Q0lDZpokbq0xPmnAJb0zjpVupKSMXBcz/AEOu1jxjcLr93cWjRzFrVFj/AHWVPXg/ma99+GvxX0gWfh+LVtiSW1tI7KAeDtANfJbXEnmF/NOQmCB64ra8Oanf/wBt6T5sflRICJm9VxWcld3YLRtNnkf7Q1ydf/aN8W+Jorhp7d7pRFlj8rKijGPTmux/Zrnhl8e3iTwDzv7Pd4n6kMCOcV5v8Qr+3u/HuszWkLQq11kNu5fjBrf+D2uS6D4mM6h3IUK7BcYUk9T6E12ylNUUmeXhFCGIn5u7Z9LvqsT2+oWlxuZ7q4LdgwOeaz7OexstXnt1kKSyWxyHH3gW45rh9Y8btcSyTR5IFyWxtPryM1pDVDda3DqOmI8ypEGck+g6fSuOzjqexJ3duh0M08Om+G7TV7gPIiamm7a2MIHxXqx13SZbLVNeeDzHa0222SSQuw4I/E14Rdw67f6CLKaWKGCS5U+V1yd27Fdv4eg+3aZdW/8AaNzDPEjR+SoBXAXnr2pttK5MpPZHXy+N5NC8J+GNK1O33PM37pWb7x25zmti8ltv7Gudf1ALaKJI1cZyGUjj6153pOmaN4gs9M07xHdz3R05CbXB6Y55HetfVNd8Kt4H1WxsbLOsXN4sEFuXZtmOpwfapXw6CV7J7/16GvZjQb290ue+muGjifISOJm6jsAK6ryPCoGp32iaNq63EcBz8rQoxAPXOK17TQtSfSPDsNhejT5kC7pEA5OwYHvWwNL1+H/hIFudWa9KxgBHXBPyHNZtyaOiN17tt/L/AIJ5t5njXxLo2kWENpb2UTyxtGsknzSgcjIHSl1D4ceNPEPirUb7UfFYs1isUU21sgdXIzgknmvVdZ0+w0/wr4at9Ns4IbrEMmXJ+YgZIyOa861nxNrR8TeJNPvAkfl2KSQTRDG3g5z681Uas0roHh4Je/d/h/keOXj2Nl4duYRZ3mqXVlPIlyqApk56DFcdaeJreG/i0uHRXijuh0uJWDJ9K6vRfDHjO48LXuu2PiF7X7dfORG23bL85zyelea/EHVLq31EafdfPe2yBfPh5KNn9aqD51qzGTcUjc1HR57+2u9Kt7tIppny+cNsTHrnk1iadD4V8KanYafdXSO9xIgeZ3CkD+lZegrc6o09rqmpSybSDJ8pRiMdOKtaz4X8HSSRDw/os5vVI+aWRn38ep5pSg431MkpN3SX9eR//9T58+Pt5oax6ZDoNsisyMWlifcrjHf3rxDTdSkQrHtjIDkFsfN1r0Lx3o0NjYW1xG22TnfCHzsPfivNbTaLsMMjEnOO1Vh7crOXFRftuc9YsLxYvA0trcXb3UwlLbtpO1ccCtVPF2l+I/B+n6aPtcd5aEL5flEK/oc1ylgsM4WziJBnG1hk85r2/wAWeGb3SPCGgR6JaQtLYyRuYmXbvG3JBNc85e8j0lBuOhkfDnxdf+Hb4S+I3eF/J8qJ2QuCueMntXp9pqlnqWi6xcahFDvVv3axOBvUjrxXlk2uTazqB+zqYWWHFxAACVPeq2iXLeGrW9ubALJazhmmhkB3Ke+D/SlG0npuTUi0lfVdzo/F3hzwpYfDmbU47QgS4O5jkKT0rxnwjqCWXinT72WLdFFKDtHc16N4v+IHhK/+HkegWlwZp7naGgAOQw9fSvNLRbSC4hnki3OGHljOOa1oysnFi2ipI+jNAgv11DV/E/h6/mtGmth5imPO1fb3q94S8S6Bo/h3WtRvLuaW/iYkeadxkbHWuB8A3XxZupL2y0HVrCGxubclorm3Dtj/AHga5jSrvx9aXF9ea14dL6VFIRLdW8g2lu52nnA+tQldvoVUq2UW9T0XQ5Li70NdWt53+1zSncpPH3uma6Dxb4bh0/S4b25l8i7upIyrpKCVPqK5T/hJdCfwfGmnWJbzcMwEuN5J7GteHVNO1KO0tEtJfM86NkBBYEj+HPaiV2roUpXjpr/XoZXif+2dA1XTXvdUursOQ2xsBimP9mtPTfiJplxrcWi21vcXMbxl1ZmIKH696Xxt/acHirStRu7eOINA0ZiVgQF9a4TVZ2/4SBZrKPyYol4VTjB+orSnOErXFOyemx6l4c+JGs6Zr2rWZ0xJ/NKAvNc9OOB0qtH8Y/E1ncaotj5NgwlILKxYjj0IxXlWnXlxaXdzN9oZfOkDNznn6mslob/xXrV1CpmMUIaSVkcru/LrVNwUm7DinI7m88YfEPxxZGK+8RstjAzASwARO3fBIqpP4a1XxFYWsujW8csduP3odywdc81S0giy0ryTNIY5Uwozg56YNdJpfitvC/hGazhSCLUWCqk4bccH2pSrS+wgjh48ycw8USaTpmkDQNOs1gM21PIJyHY4zxWvrmkxeHbTSYI9UFs8aoTCse4sCQTXn2tb7q4GpTXcrzuytlugb2roIdS064v7GHxRcyt+8UYOelZTnU7m0VTU3FK52+v+OXivLXTNKuZb4zKDukUIY+PWvlnx000/izVbieXMn2k4AGSowOK9o8WnRdM1nzPD97wV4D5wp9s14X4knC6hczPIHlkkJdhnBNb4S0JXXU5sTTlKC7I774C3ELeJZre6lVInUFd/UNmvRvipe6beeLPsmj3Ekmx0aWQcKXPYGvC/Al3d22rG5tUIkBUZx1FenCeO7vbX7a2+Q3kRZSeSc1GJhFVeY1w14wsamo2co1WxS5gmMMzANu6KfWtbUNcuJrm3tNNvt6wTKqApk7geNvpXd/ESx0LSrjw1A0Yd79GYPt3FPl9qzdD8I2EZtNWOnXCtbTEh3GCe4JFZUasGr7o660Gt9z2r4NXmpazqenp4sDW0ryELIeMqF4q58X7f+3PEujeD9N1Z/tMYkmLRNgqqjPOK8z1rxb41sbbSDpqFIJJXMvmY+QAfnzXQeA1stZ1a41m9uTa3Zs5d0ruNy5XHGaj3r8xnF83u2NvwX4mTWdU8KeHQN0mmysk7uMeYQTz74r3bxNaSXF5okluyR77gtuAA4VTxXgWmWnhPwXeeCNMvvFdnEL5Jpbm7lkXKNgnGc9810vjT9pP4a2+oeHND0HW31Wezkbm0tnl3gcHoDmtWnKScSJTUFaT/ACOx8Q+J/EMn9lzMEjEeqxJGSuO5BBFbfjnxFIl9oNqhWTF8j3fPQAV4Trv7Tvw/X4keFtDm8OeJ1N5Oz7W0mUI7gcYyMV0/i65+LGs+MdIvtD+F2dJa6Uo1/frB5wwc5GCefStnF8qclbcmOr0dz2LxT4w0W/tbAI6lv7RhAIOQfmp/xB8Q6Tq2hyaZa3DtPLeQnbsIGBIueelcD4k8O/FOfT7DStP8G+FfDiG+SQsNRa4ZyDnGAo5NaXjLwz8U38NwRn4hWOjBLqFc2mlBnUlx/E+a5rKSVmaTlLlZ6h8QxJH4U1h9rKvlqAffIq5rKzf8ItKUZAPsWAN4B+7Xlnj34feMz4UvLzxB8a/Ed6iGPfDHFFAh+YDHC5qx4o+DngyTwxeTau2panJHaD/X6hKA3HTAIpWja3MTTcraqx6Dpus6FpfhuD+0NfsoSll8yvMoP3frXG+DPin8OND8C6fHf+LbdpIkkJjiUyt95j0XNGh/BX4SaZ4etnt/AemGQWe4tMrSMp2Z6sSa2vhtomlW/gXR5LLR7SFGgJ+WJR3PtUycLmzu9LnF+Afjx8OZtGaOyl8QXzz388qCHRp8EFvUqAKseGfidqcmueK59A+GWt6lHLdxsrSBbfHyAYJau08AXEY8KpcTNG+68uNuMZwHOBUfhe+/4mXiV40eXdfgAL6bAaJTi9zJRdrNnCWPjD473vjnXZ9K+DehxxNbRIHvtewwGc52qhx+fNS6mvx21fxtoVvLqnhzQZWt5mAhia62jjkE4/Wp5PF+q6X8RfFfnaZ5UZitArZznKnniquk+JJtS+Kl9HcXhlh03Sd6NjABd8YFXFyetiVb4W2yn4x8H/F59X8PHVf2iNQRbi+8swWWkW8YJwTjJBIHFcn8Yfh9pt74W1SHxB4o1rxCIhHJm8uTGoO8ZOFx0r2PxDDEviHwdGqgMdQd2RuScRnpXF/Hto7nwjqS2arBI8lqryE5G3zl3D8ayvyvmWhb1jZanwZ+0Jpdj4R8dzaRYKxUaZC7iWUkgtkd+a8N1NZZJNIWM+XGur2fmgt1XzkyfpXun7Ymq2moftI6pHYW6PDYeHrSO5YjID7m24/WvCY/Nu7uzj2xkm+hDBuPl3jNetSa9gpJnnQqfv8AY/SfRvGXhvVLfULLTtKtWEc++Ngy5ChBnoOOhrz1/iN4U8U3EnhLQNYli1B4HW4jQq4ZC/JH8q5bSdLQ6N/wknh/fDNcyzJIQ2fMVWCAiuS8C+ArXw/8T21K01GZpIbIiaEkABXJ4+ua8SpKTT1PZprnlzLRfP8A4B2uoeGbPw7Jo+mfbpriGa7Vl8xucgk9PrXX6tcbNCvZy+JhbOufbBrn9e/f+IfDxkUN9nuThTzyVNavieU2+gajOCAotm4xn8K8yrNu0mb25XZF/TIxDpNrIGdjHbpwx7BRWX4cnVlvJcDdLfSufpkYrTt/Nj0y2CsXYQgH2O0Vn+GmZdIM8wX57ybOB0+bvWd1qi7uTshHmjk8VQQGLHl2bsG+rYp3iqTy9KSKU/625gQMDzjfUT3MJ8VnYvmOLLA5wBlutHiFyYbISKXV76FC47ZJoiryQpRdtWdNAZYS0pkBzE238jXPfDfyf+Eb0J95Bknc7MYIUu3atZJGgSfLksI2wfoprN+Hn2eTS9FjMuXwzFwPujJOKiTd7CcdTYity3j3xBMqcJDbY56jBp/itT5ukHYxU38fG7jODTYbmKL4keL7VYzhLeyPmdjlCcVF4huQ13oFpGx2z35Jz/eCkjFccL8zN3raxuTCa2imZW5MTDJ5x8prO8ErGfBWkD72xGHT/aNXLySdLS4nxwsTk89DtNVfCPy+HtPxEwLRg4xwCeaai7XYJXY2zIT4gaxFFkp9ht/mJzjOSar+OUZfDV6hdhmWIqevO8cVZ0gXD+OfEHy8raW348GneN7W5/sUeVGPmuoR8x7buamDlJ9jWTSSRqFsNDHu6BS35da5zwQ/mafckN5m++mw3T+LpXRSSWcIEw1qyQqu5t8y9MdOTXF+E/iD8P8ATtBkk1fxfpVtItzLvBnBC/MfStFGSRmpx2NXXYGPinwkhyM3M7fe6DZXUXpXy7hl+QKjZz34NeReJfjr8Hrfxj4Suz4slu7WJrjmzsJpsttx/Cprfufjf4LurK6Oh6H4o1FHifbIujzIp49XApw1kHPf3TsvAsMMXhexihLCUIWLE9MmmzfP4zSMPIZ47AkYYgYL5NcV4X+JvjUeHbFdD+BXiC/2pgG5u7e1/PLZqvH4v+Nd743uLi1+CVlZzR2Qj/0vXUZSM5yNqk9atxlGTZD3s9D0zxR4l1qx8G6xGL9/KS2bhlznpxmuy03xbc22mWEEunqyi0jw6HpwK8F8Xz/Hi68GanJrEfhHRR5fzbHlu/LGRgkALn6Vat/Cf7Q95YWiS/H/AEzTYzChYWHhlCWGB3kdqIwsnK9/zI12SPYNI1nQtS+JniGK4t4kCaXbEb0GdxLZ5qLx98PfB2seDdYudNs7Vb4w/JNE6o4fI9SBXimlfDvx3dePtdstf+PPiO7igsoXCwWtvADu/wB1M9vXvR47+B3gH/hDtVn1zVfE2t5Rd8V1rc6JJ8wGMIRirhKN/iI5ZvV7n0fpel/ETw/pFhdaJ8VrS1tFto/9FvFideFHG7Oa466/aIh8BfFbV7jx62iXanR4fNvLLUgPlBPGw8D8Oteaad+z38CdLNlcL8OYtQkjhj41G9nulHA7O5rrfBll8M9G+I3iG0sfhlpNsttp1tIght1K5Oc4BHtXTTxnLo9V3MJUG3d/1+Zpaz/wUD/ZF1nwvr+ln4mzWN4lsyPG2l3MmCePlZY8Pz6Zre8B/tj/ALPfirRLHTvBGu6v4kvLa2jjkjsdJmGGx0O9VwfY1peM/EXhM+A9YuLezt9PaO1yD9lTKnPsKkj8GeAr7S7K4FvZoxt43EyOIWJwOcito4yn1RnOg/ssytb+MnjWbx7p8vhT9mnxrrxSycI7XVnaqQTznzJQ3YdBTpfiv+1e8N9d/wDDI+k6Np1tG7fadQ8bQmYJjk+XHGw/DdWRdeH/ABMPiCLXwd8TbnSfs9gGxJsuEKlunzc/lXsd5Ffv4RvdN1G8M082mPHLdYwHJU/NiumFaE9vzInTcErnxT+y7+0t8V/jN8UdZ8I+BvA+gaHe6FYzC4e/vnvUOZTkDaqgc56E19JXHhT9rbUt8lx8fvBWhIEbEdh4Sadl4PG+SbH6V4H+w7+zfL8CPiZ4h1t/HC6y2q6IsqxfZGieNGkbBZixDH3GK+wprnKSuCG2oxYZ68GvQxjpc6jTSei+/qZtKL916fI+abj4bfHB/ghfX/iD9rbXtQR72TzEtfD1laocPjgbTj865bX/AITeZ4e0zTPFXxS8aauk1xCkhGqG1ZiSP+eO0gfSvXPFk8cf7OcxVxCsmpv15BzMa47xZ8sXh6N/vy3tuM9uOazpyldnLNuEvMv6J+yb+ztr3iSNPE3hDUNbaKPgahrt3MrY9jJiuu8Mfs7/ALOXh74u61baJ8HfDsP2HSIJl32wkILsR/Fn061v+DZBJ4skPlcRwnHPetLTJGb4zeLLnbll0S0jJ9PmY1NVz6OxVFvVjPiD4d0Ww8HSyeH9G0nToYf9ZFFZRgsOwBAr5e1/4VWnxy0mHw7JqX9jtZlLmK/ihVnhfeSpAPoR3r6k+J17NF4HupI4juMgUcda8Y+DsNvG13a311+8ltlxnqMs3FOEmouV9UVdp3TsVYdC1j4e/Di/8Lah40TxDqltd27R3coRJJRuHG1cc8dhXp8v7SvgO28QeG9Gu9ZW0vbx2t7qzmQhmlxhQvHPNeWat4C8HabrE+t2tpnVJdZtofOZ2JYE57n610nxH8EaRf8AiXwpctYRG6g1QSI2OUI71xTiptcx0wabdz1q7klb40afezllmbQZjEmeETcvP1rtLeRpbyIk9WGTXFXz+d8dYI9zbofCQOOwzIAf5V1tu+bpSeckV0QjFRsjnk3JnM/DuaKfV/HLI+Hj14xvk9xEtdPqj3B0LUzFOY5xaSGNwOh2muH+Hd/b2h8aTTsoDeJJl3Me4Va6rV76ODwrrV4CAY9OmZSTx9w05Xk7lONnqfGlz8LYfjF8Crn4a+MLqT9zdC4g1BD+8RhIxJHr16V7zb+AZPhf+y/YeALrxNea+LSK0gguLhdrhPNQBfwrifh/IF8OW+GwWhjZfQ5GT+HNd/8AGvxF9k8J6dp4JEUt7ZID2JMqcD8q751ZtxUnoYKejgloj1LUrv8AsyASrGXVQoK+lcr4uvXn8U+AYXhVXTXzJtJzwIWOf1rE8XfFTTNEu/sJNw0lxFlWGCv5VlaFrt34j8U+Bpbp0mWG6unDDAP+q4/nXKo80mjZQcY8xQ+Ofin4iWeoXS6PqLafaoSkQgtRK7NgknPYV82y/EbxX4i8ZC11zVtXvZrLTXA3QGORNzAAjGK+nvipeSeDtRs/EOoai1xbajdNbsoBGGJyvHr2ry3Wv7JtfipqmpidPs8/hQuN0eDE/nYH4n+lJVVD7NyotNcjZk/se+J/2hpfHnjfT5fDcR8DOghtLq7mVHE+Rg4ySxYZyTjHHXnHsmpaBN4p+Kni3QPGF1HpTweHLGKLzNrLLmRySCfp+teVfA3XNa0qN5LG0urqO91sfar5QBHEuMB2Hb0r0z4seEB8SfjBrmjSXUsPl6BYosomZEd/nYYKkEnIFKvHmi3BWVgpytW94//V9h+LHxK8WeEref4cDSL3WrXUrEC3ubW3+S2242ncvfpivEPgz4p0rwX+0b4ovU09bWz1nRhvQktuvymJDzzkKF96+ttD1O18U+HvDvhmytdk2m3H2K6ZgckqpBYnqeRXzze6Fb23xd8Q3nga0F/deH9Vma7snYLyEXJBb615iq+ydmtz0YRhUvd2OAtfCvjnXNUv9VuL26a71LVJFtpbi8kTMG7EaKDkAY7CrPw58OeOVsPGWtWlpZx/2RrM9s6SPuZ9ijOB9c13Nrr2p+L7zTdQXVCGXVEdLU4zAobDDjpiotF8Szp/wseKyu40gn8Q3SRgDoxVMn3Oc1pKrUdlHYwmo633R414Zk1P/hLrnTdRv7dZ9fQNNnA2KW+ZcfSu48HWOlXOleJ9R0Ri0+haxPfRDOQwi4P4muOtNBh1z4weGrS6ULEsckl845DKGHGe3rXV/DY6HaReJtt79ht5NbuYo4m/5awFuT9DzXLVd9EdbnorHSXPihdU8E3V9KzWl/4mljt4rhV3Bg2OefbNcM9v4e+H3w/uNTvNRinsrTxLK19K+AWjMgDAe+KijvdU1i2svDKf8eOm3hlikVcDarHbn8K57QNI8IfEPVL9dQ00alaaffyzkXDMIjIrDJ29CQfX0rKPOnZfoaJRgryX5noFl4y0jQfippfif4WaldWo1fTYYZY7iAqXi3EgBT354r2Hwb4x8Rar8PfF9rpN4kfiB/Ed59skGM4LLgFf7xXFeT6Jpl548+O+jeZp6Wul+HtOWdJAMK6oQNo9eDXR/AjWLS58a+OtMl0uP7VqnjO8uruQXAwqgKkYPPAKovArdqTal/kZRs6fdo9o8C+C9B0+HT9aTzbe5tbp3LpIdnmZy2RnGetN+A/xZ1i38afE99Zt0XS38QTq1w4wYyiIqj3DLzXSzfYNE8LXehXeqafGb64aePbcoDFkdOuc5rwzwb4n8K23hv4iP4g8UW1uupa5JDcu74ZJIwqhgPdcVhWjVc4vz+8unyOMmuh6L4Fi0O111vE0W06VLeXE8u3kSM5LKfzrldC8f/2t8X/H2meFWjhnhs7G4uIlwP3m1wGPuQB+Vc/4L+M/wS0rQVlbxzcavDaT+RFbR2ErpGw4ySF5+vavKvB/7Qvw9u/GfxM8deHvDutsD5VgZYLF3WVow3IAGe5HPPT2rqpRbi5W0M226jjF7H3n4Dvddi0mG/8AEiLNc3EheIqc/J2Ncjc+KrM/tU6NHOyceErkbR94ubpPlz+FeM6T+0XrGj6R4f8AE+kfC3xLrNjKyx3cchW38sH+L52Hy1494n+PXxUt/wBpI+MNC+ERRrOzjJhu9XQEwlydoABXOfepdJz+QOp7JvmW59MfG3WbfxT401PSb5v3WiWRnt4t2CZl5Az7145o9rZ6p8efAMtxb7ElsL2Z0wXK4iQEfTmuV8c+MfiZ4p1nUvGJ8I22i3+rANLGdRE2FxgDC1T+Gg+KUnxN8PTaV8QLLSbq30+9+abTvOwCqZPJ4x+ta06NpXfX7xzm3T93p/XkfROrabHfauPClopjEcciybZGTyieU6e1dj4it10/4K6Vpccqyx2/iXTVdnbk4uFJOTzXzfb6V+0Rf/ESSw0L462mpzvAt1drH4cjjkaM5XIcMQB9RXOWvh34wajZDw54m+KWs3VjB43t4LxxEiYy+QnyjgAkc1LpLl952J9pJtWWx+il2ioyPJcwxxvjBeQDJrnvH9zHZ/DrxqDcWm9PD955RNwvLmFsDr6184a18Kvhn4zt3uvFLeItbTTrgxRxzeIbmNXmU4+6jgZzR8Tfgz8BfC3w78VB/AUrXNz4bu2eT+0bmTYfLPBJc4Pv1pulciMrWZs/D/xBoNl4++ACXmuWKXdn8Kbi3lgS4VsSO1rlcA9crivffGV/CPh74wY3PlKuhXeZB1UGJua+VvCPgj4aeDvjp8JFsfBtuET4UPPvQFgsnnQBc+v3mwe3PrX0J411Bh8K/Hc88SxRx6BeMB2KeWailTV3G916f8FlV5e+pRVr+d/8j8R/hgJk0y5MUv7r7QwDYwW4Fb/iAeVo10weMOYmIV14Y+9c/wDD1vJ0KMrJjfIzMuOvOP6VveIryG20i4nn+VfLIJAzjPAr3qNlCKicWYVubEc09Gfol+xU6R/8E273cnytLqG9v+3thX2NoTedpumhj923jXntgCvhL9mHUPizoX7AFnF4Y8IaZq9hM927JPfral1a5ZgAxUgE9Mmvpvw/8dNW0/SLG7+JHwj8QeHMRJvMJW/UcD/nlk/pXkVleTilrc1oSl7NSb0Z0Xwzj2+JviTuXk+JjjnjHkpzXKftYzra/D+xk8zaEa5JfGdh8vj61k/BL9oD4J+JNe8ero/juNLm58RO8trf2slnJC2xV24kAz93qOKi/bC1qwbwJoy2Or2rrO0xCpKrmT5OmBWNGMoTSkjrqOGrTufCtiXFgrSnMkvzFsd6nsZWVzuTIU1USYtEdvyH09KtWO5UffjLHIx3r2pfDY8mrJSrXKesSr9rLRsSp6KT3qkPMcOCcjGTg1Z1GONrrzDgYHOO9VvNEQY4O08AetZw1KnKzPb/ANjCTfp3ihXjEU3/AAk+n+T6sMjOa/QjxRebNA15438vZYTnJ/3DX53fsa3Yi03xFNIu2STxRZqJG7gYr7z8WX23w3rmXyRp8/OO+w15uNpWxDfdHVhqmiJPhPKv/CufC53Ev9gjPXr71kfC6ZReeN543ZvM8QSFt3HO0DipfhndRp4B8MYwNmnxjj0rL+GF0ir4lLZO/W5jk1zRi+RKx1qd5Ns07aff8Ybx5Dkf2JGuO4yxpvi67WXx34KhKtuFxPwT/sVlWV7J/wALh1hVXdjR7cbj9WqHxnPI/jzwRjgedcMWB5PyV2Km4yT2MJyWr3Nj4v3/AJ3ga4t7kxNi9t1USRhuPMX1rnfi78HPgr438K6vJ4t+GujagUsWbzDB5brhc5DJhgfcGpPjHcvJ4EkjH331G0Gc8/61a1vHl/JH4J164VvLKaZJksM4+Ws4QfPbuEqjcUeb+Dv2eNJ0DwRZv8NfH/ifwnu0/Mey/e8RBt4AWbcMCmfC6y/ac8LeD7WW38Z6D43hDSMgvrIWU0g3HqyZXP8AwEV6f4Zu2/4QewLyA7dLXkDAPyVU+FFwW8EaV9nyVZXILH/aNdE3Lm5ZbE01FR0Vn5M84+Hfxt+Ifho64PHvwO1e2ik1SR5b7S7yK/jHPJCrhvwxmtX4cftKfBHxD458WI3jZ7C7kuoke11KxltGiYLjGZFAOfUV2fw0lu44tdZACza1NnOOOag0jRdH1/xf4wt9d0GxvYhdQqVlgUgLs57VzzUUkiffcr3+Vv8AKx0Hh+80vW/iJqt7o2p2t5bnT4QskUoYHBPcVYlt5k+L1jJJE/l/2NKCx4Gdwrx63/Zu+D9x8TtdutD0S98N3kdpFJ9p0q/mtySSeSFYKenpUMvwx+NmhfEQJ4F/aKvZYzprOLTWdLju8ID/AAyDa355rJQcnZmzqSir2/r8DodMlkm/aO8OiQfINH1Hy1B5++leheMXP/CW+CghwGvpS4+kZr5ltPF37R/hD41aHe3Pw40zxvt0+5Rp7K9W0mCFhucI3BJI6ZruPFX7TfhSx8c+FIviB4O8T+EmheWSb7Vpkk0SfLg/vYgyD8TTdKWpnGaV+bS/k0exePrkjXfB2AQsmrcYPojV4F/wU1nE37I2vJwMalZkc9f36V6RqXxT+G/jzxD4Pk8HeMbHUIUvmbaHCFRsPUNgivLf+CmMCzfsq6hG0sQjfUbZtyyKfuyKR+ZFEqfOnF9TWFW0+Zan5t2EkkenwxsgIKDc2eox1r0f9mZY3+OdpLa4WQWBL+m0SL/jXlulG6exia+QI2wKiL34r1n9lhriT40/u4IwBpwVmzzjzVr2Jvkw33Hn1J89a73P04+KLRf8IRqCbGYs0AyOuNy0z4kSqPALqB8pNuTjrkSLSfFK4dPB1yuQMyQ5I/31qv49uFPg1z5TBWlgH1O9a86bbbb7HXCKk4xH/Eu5EPgxZgcs91ah0/7aLR8R51Gh2UflkrNqVsGXP+3mqvxLnaXwjbQF9rteW24H/roKT4k3DvYaNGrkAavb7voDVRhd/IU4yimnsi18SJLWdPD1rc28UkVxrEMRRkB3Ag8fpXI+P/gh8Nb7xT4ZurfQV0q8mvHYXNlM0LghCc/Ka6Dx/c5vvC6+UpjOuREMTyPlPSn+Lbgf8Jh4VS4kAVbiYgk8/cpzuloRFczd1f1OK1nwF8SvDvxC0UeEfjPqRg+zSslhqVolxGwGP48Bhj60x/Gfxr0P4nj+3PA2l6yselj9/YXoSRoy/J8thwM+9dzq11HJ8RtFcTMVSxuMZHuKi+0v/wALcadW3kaGq7G6AeZnNauTm7PoSopR0/P/ADOI0j4+eArT4h6nJ4tGpeH55IIoyl1YS4XbnguAV/Wup+F3izwhrt54ov8AR/Fmm33naiWTyrgEj5AMEdiPSr2ktDqPjzxD5scLoVgGxowQMKc9a4LR/hB8MPE9z4pubzwzDFcjVpVNzauYG6DJypFO3N0tYGmnupeun+f5Ha+GIZl8D66XKuscl4wYHhgSx7deKpXTofg3brJAQX0+LDsfVlxXneg/DPxTp3gW+/4Q74q6rpVtCJ2EM8CXSMilvly3PQdzTdQ1f432HwxsrW78O6X4ks5IId00U/2J2TIPC8j04zR7PmVkQpcu6t+J6n42mZbLwrbLGu99Yt05+hqxrUzSfEnQopdoKWE+OPunIGK808U/GfQkn8MR+LNB1bQ2s76OeV5rZpEyqnPzLkV19t408I+JvHuk3ui67Z3UZsZG/wBYFYMSOoPNaSptR1M4zUptXN/R7oP4412YgYKW+4n2U1l+FpWj8K+MJOGD6jeEn2xV7Q7SVfG3iEfaY5IAkDKysDuG056VlaEi23gzxUV3HzXvHDN/DjNRFO2htPmjJaC6tJIvwf0q2VUaYQ2mwk8f6xetb/iB/wDisfC0JfLok5ck/wCzXMakwPwt0WHexEn2QbgMHBK1r69JG/jzw880hDR29yyKP4jtANYOHvamtN23Zo+HZ2b4geICkoCutpxn/ZNfl5+0Bfm/+Ofiy4VFiWKbyY2yecM2eK/TTweoX4g+KCkWGLWuSTnB8s81+XHxg1G4k+L/AIvhe5Hltqs3kqYsEgMQ3PfBz+ddFFfvFbux3lyuxwfiiL7Zp0NsNiyrMpQsMc1+qM03jmx8L+ARDJbagI2t1EcjiPcvlfdBxyc1+VHidjHYxtje7OiDPODn9K/XeWUHRvh+EAGwW5x/tCGuzFq8EjyYS5MZNv8AlX5soD4h6fZ/EC8XxPpl5pZGmx4kETSIDuOQXUYzUdhqmm6h8ONR/srUra5NxcSFQHGeZBj9K3Lad5PHupxuuUWwjyrcg5z2rzy48GeEr/4cyXd1Ysk6XZk8y3cxOGE5/u1yKN/iO/mcmra/gegao8z+MvCXoLWcsP7vygViqZEsfHMtxHvZZ3wfbYKzdR8OeIrXx54en0bxdK9vDp8x8i5TcH+7wT16cVTh13xWlj4uhv8Awy0i+bMHuIZQVB2enU8YNVGCTuncc29U1t8zoC8kdv4MZiSsxHBHIGzNJC6xa34xUFt0kAGT0x5fAqja+K/Duo3PguA3jRtEjKyyoY9pEffOKvJtNz4ul82NstuV1YHIEeKV1J3JcWkpWIrZ7pbTwU0L7gzN5mT0/d8U6L/XeL5fMPmRkIc922YNLPblo/B4LYjVt2RxzszUV0qwJ4yDS9Tuz77RVWV7IyvJPmZZBB1jwhHJGCpilLntkIKwda0DS9S0XxJd6jZrJGt/hAPlAG5a3GQHU/CIab94YZWCj/cHNULvLeHNYTzjubUuQeg+YUN+82tzeUp2jzK6IV8NatpvicReH9cmjK6bvEcyCRQncA9ayNJ17xDa6JoX9q+F1+wW1wxS8gm3Fhk87MZ5rudjDxM7OcyDSthOe2elZWl/JovhlOI4zcSAKD35xmhN7vccrN3joikvinw7e2+vIt75M1wUKrP8jE5A7187f8FDGkki+HqWk/miO6LSKrgfLsIzX0lqtlpuo2fiGPUbGGUvOoAZBjHFfKP7evhjTNGvPBb6OJISjk+W0hIClfm6/hTpwUq6TFKTjh5Sdvy/zPl/UbgTXumx7SGm1C3RXY52nzBzX6s2EbQWt/H5xO/S7YZ/4B2r8pZ0QalpDXCfuP7Qtz14/wBYB/Wv080nxr4fnh1Cyke4huBZwqFliKqMIBwx4NehmSbhFRPNwVliqkmrJpa/edog/wCJhYDJbyrInB4wMVHp0ztBoj8LHvmKD86gtZftFzayR3CShbMqWRsk8ZqtpzeQNGiny20T7QO9eU4pq56jfLPR2LUMVrfW2mWlyoaOaeRWBUEEDPrXI3Hw30a3hXWdE1S/0nUhdOsb2sx2fUx/dP5V1FnckR6L8vBnmwPzpttKm2xV1IEt3J+YzUQlLYtqLWp49d+Ofi9oMn9nSeHrPxRapdbpLl3Fs64PXB4Y11Fj8e/C/wBsg0bX9OvtJ1CWUFkmiIQ/R/u/rXUa7hdGLwxwtJ9tyCy5zz0qCPTIdZ3HxBY2M8c0mBGYc4H41q5XWqE4tq0Zfr/wTTh8R2dzGlzaQyzRm5JUowb5ce1Rx+K9N3Rb7C+UmViMxGuZl+F3h+zmW98MX93ot1JMQGgbein12McUiaz8SPDwtBfWdt4mtIJmzPbDyZj77TwfzqVFP4RWcdZ/hqf/1vZbDXtPuWsreMyLKZ5DtMZ54q/pk4cW0xXy2UTY/wBnrXFaT8T/AAhfXdnbXd2dMv1nkJgvU8th7c8H8DXX6dOPJtrmzaKRJVmJkDBhjBIrOUXbY6abba1vY/Mr4p38Fz4r16J/NUf2lMA7d2z1r2v9jrwtpeuaTrt7HeTQXNpKoFxHIRnHqo4NeEfExJr3xLrkl5fSMHvrgoDHtCAMa+g/2Et0fgbxIZEMXlz4V2GDIOOa9+nFf2f2Z8zCtN5koW5o3fbT8zrv2p9V1TxL4fNxNrwgs1kVoLYxYL4/iOegrsvhrc6dpPwu0zUzfSardmNDHbxpyM9a8C+NU2u6JHZ+F/FSyMZzujmlj8syezDPSvc/hjp3iTT/AAnp1iq6fChhSTCPukYY4x6V83UhP2UbrR9dD3Y+9iZSV7pa7/8ADHzj+09rS6n8UdPtFsms3Nn5rIGyV54zXafDa6tLf4cHUHvTYGO5bzNgyzEduPWvLP2g4Na0r4t3EFzdJ5skCMDKRkgk/Ln0Fe7fAIaT4e8NQ6z44sYZ4ZXaS2jXDDd6kV3YiEYUY67nDhpyqYuprt5Wt62Or+DnxP8AD+nafqen6LpOo3Wp3X7yKOS1KszeoZgBXaxr4haF9Z8T2l1HHLCzfYRIELH0PPNRi+8C3OqL4jvrpxM6ArFCmxY0/Ada6bTPF/wzunxp8SvdnhRJkkn8a812WqO2EHfkk1pt0/zPPtOa/aKWSHwLdWVsznZ8hOPQ5FZyab4s1rTJbltYudLgt5Pv/Zk9fU16vr3xY0W00qXRbqa1Oo5KQ2qTjcTjjjtXOaj4UuZdCgtdX1pNPSXbI1pA4cueuCa3TbXKy5U7RXI79+mpzfhnwh4NsLe61KT7Zrms3RIa5LOVDe/YfhWzo1jY2V67asVgVkVShhyoJHrXUiNtB8H28NkSqIx+4mM57msjwbH9v8SyPduJrdZE2faDgEjr1qUk030JScOVSVn/AF951Ok6T4W1bThZaXbIZreVpRldnAHvXmf7XOr6hovwl1DyYwVmtEjeNW+6PWuz8XeMbDw5rUmqXGpQRwLG8ZiiwSSTgfd5NeIftL+JtK1f4WarqQurwpIsahXt3ADE4ABI55qqMVKtEjE1n7KabtZPyPIv2SBDqPxc8JuunbVS88yORW+6MHj8Sa/TS/Mm6YxZDG8cnAzjivzN/ZEsdYn+LXhu60KRUeFD50TtlVJ5zX6BXcHjW/ubh/8AhJ4rRWkf5oLbnI68t1rfM5J4h9zhyGEvqj63fT0+RpatONzfapFSc2xISTIzzxXDatc2TXG+aeJT8oZfOGCa1NV0jRCRZ+I/F1zeXEkAX55PLBH0FcN4o8M/DfQLFbTSwkt1dTgKSS7IT3BJriTkmrHrSp6N2Rm6z428MaNqCrd36rJLLjCKZNv5dKnvPE1jf6bsm8PS3toyM1vO2AM9iK59PD/2HTL57JY5WeVhmRRuUH0q3pt4x0+ztlhJSO05GehHFaOzdzP2jp2v1NDRda12/itNOj0aC3UWmyOWScOyD3Ve9c74jsr3SNTltbv4hyQrPAvnTpaKiKx6A5ro9K0i4llvbqyuVtpLS3SXDHJbnnp2rivFWupr2n32sW1mDiZUEe777jhs+1Uk5Fxm9t3/AF2Og03whqmtW4Fr44u7pY3VS0hKRyL64r0BPBOh+HdHN9Y2NnJMkqjzWbezt9TmvLNI8crcKsckXksNsXlRnGcDqK2h4n2xrBfX7pb/AGtdiNyetZyg73CDj1/r7zkv2hdY1tfhV4mjvY02zygJ5YAVQT/KvjDwfJY2uoaNeK7xmO9hKFCeu4civqv9oXWv7Q+FGt6RdqELXw8pi3+sUHOK+VfCP2SW/sLd4xn7SjIM/dOQeK78PLloyXc8fGupVxsbbKPXvc+ttZ8dW+uQ6haXdw14jRAbn4I46fWvNbrUZNPuHjV38meHa2R2p2tlLdJI9uHk5Lr3/wDr02dLyTT/ADriEMkcQJYkDFctrK6PZTk9OqEutcSVYLVFl2pD98j5cVXjUXMkardMiIu447/hWYdSaSMxi3eXYuBtIHenpcxwAO2F86Lg+gzSXZkRc3K5PdW9wssYs5vkc5O761TlSKH7QOGuA+S+etaOVdowsxIEe7IrFKtqLLayyCPLnDY5bn1ou72LbU1doq61cPDCFkUO27gd84qRNJ1C4mt/NlOZ7feEx0XGaq69bXIsf9EBllScKi5969rvtGu28Yaeh0ryLKLw+uGU5zKQDzROrFWQknbXSx5Z4PTxlNrN7p+iWUdwTAUleV8FVxyB+lE+o31hqCaTqUHl3qNkbeeK9q+HXh26tvFFwZfKYXiHc6rgIOhH6V4H8S7yd/ijdJpUqSRwxgIMfcbcwxn3xSpN1JNbhTvCKknqb4uZLj7WkriNh0foc4rTsbz+z7mKWWSSdlhGctwxrlYdP8T34/5By7NwMjFwAa1Y/CfjyS7JstF3r5YYt54wB/OhpX5WOVS+tr3PL/GMllP4pkfzViV5Gd/lPy+34mur8BWMMtxJHoszTl0DTkAjYM8Vw3iKa5n8Q3dnKFjkikMbqAflI6jNdb8I7q8t7jVfsWmXM+YxHuiBdhz6emK6azagrnn0pJVm0up6A0EtwqxDJAlAlau/0vw9aeHTPcvLte4tRLABl8Ic8fXivNLbUrzTIZDqOiX6QyTKolMR+XJ5OK9SsfiL4A0nRb2x+zXZbyFiSZomJVcY6EZ7muNySSb1PSjNczV/vOdTS/Ems2cFiy3sRlkDllHEXOc+mcV774a0DTPDtlfW91q/mShFLh4wCAUzx615nY/FDw7c+E7bw62sx28kd0GinKeWzJjowxmumk8Y+Hta8P6pcG/t5ZYodpkikHGFwO+a0muZa6GVOopO8dWad7Y6FeS2F9p1w8IiLbmZNrEFeOO4JqhpPh21tvHF7Nq9xFc2b280sPGw+dtGD7GuE/4WNoiDTrbUtVtCIIdqqZgGcgcciqPjj4sW2ueD7DTPD8+zVItQkMrrEw8xCMAc9aILV2CTSa53qz6n8HRWWpa74ebWmlt1hDyLAznbwoCjPQ1ta14ksLmHxTqFuq77dpIQwPJITFfJGqfEL4l+GVspo7dHFvCComUhs49R0FU9A+Nnju00vUbg6FZXMhZ5GEkx6n8KlKctVsjdzp25ZJt+h9C3utTTWHhWFdVWe4QqYEb5SBt/izXnvxD8UTr4o1eytpokuYrOJZGwRuJByPpXjGt/FXx/4kurRNYsbK0jjTfHLbluOPcVo+HdM1Xx1HqGvahq9xA1oAjukoy4xx1rRRUdLmCTqLRPW39alPxV8RNYXQtO8NR300cEN0HxbnYTknvjpUHhPS7K/wDGkButYVk8pmzMM7pCe/rRp+g2F/cyWa6Z5iRYVHnmPynPU5ra/s7TUvYrLw3aqbi2iLXEsXIDZ7UqkLWQ4cyer1XcytPkWDxTr3nPNJb2Nwy/a4ICcYHIxin+IfFGkWt1pdxodpeXJZcb5QEye5+tdH4auJfDmhazfCVriaaZnuYmAXevQ1z1xLoQtrK/8TRRpHExktbeCYsEB7Eis3NLdHUlVs0vvPLvHtpdS2k2qzLJC0khChua82siDICZ2DNJwwFez/F27gbwdaS2UbJcSyFjGBgBDnHWvE9NyGRlUsynOCPu8120fhPIxkG661ud3HaSolu0csjXJZSm3r14r1rTfGF3qF5/ZWryo1/akI0LyEOBt6la8y8LS6lN4l0L7JZpdZu0Dox28fWvS/i3p1/pfiqTxo9okIVlR4UX5lAHXI61yT/ictj06cZKLkmb+hHSU1sRXGmRpcXsZKsi5Jwe9XdS8NWmoWNzHBdSxTRl2CmA4YAZxmmfD7QI/HOnT+IPDeqB3tlUs4zug/vcf41oN4pvfDvh6+dJTeyJO0RZox83YmpnZMpuVryVkeF694am0V01m33GO6QB0BGY2+lXfD8uiCza+vJ4t65Xa8e4/UUvirVtMnNmltKX+Um53dmJ9K0vC+ir9rtVtbNpHlBkMnYKParlPTUzST+HYm8JfE2TRbu4ttDu5Y5LoeW5aEgD0HI4r1r4dodY8KXmj+JlPkO0jOA23fnPOfeuf0j4g6FoNpfeHYdFttRa/Q75BEuEbtziuLSTxZYpKmpzTxW0m4xmIYXHp61lKTk9vmbKKhvK+mxsanofhbTNLtrvQvONvBNsuLUOztjPbNdBH4s8MWd5bnTpzJaRyoZLfO10xjOe9cjBJZRaARbJJvEgJO/n61kX0YurmO7tVRp425JONw961fvKzZzUocisranqfjbx54Y1TXrZ9KnkeJbY5DjbsPHFcZ5ialqqnSpPM3oTL32ntTtN0Dw1r9/Y3Gt6otkkkLZVOQrD1qnd2lr4e8TvpPhbXm1EuqyI0duwwO4JqUleydzRSi/dexn6nDdWqXBc7XMmMkY5+ldP4D8WXelaA+kvptkL2QMFnIGSD7npXHeJ4pBqm6+luTIzbmD8Cq63CfaUikti7Sghf3u0dO9W4c0bFxsrs6WfS5RAnn6gGnLZZQQVHNS6zYafFbRyQtLLK65YL2IFTL4d8QzaPZ2nlWFoJ48iVDv289aiufCFxpmq2VlrHjQAXcJdWjQDOP4fapi7Pczk7x2K91qmmzaHbmRLmG9Ei7iY8pgH1rS1bW7a40izjuLC0a5STcLjOGA965S80TxD9pez+1eZYGb5PNkwWH4VBqNuI5ljEXflWY4NKT941VOS1R0mnx2F7dk6ndRSjynZR0IIHHNeJa5d+fdM5+QM54x716b9sWKaNI08p/KZcnvx0ryvWRELhlM7Pl2JzyRzW+GneTZzYrtc6DwXdvbTO6Wzu6YxufH413P9pzX93BPbWRUlh96QcNXIfDLRL3xJqU+n2VjvlwMFnwGJ9zXay6Nqfh/UYbG9iCXEbZZOo/OoxGlS500UnTSNJ73xBea3YTpcf6VZf6oySFgp+h4r0vwlbeO/iH4h/s7UfGQhgSNgfIgVcMOn1rywvcjU7V44yZHmA4Peu/8AB1rqnhnxjaSXFwLSedXdhIcCQelY+05lZlyjtfU6DSvBslx4ps9F8aaxc3umjzFMvmNGCegzg10viz4XeFPBdtHqGlWsU4eJ22S3jPkAZxlm71zvin4q6eb2HQEhhNzEXLbVLKwI9a5HToda8d+NtC8IwKzre3G9pHlOFRTkgA1dKNTmTlZIUoqUHGB9KfD74P8Ahzxxd+CvFHjXwTpzW81jI1hZMoPkHZyfqa9oi8K6HpPiXwhDZaJbWKjzyI4lUAKo4B4rzuO/1v4beLtDb7J9qtreGWOO3Q8gbB90V08/jO11Tx14Nlja4Z5FufOgZCpjJUVk5zk3bbyCCjGdtn5m38QNDlvPEeiawtrC93FM/kAqPuhfpWhHfX2qt4duNV2rOL0jy8Y24U0a9qN1L4z8Km2tMoPtORv6nZiq2o2uoP4s8OCWIRL50ruobOMIeaS5nbmY+a8joPGDGe50MRqNw1GM4PGetSeP3V9HtopGUBtQgBxz/EOKyvEytHfaI00pO68GxfXANUfGuo2BsdPubj90ItRhzlupBzzQ0nFI0Sdrm38Vb62XwXqa72LNJAuAOhMqirHjzUHHhbUXW3Y5iUIenpxWF4/1SKf4eTX0rxRvcXkO0FgAR5i81e+IWo2reDr/AMqdWVlRkIbryBWKklLUJP3dDbklvl8PuybIZP7P5PXH7uqXgW0x4L0b7TevKPsXOw7R37UzxBq1vpWhSqZn8xtPYoAhOf3fQ1F4E1a2i8HaQU3+WtipZmH+zVyhK3MhKcJe63qU/hLPbXXg21iWAI6TTsQTkkea1XfBdzDLceIGQBAuryKpBzuwBXLfDm/tbPwnodzZSmaK5Fx5h6HJlbGas+CLqPw/Y6k96SpvdXnYbh0BI55oULxHdrRmvo8Fvf8AjvxuLyOOWMLZxjd1x5ZJrgPGGlS6P8Q4JvDMim3/ALNzdQ4xkCUYrX0TWZLT4ieNku7iKOLzLYxSNIAGAj5OM54zXlPxW8Z3Gj/EWO8tPENi2n/2WySssykhvMGM8+meK1oU6l2h1mnax23iz4jXaeM/CGrSXKeRazyqVkIU52H88VzfxX8TWGt+HLxLb9+mo3NqJBvIEREqmvHtT8b+GNQ8XeH5fEHiWF7CLz33N03Y6cZ7Zo1P4q+A9Y0yfR4dSuU3X8TFLWyllwiPkdFwM4pctrJ6MxcuW7R//9fxH9rScH9pDxOulxosX9g6er8/xAyGvHLYbr22EK7mWZSdxxjmvRPj5fw3nxd8T63aM6QT2dlEBOpEnyhycg9PvCvMoPKedW37lfPJP6VpR5uSzRi1+9bifWPwm1Bv+EU0qa91CC2txNM5R34I3nOPqaNDli1T4yXN3pmn3iQizxPcSRsscvOcDPX615t4NfXh4Jshp9lDKunysF/efMct+teuxHx42s3E1pq+n2kcdhACn2PzWBYHnOR+VeRipNXZ7dCGq7G9qzltd8PzGEjN+273XyzgfnWj4y82DwhfSW8XzeSQVyCeo4ri9Y0H4iNrmgQP8TXia5kfaItMQAbVz3zVvxR4S1m78P3Mup/EDVbkIAz+WqxBufYV5enVmznJy2O/hEwhiDbE3RgtkjgbRXOeE3t7fSS11dQsTczBgZl5+c4PX0plj8I9B1C3jF/daleqY8ZmvXywx7GsLwr8MfAcfh6zE/hm3k/eTAhpmbG1yB35rNOLdxSU00ax13w5p3iW9kvNZsLbFsiqWuFO47sms7xJ8RPAIhsDJ4sto/LvFLqqs27HpgHNO0PwZ4StvFd8bXw5aIkECNkqDyc9jW1rllZR3OiwWttbQO18GO2IDcAD8vAqn/dKeskZl18U/A8lncyJe6lKrwsqFNNmxkqR121Z+G3j3SYNM0m007wf4j1Ai2Cbo7Ly0OO+XxXTaxdldEu5EiXEULZG0DIwat/Dm8mWDT94EaG1A/eD1FTKaVPUpK7OXh8cePdX8Y+J5NB+EE8+DBHJJdahHFnC8DHOOKg1bUfjJL4g8PwL8NtAsh57sj3Wsl8Nt/uqnPHvXdaHlvF/jJEUIouYMsDnd+76/rUfiICXxV4PhlkIzLcgYONxEec1xKrZ3sbezs/dehz+px/GaTSL8Pd+G9McQsT5UDzDGPciqei+FPipe6Xp7t8Zzajy1LRwaNEAoPYE5rvPEMMY0fUHZmCi3cHv2qvozFdJsIlGw+Qmf9rgc0OcW72szRSvGxwOi/DfXZvG3iCPUfi54kv/ACY4dyiSOEHK56Iox+dM8U/BXwVPp0R1O51y/kkvIw3n6vP8wJ54DAV2Xh6CR/GHi2YAcNbAk9xso8UHP2C3To17Hk59zWkak56S1RnFcvwmVbfBL4Qw3cc1t4HtfMjTBlkkdmPHfJ5/Gk+GmheF18Jw3GmeG9Oh3XEwA+zrkASMPT2rtLZWMru5OEUke/Fc78PQx8FWchiVHMs2cHg/vGrKU3zaFRTs7l+eQp4r0G3tobcBIpS0YiUew4ArS1/Xbm20TUTMI0KwPkKuAODWO+1PHWlAkmU2Uvz+g3CrXieQDw1rCsyh/s7bc96tuzTBxstC34Zl83w9YSjIMkCMd3XpWT/aCH4g6rjdshsYFbB6E5Na+lJ5enWKt1+zp39qwNPjhl+I3imKWTmKztMcdyGOKmc5N6Md09GL8QLwN4K1gw5d5IVG1umNwrorW4kFnaI8uNkKfyrlvH7Rf8IbqEUkbZZox8o6/OOK6GFfJWJWXC+Wvy7s9qpLa5lzNNpbFHSgf+E18RzbhiSGAZ78A1J48zL4L1EIAxPlgg+7is3QYyPGXiS4VSQxiVQTnHy1a8aC7Xw5OIsDfNFnJ4Pzjim0uew0nudRFPEsVvGqnHkpk577a5zTmZPiN4gmEirHJZ2y8D0zWw0YRYiuTmNc+xxXO6LLNN448RqIjtit7dcnvwaHZIl3exueP5o7n4f69bptZDbYO7qeRVyXzlhs7Ld+5NvGApH+yK5v4hJ/xQWtZV9zQhRhsdWFbNvJcGGymHBWCPGT7Cs9eb5FOK5TKn0WG98ZeIomkmE8Ph9PL8piCOTjp715z4V/aW+Jnwu0y/0Tx1pF5rumwRsquI2SSJeRyzDDcV1fif7db6v471jTtXlsL218MxzRTqPuMpY/jXy74M/bQ+JWu+DZrf4geENG8V28ilEkgxDcDnHzKRg/nXtZYue8VrbocmIqKCu43R9o/Ar4mfDXxn411HU9F12K2ih8N2tuwnmX5W3s2CRxmvb3m06exuZbHV7KUCFvmW4U54PvX50eBvEHgjxdrF9s8KXuipNYxCRGQDLAnj5TjFbd7omkpbXio0yxtGVCLdMhHHbBGK9GFFp3k9fM86VeM53irI+mfiHc2tt+z/pulX12sck+pIAnc5kzXO+OXjjbwZY7cebqsQDE+iE18/eCtPjsrTR9GS9vHV51ZYrq9luMHdnguxOa9++IqqNU8ExygjGqr1PPEbdK0ndKz/AxqSi56Hq3w/8AMm8UOu7lIWJI7jNbeiRTv8T/ABVKFbP2e3TcB6AmvB/iT451fwJoC6/4bvr20vFuVhDRRgsQT0w3UV5J4c/aJ+NVvr2taq3iYBLmVAh/s9Q+Av8AFydx/KqhCU9iIVFy3Prv40+JYdO0OLw6XcX96GkiDKduB3zXlXwzX97I92u147SNC57tkk4rh9G+J/jj4m6zMniW9gvraysZJBI1uI3Demc9K9G8D2moR6NruutGHWys0nTPQ4XOKyd4rlZUq3Q1/H32ayHhfy4kD3niG3Erkct1rU8ZQR3Pjrwzf2cjtMtxJmPPBHfivCvEXx2n8Rah4Tgh060kS21MTzTGYp5ZVT2Neor8QvCOozWfi+58R2O3TN7uqXCbhnqOTXMqbjK7R2Kb5Nz11H3/AB0uhJGxaLwnGobHUmY8VoW3iJLfV4oWZCPNwyl8EV82yftmfBzxN8ULu28P+Kru01BtMS23pbNIBtYk/OAV/DrTV/ak+AgeLHxMgutRhuT9rBRmweQckDiumFGafvLcyqVIv4eisdRofiUvc+IdPhuTC134jvJIyTnJ3AY/IV2PxE8W3Vt8DvEN7FHm8g0ydXG7qAp5r5d8JftAfCixsbya61W8upP7ZuZ4ZIdNmk3h3JABxyPfpXWX/wC0J4Y8RfDDxLoGm+EtanluNPmjSWeP7PHyD1L81aoNR12JVRyklHc7D4YTzXngPRrlwNr6bbgtjk/IOah+Kmu3N1pvhe2mkkZR4ltACw++oP8A9auf+HXiv4lXXgix/wCEY+EUV95djCimfXYYFyEHHQmsr4q3Hx21m38PWz+BNA0aW31e2n/da0txkKTuyMDtQ5Nu0VqSnablU0R2Hi2CQa9PqlxcyvcI3yRjkBM5AxWV8OfFF4fjf4eSKV5rK00++uJARgI2EUD+dUZb/wCKGu+I76yj1LRbSW3iVNy2rylmx2yQK8x1C0+Mnhb4sWsdp4+07T5Z9Nk8ySPRULrk4/ibHJI59j+CcmnfQ6oO8HE+oP2kNb1y28GaZfx2Vve28t4rxoy42HOc14do3iW/17x7qiX4hN1faLCAhbAj+djgA9q3PHvhbxongjR5/iB8aNZ1OK5ZfKSG2gt1DHt8orx9/Aun2PxXu73xLrN/c6bbaTHCGFwVk3MS2dy4PpWKfNfyFGyVmfTHgG9tLPw5rPhwpGLm+kVZcOqKvo2SRiorr43+Gvh74m1vTfiPrFnaXG+zXTL43KuCoiwVJB6hv514F4K8D/DC7vLqw8R/DwavaS3iOt3f6hK7FM89WzgenSvWIrL4KaZpXj/Ufh98OtGaKw2RPILUM7HyRxubuK0jUS92177mUaTcryf/AA53mjftCfD3wr8RtM06/wDFto+l6sGntboDpOVGUyOuew615BdfH/4X6R8ZfiP4lGr3kmbiRZEj0u42tuVQGLBcZ4rpPg5oPhuS008GzsjHdRm406WaAIIJByBz615ro3xIu9Y1P4oXeu+Fma4TWZ4YRbjesgEaqOB3JHSsnOLasv6+40hSbm1e5o3PxB8IeHviTo7aN4Q8QR2l1pIupVgsmw7M2dx/3s9/So/DHi/xDeadrNx4d+GM97Dd6zc3C/ar1bXaGbnOc5NaUetTL4j8P3mqQub2Lw9bxyxSLtVSrc8enOKwtL1HVbvw34kntJ1tyZ55oSp4GXOBTk49PzL5U0laz/Mj8O2HxJ8Tazqep2vgvStLtYImtJJm1gSbGzkn5Vx39a8/8Kat4ri0DVru6msFnsJbiB+MiVVJKyL+HevQfhHc6td6XqXgo6itrbXcpup9yZaRnGcbuorDt9X0S2+Gn9nxaEJDJbT2MlwH+YyCRhvxjvjrWEbxfvam8XbRIzvBlt4plWOS5+Jlhp7T/LtFiCzsRnAyeBTfBvhXX7a2zonxMvJFu5ZmuI3tIwQS5BIYDoa3NA1DTdDs7eC40mKZUjJRHHzbsdSa5jwkSvhSPZamxka4nbIkJO3exAz6c0KcfiaNKkZydo7M7zw5ZnStdt5tU8a6ofLXyd5uwikHgjjpXQ/Az4FfBHV/Cd3Lr+kRXPiPUvEt1PLdTatJG5iMhw3DDPAHB69a4CG202a1hjtYRNIHLszOeD3OTWX4KsvCeheFJtTvdCa4vtSv5ZQvnMx+8QPmz+NOnXunr/X3ilR15b/19x6frfwD8D+BNfHi7wppMWoXlndMNh1N5iEJOMBnIX8K2fCN9ovh3wt4m8Ta5pdja6t4u8UGRIXmSUw4CRD16hAa88i03woLCO5bw6yuMtJGty4JJ981zHhHStLn1a9tE8PD7PLqEk8HmSk7WBHP1pOqpSSeyE4ONNqNrvc+2PAnh3+zYL7SrrxVYT2eq7GG2ONTGT1UD0r57TVB4V+LnxO8H219A+mw3FtNashX5cxfNkDsSKo2Og6Pc3f2WPw8Ir7zAvmC6lUj3615rJY2K+KPFUthbOJLrUBaO3mFirBQMZPJ6/rUwrQTstxQVSMj3+z8T6h4r8LxeF9S0Jxp42/aLtZCoVSeo/8ArV5p4r1vwmnjy5t11xUuLXRIlS5zwwDsAvuxxWte+Jr9bKPwlo1wVe1RC4IBCqCNw/HmsuZvDLeNtYtJLGJ4GtbdVl2ZJPPfsec1rK3L2ISlzXaPQNctPDGk/Dfw14guSRrF7fpDOW/iXkDj06V5v4P8e6LrP7Sv/CM+Hbo3dtY2M32jAKiNioyvPqe1dQ76FeyLpHiDWlLWZ821SVMH5R8pH6V4r8C9F1eT9qfx3cQwoEttON28THBmXCYIP1zRBxjJKct9jV60mlG59ReCvGOl+C/HuqaqyTxTzwi1jxHuAhH643E1h+HNdOj6VrMlrKLyTUvGFteQyOPuNk5/AYrU0dHn1KXxFeaRG4bSzKLdk+6obP1NcB4i8V6OPDFktv51rNc+I4XlBjK4U5JUDrVNOScWTStHU9q+HGqzeJtZu7E2CRSpcNdqTJneT95sVo/HPVr3R/gn8R7qzt3/ALRXw1dyo7ruGQhrmPhb4J1Wa0j1e6tpojqTrGLhZCrRR5OOnY12fx30Ox0H4AeP4/tc0txP4duV82V85yuNozW8VsjnqX5tCn4VGz4++As221bf4SIZEbnrNFg/oa9A+MGoLbfBP4jT+ZtCeGrwgY6/uzXC6DcwL+0bolrI5M9p8LLQAdhG0/8A9jW/8d7xrT4AfFC5huljeLwrfMrsuQp8pjnHenG3PZmc1K90fj78PQjeH41Krne+W6nqaveKkjHhjUDM/Gzj1Jzx+tZvgFXHh9HTI+Zsj1+Y1d8VtG2hXRcDmFiO/OK9ejJto5sdF1Kz51a5+kv7PN4dN/4J26XskAVoMgjszXPNfVenahLDDZD5Svlp94A9hXyJ8FZTafsCeHoUJVHit3cY65uBmvpywucm3+ZgjAYz2GK4cRTvzepnhJvkS8jn/A9noHia48dQ63othqSL4iliG+3T7oVfl6ZrxH9r34U/C/wvoOh67onhlLCeOeSQLbysoD7cZwD6GvV/hRekXHjaSN87vEtwfxworzL9s66b+yfCNv8AeNzLMCC2APlrioxnGe7PQnKLfvq/qj5Uj8zdvLBgRkYqzZPIzsjxBgPSmoqo2yNlyOAetXtNuIbV/M8nB3ZJI616km2rHnys6jMq+jR7zYjhTtGQxqhNHtLJvxjOGFWNcm8/VHmjICsOoHT2ql5jJGWxtCjk9aiLCXxantf7HSl9J11J7hA0niy1aMN/CAB/Ovt/xhLIvhPX2kJyljMeB1+U18Bfs0eFdM8XaVdzz3d5Y3Vn4qg8gxTsgZtg2swHXGeh4r6n8e+C/i9ZeE9fk0H43O8LWMgFtf6THMqHH95SCaxxFKDqXT3N6ctbM9Q+He+PwT4cBJXFjHlG4xxWL8NJXktfEMszDd/bU/TnA3Vyvg3xT8YtE8IaLby/Di18RrHZxp9qgvlt3Ygfe2t/jWB8NPjVo+kabqo8XeE/EWgyHVbgzCW1FyAd553Rbhj07+tZQoyS5VqU5rmbvsekadNIvxc16VZdyf2ZbKQe33qb4rz/AMJ/4S3DKolweDyOBXH+Dfid8O/FXxH1260bxnZNvtoFEc5MEgK56hwK6jxAYrj4i+FpLa5gkf7HcE7ZQwxxzwa1qNRcW+gKMpJ2LHxTMR8IRNJuP/EztMHPfzVxWh8RZSngLX8Px9hkH6Vj/FZxF4TtY5EJD6vZjPX/AJaLV/4jts8F63EFOTbMvPQmueHM6vkbucHRS+0jT0hmj8GWoT7o0sLux0/d1X+Frxv8PdHmiZjmMkHpn5jS2c/leFltzIAw0zgZ7+XWZ8LZSvgDRo8EKlufzyauol7QhSVrn//Q+sfhncRtBrD7Cm7WJwW3ZzzR4Omx4z8aMCdv9oQ/NnqPKFZXwyd/sepEybw2qztj/gVO8FXGfFnjQ+axX7fGCCPunyx0rhrQ99WOyjVXK+lzR0q5af4keI8yjb9mt9o745qzHeL/AMLQ5YALojBT/wACrF0S4VviB4ldgpeGKBV9+DT1uyPiXcqynC6GWBzx96l7PmE5Oxzvh68b/hfmklHyF8P3IILesg5rufF148njjwpbv5JQi4aTcoOQFrzHQHWT46afKtvt2eHZcsW65krrfEziX4k+FUx0t7psZ/2RWKptJ6lQqtSdjJ+LXws+FXjTxT4Y/wCEj8G2N28lw/7wR7GRgp+YMuCDXzj+3/8ACHwT4K/Z7+3aBqOsWVsdWtwbWW+luIzlgDwxPTJx719U+KdzeMfB9vHIF825lBAPX5DXxz+3l8ddE+JOmal+zl4Y0e9m1jR9ShfUJ9yLHGow/c88Y6etdCpOTdt2YVWm3zL8P8j5Nt7hZoLaVctGsQCv0OO2frXffs9eJNA8IfFWXU/EUssMMmnDZJFG0p4kBIwvNcHNaPbWyQTgpI4wR2AFeo/smtHd/FyWJViMcVmi/Ou7cfMHHNenOzoOMuhw13KNnG1/P+kffviz4tfDXxp4Ra28N+K7W8uHnhxA5MbKQ4PO7FdJ8R5hL4RgS1ljKyXlvuKSBv4x6Vh/GvwH4O8R+DXtdf8ADlpdQtdwxyxhAm9S4BGRzXLfEL4A+DtB8P29x4I1LVvD873cKJ9nvpHRW3DB2MSK4ZU6dndnfTlNpLr9353O/wDiTFK/h+w/dk7tVtlA9t45qD4mNGLbQIZ1Yedr0CjB6nk1wXjzwf8AHDw/pWnSab8UbPXY/wC0rdPs2qaYFZxu6B0IwfQ4NJ468e/FbTG8Or4z+ELLbR6pG/2nTtQjlyRn+FsHpngc0K6d+iJnO65ZXTf9bq53vjiGR9X8KocGNNUD5J6YQ0vicsfHnhJ3j3hGuDt7EFOtcT4o+Onw2vvFHhPS7y+vdMvJ9QJ8m8spIuNhz8xGK6/UdU0bW/GPhy40fWrW6igExKLMuTlQB3zWsoStsZxmpO0WWdUc/wDCxdJ3R4ZbGcnnoCwFRQNMPi5dZB2LosaEnpnzCc/lTr6M3HxWs4DsBGkySZD5H+sHFS2vm/8ACzNRyDmPS4kJPcFiabik7jTbbsM8Ohv+E08TOnI3QZ+vlmoPASQu/iVEUhjq8wc/lU/hfyv+Es8SSS78xzQhvf5O1J4EmCw+IwCAjancYIGSTxWcGmmaVW3JNmdoAmHwp1FA27fFefMvuz1W1tm/4VFZRhMqILWMA/7yDNQeHv3XwZ1NPPPFndlpM/d5fJqfWU3fC3R7X7QfKdLJSwHPVDQot0iZNOrdGx40Cz6l4XilgjeJ7wh12jlQpzXMeKfhZ8P/ABF8S7Aal4WheRdPklWSImJlO4D+HFdF4r517w1kjEN++DnqNlLdOF+LERjLZXRWxz0BlHNaw06hKbb1OA0T4Varp/ivxRaeA/iFqug+TLFhZALpfmTIHz9BVHSbv48+H/AOtQ40LxXG73Alu2k+xyEHIJxgjIr1Hw60j+KvFDvhj9thZu2AI+lYWkTtB8NdcWdCpEt8yj/ZLtSdWUtxyUU9NDivEHxjs9H8DaLB4w8Ha7pAikt1+0xW5uYvlx82UB4rrIfiZ8PPF/xA8NjQvE1pLcR2twzRyHy25C9Q2MVf1mSP/hCfDAjCqrT2icjO4HBNZ3jXwZ4M8R+PdJtNd8PWt0r6fNLuCbPukDkjnvUvldkTaSWjR1nhqHd428S30Ey7rmSFCySBhgR8dK/Lz4zXFxF8YfE9pPFC4t7oskh6gOzlh+Yr728PfCHTbLxF4jTwP4k1XwyImQ4trgyK7FM5KvkV+dfjK31Kx+JviKy1vxBLrV9FcyG4nmi2EDc2Bxxx/WqhTbmnF7eppzScHBx36pr/AID/AAOW8SXb2yWkVvbiWSa6iBHXC5/+tX65XbD7H4GjHyrBEhOe/wC5r8iddmtLPVtD1dzIsFvqUJuBjP7sMCePpmv1hbxD4d16XwVDp+v2kjxsvmwmUBkUxADI6124yHuRaR5lCb9vNOWyWhvWUgXx5q45Zo7GFgT9DXNW0zR/Caa7jXzJGujhWHODNg5re0mQN8RPE7Rvv8q2t4wBzhdprCcj/hV4IUndcqcdBnzq81vW3qexCFk5vodDcDb490fyp12rpsxEZHckc1lCXGgeL5mmIYXUu3b64ArTukUePtMlSPBOlv8AUDcKxUYx+FvGE2wfLeTYGcg8itlsc052m3/Wxc1fTdN1a88KQ39p5/mRsHBHUeXzXPTeC9MtY/F66BdXOlyQq4DRyFwCUB+63FdTcPIut+EUB2gwSkZ9fLAqldP5Y8aSHIc8jjgnZjFTFy52i04SSct0c/jxrpv/AAi/kyw64ikyJC48gqPL9uCap3PjdbfRPFVz4g8Pajpklxc7HUKLgg7RyNnauuAdLjwchf5nhcgHnH7sVVljlOmeLp/kObsjefT5a1TjrfoKSSSa6/16jLTX9A1TxF4Vjs9QhMkVk+5ScEDaPWmXVuzeE9WkV/kbVuGHORvGKmvfDWgajrmh2OpWMLeZavllG1sYHcVy8nhC8sPDc48Oa/cWtsNTx9lk/eK3z+/NJWexk3Ju53bMV8T38ch3BdLUhunXNZFi5Nl4WijhKZkds54PBqhNqXjOx1zUZ9Q8PW19F/Z6oZLa5xIMZ52Hj9ag0zxnor23hm3vpLiymjLgRzQkYOCOW6UpQurrWxcbp3ehtXRY2GtDdtZbldzZ75FfHP7b8HifT/irperXxgutDezCxpczbAr8cr7n+lfYFzLa3GhaxcRyLOrXikbXHPI5r5f/AOCh8jW+s+C4WZRDcIQysvOQM1WHa+sRRNeCnh5Kfr/V9D5V1fUFu/EmhpDHFFEdRtzINwIA8wY/lX6hC1tLnStSt76KKVRZQbRsHygqK/LBo7VfEGjSyxrMTqFupGccGQV+q7q1vY6irbSv2C2cDGTjaK78zahCKOPAOdSvUs9El+pTHhC3tryNtCv2090tNzmMkgjuCCaisr3xlp8+mLLYWmoQxK4SSNyr49cGt9kja+Yo4XGnjv6im2DfPpIduYY35z97ivLTSO+dO+sdDH0TxhoMkul2Vxcy29zFcTZjmjIA6556Vr2ksLDTQLiJw08hG1w3XPNVLexhuU0qG4jR4ZpJtyso5HNYNn4Ys4Bpkej3F1p00882GSTKpjP8J4pRcbBFzvqrmzqMzDSotofzGv224HAOeM0+0v7pVQXdrmR5iCyHiubvrrxnpGnQrK9tqym6YBiTGxx7dM1PZeNdNdLW01C1urO4MxLBom2g/wC90qlFmia0udJDcXJW3V1jGydzkHmlgczJYeZ8oM7kc1Vgu7e4WCSzkSceadwB5xUFtsVrJ3DMTPJ/wHrVOmmHNqSXWnaTq9tZ2+s2FtdK1xIreZGCCOcVzEfw6is41fwr4hvtFkBkYLE5eIjn5drZA/CuhtnZGsUmYY8yZhx164p9jcMkKkKwPly7we+QaiTaRk2pySt/Xqfmr49sNUs9b1eLU9Ym1SVrqTc7KFUfN2Ar379ijxV4cs/Dmv2et6ultcTT7FSQbRx0A7V86eLEEPiTxBLczSK39p3BIZiwK7iRx9K+jv2OtE0bV/AviB7vS7W8ikuBKPMXlQcCvoZz/wBi1PBw15YyLgrayum2/wDgkv7W8mraj4o0exfZcyJF5puScZY8AYr36PT20jwHpmta/qmnafb2+mRM28bDkL618mfGfXf+Fm61YXuktc25tbcRxySDkN68da9z8G/CbxDrNpps/jf4greXNvZxtDaT2p2Djg4zgmvnq8koQij1KftJYmrNXle3VWX4/wCZ8pfFvX9P+IvxMXX57RhZonkKZNymYA/ewccV9m/Bz4aeA5vhrpV4+nWY81SwFw+/aPTk8V8d/H1NU074tXMa7ri3sLcAttCJI5PQCvQvB/xW8b2/hWz03w/8LnuAFw7tNuG329PyrTEp1KUEnovP/hvyOHC2hiKjqQvJ+Wv6/mfSWp+H/AHhPXE8zUbi8a6AAt7F2mKegAGazbW68TweKLifw14E1L7H5QjjN9CqM3PLckYrh/Dvxq1LQvJ1HUNPn0grjdHFaJJsPuTzV7xn+0TeyTvf6J4omuHFuAIZrVNrMfX0rlikpcu6PQ5vcTguXVbb/idRrC2WjahDrmp/DiG2ubuUi6nlnWRnbH94dPwri7iEeNPiCbqz8RXGg2cCBYo7fMhZsfd5rz3U/jH4u8TWUWn6zc2zBnzJ5NqRt9wQcVJYeL/DtpqUNnfteXJcDYYSYzu+vWtnN62MoclaWr089PyPatE8PeK9Ltr5db8V6rd2w3NbCeXYFH0FYOi61oeiXz65qeuySzzzlVg8/cBj0UniqOkaY3jK5a2g8a22jxtGQsU1yZZSD9e9VfCXwyg0TxO9vdzwX9skpZpmcFi/Y4xWMZb30OmrGbShGN1rre//AAT07R7nWb29GuWk1t5cqHYrWo+UE8Z965D9r7xPfR/CC5tHaJjIyJ+7iCHcSAP8a9Jj8E6drXkJd6tcWcCW+2Xy2CD68HNeEftbaB4e8HfDeS30i7ur8/bIh5rylyuSOeTV4a8q8U1oKvWqUcHUdtk+v/DnHfsVWGs2PxOs/syrdlIgGBlwwPvX2Z4/8c+JdEgaG20tYVSR2kHm5J+lfFP7HC6jH8UEaKyfeLZnUq3JUevvX07c2vii91e+1CbT1uLaXLKZJ8lfTg1rj1/tUn+v/BOPKOd4GMtVe/Rf5HO23i3TPEWt+VrFtqyTNCCHdD5fB7EVLprQz+K4XtLoiHzRuDxk7cfWtU+G9f1WCa8sLOCB4CobEmW9cAVDo0/9lXYOupcw/vSARgYOKyUktUd81zJRX32NuHVvDlxHeJd3cHnwTSB97FNwHpXG6YbU3N+9prdrJDDaloY0nDFTknmtptC8Ia/FqJhuZbqcJJKEeQbAa82utNj0hWv00uNNkPULtLL359Kyg05Wvua1Iyk4uUU0iw3xgvJGt7oqsqxAJcxjjjPfHUfWs/WfE1prKXkcQMAkkEwUMAPwrlb2OxtbOfVXt/s0MkeSAM8V5Zrd+51yK4k1B1gKfe3EDHYcV0Rjd6M5vaShHlsnc9v0X+0Uu/tQsN7RsjI7ScH8K6N5r+9dJbnUltR9tVpSqZ2jPTmuP0+6gn8N6fqVrfN9pacRyKpzgY4pIxrUlyjx6qAHY5SRARxWTm2rs0lRnbRf1+BP+0Hpz2nw8utam1EX0bXy+SoGOCRya+ffB9zYaVqFhqlxc/bpI7lSYET1PI/AV6j8X7nUJ/hxLHfXZZftajAIAzXkHw9lhj8QabeTEP5MowmeGz6iuui26TaODEtRxMY2tp19T6F12W0uYJxa27RpKA6oWyVPWotGmNyZ4NTt3jSKMDGPvjHtUd7c2lrdveyW5MTtjk5wfpVV9adLmRYoZI4WIBYDtXDKTsz141byF8VaBpulBdV0y/kIaEO0ITJ561z8stqPJe3xJDjG09elbV+8bS3RhnyDHwr8kL6Vyiultcop3+W/twDTVS6uzObSfu7nRrFYRwQLGrwS7D5nORWLc6dcTmA2s5cRkumwd++afc3n2R0iaTPmQg896S1v57WSOK2i3b1OWyAOlEb35kaw1VmZH22YC3SRgZW1GNWwMZBcD+tfX2pacxab7LOQkVpEp+QHAC18weGPB2peMPEVhpWnJbxNJfI0k8mTtGc5AHfNfXEWl6lY2WqR6r4oUMgVGWG3UlVAA53c9a58VzSloOjFNtNHLeE57kavNZIoKR2zusu3BB3DjHvXzDqunRah8adZlkjYWNvIPL3ttDM2SSPpjFfUiaHp2gaubpdRuWae0bLSMemfToK+bzaWN98QtXS7bzoftmYyGPC7Rxn65/Oqw0nF2aIqQXLo9mdlpc+n2NneRxXOHdhhiM45HAr0DQdY0v8AtdlPnN/omCfKIHXPWuH0DT45LK5+xxIGjusKSM5HpXomj+fFeymS3Dolrt6YxUYhO90VSu483Y+KvG803/Cea1MiHb9vkKNjHf8Az+Ve1/soWd5MniLyfJcRBfncYA4JrwXxPJdT+KtYZOW+1SFI2bO352/wzX0r+yLaomheK7gx/IjoDJu+83l5P68V24i8MOuZ3uefgKrqYh6W1Z6ilhrN/a6eG1C1jjmmCgeRuAYn3qZvCVzLNqkeo3iStGuMpCqLgD2rUghCadpHRDvRh9fWpnlBXXHt9+EYoWPO75ea8p1JaJM9VNKbcup//9HlPEPgLQ10+ynbS1ucqxkLHJ6dRVSw+G3gG70u8U6OkMs+5WcE5I9ya7rxRIkcFmj7kU2bMQOxwBWPo9smp+Cr13ceYtwyrJnk/MP0rx1UqONn1O3lpylsjnbj4ReCbOWztYNIhliWLIKH7vbNYl74C8OaMxvLSO5lc3OFJyShBGAPavQbW1+weJbbSriJ4wbJ3BVshjkYqOWWwsbMP5q+c+orgsOR84yKcako6MFGLjokrEGt6Pf6le2Sa35q2/2RmwoGWH9K4WPS7dJdb0+3DGQALarjggqDk/jXvHxOMkupWrpAfLXSzLtTktzwPxrxfUtAmg8MS6+W8jUml/0aLPzfeGAf8KKdSSne5UknokYEXgTX7+eCG5t47P5NokklGPyrn4n8S6Hf6ppmmatvWAbZOAFyO9dpqlr8SNeu7S51XWrLTiifuxFbgv06EcelcNpGg3FxLqjX+uyO5lbzFIAJI6iuum+ad3sTONo6X/r5lfVfGviHVrKDSZYWlkVvmaKMfNj3FP03xF8QfCvn3Vlosc0UkWCpYbx+PWur8MNpfhvTYLq0uDsuJCrxhAxIHuc1lNc2jeKQLiWUWz4ZQIjkDnr71q2m9jmS89TntCu/EV5osz+IZLkNcszPGRg8npkdqwtUi8SRajbnwrpN3cokgLw4ZwQP6V6JI6+Kh5OiaVcSRxz+VO0h2BV3e3PSujurnxVo8raX4S8O6fI1vE4WSS4Y9emQBkmsJVHrJHTTpq6U27eh4h8SfEmua1ZxadrVna2yQKGZI0Kuhx0zXAaVcvHcxpxy3OPSu++J2meKdM0Bb3xPFHFqF1cnzgowcEcY9q4Lw5btdahbI7EhpAu49QK7cPNOndHmYpOVbRnpfh3WH03WtLvkRDHa3SyyBupHtXq/xF+JEHjCwi0240ia0VZhK1xxlhjpXht3ZNA7fZ3kZQcFQ1behaheSeTpk2jie9lz9nS7dolk/E1jKSbud3PUi7J6G9pVvoWj6vca14D8df2Rqc1vtuoJrgsk6+6kgZ966fw74v8ACuu6Y2ia5rNvHfJnd5bHEreox61l22h+JNKEmp6r+zOt+6AeZe2N+j4j9QGwfwrKu3+GOt6e+q2Ok6n4e1mN/ltriJoiMHk+h+tck66lLfU0i1pFvTs7/qVPHdh4csZwNK82NQg81njOd3rk10XhCfUtKmt4ZrAqt3asYneTGVrgdR1KW+f7N5hnkdtoZj3r07xjovii/wBB0DVb2xi0+3tLQZkExLYPHGMVrObTSYvhu0tF2M+BTa3rgywwjJ285Iqw+paxNZT2jajAV5AK4zj8aoeHvhzJq/2m+i1W5cE/vA5ytX4vhPcGwknjvIzD/wA89hLfnmqbTZcbtaLfzMK+SbS7WMmZpE3fMA4+apbc6TJIsnkAPg7lzXRyfCT+09LjTThDDLbSLwzMc/rWLr/gbxPo+rRqklvPbbADtypRvr3pt31bMXD3nFalTQdYj0jU9QItDHb3ELIjkklDnkiu58PXsumRRjQ3fULu9tTnG35efU9DXKxaFq15+4O12VDiNvl4+tYbX2oaFLPbwgQz427UbdgexquWM9C407LsVvFV14y8Qa9Lp8enKy2sn75VbcxHcZp0+m6pFD5/9nzWxxhRIclq7j4a2+saBZajrGq+DRcNfuSk81xsIGPzpmqal9riX+0UtrVY0YBhJms5VJc/KloOUaUPher/AK7EHg7xDrWnaTLZ6vpssqeX+7Z3xhfYisXxPqcep6nBPJaNBFagbG3lyKqveyS6XJFNrDiO2kGzccblz0qDUtWTyFkxGV4+7VxbTuuprHltZo1dR1y+1OK1ENzsEWMkIAWHvUc94ZZYvtEgLEcjFZIvLVhD5MrK7NyrVqWVhLPdJLJOGGDxU1IXV2S5tadCC+eZpFCc7UbBA6V5frbCSQnruJBcHoa9Y1fRtbNzFLbRqYRGxPYgAV5Bqcw+0EBNqsTwa2w0ba3OPGOLXKdj8Nb+/tbloLKV45GYM2Pb0rs7zVtc1bXIvteotPJGNqjgDFcF8OJ00y+F3PO0iMcfMeldfqN5ZRaxb3kFwqRk5PrWddN1dNzqpOMaSbexoXgu7LUdNMc3lyPcAMCc4969D8ReGPFGuT6bqE08NxLH8y7mI4xxjFcHr11p7QWt4Q7+YNwkUEYOK0LTx1riwWUOl6RcyeWCGkYkZJ96cU2krbGcql22tEJd2t/beJF/tSMJtcg7V+6OOK9a8G6BJqPxY8MXPgyyW8vLDTLiSVPOEYLMVCg147qF14kh1KG41jRGU3Kl1Z5c5r0v9nzTtb1j4ireaPqy2FwbNyyv83ToKLtRbua8zfuqL/r1Pa/iJpvxt03xj4Pv5NP0O2nt5ZH8iW/Z/NXb90HHXOOtbkPifxLF8SdFu73S0j1Oa0uN9rGRtBOBlT3rzrxTo/xQ8ReP9N07UvHVzmBJLhBHCgACY5Wte+0nUvEXiPSNX8R/EbVwkUEkEZRY7fYcewyemKqKhyav8zFqbqbWt6H0Da6lFP4q8ILfyNFKsV08pkb7hK9DWT8TPH1poXifwvLYXMNxEssnnlJ1BUEY7mvnfXdPt9N8Q6RZDxDfairee0kkl8xZUCj0P8qsXvhr4Uwa74bupbGO4e7E5KSFpPmC56k1ilHm12ZtXU2vd0aPX/Hvxz8B293pa3PiGCO9tJfN2iUEgY7Y615547/aB8Haz9mt7DxVe3SLewsbePTJnJweeVXmjQPAHgXUfEek32kaVbw3LPI7Kq9QBnBBrsPENi8XiLwpHbyiEXN07CLYAGCg8cda1ahF2i/vJg24e8cl8T/inp+qeDo9H0ew1e+eCWKYbrN0RgHU7ctimeLfjB4+tNCku7f4XzPpcbRbzc6gkRC5GTjn8qZqcmsa9p/iyG8l23tnq0cEdu3AVGKlTj3qH416RqNl8L9ZluZ3luY9iTQLwChdQQD9Khune36mk4vlWpvaN8Zfi/48Oq6/a+BdJtLM2/kWgv8AVACV243YUEAe1dP4Z1v4xyeHo9K1PVNA0ryrJjtghackY9SR/KvPLC8hvNPbw3o2jvaiO1AZn3LsIXmumutbttF8QbxdL9oeyVdg67dg4q5RXRERk2v6/wCAZvgnwp8WrzwHpevL8YbwRyszgW+nxAhS5Hp2p6+DdT1PT7n7Z8SfEeqlLtw4eZYxvB/2B0q/4S1PXNP8N6NpEDS/Z/s8ky84XbuJxx9TVD4S+IYrrRtd1aWGQeZrVwsSddw3YJ/OkqrfvPdCSe3R/wBdzmfCXhjwd4h8WeK7vX9NudQTfDCUu7iQbyE5y2fWuY8UaB8OdN8WSQ6f4EtIY7y0LqoQybGU4xyTXoG3U5pvFEtlCbcLqQ8l0/iJUfyri4tH1nRPF+oXGsasL2YwJscLgRhv4RTTdndmjSk0zkNWj0ee78HXVpo8MR8+5jljVMBcL1/PitvxF4mvdLsLCy02w+z+dqMKy5jwrIThiD9Km8X6SLq10uHT4CZLB5p2eM5LZHIqbxJYTeINO8PrGzLCt9DwwwVGCS1Dkm1dkODd7bnzf8fb+K5+M/imSB5CkNpZoysvAbYxJ/IivPrG2Wa8gVoTsEqycDv3rq/jLe3Nx8UvFTyzbWV4EdCMfdTA/MYrjbK/vn1jT7aI+X9smWLeR9zORmu2HvQ8jzXU/eM978A39jdeHrey0a6LSpKTLJnGwk/dIr2nQyx8UavYkbltre1Zmb+L5CB+ua8M8C+DtP8ACXgvU9RGpPqV7czmWACModynbgD8K908H28reJ9deb94/wBmslduwbYTgfnXz+Pjd79T2MNVTWhd1q9jtfFvhB/l/ezXC89v3RNN8diWLwrf3UQ3QRGMADjOZFH9as+IEtIfFXhaaW33Sobtlx2Gwf41N47aGf4earFcN5a7ochTz/rV5rx27J9bHWrOaXQ6QQiN2hbhth8s56cVyXgO2YeCdMurhdxbzc56/wCsau2mdHQzBAR5RPXGMCuE+Hc73fgLRN4ZdgmYg9SDIx5qIp6M6K7TehX0SPPjvXQY38kW0HzZ9c1e18mLVfD6KjMJr4joOyGotFRz4v8AEshXGwW4x7bDVjWSZvEnhK2ydv2ySQ477YzWjbvcy5b2J/EtzDYaVe2TzQm8NszmJW3FRg9a0fAdrbTQ2SXM7OY7WJ9vQZIriJY7dfEfj3Utjul1DHFaNuJUEKfMx6ckV6P8PIt8MKSJzDaxk4+gxVyu4MIx1syzocX2LxD4lSZ1JubxTt7hQgwKreIyv/CdeCrVFVd32tiTyQPK6ii0W4m8Q61KF+aS8P7wnsAMCk8QySjxv4OBt8/ursFx1X5BzXn1oanUtWix4nLReHdTmaQlY7Zyffip7IeZpOnPtAJtYzjP+yKo+Nb1Lfwhq+Qd5gIUehyKsW7tb2NpC4Z38qMZ7D5abUrERjF6mPoEs8fibxHE5bbI8TZ+iVF4kaTzdMJX5/t6bc9+DS6IZV8T+IXtxuHnqjc/7IpPEzp9q8PrJLGomvv4nGRhTWip2kOU07M1o9QlCSoc/ukJY+oANZXgC6dvBemyuvyuXbAHQFzU0t5p8CXUN7fW6ERuXYzqMDB96wPBXiXwrp/hOwFx4nso0jjLcyZ7ntQottEvV3OjuJceL7aYR8x6e2Du5wWqPxlcrN4P1lxHgrAcHPuK5aw+Jnw71HxvdCHxKLlrKwHmrFC7FQzHBIxyOKTxZ8Q/Ckvg/WLfSRqlxNPFtAGnyKoJI5y2BRNOWwudP1PQ7OeJILZQQ4W3TAHbgVh6XI0vjjxRKU/eNBag5PT5TWdb+ML/AOy2n9k+A9au38pQ7bUQNx2LGsCw8W+PU8Y+Ip7f4VTyRzxQ5eXUUQ5AxjHOKapSauQpWZ1Xjp5I/DlxC33ZJYweOeWFdJDAWijTndsA69OK8u8Ua58SL2xhWbwNptjFLcRjfLqfmc56EBa6mzf4pTMPJufD9oCoA/cSOcY+tazhtYvlbVzQ8NQTR+IvEcw+ZGuEQ57EKKt+M7WZ9CjUowV7yEZxjPzVyfhrSfibfXmtf8XRtbB/tW1xb6MhwcDuxOfqad4q8EePJ7SyGsfHLWJo/tiARW+m20e454528VlVlyu/K2NRbla56Z9lkHl+WjElQAe3Sua0GznHj3xLLIyBGSFRlgOcVSl8BOgRdV8X+I789CWvjH+igVyWhfC7wDe+Idel1HS728InEW+fUZmyNoP97FOUbq6IS10O5+IOweEtRtmu7XexjIV51BPzD3qxdeLPCOmpbpqHirS4VMSk5uFyOPrXC+K/hR8J9M0KS4tvA1g83nxKrTFpOSwH8TGu3tvDvhqwaJrLw7p0eEUf8eynt9KfPaOoJRZ5x4z+Knw6km+Imn23iqG7eTw0qqIUZx0bvivjvwN4k/snwfb20NnpoUwgrJtBcHFfbXjRbGDTPifcC2gQW/hxSgECgDIb2r4N8M2Ux0C0kkUHzLVCMLjsOSK9bKZLnd/6/A8/HR93f+vvO+0b4p3+k6nJceRFIHhWNvl2jit+5+NGkPZy217YyTzsPk8lP615c2lTOERFBKDJYVJDo8u8MPk45OOK+gn7FPU8qFJtXO9l+OGgafFYvb+GNVF3ZMrpMJl4YdM81rap+1X4o8TajompXN/bWcmnXXmW/wBqh5zgjoOTxXnXh7wjJe+N/DS6knn2VzqCxyxMnD5/pX0l42+EXgq38T6HpTaHbMt1I68AjbgZqJ+yS7lShZ36nM6z8f8AUPiXZx2mq+PtBhW3lBYR2rbiR2wTWFps8891dfY/iDY26seVECE/XBOayP2lfgV4W+Hui6HrfhDRIYr2+1DZOvQFMEmvJm0a4dU/0XacbcoSD+lEPZ1I3i7F/V2ldbH1L8OfD8uqXutyL8QtSuvJsDJItsUiwBnOCq55rT1Xwyuiai2mp4w8Wx2+o2S+ag1YkMCPRuO/avLP2KbW7t/EPxSSbz/Jh0eNU82QttY7/X/PSpf2qYNfm8ZaL/Y13cwR2mimSfy5Nv8Acx+PWubnm66pX07kulFycmdNq3wG+HE66VDYavqTvPcASxT3DYGO+d3Wpm+HPwG8O3TaZqcUkUicsyIGDH3B615J8J7TWrr7drHjcSzaatlK+nh5W3o4U/P/AC5riE1zx3rmkNba1q0sjN1IADAZ9fpWzpzu482m4Rg2728j/9Lx/TNW/Zs0/wATTvD8U18M/YcBX/sxCQ34DnrXU6TD+zLd/abuX9sHTjPKGk2XGjxJkn3wK+avg58Hh8ZfjZ4a+Fsd0tqupJNLcTSQ+YWVULYP1rltW8D6fpnjbxR4d06DzIdD1eWyE6qFBMZ2sCP94GueKjz8sZa/11OtuXY+sfCOi/CC/s303T/2iNFumaZiss0W0E59uK0/E/wqiuPDOqWmlfFHwxqazQmNf9P8s8/QV8a3uiSvthjM0KLwojfAPr0qGPSJ9rxw3epJ5YAOLuRR+WabpVUkozRlJ3k5W+R9o6X8KPiFbaVaWuk63aqGgVdsWqbAcDGRzWD4j+G3jW11PRkvbctdJfA7hqIkLAA993FfJzjVBAiJqOpebCpEf+mSfL+tb9rq3iRPDkcF1rl489vMJYZXkLOvHTJPrWkoO+5EEt3ufVz+GPG2kXMl5GLy2uAc+Ytzu/riuV1h/Ec/jL7ffapcy3NvpDhG6k/ODXztH8Svi1ZxII/GF9sJG5JUU5Gema7LQPG/iLVNXeS2kzdG1EPmyvnGTzxWdelNRukjShvdn0f4M8b+HPFvgqbT/iLrrm70+7C2sDqQ3yjg1x/ifVtJvdc1trS6ViGgMbc7toTAri/+JqbN4VuczFs+Yp+6TWdp0Gp3Ut59vu1SdXG+YLk4C8A15/t5X1f3HXCiuZnrHhDx4bHTJNPm0G21MtMNrSdfaqGh/ETX7Tw74q8Nr4ejsob3W3MrrNv81So7np6YrzOW9uhFusbiQRxtjzMEbjSeGrh7Oyu42upblry7dzuJ+Vj2qpVWle5fsr6M+gp/H+nPpujwi3FmltZCOZGnUjzAfvADviuI+FnjjRtF8S3t7qOoGLT73V5JrskffAbIP6Yry+70ayXVY7sm5UrgnEzHn6ZqOGzS4s7u3kH7q4Jc7jz16VnaD6BKm0tGe0eK/jn4D1LxZdXZLzm0WRIJYl/5ZuwIXB+lc1a+PvC+qeFTZaRpt5GWJ8wyMBkbiTyK5nwJ8MYL3wdeeLZrlJVi8wRwsSGULn9K2/CvgmOfwBb+KbC7haK6sVuZCAeCe2emK2lF8t4mSqQi7SLuheMNP0/Ul1YaibdLa3w6+XnIHf8ALNZ2leL9FfwkmladffafmlkbA6sZWcY49657R9OXXdV+x32oNbQTQOVnB+XABq1d+H73wf4L0pIoZLi41C9EcDsozLG+SGz6VzOo3CzOlNKd0d3p9gdZiOs3l+qrDacpt4VvQ1laKtvF4esLa3YSyeWxkkY4xlieB6Vs2WnXNh4aTRoWFs0sBkl38niuWESWPhrRY0m23JjVWJ53qM5rCzldrQ169y+2oPZSIjQB0A6hsUzw3YSP4Z0iEkQoN58zPTLk1nXGo6Z4ZsbrWNfuGFrGvTbu2Dpnitbw5NZ/2LYX1vMptJ0BQn3zxVXl7P3dirpz9467VDamwtPJvDK74RyPp1rz7w/rV5A7mCCU/wCmSF9rbjgHr7dK6K51CKFtzHdGvRM9DWF8I55LW31ieYeasl5Ly5/1eSSVHtWSj7o52i7Hp/h/xCh33UzgyKAVZjyK840C4Ed14gF3cM90+vzTqdvQECuhn1C0sxHbxoGWRt7ep56fSuN0rV4ovEt1M6GNBqLhiFLDkADP51EKbc00Dkr3Z6NpTn+zZdbk8pHv2wJx1IHHPvWU+p6XDceJLK9lzNPBbSLMDg5AOcfkKzrzWTpFxbwCIXNt5xZkOQAvfFcdq8UWq+Mb2S3nkSOURiMdVwFJ2/rXp9LSOapF6NbHR2AtpJRq93fMVlG1TJknGa5PTLzVNG/ag0jU9Oulhh1vSjbuS2DLGPmcY/4CKvW13fJJGJnVNhKlWXIx2Ncp49GpaX478D+JfJBWO5YLPv52MdhGPxqaN0/TYc5uPT1PoaXxzrlr4uF7DM0lvCnlmEvtDRjPGO+a5/4peLl1rUvD32HTrtb6bV0u84BXIQgJj8elZlwsV1qEc0DElWKyMB90dKvXIuLzUvDln/acVukWqBklZB90IeCfetno9UCtJXge7fCvWPG2nRwa7r8slxYeVtWzUYaMk4ro/wBpfxVpGv8A7L/jPUbG7ZFm0aSKNJBhjISFCj/azxXI6FNrWneINO1i81SKTSp2dXG5Qq4HBwT61x37TnijRX+Ht74Otrm2lsrm5guJGS4GQfPRsdfbNbQ0asjk5XJ76ntHhu9hX473V/ceXutvhtplsFLDcXMshxVz9pt7yD9mX4iSQ4/eeHLpZf8AdMZyK8R8A3uj+Jv2wbmf+3AbOPwZYxjy5CwMgkkKqSOP/wBdeiftG+Jt37N/xKt5Zowq6PPAFB+YkgrzVSm+fmvoZSi3JRZ+YXgyczaLbox3FQw3E9MMQB+Qq14oSSbQ71Cm1VjLBs+nNUfCu6PQrZZI0RjkoR3BJwak1/cdIvFSbCiE7s85PpXqUI8zulY5MRVjKs0nc/SD4NSH/hhnwgd0ZGLRHGc4HnDrX0NpWpG/+cOAqEKPQ18o+FHbSv2DvBOm6WrR3ep3GnlmDckPcAnH4E19L6AotWs9ItFMn2dF81+pya5q7am097kYZXimtDN+F8yeV4tdcEv4huGOPwFeU/tm3Ef2LwXCzsshknK9z0r0f4S3Ra18QxyZMra/dbiBxw3FeOftf60t3q/hO3jOPJiuGZsZ5GB/WuZu01c7r80ro8GgRn+6uT2FPZ50G2Vcfzqhq2qSaXo97q05UiGIsOMZNY/w/wBZ1nxTokGq61GqNKzFFH8K54z+Fds02rnJJKTdjXuGiWY7w7FhnnioJisaMX+779KLyIeeS/zLG3Vahuvs/lbjg7uMHjFYrSQR1dnuezfslSyQ6TfmaIRtJ4ri8sZz8oTrX1x8SNVig8J675kpVfsTg4PrXx7+zKjQWkflf6uXxMgznriPmvpr4sagH8D+KI1ynlWb4/StK2tSLCno2jt/B2oF/D2kQxzZCWkY5PtWJ8KNRaXSdTkaJcy6rcBgwHGHIqDwFeY8GabcE+bIttHxnH8NYnwq1lLrQb25aVfl1O4wpP8A00NZWioyRq3O6saa6N4U8SfEXxBY6xo1lerHbQhg8I7g5rm9f+DfgCw+Jvh260Zb3RpjYXBBtLx0wcjoM4qW0123s/ib4nuVnYs0NshRVzg4Oad4l1kS/FLwwGLSxnS7g8HGDuWonKSinF2NYR9pNxetih8UvBvj2w0TS5dF+MF9Jbf2vbDyNQtUm2neMDcADW/8RtT+MVj4T1C0vNC0rXo2UKZ7a68hyOOzAjNJ461F5dJ0wRDEZ1e3Lbj93DZzT/il4tvIPA2tyQSBdoX58dMnrSUne7W5Hs10f9fPT8DB0H4o3Gn2l9deMPBesWCR2TKSgE+Plxn5K6T4V/Fr4bXXhDSbGz8URrKIThJYXiPU9mFZfgfWbuPRbq4nnWUyWTszsM7Rt966PwZaadrHgDSW1S0tpzNabmfy1BJ59qOVbS37mnNC14/kW/hVPbXGmXxt9Qt2V9TncEOMkF88VP4IkP8AwlPjMLIrltTj6HOf3Yrg/BXwr8A6pYXN/caRJb3Zv5VWS0upITgMQDwaZ4J8FeIrHWvE58J/ES60mKLUlQRyW63Ac7B1Lc1TgnqzNuz93+vvsd/ojgfEPxTIEAUC3DNnr8pphdl+I+oyNJiP+wxgf8CNcJoF/wDE/SvG3itIba08TSxyQ+a8jfZw3ydBgHmrEPxB1CPxpqcvizwHqGlvDpYB8qZJkIyemOc1Ck0gaUp2Luhbk+Ndh+7zGvh0sHJ5AL9MV1PiCRD8TfDHlqH/ANEust/d4WvLfC3xK8Fat8aPtEGueR5GgeTJFcRNGy/PwcHt716Lf3tvfeP/AA5c2Go2s0C21x5hEy8ZA2981hGlJpqxpSqQVRyi7/cXfE8jf8J14OmTH7uWct9NvWviv9vX9nvQ/Al5qf7ROieJ76HUdau447i1CKyNnapPPPQD8q+yPEwH/CbeGWR1JbzwAGz/AA187f8ABTJm/wCFC6THlhu1eMbR3x61tFOOo6U7Sd1c+GJLi4kijmN15iOMhiOg617J+yK6j4xu9zMgjazj8tF/ifzOteNWcPlWkcKfMFjC5Y55x1r2P9kiU/8AC34DHarIsQjSV8Y2ksSMV6tRXpM83ENTl7itqfpD8Urjd4btmhO15dUtuD2+cVH8SJ2Gj2Ku+CNXtj+G8VS+Js8MGn2MchMhfVLfGD0beKZ8THWS00eNpfnOq2+B/wACrx+S82dvN7ll0LnxLuTLbaIgchW1qA8+oJPNL8QJgLjw2sw3g6pGyHPQ7TzWV8R7qaRfD0LfdbXLfcQOo5zT/HjSPq3hRY2Hlpqi8HuAjVq4ONnclyum2ibxzDp1zr3he21CzgljkuJGIeIHdhOnSuL8YfB/4aaj8RNEeHQPsdzJBO63VtO8LKQBn7pGetdf4pmb/hJ/DZ2h0jM5BPUfIKq6tKG+ImjDbub+z52BPY5WqVSUbtMqcrpKyZxl18PvFek/Eq1h8J/FTUbLZpRf7NdWqXCFd+PvH5uvvUuk6z8bdH+IeqrcaPo3ivybOEPLBcG0kAJJHysCD+ddj5iv8VHkY4kXQsbf+2vFGj3M7fEPX+V2vb25BA6DaePzrSTaWq3MowTu1pb+tjj/AA38av7E8Q+I5fHvgjW9HLXKqGiiF0pAQfNmPPGfUCtP4ZfE7wJqWka3cW3iOCL7TqFxNEJwYjg9iGAINbPg+Vm1bxNL+7llbU/LIKAkAKKxNH8L+E/EHhrWpta0O2vTNeXJzKgIAyQAPypckGUua+r09P8AI0NP+z/8KY1GGyuYWWSxnGEkDHcS2On1qXxV9rtvh5o0GSWM1khC+mVFeZ2Pwa8A2fwml1PwtBqmleZC74g1CTCsWOcKTj8MYqx4k8K/E/RvCejTWnxLN9B9pt0S3vrFD1YYG5cH8aHFJcsdUTzzve39fgep+MZDF4l8J4Xcsl3Jvz2/dH+tRXE4PxVDqGCroXz/AF87rXn/AIo8XfFnSfFfhePVvh3barDFJJi4sr7aI8L1KMBnipB8ZfDlp8UXufFlhfaKDpIgHm27uoJfPJAI/WhQlF3fUc58z00O58NymfxL4muQ+9nulVjngAIKyNPuz/wrXWAHY5iuSrH03Gm+A/F/g7W9R8Qy6H4k0+7jF4cbJ1yPkHUHBB9qLdZU+Fl3KqRHEE/mgOCPvn0PcVNuyBpq7uTa9Mo8L+EIjMI/+JlZggj7xxWhqs4HxS0iMSlj/ZcwMYHQbxzWV4sBbRPCkITCnUrQhifujaTmrlzJJL8T9OTaGC6NI5kHXPmAVqo83qSpWTtrsXvCDLL4r8VHcBsnjVvXiOvyz8e3N8/xf8aNeXfnpLel1wOib3GP0r9P/Bwt017xfJNLumNwMHPTEXSvy48cIZvij4knzKqCfYdw77nOPfqKmmrVo6dzeMr0ZamFOFm1zRYZkKxzaxagHrgeYMn8q/UbxT8OPBfiLX/Bw1HQIWkWFmMsJ8txiMAHIwe9fl3Fbtd+INAwGcW2s2xc7v4d4r9ZZZJLjxp4ZeN1CppEjEemAvNdWKbsmeZh7e3mraOx5nH4Q8S6V8SNd0PwD8UNR0RxbRN5E9utymCrHq3P6059e+MmkfDy1t5fDun+LLNp0V7xLn7JNL8/J2EYzkdM1e1W5vIvjrqpto2ELaVbEyt03Avn9K6DzifhRpBt9sha8hBB4584muR1NF1PS5Pedrr5/oyrP8XfDNt46sD4vs9S8O7NJ8tmubZmjDbs43AEfrVfVfHnhH/hXXiLU9E1uyvobzUMo0EwPDMoxjrmu1vWEnj63hcxyw/2Yd0TKCGJfrjpXjPxb+HngaX4W+JPE83hS0N5aaurQy26FGDLMuDx1PNZNalpcru7aHs135l34g8HXClAotpmbByGzGKoXkiPp3jKWTf5aMVbA9hmvPtP8H+MrLVfCz6F8Sr21Els/l2c8K3EZUDJBJ+YfgasX/iT4q6NYeJIv+EQ0rXbcykTXNreeQSeMkqQefxraKaZnJqScrWX9dj0TzAupeETa4YCKTKsOR+7FZ15JF/ZHikjnfeMW/2eV4rkB8afB8eu+GYfFNtqPh+5ijfP2q3JRiVA4ccfnW1Za/4W8SeHPEb+H/ENleR3d6WBhmUnOR78HjpUODV33B1ouCine3mdO7IPFXh+IRjzEspGds/w8CsfcP8AhFzhf9bqm0c9vM61euTJbeJdNnum/cw6a4MmcDlhxn6VjWt1BeeErKS3w3mauNvPQb2qlG7SRGsld6G4zRSa7q8QLb0sY8E9CME1Rit7a/j8JQzxRtGTKrIyjk7eDU0zTw+INcO8bvsEYC+nymotORhbeEiWy+6Vic9Bsomkom9KKlKyfc//0+71nwZ4budJ1i8FpLbXEF6FR7WVo8ruHJwcda+Wv28rO5s/Ffg/TdV1+fUIktXmhUpyMAADI9MmvrW81C2g0PUpJboQRvfbDv6H5vX618r/ALfGqafc+IfCv2SXzR9ix50QyB0zyKdBXrpMMU+XCzcV9zt1PlyVrRNV0i7vAUt4tQgklYddocdq/USw13TNRt9VFnqUT+XZW6bQwB+4Djmvy28+L+39Gby92dUtiARnd+8HGK/Tm/0PRb7+1vtOnQyeTa2pBUbQG2jnIr0szUXTjc8rLeZ4qrLbRfqdVM0xvXk8oDbp6nPXIqtbsfPsHZtoMLuox0rl20bUrLUJpNG8T3NujWQURzASRg+nrTLXxB4osLu0Gr6JFIkNsw8y3fO8f7p5FeW1oe5OWvvHTWEv7zRwLjd+8mGSeKhtZJY/sG0o7maUoc9Otc5aeOfB9qukx6hqsemyb5iRcfL8x6DmtjRHgnj0xrO7guQWlbzFcHOc4xScLdDCNRJ77FW61e/gs7bzLVpS984EmelaFvIJLezgnZXikncujd+KoyyySWtlDIhX/SJD9Tk060ZnjtOAD5rjGacFG1jeVR3vcgPh2xc2zadNNp8j3D/PA+3P4d6qed4s0iG1eC7t9WieZ1USZik4689DWnZ3kcC2W5iz/aXIz6c0kEu42KOwI82XAHUHmtE7GE4pr3XZmZH4strZNKm1q1nswzyby/zAH6ip9V8ceF/DuhSarqWswR23lvh93PToBTlwLeyScKUWWT5WGc815/8AGfwpoF34NuJXsow4Vtg6Dce9KaT0ZdJSuldXR8S+KfEOm6/4k1HUrFJTFcXMnlkoVyM9cH1r1X4FfFm8+FnhnUdPsfDw1V7uTLFn8sAZzivGb6AQapNDZLIiwsVk39M+ors/BklvLaSS3CyF1wMDkE16GJlGFBRi9DgwNNvEPm+K7NO58XSRxSXuwmcSh1BUYHPSvUNR/az8SlbNYPDliWt4FRZlbkYGOfWvCb22mjujazzZVs9DXR6X4PeTTTqZmikjx8q4zurxaip3vJnbTqVX7tNW+45jxf4h1Txf4ok1rXxJc3UknmEr8qjnivR/D/xjm0TTltLPR/mVdjOz8D3rzC/tbltReBnEBzgj1Fd3pHhi/v8ATFmh0lpIwo5LY3VVWVOMUjmw8J+1lKL1e+huW3xGXUZH/tCV8uSQxTrUF5rPhy61H7XPcfKq4YHnmoV8J3YVQfDrqykHaJs1FJ4PhN6LdvCtyVkG51WYHmuZ1KcdnY7pRmna9/vOq0P4g+FIJVgu1iljC4QlQAPrmtaDW/BV7qX2sX2nwqQQhLg4NeazeCrKQzW7aFrVkSPvFAwx6VUh8I6WpaGCK6SJRtcvbtwfpjrRFp+82S3Wg9ErHpa6zZQ6ms0Ooaa1wGxExYYP44r0DwhH4N1SSWbxBqXl3EpJkkgvNoB+ma+aZPDOm2aBba/vw6PkbrR1X9aiGkWXmN501yFXJJywANbcydlchW1m0r37n1TpsXgGx1W6ibxDcFnUCNZbzhxn615j+1JrEWpeDorKxu4Uhivk/cq+9nUe9eIsxTVQkN9MCq4DCQ5pdXkvE08wzXMsh3cSOc/zraEJU6qlc4qtWjWp1IJb32PT/wBmPU9SsfHFrNorpboYGW4eX5sLjt+Nfc/hiHVdSs3jkSFQIS3yYwetfmJ4XivYZp/sV/cWsxXHmRybTiup0vxF8VdKvi+ifEHVghGGjeUuuPwNPFuVSpdFYKtUoUorlbXk/wBGfbC6h4j/ALdu7e3tDFbLcLHuRiCxx1rlvifcasvhi/ZbVlaEu/neeOSP1r5Z0r4hfHTS7i4mi8ezvM8udrQhwPbmrN98QPiRr2nzQ+IPED3cbAmRfL2bj34FZcrb9DqpYhSdpKUV8jutEv8AV/ssd9b3UitLATvT+IVKfFl4iPb3013cnyCoV+ig15/p/wAUvGGkWcdhZQW8lrHDsKTRcj3HFQX3ivxdfzNdwQwCRYQsmV+Xb7e9SlK9zWLptWp3ujvp/EkWs6D9kVCzxADay4BFeT69KLnxNs+ygQIBnkgE1uWnjLVrCMmTS43DAZZj0/CuKu9avdS197mcOsY58vjGfStacLXaOevJvl5u56V4dnGnBUgmBDvuCbs7TW6msXdr5H2NRPJLNhlz0z/KvO7HX4tPaK4ktZAWJCqFJzU934nnSVJLCEq5fdzxWEuZs7rNPTY2vjdDq9v8Poby40qO3gF8rmQTb/MGeteW+C2Ua9bTpAmPMyDmuq8d+OtR8SeE7XSriTEdscvG44JBrjvB12bW+2SOFj3bgc55NdVHmVJo83FRj9bjJdT2aeXUL/zJnud8ccg2BQAKWW9kg3NMVJDDbkda5221pbUkySjy/O+f5e3rVufW7S4UTpdLsSXBUjpXI007I9RWe+x1d9JpNzpr39nILe5EfIGeo61galIJoXnskWSQRBn38d+orIttRWbUH2SbYNwGSeCamGrRia732+TIu1GyMCrcOhnVcWthkG29ulaQkhIiDnt9KmFv5KxymJ2YDnJziqEsn2d8ghWZRhc5zViK9uWjMM0yZAbAxg0/QyUbOx2vwm1nTrDxIbmZpEa4mRU2HByuc4/MV60us6lqqa2huLzbvQLvbJc5HX2r5z0gCz1CymS6VVa5DEsQMH/OK7nWvGFxDbahp1vr3lm5ALvEwHcd65507tuxspTTs3oem/FDXrqPxIltZa2rvFYIlyFxjcT/AIV4Loazr4hv2wskz3LHdu+8McfpW3banpkk73fnS3MskID5JO7HvXM+H9QibxPPIthI5Scn/WAAjHSuiK5UZJJyudnJ/wAJC1qmk6VbhWuJgyukuCrZ/nXQ6b4X+NthLqcsfiEi0itTJIZYg7KoB4zXLQazrFpfW1xZ2ESMk4dPNcnJ3dOK6+/+MXxBvItYhL6bFbz2LI8cNud5GD3JrCvG7TIp8iUk2/kfJ2oyzHWbx5JxLJcM0hfHHPWvYvg/4y8UeC/COpw6LYtcR314JWcfwrsGa8TurQedLCeZvu7z3HvXsXw38L69feELr+zNQ8uDzxuUNw4C5x7V24lJ0VboeVgqdR1G5XufSXh3xxbX8GlQ3l5CszAM3mMARkdKuXvjTwxZWmrw3+uWVuJLk7N0wzngf0rl9G8M+Hkm0SNNFt5Lg4ErPksWxk85+tdBrWgeGILC9e60Gzk23jCOR0GRjFeTaLb7n0PsqnKtSzP4u+H2r3NtbDxDFcqISGQKf51z1r4osrXRru107R7+5jN2wYwYGF3d89q8/wD2mZtHsPDmnQ6FZmG9ubfdGYHK5ORwSOlYPwf1SW38JWtpDHc3d+bzy3jeUneTz1PbFaxoXhzNmFLFctb2ckvU9wvNQ13XddhuLDQIniNmBumughU56Vi303ieOxawuNO0uNzcjbKZC5zu64FWdVs/Eaao0lxpj2UcdtgmKTeOuea5fT9Lv9Tt/tCeM59ORbo+SxhEgYA8jn8qypwdy6ibb1PQNf0fxaPEls+rfEExLHp+5YbazBAHbJNZV94Ph/4QzUta8T+Kb2eRXEvnTMIV2hhtwAMDFcr4z+IXibRtTEGiyR6s9xGsUuB154zgVjanLrPiDRTD8Q3M2lNIGl03JVCgOcZ7/SteRp6ChCKlKU72X9dyp4iutBt9RsRBq93qoIJZjOX2EciuNkt9Tu7i9uvD0Zh+0zuxDMD9Sa67xvq/hx/sqeCvC81lZrDt3vGAZG9Bjk1Y+HvlQeDNa02TT4zqbzPuL/eUPx36YrRSaW5pF0qrdl6FXT/A/jqPSrK4/wCE9062Ekm+K3VBIOmTk1hWOm+K/E3iiSwXxJFcTD5VaODC+568YrO1PVfssv2JHcRQEqqAnAxXZ/Ai0jbxol4knzMhUg8DHf8AGqnzqHNIzhL7Kv8AeU7L4M/F+y0rVfEGg+P4oILOU+aoXaZD+fP1rV8NfE74v/D68sr3x18K7/VbaOFvLlgdDk92IHP517NpSWXikN4d+3W0UENwRJGrgtKC3Tg13GvgaX4n0rQvssdwDZtsKsDuO4AA1zTqyS06lKFneDat89fQ+F/jh8WtM+KN+13Dol7pUkb/ADQTDBVsdxXnnglpG1eB45HAVsFDnH1r2/8AbH8P2uj38Hk28f266umctGoXCgD0614L4atL681CKG3faxYYOfve1ephnB0XboeDiI1oYu7d7nplvp0up6zaWCXJglnuFQMPrzXo3xA8H3/xKFquhXM6aj4ctyrNAoG1178etcLZTNpGpaZcTN5clvdRs7kfd+bn9DXqFv8AFhfC/wASdVv/AAraLIL2JM7hhXbGNw9q4pc7d0e/TqU+Xkm3qdf+z18eNKfwTruieKJtmvaKHhlt7pCrnauBwfWufu49Os/h/L4n1zSFu3vgWZ5P+WQJztFeba+NafUtT+Jd7fRNe3E22SC2t8bV/Lmt+L4paDr3wtutCuoZVlVwgcjI/Ks3RSd46/18ghWk/cb0V7f1qeaXsKTaxZ3Gn6RLdx/bIyLeJsEjP619G/EvWdM1/T7XSLSBo1trVIZbeTKsh4PIr52g1L+w/EWk+IbKRyba6jYIBw3PpXqXxS+ICeMfEVn4g0rSZ7a6Kqsu8hVYj2qqkeaaQc7jTlrqdB4J+0xRXulviNQ+5cemK61FM+jSoIdskKn5l7mvNtF8VaxFp95bTJaQ3TNhZiecGrFr42gh0q40u58ZwWd3N8rjyQxB9RmtuRtXZnCpbRHperaXYWXhy0v4JZIbqeaPf82d1R6/pWntZW0Wr3SmK9mwFbgg465riLy58LXmlWA1X4nXlzNBIvyALEv14qbxHYeDbufTza+IDfeUdxWe6Yg/SsWktdjVSau0tTXl0HT7W9ZI9Rt5o7ePY0bOG4IrxDxdc2ekeMYG0qJXgs5VeUeZncc88HrXtFpo3hbRLsa5a+HomjaLdOxdsE9ic9a+f9djfxJ8QdUvoIC0c9wBBFAuRGgABrTDdXfQ2nL307bnUap8TvEXirVbprbSWtYHULbstsXAAGDyOBUA8HaXJpq3N7caxdX0se8v9mYQxt9TxXu3h3V/D2meCrezuNGniW3icCfapGcdeKraJqV/q/w2lNzPDNaJbOwwoDgc8ke1c7qKNRKOg5XabqHg1wto2hkNpT/adyjfvGCAetZeqvN5VuVDIA3KJzuFdZcR2d3oM19p86rb2mPnIJDc81gahbyTSxSQn5V5yB1ru7o40le6ZYvNE1j+z7W9ktPkc7iQegqtpmryQ6xbC7lmt4FBy2MCtzS7tNUkgtdYF1JEgKrEgYAe+RWRrdtZxagdNaFjalsRbz8wpc0pNxNJaQUmzpdR1vTFuVMl1POjW7hTu7kdK8N1QEy4K7MEkA9ua9L1rSf7Et4NweIzxbosg8ivLb+WWC8kcbZGY/xHitcNB2ucmLSWq6nY/C97R9RktLnZJJIP3aMOOnrXVavGJLiO2uUXKHjA+7XAeFp7rUryIxlLcwNjzEIyQOvArstVlaTUYQJy7Y4YDrWeITVW7NsG0qOpde6muDBpkl0PLVSF3DBAr0Twlr11DJb6Vewx/Y0XKtsySa83ntXjMMsi8sDk9wa7fwrrgN7Bpt+okjKELxg+3NZzneNkW5Lm1NXxj4hs7qK0tZbd3nklEdpntk9a9o+EXw8vLLxbaXFtoqI0dm/74Sf6wken0rwfUbTz/iVomhq3ybGZnIz5ddXqvjj4h+FvEEVvpPia72QRlfMx1XOOlDjdKMHqaOcXe6PTfHes6/4F+ItverKix2dq4jEnJbcRlT+VeVX3ijWdS+IUOqpcbYL8uojHKKT6Z6c1yHxB1TW9X8RWmo6lfXVzcNCfMlLsQwJ9K9B+GFvYJDY2tzCly9krySs3JUscqRW8VaPM9y2opWN/XvDv/E80WS2gdZIreVrmQEkkEYI/Otfw/wDY5te0LRrmEo9rZ3MscgGcEgDH1xU39s3F74w07R7S7EMptpDKHXhh25rpzDGdZ8Piztwbk2947k4XawUAZqJN8hErc2/9fI//1Lmi31/o3xO0y0tdUZfNimEbEZySvSr/AIi8X33h/wAc+DYvE2sOluLuVyzDcxO08DHTP9K5L+2tcsPGuh3GsxLFLE88hVYyd4A9fpUXjXWbT4leN9G17RYopF03eVSY4yzLtAx+JNYQ1kuZaHUnCWi3+47LU/EOh63428Q3MdxJJaXeqWEsRC4LhBjOB15pvx18Uya6JPh9pd0Hkknt5pZR8pCiRWCk++CK8zuJtZ+H/wAU/B1yNPF2NWlk328b5G9ASufbmui+Nfw31XR45/id4s1w2mo6rJbrcaVFLhEjB+VVI7/NyabjG6SZcrw97r/Xdnoetalb6T4am1K0fOpqp86PfyxxjbWV4+urM+M9LvdKmikM2mj7RFuBMTbAOfzryqwutAv/AA54g0jRprjTNTugEhuriZpVR8DDDJx17Vo65pun+AfKvtQ1qLXdXljUTSBwhVNvXinGLjuVTbm+b8D1D4e+IL3RNAtH1LUluYoYWUFky2OflzXN6Bqeq6J4P0mCGRFl1Oe8kmRe26Usv6VynhjxZ4Ov9FSG28YwgpvMtqeSe+Kz/D3jbw+3hbRb37RcyXEMsglRYXcYDH0FSo2bkkS6ivZs9b+HsutP8PfFN3d3PmG31VmgJ+8CMA81HBoFz4v17XLzT7vJaC3cKTjoOg/GuX8O/EaO98L+IbPw9pGpzxveu7bIgcA4ztA/HrVjwJ4n8SyXWtR+G/BVxqDz+QsKzXSQkKq5bdSlbWWxo3K/cw/F9jfeGfEekG6RoJLy3nU4Y4JGMj8q5zX/ABFf2/iHT7bkWDSp5ahsFWx3+tekeOfEfifVvFei+Hrn4YWqyizuHWY6kvlwPkDJIGSTn9K8c8fSaxZa5oiahZWsM8l0IysUpk3YBwc1SakttTKHNzPoeL/Ei7TUvHnii8PM5vFEgb+HCLisXwb50njLRnhh895LtAqY7g5rW+IgmPi3xFLmNjNcLhk6cIBWB4Xkul8R6Z9hnljlDkxyRjlTtPrXSpe7bocE2vapfkfU/hW21XXba3u20tDBpjN5rRuMNl2JGO9en+G0dtd15tyJCfsxxuAYER9MV4D4Ys9es/C1leHXtQWa4lDSqkwAY78HIHrmvXNN8DaDceK/EEepw3Uzo1seblhktHnsa8DGRi0lc9egpp+R1es3G/xz4clc2ywx21yuWnUZZlAHBPPSmfEC60q08H3JutVsRi5ty+ZVOF81c1zt98NPh8vjPQ7q98MwyNBb3Djfl2X5B0JPGa0PFmi+FF8GSG00W0jX7VbqBsHzfvF45rzJKC2OuMZt3kdJqvi3wjDFc28nim0VDG3+rfccYPpXFeC/iJ8P4PCunpb+ImlZFdB5NpI/AY44Az0rtLey00XtzL/ZVvEkkbpuWIYHynnpUHhBo7Lw9p08NtErSRbnYIBzk9hSTilYqpzNnL6J498Mf8Jf4ju7eLVLpLlYCBHp8nG1Mdx3puseMbOXxF4ZvrXRNSYrJcHayeWW+Ttmum8OTSf8Jf4sG35EMBQnuPLya8m8UeNbtdS0zxFdaBa2OnWl29pFcvdsSZJCFHyYxyfWtYrn0ehlFNPTU67U/El3F4a1CGx8B38is7sz/ak4Le5NdV8P/Fvj+CyaC3+G1uGaEKJLjVUHygeig1T8SaNNovgrXNHvQoukiRneM4HzAEEfnW/4CidtDW1kJ8xVwZAeQdtZylpZGrV9zB0DxL8TbyLWr2w0HRLRo9RkRvtNw0hBGMngdPas3U5/irq3j7w81x4t0aziWyuCRBZFvm4xyT9a3PBVvIdP1AXE3mltSn+YHgjdUMlvPcePdOs4nQQW1jPK2TzywArKbbVktTeDs7mZ40034kQ+FNTuL34p27RhBtSPSkXHzDvn3rdtfC2vNHbfbviDqlx+7UuixxxgcewzVD4nQsngHV4pTuVvKPyjkfvFroraUzAMy7QI1w2eDxWd2tEyeVNXOR0DwBpF1qXiC4vtY1a5L3RGPtbJ2Hpiotd+FngOy1vwkU0q5kna6lKGW5kkxhDk8mt7wwdrazIV4l1CQsfXGBTPEtzI/ifwYsRb5rm4Uj0/d0q1WUX5jcVN6ktz4A8EwWk9xH4dtvNEbncw3Z4PrVvwFpmjx+FtMlt9IsldkzuES8c9OlaN5IV02/K8fuJP5Gm+FvK/4RjTYPlA8lcgcHkUK6jzBzq1hkZFt8QtRMEECY0yIgBACDk80zxzd3D+ANe3osjBE2naOu4UyzH/ABcPWz5R8tdPtgrE84yaT4gEReCNUIA+cxgMTx98VnrK+o3NaaGwJpnSCNI1UpGpxj2rndKuLhfFXimOR32loVGBzwtdSsMG+JuUXYuCe5xXKaZ5q+JvFUhUti7QBscY2CtFew04tEXi9rYaTbb2kU/bYsd8ndXR2rSlV8l2yw656Vyvid7uS3sVyBE16mRj3rsdNhFuEbueMVbbaVyVHqYvhVj5usy8jffNuOevAq14maJm0eN8jdqEeDnvVPwWzPa6g8q/8xCUdfQ1L4saP7Z4bQKfMbUenttNTKb5rhJO9rnT3twm/sTnFcp4YeGa91wpy0d+QxH+6K3ZUUTLgbiD0rlvBQaVdanPAl1OTPY8cVV/dYkl1L3jVGfSIIuP3t5CpJ9NwroJf3LKsX7xdowc1y/jKO6Njp8avtQ6jECT6ZrpC4GAnVe5pTkvZqwrJM8x+Jl1cjwv8Ty64B0cIcHkYU18daD5Y0G2VG8xPs6BX6EDaOtfXPxKPmeE/iXPNcCNHtBFvz/sV8oaW0X9gwi1jVQsSgkewr1cubau0cuL+Bq5c0pEMz7vlUADJ5q5cW8S2kpRt/GduDg1DpEYcsg3FmNbTW8f2K5iB+cp26iu+rV96zPPiko6FjwOUbx54KtpLPcZb4fKW+7gZzX1X4tt7efx74dSZc5eZwcdMDrXzZ4FtYR8RvA2E+cXh5P+6ea+pNViJ+JOkrIo2pa3BJJ78VpGaloc1X4kzx79seONtP8ABkMsbMJtVwUHf5CQTXitrp0bLNIIuPMIUDpXuX7VrNc3vgW3tnLbtRZn46YQ8V5LodpGLG7by8lbuUEhs8hqyqScIJbXO6laUEd7+ztYDT08d3RgAS4so1f1JzxVb4rGzHxIuhqW5rVNDRSxHHUZA98V0PwViSPTfE92CSHESEcYzuFYPxFjF/4x8XbouNN0VXTcM5Ykgn9KUZSdpNnPUglUfU8l8G+MLjxf4h8cWwgCaVpHh5o7WJf4Ae/1NY+maVFLZxyW+/7gzkVP8Fkuo5/HaXCLgeH0YyL7s3FbGgBYbdLjaFjVQCpHX3radRKC5TSVNqduhrfso3GuWX7XnhLUvD8Ankgt7pZUPGI/KIJ/Misb+ybefxt8QSHIkfxReTTK2Dh2bcR9Of1r0j9jSSA/tZPdIB5UOjXTgkYwduOK5q0toTf+Mr2OLO/VLuYv0JO81yzkvaXRdJtScV1Mmy0G3OibjbKzuwIYjmsvU9Dgit1EkSgs46d8mu90WwkfQLSQqzPLGCc9s1S8QaZJDDaqYxuluEXntzWaxUk9TRQUX3OJ1SwsNLgE81svlRjDttzgetZMd14dvWt4bOSRhKx3boSpx6jivUf7OddRikEVu8asA6uR+fNWviE+kW2p6JHax2MbSl/NZSowMVp9ZldJFQpwm22ef3vhOxudhSy3Kv3jiq9j4TsrbWD9jlZBNEJCAenNdjLc6fabpU1WAqxIZSRgDNY0uveGbLVbqSXW4FVIFACZY459Aar6xNrVg6dKLN7w/oq2+itPHIzRyXBUynJ2n0zWZod8Z9Z1PTjCvkopZ5d2SSBW74D8f+BLzwTf+HrvVL6a4luGZBDp8pU85HzY61wVlfLbatrMlnayskd06KBEfu7Qevr1pRpuW/UlyWrj0OgaK3WwCbZW2yFgD9azNFuFnS4d8jMxwMY5Bq/pmvTzW0clnolzOhGX3MqEnv1rIs5rn7PPdDSCymZyw84fKc9DioSeqKg3KNzQW5iim3y7lnBOOegz6VS02aG4sVtwZGmEjbi4x3NQSRXOovJeJCsbrGcBn6CodEfUzEv2TyFk5zI4JA5rZK6uaKVlZHo3gXUW0fQdVNydltcQlIhjjJzuFdx4X0vUNG/Z7ht3hS1t5bFIlDD+AMcEfhXnfh7wx461n4ez6pY+KLWwiiaYri2Eikrknr6VN4jHj1PAXh3S734i3N9ZNZx74hCiKTgtngZwfStlGKg02ebUcnXUkZUmkpb6fKnm/I0DKpBzxtPStm38Ty66vg3wdPtddM05ppLjI4K4VRj8TXG63olzDpDynWJZgIT8qnGDjpWl4H8OaVqd5LqVzpzzqukIjt5pHlu3JHHevPXK79T05u6PS9KWG71O7XVLgMsdnIsbeaADwT61wOj3VhPYabHrN/Aq28fy7pQDz2rGubfw6ul6nHp1gWu0RwWMrZXH9a1/CPgbQ7Pwvaa3rWkQ3NyIA7+Yu9s4pKPKroISlzWM/wAUJoWtafruiTaikcV5blUwcsCB2rK+CXi7wpJ8KVs9ZvpheaXdsgjEbOVHUHgeldvoS+G9Q1G/vLrTQJFtW2Dy8bDtP61w3wDP/CE/FbxT4GuoEnj12xW5sy+ACASQB7/Nj/gNL4ltb5hJSk2k9tdjoYvFXhW9uXUX092rZZQtu4OB25FVfAfiqI6SdJsdA1Rna9mJIt2AkG84yT7etdNqFneWt3qk1pZp5VpMo345IwCwFXPCuo6RLoVqlhE4uEt2luWycZ3Hn61UaicbsSVmY1l4h1e11kX48GancW1udjoGUZPoMmsvTfFHjnV5ry/8LfDYKj6hI4hnvVEhAODxgjt0zXU2i3l9iKFThZfM64x711fwet9L0eC2tCDc6he6nPsnYZ3BmJPHp2pRrQutC6iko3RyGv6f8SPFOtwQW1lpFjCNJ8+W0W5LScNj0x7Vwehy+IVl1C3soreMxzhZDICxU45Ga9V+Gl8dB+KXjj+3INxtpGtLTe3AtyN/H/Aiw/CvKdGuby2l8QXbkDztXnXAPBQE7T9cV3qbfw2OTmu/ebJdut3Goqy6rBbsinzGaHeB24zWR8Y/CuqacfDd3f8AiR7t7RluEkEIQAFgMYHFTXVxdXE7WUasrs4wwbHHFX/iQNY1XTpYU3vZaNpm4ADO7Bzn86cYtvzBy5Xe2hueDdO1fXJRc3Wt3U0EsZZbZSFEnvnrXaar8GNO1O98Kwawbq/mv55J0hFw6+Uqp6gjmuQ/Z/1LU/Ell4dtbW0kmvL0N5zouVhjBwST617V8Wtau9A1DRNPspytxp9xOqzooGUaKr9m+cynUtoY9j8IPhno/jfTNI1zSGayjcyTia8lkBJHCctjn0rj/ilZfC+58L65c6V4MsbVLbVkjjwhJaJZVHft1rsfB3iDTdW1BLa9upLiCY/6VKw5DgEjBrlvizPodj4L1C40qxF0rXUEeQ/G4yjd+OKSav5lw5b6bnb/AAOvvB/gv4y+NDZ6TFIING01x5KZYMBIc47DkVi/HjWNTT4T+OW1NBbwarbSyQrzk7umfzrlfhvq50f4qeLrsQyq91YWcUkh5GArED8jWj+0BrZ134V639uRlK2/lwICBvxzgfWlVUU9QXNdyi79j5H0a1MFhDC7bmCDDBsjpR4hMaaVcRscho2yQe9N024aW1idEePcBhHXHFR+JZTHol4EXBAUZ9iQDXsYeLUVY+fxHO6r5tz64srL4wj9n34dX1hq2k3FhpMmnhLCZGQn5wFG9TjI47dq+otG+IfxV8M6e76t8HVuQcO91YarG5Ixn7rYNeIaSJ9K/ZP+GFhbKFudQ1DR4mOc7MyqTn8M19R2wZ7xIoYSIYGUMccOcc1yzk3Lla+49GlSUaa3+Z4n8KPjj4Ug8Iavqms6dr+jy3Gr3cjmfTpHCt5hBBZQRj3rzv46+OfCHivWvDVv4f1xLy4e0uJnwjDaCwx1Ar6C+E2qynw/d2ot0aG51W8Xcy+krCvn/wDaUs7hfiR4ak3RR40u43QxoBu/eLk8VjNNT9PM6ocsrtI+evi9q7rp1j4bjkUy6vIIvl7Cut0PTTpOlW9lbkIYowpGfvVwwx4v+K0k02xdK0gbYs8nzO9ejlPOlLCXevTAGK65nJUjytJH/9X50vyZGxEFDjuD1NU54EeGTzXBcDOPQ1NfoFuPNHAA+5nJFUrnEkZIBKngZOCKKb7bBbXRHq3wGvrjSNJtbn/XO3iEbIU9dmAa+iPiffXsvgPxEZJthOnsZcp92vmD4Ra/oXh+awt9Vu3ST+0zOrbTtA2Y9MZr2rxn4zhufCWswadrcV39rtzGsDOpJyRinUfO1YcYWk3Y9L+Gl/GPC1hfFj5Is1+U9M7a5nwBdraeFHeGA7Z9QnmkkB4TMh4o0S5msvCNrYW+AzWeCVOQDjrTvBoFt8PLHSo4eLuSTzJOuSXPNZ2dm0aN+8kzP8PPBffEnxYfOLQSRRESnpuC9K5bWdT1K58f6DJaaiLYw2FwGGM5G8VoeFglr4i8e2Fze+WYZYxC3fGwYrE00rb/ABA01Z4POWPSpcZPLHeOazcnezR004pPc7rxPr11Nb+G7SSVvLudTgBLcZNO+K3iaKDw34j0eWIC1RFJmJwMZ5Fcv4w1KOG20/UbqMrDDqcfk452t2/nVD4s393qnwv8RQQOr3ckK/O3QHIq6nwoxjHW6VztvC1/dXvgmZDEI457IlHB+bBWvUfh5HHB8P8ARo1kO9LEDkdeDXl/huwh0DwEY7zUVR00skbhznZXb/D7X7R/hxaalLcbokscq3rxVuLk02Y2d7M0fh7ceRoILHBe8mJPX+M0ngC4U3/imdOd+qnn6KK534TarJqHhu1ubhDme6mKjH8PmHBrW+Hs/mXviQliUOruQcewHFKcbMNLpFzwvM6+MPGThvv3cJHP/TMU3z528eavIziRI9Kiwh7MWPJqDwpclvFXi5SmAL2IKxH/AEzFVvNlHjXxQ0nyg6bCiH3yacLWY6i5WuV3M6yt9P1H423aXdnblV0BMxlBgksefxpniP4W/Dm8+JGgtJ4eEF1LbTsJ4ZmjK4AyPlPfNVPDDW8vxn1ErkyRaFEGYn/aNdLq0jyfErw5EMnbp9y7DPX7oqU+VXiO6bbkr/I53xT4M1e38c+ErPwt4yvtJTNw6NIBPwE6Hd2rwf8A4KE23jiz+F3h+DXvFsOq2s2somfswiycHnj6V9Oa/KU8d+GZAykrBdZGenyivmj/AIKWyY+HXgkJIyb9cB25+Unym5NLV79xtpp3vt3PkG0lP2aGAKMrGAxU9a9g/ZJu7Cy+LUXnt9miZomBkOASGOc5/CvG0V4oY0GFfGWcHrXsX7KttZax8T3tL+1W5MSwqPTBZs/yr1XG60POruyXNvofoD8RZ472y0pba7glWbWIGJjkDEDPt0qT4hrMF0WJ13lNWgAwe3NcF8Q/h74Psxoz6fpz2VxJrEHzwXDruOe+Dz9Km8deGvElnNox07xrdOpv0KQXEayBeuMHqMVwKD7HVd2ff+vJHZePmYz+HlVSGXWYWGT22nNJ4ykZ9W8Nb3ZUhv2b6/IcVxvje5+KFjc+FBHY6Tq/lamskwab7OZEEZ4HBy2ccU7xb4+u4dd8M/254WvNKia8k3gN52MR9tvapna1jRSaVrdDsvEcsb+M/DzsDtaOcD2+QVFfzufiVp8XlZxpMhQn13iuc1D4k+CNT+Img2tvrO2T7NcHE8TRAcAfxYrburhLj4mWIgvoJj/ZTgNFICAN4qIws3zFSkpQi187EyN5vxYkkDnEegKCPcyml0SVH8eeIUhZiVFspJ6fcJwKigilHxSvo4yrD+yotxznbmQ1W8N36W/j3xHZ7xIyywGQY5X5K1klZCV3cs+B7gf2r4kkQjd/bEgY+gCioPBcqw+FNUgMnDXN06fTccU3wGP9I8TybcebrM5QZ6jA5qHwtIP+EHvRGu9v9JbOeh3NTUdbMlSdrlZZLj/hS1wvlfvBp7gBTjDZzV7xsnm+FfDNu77V/tGxLZ7kkcVTn3D4PAYBY6enfB3Eip/HYU6D4Wt5P3ZOtWiE56EHinBXdiKkU1dmx4kCnxn4bkGGKyXBYe3lj+tQA/afibPZSxo9r/ZCOVYZG7zCOn0p+vxh/iH4dQS8iG5JAHBO0VFZmX/hat2kjDCaPGNuOf8AWE5rNRXM7nTVrNU4pdDltM+Fnw88V3PjB9Y8MwNKNVkWORCYmVdg6FcGuVs/hVZ6V8Ml1Lwh4q1nQ4WVttrDceegG8jBEma9Q8Fzy3J8Wl0yf7WuAB0+YKorChHlfBtyZDGChUqvJDGbGPzrT2lSJioUpp+7ds5rxJZfGPRLPQDaeI9H8QRHUIUFveW4tmA2k8MMjdjpxVif4geMLD4k2kviT4b3EJXTWUnTroXHy7wdxXg12Pi9R/xSsBHzJqcTEL0YhDn9KkkkVPiT5gUlv7KCgeg8ynHa4cyem39eZx/gv4zfDn+1fFVtd31zp9zc3TOIr2ylhZfkx1ZcGvzv8T3TTeOfEFza3a3dtdX0hhkPBwWPB+mK/TjRorLVx4vN9aRSRx30ke5wDtURg45r8vvFf2LTfG+u2dk20G/d1+b+9lv60qdNyqJ3Hp7Nr9DMtmkj8aeG4zK6RPrFqJtvp5o4/Sv1e1Jinjjw6yL5ccthLEMdB8qmvyhsXvJ/F/hxbaASZ1e1IDkDMnmCv0m1nxV8S9L8R6FJrHw4W6jt42xLZ36lthUDOw4zxWuKje0FucWHcIym1rsa/wAp+LOrvJICgs1iHHX92WqQSpD8M/D6PE//AB/QDcf+uprg9Q+MPhBfGN/Pr0GqaJPIAAs1jLhfk28uAVFdXFruh694A8PLoGuW9xF9qttuJRkhZCScda5rKLszpVRSbcdTtHkD/EaFNwXOlkkjsN4riLi81TX/AA/rng3TbITwSag7zzsDhFMoOB78V103PxAQx7VddIGcnOR5nWsqy1W18PeAvEd4yg25u3kkkxkjbICTWVfmUfdRvC052loa8nmWHifw9A4VhFbzI5VcbDgCsrzyvh/xX83Au5MZ9Awrzn4iftmfDjw/4n0sTwTXLIrR+VaJudc9yo5pvg746eBvHnhrxClpeSWkt5OzLFexmF1JI52sAe1TQc0ve6hUnT53FSTsesXLWs+t+GbOWKJ4pLeQOJIwcnAI6ivPte+Gvw81LRdd1i58NWsF5DqB2y2eYGb5xgkqevNdk1/Z6l4n8OmxukmEdq5yo46AVSmVU8Pa1ZXc8BdtRYpmRVJXePU10JvuRLmbty3RzHijwX4h0O6g/sL4iXtshtRtivUW5jIzjHzc1F4f1D4haX4T0e0XwtZa7YLeeYbuzuPJfcGOT5bds+9dT4ys7HV7qO2u7638kW6ldsoPOfaua8T6dqGm/CnTI/DWtS2L2dwBDNGdxfLnj3qPaqN+7G4PmWjWnf8Az0NyT4qeF7PxBrq+IkvtKu7q3jRY7i2fauFI++AVrW0jUtF1VvDX9j6tbyfZ4XLnzh1K46V81RS/EHVr7Wk1r4g3srKACFRQAMd+KzNC+Dfh6Txbo7/2rqFxqN4JAJUvJI9gxnopArKpiKSaVwUMRKN7L5u2n4n0R8TNN1S6+GusyW00fmi/BT5QVILCvkn9rnRtQ0WXwXZX1/u2x+YDGvBGOhr0HxJB4y8AeG5dC0jxFqc8t3e7IftDGdEAfnP4V5P+0r4q8T6hqeiWHiK2jDWliFjIU5cdyPStKdd+1h+hniKaUJ3Tul8jyGNzH4h0SfaJCdSgbB/3xmv0l/4SG32a/a2wL3AhtUC9ugNfmxppca1otzGpza6jbuQe48xeK+7Y9fu9Q1nV/wCyZbePzRb7yrA8fKK9HHVYytG55WCclVnUtvY9XmMv2q4V22ILQMBjocVCty8gtpJVXctuRU08ci3dz50nmFbRFYjoRio7dIvtEOFZgtswxmuZao9pSk3qcT8T9G0jxB4f0yz1OxinjdnBdhgjjqMd68U03whrPhR7Obwd4vubN4nfy1nkZwB6cmvdvG7qdG0hSMOC4x+FeV6oYbS3gmljIbzGyetZxqvWNjKrCDa5tbElv8UPiJpdnYrrC22qmGdiXRCjN/jXRaD+0f8AD+5n0/T/ABB9p0a4jmdpZLiFvLBx034xXG21z9ohsNr5jaRuvarg0yy1GKKO7giKF23AgHilzpPVaBHma92Wvmez6Nr3hvxElhcaJqltdK0ruHjccr9OtXYVJa0kh+cmSTb6cCvmoeBLSIx3Wl3FxZXKSOY5LeYoQPwrQ0rWfjD4cFu+meL11CziLBoL6IEj/gQxVxnB7Mic56c0Pmj6A8hybfg5QucE+tcp8Y7W4n+HGoYGx0gJXjJJFef3vxZ8bPpdvNr+jNYRxM2ZbKbd5nvjGa5TxD45n1Swkgk1O/mhlQkLJkdu9ROrqlY2w6U5Xf8AkfPOseKBqDG1j02OCYoNzquN1dP8NYJXs5JJmQeWwBXoSa4XUZYmu5xtCjccdu9ejfB1IrzR9RuZJBvjYBVK9R61vipL2HMhYKHLiVBu4uv6bapPLHa3e9d2QwGSor0fwnoV/P4Ta4sbyDyo0LgtgdK4XxNp+xjsQQMR/rN/Wuj8O6W9v4Ulvpr4vEkROxWIJrxKsm2rl0pRjN3X42PIL9ry81m5efHmF2GM42819B+HtSuLGys7QW0bO8KDBOABivnG4MsniCX5vKR2wADz1r6F0Twzezafp97LfkSxhfkZu1dOJlGyT6nHgKrlzOK2Z1lld27XRivLfDpkkZHNH/CR+GNNv5Lm7dIVYY3OmQPxrG8i7XVzHHKkh28kjpWb4j02+vZDby+V5MjAEbPavOlFcx6lSpNx5o7o7KPxl4Fmu2lTxBbuNg2pjqabYavot1NdSWs9ryxOWYCvHJvDlvDeMfsoyuF3DitrwF8MpPGniRo5rS4NvFE24RTFd5+gNdMqHLDmuYRxlebUeW/oerpBp9xBshmsCxPLFwc1Sl8NWeqW95B9ptYkETZ2opGfrXlXjf4eHwj4gbR4be4MYCuqfaG4B/Gsmz0sPemxguNQsvOBUETNjJ/GlDDzlFSvYr6yuZwcdvP/AIBlabYxP46/sjKyRed5ZkVfStP4waTZaLpltHp4ZCZWLEtkniuPh01vDviKaO31B3lim5cuS1HjG+uNTt0juryeVvMLfO/SvSUPfVmeJGvONKacbO7t1Ot+C2h6Zqk93NqjefDHbBvnHeus/snwVLdPZRaU6Jv/ANYJCD+lcF8Io5rez1O4GskWhAG08nOema7W3htId9zJfbTnGD3rCqk6jR14edRUI6WfU6HTvhvoksnn2d6VglkIbe5JB/OlHwhsoGnurfUZdiKxdHJIHvVTw7rUNvn/AElXQyE4YV1uh+LZhb6jDd2RktzbvtdfpXJNSi9Dspula7OOtvh2klhNcG9EjRws4GeAuapzeAtR/s1JBeERy4zIjA/ga7Ky1+aTwzOo0OS3c2h2eY6neD06Vx9z8TrrStMhsbjRBlmAcSNwD+FRT9pNaF1qiXvXsreZRk8B+KTZjfqqYMu0AIpIFeaJaTHxldac00bPaTbJc9d3B6V6P/wtHUYY5MW1rHGWGABkj864LS/ENsPFzap/ZiTJPcb5pwcMfWu2ipq9zjxM4SUEm9z0ix8NX1tY+dcRQ3JdmZf3fKcVny6ZavZ/afstvJMAxILlTXSWvj74e3FsbbUpL23kiRnAY8H8qz9LbQtcsBcWeySDYzpIrducVyqpNJ3PQmmrNNWPLfGKW1npkIMIUPz/AKzIasbwV9nk1aKJLCS5Z5Aixo3zV6t+0jY2umeHfDFtpvkRRtb5bC8kgZNcf8CJbCXxraSXjRKq5fceDuXHWu+nUUqPMeVKM1ilDm7dDpp9AlmWSRdNlji87Ydzg49jWTf2kmmzJbDS5JIZpMCRV4zjvXt7w+AZJ7qaa6t5BNfOdyy7SM965bVLWxijWyhvYXjN5vSXzQciuOnXdnoehVo1krNnmnkJbzmKaCaJSwCgISST7CnppcJuruGa4uEliwQrwOvBrt7R45vFdjDJqcMDC4XbIQDu55FdlbaUlzf6hfXmoxmzQlctgjOciqWIluzShSi1bV/16n//1vkpNEE9tIov0O0AgsMFcVXh8P8AnyoW1HDtk7WbHFemWvhBtT1rUdQheJ4HhARA2OmefxrO8a2FjDpiW1taoLpYtsjod2wAda4/a66HTUg1abWhwZ0SSZVJlWRYW/hbnPrTtR8NalKEu7aYLbvIqsCwyag8ALjUmsZIZpdz4Eu7g/5zXqF/4N0F7C3VIJ4ilzyzSblJz6UVKrTs9jOnP2kOeC/r7jymbS/Ev2gjTbnEUYCMuOgz+dPk0jX9J1FUtoSrSAksrck+teoX3gjw9aQXN88s4mPcDAA/CorTwpp1xqFqdN3SwLpruJZGY5kBH9KPaykk0i5XjU5dF8/+AecpfeM7OSJ54pCsZLB3GcmpP+Em8TebNI9sP3sbLIRHxjFekTeDZIm08pqLIg3FlD5/Q1XOkve6Hrd8LhVNpbNsLY+Y9ulN1YytpqYyhU5mmz5zuJU+1yibeX3H5iDgmvQfBPxmT4d6Beabc+G59UFw4llkiYjy+MCvPbqdLm6lnhzuMhB9DzXsvw3sbu88FXd0LiF28/y3P2IScY+6KqtKPKnuedQjOUm1Oz+X6mza/tS6fp39lXg8GagIkzjYA+c+vNX5f2tfDckL2ureHbkxz3Jfy1HzYz71n3Hhn7TqUFkuiLM8kRdU+ylMkHuKgk8FXlwIluPCOnxMZ9oZnAwfp2rmcISTcep6Cli4y1mvSxjfGf4seDvid4egsPC9vPYyQleSCGABziuo+EniW403RdGVPC+o3bwyr58sUBYFgf1rjfiV4Ui8N2ySJoy2jgjeyTZQk/1rr/Anxb8TaJ4Y0fSbTw9aPKCv77cSW56/WtpJSoqKMVeniXOT1t0R6dcfGLwsPFGpQXj3FvdNEA1vJGTs4PUdq8+134laZNoR0nTSrJJdg+Yo+ZOTWN4l0vxB4o8S6r4sOlruitV+0NFgAnnkiudj0KFtNt7hkeJQ24EDOTmsacKd7Nna6lVxvY9E0Pxn4UsbWC1sbtUu44QZ/NPJfPXnrVbxj8Qm17SNP0y3WJZk1GN55DgbkDcjHpXAz6Qz3DoLeSSTaGG04cim/wDCJQRWi3Ukk/mTuFIYEleetapRUr3Gpy5GraM9ph8W6HrXjTSLHxpqWm6RaaWPOUpIp88dl9scVxl34h8Pw674l8QaNquDq15Ig+UlWTACkenSuCu9GtpL83E1sk86phX8vJwPwqkllfNYssU8kIaYEqVIwPxFEY0279WYOvUS5UtF951o8Ga9rtzCbSG5nWTkMnpXV+B/BPxC8Nahea1Lp0sUUMbJF5p25YjGa8/gHiO1Fs2kalPHcRDAYTlcj86TUH+IV1DcJqGuakYm+8v21nGe3GazqObdlsdF3ZOzue/2HhW40/w6NQ/sa3hubeWF1likO+Rmf5snvWlq+i7L+PxLq/j8aTJBEzho0Jceg5J4+lfMj+IPiVZ6XFFH4nu0WTanyON2PxpmmTeNLPVV16HVb251GCPaBcsZF+u08ZpOlb4mc0n7XTkttr/wxa+PWv2uv/YbhvEt1rjI8i+ZLbmInP1AzXm/hqCK31mKdzIiA5yM/KfWt/4j6/4n8WJBL4uYyTW+SqqgQD8BiuS0OfU5ptuN0b8KOhrupRUKb13PPkpKtoro9QuALq5WRJ95dxgs3Dd69h8O+G5re8i1l9Esr64e1j8gxyYMPuw968PtrZoLSAAeW0ZyQx5rudC+NV54X025tU0U3hkQIXJ6Y9BXNV5pfC9T1oqENZL+vQ+iNHml17w/qFvq/gKyuuHSQxTAMMD3Ar5G1Tw7LoL393aWktpYNcMxV2OBzxXpnhr9qWbw/b3tuPDwmkuVYkiU5TI75rgvGPjceJbZZU0vy2kwWjSXK/8A66mhCopXmtxqpRq2kpbX/rYg8H+IZdI8V6ZqSafHqMMMwMsB4LD1XNd78Rddi8R6s2s3qHSY8DybZgAceprzrwzrVjoPiTT7690P7daRyBpIvM2/r+VX/il45s/FV7dNDpf2GKVQITvBK4raUVKewqleUKMryR0fh2y8JazYXBe8+23KlmYGRgFHsKbdfCXSPFelWut+GfEWlQoD88MkwRt2e5zXJ+B/E0Wi6Y0clrtkdSpJI+YfWrM8/gi+tX+22Ry/ICHHPrxRJtO66GVCcKkFzLc6C9+AXxVubSG30q40e+kL5jVr9VT8TVaD4J/GnwdqlpqPi/StMnsY/ncWeo7yFHbFIdH+G9zYWsX9sXUDo43KtzLGw/EGtJPDXhSLUIbbTPFV8yyRniTUZJAv5mpdSTi7hOhytWVvmdF4g8aSN4QuLe0k2SxRbIY26n61zXwkfxDp+pS6rp/h59Ui8siZlYDDn0B61yGrzXekXd5pls32mGNiI5GYnIr0n4NazLAVsZruK0APmL5hADNinOLhTuuptCrdq+6O2j1bTH8KSW8VpPaaijOZbW4UqTk54zwa5O18Tf8ACLX0o0i5E8Wq2fkTWZBbyyep9B1rsfErXvivTF0q/wBS05QC7CVZMH6ZzXJadf6X4T09NF1q3trlgMJcrMMn+tckYO/NLVm05c7T6HPeJYbzStGFtp9ktnbF182NTnzM8/zrnrkzHy2RiofsK6nxH4r0+626fAgZARgH5i341yd8IY3gkYSwyM2Qp7jPauuDf2iuaOtj0LwL4wFutp4c/sqK5kcsRJu2c+5qPx3pGradqUF7d6LCIpVZlkhkDhSK4eK+aLUYZYQW2gll3ba6bWvGUmsNa2iW5hjjh2ndIWBJ60ppp3RKn7jVyl4l1p/G+j2djdbbP+x4Tul3DdKB0FeG6jJF5xRnBLH5cV6VqJeDz44n3FgScDpXmWpIjXO6QbiT2PIrpw+qaPPx80kuh3/wvtrNnDvbJI7hsS9e3St87f7UE3AdBjGOK5X4dW15BKJjcMYY1fbGO1dFabNT1qGE/I8jbRk45zWM7yqOx0YRQdFKRqSXDtfQY4Lg/MTxn6Ve03Up21ezM6qGtN2/acbs96p6p4dSw1dbaW4kabaGI7R56VXmtp9IuruJ23Hy87s9azdtkbKm3NnQnxLDcePIPEF7eLbrbbIxz/CDya6/xj4u0DUfEthp3gu9N/d3UR8790T5fPXpXnXhWyl1ISJFYpLPnKg4559TXdeFNN1qy8Tm4uY1sWgiBnyVVlTnkGtYcqdn0LnCVtEW7Hwne3niORdRutWWWzgUqyxKYjn1yO1SfC7xBqVn4j1PV5NGe7sbqQQQtuCA7GKk/nWLo92fHnjrXmi8cakulaQ0cMsaN8s5J5+YdfQ16f4dg02Pxfd6LplokWlWEMZiYj7zHJ4H86bTT1NG4yhrujG8U+KfEg+Juk65pPhJZcW2yWA3YGAH46etegWHizxrq3xIstevfDlhY2osXhitRcb9rcctXL6xe2tp4/0SSbTRM1xG4d14C4OBx+Naut6O2la9Nq2jtIzx6TJuj3k7ufvYom04IyjTcW5N3/r0MjxN4p8ZH4kafZmytk0y2hmR7lQXZSRg/UVy+n6Zp8via6vtU8V3VhaxXJXZbxqikqo4JPStPwH4q1BNTtBqjfaZpbSZdrY4fjmuD8Q3Wsar4xuPC2nSi4l1G9kyqjmKPaNxz7ZxUQbcXHYiu3KSsvz/AMzZ1bW9D0S4tPH93rV7e25vRFor5D8Z5Bx64PSvRfG3h/R/iPe2+r3Wo3V3Y6cyPMs8zDy2ZeFC9PzrhvFFz8O0+HWmfCIavb6PJo1zHNb3cjjzmkU5IA7/AOFZ93YeJ7mKw8OeFvGcU2qeILqEFZo9odRwW2gjPyg0U7tb6ouVKUocq2/rzO8fwZ4KutC1D+ytMg/dsHbzG4IyO+a0PC/hnw5LpXjDxBc6fEIY3ESvMQwhVY+RzVnxB4A1zw14D1qW9gt2gs7VPM2EguUIzn0zTtJaYfCDVxY+FLmd9QaTzYt3IBX5T15ou11Moq721Kfw88M+Gm1ezk0e1s7wzWcjkbFG3CZBz7mqNjr+mw+FLDUrTTJRq8kDieIAEBixyPTitiWTSPAXg4HUWlh1E6eBsjQ/u2CcAEc15d4E1TWNc0CysrLTYpLhI8rK8pQsASRjI61dm1dPQdSdqtmanhXxbq+grJAHEcclzKz/AC8lSe9bnwq8ZSQeJ/ENxbxOv7yNIGzxgr83H1rz0XWuXUkl1d6W8aNMwCbxuUA4NO8O6n9g1W6W1spWkZx5jCTAHHejli3c0bmkrnsPiO8ttF+ISfbWa4eXT5GREk5IZhuPtzXGeNP+Ea1DW/D72kcokhuGwkhJJOCSM0ugeGF+IPig3l34+OiyWNoSYzbCXem77uTz1rN1K6ms/FegyWtwl4sd3LEJWAVWVAfm/HH61lNzUlK5Dty8vU+cPGEk1zrmqO4YKt22BnBUehqh4a+0XHiDTdPsWzJI2Acjrgnr+Bq342ne68R6rdFhm6v3kKAdDnpVXwBPb2fxA0271BHFou5WA7Ha3Nd0Zc0LyPLgn7ZqO7PftK8L3Gt+HtIijnliOI3dY5CDu35Y/pXvmgy2zeLfEmZCpVrXBPtEK8o8F+JPDqWGh6Zb6/5BwiLvtT8xLcLn8a9U0KD/AInXiPz0Lzw3cahu5GwV8zjnqtep9BhVOzclZFm++0XPjLTJUJCfZpgCercdKoeNlttV8DtKqbpzc27W6LwARKOTV9lnuvFNnHbrtK2UrqS2PnyAazvFdprlj4W0+wtZER5tTgjkYYJVS/OK5Ve9mb3kdmJVtdLuhfLtUQszkdR8pzWN4YRrrwzY3GnMUV7ferP6HpxVwaLevZXIm1ZZJDDKHifv8p4Bq14btY7fwtoVuRgi0XzGXopxyPwqXHQpu+7MLwkk/wDbnim4u5d0hkjVDjgjZ0rwn4s6bDH8LPC9xNP5c2s/EBI0if8AjCyb8f8AjteyaFdu3irxjY52xWtzGS5fqnl9cfjTPht40+G2geE/Bl58V7WCXTLvXbq30wTReYZbpnKxgeh9DSlFrRaEpqMWdH8Zbua21DW7YWObeeODzJAeANqVU8OeIYtIh1eRYmcS8RDsrYFZ3xuuL/TZ9XvB5s1nLcpEFI+6GZcZ+lUbG4ht7q5tLj5RCRjPQ96uo+eTFGSXW5d8Da3FZ6dLZRDe8t9O0gbjBZ85/WpJbYyfFHTwG2xppMrTkNzy424/Ws3wIi3VtNq0uYreW6l2HHDEORTZftlx8X47e3YZg0fEh7AGTI/rWMea9ti0299TZ+Ivz+AdZSKchhsIJ5yd44rb0yZGtoBMVLgYIHQcVzPxLhi/4Qm7tlV5DNcwAFGwSfMWu9h8LNFJGzSrCoXcSCMHIrn+3c0W25znhKFpV1UlwwOpSEew4p3iCBD4u8HRRynKvdMeO+ypPBtrILC+mFzE4N9LkswGPm4qt4gubeLxz4QN1qNmscP2gtuuFXkpgd6Ki5ndMuMlFam1rubPQ9RdOZDA/b2NL4cik/4R7Sh5Xzm2QbunOKzvF3ivwxp2iag934gsEdomCgXCsST9KoaX8WfhXBYWMNz48sQ8cSFghLAHHTgU5KSjYiN/iRraWxPxE8SQlSWTT7RTz0+8c034jib/AIQ67jjTcrzQqR7FxzXMWXxZ+G0XjPxBqq+Ko5YryCCONIraViNgOf4eetT+LviL4c1nws9vodrrGoTy3cL7IbBx8qsCeuKypP2t0ty3JXVjvWjmlEaIxzGigFunSuU0m5mOra5KikZvCGH0UVdk+IwvHEdh4G8RysEGf9EMYJx7muOg174hae+rXMfwh1Vhc3ZljEl1Cm5cfXj8a61TmlZrUUmpam54rgmuhoi7irTakoB7YAJxXYRfK8aSrwncGvNtS1X4r64minTfhckMlnc+dJHdakg7dAQCK6PTpfjJLueT4caTazHOd+rl1/RKjW9mmiHZu4/wDKn9i3jRSmUvqdwSSOeHNS+LkJ1fwkYmfzG1J9308s1keG/D3xp0yxks5U8H2Ja4klQbZZsbjnqcZpde8D/F/XLrTdQu/iloOlPpc5lVLewBVuMYbc1EqE7WWpPOtzuNxjlLIhHX5jXJ/DrzLnTdSuZM+Y+pTA/99VWl0f4gqiy6p8f9Lt1ycpBpsAOPXJJNYdtofhzw7C8OqftI3OyaZpXYvBExYnp8q9KIUpvRpg6itudh4xhnJ0GMNjdqaZB78V0MtncyTHKKBzncQK8U1q7/AGbryZIPEnx7u7ya0kEoVddZSrDvhcVj6x42/Y487zrv4kXl+3Qr/bFw4P1w1VKjJLRjVRXP/9fI+KSxr4G+IdrJIkcl0VWIFuW+QDj1r5b3/wBheHTcyxB/KiGeevHpXp3jvxp+yneeF9QsfAEU8+sygeVKkksmWz3LMa80tdS8O29pHCYzMwGZWJyPyNeFgI1OW80epia8I6J6EPw71NtQt7m4uZAnmSZjLDBUehzXVapqOlWWl3M7akscq4AIUvn8qwf+Ey8OQfLDortsOSRgE1Zj+Lmk20sbW3haSV1z8kjqB+NddenKb5uU5KdWnHqdv4Y8W+BYPHPg7UE1f7X9nYmURRuWUlfTFe8X/wAXvCV38QrOa10nxFc20FnIjyRaPOQXJGOSvtXydc/tB+LbLVtN8QeGvCmlWM+mSFik43h8duB3rrNW/wCCgfx91Ro0svCnhTT5AmRI8DSD8cYooYesnexzYvE007vY9F+OvjFdS17wz9m8K668UUkrJG9iVY5GM89Pxrg9HuNYsrG6hfwNfRl7h5FMkyjIY59a4HxD+0t8dvGF1Bfa/quhxNCfkFpYbeD9TWbc/FX4nXMYVvFZjJO5yLZMEelXWwk5b6BQx1NLQ+nPgtF8Qr2LVbbQvhrasszK7m+1FVBxjkAKa47xbqfjp/GfjKXxF4YstPVtOECrBeecJBySegxzXhFh8XPjLoxuTYfEvUbJbkFV+zIq4X64rEg17xT9rlur/wAUapdy3S4uHnuCfMNVSwclrJ6GdTHuL0R6d8ONLv7Wx8V6jYeTbvPYxW8sbjcXBzz+FPtINTjt4v8ATLRCABtIGAO/evK/t1wdzm9uomdduFmIBHvjrVKSQoNzzyPkc/OeauWEk38Vy3mMWrcp7x8HxqejfFmTVoPHVppEj2Mv7zKR78kfLuOe2aqC48OWU+qrrXxgRI57qZnELRKvzOe+OeK8jjn8H/2TP/bFuZ7nYRGsjnv6HqDVZ9V8J2fg59KtPDUct6zkF5WwoyevPJrSWF5qWvTrZX+8zhiH7XmjfVd3b7j2eTxJ8G4rCKyuviqZY7cDCQ3hBYAewrltW+Ivwtt7xbCHwfrmtQR/NHPJcuqk+o3NXH6l4qsNZ0bT9CsfDFvYR2MYzOUUl26cn0rnTJd6lfGytLSSaSCNnldR8qIPX0rnp5erPmfoa1cylflhG56I/wAR/Aj5mX4XT+ehyoa8Zgw+uaqT/GPRrIxxj4SWdxLMxWANdEbT6ZINcUseDg/KTweeBWfrkaebACwURuGQ88n1qoYKkmkzmWYVnPTQ9Ok+M83huSE3Hw706VXGDCk2/wAsn6j9a7LwP4hsvG2l3/imy0qPTJ0n8lodgJX5eeRXgmr3PlRwSuu5T97jJr1z4J2k8XhC61SO7M8N3fuEjAx5eFwQfXmssVQjFXidWGxk6s7SPe/hxYatqHgBPslzBFfG/l2u8IcMoboa87lkhnsdeuADBcxazcHKjAbGAR+ld34A1q70bw3FKtvlUu33qWxjnmuQstSTUTqwubdora51GdyrKDyT/I1wQukmd0HJVGjD0C5lGpol7cx/ZMhmUDGePWr/AIL8OrceH7uS4tC0d5JMY5skDOSAR+lZ2raYIrExrbyRqhzGy4/KvQPhBd2lz8K4r95vNa1eZfs+RlNrHOfxqa87QbR1unzM86s/Csz2cpu7oxSqWRgORxxUHhy3t0upI47nKRxtvU969B8Z+Hbi2027ukjSGG60yS881R/HjPHvivKtBkNvZ2lxd3DQtfqiF9uSUbHI96mjU547g4tM2pPFGu2fg7VPCGj3araxLcO8ffDgng/jXaaJYWNx4B0iyd3SeKxiy0hJ2kKBXIappa+H9eurgzbbO4sXTzdo+YheCw61s6VcXttZs00jNGlnuYbSABtHQmuy8FDRbnNUTnNIPGuhx6NodvNcsX+1Foj5ZyQ+3K8Drk8Vm6FrEul6HcGO38iYMq7CmCw2jnn3zXV6l4W1rxB8Jr/xKtyGubEfaImlQYjCLuzx1yK4vw/pb+JvElrfvrI+y2cMW6JB8kvGTz+NcsXG9rm8kr2XQs6hp9haw3G6WUefZNcyyYxksDxx9K2tDvpNa0PS5pY2aKS0RTFG3IIXuRUD69aP4X8SW+qbLeXMiwMFzhEzt/Airvw60HU/skA0dQ8DW8UiSzHZGylR07nNS3Z3QlCUVqzB8Yxajpfhi4120YxPd+dGtunIKKDgk+uRWF8ePDrfDN/h38WNDZBcCBILgE9MxggtjsNzfnWv45vvGywaj4amtojp0SSMihf4MElgcfWup+OfgB9Q+C2n6ek7XupajbRS2zs2ApjQOVA9wMUczvy31a22KT5ZKW2tu50OvacLK2bSbVPNjfT4rm7nQ5G5lyTmuA8H3kGn+A7W7WYN5kkiBwvJiDkLn3NWPgb4yOr/AAj1jxT4h1dHnsrFrWRXHMflIQCfcgg1xfh7VG0nwpo2kytLf217bC7aYRnau4kgZ/pVQpzlr3Kdoz5T1XwQt68125CmEzAPk8kccD8K6D4GyB4bm6lb7O2nahdNE7DIRFduc/SvN9M8U2mqX/kNqDWylT5aA7QWArd+GvihIfg7q2nPC4uXS+jDk9WZ25J64oUVdIJyS0e5yOs+KFv7251N7k/aLm5cMyNjzVyeePwrL05W/s+4keItAbhm3BuprMtbhB9l+0bBtjAZBjC8Vp6PqKzNPpcu37CJ2dCR3712Un7jsYTeq0Irmezhk3wwsBx97OafYzX2rTalpqM7i7sWjCbu3U1JqVlJcy5t7lGEwJU7eAKo+G7+Twp41h1J8TWsUaiVAOWPOaqEk2ktwqttXtod/wDsaePbfwT4A1U34ge7t5JLeJXI3I24nHt1rM+IvxG1+68Xadq2oTWzWUgmiWLyi2HHTDduM15J4PutvjzxDFosVxbxXtw86w4yE3MT/Wu9uTcXU3h3wo8ZZLa4llncjltynqe3NXNJJJmc1UqVL9/I7rwd4ts7yWZtTjMaLCDHbxRksx6E8e3em+NPDwl8E213bMY7Sa/t5YbVn6s8oAz75rrX1jRdE8Mr/wAI3pVvHqIthC5ZQ24+v1rz7xf4qvINN0wXeniWRtWsYzHvIAPnrz+FQpcstBzi+W0TU8LR6lqfj7xh4fLNDdWE9uZYAh3OnlZDD2PT8K1fj/olvpnwQYXMUkDyxlxctzsOcYq3YeOhpnxW8d6nqGk+TczNbwwhVDb0EQ/rmqn7Qevyaz8BtVi1dJIkj8oxQ7cYBfPFa1ZtarcxoRlNpSZ8jaRHJHZxxvcedsXCtgjg1H4hWQ6HdBShCAbgfqKk0fcdMhBXaI0C/pVLxI7HR5v3Y2Hb82e+4V69Co2lI8jES5a7W6ufoPoz2Wp/s/8Awm02004x6bBqGkqBvyXk6jn6gV9Po08ajfBwiE7enavDDd+HfCPwC+EGmCNGWO601ggHJkCZH611uo/EnX5PtF1a2PkR4bIdwxPB6VxTk3Jy6M76Tm4JJEfwwnaT4ci/hP7y31C7dlI4Yea1eF/ti61/wjOu6d4kc7duiTGIAckkr0Nem/C3xtan4W2cGoTeVdX0k0rgHHDSMcV8qfti+MrT4i/ETwt4E8PGWX7DEFvcS5G3cOOO2AevtWdeMpzOjDRXN72hynwu0u5t/DZ17UHczanKZz5v3ip6V6BYkTrgSgZ7+1VvssaWUdjCo8uFAiY7ACmWmbJCIW+dhgjPauqUlszhb5pMpX6iPUC+Mhc7mzVK4vEbDIpwOTkVV8RXcv2mGwtJXE9xJlmI4Ud6sNtS3/ecuP4h3qYO2xShrc9F+Fgt73SY5UtzvfV9gZzwyBOf1r0bxz4V8H3/AIb1a/1Pw5bSTRQZEh+Ugg9eMV5t8OFS7t9OnjuMbLqR1GcZIGK9N8cnzvCur/6QHMqRxPG3AbLDpRVfupo0impMTR/CdifCmmP4d1nVtNnktGEjR3bMBx6NkV0nwr8G/EO48EWUmkfGSW/W3kc+XfadFz8x43KBmrvhLSlOgLZQAO1tZSOxDY528Cuk+D1s0fw90iC1mRJ9jOceu4mo9rdNNhyabHj+nRfEzT/iD4xkfw/b65BDdRLNKl0sByUBxg0uoeI9atfidY/2l4TuNOWx0tpfkkWbIZsEcV1nwW8MeNfiB4y+Kt7Pcta2519IUIXI2pEnP55roPFXgLUvC3xPhvL2Vr2KXRwrqkPCqG5YntXK68bWOmUHJ3ieV+Lvil4anudO8LCcxyXGorPLHNbspIHocY6+9X/Hd34b1nwYLDTtUtHln1C3Em6cJlfMG4dfSsv4g3cWo+ItEstK0wObvVUgSUEHHX9Ca918ZfsgfDCT4aW+ofETw7Dq1+95b8K7Q+WzuB1X6/jWssRRhaUnZfiZwjWclFK7/AxfEWj2c3h678tfOQWZw0coIA207w5qLyeArbR0XyoIbLY23+I44FHxs/Z38O/Cbwtf6n4e8T6xo2nSWrRlRcM8acf3TkVx+l6FrVj4V0yz0bxzdSyPp29jNYKU+71z1pxqxqRuncm8oT5ZKz9Ud/8ACS8vJfCljZrbtCcvjHOfnNdF8NnZW1uMth/7Ukxx0rzr4ZeI/ilp3gfTl0vQNO1X902N8/ksx3HPUVq/DXxzq1lBqI8S+D7mC5lvHef7NOtwIznnkYre6dktbmNS6fvaW/rodt4ZH/FSeLHwF2X8fPc/IKpTgN4r8Qz72QfZIBk9M5Ncd4a+LXgf/hKvE1i+svbXU2oKWE8LIYwEACnIxW7putaPqOs+I2tNRtpVkhgVJDKBk85pcsoq0kXOrTnL3LfeVvDDovxj1YgLt/sWHMnr8x4roNWkV/iVoA8woUsLgsfUEiuc8FrF/wALW8RyeekqppMIABzg7j0rR+3DUfiXpQnYL5OnzDZjr8wpxV42RFWUk22aOsRsnxB8NlSJI2guuvUHAr5v/wCCl0STfD7whbyyusi6t+5RU+8TGw/kTXvHxKtNVvdd0htE1iTSruO1uCkiYLH5R2NfH37Zngf4nWmkeEdb8bfEWXVbK5uHW1gkgEbGYDIIx7ZrL2sYyfO7Gs43hdRb0/rqjwSGR2jXqcAcHivbv2N0uJ/i1cTx7FiRoFzjJ/jOK8M3BQY9vKgAn1Nekfs93nj3TvHsdx4GZPtLvGk8ctuHGfm2kcj3r1lOCjzM8mcXVmorofoZ8QDcOvh4+XndrUPGOowal8ZzNHqHh4pyp1NFYHuNprxbXPHnx+k8U+HNI1rQNLktJNSUSXPkNmLg4Yds17D4reZNQ8Lpcsu4343/AO9tNcMKqqaHdOnOF3IteL52Gs+Gyq9bxjgn0Q0eJJDJ4q8KOsqld84ZGHUeX1qn4puIbjxV4TicfMLqQjnriM1L4oEh8V+FVMeI/wDSBjoSdgob93ctNuTS10E8SWWk6h4z0awu7GGaKW3mZwYxyQBxmufvvh/4QT4oxzWunz2LHSGUvb3DpgmTg4BxmuhvmH/Cf6VbFCALKdlXv1HNUp78P8TPJkmUBdHySSOpk6flVKXcTXtOmpl6f4S1qz+IeoPo3jnUYpE02BPLmjWVSmWOST82ea5rwprfjLSfin48e105dbaOaATtv8vBEYG0H9fxru/D91O3xj1CJLuJ7Z9IgCjcD84Zs859MVg/DSxvZvFXxN12efd5+uCOGNe6rEo/nmpjJId5KVrD/Cnj2+0Wz1q/1LwdfASXsjHyXE21iPak8I/EbwVF8OZ4brVns7oxXDET27x5yWPORxjNUPhbrK302t28qyKBqtyWVjkfLxW7pmqQy/DaXUbu0h+z/ZrhcGMcnLVKmtnuU4WV1t2/4axaub/R9X+D9mNM1KzuGnt4CqpcLlhkc9a0viDM0eleHw0GQ2sWuM9ua8y8V+DPBdx4E0+TVPDke82tsytE5jIOVx0+tafjfwnCLbSIdO8SalpztfxrEwfzgkmMLkPxirU7LuyVT59dkdF8SdfvdP8AE3h+60ZWe5t7eZ5AOw4HP1rY0jVLmf4iXuoXMaRNcaVAAM5y2TXk+taT47sdbh1K88Xwalts5YkSe18ssARkgr/WruneNvF+m+I55dU8ILPJLaRJAba53MTzghDjioUmvef/AATOcve5ddPuPRfBmqEHxWHAzFrVzubPHCLVARA/BQW8bfNJGJNxPBJmyP51xXgLx9oeiaZ4pHi9L6yu7q8uZis8ROw47kZHStFPFvh/VPhJYxafrFuyzmDysSgF4/MB4z69a0krysa0pptI7nxE5F14WQ/JM1+Gbd32oTUocTfEfziwTy9NBOe+XqDWrsX+qeGpovKkSOd2Dhx3XGKsW9uzfEq+DICI9Nj/AHYOeCxqYvWxE4NNuOxyHiGDXP8AhVvxRPh1yupSXF49uwODuMY5r819AmtNL0aGDxBocraq2/zZZX+cjOQWzz0IGK/T3w9PII/FlpPk23n3pJ7scDFfl94ha7k8Za5Oj5eTUHUxyfwABePyxW8I8073KhXjGGq3E0Vpb34n+ErWwgk2S63aFDnH/LVf6Zr9V/ELt/wnHhoyqW8u2uBgnnAVa/KvwuryfE7wjswijxBZ78P90+YMfTPNfqxr1uH8d+G5kjxuspu/H8PNZ4qXNtpY5aUIutNrrb+tj//Q998L2GlG88YyX1ms+1FJVkDYHk5HavPPGvwW8Aav8OfCHi238Nxpe3l1EJXVjE6lye6kYIrtNG+Kfhz4ead471nxm0UNlbySM8zyKPkWLHQ9a+a/H37VeteLvhToGnfDDRmsLY36yHVNTBUJGOSUXqTjp2rxr1Y1G5bHfKdKdPk3evQ7Txfb2nwm186hD8RNTtbhtM/c2UoW6aRc8KM/N1r508afFP4pePPCV74bOoQ6VpUspa5+yR+XNOuckknpnviq0N62ueKjqk+vXWpahcwkT3s5yUz0C+g9qis7S+fSb62uhHLliA4/jBNdksWou9yoYWEqdoprT+vI5Pw5oHho6xbajqETpcx5Dzshct9SOa7q8i8M6zoktrNLbSRxTZjlZyrj8+aTwzp8SXUEMilFZW3kjkVFqtn4fl0+5kESzpLIRtfGQc4zWFXFupJN7I6MPQUYNJLXcg/4Sb4q+ENbs7nwbqi/Yo4mBR3Lgj6k8Vbf4vQz6G//AAsLwSl3cNcBzeQ3DKc55+XvirF/4fh0y70+0sr1UF1C3KPkAjkVFpnhvXf7PM7XdlfGKUqI549vfrmtKeYqStbY56mAu21pfpujp7n4nfCJtWtL/T9RvYx5Kh4ZC4K+1epDxb4G1r4X6Po+k6/HJcy3gYRLJ8wIYnAr5v8AF2n66WfTzpH2aRcO7QYcOPTpR8KtH8N+HddstamaczrcBgrA7I+Tu9h1q+eDi5Repz1aUoSSjFNfce76X4bs9MuPETG4LuYo3BY5Odp4NXvBnheAeNtBuI3EMssMrySs3CjbzSwahb3t/r89oolhuIkVTvBAODmrFlpFzJqelZuHQi3facdBgcV5Di3qzsfpoi3r+k6fe6e0ltqcczxamFaROcfPzXzp+2+8Fv4w8P2MDZc2ys0iL90e/wBa9C8WJ438Mhx4RmtpYE1DfPFKwAf5s5+teH/tO+JtZ8V+KdNvbq4gtjFYBJYYwDu5znPavRwmHmqsZXOPG/vKE1Z6rz/zPKtKuWk8VaNCFVw97CBLnAzvHGK+8dU+Hejm9v8AW00RYZLeKLzJoHMZUYBycdfWvgXSm8jxDoBiRWZtStlwW/6aCv03u7y3tdC8XXly6gpb27KF5yAoziu7NG4yUo7nBlkU5Tg1poeS6r8ZvDHgWS+hb4qpLdQxKsljc2hdlHYButV9H/bX+Fc98sOtRy2uyHyxNFGXDN9AOK8i+KPhuLxJ42v9d02CKRZETIYYrnpvAUc43y2sUciIGVlSuijOMoJz6ms419fZtXW2mn5n1PrHxV+HXi7SdMbw74ntpZ03nEgKMM+xrifE8kn2DT5rZhcFpGJZW4NdFL4f0GDwJ4XtLvTrS7aa0LNKEHPHrXnuueEbeCO1fRLu70wguQqSllz9DxXEpSlO3RGlSMuXo210/pmpZ+b9kiYJhssfpR4fu7OcpAkryO7Nu56Yrnx/wlNnHp9ubuG/E7sn3PLb8SOKfsgjt4I7nQ7yyljZts6uXG7/AIDW+rutjLm5bKUTtLZQpgSNW5ZslqkuzJHDGqp8pJY1ymjeL0so4rbVyPJQttn3YI+tdbFLZ3llBeRXCSRSA4ZTnNYSpOL3KpVOYzboJc22l7ZABLM2V7VF47tI7II5jVo47fkAdeKfq3l2yaXIi7RFv2kHjNNlsdS1u0uNTutWguLaOFlMYHzLxU1YXjzI66LfNyXPkTWbjN9dbUJHmNtGOTya9E+Gj3UOkSTW4VPOwHjbrmvPdZe2h1m8t7P5kEjAEHPOea9R+DlvYf2NcXF6szSRzBECjPHvXdXUlh0jjwlRfW+abu7ss+I9V/tDTlikt8XC8s+Oldb4e/sm98FudoaQRlVAbHNcH4ynbTC7XdjtS4kxGQ3DV1fgnRTqnhG/u44WijtRxt7nFeVUUUk7jw8nUk4tXlb+uh41HY3934qkt7gKimfAPHHNfVuneF7+zisY4jvRkXnePSvk7TxZX3ix7e6Mjv8AasAq5HGfavrS20jwlptpZGaW+lGF481yFyKeMm3JK3Q48uUIxnJ669X/AMAv2XhlI9bJmukh8xSWLNnmuY1yOOC/lEV8G8mQ/LnitNNE8KJqrX/2q5jGNwxMxA/M1yG63vtV1A22qwEI7cFgCBXHRld6o9WpLmhp37mfO5ubiTbcgM/JH+Fdl8B9a1O116+GiabJdPBAR361yei2xMs5e+jXy3xyAa9b/Z0sdZj1XxA8d5YyRSwYQMoBA9frXbXmlTuzDCQm68enmjiPibq+r3vjM3mq6G1vMUVQDKOnrXPxfb45ILtNNWT5t2S3bNdF8VrJ7Pxxd6hqF7DcJFGkX2fzMHIOc4rO0O3u/E1xE1qv2OANtbDA5FKM5ciaB39tLmet/K/5HjlzcR3ni+/l+ztFJJcNnuFql40NrKsUJiYMp+VgMZqxqG+z8bapbi482VL50AB64/8ArYqp46lm32zCIKy8Yb0712wblUR5zcXSm3o7s9E+Bnh3wzrXhXVtVnnJmtpFTDvwufarl34UtpLuD7DMBGJQWO44PPSt39nU6VZeAtUvp9GkJa6AIMfB9P1rv9KudNmka4nht4Yd/R4ugrzJVpqs0z06VKEsPFNbnA+HPDsLtK6DO5jnByBiu00zw9JZ6bfSPM3lzW7cAg7au6YfDLfa3ZbaO3dHIkDbQTU1taaZe6TceTqECBrRlULcDoeneolVdTR7GqhTpv8AdmJrXhK9bw7HNb3DrFHbqOD8x/pXj/i61AMdlcu4w20blw31r2y6gsINCisn8UBuEUiOUEgj2rzD4gwxS3ELJfSz4f5Qy9PxrfBuSlYnGWkk9tPI486W8MCgqskSnqf4q5T7NJJrDpHtRA/QDGK7po5Gt0HmOG5Iwua42yt92v8AmC4LPFIXGBjn0NeglrqcdXl5V2udcvheea2kukAfZbHDMfun0r1/XfDa+Ffhvo/neHxL5ukiSR42C8nuMVwmlWPiDU9FvJI7JGaKDcAXwH4OK9I8f3Hi3R/CnhUXptT5mjDaHPyggjg15OJqSc+U9CVNOnKpHa39bnhfx81G2udO8Oo1pIGt7cRy724Bx1rO/Z/0vSL/AMbG3mmVG+zMWOOAzcCmftCweIl1PRBftEDfWKsFUALuzz+OK1f2dtKsovHkP9twtF9qgKKPMB+7kk8fhXfVly0Fyvc8CjCdTHqKhtbV3/QXXPBl5Y67LJpksk1iLhwu4ZDHJHX61L4X8FSa94x0nwxc6g9it5eBMx4OeCT1+lWNWjmsNfv7IS3L2ouXkhAY/KGbP6V0Xwuns1+LHha0vmjWOS/UnzF5IAOTn/PWsKtRwptwPUpKLqfvNFfa/n+Rx/jjRm8O+L9R8M28ks32C62+d1Y9MH9apJZaqzyvHd3ReSQARRyMBIxIGcZxXcfFL+yl/aE1xIgFs3u/lAbORt/xxUug6Xod+rxFnjuYdWSPeCfkGQf5Uo1bx95FSpxVSTj3Zka9a+IfCWl3Ukst5YShUEpZyQoI6H61yFx4kuLa2ZTqMr+fHyBznjmvc/2mfD40X4Xx+JbG6+0xarrdvYSgknt156cV86mxxG99JEFjjQqgJByK6MO4STuGKpybtHsdN8N7STVNWimtpZY1jlDuT3HpivXrnw7eC3sXl1Xyo7u8UIoi3MhLd81wnwJ8O/2vNf3Tz+X5UUe3A7sTXruuQa7oSaRIuoW5tzc4I8oF88kdPeufESftHFEYWCdBP8Spd6dBZ2d5LN4jeZo2aMgwqvPpXn3xa1LXNHXw/D4Z1toIzaOWUR8nLDNd4bgXVhLqOr36SK9052GMj5s9PeuO+LFtcXmo6OwskiVNOcJuONxLDNYpXfK9jqdRJO718v6Zy9n4q16RIIL+K2uXAIMhXD4x61u6PH45f4aeKNdt/Dtg2lwwzoGNz+8G3OGHas5NLs7wxWk1mQWXDbW9uea9tstP8IWP7GXxAnbTntr8w3cMd02WGNpANa1ppTXLoTTov2baf9fcfCulf2dFIBcs8CzgS4BzgYHANe8/B/xl4vt/CF9oWg+BJNU0+3uDOl0lwEYL15z3r528OSeeYTOnycKD1xgYr6//AGZbGO9+FHiPVCkvkxySqXRSBtBxXVWk3RjdPXyPPyxKS5m7P5GdefHO9fXrW6fSrm1CxBHBCNs59auD4tWmu39lpFowWee4GQ0S5HI+Y4rh10S0v/EBgN4ZldWkYspGPmPau1+HXgG0fxEl4ZC7JEGjViBzu/8ArVxy5YpXOuMsRVuk7mF+07cDTLXT4Z8Mk7xs4Rfvsp5H0xWZ4ctGktNAS1sURrpkVfnxjrWx+2NDeWMuiiDyiA6qFAzuJQ5/rVHwILyRPDEs9kViWWI5JwMZ5xXRzWp3gY80/rMo1I6JLzN7Vdb0/wAMLqGj3lx5FxcxAupbhgeM1iW/iHRxZWa3dwojH91c5Iqr8V/DOu+LfHU+tabaRG2to/IZWnCEgMTx61hjwjremfY3vkWK2lmH7tnDZBPIyPaso0o2cmdcpVZpu1l0O48O6r4Xvrq51LUvE1naHy8RKyA5Hp7VqeI9T0O28P2txYeILC4aaYH5GBOM81wvxn8HaHpHjGPT/DflwQ/2dDKu4cM5HP41w93pbiBQGUuu351J+XPtVRoJq9yXVqL3eX53PedM0yzn1wW1v5FwHgDqyvn61ha9eTx6TdtJZrcJBKwMQYAYB9a6X4b2y6PawwsWaf7MOGXnkE5ye1YOvXT6j8Pb2TS7HyJ4Jne6lYgjG45/OohJRe5vKNRLm2+QfDrxHpHjXU/7KHhJUltrclyZN5YZxwKd4p0CGwN+lpalcOQxOflOK8Z8M6tdWWsS6lp2pSwzbSgZOPl9sV1Gk/8ACa+LbvULSy1XUZAg8x3eTAzjPXvVunKU+Zs44Yp1adrNna6b4P0+8t4b+9QypbhQoYlRIfUYrU0rRfDM2pSpfWarNFF8hVzke55rzOw8V/Eeytre0/t8LFaucRmJTuH1rR8Jt4p+IHjf+yJ9YFnHLC7XDRwjcVA/SrnGbTsdNP3UnbVnHfFh7KLUFttPuRLwxDBt2056GuY8JXa/2pBNkeWjjzGYYxg1r/FDw/D4a1aXSdJvvtEQY73cDcDnpXL+HJGju2jkhR4jyGz1Nb09VZHl1Kk1iLvuemanEdU1SW4ivAsbdFI6itXStEtrgCWS4Co2M5HTmuag/esZljZSMj7/AAK1dD8aTaYnkjTgwifILgEEVDUnt0PTjNSW2rN+98BaCkLy2mpfvZFJZhFkj8q4y/02bQkEZnW5jfB+0EFcZ9Qa9D03403MUT276PZtu4ysQGAan+KOrR6p4Bh3SwL9qmGAIgCo9M1lGrU5+VkVacHHnTszzbS7cXuo2tpag3M0r42DjNX/ABnoMlmGTUrMwCLAI781D4Kv5tE8RWeoeQkgt2DbWPQVqfHXxVYa7by3On2LRSsyOzCQjGPaujmftlG5x1asI0HJozvD2lrqWnsLSyl8xB1dgAwqxb+Fr/UbM3/9iyrHbuFdxIDj8K9A8HXekx/C6yv20jMnkAvMp6E+tVdL8QaJpmmTiLU/LkkkHmxSggMPasJ1/faRrSUnCL2Ryl94VvVgE40+5VMjD+XkGssabBYzJeeY4uXU7lK4217pP408EXVhFpn/AAkNrbs2GXK4zxyPevNPHD+H7zV7I6TqUU6SRnd5YxjFTRrOU2jvnTi0pbnK2Xm6nqX2Q3jQ7lyXZc09dD33j6XJroZkJZWJ25r0Hw54J8O/8I7eeNBr8SXMEgAg3DOwdeK1b7Smn8P2+p2kUF+0pLAqApVevWieIbdkZukpppanmtx4cuH08Nb6oH8rILCbbVD+xro2MTnU0kEBztLZbOe5717X4L03wpq+h777RISZlJCyHBBz6VW8V/DjQf8AhFZhpOnrDcw3CBpE4bGelKOMcXaQU8M1C6PK7OWQSRyAgtuG444FdB4gktdRuNN8lkMkEZDMoH61GnhK/wD7Mvr6zd/LtbgQttGfmqHUfDOq6RBDqA1u2keU48losY/E1Tknrc0TaexUSwlbUTM7uRyFI6Yq9EsKyKvmliBg5GapWF1LBq8cck64wS49a1Y763muWtQitE3UjgiiUW9RU7ObP//R+RNbkjhW43HbwcZHWvLdTJWd5EYoxYYJ7fhXqHiS8n23MQiyEICu4HSvMrlTLeSSZWRhncOwNc9C8dRY2SlJI7PwIl0C9xBIRhcMG6NxW00s1tewTeWpmiYMHX+GsnwB5jThANxcY2YzXYT+HtWiuEn/ALPZkY9c9vesq05RkdOHppw0MTVPFGtw3s9222aS62fO/bHSrE1zqd9L9svhhpUHQ8GsbxzpV3pGpwW9wNpni3BQSQRmnadYXVwDGl1IpiTlS3T862jCPIpGMak/btHT6P4ibR7hClpuAOT81S3/AIm8QeLdVvbm71F4beRFSOFEA4HGM9azfMXK2ojaRiADtXJJrdtPDNxaRyX008fmKA4j6baHGK95nWpS7npX7PEfh/RzqOia1aeSUVXeVo+JCxzWzpvifRLL4k6gLfUU+xyYWJ3HAIBAH615p8PfiAo8R6nd3VjgQFYDEG4Y+tb2mRRBrm4SGI/aZxIBIQcAnkVMppyuwi2l2Ouu9csbPxXYXt1rNpNKmAIS+CFz6e9W/FXi7WE1y31Czs1WD+zXjeR7gDIZ+y9+M15vrml2jeNL+U3CLGkEToxbhODgY+tQ+NNYg1fU9IsL0I4s7QqHhc7WJPesk29ehU5LltJFXxHd3+h6lZ6lpE5kjkWQygnOORxWh8NbDWNS8e6Xq019Fp6X3mB2X7+wjkDPTtXJeI72IRxWsMyoERvmDH/Jru9O8OeHH/4R+XW9d1VLhrUlfsluwK8cngVcqqgtQhqrJ/I9H8feCvh9pun2VhaaVFe6q87yPqEpDvwpNcD4HaCLUF+Jt2Vtn8P6tHFbLjh0K4J/Wuf8eeV4U17RLDRtc1i4/taKYmS5BJVQPfpycfjWFP4h1fRvDaaKzPJa292JGDDDO3qamlJNaO4awbTW57j8W/ih4t+MmjX3w+8D3EOjaVN5I1TVggkfYzruUD3Ga6/U9E0iWzvtHOo6hqbadAIVXzTEmFUf3cV4lZ+NtY0DwFf2nhjwELy6WeMz3KyqonZiDg564FdA3xo8T2DXN3eeAAhmjVWke7G1m6cKK6VScNLWMJVVK6R7He+BNN0vwxfaTp+nMLiaz3RyylpHzsz95iTXi+leK2mtNKvE08wzJEYZZ2yApGQeOnWuj1P4m/Fx9Ma5W1sbOGS38vo0hxjH8q8xh8Uaf4bh0a18V6/DZRzxmXL2LP5hLHOFHXBrONN25bBVqNR95nVpDaLYyQzRRXVx58jLMkm7OTmuG8I3V3N4h1eyvcbmvUjVVHQHAx+tdFdaVDommweLfC/jmG/sdSlb9w9oIwuf4h6c9q5bSZJLXXp/9L3XtxewCQhcAZdeh+lTK8YNvoXGqpWXc63xXrWn+DfiHL4DTTWaWK1Wd7jp8rHAGetEel2eozWVxb3jplpSE8zAjJXsK7fxf8OdNl+JerXt1dSXUz6bb738zAAyf8f0rgPEXh/RdL1HThYwShkMrbvPLZ+X/wCvXEsQnFdzWrRnC7Wp846okttPcpcM8ki3MhMjH7w3Hml8L3MMevW2CAMMXLDvg4qvrdyjzTfu5E8u4dBuP3gGIBqx4PBbxDH5mDEInDr7kcV66s6d0eVhny4j3u57P4VvtOW/0FbvU4niN5ECMdMEHt9K+l/D/wAQfAn/AAk/iQ3OpS5kuQ0eyzlIwIwBztwa+M7fx9qeiXMEenf2cptmUoZoNwDdRWlq37Vn7RFzcJDZ+ItK0uIrgyQWC/1zXh1sDOrU5oaHt18ygnyvofVcHjvQp/FcN1atqMtvHaSKWXTZcbifUrR4i8UTa5pGmRad4K8RXk8Goxyv5doVUorZ6kivlrw9+1H+0XLeR2D+ONMlhc7ZZJ9OXIH0GK3m/aN+M7R6l9v+KWkWaWpCw/ZbHazn8SRSlgqnNyyRCxtOKvufT+patr8lrdT2fwz1+S5ljbylyihcj1JrO8P698Sv7Khjj+EV+v2UBJFudRiTI7kYJr5S1n47fGW1ZS/xeubxnyWgS3jVVHY5HNYl18XPibPE80vxB1GGe4+Yq0wRQPapqZdUduhVTGJNuKPpe70Lx2fEuu+Pk8HxwR3KFHt31MbioXA+XGCc1zGvW3ijWvAXw8tl0rT4joPjGO5ME7gkLnr7HJPNfP8Ac/EHxNdAG78Z3lwo4kBuyQT9M1V/t29OI7jU7iWJ0Jw9wxx79eK0WXTlFqo7/M5FmDXwLX0PvLxwPGniGx1KF9W8JWK3MgcF7re+N2R+PFeePceJNL1SeOXx54fjEyAmRo/MAPfqa+OLzXtOjuIrO61WQyKwIAuGB9u9B8R2LTxynULmDyicszMEPHGc8Guinl2m5Dxst2j69tNdOnSxaPffHfRorUSGWXy9PT5WJzwc1Da+LPB9n4rvtW1X41qyXMCxmaG2RPlB6DHNfJg8TQzXH2dTd3EkuciO1kO7A7YHP4U5Nai2eYLK9VN33pLKUDPbkriuaWAoOV+dG0MdiFflifVGv+LPgtqqxxaj8WNZvLKGRWWOORhuYHIPAHcVK3xh/ZpLyfa/EfifV514dDeTKFHpgECvltTq1zepYnwbrDXzAukZsXBZfUZFXl8P+PLm0fVNK+HupzW8cm2U+UIyjD13Y/Srlh8PLRy1JhicReyjoe//APC1v2WLGOZLP4ea5e5JYqLyQbz16FhUVr+0N8BI0jubb9nW9NxAWEZup0LL9CWPWvEB4B+MMj2kP/Cr71ZNRbMTtcRopH1z2+lW4fhD8fbq3vbib4cvDb6cx3SzX8YX6DHJrP6phILmvuW6mKqfCtj2uP8Aay8BW/OifBCGNlH3ZCmQfSh/20dTWMyaZ8INIhEeQ5cA7f05rydP2f8A4/3D6VF/wjuiwrqpPkM2oYHAzzx/jV3TP2ZPj7qOuavo839gRyaXCrzBbwlcMCV/h9qJVMElZy1HGljXq0d9L+2p8RlClPAugHex2iKIHA7HpWXcftgfGm4O5NI8PW2WOSkBLIvqc4rn4/2UfjXLodrrp8TeHLWO5mWNQHYkckZHrWtD+xN8Tp9fbSrn4qafblrcSvts97Y/3d361jCrgnLc0eGxW97FP/hq79omRC0firR7cPkhYtMycfi1Z11+0F8cdUBM/jxgx64tVA/Kt2x/Y516fwtqutXPxlAbTpjCmzS1C8HBJBbP6ivOPiL4LuPhX49m+Hh1aXV3t7CK6ku5EC8vn5cCuuhHDTk1Ffic9eFeKUnLQ6Kz+Pvxy+xm2b4gurq5wVtVXP481Tu/i38Xbg7r34k6tv2/MIpNi5/AVxsYMkPlk4YZIIrrvgl8NbL4wx+LT4i165sItAeJY0twBvDnAJPXt2ratToUoczRFGpVqzsjDvPE/jDUNy33jvXW4+8mpyKefxrOe4vRGUufF2uOW7tqkjE/+PV9Q3H7FPwYt/EOj6beX2t3P26BpJla9YIwA65ByKtaJ+x/+zu91r5m8M300WmyMkW/UpuCFz03c/jXIsZhtoo754KUleTsfI8o0iYP9s1GZpV/ilumZj+Zqm974OVgt7LE1wnKvO+Sv0ya+0If2avgHp/gvTNVg+HttNcXdxGjGeV5CQzYPVq6p/gP8DdI8ZaRYWPwp0IwS2skkpa3BO4YGOfrWP8AaLg/gQfUv77+4/P1vEfhIOw862Eq5/frFkkducc0yTxj4URFED7yD8xNuRz+Vfotonw0+GUGv+J1sfAGh20dsmE8u0UKfkz+NNudO020+E9pcx6Tp0BlnhCbbZBgmQdOKf8Aailq42M3lsNeZt3Pz2ttXt5ZLa3t9NuLVb1sRPJaOqynGflOMGtE2OreYY7TTJp3XlgDj8a+vf2vpIdP8IeDLiG3toWfUkj3CED+D2FeKeHmkt9WuHz88kQzx0rrpY1zhzRRw1supue70PLhpviC4sn1KLRLiSOIkSBSMgj61aTwf49mgt7uPwtcBbzAj3yoOT0zzXrOlnzPCl+0I+YSS9hzg10V+zrF4ajnj3b7uMEp0+7mnUzFxVrG1LLaZ4vJ8JfjMCkJ8JW8bSDcrSXijI9elW9P/Z2+Mmp6nPpxtNKi8iNZWl+0ZBBzgAYr6M8SXc2ZUi3LIunylBnPTFdb4OuY7vU76eVHiEOnWyliOp25owuJrybbf4BjsLRppWW/mfItv8CvG5tJ7251yztntC6lGh6leDzmnyfAjxidFg1C98V20Qd0+VIdxIJHfNe9SyLf+H9QIOQrXbMBxn5zVbXZY4PBmjlcKHlgXDHryK56uYVVPlNKOEpuGxwXhz9ji417UrCxk+LTQC4Y+awsQxHy5wOePqc1z118CNN0vXPE+nXHjC9uo/DNqk5yioZtxIGcfQ19Z/DuMLqGml4ijq0z565ASvnDxhLqNv8AE3xq0d0Vt763ggaNh1ALH+tb06k5ytzbnM6cYyacdDhPC3w48OeKPCuq+Lr3UboizvxaxRByoHHt1pNI8E+H59PubySJ5Xhd1VhLjlT0rrPAzW1p8MtVtEyJG1t+OnCrUOgRC48P3UMEYC7pG3HnJ9a0qVailZbF0sPBq7LPwd+FHw/8dwfFq48W+HVlHhTwUdVtZQ53rJhzwc8fd61DoXw68G3XhbwPqg8ORquoz23nCR9xcMmcH1rsPgWs9t4M/aN1Rygf/hW/kqQfukrL/wDWqPwvpNza+DPhrbvLvMc9mCQOn7o1x4jETSTi/wA/8zshG7ktkrdjwDxpHbW3i7XrG0sxbwWmoSRQhTxtAFV/h7+6bx15R3yHQHcOWyqN2z6Uvjwz/wDCxvFUMhDqmqSDPTPAo+GzbIPHcbRqEfRzuUHJZeeK9alzKnFo8SXL7WXMY8BMkcZmdHbYPnQ5Vjxkj2qK/aV5Y0fa4DDGTiotPTyLdIkVwFGMN1AzSX8d39st/JZSrn5uenvWseaTPLqO9V2Lep5ItX3KB0x1HFe2/A+1874WteqSVkv5zuRTjhsV4VrSxR/Zo13gocsM9a+k/wBnC9VPggtvE8Yk+3z7UYcgbzXDmPtOVHuZUopu5r2sJj0qOW1upGzIWMZ9elY/hxob7TnmW4cj7RIJY2OCpDEV2N3pesf2Ot9ZRRukjkOTwBXCadpa2vg+1uPE0MdtcXDSkz28xKlixOM8ZOK5qUZundK7O2pOKnvodN4h8K+JbDwm2s29qb6wkgLtgZMI7NXnHwl8Wf8ACIxX2keKLeS0TUN+yUoRvJY/NyBwR3r27wVrfjbwF4IuluktfEOiTWbeWzShZ4hg8EdDxXFfFXTtG8b/AAZ8Jalo1uZdQIjVplOGHBLKfyxiuSVS7cen4noe0Sh72/TsdD43+Knh2+8AxaTb/fsVInLAEeUYyp5H4GvMtVWx1W20m30WWORbC2hZHUEAACsexuFl0C6sbjT2jLwlW3t1XFXvBFzDbWzTRrEiwQLHsZ/4ehrenRcbN7HP7VOViXx4y3LaXq08jXEc1vKsio5CA42816PqPibXvih4CXwzbRWunpZWCebPAgEhwuOT36V5Hrtn9k099Mmvo1EqGQAyAhFJ7Ee1enwaz4A8L+F7aXTvHWnR3KyIJopH5CMOQcc/hVVIJw5u2xhJtVE2z0zxl4dg8MfAvWZLLUPKDeE5JpAH3BMRY5FfPukaPB4S+F/gvWdOWaa61aCFp8OSF3L0/SvR/iV8cPhHL8KvGFjo3iVbi/1bQG02COSCRAZAuCqErg8mvP4PiT8ONW8FfDjwXdX09ra6fb2w1RvscjbzGh+YYXON2Oa4Iczat2PRpqLVnbck1G0+3eE9TvQwjgOnNcSv94g4I2/X2r2Twj4X1CPwtYp9pml8jTI95HyEME7D0rxvxf8AEHwFdeDdb8M6HYaybeBT9iMWmTIkiFwTjcOmQevFelp8adas/C4udG+HOvTSLZBPMaBQh+XHXNdVSlKycd/kcrb+Frr6GV502t6H4t1GRgyrobRWhxgs2GU5/GkuPEDa1F4M0Ca4VbPRYVZwxz5h8sKR+tcjY/FfTtN8G3dvceCtbFxdW5t5XZ4lCvk57+pNUNG8VS2MR1IfDS81CRYgsMiXqfKcd8kc1lCnKUrlyatytHLuf+EK8RfELwLAjy6b4gieW1U8KGYHOP5fQV6J4AsdQufhpotld7CsFnGqYXqoGBzXlXj2PxZdaenju+8ISWyLMEuGN2HKRnOCcdB2r0LwfrHjS+0DSZ9A0zS201IkijaWdvu+4FdfJD2bXNqSm7pNE/iu10/QNFSxvrL7NehvOs7hc/MvcVznh7UZ00T7M8zGKYEbc4C5OTXT/EK98fapjStf0zRhZxJgXVqrkqMdOa8/0mPXmslXT76C1jWTBdoPM4zzxmlTi7WbMJJ817dTph4WurnRmuNOthI/mfOwIwq4rloke289I3YL55yQeprs9Pv/AB3ouhXttp/je0uEkwJVOmIFCnoeuc15/C+rzzS/adQRirkkBQM10xslYqTb1sdNpd3cKR5swRAvyj2rT06axvNXdZETBRAeByMcnmuPnvsRpaw3Li6ZeABVbQrKDW9aa01Ke6NuGXzDFKU+gyOeTSVPm12Gqmti3dhNI+K1jZwbY4dRYxx4OCwx3/GuyudF8RTeKLS2v7a3tbdFbzLj7UpJBIAxXLftH+BfDPgaXwrrPh4TO8ZC3sgdiTghhyT168+9dXpPwv8AAsms2GoeI7KR4L6waVHuLp2BfIO3rjvTjFWcjSvzqMbdT//S80+IB8E/D+xsNF0fW7S51GSITSu0oY9uvNeea58QPDEtlp0V7DF9ql122JmjcFWIbdj9KydS8FfDnT7y5uZtKillUFYAcsFXHGK2PEXw38JeFvhr4a1HSdMW4kuvEti9zhB8iu3OD14zXl3p1b26HoUlOm05y3NEa34X1X4t+MHl137TcStDLbWwQqY1ES5z+JzWJ8e9VuLv4aXzx3hltnMSOeflOQAKg+KXxAsNBvV8Z6TaxxPD4qis75xAN3kLDlk+u0V6F+1PY+Fj8CNS1DQIfKWS6tJFkJzkl1OMVtKn7NcxdWya5ep8jacrJCYmkLFhkDP3frUWtxCTSpYSuflyCDwCP/r0tmwe3+05wZDwgPBFNuxG9lcLKMfu2IyRwe341305JK8dzwKq/e+8fbGoaxc3fhz4Y6csryPHc20gGPlXERHNdlfm80bVpri+/eRFWcFXOD8p7V4NH4Q+J2n6D4X1fSfitg/II7a7sEkXOzOeMMBitu/1/wCOWiSuNQ0rRfEFtPCxE0Uj2xxjnbkHP51lJOWi0PSoVFH7N7HX+GvE8SeEzq7wqlhZW8xdyMcAn+tfK3wp06XXvGuueM/PLQrPIiMTu3ljnqfbFd98SfiP4g0/4T2fhCz8NyWF74jk+zIi3CythjyAR3PT8au6Do+neEtKsvDMdg9peQWqfaA6bTJJj5mPrmnTbT0Zq3H2UnKOrNMzERlApHqRVjTo4Psst486ssSln4qoZ2TOzAQfePvXC+PbnWLjUrXQNBmmWe5j3zqh+6nvWkm5HFBJysWNJF1rGrXfiC43RxJMyQRt3X1rZz/G3Tp7VXsLW8g0yBLl0YxrhiOCT704REqWbGD+tK1tzacuZnqPwg09tTSwsrI2q3CXUzAyTBNxK9Oa9a8deB9bfwUrapLawyR3UAGyRTvO/pxXj/wm8O6Lrtzp326yX7QJ5Rw2Mpj2r0r4saBpGi+GbdNCu7i2nl1K12t5zOFIkHYnHrXm4rFxScYm1ChOW70Ot8HaLqtvDq9reN5G+02ofMAB4Oea674XWltpHhPS5JTGkkNoy4EoPzZPpXl3inwp4i1fSJ5X8QtdxLaMTC8Ww429Mr/WuX8G+Fc+DNIuR4L1JoUgUG4tNXeN19TsJwaI4mny76mjw0m79D6u/ZZ05TB46tLq6ijvbnXGmClhyCoq18Wdc0bw7rWt3OqzxwMnh5oLcvzucntXxr4Vs9KguvFF0fiH4m8OPFqOIHgmYlMKOGxkGq+l6P401nx7fGH44nW4YrJH8u/tQ3lqTwck/WuSnRjOfMnpc0qOUU0b1pfWh8V+CfEE372wsdcWS4ZPuH5T1+lffPxZvtP8RfDjT9T0a6jnt73VbHbtccDzV/lXwnqegeKLqbQ9Ct9R0y7dp2kP2eDy1fAPWsD4w+Pvi14Kl8KeBtNykeo6lGM732BV5x6DOOtdFehGvBQi9TKgqsanNbQ+4P2tL2wHw31HQGa3kuniMuHcHAArw3Q9WaXwtCl2nlSx6di3VRnJ2eteU+MvFXxkms7q51T4U2uqRtHs8+PWMHB77WFdFafEPXo/DnkX3wvvrCQWZVJUuFkC/L1NKhGFKNnuVVUpyvb+vuO7+GJjj8F6R/ad4RO0bMwUdPmPFUvhlrNnLN4lsIL4mRLq4aMyJ1Oc8VwPgj4mWdl4fsI7zTtXWSGA75PsbNHkE9DUPhX4g+BoLC4vINZubS7ubiV3MtlIMEt9K66denFcrdjB+9qjofhlrMNx4l1ubXkt/wB5qISQtGMZxjBrprvwb4Q1rW/FLXWgxTLbS24R0YoSCPavL/A/jL4eajJrZvvE9sssWos7I8bJuPGDyK7fwn478OarqWv2mk6zbzS3V5AF2v2AAOPWrc3a8WZ8sHpIzNJ8EaRovjvxnd+Fp76xkttOgyEmZskk9ASelY9w/j7T/H+g3WneOGaRrSQutxaBhnI4J4Neh6XLFbfEvxZG9wokeztgquwXd1yea5qxtbi8+MEkF6yNAmku6ruGN27gg1cayUAVLV2XXpp+RH4h8WfE2X4seFNPbTdP1d5LSd90TmAKABwRz1rzr/gob4p13XvA/gPRta8DnSPI1GRvNS8WUghDnGOemT+FesafDJcfGzwzYTqy3I0qdyVbjG5a8f8A+Ck+nLa3HgK5BlbzbqUbA3yjgfr/APXrysbOKvzf1+R2043i9Xb+u6Z8lwDaoiByFxhsjJr3z9kG4a18c37LKokkeFgzNk4G7pXz+OWGNqNnB9q9T+ANrKvjaPV/7Lmv47QpGyW8xRud3XH1r3XyulrseHBzjU91f19zPvjV9Xvr3VfC4vZ99u2pDOQMk7TgVa8Vyzz+JfDETplH1Ig+3yGvHbSXXL/XNIuhd6hotnaXhaOCaQS7QEPPPeuf8QfGP4wjxxoSaJoH/CSaPYXzPLfSIIwi4wSdvOevOO1cmGStzI7685ydtX+P9fce6+JmSL4keGrSK0MzxmeTG7G3CU7xfqdtafFDwd/aUwj3WtzlHbgMVXFcBP4/8Zax8R/Cc3/CAxywXEFw32m2vhuUYGRsI+bP6VyXx31HWfFvxL8HSR2Wp6JaWiTtqLyx5ZUCcYxnv39q2k+de6ZJ8jbt+H6nu+sXkFr8RNLuvN3Rppkykoc7csteaePPgUnxA+MLXtvq+pW9vFpJlkSG+eEZLjnAIz0NcZ4RvLa48bWd3oXjf7VHcxeXKbhztVCR8wB4r3XRhptz8RL6STXreVW0tIXxMPlAYn1rnxFWfI7G9CmnJaXueQeDv2dvD2ifE2/vo/E2rxJbxxi4ibU3dX3DryeCMV6D8FodP0xPGMVlNJMn9sSbGaQtuG0c5/CvOfEfh6KLxZ4u1PS9alZoljkwlySGQKeODW9+zfd29x4avbKCbBvL12DHk5+v41z4KrOUW5M3xVKnSmkopXGeCLC7t9X1i5tb391e6jdMY+45zjP4VsXGqWj/AAce82uwtoJQyJwFbLCs+x0q78LLe68hY2iX11kE53YzzWdfvcwfAnztym3vbdxNg9S7HgfTNd3tFzbnO6SXQ6zxfEi/C3SZr+8Vp/s9ozqnVRlMVa8Z3d49voGmTKFa81aBge4XB5NUvEmk2Fn8MQ88+Jn+xRx98Y21r+LDKr+F5DBvm+2K4bH38KaJTXPcIQly7Hm3xZ8fXejeK9K0iw8I3+rw29tL9pCTLGU+Zcck965zR/jtq1j4p1DXYvglrZ+x2KQwiS9jdyOecZwK9G1u1tdR8Y3a3OmtPJHAXOTt5Mg61pxWCrqWvrBpiRxQ2sQYBc4yhzXHiscqb5UOjhlN6M8s8C/tR+CrXwp4kk8a+CfEFnf3Uk7lRCs65I5AK5rnbj9oz9mHXvA9rD4n068E8JjCotm4KAHvtGa29D8OXul+EdZ8Y2OiG5tfPuFVp4wdo555965Hxf4Z8Ga/8INM1y90O2t9XvZI1cKm0tkgZOPrSw+P5kpNm9XCu1otfNHbJ8Wfgb4z8V+HNB+HnjC50+6l3bY7dJHIG3PfhTxnn0r1HQ/D/jG3+IeoSWPxTnuWjsosG6skIKEk7dwwa8u+Enw/8F+HvF3hW+gsdt6bS4incjPYEY9Ogr3TTdUto/iVqlpEqLHFZ2yDHU5zk13060aqujhqUpwbTt8r/wCZ51f+JvH+lW2sbtKtL213TrNPExjbJBBOPfivgPVjqA8R38t3AtvmTAQvuZj0yT+Q/Cvtv4ifFvw34XXxL4f1RL03DyzIixgEEE7gRXw5e3DzaxczKu15ZWfDnnminvqFdNRUl+n/AA5f8CWdufih4avN3A1q0L7uAEV92706ivvb4zftH+FvC/jfSdK8IStrmqR2MmI4QdkXzDO5ulfAvhJWvtYtbS2kCTCdUTvubPGDXsNtpWpaPrQ3sqzjcrkHd+VFauo6yJwWG9pOUrWv1MnxNqnxR+Jc+u6t42vPMtryaQrp8Z2xxr/CD6niuyjsEt/D2h211cZithHttowAASKoarZ3i6VrVxHfcJEcHHO6rjQ3Vvp+hXE6pJbARvM6OMs2PSvMxFd1lys9ejhoUW33Lc1lb2d3cXnlGNXQAqg6Z7YqnLamw8MyGzl2bmz5hPQbs81OPEVkmo3s0zMkjxqsayKcd6z4demm8J3tk8cM6s3DNjON2a4lF81mdilBKxJpEupXt3Db27eYfKYlh35pZ9Eh/s1pjJLFOZG3RkZyd1MsL+4sby2ks1jtx9n2nafXk9ahuNRljtpG1G+crLJhfl9T61rbQxb1ujWuxbWN3p6yMS5Q8Y+6KdJeag+nOLCMmBZwZDu5YZrF1GSObxFaJLM7lojsQHGBjqa04NUt7XSWtE8vLzcnd71koNXudcUrMu3us3LXMkiB8yoAwL5GaztPMx0mDekYM8h3g/w81HdfY4JRPcylU4yAeBUkcAXTrK6hnElvM/7rByaUm7Wuc0YO+upW1TwrC2qX0ljql3as8SlDHdMgJxnoDSXtr42vxZadY+LNTcxqcM0mdvHTNFzNc213cyyN5hYAFdnQVsWAeS7gWKUwhoyD9MVEb07s6IxpVYNONjmH0nxpYQpf6lNDeWyS5kT7Q2WP0rzr4uatJqGv24k0X7LA6KNmQfxr2j+1PDehWAHiz7UbZpifMiPTnuDXj/xJfT/G3i2STwKJbi1tIxH5s/yAHuAD1+terl8pSe55GZUFCNo6X7HDRKZr21SO3QsJ0aKToY2DDmvpe1udWhs763OtXhF2EDgzFgePevmuDSZYNahsr65CSyShioIC9cYr6DGmToJFtLhkYBQTnIzgV6uMipRT3PIw8ZXdo2NVomMrseW2AN70y5Tj/j3ICD+996olt9bFzLv2yxiNQxxg1Wm1ltP3Pe6XdBEGMkbt3vXPStfQ62moO63PY7OSRvh94ZjeIIFSTaSeQvauY1aeIi3yQ0nzdD0rYtNe0q88HeHIIbqIzhX3R5xs9M1k6jHCvkmSaEcNwjAk1jytVGUqjlFJa6GRBBOt7prbxnezEHpjHSuisJodPaBpRuUljtxwTWKhWOOyQDzCzNt5+6Ks3zOtjBjBKlicDmqnJvQhNKTkzIt4LLWdaW2voUlixIwXaO3aqupeH9a0CJbrwnrX2eFyzfZ7geZGPoO1P0C4C6nDKAfm3ALW9r0qpaQxom4YJJzwKJya06BCKacmcv8A2j4i1hbC2eKK5uYkJliUiMA57ZqhqN3d+EZNSkiiu4PtNvh0BLpk9Dit68sVuodOVWMckpO51OCvoKzPEl1LYLd2upt5gWAYkA7elDXLY3w7avc+aLy6mzLGWikuS7McfLnJzmva/gJrkWjeHb22vY45XeTeGBzz3FeJatPbx6lNNayjcztvG3qa9f8AgloSa94TvJ4tSa3v4JtqoADvP0NenUX7i1jhw1SX1m7d3qbnxWKT6FazyWLZSddvy9feui+Hup22n/DfV5I7lvMLkspHBxWT8QtUnXRbNzFvSVh0GccVJ4Ss9Rb4fX92JomtQzgIF5GRXzipzm4u+iO1rlqytq7f12PFPCt5Y/8ACbJffZyoluvmXty1fW0+txzQwJprwo2csMDIAHvXx7o8WpWuofbTDG1tFcFgAcNtzXttjo/jTxDaLrNnF5Vu33Qx56fStsauafM3scOWKXs2pJtvyO0/4SZNWvG08wRExsNxyAK8u1G40/SfEt7LcacbhZ3O4xPwatHwlc6bdzXerX8oZgCQmRisKwWGW9m3wsQjEqSeSKijBJNo3qJ3Slvc6bR9U+F+mWr3GpeHLy6mdiUjWRiPp1re8Jax4I02x1C90vTbzQZL7Pzi6kLj6DOBXMxW8EqI0VvgZyOa19PeO1ixNGULHjNFZJxsbQWy0svIf5X7L9+LnV/E2r+KpddbCSXUlxIct+Pb6VJY+GvgXp9qdT8OeOPFE8qZItGuyELe461LI9uyPLIsZ6gFogcVzWu21tZafLcoVjYjhhGMsTUUoN2i2Y1KVN68kfW2v5nCQQWUWu3s1hukaadnYyHJTJ9aoeIpZJL7yWYySAAjHSpdOYfayEOXcnLd6z9curlNQjEDiORlIB9PevYpRSnoePGnGVJ8nc9e+Cd74js9Fk0u58SRul1eb/sjIFYJjivZdKtlVpUeRpX3HI34Ar5v+GVzey6okhlMk/l7A/avadN1O9sYzC6F5CxJkzXm4yD9pqe3h5OFFXbf9edzrYNCs7uwlN7owcBWyWfINUpPDPhdNDuL2XwyFkSIYkUnnnpxVmw8Qwpp88Rt5pAkBY/NwTVg+LLO98MyQwo9uWVA4kHvXGk7nRTpQacpa6f10P/T8y1nSLGw0WB9LtWUtKikeXkfnXnnjxPHUV1DPpHgXUdWg6L9liLkn6CvWNd8U6eNAgt9jK/21FVzwDxXJyeI/E+i38c3h/xVc2KiZmAcbkNeJSqyg3JI1lGnOOsrLy/4J5Glx49SNv7S+HfiCwCEnM9qU/pXHadrE1hqMk9zaTKzucoELkH8BX0T4x+IHxZ1aD7K/jH7SksZLQrAvPrz1rx74f614g8N+JbjWNM1SJJm3OJLmJZF3ZPY12UK7mnKW5wYyioyjGMpP1S/Q7Pwt4p8SzabqCWlnPbl9PJhDwEbyBwOa9w8f+H9V1Tw14cttQvEnK6Rbs6lNpLHr9P/AK1cN4l8WfEF7PTNTPiLSZpmCiQy2I2qrdfu4xWl4i1W71qWK71O+N00EMcI+zkxoFGOgrgrJub5Vp6HdRvKDU279r/onqeIftWaf/YXiTQ7K6vvtGLAMkY5ydwAx6Yyao/AK4so9ZvzfQND9ksybaQknLMeeaT9q1orXx5paacz7LfT4wQ5yxGeOvb/AArO+HGo6haJLPa+SzOoyp5Oa9inBrDpnn+2g8fJWs428+h3za46a3JD5QcKCSCeq5rs/hdqPhbV/i34StFaJnM7CQOMbDtJ4PrxXOWPifUbJFn1XwTp947RfeAwcfjSN4+1Ox13R9V0n4e2tteWG6WORJBnJBXOMehNcNaUnGyR6lJU5STb2fZj/iPFDpH7SWr6cI1lhnCMJl/g5PGfUjmu18J3ngyO3itvIQtJr8Zmlk7L0Oe9eS6x4l1HxZ48j1WbRdt9PGBLg5+de5qbS9UEEUrz6EWuGvW80RtjeVPFaNc0VGWhlWcYTlyK6u7HsP7W7eH4PgdFB4b1AT48VI5gBLbRjBYegHrXzPqt18otYX3oE5yOBXo3ifVvDOpeAZBZ6XdWoutSPnwzuSdygBjz2NcNq72Aty9uuQqAEAYNbU4WskYWk3Kbsm1/mejfs/eGrZtP8QXEmqSQNK0LR4l68nP4dq7zXZnjvdJ00X/nMCJTKDlVIyOvrXiXwyuYbK2uvMhn864kAQb/AJQuTxXsXnaTaW+lSWem87N0gY9Dg5rnrUbVmzXCJfVVG1joY9cuLTRQYkiuriK72/NDuGNv86474qavNqviXTPtUXl+TpYLIIiqkE9f0roYvEX/ABT32uysQk73zZEb9AeAT+FcD4mvtR8SXct7ezwwpZ2wgXEhLMBn1qFFNuTX5Ezi3HlUvzM+4v5dMvIGa2kcMNoCehr2e+X4iN+xf4ya68Opa6NHaXLLOJlZiu/Kll7ZB5ryTRNOm1LxFazWjRuRbOI1lfClsDHWvTfE/jP4m6X+yl4t8DeJdFtreC5tpt1xDcrIrKW4xjnpitJwjOpGy2LniPZxcZSa03X/AAzPhbQhM2nsIJWRkXKZUnnPavvT9kuTxSPgl4m8yaCG3y6qzQDD8da+D9CFxbWpjjG543PIPo1fY3wa+K+oeCPgkdOuvDMpEqlpHW5XDDJ4IPOa6MbVlJxje1vQyyyVOMfaK7Vt9f0/4Bz9jNN/aT3j3SFpU+chBxyeB7Vv+DrNr3Ur2dNXcOkUewqmNuXNcp4d8baHruuqtlpbPLc5CqHHy8E9K6XQvGum+HNVlfXNMvLW2KqBIYwRJg5wK8+pZrlSOyMXKPOnpfzPP/2lZo9P8S2ulQ6lcXTxBZAXBb5yhDY+grU+Hdxo/iCHw1or3M9uz3ibxuwcDJ/pWR+03r2m+JLnR9V8OxtGVuNx3JtYjyyGH5V0fgiKyW08NTPERJ9oTLBPQdzXVOTdNJHBTlavO+q/rqcp8VLaDTfiJqum2V1drEm2QbZm2nOfw7Vk/atVm+xC23TlZk2xs5I6itv4lzWDeNNSmRWDbwG9+OP51maYVTU9OYKxXzUPHfJFNpqOh0Qi6km3ZLyOk+L17e6t4rEjhERbKIGLZyjY9a4xsW6wBo2mZiBwa6f4n3Yk8TXdyk/yhgkajuAveuRl+1XJjWKURtngsON1VKLs1Y1nK8rXPp3WdZ1afSoxb+EfPjTSolaZCF2Hb61wviS9Hh34BapFeeG5dPN1bOpR2y5JyS2asaJoviy70G58Oa18Rm0+3ksldo4Yly6FSV+Zue1cVqulX8HwvkutV8V3t7FuZY1un3HZnriuWhzxqWa0OisuaN4vp5HmHgWJH8p2LbCufm69eley/CzxJ4Fs5vFdv4ivfsVwumSfZPNJRWYgjg9Ca8h8NAb3CEEBsjn3r1PwNo632mavf3Ph+G7FpE7hmwTnGQBXdVi5TVtDjy6pGnS25reVziLG5gm0+1dpCsyoCEY5OKu+GPF1x4Y8TSaxpg+Wa2aCRv4lzwSKVBZ6gUmtrXyCThlIGR7VW0HTkiuLxbnRLm6jVjIZR9wL6H0qaum7NXOU7aWRy3xFuLO7vEuYJZbl3QmRmXBY55JxWR4OutIs9TibUbRrqNuPKEh+U1a8dyW9tfgW8kUfmAnYOcD0rI8NxB9QjcR/OD8xJ610Ul7p505c1VuO56NdXVk9zjT7ExwMDuUnoaq27MZXQWhKZ5b0qSV7XylKIFc5wN1W/CjyG7ZWdRvU5BNc05HoxjJNFrQ5dKJEdy6IvmBcsMDrXc/G7UfD9j8O7HRtLa2aSe5jYMHy3GCa5OLQNB1DfZarPmN5OQFJ5z7VlfErwvF4UubGAPIbacZgWbK7eO2axpNzqakV5yjSe2pe+GUEGp+JLC0nXzUfLFXH3sdqd8fdVh1LWFsbawFslkwhkj24D8e3aqfgnxO3h/WbW+iWFzbDHlkZyPrVf4p3w8Ta+NXmuBbQ3BGUReCa35ZKqmjOrKCwcoyPXdF021n+B080EaW/kW24qT+deXpoovrdQblvLbBAIr0i3ubjSPhDPJNoDyEWy4WOYcr61xEAvDpkV1JYPbKSDgnJFZ0qUrNtkSqRquMUunZ/5I7Pwl4Q0+PTUfUYg1vEsha4lHCnHA9K8sW3TUNUn+zxtKq7hu3YAHtXZfEbxxpl14d0PwZpF0zXS7pb0KxGR2BxWLoFjaRLLcrNsaOFsRAe1Rh4STcmduJpRjFU107GJ4R8EaxrEmqp4ftZ5La1VmuXMvCnPvT7Kz1qy8y1tdRuQY1aMw+cdqn6VofC7xPf6Vda1pVvqP2cajkuQO2e4rpIPDy6ta3tw2pKThj5gIBJrac0qlmlY4MGueOl16l/w14Y1mz8Kaf4j1PSWia3YHeLr76buW25rsNU1JlstT/s3LtOyY/eA/jik1Pw9pl3+zj4Z8T2N+Lia1uFt7kLMckFwCDzWTd+FBHcXU1nEvmHbtBc4HFYSlCbbt/X3nTUjUgko/5/oZenSXf/AAjmvrd6l5MMd4rOcc7sV57b315rGp28Op3CpCSfLbfznPHFejeFkmvfAHii3udJWSRLx8En74Arh/2dbTT9Y8ZRGbThKqxNKBKN+xvSrpx5Iyk9grVObkUd2Nu7HS9M1n59SklkcdRE2F/Ss651XTYLxFhv5ZGPUohIBr6FutJkX4hRloQbRrUkw+VnB9TW7ovh/TpdQxeaVZ7FHIMQ5rnVdK12dcKV20z5Ru5kuo7l0vtyA/ONuCDXB30jw3UkccLMueSwxj396+n/AI2eE9M0/wADeKtWtoobaa2uYysiLjYmR6V8v3Mnm75EfzAzEb+nFelhq0KvQ8TGRlGSTO18IanfaaovINodeAR1HvXa6X8SfGFve+et1bKY1+RXTfn3rQ+AXhPQfGthfJq+kec1tGCjM+016LH8D/A93rIhuLOa3EcYb5ZSRk8Yrkr1ISqOLR7mFjy0U4s8K8WeLL3xdrw1fWkjlnhjEYaMbVAznpVe21O5+0SSR25wBliU4FWvi7oGg+BfijD4RsbuUw3qRsUbou9sV7FovwLsLm2u3i1Hd5DRrJwwIyAcHFbqpCFNNI85Rcq8lLoePx6/ei7+0i23lSMBV28Vp2vjMfabhLizkEJC87yfrXp9n+z9YX2saxp0l7MFtljKskzDGRnvWdovwKmvLi/is2nZraYRAmQHtnvWcsTSsdkafSx5rZ+KNMhuby4eCTMku4IhIJWun0P4k/DXTb1hcaNqETy4wQd4Y1v2XwL1efWtRi/tSQG22xvutVO3jPXvWdp3wP1ttXuon1SNfJYBRLZkMw9sGiU6dSNk7Gc3OEloiLUviH4OvptYNsHSW88oIHTgKBjFZF34n0V9akt4HCIUXaoXgDHPNXLf4WX76trenz29lJLps0YeQow4IzTz8J9auNeuIrWxswY4lIHnuCePpThUpRVmy4JtabnJanqVleaorpcbVjYMQScda+i9O+NHw7Gq6INS1+yhtrDTvJaMHneepI+leMxfC3WG1CWMeEhIynczC4yCazZvhp4hXVXgh8C3Es8cZZsTqePXmorqFbRvQu8qbVup3/xr+IXgzxb458MReENRiubCyhcz3a9MEj5frn+VcpqF/peta4th9uRbaeVTJ2woHXNYsnw81ixuLS1uPDt9CXRnKBOn0qpceDxDNFI9pqUbOxVd0DcAda0pU6dJJNkzUpybR7PrPjHw5beErnw9YyLM8zxbGiIGwqwOc96t6nJY+IfCEmlTHZIm0pIjjccEHg14IdF0i1iluJNYvrFUcBle0kb6npxTNW0GyfTw0fxSkWNiGjhwyd/pmjmg5W5iakZcl+x9Sazqr6P4TjNg7NNawqj7494kG3k14d+0Ddu2qeFbeK2jzPozOkqf8sm3LnjtnPSuRaHXkDmL4l3zxIu1IfMJU8e4rM1n+1vtNr/aGtzXzRxgwiUjKg9e1dGHiozvc5K9So4Xse0aDNbt8JdI0q+06a4vI3QwpGpbzQW5PHtSW2kwWGrtDe2k73q6jAwWKNjt+ZTtz2+tcJp2t/FWwtbC28JavZRkDMEV0gIIPuDkVp6B8Sf2hNCubyO0uNJury4k3zSCEOsZHbJ5P1rnqQumdtJXgm+h77qerQ6p8QdeRPDuor5WnxNK8Y3f3uPbpXn99YwzXHh5nF5FLcR3LIjxHONvf865PTP2ifj5FrGoXUlp4fkub5BHMjWhxgDHUGq6fGH4s6rqlodT0WwhS3jlT9xFnII5xnoK82nQq8+xvUrUlTujxW/lP2m6RnErR3MkfIIHDEVP4TLQ64LuPBl2MoyfaqV7O8zvNKwxNK8hAGMEseKt+FEvLjUJWt1+SGJyR3PvXsSfu6ngUvcq+67l2Vke4eSTOVO0jHU1n3108bGL/gJOKuF23uznJJz9Ky72aOWUuFYk54PH41pT5uiMp1LzbkyfQnie7bzMoAMEg8nrWz4a0az8Z/FnQfAczz21jqjsZ3Q84CO2f/HKxtG+WQ5TJIwCe1dl8E9Y0nw9+0f4Y1XxBIqWdtBOJjgYf91Lge3XNTVm2tzswcFOpoeu6X+zp+zQNI8P3fibW9anu9VuXjYC4k/eshYFR+A+tbLfs2/s22Fl431a50C9uYdEYC3MmpTDAMYbsR6ivSfiZqPh/wALfBr4c+P/AAN4MPi3U9U8Wf2dYWCTCMSySRSHO4A4+6eenOTxXEz/ABD+Kdl4f8W6b4u/ZZ1mA6tc/vBaapDN5bYAKkYzwAOgNeLOpUlpBtv+vLQ9ylhpRjztrl/H8yDWP2df2etPufC8UHhSKGW/s3md5b2TZu8vcMgtg56c14zrg8E2+hah/ZHhGzEtpclJQi9Rvwee/FeweLvizomt6jZWfiT4IfEnQ0GneSsk2kNIiNtwHTy8kmvF/CVx8EPBXh3XtP17xP4hD6lOq2kupaJOGQDk8gYyeferoqpKF5PXojNVVGpKy9f6sfTOleCvhbPrujNp3gzTd8OnLPKhhGc4AwfXmuS8TroeiW3iObS/DVjHJc6nbrYYgGVZ5VQjp7mqngH4y/Bm68aafeT/ABK0+2shass010HtsEYKjDgVNd6x4W8T2Vhc+HviJoV6g1rzJVN7GGZfO3gYJ64xXO3UjJr+vkbrlkve6no/irQD4f1yzgsxaNINLLPF5I+8SB2HFc9qD3Vj8I9U1K2tYZbxb9I4F2Dk+coIGas6za+JJvH9zrNnrumX0McAEMIukJ24z0zzXMT2fje9+HOkwahbbJTq8s3loSQcSFhux+FZVYTSZdNKycdD1K+uL3UfH/h6FdNiCmzkd34BJ4H9a5+efWbfwP4ytLeESGzvjslY8Jl1yufYGk0HxJqFx48i1nVtHmdtJ0soiIcKSzY/TFY+leKNV/4Z08Qa3qGly2V/q2r3CiNjk7jdbY/0xXNWp1EtTWlUg1/X+R3PinVhP4n8F2Nov79LWcLEw/i2LzRdzyS+FvEjTO6t5sgcbs4wBVSyvIYvGuhXniaIx3thpkjySY+6WIAH4gVzf/CVWz+AvG2rR3rLm+m8iNoyOCwXFTGEmnJX2FOSirHa/aotS1j4amJsRiaUsAe4gOKu2P2pvFHxAuwxQtFAgGefljbmsT+27O21X4fRW6xB/NnX6nyutblpdQ/2v46uo7tGMm1Dg9CIq5teb5o0cbxutT//1LJhuYfAXheHJGb+EglvvDcSa6S0uZpvijco64xpCZbPPLdKw5WQ6D4MhlYSLLeRgnPQAHNa1hHv+JmueRgiLTYxGc5J618RUhZWZ9HzJO7OajVB8JfEMzPlrjUpgWDZ/wCW2K+T/wBppt/7ROtiEsfs+lWscn1xn+VfVOiosXwbuzuVpJdSm3k9Mm46V8kftHym7/aM8TzNJkW9tbpxx/ADj3rpyxSVVW7HJmNRSpu5ySysYM57Zx617N+x/Zq9p8TJ124kmsUIY9PmJz+teKgs9k87yBVToQOte1/sdRwf2V49wXdp9Rs1wBnIHP8AU17mYRfs1Y8jLryqH1dqLBfH+kwbSxj05mLYyByKpaLJKU8c3SuObiQKD/uCrEDySfEOGHa2U008f8CqrpyyL4d8ZySRnm6lCnHX5a+eS5Voj6O7elyC5kb/AIQrwzb7CoN1BuI+ua17xkufiDp4GU8qykI98sKyb+0uF8N+C7UZ+a6iyDxxjNazWdxP8UJJl3MINNIx2yT+lZ+0u7sbfL6lfRpvk8X3YDZW4kjHPpHWdcXKj4baGlwiOHmg4Pb5queG7a9bQvFr/ZypFzMQS4+f5eorM1u0ePwl4bt5jHEn2i3LlpBxg896pWcrMUkpo83/AGwZPtWh+CLIksH1MsEPbCE/0rx3RZEN/cySZMjRj7pxivW/2uJIbiTwhb2OpWxNrdNK+x1Y7dhHY+9eQ6aLeO4uHknQNsCjcw5969SgmoWtucsoxNqFGXwheeU3zFX3gnpk10U0z2cXg5GUSLJepGzH12E5ri/7T0YeFL23u7xYT8210JJJ/CtK78deDVm8LqfEMbvFdIwIRjyFIPGOtc1am3p1CMoRd2z0zXrhGuryNG2uumyFW7YLDmvQfD+o2sOoajpts63DGC2Dlf4f3fIrxHVviL4KvNQ1Nor+W5H2DySEtn+TLZyRjmuu8BfEnwbY3Wu6haaVr15NOkZDw6dIQQseOM114GLTaOfMI88YtFHUo4ofDGuTM2HMNwymM9BuPNT+L7K3j8MeGkiijZjcWwCufvdCa425+INnqGh6gmmeDvEOLq1dAbi124yx7ZrT8ZeNtcuPD/hO2t/hZrjvDdxD53jQOQvqTWGNhJVE+hpg5OMOU9x8Cgw6rZFVKgWl0zHOQPlAr5Y8WPJcfEPxcSrrsaEBj34Ne4eGvH/xHtpPLtfgRfiVLaVQJtYhUEEcnua+e/EGu+IZvE+tX2p+EXhe5kQskV2GMTAHKkY7etd2FlCV7bo4q9OpGab2bJPCMl7/AMIPcfaNoWbV5R+AFWNOS5Hh67NtOoUBzx0J5rP8MXevN4EAh0yD7O19M4MsnzFsn0FWtOm8X/8ACLTvFpNjGixOxfzG6c9sU6q5mzpina53nwr0l/8AhSHx91W4TOfB8ccTI5JYlXJGKnsbjyNA+HaSo7f6daBdoOSfLPFZfwxsPiV/woH4ua1pHiLSrCy+y2cFwJrUyZBbnH/ATxweexqSfTPi1Fp/hSObx/owjN1HsEekbSDt4Gd3XGea8+pL2i5U9n933o0hJrmk1/wfxPnTxrLj4g+LncyBhrE5Kk9BkU74fYksfHUiAq/9lAK+fUmoPFIN34t8RSXFx58w1GRJ5Qu0SOOCcfpT/AzvbaL43vfLbyo7NBgehJHH5V7UEo0k+54U7+3epjQOU8tJAxOME5+9Uc+6O+hxIdueQKcHLPE55EiZ5HKnFJthhvovP3OrHoD0966VzNpHkyspOwmrsgvbffaRzoc5Bc8flXs3wy0bxTP8NLTW9F+I8ekpdXci/Y005ZCi7ucE9/c14trwWaeH7DEvyA8k9R3r6K+D7aSnwX0uaBgk7TTfu3PT5j39zXFmMpQjFN3PcytKaclobNjp3j1NImhl+KV5cWkcbERmwiRj75ArH0v4KeJPG3hXRY7f4g6xdafdTEw2waOM7snOGA47131isU2jyOUUMsBLjOQflNVPhPY33h8+Cnub2UaTPOzuAx2wsSxz9M1xNzVJyi7HpR0qWauVZv2edWj03UtTtdY8SX1pp9k6Na/2qwClVO48Y9OprlpfhJ4WTw54Uay1bWojq0iH7PPfSiN2KF87Qeele1eKmuNJh8aan4b1yaeC4sbg+V5uFyUOcfrVrULTStc0/wCEkEEQIYCN3wPkK2jtu/MfrXmRxNTnvKWh3ypQmrWPmXSPBWnX02vaReaPLazW7yeSHuG2yxgcEHPHORWnP4V8PeHdHPl+Ht7yhIrgySkPAT36/Mp9a0/GPgq78ReB/EPjHS9ekt5dMt5rh4wm4ssbHKgj1x+taHiNdG8dfBLw148g1UQPdX0NjcxouSCRhlOP7pFerGsnFOL0+Zy1aG3KjgfiZZx/YvC+rWUKxWrXqWN0wXghhwx/GvZtb8Nab4YRdNsktp5ZYUmH7pfunvnGa8Z+Ms91/wAI8LC0nAtoSswjQ/cYMoH417LqVle3smnwW6PNcXNhCkkxOPIjOOfzroqyvTVlaxwwbU7Sd0cv8WvFv/CO+BtE8J3FlFJAdetr+W4UBmWAyqWT1znjHoa1PiLrN9YfEi11cWMFvFPZPa2UKhR8zhdpIx1AH61xfxE8FT6z4ov9M8P6x5ttoclsbhpWLZkDqzAdsY/nXWfHptP1DSYfEtjKkep6RcQTO2chCigEfiK86dPkd0j1Pbctk9TR8S63p2l+A9YvpbHzL9kitEwD/rG2qST25OTWlqravpP2PTredktZLdN8AfjOMn+VY3jcroHwJmutStYrq9uZ47tF3Y8yQyKyr9CcCurm+03Is5NXsNlyIVYr/cJHOPzpqV+hDfPa7PAtV0w2baloNzcMbm9meWMPn5VZ+GHtzXfJ4esBqGneC/CFrLPb6LEJtRuAxIZyPulj374rJ8Z6x4e1FvGusyFVHh/T44LSdxjdKCDtGPfAruvhws2k+HPvES6qnnzjbggsOevpVNvluWoRbv2KOtTQjwvqmgJALkXELrNbY3Z4yOa8o/Z98Saj4d8Qap8PtbsTDK8QexgmbO0Zz16dCP1r1XxNYf2ZoWt614fkcXJtHQIcHJxjNeJfFHTNT0o+HvizpTub+0KR3cQH3fL6Mcdj0NJRbV11HUmm+V/0z2fxNMbyyvLRkLyHJBBI7VwGjRagmiER2y3O5GOAQOe/NdLJ44sfF3hm417So1M15YAiEHPlyY+YGsPQri2sPDlpbyFxMsCvjORvPX8K0jTSbvuZqbW5naDcGK2vLe7t3ijmUgkknbWBGlrEJBZK1xMHPGecetdr9ogu7KS2LfvWVmOABz2FZfhTR/tFpLcfa4Y5Yi6hMZLd62pVLfEKouZ3Rythp5n1SVhyxAJDN9yr+l3lxpWsmSWwFzAsis2G28itGKyliuDMWxGzksVGDWddW2/VZYFEkccpBEgyc49q6YybV0c/LJOzJPipd6n4r0KW8klWKCGVikJO8YI561o6V/a8mkeHru71CW4iFjujVycDnHSsfXLZptHkQSEoQQF75+lXPh7ZeJ/GOkNpFhe20MVhZ7RJMwGzLHt+FJVJSuOcdEdFpdj4onka5uY41tbmQASEj5Bn9a6zUPH39h6KPDcWk3GryWWoRXhGAqKq+hPHvVSDSG8PeHUtJb83t2hJZwfl/CuI8Y+G/FGqQ21xY+JhpsV/KLWSJU3mUkZGfToa56cYqrcdVc1L3TO8c/Fjw3rvgzV9BTQJje3niSPVIs7du0bQy57kgEfjV34ufHDTPiL4Hh8K2WhXWm237qS43uPmZSCBgVwereA9e8O6BrHiX+0YLuHSLpbV5PK24fjjH41qeNPhpb+HvCtl4zufEksr3MqK1uEAQZXI/GvRUqTdrnGoV07rU5nTtDNxp3mwjYqA43cflWRrEscVoyy/LPlTn/gQqWLV9QmjEEJkWPIO3PBqLViYrUXMabgrAsW5AO4V0t66nmuned2z6n8T+J77QrzwDKYiiSRtbPHt4LGLrXqOq3S6va2l5cXQFnptkUmGcYG05Jrjdd1vQvEfiDwfixFzPbp+8jb5VX92Burjv2ovEP8AwiMaeFPCl5/p+v2wE8NtJkomM59sjNcr5qtuh61LkjaJ5p4C0XWviV8QJNahuZJNF8MXZe1ychyrbhj8gfpivU9Z1GbW/EuoX8zDdlVCd14rS+G2l6T8NfCuhabOVaW8t0lnaPoWbls/nWdqP2b/AISfWbiBcRvKrbyflUYqoxUZWT2NK01Uu0Zd/dxaXYzXN2sm1Bn2J7Vj+GLB0WfxHOp+23v3/MYk7OwHpSLKfF+uFrS5H9jWZwoycTOM5Oa6NYrZLQBWAK989K6HN28zi5VF27mfGihz23dc54qtLJsyshJQHtVguszseMjkHPWqczeUegBboahq7GrI7PwXqXi7TLzS5PCPhP8AtpY1lbZ9rEJYdxk967bxf8QPGdxotkPEfwW17TI1v4Hd0mjuQoV8/wALZOfpWR8D7PU7/wAZ2Qtrox29ppc80vYSNuHAruvHXjVrjRLdLa3mmf8Ati2jUseM+YOlfPYyUfaNtXSPUw1GTho7Fu/+P3w9s9Gvzq11q+lutqyut1pE4Cjb1ztxxV34f/E/4a3Xg3SbTTPG+l3ZW3Cff2Ennqp6H61qeItX1WXQNQUpFuFo5EToDzj6VwPgzStO1/wbbR+J9CsQZkVmxCoJB+grGEqbSXU1/exlfdGr4TuoriXX0gMU8F5qjSRSKQRjaAf5U19D0K/+Id5b6nZptTSo/M2/KGyT6VwPh/4TfDieTWUt9IuYAl82xoL+WI/XhhirFh4HvYvFd1BoPizWLER28Y3m484nrx8+c1rTjBXgnYqU5S13Om8QeEpNP8WeGYPCV1cab5ksn3JmORt9zV/4haT4uex006h4oGqS2+pQiNJoVDjJAxkVx2veHviTZ+K9Akg+KhuJdshtkutOQheOT8uD0qPx3qvxY0nTtNuLi20/XnXUYmDpug3MDxk81cJykuXaxjyQu3Z3f9dD1XxZ4g8ZaHoFzFq3giCSMjBntrvDD3w3FZOpfEWZNGkW1N3aBrRt6Twb8Hb6jiuZ8ZfGH4iav4bli1n4U3KDbtme2vkcbfUZwamk+J3ha00Yw6nY6hYSPZEFZrbIB292HFOVbpcI0rrR2sa3g7xf4kbwhp66O2jaiv2c5hnl8mQnnPUUeGPHvj+10eX7Z8Gp7mBZnP2iO9hlB57AHNYvh/xx8KNR8PWKG7sXZIioJO0k9+DV7wB4c0m70032hau6I00h2RXhA6+macXGyT6BBzaupf1+Jz+kfGrQ9Mn1I6/8KNfR3uW4NkHx7cZ4q38KviT8PvGHxEfStL8IXen38t4pj+027IR9MgDtW/4ctPiFHFejTfEMYjN4+EubcS5XPHJ5ql8KLfUn+LN8up6RbyyQ6gg+1oNu07c8CuihOFuV3dzlrKq/e2t5F74n33wos/jbrUHxL1D7JPHZQm2IZxheeTt96xLPTvghqHjKC+0fxqYH+x7fNGoSBsE9MZ6VrfESx8PX/wAbfEU2v2l00a20MZmiXcQvJxiuJvPBnw1vvFQkg8XfZFjgwEuYFXHP0puKct+pNnP7Kf4He/C/QtBtf2k9N1DSviDeatJHpzhIJpgyImR07/nXP/8ABUGXy3+HdpGSr3M084cHGAoUEf8Aj1Z/wh0Hwb4V/aW07XJPF1pcpHo0qfI+EB3DB571B/wUj1jQ9e1f4dTWWqx3EEMN0j7Dknds/wAMfjXBiac48zt1R14VRqSaeh8nSTDaPmJYD5n9a+mP2DNNGt+MdUQxKYvtsa4Y4zhSTmvmIMpiWKAEAHg9+tfVf7Aaxp4vuxNiJm1HexDcn931r3MxqyjSiorc8WnTisR7p9HftNx2Xg/4fW+q6ZbYv5LzyY44xktnjFeHeHPGI0SDS0vtdkhjaMh7NlA8wlemcZzXu/7Yj6jbfDXSk0e8givm1VGgnkTeufQge2a+P9UHi0a5pGpXVzZ3V1HuwDDtBIGOBXlYKcm3Fns4mLg1NHt+kfGb4c6PqvhWfVbm7sp7L7QFJs5Sr7h0DAYH41neK/2kje+PBovhHwLc3bXOn3EVtd3Mnlp8w5IBGa89ufjN8QNAv9OA8C2l4luGBRZFG4Y6gEV1M9rqXjfxJ4a8UT240+e6hlkMMY+4DgYNdtecqaTTsc1Jqbab/Ax/CPx9vvhhfWfhrxL8JLbXStufMkedVYZOe/Jq1D+0N8D73xzeatqvwOv9KvJIAklzaTKpOM9SGyfyrnvi5ZHRfGkCXsUJU2eRJ0PDCvJ7yWN9WmnCABxgMDzWtNe1p2T6hOMqc+ZP8D2Lw78Q/hPeeK9e1D/hM9S8P2uoLGvlPaeZwARzkdx/KvQvhVNceFbO/t/AOrx+ItOub157e8uEEbqW5KgKMDBr5c0i1sZr8CdUIYjtk17b4D1LwdbafNp+rePZNInjkYrEkgTC461m6EaDutLlOpOqnzK7PXX1fxnrvw5v7MeBzLIz3AfybzLZLdgfX3pmq6loXhX4JRQ+LPDOtWYFnukCWrXCQk8nOzJrhPB0jf8ACMX0ugfHK7jDCQkSmN8DJx1q9Jq/xbm8BxR/8Lu068hSIAmTTotzDP8AFgitY1YqTb1OVUZ8ser+R//V6bxd4p+G0ngPw1o9jrEQuJ7i0EomBVsnaccjrXXeLri11abw5/YFzbvJptwXbBB6KRjGc14LrGufFK78K6RaSXHhHVI7aaEh5bfYzAY6Yzg1ieJfEfxGm8Rael38L9CkQhh9rttUaI8+wXn864Pa885N3tZHWqVZQivPtb9Wela9c6hD4pvbuWUu93AoAGAoxKM1sxeLZ7Hxj4u0kRPN5kVuibUz5Y8vOa8vvbHUtP0qfxFG17ptzHCqiATeainzAMjP1rsPhPoPizUfiv4w0+78SLdo2mrcw+ZbhSpWLPJHXvXm1VCdTmk+p1xUoaRX9fOxJ4f8YX938GNW0uSJG8z7WVkZB83LY4rJ034Nya74J0DUdUuFCEWzSIBxuyDn86z/AIWX3jK8+HuuwXnhC31COM3MUcy3Xl8ZcBsEY9K9B8VeNjonwa0+0l8PalYNafZk84KHVgAMkEdc1wuUJL3XbT9TV3T7r5k19Y+DvB/jrw7p2nXHn3wjuN0YG4ElQMGq2r6xoXg/U9b1nxLfR6Y3kROjOcvJwSAAOTXz/qvxHm0P4g6Vrml3LG9u4pkDXCnEYwPm5rHudRur/wAUanrnizxLNfTyoCGkO9VAHRV7Cvcwz5KbsctR+1aVtDE8b6vbfEXUr7X9PtnmgVZG3MNpdvUjt0718/3kn/EyKzZj3546lfxr6m8EWmlR+EvEt2s8d0kkMzq+3GCc4FfKnlOHuIXkL7pSq7+CoHFdNCtKUkpM8/EuMafu63N3wNsbxhZ3kGUNvKoCsOOvWvoS7kS81O2kjtsPJGSz56nOK+dfCBMGtwfZyWRZArqRnJzgc170mmava3EB1S4SF47cuixHPyk+tLHKLktTbASXK7bsw9a1e20yw1i2ujLvmyvy9vrU81i0WiaMk87COQK4KuSGB5rH1FDLp11d3T7ftEvLSL0Ga39Zv9NvLDQY9PmQiwKbQF46dPeuS+iseilHVyFuTpF1eTKksyOqqDkccVkxRaYNKuVtYS7CUAHccE5q4YtQvvEJsrqBUikQSLIDjcPoK0dbsE03wk9/ptunlrKoZlPUZxmpmktSox5nZbGf9hvrwwPZRtvZcZLcCtWbR9WXwast1JF5wmZtuzJIDdqzLRPFaywm2KPEsJJUgnI9qtWniO9vLGOxkPlgMVYleQd3NTzNxJSjF3ZU1CWG08SW1y0XnyJbFMoCCD6EVLNPpbWsH2iGWN3lDOSvvVjXoLaTXFugjqyw53E4GKk0D7JdaMtxcXPzM/ygr79KzurGkVeZo3tlpWqpOtjIqwmAEoThic1SsdFtbS206YtJbhX2KEOcmrBtC11LcSxO8ZjxtHH41k3jQ6dYWFvbrPC3mswYuTwTmpp3bdwqxtKNkaOuadqouJ7iJN6ALuOcHpVqCUWl7p011uCtCS4rFuL+/wA3DR6gZsqN0YTJxWnqiXypZILTeXh3DnBxjmicZNnRSUZtkXi+Ox1HQIniKMTNgRuOTzXhPxAiGl3Jis90IkA8wISpzXtck0JsbSWS0cfvhg43fU15T8Y7iR/FzW8UaizFuuH24+b0rXCSlGpyojGxpyw7cziLVUkdL4M4miBALEnk966KTUvEM9rE0Gp3McikHeJfve1YulSNc3sNsYiI2wDx3r0PT/DSah4q0zw40LJBdSqrOOijHOa9irV5bRZ83ClzpqOxyJ8deNbaXEWvTsXGJB1OR71Jf/F7xtDH5kepoDGNvlypnPFd/wCNfh3Y+HvFV/oVpCEt7dEaN8dcjnmuY1rwZZ3EJlSFiyodq45NVSqU76o6auBrRhyxlqfTHhC3svEXwh8Hajq0MX2ie082Y7MFiaydS0CGCON9M86EHO3c2QB9K6fwtatb/C/wla3ERUwWP3azL/51iwxAAOADxXNzRc3ZFyptQSersc6T4mgewjgnhnRiw2su3aMeoq7c61eQWyJcaSyKuf3itu3GpT/y6+bKeGPerl9cxraRlDjGcL2NVOF7anPGnG+rOb0PxBp8eowBnjt5F3BjJx1+tdFqtzGIkMMiyBlyWUgg1z2nWdle38a3cUTo6tkMuat6n4e0+xgVtPWS3LITlSetKcU2rFwb1LaSSzXNogXC9cVy/wAQfGegaHf3+l6srebJbDy1wMMxHrV61h8QRSQG01VHbJ4lTt9RXk/xd07VbzxdPPqCgkQg5QZVatQ5pJTZtTTUJOG55rJcG7vpJPLVIwSNrHOBn/CvZPhIiQaLK2kXflN5gcZJzxXiBUu7GaR2XkBhxurf0O/1/RzFe6Vcuix4+UnNelUu4W6Hm06Mm+a12ex+KPHln4k0i0t7Oza28mMLufHPFTaP4zj0j4fXujjZJJMzHg/MSRiuX8V25025AtrN40P8GeBV7StE04+GrvxBcRuQsZVjngNXgqEHZLY74ud3Jy1R5/4Be8bxPbzRZZZLjEkMvzDrX1hpfi/TNPsljvnEEQzu44FfKHgBvtniGxIhZTJcDleD3r6TtfBllqYMNwLjO1sEMRiljLX0OHK5VPZPlerYt9faRfTSXcbebB94cZ3CvJvNin1O4vUidUaVh6Y5OK9Xt/Caafay2/mu6JkD5skCuBvPA1+9tP8AZ52iLyEkhuvNZU5paM7ZUK0mp2M8i7tFeW3XcBlsE0W2tvcQAyyFpVPGelc/caT4r0vzx9qdoc4684qgg1mO2R03A7+MjrzXUrSRzzlVUlaNkeiPqsslntOAx6sRWfrV5FdaUD9qIePPOODXD3PiTxZbQyJHbmbZkAACkl1rxFe6Swn2CMISU24IpKi4tWIq4rmTg09hdAsGup3Mr4bncfU1n+K0aG4WGRkYBcFlqfw7rNzEkj2yq2R0deTzzWV4gvxNMsksJ3dznFdEedTuedCcVhrR3Z2nwzvrS2jVxGS8b43dM17JpswvrVztXIBPWvC/DV4TZLHaWm192Wb1Feq6Bq01rZyGS3JBj4OOtY17Sld7no4KolRSep2+k6NcPayXFvKyN5XKsMg81avfDWpQaP8Aa59VMLTSJGuyIHBJ4qXQvEHmaO++FUlVBhNpzU+v+JJf+EetwbAv/pKHaDgkj6150lJvQ7lKnGnd9ij4w8I6o2jWMU3ik3ebpAoESqQfUVna7oq6bHaWRuRcTuxyHU9MVbvdfurz+z5WsmjSK63lA3OPStt7uK4u7WO90xwHUsAzAkir0jG76kKUGmktrdzgro3unxSiPTdztbtl1PEYwea8b8CaS1886tILo2sJkmw3ua+k/F2saNaaPqCG2MLvZtiMj29a8F/Z7uNOibWrifT99vKu3Gc9P/r100Fy02zCvaWJpx9T1Cxs9T1zwZewadAGfYEh3tgjIGD+dS2t7fxWCCbTJZ2t544ZYc7WyCASM1Q8SatN4b1nS9a0G2nFs7xxz2yDCy89QPWt7XteXVfEOk3tsPIgvrqOKXdxh+pz6Gs5Xv7uqNr0qbfM/eX9aaHgn7UGofbfiVvGntELSzhXaxyT3x+FZnw3kjMj3XzxGQ5duDitP9qEW4+K/lWV3HOkcIMhB6A8Y96xfCQlgs50snVEHGcctXqqS+rpNanlU3/t1TXr5dj2h3hkiCreJInlg57ikt5Nur25keNoxbtsbNcRbXuolC8A3lIwrYYDdSC4v4b8mXcirAcASAgZNebKmz0oVOWVzotFmjj8aPBAqbxCzhyePer2l38sN5NczW8PkyTsSCB19a4aG9vLG/FzDKGkaPGWNWornVJLcxsC24k8HpVcuxrUlzK0e4viLVpL6V44Y9sbTnK5yuM1zmqubNztjBjK4YHjmtaKIOYY33M6y5bHc0eIdNtHsGuyxDq2Tk9/SumNk7HLVUpQZo/Dh0tFW+Zmuo2nKrFt6HFexRX9u5tY7iHafK5DL614b4ZuJYIYhCv7o/MypwQ2K9ITWtXuZ7ZjIsawR55GSeOKxqqTldm1B8tG0TrjqOiWWm2ttboxZp23gKeK8Z1jUXuNU1FbO4aMSPt2leFAJ/nXean4g1LT9Pju5ZbadlkDqirtLCvNBfXupX090LVUSb5tnoe9Oi3e5E5KUuVlrT4vO1SCf7VIqQx4wJMA1o+M7Jp/Bcxt7uYCdSHT7QxDDPORnFYlsPs+oGKZcsEzwelP1+7I0WdIkLMACo3cHnmnGLVRMmpCnKm00eQ2lsqERojHz3Iypzk+te9aT4Rin8MaWx1SRPN+8m/GB6YzXg0EoN1JdNHMQjZynRBmvoHTPBui3PgbQvE1wb03TIrMxuG28k/w9K0rUlfc8/By5VaKvp6Fb/hEIdA1aS60jWPLukT+EA4zVq7uvEbQ2v8AaPiH7QiyH908QANUorzSre91DzGaN0UAFiTuHtVC9v3JgaCVWjLDAYZrn5Fqj2Pb+5ZfmJ8Y5k1Q6XBB8iWuWJi4O4pj+tdx4P1f7Ja6DZNAUjklC7mU5yFrzT4k6p9p1Czit2UbjgsBt2jHJ969E0PWjaW/h6886F2tZ8orDr8hXn86JSly6dDippqrLa5R8faU0N5qOtyahFdSS3R/ceWd44HC+1ZttZX0U1u76dkuCV55XgV6Tr2tb9DeG6t4mvbm4wGRR8i56/lWXbGwE0u+1Dy28JZWZ+vPQe9S5tLsdFPmU7zZw8nhvxLfm8vX8Oz3SJLw3mDJNL/wi+sRavpdpc+F5ZvMUyBRMF4Feoaf4g/srwxPcjTZQWnkeQHGGGP507WvEVlF4v0Vwsh82wKKGHRiATSdWUr6mkZU21qcLql8mo+IbxNTsJbSWK0jiSMzn5UUHHT8a5jxJd2smgpBDJJLFa4QQZOGFbmtXial4o1HUHh2HyxFu9QorFvm09tKkQRMQc4ZTirptOV2RWXuNp6HO+GVsLyaVrSNISvVWPQ16H4PfxVBZap/wjmrRW9tNEUnEoDR8dTjrnmvOvDDxRLcQ3EWzL/Kd3Qe5r0fT4ItI8IzXWnkILmMrdYbJZiew+lb1FJvyMMJVUKN1v8AcYQsJoGRP7Ytbi5kkAkdTtHNatlo2v6Rbai63K3EDQ/O6SBl+lcwn2aQiP8AeBF+YnIzVyz1O9+y3enQ3EpilOSpc9K55J30OuFS6tLc8u8T3BklcOGZXYgOuOKm8KwxTTpFuAA7571H4oSW2uEjVs7mJwo6D3p/gsXM+rvDFp5C/KNwPU13u7jZHkQVqrmzqdThNtKyowcheh4pnh7UY7S9VryXaj8Bm6Cu5/4QK3GnS6ze4uysLNgnlCPauDeDSRIWurYun3hGTzXPBc2iO2bnfmueieHLnSp9RtJftSpidCJC3H3u9db+0nocnja/8P2Phy/tbiSJGklZm4Ix0ry3QdBj8VQGfQrQ2HkAgJLIQC3rmuw+G97ff2+bbWrR5rm1QxlmbcD9PaueeGak1fU65YlVIunNaM4aytpPBesw2l/p6Tvg+YpIP5VmeNLtby5+z2iutvcP8wJx5f0r0XUrnTL74n3FvfacqIExG7HPPpivKPEirba9fWsSvEYpThSc4HbiuyhaTu90efjYuNHlj8LZ/9b5X8PXF7Z+CU0238TXN6EQK8c6DhfTPU1JbWPiPxVby6ZZXEUbqVO+ToB+FefWOuR6fpaRTuSzHbuB5b8K9N+HXmeXPclpF3ADOa5p3i7mtH2fIorsYM3gm40zxCIZXQTrFmQgZ307wzqENrDrrahYXatGjKjCBiuMeuMCt7xDqN+PEcM8U6qnlkB2HIIqS18SeMNN03WZkuLS6t7qAgL5Q+U4xmspybtYul7Obtd6HMfBXV/C76Vrz6kJPtjXDCNhCSQpPAPFdL4X1jSGh1WxgjM8QVxK2w5TiuY+CWrazFfahDa2sRZ2LTF1GCc54rttO8Wazo9nrBuvDdnMtw7Ozx8MO3pUV0pTaRhhGmuWb016f8EW9tPC/wDwrzS9C0PVhaWd5h5AjknzA2dxHrmujnghsNIDf2m88s5AaVjggV5MbjV726tnttKFpFDIrqmMk88163qt39s8OWsl9poim2ncduAR61bi4xSepopc0nYxNK1PTbPwtqmmWV40kryysxJzuyOa5H9mTZfeKGjsLyOAW6SO2B3BPFdF4Pl0+w8I61ffYhdXCyyBAVzhSDzXI/s93NtoWu3b6ncLBFcqw8zbzknOKcUnTmc9Vt1aaZ9N2D3L61NefaIpCsG112jJBNQWFlcf8JBdGSdHhZdyx5I5A6VkaGNBk12a4l8SRJtUbUL4/Ota3utFvfE+ox6P4mt828IdsMH/AIeeK8+pFvRHqqape8fP/jz4pTeJtJ8Z+D5PDzWkdzcGESvJvDBDgMPTpXgt3C7PsQ7WHRM8GvXvGcOmY165tLkO5vWycfeJY9BXkk20zERkBs8nPAIr2cPTUYWXU8XESUqiqdT3j4IfEzQvC2gX1hrGhXk1y+0+dARgj0Fd74e+Pvw5uvFZ05tH8RXF1Kg2QRW5c4HfivHPhjDp8kUkNxbyyPgFiinANfSH7J3h7Sj8fbmSfw/cXdtDpLBQsf3W/wAmvOxapwbnJnqYdzmowifNPxo8Q6L4u+M41eytrlFtDaJIJUw0SrIWOR/OvoTw38ZPhu019pkWust5eTQhQsTHcQAPxrwn44W2kXH7SXjm002yudOnjvkDox6gqvAXt/DXpfwXh0Tw7qur6nq3hWOcxooiLMq5bHUZreSp1KMHFto4FCdKrUcna79T2Pw95U3i/wASvFf/ALt/Jwrf7lZ+g6lp3h+21zXNY1iK0sLW+UzTyHCrx3qv4Y8ValrWp6zqOleAo50nccvfIvQY7Vwfjq71LWvAuu+G9T8Ei0S+uQJZIbwS8A/hXnxpOU+VM9NTiocyPR/DvjbwNd6vr95/wnGnNHNLG8Hz9RsrV8O6/wCG73xHfyW+u6azqUCnzlG75a+U9J+HjT22oyJbSeXDgYZ++31rsbv4CLY/BTS/GUUFlJqt5qrRrN57h/bcQenatK2GitOYiNWUn5nu2m3Vvdar4tkhurFle7iwwkX5lCjP61J4aRbjxn4jvI7eK4FvawKWUhgoINfKl98LNftpL17bVIbAxTR+c0Vy5JJ7deete/8Agz4deI/hRfeILTSvGalr22tZ7jzrfzCu5enJrStQhFe7IwjVmp2kjsNL022uNVuSIV2yhCgzjuc1Vl0K2XxdqL3MRSE2aBWEmOdx44ryPx1o3xE8VahHBY+P1S2Urhbe18lgfdgf0rEm+EPxFh1a7lHjy7L26R+bGszDduPy9TzWTTg9WbRq861R9AN4btpfGOkIokKJY3DBi2ecLgCquueGjNrXhKKDzoxJeTGQlM5wh6+1ef8Aj74QfGTwj4x8M2Hhzx1qCi+0t55Irl9xPTlTjjr+lcvH8OPjZrnxD8NeGNS8caxHDqCzkC3m2uGUZOMe1ZShZayN415N+7Fnt3izwvtiRPtCI5vY8loFAA5z+FV/GXhWNdLicHTnCKmP3S5bkZ/TNYE/w18KWFpYWGtLrmrzyX6QTzXd7KWJAJzjd6iuB/ag1rTfhjqXhDS/A2irG+s28slylzM7LiPaeMnqc/pWtJVJTUE9O5jUS9m31fQ9R1fw54bs9Ckc6fpTtHlgMryMcE183/HTTvJ+KOlQ6LYwx2kml28kxRgEClskAevWrN7+0Lq0dhYaTF4D0ua51C5jtU8xQQ5YgDmsz9oFPE+g/GOz8P8AiWwtrS9tNHtn+z25woByQB7D0+tdFJShVSf4mNeonQfNpa2x7HpFn8E7PwXocniI21rcmEbjJkuevSszRIv2eriC7azvcBrlsFbeZM8+oGKqeDv2l3kufDfgLT/hNpuq6ntNvB5rqrSFQSccfWtC9/ayt/Aep3fgfxr8Jv7N1UXXmNGkiFdjHghqynTqc/odtNNwai+hn2dh8AofEviS2nluViso4vMaGKeQpuXPYcVPp+hfB2/8QWQ8LXutny9OnmUsk0asQOnzAA5B6Vq+Ff2ntI1fxXrWjeHvhdqN1c3yo5WLy22qANznOMAZFe1STWkniTy7nTIowvh6acL5YwGwRx9KUnJVLRdrfeZRs6Xvq5+bV3dLLFI33QLmVUHdVDkAfkK2/Av2qTVbi6g2MqwOuDxxiuT0eZrnTvtE+GkeaR2buSTzxXU+DJvsmp6jLNcNHbyWTRqnT5z3/KvXpzcqSbR4VVxVbyGwMzWzEOWOTmqVw2JwEUbcc5q9+6WWSK3UrHuJ65rMvG33DYyABjFF3tcxqK2qL+luwmYswAwK6z4SQWmq/GzRrPWrFJ7CG2uHkEv3eYmUE/j29647SFLh8Dg8Fs9K6f4aWiap8UbO1u4y0AsZ2I3kCQgADOPTdUYiUFBuXQ9DL786S0ufbupWujaF4N/Z58P2l7bJaJ4/klI8wBYwLKX3461N8VvAU2t+JNX+JWk/Hiy8PwHUNssH22N0iG5RuC9M8c5qhffDnwZpmufs2aDFo8ey+8S6qZ4QxKSKlnkZBPJB2816HeeAvhxB8KNbu9M8FaRDLJr7Ku60UlyLlVJORznmvGwtSVKrKa2T6dj35NKNov4k1qZPiTVb61vLCx0T9qbRZL2ytPMlEtvDKWUjuBzj3rE0/wCIWh6d4NGo+N/jb4S1S3N6FdTaxpuJkAxtwfpXtieC/Ay/Fya2j8I6SIY/DwPFomfv49K5vSbXR1+E+g6gdC01Li71sK0n2RBkC4ZQvT0ArpjNRhyp6t3RzVKSnP2nlZmTqPjb9kvXfHFxHrC+C777LpgZidNDyLnPHCdCBXkz6L+wPrfw50y7Xw9olzLfajsku7LSp4XZPMIIUooIxwK+pLRbf/hZPiGNdLs0toNHi2gQKBuO7J6elc5bagsfw48F3CW0Gb/WIUk2RKN2ZH4xj2FczVR3Slvtf9So2dn2/rQ+dT8FP2BtZ8X6pY2vgnxcn2GyWYiyi1BU3Y4KnOO3QVgWfwb/AGdb3wjpN94U1L4x6WLm/wDLt0sluljT5j/DIMKPfAr7R0m6lT4peMIRDEILbS7UYCDglWJ/pXKaVdeX8MPBCqFjF5rSq20YODK5rVVOZyjJLX9B03Lmi7uyPng/BTVF8XXFn4Q+KvxSt5hZLJsk0yBwq9MfMvr+NeeeIdP/AGiPBvwxi8U69ruo6n4Yi12EXMGpaVBCWH2lVyGQ9TgH8a+99HluU+LWvpcOGiTSIjHtGNuWbr+VfPX7Q13O37E1u0zLifxNZbQDwf8AiYA4/Ss6ihP91LZmrnJtPTT79TlZ/GOr6740XVI/h9ql39ptUzH9qiThe4BOcVS17xxr954C1bTIPhDehLi4YMWvYPk+YdSDW5o8ia144MtwslrL9hRY4whGBnmuSvLUj4RT/NckXmsvB98gsTc4zXl1I+zfx3/y7Gkrp2jFL+tzStNd8ZXXifwqY/hRHK1v5jRZ1JF2EphiR34qTTrnx2tn4veD4a2IN7dymUvrH3Ttweg44rorPTUsfiD4Z0yxvrg+RbTlhn7vAFZ1imsNpPiu5t9V8oDVLnzN65zxipjNp80XZFzcZK25DpsXxEFp4LsoPCulwwtcfuZP7QZzlRz2weM14p4T+JHj6f8AaP1Tw9pWvMl7I1zDLHIpkiQhvlGPavpHTodVgb4bW39pxuj3MrOCuD/qieK+Yf2eBd3P7Wfi3yZEnZb++LFl5x5jYx9MYq6FZ1G1Ud9P66GEoxj8KX9fM9es7X4xQfClrWTxx4fSKXVSi3EOmtkOZeeC396vmr4yf21D8W/EkXiK/hub1lh3SxptDALjpX1L4a1LUNU8CLYT2LGGLXpPnB+8wuDj9a+T/jFdvc/GvxdPO7+YkiJ5RX7o2135bP8Ae8tlr/Wh52ZN+yvHoYaRyy6WOcr1xjivXP2ajrt/ZeJv7I1ldJRr2AO0VurtnAG7BryBJW+yIJOAw9a9Z/Zfka1s/EUruF36pEFXvgAV3Zguek+bY5Msny1Lp6nv8HhnxpF47lmk+MuuBBYKcfYoBtBOP7uetZthpFwng7xPe3vxi124aG6lEo2ogGOMcLXZWt+knxCvoWuowYtKhz75JNYCTWk/wu8X3cdvEGnv5lKcHcQ+M186p8js9T6NzlPVKxBqPgm1vLTwJD/wnGv3CXd6uWN4QFAjJq9B8IvC2s/Ee9tLrxH4mkVbAM7f27KgfJPGAwFaetxrBL4Ctxbbwt6CAo6fuTU2laZZX/xa1FJrdwkOlIfkYj5tzcVipNztbR/MdTWN+q+RyujfAv4d/wDCDeJbqeLW54ra4nCo+u3JLbT67+9Tan8GPhONI8K3CeEWla5miyJr2ZsEjPQtzV/wxp9sPhl4sbzrldkt3nc5yPnPNX77RIGTwbHaatOyx31uV3HIzsPFZNUpNPl+ZpTlNaKR5f8AtNeCPBPhX/hG/wCwdEhs5LiVw/l5ycDvXlek21mZJ3NqpKdiM5H41qfHLxn4x1n423vhfUtetZdN0ditvbeWAw3Dkn1rJtfMtzcYbO7j8cV9HSpuNNJnBKsua25ftoYYtAupltokyD5eQOua6lrVJrvwmrQQp5d1uZmQZPyHiuVkuJx4SZBEruE+bPGOa6KSS4XUfDfmW7vsmB4PGNprlxCeo1UvKx2OqS29p4g1fykjMv8AZURChQMZevSvhlJeS6ZqxFqA0L7Tx/sZryGbVIm8V6qZ7QgSadCkZYZOd5rrPBPxLvNDtNciZUaAzkk7OT8gBOa6cuSd+tjix83dR2Oevb508NarCAHme3bqenzmt/xndXrQeCIRNtM+qQNj2CHiuR1nU9IutI1C/tZjEs1qiqGIOTu56etdN4xniuY/BTRTpmPU4WUg/wDTM1y5kpzm2nZHZhEkkt2eqaNNctdmVN4DWdxjnvgV8n3t8tp4s8USOWmd7gcnoMLivrLRQ62kN4Nxc2NznByBwK+ONZWKHxL4riNyzN9rJ5HIJXOB7V6eHk3CyZyqKlN3NDwlIieAYLfaV2XU7Pk85LmtG1aW38I3rRSsXe1fBYcd6wPCYZfBoKsSfOlyrdsE1spcO/gO5uJlG0WrF2rlnTa0WpvCVk7s6zwRqd7pn7KXxNtrX54dUls0jlI4EmVGPpXQ3y/Z/wDhBY7nLE6jGRg9SI2Nc54H1C1h/YA1PUppd0+oeMUtkYjnaZlAH5V0niAG51HwRl8Kuo5X8ImrlrUuSmlYqF+eTvofHGuzfaPFPiowxbAdcuiOeuZD/hWj4IZ18LeNn3AgJbDbjrkmsvVJSnibxIzxEyNrNzyDjjea1fCM0cHhLxS6glrqS3Rj9GPNew6jhSTieEuWdWTuYsMpUEvhgOBx3qjcBf7ThkQbieGAbpVpJAP3arkZyQRzVW58uTUotgG0EbsHBrtiro8m+t1qGpxwrcKxDbXTrnG2vov4JaTpl34G0YyxCW3aBjIXPG8HBFfOOuQM4343YjY4Dc19NfCK7s7HwNodsFMK3WmCQbxwZPauPHXVJW1PfyzlZ6DceHYl8F3mqeHpzaGOCQsrHcvAPP0qD4YX2u6boXhAyaNFqUkEKsIxIFEg/H2rY0fXtN07wFqFo9obib7JN5yZ7bSaz/AQvba20D7LYGKJrJFhkkfgDbxgV5tSTdNrujsiv3vp6mn8YtW0C18PeIfF1v4VlsJZbOS3ubZZwyklSAwA4B96y5PGngfTNS+E+qahrBi8PSxFtSukYgWy/ZSu4jqOTipfiPpGmaf4R8TXgsLm61i4sZWik8wlC+MdOlYXizwj47t/DXh+41TwTZ6ldC3Vo0ScL1UZyoHINeVTUVPmk9z1oq8UludpLrv/AAT/APh14W8QDRfine6qdRAL2May3HnMzDeADnjk+1eO+I/Gfw5j8e6foHwp8+48F6lAt84ubVodt0TggKQAMg59ax9e8c6J4J+xQ+Lv2ZNI89LtJJrlrIOoQMMjfjr7Guv+PfiXU/iVFol94T8KaRolnp06XwgsSPmjQfcYjpnqRXUklXvzaJfqQ5ThCzV7v9Dzf4mWsWl3eoaTMjLPcr5sQ3ZG3Ir0/wAQ+Nng8Bf8JLZP5UUenRW6yD7zzH+EfSuZ+JMWh+KhqmtRWwRrDSLU28iP/wAtGJBB+tZXgvTJvHk2ieC7mQ2+kaXqUV5dgPgSYwMH25/SvWqOEqbcXseXaTac0dnpPh7TPhz8JxqWsyXFzrPirU7cTSyTF2DSOowR2A4H4VmeP00rV7yXw7o9rPcXFwWMuPunjGf0r0b4keHtG0WGXUNIsZI9AttZtUlupiZPM+bqg9c4AxWL4j0iLTPHGofEUfuxqESC3t/LI2RrHgcep5Jry6VVX5Za2PQUfd5+rOLubm51r4ZWWt3Ojz3sdtNbQNE02cSJOoIC+o216B458Z6foEl14r1jdbwtpH7iFuG8wHH9RXmHw/uW2al4budXbNz4ki1C3RsgIhbLJz261p+Nreb4v/F6z8E6ejNpukxtJfkHAZAR8ufc/wAq2q80FfozJwjzNM//1/jrwjolvr/g7/hJ9Zt57e11LV08oSOcTFpASxFe4Xd1qVhDcagXhuba1QouxNu1SQP5VF4/0FofDNlodpZRw6al9aQRIqYwfMH+FSeOL66+yXXhrRIHa7lG3auMKOgJP1r5h1L6JnswaSukct42vlHhbVVimaA+RnzF6scjjFYGh61pOqaNqGj+IUWWK+BhG5cfKVxzXWeKfB9lofhZ9W1zUjJcQwqPIzvXPBJNeTWqX+sve3OlWDmFJuAp7dR9K3pK61Mqr15kZXg3Vo/hL4t1LwlqchutMv4WNlcknC8Hj+h/+vXpfh7To7qwtvOt2Y3IwhA3cYz+VcV49sdP8VeCrW0ntXg1fT5SYgy4JBHPI6+tZPw6+IfiCytxokjk3tnuiVZhltp6EfhXTGFyXVctep2t9c6ZpeZHhLrccoobJAzWNZX+lW2j3EtsCHVnc4JHOelVINRS2lnhuIXeUqSrE8LzVWK7iFkI0jXac7gOd3vWsIaXKdWy1OwsFm1nRFvNOUmOTCsmOc/jVQpqcPl3NmiCWDPmJIOaoW3ia7gsRBDNsK/cjC9arad4i1ORbpZIw0krfLRr8gUm37zNZ52lgM8ulyvvBLDPGa5v4Zy21/4g1eKaNh5R2qOgUjnmuo0e5u5YxbXkkeAOWJxgmuW0iZtH8Y6kihBE7BiwI+YnrWULptG07S3PXY2lhgI8tZB2J5GazvEukarZW3hrXUMVyia/CJAFxtBU54+hp+k6jaNHltXsijk7R5wO2s3xL4th0i70e0N/HexW+orO8cZ4Pykc1FOlL4mZNJfCQa3Fa6l8DviTI9uokbX5J0GehVlA/QVQ+NtldWnwV0R7goktxdQMVOM521Q1XW9KvPAfjqxtNREbXV09wIj3GOcVF8cLqLWvhj4UdLryfLWPzAxzvby8D+ddEJS9ok/yOfam2u55LHD5COnyq56DPApLsRo9sh80q88fmL/CRvGahtPliGcyDu1X7aH+0ryyt3+4bmMkH+6GBb9Aa9F6M8yTvE+nvGWraDpmu6P4ou4jDp9jo80cig4G4hcE+/FecfCnTLPx54h1z4jeM4zBCsBj0oSAj5MMCR74I59zUHxP8Tn4r+ObHwF4YSSDTFkT7UegK8D/AD/+uvTNc8MRWelNoOjbV8mM7XU4CqBiuWbkloejRl+7tbVkGgabet5LXEE8sJiH2eV+hUdq5LWbyTUdXudF0p8nf/pZQ8L7Z9fal1vxt4l1WxsPA3hmVZZ7Zf8ATb5RtEI/uj3NT+FtIi0vS7iJGcs05eR3bLM565NFFSv7w5tQp8xdsbO302CK0tITGiDGMcVbez81BG6kLk9DyaQTfIN2Cw6809YpzBK6szcEg56VtUk2rHAnzO8jJurZbZznnHIFUbuXeF3A5FOD3EkrF3JYN1zUVzK2Cx7D72KtK1hqLbPSfg+bybxdZRafqzmWLS5fMtlTHys45r1Tx/aJo3hbToraKOKb+2LYlmHT5xmvPPgjqNlperW93sT7TPpci+YTyfn4rs/iPqaS6RpsszM0kurW6qnq26vmsbNqpNPY93DO8V5G5rjyz6RqUpmImFnICD34qr4VitYvCGhY+UG1QZznPFUteu719J1H7SPnW1cBfXil8IGMeG9JKKWSO2QY7A4rJJpIuV27mf4NuLSV9XIbGdRkAyOuDT9Mnij8b6hlsKkMYIPrzUHgVYXt9SuCME6lJt9Mhqm0+x+1eN9YmZCZBDFyOmMGtLxi2wV5aIn12ZZvGOgTPFkxJOIz26c1X8cuzWulEvIUXVIjtB4FQeILu4fxtoVn9klAgtrg88bjxU3iN7m4sdOBhMbG+TI9awo14yk4pmlXDzjaVi342k8vwrdxqWDOyKMehareqwW6eGrk3KIUSzJyQOuKp+K3YeHJGmBb50yCOh3cVZ11Zj4dvI0TJ+yNkHnPFaqbTtfQy59WVdH0TQrjwzaNNYW0x+y7iTEMnIzmub8LfDj4e6toy3N7o7h5S7M8U7xEHJ/ukV0vh7zI/DdvIEx/ofr7VW8BfaI/DMfmICzBuT/vGp5pPR7CvGSXMjL8B+BNPi0y6n07xHq1gPtbpbql0z7QDjncTV/wT4Z+JUHjK7h0f4mqGF2Nv2jT0kIOO5GM/Wrvg53+yTu6qga5k2gf71aHwgja5+IuoSzOzeZfc89AFFa0XGEUkjGtTUvIw93xWtviV4oN0+ia7eQNCJTsMOVx8oxyBVDU9U8T3fjKW51X4NLLLHbqCLO/jYEZ64bFdzaPbp8YfHexCGlnt1LZ6YQ4q5ADH4z1ICRyyQRc9upqqlTs7DoJ8rR5Drdt4V1DxVDLr3w/1rTD9lJZlgD459UOa8S/aHuPCE+s+GrHwvcX0gto5jtuldSmSMgBvpX2Zqt0JvHEPlsdsVggIxwTu5r5i/bVjlXxN4YxCkSLHI3mqgGW4wOKvDTbdp9e5GLprkcoLVeR4U0m8BlG1n6AHGa9i+AfibVfh/r58RaVpLXG9GjYJIc7iOuO5rxQMzyI0hLxggcD9K9p+Ceg6l4luWt9H1yWwkWVvnRQ4ACjsa9fE1V7M83C0/aVOU9e8d/Fr4gePH0bRtV8Ha4tgk5nyyIN2Bxgk964278QtdarYfbvCmsabFEJD5twqkHjGODXb6pqfxN0jWdPsZfFdlqsFnG4MUlgELADrkHmuG8XfFV/E2oWEP8AZ1kj2hZWaF8A+uQa4cPNTlorHbXpypOzb0Hahco+r6fPGx2xxuoUjrmvTNJ1yaXVPDlnaWjO7WDrvHRcEAV45N4qil1Wxn+wtsj3GUqM8YxXaaT450e11zR4LnU5rCNYmw0ls3Qn6Vriotx1M6FSSZyfx7v7vUviO+kXKktp1kC5PTLN/wDWrzHY01w3lPtCgcGvQfipex6z8QNQ1DTbuO8smRD5y8FvXr6Vxcdq7Xzkt8vTmunCOTVx1qaZHpyFLmRpmCHHBA711mh6DpOrW1zcXcYlcZDFueK5yzk/0xlkCt5ZxyOorrtAs9QazuZbe+aEEk42A5rWpK7vIw5k/dRTs/A/hX+y7i4SyaMybgWikK5/Kqs3gfw0mhiOJLxNyA4S6cDr6Zrc0m11NNBuPtNx55ZTtbAHOTUywmPQUEinzAvUmslFRldrclxvHToYEvhay02xtY08Sa2BJKpVTduSB+dWNV0vXLTVLP8Asvxhq0hAJQzTblXitfUIVlsbVyU+aVVBYcj2qrqGg6gdQtEjvNqucjPYVpGKWhUX7mh758JdIvNT0TTo/EeoPdF7YtcF2JDMJcrXq/w0jmsfih4q12Nf3Eukz2iZ4O7y+OK+I47v4j+FdduIdO8UOsJQmONjkKPbnFdX+zF8etV0f4sa7b/FrxlLPpS2DPH5UJlHnHAVcqMjIz1rya9FOa6anTHEWdmn6n0z8HdH1bwr8FtdtNahC3lxb3MpXOTlixGPzrqfE+y4+E+mWs0eHzajDLnOFFfJnxF+LPx18T6vLZfBbR7mLw2tuFe9uYNgc7mz97HGMdqveZ+1Rf6Jp9jr/jLR7awmuIkVxanzVJ6YOcZryqq9m7KLdjqo1r6JfMzviysgvrJpY4vMaWRQwA4XFZfwx8JeEtX8ZXNx4xlto7QWbK0rzYAY+2a9G1H9nbwjN4h0m18TXmq61c3IeR5JrtkUEAZ+UECoR8BfgXb+INYt9a0qKCIxjB+3kg8dxur0aFdpONiKtOejSPOdO8I6DpPhPW7Lw9rt35BS5YOkmYyAxIAr5sv51muZUIJDMGWTdw2e9fYFjoHhjQfhdqg8PbG02zguFjCyF+AST83evi+2jC7DJnLMXVN2SFJOBXo4GUXNLdnBi6S9nzTSS8n1On8Gyra65DHI37mMbn+YHcK9ym+JHgfUdVt4LzUbiGWKyEJiaBvmOexxXiXw+OhP4vtBq8saWkco88ufup3r6lj+Nf7P3hfXsJLFsjttpl+yE7j25xzU4+trtY0y6Kim3JW8zzTVPEui3HhqdI9qBLkn96jD5c+4pItW0S9msbSLzBEzDAjiJJOO3Fd//wANH/A6bR9Sivrf7Yl1Ky5NkWwD0A4qhe/Hj9nCS60vbaXls9oMb4bcrtI/CuCNVwVpM6alWEr8skZuhX1tYatfW0mm6vekRrsIs23RgZ45FVtV1qHU/C0elQeE9eMLSfeS3YAsDnr9a1x+038P9K1HUJNBv7//AEqILE8lvv3ELjnIrE/4a9is9E0zSL3w41/JDMJJpIYPLZwDngdKJSd7jhjKSp8rqK2vS5LYan4ns9Rjht/AeumOO05AiyW/M1W3+JdY0zz9N+H2uROZwrfaI1j2nPXJNddp37Yfg7UdUluZfCPiC3cQYGIQ6n8uRWbL+1XoM3h/7Fp/hK/lme56OdhHzZxzSVV3ZEsRh5JWqdyEaV48XVUtT8NLu9IgOXF4iisLVm+Jmj6D/azfD4WVv9oCBHuUfBL4HI967ab9qOztb2O7HgLUmlMBi2pKpB9+TXF67+0BbeIvAcegnw5faeov0djOfSTcRnv0qoxmk07st1Yytyyt/XodVpvhz40zyzxDQtGQSQK+GmLbePYUj+APilqUWlpNYaMPnI3iQgZ9Kr237R2tW9w95oXhv7Us9uEJd+AAKpW/x7+KNwumRQ+HbC0hSRmDzDco9OlYz5qTvqzZVVK2r+RqxfBP4ki41ST+39NtpI2G6MRM+fTnNdTD8E/HP2mxku/E9sLg2zc/Z/lHHua8z1vxl8ZvEM2pXdn4si0vzCrFbWMYf86qx6h481u4tE8Q+NtYaUIVMcUxjU/TFTOtKysma0YNykrOzPQIfhD4itbCBNV+JGn2kUVwylp7VAGyT33V4T8cbCPS/E8+mt4ittXkt40Aktl2Lz9K6e68MR21us2rrPqMRuCyi5kZiDn3Neb/ABSt9GsvFMr6cvkJNbxu0QJ4bFduBkpVrqNvmYY6nKGGalr82Yvh+UJqNuk6y7DMC2DkgA16o1xdtcrqmnwuywlSxZ9rAdOK8m0G5nl1mGONwoLBiu3k817XaWsN3aSvPuiCYHTqa9LGVeVo83Koc7lHdfIhvbu/1NrmVEdp/l+aaYuTWXf6fqnl3J/tMxTrH8g25FdA6xWMjeWm8kLyTU+q3HmRSSRRRvJsBDDjHFcCxMudWPWqYZSTuz2jwviD4X+GLSbU0luRakS5OCaydRAEa4PKjrmtTTdB0+b4faHdXHy3P2QHPT8K53U7KGy2O2ovGrpwGPFddNuUrnnVYJQXoLCA5sQ+3O5gOetWNTGLNHxjJODWKTfwWcbJKkpBLIT2q601w2m263F3YtIQSyLMCwPuKupLZHHC6dl1KmiorX0XzKeDyeOa1NYmiWL5vlYDgHvWDpl/Ym7htnu442MhDZbFezD4beFvEVrbmDUkV2iBMhfcfwolG1mOnKUuZR3PKrK6t4ry3DqRvGcYrifiuyjU9RfIZBaodvrXvE3wYubW5aey1X7QUTCqU615p8TvhX4uaHVNXOmM1tbWw347cdazqwm2mtT0sNKSbUtLnytqFjHZo0rzRne3Azwtd14A0mJtMb7UfNLdGPpXmOoWs9tNJFd7kEZzscdq9R+HjGTRE1K5TEExKqF6LivRxsaqoJtHFgJUliOVeZ2PxBgv1treSS2V3UkAg4pLLUr+D4bXtm+mKIfmd5w2T9MU7xzezzKsl2gAXsTgCsq2vri38C6hhwYXRsLjgmvKoxtYzqPlm1focf8ADPUdW0vxnpkth4en1oSTFRBFhWBPQ4PFfVcF98SUlklb4S3yZjJ+W4jOR9M18+fs26Zqmp/ETTGe+WCQS72GARt5r7y/sLX7AXdxFrRfdal1+TGOa58wTVazMsq5lQbV1r0t+p//0PFbnxjqlolzbXfg2/guZOSspGAPwrgNf8d65Zyj7Jsij2ncjJnB+tev/EiYQxia+1GR72RirAdxXlmowyT+GLi8SNA0Tch+SRXkUUmlcqTqSly8xyP/AAn+p3UMm6GN3fiTK/qKu6NJquqQSS2sUEkduemQCKx7DS7q4EkhWMADIIFe6fBDQtJvPC2qT32nJIFDAybO4FbS5Y2sTRdSdZRcmeLTeJCjTW9xpqo6kgyEdKo3F/JqFlLHp9oWcfeJ44q3qGnyDxBrMyxO0D3DLACc7QDUmkwpbRXqXUUgxAzZA4U49a3bgloc8KlWo3zvuc34ekW2WQXkWXXOCetZPiJ7a51BFt0+ZxyMVc0SLzS0rziaQk5ArO11pjqaxooUswXA4IFbwguY8ydd/V9e56b4Q065m8Nv5mktGVYETZGDx0r0rSLVv7G88aad3l46cVieGdBni+H9jLNeSxzEsxUN1HY10dnZ6vFpsdumoOwli+Y46CvLlV55XR9BhlypJ7WLNtqmr2dlJNb6E1wuwAsGAxWb4t8WeLpdIs9Kj8MR2pmukKzlt4PP86mePxDb26pb62FjJ2sjwjn8axdY1PxPZS2kKzicQ3KsG8rOTnjis3dy5iqlTk93X8Dbm8QeI9Ghtbq7t4sh23Fk4GB6VRuvi3o+panH9pv1V0jOVW1K5PcDtV3xb/bl6LWCbULe3ldGkIaLOQR0+teL6zDfQas0LxZJ5Y7cDPrXVSpwn8RjXxFSLtBs6zxj4zGprcf2RJGsCQEP5g+ZuOg9K4n4d38KPPYy23kQN9/bIF4yOap6nHPHDNtwoKEliOARWJ4cMtyfkk2eYcBxznmu2FGLptM87F1n7WLW59JeJV0ybw9HcaBqQluopo9qNMGwB/KuT1u4vtaiijtDJCqXalmV+j+ua4G10zV4b2Ixx3LrLJgqp4Jz2r1DTTY+EtdsLfXdLuYtPvZgjOw4DY7+lcTw/I9GdsantI6xt0PAvim943jOdZrZjcRBPMkd85HTiuw+Hfh6TWdDu75PlihB3EnjOK574yWVhD8QLs6PO4tZ5Ni7zuKjqPwrrfhuIrPwPrOl/a9isxVATweB3rvq1lKnFI82jh5U8RKT7v8AroRTaJceVI6y71YEHac1lr4Y1SLGJ2MRHAD84NUjrmqWV5LYW7SRqzlRz8pFd98KdKt/FN/fQ6xroDwWm5YcD72W7/QVzOq6cW9zsoqnXnFWOOYvNeRQWXmkxJiTPrQ1n4jaTel60aEHAx1HvSarearomrym2ZQn90r2rb0A6zrt7Fo7XEaxtC8jNjkVopycU0jaEISm4u6ZUsn1RLiM/wCsRFy+e5qlrVzdzQSlj+4dsj0LV0TaXc6P5El5fxSRXO/ygoPy49a5/wAUXrXVhNaQR7It4bdjpzUPm507GeLguVq4uialf2QSOKb5CuGVh0rq49amt5YFETysykB93QVX8IeHr2TSjqvlx3JZcpnjAzXQSW9vbautzcwKFjsy2AcgNkcVU5wcrMmhCqqatt0Of17W5Lj7PZJJmVAGbFY39qsl2TcQMvmP1Ue1dnpnhvSo4oL1Lndc3Ts5MhB2gsSF9gK5zV2FtqssMqIypJgY9fWlS5XJlcs+X3n1Kbavbw3kk/2VpSqeu2svUNbS+04W8dr5UjZJZm/StmEtNcTxixBc9Pl7VR8R6dDF4eN95CxMM/N2HvVpQ5l5g1JJtPT0PLromNJbff8Au5ztfPrmvp631mzt/g7pMcbHz47MMy4/HivmGziWRFmExKRsS5Bzxn1r6fkNmvwr0VUspPJNoI2bbk47GqqumpJPcxoUpXlOG1jylNbsdU8+4uWl/wBlCOcYq9b3FneNbLaXe0A42FenFV7OLSHWWP8A1fPbqozW1o2nWF1qttbaXG8r7ewrKcoJWNaLk5X0Zzni3zF1C1H32Oc8ds16T4VhjvbjTLSO0SQoC7EtyFA6frXnPi6C1h8TvA188clu5DRdTg967nwlJKdW0+DTbc3AljLFiSKqdO6JpVlGrJ2sejS6VZiK4OyPZLJg7myQeKo2WhWEOryTXiMy/K4OTgjNY+seNfD0Nhc6U0m29t7nMwEp+RgamvfHOjrcwJYeIbPbHaL5isehz3Nccoy2sd7ilrJnXW32W78I3FoFZYjeSeSFGSQeKw/FUN3JqWmR/P5lpAW3EAZxWJZeMbkaUklvrumKizlSFXd1PWrupeI7zU9djthrdjujtiMhAc1jqtymqa1SOC1O5nN5fXAn8tmYqwx1NVNSlL+HzbBQGaIlueTV+40+4vReyebvZJG5C/eNYF7a6la2Jubli8QThAOQa7VCLSscs5NRcbaFHwohnEqyRkbCec5rblnuY4hZtcHy5mA2isbw/etMjKp2gnA4xVq5d/K35YENjdn0qr2k4smioxoJp6F2S28jKruwwJBPcU+yLWsU0u0Bx3J7VQaSa7kUmV/LVOuabIjGzlPnlNjfxd6qm+VagpScrxVkcX4rlfzt5LJubII9K0vhnd2sOqmb7YUmRgdrn7x9qx9dDTXEZdmxuxgnit/wKmmaPdLd61bK4kl2xMOo9K20cHYwpU5yk5vY9abUow6NHchRcj50JzxmuH1XS7OLXLkCTzUdi6k8bcjoK9Djt7K4t0njjAR1+prA8YWVtB+9tkKbBhy3Rq5KdRKVjeUHKWhc8N+L9Ng8OJo13AnmROVMiA5Iz7CuhtPEek6fq6X8OnsUSLOFU7nrlPhVr0um+II7K5hhktruRU3FBlfzr2Hxto2n6d4ktTbRKVurTeeBxWU1apys1Sm3z32PNf8AhZnwog8Xxave+F71b+M/NJgnn3rzrx3qvh7xN42uNY0+4a3tpmAaLyyC1N8RWxk8V38vmlUSXCpjGPeuc1VCNSiaEgneNx74ruhD3ro8rFValSNp2sn6Hren6/8ACuLR4EvfBD3F3GQDKcdfaur0zxnpUVuzaF4JmVMjKuQM15A0n2eCELFl+Dj1r1PwLNLf6DNJh41EoAJPPSueWp6tGbk7LQt6l4+gTUtPvp/A9qFCsAjSZJz1J4qnfeK45rDU1GlW1rBIp+VFzjNcj4j1qdfFElusxdbUbAWFZeoa/KdPvVy/znBGPamruWwSfs203ct/DPWZLG71D+xYUhZpDkyjdu564NdVL4o1WGw1BibeRyOPkGK808KX6W/n+bN5JIJyOeK2YrqM2ckaz+asnG7HJFXVprnbIoxg6afqdMvjbUxpkEcIiL/LknHT8q9A1+1N74esLmWecNcQngPxmvHpIIWsIfs7ZYEDk47163rUWojwppMaWcnmG3LIqv04qJQvax0U6rjJ37HFvpNzZeF7m9h1X7O7hlCF+G+tZ/wU0my1vUXt9UQTJbqX6kYYHipbKxefwbqF1eiUywoxlDNwnNSfs+faL2fWPsTrGiJ0I7+ualPSSbORO9WLSPevB/hzw3PqdxMdPskLIOZF3dO3NdJoGgadB4n14WlnbCNk4CxgY+SuO8ArcRJqkd2Ms0qlXxkD1/Wr7anqGgahq1+L2FVcbZC4b5Rtxn0rzJxcpWZ7HtXyqyPn3x8sc+ieKZPsgRYr8KjjgqQ+DXiN3aZZvJBIcncQele5/EvTZE8B6pq9z4q0y7tLq8DLBA/7zJfoRXg1nqlxFHcLA37tCSpdctXu4SUZUvcex5eLpSjNN63Pov4Aw6cbVob6RVcsG298Yr6i/ZFtmk+PWrx22ovDGti5bK9flFfLPwA+B3xz8VpP8QfBK+G7+0lURG2vdQa3dPcAK1fUn7N3hz46/D34ja1rfifwNokySwtETa6n5h5HGMqK83HuE5OHVHXhJtxjJKy7s+Nvj7Jdt+134+MNz5oGrRFiBjdhI8D8BkV6DG99qU8t0ZQIGKqsar04rzX4pW3inUf2rvF0g0gR6he6gH+x7xl0OwcH8P1r1+28O+MvDlvJqeseEZbG2RvnUyB+PXiuuVWm6VOK3S8jjjRqzlVcu/mW/hHPqvh/xTd29nKrxXTEOkh+VRjmuq8SvfDwPrKNp1u0jamPLlz1BrkPhpqthc3ura1IgWKKVo1DNyTir914gsX0i5tDM8gmuTIkWc5IrCrF8ya0Z1Yd2hboVPDdndy6L4gb+yi8fmLk+aBg4wRXp1/plu3wi8L2d3oU0drc6ux4mxtIGK818N61LBpGrxy6Hq/k3twWVo4NwbjHavR/EPiSKX4UeDrKTTtVIj1ZpCEgZmVdhJLAdORWNWpy2f8AX5m1HDyqXbe3p/kea3FjaW1j4zmexnkc65ZxryT5QJjWvYfiTNZ6R8QfFENzJMFSx07A2n7piP8AhXk1n458Lvb67BNcXtq1/wCIIJWjezk+fayYwdvtXp3jHxp4e8U/E3xo2m3Ely6Wdg2x4SNgWMqRzWMryqqzHKMacGrfked6bNpVxrXkQ6hJDJLcJjchwVxXZT6Q174m1WG21xVIuNOXGzqPMHf3rjtH8SeGbPxTLp+o6vZwzO6uUkIBQYr0PwxrPhjV/F3ih49Y02TN7piQKsy/Nhlzj8anFd1/X4GGHg3LXb+vM7f4ttrH/C/tNtbbVbUwaT4WWTyiPmwz4P0+7XPeGZ9aHx6+H3l2cEqx2eoyztvGV+UAEfXNdd8V9Lt5f2jtXJ04Mtv4bgjkkDYB/eEhf5/nXJeFtD0m4+PPg6caZPGDoOoyl0lOEGB/OsmlGK53q/68jqq1JVJ/utP6+ZT1zUyms6Y1zbOHbVyxGMjGHIr5v/bdu5NW8U/DqFoJIJltL3OeDjdHj+Rr6BvrC0TU7BY5ZQ32ptm5iSAvNeA/tsqq/E7wGPMMqGznBU9ByoNdeBlKNRcupjiJe41PT5njmkWhPjrwNDKw+zN4n09GJ95QD/WvcP8AgoW0MX7Y2p26KojtfD9miN6jGcj8Grx3QLc3PxO+HFtaSZMni3T0wV4BNwmD/OvYv+Cg5uIv20fE8M0kTyxaVZRxFSAAvlrkH3zVVeeeOtJaaHPiG/ql4uz8jg/2WrEat+2F8N9Kuz5lr9rkYjpwYZc/yFWv2mrOA/ti+NdO0zLRW8iowc79vEfr06itT9kDQZrj9sf4XtNmVZWnkTbkciKUH9DWJ8Wnmuv2yfHqQxts/tZxcIz8kKFAwfTgfnXT9YcsTyq+l/T/AIYIKUIxsktVvuez/sc/DTSbr44+KXllPm22i+U8mB/y0VW49+K+vdS+HdrbazqltZ3heCHwjcyNI6hyPvcZ/CvCv2efCNxo+g+JvGkHhTUpNQ1S6RGuLN9xEPlgbf0zR8X/AI1eO/hpbP4X8E+G7l77xF4cul+1XsZY2qbgvznOf4ice1eTS5vrPNJX+49as06binb7z809DuZBZKFILIzoox0U4P8AMmulsrq5ngkSAoWU/OPSue05ktdGgdtmZGZj8vOMkf0rpfB1jYSabrN9cMEaFFLHk4Jxj86+k5m0mvyPl/Ztvler8x4kMK8MS5OT71UuZd82Cu1e/wBatLtj+bbkOcg596pzZMrMmFAPzDrk0pSTscrjJPc0tHmCNLEhDZGMV2vwOuLaw+Kcl1fwqsMWi3bDPO5spgfWuH0k7G3qUyTwTXoHwPi8/wCIV15mnNf3D2TrbsDgIxdMfrXJjlTVGTbPSwTbmra2PtLW72yvvi1+yOdOBaG9uNfu8k9Ctsgxj8/yr0i/aS5+EgTkG48UAgqOv+mDj9K841O0v7P48/sj6bqcEdtPbp4nLoOi/uM/0r0S0TzfhP4dRd2yXxAWD5xkm7Y5ry7LlstT32lyRfX/AIJ//9H6JVpF+LV+hUbo9ARjj+6ZDXG6Nazv8JPBFru+c69GxHqDcOc11sMgPxP8WZwGTQLfa/t85xXhH7SWv654Q/YstfE3hfV5tP1ex1Cy+z3cZAZC1x1GR7mvEp3lUgvkepZ6nvlpBcD4jeN1aDAt9MtsEc5yr5rm7S3kh8F/DmD7O2F1eJvLI6nc9eMRfAT9qvT7/XRp/wC2LMl1Dp0E195vh+Ni4aLcFJJOO+CKgt/A/wC2/pOn+EpNM+P3hTXI5ZxJZQ6jpAjUHGRllTLY/D61rGlaV072Cato3v6/5H0VpkbxfET4g3RDbmsbXj0/dPXNWAWPwL8NbZog0j6vECM8A5ck14tY/FL9rP4ffGq18H/F/wD4RDUdO8ZyvYy3ul27KYZFt3kTG7HVUPGD9eMH3fCWekfDGzOB5l4DgjuEY5rNR5WrsuUUkpRRu6fKzfFTxh5alVh022TJP+yxr5//AGgovtH7IXhHTFUKL7xXYKQR/evhXuekSyR/Ejx/c53NDp9opB7Zic14h+0CJv8AhnL4Z23ktJLceL9NcqDgEC53n9BWMY81TutRSk46+hVtW8RH4jG2sru3itLe2XdmLLD5eBmuQj0/VL74Xw6hrGow3MQ1l2hCjbuxOfStw6nf2vjjV4odPm829tE2uHzswpyfyrj9IuXu/hd4dso4ZYba21Zt8jg8/vif1ry5pSlbbfsdMJxa5lr951az3UHxf0TUY8Yv7GZIkz0IIyTUNrJex+BtdjNg0k91qF27yK+MfPir+lS6a3xE0eZDJI6WNzsLpgDLDpWWmqW0nw11lZbzy5Pttyu/aRj97SnzKNt9PMbcWtNDrrK6uYdS+G8E2lP/AK6f592TjyTXy5+y5cQx/tQ+N5JdyE3t+VYjO399JxX1HHqVtJrXw/ijuyVh+0HP/bI18vfsmyef+0L4+vH24Et2+5+376SjCwnGd7af8AxnaT8z23wJLpsXw902KG9kkabxVKS3q32h8/hmvkf4n3KX3xb8YXouFfdfmIqR8w28Zr7H8PSiPwL4UNtDCFufETkgAc/O5Jr4l8ZSy3HxG8YyEw5Orzgtt+YANwK9TLk/aWR5uau8LNkLM32byiny465r2f8AZWsLtPDeoFFSTzdbG9mIJOBivFBzaFtw4HzA969o/ZfiWPw9JEkkgM2sFid3U4zXVmMuWlqjjyyLVRtM+mdL02yPxM8Q+cizH+x7QlQMbOWrk7DSNKufhV4pmNs8MLajNkhyOfNrptNjuE+KPiFiWWOTRrRc55PLVy2nLdp8FvEjPfERvqc+0Efd/fYFfMxcnPRW3PqJxi4rm12OkvrER6r4DjiuJE8y9ZcZz/yxOKk0Fp4/i3ra29xLuj0iMtuH+01RXb6odU8CpbzRSSR3TsQU5b90RUuhz61F8V/EAWGNnj0eLzAw4BLNTqLVPfbuZwb1Wxznhxdeufg3421KK/jjc/bMK6ekjYq7oVzrV1p/gJ7po1nfUkEiheDiI1W0e7vz8HfFDR2iyAm5XCHGT5hzW5cy6paat4It7XSWVBdB25HTyTRScnGzX5dy5uCTtr958j/EWf8AtP8Aac8WyyQ7Wtp1hJBz2HNa9vF5jTsu7iQ8Y68Vh+LrlX/aH8aBIngnlvd77u42jiti0nAF0Q+0hiRk57V9BSp81NHlRac5XLV88n/CKXUoHzKAAoHPWuleS0/tbwz/AKRIxVwJFwem31rD8xG8PCHzf3j4yc4zzXSx3EbazoEKeWzKxDAkYHy1zVedI6IqMpb6ly/urceLpLaO4VWkgjIDHqNxre8O7IdJ8RLhJgkzYHHORXO6pZRzeMUmMUfmrEqFiRjG7NdH4fsLP+ztcE0Sbt7MreYAOlbYKMkmcOMaU0c7drb2vh6QzQCRDFEAF525ra8X2duNP8IJsJP24bSDjHymsK7srSXQWijniEjLEM+eMcHmtHxrPpDw+FiurRKba63SkzLgfKRnrU4uEpzvFXOqhP8Ad2elz0OTTJnsrQ29xcxKtk/3JWAPHcCvmC8WS31fX4XZpJFvG5brjAr6F1nXLSSytItK+IOkWf8Ao/70vIrjp0618+aheLcahqcv9oxXiCZsTJgCT1NdVJy1TRzwaS7mBpfiPUrNksor0JHLKcrszwa7tmvY/B92AQd0BCJjhhXmcW59WW4kZViLFs5HSuzvvEOhp4SuRHrMJkERBTdls1riaaSTRz4Sq+Z36Hb6Xfiz/Yq0/wAOzWat5vj2FlC/LgmcV1us6nL/AGr4ZuP7MYrBeyBfm9I2Ga4yT4keAIv2bPDehTXKi8fxNC7fuiRlW3Z6e2atah8SvB1y2nGDWMzxTyOcRNyxUjA4rzqsG0lJW+89KM+ZNx69j5mv7do9Y1uSRtrz6lPIBn1c4rR8MTLL4K1wRL+/FzAm3PX5vmNYs9xLcXd/Mn71TdzMr98Fia1vDEpTwJqb7czSXsahsY6HmvVnFOkotHhO8akpR2M2IkSea0ZXaeQTVGaVW1FZYYtquw3nParyMRgFssetZy28l1qf2YYbIOFPBreklbQ85N8+g/XI5ZmZoHYARknjrx0r6F8N+JfCS/DXwja6v4ks7S40u1jbyjw6Njo1fNmvRGC7k3OwkVAY1U8AA9zXtHxb1yS20HwleR+HhZQy28UlwkeN0mMNyR7jB+tZYinJpQi9PkehhcSqfvS36aP9D2C4+K3wkHhe/gPjGzMt1ZyRERRtIQzKRgADJOe3Wl8NfFj4Wz3OhaZceJr7OnacimNdNnySoHbbnkjpWRa67410CwGq6V4C0r7OEjkUXFyEKhscn5T65rb1DxD8WNFuV1mew8JRRtbhwXLAoCeu7GK8usn7N21PWoycqi5uvmaPjf4y+ENb0rVNC8PRa28t3aOEB0acZf6lefpW5bftT+ArXT7H/hKtA8R28tpbIiqNJkyxAx6cVzviHxt8S7bS7TUIF8J6hPcSJCzwbhtZjj864zxL/wALYd7VNZn0S2t7+8FskrWrS8nPA5HNcMKalG8rWPVnG3e561r/AMbfD3xG8OQaf4c+DvivUba5uE8/zLSNNyZ5++w4NeXapqtt4C1e6+1/DbxNZwajaTQWsGIWUE4zwGOOBW7rGr/FTTPDnh/Q4/EuhaX9rvlsjJ/ZhViMEhs7uvFZXxN8J+KdD0rSNYv/AInNrMsN+PtFudPSNfLI+bBHPA5p0qSjWsr6dTGbdSm4u1meeLrWhv4a1OysfCV7GZp089ZpgGAVtwwATSW93qfg+2TVYvh1qV4dQCeTKmoIiFTIBtwOck4HTvVHxtZ6j4du9KOi3FtJYa0GlkZ0+ZO+OPatHXLzxLpa+DBP4kjhlS8A8zyh5aRY3FiPrivbeHajyxZ50ayWrPofXfEPx3+I76Dpmg/BDTNP0/RJIb3yLrWQhupY2yMgKcjjoa5TxT8Sfi5d+Nb/AEnxD8JdG06aNAFDajvUemABWjZeGvFniTxroP8AYP7Ql/PNftKW+wmLCqihiv3Tgdq89+LGn3ulfEa5/tXxbq8z7vKSSScFpSFyc4Hb+teOoL2p6U6rVPocl40utattV361ZWFvcRuJN1szHaeopmheLfGfgu/u9Z08Wgu7yMCVLlCxcZyBkfWqnjTSNYtbzw7ZHUJJjr2oLEySNlggPHNdp8QvAFv4dj0CxsFuL+8vGn+0eZPwdqZXAPQZ4r0uanKPKcKUt+rM/Wvif8RvGeiW1rd3uladHFcJK3lWpyWU57mqZu/H+kLP4gsdfhWa5ZRI0lv5m5R06niuc1TS79dZsfD9va30dxeHjYSyJgZOW7U3X9Pu9FtY9MvvPDmT5n844ZfWlGlQ+yaN1dYtGzrfjD4gazFJpmoa/ZXFlcRDz41swp9euao6Da+OLm0udP8AD2uw25mdSP3C5wDyeTXPosS2qxvPIN8oCZftitHU9OslS0Xz5bdSyB2jkKkn8K3jGMFbuckXNt8x0P8AwhfxI1/VHtNQ8bWqpBEDsMSLkY659a5LxT4RTTLBfE+m6lJc6vZzbHG9drgcHgVoanbLGgktJPMVcKHLkt+JrEa1itVmR87Z23NuPAp05Nu5srRWqLdheN4k09rqKVxd4CzQ7xlfWo3tDaRLDHPIVHLZPP0qpqlkLZk1bSswyAEOF6S8elLba3Dq9tLaNELe6UEfN/EcVabexE48zRYluMGMXTYV+FYHmr+mw21hc/a2u9hLY2s/DV22gafYRaFBc6zoNvcpbxYJIwT71xU8Nh9nYhc28kzOE6+UcnA+lZKvdnZPDNU1K5q3lrYwlr67uNgODkMcECuevZtBg8S213Dcqbe5AWTA3D612OipbX8f2TUIVkU4B54IrkvE+mafpfjeyESLHZecFYA888Y/OjnvKwQoSUbo9DTXPh5b2Rt9I0xJLpNvmFbQ56delZtx4m8Lvepb6lpszMYyYxHanJx1rUtNFEmtOFmiVfJjMagfNjnr+VZ+oWLN4lsZIL+2eS2tpklTqV6dR+FZvflKjLXXQp64lhr3grWZNP0mSDbC4ErptOO9ct4+ma6+E/hSSYrHCscbM3UkheBXW2ss1z8ONZt5LgRGWKZFXHLFiRXDeKJprz4TeHLaKIu9nIqygH7u3jJrWEbS1MptuGj1Rw8VxGlsFgUoHIH4kV0do0fhm0S9vpQ9zeMBDGB93NReHbOIRjWdTVDbx/6tAfvNWrBpe+6XxP4x1KK0iQZt7EcsQORXbKSS03PKhh5TlzNHReD/AAlZxebqvh3x3bW2pxDLPJbmTy3JyRzit3UvFnizxlaHwb4e8S2SMyCK91Lygpc9wvORWYmm674gsNP1o239l6PPdxRrbbfnmV3A3Ejp61uap4N0iP4iJ4bWwENvHp8k4deAzBhz+tYynzPQ7YxdO7mWLvSNV8KWFpaWuk2ku2I77iCbDSMB1OepNM8O3W3T5zcxyxyuxYRuc1yi6ePLvdkl3GkU7RrI8zMMZ7ZNdCsaadaQwwyvMSgy71pRactjKvzOHM2ajyYiy4OQM9etXYbljEUR/LXZ81Y4eSWELkAEAk+laEokhs9/mjaw6461vWhcwjO6ujKEq+fIZG+XP3sYqtcGKQFI2AUjrTpd6MWTaR6Zqu0nTzFwDwOOtQ46XL1tzHq/wet7L+2rBMCeVtOkVV991d540hVYtIhvoCscWswNu9DnpXkXha68B2Nla6zc/EHWfCurwqw86CLfGfbBUiujOs2+pRQE/tNadqsnmieOyvNMjDFh05GDXzuNSc2k9T1sKp25meqeKytvp+p3EI89ZLeRRxnHFZng3T7q38O6VC8uEeFTux0rk5NW+NXiHT5dN03VfBt7bXIKKq5jZh+ZrXsvF3xm0KO20bUvgf8A2nbW0QQSadq0QBIHHDYNcFWq42iejTw85P3jS8A6V/Z+m6g8kvml9TmZV+rGtbwfs/4WT4jS+4txawjPvg1zXhLxtrvh2xeLxX8G/EWkRSXDyvMJo7o8knohzVXSPi/4Qg8a63qetWfiDTLK9MYt5rnSJgnyjBycUTaqvf8AQh0alF81jpfEEunD4u+HbZ7d/LfTLlhLjODlcGoPFtt5N5otqbsma41RRChX7wwTXMa78dPAGqfEvRf7E8Z6cIrHT5xK88DICSRgcgY710E3jLwrrGoeH5IPFGmXFwmorKJVmU/Lg5AGa86hSnRxEmmexOp9Yw6UkXfiLpt9YeG5pb2VfnuYFWFVw2S4qbxNHNB4cvo23KDbnIPXGKX4uQ654i0WU6Vq0E8T3tvtMeCwxIM9DWj4w0W7XQbqW81WONooMbHXhuK641pxrNHFUwcJwTirMyLDTzD4VSHzcD7Fxg5x8tQ+Bolm8G2OZTIPs5Jf8TVu2guofD4AOAlqcnrkbaz/AAPJPF4G022kj8tjCxZiOuc11Sm3OLa6Hnula8bkPgkQf2WEVSzLcyZYn73zGtf4IyRSeO7ton+9qEgI69BVf4dWEw0aOclXBllCn/gRrQ/Z6t/J+IuobMDfdTuSRkDHpXVSipWfY56icI2Znaba3LfFD4h6xHNmOPU4gMnpiMCpNLufEeoeNtahRohE0cDefj7qgHijw/PMfHfjmaSceRJrHz4HU7QMGptJu7Zde8VJazfMJoQQpyQpTmvPrz5tt7nbhlFO1tzPsJ7/AMQeMvEiaf4jgdbCyRQuzlG54r4p8SeKtX1zxJcW/wARby+a7tbqRLfz0ZVVA2MgGvrTSha6X4k8R3GmWsiefJCd5bG568B/av1e4v8AxXotjJYRpc29sz3BRckEkYrowDdStFvYqvQ5oyTdmj//0vzn1LV7KViYsLBu2q+Mc/SveP2VUkvfFsenws3k7nkDocZIUAivm23VZpgsgA+baSR3r6f/AGVJrNPFtuLqWMBRLtl3bedorhzOL9krdzXDr99qe0/ESKAeMdLsfMW2llt5lWRepbbxXx9498Jal4Z1q6xcSGe3kdhIpwGBOelfVHxG1CztfiLpNyL6AxosuWZt23IAzXnvxjtPCV7qumiy1hLy4kVmkWLnnHevIwdScKj06nr16aqU7Nngmr/Eq5h0y3s4IQk0KYeRj984r6Q8A3xvpvCzXQSWSTTQXOzIByO9eB+MfDtte3sMNjpkZMeGdmB54rstK+Lev+HXtLKPwWsxsLVYocSbSffNeziL1Y6LQ8yNXklZu/yNX4mw/wDFwtRSFFSFow6qnBxnmuSs4x9slSRmXZ71T1jX/GvirxhLrL2CWsjxIhTJwq89PX3qGDQ/GNxdXaTKsfQiRnHPNFCE46Dq1U5KVjaSWVDNEk4Ks3DYGaWy+JOoabHLZWtvbyNGG3KUPODjr2rHsvCmuz3DW1xqsfmJITyeMV1XhnRbbTbe4lkktJZlLBmkIOa6HGNveMHUdX4XaxS0f4lar/Z91HP4SuGURs37gNICTnkcc1tabeeLdd0OKey+H2uRxgDJlRUDfgSK1tJ8QanY+GJI4db0m3cRt5aSKoI9Mmk1Lx7eHw1HDc+OoxIqKMQ9A3oKxak6nka2g6eju/kJrWn+LIbbS4dS0GXSYpJ1PmzoCoAHfBp9z4PHiXV9MJ+MOkQwRBvMggiCOM46sT2qpfeLtMvhYC48XC5WKVWlWSbjp6Vn6hrHhGfVIXins3jGdzFRjNRJOTtcclam9Dv4/AHw18N+Ixfah4sXWZ/IXcZbjOBnsK7DSfG3wz8LHUG0rTrdj/EEgDHGOvSvn++uPCWoav8AaYDHuVNoZWx3pkWr+HIJLr7Fq0aTk4Ko+cCsPqrc3roafWZKKUYo9jvfjfcDwfNY+H9BM00qOUll+VG+Y4rlda+MPxV1nQtPt5ZtJsXjlQlVty+wjptya4GfxXpcejG1j8Qos65KxgZJ560s3jHRmhgVdUgll3LlCuCpqngKbjaTJWJrpmjr2qePPFd9aPrXjHUC1uWHmW0hhP6Vx9z4A0+4udQ/tLWtTmVhkyyXRYscfxZ61fHjXQtO8SmO/Ms0Mse5VjYYB6Y5rRtPHvgp3eW7txFHMxVEf5iccYNaUcNRV9LmdaXOk2aHhv4veDvCXwqi+Hb2k8l6kcqK68rKXY8n868Ljuon1CSaRQFEpAYDG1AeAa9WuPGPgKXQZ4AtrHMS2xgoHf1ryi4PzSSNsxJISmzoR2rSFGEZXizKV5U1FrQ2fCoD6nIREjsWBVxz9K9DXRWvb0m7iLqV/wBWUGK8+8JzxaTq1pd3fywxlWlXrvAB6fnXev8AF7wvHqRL20oTywoAHLGt52bM8LJJtGhaeG9NtLG42aWiK0p5A4FXovD9jttovsNuUDH70YOeK5hvjJon9nSWotJAZJCBn6024+Menpc2qRab8wA+Vm4Y1PLBaWL9opvyOuey0uxN9cXllbqqKArsgO36VkaJ4v8AB08kVp9otd0B2ys0Bbac9eBWAvxU825vVk8PRGS4XAikYsMY6jtUUHj+5xCLbwzFCIiN0gi+8eeKSdNK19RqN5XitF5M7RfEfh2XWmtNEjvL8NH+8lFmY4k/Eiry2ltNpazpbRIWlwW2jOc1wa/FTXnvJ4v7HClhsBSI/L9eKfa+JPFV/brb28c7wxyBsiEgbqUqkE7Nl8kpOyjf5HaXekLeF7YSiF/LP7zbggVr/D34Q+DPEfg63udd1W/urj7Wy+YkmFPNefT33xIuNRHlWyCIj5vMTHy/hXq/gDxfoXhHwLp+nawHS5e68yTykzhyx4rhxdbR8p34ehODXPHTzKWteHdK03XLnQ/Cj74be3QOX6j1Gayja6ybS2Vok8kSY3ZwAMV0ks8N3ruo3VpEFARWZsYLZyahu4rGWGzhiaUNK27aTx0ryvazveTPVVKKhdaGDJb3AkuIDETtwSR0rWuPE9oktun2Mo0UPzHbjIxW7pmnrBpmoeawQJLnc55I4q7L4SsrnV7LeUYNCzGIdTxWbqe03RvGLjF8r1PPItXsNTS3kuboiHzzuJP3ea82+M0Gjf8ACazw2BLsYI5EkbuoHT86+ibjwzpMltbW50aLYJtzhOSRmvn7472kFl8SZLGyh2/6OiquM7B3+meK78G71LI8rMfafVXpdnFaHJ9p1W1ljGJFcDb3YZr39tL12TQJ5bOwlBllXIA5I/Gvn/QTcwa/ZJbplvMzz0GK+iE1DxHcafLFClt94eYZS2SPb0r1Maqbabeh5OXVq6UoqGolv4U8Y3f2i2Xw1M7bAQ28cj86oax4O8cWBkA8O3EahAcu6n+teieDfiUvhrT9Xh1jww946hChSbDEY7Vj678cNOv9TurW08K38RniVHEjAiP3rmh7BtNM66s8RFWlpf8ArselWcV3bfDrQorhQZDaAtnqprhPFg85bVJCG35xg16Ebr+0vCNgsNzCHitsbC43Z+lee+OhJpUenXb2jsijMgUfdzWlOyk0nczrSm4LmXQyr77fFZWtpZMsks2cAdVrBm8M6xYxRXU0kUkkxO85wRU/jPU9QtNDtNV0c7JN/J7gVw918SfFDKkLyROqA4Zkwc/WumCZyy5bWSLOoy2wUwXNp8xyEJyCffNc7Z6542tLiQaHfX0UcOTzcNwPpWlYeJlvLlDqjjawI3DHytXTaVP4Sjjk+0apG7uhB3Ljn0raSgt1czhTpy3dmc9ZfGr4oWO7zfFF7aoxA2HDfqRW3qvx7+Jlxo+qafL4oWeC7twh8xAT70ljoGmeItZjtLJUIRSXbPGKTxl4Z8O6RHdQxxB2jjyVx0NYVKsFJKPU6qNKc5XjK6R4NPdX93IzXczSTFSMuMivo/8AZ1S7uvBVrZWR0K4PnOJIdQn8sg5PtXznPjz5Y0k2oWIQY5Fdx4WsPEpsIrjR4zJErHeifKS3rXo16t6VmcmHoN4pShq1uegfEDTtYa0jfAlj6bmXBrnttwfDF5bzSKqRpuKDofavRviFfMbK2QxhVQEsPWvNNQurePTblC331xtxXjUneyKqxjGbk2Q/B3xDrWk+K7a90cwRhASdyZDjHSvpO7/ao8Y2MDWN34YSVBCY1dAMY/Gvmv4U2vk+I4Zpr0W9sUIUsBy3pXs+oaFFOxknuVIZAVGKjF0lUqXZjgfaU6N4u2pyWoeLfEHim5udW1kqgmJ2RoMCMdhV6186XwdP5tmCC2N5bqKsT2CWunXLxSoWUHYpHBPasY3l9d6MdPkvYtyHc0cT4xTXL0On2bbve+hk22orHHLHJbvtKYyvY17n8GfEA/4QTUrO3sXfBdmJGOMV4VIlwYzCPLAxyxfHPavU/Bd/r3h3wReWMemW9xPqAPlyLdgbcjvWdVJ2Kw8avP7rtZHE6rdrNfSyQ2PlEykuhPOc1HPfywaTq32TT1JktHDO3O3Iqlfaf4l0668zUooDLK+QqThsqas6o+paXoOpy3FntE9oyLhwck9K1g02jOUaiTurHCeEI8QTNeJskXA4HGfWue164t5dbYz3SRGP5idtdL4a+23Ft/pCHY2MlR1rmPEUGjyaxLFcllKNyVJBIrsU783c810P3MUtvM+itI8S+H7PwPpUH9oIbmS1VhEeWHFa/h3xZotxZNbjUYhKwxtYEMKw/DOu+F9R8I20NloMcEltbqgeVPmbA6g11FtaaRa6TFJJawGZ1ByqYI/GvIdj3tVJNNNJGRrmuadHCnk6pG7Cf5lHYVYttR02OKC7FwjyGUEKxzWXqdjp+xrqaONVE4Csw+8TTEs7USQ5CnD5AzVxtI571eZysjoPEV/p13qNpqLSgeTDgx+pry7xWVuNeleF8QqBwK7TVbJY7hQqbvMhJGDyK811iaKxvbrzfNLpjcACSAa2ou4V/ei9LEOsSRtaTmN1VVT5iR04rD8LQWdtMk4lypkGcDjr70mu6raSaaywJJkpl+oyKzvDWp2owjH5B8xz0Fd1KDcWzzKk6ftY3f4ns+mTyT3+gW0Omyyw3GrIrvuACqe/8hXoXxWtpftr6NN5MKC6BhwNxGBXgOiX4v8AxJoel2msyxm8vxjZJ02jPH5V654mTxRDrc1rb6xDdzrLt3XFuWYDHPNcFa3tbs9Klf2MpJ3Te+n/AAD5h8b3F3qHiy4uPNdmjnKhdhxgdK9B8FyE+AbjUDGI2aQs0ePmGOK878V6pe2Xiy8gyvmxOVlQpwrZzXoPh1dUn8GS6nqLxYmcoojO0V2Vafurk6nl4KTqVp8/S/8AW5m3V+mwyTwK7nkEDmvSvgj8P7Hx+vjC4TUJtMutJ0jzoZIyP3pIOOPwrzEupaNUKhiMEnvxXrX7Psl1Z2Hj7U7eNVNtpmFYvksADkY/E1FWnzU0kdtKUY1Ep7HjGn31zeQG5urgXEuMO5x8xBx07dK67w89ss00zTbJVs3IwcHp0rjLFLbdPPbxGNWBZlzyCSa15b2CyhTzLV5Z7iLYqx/efJHAreSXs/QwwiUNXf5nW614b1nRrTw3DrjtENVt2uIlYnKr6c/Wuc14RRafcs1x+9icAHHXmvUP2hNcvNQ8aeCNPGmSWFnY+GgkccpGS+Uyf5fnXk2uu8ttJtGHaUc9awpSk3rqa4iUeWajdNd/Q7DwnaR3Wj21yTcozlVIEhG4mr3iTStX/wCEhXSdLiaWeK2DzoW/1Yb7uc+uDV3w9daVbeGtPmu7jy/sKiR8jG7FUvCviO68TeLPEmqx3caRXcCFHkQ/cQkDH05P41jNu7kwpuCjGLe5PpXh7xRcrb2erKLKMfc2AN+Zrmtb0y50zWZ7W4/eokh2v/eNenTyyW32SMawLr5OBs2kGuH1eW3k1LzJ33OZcMRzj3qqUpbFydOTVrh4bt71NRml+z7kWMt06ritL4528mmfAjSri50T7K19dxRmVTyEKls/pS6LJAr3qQM20RkfMccYrsf20YtMi/Z58BJZTbphqEbTgNwR5DjH5kVHM3VS6GjhL2U2tT5I0W/0BbYwJFOspjf5SchmxX09bax4h/4V9pNre+HSmzTFzscYPHU18n6SrS3VsiuNyEdsZXoa+54o5I/DQiiHnCPQGbGOPuAV34qk42iuvU48EpO/M7WWysfO9jbJPLd3JtGeQff4wBz0ra0HVxoeoxT/AGFkIyXkPVRjipNEUCK5lxtLysWGeBzjFS6tbsbqN9o5Q4APHFc1WcuayCnDRRuef+Jr6z1HxZ9vaRi05zKScE/NXpPgnxHaWOq2RuF2rAGWMnuDwK8v1oiXxDCmzaqj5sL716D4TsEnvYFNs0qEfTFdLfuptmVGmlUlr1OY1kLca7qV8HAEl5I3H8WT/wDWpNJRDdKptlZWHzkj3yKiv9SI1e7s5LMRPDcvtH94bjitC0WS4vGjRBHkA8Gstbu6O5+81qWrrS7ePRZGt4lUbsjbwCetVdLux/aKogDP5eZGJ5Brbv7cPo0iRcqkXzhT/FmuY0OFJtYjdomXcMOCcHGawhTUncVaUo1Ul1PR9Ju4oNPuN4AQoQvqTWX44t5F8IedHOBLKM/QYq/a2OlQI8MUBlQbiHZ8YNUPiJolsuhRPDePHwxWPdkHikorm3Oiopyha2x//9P4P8NZ2zqUKN3J5zWiVP2dlGMZycmqnh6CRLQmdgXJPA7VZuLaf7O8oJUEj8a5mm2cUYP2Q/TVjWQ+ZIQOcDPFbOmWHn21yJl81WzgKOnFc55M8MW2HLSbcg+9dv4Utp7vw+Zj8jbjuBGDUTfKrs6KM/ss8T8U711L7NGSpjbANWPC1vPPcAlneVOTk9Kg8ahJPEDYnWMLKwAIx8wNbHgry0ldHYCcZyfWuqMnGndHHDmc+XodrYa34qluYoLG+WKEAAKybuaNY1vxNfJNZancxSKrHAWPHFQ6beNA+8Lk5zj0FR388ss8rDKq3Jz1rn5JPWx2yUeS93czZY74tbXtorrNE6/KhPzHNe9Wgvr2w0wahJvvIrYI+WyR7V5R4cjmtm/tGZVaJcbdx4rvfDfiF7gXeoXMUsiZ+V0HyiicJJXZMEnG55v4l2P4ivCjZ2uQxzjn0rmb2z/fpIwQBjwc5xXTa0tvea1dXQuQN75246VzWoWsbalkznk9O1bRfU468E4X8zfDmyhjjytySgI+teh+DXvDpDSRfuwJeV4xmvPrKzWS0jcOvmKe56CvR9B1KKy0Rokgym7JIPU1E0lsdFFa3ZyOtyf8TqeYxCSQsWcjtWLdXlpNp90fs4Rw3eti8vITqksiwnMp5yelJqVnG+g3BFjs3H74YHNTa8tTao4uDsc14VutP2TSXtmZFbKhk7VrW11oPlME89WzwHBFN8P2sH2P7IqYcN8rMea3l8PWDwN9ouYfMDevJNRUmudioRXso31ILZLa4gHkwMMEEA816drniOK00XRr+AyxiGEphhkMe9cZa+TZxRJJdQQBCDvIyK6DxHdWtzoEDp4m08NFG3lqU4IPWs2+a12b1INe8jO8Qa5bTeDLiS2jG28UmTHHNM/Zx1bSLLSddguU2zSXC+WxU/L/APrrmtWjv9M8DPcm+t5xMnEe3iRSecVv/B86bNot5PHrH2BmlCyBIt/TtW/J+4fU5qNZwrpJ9Op674c1+LdrlsNSjjga5RlZlIAOOlO8Qy3NxomvFLu2mV04I64xXOPqfgew0e6sx4iumkmnDTOYiCG9uK47xN4l0GKOa3TVrkpcHG8oQSa4IQcpanq005PfQ801WWxbw5dx7d7C5w47A7q83kjWOdltWXBbqO1dt4mzHaSG0uGe2diSMYJrioEtmlXgxPnLZ7ivahT5YXR5der+/wCU98+EXh+ybwnc6nbajq1jcS3QUrbajJCGAHXarDFdTo/hq+t9Xu7y38deKYDMwORrEpxx6E15Xo1/okekxw/2bOSMbpEuCu4/hWlHqlpAxNvDcopPVrgnNeXLDuVRytds7FUjGKRz+q6NexfFK71Aaxey3v2kgXsk5eTjHJNepS6p4x1HQ5bPUvH1/cQsxD27Ecj69a8o1K9FjqP9reY0jSscJv5XFQXvxQ1pPKUabbhDnep5z75rolSnUaXY5KWIhTlJN7nsHwvjtNP8H36XNxtl+1syBmySBxk1na/q7Ry24guUzubAUdM1wvhz41XGn6dMkXhOEl2PLEEfXFSap8W7jWZoTNoFrAtuAR5a4Dn3qvZ1Oa8kbe3oxSSZ3llqeqQ6bdSHxLcwyeYdqrMRgduK9B1jxpqOjeC/BE2keLZ7S5lFx9uMnzeZz6HvmvAbj4taoIjEmk2Azgj91kird/8AH7x3fx2NrFpmgw29oTsUWxJP1zWX1fXma3MauISlfm28j1jQvjN8RNEdYk8WabdWx1GJypsA7eWXG4bscHFeheKvGumX/wAS/Ft7JfELNHb+U0cB+YbBnoPU18q3Pxr+JVzKEj/sW3jWUEGK0GeKtXH7QfxQju5r37dp8W5Qgb7MCWPbNNYZv3rWHWzTmqKK2PV7zxLLo+u+bY6Emq27/O3nW3J9uRXK6z4ivZtdfxJbeC7TT53ureVX8rYzGJwyrx9K4hPjt8Yp5jNca3paB8YK2u7A9Kzr74nfETVeNQ123d0lDBktxjb701hudqLB42NNNrqfVll+074/l8Y6h4p134G61q7ahZRwSNaOoBCklSMkHvW9pP7QWrWvizSvEWl/s5+L4b22sJbcGSaIoA/1avjqT43/ABXSdVXxlstFGC6qF2j0qCX4wfE1p33/ABO1RoiuF2Mqhc9OcVDwbTsy1jYOPMtT7GufEPxJ1Wez1UfBbVbZIZWZle8iBAPfAPNeM/HKSfxd8SLe/wBc03U9MbTLRY0TCPw3LY7dhXiEnxM+JLIk9x8VdakWEHeBeHjn2qJ/FmvXNwL3UfEF9dN5W5prhyT+ZqKWH5ZamdTFfaSZ6N4c0xNR+IvhMaTZ6leRWeofafMlRY/LeNWZSCOvIH51Y+O15D41+O+u6rfQX9leahDZpLc3DbzuEe1nB9MbRj/ZrzGHxneo0Zt9fuYZEy8LQylS2eOMU611k6pfpd6rq1xcl2/eSyTEtkHpmu72ai1p+Zz1arqw3d9O1vyufSnwy0G3+HvxU8MfEXRPHWiyT6DbukUBuQpJYDJ9u/51j6p8DW8W+Kdd+I2u/HTw3oV3r+oyyTz4EhRWdmVckjkAgZ9q8KkuvBBe6ubiG9d1kEZ8t3zjPXIrI17TdFu7YwaYjJAjbkV5ScH1Ga45YOUp+0vqeg8e1T5bH3P4O+PXiD9l/wADDw14d+LfhLxwZ7olvMiaL5ccFiC30rz7xP8AtIeIPit4k8QeIdZ8T+DYojZC1gt7PKywptO7luuW9BXylBpllbonlxqmAcn1qDw88Nu99G9pbyJM4YPtBYY7CtIYKDfP1Mfrst7X+ZTCSLp1kk5VnwScDHFdb4F0uS7+HPxE1WO7jSW2FqIYmAPmAPlx/wB84rltWIMpj/dqi4IBPI5rrfh7BZwfCv4o69cK32iy/s8WyjorPcEAkfiPyronzKJy0Z892r38jIicAKzJx6E1XddpbqdzdPSrG4yHMrAlzljjGKqOxM8rM+So+X/a4qraJs4JqXO2adjGohAkYbu3PWvQfgfNpel+NNT1HVrqXyYNPXbHApZt7SjGcc9FNecaYSELt2bIx/DXq/7McEx+IWvXq3UKhbOA7ZVDbv3nH9a5sVyxoSur/md+Dg5zSi9T6o1rx74Sm/aC/Zt1CDUb6eHRNO8QzTmS3ffK0kLAIoIySOf++a6/Tvi/4JHw48I6eYtelI15WDf2RMoZfOdumPfv6VJcJHdftPfAlp7SH/Q/B+uXL7UGGJOOn4/rXaaRdSSeA/h6Io44Rda0hfC9fnkJFeXGaaTS1t/Xr8z6GCs7S1S7f1+Rlf8AC3PDSeJvGmpQaB4kuA+nRRjZpcm5dqHjnrnNeO/tSeMdF8Sfso+GvCqaBrdqupa3p0H+k2jRFv3m5gQehxn8cV9IJdXSeJfiQZyhW3sLcqUGCo8ljXiv7W90sP7PHw5a5mSB28T6VIzykAY8wMSSfzP0qqc+Z80dLAuSLUZa38z0W7+K9tb678QZE8B+LJ9unW0W6KwJBKW5X5STg5rHPxWvU0/4b2w+Enja4EUiMClqihcR8biWH6Zr02a5hurj4iXdjrdg6XFpAts0VyhywgIOOfWo9Vnh0y7+F0F1q9tH9mjY3GZlGGMGBnn1rSOqvb7u/ciU6d+V9/6R80/GX4jarrfxs8Ib/hZ4ksooNceVHuI0Bd1spUKg7iM4YnmvTdS+J3i2M+Aoh8A/FtytvKxWRbi2GPlwDy/fOeKx/jPpWr638VfCfiDRl+3aZpHiG7ur65icFYU+wSRqTz3ZgPxr1PUbhG1n4asb6Ly4RI0jNMBgGHA7+tN2lHljf/PzHbkhzT1v+HlY4bTvih8Ql8aePrn/AIZ08SQwXVpEouH1G3+bbGQCV3fLwa8s+OHjXxtd/Cf4Y2Oo/CTU9Kis9dt5Y2kvYZDOU3fL8pxkjmvoe0uy2sfE7UoNTWRJYUiVVcHG2A5x+NeNftL273vgr4AaXPcSrDP4milcKcElbWRsf59aztFSu3b+t+g4xlLRdf6seZeC/H3jfUPHOs6gng9I44LZUD3F0pK8H5QPXFRaR478TXvw80HTbn4eZi/tNzv+2Iu5hI2Ofeuh0kxpr/iHTLa3XyoolcMOpxGec1maZO9j8N/h59rsfJ8/U/McMeuSxryZzc5vkOiEVDST0Lum+JfibB4/tYrX4Y2ZaG1kZA2qKcIfXjNYl/rXjy7+G2ou/wAP7S1hS+nY5vt+9vM5GQPWuw0uyGp/FebUhFcIYrDaqq5AKkmudl0pLb4NXpW/uUH2q5dBvJALXBJojNpvm18h/GvdVjW03xF43uNa8Ipe+EtNs91tcFGS4LEHZzkY7ivnz9my5v2+KHjibR7W3kd57kymd8bcu+CMds5/KvqGRFbxT4eczsBb6ZMw+pQc18w/spAN8SviCkbjzB57M5GQV3yV1J0276owqKa916nsOj23jWPRfDMNtdaGkEepMV+RyUY7iSM18havdS6h4k8R3Duryf2tcK8gTHmEPjNfbVgNQi0/wSDcQET324oV+8BG9fDmoSTP4h8Tzsy+WNaueBx/y0NdeDanUck/6+483HpRpqm1v1/plibzIbcyj5uOQe4r2b4BWHjDVtLtbrwr4i0rSLeTUijQ3NsZi7AdQQRivFfNT7M6yD5SK9r/AGcJFt/B1hBb2LTgavMRMsmNv+PFdGMc4w019TkwiilZ7nt1toHxqj+IWupH4/8AD7sLOEeX/ZhO0EHac7vrXPDSfjR/wrTVWuPiL4ckt5L1h8mkEch8HjdzzXWaKl1N8QvEV/D50XmQW0bEvnOFPT865Czglv8A4Ryw77xC+sTDeG6D7QefxrwZTa+Jf0vmfQwjKSVn/X3Gxq2mfGpbrwYF8dabDM0zAtFpq/P8vQZPFP0TS/ivH8RPEbXnj1YwmmoSwsELEnPer2qSrPrfhC1/tK53wvLKCeg2pjmpNM1MSeLPFM9zfud2nQqoC4x1qXzTimlYlx97VnM6LovjX/hV+tSXfxGvkVDLI/l2saAjfyMYrSv9O1CHWfByr8UtWuvOm2lSqAD93nstZ51WJPhBqEKXj72VjIGPLDzK2b17dPF/guyjlQStKzR8DBIhJxWmHVWac6j2Ma0oQ9yEdz5k1ia9b4yeJoTq32pYrx8OIxu7cE1lXWueVcXKHzGxIfuPitWeeCf4x+Kbhrf7+oTebKDxuGAABXO3AMl3csSdvmHnHvXuYZ2iopbHG5S1bLlz4vgFj9nH2gKQDvU9K7vw54MtdT8O+DvGNxq989t4gvpoDEZSCoVSQQRz2rzNdMF1GV+0JtHX5ele16GlpYfCj4WWKXp8yHULhmwvDfK3T86WJg1G6N8K4v3pMran4N8PWviK6ltND1LVJLKFXaNb19zL7ZOM0fD/AE34UeOvDviS9tfCev6Vd6SzC4S6vpDuf0wGNdd4U8mf4iarEk0ihrFFYsOD1OapfD23stKsfHZkkVhcXTqSO54rhw1VubhNbm+KglT51fTsYF14F8P/ANjR7NLKkSQkI0zHqw963/Gfgnw5bv4ftk061Cz3Sq6MgIJwTzUVxPMlhAseHAuIQA3V8GtTxnd3dxrXhyMQI8/2wuq+2CKVeUoP3ehVOLqQTZ0OsaLp2niztdP8H6TdD7Llt9uBjtXgt/bxJqOueXZwgLOcIAAIxgZFfSfiLVL+zv7W1GlGST+zgWKN05r5wvXm1GbWisKRv9qfzPWu2hKdRXZy03GLcUjh9EWN9W7SbSwMZzj/APVXoupxWq+ArjNhGE+zk7tgBX3zXnmk2udTkILAoTivRvF94LP4Y3rpH862hLBuRV4uTlaxzYKznK6Ov1oaSf2afgzBJBAlzeeJ45LgtEMvh2YfnitHV76yOqafC0EBDC5xiIAHC5H5VF4yWa1+EHwCgkjjBnv4pxHj7u5Gb+Was+IJLRtSs3Zk/wBHgvGwB/sV58Zcs+Vo74ybjdM+R51hhfUo7dSVa7kYE9uTxVvRyP8AhALyV3bzP7SAYr3NZ0k9wftjPtyZnAAHBGeDWlpIZfhzO0x5/tXaWHOMqDmvao35fU8GpzXlFmZu8sqVkO8j/wDXUHmqmpx3KfK6Z3Nn1qyH2/u1GSepxVJVjk1FVfDKDg8cZrSTs9jzqUWpuxF4gjWVpZgcv5akEN1Hf9K9f+PF9pl74a8HW1sThtHTzWHVW+U/0rx/WJrYLNJGobK7ACelel/ECFI9O8OQ3YY+bZxO6txsQsoGPwzXPiKfO1zHr05r2Tsf/9T5717U9Qm8EJdeYVtbpbSMt1+TKV0PjSDUNe+z+Gwsc0Jit1mTOG8vzBz+Ncr4gKaN4cl8HTjfCyWj28rtjgsuMV1PiXS9ZTWrG70a+thNIbdJF80FmUOGC/zryK/KqVoPQrC05uonJEXjPwzd20ej2dpAqLLrUEUYi+UBjIMZq742uJdGu/DWkNCs8qeIPM8vdn5huHPtzVr4h6n49t7TR3vPDMUMbeILULNHKM48zOQPWqfxR1C78I2ugfEXVvAV/Box1mMSalPcDALbhnHpXiSqRcZJnuKEuZGf8VLa/wDEI8Mvq15vs014eZFaIUcBUbjP15z7U7xf4eifX9H0HTdQuLaykDgm8cyZ/c5JNVvFXxW8O3Ueh6lp9/obxJqrSXEb3WDs2EbunXpWlqHxM0HxPfeFdY0qwLRy6pNb3EyIZFiUREE8DpxXTFtarYyb5rJXueM+MtOm0q/stNubiS5t4GPkThSFkGOcVfv4zqV5o1hq2nvFFHYzzxyM42yoBjH4Zruvj7caDf8AhvSf+Edu0aRr94zNs27F2EkY/Cuc0ZbbXLnTLCRiZNN0C/bcw7HbivSjKzSfU8qc21zLoUfgjqep+E538QeHryxWLTPt11Em3cGQIoxntyaf4w1nVPEvjS08RanpOy3mD4VHBBkOMsM1nfCCOKD4e+KYBCDJLp2oJbSk8EgogH4muyttFC+J9Jtb2VZpbe2maQKflxsAHFKXs52kkVQqzinFnn/j3UNT1Lxp4O8jfE1vdMijGcdMH69a9L+ItmsPizwskks13czR3EafOcp8o+Yj0rzbV7q4n+I+gBUaWeK6YwxgcOdpA/LrXqcmkSad4+8OX+q3JlvLq1na5VzlYl2jgfjiskop6o7G4rV6oxP7eTR9XtNMNwjXUZJcBM5+X1rnvG8kfiU21zIhKB2iXaOp96u+MJbax1e2ubSX/SZbmUSEDPyFeB+HFZOrvIsNjabgq7zIAOpOOtJL3lLqNLm0exm2nhKK6gik+2hpEuBhMY2DBrL1+REdIC29BIFU+hq7PbXEksctrcOm+T5gTx9arauVtdPhjXDCOTkkZJbOa6ruU7yOeppFshvJVgtVjjBVBj86oTXC3MYJUkA45P4UXlw01qpkIcM4BI4xT7wQQWe2G32SdVJOTzWysm0c1OrOcbp6Edx9qt4TxiNjwD/DVbULOPWbRI5D5U8PzJMg6H/CoPFGo3a6DdPJGQWUBW6HllFe/wDjP9lK48IfD7wz408IWOra++oeEYtd1R2vkhitTIm5V+btwafMoxbktjSHNKa8zxOw8W+JfDtmseob77TpgQGAyy/hWlp2o6XeWS3FtKN5OSrcdfUV6Lb/ALOvxrOgWuuw/CPXXSSwE3mQ3trJGcrnoXBrkR8B/FutaLa63e+BfF1q/lt5klvYGQE8g42HkcVNo1I3S3OqTlflb26EOnzalo8RuXhNxbk7jtx8vPSsXXo5tTd7l4JA8VwkqHHXDZxUGn+CPE8ekzXWna54qgWORkNtJ4cuZSpB6FsECs29j8USWE19beJ4ruW3RlktfsjpKpHXKYyD9RWUKkLWi9zeMZ/aex758NNdspdX1SfUtK3TR2sRgDc8AH+tea6W+jaZ8bvF8+tq1vBLbFgBk7N6KxP4VD8IPiFYXupOt7JJb38VsfvHKy4rG8QeJrrVvE+t63p9jsubuHydzDKjHH41Hs258zY5c6T0+87fwxrmjPoUNnFdR3EZkcCVudy5O39K4lpbVRNpF47ywRTOzyDhcEkgfrWlpMVpY+G4U1C4ihuUi3SEcKje1cL4l1pbxo/s8csdujnEmCBKfX3FbNSekdTLn93XQk1W+lupEj0+Ex2VuSI27Fs9ait3a/1a0mvmMzjKZY5x9Khm8QzS6XHplusYVvvnHJ96l0Q+TqunXE8LPBE/70buvBroUUklY8mWKqc7PcBrZi8DaXaxwNcXMOo26KoOPkBq/wCKvE1lb+LrS8tYma7k0ryGV+ok3c4/OseK+kh8O2MmnsF8+/jwWTlRuAOPwq9qXh7QpPihZahbajI8Wl6e9xcpIc+bITgD+dc05JSsz0cNDXTVmQltq0HgxrTU7KIS/aGKAHJfL5BP4Vdnhk+yx+cArY+76VTudZ+32N1PN5iCW4PlJnmMBuKu3DT31tbXPQlccnrXRh0lKyFiEmncrC5Nv5S9QPlPvW3bzLgfauUUZXPSsmeNkw7gYX1HerU1w8lsS2G2jjbiuqo20ckEtkU7mSMvLJhQS3as2WRgpTd8hOSe4qSQ7jlMgE4Jxmq8kUbIVdj84xj0rNLQGrs9R8P6haDwHoqFObjUY18wKMlSea7K50631TxHrqQWdi8VppYZUeAFg+089K4yzltdN+Hfh55XjUQ6lE0YA5UbuprotM8c2I8TeLbi2vLYltPCbWXBztNfOYqMVVk1o/T/AIB7mDU2ki9pvwp+Hl14a+H13qmhf8TK9b/SbhHaPnaT2Iqlrvw++HY07xbJZar4hs7uy1WKCKSDWZ1K5C/dG7AHPStnw9rHiHxJ/wAK/wBOh+zpZx7meTs2Fpl/pbppfj3U5Gj3PrUbDcucY2gYrxajjGCcFdv1PXTlz/vHYm0HwsNN8WR6JpXxB8QrDPozTqt3dGY7175bNTonxQOjaC6fGaB7vVpjHBFcaRCy45wOxPHeujSCysvFxvvKCSN4eZI2J/ix6VQsrewutJ+HV1cRQy3ltKziMHGDtNXGrKc+WSa9Ga/ErqV16HNahrHxF0g6kPEl94M1ZtPuFtWjGkeUzO2MbmyRnkVHqNhcy6g9h4m+CvhfXo7SETbLa6WKTBHYFRg/jW3qdpJq1v4qe9tobZ01yCQtnJfGytO61rT7bxh4hhvLeVhFoymKaMfeByP0p0qrm2n7qBU1GOjuzyyXTvB15JbRaV+zt4t0ea4/fKlvqo2rj+LCyU6+n8LHbb6v4y8ZaGlzwyzRSzAEdskGu503Ul0nW/CVwLtpYzotwWLHntyapaX4rkuYPD809uCssz/NjrHk4qqEqcpyjFambw1S3M3oU7jUtLGhGw0D9pGwDyx+UYtQ01SR2AJOOa3vC2i/ETTvCcdpYfEHwfrkcEZX54PLkb8Q2B+VZN74j0C88KaxBqUNvKz62kAV4ASFLj296l8SeCvCNrY+Kdcls4Ta2X2dYxG3l/KV56fWqTUKtqmr+ZjHDqSbTRyc/wAddY+EWjNa+NfhpeSWkLsq31ldI0bMx6DJB71f/Zy/aL0nXvGEyaN4C1+68pZppZI1jOzf0Bw1cTfP4E1K/wBUsdS0q4+wWkKtFbO7yq5x1weK1/2YNB1DUPiJryeF9cuNEtLfSDKh8gHJ5PQj2r08PDmdznxWHlTp3uuX8Rut/tAW3hXx34m0678MXCzXN39oCzqU7cA+/FcnD+0rrulanqmrab4KjMt/IpIMmNwUYB59qyPiPN4sk8XzSalex6reXUjsZZIFTKgkA8Vn6X4gu7K5WTVNDtnXaSC+NvFdUsHG3M+pwU5yVkm4otQ/tN+PZr+5uLfwfax/aJASCc7cdOMV538SvG/iPxv4jXxBr0ccE3l7fLiGK9E1DUtR12yh1FvCdrBFcEiAwkZdR3ryjxRMraiIBCInUn5W6g114XCqHvJGeLrzirQqOVylA6hWmaYByOFI611mi6p4stXi/wCEVCGcZ2ADkk1xZiiMsauwWTPP0r1f4e2cl9byXcV3bWxtugkbDN9K7KktLs82FP2lZQuVdSuvjAmqw3GpadDDKsZ2kyBlJPrVSHVfiTJJHNc21uZRkbkGAtdzd2Gs3JW5uJy5I4w+QBWTNYXMV6PtbtHGRy4Oc1zQlpc9CeEUb2b18zDjtPH+s6lEd6kqp7hadF4b8eajqktt/bFtDNFgs/UKuelbdpbaT9vTz9eu4IFQiSREJx+NR/2boE2pXDW2sTTRlVVJQx5OaFKq2lE3+rUaFFymr/MrJ4F8WTalLbDxLBLLs+Rj8oH41G3wp8ai5mjuvF9uLghcjGF/E5qVNLu7PxPDDZ3032ViGkd5M8g5rrbe2srjxDfvqusOsdw6bV59OgrnnOtFu7N8NDD11eMbepx9j8HfF0811Hc+LAXjG4kcZH1qCz+FdzfWks8viS9iiWQjakuNxFdiDJZ6jqVjY3V2bUvwZGJLDFRWS2kVhPvWdwNwCgnOawVWbSsbTwmETtyanKyfBGytdGfW7vW5i4PyoXzxT7v4cWEWjyXa6rLA8WCqKwO7866DT7bS30XYbS8NwcnEszFQPpWpqFroK6JGRpl08/ynzMkqaUK0ot3ZawtKWqijzyT4f6BqjRG61KWDfhQB3PrWufhxoscq6Zc3ziGWPaHDYOPUYrX1Gwn/ANFuLTwzPIqTDAY4yvtVvWrG0bUbJ7XSLhbhoW80OxwvT1rVVZSlcFho8luVGBY+AfDHhrUGFpqs12vl8eY2TzWXceEfCa3Mk5gKz+dnzFY4Hrmt4WLwarcST2hRWUbS3Y1r6HBZLb3dzeWAkK55I9qbqu+pCoRu+WKRw8PhTwipWW2TBbq7sTnPpVi90Pwq0lpHa243K21jn71a02n/AGjSluYtOZo3foGGRzWhcwlIrK2bw+qSB12MSOCBSlXfcUaClsvmZlp4I8F3DAG0XEik5eU5603Rvh14KudVkgdQEtyWQbjwD610dxo2sT3kEdvo3lho+CWAAHeptLjl0mW+gmsVdnYBueenSs51pNOx1wwsYxWhxut+BvhtBoM2p6ewFzGGHl88nPOc15MUQ79jZjjJA4ypr2jxtHJceFbm0h04W5Zw7sWGQvfGK8eXXrZIJNOWJURRgS4612YJyS0R5OZ04wh7qNv4dada6p4httM1cyJAZQ7SZPC9xXtk3gn4ZRavNHaSwrGqcNPDvJPrz0rx74Nm7v8AxrZtaFJZWJRopx8hBB5/SvaorDxP4l8ZarC02nxRadHEvlRxdflJPP5Vw5hOqpq+ibOrIKFFYeTVm/T9Tl9Q8M+DLa3klNvaXiEnO1CpFRS/8Ihaz2FtYeDZUmlXh25B+grobvTbyG0kN3cWxMbnLKM96qxXV7Jq9s7SxBIeFO3tilGc5LmvY7KiUHZLcj0+60rT01GSbQ0eUbRseLO0Y5xVNr+CWK3iisoiXkGUCjitTXLq2t9SvM6hH5rBSysB6VlsV+zWrm4ALnLFRQqvLq3qS5Sei0XoWZtU1XTbyRo9NiGYsA4H5mse28T+ILvTniZViHmclUHXNJLJFPqEkdxdtyMfeqfS5/DsWgqJL2ZriSRiynsMmuptOKuc8k5VLp2sJH4i1a6uI7SP5pliwc96sWdvq8qQu8kP7uYMwPck9Ky7X7A17LepINqrtBxyOtdhocFnZ6BZPJP9reeYzOjcHOflGayrtRRMeeU9Xp6m3b/uPEkoa3doxZq7qn8RxxXVnQ4V03Rb9oDbtdksqHnbxXJ2PiPUINX1K7Tw5NNHJaqixo43cZ55rq7Lx1FeR6NZat4V1S18hGxI0e9R+K141arzaXO6nBcrbKWpWWoXlpqRtZ2aK3kw3GM4Iq4+ra0nifT5fsmI0s2U8jJ9eKu3vjjwsPD+u2NldvHJPIABJAyfNkccitqTUfDt9q9tPbtFIYrDDkOMg45rOFROWmpM6T1Sdjg9O126XTbbVZFnh3XTAE88biK8O+Omqfb/ABwzxyF5XjRXlIxlRk19MW9np7aZpUEMSgm7+6TndliTXzt+0bbRWHxHm05LWNkeMS5HG3tXo4JSlUR5mYxawjaZ554cuTH4ssPMuFTMqhQRkHnpX04YYmt2S6YL5jA56e9fNPhFIZfGmlwXEKyQtKpLZyRzX1tfWVtFYbZIkaISKA5GcDtXp5hukcGSxqPnu7oydWjcSSRLDuV40+dRiquh6JFeaxqM+pWvzrCnlsOldHcqXaeO3X5Y0Xcxp0NrdmK8lgjILIMtXlqo4vRnsT1qLmK2v6FEIZi7PE6wgxsjleaw9RsL66jjtrfVpyHiAkEjb8fTNauu6/NdzRWEsbZjhBc44NUnuCwR4VPmFCdo6is5VXB80WddDDU60m2rn//V+cNf8D3Fr4e0/WZ9ba4juGZfJcAAkV59feHjrFxFZWdixn3HbsOSa9k8WE3Hwx8PDcoeG7lZ2PrnpXJeCbj/AIqyy8y0G0RuFCnljXi0MRJLmPdxVGEpNJHIN4E1DTzHDqNs0cyrkqVqjH4akZ2gNwAOclx3z2r6C1O9sLy8W3mtHEqwneTyRxxXjetLDHdOyL8pYn9aqhmHPO0jiq4NRfu7I2vhvot/a6vdzY+SKEDdjrWx8QPBjJ4fvvFlvfl45YCjx7OQ1U/A/h19es9R1CXxLJpcMKKCwP3R65roPGUXh/TPhrfaZJ47F5ti3JKern8K0ryXMmkXQkqevQ+RL4R2s03yOXU/vCR+or2f4XXSHwpbXBlKs7NwfSvGr/yovNmjIdZMH5vXFfQPwc8KrrfgSz1S8tLgW+5vniPSvRxbk6FziyvE0/rd+97G749sdmmi4KT78duRXjPiueRbVo7ZiA4weORXuviW/F9prfapdilcBl4rw3xzLHZwkocj1B6muDCuzSZljWlByWxp/BvTDfav9nmuS7wpvXzBkZr3i+sLhLc5kQAAY+X9K8H+EeovbXb3UUOWKnJ75zXrtz4luJ4DlHDEZJI4qsTPmmcuDhy0OZdSrrVncf2XPInlhQpLZ7V5fDaK5Z43dSxIbDHmvR9T8QQTaTMmcl0Klcdq8xXVYopJFbcFzwPSpprlOhLRMsy6X98lmLNg/ePWlk028urXyZb26jHdElK/yol1+0wsSLyMZb3qSXVWcbkb8cVvBdSHOGt0QS6deJFG0N7K+0AZeQkrWdrNzdizdZrqbag5dnOK059UP2cHggH5sVnavrdoLURrZs5bG4kgitlTUncwq4iMYtbFLw/fXQtx9keRkc5LZ/pXL65u/taQs2GmYb27nmuo0vVAytIkSrGnccCuX1C78y/lMhVmMisMimlyzdzlcoypw5Weu+EtZnFtbwNIMBVUDrjivSJdahkso7Z5o0fgfWvI/DEmLa3uJlRHbHyZ5NdkxjuiJWG3kYGe9cdWmm9T2aMpKPKtTY1C9iMUUVxKJhHMHEY9ar3d3b2d7brYQiSaTJw7cAVWMU8agvFu+bhj2qwGWznjknMcnmnjjOKhQSW5nP2kVsS6rq9/Z3S3L2yySCHayg9qbB4z0K2Kx6j8O7iZpRh3Vx8x96yr/UpItZ/hwwxhl7VffU2gfEexuASxUHFOTaslsVRqO7b3+85nx9qXhy+8PTR2Hw7Gl3W8gSeZljzWf8OrX4WPplsfGvhHVbq5a8CuY5cIUHTIB6e1TeMtTt59PnaeVBIp3cjGarfD++jvblLadV8syAYx6963X8K0dDiquE8RrZ/JHrEOt/s4+F9WsdfsvCFxDew3W6Pec7TjGcVuSeL9B8Raq2sR3KRLNK0gzxj2ripvDOj3V+FWESSxMSCRkinX1odPt5o44wikYIHp/jXHJ3lvqenThKEeih2SPnLxxcLqPjPV4oeTLcsxcDG87v8A9Vem+Ebuwj8FWWn6orn/AEk+cqnkL3NeVeJIpH8VX4SPYQMA919/0rtbFRb+GbSOGRnd12SEnk+9enWacY2PCw0f3s2n31/4c7u1sPhRPcqW03VFdW/dy7sJVg6h4b8LNrF14Y+2LNfxiK48wgIy49qxPDcKzwizmIJj6Ajqak1KzkW1uyGUAHOCO9cj0klfY9d1W4X5V9xZ+HHhz4PXnhLVJtU10wa8Q2C5fBGSfl7HmpdLsfCdlqWh3qa55aQnbcSMmQcjg4rB0Ceyj8OXDSNvkRnyVQZXr+lYVpa/2pcq11Myxr6ORuFb3U4cvRmNRVIQjaCPa/i1eeEtZ1PTdYHixNVvLKxMEaJAVATjH415P4isLM6bFdW1xmRpffuOePaoL/7I12Y9OZ9kahck5NZ2rIYIo7mV5F2P8vPD8VNNQjJRRjXqTlCTsnf1PVvBzR31lH4f1CGO5FxCAAcDitjU7zRrW4FomgmJY7fYDHhRweeleW+B7q7m1S21WFZcxIVRS3B5613uq3F7IVlMPlbkyze1ROOuhvTrc1PlX5GjH4g0+1jivUlgkaIACI9azZvBFjrl2uop4r061juD5jxSPg5znrXPeII7VrWW7gYFwAp+XvkVy6wHzFP3kA65PBop07O6W5hKq27S1selp4cgsFvIoNc0++MyMqiKXcUwK5/49aous/C3w5ognRf7P1FBjfnjyWBqh4XjhsIpltsI0kTFn6t+dY3xPu7SOwT7NK0keCw3cjeQB3/GqheNUjEO9N9Lnm/h6xW71OJ/NYL5iojZ+n8+lfV1rpmr3kZsdDvr6/vGsjE1qithR+FfK/h8Xtl5V9A4C2zLK4PbDDAFfUdt4xv7dzqGj3MtncyAszocMAQK1ximldO7Fg+RT1Vl1OZ0/wCFvxNt/Mth4YukEkm4hh1GevrWfqEcthqy6Zqk6wXkUjK0ZHOK6Oy+IXj2C6muB4gvJWzwZJPeuDuNUvtZ8XLdagRNK8hMjdyK5KftHZSOiUqUWuVPexka09sPES2of5/lIOzrz/Ku6sZrqzuoJIrsq7ptP7rvXn2qzlfGVvOr/fZUwy/d5r0ILFca5Z232oRyOOH6heOtay09Agl7STRw2o3MMl/J5xR5PNYltuCTmr1sJ45DqW0GJRk4OK1L/wCHRjvZLv8AtPzVlO4nZjFXD4RuBppXTtSjKDiQMucd6v2y5dAUJtyc/kVbEz3tqxjicBj0/vVCYLqxlMstkxIHLBgOO1bKrcaZpsEdo6faNgPmBcgHFYc02puzyXkoZZNu7ip5rOyJg4SndvU1odQspNJkM1lKXGcnfjNYHiLU7a509Io7OaHysne0mc0n2gk+SCVV2AP51V8VzRNZNBGFG1ACc9s0KVp2saYifNBtGfpV7E8YEi8knCk4zWqNQt3tZIlhPyHqTSeEPDU2oR/acqFjjLAP27Ujaf8A2fd3MAmWVVPygDgHHNU567WJoJxik+pnLqkM2RsO1G65r0Lwz4htINMaMNHF5SM3zjqa4s2NshQnA3YJC962LCKC4eWORP8AR1jJyDjmpqyUlaxrCnJO17nlHjU29zrlxMm0GVixBOfyq14TM0fmoLjcxBI9RVPxMbO38SPC6M0HbnnNbngzTF8RaslhpF7BZyY3Syy/MFFdEE3G6Wx5qTVRxi9WdPo00+2ST5RhQrbhzmnOss1xsR1dpG2gY6V1rfDG+ijZo/E2nSfMDuDYB/Creg/Cm53y3t5qVtLL5TNCFnGC1Qpq7Z3QVRxUbbGXPZy22lHRYbjzSi7pMDnOOla3gSCZPBN5KZmBhlYYPXr0qvpXw18cyy3txJYec7MxjZLocit7Qfh34qt/Bl2LjS7qLUJZN4iEwYE0pWkrRZpBSTTatueWySST3cxc4fzDj1Nc5ql3NDqcUS/vGDYb2rtD4F+JiXErT+FZzLz8yfNj9K4/U/DHxGj1JRN4J1QOT/rfIYhv0xWtNRb10PMrKUaV3ffsbY+dCwLBgMYBxXpHh3RLD/hD43kMiyOpO4ua4LTfC3ja8It49AuFkVSXMqlMfpXoum6B4ttvCsGly3iNJ5TMYWjyQfY1hO7vFM7Kck4qTi38jgNVt5Vvf9kMBuB5IzWdr0RFnMjXEkABO05rpovBHxAvZPPMFsvlOAA7HmrOt/DTxtrenrAbe0S4VWJ2P8rfpUQunZsVSnCcZOCuzjfBNkt/5qSmSQRjli2a9BstAsPJL4bhhjnJrK8H/DP4h6IX+36fCfPHyhGJAHqeK6yy8M69FDeRzQiOZZgqqz9eKvEQanoycEuSirrU524tIZoprdRJ5gcgB+4rc8Rafbw+GNGjJw5smOOxqGfwvr6X1vI8Qbli2G/StPXtA13WtOtLK2iFs627xgyHIArFU7NHfOdpWscn4606ay+GOjrcLtu5ELIqngruqf4MXl3baHeyWcgSN7pSQ0YP1rodd8C+Itf8BReHhqMIv7WJY4ZdpIAzzTvh14MvvBnhS/0fVWinvPtKsXiOM59jW6dotdThnSvVXaxqNpV3dWFzqEskbGa+yFCcj8KzPE3hq9vbiJrd41kOSNyZ5rfGn6mbMwSStbyibKFhx+tXHtdXvIYRbzqt20bATMmVBHfFc0oSeqZ6lGdOjDY+ePGVr4l06wVtTEGxnYLhcFsHFecr5kkgkRSrSNyvpXsfxh0zxFpek6PP4n1y2vxdvJ5SQw7NpAOTXkdhrdzautpaaZBPJI+wF+Pauqg5KNup47qU51ndnVR300dlGnlFOR8wB64pv/CQlFBaOWXY/CiI5H6V6f8ADHQdc8HQXUviv4e2WuLey74H+08RjHQZHFdVC+kz3MEzfAyd1+YvNFfqQtQ66cn2OyUX7PfU+cJr97u5lB42H5s+tUNRnlZo1RSU7OeldZ8Qho6eJJP7F8PyaNFPuaaB5N7bvXIrjtS+Ty0dSUBziu1ezsrHjxUudp7lpHNvbEp/Cc5rd0vTvtlo0026VgobA7VzN0zmykcLtR1wM9q9t+FMfwuPggX/AIl8TS6dckLHKWBOTmpld9dzupRim3LoedXEVhAHZ4CMYON1WoofDyhp2SVHfBK54Br2O48P/AzUZ7q3g8e2syBU54zn04NTH4cfCLF1DH4107OUKCWbGD+dQ03FFzlT9rypHiwtdMdSxYjI4GO9dp8JPA/gzx1da3BqkBkGmWXm5WQqdxzjP5Vk/EW18P8AhDxeNJ8P2wurM24ZpvM3At7V6L8HNGso9J1y/is2t2u9M3kg8twcGtJxcKPO3uaxjBztBK6PKr/SvD1jftbWMA225YMNxJFLbaXpkggQnG988j73tXR6voeiaNrlvaXMxM91a+a4JOSMDmk07/hEIFs1ub9Y3kkZULkknrXO6yVrCdJSleSR03hD4feA9Ss4Y9R0CC7ae8xLvGcLmvQB8Ifg4lrP5PgaECW7jQENgdRwK4rw/wCI/AFjJbOni62twtwS4Djkj1BrqrDxr4HuoYdPg+IVnJNcalmJRMpLHsAK8vE4iMZ3T1PSjSjKlqU/G3w7+HulWXj2XS/B1vC2lG3WB8AlflBYj0ryvUbnwY3imS31DwjFPEtsoeDeEJU8cZr1nxe2ox6J8T7tNUE6S6hZRIrJ03CMY/U/nWH43+HulX+taldXEtuJba1VSDgEYGfrTotuT5tSY1G3eK/IwQ/wGtZ9NvtN+H9zBqEKsBvuv3a/VQcH8a83ltNPl8VS3tvPCIJ7kyiDaMR89K6yT4XXMlxYx2eoxfNGSoPfjmuNWwefxA+lW7JuSTGQepH/ANevRjWvotUcFaM4ycrH/9b478mW4tL2S30+PyWUFm2gc15jrcmYnVNsciS8he3Ndtf+EtahtblRNOUQZfDng8V5/qkcqFbc5Zo2Idj3HrWVKK7nDiKzbty6ltpCVKRsd2OprO0rIguXPLBiAw4yatkFN2OQVqvY5+a3iwAz5xnpVuSvynDTc5TfQSSGG7vkiKbWaHLH3rX0a9t9K8HeJ/DhuPPl8R+QHAONphcuv6mub1JWN0z5PH3cHHFbPh+G0uPDmqXc0e2W2lRI2PXB6mqlF2OrDzUNXqOMqquFDHI6e9VWkiMh8zG5Dxz1q/EBERIF4C8Vnbo3d5PlJJzVKeqTWpxtyu5dDTsGHlusbYJPevV/2UA83jrxKZrR7holtI8J2BlPNeQ2hzBnYynJ+bPau6+DfizWfCmra/L4ctpJZLwWu8quTnewH+NZVqanGx2ZfVaqH2H8d/FfxB8H/GXwV49+FGk6dqTeDvCU9lqMOoT+XGBMxJXPrwD+HvXnkX7bnxS0Cy8L2OsfBPQriHTroS26QayoZ2yeAuDg/McdaxvAPwr+I3xv8V+Ir3xf4zudG0eCPbLBbjMso8osuSeB34rovCfhLw14RuvByaf4XF/qGpRSSLPczCVlEQyevTIxXnKnTirNaLS/9dT3Y1lGfeW9jSg/bs8Rxp428QeIf2cdbs7XVUSO5uIbxnEYCbASGRQAARyMiqfjv9r34KfF7wx4a8CfFX4AeOb7QrJkk2QHynd1TarIUcN69xwaj+PWvzan8L/jGLO0i22d5ZorLj5I3SPePwJNeGfCl9Q1C5+HUdxalomupFaR25wikc1r7Fyg53tbp38zSVSjCSXLv1O2N9+wHNLfpp3gD4geF7xTthFze3W+PuM7WYdcfeNZHjT4peCtf1PS7fQv7X1XTPDH+ktLPNIJMBNpG7qcAk49q+kfFVp4bv8AwN4zln0WyhvtODfZ3K4J2AZ/nXL3eneHF1PwvcadpFv5N3p0jPHsGH+QYP5msKUpyS9otY/JmbrU6cnyXaffYyfBXiz4C2/gHUtWufjZNpcuqyuFt5JZHGSOBg8g+oxXoXirxr+yv491bwFaSfG/RbSPSYWEtyLoqQ5jCEE54/GvLo/CXg+7+H3ildT0yzjitbiRy8luhCHIz1FSar8N/h6914L0R9BsTY3ySXCk2qANsUY7e9Spwvyv5im5znKV3bSx7d4DT9m7wDf/ABFv9A+KGiyX+pWyRh59b3iVdhAbYThcknkCsX9pXWfDWvaV8BND8OeLNPvp4PECySCyuFlIRLV93TsemfevDtU+G/w+8QS+JNbu/CemMIp5ESYxYPyrx0qDwL8NPCfh/wAZeC/EGkaVb213BNK4KM2CTHjkE89a4qlea0vdHXywd2tz07QdLNzrfiYSb4I0UtHtbBIERyCagktwfCvw5stshVL0MWds5wpNT217cx3viNNiSsZZOQcYHl4rODalFpfw2hSwMm6U5+f7uI25rgaabk9bmsXZXWhu217J/wALOvkgvpA0VlGxCjhQd3FcpCuszfBCC3tdbVftN5N8zx5ODcn+ldHocd2nxB1zfYsrjT4QTnqcMa5g6lNB8MdOtZtOKmG6ZeD1/fHFa005aKz37Euqlq9PvO6vnvhrlmqXMRW30iVmAXqdoGK+a/2S5J7fxJ4+1GNVJaKVOT3y5/rX0Fca60GvFZciOHQnZxt55rwH9k6aHyfH99vH7vexJHO05xW8qs4U7Nb/ANdjCdJSkpX2/rue1td3z2/gW2NuplSd9r5wOImJr4ulmZr7VPNjEZfUbkkZ7+a3/wCqvtK81Syhk8ARQ3CEGSckle/2dq+J5ZnuZtUlfGJr+fDL0wZCa6suhu1pY4cxqNRV3e5ZlH+hlMZOMZzzXtH7Pt1HZeEdEsdzxO2oTs4P1NeKTbWtJMblKoeR2Ne7/s7y2kngPQpby23zC8uD5oIz94iuzHpOnqzjwLfNeKue16PqFlH4u16Q3TlMRYAPIIU1iadqLJ8L4Le3GTJqLqrM3XMpOa19O017jU9cvYrU/JOFBBHTZWTa2Dn4eaXLPb8f2ivA9d9eDUikro+hopt2kb8qt/bvhzbOAdsxbIz2qHSTcnxl4yNxGq2yWUKoeMk7TmpLvSzc+JdBR2ljQwzkrj6c5rJ0zSkh17x3KZrjAhjRQ7kjOyiEG1qXUcVEqxCwj+F10zRK29QAWHrJW3PaxL438G7ogzLNMQ390eSaxLbSrZ/hYHVplX93uDHgkuK2Z7e4k8Y+HBDfGKRVnOCM8bK6IRjGPKlZnNOb5ldnypabW+KHjSGOXzANYuST/wADP/1x+FQwSon2tWZBiRhj8ag8PSRr8R/Fomk3TNq90pf1/eN/9eusuvAOjzeEr3xRiVLxGcjEhwSpr1qUlyq55853uzmIEtlspke2KlsfMpr1/To7q38BfDtIZoiDczsu9PUGvJZYiukqzMSGVcle9ezRLcL4W+H1qtuA8NvKVGf4vWoxM+VWXU2pJ8qexreDXu18Z65NJLCJIbZCV2Y3ZzWd4PJj8N+Orh445JEupXUdO9X/AATLPJ4p1kva75BCEkI65xkCqHh+5lm8J+LZ/srRv5koYY6nNeZSjL26cjsxNZKjoZ2pq72dlJgq0c0LYRvcZrT1wNB4q8NzrbzSSGdtnz9FxzWdfzlYbUwxu8bPHzj6VravPFJ4v8NfaEkj+V9rDs2R/jXW9Z2Rzxd6fM2eg+JdREGqQJcb42bT12+pG6vmq3nU3+sxtcM7SXL7nP8ACSa+mvE+oWC6/FBPPAgTSlAEhG4sW96+Yp2+zXGtzLCkjSXbFcfX0rWm5QTVt2c8aictDmdLuZ01CaKKRV8osSSM7hzXafEaeSP4U6hMblCslvGoGOzMo/rXE6IGl1a4kncICrAdq6v4qW97cfDmWxgXzi6w7Qg6gOp/pWtWTutDPBW9o5Nns3xVH9jeHvgHol7qUM6T21tMgC8riBv05FY3iGYxX0jkxgRWt2QP7wKYrY+P0dhL4k+BGn2Msc8FnpMSybR90+Sf8K5bW4bdNRvkukYImn3BUnsCK5a/N7fXr/XY7oSXsrw8z5g80vb3DmDyZTn5cZxWlor+T4GS0Ctl78yMQeo21jQz3T2cl1dsjSupw34n+lbenhj4IW7M4/e3zQhcdCBmvXknTjZHgzk6spNlBVXbncuRnNZ7LIl6RCctn04q+IdgR93zAfOB/FVAuy3vmdFQ9PaktXoYwhqVtaXyzNHGpVQq5yepyK9o/aOdp7n4fify1gXRbcTLGMEjcnJ9a8T13mZirMQQBz3Ne6/tDCNvGvgOxCeYo0y0Vgpyu3emQa5sUpqcdLnXTgpUm77HqHxZj8P6t8OW0q8swWQW0MMqn5sZXb+Oao+FRpHgzTLKHxFYyw3N9qsHl3szEiTa2QoPOOK1PiTNb/8ACNiSOyVx9qh2oDy2CMGqHiy6s/EXh7R9G1S3MdsNbtyTu5Uc5rixFo6vU9LCObXJHY9K+K/iOy/szwtcP88Z8SWpJVweNzc/Stz9sPW7G5/Yh8Ny3FpItrdeJbaM4HJRS7N+i14N8XPDsXgiHw9f2GpTS6YNWhMqSSlzECeDz9a+iNe+O3hXwL8NfhlH4v8AJ1Oy07VhMbSKJJjKSDsO08ZGa8uNGd5We6PT9vCnyylG9n958PXms/D+1SwmMJjS4kdlJtW6Dpgbfevd/gPrGhmx0mSxCRCbVr1isiFWZBEMfKQK9j8Y/tr/AAZm8ZeHPENt4Au3ghkl2QLpVuVOVxk89jWZ41+Kng74x+O/CXi3SbbT9AtolvomWaJLcs2wDOBwcGuiFVSuu3lbsS3J2cVa9+tzzz4t2OnpLb6ciRypL9puhuOCCFH+NeYeFop4fF2vzSl1iHhi5EOfu7+Olel/FKWyuNdt2ttd025W2tJ1JEq/MW29PyrhLG3iinv7o3MZzpVwu3zBk5AxxXbRjzOPP0PNr80ovlMz4TWFvrWhfDLT31A2lvqviOePUXXgNCoZyrexKAV3fi6HT9L+JM76XdL9keCZMr/yzIfGPoRXA/CuwtNa8RaNoJv49Og09Lm+8wTgBTwPzO41ra/ZWml+JWjTxMl+ZBIxfzAcgGonQdO0U9CqU1Od30IdDfTtP+IdpqN9KqRWcMjmSTnBPQj361L4q8Rv4j8YWMfhrVJVkht2RJnXG8MefwFY1vBpN/4tS61K+gW1i0+QuvmYLPkY/rW74an8GTyNqd7qdjE0NtMIGaQDgdCPelGnP4maKtFNpk0OiSya1o+j6HdRzM4uXu76dcg7UG7H4movE1ha28djbQ2RMKSSBr0vnfhc4+lVrvx9oMF7o/8AZssMtrbpMHMD8uzKAc+tUfGfiddeWwsYbiO3t4Wf5kIHBHX61uoPawo1dL3OdkFxfSeTpoL26ykb/wC6AOf1rJ1PzIMQXUjYVgckcEfWui1XVbSyTTdG0OSKOK33+dLuyZQfWo9c1bT7zRo9MW3hNwWG2UnGMdR71vCM77GNerTdN2ZBZeE4bixsNTRZZo5bpEYZwAC2M12d74R8DjULWS+uIoyJl84SynBANcbdarCmh2NhJfFIrdlcKr4G7Oev1qq7xXLTTNeeaHx1boKfJO/MTSlSVNQTNH42aZoMeianNpSoqQGMQ+WflIMiA1+hHiHw/Z6x8C9W8MXryR24+EWlRvtONv7l6/NTx/cqvha8tY7mNlYR/L3/ANYpr781j4//AAZsfAeu2F34kunm/wCEB0rT5NtnK6/JGys+QMEHd29KipJU4P2krX27dzojGUnH2au1v6Hp2nfBLwf/AMKt07S47jV4VsNBAi8vUZfurBkA88/jXU/AK48n4Q+DViyI/wCyoid4y2SO/vXEwftO/BWPwEZI9Y1VQdEKhv7JmxjysZ6VH8Hvjp8MrL4a6Csf9vyR2unr+8GjTBXAHUcd657VHZyd16mvNC3urW/Y7P4E6hdah4OE93DDPJc6ve72dByouHUfoBXxx4x1+0+Cv/BQBvGGt2mmx+C9f1D7G7SFGiiBjRWYgdDvHU9ifSvfvgr8cfhsPh5Dpl/pPiwiW8ui+zR5kPzTO3Ugeor5Y+Jnw2/Z/wBe+HPjnxb4J8DeKJdfsNce4e8vI7new80mUNu424LZ49656lFTpc0JK0bPudWFu6/JUTtLTzucZ+3bP4HsP2n7nVPhc9p9gvNJt57hrIAIZmV9x4/2Qn6V4t4e1f7EZJpH3vK37wE5zXsnjfxf4U8aPpWu/wBhrFanSoYd4QZfA5HHP4GvK/GejaJb3cV7oUBhV1GFAwDXqUasJq0dmFe8Uqbe2mpHeQ3viy+TS7CORrY4aZw3AAI4rS+K1vawWmk2tpGIo4YxvwvVumK1fh9p8Gm6Q0jBxcSSEuV6GsH4q3ztd6eHt9pbnYTwfeqg2nZHDVdotnJI8HklEXg9Seoq3aS48pivyQHkk9PeqUfzjsmTzirNq7S3Ee/IRchz2auvWx4ilLmvbQ9T066vjpWnSrdr5SOrBM9ferjSXA8RfbEbduhG7Brn4L+GTQbPF1EBGQARWlp1wBclw4dggJYn9K5bO+qPYoTvsIXaWyuLmPlBP8wHfnmuqljYWNqUc4ABIJrmzK50thlQsko4B6810LO8lpCQPuoODWtCOqHXvFWK98biaLMeHyfmHerFgL54ZxJEiRonA7mqquybdy4Ab+GrV3LcCFSsbbH6tnpW9S3Q56c1ayKL5wMZXJqu8Zkk25HA61N5zRAIYvMB6HPIqpcbmLKAQMHJzWbRUUm9TuLPVVtdL8PxqvmxpqcSuHGRgtzXo9zP4P1LxB4xW3sIWeLTwFRVC4Ow5NeZtL9l8PeGba6iISS9jcyBeSBk/wBK6WPXNPn1rxZNZ2xd5bNImUDnOw/418xiptYiSlY97CfAmmdz4K02wvLLwFFpV19kZI3/AHLHkjb61Dd6ui2nijRBIHnOupG4Zhg8qTz9KwfDmoTXvjXwDoenW/krBYXE0vOCAqqMfiTXL+P4LX/hV/j/AFKPzGuPt7ySSBiGRs4GD+Ari5Oakrqx1pRdV3ep7lq1vDeeJb+8N5GPsmhFYBGcgnBzzXm+jR3rad4IuWluGkLsW2H7uVNc/wCAL7UbHwa0s63VzJNoasWkck5Kk1taL59tpngtrBZ45ZYjkMdwHy1zygoVVJ7vqjto+9DlXQ//1/Irv+2Z9L8STDU5xAmuwQsXHJJZf8a37iLVW1zxW0F0G+z6WkQdx93g1zF/e69YeGdewybrvXYcb0yN5dRVnVNY1TTbzxIJrjzDNZ/PsX/WYXkV+eUqT9sz711+V2sT22b288NR3hMn2bQbgM8fAJAFU9DjhltfCDW92yRtvIQ/j1pbe4v7LU9BVIWjWXRJyUI9VFcd4N+KMHmeH/Cd54enW5sGlJuyy7HA/XmtaVKSnoKWLpxdpHWzO0ei6hDABeO2voHZU6HeOKreK7o3Vh4ptre4+/fwIIXbjgDIIoj+I9poui6ncjRGkW51dZCysMLyOa8+8X+IbLV7zV9YsdLnHn30UmWlxnAGT+ldEsNKUrrqZ/WIQ1exu+JreXR47x21OySaSJTHGCN2cV237HzX0vxB8VxXWqw3qL4eLfJHtKnDda8U1vWbHWb+XUpdLG5Igo3tnJr279jhrV/FnjWYWv2T/inS4JPs1e7hMPKklzHlZnj4VoJLa55P4zt1/wCEm3JqrPM0T5iYfc57VQ8PeG7bxfrWn6ZfXsjRAO0qKdpIX3rY1nxclv4oS3Rrc+XBIJHaMEsSePyrh7u+1G5jWFNQaGY7/wB9B8jc+hFXBykc01TjBWd1bY7HxFKNH0+2SyIjtoWkht1B3nrXi/jG1hhu4Mq0krZLuQc5zXaaNp6aO8Fwb2SRbeNiRKxfcfxritc1KfxVeeetxCqRMy7OhxmvRVRysmefT9movzOf8zzHAxuVZADzz1r1jwLo1jqcctzLYNI8URYFjjPFeVkpbXGwdARk9zXqPgm9mQeVaSuXmiO5cdKMRdR0M8JyqvsdDawWcKxn+x50mcEMUnOPyzUdxbTAxqtvIR5bMBuyKt3Iljigb51YxnPzd+9VFkX7LHcGOSTZGwcF/wCVedzyeiR7s4N6sgv9Yv8ATdMWIQRKTESQQDzUEXjOykgWKR4MRRbsLBjJ7jiqV5J/aZCQQsse04DNzVKaO0t3EVsFDbeRiuuj7iPOxc51mlfRHT+GYTrAOpnS5ApIYF26jtgVqXmmvaTS395prqqsvCyDj0rBtJt9sbabzwmxQBG+0H8RW7bXtnDY3KSadLK5ZBhps549a5q9RuWh3UFBUko7iS65dWwV7FzC8h25kG6rumDEUiS/ETSrBpWOPtNqCSfTNY7Czurp5jbmMLIAEMmQKiU6db3Iku7NZdzEDHYe1YODaSR2xrU5bnW/2RGtnJHaeMdG1F5MKrAbQTTNSuNYTyNKtorVhHtJZHGARXn12tuWW4is1jjJYouPWtK0RLSylktyUlYAklyauNCK+LUx9vJOyR0eq654guJoJJQkKwuCu3GOKl1TVbi9kjmmvkQCM5fZ3xXOKwhhMjBmywJDOTii4vJxAqJHgHcw3HOABQ+W9kiViJRi02XEubfUryQS6nEXiwCOmamjWeXT7mOPUI13S4B9RXKPq1xZTKfs8TGXbzj1rUOqLHFJBcwRfN904x2rWcLpM5MPjHObj2NmLTlh0tkh1QLtTI9zmlvLl5zaO9+PMD4B9cCube/s/OSM28gAT5dj4zzUhvLKZ4xiWJh0PUg1m6GrOuOKa0idQ+saous20c2rHy1iIB689hTEhja6vXm1fzLh23E9wMcVk2dxGlylyNQ8qRUOPOTK9euKufajbNK0/ifS3uLpcfNb7D/OsZ03sjujiU17+hUu7W2vdBvPM1cyOqMDk/yrwKaC2R5F3KU3nbgdPrXtl1JbwaVcWSXlvNI0ZJbpg14qQYbmaIBGLSE7s+9duDVpKMjws1rNK6R2Hwkjjh8Z2U5vDBEzAGUHoRkkV7lpP/CK2etanfx6lqDTNgPKsjBZOPQ14b8NnnGuRR7dzb90ZIGAcGvVZtbu455lndWDj5CEA28YrPG0HKeuxplGJhTpuMl1K261e3nNslxKPMJLMxOeamt7NmubaS4sZnRgSCM8GmWk16LR5IlLgnlRjNW5NV1K3ltpbR5EVQ29WGQOOlcajb3YnqyrRT5p7Grol74ch1DUzqmjy3DPEqxK655A96yru9t57OE/2IkZ83iIEcLWFYaxf6g9/euvzZIznBpWlupY4Y05kLDJY9KHhZXuyYZlCfwrQ0tUvlfUZEstNiikEQUb8YwR61zhivZ7TLiNcNggY6e1W5G+z3Eo3bi2N5LdPaooZGurZVaIRxs4UOuSeTiupRcfeRyVqyqu3VF7wrpov717ceWEdTuJ5ORXaW+kGTSLWeAqrLNsI6Yw1QeHdBntpp3hG0wRAxsRgNWmYLqSzsozKiM043cYB5Nedi6qnI0w0U1do3tMB/tTVbnyF8qGBAgzySV5roEvZGfwxJCQY5DIJEPXIHGa5mwnubO71REKMRsGPQYrQsxqdjJpoZi6AuVbZ6ivLk5/I9Jz5oqxev7yQQ6tEscQb7QOHUEgEjpUEmjaZLqMbSxI4SNgQgwf0qDUrXUb621C5iWMzxyjcSMZG4Cr8kV7b6g7wyRLmMYOM1p7TWzVkTFpv3tTLj8G6fe21q8E19aSR3BKNDMQeteB/tCaTc6F8TptOF3NdwGzjImlbLbucgmvovTr3VLUWazyqVFwS20e9fNPxb1CcfEnUf8AhKbd2LybraTqu3+nauzAtOutDgzFwjhmktzkvBm5/GOlrColdLpGKbsE4NfWdxrOqTW86P4ZnKiUbmSRSuK+SfDN5Zf8JppMlr+7Juh+9U54/wDr19gzT3FtoxkgbzEMi7wBknmvUzSV5K+h5eTVU+dJ6kn9t6fbRXfn28sZliUHIJxVy21GzRZzNqcQV41CqGwTVOyuGlhvg8QVxGu0Ec4qtd2dvMs0FzGMhRtYAZFeTFRXmen7yloN16DTku3MdwjhYQTtYcE1jyR+Wp8mUI5iYAnkniq2u6FYrclxLKrNGCcORmqMdpcnAtr1/mjPzPzUzppyPUwM6lmnE6qSKxm+GOjrqFq8tuJ5DgHGWz1rlrbXPCekapbXlvb3KyxhlDIQQMirOqwa9beB9JaTVo2tXnk2wlMEn61wtzcAMvmoofPTNdsKMmzyqsm5O+lz0vUPGWnoo1MMpDRbCW4Ned6vHaa1MzQ3DBXUklTUOxZY2SQMsZOfm5z9KmszpVu7wxHbtHP0rWFNRdxRp63k9GdV8NdBgs/Duv6ZLLcTrdopVmJYVm/EbRY9N8NtYW0UsnloCwVcYrq/At9BHaXtvDdoUcL9Qa2/G0ltD4S1m5ZRKVtg3UHNQvfnfcwqRgrqx8YXUc0zSxEMhzyGHQYr6i/Z88Uiw+Gtlpt3ayyQNK4EiL8oGTivl/UVmt/tALswlZnBbtntX1D8ALe5tvh7ortAzqzOXB6Ac4r28XF+wTR4GCn/ALYklbR/mZHiGG6a2aPzQUIxgeteQ+MROkRhTLKpGVJr1i8Vzas7Nuzyea8h8aO8zsUl8vJwD0rkw8Hc5sXVtFrubnwyzBes9rG33fm3Hg59K9Jaa8YNB8uXPQ15j8MxNGS4kMhAADjndXpRF2WI8lm+gp125TsdGXp+yOd1uO4gjZJAxG48g965K8Nwjh5bYhO23vXb3q7I53ck4JyDXL6lewFI4XUxHGfm61cJSbsLEOMVbYzDcWr78Ao/XBHWmx6yu3pmMnDe1Sk2/meY+08YGO9RR6csqNMfkiJyQVPNU5X6GVZSav8AkSW9zHPNtjjIjxzuPeqGpXNuVniRWL93zxV9Gtlbb5oVl6L7VmXcURjaVXCjd6U6dSz0Zz4iMvZ9xNHuo0sZID8pHfHBrHs5tNhv5RqGnzTD5irBu/YYq/HDbwBryS4JK8Kq9zWJNJuvkkDFnLj5K25G3dnFhpxuk+h3uj3fmWscvkujBxtDHoK7KHU4rhLd3R9scgBK1x+khvs6K+47m7Cuq0xo4NiomRuG4GuZ3ue1Tm3FXdjpZtVsIYACrmPIO0msz+27DzDLslV1Y43A4pXnVZR5sJ2emKotdQzzMfLGwkggisdHob1Z2Qt5fWt5eq8jMDGM7ietO/tmzjJaTfnjAHp61Wa4srSY3DRKYsbfn4J+laFpr3hUwNHcQjeVKh60s7jTg1e6Ob8aSadeeHZLmK4RpZZgmzHIqLwMkcqx232lIXBBPPcU7xfZ6T/wj0rwsI98yt5uelL4PttGtbAyndK5Ynzd/tWkopROTkk8TF2W2p6Jpupx6dchP7YtnmOdxA5Aqb7TFPHcj7aksXLMSec+1cnouleG5biSa7jlkllJKkScfSotVihsLOWKzkddxbOWyBXMqa57nXOTSt09WeNalqdy3iC+aFEL+ayhnH8O44P5V2sayW2jCaTLySAOuDXn+pvv1S4YqCNwBOe1d8YHbQ7WeEsNseAc8EV2tJtXPNou8ZSitSfStXvHjW9M6pKHG0Y9Oxqzf6/NdwvbNIqyO25iDzWEIDKAPO+YnL7R0p/2SLzQSSGbOT3punTvchSqyVmbuhXNpp2i3glzuuVkUt3ORVXw+Yo41kmiYxg/KGPJFZRkWCKRSxlGTjJ6U+2ur5oTEwIVTlT6CueUrHRKpaUYyWyN/UFjluxcwRqkcmCVH5Vn+KPJgsYRMRKpk4x17cVFDqUjRM85I2Er0xVfV71ZbJIyqsu7cMitIKPOjCtNezaOw8N3Onl7UoxQbeMdjXapm/sLgQT5EKsx46DHNeSaTeFJVeFMBQSDjvXX+HdZ1eG8kggSJ0vI/LYSHgZNKrSS2OjD1nLVol1XV7SLRpLMBVZmGOM7ue9caNTYL5iWpK8jaDWj4ijvNMv7mO7tHK+aQDngD29s1nRahCisPs7E9DzVxXKvd1RjUnGcnHmszovCOqxtb34Eexo7d5AG53eorh/Gmty65FHbpbvCwUvyBgHNdbpt1ajS7+SCFgqxHzCDyM1594n1OL/Ux25VCgUtnkc1NOT9otBTb9jbm/A//9D81PC32s+IdOgEXmxm4VJRnIYbhX0d421KPQbGY29pvdsDAIyo9K+c/CjmPxBpohDOYbleSeDyK9i8eakxt4rjULYosspClCTu54qa8k5anBQU3BpGPpviW5upZG83yCj9x71X0yAvrhvZLkxq5zuqpZT6coEZjwuc5PWrltNZm5lNvuwMfe+lYzik9DohHmXvvUztWuLeLxZbTREXEWV8zKnINem6QbPUPFVn5K7IypBf0wua82tpLceIxhfnRgRjvXoGlfbovEcctrcJAwgZtzrnnHpSqxtqyKFNu9n1O41myhjCpAp5iBJB745qOy06z/s+d4y3D7SR0ztqlHNql9KXOoxBvLwD5XHT0qe3udZFpPDJrli4yxZVt9v8P1rhtZu51uLi0kjP8hWvPLik2pGgwp78Vn6zbRQWlxcyHc2VCotWJrm9F4372AME/wBYo9qx7+6ljRi1zHJ0zj6da3atsYQmt0jl44Lm4/f7QFZgcehzVHxHGsNoVkBfzMYI6jmtAzTiFyj4jYgknrVDX5G+w5mIJKjbjrWsL3TJxKSptM1/h/qE1vFPDMwRAoGcZ3c1Dd75ry8cIwjEh+YDrxWLo15OkLJ5XRfmIOM1pvdM27GRC2RjPek4NO9ysNUXsU7XG+awUFG3oMYJ7V03hS3GpXcdrcsFjkIDsPTvXIx+cCBBGDuOcZ6V1GlG6hV/mEbeXuz7+1FSk+gRrq7bueRePLa1fxVf21lOZI4ZCinOOhNeg/CfSrSXTZw0UdrLJ8shZeo9c15h4hw+rzJt2yPId5HUnPU16p8IoJbnTrwXF7+6hgZmAGG4rWu3GFmc+FUZz5kup6fovhK8XSL24sktruMzEfL9PeqsXg0mS1uNwwsfzKrnG7NO8NQ6ha6I99o2p3DQSSPti65OKvaBfW88H2NrW8SfIVnY/Kp9a8KeIqNto9qGHo2Ur2sV9U8NzvYTJC15bzsWCtBcspPHsawrXQ/FNp4ZYHUtXW+GPKzdMTnPua7W9W309XnbUg0hVgGLZC+nFZds0kmgGeO8N025AWQ5xmlHH1bWsbyw9Ko97XRyVkfjdbv5lpNfLDyXne5ByfpW3F42+PVrFGmp/ETSreMkeXE9qHcrn17GktjIszKbm4DMGJxMRge61z17pdtq+sQzx+I4b1Y3Ae18sh159azeOm5Xuc8aNOKcU27eZ6Fp/wATPiSJJbQeItPM4Jy0lkH3DHtVO2+OXii5vG05vFfh65ltoSrwR2OG3e57VBZ6XHYpcFp5UiEbmMEZI49q808PabZWk7t/aFveNeSFjIyeWVOemO9b0cRKaepTk/dUUeiz+Ktfvmea+1G2WMOGlMS4H4VLHr+tRTSPZXCywNEdqseRx1rH0zSDPdz2sGjGZCxDOZMdu1ZHifRtO017TbbatJNcRt5sUVwRjnGKz+uS5+UI4WMV7Rr8zqoNa1iOKO7i1omTowL5yc9KfPqOo3F5Ol7raC7LglNwGwYrkbK28N29uyyWN7D5KAy75ywX3zTrC28HXpnjit9RaSaUfvTKSZP8BTlXlzOSZccPTduZHYXupaxdyx2IvI0gIJWQNhmNJ9s8QWtksM+olsKVUlsBPesTRLHQG1oWl1c3RURtsBlOIjWv418PaLa2ltILm5gZgo2GQnzSacMQ29xypQ1shb6DXdA09dWTxDKVk2qVVwd7H0qbw5pPiHVLS51aTUIg01ypcSPgqB2qt480aytPCkLm5l3LJCq+XzsyRW98NPD0epeFtRntLe4aJLsKGnJyxA5PtUvFez0ctyaVKnUqJNfI5/VH1vUNRJvdVuFs1kIii84fPir9np1xKIJbbxDPaRNE7SgTZx7c1saN4estQht01LSHzJLKVZX+8Ae1X4tD0lbm2tDozWy/ZJiVf+LHTNefWzKEVZM3eAlN81jxj43i5m0Hw2r6hFcC2SQkocsCQR+teLx+WGhBRmYyKCwbB617B8d/D0Og23hxNMsfIe5R5Jjv4frmvILFtl1BHJlCsilTjPQ19DgW5YfmieJivZ08XySR9FaUmm6jpttb3ev3kVpIGyqzkMhA5rodJ0XSb60stP0PxjdxwbZHZXc5kwD3PJrP03UbeWy082GlJ5kiviRlXA4r2D4dQyN4Nj1LUNCV1htbgyyrEpCjacYrhqU68ql3t6nbUnhoL3N35Hxr4s8lNZLi5aWORcxsxJ3DJrl9TlkS48tPmULmn22pT6hc3ZknaVBcOY0x8oUsTx7c1X1PzJLxAcqEwG5r26NKUIJt3Z89OSVRuJcVLi50xUH3m5IJxXrPhd9GsPAdhZ3O1rm6lzLvHCnNeQzx/wChuscpjJQhSTgdK9s0aLT3+HuhE25lkEkQZ8d8gEmsMfUkqV7nZhIe0ldkGp6Vo8Ut88b21sglgiaTyh/GwHP51e8XfCnTfDutXOj6tfPdSBkbYYhtToQeOR1FdPfSaLBa6yJo41km13TI8MM9XQfrW7+1r4isrn49ajpGiQvbpHb6aZiEwMkYx+QrzcvzB1G9HvY9DE0HBqV00eE+N4ozrojguY820ap8xr2Tw1rmlaRol7ZPvZ00iFTsBOTg5FeI/E6KJfGV8IpwGjeJWGOnIya+kIp7TTNHu7dYotj2MB3FBkcV9Lj5WoQuc+GivbSktTzXxNHpN9410K4WzlJGmMrRuDuYYGK2fC9r4fi8SeDzLoklxLG0zmMRZLdv5Vf8RXCW/wAYdOiMkaxpoDsXZR8rEAD8xmuq+HkEieNfApMkDYt5pJZNoy2Bjj65r5HHV5c9mvzPVjTUk2mclf6P4EvPFElxN4ekieeR3Ia1PGCegxWfpfhv4fQazpF/a+HmieHUjJ532MjOM9vXNeqS+WfGUe2VGiZLg5AHDgE1U0eR7q98KyPFCsjXs+9c/eAzXGqsJ1rpbf18yqD5IcstbmF4u8RWl94X8ZzR2NyFu9asdreQRllePt9BXmPxmtpdU+K+s6tBfTW9s9tAvk8jDbT1H4V7nrcUs/gzxIYbTLHXoSSuO0qcV5N8bQU+MnilXXahis1UZ4H7s8/mTXtUf4tzGrycuhT+DOg2fif4r6ZpGstd3UMOmzzJEjsuTlBk468E15d9j0D/AIWDrkWj30sDR6rcLHFIcsAJGGa+qP2PtNgm/aSs4ZAJfsvhO7dwB2LJg/zr5Usvsd78Z/EMktufMuNevTHj085iR+orpjWj9Y5GzixLaUG1uz0bwBod54l8Q6hpuq3l1LB9hlmZITtI2BRkn6mvENZm2315a+U4NtfSx9ecKxGD719afs/2tlJ408XIu4fZdJmRmIyEyy/4V8i6reLceItYnjzKJdTuJN4+62ZCcj9K1oVJuu19kwxKgoLXW5fLt5ZBOcLlvyqLTAzQLdNFtjfvnrS3KqInbcyhlPTrmqmlsTbEFyMHO1jXW6T1kjxadTWzI9RGy5YRnAAHU963/CkT3/h/UbSOASI0q+YzHAVutc1qjNNeLKp2oyjnv0rofDMlzD4Z1KIZjN1Mu7HOABgGqako36noYdxqu0tCOKQKuwFtxBBB9c1UkkRWlCBVCsAw/DmrJTbb/eXcpHI4+tZx2NKwGeeCeu6lGKb1OFXcmuhp2Q2wMecsfvE9q9K/Z6u2svFWpSados2puZbVCu8KN+9uMnjArzKwjBhbfuVVyBXqX7NE4uPHkmi3NxFFb6jfQqjjqroCT/SlWk4rR6ndgMO51GkrH0tpfiPxrpniDxLHpfw1uVVbY+fImoJtY+UccfSvPPCl7rOjeIPhxIPCOoSzu14LdPtasq5i+ZSc16DpurahoWu+M4tYgedkD5lhc/c+zkcj9a5Lwzb6zdeG/hxrFjaSvJpK31yJFO5pRsxj/wCvXhOcqqv26L/hz24wVGev3/0jiPifrWpWnw3+LMU/h69hh1DW7fzZDLlVJVAv4AgflWB8H11C7bwW2i+Hr/UDpqykSRjEZyBkkmt3xbqra1+zR8SfEtzbXCwap4qjjt2kPTZIgx/30GrrP2YbnVofAnh29SwluIUt7lMRAZX5sA1281SOHbiv6+9nPUjTliFGbd9/60Rt6vd/EW78L+L77VfDUUcSRSBAJ1+YnHLflzUC6v45T/hGku/Ctuot7BxG0d0C2OO2K6nx7rEMHwi8VTWLS+bukWVWHzDLqCKrXs9uPFWjwx+YXtdDnIJ99tceFUrO++52VkpNO1kcBdy6/wCI/AfiXTo7IRx3WoOeZQOpAJ+me1bVx4g8X2WpeH9FvtBtpLnTrSQwsk4OcgA/yrjrrXppfAGrPMDawpJIMhcFv3nzV3Ueqw3Pi3SJfI+aPTJNzMOpwOv60k7ydjaLaVmcra+LPG8fh7W5bfwYtxbtfz+YTKuM8Z49K1tL8aarZXvhxbv4fubsQSN+5uVK4wMmlutXt4vhtruorAscP2mdmCntuCk1rwtZWvijwzbn52NjKqgHgfuxzXNN3eiKTTVkzHg8V66F165h8IXIMryFiZxx8tSS+NfEn/FuwvhNyuJUST7R90iMkkjv6VZN4kfhvxPcR5eRWnVTu9qG+zR3Hw1hS4cj7HNg54DeVz/WnKUae6v/AF6jkpSXYdoHxJ1i+1rxFqcWhIlzGixuJJieinGKxD4x1+58BaRbNpVjEJ7hZCWcsV/eZI6VpeDoov7R1m5adfs6uwduOcKQM1ahtLS58H6A6TRjdLHgYwWXeTTajJWStcyU7W6ks3jPUhqt/M2m2Esn9jFSN5yqjnOMV4x+z1qV/NF418RaXawxLOjFklbaj+1e8a/a2UUvillSFJ7bQNxkA7HOBXgH7NkPmfDrxze3R3IVGM/3uMkVpFN0mmvmY1Gub3d2ez6zc+KVHhWabRtJQiOZ0VJTxmI57elfIOxEmvsK6rLdSEDdwuWNfZXimCy+1+FBcb90VjcsyhsA/ucDNfGEcEsP2hMYRLl9secnGeK3y9qSaR5+aOcVFfgaErxi3/0gfu1Hz7TyRXtnwK+2N4N03+yvDUdxYtdTNG09yUbO45HFeG38Za3G5vLG3qe1e5fAWdv+EU0C2SZ9qCZiEbg/OcmuvEqTjoLLnFOzR6bpkXjxDrd/YeHbViLhmMY1AjaNmMdKzUb4gR+BNBtxo8UUr36kI1zlQdx7jrW/bwXTWOuXNjqLKPtLgt7bKx3l1qbwZ4Vjt9W/eLexsMj72Ca8aq6jlZs+ghKnbSJvPf8AxUufFdhZzWOmwiOzdzM8hJxkcDiufsP+Ft3F742nhGix7JFVTIWII2d8VsaV4i8S3fiMx3F1EZbeCQCRk5xnpUWlX3iJ/wDhNpzNE6q/yqOM/u6qLtJprchN8tkZca/GsfDqJL5/C8ttLLEFSCNwR83HJrVa4+IkniXR4zDoRmEUhGC4IAXmkbX9THgvR7N4F8uSa2QBDzksK1F1JovGFqhtCGitrkjJ5PHNdVKHKtEc9ep76fU+X7Fr0eN/EP8AxJ0W7fUpSxz8ruWr0iXwR8fn+HVzLo/gO0vbV5HDFJsOFJ5IDYB/OvKfC7MvxA8R6rDPJMRqcrKjnOCJGOP6fgK91tP2utQ03wDeeEb34a31wzF0eaK6Azk9j1Fds7qya+Z5ztOTt5nl2t/Cz9oTSrOwku/hNcYvAgQxTKw3HopGetdvNafETQ7vw3pevx22m30Nu7/Y5ISzRZ4IY5/lXYa3+2pBqKeFrQfDPXoV0y5ilYtIP4R9ea53xl8XLb4xfF8a7Hol3plta2BUvOepY9MfhWNd30izpwspaKa2JvBl34v/AOEj1iWPXNNt3UYkAtDljjg9aztFbxcvhfxDGnibSsGWUyg2Z55781q+DbrT5tb1vN5GJFYbD/eAFUvDuq6S/g3xG8dzHJvupFZwPuksa5aFNOaR1YyV6baMuT/hMGs7RX8RaQgEiYxaEg8fWtLVR4wvfGmg2s/jSxt5nUvGw08HoRnGTT5kQW+m8qd1yoyR94YrU1CytZPidoMWY5DBbuUyfUrVSSlVtsZYfmjSv+h//9HynxX4I8Xy+MPtGo/EOzuJU09XVPsCg4ye+a8EtLvVYhfzXtzFLIl3KjYjxkAmvpTx9oEdz45uNQvZ50WPSoyAjYAAOa+ZFZtupySO2yW8laMn0LV5tJ3g0uhXLHmcjL0Z7i8utQCPGvDbSVrofF9tqCeFIYU8Q+Su6IEkfdy4rB0doGa4Mcw4B49TXQeNFjuPD9pbqwO+e33D1HmKSKutKVtCMG4ptyPQviJoV9pHjnwFaDxDLIg07crhAfLO0Ec/nWb4msdXt9R1C4fxO9xFHo0zBWiAz65rqPjXb+V8R/CtvFfeWiaQr+VjnJQCuN8U3E63uoW32pHjbQ5MjHI59a890kpJrrv1O+NaVSLfb5Hz2nli2co2YCismT7VpWAaTwFA8kgUDUnkChT/AHayZLfyIQ8eTGgC/jWlAXPhOBGLKPtJZVHevXk9Ejx1FNNPQqq/mRtGrH5snJ4I9aj0SO0uteMOqO8UHlkk5+uKkbIJQfd28tjGKzY0X7SuWJIHLZ61Tv8AZOKF7tBfzx295LGMSW+5cY7jIr1L4uww2/ifRtMg+0gz6daKgkkJbAYcg+vJP4V5JfeW0zokLfMyjOenIr2P41X0l18UPD0v+otI7Kxhi3Dq24biPwqZucp8hsoqULs7XxZ4Vt9J02Czu3vby4WVMK102ccHHWmal4a0PT9A0a/1PR9T8zUdVjVi14525BPHPtW94+KqunTrdedLc6gqFyudq7f58UzXtY1NtD8M289t9oe21pTCccNhWPT6ZrxcTB9Fqe1hpX0vZGD4u0HwG82hWesXmo3lpeavHG0Ms7AcqeOvSr/xM8GfDJdZ8EaR4Die2ne7kD25naRJdiEkgE8dBV/xNf6dHqnha8vbe1vJ7e/ZzbBMc7SD+IBzXrPiXWfhd420HwP4Q03TI4Nfsr24uIbhIgjk+U3y56nqamk1CV22vP1N5ym2luj5w8eeHNREkWmaLoaRahHE7SKD91favRPhH4KspvCnhix+Ivgy3n1WFr+ZXuSrlV3AqRgkc5FWNJ0DxFc/EuIajol3eLDp1yJ5owNpB24B564/lUvgDX7HVfiHd+C7cStc6TbXDRbif9UWXGK2q01KKvqRQnNN+zvbqyL4meFvCNh4nghsPD9krDT5pcLHjaQVx/OuDuLXR9MvdYvTZhUGhSkMP4pOgWvRPirbRWviu0d3kiubm0kTBbj7615n4htn1LVdYhjfYdL0eS4kKnIbnCjHpwaqhJ6NmNZNJrodR+y14S0H7bpWtar4fWeW9sJ/NZhuGVfaMg1V13SNKg+J9y1jp8flrA6hQmABv5NbX7Mq6trraRZ2upCzU6VcTtIgyWzN09qi1680+z8aXsUNyzyjTSpLryWMhya5YVHOo/Jm0b04WXU4TRtG01/ik8lxZLNFaae74K8Z3Y59q7v4f2Gm6lr97LcaLYmJdPmeOJYxhTvwK47SI7uDXr7VRKS89mYHQj/a616L4GtZbHWL0ebFHBDoMkqg9d3mc13xmkcNRSnLVnnPinRrCfxRbbdCjtcwsThQAWBHP61zetQLc38JiRVj3FQF+mDXQ+KtcS+1aO6uHMSCEgMDj0/nVO0s55tY0tpLF1sELsST8znHBoTlY2qWTUUc/NbQxX8aOoXkg+vTpUOoRLCUaLG5XPGK7vVdDsbvWNKaGF3RJnknQjGUHU+/OKxvHmk+GLGNH06/kkuJ5SzICcRj0raNez1MKlG9O5nXL2zadAQFb5kAYoDg1pWOiRaoFtoURXIG09MnIrOhL/2ZZxx5ZZXzyK0bPUEtbuOZJB5kcsX7oDljuHAroeuncwTvaSMv4kWMFl4H1EzJGszSpGmV+bKyrnB/A1+mHi9o9O+H/iyJLK2RLDwdoyRhYl+R2iBbHHfivgD44fCzUn8NxfEbxHrUem6AJYM2gG64mZ3w5QdBgMTz3FfoD8UksU8H/EprQyR20elaRHHvPICwx4z+dcuIUebleqt2PRg5Kno+vc9KLWn/AAhtwkmnWxjXRXIUxL/zyPtXzJ+zf4K+P/xE+BGgeNf+Glr3QxqUEzW9jBo9tNHFGHdVXLJk4AH/ANfrX0tczeX4N1VzgrHoc+3PY+S1eefsZWX2f9lz4fKq5dtJmlOR2LOw/nXnShzVEvJ/odcZNU736nGfB2D9oHwnH4L1nxB8b7HxZ4X1vWnspbSfw/HbzdWGRIrdmU9R0NetfDR4tXbx7pWqRW72dz4hvLZl8sYK4C4P51x3gaOV/AHwftMMBP4gklK+nMzV03wneNx4ykClHk8XXnJ/iwQCf0rKNKVJRprbz1NJVXV5pvc+BvCng7T/AIW/H3xf8GPEdpHNaqZbjS1mXKpGxyij6Zryz4mx2n9qvbxKVe2mYFVGAvzdK9f/AGwnvv8Ahr/xBr2nShP7G06zSUg4O5lJH+fpXkPj25e8u1vUKrvjDSAjq1d2DXLBw7MqtFuUam91qTeFw1x4fLxQkyLOyufWuQ+KQkiu9OthEd0SncT6V1Xw+eNbOSCWVgPOPPY1zPxceEavbfY3bGBnnPNdtLWdkebim1F62OQHHEmQB2xVqBgsqkPye3r7VWR8Ayy8cdz1qzYST/azNBgFFLDIzng12ybS1PJpNJ+8z0SCAQ6NZ27xcykFRgccU7T7Az31wZo+qYUdMU0xSJYafPLL5srxrvUcY4p9kAs9zJ5pjzFySenBxXJfqj1ada0dB2teGL/TPDml3MirEl7MAG3HOM10caS2kEcRycrwSa0/iDofiLVPAvgSfR4FvgDGZwGC9jz+BqhqdveWzRWl6oScJyPSt6MpJmc6nOr9RD5ZRd5ywIH61evJAliI+M8nmqCI0ZR374Jz3q7eAzWu7ZkntWkotu7Jgk9DLwcZ9euKrsJC7fLnd6ntVoLKh2uDnbnGeKgdSWCFiu8Hlf4aicuxSV5anod3f6rJ4c8LKNKsrhDcBUHmYbhT1rOstU11NX8X3B8HTCSN44h5cygkbBzzVSzlnuvFPgTTireSNQKt82Ax8tq3/GcupWPiHxzFEnl2qyRxoUP+wM14telCU0evRqrbt2JtK8Z3+j+MPD2s/wDCMXdvJb6ZNGUfDk5I9PpWL478d6Rq3wQ8YQmWSLVb+/JkDWrRqBv4HNZ2ga5cN430+a9kd0tdNlQIx4ySMH9KzPGt1Nrvwwv5kijggnvyj9ycNjNclLDR1izteKjZvqeh+F/GXg7SfAxtdZ12CKY6HHCHkBClgnY/Wo9K8UeF7Wy8Gb/FNr5MVuWk/ffe47Z61z/hH+z28PXUGpOhtoNP6MvU7eldlLo/h63bwFcvplkyLYPIY5IhyCoHH51nUoVFK19FsOnXioxvo2Vta17Tb3wbqDWOrWzpca3HJFKJAwUbx1/Kor3WJLabXJg0N1PEo8mPOdwI9vWuX17w1aX/AIcuptPmhtobjxAitEsWFUeaMiuW8WaJqmleMfEUNjazuIjHunSYqq8Dp+FXh6EFJpS1YsRiHTlHdxO21v4g+LZb/T5PLjtgbFkIaPkcYwM15R4YZrXxA9/ds8iRiRQN3cnrVjUrnUjdiO4vLg7I8AvJuxWNaXF894ixMr9Qe3416tDCJR5pbnl4/G0+dKC6nVT6hLeR/YIFKwPOGIZsiqeoCWCzvY5TsjDghge9VBJdIgRGQMH7881Fd31w9vcpNGshVvmCn71axhd6Ixq4j3veZe0y2SSxuHbLEckk9K9v/ZMkLeI/Gtz5biM+H9m5m/3+1eB2+pxGzmCxbRwG+fgH0r1r9mXxjq2kan44Om+CrnVQNG2mVJBtQYPPNazjUTsjlqV6Xs4pvW/Zv8kcRr1oms+J9TRINsVkOWBx2qK00e28u2nSFiJI2Iy1Mj8WzXX/AAkk02mmzkyFZWXJU4HBI+v6VzUPiUySWq/2pEsltAQUAIBJrKFLQ6YYlSScvyOjbS2i8pJwPKkBBUH615D4s0qPTNU3Wkfkwy8gK/fNd9/b+qmaHdqcASJDgbc81wXiW6N/f+aZQ2xcHHc+tddGCg73OWtNTvoY6eckqrJkqSMHNeu+CUeJ4nDpGPLY8jqcV5NBE1y8UWQPn6k4ru9IuLu0jk8m68vCFSSucVpieWcTCliJU6l4q56Hc3krtAXliAjQjp96si/vp2hIQqVZDjaOKw01pp0Nt/avmKsWSRGQQagTUibN4/tTlWjO0Ec1xU4JI9WrmNRw1Lq3FzaWaskD3D7M4C54z1rUFrb6oVmLJbbIV3oqc5rKku7i006wmuJ5YAbcLlFznmlGqWUcc8p1K4V5AMfJnPtWtSEHqzjwmKmld9TprmZY1+zQ7REiL8xTGTU6eZCpG4RNJIFBZc9q4641h5ZGJupJFKjjGNuKLjVftEJjmu73cXVlYL3+tY+zpt6ux3SzDrbY6yWzknu8NMCPOwzKMU2PTpWnz5o8ss2CRk9OlcxFexSXI8++vQqy5+Uck4qcXMQlhQXd8mSxAI4NNQgloyZYlt81jfhWRcQEJhI2ILL2qzYxSeYYkwyyqoGR6muYeSxQENdXICxsHPNGkS6fPrVjGNTu0UXMIG7IB+YcGolGLerK+t1I7I6XVIpNPvJ4ZImKCRRknrVGW5EzxocER7uR6VQ8T35HifU7aOSdvLuipJztHoRVaImORU81uc5PrSjTi5GdTESasxPEVxE01uEifZgAMegIqw139o8tZTuIOR64qr4jvLe6ngjiIZUjVDjuaqyLLFHljgg8HBzWnJFppmEJtVXJO50MUe1FkgCk7cfMfepY1YXA3SKN7DIK+1cxbXNx9nB3PuIxkHGKs2V7Iz/vJC5U9fSp5EkdUcTZJRNyONpGLXV2AoQ7Rjrk1Z0yztde1e3sZVEvnThBgA7OK5a6llZjMrk7AQCD0Fanw6n8vxlphuJG8k3O53A/2Tin7NJaEvGSulYs65pWlW1vqEMGMLGTvLc5BxXiiRxqX/ellLHYQOB6816B4jvJI7nUvtisPtFzIseG4272xXINpBgtnldsxsMoARgGujCxTVzDHVnKFmb3w4kQ37SXLtEIWO1s9wK9Fku4ppFWS/hVGIUj615V4X+0XnnRxRAyZ3KB34reGm6zLtmWwO1WAYZ5De1KrzLcwwVey5baHZ/2lo9mpEz/ADBiFYP97mrP/CXeHVtzbmGZpuRuDZx7153dwXhk2NZPvUZAPBBzU/kXoUTPAsRAIP1rFpdtTrWMad0rnXabrfhaOB0vLuVJSxb7vG3mni98OOEf+0flB3cnHfiuKjtZzCbuNPNDcD0z6VKmjavNG7kRIwUEKV4B7VrJxvockKuIlLRWOzt7nT7mZ/s8O8zc7s8DA4rpPCiLq8UFuLGRktLpZHUYG/Ga898PQa7pxE8gilUHpt4BrS0/VPF1zqsNvHNBbRTyBT5Y2sawrSTWh2xry5lzJps9lvtU230zppt3DA0YXbszg/hVWN7SbToZr1nh2TchkI2+ma5Wx0zVYPNnn1O9DPKDGRMSAc471uaJd+KheyQQ6rutA4MnmoGP1zXjVaak3I9mlKKikj//0vD9MOjX02rK+rQwvhfJwODxycmtyztpJE0Kz/teG4VJGxtYAk44zXIi88SbCZLqwmXfnm3GcdqpQXE9/q0aXemITklJkcxhTj1HSvk3Q0tuz6H60nsekeIftmleHtRmhkAJvFi3Y7ZFK2h+IpJDJbJG8JjDLI5xgYrznWzp9oLe3uo9YMLXAeQQ3ZkU4OeQTW6+uRXKsbLxPr9rBt2xhowVA/KsZYZvc6oVrtt/mdPb6LcSLpkiSmRpLjZK2PlFfMP7TFmtp8Ur+xlu3bbFEUA7dc17nHf3EFjbGH4u2VnHaS79l3bjLsfWvn7403dzqfjm61O51y11N3RE3wrgHGef1ruwFK1ZHnYyXNhmpO2q8zkvBCWq+MNHjkUYNwMDHevsyGBVs2lLnhxwa+OPC9xDYeJdNmliyxlG0/3TkCvqldUl+wJ5kkvz8gbO1dWbUuaaYspqQpOVkbFzeyL9u2AIWCLuxzitKXRXudRvrdZdqQ2yHI6sSM5rhrjVl8m8jjuD5jbcZq1rmsXMMTXdtrGJ5kRCA/GK82OHm9UenSxFGcnd2O/8PfCKbxzLdxrrcds9pANwxuzmt0fswXSsfK8VbUW3xhYhxTvgTHLPFr2zVDM6xxb3Dc5xXqF3YakJSiaxehfIyRmqVPVXWpzzxE1rHY8um/ZtW/tLHRr/AMUzGK3DyRIqAc9+azl/Zc8MAxG51uUuyk9PevYEs3ieKc3k7bbdsEt0qh9nlmjiLXEm8xkKd1arR3tr6nPWafzPIZf2evDH/CTHSv7bviYYQVJI2c07Xf2aNPsklew18n5QZAQM5rtP7LMPieQ3F+5Dwj+LmujuNPie1uCk0iMYwAS3U1d1a7RlGTk2meP6V8KfD+l2WoQXQ8yRwmSDtya4X4ieDdJ0bwrr8NtqFwgkt+FMxPP416vrXhrUJLi4k82dUBViQ/BFcR8aLCwTwhfX2n2rma2h3v5hyG9Rj3pqcVJWHzXTi1sfGUtuwWG1uXeRUHJY53Zr1Dw14h8Q6dodpp1jfSQQRt8qKegrzDWfEU2sxmV7CG3YAYEYxXe+FZB/ZFomMleWbrk17k+ZUVc8bCThKryxPQ5IxJabDOAGPGP4a8i8ewxiXORLlsDitVviBrkg+ySQRIQcnCdB9a57XtRleJGMgbJy2awpRcdd0cNfE06sXDb5HW/CpSglVAkapj7w6mvYktL9IPPW5h4OeF6188eGvE1xp8eEaERy42N3JroYPir4ljjGlyiKJGJ3SBeRWeIpVJPmRrh69GFNc7O88WPLZyks0arKMsMVxOsxKYFmnUPngH2rO1DXdRvWPmTvLIvVm5FVdU1dYrEPdzLlGGFz1rWnTaSYVsRzSlZWQlpEzyFU6IcKO5rupbQp4OZ5IVLdhnkVwdjexyBpEbAGDnvWheeLLibTfsbtsgbsetXWg7+RWHrU/Zt826M2K281ySpDZ5NW9RtpIfDMrSWgIEoBf0qrY31mYJCCSpy2Tx0pde8QRap4TfRohKP9JWR5wOmO1RZaM45uKpO7uzNSGJ7RUXK7R1J61mWcUP8AaMckgQrI21fXNaVuS9sdpBG0ndisnTAk+qJFMEWMSYBY459RW0VKzfQ5KUoRaT3PT7VkSCJY4/lXkHrmtnSy6qLmW03oz5DA8VjW01raRpCLmM5HBzW5a67ZCzFs93CBDxtB5B96wkm9T2rKUrXtb0JtY1bdGIYbdoyOd2Kh0e4tkie4uVGCD1FQXV5b3LruuIwqjsapw3ihZBtXyyDjJrFQdtjeCbq3vsQeJpY5Yo43XcNmQRXLxW8zRtF5m0hTsGa6C+ujcxNa+WrEgBTnkViiK4iXbJE6hBgH2rWlK2jMqsea7S3OevtNubaxjgv7iaZvM3YdjhfTiremwqvmQiWVFfG0Kxwabr0t6qpvgeRiw3MAcKP84qfRY5pIllEDEnkg11ODtd7Hm01SjWUVdMt2O+3vEguLi5C7sKAx613E1tAtiBLPlSm4rk9cVyVhN5F0k11aSfJ8wFdzaCwubW6vfJYYHQnjpWFRJO6OqN5ycU9jwqf59VubeEDLSHnHSu8v7a4TQrH7PcBgkYUIPSvOrmUwa3chAMPIcN6DtXqt6gs/D9pdQ4dkRVY9ctj0rWq7xVjPBe8pKXQ5pGuhIwjDJK/tximmWeVRncXRjz6irRupbqTzH2jaDvPTAqIvJOxKLs2Zxj+Kl70VfclxjJ6blRb4mQhI/kQ4cVraHanVtSCRsyrsPyA5OazXt0J+SXYz8vnpXQeB7y00W5nv7hA7BCI8HnNRP3lzJign7RRlqUb7zraa4tJ48vE+Dx6VnalMGWCOVSDITsGKvTu2p3l7fkscykn3z1qrq97cT2lnFC4GGOG28gnpTglFXaFiVGUHLmOr0mxuY7WGaXyy7J0K9OKuWdhcG7SWKbaiHcceuRXQ6ZardxQiWePekQU44/hqlq+m6hZ7pNKlVriMA7OzDNZ810em6StFraw7xlBNe2n/AAkEy+YsZSB2B6nnFefreW8m7zUVXYkKPWvSNFg1HWtNvNE1n/RjLKJQPUqpIrz7TVE8SGWDa4dh83UYNbQdo2j0OPEQftYy2T/M1tEuJV0q9s4I1ZpYiG45HzV5/wCLYLnTLq3ju4xumB/dMMH/AHsV6r4VtDZySTBkcFPm3D/arj/j3Nv8UWTXABnj06LZt+7t3Hn60U5fvLPqZV4SdNeTOX8D/Zv+ElsLeWKR5DOCq44znOK9b+Ik1tcW1pBJCYfJ3bV7Z3V5V8PZpLvxPY21tg7G35YcZ+tenfEZLiRrKOQYkeHcNvQc1U5XqWfQpVbUpJHLRta/IoQgg5LZ4rc0u2ikDGOEFmVjnHUbetUY9P8A3UEJUZIGTnrxXfaXYG0sUeaBGAtTgjvxWFabWsTTCwlUb5n0PLYRa2/iiK4a5RgxUsPfHSvR7XUrJdfS4nG2G3t3EgA4Ix1rz6ygiuPiIPPs8RR4yv8ACPQ/WvRYZrG41LUrdLUfNaTAOT3wABSqS5pJdSMLU0bWyZqWfj3wpFNcPBIroVyhI9qjj8YeC3027ml+W4d36fw5AryaKwld5U4XaxABHUV3/wAKdCsdTfXob+y8xbOwaZJiMKGz3/KspUG99DpeKlJehP8A2pp5UyW026EAjcW5PFV4TotzFLLLcBjzjn2rA1NY5RLBYxeQFlIPp9RV/wAI2Fl9smW9Usiwtwx+8ccU5Q3sZYZrRNakWq6bA0K+TJjIUYJ9q5nxBALLT/PM2ZMgfMa6/WHiliEVtaYG4YJ+lcZ4nxHpweZWcs4AUc9auFOT2YsVU5YteQaZasIFmafhlyWq1PBI8QWORiAc9ap6TaNcW0Lee4RsDZnpXbeMtA07QvC+h6rZSSebfqd+45ye1bWfUiFVqnZaI5Oys5EmMpkGCATg8muo8KW8gstSkmmJRozszyQa5q1UyXEazT7WP3iemK7+2t7ew8Catd6dLvkhKgt15IrST01Lp0oyR4FqIX+257lgAWkJGG3fnXrnwltJDazQuUKXL4cDgrk141dYgvXJnDsCSxHfJr1/4ZSxabpFzdXzvIzELEg4OSRzXPjWuVFYBtu6PVtLXULSWextbiJdOtS5VQOdwHrUkmuzPYRW5SEC5ZBGUHzcnkmua0zSNauIdTuLa8bZG7ygluenIrPj1MYthIztOFEmQcBSK8apGJ6/7xNpG94gju3uEttKnV2Td5wHUcVNbarqUPh1obm0R5xKozGAua5WWS8kW/v0uSDOh5Q8g5rXg1K4fwcFBDHzCrMRyfxpewSW25zqvUjLexKtytxqcVtNNDKwUgiI/MM9eRVe9/sXwvfyjUvENnYRrMrBbiPLHP8AtVzGnXGnwTS28dy1hczAmSSRunPY0tlqetwXosvDHl6pp8c6fbJrxRMTzztJrgxGFlzKK0OmM4yp87Sueg6FHpWqvcz2N9LL+7diyTbkIPtXIanqelKLe3a904XYKhI5YisjnPau40mbSI7mW7hsjCXhZX2/LuP0FULi8tm01riERBoZFjUSxKzCtqNCcXq9DSEU5Nt6mXZWNtLHO85eOZ2/5ZSkHNQ3GkTapJa2kF3cRvDG2HPr7+tWXmivpPJl1e0jmclgoT5jx7VJLqvhjTLGF5NThjlQFPtLOQpJ9q5K6qRu0/6/A6VBSSj0KYvJfDtvNBrGt2UsnygMtscAn165rUtdUjXT2u724tQoLbXSDYT+ldb4Om0WTwTrGoT+RdPZXibp9mQUwD3qnF4i8Ga0puGSWSLcxVfKABA9K5qdeu46LQ6FCMG5X2MLwxcCSVNR1TWrYQTRMYo2s+nPHPetDxVML24s0s9XjnRXiWWEW5J27hk5PTitfTvF/h94bV00R1t44mji80D5snrisvxd4m097kJJfCxCbNkMSgbznua6IxxFTSKuR7ShTi3J6nR+M/CtvNprsdajsrOOWKRmkQcKADV7wjr+hafowtdF1uG5sppXl85efOODzmvJfjHe23iX4f6lLpeoym/EkKPErH5wSBtx9K634d3XhbR/AOi+HtRu7e3urKNt5JxuOMn6806mWT5faNnNQxtP2lkjrLLV7SY6FDaMFIjuWLMetYPibU7iW0it38Tw2atEy7mjGWz2B7Uum6p4SnvdNl+3ROYoJwCp4Ga5LxX4SsPF91p8Ok6/CsUAZ5og3LHtXRh8upxdzCriakpXWxwPxzEg03w5D9rleNYpArs2Sw6d68ksPKEsZaZoyjA5YZ4r1X49WH2I+G9MmkeWKztnYup6tkYrymK1L3tsShx5q7VB5OTX1mDivZJX3PncfFyxEnsz6A0PQ7Sex0u5/wCEtS2MkDMVPRa7Twx4y1Lwn4Xk8PWfii2u0e3lAkyccg8YNcJpng3Xbu0sGtooyWiyMtgAEVJd+BfEVoqrJaxxKkLE4kDEnHaspQs3fW551ZzlJOD2PGlmvluGW6hgUK7KphXAPJ/nWXfS797srFgeGPatWS2vYbiYXO/d5hJU8FTnpWHqlws1w29RGqYIXP3j71uqaaskaUJTXxXNG4ZRZRFwDvKjGeleveH7/UZ/D1jpn2F3jjKlFDAFufWvHGZo7ZGuCQrgYz0Br0nT0vptHtykmFKAqA2OKnEU4yjynfgajnJ2P//T+dLS58QIomj+HN5cGTWbGeRjMjF9kqEd/atT48+J7nx58afEOrSeH5tM+yrp6TQShQepwRj/ADxXmvhNtQbUbKOPWL63Y6taZXz2ww81SePQivRvitDs+J3ifUWmRmu7m04D5YhB6fjXzsMPCnivdTNqk5vDe++p4P8AGK6hj+KWrw/Zj9ntbq2aRVOCSQvy/jX0tcXcGo6b4qdbMRJZ29qsRPOV2A5rzvxDpWkXGra3qU9pFNPczwbpXQEkjFdHdXt/a6b40e1t828DW6ug/iGAK+jxdVVaUIqPwnDSg6Tk29zi/HPiB7zxtLqasqN9gS2Hy8jAFel/CXWbPW/HfhOKK1naPT9NmR5NpAD7f614h4u1G1v9be6txKHIXzI88DtVzSta8UWV7CnhrVZ7K6ReGUZ/KvHxGG5rS6o9HD1bybPoA6RbnxYITaXA82OeUPuPZearaBp9nJrXg1pobgGK5uX6nAyCOfrXA6X4r/aEhvLX7N4w0g4t2ZWn07OF7g89a1YPHXx81CDRY7rxL4Y8tZGIcaYQ3Xpwfr6Vwyy+bnzqXyIp1E5tNfgdpNb2lv4H1155rqI3PikE/MflTzkH9K8g+Mur6LP8T/F0kV8JFDWwXB3DPl/44r0W71nxAngmcX5tpZW1ZTPsiKhyXzkA15mnxp8Z+HdW1qay8N6FfbJh5Uc9oG8xR6n1rup0+eXNqrCrzcUopI9X/Y21fR5P2jb67i8RGLyPBc0BzGQC5dTgn14/WvljwrdNJ8Y74yTB1GrXc5lVcgguwZvoa+oPhJ+0d4n1rxZrIvfhv4f01rfSjMJLW3w+cHqfqOlfNPwR8Va7onxK/wCE407TrG6vbpZ/Pt7iPMTM77jx2/8ArU6DmpuaVr3/AKtYzqzw7UYSk9+363PoH9m3XornxB8Rri1u0iRbSQM08ZXcO3UCvkXy7h7ySa42ktdytOVGBu3dPpwa+u9b/aR8e3/g3WtEuPhv4St0ui8D3EMBD4x64618gvG8axJ5sjB2JJYYw2ef1rbCOrOo29LfiYZxSoJQlTu2a9xIk1u0i5Qhc8noKo6Tl4x9pJO04X3OanvliELRluQgIA71naWZJ1Zd4+Vzx7V6EYNuyPGpTuveE1BXW6bIVSn3sc5FdLpVps8FXeopucm8SMADpkZrl76X99N5UOFbpng8Cut0y5tk+GN1ZWLEXs+sJIBu4VBGM/rWNZzUo2O2EYuLTM5o32lCcAfe9azyYnjYoCVGcDOK0kJ2sz/MwGM+uRWLiT5g2F+bAHrVJ67HNTjy7amvZsY7ARcYLFhXqH7M9tGfiv4X3RrIy6s8jxLyXAhfJ/l+VeZWkamzGW52/Nz0r2X9jayef4veGdQtHw9nqNx5rv8AMD/ozf1P6VNaoox9TswMKs6jfY+m59X8P3viXx9eWzG0kNoy7pIiQSLcgjHr0rz74PeKLG+t/h5cR67F/wAgq+W6twpAZnRSwx9Qa9VuW1vULLxvqcn2VobLz1uVFuFEilQBz9DXm/w58KaNPoXw8OmMtrPHpN3IJnA+fLAKT+FeBJxholv/AF2Pci5yqe90PNfHOsafB+x/rvh2wlXc/jC4YxEfOEF2zA/yrpv2a/Ej6Z4D8P6cX2yT2spXA42+Z3rg/jQqaZ8PvEWlzTQzSw684lMK4HJB/rXS/s2XupHSNFsbm0tmtFgMUcxHzAFs/rXoNP2Dutf68jnclKtZv+vvPS/H0+lp8KPFN/c6hFAWuC5Zj6yrVm+nh/4SrTjHJG4GgzSF/QZFUfFIs38B6va3tlDJulCSRsAeTMBU2o6fZ/8ACXzkQkeXoDIQpxgM1YUJcrbe1jWotFHc4V9T0LXvhVqJk2KguN0cm3rmUA13Vy01j42tJpHszpsWmtkkfMTx0ryyy03Tf+FVRaNGxWG5d4yS2Cn77gZ9eK6nWTotz40s7GzW7utmlM2yNyVzkZNYLklLme1ux0q1rPcq6jqNpf8Awq1y8ntf3L3MuY4xyyCUDp712ssmkSaroRTTxG6afJh27DAzXnzw2ep/DOUQedBFvcyjPJHmDIP0rqZltoPEouN0oij09o4Eb/aUc1hFRloy4av3dDN1AaQnhjW5IldVkeV2dCePWrBstPhv/A0yKdsNtcFct1zHiqmpW9nb/DzxBeNfCJ1MzbG5LDI6D3qxc2t1F4p8ILHfpFappsz+WwySSgAqly3sXOo7blb4b6NZ7PE1xfTuI5i+BzheDVqSw06y8MeGbY3rODLEVkz0Gad4SmvH0XxKRfQeWyyKTsxtIBpl0t3b6L4Ytrie1DFYQhA56VrOclrf7v8AhjlgoS0asXPFQt4I/GafaT8nh5Dk/wAWc4rxT9nKwuX+FvjqSKUFsgbO2eBXs3jWK5vU8f3Eb27PH4ehAXHG7a1eI/AP7RD8LPGtlDN888iq2GwVIx0/KsaVRuMl/mazhGNtPyPdfG+lea2iytfIs0GlzlgT1+QDFfGkNzvgaeVyZftDqfqGx/hX1b4+1W5FvbM9kVMGjykHPrgZr5PkjMfzRqpDSlzkcZJzXoYGLevQ8vMXCPqS6hKfs7ykCTah+Tp2r6C+BVgLfwLod24CB0kbcDyBuNfPd9L/AKHteItvypC9hXt/wfkgi8O6dC73DsYXxEv3VGeoFdGKuoWRnlkl7S7R6hpd+V0TWJLWGRh50zH5uvy9ajS5lGheEoDabJCync3YYNc9pfHhvU9ss6tvmDc9RWtJLHbaX4RC3RAJVSj8kcGvK5nJ23PRqStrsbvh2a6GsSyfZSMQyY75+aqWn3s5sPFryoUEsxHTp8tV9F1OWHXbzyLosiQHqc4y1QWGteXoXiN/NEgac79wqGrM1oVW0rmvJqFt/wAIz4bt5omVhqFuAwHBIq/e6vE3iZxbEGRbG5O8p09azVvYZ7Xw5A7qES8iZewqxrWri11y/hheIlbCfnAzya66Uk43M66ftLHzB4NjMHiPXLyOcFp9QmJ54HztXUAW0ttKXQsGcseepzXJ+EUjt9T1cbt++9mZmB7lq6iMEWciZDZyRmu51HNKR5tKPK2jUvEVvsDiIAeYOGPbFb2hmM67JGFjUtDwCOtc5dRmabThCChEo+h4rd06KP8A4SCV5ACyW/QdQc1zTd4tnTBpOzOi8JJareatvt1aUOckD2rnfB0cH/CHa/LPDHHJLqLgqg4IDHmtrwZHapd6m6s+6UkEFs44rnfCVoP+EJ1S4N04H9pyqAT1+Y1OGppNsvG1JTiorqbdzb27QaQftDhGvQoyfatVdNtLj4s6JDIjtIls3zBiOMish1UnRI2f7t6Gw3Toa3bWFbn4xaR5N8F327Dgcjkc1kpfvx0tKNpHa+OLG4fxXqUck0oRNLjUDdwBz1r5ntUF/ZX7xOrCK6lA+gavpDxydUHjTXUe6RI4tPiOH6kbTzXzhpVsI9EvkQhJIrqYsRxuBYmu9tXsjnjbl02MLQlDzzyRhSSCMAdK6fxFGDb6RbOhYS3tuoA7EuOa5XwwxuJbgx/MSDknjvXWa6nn6h4cst2wy6lbgYPX5wf6VNSfM7HPBdT0L4qyXtt8X9HiuW8+SDTwu3HKjYpArmfFwie48RXkMTo1r4fLuOxyx/wrqviq/nfGH9+mGhtBkFuWwqiuR8baqqpr8kdm640HZIc5G3JrncYycbaHZGclTdmeBTzK9nGEkB3KM88dKvDbb+F4c7mzcMRzkjJrMuBCmno8MJEbxgitMSRHwvYLzueVs7uwzxXpyTlG54y91NvUqxtI0BmcozEncD6VnW21rhkXpITjnpV/Y4jbKDbk5HcVnW+Eu8IM7/ugdq0gutjmg9NwZd+qQIo2s00Ywx4OWFev/HK8dvit4a06JVMMCWeBt6/MteSw4l12wOeDdxD5umcivV/i7crffFbRr5YRmKa0hVc/eXcDn+dc9VqNVSex6VpKg4werPZviU9k9hpXk4ikGqKB7sFJxTNY1SFND8KPIoiuG15GTK9QInz/AFqL4g61o15baazWU1qRrMZQSdHcKRwa6LWJbeHTvBv2iwWXbfs4HB6xsP614+OlFJ3W56uX891cdq1npv8Awlvg2MQ27Ldam/myMo6eSa5Hx9bf2B460m3tNTyEluZhsGHQEfdB9Oa63xSsFxr3hOMRbHS7kwqn7pMfWuf8XeHPtfxR8H6EC0r37XBuZGb7se3/ABAFZwlFe9M6pqXNocpF4m1/wl8Q4NV0TVr6eOazkjngaQkFmIw2DxnGa7i88Mt4v1Lw/wCMvD5lsvE62Nw120bCIum8KEbHasqXwpp1949ECzMI44pgvPKlHABq/Lp/ivwR8R4fENns1bTrjQ9lxaKxWRNkgO8DoSaqrNTTSdkY0HNNWRx/jjVbxvGNnpmradeW9zbWT7xPJvLNvAyD6VUuVt7HQvFE8b4u59HaFpG7LvJAqz4l8Zr8RfH8WpT6FNpYs7OSNFlIJfc4OSP+A1l+IrqOHTtd01jiSS1UID3w2a6qErKxlX1Sf3nSfs5w3zjTLXR72Syls9EmYSY/1uZctj6H+dc/4hvb8eMJ5LyWMyfY/nx94/Of613f7PupQ6XpEN9czQxO2iyZ3YznzTkD3rzfW7291LxxcSxwiV7i2DRuowNofgfrWEHes3JCU1y6FpnmtZZEb/lrADkdTk13HgiOZdN1y75klbQpVLMfuDzcCvOr7Ub2HWPstzYEFIAwb8eldp4IvLmDwV4ju5ZPmk0SfLN/BiYmu2cZNRsjHnjdxZ5vd2EGpPDDqNy2LVNxZOA7A8D6cVs6v4zGpeItPlgKW8dnCQYx0f8AzisSK40++EFlYIzKkI3uDnLd+frUJJstQjdYEyqEHIzmtnSi+hm5uNQ6TVfGN3PrltNZW0cIWFoyAODn0rk/Ft0IkF5dyAoAxbHpjNF5DNe3AcSFfLycLx9Kd8U9LHh/wpoGtqoa5lul5JOGUKTyO+cVcaMYO99CJ1HJNNG1onhzXvGGk+HofBfhrVL++vrhY/MaNo4FUg5bcwwRXsUv7OMvguz07xH49v8ATtP1eXUIEtwk+7yBnJLL3/GvSfjta/EJ5vhRpfgvxXDoemarZrc3ghgVTGRFk9unH65r528bWkuv+O9M0fUfEmo6wst+kTvPMcBwp6Y47VosQou63RSpc8eVbHc/tG+MPh5/wgtj4WFymu6hFqlp5fzYV1WUF1+hXcPxr6Y/aK+PHwj8EN458K+LtQmWPX4tNaFrGLzgsaxxZHGcHK18MfELwNpvgjU9Gn1/ZdWcmqwu4U52pvwc5/Gsfxv4KurXXtXl8yS4sZroPAsszP8AuiwKDk9q4pKVepzxlaxvDkpNQ5bo/Q7Uv20f2X9T8Hanaw+PPs8t3pjxKJLSQbSybR29+lcP+zp48tvh54D07w7pn7WXhPxFpGm6W6x6Y2kCCaFCGIXfvJ4BxyM8V8UX2hagllNaXDf6OYiGGMgj0qnFp+n2doSltEP3G3KKBxjiq+rQk7vXzNXWcX7p9j/CD9pmHx3Z6TpFtrmi6YfDl7J9luLiMrEsmW6euVP616H+z38U/D954R8Sf278bvBkXiP/AISO8mVMgIULH+EnNfEHweure1i8ptGebTZIzIXWLCBl7g461reAdH+HOr2fi3WtNtIzcSRyKkmxSEy5P86wnSpqVqb27l/WNWprr0uev+IfDx8dfFj4seIbnWdP1carbwW8F9CoKAxxYDIPx/SvliWSR7O4i1M+ZLbu0Te5ViK91+Bll/ZWufEDQNNmkC2EMUhLngu65AFeHanqKx65f6XLboz+YWZx3JJrelGEY2TuX7ZyrXt0GeE2a3gnijU7Cc59Oa5/4oXML6pYx26gSSRAOc89a6Hww3l6gYT/AKonJJNYHxUijXxFHEBskWD5h3INdFG3OjDFJuDkcssHy7pPmfgAfjU9kTLJsXuMNhuQKrQZ3Lgkr2DGrNmvmSy7MgsCMr2rtldaHgtXVz02NSdNskj+9kZLfSpIz5C35kIdliLBR7L0qHaUtbBCxQYH3uuMV1nw40u00+z8XeO9ZYTWWnxNDaxtz5kvlk9/c1yuO+tj1IyUKaa1uf/U+SfideXsejeBIrG/mtY3SOSREOMjGcU67JlKzTytI+zhmPJqL4rXonsPAc08fkSzWSMIyOASAcfhS3IY+UeCCgyR3rnoWaVgqp3JB5ksKRvyq88npT7pkhiGZSVHQDuaakG+RMuykYqxqsHlIFwMAZBFbSk3oyoJ7oyzcI6lW4y2OtQyEq0ibWBA4x60skiRIWVAzHrmozMHdUJ7cDNJ000ClK52egwXl34x8COyY8i6dwCOrbDzWz4k0ma813xzOLpzLdTIShOFQhQKyvCNz/afjrwjH9oZXinYbc8Y21H4yvtnirxpA9xJhLxQxU4z8o4ry69lsjppuTmrFK90q3i8TaWdxklisiHCv8pyRyazfGcljL8N7rTQ23ZqOAYmx1bkUmpXC/2tbz26uClmckntXM+I47q2+FqagsoFtLqqsSw+9l+ea5oRu7s68Rzbx3Ok07xBZ23hXUIxDuK2uwAcsxxXqXiJs3HgkRRP9ri0ZyiN0xtXNeYaRpYtNFvmS08wFVDP125FemeNL5dP8QeE5VAeODRpED556LxV1o3VlqZqUk4XOdOtXd74Pi0xba2hca2jSvjkkS0n2N7jXvGkdzeRPFJPENzDkKEGRWG+uGBdOjeMET6yjMgP+3WvqPiLRNO8R+MLqQbCLiNVT1+QZFYSpLm5ranVVd5pSZh+MPCulR+LdP0y1b5bqyMmc8ZrznS4V/tN4VQhgzr7cHFeja/fSW/i618QXkYWCPSiIgfU1534dE1zcvcN87/MTtPYk16WHk/Zu+x5mZJKqnHuXWT5kiW3Yu0tQajamG0u7jyWDJIofB6V0ejJHHq2iJcr5i3Goqrr328/4VpfGzxHplrZahofhea1RRexpchY/mTkdTVc9ldMqdNOLk2jjY9MEllI8lo2xiNwUc9K94/ZGspNNtPibc2YkML6QgCt1XhuK8v8R69KLWVvDlu/kxxwrOyQlgDjnoOK9j/ZrR7rQvihcPcrBEmlRlSO52nOamU5N6s5oRTcXY8q/sUxjxVDcIFSdo2V2HqK5KDQ7NI4pJoF3NCWOR3FejRpaudUtp5GYSQKSwPGcVzmraTFBpcd1F5jGO0dh83oK551rddjoVFrVnLJp8stxZ266LctHOjOkvkkow+teb6/BJZaq1vNbNDyfmIxnmv0G1Hw4s/7OnhjVPD9gg1qTw800TJHuZm2joK/PLW9R1i71DHimOdb0D5vNj8thyeorTDYi81F9SatFcnP0KsA3XSnYxO7nnivTPDWlm5ikkEykBMlSM5rzqBg1yiFlw+Mc8mvZvhnpkV3bXEvlMojs3YfnXbjqsopWOLD0U56CfYikAwqBTHk4UYqC4twlo0s1tGF8r5MKOldxNoEX2d2ZCfLs/MaqOuaIo0i6uS8cX2awMp3fSuCnWb+I9WpGPK4xOYFrqGoeHFu9G0WXU7eCENIIlyYznpUf9j60rH7X4UuI4RGpOFwQfSvdP2FbHT9b8G+M21JUk8q3icnPAO4npXmHj4/FT/ho1dFSx1tNCXXLNSsNu5iMBePLFgMYOTmliMTyK8Xv8jhwUnKkm1tfbU5/wCwXLT3G/w9d26oqjEsW3I9s097eCFSrwsAZFXGAcV6z+2TbeONK/aCuNP8DaPfzeGUgshObe2LxoxB3ZYDjI9a5O40SCK3mlm3ArfIo3HuRnFH1tSuuq0N1STq6M5SOzsAqllYFp+fk9qctvb/ACk4ZlJxkdq6u00m1zCtyrkPPJwO9Qv4f2yxS8BXRyAeuKHXs9djRx/lORntLcxn51IYHqauWccC3NtIQgQSRlmIHUEVrSaZa3FsAqhjHGXYfjRY6XaX11awKNi+bFuDdxkVp7WK3Gqcuhn6hAl9qV5NIiYluyysO69qoxaXcXV4FgwgAOeO2K6DUtBsbbxNfWS+aIhqBQYbgLioZtISzs433sqKXVjuOWAFClZ3QOmmrHGa3pv9k3SqYSxYjBqxawvOT5iZVXPGOlanj2CKzuNMktJSwntYncMc7H70/QbCS+ttz3XzF2B4HOK09pdaHHCk41ZIpz2MMccalANycY+tTw6OZoGSKFS6yfMfQYqS/wDOt5xAbiE7gqhiOhLYxV+2juo51hDp5cl0qSNjGScD+tZ83uuR03slFIof8Ihr0cKT3WlyxQzwh42I5ZScZxUug6XcW+tweRZs8cUp3qByOK6f47X+uWOs+F9Nsbh0hGhwk+S+BjJyD+IH51wdrc6pZX6Xdvc3G6VjvYSEZqKdRzV0VVjyNR6jfFOitcW1/cXVsY2RM478E14rcvPuIZ5FQHAXca9o1GS/k8P6rJfNdlpUOGLA4GetePQO8iHcQcdQe5zXdRbWiZx4mMbJtHa/CmF31r7P5DyR+S8gfd0wORXumh+BtZ8VWd4/h638yS0aIbNwBYsOMV4l8KHtLTxEL25uhDvieM88civsj9mW98Np4jvFudViWM6jaINzYGAh/qa5MTOTkk9C8M1pHv5ng5+FfjoSedqdrbRyElcG4XJO7vRf/DTxBbW9w2pwW4CLIQBOvpkVgfE7TLnVPiv4vCa1emxOqyLbJHcsFVQ3JGD65rIuvDc32VruTUb9pGVh/wAfLnI/OtKF5Q5pIVWVOnKUYp6eZY8O2rGBYvL2KGyUbpmtsaRKIxM53jcoZe4o+Hemi/0UXEkbKi3bxZfqCBXaRaZbwzPHJGZCXQ57YwaxqVU52RrhpNwTOWh0tl3Mmdo2ggDpWloWiwLdCeeDJjIKk/Wt5ILZUeFYjukKAE/U0ul6eEgaRl2lZB8zHtk1y1J3TR0QvKaTK8zRJbuLaJl3NtzktjLUW1pc21oY43ZmuJB84PQZOa19Fe0S0aNoVaR25fsRknNYrTw2Sx3cm5trneA3A5NcvM0epFxUYlzR2hsd/nXLSupxgnp1qOTxPZpDIY7N3KyBSFHt1p+jRaVcXDtHDI2UDexPPelfwwj6sLgXywREZCAZBOOlaSnG5klaK5UPiube8hDnKK6kBW65p1ukr2D28dwRtP3Seozmn3VlEgWEMGLM2w+nIqbT/Ddqb+FZtUOATmMcevWjnTemwpK1TVGNDp1vfwvb3FrGTGeQwBzXhnxksPsPjSf7NAI7cRRgleuR1r6Cu9Ot7ZpgJmHzEgoe9fO3i2+t5fE17F4h8151YhfYds/pXbgXF1U7HDjZKOHcVu2Y2hvayaxp8pZ2CzrtP419P2DXMWngxSyhiu5d5zxXzB4elg/t+1tUjDRzzoMqPufMK+l/7MiiU5vZGJA2kMf5V1ZktUjLKG7SuiG71HVGYiWeKRWA5MYGBUDLHJbjdFDLLJyMDvVxLaOVJGkBCRAYO7qaqRWksjE2zAYPBJ6VxRk3ojpkpc7v1PUfglA9nBqkaWF7K08i+a9vcbCpx05r0PULq7lu8yaj4j09kQIXDLKrD8q4r4IQQmz1NL2RmkMqgsHxmvSpLJIhJEssuxznl81lVTc9Wb042o8pmDVLtdq/8J2xXbtEd3ZkH8xUsOrXcxWNNW0u7ZVK7VmMTfrT72xtNqRtGMb+GPWsyXSLCWSOdoEJUn8RTW3umfJOUhbqe8k8T28iaS8hEOx/IulfPvXSTapanzLa60jWITtABaEkH8q8v1Hw3osHjTRRFDIou/MEvlSshBHQ8Gu7TSFMTJa63qMBj+64uSSPzrV7KLRneUZyen9fIfrmo+HpI5UNxcwyBUUrIrL0/CvPvi6/huL4Z6481+rK0PBR+QMV0d5Fq7483xPcXXzYxOqsB+lcL8Y4tQf4c60r2+nTkW+QRDtLGs5RbaRDqRalKK6HxNcwxWt/GlpH5tu6g/N/OvUPDRkfQYJPKG0ErkDvXme6485GmhEKgj931A9q6a0+IVro9vBaW9hLJHEcSqGxXv4iL5Ek9jxssUNKktLn0cngzwu9hAf7Iidxw2R94V8//FaC1sdbe3srFLeKNvlXHDV62Pi7ZC0iQWEzbcEEcZrxn4n6mmtawmq2+doYl0Ycg8VxYLSdpbMeY1E6XNFq6Ov+GHhTw9rFvbm5s0nVn+VR0Feu6f8AC/wVNDdGbSlMq52lhnpXjfww8a22iWsca2qsI33AgdPavTbX4xaQLO5M1pMZnYkle1Z11NT02HRrYdQSb1KA8J+Hoo5LaSRFmWT7vfbXQWHhDw9Pc26yWNrKWAUFkBzXAX3iGJ5lvSrAStn3xWvbeK9NW/tLt7uVFRgdinrV8k+ppRxEI6WRe8QeEtGh1+5i8qJY0GEKIBzS6Lonh+00GbU1it7iVpygEkYJAxVfV/EemXlyzRrJ8zfM+eoqHSPGWg6fFNaJZl4zkhmOcE96Jc0XdkSqe87NWLGkeG9L1G9SV47ZfVAg/WuS+Lo0nSdNNjYQweb9rAkCLg7cZrsfDXijSoLvdPcQxo7Eq7eua4L4rXmm6hczX1rKssjXGTj7uAMCtcNU/eWZzYunUlhnKL1aLVpplhH4CmvU+z+bJCTkgZU15l4Nt5NZ8TWVlHAjxyTjMpPHX/CvSJNX0uTwH/Z+MyyKd5TgLxXn3gLUYbbxVaSYSOGG4VUycZ59a3UuaMm9DnjBqdPm1PeW0L7HrrWdtY2Myj7zMOAMVuaX4G0qztZbm8TTprmZi4Vk5Ue1Zdt4i0KbWbi4v9RiiWUMqv2HvW3FrPhS1tFu7XUo725KbSc5Arz5za1PoY1Kcpt/qcvqVjbwpJHNbW0KSkgSFcc+1c/faS/l/ZoFifMQO/pirmu6rDrTFJnCxwNuQA1Unlg3RoLjmRBk54FawVzllVtGVnc0vC/hqx/eXF+I3kQYCk96a1lbzGa5ktUWONigBHJrU0W206OJmOpW7SFx83mdqjM1p/aZdLmIwhuW3ZB9655VHGRSm+ROJwnxPsk0jR4XYC3S6cAMo5Petz4dadYzaSJ57fenlkh8VT+N8+iahaaPaW13ulSUySAN1GMYq/4Nkt1sIraa4wscZ8va3HPTNdl70kzg5qjxb2skdbdHR20qKwsdLTJQDeUBJz71ga+2n6fpNzbx2zCSNfmGMV3mjaBI1tF5+pW8rmNSAn8OT/SuE+IEzNDqNt5ySKhIdgKwjJKSjc74UKiTm3ufOPmQtrnniIyh5PlXPfNeq69bzweG4gkLIeGIBPpmvLYmtP7axDI/lhgQQON2a9L8QalctZW1jcSMiFVwPTiurESldWPHwcIR50z/1fzzlkZIFDy/M/Jp0crMkckb4APBz3q1DZRlSDOjjrnvVZbAokjMTInJAB4rDpds4HCSaXKUp/tdzLIN21gcZ7E1ueH9I1fV9TitLHdIiqBJIo4Hbn8apxwWzKGikxIedpNdx8PbuHTX1FJNTgtEeEKFZMszE+v61k9VdFQhKUry69v+CchIwgurq2d9xjmZZNvqDg1U1KeRbq2trXGXA/h6HNX7iyMV/evGySI1wxEmcBh61Tv1MF3bSjklQRx+Fb03GUtTOtCUaLb0t/meh6DqT28q6Y+lySssRkeTPtV8asWkITS7gsSoHI7nmsjwpf3a3IIiBCQ/vS3cGui8wJqykxjy3K4K9jyaymlzNHXTk5U009F5FE3jfbBdxWUsaqxU7m9sGsDxFpdtZXUsiMVM6h1A7ZrrdXbZEyxxAsXYnn2FZzaVfa74e8waU7XFspy5YcrmlBNO8SsQoz0k7sb4S0u01OZLW6ufLEgjUndjPzVx37TGkWmg/FCPStPnLRW2mwHLHIKknium0a1lVMXti24hACHwVOc15/8AHgSw+NvIuCzubSF0cvuymDgH6c1eHbnVbZx1/wB3S1XVFT4b2VteeKLRJvkAfJ2NtJ4P/wBavSvG+mw2rWjR3jlmiHyuc4615n8LLN73xlYRNl1ww2pwR8pP9K9D8eSp9ttN4lkLIOFQnHHtWldNVLXMqNnB3iczfXlwht0bcpQ5Yg9OK9QXTAumQbruUtLaB2OfukjpXn0llfyESJZSsoXkMuP513Y1a0JEEtnPGI7ZVA3Z54zWNRXaS6HRhv4jfVnm+lvLP43n09SxkjnKnPccYP612+m2E0Wt6uzx/wCpsZSMN/FnpXFeHJIZPiJcTiJw8e9Qc9ef/wBVdxZuf7U1m7nEsSm1Yhck7jxVyShO7ZVBxnCSfc5mNSrEyJ8wYkjNdt8L9JuL6XxDN9vaKKLSWLRAffUuQf5VxNixFzLNGk8y5OVEbHBz9K9L+EM8z6B4y/etDOdMOwSQMpwJCQOR71E6vvJLdm1KNObtPoef3Jt5FJtSdok+6T2re8I+GLjxHqE8MVzhLaykuG2k9uxrnEYsCJF/e+YwZgpOOeK7X4WX8dpeeJFjmaKVtJmTzChwG4xUz3smKjOmmtDHvNOubCGa5nby2VlCKx6ZXINcn4s861t4WbY2/G7jPaus1u903UjNs1mCVzKuWzyNqAdK5Txu8XlWcMN0twHK8Dgg4q6cpuWplXqU6lOVtLIbpUciJGEiIkcqBgV33xYtJNK0DwZa7Hy9iZTu53ciuM0iW4gSOR544zvUAPXd/Gu9i8nwTHb36XP2fS2jlwM9waqXuzM270bs5HQoUuLlMqPMDjgjtXa+NbVbfwnfmAfZQXQsgHDECuU8P3FrPdRQXE6p8wO/pgZ712XxQK22iTeW4lhkHyANntWE0ubQ76Um6bcj5iuvLiuZmjMeM8Y65r1j4a/bL3SVF5L+6wN8mzG35q8jlQ+YzY2sGJbvjmvYvAOro+gpbiJRHOwyx4wKMVG9Ox5+Dnyzs2eseCfCjNoviHVb3VZYraOzneFt+d/1rgLLTIJLeHybkyTmJSec5GK9G8L2MOj+ANXLStPaS2ExHz5xzyK880ryYNlzprFleLABP8OK8enCfLqe2q0HZNajJNMksbORzcPG4fheoIrVW3gt7aK3vXlK3BDZToD9KyZb6F4nhmWViGHIPXJrqri1S4gWKCXykiUOGkOe1dEqqikmY8jl8Jlv4Z0eVpL2yvCw2bSJV5DHtWFYaRcwzT6Xbyvbs0jSSEH0rrpI5W08m2jw73ELhgAciub8JX1/H8Rrn+0xuik83O4cEemO1RTtKLZFaThOMWrXOttopHW0jW7yi2xLMF5JrLubSG/0q9vZLkl47hIQoOMkmug1S4jt7a4uxbhkhtmdEU7cj0riNN8daBeSWuiTaBeWb38qSZ80FQwIxVwpSmnZHQ8RF2TkIk9hp/iJ9NTTpftkalXlL8YrN8RarplvpEup31qjpaSBNjc5Oa1tUn0//hKNQuAds0THIJ+9WFrOl2V5bRx3EbvbXcod0U/rWfs05pTQ3OdNvlsz0b4S2134s0K8t7Of7FbXkpeSMYw2F71gpealM0kImjjjtZWiQKg+7kjNavgHWvBmiaTd2kNvqEEkcoUOZflPFJrVxpuivZw/ZyiahG8sbjoTmq5IqTUVoZOs3Bc718htvpd9NKkjXSC3iXhh61Q1/Ro5vElot9dF4i6ALjrz61o6NC02hqftmGaQEgH/AGulZnjj934stZpr4CCzaMyRA4YDOetVTjK7SZspqStJGV8V1vdEtWtLSyZknvYliwOWHevTvDnh2O80HSb27sHSaWGVirAHgLXlnxm8TCV9N/sGTfFK+8F+SSAOle1+GLiX+wfDbvcK6iynLHPXIrOycLM0klCcrPXQ43SNJ8y30uZYQ0c9tM/ygdAa5DW7pdO1K0g0+V45pARKDwVGa9L0CDyLLTrS2cKLa3lXGc9ya53xJ4ejv9ZhuABvRVMmPTNaUXHm1Wg5yap6HlXxzbN7pNvcXTYaxBBY9ema810syrewSod+AOM9vavQf2hJLM+K7CxPmebbWozgcbW//VXnVgnlXUMcE25t/OOwr6CjGDpaaHzuKlKdSVz2Sexu7KwstU0nUbuRZIcuokPynHPFVba91FraaRby+lmETEN5x4NT+DvEGo6TdJbX1uJ7aaEou5eEJ71b8Utf6JezwIEngmg/cmFQOvXNcUpNOz1Ko4eNnNbdjzK4uhLd+aUkEj5853fJZuOaw9Ujj/tDzZXDYwQRWiU3KzS7d4c/KPrWVc+XJdhGGOQQDXVFpao41O0rGtf3pjs7Z0ijd2dQA/avQZFuIvJSzlzH5SbQemcc15pqjLC1rPIqiOFwz+/HSvoHxhoV2ngjQfFdhp6eReALgcHpxU1WlG7Ougqim3ExfDomh3zXEqrcx3KMhz6HINbV9c3Wva1eaxNd75JJ0BcjnivO7e/u0/fSW0oy3zqwOQQa6vwLfDUVnmMMkSyXQGGHPFR7OPxI6o4hyagzfu1uRLeMZTKpkTHGQTmtO5u54PCPi/UPt3yxNE0uR1+UcfhXNap4l0K3h1Kz/tiBLhJwFTdzgdaLLU7WT4J+Kdam3SK91GG3dWXIH61NSnJoqNWKbVzm5724S4uLgQwMW7lal0XUbyTWcSBUZIDhwO5rJk1uL/SY1tGGMHP4Vo6UbW/u3AaVDGgDMBg0JOLtItVqcvh0PWNBXVZr2H/ieRBUtDx5Qz2Faun2fiA2eiSJq1qJLgyuGMIIABPasjwtaWcmwsTtjtiNwPNbei2duB4VgQyOssV2UO773U81x1a3K99DTlnz8zItVg1qTwq80mtwMU1ROQg+Yhic4rx6Oz1q+u7z7FZPcXG8swjTg816F4k0u5uvCUH9nytbzvqK7WDdcE8fpXnlzr954YF20t5NZSeYP3jR5Fa0KnUqvd09NzvPhzp3imC88WX0tmLJLbQxtkmTBdmLZH4YFeNfDGWztfF1nZabOk7TpJJPIgyQ3HH5mu2PxK1OW11CM+JAYJ7fy5AsWN+O1eb+Abt9AvxfW7xJKrvhpF/hJra8nzKKOCbppQlUd5Hs+u2l1L4SvZxciOTz1LAr6Mc185ljNcW0l2VO5sgAY9a9Zu/F91faO8JvoHWQlnCjHPNeVXe2W5jdrZRtzgCqoytoysVZ004vUtXrxmKRGXY4U8jmq+kRWi6fuWUNKxJPtRczD7MJB8pClWPviqumKFgMoYLvHc8g1rbS6Z50G3CXNuVrvzDfN5j4BHGT1NbmlxSR6XFv+W3d2LEetYV3DIt5JuIdXQncT0NdaqTQ+DtPlkZTDclgpHOSBg1Dk1JNGipuVNuS2M9TGN/lSblUEADvWX5jC4If5QrfxVoxRxooEQAYgjceAKzR/rZDnIfOCe3NbxgnO5nh1zLfY24tosmKKQ4HHPUete5fsuaT4u8T6vZv4M1Wx0iQalLGZZLfzCSIMlu3Y4rwcnzLB1ikClEGSR19q90/ZWvdW0O9s77Sp/KlFxdyBGHDN5IWvEzanOpSuu56uVTdPEXPcvFUfxj8PeA/GO/xNokpzKsmLEr5wBAP8XvXm/gPwz4/1+68M21hrMcTW+nERgRlUjj3V6V441XULr4H+I9a1GxnbUbJ7hpliPyyDzhzn0xWp4Y1iXxBFYi10MaXbNpSvGkfB+8BXiRVSEUqd3Hrd3/4J9NWpU+dyqqzt0Pmb43xaloOnajY6rHFeI+p/MIcjzGDfM2e/Suq+EmjeL9X8P6FH4fu7Cxje1kkcTjc2M8DA6YrL/ahgL/C3wZqTWkltnVrmO4lzguNz4z+ArqPgTHbaBaQX9otxPMNJMkisSwILZXH15r2PrSlQWq+R5Dw/LK9iKCD4nw6H9jM+gs2paiqbpkcFiH4I5/2a6OXUvic/i6/s7u00RpP7LBeaMtjHPHP0rm/G3j22uPC+iMtpLBetrduYFUHK4m5z+BNd1qF9Edb1e4OcyaekZ4xjrmr5E4uTS1JjO/KzzDT9V8Zat4HQR6DpjQNdECQTYztkPPSuk0TWfEcGuxXv9iWUMiWbREh84GcnFZHhzU/Dum/DbTLCaZhH/aG1lUE7l808Z9a62wv/C82vCHRbkJEltgiTJIY59a5ve2Ru7NXZwVr4j8Qt8PpmtdHjNpPesWLPggGfaSB6V1HiCXxpeeOLITW1qlsmmE4UEYIIwPxFY0ttC/wvsntL6ORv7SiBCnAZHuMn8q78zC88YtIt4rbLPnPb2pRjbVXNaUkleyPMtV1nX7fw5qVzHokc9vO7I7O5+YbgOK3bzX9ffxHpE11p1sksdkyQpk/dwMmrWuqw+F+oQxXESyNcsEz2Hm1JrpgtvE+nMLhHli09lBBz1xzRR5HKzRlWbk3K5zWia/q9vo+uQQ6dBNDdtJuy5U7ueBV2+1vVp7Tw8J9FRHUoYiJc4AA6ir/AIaukj0S+VPKeNLqQjcozk1P5l5cXWimJYo1MrqwPTG2ipUSVrER5b2uZPiTxVeeV4+uZbNo4ZdOhhfac7flPT8682+EedN+HWt3enWTTpPIqeY743MWAGa9F8ZhLHw341urjJhezTOzqflIJFcX8Brdrz4cavbx2jm3N4mJJTw3zDNb4eLjSa6Mwc+eukdr458QalPpdy19ovkNFo7Rsyyhhj1r5sV8LG7yKQ5yAK+lfidPbw6Jq0gjUINObLD06Yr5gs2UW9tHbRlgecvzW2Cha8oo4sznGc1B7l+4nhVPtF0WjjTnI5xXtfw11Se3stLubDQrq7X7KdjIVGVPfmvCdakYWjER7hjHTjNfRvwttJ2tNPaazeHNkhBDdOPStMZK8Lpk4C2ty8utXf8Awh94T4U1BEkmlMh8xcrk9etSz+IpIv8AhHftHhfUlSHJi3hfn+Wq40+C38E6pcSvdmSWSUqA5/v4rY115o5vCUPmSFjcMHyeNvlnivJnOMrJPf8AruevSjJpn//W8C8PeIpIvEWozR+EtTdFtfmUbTnJ7CqllrLw+B9du7vwXrMaveScbASF9+e9aHhO4C+ItYYzS7zEihQfrWdZT+Lj4B1+4gt55LW3uLjcZJAARu4NfKzq01Jp/wBfidtGlVaSX9fgaK+JAsXhtV8J6jKJbhCu5QCMLmm67rJl17Uf+KY1G23afIGaUDgE/e61obLxb/wvGl+ABKrbcdfkrP8AEtzqcms+KIRdqzWOkF8HuSTXZTlzQ93YmVT977x4f4XttGt3v/7O1B50Ez5DKQd2ea2vOigtdz+YxyOAM965zwpnbdybCGMrNIPeumsbfVtVtDHpVg91InJRCAevvXdUqxjG72OSjB1J2Svc0bmYKbMx+Yo8zPI56Vb0jULeHxRcuqzTM1sA6he3rUOs6ZrWl/2He6rpr28cs5VlZsngd6s6RIieIL6S0tWCm3Uu5PXk4FcqqRqQ93U6qlKVOXvLU1PDGrost9ILC5IDMfkXP51j+EtTktvAdzGlhc+RLqDyGR0zklzxW74Y1NtP03VLpbBtuZPmJ6NisjwndXUngKLSzHIwe7aTOO5fNVhmk2icRG8UySTXr4zaVFDptwzxzl+I8gjBrR0rxjqifFXRL238K6hcNHbsrRxxYL8j1qSS4urW70iQ2zANdGMN2bg10nhrWgvxdsPtMLmKO0wMcbTmsfaU3VskVKnJR0JPH/xKvNX8Z6wx8AarARaRRyvIgGwBT6GvFm1CD+zblP3schmY52dzXuvxG8feHv8AhM/EOlQfaEvJrSIZZflY7D3rwa2ltv7Cn+0N5kjO3IPHU13NLTW5zS+HaxmaBAkEk8088kgIyAiH1rotS1W0/tXwzI+nzyBNTgYJsO5sHPFc34aSR2kcTEKFGMnrz0rs7xj/AMJb4LuxIiwRapG0gz7EfzqajW8dGY0kram74u8aafrHxUbUhpN9BL9icOksZGQMDp+Vc94w1OCaLXTFbXJjm0pYyChHJJ6+1dV40lhf443tzJgRTac5iTHA5GTXP+O9SVNF8QvbqQRpyYBHo1ZzlLmTW7OqMF7J3PBpZYptO8mPauACv0zWhcXJfw5p4MJV4XOTnAbmsq7mE9gZv9S7kYGOBWrdlDoNghfop3ndwTmvQjGySPHqVFKJUSXExLqSH7HoKp2kTyakVtQzMx6A/d61ekKzBf7qJnI71S0m4ktb4i1Zd5JJY9cVSXRGcIq90h8Dqddskb70d7FuUjkncK9O8e6hb33xU0jUHtZFkhvrYC2A6qvNeZ6OGn8a6XwHkl1GDKevzjrXp/i1pJ/ivpSrELaSPU0aWUnIIU/dx9OPxrnqt3udXJpZvc9M8d+LU1Sz061m8GaooXU1lDGEYGAcEVZf4hW+lx+GdH1nwXr9xP5sgthHED5gxz37Cs3xt4r8vxBp1lvCvDOzylm4AI4GKh1Xxzqsus6MjWsSwWPmSxTg/N93BFedXhGbt1PVwdSUY2ex3OteK/D/APwleg3jeB/ESGLzHKbF7pj1rCutea9+JWn+I18Ga/BHbWrpbMxXJTPPGetW9Tvpdd1bw19muWH2mKZ5CHOR8g4q/eeWnjqxMc9wgs9LdWG/gj1+tc3Jyy+J2Z0ufMtjH0rWbCPxxcXw8G+KJvNglOdq7QWfJwM10Fz43u7Pxa2oL8P/ABQ0Nro7gOIkIJL5xjOe1cxpepanceODZaFcyedJpDid5G4iJl4P1612tjo2o2fxDtbSbXL2Qt4fR3Yy53EzYPH6VlXlCMlz3+/r3Hh4y5dGl1+XY8YHiTw1rPjJtZ0qz1D7dJbAT200e0xndkcdu9Yni64W61eWaSKWBjCFKsO+a67XPCcfhf4l3Op20xYXEIMinrzIcf1rE8Z2Et1fXeouEEccSk7jgnmvUopRkl3OGs1NNmHoc15Y6lbXem3E2xIdmOqkdxitD/hLtK0vxXKblZRL9mAjUrkMc0zw1bXlpNHOzK9vPbeZCOu8HuKtWekW9xq866lZ5cwh42zyDk1vLljLTUxopuN1oRX3iRNb1ybVJYpFV4FjIC4Cn6V0HhbxLBYeE9dtP+Ef1G4tptPeGW7K/IgLZJrEe2hs9VXTYQP3iB8tzXfWcN3b/DnxRZXEflp/ZSq7jpzk5q1OPYzbmnZu55NbX1rplxHLBF+7dOF2dT6mm6lqJv8AVftIKxAIOAmKfHNCs8K2saFWgXO7rn1qykEDXUyNzmEAY7nPNU1eKkXJtS11Ftpmu7hLNLd/NZWYMF61g/EfV7u9/sHw9qoklWK8V2jC/wAPAIH4Gt6a9lh1OGK1YBxEQOOSK5zxbI8/iHw+l2rCQ6lF8g+8RuUHH6fnUzb5fdLtZXufSv7V3xOKWXw306y07UtKuYLERB50KgjytpI9fvCvFdJvFtNW0rUrq6lndbsSY28t8jc+1e4/8FA5zPrvwq0l4zDI2lrc7lXqEUcfjXjHhsW/9raXFeN5XnziMs3IXKtWaqXvGf4FQXLDRWuZ/i7WP7dsYv7Qv5JGMoLLMmeM54/GtTWdcg1vwLFdQy3DS6YyR3EscfVN2Fz9TWZ8Q9ATR9ThtYrtblvkLbexOak0qaby5fDqbIo9Y225ZuxznP6URoxjCydjNVKnPqhZNft5NMYusp+XBypyTio47dpdBmu5reSKAoxJI6gCma1Fc2v2uwvU+aBtg2d8d62Lq7UeGSgGH8kqyHnHFaJqKLS6yOq0Pxvpvhr4HeF7eLR7pp40DXDGPAcYIIz6VzPw28eeA/DujajK+iXkYurlvO8vLKV37l4/Gk1XWvtnw2sNPYsHtYwoAGBjH9a5rwpDEdNLKctI5OMcVhZOV56lU4W+HqeofBr4h6brGv8AxK1200nUfss3kmIpCflUBh83ocqePQivIr2eyv769mVnDjEiylcZ3c4PvzXsX7MwMcPxJaWbCefH8uOCdpzXkutedc3+qQxxBFjmIC4xkY60o/FZaI6YNXu1qclPa3k93CtpcyI7sMBWwad8SXmGvWTSN88VmiSMx5JqzpFwya1AWQgpLnHHzAdaqfFJhN4nSfaVjeIcdhxW1OM27GWNlyxOeZstnaT2BHpV2wOyWPzZ0WInkjrVVZVEexYy57P6CnpNFZgTSLujQYIzz1rum29EeCtdT0S2hi17VdH0BLx3edyXKAkxxqMk10XivUtFgh1jwzo2sWy6dCGWTL8tKF5JHrzWj4Xsv+EZ0nSfiDPbxC41m1nt7aJl+ZY8D5vxwK5SytrSQ37zW482W4eRyyj5iSKibVrM9GlGckpRdlbQ6H4n61o+qt4CsrTUoWMVqqs3uFAq7cBA0aKwOwDkHINHxhh0z+1vBtgtlDC/2JZchAMHb1NVkQR4Uvkewp0FrYhOW7dy9lynmcBh0BPWp2ZLu2keeXa4Xge9QeWhww5XGOtNuyq2pPRc+tEneTR1xnYx3OxSrsM56mq7IGkDPIDngY4NTnZIUY8hetMn2+YJkwQDwO9VzJIJ83VnW+EdOt7X4q+B47aaSUyiaWXB4GAMZ/Ol8cStb+JfFitEFeW/DBuobgfyqbQ/DGqr8RvDko1owRy28jJtHMZ4/Ss/xDoer3eoayY9eDMupFHaRM55xmvKlNSk0tTo5bSWupXInnvoInVHEtsRluwrG8ZzPD4AtfCuxRaLqCOH29wcgVparp2taTrVratfRbWtC28R9M8VkeMoL9fC2m26vDLIt4jM5GNyg81EFGUlc2q8yvo2dl4Msr3V9E8QiWdlhs7YPI2MDOOBWn8Rnktj4Wjb5v8AiXHB7nOK5p9a8W+HPhh4hmsrS2l/tK4SFoc4ZV+UZzWt8TpNfW78Ore26BLXTSRt+g60k220nuTapPla0scrfhYDo9xK+Zn1aLyYk5yd1TeL9Of/AISfxBMZEPnXSeagOcfKtYkeon+09Fvbi1d2+3KIFXnc+av+JNUd9Z11JtHlgu2vlE2053fKMEfhXYqSUNTKrOXt02T6nLHdatFo9x5kmLIuN3I2gdKxPAdlbXGr3EKsVPkMwUnG0ZNaUQN74jkK2dz5lrZHfn0I4rF8Gx3U+qsLIsXWKRWAGTwTxWcYLk3DEWlOOmtz0nw1YWZ1rwl5sXny22sB2wM7lw3H61r/ALTviTw/GLjQrHQ0gub6/hjkmSEDKkjqfWuQ0DVdc0jxD4eez8pZIbrLb4z78movjHrc/iGeOXV7q1FzHqCv8qbA2DwPrWU376ijV1VGDezR2OseMdB+Gukal4Vs9H+1zak8DPMhBUZA4rs/gTEsHhr4qfaAYjPbouz2Kg14Zf6hpkl68MhMsttJCZFYnI6HnNe8fDfxP4cu/CvxPuWv4YZvLhiVc/dOwc0Tw8mm+hg695xTascnp2lWkH9t7VLCe23hW52kCoLzSFl0RAkewDRndww6nFatrcaTaDW5jexyNJpyY+ccZzTJLgXFj5CgyKdDZSVbvjiuSrCXJ30OmMr6M+gR41svhf8ABTwX4ph0r+0H07wzIBb/APPQ7B0r82/iV46uviB4jGvz6aln5sCq0QwTnJOc/jX6P+MrG1ufgP4ZgNptC+HgHO8Yj4r80PFIc6yLeOGOOJFAVlP3uTRgqK9rHsYVq81Hlbsn0MiJQrAy8E/dbptFfR/wXS0n0S6nkXaf7LlwWPD84r543RiRQ6K/PI9q+kfgtbrJ4alf7LIgXTpWx1+Xcele3i/egckLU6qjFnWXMUMluzIyoW0lQ4I4Yk1m+LrGxPh3V7Yne0ukGNx3I211uoWsM63OICiR6NHjjBBJrA8d2iQeFtedQyTDSF2s3XNeHL1PWjCUo3Op/YBtLK38B+Pw/wByWKAAt134Ga6bV/2l9Zf4j6n4Isvh5btZx39hp82pGQZ3O6jeBjOOaxv2AkmT4Z+Obm7iLfvITwPVVAH51hfbp/8Ahams/wCgBIm8SaepbZ97Ei81yyqtxi11OPD89OkrvW/Y9P8Ajl8Zbvw18QPGngWz8NfarTy7OOW9BH7tinp1/wD1143eWsP2Z0MfnSS6qA+ezEZrtvj7cNcfErxuwYxw3d1aKz7edwA4/pXJ3NwbOKK6e2byhr4SQY56AA1o1dvU6oyZi6XN5+oQW7KvF5IjD0wOTVlzbxCKTdmNUdtxGeKboMEMPiF5I4CqXUtxIgbnkHqKuNHK1tAhBHnW8q7ivHepc07Aua97mFqdlDbxpcWWGjlh3PxgdazrJLaXUWdx5josbIqcbeeua6mV7a70pIVGXhtFXpxwayPIe3spriKLE0FxGrHZwUIrfnXQpwn8LGXlzp5uJJrlSCl5u39y2OprE8TvDJo1hPwZXlbDKeMV0YtrbUtNZJWUO92w3Y5ziuL1e2+w2MMFxLvkSVgikYG096vDz35tial4NNGB4tcSXltvfDrt49sVv+Fp4Z3iijT5/nOCcA8VzfjXzLK9gQoBKqoDx6966nwHYiSWDUrkcRGQcdD8tdk4uMbrqcClKVd2J/s9hJL5n2YSOhVizdOGzmrekn+1df06yjgDG+1tY+nvwfwxmrUOnWtvptwp3LPcJlXPTluMVr/CS21CP4naPDZrbTeRJcT7ZRwrqgAP4ZNcnMlpc7+SajfqQftFWq6b450XSVYN9n8OQrIffzW5/SuH0tIz5aybcBnIBPUYrsfjrMLr4kbJZxPO2jQtM46KQ7DA9jmuJ8tWUbVKMrnafat6Kaj7xz1udzutD//X+StS+wt4P1l5lysdpktj7vPWvnMSROzpGOQSN34nFfQmv3Bg8Fa3ZSIGS4s9rMOqj1r57jMbAqkXkkk7s9h7Vx4ZJzLrSfstTu/gy6XXiX7FcxK8LRSM24Z6Af419u/sx6J4cufEOq289pbNHHqdr95eVby8n+lfGHwF+znxYyllO2KTcMdjxX3X+zXDaWesaihhUtc61CTIo64grlxrg6q5gwkZRs133PkTxVJpl78SvF/9msFW31OVOnU+Y+R/n1qDV0aHS41Ep80o/IPQ9qseKbm3PxJ8XxLD5SDV7gocff8A3h+anayFi0aIxLukmWQ/MOlPBuUaKXS7DEL95JtoteAoTeeGFme7ZC166kJxyF64rq47a4F4Yra/ygCgl15+7WD8Kra3bwBp10lypkuLu4aZf7pBIxXZ2sVmL2Uhi5YptHp8tc1fSreJ04eXNSjczIrXUIhHm7hYBxnKdOtW0ttVjtZCptrhAgwSCoyatQKv2gIMYLL8uPY1oWskU+nXaGVGVEwwA+71rFtt2NKUE53Rwuj65KLc/aLcEL8uUPTk1Iup2pjl83w/cupGQ+8EOearaArnTkjtHSRlPzjqWOTzWpom5m/eMCwfDAj69Khp2stzuV5KPYx9D8TQ6TNFBcadcBGb7iAswWuvTxN4WCszySQ5U7fMQ8nHSuQtNUexuXkki3sXKq23oOal07XhJcCMwKQpP3lBxS9m5VLsiMn7LR63NBvEmjlYriO53KGIYY5TJ61qiPSLlImi1ZBv/wBYytyetVJXggS3u/s0DRu7NK4TsCMVHfXWlmRL6RIY4XPz4XHrU8kVGzNGn7bmYtsmmtdrHHcHajYLO/3q8J+MVisPj+8kadSJwpULjAXGBX0BDa+E7vSYpUi8wsScAlSK+dvirBYR+MpVgbaQAxDNk7c8V24JP2qOXEz/AHLv1Zi+ESI/FenLGmC1yinI45IFfWNxoEdtIJ4yJhtDdelfJ3hiW5bxBBIoIhWYAYHXnrX0NHd6haK17bX4ZFwAjGurHxblqcmVXU5Xd0aM/h6O9acPfeSxwcBu9Z3kNp0yRNNn/az1qtPdX6tJc3EikSEYANRR3FzcSPHLEHAHeuSlBQep6dVqTvY9n+B9razf2uQ7YinG8luCdua9ReKHO8SNtxkDdXjPwZvLy3tNRhg8PzyLNOGZ/NAzgda9HbxRHD+7l8M6kAGxkAMPwqK7TndBQs4WZvLb2b7Dcybs8rk9KzpoLRpgjZCDOCGrN/4Tbw6jP9ptL+BlXBDQniqUnjLwlI6eRqGfqDxQtXZjk4og1u1tx4n0KXzyCGfvyeK61YLViUb7pBIIbpXn1/qvhm58XaPIupQz+Ssh2iTkH1xXZx3Wk7TtuFZ2HCo4zirkpWujklKKbbKj6fEoXErbQ5PWvPfjprFh4Z8B3UU8U0r6gfKUqehJ7+lehlbeXynVurYxvrkfjLpWm3Hw/wBXa7haTyoCQepU+ooinzXZzU+aSagj4g1aCG3k3/a3kJb5EByBWTcyRxyFnyWP3h61bgjMC+UZN5ViPmrNvsGUM7clsEegr6am4ytc8mmk6Tb0fbsfSS6XZzWyDauS3HFeafEfTbeK9i/fi3BfBZR1Fek3V2+n2sFwm6UKRhUXJYV5l491yPUtQhmFqyfN8ySrgqPxryqEnKd0xZgoey5ZG/8AD/w2Navbe3huB9n3ZMypkN7V6BP4S0PQIbi4vrhFaUkJ+7ORWV8OPGFrofhWG20y7sYryW7wS6g4T2rSHja4/tyRdSgS7tpQQJT0Q10KE5N9iIxoqKsYv2HS/KT/AE5m3Njc6cGr6eCWkt4zYyo0YYDcBXXzahoEmnom62xIw5yMitzwq/h/V52tJp47eOMZ37gAxolXtDVbHRToK/LzLU89s/C/2bEc9wshBILEYBrCvfDziRpYwNhYjaO9dnrdxbHX/sMV0n2dJjtYGsvXLmCykMkEysRnFYTk5SRk4wg23sjlR4YnOJsj94flj64rlPE1u9ncoHl8tQ/Kepr0XTtZa4hld0UTJ9w5rhvGIkvCsKyoJJXzI4/hFKi5qo7hiYUpUb0+pdudKZ/CH9pm3ZIym4kHGa5j4e6FYa5rMFpfM0Uc9ypPOCo9M16Zq8KWvwglt7q4V2chUYcECvM/hroi+JvEWnaZ9umtIhcgvIjfeUHPWtYNzpycjnxUKlOtTUF01ufQOueDvA+geXbi3upT5JYKr7xivP434b+zbdoINx+XHQV2RtfIvdQje5eUJFJHGXfOQDisXR9RgNlLBcwJFNEMY7tXAqclBu57SdFySmrGHBLEzTSbWLMuCWHFJJZapqBcW8SeSEGGxXQ2+l2F1ZXtztI8qFm68bqt/wDCGeJzoiXFrAN5QYIbGQfat6dSz1M5wtF8q0MRPh54hi0I6jbywyp5mCmNvPXFWovB2o2SvNeQusc8QYbTuCt6V1Oh22q6X4KmsNQzJdfayxBJPG3iqdjr+o20BtZ0Py5yWGaipHm1uLlUYKLTPI/iJbnTI4ZLuzIBfALHnNaHh211e4iRv3UFqsJIxkk/Wq3xSF6ri7uLhLiJ3/crj7rCtPw9eXmm6Zb3F9hjNbjauPUVvCnKUdGeVBpYh3uSxa5f6fNHAmrzRKyAKM8VJqGtW721xb3N2rSyRtnI+Yms69v2vLuBZbQSGPb8qjmrGqPDPpt9qU2mmOO1hO0nrmhQXOrLU9Ony8t+b8zx7S2ddXKRrhFk+fd9etesTg+ILm2ldR5WwKcDHQV5hpt/byXspNkzXEpIi56npXouk6J4hS7ijmkKER5K449q6MTFXu9zgwsnGOmqNrS9KsI2kI2ZYHGas/2RYLbSySwKQ4Ktz0qlZaZrsmqQadHAf3oP73JIXiu10rw5eQ6ZPDfDzZI4y+715ryql4pq57NCr7SpyqJj3nhqxttDt7y202Ni+3BHXDdDTLPwrFNdIrWbjdJ87A+gr1bWNKtI/Bmnt5Y3+dBnH1AAqFLa1tdQugiswyeCOlXRraGeNozTVjxbUtCimvTbLEwWObCj1xXKa7H52qxWiny3UAFQeVHNe0G2tZrlYA+HM+Wcj1ryfxPb2cfjWBIJUkk8wbjjPANdFG3tLM460FKjq9zodJS7tI/JWBpG24LZ6iti0TUxy1nIdxUZ/u9atWSZuvOjCeW6cgD7pNaoH2iySIM4PnhWYfStJyTeiNYwaXLfRHJ6lLctFt2urhmDE/QVPoMtzbkRStcPGwCth+ADmtGfSEjtpRvLsxkzzz1FaFn4ds5tMjYq4AYAlXI9alXRMoqdm+hzd6l5DFcWpV0djhH9OOK8m+Jbz3GvxC8uPOCxLGzdzgcfzr6J1vSbaS1B2Z5QE5714L8VbCwh+IV/Z2+YV3IuXPAIQZH51phqlpNJHPjk3TSjqTfBa5gtfGlt8yh/LkIJGex5/WvTNU1N11QG3MThMAl17V5z8KLOx0/xFZy3ksbTTtJEgQ8/dOP5V6vLoqyy/aGX/VsFI9eautGKnd7syw86kqa8n+BRutemuGVJo4kKhgpHQ8VUuYZYUl1IXkXlsvzADO05Fat/oyi65yFVJGAqK/WGw0BVLhi3Mx67eeOKwk7P1OyMJNXZ534UiePxlc3csm7zZGZSPf8A/VXoFrDf29zLqdrcxR3DgkLIMrgH0rz/AMJaoieM5bWYZTzDskC9FJr2hYAbSHZcJIWTkFBk5alVjeSuY4WqkpWfUh0/4oeP7Kcx2lv4fIVhjzLTqatav8QfH+vBYJRoNpJLBsbyICA6lu9Z9vp6+abhyAfM4GOhqeexktYYrn7RGWdEC5T1bmsZRi5KTO6nWmoOKd+pT8J22q6DdPvn0+SZpCRuTcCSfeuvW8ub+3uZb280+FpYX8wRQgHGcYrm7WwniuYp0aNZHuVByOoLc1tx6JcX0M4F3AkjMVChOo396qL0LjJra61/rqedwWGiW+oXcq267muWBkYDkY7VyXjhII7+xhXYoebJwMZGK9FudHltdQufMManzWVjtyBjGa868cRQw6raoZPNAkJVscZ44NbU7zlpuediU4wPS9GgittKt5UtrV3bbyyBiOKl1G5lvntpJ7a3dkiCr8g4BPNZ2nWskmmAwuMYyQD0+WqF1a3XlW8ZmYiNULMGxRyuT1Nm6kXdbNG2JYYl2rYWxUEhvkHJzWV4ySa90iaQptWMt8gPQYpn2AnhZpRlsAbz+dZfi8Pb2jwRyMG2ndk+1JQW5cpyimn1PEbk41Fghy0kmCvtX0H8ItL0W48M3cOpWu8mVdgU4wCK+eboxtfsvzYLnLA/yr3X4ZWEN94Zk5nhMc6jLORu+Xg1piJSdPVHLhEoztHU9Num0mw09tINsRYNAUkTd1Unmudj0Hw5bRF9EgkEGGQEucYxVm60+3FnA0i3LboeH3nGM96zJtNnsYMWTSNFuORuzXiRglsexN8utlYmOjWk0VvbvBmI4DbTz19atf2Gtws9lb3bLtVlCsc1HLZxi301Q0ySThN4DdGzT5tDu7bULgRai8kZb1+YGrlqtSISWklqyzBpOoaZa2cImjDGZCW65WsLwpczal8WPEOgXDwNbR2L3MLbfmDYxjNbc1zeJJBaXHmqqleWPauL8H6jZr4/1bYJUu0EgMg7qegrNx2fQzqL98rO3rc67XIIYtGkjvZiryW+0lDwmRXnWg6Lps2t2TweKoTJa4JVojk132u6Zq32QMZllaZRhcdc1xGieFvEy+IpryPS42ghBEkqgn5sdK9XC1IKm02YTpzU48sbnRzfDzVb/VbrV49cgK3WXKsnIFY3jDTJLA2Vj/wkVtBLCu2TIPOa7DSIPFKRiSS5gEbKTgwnjnpmuC8aab4gvb2W9S1juHaVRkgjiuOEoudrnTVb5HJxu2bPhLww8vha8abUGuna4IWVFwMY613eqaLc3PhPR9Zjjt7iawtZNgl+nFZnhTTfEMPh0232y0tkmQuEaPvirelzeI38OJpj63p9xCUcfu4CNo+uaxa5ndu9hO9NJKJi6Neavd2UFxf28FsWZN4iGA3Iqj440WW71+51dSqWyXEUcsjHIxnFdARrtpp0VraXemeWm0F5YiTWXrK69deGNbh229zILyLciDGQOf1raCvK8dAnJuVj/9D4y8STaTaa3DpjWzNHbF2t5c/ICRXsfhebS5fBHhxy4877FJvIPc15J4hEd5Zadd3EEbTJG5MIPIwO9djpP9pReEfDclraIsbWBYEdevSvCqQg3bqdDjUSfY6CxhsBLArXBWWKFix3H5uaw/HVhc7ra+0W/kj23EQkIbOVLDIqOKbWlBuzpysqxbQd+M5PNSz3F+8EjpYFVDoPmbgc06VFxkrFTa5HdHjnx3uVfxxPayygyJbRYIHVcVwOiMG1NUWJmkzxzXY/GWaabxbdOIomYKqsufm6VzXhHzJvEFqgVXPVkPWvbU7U0ePTpRlVkkd1Hd6+qmKSzZUWMlMrzmu80zTXPho3Wv3G65k0x5WXAAhI6A1l6jd3l1cxW8djtSELuA69as3t7fzDxAkunytFLbCM5OAgxXG02dbapxaR4otwHLTN8pk+cHHTNZl4VF6s0oYkN1Xpg1tzW5hlMMixiRBh2DZHtWPcO/2kpGuTv5OeD7CutJN3SPEoO09dyfVLZZoIZYZ9w3A/N26V9UCPU7n9nmxvLO5W4utKugFiZScjHJxXy7cQxg23mnYvGRX1J8K9evv7MtdGj0yWS1nhcvhcqSEPP8qyrq8Uono4ecm3e69DyXQvEuqa0bWw+wQNeXd4VyF+VAa721UaVqTaBLZo13DOS8yjAziodEuLS1uftbaS6TLcPt/d4KEGmrqQutTuL4M3myTsXZhg5xSjC8tNjejz213PHkjivfFHlR23nedqjIxI/i3nNe8T6bLD4I1nQfs0QW7u7eJYscffHP4V5BodlDF4tivhqMLBb4OIsdG3Zr2G+8R6bNpt5vmeGZ72MKSvA+bNejme0FHaxhg03KUnvc858Q6xpuga7quimxSQ2kiguBjJrS8K64dd1O7sNL8PfaJvsbSOSQAFXqa6PxC3hG5Gp39ytvcXBdNzEcqeOtWdNuPD+i65q17pUsdqGtEhI6bQw+b8815E4u2x1xjLmu3pc5q3+L+kWEsscmiXMZNvsCqMDPrXS/D/AOIs3iHV9B0qx8MzqmkwyK03mDavBGPcnNS6v4e+FwaRLkpHO1puHPRu1W/DFz4V8PXdhHo+qwBZLdvMLMOWxWMHTqJpLU2xEZ05JyenkXZjNceG9KRNMkRW1R3ZN/Tlj1/WvOPEnjPw1eXmq2F5pUnmtchWLgbVwB0rtk8UKLbRLJ9dsykOoPJKSQMjkYH51k6j8P8A4VavJqWsalqsLST3QaQrMAOv1pwhNO0mTKSnF8nQ4dG8La7eX2k6XZzz3aW7P5KjoMZJrifCt1p11N59wFCclEP1xXvegaV4C8Fatrmv+GL61mvPsLxKHcNkNGR/hXkvwc8HWN1cyDxHtSBV3I6vzzXfThKLfY8x/vJK+/4DLwaR/Z8ptl3MmS2zkhea4GXP2uMxMTjvn3r6Dv8AQ/Dfgnwlf6ppXkzzXaNEBI4baDyD+Br56jlEt3GAG5Jck8ZzzxTinzO2xOJcJNJvUnvbhBYyP5WDtwAe/vVbSPJSBTKCXJ6dcirN/EzWUkxbYTwqseAKp6bI0VujY4J4NaOOmhzRgo37EGomYNLExDYZuh9a67U5beL4beEIbdsyyXN2zbvQHkfma469kAkkcqdwc8jpXba4sFt8LfAk4jw0s1+JSep/e8f0qXSU2daqONNrdGFLL5gdAwVdozVJGUYB+9jgeoq15axxFuzKeGPNU1YtwmB796qfuxvEwpWUtjaR41090UKSR37V7n+zCEOmafJcDgy325yed20AV4QyoLDySu2QLu3Z6177+zCCNIs7e8tWKyC+yzcYfIxXFiIuVJ3R34Sdqh6VqnjDU7n4P6x4caa38u6nuFeRjyV835c12Oia94dj17w1Z2uoJIYtGG9UkwS4cE5FeK3NpHp/h7VYL66R4rzUGaAO3+rQyZx+dWnSxn8dtGbiJLa304MJkfaSxxxkfjXBChUafItD34zoOfLVl0MT9qicyfCPwPal382fVLmVdzZBUtJjP5iu/wDgFJaC1t2uWVpY9GiiZFOMsCcH+deX/tIRWVn8IPhnBbiWZPMkYM53FkBbA/LFdp8ClhSf7bcW8kcltp0a8HjDEk1SwslRUnozzpVnKo4R1RveLdHu7rwp4TubHTYgRqkPnNgfMC7Z/oava9MbLWb6O5XLG3UNjnA5pNV/syfwn4QeP7UJbvU0ZwJDtXBbAxVDxDakXviGEmUyLZoAd3IIU81lSg1S7iqOXtNVY5/TjbR+EdEj2Ruk+oAp8o7u1belvbQ+JNUP2eJWSL7u0enFcXYeH5ItD8PWhu5/Ke6jEYJJIbkiu68MWFlBrmtR3krZEC5LHJztODWE6ShbTU7lK60ZyV8ulN8JtJtTHsujqcOZIxyP9IyK6m38uLxdcEXBZTp6lhtxjk1lLb203gfw9/pAi83U4gSR98eYxFdkujQf29f3H9oRlY7QBhgZPfFEXKUL2G5ttrmPOLx5JvAbvHcL+/nO1WHBJlxitLWdIhs/FVtG0xeVrBpGGeAeKuSaFZ3HwztFh1BYyt4NjsOR++yKm1XTpG8WmV75DIunYCgcYJ60qSk7JKzMZuLV73Of0Szt4vDeoXSCRQHkZiX6GtaTSgDohmZhtJwUf7xK9Kr6Hp94PAt9dG4ieFjKZGI561PLYao+q6DamVVKb5EwDhiEApVZNOxEIcy0Of8AiBG9p4O8aPGx2vaqoLnOOKwPgbcPB8KZY4w4Z70YYdD85rd+KUer2fw/8Xm52lSqIWC+/wD9esj4LwO3wrt3isnZHvAq5bGW38n867OW+HcupzRlNYpRe1jd+JsC/wBgapIWYkaeW2k8EZr5xW5iuVtSmIEY8YHbHSvf/i9Fe2ug61cNbtGILAAKSf73X6V88jbJLDvj+VRnOMc4rowVlG5hmDTkmP1wMbN4y4bdjBz0r6X+Hi3dnDDN9pB8rTIAF/DivmXxC5+wMDjqOfxr6i0OyisXspreyn8t9HtzJl+DhTWOOqckkjXBUOak5WH2mvW7eEL7+2vMhj86VTMyHaoL+1a/iU+Dv7Z8IDUPFbWsJmdpHMJ4Hl9q5nVLv/ihdotGIedmKMevz9K0vGGpKNZ8Ou2k+YhRztK5x8leRUpzk7rQ9nDThCL5lc09Ku/hbp+u6pNb/FewFsEVzJOhBPXj0rltP1+LWPhprdvYXfn2ouZisqttEy+ZwfoateF57O+u9Xtrvw7DLFLEqhWhHHWnQaBYn4Oa/fWifZDDBI8e1cBSrHg1lNKjNSqM3oU3VvGmbKai0+v+GQLfpJtx24jNN8SXGnrqHi2c6nFFO+khZIivK9cfnXOeCfFN/feL/DtvNNG8CI0gXZznZ/8AXrF8ZeKdRh8eeLbMKgSSyhX54+oO7mvXpR56d0ebWUqU5RW5zXwa8N6d4o0/WLvVfFkWmlJWEamMEgZPPNeg2Z8E/DzQ2mtPEb6neXTJH5saDaPm6kjpXlvhK2hkt79mABkJDlOAa7Lw9peljRbnTYo0RZ4wrBlGc7utY14zcuZux15X7Nq1tTsdb0u71SfSrlor27gALnByiEjrTPCPhDQ9T8WaqNT8eWui+Rboyx3CdetQ+K7jVvDV7oUcerN9nu4SqovGAB1NUNGSzvvEd6926SSXMYUvwelZ8zqUf3RpKHLWbqHS6V4K0q40LVpYPirogjF1IRkYB/WsaL4Utpul2uoD46acYp5QHgjKKvX17VF4c0nSX0TX5jbwSQ25nQAKOGB61zsGkadq/wANILa505T9unUZHDcGuLlxV3Z20LUsMpRU49T0TXdNsLC18MWFvfi4EOoM4uFORIdp5B70/wAN/Zn+KpkV93+hJ8zdiWOapzQwt4Z8F22ySJ7C6fAc/eUAitHwV8/xZkieJViSyQgkdSWNdGDhJu+/cjMElqtuhY8bppY8R+I/La2naBY9h43ZMZ4/OvBJldtOJfamSxIxyOvFe3eNtEsbbUPEV59nPnPNuZ88kBeK8KS5hn8NxyozEyAsT6HJr3ott3ieFVa5dSPwmbZnuR5ZCYA+b1zXUSWouPEnheziYAvqSAjPOMEmuV8JwzHzcyDhgeR15rr7Cy+0/ETwRbtLtB1NnJB6YRqmqnz3OehL92bPiARXHxEurrf+8t4/KOeoAP8A9asjxzJHb6N4mugkbs+nIIz2Bz1rbv7VZfilrlvIP3bbir5+8d1cp46juLCy8T6SF80TQweTnOAvJP51g3CVW8Tt5n7FXPFJzcNaZZkZR9444Y1ozOf7GsoJrbDMmdwPvxVDUc/ZBHGQqDhVrUvtwsrIllOYwK9VWlDQ8epF3dimu0REPkEjqDVG0i23JkPCDqQasyKEkEbksQPmPY/SoLYb7hoUDDI6ZoUXuTSlFNpmn4QtopvHuhQylhHJqUZ3L97IYEGvQ9SRn+NckZuVlzquYlbqAFzz9SK858JJcz+PNEgtHCSC9TYx7HP/ANau9uEml+K0YlkUXE2qOjTKOpA7fkayqRUne5tOpJx2NzXDJNr8c15EC0k5G7PStq80Kz32ottUhdpAxH7zO0YqHxClvYeJ9FttUVWgvZ5HyeN20ZNXfGPiHw/b3tiNL0iGFtpTEa9eOtYtXd0dcWopXKWl+IRoHiu2ubvUFUW0MqIxXKgkAf0rcv8AxNpN74ji1L+31dZbEoqqNvzbh1rK8FWzX/jzQ1ktUkgupyrCRegyBmmeKNMGtftDeMvCenadFttcm1iUYVHCp6euc152IlCLV3odkeb2bfU27TVNO0XxBYHUb+G1N9pwKStx5n7zua6nSdZsdS+I8+o6dqsd3PpehxxyNE+5VDSkqD9etc340+G8Wuar4R0/SIf+Jhb6AqapHISVR1lAwPTqfrUXhXwR4p8KfEvU7bQE09BJpcT3MU6tiQBiF249K56sY1JWj3ReEqy5Vzrldi7rS3N14pu7m92zyG2jZW5AA3HArzzx694up3S5lUG2ixGv3SMnn8a9TLX+s+JtStZLBoZ47OEtxled2MflXnXxJtdV0yLU9Z1C0K29o0EK4PzEkYx7da9Cm1Cxy1k5Jk3gCG/8V+J9M0NYTHBaWAYbR91ACefqRVmSRZvFN8ku5WjCquD0HNbX7PbWmmXfiLWrmOfz57C1gtiwyMMGJI/OsrT9A1z/AISvUXubOW42IjsVHrnAqG5c75jbDqLpXTMbW5j/AMJZcPCflS2jG3+6QDn866+PVEl+HetnU4Z8XNvFHKwPAU8VwV5Frkevag0+g3iKgVWIjJOCODXcJY3l18N9U8O/Z5GvvsNsGAU7nOCcYroo1ISi0nsc9Xmbs0ecaZaWEWpHyJA0SxL5ZJz36VcZrRtWUW04VmjztzwOaoxWt8t6+kjTLqG7ggV3i8kkgHp/I0Q2851qOKbS54WaMFS6EFhWl9NWZ2adjSvbK3ttVtTDOsjNAWkx/Cc1ga0tzdeLvCGlxx/6RPrMKwyMOh8xBj82H5V0NzpklhqcsigsVgwVVSWGT6VjiaSy+Jfw9ub63dkGvQSYbIzieL/61cmLqv2EvZ/FbQ1cHJ66I+nP28tFu7b4h/DDW7uaOS2t9Oe2l3cAHYMj9DXmKw6St3pF2kcDQLIXeQEE/dPGK9c/4KAyXXiLxZ4E8LaPbSS3HkyXTqoz8hj/AMTXzzPPf+FIFbVNKuYmV9iJIh5yK83LJ4mVapLEK21jtxLhGEVAr+IrnT7/AFIXNlbyhHmByxzk+lQa1NbJbW13ZQubyC4R41U4yRWBqmux28tgJpAiy3JHQjaadqeuWkMcMSXyhnnABPY17PLF63OWUpaaH//R+TPHUUOpQ2Gv6PabTf20cUuTjFxx1/CqfiHTvEOn6DcCXTYdxjb94kgbOB0qhHqNnL4G8Q6RPeOzxWwvLN1fkSr2FY9z4p1W30gx3uptJHMgZv8AZNcM1zaxYQblpY6DXDJH8P7FZtPSQNbo7GM85x/Osjwg9hBocTDerhmIyc8elF9c58LmD+0nWNYw5B5xwOag8JxmSxQFgByS2M4pON9yqbtJI9U/Zq26hoPxE1UfLvvdgUHoAmM/jXltpJc6jc6rcFcOhYMSMHOK9Q/Z+tmt/Bfi/VIpP3N1qDqjLwDtGM/mDXmZdnvdaeEY2TbZSDgE471i18MbnTCSUpPlOP0+USa9aebGyymdVjA/iJIGP1qL4sQX2n+OrnTL6PC220KPqOtWdy2Ou6fehcfZLuOXOc4w4/xrU/aGIb4tTkXHmLcWcLMR7qTW9Ftz8kZYxOSslY4AKwUKCvIxnHSpNP00ajOLVplWNivmFjjjcM/jUDIzKyhlK9Aa0PDsETXym4VioZSVH1rtc7K54nJGSsez+L/FMHjXxVodrp42Q6VbG3giQ4VvlAJx+FYctnqCW2p3T25jQXHlE/7WQBR4VW2Pxb8NaPGn7xpXBVuONhP+fpXr0+g6vD4O8Rx/2TFMv9pyqrEY2LuBzXl1sQ4yu1uexh6V4tXOI+NcUq+KvB1vLGzSpYjhO4wKYyDeu1Tz1HpXUeK9FbWPib4WuLtsxwaNP34LAKAKwZI9t7O33QrnABrupTSVkNQiiHbsmTnKemaj1VGaESRvhWbHNOkDF96jOTioL8MsOJ+h5ArWz3M1eTKB8tYtu/B/iYCoLdsSjPzKe9TzAfZFHl4HrmoowkZXb1zzWbSabY4PldmeheAi118TtBMl2zxQWcxCN0yStZniLV5pLnW4/wB0yw6m3KLg43d60vhzO9v8VtFF1FiEWErKT68c1zervHIdY8rbIJNWkOc8/eNcfJub1Kqc7pamhd3VprOpPF5uTFp2MEfdbtXFeLkS88K6Jp32hxLDqEYlkBwSuQDWzH9qOrzT27RxeVbYYFc5rldUVxHay7fMRZ9x3E7c1lGjZWTNK1fng0eteKLPSbnSNX023m8qGHyirs/DMAppvxu+0Wuq6ELe4URSaQS24+w6V59qeo6jqukvbRbd8lzDuC9hvXP6V23x1+zDxZoFutxsk/srALcgcDtVulJXkZ0puMVbc5PQ9JvJB4fvZGRo11FWRSeoycmtDxbHMvijXr3zB+6u1OAP9kVbtdCYWfgxodREhuL7dNg46A8VleP7qa11XWHeQrG9+APVuBRzRlGyKq05Kab1H+GBd3mo6rqbTxxCW1IYsMngHFcx4G1eeyvpbuFi7JFJudU5bn/GtzRrS71KW9WynaGNLNnbI5YYPFRfCBBqQ1Gdbb5Fs3J3DlDzVr4bMwqpqpGS/r5Gz4a8a2Mmp6K2ustpvn3NNIv3RzS/HTUdN1jUNAm0ea2mtX1iA+ZFzuBYDBqx/wAIvczeE9LSHTxcTfP+9Zc+vNclrGn39j4ZkiureGNI7tWVu6sDkfTmppTc6lr6G1ek3h25b2PTPi3o93P8Qr630fR45bPZbLNPEBwdozn9K634U+F9JsPh18V0u9PSWRpYo33D+8i14j4b8S+M7OGXUIdUAa6mXzZLlDISOK97+EtxqeqfCX4qajezxM0mp26l0XAKbEBrOu+6vuKnX9+KhpocVDomiSWWsmTT4Q9rCMbuN3y8VFdeEdL0ewvrlzNK7aSHhVZ2XDEduafr0MbWHiC3hlbMhVVYHp8oqji5vLW5+0LO4hsAjAMcEBe1YRgpwtJbnZT0XM2e5eMPhhE3wx0RY5NVe8fQ1lKJdyFeU6bc4r8+vENtfadqq2+oWcsDwbUAkzkgCvpvwt8VfjvoNt9m0y7t7mNdN2JHfIX2JjoDXzb4w1TxRrXiC4v/ABUyNdFufLTCj6VeBtCbizDGQp1KSnbbsZjRCSXavWQ8gnpX0Z8FbTxWvhi7udH1u1t4YrIjFxDvHl7+e9fOKfO4uRIVMeSSOwr6g+BsV0PAE0xnDCfTWzxwoLk16eKScWedRp3qJo7W/tfHxhvE/tDRZZfsMTZNswXZ2HWue8azfEC38M6yNVGk3NvBZKXWNCMgD7tdzqAubdtU3MoB023INc18VLq5s/BHiCZ5NzGzjymMZBFfPqlFS3PcnWdtnodf+xpN44Hwu8d6h4b0uwW1luINyTMQFBRemPeuOXxh4u0P4oyaDq3gW+lvbjXLNzLFCzRMPMBJDYwMe9YnhL4wfFz4PeCDo/w90exuo9Wit3mWdC2MADpxn863/wDhrv8AaGRr5rj4S6S1yrRbXWPBX3HHP1pQhGFNRm3fyV9/Rfcee61mklr/AMOaPxm8a6hZeO/FNpq/gXU3afU4V82Ib1foVIPQYzj8Ky7rWdQu4lEnhXUo1bUPMJYpgvj601v2iPjR4vN7pOt/DG0hGoXyCS8GfkHXPTrWta3V9N9ngv5BuXWXO4dPunIqOd1JPkk0vNf5nbSnF6tXucVJ4/0/StY0vUJdH1BI7ZriORWizkt6flWtD4tsNR06BRpOpBTbSfN5JxznmnHTl1GaPTxcC5LPPL93+6en61N4a1Ay2otHj8l7exmCqx5OM4NbqdpdzOpTldcrsjyS4inku7uSy8SanBCiriJm+UCmW8viCLWobdvEM8lo80bTK7dRVtPFdvbTXVrqOnO/TDggAjqKaniiyfX7e4/s/c6zRoEP8R7V1QVKFK/UdSKUnZnS6Rq9oniaeKS48qKO8JXceBgdao+I7ixvom2kMvmFvMHQgntSXUsV1r13JNAsLfacEbevAqlq9wtrZLaRRrLMjZKk9VzmrhGG6ITk372xm/EmMTa3EYVZo3jiZCCPTGP0rqPBtvdt4ej+zW5IaVwSv8OB3rh/HTyPqdkbWUJGyqWH8QGOldL4VisLLTmkS5uPP2yvxKcdPStZx5tzFOPtG4nQNeT3slghtHK2yrGy5++d3Wu9+E1hZTfFGCfUYZLWCzt72YMTt6KMZPeuH0jw9plxHayXlxMsjQowQTEHJbmsrxMln4c12K6vr3WLmxnE6m2gnIYEYHB61yKmnJep1Kcm9rf16EHxH1O51fxxJfXPlxLcaejKQeBH5h2g+9Y0l6skqrDucqxAHOOldEnx08GIoFn4C1qaWC0S2iM0K4wDxnPpTtL+MWlRQXX/ABTNwbi63g5t12xHGBzW6qU4Ky37HPOMozs3f/hylf2ynwR4hmaCWRxaIGB5wCa+ekd5wzXXy7T8i9O/NfReu31/qXw78WXNvJ9mNnbRj7v+tJ54/CvnQSedBblQWKqQR71vh5PmujDFONuVX/Q9O+ALWyeM/MkVX3Ws28D14x/Wvu39m2eFNV1Cea0cQx6kpAUZ58mvg/4I3dxYeJ7m4gtIrmRLRxEhyASSDjNfRfh79pTxb8FI75P+FUSaqLm+Nw8sU2VRtgAGMZ4FcWLko1OZva7NMNO1O0u54R4o8W6TZfEfxUk3nqrahJuVoidjea2e3uK0tY1u2u9IsriFpVhWCRmLxFe+e4r2S8/bNhihSbVv2byzz4kEzW4OTnrnbz+Ncx4w/aq0Px34Vv8ATX+Fa2DPbSRCTylURs3GfwpUK8Y0+Xmvr276mfL7SbvPo+j6GX8JzCfA2nS26hVnuJ3AC8ckmuyt7iL7dOi8uz5UKOgCVy/w28Q6HZfD3w5pJ0W+dI/OdZ40yDk9DXRjxTpQu5bg2lzFbBwArQHONuDms525rrsdlCP7pXeqsJHcbHSZYzI2VGfwrH0jWtXtRqcd7p+6KWQeUyemD1rUj8VaQl7GkfyqzAg7egxViLxDoEsD77uONWI3E4AJ5rndW+jexrSSjNWe7OI0HURafvotMlRfM3OccDOa3tK1qwWdZng8oMMg4znrzVSHXNNldYkKtbO/zspHIBNZi6jmVCFUwLwvGMjmt4xutz0JcsElF3NVUsVsnuVlV3mkPI4A4qLSoNMikKDZLISd7HovHSqVncG40+VfKxhsiPHXjrUegL5bMWx5rAsydanlktmc8Zu2q0udC8yvAkUcY8skqQPqKhm09btFZMYB+6fx4qGabebbzYWiL7vLwcAndUkmpLpxAFs+QeQTn16VKg1uXNwVX0II/tKYhmhdl6AgAV4N8Ukt28WXRSBmBIDuTyowOK9/h1C3vEGZzG/cDtXhfxQMf/CcXaxk+WqDex7+ld2Fk1USPOxfv0pGF4QNzH4isIliWVZZ1XnoFz1r6Hv7H7HP5OEVdoOBXzx4GWP/AIS7T5ZJGKxzAqM/xZr6ktxY3sEkl5NunJGNx6VtmHMpp9DiyppycL9TlZ7ezn378huMYPWkis4hdsBvj4BbPatqfSYo7oj7RGVcAoe4q5rCwqmxDGSFBcp1PFcE5ts9yu+VWO5+C9xpcdrfj5pGSUbdx4PFenPLaswOQuea8x+DLaemm3tuSQpcEkjJzXoe61yQjLt7ZqEpXuzGjVvpclkk01vnkt4nbodw6isa4ttNZyYbG3UH/YFaB+y4ywBI/iFUrg28chG4AHpWqbNqjujmNY0rQpPE+iTfYLXeUkV9qAHFbH9geHJC4+wx+YxI3o204rH1X7I/iDSQCI2G/wCcn9K6JEtvLUmIDnG4Vcm1E86pJSk0zmX8D+H57gsXvYwHJDJdMCP1rm/ilpVra/D3Xra317USGgwqvJuwfXNd7qEgt0WRMbd/zVwfxc1G0svh5rd3cJlSgKgdW7YqYSbkrIrD0FFN7HxYbiOIoglaSRMZOe1R3HkNlpVJO7IIqdUhhZjCn7vJVd3UfWq1zMnnbmTa7cH/ABr6SE27LqeJhaUZp859j289ppsscNxbocrkOyjArw/48XtlLf2tzpW0kEibYo+b2rvdb8Sf23ZIkSFAowXHB/OvGvGoFzdJM7NsX5QN33q8zLVreW5vmUvaU3GnqjqvCWlwz+H4pwiidpC2CBlR2rqbbR9au9NlxpjpGv35W6H6VxnhFY4rQbGmI643GvVdJ8faVFpP9nXdnOuwYLYzmvRnUnTVlqceFjCcbS0Zzum+BNP06GDVZ7mWb59wRnJAPpivbvAvhrS7bQhqWtWqKrSGTDDoteeLqdnczWFvBYSPbPOHcegzXYa542ivrcaVp2l3EdvAxDMw6iuWvOUtzejGlQn7q1/U46ddHjm1XUJLYBZr1lt8/wB3PFcdqkBW4nt95IY8ZHSuuuEa+gZLa0cqshY5WsHXNSsdIjS21K0liubjPlBl+8B3rGlNpsKsebWSMC8CWdkohJM+cLg9a5fWvtEDxC48tmlI4r0CNra50c3EenSj95/rmQ4H0rz/AF+yvYdVhe5BCkll3DnGeuK2p1Y6mGMhKmly9bGr4ju7j/hHY7cBvJZeVboK4/wG93b6rFHaXaRkyYUjsa7DxjqM/wDYccPkYhCfe289K474exhNaRJFZ5GbeiAZJFbRjei5PYyxLbrRS30P/9L5KUy2txvvJPMUxFnbJzmrV74RSGyOrf2nBFGYt26R8EZ7Ypt41zbais4t2EIh3fOvArNh1fTtf1CNdV8vyVYKI+cED2rzVebunZGLjaTutRi6Lq97p7T2N49xblN7+WcZ9qv6LY6/dS2xi8Q3tk8eA0Hm8fka6O+1vRNHu44NGhaCIQANGFwje9YOu6/aXdxFNaSCF1wHIFPmb0KqRi5b7b6ncWGnSabGx1C+kl80kMWfgmuL8RaZqVl4hjdJv9Bk2kgnJGat6fr+jX5Sy1G/lHlSgsxJwwqHxL4m0zWNdhtrRyllHtRJSeCazgpKVkgrSpTV3pY85+IcVuNdWKS/zbMMopPT3FdLp2kRax4clZ7hidPhDBvVe1cR8R2gt/EEZmlR2VT5ZX0zXZaJq1taaIyRNuSeMJJk9a7pQtFSRz4J0/rFSLWhT8OypDqrx3Oza67csOhzXReL7aG18Nar5N0jNHbBwm3gnNcY0qjUkMcJYyt0XpXceJ7/AE6Pwvq5ZFaZrREyDwK56suWojppzTU4p7Hz94fAN/DOsOZDKdgP8PNe1aFLeX9xDHfXa2khBKu643V5B4Q0+G71uDzbvyZXuFCEsMBs19HavosV/qGkQxXtuJrSz/fMB985rWvNoyw1OUaHOnroXdDsYLbzVstbtjO/JMgyAatfZr5LO9lutXh2pbHDKO5PNamiX3h+GzcpFZsVzuYgZLCqlzNpFxZXki3MDBYwTGD79K8atOSTZ2wjqncm1mDWbLR9DtE1OG5E99CGZlwAO3FXLuy1OO/nkGp2wO58Lt5IzVXWHsbUaOXuFKfbYuM+lH2nTri9u3a4Xjdj5+2ainKSjojubhJ2fl1ORTS9ZOpMwmjcvcHZnjaAa8hvQl347miVws0U2SAO+TmvavIhkvA39oMh3sykP0614yLtl8dvvEbLJIFkcDtn72fxr2MHqryR8/i6bcktlc9H0my1B2cRSKURPmB781p2VtfovmJcRCPeSUJ5HFVrAQQTSfvThVGDu4PJqzbxfuWnjLKJJW6n04ond7HZGmvaWIM6ojBpoAysrEMvf5qtDVtTsbYh0i8piuOee9Lc2biyiuTKzERHADdMsaiFjJLZJOLgM/BAP0pcz6gqUoqUUF3qeo3t5BYxRBd80ZCHuTivDvjP5jfEHVzcB2mN2SQo4XCqCB+Ir3I6fcHWIZvORSt3GA2egyP5V4N8VJbj/hOdTkupvM/0yQIF6kE9T9a6cOk537Hn1XP2dpdWbXwVtp112e8+yfaJI7eSUKRkrtAx/OvY7S8v3klkOn+YryrxuxjkV5R8A5NR/t7U3gEXkfYZNyt1JJA4/KvVYJL9r2BIkXabtB16fNSxMvaNmuF5nFWQ7xHf3NrfFBp7qot3wcg9TWNNM50B7tLRyhdQ5YZDc5rU8ZXM5vZBIMCSJlC/8CqCVZ7fwP0Cw/I+M8njtWENJJHXOHPCSb2POPALv/wmV1cfZo2ILu3GRjJxXrVxfXMdvAwgCkqvPtXm3wyktotZv7u2jd/OjO7f1U5Jr0ya7Rvs6mJ3ztyKua95XZxYZr2VlsyDTdUlkjnEOmTvJG+4sy8dDT21ue3j2yadK6ukWNw6Nk1es7iSKylP2ZsEt0+hqtc33/EsU3Nq6vGIwQeucVzzkuZWOvVXSfQzf7fl/tGL/iXzbVkXcB65rbN7NJCp+y3UAChnK98vWFp93Gt2JW3YLjI711UeuWUaJHIcpKEQkj/azWisrOxpJXjv2OWi1rzry9FyJWHmS+WGHTkV5l4zaxm16CKZpUVpd2N36V6HeyWq3lwYWyolkIYnqN1cJ4mhSTxZZG1TzUZiXz/D0raFr8yPMxcJqHLvqdpo13bQWK2qGUbiT9flpEv7eZpUDltoQHitDS2sJbcieVVAc7lHBHFXJNO09RIsJDx71HHGeOazlPlkdacnFNW6mfa3Fs88CzE7AwDHHasr4gXNs1ndG2Ko/wA2Sw6LWlNCs19aadY4Qbw7knt6VheN4/8AiXX8kiq4yysFFaRtzFzv7PU8Wgv7e0nm89I5Uzk9u/avavhVBqP2S41b7Wv2KV1CW/Xb8teFMB57Ztj5bN9wjk89q+kPhk1va+GIZzbnc0/Q9htoxVTRpHNgbJ2Oyu5YZdCSxsn2yvGATIOnNYjXQ0uzWCdw0hkKc966HUtTsprGMusayIiAkDHzViXqwyvG1xEGDIWbHY146T5j1UnPV9iNrm0ktY8SkSI6fMegOauSzbZkdSGd1Jds8GoWgtvsyrHGJEeVCc+npU/+i2+opbk43RlkjI5IzTlrsiFFaMnvb/StV+z6deMdgKsSvByPevO/BENjN4y1TWftyrvZ4/JYcoAcD+Vejaj/AGZHGJDb5mwTuT+HArzn4WW9rDq+oahNd211FPE7EL1B3n9aXK3EmrDmqxvbf7j0TU0DzQqCwVNpzWFNdXKXl3HbM6JvYnBIB461qX0kDXZME0qI4TZuFU47kLJIsygHccyHuKqEpLc6FJRu9i/PegaVZJHKyu1t0z945ry/x9c6hbaBd7LmZHVgEZSc7ieK9UuYrA2tsyKGBiDRsDXnfxH1J7CayijhhK3V9Gh3jOeRTirO6M6k01q9z0PwNa3P/CE6S+oTCeRrVsk9c7eprQ8Dx20entakBgbdyePumsjTLD7NZkRXZAaM4RXJA4pvh2O6tvLgPyoyEOwNRGLTcnubKcHZWbsa0iafNpU+1WMivHz6YNNsUgn0rVvJVd8typz34FJd6fBbx3Ya5ZF3qpA+lWNJ0WLT9BmYSynzZ87j3GKGrq/UIO1TseWeKAsd5ZmaZNPiRZhvk6S57V6B4RS8t/C+madcDAt7H905PUE8V5J8QJYdeuksbZJ5m0+dlwD1JPSvYPEWg6gNI8MarbSyW4sbHM0G7h1rf2bUY3dn1MfaXm4padyxJbyrAYpmzhBhvrVi9ENn4cvXnIyzxgN6c1JItre2TXMTyHcqYbPCg9qyPE8EcuiXUMTS7hPFuO7jGRQubmsgnVtrFXPnn4rS7vFd2NilW27pM4JPasXwbOLfxLaGYeQOcSPxzWh8TIdvjC/nDqSki+XuPP3azNBudR8Q6rHorvBEZmwjlOc9sV7yd4I8dXjVk7anuVhDJH597JKj+YoPXNWZDJH4V8T6tcxyzK0W4kH+EDkCsa1sbrQrC40i/umkntgA74PNbV6/2f4e66yXOQIPmjJrzqkd+p3uo5S7HgaCxffPb7oxLJvXcc8dR/Os2Rt104Jz8+VPSrsC5XzVXYrElfQAniqE0bNfKolTKkZweMV18r9EeOpJ3Vrlq/LMLcTr+78xdxB6ivsr4d38GlX/AIVjsbBmhawkMjDkMdvNfHN2DPf2cIZfLklXc2eFGa+t/Dd01ppOgwDUo1ltbV0VVGMgjrWVdPkR24SrdttlS8gYa5I6WzRobmUneM7iTmucexvkv5PtUao00zFewA9a66eW4kvNI8ucym9ErBj0ytcdA5n1ky3Esj7pXBXdwCKzpOUXobqalNo5fQPh3LD4s0/WJNUjkK6gWMKp1GDxXp7RJPvs44Is3F8uNy5xzk1neCYEm8ZaPbjAMtw/LHOOCa0oJNSXWUiF1CpTWTtcrwFyeK6a1edRqMjaNKNNcyJfE+gWNvpOr3kEaTf6VAJVK46laZr1np/2nxHJ9lij2PDtygy3Ax/KtDxr/a8Ol6kJL62KNdw5VVwSdy84qrqUV4dX8RIbuAmCezXDDgliv+NcD7NmjlJ7ROs8S3GlSW1/cizs1EGnQgjyx945z+NYD22kpqOkoulWwWTSTK0ggHBwP581q69omo2x8RQme3bybWGQOV4OSeKisdI1S6137FeXEBjt9FzEFXB27aqDSjoKu5Nc3Y4TX7CyJ8KmO2sz588xkZUHAwf64rc07QNMNrclNOsJU+2AEqgyPm71zesRa5a6j4LtovsiqY7xpA3JJG3GPzrf8O22p/Zrh5vKib+1A23s3zVdnFNPcyoVXJu6H6r4S0228N+MnTTLO3mhiOyUJgqTHwc+leL/ALOtvpv/AAm+qaTrsjXsaWoCGNyyHAY8H8q9q8eXWof8In42uDOqI9kS5HbCYrxj9mAGDUvEMsaI5is4nLHqMh+BWtGpK75tbnO9aqhFWOu+IejaZD8PjqFvaSo0kEwc55BxkYr56Q/vYSv8CKCWHORwa+kviqZ2+GMLIrxoLeZ1ccDiMf4183rGslwkKS+YGH+sH8RqqE3K67HPiqMYTT6ljU42eM+bKUTblfenWE4+zJE6KVXj681BqSrGhG44XGNxz9aSxLy22MABfmHHJq/iWhzpK2qMq43iSXCZGSSufu+tdvqdraW3gHwbcXHmS/bY78xo5+WNllGcfWuQms3kd2GRu4PPT611eu6lHceHPCeg4DSaHHdLKMff8xwR+laqSSuty5xThZmOWRlbzGGQuAazmXawf065rSkELwzyRxFAoGN3b8Ky5ZSu0nHUYX+tRFuT5ehMZbmpPNOdNOwAMAfm9BivbfgjpF5ruh6JfHVLq2mLXn7yJ9u/5wDx09K8VmkJsJVLb2kQg7fT2r6A+ADS23hbwm6xNIWXUWC+g8zBP6CoqTkos68JTjI5/wAS6fe6YIbVtXkvYLmR2haXkjD85+hqC2s7v+0Lu8u70pmIBUB4IGasa8NUSK1e/dXSa4lkhGOimQnH4VAHWCe6jLFj5ZI3fTNe7glB4Ny6noyp2xEYbk/x3S8svht8KvOu/OSa2Sfy5F+4T/Q5ruvh1barNa3Js9d8j/Qo2QpGCDlSQDXGftMXcLeDPhhCZfLmjsE2qB/CMZb8CR+dd18NrH+w9F1eKPe/2m2t5ctzt+TGP0r52pKXsUr63Zgof7TJxQ+803xwlv4esn8VWojubxcb7YfIeSCMGp5k8bDVfFMKeINNnFrbIXaaHB+4c5xVzUrstL4LhuQxjjujjI5JCn/GraPaf2l40k4UyWqBweTjyzXPGV0ubqaVKDUtOhzlmvj17fwwYLvR2gnkWSBhbscnaSMc8cVrWE/xEXVNduLu68Ot5UIJUQtvIwevpXSRT2tlYfD62t1VUuHygx0AiJohbTf7Z8WXEDhpXUCQMM4Ai7VE6yV0l5DlSk2m3Y4Kd/HcfhbREkj0GS2e9jEGxWyjFjtNdVHH8R/tF8VTw9JDFEC7YYMTik1ZtPuvCfge2R1jMl9C5H95QjE1tadqNqB4hSBf3MSKcseWPlmicox1tuEFU2bP/9P54uX+IUHhSztP7D0toLm+j2MkpwB5nUZFbH9ra5o/xHeOTw/a3Tf2Wm9WfHJJ4H5Vq3Ov6e/gXQbEzRi6a/tgoz0+fJqn9ss/+F9X1xd3AkgTRYolA/hfLEGvK+Np2shOTSa5tTDPiPWbrwNqap4J8qGWaRcrcjKAvzxXQ3niHXINV0Jn+H07va2+IyLpRnK4qtDqVjceA7tgQjiZ1LNwc+b/APWrpdX1PzfEulRSlW/c4IU9sZzRzJy96IRXLHRnmvxX1zVr7wB4pbU/CV1Y2k+1ZJDKr+Wc9cCsP4R67Hpfw30pE8O6nfxpdb0MGBuwx4OT3ro/jRfWkHwl8VIsjPJJeINm7qpIrnPg3cTWfw20O3vLiNlu70+WB1UZOK6VD9w1fU5ak/8AaVppb+tdzR+MvjK51vwvrsS+CNV07NkkeboKQfmznINfOESybrcPKpJPBUe1fRvxquxc6F4gigu2jljtIFG5uPvf/Wr5vt97tCyyoxGct26VphdIGdaN9yfxEkctlmSQRKhAB67j9K+q9H8V+GLe5s7LUbLUgkWlQq7JA77sL2wK+RPEG/7Ohdycvx+VfbPhd2tvEhjTOIdGgMYIzk+Wa87MeVSjfU9fLqcpYdtdDi9Z1/whfeDbS30qS/Ba/VF821dGOZM9CK6bx7qfh+yvtAkeWZfIDrIWhZQAVxnpzU+r/aLzwp4fe4jSOSW/Q78AYJep/jFe6ja6tountcNJGI38tioIA44pypRc1f7rClKydt/X/gGJoHi/wjb6nf2MPiGxR5IwQp+8OKrP4n8KXfwc8T+GrLxfpt1eS20seI26EseDXR+FbUTyX1zPptq0kKdREuX+XPpWHe2ulD4Ha7rTaHbx3zwMZGWFVP3jXk5oopK9tWevlMrydr6HH+Bb/QbHxzos97f29osMBDMz8Z2jisPxpf8A2zxv4iuIriKaOaNEidT/AA4P+NavwrsbC58W6et9bQyB7Y/LIgOTjrzWF4vNpB4v8RQSWu2HavlunG09Ole3QSUVHoePjE5VpN6GR4Wje2025idhl2POe+a7fwnFHZSm7vLiCOIoqsZW461wOgQxjSbj52ZhKQD6j1rufD2lwXsS21xEkse5DtcZzzzWGZ8saTbHlLkqqS2O88aadpnjLxT4as01u2ht7WzkZ8OFDZxiqOmeC7Wx8SXkH9rWIjjAMf74HPFdFqXhXwpN8VNIt7/TLVoI9HZpFYYAyRgVBpfhT4enxH4juDo8TIHRANx4+Xt6Vw5XGMqSlFaanp5pVaqtJ6sydH8PwaX4U1sQanasWeeRiZR8xJNZi+G5rfwdpVjbX0Al+0I4bcMAEgkVqnwP4LsfAmpmLTYw5EsnmByxAyeOtGs+DvBtx4c8PlNKkG+dBkTMM8deDXa6FG70PN9piJNJs39W8OXmrS+GdNsJbbzop5ZZcygAjH+NTeHfCeoaf8ULibUpIFQxRKjJMCBgkn+lQJ4F8HJ4g0a4l0id0kilyBcNlSB161jad8M/D2qfEd7WFL9IknWRk+2SYK46daxwMYttWtbzOrGymkrvddjU8S+F9Z8Q6j4hsNHu0mupp3WLdINoGMV5i3wK+LGm+BrvUrzSdOdbCJ2kaK5BO0Z6D1ru7D4Z2V34y1qxtLm+tIku5QgS6YHAA75pviT4YQeFPhZ4m1e31XXnmXTJZgH1BypPPYniu2UnKa5djjfJGk1ueMfCrw/4w8XJjSdCkldXXeSwACnp1r0nS/hf8QLT4oeE5LnRHeG2u5Wcq4yoKEDjvXCfAjRUubaEXniPVbe4muIlWG2u2jUKc4zj2r2PxZ4B+yeKfDKWHjrxJClxcStIEv2BO1fXrTxLcp2po5MA6bpvnVjIm+HHxQf4uayD4ZvWs5IhJDIMY6niuU+JXhvxNp+heJJtd06SzlUxJC0jDJUdT7V6fa+F9Rn+LN3bS/EDxMIIdJiYJ/aLcZkIzj8K4L46eHTaeFfFAl8T6reR2mo28KNcXBfKtgt1/KuSEWqy389TrUv3bTW+2h823rlbYTPt/dkBvc1raxEbaPTzLGV822Eikj5cetYmrKwsydp8sYCe49a6Lxis5HhxpsHOiQsVHABPevbhSvHmueO7ybTRjMgmXjOeuScZqnYsRcTOeWBIGT0qy8nmZUjG37opdFitpBcfaJQGU8DPNWo3OdSSlcvfD+Oe8+IGhW1lH/pDaiuOew5P6V3Q+1n41w6NHaO15HqrsB1xhSwP61znwRt31L41eFNOVlhabUfLEn+8pFeh6NDq13+1o+gabqMEUsWtzoZmjB4WIqfr0PFcNe93psj16cITpxTerZveKtGu5/G/h7Rb21lnn+zXNwG28AjH+NZ+q+Gr2XWrKKS3kjQbjgjhjivXvGPhPx1a+OfDUo8WL5siXMIma1TgBAelZ2raR480vxxY6JceJYriOfT5rky+QhwV2/zzXMqc2rJ6nVCVOMuWdrHMWccWmfEPwrYx2sglldUVAccF1y1ewt8O/g5YftC6tqOla7cN4mudKa5mt3uVI3l1GNvXOFH5VxmkeF9ZvPihp6Nr4nvYdMkmR/JUeXhxjj3J/SmQ+EPFU3xql1CXWLdr7+yzILsWqiRWEnTPf6VjONna1/n/AMAPcnLe3yOlt9L1e4+JPiC8S0mOzR4DHGvXJmf/AAFZkI1o/FTVjJpNzEU0O3Ysw9ZHyPrx+tS6HpfxRj8d6vMvj1NosYWy1gM4JOMnPrS6fpXxJvfiprUcXja0nkGlWvmhrHJVctjjPrmiTt0KinfVr+vkSaH53/CwNY87Tpooo7O0EZK5LEhsj8K8p/aFvUk8L+MraeJ18rV7OI/Ljb+7DA5r0/TbX4oQfEbXoU16wRoo7Ub5LItkmNs8A/SvKf2hB41tvBniA65qenXyHWIVuvLszFztGwjJOT0rpU3GSS6/gctWm3TcpdPxPQvgtBMNCtoYwJvJ0rT+PL6EoxJ/Gt/T/wBx438UoFJeP7Jn5eFYoTXL/DKP4h29mkmh6ro9uyWdqkiTW7NlQny9D6GtPQk+KbePfFlxFqGg3MiyWqzA2zhVPl/Xng0p1XOo7oeHoJUkriaPdzzePfFsEqwt5KWrAbM43IT+vNJpN3FP8QtYt0kCOkMDn5flB8s9qqRWPxOvPiD4qt7GTw8t1A9t57CNxn93kZ/A1Q0KX4jwfFzX7OystAlurW3tRO0rsE+4QuOO9VSmpeVwnQat1t5m1pNxEfiv4lint0P2axsdsjpw28OePyqWSCxn+JkqbYi0OloyrsBwC55/Q1S0vWvinN8VfE1jF4f8OTPbw2kUsxlYDBQlccfWoEl+K6fE3Upf7F8OuVsYI2UXJBCZYg9O5zQ6alo+g3JRVzTnsoIviRfPLBbBG0iNx8g/56HmvNfjmILn4jfCi0hSOJJtWUP5Yx/y8QgH+ddx/anjKX4ha6bnw1YNcQ6TABGJ/l2l25zj2rzz4karq978V/hcbjwyFvLe9/dWqSBhK3nJtOfqAaycE01YqTf2trHvf7V94bH9p34fWkD/ACf2LOkrD+6Y0I/UD864jUruC/8AFukWmoxC5QzyuySDOdqcfrVz9pDxN4sv/wBojwne6l4Jktnt9JkUxiQP5ikL90+xA/OsFvEWuRePtPeD4f3M8cPn7kFwgZyUA4BNE1yylfSzLoU3OKaZ3NzpGiTy+F57zw7YBb3UvLYNErYUIxJ5+la3jfwp4T+x6VaReH9Pc3Or26K5t14Uk5P14rn9f8V6n53hkH4T61m2vWdESeMncYyD/F6E0zxt8TL2yOgnUvhN4lEZ1OMW0UTRsWcZx0bp161h9YfwwlY6ZUU7OauaHxQ8K6FZfD+5nsdItkuoZ4QDFGFJBkUH9KyPEHhTQU0DVriLSbUMtsSGkjB28dab8SPiP5/hCWCb4SeLYFe4g3HajAYcEdG9qi8VePtNlsdWFx4E8U2wlswCv2cEA47c85oeJUZ2bMvYytovxMD4i+EdKsvgnrupf2fDDLDp4AfZg5IH8zT/AIC+BNM1f4W6Tf31vDLPLC7MzDlhuOAfwo+KPjKPUfglrFuPCWu2Ans1/eXsOEX5R1we9XP2ffEuhaP8KNGs7jS9fuHjhZmktrVpFO4liMjsM11/WNVGX/BM/Y3V4r5knw20nTtM8GX1hY5SG41m4VgDlcCU1xWraFpun23xAxborfa4lhfPUFR+Vbfg/wAc6LZaPLYXHh/xJFE2qXDAfYHJ2tIxBPHesPWPEXh1p/Gkd3Z6mlpJfWyjELFg2V4/EYockmvMUE22keLatAyakiSLEsSsCWJyQf8A9dL8YNRh8QeNk1iOQbZLWFAAMZ2pimeK0v5PFGpQhWFvDcZhyNvB5H4jIrnNWjeOdbi5ZicAcnPeujDRXtFJal4qpKNKzIo1Y7gQeODVmxaWG6S4jYeYLiFQCc5O8f4VVjZicZII6mpNODDULYyZMZuoQcDr84rqqRaVzyFTVRXPquXwZoz/ABU0TXoY1j1Iaf8AaFZeBkYXOPxP51oWfiLxXH4D8QxGW2mB1ecDeP4WkA/lVC88c6XD470vda3KfZtKMZb7MxI+YE9q57/hN9GtPBWsi5kukMurO0WbV8bTIPavLqUouonN6XO6jUlTjyxWrOs1W2nTxjoTJBuC6dcea27oMLXBTv8A6VIQ2UZy3611134w8PXniGxMOq7ydOlVUMTAg4HPSuKLwuZPLBbJOMetejQitQbU91axYknAiEkfUVUvblXtwZFyB1qaGQtsSdQVGQcGk1KzeHT/ALVj5C+AoptyTGr82pRurm2eEFEJAXgCqcU2ZIy65ZzgKOMU/cUI4wD3xVfO6U7mxlgAc89etKUboq9nc9e8Mab5HxG0bUFiYlNDdmU9+RXIHTxc6c9zGDGbvWyGYdQpkIrvNO1Syg8Y6ZMNQhBt9DKhSfvc81y1vqlnL4UsbgSxEvruD8w5HmGuacGk/MXtle71H3XhCC28Qa4llrDy+XZKzBk+7kGuc8babD4R+GHhi2uA13e6leoDJjnnPNegyyQDW/EksNxBxYruO8ehriPipcHU/D3ga0sXEj/aom3AgjA5NTTTjVTY51LwZj2nhK4sbGfWE1RfKW9ijeNuudw4r0D4g2Lah4pWe3ijZrXShy4zgYrPS0b+w7l/3QEupo7JuzlgR/hXU6w6jxfq8+0Hy9ITOSCPumnJRu7omHPdON/Q4nT01CceD7G2tlTdOXaY9AOeaoeIfA+r67qlzfrrtsLZdSCvFKh+f5gOvau6sthh8INDgAxucd8YNQiCN/D1xIW279bQDn7w3iohTjbmSN51ZtWkcxqvhO600a2+nEI9pDtYB+CNtcZ8JXvI7+8traTGbYlk6A9etew+JZIYLfxbK2EwmAc99leYfBsJHNf3d1E5KRMOV5PFVTV00znrcrnCR1Vrc6hKui25vZYlKyYVDxXN+OAyeH4rm4WXyXvgr7+jNnjj613umWcD3eh+V8kYhmOWPqOK5r4p6aF8IaShl81p9bhYegHmCpjB81kauu403zbGXpelSy6R9tMcghe6WHa645JxxXqHgPT7zQfhL8R9Lt7h4xPrMCuSc4BVarQaDbXnhsvIzAnWIwig4xhhWzYWcWn+AfiOzTSqD4jtuWOeQqDFOtCzs+hk5t8rSucA/h3xDFpusn7XHKpkDZ38gY4FXJdMubW0vo7O7mWVbFT+8bIGRW+1paiz8SS7mKs0WecYOBReW8ESaovO4WSgtu6j0rKnTg0rnQm+W0TAum1LQITBHILiZ9L4OM846n0FfNvi+a/HiC+sr2RC8UiqxUeqg/1r6leJRJqEybjLHpGAp7gjg18reL4h/wAJVeqrSeaSvmE85+UV0YaKc9Sain7Nu+hmxM0ZMe4Mqg4yOtfRPwi13+y/BlzYPLtRbNVKgZP3zXzrCkSQshJADZLE819E/A7StMl8F6rrOpLNLNiKOMDlSpb9KeMmoIwwlOSmjt9c8a2cE2pG4u3VVtYcs68duKyPil4ssLjwf4kEtwXEtrCqrj7pwMV6L4t+GnhK6ttaMUE6tHa2zM5fO7OK5X44+C9F03wB4kuIiYlSCAOzY64HSvnoTTk3Pby3PXxEajXuOxzmh6hYx6PJFe6hEXhigAGSMYAOBW5qfj/Qjcakja3FapLPAA0oPyAY4/GsOx8FTXmkiFWAW0Sz8xvVWA6/hXaSfC+1uZ9djaMRm3vIFIdAQ5wCMVtLFwTSijOFKbir6szovGfh9JL5V8T28jSXqNyMYAHFR/8ACV6VapDG+o2xJ1Z5yd2flK4qfUfhdatcXqPYqmL+OMSKg71Wf4J6U9rBcxiX7VNqz2yKG4JAzkioa5paW+82SklZH//U+e4ddhXVLa9sdRt5I0E2SvBORWZJrH2C/ivYdQguEuLZwyDquQaQ/DHVdD1O2S21AN5yzYQJ0FWLbwpFPebZHANrpJMmF6tkivnU4O6PSdCXMm2c9HpWi6lHM935SySooHzdOazdR0e103xLALSRJbfzIvLcjAV8etX9S0AWskbyMmx5IlQjrlmAH861fEPha8JW3g2sILhd7ejCqc4wikipwc5tmTNd3CazcyNDEfKvP9Yx4fA6iq/iOH7TZpqECxtOQudh6c11EPge/wBV8O2l4g3SNczb2PTg1l3ngDV0TZG5Ma2vmYGfWq9vFP1M503Zo4rx40Vxrtv5KoUS3iVsdd2OTXV+EfD51Xw9eazd3cNrp9ilwp5+ZnC/L+FcVqmjXFt4+XwtcLK08yRyB2PGGHA/Sur0Lw9e3NwdLivJo4ZBOZIznaxUelazxMIwuzipU5utKxPbQPbGK5vrkSmCFNsivw3ApHeXVb6Fr078NJsyelR3Hh3VYFjiZAEdY0jJGAvYVmX0GrWzyQiOTzFndMqe3qKxp1oN67ndKMtVY6C20nSp5po4WjEiCIYY8ElsGtC+sbATRadBbRKjmQu6EHoP8a4qO01OeFnijmUKEO7HJOeK3bfSLxoBNcpKq7Zg2SRlhzWvtE2OKvHQn15NUi+HXiO0EcaxmFGTszDFfOEO22iVnO0/3T2r3jxLZXo8E6ncLdOvlW8eA7/e56V4L5f7vczF8uck9cg10YZ2kmznqtpXPUPgJJNB4kuR5LSIbaUqTxtPy19EzySOLqOWBpFE5IbuPkFfMnwtTXLq9uV02N828LOXHHycZr0qC+8X30bGz1SfztxBfPB46VzY1LmbJws2lc9HaOKSzggns3aAbTlue9YPjrTLI+G7yCHTY4/Ls5HDBfvHNcin/CwrO2SP7bO2WGNy1R8XxfE6bSWjvr+VbaWEhnChdq1hyrl37HUq0+V3T6nefDaV4/Bmi24tJFdfNZOOxrsUvWDzwzQksxLDK8jCcCvFfD+ueNdHsLLyUc2cCERNx83rXQW3jnxJNcNdyqjHB6jBBx3om+ZGNGcYwVrrY9DjvII9Yit5rBWt3KkuYhkfJk8/WmZ06TT5Jp9KynfdENvQ15tqPxB8awZN5ZWkiIN0ZBI7dDTIfi34huNJ+xTaRE8cxCs6f8syB+tY2drG0HHmvfqaIFmbO2WGz8tDgFduM9azpdZ0OyEYvLK5CIcYT1qlZ+LrtITarZs7ghgcex4rN1n+09bsv9G0uY7SC+wZwRXo4GhGU/f2Jr42cYXjq15GvZ65YvrUCWdrcG2uSEYv/BnjNdcnwltYHNxaeJJWjWNpPv4z3xmvNtI1uSyUI0JRuOWXkcV0tj4w1SOVYpHkZAuAueM4710YlwjpBbHNRqyqwftevysUo76HW7y10ayvblriC48ve5IC5br9K7q6+HGowMl0vjCF/KDZR+QawovFUcMQm/se1d3cgskeH6+tMufEEN5Is0ltcW6Ln5Gbqea8p4+nF8rjsd3suWUVzXMGCVxq4to5JGkaQxltuFJz2rzj4paTfaT4zvYL2/SX5FOM9OK9beWLZFPEoDI/bjFeLfEeW5uvGd3cXDFgu0MAa9ChVoVKi5dDkxNOag1J31KPgVQfFemCHa0u/b83Cls8V9NjwZ43uBJJL/Z6pGNw+YjIAr5l8GSKPFVmYbgJiUMFxkkg17tf+JtYublJ4r24AC4ZC2A3Fb42dNTtI5cI3fmRTm1sxSFL8ETI21cHOOcV2Vvo+tQQC/g0/wA2OVAcbgSQa4yF0kuibqAv/ERjODWtB4xu7dWYC6MKjCgHpXLOthmtD0q6qyjc6Lwv8ZPCHge4lsvE1tdWklzIAd0RwD+Fem2fxN8E6hF9qs0u3TGceSQD+leN+GPE/h+O4uJ9a0iO9mkORvi3lcV2cHxZ8ClobR/D00a9SyRYXH4VMqmHtaL1OXDwrKbcmreh0tx8avhVp91Jbat4otbCRR80Exw4q1B8Rvh5rcAvNH162uIOgcdK4m88VfArXp3udS8KwXDpwzT2e4/qKefGHwpt7aG30rSltIM9odgH4VzSrUktGmeioVb7qxN4n8deAU17S418RaeskBJkQycnPtXSWPxM+Hd1KmmQeLNNed2wEEwJBry3X7v4S6tdQ3r2UDN5mGdIwWYVwPiHTfA9r4wtX0e0jigkYFzs/wA816NCnSrK3U8jH1sRSleKTTaPqOe70O6UP/aEDjk4VxivPPjItvffDbUpo5Y1MQAQEjBOa4jzfDLbI4RII0Oco5GfWnfE3XPh43gK60q2u7wzuq/LuY85rH2XLUVjvhWlKDj5dz5vy+0rlTIGy3FUrpkeRGZSpAwTnnOatRMFaRN42/wZHJFUneCWXbj5Qckk17sZXdzyKVNKGurZ9P8Aia2t9OuI3t4MwSrmTn7teOePAjXkKWzIiFsrivT9RkutKlXT9RV5w8eUb0HvXlXi1oW1WKSB9qqchSa+cwFf37XNswpp0nfQ6XwROZ4PLmtGGz+IdR713dvZrc2+PKUOGyfcVzPgkRR284Y73lj5YdK1zqL6fL5ciucDO4HtXtOopO0TkoxcYpt6GqLxdOnihlXbz2PSusSCI6ebpZS2csMNXnmsXcd6Yikm75csAetdHpWnSroqXG6ZAQRgtwRUVY3SctCoSc5OyvYyfDnj+wm1prGS5ZI95Qk8DFb/AIouvCviPU7O3iu0luLeLCux6e1YOj+AdGhvZZrW1kd5csdzZANR6j4L1GC+jvbdVWReu0ciom6Dfu6FUZYiNC00nr+B6Lp3hZ/+EWiSNsBpCcAeleQfEyZV8VaMBtmYRFJT02813nhG+8XTq+mapKRCm4o0YxXl3xPI/wCEz0+KNXVlQAHP3s9Sfxrmw7vNorF106Pw6aG78ULmD/hAxDFAsMrsFLAZOMVz/wABbGO88ZQGSAu0URLNjqKtePNO1A+F41uZAu7O3J5zinfs73rRazKilVfyWEjYyRxXVUg5YZpM55z/ANshzLsez+Nb2K31NLc2u0NaAAKOpzXNnQ7RhFfw6e2wMC3AyfWulv7tdSuPLNuZJY4QjOV5+tUNOsriwlkt0uJCuC2x+eK8ymp8rSO+tUU6nO9vQW8/s+9t3UQgEIEUbeRWBPo1jZQG5eIlywyAOtdBHcSyXcrvbKiRkZOOtMv74vD5SRrteThiPu0XnEXtYcrm/wAjmNJ8OT63e7FCW0WSct1rZHhPRrJP7LkIkkaTJkA6Vr2JuLOWFvIBWTPzgd6NY1O8SRALaPcZNu8r7VvKs0jHlTXNb8Dwr4maKbPxJbRxr5saw4Zsc/fGK7TQfC0ljZrKiia2kHzq46HiuN+Idxqh8XwIi/vCodl3cHk16fpWqzx6LHY3qIrvtVcD5sntXVNt0VynJRqxeJqOz0Kx0iUarbyWunQLEWG9nH8NaPxPjtbX4Z6gINOTzZMIDGoB+tO1OxvoY8+a0ZEgXaTjGawPipcXNn4K8gXDSRXAyrhuVI7/AK1xO7qRudlOo+WbmtLHjHw+gs28W6La3kMjzz6jHj0K7uc19gHT9MhvjP8AYoBI1i5UDrjcRmvjjwTeXVv4h08ZBkE6tE56hhX0jqM3iL+2IbozMPL08I4C8HnNa42nyzdjTK5xdFparQ6PT9ItkhuwlnAVZC2GHSs/UbHT49NYmGP95sQqg75qvp02upbT5vIpI2TOWU/lVG81LVYrSJrm3ifMyKmz17V5lShKasdiqcq1Rua3psDR6UCAZFuV2jPX0otNGsXe5MsKksrHHo1Q6ne3pm08TxbWSbdgD7pApYdY4uJntidqkAj1rOCnTdiqbUpPoYLWIN3tjQDykckNnGK8ihtLafxfK68x7wMBuDXrEWo3B826aBizxttUDBxg15TpZth4rluElDl5NzR9x0r28LOS6Hj42NPnjd9T0yHSLaezbfE4lJAChutaen6RbvpqxsZlCSO2C/p2rFg1MwHyysiOz/L34rVg1MSQKFL7QGyD65q5K6Otpe2RNe6ZENPtJIGdcxgH5/8AaNSQ6ZaLaJmWRlUgcNzmmapqCzWltaxxcGFAcdVNRC8jjhijXAEbDI3Y3Hiuebk42JUoqs79RRpdu2txQk3AU3Kr9488ivnvx8DJ441ZN2EW5kRWbJPytxX0Cuqq2sWroyiQXmWO/oM187eNnc+NNVmU+bGt5K8eR1BbJrsw0W2zhxaskoa6ncfA7Trea71Gfz5962bY2nGTuGf5V6bB4diSeB4r25Il1CMYaU8Asa88+Bc6xy6xe+VjdaBUTPGd5ya9HtNct1ngM0bc3iMAp6EZIqavNdxQUKEeS70MvxfpMMV5cyS3l0QsDMgeQkkEmrWvW1qvgW2kS4lh8wxLHubOBsJNReKNTt7ydhcKpj2jL+24ml8TalFL4WWO3Iwhj2AjOMIQayg3zK5tKm1zLc4D4VG3u9R1LypXIQO74OCQCa9YmsENpbSSPNGCY9rbuowa8k+DdxDbXGszpAxEkMiAkdDivWbrUEudMttkZLJsU7j0GK1rRaasc2FnCVH7xV06RrOQrPcj7xA3dRiq82kyrZNdC9kkJ28M2RkLUsN/9ntSMyyFQ4IU9BiorrU4hpU3kI8ZWQABu421zuOum9zvhVg2r7WM/RLATzBZ7iQ7WLHn0BNdBNZwG0tvLLMJWiJBHIOTXN6HeqlxG7A5YMSCfaupuL0tpKy22VdZYAFx2AzV1ZO6Q3WXK2c9NpzeY7BiFG8MGH+1Xm3iSO7n8YabHZ3aJGko346nnp/OvSLrxP50EMroitIdp9zuPNeb6nOZfG2myIihRcYLAfWqpufLexxVqkZxaTvqeow2G2GXzGUhg5DIo9BVVXltbO4MlwOJBsJHtWr5tqbMbSfMAdlC9844rnLjUrX+1ZLMozLFJl+OM4qbJydzrpuLsvUl02wmgfz7lstIVfI4x7Vz/iqCddKu5o5RgMSVLcNXRR3/ANuvikTMEUDn8K5bx9cFtCn8m4QHphhxWtKblK7FWUPZuJ47FJvZ3LkNvPQ5xz2r3bwPayf2La+XczEOOMk88V4Vak+YmUVTkfMB0OeRX0d4J1G3jsIIJWjaOGN2IPGDijFTtHQww0fe+Rqz2KSaSiSmTzA6c7uCaSOAIm6a4IYAr1qa5ubafSkvILgbFcbkHrjpWVLMlx5eWKvIhYZbA614jqvmPVhD3Fc//9X5mdZo9OW4s5zITcqrKRjC+tFybsXcdzHdKZDGQCRyBms0anHZI9o4l3NICG7dKSDVILlla6YmROOOABmvnbS3OpzjTaitToJlkSQStq0SmONmdXXO4Y5rz/4fWWqrPcT2NnHFbSs0qzsnykFjXpYWOaZbvyhNCLOdCNvUleK8j+Dt7cw6SUmup41F1sWKVsgKW6VVGUnFtsxqqLqxUl31O48W+JtX0XSri9As7h4ACu2PvWJ4U8Y3PiYyPPDCkrLu2gV0Hi7+zIf7UjuY/MQ4IxgBVxXP/DzQtJtbgXMWqRLFPA7oncD0rvo+zVJtrUdSFWdVKLXKdLJLqU8NqjoiiKPC7fTNch4w1fQ/7asNP1rTnuJ3nVoADwCOhr0CKbTP7MlH2lQxIVST0rzjxjo1prXiXTLuLVYYZdNJYr/E+CD/AErlo1oSnrsKvQnBcsdz0axviNKS6hsxEWBUKTk4qtHrFzHHb4siXGAfm96qnXrFdFtnDMTMCu0HoaWbVdPWKIIy74dm4seetZwVpXSubWkot3Om8TT3LvdQz6a6KHjYbCMkgVXstfu5LR7SXTLmRYicAkelW/Fmt2V8Bd28wPCBgP4sCs6zuLeG0MiXir5gJyx56UVLyVmrA5ppSvc8i8Zvdv4gt4oJotP+0vv2gfO4Br3nUNdMujWenSaFqJR7JYzMqZUjHNeNfFKTQ/tnhu9+zNdysxhd1ONmWHzV6tF8ePB8ay6FaWd5JLpsCRSfKNueO9a1JpqKW5hhpPnnzPSxlaXr1n4fOo6Jdw3QjuJ4zaKynhcDj86TVtXFzbTxBGUG4XO5cZwazPGPxU8JagGkt9LlN4s0ZDudu0AjNXr3xJZ6npp1WC1aOJXG7eBzSjzcydt+pu22tOh4D8UJC/jS9EcRETgEH0OKpeBZrCHxLZz3KyF4pQyL2zU/jy+F/r19qEZb55P3a54AAxUPgG/t7LxFHNfNH5WQSSMketezzOVJpo8StK1X3e57BqusQ3d7fbzjzJE6+vBqx4k1GzfwX4htNm6WeNVUqe2KxpNW0jU9emNhLCd8qnb61o+NyLHwhrE0aguXT7gyRXG3ZJM6ZKUndHitlFJbiRJAVKk4Vucis3y45JXeJiodsMx68GtiaZ3eSS4kDPjAPt71h4AuhufaC/8AD0YV6CTlqefSVpO7sbC2jtcWot4tytMm5iOgBFfUeiXtsthpUMMMe6KBg7ED0r5UmmuvtllsZ9nnp8oONwzX0xoulQtp1lNqENxDvtmYMsmBmuWvZLU6cO0vdR1TazaL4K8F3MdsBPbSX0cmOrc8H8q4m38iW6R137HeRzj1ySa3vCvhe21Pw/p2nyTXOxEuJllZzgZY1yEmny6Rpjym7kllUS7CGxnrg1lh4xcrrqdFWpPmTtob/hx00/xHpmpD96beSQqvckqalur1YYLB9j7rnVSZSR0Jya89+Dl/r3ij4i6bo2q34FutpcP+7HIZQOf1rvBajybSOXWLgRfa3IkKg9CcVvWcKVVwk9UjsgpTgp9GaPiK6N/Zzf6wyNfQ/Nz0DCpzcrfX2ujbhTqVm7ZHUKU4/SsnU1aUw2lrqHmIl7H5mOvWrTW148t+0N8iBruFSCOX+YV5zftIM0nDkndHfeJdVsruLxg7K6pJbQpEeysAxqK01W0l1JIkWVZB4e5kxjOAMmsTWNN1q2OreZqEBiLxDYU55HeqVxe+JoNduI/tFgyx2PlIxiP+rIGQfyqoL3VbUm0W7SMzW0EeueDMEuY4rvh+uCBWtaXUQsYPOcgtfjGB93k1h61N4gl8R+F7O5nsWlNncSRGNCMKCuf51taSurfYrSN2sZhJPzkdDkmtJKSV2RCMXVtbQpeMbq3i8C+MJBKwL2kp+cdRsFeTfssSRW2t6s7yHEtqA+eg4fFel/EK91Zfh34oF5ptssf2WRGZHJPb24zXCfARtM/4qGbRLY7vsqeYkxxhwCcfqR+Fb0uSMXJmNeM41Uoux1/xr1K3Pw80qPzcx4m3xr3GwA/hzXzbEqQ3/wAisY4wcBe1fQHxpe7/AOEBsftGmRoI4JSrKcjO0Aivny3yZvNIw7IO9VQimnK+/Q4sY1z6rXuOvixRiXyi8hT1FNsmKQr5IZSVGOfSn6kxWKRcqNx4pUh8u3XyXyxHrXSpaanGo9TGN7NGXG85JIIrrdQ0qGx0vQNb+1sbjU7eRyjD+6wGa4+UO8+OPMY9eld34maWfRPC3k+Uy2OnGOVh2JIpSqXkoqJ0zkvZJHOzOslvK7SMXB5XP3qrCHb5S3O1gPut0wfSrlxgRSEbSRkg4xVSMqoHnOWYtyD+tKUZboxhBRTuXL5JYbQyLgbEBXB4NfR3wDW7i0DwncxwbY2trtGcn7u6X+uM185tGLm3WCJSRyAP8a+jvgBqWn2ej6PoutRMLprWcRbpPljO8t+ZFYYjn9m1bU9LL60ITXNsYfjS5lSLSPthhBaRlhCnAK+Yx/PisbUgjR6hOlxtZI/l5+7kGugvfEfwt8T+HNB07V9B1e8k0WdgZoWO1iGPOQeeaZaa58H7WDV4J/DetSqwAjLknk8AfnSwOfOlRdOVPY9evgYOrGpCe5R/ardG0j4aojwNLDpO1QB1B25P5gV6b4Qv20rT9ae5dLhks7YRr04ERP8AWvMv2sbSF73wBa2aqsa6RgKDkgZTArtPDSiey15nR9hhjjTtnEH+NZTrycFJrdnn1IxeIaT2Or1Kexl1rwJDA7O9wZW254AEec02CSzU+PZpAjSJHtcg+kXT8BWPb6fDN4l+HmGdXSK6Enz46xjGavnR4m0zxwWQpJLKcMDyxKBaqcU3prYpWfvNHT3KS+f8OktYoHEJcAZ6D7OOn51XinXTG8Z3MgiDbJCTjOMIQKjbT4hrfgRI2kIjExChuP8AUAGqcWnJJY+MlnLZzLty3TIwK5nSXO3bQJtuCiO1i8sodH+HMSpADcSREj6QkkV0NnbRal/b7Rx7Ehj6YAziMmuN1fw6tp/whGnbd8iSbVZmJCL5BOf6V1tloSmy12SeaceZH0icrx5ZrOfKmNRstSjr+lWbeFvDNvFaQxRjUrcu6jlgetYK2UNz8aNdhVQkdvpdvtJPViX/AKCtfXdEsrXQ/CircXjKNQhk+aTOeDxWPpWnWn/C6PFkt1JKw+y2qKC33QVc1tCfS+hlU8lsRTwJ/wAKzWRod7vK25hxn97XTrBC3irTbl7V1CWpDMSOawotB08fDlNPe5mYz3JRSX+4DKa6MeGza+LYLWae5MX2IAZfjr1qoJMqTV9tDyr41paR/DbxKWwki3yruHqWGB+tL8L9AiHwu8FXAt3d7rUdxJPJHJP4VV+OgsrT4TauY/N33esANuOckOOf0rR+HEkn/Cu/h9Clw2ZboqoB6fISa0rRcaKlbqc6nGVVrrb+tSH462+m6boHiKe2sS0qx2pOTnALHNfNsAjRU2n73Ix/Kvob46RNa+H/ABQVaaYyraoRntmvn5Io1eLqoCcDPetMNO9JrszLERV7lfXyXsVdgo+YYA619weGrKE+JnlnVty6fArEnH/LOvhzXVWW3hw212cKFz39TX2/bN9j1XV2knkZo9Mg5HT/AFdebjXzVY36HsZan9VevczfHENpYaL4WjKzNHLq0RKB/wDpoK0/jH/YcVzp62+m3bSNC23fLnadwrj/ABE9zq+i+GdNGprbyC8iZZJOmc5FbfiuCS58RWVvc69bXH2axZm2tn5twreM9UuxjOk9u4zw1pWqpFfX8bzRxpnq+c/LWbqMCw/BvVA87m4lt1Pks3By3et3w7fXiadr0FtqcZihkYDcM5+SuK1WLVLT4ZanqWo6jb3Vs0Ea7UXBUlq83MoKUUm7ans5ZFO8rFX4YWiT+I4ZJJ0Vo7VjjPzL71wfjNpJPEmuHJOHxnPXFdb8LITN4umlSVcLpxzz05rj/EUdxJqWv3OzIhmIHPLcV6+HS9mrtnh4x3qysiDwoA3h6e4SQBtxzu6da7fwoztGCspST5dvHGa8+0LafDTMoKs7kkYxjmvQPCj3EFtbus0CIrruEn3m9q4s0p81GV2Xl8lGUZI9L1QPdfGa0gupREtv4fEkm7vuYAfyqtpIe/8AFfiJI7uFbZZEWLHGSE7mtKW/vIfjNOlxaRTvL4ag2MV6Dca1fDNpJcS65czWlopM5Krt/wBmuTKFCNC0T0Me3Ktd/wBficXPEtt4IvXnu/kjhfzHB4LZOaTX57yCw8LxxyIFe4jAB7/LmuiVJI/hxeQvp8B3oSQ445c1Q8V6zYLb+H4YdNjlnt7tCvovy121nKLZlTjTkveNJvt7eINNt4XjMkscmznp0qbQW1ay+KN353lCVQnAHbFZFlLqEvxhZI7Nmji0ZZ4VHQEt838hW1Z66H+KrS3UQPnPtCgcghM1y4Ssk2mrmmOpWtrZWMfw3c+ILj4geJbosnkG5uGUDgrgCr/j668QH4C+JItQgUL/AGLMS+eSOawdO1i9bV/ERt9OmRFvboBu7Ajml8da1e2nwP1+xuFMwn0do1Z25QV10pSk1c89x5UzzH9mrTZb/Q1uMh5Dq0UcfqAF6V7L4mttVbxr4dt3tw7xCeTKtwowK8Y/Z6vrnTtD0q3s4mkM+srJIQcbcKf6Yr1vVda1C9+JekvJC8KvbSxsGbnbxXRaUaz6EykpJ2R0mmWr23xO1W7ubcSSSaFbhW3d/MY15N8eB5XgzxZvn/dy65aBiTnYMKcV6AmrNJ8T9TMdtPiHT7aENnjAZia8g+NdzEfBniCT7Pcstz4ijMm9uMhAAv04rnjFOTUmVOTjFNHg+sec1n99fLXGBmul8folne6Fb+YzSJotu+COCCDXK6jFstmhOchQQM10PjHzF1TTBM2Wi0W3QA9TjNevSXutPY8yolda6GMu1BJu64yD/SqlnEPMkkHzHjP1qeQsyltvt1qHTgcyE9Bz1q3eOpzRg021sd/+zkZf+Gg/BJMQk2aqpAx1AVj+ld74Hcz/ALaep3cdu1wU1u+kUL2++B/OvOfgLcSQ/G7wncbWxHqDNlDyQEbP6V2Hw6upLf8AaZvdY06eZAurXrPuHzEbvu/Tn9K86rU952W53U5X06n1JrTQar8UNCvL+O5EFna3SJGOFaQoNx98VX8V2y3XxS8N2OmWpKtoNysztwUG5Oa2LnWbOLxj4ZubjP2cwXbtu6lyorD8S63c2vxV0jWLa281ZNBuoMdMHzE/wrhdRJpnoQptp37F3SdHtNP+LH2Ysxni0ItvBxwZcGpbh7fS/iPrFw6SLHFpMIikPJyZDWPZ+L5pPiNc306KJpNDSFW2/d/fEmrNzrh1T4jX8Xy7Dp8ACkfe+Zif5Vm9dfM6KavZeRkaRrGfiNr6fapFCaTZLsyccmQ5/SmeHtbu7T4oeJ7pP+Wml2SI/wDewXJqKzvID4+8RiRUEotrbaduPl2scVX065tF8b62XmUCO0sxuHrtYmu2Sujnnyp2Oz0LXP8Ai6PjG21OWKJLNbMgkffzDmvFv2k9XS+8DeKpYYlCHX7YDdzkeSvOK7PRZZJ/GfjXUr5tyobMiQg8r5eOteV/HPFxpWqWFpcxSi51iMHPIAWHIpwTenWxz16qUNUf/9bzb4LQwWelXqo7tcG3tTJ5jcIPK+7+VXfC/i+0/wCE78YXsG6MNPbqQP4m8kYrjPhldpHYair3imWUw5GeeIhV3w7Lap4n17yygJurfA9SI68qUHe70CFR8tjd8KeM1fx943eS3iIM9sOeCf3Xes7wxqgv/jF4vubS2bmC1DYHIIjzVDwnBHqPjzxqkJjD2t/Cr57gwAg/rWj8MLuSH4x+LBCYHNrHBFMBz/yyyM/nVwhGGtiZS6cw/wAM66tz8UfGvlqUlAsvNHbaIm2n+dFr4hB+KGtbHRof7GsxnH8YZz/Kuq8KnSV+Kvj1XhtQXax+c4G791yv+fWsO30e2vPjN4oSNIUs4NLsSgXuT5hP9KLKejTLSad7ooWV1a3HxM8STXl0ohk0q0RMDoQXP61wfjBorj9ob4RYlUwrddE6jEgJ/pXWNIh+I/iNViX7NDFbonqcIf8AGuQ11I5v2mfhfBbKocyE4646/wD16xqq6sutvzN6Sk5XXS56z+0XOtx+1Rp6SzAwW3h1zCvfdvSuBtr2T/hYuiSQReY0clyJMnttFdr8cRJc/tRokjRMieH8CQdR+8XOfyH5VxWhRwN8TtEguB+5Y3LM4bn7ox+tTCV5yv0ZUrtJXPVfEM6J4o8EIroC+oXAP/fg9ayfiJLef8J38MdNsdEutXa58Rgtb2z4Jj2PuJ7YGd34etW9fgt5PFPg2Z1DBr64Iw3I/c8mtK2ih/4ag+CllG0kcRvdQZwJOGxat1/OlXk1H3YmtH4rtnpPx01bxJ4N+HcscHgXw7PaRXdqIAXO+RmlVRuOPeqXxGv/AIoaj8LNc/tL4ReG4oYbLC3Fnckzp05AIHIrp/2h4LU+D7jjKJrmnAbmz1nWtz4jxQj4b+IPs7yANbR7jv770zXLSjKVeUm+i+RrKonTikuv3nxr8VZCn7Nmvz3nmx3ICRSRzEkgkgAV1X7OPkzfBDw5Lta3k+yFXJONwBIB/EVyv7RYjg+AXjH5nDtrUAUbu3nL/Suu+CEUR+CXhPzY3x/ZS4KnGeK7VUd+S5yVEnq1uYvgyF/+Ecjlku2kM2ozMrhuCBMwA/KuQ1/y1svHlu/Eh8W6dGPXGYc10nh4abpXgix1Ca6eC2sZ5ZHd24VPNYmvM/EXxK+HerSarnxDa+Rf67DfZEnzFUZO30Wt3GtKXudDni4PRo8y+OFpdeHvix4jtproiDzIpYlB6qy54H1zXn97f200iMUcqw+8TnmvZ/2hJ/B3jHxknifwtex31s0CKbhDkNgdPwrybVLKFUi4+fA3IB05q6FRtvmRriVzUVoUkZVbuB6+1WNMUDWtPCy7WN7AVGfvHzB2qA28sQCOrluuSO1XfDkUb+K9DBwZRqdthc9R5gzXe5KK5jxuaVnHZn2MkUqfEmHcgfOkjeNvQlq5uA+T4euY55AI5NRfkjJH73iusEV3D8WJWmuP3a6Ip2AfxFz/AErjdDgluvBrXF23M+pS8Y6ATHFeU3zTdn1PWTlKmn1sbWoaa154nS7dIMQ6POQoQcnjmvLCTHI6IgBJyec16XqTz2uuHyptzDSJM567dwrzcIk0jzpINhORiuzDvVoq3uK+4tvDM88caD77YbParWqw3tuwsvlZXP1qiJShMlu/zLwDnii/uLmUb1l/eL6mt5XbMr2KOpWzWpQElievpVQecsgSOLLlgMGrUt1Lcsv2t/uc/WoXLPeQKJdpaRcN+NTKOhXtNbHs1nomgzeMYvO0yD7TFoO4N3BxXF2vhzw9P4S0fdpahX1PhSTyd55rstHurlPHt7AFTdBoCku3PY/4Vy0Rnbwt4VlZjltUj3ADoNxridHmk+YUakk3ympp/hLQ11bxpqNzp7RwC0iiG1j94KSR+tcB400TTLW08ES6TC9ur3G4rvOMEHivVp4rv7V4yinlUw+SrADjB2dTXnXxRgltbX4bW9m+0Nco2TznAz+R5qneM422B1W6bUuhI3hXTJvDsd/LFdPJPryBsXDABPMGehrptR8M6Svi3xTZWTXwQachbMxwuVP+FK5Nv4YgmBjdZNZTKr/D+8rqHEg1bxpfKqMJLRI2J6r8nAq5Vm5tLUxUJNq+hyNh4V0dbnwdj+0GMVhMu77Q2OVxkiqlr4U0258P2l0G1IgasELC4cklXwSa7OKyu7eXwpGkQZpNOlc5+gqjoyaoul6dbybUEurOvt941jGbkmdkqXJHTr6HP+JPCWlJp/jCVbrUg3yt805Yfd4OK4v4XrLfJqMUl5cqLW3UhlGM/WvUvGkdzDpPjPeMj5R8p5I2iuD/AGdlGp6T4tvmlDqsO1MjkYHStKFRtO5y1afLONludHpugmTUtJSLWrsILSaTzCBkcVz/AMRrS5Hh/wAKsdRlkV9biwGHL5JH/wBevR9HgZdb0OIWjEf2XPg/7IA5rjPi2jjwv4NGHWK61pEDpwUG4nNZqbc3c6IcsKb5VfQ6htK1W20mC1i8QTBTqQI/dDg5pJLfxK3w98ZsNaRJZdeiLsYs7iNgBx7gVa0QOmj28InnmB1Dh5WyxwelaMN8sfws8SXKRNIT4mXeWHJAKik4prWJfOpSVnb+vQ5eRvGr2mvP/bNgIonhU5teuQM5Hen65p/jCysNW8zX9JlZbZSQLUj5T2JzWnNe+TpXiqTyTtNzAVYduFp2r3LeV4gjntd6iGJAceuKbTav2LhyRXW7Oe1eLxelneZ1fSWZdPUHZAysAR9a+XvEgn/4SS+jlbEu8b3B4ztHSvre62XltrLtbsBb2ALYHbFfJfioxReKNQKkuSwCg9htFRh9Z2gZVUnC8+hShW3kmFvM5ORzgdTX0r8GZtTXwjqkdrZQ3FsoiLfPt5DV80wZW4V1AViPlzX1B8BNS2/DnxHbiNVlMkI3BegyCTV5i+WCuThKnPWsj1TVdV8QP/wkAOgxOkdtagj7Tt4wK5X4461qWo/DfxRPd+G/9GKQhmSbd83AHHp61Nf+Mru+ufEo+zyvbh7SFtg5XoAfpWN8Wr7VR4N8RaWJAI2mtzh+BjIJr5yjUjB2a7nu1YuUbLUi8G+JL2S/1TSYPDN7ft5FgXRGC7QAMHn6V2+s+JfEieKNXa28E6uDd6hbiYmZfLTAA45ql4KENq194hLJw1jbyBf7owf61r3PxG0+bxjrdhPp8qxJq9uokzkHOCPpxWdecrO2hMKEbq7t9xd1TVLgvcyyeC9c8xtSjdmjdCGYdgM1Vh8UMtzaL/wiXiARxajLNzGpIkwcjrXXT67o00d5w0Txa/G2G4JUjjFZwMNvr2i6dDK0kc2qXMhkznJ255/OlCNVQ+P8DoShe7Wpz1l4itribRroeE9cDLFeb/MhGQC2eaq6dqtpGDJqHhXVrdZLFlDGAHKFicmuytkKWumKtxiU2d6Sc8HB71RubSHUoPJN86gaFuQhzwTnP4Vd5dGznVlK+/kedeObvQ5re1itdC1CP9/bOMWx5QOPmo1rxJ4eWPUNkV+s3mZCfZmyWA9cV2HjeARWUSWk+VjsbNwA3I+cZqnqF9Hc3N8SuzdKFYnHdSK6E/dsuxc5OTutDH8BeNdAHhPTrQxX3zNLI5Nuzcn6Vr/8JZ4RayuJp7u7UpY+XtjtWPyluvSrHwv0pNO8Nab5213xdBj/ABZB4rVuox/Z9xbWpXeLNMscc5k61jGS9225lyyk3d6HgfjK50if49eH3t/NS3doWeV0IYr5bnkexH616J4Q1TwoNaG3UbeSJobt96DOGIOP1rlPGls9z+2B4esvIzbxqgZCPlY+U2T+o/KvU9G0fT9MvYpBaREPDfO/A+TBO2rnz8mttH+hnzJVHZmXqd54QuoY7XUvEWnqH8oYZ8EN/wDrqjaeH/CwuY7VvE2nhXknO523FuOK6w2+h3V5aXH2C3lh8+1EhaJTgHGT+tUtV0TR7mN3tPIQi/vVj/djBCjIFTeXW39L/M2cOZ839bnL3Gl6RbW8yLqNm0e63XcD/wBNK3dTg0O90uSy/tewdohdOMMMtlflHFTX3hWJdKRdRsYlEr2eCqDBJNWD4Z8PWZuR/Z0IjEdwzFYxklR3q1J02r9v0JcE02v61PF9YudN1P4J+IPL8gXaQwxsH4525NfNY8rZCxflF5PqcV9X/EDwdb+H/g94kurGON2vWjlAfsGXG0fhXykFBixMCAclTjFepllWpJKM/wADhxVFKKlFnq3wL3xa9qri4BX+y2IjB6ZbkV9B+CbWS0hmtntrdS0krRll6DbkV83/AAPtFvNYktkWQFomklbODjIA/Cvo+z8I6beLPqMGp3SBZJVCrOwUbVFTjotSaWtycAtOY0Lmw1Se1tDcRQK00sWOMgVzPxp0e7t/BF/JuBK6YxkEZ4yG7Vr3PgaR7aCa01S+haaSFQ32liAWB9a434v+GZdI8E6gLzxJdtt015Njykh+eK8+LmtbdjuqN2fPtr1Om8MaJa3Pgfw9bX1jG7wwuynrhsDrVGx8Dy3d3qEtzBtjSdtqjjjaOal8H6Abzw34bEOpXYee1dpTHL0ZQua2pfDOrwNfynxPcjBZY1bGQQtXNt1EtTOn/CUkuxyvibwvE+pWljbQ+YswChTx822neFPAumWthJaX1g/nLJnap+UDaSatTaJrt1qESya6/wBpt8MG2jnK1s6Zo/iG3DOviDhgBsaMZ6GhT5tHpoDSUk31Zy1h4Mt/tJultXMYI2p+BrqdCitNE0q8OoeTbvKmI1kIBYbD09aILLxVCiiHWLcxtwD5GSTg15x8c/CvjvUtO0uXTpzdi3kDSeUCpB28ZxXZgnzVFC9jCrzU6TqJXs9u50EvheH7LbyJp2GZfvnByNtUJPDjmaeRLUgRjlgOCa6gWvi+10628k28kfkqFjMZLA7R1NS2sXjAW00V3DZpnO4KpPpWWIqyp1GtwpU1KDa0Oe0m0s4wttdWLS46kD3q9L4ctHjXEDAOOmOe9ULnU9Ws5o4xZxSN5hU7T15ro45fF0ax40+zKOobazkH+VcM4OSbNIt88SpaeGtLlKsYCGBGAfWvm74wRiDxpq1t5RCCXCsq4wMCvqm01HXobiINoQk3EYKv05FfLHxdvrub4i60l5B5RMmNoPAIroy/n9pG2pWMnGNOT6mF4EiSfxVpttZwh53l6+nFe/NpLKvlTjdJ7AjFeJfCNpLf4jaOUtWmn3N5aL1PB/pmvpXV9TvLdzIuhzqNvKsua9DNWlUR5mAquUW33OU060mjuzFGUY7sMSO1dDeaJHLbKIAqNkZAHWqGl+JoWvJoW0acc8naM5rq49XtNiGXSNQL9h5f9a8WtKMFZHvucZU3ZmFpnhq0jleSSQdMDA/nVu7sbezQyQwQu4GMEYrTfX9NWT7PLpd5b85VmiOPxpsniTRLhVjeCUqScsIDU/H70TgjUcXyNmHY7ZkNtJp8aEHO4jpWB4j8NNfJJOJUAU/c6A13I1vQbN2kXzGV/wCJ4zxVK61Xw7qO4Q4Z0GCNuD+VXFPmvbQ7YTXKlJnkx0y5jlQL+7UMMDpXY3HhvSrjTLa4ktx9pX+MGqGuPpsF8nlsxLHoegqhc+I54tThs0uUEAH3TXtYSPMrR0PJxkkveuXbPw+FdpPnYDpk9KzfGfhu3Xw1dXZmjDYJVSe9dVpl1A9g7PcIr787ieorK+JlrZt4Quhb6lbK20YVnGTSqcykkbYVU3FyPnQ2efLYtiUHB5HFU7yPyZWVuueSO9WzErMHikBbJDEHjNVLqKVJd4Yk555717uHV7XPFqcyu4H/1/l7VNT0nUpS0mwlYdoNeH+KdMik11YTN5UZzgn0PevQtWulkkJGxGC8bQea8w8QSyXOpKZnXKtj5eTjNfOYKnKLdjHGzi2ozV9TuPC6DTbfyrctNGq4LE5zXWxjTNVt0S5PlyHoTxWXocsEVii7YseUBgevvRexedGdmFPsa2jipKdjqhTstFoaJ0GPTnBluFuFY7hjsPStmfUZIrKOO3lwo7E8CuTsbq4jWPzn2jOBuOeK6J3H2PeSjKeciuydRySuzJUXq0rXNbQ5ZYVYic5xlmq/LfSRON9xEQR1fqa5ez1K5icJFErJIuDu7VYu5Wkty0ioSo4yKzcVbUyXMvdR0seq/Y4WkEsR3KeB9K8V8b/Y7nxXBKs7k+Sozn7vPSvQbe4u3s2JCfKpJyOa8x8RROfEtu/ADDdz3q8LC7djHGykqOpqeOrsR+HbaGaVn54L9s1Z/Z9utM0/xXeT6psWOSLbET0PHWqHjp3udHit5CFbGN3tUHw/vbCwuFdPKncjaCOStdNSKdJxvdkRqWxEZ7WPe9d8T2h1ORtPKACFIwF4yfWtKY6ZZ6Y19cXsb3F3DtAQ8rXD2ruJ98METNKVyWOea6Q3g8hZXtYdy8ZxxXJHTY72pczlImOnW9xpjSGcxuW5JPNUVtrISRQC6Tbv+csc5qFtQN0zxTKg3EZxwCKrzWwLpIkKY3c81hKDbuU5Wjax0v8AZIkuUxqYjhgTeuD1rJ8UpFFDFLDdxyu8n9/9aqMZnJV2dfl+UButUrjQ2uBb77gKWOTk9Kz5PeWps5JLRHkXjy7uZvF1tcMczIoUKo6jrXo2hXsGo2EP2q3mhnhuIyA4wcivPvEVpKnj+0tjcLKiYbfn34r0W1gmWZZ5JIXUTADB4NeuuRQSPKSvWqNdzovGV/BLa7muBG0020nPTiuN+JMfmeBo424Nu4CAnjp1q58QLeSwsrC+nuoGV71P3IOOAc81znxG1u28Q+E3EcElsAw3MDkEDmslBcyaO1pe+mrOx5l8PBNN4o06d0XyklJLGvqT+2FW6LXW07rQAKB1Pavl3wRvi1eIxM37kghAeua9on1bUJHcSQAsIQFwcGs8wlzVFY5snc4Rd+rOxs/EulwCaO4A+bOVz0qve3unT2MAgkVdl3G/PBwDXn8E8kHnteQMjO3B65rTiubVIYWmkjdfMBbJrhjSberPaq1Lw5Ud1rWpW5urRpJ8IXLM34VJYtD5UzRspAXJJ9K4q/1O2M0TG6jYNkBc9Bilg1qJIZIlu48Oo4zgn6Vq6TktzglOKqXRuSSRPbXcx2ofs7CNvwrwzRLuefx1cybYyy3GAAvHpn8q9TGqfbIZ02rshtyrZPXPFeW6EYU8RzCBcAMx3A/xV2YO6g0zkxy+BruevaYbQ37Ru+ZEkwu4jnitqMWUMQItSSYJCx991cRY3CeZHcywskjSdd3Q4610lzJIlkESJsywtsYN6kk5qZOK0Z0y55rmW4a/dLaaUlzbIpIiTGOucVmaFMbjbDchCjvu3k89RWV4muZLayhQKQVhUEbuD8vNcvp9xMJYoVnkDs2Tl6UYWi0TOS51zaHbSPHP4qijESJC07At3Irwzxepg8Q3EiSZVnYAd+pzXokuovFqnm/MXGcDOK828QBrnUpZzwV+bFdOG5kzgxFRJ2S1uepfBSyNzY6od6KIkXd82Mnd0/Kui1W7XR7WS9jKrItxwM54rm/grLNLoesSwwqFaRO/8WTk1T8Q3Mly00KEkrKckt39Kx1c22zoqSSprQ27TVpdXaTzXUs2CBjpXSeIY1sdCgmkaPDjHTodua82sX+yR+aGfeuCRnmtrUfEJvfD8kciHCoTgnr8tEI3kRCo3HlvqZPgzXWhvb9I7ZYvMBO7HBGK9M0jUTcaYiSTRGVpchcdsV5J4RYC0mdsY27QAefSujiv5fKYRnY8edpP0qatW0rDo03ypyPTLC4ufJlaOOIghgRjt0qnqOooqS2jpECspzk8jiszSdb26R94MwQhyD1ORmuY1i/N5eNIrk53BsHqaLaXOuMkrNI63w9cEXdzM0EbxwwSYPvtrG0HxrqdkfsUsRlhBVyzIMk4PFZ0GpPb2X2e33qzBs/N17VgwpcMzGeRwe5zisXNc/mYzUpSTOwvdZS6ltWjtI40THGO+c1zV5Eb3xZZTWtzBFLHLyp/i5qbERjVN7MQAdxPTmsm0Mg8Y2S27NI086KBt6d81tCpHoKrHl0avex7hfXVnY+HZbifyoJpLZxFuwP3ma4bTYg1pPcTTRtM7MXIbOTjrmk8TX1tqbHTLtZZBbqUOT8u7PasG2uPs9pPawMQVY7efatkkl5jqVUqiTRv6dMHLKzBWUfw1ieOBAdBnT5UbGQxrQ8OJNNYStMqhw3XqSKwPHZLacYADkjJ3elVSab1MqsGqfMtmeZ2EjMVyisd3Vumc9a+gPAq2d3pBXMfmxwMXPcgV886eXN0kZ2rHvAIB969t8H2FmkQzJKzNC3Icgc9BWeYJWs2GXxmmmtTpbhJ49GfyZF8tJgcgjkYqu9qLl7e4wxjUdQenNUo7aWzR7ZjL5ZckozZAxTrqO5so4LiKVmjK4yG7V4sbKWh6lmlqjaURpFKsi7tsnGR2xVi1isEkgLxKjSKAM/xZrF04zXFrLcSSElXIKnrU89ubwW0chf92BtBPJ5rRpW31NbSqNWOl1G7t9Gmg+0zPAt5BLDFz8u4rwa4P4T6mLnTJNL1eKF57G9NuZVUDe2c5/UV1ls+pSJJZzmNo0tpXAlXJB9ATXFeCL24m06TUI9NjhQaksEpHPz/AN6jlViak5Rlyx3O18Q6Sk91fWrTLiRSrF/UjisTw34Xk0l4LW+uoZR5ZKMnGBmt++F47zrKvmgsPmB54rMuhffZkeW0kTCNtI64rSXN7HlTKo0rVFUkjUuNOtI7SX7KMu0qk5NcVdaZI/iSa5mhEflxMQx4B471v22q29xpBljguP8AR7hEcH7xrk9duJbvXLiaBpo0aI5VjxXDCnNe6zoxM8Pyqa1Ot0rTbeXQtNuLhUjkcElt3B5qfWrDTYy8ySxsEK7+aoWt5bR+HtKtfsFz8kYAk9RnrU+tT6cbe5aaJoYiyYlJ47cVD9spppml6HI0kdBE1rOsUkUabWbGAPaqpi01hLB5P7xN2AT3qpY3dvBbQyQIWilUskg71mS6jvkZ2cpnOexNdlOE3qjz6rhZpmZ410db7UPCtnNPDaiANNPFu+aXB6Cuk8U/Cm2uNCvrvwCwgubgxvJ55JMjn3rkNb3zeItGv1CyvCjJlzwAa9GvPFMtnpS28csbSboz8h44q5wd0KM6Ps3bc8Yk8OeIdI1xz4mt44Es15Xdu3tXT6Zqf234e3urbkjR52WNWHQiurXU4r+/ubrVLRLgT8tuA4q74f03RZxBZnTI/sxd2MWMDpmuuhJ8t5K7MFGUYaM+Y7+6ExeU7ATnJ6ZNafgTQk1jV0s5psbjkEetV/HgtE8UakkVsbeH7Q+1AMDGa3PhZdRQau+xGDBRsfrzXr1m3HmieHo24ve53uneG9M0ia9McX72KUKrnrTfFtvL/wAIVrEqXckbLLHkk8deetS3t5vvp2h3B3cFgelUfFd9NeeBtS0+RCIzKjO47YNeWnOUketTqQUGmeYKZPLaMqmznc561UitvMl/dxqTnI74FToCEIG1kx3PWqltdxWsxKSYYE5bd0r0lGTVkeVFtSaNHzEtb+E3pXaCNoI/H8K+gtOfTr7wzp+pnxF5jG3Yi2jlzt9BXz1H5eq6naxybZfMccFh0r3KyfS7GxtoYNPRBFDs4HtXm4yDk07ans5W4U1JTR3/AMK7mPXrT+y768ePGnzNChbbtG7r+NeW21tPbeHJP38k5HnjMrcgB2A/TFdF4autRuvElvY6VB++i0+VtgGC698Vi3EUtz4be12N5jRsCc85yc114WnySTMq9pbIxPgRPb6f8TIpL6K4fytOnXch43HvXpumaZo4utAs/E97ex6fJcyNNJEfmxyR+VeW/DC3l8OeI4r/AFKwnjQ2ssYkJyHzjH6ivRZJjNJosjW7uMyuNx4bilm1PmrNrsPB4jlhFS6M7TTPCPwjl1i2m0D4msNQe8JSyuV+ZwO2D361W8TWmheHBqXiKTxHai0tdWhe4yMeT8y/L/n1rzS5NvZ+ILHX4dPt1ubbUVl83YNwIbpn6cV3HiQ2N5q+qTf2dFJa6rdRzSwsAUdto7V4WFy6dNazbufT1M0o1IcsYJefma2veN/C2u6jrV3ZeIbIQP8AZwqhx8u1Tk/rUP2W21k39zaailzCtkCZYm3KPUZFeA/EDwlYx+NNTt9DtFtLR7eP/R04/eMOT9K9M8BXx8DeFLrSYIEfNsPNDHqeef1r1oYWNKC5WfPyxE6taXOvmbNzD5ni/RZrq4H+j6fIsfbCnH+FbPgXTW1i88NW0N4VjuZ5mm5GNyhjj8q89l8UHV9fgYQuBFbkDA4+ldJ4T15dFu/DqW9u6JaSyndnnkMD/OsqnNLrsXGcYS0HfE17q68C+M9Ptpd8jzMEOPvLlfl/Efzrhf2ewNPPiqGWDybsoilJDkBiMkfhzV/4xeM3vtN1fSdNC28Bu23P0Yj5ec1z/wAIJreC31q7mmlkaMq3mFs5JHX86cKdSzZNepB1IpnU/HuZ18F2iSXRIMbKFBwMsyjkV4Aih70lyvYgAcda9Z+LGonVtMS3TJEYwSx68givIYubgjaeRgnrg11YVLkPKxs37X0Fv8sjySHaA3NWEVsKChxt3bvbFVdTXCJEy9WGRnoKuDyWUOrkZXaAW9q3k7ao5rtrXcxJwRcK0R3kv8gr0nx3b3mj6R4PiLRqmo6NHOyhcHJB5NeYTIVbejEgHg56c16d8Xb2K/8AEGiJb58uw0O2t1DdiAen5152Ic3WgoP1PZp0qP1aU57nGXu9YjG5IyRgY61Sil8uVWdlIwQOOtXbtt0W6ZtwQcEdqqGONWRjjeT9cV6jlpZnkKTtc//Q/MvUnf7N5cakR9Vkzg8V9H/BXS1upPCkj+T5cWks8m4cklTivnDUisdqyE5GPTvX0V8HNRu7a+8IWSWLyx3WjsHlGML+7YgfpWNeLk1ZHHhZ8sbX1OS8L6WbWSMQ2/8Ao8l5KwVv7u5uaTxX4Qu7+y1KfT5nQpIuNrEbeOv0rT8L60utaTpmpeQ0TTGUjHbDFcVeu9RB0LWrkQuxMRUEdc4rim505e7ozv5oyp8sjK/aLtv7F1/wDbrOWmXSE85s54+X/wCua29CN5DpV1JLe3DwsRmRWPy8Vj/tSzzzfEDwwbeydANDt8t2OR/9asvStc1zRrW7kuUlntn6xt3wB0rdTm4pyZ5/PCEnGx6TL4YdfEvhSC0v7uQSxTObkyk7CAM49OtRa1pfiOLw/wCKL+38TXLPbXASHcwxtyOT696l8MeIbe68Y+HrHTrl5YpLaWRonHMZwKr6xdrD4a8YCSK5Pl3+F98Mo/Ks6dpdNjsjUla19zp7bwp4sOteFGsPFMhZ4JmDSAEj5BnAqld6L4yh0TxHOPFwm8suJBJbAZ744qjr3io2XiXw9NZXEsb2MUmVBIwrKAalh8RxXPhbWpTHcSLcTt5zk8DmiMFzWZcKk7vQsXkHjqPWvAtnLrdpL9reRiWtyDlIs4zn0rq7ePx79h1m7i1fSNqblljaBucLz0PpXFp4huG8e+FrC6gYC2EjQ4B4UxYJNdPd65Dp+m63iOf97ufdngErjBqZuMvd2RTdpX3bF8QnxxZ2nheGb+yZ4JbhfJUK6kHbkVn6SvixPiP4nuxolpcyy20ImJkIVCFOAPzrM1fxfeaj418H6PJdD7LCd2c8EiP+eaz9Y8V6nbeKvFbaZdTjcIvuHHReRUOHJFuLuVZTlZo3dSHi9fBtvbt4bg8l7tWjaG6+YESZxzXQarrPjJdet7i98LlBb22DILoZwRxxXIwa/c33g7TpXa6ctOhzngYbrUPiXxFqF54vXSFnuFzbo2QfvLWaqTveOhrywSXNqcv8ZNZe8+GjaZfaLcWsU+pBvtDkNhi1aXgTXjpujeB7Ow8N3l7DZ3DGKZCMSkRkE4rJ+LOsvP8AC6HTo4nFw946gv7Hrmrvwm1GA6V4T0qBbiM2LyO7k99prWrW/dKLXU4Y/wAW6Knxu8RzazZas9xot7Z7pYlZDwAF+nrXhkBEs0bAZTPGT1r2j4430k0d9aC6YM9xG3PcDHH414xbkmVYjs3L0GfauqgrUtzmxU/f0QzVIYZlAmmRCJEDM3HU4/lX2PfeKNEV9Wt5dUtonewTbubBY+XxXxnqcnn3lvDHbrIXmQAH+I56fjX2vrt3plrq2qtJp0IEdpEChiHBEYrx8c37dO2tvke7lk74R37nnF1rFhPp3h+VZFfZKhK78ncKu6xd+f4lU28RXz7csrk4A+aqfiu/0oS6BcQ28UUkzZyUwA1W5fEX9qX0+mzSxMqwjKRrjIzW9o8vvbkNudS0djSty1l4f1FjcwRyzu24K+c8d6teJYwfhTJpVmIS12sKEZBxz1rltItPD66Zq9v9mn3Dc2WJIJ/Gum8eaDo0Hwxe4shcW10oiJZM57V5GNqU1VjGbPoMGv3fItTmfhkk9h4tv98WQumFOe5ya4PxDLdwXWstCRJ5sxVlx92ux+HNho+qanfiS9vzNBY7nbzCMHtXB6xc3VlJfiN/vTttLHOQOhNfRUFCUdOx8tjU6dWTQ7Rj/wAU+5EZO1uMjqc11unaVbzRWF/qVvceZHcI0flvgE+/rXLaFdT3HheWZ9UgR0fJDYA611Gkk3NkFlvp0O9dhXoD6iuXMP4TRrlajJq+p6h4h1K7tfjDf3Nsu0Dw7aqEb+H5mrI0PxB4jGnazcxNOzSXcm1lPbFYvxH1+68F/EaOS3lur9rvR4BLMAp2c8A5pPCGu+OtQ0rU5NHu7eziaaQbbiFTz3FeXg6EXTdm9z0sVWca2qVrGm/iLWP+EMELiYu6DduGed1RXWpztqOkSXFtnE64IbnOKiv774n6V4OWd7rRri3bbhWh+YAnrmuU8deMfGHgy307V7uy024DOZAyKRk11xotrRv5nPPERulZO/Y978G36D42aZBe2u22n0N1kJ68sOaraClrH8YvEQjt5Z47O7DxTdVAMY4FcHd634+g8c6bfW17oSynR45N0iMPlY9BXV/Cyw8d6tL4g1z/AISDw3FdmdzMiI5DqE4AyeDXPgY8kpOSOrM4OVKLuZNrrsELeILiKCZpIbq6O1lxu5NR/FrUtIf4OawbS0niaXTUXMg4BOOKwrTVfFM2j6y0iabcMjXG4xkrkBj61heJPG97rHgG5stW021S3+zpvVJwSw4r06dOamnfRep4c3Dl03Mr4CTR2egadL8zs+rnDgHoARXq98Il8fWc88cgMunyNG7dyGGcV5N8NNRvrGGzk0PRElt21BmjVpgNj4Of0r0LVPF2sy+LIFvfD4LRWjKwMg+XLdQa6cTTm6rkuoUZ8lNLc3dIuom8V6tdhiytFEhHoQT/AI15P8YJnj8E6kADKs3icMFI9EArufCviS4v/EeqpF4eumaVo1kCbfkwvqa87+K+uy6h8OptOj0a6tTL4lmhSSfAO5RuJz9BiuSEJOrZL1JxFVSpWk7PoeL6o+y3PnKRIw4z2GOK6XxxGrTWR2HzVsYVL98Yrm9Rk8y3RXcfK2CHGeK3vF8ouLiFA2Gjt0+ZuCRgV6kH7ydjg5uWjyz1ZioUMbvI23C4AznJqPT4mihebjcMnBPFTbFihYzqzpwSB61XtJDPHKNu2NnwrYz0rT35TdtjFSSidl8BDCfjR4VLt5cYu5GJzj/lk1dN8MngP7Ql7slZ4nv718g5IBf/AByK5P4PSxaH8TdH1i7khW3tJGZizAk5Ujj867L4Z3Oh6Z8d3vtV1jT9N0+UXAFxPMAMsxfJ9+a5pU6karktjqapuMZRV2fRF2sa+OtKs9Q1BliW3nIVuqkgYrNv9QWX4oWlm120kVt4emkU5xuJlUGk8W+Ivh/P4vXxBZ/Ebw7ePBprrHALhQPMJHJOenGKxx4h8Ial8S1u7fxJohI8PCILHcAqH8wHrXgYn603pa1+/Q+mwsMI4pu97duptWV1bRfEq585v3Q0WNxjnBMpq1pF3pUfxD1C9W+EjwWUGR/dyWqjoUOlar8Rb/zPEWjW8KaPHHEHulG5/MOe/pilg0rRrTx1rMgubG5L2sC+ZFdrglSeOvoazpzrq949fMPZYZvSWqJrC/W68e+IbiRUWMC1VJAOo8s5qLQ/skfjzxQJJEKvDaYZ+h+RjxVaOGxt9W1q5+zvOn2mHyRFdBcjZzn2zU/hnTrefx3rNzPGqW6C2RRJMD/yzb/Gu+nVrSbjKJyyoUfi5i14Uvo/+Ev8bW0k6S2sstokSMmcbYQf5k15N8d8JpWo29lbohi1hRuxjI8oGvXPD1vaR+Kdek+VRJcrtdSMcKBXknxnVLma5s445Llm1tpxEp6L5YAJ/EVrepzKKjdGMsNTnTcuezPTfh3DZ/Z9QY+RshaEEgZP+rX/ABq94HSzuvGfiEiSFF/tCM4k4B/dgcVn/CzTte/sm+uZtOZJBcKWUD7y7Bil8KWmtS6/4jzZSMJNUwqlOgEajj8c1xyr1Yz5XHb0N6eFoShzOZ3fgDRtKuPF/jx7meBJH1KFEIxyggXn8ya5T4cz2WjfHXxrqMcKeX9ut4w55WVfKUHNZfhay14a/wCK2khuBJHrLRnj+ARpx+tGlmW28Y+IzaHmO/VXIXqwjU1VPFyaTkiq+CpxfLF3TO001raT4s+PpJ2t0SW/tFjI4UDyBn8axLbUpI/il4pS2kjlD29pEoQZ2oFbk/nVHwG1neXHi37d5j3t3raTGUnsIlH9K5XxH4o1Dwt8U/EA0URKZ7SzMjuM4+RuP0rt6XMsPhHWr+ypvU65NSjvvF3iKOO3RTAtsCxHU7DmuMl3XH7WnwyMLIMEFvwDk/pU3w01i71298RarqUYM095GhKjgqIx/wDXqHTMS/tg/D+FdjJtAUg8qdr5z+HFVJPluvIyxNCpQqunPdHovximjuf2n9ajRvkj0BGUeh841zWkQ21x8TtKV5YY/wDQLmRQOuQVFdB8VoxP+074ieMLmLRo0DMcf8tTxXP6TLZWHxJtzdoHaPTLhh9dyjiuXmbk211E0uRWfQ73VEs5/Gfgr97GrRS3hwD1zCBV+61Lw74c/aL+E2t+ItUtbKwhvbuDzJGxh5ISq89snj8RXKalchPG3hfAAQR3cgb/AGdg4qXxfZ6TrXxD8CC/tkl8meeSNZBnkR5z+Ga2lFyjy2HSnLqz6K/aFa2HhewNiIPst34h0+Jjuz5gMoOa1fiZLplj8M/Ec2rPFFEbeEmRX2jAkXqfpXzp8XL+F9H0G3uNQnBHiOza3zKccPn+QpvxJvJL7wDrVpqupz3dpcOkbweYcFWkAIrlVLlqN/5Gsat4qN9ji/2k/so+B3iZ7CWOWO41aF0dX3fKZQf5V0/wb1KGP4ReFYpWVQmioSM/7HWuD/aFWws/gfqMcMLJG11AiKrYxhxg/nitz4bxRj4S+F8sFzo0TMxPbbyK6owTvp7yOWdRSaV/zGjT08RfChfD8JSWXU4pIVAOMFmYD6V8yav8KficbNbafw3ZFLK+GnBYXG4zfXP619L+BXW78JabPGAkYuMqmfmI3k5rltQ1OawspboXW1H+ISB2bnjIGP5VpzunJWY0uZOLR4hqngfxf8NbSDS/F2nGya9YuiswYHH0rG1O7ht/sd3LbNIUclhjqMcV7t+1TiWDRNd1AsP9IeHK/wAIIz+HSvDtWMD6KNpyVfIPsa3UpcylI1cIez0MnWNYTVJo3hgEOCBtHceprQ8GxKfHfhxnG5jqcIKjrjcOfw61zyxKGWReQffpXReAYWm8e+G2Ul2/tKNQnqM8mu6rGMYXPFlJSbPsS9gWT423/lzyLBH4dhABbqS7c1y+lWw/4QCC5+0MzHVWI9lMx/pXTy23nfGLXpMkRQaHbgHPUkuSPw4/OuY00W8vgS0eKfI+3jaM8ZMhrzak97M9ClyrlSQlxDG3inUJpLkujaMVAPBHz8151cqXWSOyOx8HYGr0W+jMeu6p9oyTHo42EH7xLHivP7SFIHJDDcVOc1th2227lVNUrdDmfh++orJqcWquJ3F0wyTwvHaum1DyYiuMA9Cc9aydC0j7HcXlyqyILqQs2T1rSvRGoRRywHGa6t7XISk2Vrp8oMRBc9TVJTHFLAWxuMyKGPPUinNLJIuMkoG5xSIEN3Z55xcx59vmFQ42kzXlZ75PaG28VazNGYxGNEh+bHJ+VuK5LSNPNxovhWRZSUa7Ep4+UAZNdIDFc694jKXe9k0aJs7unytWP4aTzvCnhcw3RSAzgS5PbviueomppLUx5rXVjQvIbp4/HbvLHGCQqOfTywa5L40wT2178KI4dmwOFbI+8SB/TNdVqdpbzRePZIbiUxZztY9DsUVxfxZuZJ/E/wANoo5d5iyRF16L1rK8VaS1sxybjJrbQ6a4tja+FbKSPyyJ9fUHj1lrVvJpv7V8Zw20kf7uFfMXPfbxVKa1hn8E6UWZ8y64j4B6N5lSX2m294fH8cFw0NwSqyPnBLbQAavmtVbtYINysos6MG6TxB4OhdUMK6HMWJOMHC1VhuYF0HRG+TzDq7FRj3NWnsPtWqeGLNb3a6aE49yQF5rCgsr1ItBz80Yvn57cZrKnU99nVyvl1RW+IGoXE3hbxtJEY2mjYeUMfe+UV538Cbq6svD/AInkjhhiDKocYx2rqPGXnweE/FNxJOFQXWcn8K4r4XRlPCnie4+1idplGNnTPYVVF2btuceIjdwu9D2i31KaHXdHldoio0eVR+OK8++Jd5cXOi+CLcuhSDVA7soyGHJxW3PLNBqmmgZKppZBPpkCuJ+IV3PDovhExIWBvj+7Xq/XgUST59TWnNUYN6noX2u/Flp32QJhL8sdy44rWgubuP4Pari3Qu3iXnd/EdwrnLK/afRtJmaSRGFwwkRuo4NdLZW95efBV1gbDv4ld9p5JAarqSnFa7Ciozldbn//0fny81K4Ok66qwKWlu4dyZ4wNtR6veXt3Hrr+aSuIzsQ+4ps8LR2mrICci7jDeueKpa1b3p07xBFHcLBIJYBvx24NeYrSW5vKTskkVPG2qeIrDwp4xvNJRzIkMC7kGdiHG79MmvnWK+0y7eS7vFb7XOMuXOctivqSZrqHw54yxMPKe1jMvHOcY4/CvlDxHHCviW8SJCFVxtz6bRTwklCdmTVpupCMrWGFlkuV8piQhzjGCa+mPg0J2+H+vC3iKrJLah27gZFfMFhDJNdPJyEA5NfUPwQkuLb4Zaw1s/mubq2XDj7wytZ5y3ypb6Cwb5a2p6Ld3Edk3iKKHTCoeS18wgcHPSuM+Pc5fw34gtyr4lubZVwcY+7XX+Mrm9t4/EL2sXmGW6sg4H8GMZrh/jO81x4Z1aPUM/6TeW+QvGzGK+XpVVHTqe3WpyV9dzTt9fMOkahpa2kit5lp5YUdcBeTUs+rXk+taxL/ZinyNVgO8Lzwo61z+jm4W51MgO7LJa8OT6CuljvGgu9SkEe83GqJuAGeSgGK76tktCKCm4qLdzr9K8RQ3txHFc2UrTSayhLBOoFdRa/Zhqeh3oRhu1i6xx90eWeK4azvtstsYF/ejUdiEdnxnFTeFvGWt2fi3StF1S1Bge8uZlmbHB2Ec/nisVRqSg0nY356autzv8ARb23nOlJHCrKdKv3ZiO4fFY9hbLDarJeNl49HdenGCxx+lO0S8E2kac1vBIWj027BdD03Maq2OrieynUwsrQaPtk8z13VEaUrvmIVSLZD4ruNNmszaquycw2oBxxhSDWNqt1Z3OpfZ4jHGtzqKqc9xtNWvEd95t4YDEQpgtV3Bed3FVpNkHiC2+1225U1JUwF56GtKbgm76Dm5XVtjp9Bjs00axjtZApQ3ZDDpnBqhq0unIE+z3UEbLp0Ebbm+8/mDNXILuOCK2hMOIfIvONuDnGRWPPeRPaR209oqvJY27IQBkOZP8ACsZQT2GuaTPMtfi839szR5ILnJgjXfzxkQuQP1H5V6zoI0wvC772e4s75zJnIJ342/rXkt1NFdfthaZs/wBU249MHcsDDmvUJJ/s+jWS6eEUm3utwb+FjIea3hOU4yutn/kcUFJVpeZYltLO3CIEaJy1tH1+U5HFVNWtvI0q3+yA/wDH3eZCnOMrzUcyLHa2sbXoaSKW3d/7wbbxn2rL/tS8QwRnYzu1y2TwMnitKlO2/Wx00pRSZ0er2ixQxg30pjWSyfDyE5IIOKtzi0SO5kmuDGHju+S38JWsfUm3Qww3Zhk8ma0Y7GwSBU+oLpGsWNxLE3lkW9yQrPyOKJayVvxJg4LR6HnXx91jTvDvwuTw7HeTy3evParCw+YRhVyf0FfL93pX2G3VLxcANgMD1r6w+OvhfQ9W+Dl1qd6Vhu9LtbVrWTd91yAP16fjXxr51581u07yfPhWY5B/OvVy1ycnFowxTpyp8t7Hq/wQKf2pdz2skitFbFcjnPz8V9J+C47j+xL5LmcqhnuZGcDp8v8AhXzv+znYrcS+I7gzbGjsBhc9D5hr3nRNZ02Sy1DRBqyfaI0unaJ+GJKdKzx3v1dGcWCSivI6a+s5BaWh+2OytdWojCjquzINcB8dmibwXfyTzxyNa6YEAxuLEy4FdXBe6k1vpcLlV3GAgA52fJiuG+OFjLa+EJ0gn+f7CsxlYfKf3vSuOnFNbHoVFKzs+51HhSWK00XRzbssLeTIXTHTdjoa0r68awa7kDJNvldeecZUVhaJp11e6RotjFcDYLRt8wA5PFX75bWxivIzIGlimkc/7oUc1nWi1NNipp8nLfsJbTXMzjUN0cceGBzx/BV23GsxR2s26EmZVKsw6rsNUwsGrQMbeTakWcDH3jsq1eS6lMllZ6fdwxosaj50+7haUFfVk1E+ZdbGs/mQmCLy+Nu5dnQtsNZviLVtO0u3WHVr+G3mlRcK74z8tWL5dYt3sI7m4R4yp+4uAcoa8t+PeheJfFY0mXSdP+0pZyRmdhxsAxz7134aHPOydjDFSq06UpRjd3PTL4slpCEjJUpwS+OwqZJpIrS4TGHfcN3XniqWsv5sMRiVSqRqFxxj5RTtMup7m3J2g8nO7r1rmqO0nHc6I1JXalvY881G+uYtetYrmHzlWYlmTrjnmvRbbUbl4oGa0kI2jZu64xXLX9rPNqFtJDaIhdj+8x6E1tWsmuReX9q8po1UhNo5AxxXPOabsKEJJRdzWj1xVkM89o8awHLsD0AxXyX8ULlde8f6xqNmgkgll+SRcc47Gvq5bNNU0+4gnD/vYmVtpxya+NfGKXvhTxDqehW7ZhjuWEbOcn1NdWWQc6q1JzPmUeW+5rfBb7S/xe0BwgDQyvwO4CMP619SahqSiafzIn3bTjjPNfLPwLmK/FbQZixLK8hKgdDtbrX1RfNLI7n7OSSx5FdOauXNY58Gv3Ekn1MPQNORppNRuUKs7dMe9dxb39oIAkdu2c85FZFlPbxph7eQurfePSrF3dxgB7fc7PxgdBXj3bVrnsUklSutzVnvo5mChVkTZyGXoaxknkSVj5UaruxjaKlt7l4UJkTaAM89aI9Rt33LtGQeciiDlHQ4ZtN3vqPku7ZWxJHE+ecFRWddS6ZIvmi3i8xj1AAAq+Lmzdi+1FdB0xWTcTpICzKoyeMCt1O6Npt2WqMDUrOzuZhOqwBQecjrVLUvDmkTQxXsNqjTc5cDpW5cWttLCRIwwTwK5ltSktdZm0cTA2oQNjuK7cI25NI4cQ0ornL2m2Fm9h5MtrHuDc+tZ3xN0vQT4MuZTZWwkUbQzD5unSt2FrYQp5b4cetcd8XbNn0OK/F0higOZYT/AB+9VOHtJpM1pSVKm2ux88/ZyjFbf5QrfKD/ABVVuW3XOSxVyRwRwKvXeoLPJvitygORuBrPuXZpVk546A19FTVkrHjRpSSbjp1ufQl9p2puzxR6U5CD75XivI9ft5U1+NEs2MxcAgnHevVL/wAbeISjSJFC+5ckrkYryrUtXubvUzc3EYFzGxIPvXk4OlyXV9xZhKLirPW57z4f8A3l7o0V48kMQ8lSc9eamvvh1qcDRvHeRt52Bs9PeuV0b4geJYNMigtZI0iRAGLrnNWT8R/Fd9Ku2aP92QFymK554Zxn7p1qvTa1T1NC5+G/ie3neDzLeRthZPm6VtR/C74kLpQureyspovKy2JPmz9K4u78b+KH1IyPdqgVMDaPvVbk+JPjBbVwmsSRqowAgI4rV06qsClRm23cuNoPxB0qYR3ugmOMxcMg3EnP6UX0fiKzjH9paTLEjrncR1qnafFHxfFvKajMU2YxJ82T7VXv/iH4s1hltr14ykY4JHJFN80pWfQ5nOlThzJydyeO91JUzDZs6uOTnoK4jXYtQn8QxGcrGsagqB1NdUniXUUjJKIvybTheK4iTWZG8QeY69OAx5HWtKbaTaMMRKM0otk/jie6fT4o52wFHBPemfDuyFzLI9tC4SNMMVHI+tReNNRe6tY7do8ruHGME1d+G/iC+09rgWMUZyn7zeuePSurlapmF08R5HoWmvrFru/0JpQrDDZ9fWr97rLsBG8ckTKRkdAa5s+Lr8yn5IlWRxkKOaLnU728VHuOx7CuO8oyO/2kX1NyfWcuscVqfMVgQQetTS61dwyJFNbyKJOcnPFZul+L9d0lz5VvYGHfhWlg3ODWnffFTxhMybLfRTEFIy1tyTUOcnqjo9yb3t8h3/CSXBcxrYSYRcbiKoXPiK8g2FQ2dxJ3dhiqd5421mb95JDCszJjEaYGKz9Z1u9v1jmkijVljPIXGahKanaxNbladnexxmrXd1d+LFu2OApH1Pau5tdR1L7PGi2u397kFj14rzzzEfXWuxMMuAMehrsrS7u0giWR2YBxgkV11WlFI87BzfNJLqx2tyatrBSK+QtEkuVz2NY/i6I23h2SymzFEWHzA1vHWrxrw2oRGXGWyOnNYPxCvLibRfJniRo/MGQOuM9axpqo2k9jtlUU4zs9TlvDzW9leQS2dwJLuT5dpbHtmvQp21yWQW3n7ZSoJfPQYrzbwNK6a8kgtwxXJUEZr1GS+LCV5FPmAfex0p4qMnKxyYJ3hvYr/Y9UuVkhnuGk2YCNnBJpi6RefJGWLBpORnrxV6K9mltjIgBIIAao2mvW8sox+V9wGOnFc0ozta56DjT6asguNFna5Hl7o9qZBY8CiTSJZEOXIeHqQeTV28vZ/tKg5wIutSQXM32Odx1bgMacFVdnITw8FNmfFbXUNrclSQuzLZOCa5Hw610+ozwxofMVz8w9M13CSn7NecyEiMBifX0rkvBzpJrs0xcCQ7gyZzgVrGVRXMK1FynBI6ZGu4pfvOSTgEnrU1xdavGQzSsEjTIwe3NWI0HnGQMo2vx/jWhJbNeq6G7SMtEAS44xWMpVFM1cW01fU5jUVv7jakj+YkrBfm7cVRTQ7uG4wQeGypFdbeadFDLHFDcBwp+9xgHirv8AwjQS2S5OqJM5YHAPIBpqtOM3dEzwkp0uZvY4Ka0nM6yzwP5qggE9K861K5QalPOdvPygDvXuv2NRuwTL+7bG7txXhEdump6lKhwmWfaWPHU124OcqjuzixVBqUXB7nqvwgmgt9GuimUQSqsg6571Q1ZPtOqzvEwWMOTn1OK0/h35cFjcafbIsmJAzyLyK0k0OynuNrM+/cTt/vHFY1akaTfMaRoVKlKxyO5beNtx3d6r3Ms0kMsYG5Np+UHFddqfhiLy5IEYR55JIrG8R6ObCzadGDfI2AvViKiniYt6CeGqJXMfwrAGZkeMpAWGMHJrp7iy8lnVeYyrbd3bjpXK+FLPUZ4PtO11DyhGAPOCeK7LULC7jVoY5D5nzAhjnNKtJX5pMeHk4w5UtzP0z7fdMI4LhY4olIZB/FkiqV+l1ZXksEnBySMGtHRra8tLtPOlVEbAPHvUup26z3rsWZ0Zmy3XPOOKaqO+jFCEowtbW5//0vhSwmkmLRkZbBLHHaj7R189kCbiB69K0tO0TzhKwmEfyYJbrWVqekfZZfs7TLKwY4YHg14zlFzORRrxRdeyWCzEuQ4x13c1zWkXV4mtxzWwZZYpMev0aukd/wDQgpUkIvzLXPaCVn1p3V3GBjbjpW0FZOxFSqueKZ1F99tnUecylgOWB5PNY0YNnPKJcnGe/atK9ElvIJXZ0TAwW71QkDXe6SI7n5OSeoqqPM5asWKjzWktTpNHmEPhqaRHXa0hIcdelcH4j1KaXTikzlnH8R712RuEsPAvlNxI0rMXI6A9q8916SKG1idtzBlwWPQ+9aJy50i6srxim7aHN2EamZBH85Lg/hXs/h2w1GHT/ORfkZPl55FeN6bGVv4gZBsOD9DnivWtI1S7sbFZTIy7SBt7EVz5hdLTU0wjin7ysbg1WJIpLfULeZzklX98U+Q6vF9jgSEGK4jDIHGaaZbXW9NeUXCQyRk5BA54qDR9f1d4be1vo4pfJkCxspIIUeteLCTvc7ak5JWb32aNrSVnW8MN/AsauGIftkVFqsN9NcWzwqwZGGdtXTeRapIY4PlaPc3zHgH0qw0Vo8qyu8isFHIfgGt4VJPVm0OWKs+g03M0VtDc3ibYns2eRs8g5I5rmvA6aWmnXUOiyyzpNfLPtLbhurpvEdvYQ6UsGpTSGKa1O4q2BjNc58O7Kw0TQru40q4FxGtwpRVOT06VvG03c56lVqpfc7K6kuRZzNNA0JaXcH9eKwdR1rUontTa/wCkFl2spPA5rH+I3ibXmt9NlWYwr9oO9Rwu33qzpTXF5PE0yoB5avGynhuat0W6bbOpYq0uWJotPq8LyZsBEnnjeCPbrXJeKNSvXurgvFHiEHaFTBP1r1FvJuxNcMwOZBkZ74rzvXJvDUlzcfa0nJzsKBvvH2rz3dXSZzzrynFq9i9qM+snw/o88Fv5aNahQucZ5qre2OpapoNzY3FswDTJlCepHNdfdNar4dsVjiJWKBPJLHkc9KZfWreVHNIQrtKpBPStaTlbXQzljJRlpqQ6PFcvaWmmzRLCbWJlCGsH7VJOVdLAKwcqxc5DDPWuvjhCXX2mVXMbQSZI9cda46We2RLKbO5JW6K3QZ6mt7/ZbNPazmrtHJ+JINXvPF8VhbsgUKhEYz+ddqvh3V12w3MY3eYoVc1iX2sbfG8unWSwlIxEGkxl1ya9Lu4IxcPKZZGCSKc56cUnOShZMxkrTelzhobrUBr1zoc0SqIz94HuB0rfS1uYILcW5laVkbO09DXH6tqlvZalrd/Bztuh+83deBmu48OSLeG0mO7ZJayODn2roi21ozVz5aXMz538XmOTWrkeb+8jdg4fnnPNSeCLOe81FPstyscisq5B496peLHkfWbpRJGxM7tgDBIJOM1f+H8zJqS2wjIIlGSB05r1Ytxo9zyIT9rr1PUV8La5i6dWMjLJtU9e1ZfiVda0fwxdT30K/Z2lRZRjOcmvULOOG1hmMUziMyhjk+1cN8WTDD4JM3nyCGe9QflzXm06knU941k3TTa3PI53jXz/ACImES/MOOeleg/BL4e+ANe1Jde8XePdDstj/u7C74JP95ua87Z5SspZ8EoTnpniqGi6bc3t4hs4Uup2yRG3Q9c5r3YS6HHSk3O7R7x4z+BXw/j8QnXdO+P/AIMKXs26OysyPMj6DaBu/pW1PouiWskFvba815GqAPI6bRn2r5ztdImtfEMcU0CRtHOP3bHgD1Fe+2GpeH9TElta3fnS29uvnQqehxXPXly2XQ71OLldrVnQaZpV94R8eab4utNl1GmnzIi7uMEd6xdM1q71GyQ3unxrsWTHljHVj/jVez8R21qdgldMwFArvnHtVjSsJZxuFIyh4z61jCSk3bod8J8ystiONGvTZw29tL/oiMzbvSrs2p2csWhwvvRoxIO+SKks5Ut5RuGHaBhn14qCbR11HUPCsKMLeORLksc/e46VliWtzGqlHczZNNlM9s8JZopJy205yQSeatax9vHkXFtJsWG4CkE9TXWWemCSfw3bpFnzDIJWz02g4rL1aN7nRLeK1ljieXVgW3DkoM/zxXIpTnsQq3u2OR1SxvL65vZ76WNWLKN5OD24zU72tx5d5YrNGG2BW5zx1roprzS7pn02O2VwbqJS7gfMdy9K1PEum2lnbeMNd+xqsOlLDswOXBXmq9qouzJhKom77HCx+FdemvFbRbq33x25YoxxuNWtN0zxGW083UO2Qs/3G+XOKt/D7TV1jxhNd3MqiBLA+VCGOSeck/pXaRaPp9vaadNKjCG3hlY/ORztzSXNe66k1K8ZR91bHj3j3Q9Qg0K6a5iJaWZvmY9eaqfDTR9budF1c2lkMrKoI9RgU/xdrF3eaTLcWM7yxyTbk3P9wZ/wro/hTp8niHwtrd7d6lKii6SIPDIV2qNvPHqa6YytS1ZlUqtzUpdjn/ijpWp6bptreXIw0jAMB/vYNeWQ7prl8YyNpbB6c17b+0BptjosOk2i6peSSSW7MBI2SwMgyf8A69eG2qD7ZP5OVxjgnkiuvBwXJdHJiKkpSJdVeNtsgGHOMegp+yMcdVVc598VFqbLJ5MAbZvA3nsKsXFpJbwMY2Rl28Y71agrkqa5VcwvO2ypcD5trZ2k+9dx46M76ugu4tkgs4G69BtrhNi7l2NuyenfNd540muZtViurqFU220MJjI+YkL1+nNKcYykn1OyrUtR5U9Dn7lo0h2yfMDjIHeqQdTLsCndkH1z6VZuEPkPIW5UDP0zVVEX70ed64APrTkle5ywT5S/qTbLNUkQSZGeONo9DXv/AMKZns/EfhPbd4tk8MySbSOrGM4z7ivn+6EbwAXTmFNw3MBk4r3zQr+K20iGe7s5IooNPEMU6pgbdhxz71FeTRvQtFpsyvBnhnU/7A8N6LBKqz7p3kGeoLFv61f1Pw5r1voGtpY3CIsExVy3P93d+lY3hXUbnStW0bUrnUfM8vMaxu/3gQP8K7C71C4HhjxNOb6FmF2Z2XphQVyPxAry695O7O3nkqnurQ579qO9tbn4n+GoLGcyLFo9v5gHY4IFa2iwX1/4Uv40lhMcL87gCSeM81x3xXkt/FPxBttV0kN5Q0+Bd2eMoSCPxzXV6Dp9/YeFtQ1FryDbcyrH5Tn/AGlq5KToq+6MqzhzysbvhrQbjTfiPoV1LFHGpsJ23L0OdoFcB498deItG8Va1odj9naxku2kaSRM8gjj9K9ZCSN4y06S5niaCOwfZ5Z+7yDiuR1nwdbajpOqa8EV5nv1RQRnaGkAJ/Knh6unM9maxnaBleH/ABqvjzV411uxt4ZoICB9nOM/XP0rXm0S5v8AwlrF/ply0NpbS4k3tlSwYZFWvFWk6X4H8RaULPTIVe4s2MzYzkgirei38Wt/DvX40gMMKXpG1Bw7Fx/jU1pae7oXCo7N9yrdeHPEdx4u8N79RgDfZ5CXQ8oAo6/nT7zQvE40HWpdR8SQSRB2UAjBIyOK63VdNtrfxhp1rKzBxZvuYHtkc1wXjrxHbW9hqelwW7gmchWBJycjmuSdOrJq7uFCrJpxIrvwRqEHiLwrqFnqiNK0kjYZsgDyznH6Vd07wjqU2o+K5NQ1WMRW7xu8meeVrU0T7Zql54WfUBFFFGZn3gFcjZwOa5rU/EsF5rniSytmdIZ5Sku05zhRVrnceUl1Wqho2Wjz2ejW9tb+KUAaQYbHXntTz4a+3+I5rm48UQx3VrbqFz16VDdWNtaeA7LVNQUxsSgiAOCeeMVq+AdJ0HWL2+1B1d/LjRJN7d9ueaxlCrFXizWdak7NHnPxPinsPAEHm6nFfH7Uy5Q47nmt7wTorQ2nh2VNYiiO12lGTnBHFZHxrTQ4PAFnbW0JS4jv3A2nAbBNegaD4f0/ULDwxFNE1tNJZu4Y8DgVoqlXks+pzxdJSu73PNvilb3cKzYvkuke5GZeu0DtXmkcZTUgZDuynOB1r0j4iwLZ2dzaX02yQXpUBT97HSvObi4LMvG1wNoPtXp4PmULS3OfGzjJpQGpH/xPtOubp44oIbyJpWPGF3jn8q+pfHesWGq3Oo6tpF/FJA8agvu6gKBzXy1ZwLca/pVo4aSOa9iDj1G4cV9Vp4e0M+G9Rm/spQ2WBA6YHrXmZnCXPGS2PTwWOp0qDpTWpzAubvSte8K6ldWlvf2/nFDE+CDlTXUXOvaFqnj65gPhKC2MdkHLwkAZ544rn/Heg6JpTeFri3vZoLy4nAhjaT5cFeePpXR23h2y0z4gX6+dsjTTIJJmPO4nJ61yw9rZts2pYmg3eN9DiLq/kj0fULiO2ngDM68rxjNeleOLzd8NLEfaY2ZpIhgDluBmuWltrfUPBOsXcUx8kvKNw6jDYrH+KmrXek6T4StNE8qQXcy+YHOQvy/zrmnh5YmorOx0YbNJQ5rrUs/DxLa31DWZhIPMktVDqOvU81wXi6DTk8O6vq9uZHltp2U56DnnFeheBbOCDUtSuY7djNPbKGZwcFie1c58QFmj+GGuXIW3Gy/KjYnXB5zXtRnyRS7Hk1avtJSk92ZHgr+xj8O0luLUTyXEh+ZxkjmvQfDGnwzxwhjGGLDAK8cVxmhzxaP8CLO9+zxNPcONm5R13V2uiTSXkGlzRpsuLiFpAEX7vIya5MdQc4+69zqyrHOjJKexj/GzF38TX0WBPNeHS7Z3ZO/Jx+orN8N+Jm0Hw7exTbcieTcrD5s9qv8AjqSWD4mXE8AWRm0+ASzkcnBPH0rR03TtGHga51+/gtpN7SEkgcHPFTh4TpxtInMsSqk1KF7GPe+LYtQ8JjSw8qlo1wR6Zziub+KurJ4i8N6Np0KrI8N2gkXvj0rqtO0rT720jXdBIrOh2IOQMjj8q6e78IaINe05I9GRYJFdiGHRhjBrpTk476nHKt7KUWkVvEN5HF4m0actEHGkRp5WOmMV1vwKuroLrMDeS63dzNg9wAK4PWJDf/FUkWi/YNOsljZyMZYnkfoK634QxW0txrJtdyWvnTHeDzuxyKwwtKSupHrYnFKrBWZz2pavpuiaVq9vbiKMuZ0y3YknNea+KNIuLHw3HdTXFsySoiEevGOlehReHdMh0LWzPby3RIlOSd2SXPNcv8VNes7bw2NGGmCCe3SHEhH3+OlbuMrpRPNqVbTsh3wt8SadoOn2MLW8Tj7a8pJxkfLiup8QeILPXfE4Fv5W5rTcSoxj5q5z4KaHZX2iaatzBHJM88oeSTnJAzXXa7Bo2j+Kspb20QnsQuQg4OTTxPM5WuYUq7sUPB/iGDS9U1TNr+8FwjAgjDfIM1wXxb8T22teCrawgVB5Xiq4uGdRnkocD8zXVfCO406/8Sa5p1zbw3Nx5+9mUZGAvA/KuP8AjPpem6R4Ptr7T42VrrXrn5M9PlqqfO6qT1sEq/LFnkdwir5bTsM7hwec1u+JJ0vL9ZWTaFjVQcdsVh6jgS22MFWcZ9RWpra5vCY92Coyp7cV63LJ+8zld+bltuf/0/zLunfYxDfKfukdDS2Go3H9nmzKgxnJLY5BqO5UrDhlyM8c8CorYf6PKX+Rhz7U+Zx2PI9nHdq7Om+DosY/iFYvqCLJCqSOwY5HCkiux+H76PB8WW1DXLO1ubW6SdY4pog65JypwfQZrz3wLOlvrHnsPmCNtYdzjpXoHwx00ax40e1ba0sNrJOrsenNefiZyv7p1Kbbs9DrPDEHw/Px91zUD4Y0q50uCxR4LR4h5QlO3LbegOQfzr0G9m8Ba58Qpkj8IeGLeKHQ/NkWO0RW3eZgfN9AeK4hfBE0Xjx/spgW6vNP+0SAcKVVtuf1qyPBWoHx/eW8rw8aVE+4D5Sxc8V5c8Q1eUfmdMKyTUZ622NvQPCvwuvfE9/baj4L0W6E9oskRKD5Wyc/pik0z4U/C3U/EOrWQ0CCCFUhA+zzsuCwJboeO3Suc0/wsz+LNSSyfz2t7ZPN2uQELZ4/Sm6ALuy8S39pZPN5soRwq+wxSpV735tzZSd21oZXw7+HHhPUPiz4s8K6nqF8dN0uVFtYzdsu4HPU55xjjNd54X+GXgp9Y8Q2I+3tBDeokZa+kyBsBxnPvXndha3WieOtfuLyZvtlxeK4wOcbflz+ZrsvD95qiajq20uXMgaQkcbtuf5VtUxMYtdS/ayuct8Q/Atv4U8P6hr/AIX8S6paTDWorVYzdtIpDdzn0z+lYXjbw1feE9NsZrzxHeXF1f3nlySl+clRj6Vr3h1Dxjo13ptrtDRa4LiWM5yyjB/mKpeONRuNSjtbW8Bzbahv2sPoMVpQxCtrsZV6rfU7vwd8NdZ1KzuFj+KXiayuEuzC6pdLt4UNxx703TPBniiy1LUbcfGLXLUwXbIj4Ry5GOTxU/hjxpeJoeox/Y7YzvqcgSQHBGAo/WsTSrzUbzVLm+mnVn+1FpBn5QRioVfnvKxUqiskiC/i+Lfhfw34o8SWXxOuZH06+InWS3TdKPl+bvzgiun0bQPHc+q3klh8SAJo7sed59oh8z5FPbHrXIzT694gtPEmhwSITfXZlIz1GVz+gruIdetdD1O4lgjj86W5P+t/3Fq1VlyOX3hU5E1Yr+B/+Egv/EviyAeKEhng1NELNADkCJTkAe5Ncl4jXXI/HesNNPHfzYj3yBCBtC4HA+pq34bv9R0zxRretWsEe7UrhGl3HKjAxxWtp3jC4sPFWu3i2NvIJ5YwgYA5wgz+tP27ktHY7svxKw1VVLXKPw4udbisfEV3bXNjarbahGskcyk7v3Yx06dal8HzeJdV/ap8J3uh/wBmjUxYo678mNcb88dapnxGPtGrW7WSRSX90s0gHHbAFWv2fYbj/hrbw6silT9mZgG/u7WxV+3asv8AL/IxxlT6zWlUjpd/11Oz+Ii/EeT9ofV9T1Q6IZ009EnTeyA/OTkD0zmubXXNcPj4yjRLWa5ttPlby1n4aPcMkHFbXxf8VwWP7TfiGC+aQyXOnwxx/wB0YZiT+orFfxd/ZXiOO4j01JTJZvHv46E0SqKLs/vM5QSj/wAObQ8V69eeJvD13/wikS77a42xNdZz0HBq/wCJ/FuoH4heDZl8Hy/arNLomKK4UhsoBwfpWRbeObK68VaJGYIka1t5tnTC5x1rJ1vXoF8eeHNQmuVyjzxYU8AFc5/SplUXMv6/QmLaWm/9eZ1nxO+JEUen6LFrPw51ONjq8Zi8plkJdeVPB4qt45+IFvc+DJoZPBesxJPPEHJVflG8Ed6wPit4k03UdItdMtrpxfJqEM0BTnA3c1L4g168m8ECK+WGV1uIGZgOoDgms21KWh0xmopNmd8c/E8Gq/Ce5sBoWoWSieFjLOmFJ3Dp+NbGjeP/AAr4Z+HOiaNrWm6lEItHEa3BiIjb5Pvbulc38avFyav8KL/T5imRqMfkBRztBBq5498Y6W3w2sNEtYVM9tpqKjSfdx5eDWvJFTctNjlU+Z210NfwB488GWvhrRLNLfVpPLAAIs5GDjrkNiubn8a+F0gt9Njhk/feNXu7gTIenzEDkdeBXe+C9WMfgPQrhYbeM29vEMKOuF61wOhapbT+H9KvZGtzNN41kaQSKDlA7/L+WK1lZx0eoc16tm9Db/aJay1r4bafeWxHmnUopER+mCOh/A14NPD/AKFIFWNQFwAa+k/jlLpmu+DJLO3gQzQypLF5fGCBXzesRltHiuQTMAS+Dx0rOM5qSOjmjytdDlsOgUHGcZyK6b4cy2tn4+8O6ldxzTxW2oKWhgUs78dsfSuaLM8pATCg8BhyK6b4bSSWfjbSNQjdQ8V0GDdgMGvSq1E6d2eTGl+9sz6UX4keHX8e+I9Uh0jXfMi09I5YjZt8oCtg/jmua0/xzpOn/DnQbdNE1RIRexjzJLdsuWkJFb3hnxal34r8Z3MroFe3hXJP3iENM0/U1bwVoOmBY5FN3EcseQ24kVwaLpc7vd59NDP1XxLpGoaxdTWsF9CyWADmeBkxz71yaEyEyIwIz3NdvrN3b3N1qsOAssVlGRluoOeP0rzyHO/CPuz37Cu+lHV2ViHJS2NZMzAsoAA64rOvxnyVBYbz1qcZRdsczZ6EDuKp6ipVkbcc46Gm5e9ZkxU1sVXUwr8hUAHB560WYPnpPIuSJFcLn0NQyhc45JPJz2NTWQmnljCYDK65JPUZqpKy0NnFS1Z31h4jsINS8Rzy2WoGaXTNrBIjgDadtU9K8Q6VZ6J4L06O31AmyQPKVgJDErW3Y30c1z4uuAiDbpiIpByOEPWuYm8QtZ6b4dGVDtCpKKeM4rmq1GmmjJRpyV+pvzeOdI8vxX5el6iftMyqZBAxVflA5/Kua8fXdveeMvBmoyrPatZ2sjLGyEGVuOAPpXQwazZ/8If4kTzBDcTXAOc5y3GKg+Mc1q/xD+HslrPbv9ntJWm+pQCuSFS0XZGvKpNa6i2+vaabDR4JItRMX9oiRFijJBbd0qfUPEenNeeKYza6nFPJOEbER4G0dTUyyILDwh5YUSDVw0oA69areIruOGbxnPF88324DYPotaynomuoRiuaz6GnaeNdPtfE+lXF1oesyG30iSNGSLPUCo4vGtpLDoco0jXEiSZ3C+V9880/+1EGtWOxXDLpBJXsTgVFp93FLa+Hbl3RvOdggPrzmspRak1HQ2dTmSTMbxnr2mXfhfWrT7JfRR3E4LvInA56Vzfw7ms9P8Paysay3FvNcLh4RyBgcV0fjua3TwbriSKkQEvDk9Oetcx8J3WDwBrfmSozG84YHpyK2ptJe89TjrxTqxsdg2r26ayt0LTUFCWJQK468da5rxdfWt1H4XRzcwvbSs8BK/fbnj9a7Se9tjqf+rcuNOHzY4Ncd45lEsngu2tzgGZ2kk28rgE1ftEtyq922mrnRW+swzWmnRyaZeh9zEOowGPetq18Wi38E2+mQaZqO3+1XkaTZ8vWqEUsMVto+2Uqfn+fH1roBeRW3wtsJY4jORq8hJ7sMmplNSdraM0pQlZdzl/7dtPseoSQWd/Ixv08xyueeKi1fWVmtdZJ0y9ZGnh3MVwO1W9Kv4ZPDuoJ5Rjkn1IMCfQEcUzUr6I2eqREYSW4jGM9TxSa0tYlwtPmTIbrxHI+meJhb6JqEkbRRo7KoKqcDrXzHrU/natezAOJXlJYP1U19VyXiWnh7xgtvgF3hAKnqdor5T1F5ItYvZZF35kPP41zYbXEanTiPepJKQ20lAkzdylPdc19KfCLxFHpvgC+RbaaeNr2AtIicA8V8yLI0rjYMHB49a+nvhFJZ23ww1hjIQGv7USZbpyucVeaQagjPBOc6mj2O7vfFBul1jydLvC0l5BgCPqOK574w6qureGtWhhtpYXa8t8NLHgD5lBro7nUtNdtfmtbvO3ULWOIK3+7nFc18d5g3g7VTHMF36jAsag8uNwzXzkIxd01f+vU9luSirsmstWtYXvJktJSrTwqzGIjOFHSpodYCSzm20q6kT+11cFEyScfdx61dsNNv9X0qa+i1GKC2S6iUbl5JCLWtZ/Y9AhWfUNUhd31RZsKR26V01ot7aDpUnyc1xmmXzRmMXXhjU0A1F5d7QYw+OBWJrMWtQWNjcPpt9k3U7LLtzlcHjiu0Xxi9xCB/aUSznVZJAjMMBCKj8M69NdT6Jp1zcxygPeNKScgfLxVRl7OPK3f5DqKEvh0PM/Bvi/V7S6gOmCeaG0s5YxbLnLZPU/Tmuv03xjrTQXlo/ha7lL2fMqISxXPORWpLoVtFZx+IbQxW92+nSCdolxuO49q6a0P2ezhuI/KR5NBUyEtgl93SlVjzx00aOeNKcWmjj5fF1zqMcrXHg/V4GhMKszxBQwGMEU668ZmbVbd4NBvpnkvCwPlZ+bFbesaqZ7q6RrkAs1sFQHIJI5rKVrq21OymAX91fs2AepAqHGUo3T/AANXSle7Zof8JFePDZR3/hHVvkSYicBQFyMYPOTVKXxZCI3x4a1J5o4oVh/djDENx39au2N7f6jccSEgpMxQsR2NR/YtQs4IryNo3ghMDugyWxvFDhea5dv+CVCD5dXr/wAA8qmkvYf2p7PVPskrTfvf3QX5sCLJOP0rvU8V3V3bW9zD4R1Xy5IpGUGIEDLHPGfWuJs7w337ZU86QzJJbQSbMngkR8n6YJr1rRHkjtLCb58nSpcKOgYzda1qXaairanJSlyzleX9fcY9p4ojMjx6r4S1rzPPhYMtsCHKj5VrM1HxRAbS3g1Dwtq0Y3zsJFt/u57GvQDff8TS2Q2z5fULdg3rhTn8KowahELdI5ozuka9Zy3JzuO3FYqHM1zSN42kmcbqfieLVdNf7LoV+Cstsis0QDNiqp8TW7QTRXXhvUc/Z5QVEeD05NdK2vaRE1tYz2mZ7zULUx4HQheh+tW9ZU/Yb5o4o/ntLhQduCDnArWV/n6EON/dR5j8WfFUepfBzWbGLw7qMREdqu64UBSMgA8enWvlcxRo5+zy5VmyR/SvrT45oE+C2rRQcMptFfb2xjI/KvkWLiFRDn15616OXKWl30ODFtc3Kz1f4DXdppq67diOZi1siuBzxvPJ+leqaM+h6tNJfYllnLS72TjAxzmvKPgrLbx6ZrsVmMTTwLFIWHUFuD/OvaNE8PWumac0kd+vmv5xK469M81OMqJSWhngKdoNPU12uYbc2xjt7sRxui5U5yAtct8Yby3ufClxpqtMMwwlvMPSMyc5P0rqGuh50SLtKM69D1+U1wfxgKr4QvJMARzwxRs3fl64KclHW569SEFFyZ2WgXFna2WnNH9o+zLZlEKAnccjn9KuXetaUJLsvbXcolZ49+zheB1qp4esUh0DRIvPlBFluCof9sVpXWLj7SRv275mGBnB4xmnKcWtdzmpc1249iJNb0pLedLS21FnTKFhb/IDtpo1eGzMCSxyyBozvbb0+WtGNE+yPHCzq7MwkZTj+EdqzL3T2tYInEjzsMk57jbT9quVJGk1LmbJ28SWs01kxkuTEo2spTJGFx0qp4m8d+H9GtnivLi5tvNAVS6Y3E4AxUuo6M4voUjuVWJo+p7Hbk1x/wAWPB+savPpzWkcl1Z2cqSSFecEYPNdOETdXXYxquSozZ1t9rFzGEZIZNiYILJ1GBRa+J5FW6jS0ZmkbIfZxjNTX+q3zWhkeGJYWUKMrzwBTLFtkU25lAUYC46c1hW+J2Lkve0d3Yzf7TIdWaKZAmTggnOSauJrku2KQQTSRqcfdPPFR2tyyXkWV+Vudw5x1q0lrqMU0MkONhPIH0rkk3ze8aU0nSXkWbfxPO9xJJFpki2vAjOwgk8V8k/E+7W58a6lNyJfNYYI+78x5r7Xs57sQiKRFk5JUEV8V/EmWZvHerZiGGncHj7pzXdlLSxKRlmULUtTQ+CbCw+Jmlai6GaKJm3hOWYlT0H5V9NXXilIZpV+yymOWT7m3ke1fMvwMlX/AIWZpQRGaRQ5QE8E4/8A119USRSxSh5II2kLZORwDW+b3VTQwy1x+rTjB7M//9Tw6HxNZBgJLG9CoeR5ZOfyq/eatpr20ctlFIgJz8y4NQs0yXJIXGf7tWVQQ26RyRb25Ocda+Lmo2TPocK6koMh/tmy8l/N3qWXGdvGao297BGzPIAy4zlVJqebU4mtngktGwOvy1QsdVtmm8jyXKnO3IqoVEzlrXUlc1rfV9NYM0sUuTwMJVTUdZtFjCxqUz0LRkZq/FcWscbYjYZ54FM1G5t3iXzIAI16ZFC5W7MmLbV7mBc65pltGFffucdNhOKo6hFoKY1B4nWaZdpYLzWpcXVsMyiMAN0Ncl4k8UXMHiGDTd0aQkDIK5ycV6OFg2/dRniJR9nzSNWwubBYl8wtktkZU5IqH4vzeGpPArfZpFaUkg5BHUdDWxY6jZNpqyuiCROeFHNc98Xtb0q++HjRXtiVBfHmIoB6VpVhd2ZVOdk/Q+ZVjjVdkTiRWJC981UORcK7DK56E9KniuEjG2zUnBPLdfrVNG/esJGwGyCa+lhFKKv8j551Uo6f8A+idRsLEQTSKzI4XCjFeRXMAk1ho2LOvmckGvV9SMOGg+0SZdchs15EVMniB7WSYh1kyCP4ua83Dwai2PEpVJq2h61pumW39liN+CQp69qvpo9kNrx5wT83NVdHWNbQCRnLEDqf6VchXfcIgLbRyQKylJX3O3TlV0V7jSoVuj5XK7cnd2q0+m6aIQzp8oSlmg23ZRGcqBk7qtywJ5JHzfd54pSaZktW+VWIbePTcxxfZw3y9cdKpyW9gbl1CYVTzkc1pWscIUxqjZ6HPUVSaJftEn7s5A/OpbW5pKTsmtiU22jpE0smI1KnIPevNJ4Le+8Q4gWQ24PJUcHBr0hLQXHmB4Wf5SMHoK4FWlTxTPZQ4jhQhVGeWPeqp2SbOfFRcnFpaXK/xCihjjtkiVtrqBu9DVz4VadY4nkdnZ24cs3GM1T+JsRjitmj4aIAtmtH4cR2zWzyCJs8ZZTxW0v4S1MFRj9cemx3FtpWmC5dwmQsvXPAGKtXGn2D7FDKpzVWzhlKyBFdcseMdai8uZJf3ysQp4Ncbp3erPT51Hpua1nptnI6ny0fMnTvirN5pOkZdTBggHjNULGaQ7tlvIGDZytWro/u2kmgmQvxualGDvub04wUbtGWulWrybUXjbj14p9/Y2MSKQmYkhPGOc02BpI5G2bgvYnvUl66OGSONnYxEn2pyhJPcxi1rpY8hjjs7rxWkn2JhGs4BB7j1r1q30ywFvFGkW0F93NeWW7FPFRe8ikjVWGPQ16rYkvawyRxO6vJwQK6K8GktDzMBLmlNvuMk0/R/tLs0QVhnBz1rkPi9b2dh4UtzbZ82aXBOea7e4tSbsqbKXlhyFrj/jcFtfDGnobf53Y8sP1FRSjea1PQqzXsJpKxyHwp0+3v/EcKSNud4yGweRXsVx4T0+Oe7EplHlsu0sflbNeSfBXY3ibcis7pbs+0D3AzXtbpcTG98y0lwzA/M5qsV8aOLLlOdBtrqU7HRbRLSSKOZPv8Njpz0pq6fH5ixARnMpG71rQto3Fk8cdk7Nu6Y6VDb747iFxZynZKSw965uV6u5u5WtcpTaaEuWSQRcR549KVrOKO3dNg3AdfWtea6l+2yTzWPy+TtQ47UwSq9tPjT5XYgBdw6UKcranoUmqnuo5aeKwi068dkIMije2eBXB+C5LCLxRMJPKdf76HkeoNepajGJND1Hy7F4zEnzAKD5lea/B4z3Or3Sxab537uWSQlPu9Mda6VrFs8yUnGtGLe/qdWI7I3fleaFzIxyfrVu4s45duyZXDIDxWqbS9kvIpl0lFGxnYyIOmTVwWEu7y4LJVUKvOOnArJunJJyO2jCarSTOWubeNLkjz12s+H9qbHDDbr5gb94cd+vWt/UdIluLtwlnnfKcBRz1qFvDU8rRgxuq7c9enBoVOMncpRqOMoroYSXIhV/3m0eQwAz14rwe7i8i9khyRljtOeQCa+kv+EaY2N67puEdlJIS3UYAr5tmeE3c5X513bY8nnrXVh6cYK6R5+KlNuKk7Hrnw4mjtPC8rhhveb94VGMjFb1lqVgl4j+ar/K2056GqPw20XWdQ8CreRQxG3aRtpI52hcV0mleBbu6uB9nsVJWEncWxXNVpwk7TNqSn7qWzMmW/tnnfzWDIWz9KzvF+owDTnlijVMQt8zdRyK128K6hDfS7rTLecFQA5HJA5rH8daXeQ2k9vf2xhUoVDMvBPtXNHDRjNpM3qJzj7r1M3wBNbSWE0l0WLrMpA6DrXXzXNiuoEqyO20nBPqa5LwFpD3Fon2e9jYeYCwl64zXWS+GLhNSklnu4dsiDywD05q6tBN6E0oSjS1RoQx+HLkQyT3cMDKV4kHUZzVu4svCqhPL1JC5VjtVe5bNZsPhSW6MCfbbaQ5QSLjpzTm8EXplYwXNurYON3GOamNK6VtzR0nzO+2gzZY/bWW1bcgTDA9+ahuk09vP3RKB85yR93irUHgbWWu2WG9gLLGCzqTjGaS48AazB5vlahDIZ0Y+pB+lZ+waVwSd9FfUxl+xJEUMZDbTg9sYrlNGWA+KWuF2hZeBzxXbSeBNdWL/j+jbYucsa5bw34P1y98WXum7o49gYhpDgZA9a3hBNNXOLEUmpRk46HY6xZafcWaRz3MDkBCqAcg1hSQQlwYtkZRSD+ddR/wAK71mKxa4+32pLlVXLc5rLTwFq48qS5vIZFcHhcg5zVQjaVrnRKPO78tthdVEJ0a1t5ANjMc8cGuA8bW9sLRZ921EXAFelJ4V1TVvL0q2njXyAxPm9DXDfFLQJtCtAl5JFKWyoVOea6IxatZmeIoNJtrQ870qF/tcM0h/ds2TxkgV6np9ushhRld7aQqCc+przHw5LdG8g062VD57bX3jtX0Lo3hhBDYaVIq79kZEwPA571jjJSWxlhYSknfZGL4p8N2llb/8AEpuS5I3mMH5lxWda2U0E1tPNG22SIE54IavTZfh9MNe+0f2xaxwlCpaQ5zz6VauPh5YTyKB4ntSY2X5gvA9q8eMJaN9T0HQc25W2PPrO3YXCyRuT5rEkdwK12N9Hd+Ra2zzxjG47M11F14M01bpGs9Wjfy4yHkA4BzVaDwWzXt6bXxktvbmdTjj5sD1PStac29JGs8O3dLRnN+Jv+Jlamyvx5MflbUOMd+lZvhC2l0i0ljsbaKS2EgDOOcGtfx3oAthDIdZSaKLgnzMd+tYvgP8AtGzj1h53EltJeBYXLDZjAzXVZuCsYOio1X7T8xnjS7smtY7XULUSxSS8BOuar2Ou2xhghsbSQG1UIoYc4rd1fwzpmvz28UjTwPbkujwnhjUdr4aWwnkxd9WXcJF5rWVSnGlySKlRqSblAkHigwxPHJafvJJcg49q5nUrDSbm8iv59Qkhkkb5Vbhd2eldhPp0sCSCK0LqWJDFe1ct4k8I6vrd1p1zZwKPscizbf8AnpgjivLnyv4UNUZWtJX8joLzUpP7IS0Cf8egQkBD8461Sn8TXWLcLAFikmGWPOK6i/FxcRlrmBIJHjQFQOMgVnG0syyRyRbiHGSBxWkUnvqJ0W52joQQ6zI6yiQuT5bqD2rlIoGdLVBIsaqCAufeuzvra4ngeGBYkUKcEcGse78DX8wsb1LhkEUfzoOc81c3CyN4YeUZO+pgad/Z8Xi2SSwtZGu8KWcjKsAelekXN/qt5I/+iRqXZcg9K4S28D61ZeI5bua7zZq6bhEMNyeldncaW8epNHCt4Y2cYZm7Vq+SS0OWdOrKt8Oh54BFZHUo2KSS/af3ikcEk13uj3MmntaW8cDO01lJt2jhVxWSvgmefUJbho3jglkLbivOR3NaCPq2nzp9lZGSK0kVmZe2PWtKVrWW4YmE1TSaPnbXpUk1a8nIMR851APUYJq74Qdl1CMxsVYyKR+dVNddZb2SSGNQZJWLkD7xJzWv4H0m91S9D2+2NYpQpBHJHtXsRnFU9dDzKWHnK0UfRmjXz/YWuLmzV1DY+vFeZ/FSfW73QI7SZBHYyXQkX5f7vOK7O0l1ZLNbJLNdsbH5g/J471yPjrUNSudBtrK7sE8tJGwu7ue9edST9rc3xGGlCD5jyeSN5Ld5f4cEYzyBVz4Y3kdp4hZpJVSPy2+duxxVa4QRQPFJ9+MENz1rO0uNcONoCE8MeDXryb5XY5Kcl8exfuDDdeIzcedvdZSxYt8uAegr2r4baHHHouua5b2StLIgyxOM/jXiumacbzXIh5saqSMqT2zXulpqk9jps2nW9xbwwvtXrgGuKtGSWvUqMZTnzdDgPEN9AfEaxWzYbau8Y9a7u/1X/hGdD+031tI6xxgsMc5NY2oeA5vE+pyavFfxQfZYwcK2N+PSmeOpL+98ImKR5bq5Ypv3DsD7fSrw0oSqKB0p1Ic0kuhoeHfEx8X6PrUum6fOjaRbq7tIMFck/wCFaK6jff2x4NS3ijeWeOUorHC5C5Jrm/g5a609p4qhgZIt0UcUySfxL14rsm0nUfO0K7t2gSawtZQNx6liOn4U8bTpwrSitgpRr1aPNNas7bRzepfeHC3kEskgfA6kqxzXm/jDXrqSK109tqJa3bsJUONx5GD+datrqPie1vtKlOpW0i28cmExgjINYuoeG7zxHbW1pLdxKXuGdivB9TXmKDhJO2htRwlWUdUX/Dum3M+hHUIpYo2iu/8AWMM7jnrWN4k8ZalcnWNLlvVKTtGsqAYWUDtXTxm807SLfSdLvYFiiuSSrpnPzDNcnq/gv7ada1U6ikaySLuVT9xmYDI/GtHJR3QLBVpzuf/V+XPhATfanqdxaW6D7NbbQMfd5JP86tePb/UrTQ9HjunQLJ5/zQccAcZqj4d8N6r4P1LVtM0nXol/0VPOlYckbOasNompaisOn3usWrQvbuysx4UkDmvEdSTknbQbyqrKndHht5fSnQ7i3eEkqxBH4+1eq/BCD7J4E1cWPkkG8jEnmHg8g5rkfGfgtfCXhS18QR67DeefcbJFzwyk44re+E+lajD4W1KeLW7SG3a4R4x25P8AjXZGUFSba1OV4HESnyvaxH+0teSz6/oMmox7AmnyLHsGd43Dr6V43CGJkmPy/MBntivW/joNQ32kF9q0VxOwAHlgfcxnbXk0Lxmd7eRW2bhkYxg10UJL2ehnPDulpNFTUl3RIclgG5weatM2LVZImJXBG0npxUGtJ5cnkxSFl3ckVMFih075z8u3k4611JuVjkSg1qYwVeAm4y7htxXX+LJtRvPEEkt4hRlhjBQdB8o5rkFWKSZQW8uMuATjoO5ru/iDby2HjXUtPFxuWFIQvPBHlqeaJwW60ZtVp1HTvBe73OauHVF2llOThhntVa1/14252g8DrU98qqm12A3H7w7VBDhJFUH7xABB61FRuyuzKCexY1uNjbwvuwdoLDtnJr3zxfLqNj8I0urSbazLBFJsG7YoQZOPavAtdLNDESu0Z4569a+jm0yzn0C4meaZYYoI1ePB28qP8a5sU5cieh2YKi6srRu/I4P4XQr4r8d6TbrPF9mhSSQmUHoFPT8T+lewataRzeCvENvI1ownujETtBJUlRxWLB4Ts9C8Raa2jK8Tm1dTsTB6Co73ThP4Rvmlu7/zBdEKwXGDvArza1ZyR6MsrxGtzzL4hWU1r4+Npp+UtDbxIJEO3DdxXsHhTRUg+FSPeeTNMbssxl+Yn5hivJ/HWng/FRdIN1csksMLtHj5icdRXo8Og29t4MSH7TqRVbk5Vn+YfPxWs3z01ZmSwFaXQ0zDHc/EVLCAwxW8OlHzVGcltx5FZFlpi6n4GvJBcXEES6wIS4lwW+ccitWx0bSrDxk9zDFqkjvp4WVywLDk4/DrWXc6To114GiTTTqYjk1FJgPM+8RLzn8jTnJqFo7hHK8S3yy2HfETS/7EvbeYau96Y7UnEz7mAzj8qzvAi6nqXge91Ia3JZWxugRGoUq43gE8+9dbqOk6JqviJI762uWSOy2ksc5BOcVhPp+gf8K8aKxg1K3tY7jy1VSBz5nUVgqlT4TV5VWildXN/wAWNdWPiS0vLHX1ufK09y5dQTnPH4V5Dd+JbzUPtDtdWP2q6ugh3HhSWC5r1Ofw7pLeIrfz0vX2WhViTyQcHmsS98F+C7Xwpqur22kTiVLgMJMjqJBmlOrNQfKtfvOhZVNx16m74ms9Skk0TTf7RtYEWNwDEOT8oGfxryWS9a11W/097GeS4tJDvZW+/wBOa9bvdE05vGmlW7xXLQy20hADdgFxVKDQPCO3XtQn0+5EiSsPMDjIH41qq8vhlGxEcmqW01M7xtBqcfgbRbu/V2VAkjKGBK8Zx+FJ8JtUVbTXI4YZ9lxKuS2OfkwK373SNDf/AIR7SLoX8tvduTEskoIJCZwfwp+mWGjQ6vrFpYWLxpbRxkCPAGSpJrCF+S0yo5XWbtFWPN7v4PfFD4nRyw+CLCTVIYJ2Z1LgFMkkYzXoMvhL4pW8GkaJefD7xS0ulW7LJPBYmRQceoNcD8Ste1vwN4f0rWPBniHUdFuby7ZJjaXLJuUA4Jx16V6r4c8SfGTSLuzgg+L3i7NxZiSc/aoyrEj3Q12KypXa/r1ClklaVW11fz/qx5xD8HfiX45a/uNe0DWNG0+zdpjLeWpUsAOvPavEZXJf728RyOuRxuwxGa+gviT8Tviu+iOPEnxq117Z7iSBLd0i/eAdiyoCa+eoIJA3lgs2GOGPeu3CKLpczVjzMzwvsK1p7mr4ZhuZPGmkXDqRbQXMbsw6LznJr6fa+sv+EM1Sdtdj3MXYRo43dfSvmPwhZG++Iui2GGCXNwoK7+DxXux8L6NH4TvdWWyi8xZ5FLr1OHxXHjXGTUWbYXL6+IjzROc13WLnxV4o8PJCtzJDazKqlhgAYr0l7tDrOtG81MiaOziX5Rk4ANZWq+GtC0y78KLbW8mLqZi5SQ8kITUlj4bkuPiB4haeLFmljB5SiU5B+bOa4UoSik5WS9T0HkteLbjH8jlrbXbOfwRqmjxyzxCWd1LYxjL81l/FXTm8Nal4bhs75rpZ/LRA3zEOcc/hXUy+F1ufBN9qFrE6vDI7HDZyQ3FT6/4W1EX3hPzLq3kNzKQfOTc0fyZ496Gox1i/kOOT19dLXNbw/YR2d/PB9vladbaMyAdFrifiYljJ8IdQ+z6i8ZOpvJ8x++d3K/jXXWmk+KW8Y30FnrtjBHDbJvV7bczdccg1wXxBTU7b4Vh7m1ttRhfVpVZUUgqdxwePeroP96lzWM55RX5b8t/68zK17yJPg94ajtb5nWNVdo84ye4Nej+BPEFpPo+hPfP9nmgtHjbjkjPrUHh7SdcsPh94fA0fTMOV2K6klQeefWt+efxJba/b2f8AwiumSM8DONj7Vx9MUsTKTm1Bo1oZNJ0leOvyOM8WPZz6zf36X0slwsSqFK8beaqeFpNK8Q/C/WrIXk29FmVEfO1jzXZ2Wp67a69fTReG7OU7QWRmGOnQcVmwa/qcfgbVbtfCNvDbq0juUjU9W5qOSrbSRdbJp+zTsch8O2htzarqE0iujRKQM4OK9T8Ua5pdtrELW+ozhkhkZP0wKydW1uaHR9IVfCMscdy8PlyQ24JLYHFXLjV7lfFNnHceHpoZBC+Vmthyvr1pq6sk9UKOTKb5pnCeBLm81nxzqGpal9pe0RV6gg55r034bXL3lt4hh0941SK4mYYOMisNPEb2+s3qWVmjTYGY2gIx+VO8D+MNC8K+Etf1e7uIBfXdxcbIFQgE56e1aU463chYnK5xSajc52e71LT9Gup1vrjy7nJcdh854rP+Jl9Hquh2paymSeQojSTxYTGPWtOHxVZp4Z33l5ZtFPFGwA/h3H/69TfFu4TX/h5a6bol/aXF9JdRsoSUfKFOTWju5aCllScVKWhk/CG/0m3sbOyjuZ/Nt5p32oeGFWvHQm1PxLcyWzXO2OzQhQpOOau/DXT49MsNHtLySyS+Fu7StleCe1dTZC5ufGuoPthNuthEoOR8zZOf6VlVjNz6joZLF2krI5L4M/YtBi1e9uEZrhr4rIVGD9wVxXxg1L7X4f0dPK2x/wBrXMil/wC8QcV654MsZo7jxAu22EEmqO4PGQNgHNeU/GwFvCnh6DyVDf2nMzn2ycfpV0ZTVVXJxPD8YRc7nkF0c3CKBvZ5ACAPfrWnrDbbyRXV0YMAM9+BWXlk1eyj3Mf3iqAO4yMVr+IpAmsTpI3mNG20Ed69e13Y8GVJ251oY87Boy0mM44571Xt3ZrWTKtkdWB/Srd0sSQNvb5icgevtUEebe0LlSN/PStnotDBRbVmbXgVJbzUvslvAXKwlxxzgV6D8JJ5bX4l3SRK8m/TpN/B+VtwG2sH9nmwXU/iJJbQkLnTpypc8A/LivRPhf8AD3xB4V+JE99q2pwulxb3AVASSctnJrz8S3F6vU9nDZdKuk7aHX/2lIPHQ861dZU0MoDjBC+bnFcv4yv/ABVq3jhtK8NWk6znTUnkkU8Bd/GT7813J03/AIuRcQG68xv7FiyeoUF25qLTbJF8f6lMl786WFvC4HYfM39a8iNLmb5XY9mGQxk+ZnPfD+HU9D1LWEu7WWRryOAzu/UOAaq+DNN1G28Yaxf3VrceaxVY5R0CEHiuvsoYv+Eq1aDzpigWIhuzEg8UvhuBp9a1rNxLi2u0hHHGdgP9an2dpbmk+H00efyaV4j1Xxrquqtp8sg+1BGAGMBVAFdF4avtX8nxCLPQ5ri4bVGjdABkARqM81veGVuJ9Y1qEvINmpsMMeq4FQeC7WWbUdfle4kV21aQAD0OB/SpSl0ZqsijJa9Dg/Aun67Br9xPDBKscV4yPG4647Vg+MY71PErSagmwXF+zW6H+I5Hy16x4Cgjki11riWVZYtfuUQ4zhQRXMXfw8j8faqmpXGuz26abrMgjDJncFYZH41dOrFSSbsKvw6mtBbWw17V9FuG0rw9iT+0JN5BC9CB/SrPwvstcGn6rFrWiorLqEmAGySc9K6XwNprrDf2jXUqRjV7hVYMcEbuP0pfBUEU39qn7bISNUmBJPA5AoqyU3o9CafDyjB2OI+H/h/U7jxlrOp6zaxhBeusCxPx1GM/gKs6voup+Jbm9bS1iCpqsoeTf90KRkD8q67wXpVqw1SU3MvmrqswL/8AAhx+Rqt8PdGtprTWIoEuNra1dkl25JL4OKFUtaPQ1/1fjdyb1sZXhjQg66ukq75YL1ghz1XaMVmeCtGmk1PXJtYtNojvAsQLcldvWuu8I6TCtzrQhWZSNRkjBLdAKXw7ppm1PWvJhkKxXvlszHkttBP86auvMhZJFaXOEv8AwprGp+LtS1HTkjFos8K8kZVQBurqvhHaQWv7Zugx2zNIsVgrAZ77MY/WtTwzpkr6lrqLYTPicbCCPmwOaX4caT/wi/x01H4gtZTPNp9vFFFCp5G5DuJ9+lXCSur66hVyL3LwZk/F3Q7nxH+054gkSaNIbS1jyjHvvbB/nWXd6Hcv4gexR4PNjsvMUg9t2K6zWrR/EXxf1/xZ5csby2kMJjx823JJJ+pNQLod2fiAStq7RrpK/XO/vU1HFtu5UMm5oKMt0jhNK0G90/xMiX/lySS2zyDHQAGjWfC1xceKNNuPNRAd7BNw+76V3t9pksPjeytJLYoJtPdmDDlvnAqHWtIZPGOgwJEMGG4BPccClTUW7lRydLdnHa/4cb7bY3O+MYnUcnpVjxjpuojSEFo8ZMky9W4611PizSWifRFjjDRzXx3sTjjaak8V6f5Gk27i0JRryJN2exYCqUbvUp5NSvzXPJ/ilot9pHghdQvriJyXC7UPIY9DXVx+Gorvwrb3c4gIazEoEnIUba6f4leFtK1vwVdW95pzZR42BVyucEcird7ptpD4JvljQAw6ZIIhu64TgVo230ZlLJ6bd+ZWMbw1Fcf8IhBZiSJmIBJQ8bfQfhXnsOjxWejaWkF1HJHe+I3MZPVGO7gfkRXsfhHTrIeGNJkSeEZtULgOMj5RXnWmLpf9h+FjC8UpfxLMRub7rEyH/GnGnKabtqtiZ5VhoST5tC34u0HXLjw7eR2OpQpNGAymQEnA7V4pp9zP5kolk3PEMboxwTX1q1vYTW99FNJbhRA2SSOmK+TZ41t9VuAk8YhF2/lgHjZnitcMpJ+8Y4jCUoU2oO5zl/JL9okflyScjGK3fAsyXHieysYl2ySybQewPWs7WUAu5CMKmeMDrXqPwK0rTnNtfaj9k85Lx+ZCMgbeK9GrJSpbHg4fDKpXszprXw1f2+q+Jvsd9BHGluu52J67Dmn6WLqx0PwtNNcRvDLJBF9WIODXSWv9n3F740239pEUTbES4AbKVTeHTR4N8GQPqViWgu4Xf94MnaprzanPbt8j6ZZbhEl71/mU9ejvYtU1ET+VtMCrhRziubgjt48CLdn/AGq67xH9k/t3WJLe+iuFaKIoA2e1cgswMmHUL6c9a9LCKXJZnj5lRp0ppU2XtNntkkzcgna2ePSqOv3Fnc3SvbEgkEsuelSw8hnG0nnINZuo+SFV1T96T1HUCrbs/M4oJQRDJhOQdwIqOyEpmWPfsy2M0SpvUMm5epOTUmjRRS6jbSTzY2yDIzxT5eZXZUZc0lFnaeHxqulDxTanynje2G1mH3hs5rKg8LNqZ0KWa92SzQ5VAuQoxXWQalYCPxJeXNwquLchQTwBtpbR7Rb3wlc2lxEF+xN5wz/FgYrza/PezWh9BRy7DvXmV/U//9b5FutNurfRdVtY2ZplugCrJ945GKxvHMV6vxA0K2vBI7jTSxdV4A/yK7ucRT2epzz6pGm/UVHUAjkVq3ZjuNduFkeJ3FiQHbBOMdvSvIkpp3SPp/7MoTVlJaHNwJdQ2Xhu8UtNi8DKAO2M5qPUDd3v/CUapbpMhnvV3Bk68AGtuye4+y+E4VnjAW6AII7YPWrN4CbPxNL8xkbUkSPZ0XOBVJzaNP7Kw0WnuYp1Ga81W1UW00brpjAHZgbQOeai0qSMR+HrdbeWVBu2YXp1711jWd1JqH2eUjy4dOYb84OCKyNLtNQt4/C6QR4BglYt1zjpUqTb13NXldLn02OW8V+dc+CtUSO0laSe8aMCQcYLYFY3gN7vT/DWq2l3ppQxXahjj2FegxQXk+h7rjaV/tXLLjqN/NQX1h57eIGe2CJFeJtB/iGBQ5TUtjN5HSlK7kVoZJzczECVilmCEx1Fcx4oW+1K/wDD0SQSrEsUpdgvI4ru7iHdc3U0atEkNoMgDqMdKis7QNPp6k58ywkkIz93ioc53dtjStk9LTkepjWFxNa22l28iyvGpbBYcqK7W4ubOD4eaba243TSX0rlQeg5rnrBN9josnlcT27MD680qWuYLAbSN0z7RuPrR7RyRm8i95JSsY9m1ybKcBJGDXo9htzUt7Fd2y3MItzIj3CnrnFaogUWzsLnG68C7R3wajutwgv8ISVvIQMnpyKpV3fYVbI7JJMwtUvtWstC1zFplEkUyk9+OK+er2V5NTmaeEIzsfkHSvprxNDEdJ8VtL5kkaSJwB04FfMN9LGdVvJnVtm9gu4cjmujBwjUm2ePmmGq4eEb6kVvceTM6uowTgkDJ617n8O4jL4Ou7MM8aPdx5Vjjdjoa8FwNzLuAyM5/WvpjwPZS3HgjzY1RXW4gVW/vcc1tjoqVlLU4cHQqzn7pZurZlF0iHy/9JjOAeAwxXPePvti6NNPdXfmL9tjXLEnaSQK7maxuDDfNEYkZLyPORnJqDW9Ii160n0fVbeF4PtkbNt4JIOa8dQi3oe1PLq8o69Tjf7A8SzQNHbeKrnyGnQGDfwSRxVSLw143dGjfUop/Ku8IOm0j1r0CQQW8whtbXb5N0NuR1IFJHMm8yG0jJN6XZvU0TpQb5kdMMvrKNuxyOneGPHQije4vtP86Sds4YjHFW0TxdYtYyJdhPLEq5R+vHNdOjtuQrCoV5nKj0qJG+Ww+0QgrtkBIrCFBJ8qehksvquWsdTlbS58dLYwvbXt08DW7kbz057U6XVvH5sorS8vJ5PLjHzBuxrorSeNIpIlVtptXCAnGBUphXypH5D/AGdCCe4raVCC0kXTwldM4631rxZBcfaRbXs5juEYMpJAx2NdLP8AETxBPMko04RyRXBd8g8mpWuIA0yI0yeXLGMKODx1qSRrAyFyzSMZDj5cdu9KVBRVoshYbEPQji+JvihEW5trK3TfG6sSpOPU8VZb4uarGPJe3hlV/K3OAcADB6d6zUghtxGIYnYMjABcYAPWm/2XbYdzEFQqnBHShU+Z3bM3h68YvTUwW8dTR/GY+L0gJumt2RSBxgjBziuutfi5c2y2okAzFAVIAIG0tnH51x8Xh68j8crq0a77RSyuSM9uK34reyiCyTWayRpFl1I681rKkpaXOSFKu5O8bHRW/wAboHvWd7I+dbyDaQ3Xio1+LWntDp0F1YySBFmLFWyy7myc+tc2NE0t7mW4FtGBLIpPONvGKrQ+HraC3VgBMQjAn15rmdF3tc6VTrcu3c9BufiJ4SvQbi2j23NvcQyLvTB+UcVYs/i54cubK4j1O5EQaNtrPwM555rzuTS7abbAsA3mRQ3I6YqKfQNMEDQ/Zwd0Rzkg/wAVDoVJWs9glzp7bnT/ABx8c6DrXww1LQ9Lv4Hlup4CXXBKqMZ/SvlRisVuGVt6KcMc8mvWviLoHh/TfC95dWto8UjOil0PBOQK8kG2CLywvBII3HrzxXpYKlyfFoeZj5vmutz1n4HC2hi1TchH2q3RQGP+rAcnP617lpN/4bsdINtNqESu4nALEZbf6V88fCy3a/S8QXLW0sUYLhD975uBXW3HhlZcTtLOChYghulYV6M5TuPDVGqd7HswvNAsrCBxLEfIkU5Byw+XGK4j4w3NhqGgT20Kq++3tl4OMHzM5/KubXSpbe5H+nSSKWH3s+lY3imO8js5ppHncMyZCHoM9BWFLDu/lY6qlWbptPQ960JNJXSNG+0FFEen7Thuc5FWpGsjbT/ZvNWMyyE45J5FeHwQXTWsElrfzRP5ACxs5IUZxzV43fiSzTYupo6nKjBOM+tFSglblQ/au132PanjsVtTcpJJzJJkL6bO9RSQ2EsyQrOxzCSAD1Oz/GvI7nVvFywiK01SMbdwbcOvFQX2s+K7ZrZ7e7DTDOJAenFZSpzikkipVE7to9mvbS0j1KNpt7qFJ5bgfIKxPF/ifQPDdlONR1RLc3sZWJS+CeAK86fXvHguQLi9SdHztLHnpWP4m8M+OfEUB1lNMjuTpzEANNwQccV3YKjzSXPoY4ypKNGTpwuz1lorN9JtT9onaOQNsZuc4xUtkIZ7e8QM3A3MxHvXmE/iLxbHp8KXEJjeIEbM5C9Ktv4l1yPT1WJjC86ASAnrWM6LbdloFOvy1EnvY7DTHYXJDttw2B3GOa17m7uRJF5RjYAYYAHPAry+z1zVY3QGN3ULy2envU8vizVI5fMdGAUEAjniuF0mpNWOqNSLw+57TBNd/YlZSiuVYhmGc18T+Pbh7jxhq8x4P2tlZscH3r36L4jeIRZ+UJIAqKcAZBNfOniy+kutaluooCoeRg4I4Zs12ZUuavZxscebxcqUeSR0/wABGz8TtLl+UnZJtH0Br6lnmu/NbpjceSa+Tvhbqb+HPEdrrgjV3g3hVA9a9wPxNl85i8T4JznbwK2zW6nYzy2MI4aSbtrc9CtvtDv5nlpkdAK0PPi8n502sODxXmmm/EuzW6VLnzNsv/LRegPpXRx+O9Ol3RoAVfnc5xXjSiz2MDVjyWudD5oCE/Zw475HasqSztvtHmx2rIGO4nPes+Hx1paytGbhBJk8buKqS/EXTVJR7iMc+oqacJc10RjI03rzHRkrH83THOCM5qlql7viYxhfL6YIrBm8eaJcY8u5Un6/eNZl74thlVdvyIW5BrR05t3Zyu1rJl65ebj5cfhxTdT8LWV4serspE5468CsPUfFCyPGPNHlqQSB6VWv/iVJb39tp8Zg8g43Blya9HAqq7pGc5U4U/eOm0hrS08yGYHbGOd5qp8XdR0+X4fxC3t4vkfjcOGrObxVbNLJNJbGQsBwo4/CsX4o+OrC88IppcWjvCoORIwFdTi3NXOWdT3ZJPY8M3QmcSrlHXJ+XgCqbYlm3SSAh2ycVba6h3IIkG3bgjuarJB5kiMkZZCwBXPOa+hp+6jxk+WNlqfRer3liqC4CxsSuMDtXkMVuzeJbm6YYV3+U5ztr0e/8t45YyRuxw2a8wtYZjq0kIlO6SXgbj09a8qhJxi2enjqNnGC1uz2Ow+w/wBnxulx+8wASTWjazQxz5W6h+5xkc1g2djCbVIjgkYJJOKsmKNZRuXJHGVHasZJSdz1KeEpqN3uaB1CJpHV5Iy69cHtUz6tbmIW525x97NYhgiMpD4CEYLd6kFnbeWB5j7QchqGkvhH9Xi00jXj1SwOGEqq4XnPemjUrNpSVlj3Ec/WswR28gztG4dDSJHC0nyDDY7Cq5dNTN4VJe6aM+pxKGAnCZGCRWEmk6Ta6o+sQESzuwJOO9XJY7cfu5v4jyQelKkUOQV5Ve+aiV7WRccLGovQ4X4m3tvd3EAuXVBkYVeM/Wtn4cSw2Nm0Q8v5iDkniuc+JiwTXkUQ+cKcll5z7VpfD6OdoHc26pEGP3h97jqK6XGDpJnmRg/rjUlc9Th1m0dmA2DJ7DpVZ9YtAweRgFD4BxWUk4AY7dsqnkBRTTJDMV8yMAKcn3NcijLVnqujTl8KN211i3ileZnUKWO3jrT7rxCjfvHKSBBnbjiss+S2ORkjgelRtDGzEyMoy3ABqlG5r7KChdlz+3bZhu8ncWTPA6VDPq8CwykAFvJI6dM0os7R3/dSDavBG6q10tvbkxRPvZgQQPSj2ltC6eGha7R5tpOpi51+fEfmhJAGDjoK9U0rVLWC3jVGbAPzDsK5TRfB8VvrM2rzX0Sea2fKJ44rrTDYs2BJGq5wcHAzWtSpd2PMwmC5G3PqywfFDJI0cSv7ErmvPfjTrc2padYW93iNIDlRj5nPWu8NnbhCxuEDk8e9ebfGGHi2csrLGuOTSoJSq2saY7D0lh5OWhS+EmqTadrU0tvZybvLEeCOx6163L4ruEIBtHzu+dvX2ry34RQI2ozvNMyM0GSc9TnivVhFpbRfvLgBlyWz3NVXTdR3LyzDU5YRKOg6z8QXEvnosRCqc59KY3iiO2kxNBIyjPKDnOKd5Np5b7Jdq+3f3qv9k0yMbp5mk5wMAfrWGidzapg6V1Ysf8JHDLGRCk2FTgt3NSQeKJZo3CWkxDKoJxWY62DTtHHE6qWGOcA/SrIXTPNUJNPERgMAeDQ5pIKeHtU0H/21iO6D2kzIz7cH371l6Tcw6LJ9r0+xkR2LKxjGNyntWi39mKhOZXcnrnI71VJUS5hcqqHoRniiM29NhvCrnu43LaeJJftTCS3uiqwZyenOeKkHiieaYhbOZI1UYbPXpVSOaJ4nfZlT6ikgu4UQqVyD1U+nFVOOyNZUPe0W5//X+VJPEd9FN5yQN+9k4JH3eakk8Q3CBDHA/wC7TllPXg1Tubu1JDLC5wowfbmpI723KALCCTxXmN2Po6dGmrxsRalrt42lanL5LhJ7GRDg9MgcivnVolXUg1uBjIJJ6YzX0Br00EOm3spBVvIcbQeOlfPnmym7LDCsX55/GurDeR4mZRhzxSR758NddmsvBUdssbbD5iuFOBjGOBXQ6V4inTc7WsyRiIqNz471zXw6uo18LRCa13SSFsccGuke5iKKGtxvXOcHgc1yVJNS1PXhhqcqa93YSTxHdC5DLYgo0oYAtg8HINc18T9bmvtOd2t1hjKfNkluSa35ZozIoMYzgfN2HNU9Vgtb+3FpLbrNCxVmBpp2dweDi4OKjY5f4ZeVa6c1v9nJWKcFmY8mu2vbmW4mHlRRDagUd/fFUtOtrDSYJE0222+YQzbjxmrhu/Lt0YRoZOCze+KFUu0zWlg4wp8skNhu54W8y0t1EpCnrj1qO5/tF0jmmn2yFhuAOOc9Kn+2ggsIhkYyR2ouNRZbcH7MhYSKRu9Kak27mzwUGmrbkATUo3j8vVmgYhd3z8HnpTZpNZN1vj1Lcqgr1znmrbX2WiL2yZwp+YZBpBNIJYh5EaIw6juc1HM2RHAU3NpR2IHvfEjqY/MtVjQZZiDlhkVNb6leieSZLeISZYB9uM8YpqXFzFO29UMZ4B68ZqxHKzyvgKy8kHFOp5M3eDSXLyleTUvEItXCGMsJAw68Cqv9ta15lu0kZMQUAkKepNaJ1CeaGRBsG3oQuB0pi3cnlRxuFCsBhf61NN2OaWFvGyKY1G+S5kEReNmBGT9a8/8AitNeXSwLd3GUjc7sfeyelekWzNvHTOev415x8VxK9z5bOjbTnKnr9a6ac2p3OLGUHHCPS+pxPhd0g1i1kXcAHyCwznrmvoUXkN3aWwtr1Ult40GAOuK8E8GKZ9bsoWEYQNkgjvX0AlgEnkIWJlAByi4HSuTGtOd+4ZbQbptpKzLkerTOq2012SoU4OKSJ5onlaH5lLYY5+9xWVGLRro7wAGTBXOMc1Np2nWk5uTBq8sPluSEaTIxiuC/keuqT3SuW0imW7It2a2j8sl1C4BNNt1E6XMVyuRvLbyOelSGNfJSQah5gK4yDnPNQmZrYyPFMBuJ69+Kz9onoaKg2tEc/wCMNOk1fQhAhL7SoKEYyM1D4PsJrHQ7m3eI+QLrLRSD9RXQrZaqsMM3n28yyrk7exNUZZ5LKGVLkBl835tvpW0amnKcFXCp1PaNapGlYpDcMhjk8pIlwufSrE0TNuMLs4ZxzWemo2Nh9lZIpJBKu3CjPOalS4dZpz5M/lluPlPFaVIaaMjCRjzWaLs8E8qn97PGxzn5sAjFVYdOuVjVIbibIAAOc077e0XluWk/iDB+aS4v4hEHGogY2sFQ4rkUrabnrOhG/MkkWJdMvXEkc1xcBtydTxQugM9zCTcOF3HeN3TAqCTV7eeOQvqS7ndcKXGasu7kxT28hPyMSav94npoTDDxkrpIjt9PdsyQ+Y3ykjcevNPnsL58oJ54woUEB+opbMyxrE32h2LRt1HTmopri7jWSOYnduUbt1S03LRGkMItmJNpLCO823NymZo8Mz8k1pw6Y320zvdSvnIHz8ZxVJZhJDelgzOsqBckkZxRZrcRSrJchs4YjH0q5NpNFxwcVfQtWkLXMVmLm7kjVYJdy+Z1PYmsKG0knsg9zcBYxbSD5n+91rTieN4rKfJjElvLneeDWXMsw0kwpbxttt3IOenXmt8NJrVnl4rDqU+Wx87awnnajJHbRMgEhA9+etdz8EoUGp3zahcJCqOoQStgk85Iz+Fee3M16009wZSZQzAkD0JFdN4G0nV/G2oWyzXMUNrp8gyQMMT1xmvanJKnrofPYSMliPdVz3QwopEZkDE7iXU9RXFfFjSgPC+lXdrcKoR98xD8kZrrPKuIfsqRYCGJ1b8K5jx5AbbwjDJLjDxtjceBzXnxqOLTPocVhnUptSXQ8ivS7ISdzFxguTjisnSz/pBPLYOMk/d962L6WRYsS8qBjOOtZmnKftDjahYjJOa9ZSm1ZnwjpQi3rqdJ4KtY7nx1YxmVSJcrgjgc8V9Cz6PpaRatC0FqZIZU3ZTO3gV8/wDgJD/wmsHktvYJuUAdCCK9zu4bqVNVlklKTSTx+YB0JHrXm4ibdS0mfTZTRvRuh93Yaemkau9v5Sm1RQCnGMiuC8XTTW/hwSx7UlbaCxOMc12d2guvDviRUlSF0a2Rm6ZyRk1S1fRrK7tZbSSNLmKN0BJPB561tgqiU2mgzSk48q7nP/Bica9ouv3GsXrCSBlhjeMYyOTk4969Bh0CziaO3N3MCLberZzg1n+G7Gx0SLxFFbWixxNHDwo43V0Vg1l5sk08s2+O2IOBkHjoKjH1VKq5x0R7+VZdTlhUpboztP0q3juLCSSUOzROAjd+OtJa28jR6UbY27x3XmOjYznrmtrSo9P+3aeBcF99tI438YOKr6BDp6R+FLVLwBJIbvBJ/GuKpiHBq+p0vBK7toVY7eWW0iCvZ83RTdsPrVe60i7l0vWnlvtNCtcwAEEg4Dqcc9zWrawWxsLa1s7mKSN7t2LIw+b5jVC9FzbabqSfZVfzL2MxneDwGGapOpNaGbo0+W7epa1KKVr3W5E8ln8hFcLg9iMc08xCPVrCA6FKjSaftOApUADr9TxVK81K5fUPETnRp3W5SAKynhSFqabVNeW/NzJ4WvAYrPauHB5x6VKjUg7NGdNwldI57XvDdp4x8MaV4Yu9PvoItzP5scYyMZP9ak8PaJovhjwlb6FC1w8sV+FLtDy6lsjPGO9S6drusxxaJa2mkXn2hkkz5gI6A5BqNfFWpQad/pehuZGvslskjG7j+VdM6VVpJfmcKrU+Zud7+hxvx8jsZbuDZDJvjSMtxgqcH/61eQWu9pHXl1c5DD1r0v4163carrTSyRiFpQpODg5C9K8xs5JU3nJI3cdq7qGHnTp6nymaV41azcdLEWrmNPJVZNxJO5qmCRLahVPmBUxhj7VDqBW2uopGXe+Q23PSn3heZfNiTy/w6c1utGtTy4xdrszbTY9/AGUbTKoIPTGRXe/E9UuvirrgDbYi0QJHp5SCuFs9x1K3ChQyzL16E7q7PxvLaXniS7vjKZLlmAnOMDoMVTai99z1alW2HdNnN6kIiuVJ44AYcYzVe0cLLHFHyQ2SW5wKn1PmDHU8YOetVrQRvcR7GJROX4wamUYuJ5MXLlLOsljaoTtxvwCPpX1LN50HgbU3FoAXhhDc57LzXzLe3kNrNHNJbiaNXBEZNe6f8JH4m/4Q+4tYHtrbzJFwHjD5GF65rGvRnVgowPpMnxFCiuafxHoTtcf8JPYJ9lCuLMlmLHHasSSZpPh9OixlZJ9QI3Z6N59Zk/i/WzqqPvQTJbgbigIP0rO/t7UZtA+x+ZII/P3kGIAE7sk1y08sqs9qWd4dSta50d/4Et9c+JEPieRCLu2tl2cnacAgfzNWY/MufDUf2uALILvqWPP7w4rCTxNrK6i122olVSDB461TXXr06RbW41tMedlcMACd2cVay7EX1ZKzWhGScYnodiblfEtxcm3iIFugckn3rE06K9/4QiwaK3Ty5r3ABB4/eGsGPXdRGq3Mo1csxiCkK45GKg07WNei0e0gj1aeNBOSYlIw3NOWXVl1HDPMO2pWPQNPN+/id4DYxFY7dWZwcA8msSw+1v4CihmtlBkuiwwv/TU1inU9afV7hxqd4MwgFdw/Gs6KXV49IjsxqNwwExAIbGBuzVLLqr3aKlndLR2Z6VB9tm8QjIiY/ZicEc1znkXg8C31vcGNZpL07g46gzZFYou76LVZs3c6ssA+cOckZrKFxf32hN/ps/zznJZzyA3FKOWTtoyaufUrJcp6rMJR4jsJgsUkkVoQOOAOM1jTOk3g3xJILKNZXndQPUZArjmllXV4Lhru6DxRfwSkA/Wqdy9zJoN7i/lUSMS4EmM801lslvIX9uUmvhPTb+7to9c8GJ9mDKjyK7EcL+6wKZZJZza74jmMhhaHaAoICt8lee3bzfa9MmjvJmRVO0M+ecYyKZGQZdRla6ncuuXO8nbgU/7GbnzcxnHP4x0UdTt76LRL/wAF6eNXtYHf7UoePYDk7uD/AFrbiMDeJYw1yIYYrT5QCAP84ryQCJrCylS6lKiZcAydD9KvvMDrgBvXLeRnBbgiqeTNO9yp55rohPH/AIFHjTSbOG31qJI7e8uZ5H28rzwK8ImiEcixx3AfaxU4PBwcZr167eCHTLr7RrEdox3bC8gAb1AryLbCpDFi+ckY781rGjyLkPnMyxEcQ1Ue5t/DLM3xU8PqZ0jCzkh2PAwrV9GtpMsXw7u4Y9StZ2+0yOcSjGWlJAr5e8JlIfHWlyoSQZScE9PlIr15Fto9FkQuiF5CRz1OaqpgPaWlzHbl2aSoQ5FG9z1PWdC1BPEfg8/2jp62fzyPmcEg7OOnTr3qeztriHxZ4kvF1G1ZTBGoCyg5wprzGe3tGvNNRDsYKfmLcNTrZ7OO9v5M4kQYLqehxXLPKZfznqxz6adnBHWQ2lxH8L7uGK/VbiSR2kIboPMzir/iKys11fwU0muRIIJmdg7H5iYyCK4BmMfh8W32xzGzZJyfmBOat3LXU2paS+XZowSrNkgjHao/sh82k7DlnsmruB3dgNKj+JGuXsut2whaxhVUDHJ+9z+tc5ZyaUfhtqVrc6jbPJ9ruHjdjnA8w4qhZSXj+I9UuxDL5jRKrMV4wBWZBLqY8B3bxafLKxmcGMQE9X+lP+ydfiv9xis/m43cUl8zsdX1XQRo/h22TxBHFJbzRExB+HXHNadzrHhdvHVq58QlIUsmXaHyckjmuN1VtXWLQ4pPD3mNLIiqRan5OO/FXI7XUpvFkg/4RdXl+yAfLATxmrWVxVmy1ns7WRv2HiHwvFretyT6oRGrBY3b/drOuNQ8Ov8AC7VdOh1SPzZIWOST1LZrN07TdRM2r58Lu/70jJhIycdqrR6TrS+DSn/CETbuj4BLMd3tVyyunKOrM/7dxC1Suf/Q+fNT1HRr3TvCVpF4ktomju4s5bAOE6VqXd1pl146i8vxLp8ksNowYGYdSfeuP1zw/qf2bw0LjwbeLKb5SEVMZ+U1O/g+Ob4gr53hK+zHYF2QRjdy1cTyymnZS/A+hp5/UeridTpkdv8A8JNqVx9uscPs+beMnArF8O6aH8Aa9PNaWc2Lm5ZBuBLZYkVS0XwNG2tazIdH1C3G4BDkdNves3SPBpi+Hms6tateweXJO22RucZPbNaSytOPxE1OIuWavH8zpp9NgXwFYxNodptlhjDqIgTnjiofFXhuGCbwvbWHhe3ke4vwsg8sDC7G61kap4L1uDwNpd3b6ldJ9oEGWFxgruIq/rvgDxX/AGpoMEXihIZFnLK0lzxwPXNZPKm3pL8DV8Q0+X4TRvvBsTeO7WL+wUECaWzsqR/xbgKhtfDOnyePdVtJ7WVbeGxgKKjMMMS2e/0qL/hCviC3jU+R4+ghK2u0kXancM+9W9F8N/EmPxDqctl4t0xZzGqSTy3CHcAO1Zzwc0172htDP6dr8lzH8DeC9NvIvEMznU0ZNXmjQi6YYA6V5V8YLKHTdD0C4W4u3aSaV2EzlsjkZGfpXq/hQ+NNLs9Zt18V6YJm1CeR8MCG5/nXlXxdudWbT9AttR1KyuFVHIWJeVO7j+tbxwVSlNSvc58TndLEUnT2PNrQj+3dMeQqxM6DA9zwav8AiMIdZvA4XzjKc4rNtwy67p2CpZZlfB6cNnH6Vf16VpdYu5ZFCyGRunpmuuUG7M+UnKPJyoy7nzI4yTlj0FSrYPBocepXFwrrKSVjBycZwahvJXS325xk5waSMmXTzGzNtjUkLuPFF9DmpRhJ2WiO8+ALag3xCb/hHvKimOnTAtcHKgZXnj8K9su7r4kJ4/tbNrPQ5GOnPKkqysuVDYI/UV45+zRe6TYfEOebWPOER02Zf3eOmVzXu1z4g+HbeP7S8t9S1QeVpbxv+5LFAXHb8K4cTQqymmo3R95lmOwtCnySepmQX3i5fiHqN3LpFs08mkwxlEn+UDcxBHFSaTquvReM9Zkn8NvJLcW0JPluDtIyBWpZeIfAb/E7UxDrWofZ20e3TeLU8NuY5xVzRNW+H48aatcDxLeYkjhjLG0YZwp/PrXJKlNe7y2bPZp5hhfiv0MLRPEuo23iHWxd+D9VuTD5eDCqkDIyQOaj8J+MXS81m5Xwf4h8uXUCDmBSVcKAR1zj3rpvCV34OPijWpB4onlie4jyChXnb0qTwO/h19X8SyR64Jc6uzKCcbPlAxUzo1G9FYv+0MNfmucj4D8Z6bPf+IZDo+uktqbbW+zk+WQACD6dKk8IeMdCgl1Oa6s7+INq853NExG4EA5wK67wFY6NHN4i8rWI5VuddncjzB8p+UBal+HWmaaZtVNnCZopNbnYjzAfmJGTUKk20+XQuWOoq7UvxOS8C+MfDqnWla4XyzrU8vm84OccfWk8E+IvC9vaXdpd65bxs+q3EoEr4JVmziuo+HGhacbXU0TRWnjbX7xnIIx98j8uKj+HHhu0vdIvLqfwkLgf2tdo7lAfkEhA/DFL2UUvhK+twlJtS09TE8BeLvDkC39kfEum+YNTmaPzJ1ztzxTPAOp6M1nqMk/iHTjNc6vPtXz1GfnPT14roPAXhbRtW0qS7ufh/avIbyfbKLVeAsjAc49AOao+APBPh6TS7yZvhnbTudRlKTNGAVG4jINONGPUt4uF21+g74e63ZR2F79lvbSUjVLiSQFg3BbrTfh1e3H9nX0c8qGUapcSggY+UyEj9MVF8PvAvhubQp55PB9qJhqEyFo2KsQHOORU/wAPvCWhXenn+0NHlNy+oTKsq3LLtQMdo4PNaLDRtZGcsTFtt/oN8DedO+sTSSiTOqzgsnbmm+Abe7a98TQyNOzLr7mM552+Whx9KqeA/CI1Ow1aGSW7ieHXLlEkhuipwH4HvVXwb8Opn1LxE8HjHWrd11WRRtugRuwMk5H4VDg07JO5NSpRlfYu+E9OuV1rxU9xe38e/WXeDypypVPLUY+mc0mi6Q3/AAkviCSbWtWCySxBH+0c/c//AF1V8I+D9Slu/EEcfjC4n+zao8Qld13bgASD69au+FNG8Ur4r8TRWfirSdlpNGALuPdt+QH1/GtORu2omqbTsQW2mJ/wmGsQpq+smRI4VLmUEkYOO31qM6E0vjqeWLxJrcMsenRq8gkB+XccDFW9MT4nDxhr8Ft4q8GLIixZmntGKE446NT7Nvi9H4zut3iTwJK5s1WRo7eRc+mBk8e+aa57WOeUab3RjzeH9Qn8e26p4mvZpRpLOrzNuO3eO3bNLqXh7VH8WabbR6vceaYJXB5OQMZrSW++JI8crY3d34V+1Jp3mNJEGUtHvxxntmode8SeOtO+IWj26Wdjdu+nTErCeQodRnJHfNX7SVPRsz9hTnPb8TO8VeHfECXuhQHVtwkvGzvRvlwpIOaZ458LeKHstP8AL1kKr38ChecMd1WvFvjHxm+taLDceGLmRUmMhaFlPbGO1M8dePtUWw0s3/hTxEP+JpE8aiBThueOD3rV1pR7XKjgYSSVvxKPjjwz4vtfDN9creSExmMIQx4y4H+NXNd8IeKIvCt7cRqWVLVyzbzgfL3rQ8W/EDSpvDEttqVr4js2MiZT+z2YZ3A9RT9b+JnhSPw1qVtM3iKATac8ZEunyqnK9emKqGNk/dSOapl1Hq2ZWi+CvEK+HrO6OnSYForbo5M54rhdH8PakdB8JQ2+kSvLc6pKVWNuernP5fzr1jQPiJ4M0rwzbWmoazqCSw6dlh5TEABOucVwmjeLfCVho3glodZlEQv5H3zHZIBtZR+p/WtoYubVpROSeUwT+J2+Z1Fz4Y8RpHdvcaBexwiBw7AjCjBr558kXKRyxIqpgHB7cV9hXt3ZS6HqsltcXbxyWUjB/NJIOw818aeHvLOlReVuLMCS7HnOa554tylZo56+XKhS51K5U1+Dy50nDlk2coB0ru/hDox1GO0kht3ZHuJNsjdNwrg/E4lCxuOHxyc8GvUvgT4ms9Cg0m21DQdSv1Mk7qLWAyLyR1x0rspVeWnzHi0sL7Ws0nqdHbeHPOuPFomZFNlJhuf+mYPP51BL4dhGm+GkW4tUE1wrAMO23PH4VsxePNMeDx2j+CfEGb+Z2VjYsNqGML19sUT+O9PtLDwbbL4D1qbyZEAcWJ+b5NuKv69Tdlb+vuO/+xqzTtL+vvMrVdOjs9Y1PZcRM21AfL75HFYL7Y2yTkkdTXUa94ji1bU9YMXha+0xiUVWuINgOBXMyW0ssB3EeYnJHYVp7eNSPunDiMI8O0pPUWybcJMEhRyxBpmoRmQxsmMAZ3etJYnIMarkZ6dM1av5vLjW3VVyRxWDjyu7M2kzIlYmQDfkk88VZ0tBJexKcRhpAuWFUmVoWbAOc/lV3RzNLqdpDHLGGknGwycAtVp21ZWstI7nXPpkKWGu3B1CJUJKudpOMCrX9mWiXegRvfRr51m7AqvcY4Aqq9r4tn07xTHcDSIYI5PLLKS7NwCSBV+HSvFr6zpNnHfaSZBYNLCCh3AcdRWssTRkr3/A1hlWNbUuX8TKutKSfQLp/wC0Igp1JVYlMEfNjpWrfaHp0erXl5DrheRbIKQIiuAAagktNWuPC8tzdXllG51WNHKIQGIcBuvetg6Tqsmpa5EdYg2x2hYDye2DgZqJYyDSlHc2llOMbkmrfMwbOxtooNERb24YlicgE54qSWxWSx1HBvlSW6VnaME5ORWhpGhazcDwxHLrcMZeLcUCAlhiozot+uk392dcKmDVRFHgAZG4ZpyxeHcb9xRy7GRja+wkll/pt5BHd6jgWajnOeR70W0LwRaVbeffgWsDRrzk4NXbyz1T+2b6N9ReWFLFWDfxBu/4VS/sm9lu9F2XU7G6tJHA3eneohVpNe+iZYXFpbsQ/wBlCyhFw2tO73QIWBAPmz1NSF7Zk1w+VqzObmPcHxzwO1Za2WpT6daTR/bCpvcZ8wgHDVFqGn6uiatcRtdFP7Qj3Msh9hit0qUtehz1/ritFJm5d3lypvvstpMALYAbnGTxTLPUZI57aUWmfLsmiwTnGetVp4NTgudSdtMuCkcK43SEnOKgjkntfLC2zvvtwSWU8HvRKFH5HRCri1bmujRtNcntYdJhawiK2sMiKue1LBq984szHYQRtE78M2Ris22muDcWcbWmS0LEMyelVY7uMGzR4X8xpHOSvFR9VoXTsVDFYnm+Jm5HfXv2OPdHbB3vSxCv70PrAb7bb3IiDfbU5BHQYrFVrO3SNnhXm6JLbuBzUMp014ZZXSFWe7BLZ5JzU/VYvSxVXH4nl+N6Gl4j1zRX8P8AiEvcKDPcRhsN9K+YdRniuNVupY1PlPIQGbpjPWvoHXvsC+H9ZIhXDSKoO3OD6187Seb9slR23CNiCQMetaQwsad3E4K2KxGIsqjuRrtgljIdWUnk9sV9O+C5tIh8EQqb9f311GUUOAcjFfMcSN5gKor5YArjIxXvnhi1s/8AhHbLzEAaO4Ug45FXKjGrZyJw9fEUJtw0R37ajZOt2q3bAtdoWBYce9It5bXTSyw3SupuRna3pXPCNd000jREtdA9skDtTHRIkZ7e4EJku8bc+tYPL4NnpUs4rrc6eO7hdPtK4KLqIjdcZPSmTXcA/cR7QhuyCTkH1xXNwi7SSErcnE978538fWhIrlrlIVujIpvX/jzzikssstWbPPZpqyN5JkO2OJt4EjBABziliuYPs1os0D+YiSMw9DWCtteyvDPErqyvIGAbmooP7S227xw3MgeGTk54571UsthYifEFTmujoRcW7bY2j/d+SRnbzRJNFPFcSosrMqKEAWsCO3vykJdplLWpfaFJwc9KcserxlsJOQ0SkkAjvUf2dGWz2FLOqtr9zcaaXzH8jSrgr5iBiyj0pWBHzjS7sGaZgAFBArAkn12Lb5Mtwm+7VOO471PHNr8paFvtJR532u2eMCs5ZdZ2uaQz1tWV7mqUP2aDNuy7oXKnoc56VA4vMmGSPjam47uRkVnxtrJWIRfaS6wuckZB55xT57zXEYBIiTIEVw68/WpWXxvozRZ20veXqXZYrxYWjjj2o0xI+b2qOdLo2m7YpIiGVz1BNVG1HxGhLSbJB50mVYdB0qeW91o2twY1tyGtUUBlzg7qmeXTjqmbLOaTesWOiS9uJjGIV2FxnLcZxTTFq4to0K2qKqNgDPzDNJ9v1CKT94sBYuPkHAHFOXUb4rC8n2YLHFjAGD1P6VDy+W5X9qUOzG2serRTMP8ARTlgBuB9OtVhZ6x5bywm2JWNj82cZ3dKuyahcB5pXEStuGCD04pi6kptxZmaBXdd0jO+M/NTWDlu0N5lQkveOO+KFtfW/gq8uZpLXb9pRSqjknivEzNuhVpFDAKRmvc/i7PB/wAIRPbJeQH/AEscA8ngHj614V84hHmFdq9R61dKg0+U8nNK1OraVM9R+ECyr/aM0dtmRkiy0nRhk/0r0lnmVcbV5z8uOleb/Bi8FsmoyX91IqsIgAy/7R6V6r9v0M7X89yApJ4FViMNOUlyo3y7G4eNG1TcrqZWkMeUO3nGOnFMxfTquZYfLDJuRogc1b/tPQRI0kIdWfOcj2qOG508mQSPsKbcN1ArkeGqvdHpRxODere5nGJ5hsfbH5YLZUfeGelMa0f7OXeV1VGJ2+2a0ibFrcRwTxlhGC7f3vmpHFq8QxMgXPOT3zVewqLdGntMDKOh/9H5Ent5xcoElfYQckdBx3oksp2lRluWZBkY6dq2zFb7z5FwuMv5gJ+mKjkjicRvDIoO5hknhsDpXkuFR6WPrLYNt3sZN4t0GEfntnGVO7pxW9ZX1lFoVxbXk0oupJGYhHPPTFVJLUvdNJLF8qZxtPsKZLY/vTsyVOecc9q1jCoiqtLDTi0mZt9bRAmWKWdwGPBb3q9ANDnVU1aO42AY3RHn0qU2YjgIXLEMSTioo4ZmidDCCDyeMVEefUyWBwsp83kXbO0+HTXBVH1iOQDBDcg8U6ey8CTSrF/ad3Hs+VlaPHFZkVvJ83lkoffrTZ7L92keMFmycnkmonSbmpSQo4SkqLjFnQR6J4CWPyP7Rk5yQZI+/Xivl7xFHax63qDRyv5LXL+RyeOev519D21huO6XOxASdx6cV85+I5j/AGrOj7GKSOOOQOa3wkLVbnHm9CMMNFxZ1fwms4b7xnY2E13HGJI2w+ePfPvXvl34V0KS5dIdfsOVxhl4r53+FEMEniiFwSJlRtuPp1r2A2zRqQjFdx+YEVOPpudT3jHJqCqUJTN2PwTZpxb67pkmDkDOBVpvh/8Ab2j2a3pRBGPmmAxXJyxBY1ZslV6AVJ9ljGyVIlUjnkcisZYeNtD0sHgYXabOim+GKRbY4r/TCQcfLICT+NV5/hwIEKyW9vIm7ja4JNZMVs8cDOj4fuSagb7bEP3d5KGAIwD1PrXPDBq5WJy9t3jsai/Dtdu1bF+XPAx8vvSP4HufMEK6dM6rwW6is+XUtVjtUhe+uGyeQjkc086lrkWwQarcRc/MA/NbPCxsro4HgJxd0yH/AIQzU1mMR066QF8ITHkEVfPw50+200X97DcNfD7yueB9KgOueIV2eZ4gu1CjON1Sy+KNevLb7HJIZAB/rGPNawpumtNDd5ap/Fqc/d6Z9nkjYMwAPrxiuX+IMW+yXc4dG6KR0rrJorudiJLgyE/kK5P4ipMlhCvmZB4JFdW1up59XLKiU29EeXrGUkBUbSnPXOfemgSSuZUcbgQfTmpPNeMADG4rg5+tVw7LJu4yD+FenCm5Hj1HGEbRPo7UfDksdlNLvI9ARXkRFw+uxw7ZEBmC70GTivqJZbORfJlgHlnrxnNU7fStFQmcadahy+dxQZrwaNXkTTPQxL9ryu6VjzuHSryGEeWxkbA4Y4pZLG+3IcOkinJ9DXp1w9nIfNFnFGeOgqGSCxul3BSMnnNTCtd3Z3LEQ+yeZzNOrsLhCgxywHWkEhjJhDu6kbuAeK9BbTrKUv8AuhhuAGPSoTotlB8gZHZ+CMDAqr3V0bQxMFK9zhkOSJBnkfhTI7n59mctzxjpXaSeHrM3AiQjbjrjgGs9vC67iAhBDHBHc1ektzqniacl7m5zcdsdrljjccnnpT5C0fl7GIA5rVudFngzhiWc4+Y/dqpPo9zGPlcNzjcTScYt7jjU10R5r42MMepRPIrMHbJUVueDnuHhIhQi3TgZHOfxrn/iDA4v4PMl2tG2OPWui8BmYaXskdnLPy2MV11ly0kkfPUop4+Tu9Tpisiu2c7sUN8jfvM/N1zTtpWbbu568803cj5lGX5xlhiuNqTVz6dcvLYApjYOrfIT8tICzPvY5b60hjfdmMnA7HtQiH7znlPvHtTVKVkZSnHYWQuy/e2knnFO2qgx5hJ755JpiSMZMqowO/Y05ispMypja3PJxVcttzokvd1GhtpIUBiPWnEblbdF5bjkE9x7UrAlsKoC46560FJNygZOBjk1nfXUxcdNCZb6M4yhLqO44zXnnxUnEzQ3CqdzDDKew9K70kAlmUb+K4L4lRySXNuUiLOcKB2PFXh2lVTOHMoN4eSbLHwxaO3mb7S4H7oDk9zXpbxWxUEyb84zgdq8r+H1sY5Zvt+VMmSEJ6V6F1QJG5T8etaYi8J3RGUqKoWL8nyMnlOoGeeakMJY8EbTyayAhVmkBZ3XtnoKtCa6UqsbZRuuazjaWrPWUJcr01LDxTSMq7SFXPIHNIySxRfLHuJ6E9RVdbm5JOGwRlcA0+31CSB2G13z2PI+tZOOupzylKEiQSgJ86FTu6g+1E4l3q6E8cEetDXzH5WRVLHg49qRrsEFZceu7NavsbTqSSuh/m+VEVP3SCf93imCQK2XXjd6e9WI54m+eTaV8vA546U5/s5GJWB3EdO3NRK7V0VVrpJMjkCyRkgYUdC3BI5pvMYHy8Bc5HpVndbmMqWLDgDjoKa3lu5AcMgGB+lSlLqV7ZXUrGL4sj36LfbGKSTQ4EijO3mvC5QUuTcOA4Vwc5xnmvdvFSyDRLvy5kEe3pnn3rweESfvY2kLIx2qR1x6110Jzs0mfO5pKLqLQ9u8J2+fDOmO07bpE3NGjcrlq12t5I5g7SuvO3DN97nrVPwlE0Wg2H7tUVYV2u45PNab4dgzRnd90HPXk1haV7M+gw8ocmiImW7LEkAEYwOw9qRp7qFVWaNACByv0qRpWijjDw5LHg0GR/LPRu4/Kp5ZSN5U1KfuiO+39zg4ABJ9aap3RM4ifg45HHSpfMLqJByDgNkdDinCORYT5kgIJ7dxily8qJ96T30EieIwkKvH8WfpSjBhbeykdVFRoxMOYec5B/KlCbLcjBbeevccVaSZslU5fdY8lHhQFh5igc+lAD741TdIqBRhvWm+SrxEl8sp4BOOgpxg3oOWjZwpyD0pRsnqZKVRRdx23gGTIKnJGe+elOUyNNJ5IYZU4H4010kCqsbueAHdh3o/0t4z5UsYbGCT9aUuVu5pGrJ7rYlhTCyByV64wO+Kiji/d5nkJdcDPpUitfRBozscAHPqaIZpxG4liXLN3+lELirVL07tECwMfLdWJVjk554rzL4sRyR3KfvfL3N97mvT5bySFYtsDfKy8KOMV5d8WZTLfpJNkKVHyAdSa3pL95dni4+rzYFqG5z/AIDimn8SWlsHUvI3Az1r6C+zXtl5lth9iSZYnpxXgPw+nNt4ktpg8SGHB+bjv2Ne+pfHfcie8Dh2LEZ9RWGYwvMeTScaNnqLHHDdcvENxXP4U2PTLa1trjy2DM7lj78VN9mgfTkube/2zMVBjxk9aV9PvQNmSAqHk9DXmXSdj2lOV9URW0ezSWICqARhccmpUs2vbVo8qOCwPfpTU85oIoHQsxKoceuac1v5MzJ5zchgVBpypJPmuKMp8+qsRG3nht7fyZi+MAgdqklESRSp5KCZnJbetRsrWyJ5bFY1ZRyetGoajEJjb3cbBZSQrA89KUYSlPQzxM+WLTOZ123uvNtraGUhpMMPLOCBXUaNHcwaLKZTJ5qSDBc5yK898UHV/wC0rGTRLrM1oQDHuwSue9emWj39vYpJfZlScfPsPQ4rrxkZxpLzPMyianiGmrNCyG5K20irG4nRtx2Uwps+U2MGzgfd6VYkupTLbQQwkRGMhTimzyOkDytExWOVEIrzYwu9T6Ry3e5WitIrxpLc6Xa7lYFX8vDYx61FHZst7AQkhRoXAC5wT0FXzdxHc6ZUo30zxSWzXDzQ7y2zyXKBDya0jVd7WM052slZFP8As+4itUjuGliwoz8/PJqO/spEleC289iXT5mOQc1NC15NCzTq6hQBlznPNWn3W+GjuVZopFJBPX2qvaNa9RS5YSs0QeRe2v2i3t72IMswJ8xMg4FMc6/G0M1xJaBJlkwFyenpVmfUDM12NkSLI2VOcnNRSySG2sPOk+aKKQcDhs01zStKRtKPu77lQX+px2EMNzBFJsiYLgYxVG81OW20eZFhlMhtmUtjIGa07tlGmaanKPLEx3HvzVHVZ3ttBuiwHyQkMT347V3wjorHiThL2sm+x8138LJuj3/vQxLqv1r0L4TXEenx3C7Jy0r7icZHQe3FeeX+57wzn+JsNg16b8Ip4okuY3fBO5gCfvV7VRctC7PmcLUbxF1tc9Fl1O2c2SCTAWB8545Ncz8Q7u3vfCVvYG6RsL25IGa6uaSGSyspI7eJyY2L7gPWub+Ickdt4bgeG0tw5XAyoB5NePFrmTsfT4iU/Yt36H//0vzQnbdA68up7ms3TcrO7/dGMEE5zWnezf6O6L5WcHgdaoaRJG0xPlgH1bpRCS2aPOqRa1udb8MTLL45tngjZSsRIYHjqOte4tLdznUpnUEtcAAH+I14h8MzLfeLYY2cJEC+fK4Yf/Wr2opJCs6RXDkifd+85Ga87FUqaq6dT7LJ4SeHT6FS/jT/AIR3W5GUqTLEsi4+8cj+VMcMLGQPkgbSCD15qS7ur25sL5NkSxyTAFguPaqVzdrYwTpfSoiKyD5jjH+NaUKdpHJmsnePQ3G8u2j1VvNbbIYs4HQY71dEk0Rm8typ8gfkaybTWLe6sNbaGBrmGKWFCyEEfdHH8qvSa5Ham8a80u+bEKxsqp930JrnrRd33PocsxKjSjEuQNP9rsnuMHy7ZwM8VX0ON1v/AA+jbSIba5aMA98d6fBqljPNDL5U0QitOQ6kZp2m31nBd2exlVY4nwWPIyKwjCT6Hp1akUVdHuJjpGlvHEFwZOR3O49alkkmaxePyw4e5G4jHHzc0mm3FmsWlRm5iCQGbcFI6Ek1YRLeXT4BazqzSXO5gMcjNX7OS1tqFCtTs4lS/wBSlij8WzLny/MtPL55zgKa0GutQe+nBnmyLQEkHgH6VBqUX/Et11ViUtPJCFVj6MKmmt4k1HVDNcySNHbr8qjgEg8VOqdh0q1JT1RFa3N817oLQzbhFaTtNGT98kDBpkOsXU+hWBd/kub98YUcDcat6fbFdV0GAs6brWQvnsMdKy9JtLKaw0e3Du8cVzIyu2cdWzU255Gc1TdSzR5t8ebkzeJ4Y5LNl/20wM4QV5ZafupGD5O5jgEV6f8AHIOviiCa2lLBi64J6jaK8xtju815FJ+YYOenrXs4ZuNOz1Pz3PYqWI93Qh1bzHeF5ASTnkdhU00jG0LRR5woBPoOmap6h5iTI3mbgTxz0qxdORZM6HAfAIA60+WbZ4b91WZX0WDzNUt96ZRJVLEnGBuHNdL4kEc/iu+a1k325YbTjgcVgaK+o3upW1jbMm+4cRLvHA3GtC5t59J1K60m7k3zQvtkcHgn1qW+WWjOqq7U/eRUv5I4wkJ3bCTjjgVDaRqsvkhi0jYBx3FT6gwFpGOGZ2PU9qracg89JRuyehxxW1OV4u71OaEepNqSHKEbtzEBQe7Zr6TuvBd4/hgyDWLKBWaMNJI2ACdvH1r5yvYD9siRpSGaVAMHuSK+ktRt5/8AhAxbfMw+1wllJ5J3rg1jVrVKdmj6XIsvp16UuZlmLwbqE/iCS1mngl8myEgeM5BGSM/pWevhfV7nQIpbNGmdpweAACua6bF7F4lvpooJWEdkCwXJJyDxWFb2mrxeCvDkUcN8jm7Vs8jcm89a5JZpUbt1PYhw5SdTSRZ0fwk13qN9b6hJd2wFoEQpb71D89aqR+ANNTQ9F8y5aNpbuMAvFkyEk5+lbyTa3B4h1q3b7TFEkERd8nHKk5FZtnf3iWmjwi4kdLafdG8jkncSef1ranmlWTdtCnw0uZSUxq+DNEt9c1iS61CKBIYECEjnJByf0qp/wiWlzWugtDqqMs93hisoHABya29N1HVm8Q+KmsplWf7NEhyoOAEJ71PZt4gSy8PxTrZSzPNuJMS/NlSaazOSnaV2ctbh6Sa5ZJGA/hjSW17WIY7rVZGht1CeVOoUEgmqdn4esrbRLU2w8RO0lwsbmSaNiQehFdbA103i/wAUQy2tpEqW0ALDHzEIT/Wsqzvo7jStB+0WyK7XaMqKCAeuP6V0LMls1Yh8O1Ze9zJ/16kNpZiw8QX1p/YOs3KwW6ZaRVbGfUjtWMJNan8N2r2ekBo3uDgSR4/jPFdtZ30snjbxAblZYo2t4UYLMQAdpOf1qG205LLwvoVv/aa4m1JfNKzZIUsWxUPHUU1f7tTnlkeMirKPzujnvtev2+obD4LtZlEOXd2Zfw4qj/wkccHhe6l1L4ZSyb5NpNvdH+9j+IAV6jbzLF4murWHxGz2S2YzE7KQWz9M1xjazc3Xw1urqG8AX7ZIUDJ8p2z4/pUwx1CTZM8mxaVrFOS8tmu9GEPwo1qIbG4M6ntz1pY/EWjJLqwHwh1uUIpD4LYHHqDXXXOo6k3iTS4pdUgcyws6r5bDZ098VTureM6B4nu4vEkMkplkEiqHTaSOmc44raWLw8klJ2+85Y5Vjad2oNnJy6zprwabGPg3qSIZAymRHIP/AAKtSPXdMg8QzXd34Ds4ojbjaksrAp+GK2r+xjjt/CNpL4ilIdlT93cEZwtL/wAIn4avPiDqsVzeavctHZQj5bgFVzu5weO1KWJocnKnfoZOhiruU4cp4L8UdSstY0rTtul2MDRXMu1Yn5wW6f4iuAMGJAFTAAGPQV6H8XNNsoIdDk0qG82CecE3OzJG7r8v0rzuIzOGczhnGQEHatajSa5VoeTOnJfH9x0Hw0F7H4+0y7g06G4RXZHM65TlTX0BeXmrR6JFF/YegrJJOFAKADr+teAfDCzGp+PLLTb2S5W2ZXeRI5CM4U+le5ap4Y8Nx6DZousyQh51C+ZcnPXOMmrVWClbuehh4VHBcq2N26uPFH9saaI9C8L7Yoz/AKwAcn2zTbDUvE80mrCRfDtrLCSPLjAAbAz171mSeHLIa1BY2NxBdsbVpBI15uwc471Tg8GeJZBqN7bfYyfMYFVlX0+tVe797YmCcZ3juan/AAkXieDw7A5udIDSEHIA2oSfTFWdR1XxNJqemo3iHQ1lRT8rRAfliuWuPDnjSy0O1d9BtbhPtClYmbAc545Ga0LkeKf+EhtXufh3biRY92I5W5H4imlT5lyq5vVlUnFxkacOra7/AG1qEkvirTH+ULsiQF1OOtZ8mt69F4GvpLTxbaAzSbl/dgYO6qltr9/BqGrJd/DwxDP3wc7uPzqlP4mli8LT258JSYONoFsW71TTjol+JzTppvVm3rGq+Iox4cgXxxHIXnUuFUBz8ueD9ami1HVR45uCfGlzFIlgjuQRlgWPtXP6t49topvD0s/h82syyfKH05uDtxVq18eWcXi68lkGnxtPbRr88B3YBJ/KrlCbSdiW6Xwxvf8Aqxbs768eHVpW8Z3oXz2GUkznjrjFRXU8tv4LtHTxrq05mKs0nIbBNUNM8a2EdprAgl08OZpDnbwCevWrNxr88/hi12X2mjzAnQA8ZpuPKr21Ojm9zV2LmtzlZtA83xLrMiRTiViJ2yMLU85tH8ZvOdd1uRnsVAKzMMDP51VvdYJvtLU3VtI4b5QmOakS81OPxVc3DE7jaqoCgHjJqUr+80c92m0np/XkGhS6Q93qVxJc69OVkKhmkPHHf1qgpsofBOpTSRa2yvHJwr56k1b0vVdRnh1DzLh0XzSEUqAcd+1V5brWk8F3tqb2VRMhCnGOM9qp+9pYqVRpXbJtRhsE0LTHGla5KGNupAc9MDtTNb0ewOr6KI/D+r7vOd03SE4OOpGaL/UNXOn6XDFf3AEQj4Y9cCpb/VdTudTsBJqMyOCSDu9u1KMJIcKkZXuSwaYH8WSh/Dd1cPFZrjtty3Wq+h6ZaW/iHVXfwk8h3IWdztKcdKjF7qTeMrmeO+vMLZRqxWU/N8xzml0a+vX1PV42uZt8jqQWbOcChQstURCzfuv8SbwrasNK1K6fR32/bp1+ZuQN1eT/ABbkElt4bi+wJaSy2jSHYc4G49T716TpMksOn3/m3U+9pZCAD715h8Vbi7E2j293JHu+wg7gecbugqqkZSV0jBw996nD2W067Zx4580YJ9c1f1kRx6lcd3MhLc96oaekMmvWY2uV8wEk+tWdR2/2hc/KOZSDx0rhlJsiUXa3QpXhBjUgFhgc0zLLbM+GJC4HoafMoET7G4xwoPNV/M2WIUNu55I/lURSb1M0rRuel/s3G2/4T+aS5eKNBYSfPKoIHI617WY9Pu/HKTR67p8a/wBmyCSRYwRneOMfnXhHwJBHii9kRQ22xZsN65H/ANevUTFE/i+OSOVCTbY2Y6DPpXb7Jy1Wh2xq623N/S7KJfHOsT23iPThbi0g2u0XJA3ZFL4es5pvF+uSx+ItOtIn8oK0iABgF7Vz9ivk+I78BQr7EDELyBzT9JgX+0NRLybsyrtB5zx2rbllJe8xpO9lobvhbTGi1zXZv+En05w2oBiYk67UA60nguykvrjW3h11FWPWJI2AUEPwDkfnWB4XhjfUNWVIvLUT5KgdGxTPCc28aspj2H+0ZFyh6jA5pqD11FJ3jaOhueBtJlsxrHmanIfM1qU8YPGab8PottvqUttcX0Y/te4D46E7zz7Csnw3IYxfqsrArcOw5Oc5pPDE80djdlLyUO1zIznPU5NP2aa1CDqJ35jW8D28VpYX8kNx4gXdfXDygS4QnzGyR9af4Lb7L4ee1ubrxUHmnuG3W1wQoy7EZ/A1k+Frq4TSZnW+lJeaV2fdxjcam8Ka1qaaTIkd9J5TFyGZs9zU+ySukjeOJldq5d+H99azaDH/AGbrfidIVmm5luSpd9xzkVN8N/FX/Ei86TWNadxdTBm8/AOJCBkfhWb4R1G7ttDeG0mBQSO2/bnJ3Gm+DNRvLfw8UjWCRIZJmLMo5+djn9amWDpJ3saPE4hJ36+Zq/D/AMWNpWjiCO/u5P8ASJnZzICCTKxwfzxUfwz8Y3KaBGhgu/MF1PIxkbk5kaq/hHV7ubSvLOn2QQs7CRYuvJqHwTr5l8PoYNJj2SSSclTkjee9EqVJtvozP29S2j2NnwL44udNtrrZYQOst9NMWbOdzMcmpvBvxAv7B9W2eH9KuDLqUkmZdwOCR6Vk+FJk8mWU6QNplYIBnn5qq+ETJdW97cnS7qSabUplG0HCKGIA/KsHgcPKV2joeYYiP2mdB4W8e3Md5qxi8O6aqz37yyAZ5PGaZ4Y8dRWer+Iry78HWrm4uwdyTNl1Cgc1l+ExbXA1KSbRNSQx3UiH5OpBxxin+GdLjutR1zbpmpBVvflXyySF2j+uaiWBwjVraGkc2xSbs3+Jt6H490628S63qI8MxLFfbA6hgxVgvv7YqGy8UeG5/Heo3E+n38SfYoUAQ9PmJqhoPh83XiPxHstrtUtpIoyjpyuVBzinaV4Vu5/H2rRmUQRpawcOMEnDZH8qyeW4Vq6K/trGRfvP8zXi8Z+GU+IcrQ2t6WXS1iR2iDhQXzz+VTX/AIq8LX/j2zvLiS7Wa209odwgx1YH+lc/b+FNRbxpeJbz20Z+yR8s2M8mnS+AtWHjWKH+0LElrIvzMBg5prKsMndM1jnuJ5jb1/xNoP8Ab2irbajKGjkkMvmR7SF28VJ4z1/TL210a0l8QfIdVhZBnrjJrB1b4ceKbzxHo7Q3GnuYxKHHnrlgQMHk9qf40+HOt248Ppc3Onqw1NSGWYMCNpznFEcBRmlFS1NVnleLvI3fG9xpb+GJ2j1e2ZWmi2CR+S+8Yq54jks28KXudYspB9lYMhk6ZHSuP+I3w0v5PDywXOs6csTXUAwJMkfOP8KseOvCMdp4XvftOtWBISNHWFyT8xA9Kay2DXxWG+I5JL3bnV6bbwjwwXzYLH9hw5ZgeNmK818L6dZzab8Po2sLeeWJJGYsgKjAIzXVt4Y0eHRLxH8TWiBLR98IBJwFPWuA0Ky0NT4FhuPE0trbvaT+QYgSWAUYJFYrA2vG5s8+k1zOJ7PqkEtnoutT+SViSxlOV4yNp6V8geFC0ujbAw+SUggDnGc819I+I4/C1j4X1u4svGupXN0mnTCOKSNlRm28A5r5m8HSbbG4QEZ8wHrzjFY1MKoQb3M8Rmn1mm4NW26n/9P85/Emf7L+VlRUcBmb3PavWf2eTLDZaaY3baftGw+v7zrXkWvalYy6ZNZR7nlI3Hj0r1P4H61a2dho1vcQXfmLbzurgjbjzf8ACualQlOmkkd+HxHsanNLb+vI9Ag1a5uPD3jicSTLGLyaNRKxJPygDHpzU11PfMnguNpWUBNzAnkEJXNjxPpNp4Y8bXMFtczpJdyYDHgn5ela9x48sDqXhKNNF80pG6n0U7K1hl9ZaxPU/t2gtHEqeMbhbs65E0jD/SkKvxwdo4rzq6n1OKVUgCCNhh3c8mu28ReJo9dk1axfRIrUpdjc6t98gDnivMfFSalLexRWO8RKMFQc1pTozpaS1PMzLE08Q1OOh1OgyTXwdpBEFjYgMOAabqaZxMJlwh+7nk1k+DVxYG3KygwuSAx75q3qr+ZKZFUgg9BzzUSTczhg+bQqXHmTYK8E981peFznxFYK8AYC4XcW7c9aqFU3hnyuBVvw5hPEdpetIUEcqnB7iqjTb0NoNRkmj06Z9mneKnGnFit8QoH8S4HNaECIvizQy+nyo40iQeYFPAJXis6bV4bnStWhj1WKF57n5XDAEcj1rXfVJbrxdYCbXY2KaSx+ZgDww9K4qmHaje3XsfW0sZTnCydvmYN5YXE3gSSSSzl3v4hj8uPH3v345/rXQXen3c+s+IpoLeVVjtFQ8cHCnNZDQ6qPC9oLnXkk8zVwQRMCQu/I6VZkGpSXHiOZbuRh9mJBWQj+H09aiNOUZN239TaGKhJNOW3miSw028MnhS5a0ZdluST3Ax0qvLpd4NIvJRCPLk1pSit7uOaLOLXlPhKWdpVWOwcuS3sMCql9BqL6G0p+0lX1mLJDnHLj9Kxi0ou7NJT1Vjbu9GvxrGuABVH9mgZzjBqtpmm3sNz4da7voEEWnyoxDZzkDpUF6t8usa/H5rsrWS/M5PyjHGKr2nmjVvDUUm5vL0mdznucDitpSuk1qJXi7SLtno9zZ6BpFpLqVvIkl02GEuedxOKju9DuYrPWk/tGCJZNUgKtu6HK8fU1kaf/AMi94bwAFmvSzN/d5NS6i7vpur4dju1iBhx1IZaJ/BbUGm36G/qWmutz4iVtXiaTyUAG/hOKY8EcV5Ek9wrIulhjtHBOOtZWpRibUvEEU7kvOI9wx0AWrBEj3G7O0GzCAryAKamkkhRpScbIfpkFu8mkL525Uspj05f3pdOSJ10qNUO2RJChKj5sVDYB01DSXSQAW9hMgP1qLTpWg/4R5tzu0NvPn0YmolVfNoZexVrWLttFojR2kM0WDJenG2MHdyeKbcPoMqSZtUwbwKMw4PXFUYmka206IRlJTfvIHxgd6etwZIt0sBuHF7g8YBGafPJao3WHj9pIp+L/AOx4vC+viG05S4VMFOjcYr5PulLX92ANuZW5H+9X1Z4tktpvDGtT48pWu1yue9fKl2/l3czJ93zDznOea6sLOUuup4Gb8sILSxChlS4CRuwIIBIr6p8EWnh5vCdtLfaO104uQEbzSuBivlaETtKqwtiQtxg19T+FkiHg7TrWN5A/2tZCc9RjpXRipzjTscGWUFVrOc9TYiTw0Fmb+wUZhekRu05yKW5/sW4XyxpUamO8wBkn8c011hj+XA5u9zDrg0oMcMuE8sxzXfOTyK4FUqxb5WfRzy/DJJtESwJGIntrOFk+1MBnnFQxm5AiIitomM7EEx8kY9qvQw7GtoklGw3TNgnrVeOZQ9oZMMDNIQAela08TV2ZCwFFOyKSNeHytgh3M7dU6/hTkl1vZb+XNbRr9nffiPvVqFGbyZww2FpO/SnJ5iw28ZxIfs0nQ+5reOMmtDkqZVQbuimX8ThWjiBlR7QBGQjGc81WuLjxIltOCXzCiDp2yK0oEvkxsBAW1yqg+tMmF2I5hKG3GGPeD1PSphipIynlFJ9TLK640v2VoJlSK4RtwI64pq3XiNjJFdWk6L9pfY7dGGOvFbR+0ebcHzHVhKMH14pqrM8ao9w7EyM3J4q1jW1ZmH9jQvpKxjm+1NbWEvvR1hZQwyCefSof7TlAlZ1LSB48szHkCtdz8iAEMBCzAN/vYpxiaTzI/ssflgxls8c4qqeKS2QqmTPpIw/MmaOR0lbc8jll9qi8+KW1EbbxthDHLf7VbUKb23CMCMSSDJHXiiWJWs1WNLctsXHAyPmrR4w56mSzbaTMKf7PHcmQySeWZtpA6jC9aJkt5YOVbYqdCeozXS3GkW9xO8rRxgLM2QDwDiqz6baNF5Kso/d5DFuPvVpDHQejIeTzirJ3MNLW1LuyTPtaTKYPBwOlMW3sZotzuPM2D75x/FXQtoOlpvRLgFQ5OFb2qp/ZWgqohnlbBt1IZn4zupfXKb2KnlVe9zz/AOLlnHF4VWT7ZFI41EbY1642nmvGwxOWdPlIIHsa9x+MekaJa+HYki1iKSb7VJJw3IGOB714l+/uwN7DagO3sO1OFSMtUedXwbhL3tGz0z4Swrc2N358XmiOVNuW5Azz+tdtcW+CUwSsisRn69K474Nwae9tqzXV4Yts8O592FKkn+ua9Ckl8PlYnfUfNQRMqmNwcndWrrxVjKlh6sul9yg8V1PmGEAMucAj2qZ7eTZLbrDIQojDsw4Jx2q3dXOhQXJAmnJG4jacn7vfFL9tSeXZFayiLKFjk/3aiVeMnob/AFaorq12YzQiOLzlSQBSA23/AHqefPCjesjCUtx6fNxVuXXpoLbdFpMhBAIypO87vSp18T6vHZH7N4aluJX/ANXug4Bz71pKvG1kYwpVE9b7djOnlntYQyiWR8sCMdDSubpGeZWJPJxjHarUus60kRuH0B5J5XO+EQ5waS31fXZpZS/h54H3HaDDkEVMqistNyZRd9L/AHEAnv2YELKgdSTyfSnk6tNKywrOxKNyD34qz/avit7xd+lmOMBhgQ7gCfepJZPGE5eNbNogM7WUYApNJpDnOabvchlfWZreOOOGdZB/rM9+aRYvEEUeZYpRu4YGmNpvil4WN3L5UvzYYOeOaIdN8QSWYluNYjGeWG/nr70ci3NKdWpKa3RIkmqcHy3Xd3Y9ODT/ADtR+/JF5iqudzN0NMTSTI6tL4it0Ro/9VI/3jiku9ItxIkn9vxCPGQkZzmlOjCTTaLU6nJJqT+8uRz37wlGWNWKnqeO9fOWtZOpXTxqAjysSevOecV71ceHrURNL/wk0m5lPQfd4PFfPmopHBeyxJLJIElYZb606dOKbsc1bETlTj7S7SOt+GEkNtr8U0ysqkMA5XGcivbbi6sGiJNyrOozgV4f8PFtr7Vw188oSIcKhxXq0h8OIw8mK6TPBZyOayq4RTep0YDMJ06clHa5q/2r4fiQLPc7S3THY0q6n4XnAK3MzL0YnjBrIcaKB5aW24Dnc5pXfT44ldNMhLdcsetVHAw5dTalmNeM20aUureH1ciK9do84A25JqIa1okoLxmQbf764zVSC+hcecdOtkKjoFzUc2rTCQsLS2CrjgpSWCgnqdkszr2vKWnoXZdX0lRHJGjKH6kjIpXvbcY8m1aVieNgzmqKalczn5bWMqG+TCYxTvtWsxOUjgZTnhguQKxeDimYyzSo37ruW2M00LK9k3mBsjK/pRHBqU65tLN2bOGTOMVUP9ukjdDcszHI2g1Ktj4ln3OhuoAQcjGKf1SDe5rDNMQ1dq4+SO5VsPCFcep6Vw3xL+1QadHHs2gnkqQTXXWGia5Nn7S0md3JZs8VxXxFtbjzPsjSfvh9zng1M8LFTWplUzarKi046nmBRiFJJweSxpm1dwBbg9SKuT2Usce08FB8wYd6pxgFwHziu2GjtfQ8VtxlzSW59jeXNkHJEa9feniJZF3ZJyOMVTh1uyviIYHAY9MHOatQX8Un7tGQNGxB5618zCd1qeg4Jy0ZL5GYwytlx2NTtb/KMDacdM1W3bMM7A8+tStcMQfmz6+1JFU+0hBZ7CCrbix6ntT304Lltwyx6k5xTYLpo4wdpO885pGcXDE7sFfeqjc1lJOOgqxJHgcsO3v70SxkqRuxg5pVMoAON2OBS5bacDA/nSTcXczu1sEVksaefcsjFzwKYbfT13iWAPu5GDT3jUx7vXsaijy2I9o3AZFC1LVapu2cdr/wx07xLci5muPJSM5JJwc1raH4H0fw7beVFKbgO2SXPWtmWKV0EZP3TyMZzUqwAbd2ST0HpVycurMYW5udR17mXH4csPtLPvzu6Afw1Vn8JbmZUdQg6EHkmt1olEpA3KTTpYpAykcDvg1EZSvZHXHETWrOXn8JG3G/zWZ+pXNVZdBuUhO4jbkHOMk12Pkl5D82WIzk9KY0Lt8qqDng+1bxm1pJjeLlzXOGexvYRv8As25Dxj+tU5Vkj3RLGVU88dzXokmnlHGVB45BqGXTLcxgrZfvAwPI+7VJ3On67Pl3OCDhFAY4GMjPXNPiuIrh22OOn5V2sui2ksfNouF5djVf/hFraVCAioXPyHHBobVi6eP5nY//1Pjnj5sEEdq88+Ji7jB5N0VcDIBbGT3xXta+B5RIUt5flxg5OcmvIvil4b1KbWo9Ot9Lup2iiLlokJx9frXn4dw9qnex6mZYtyotW+4qfDm2DGd7iSZiVBwzZ216EqgDcik89RzXJfDfQ/F/k3BbR5I1jjHEgwzc+hrtH0vVUx+6dNnVQp5NOpOMqj1uPL8VGNJKSsRKmQ7ncG45PcelOLHjZxheee9A88kRtC+Ub5mwcUSJK6uChGACDjA61jdJ2PWp46lJaMjLFSu4Abjg5FOUhdoIY46n1pGXcm77ykdRQokeNcJxn+Kt1yWInVhfRjxy+77uMEBvWmuA331BLAjAHSnxwtKTgny4zk7z6dKhlErbZIsssnp/D1rJ3bNpytTvuLGY5lHl5wOAPpQwiincNIx3IMc9TmpYWXaFAGAOSPWmP5AYeYm5lPye1NFNKVLVD4WWGE7Xz5h6d6aHZtyK20L/ABHp1qN1eRiYwdxGCMdBTs/vxCFXaQADno2aSjzJ3ImtFcy/Fs7x6FNJt3HGCR757V4nayOkjIJVVFY5ZhnvXtfjED+xJJ+yrgjP3jk15Jplgk5EjypEF58pj1NdVCMLNnzuZyaxCSZ7N4auSNAsRLMSFhVVHTIHeta5vvmVmZAm0YI9ax9CnS50i2KJGRFGI84HPParzoXiAMXAGDgVyNXejPfpSXs7Gj/aUf2dIpEDRnA345HBpkMsCxqfK+QMVOTnI29aoKF8snb8uP6U3B8oKA2OuR60raGlRSi011NBJYhEUEZ2OcE+lO/dJD5fmlgSRwOnFUo5pVmJiVSDkAH6U22lvFuHO2IK2eaagktSnJOKte5pKkYVyjgrtOM+1RRRMyjB+8xzz2xVbz08yRNjkDP0pYblQHDoQRkq2OlDjrZDjVjdO5cltppB8g5Ugcd+KCJIwu5mGQARioBPMqsftC7QDjmnQ3zlQEfdjhvTpTlTVh87T3J2kmjaMLHlSRknvURlCN5LxkggEsOgyaVryfYgVlzuBz2p6ajcIqq8CZwN3HXmp5VJBCpq7irOsjyHcchSTTrOUETecQ6jdj8qZFqAmPNsgxkHH1607zbSZZlUBCWJqoKxOIqzdO2yGo6+Sjo3yDBINeSfFaeK71KMwqeVAy3tmvVG/wBN4tfuLgFemcV5V8Uf3d4AZQpjxtBq6Mmqmh42OrOVHlWhm/D21S58TWQbbsDjeGHJXPWvfZrW2uLye3gZExnDbevFeG/Cgl/Ekd0yq4jALEL0XPPNe9R20V9JLfW8nkRyKxy3eufGzfO0zfKqsfYWmUU0qZHhjhy8buvmSR9Aaa1vNbySYupzgtwzdq0ILG7tIE3XHmEyKQIzyRVaO/urm9mW4stkaowyeowa4FV9/U9GU6bVn8htrLKsQP2jDbxhvSo7qPVIdptWjlkcsxL9TU8Cx3mY4dgVJOWY05rS/ikaa5GwHOxhnBFbxjGVzVuDSd9iGS+1eBDDcWkDN5ikYHSlurywu1RdStZxKCzApxg1NaveGznFxESkMykPjk06e2iub2EiMqGQtz2FK8Y2djlxUozptJmW1tp85GoRaVIxUbS+z5jWxY3pjgaEyERjOAw6cVXktp7aZfKlbyiwwFPSp5ZsXKpONwILDd3ras+eOhy5c5puPYYt9afabdXu+ETsatyXVpLFe5uNymZSqoetVZlsHEckdmiS7eT2601bW0O65mG0LKAdvvXJGCtdntxqVErWL0cFikP2gmQLLnIJziltTcwyQiBcqLdiD14qje6fAMRjUZzDKSVCHoaW1htm+ySW9xdCWG3YZZsgjPIpRgm7le0qTqJJEjP5sGwO4QMPMz0zmnQLGly7SpiIMDk1Vna4mmMVts8ssN4amyT3DXUqTBQAwyoHWq9lFvQcqrVTlaLWyzEzkDcpLMN1T71mudPt51xEIGYbRjIqjDfPb4Y2+7hvlzmp7bU909nNNZOES3kQDHrRUVlZBVrKMrsg19oXbT9rEQrHhVB5GTWb4hgRNFvZcs6RQnKk9eKtandW0zRRqH/doMqwrL8T3XmaTqQtvKiBhwVJ5NdtJSaR5mImlz6nzrfYa7bK7Iwc7c9jzXq3wheEWu+OFZCFZecYryy9TM5BLsu7liMZFes/CRFk0xzbKqjcwIPavUqtRptM+cy9ydS538lsDDDtUREKSQDxXK/E+4jXQIgMPJEvccV1t8hS2jBJ+ZOo61yHxfEkfhmL5AigruJHJGa8yMveVmfV1oL2Er9jyG6XEJEanft5qtph2/uflBXk5HSrd15i2pfgMV6VW0xcuUxy/wB5c5Neon7p+ezV5WO0+FcLSeM7eSP5UDHeQOMGvaZCIxcQuAVecYPrzXi3wbi87xRLC7SKkTFiQeRXsrJEc4GVMhIOeetcmKipVEfeZFTisLexXuLqFbO6Dx+Yq3C52nBzXnXxOPmSxbGdU3AkEdeK9FlS3tNKuJVUl57pQe+PWvNvilKftlrN5mQjFBGoyTxXflUb4hWPN4ginS1Oh+GcdtZfD7VmSeQvcX6N83c5Aru557l7vVh3MaDJHfFcN8PIWHw5u/tJRnfUFZlHcbwMfWuy1GAWOo60IZtyq8Pyk52/Lz/OuLMHbFSXU9fKrLCxaHyNIxbOGZLcdR0GKdZQpNeQRui7TASDjvig25H2wgtu8gDOaUJJb3C4lkxHbZBI74rmcj2eZVI8rKFjbRyQaUzqheZJfMAXvk1JaWNuIrbNoFJmfa6nGOtWLWFIrjw9FswDHcMQOd/Hc/jUemNI2mad5pCrLJIWPfgkUmm9zKkuWVktCtfxRJY6hc3VzcsguIwzCTplgAPzqa+tPL1HW0h1G4SSSOIO7ENu44/Kkv4Ym0+5gyW8+7jJH0YHNFzI8uq+IZwqiOMQruz3K0o3Wtx1KNHnuy1BJfQ31mEvDKEhKoZR04qvbS6qiaTHC9kT5rnDEgHknoKmR5P7UELEGNbPuOh9aq2Itt3hlpZFYRyzGXb0xg4ojFJaE1aKcr3PLvi7NqK6vDPeRQGUyPtkjbp68GvO7dhhhuyHJ3D0Neg/GNs61aYACyNMQu7pjiuAtVP2dW2jcGOTmu/CuSjqfnufQSxTS3KV2m+4jiTJLYzz0qxPF5No6HOUHGR1qK6mZr2F4k25Iw2etWNUn3QkHJkOB1610tuyPIUfdTuS+CGLeKtPO5U2yhueBxWhrl1FL4g1KUP5rNOSTngjNUvh/bx3XjHT7eYcO7dD0O0n+lWr25S5uptlusawysisBgsMnk1jOF6lzsmlKjaRlXBU42qzEcj0plscTkBSrtknnpTr1zsL7CnPGDTrCRppmknQjGdoxiqcmnZnEkt0WvKB1C1mKmbNwnfp8wr6TYreeDYPtU0kbzTJ9wcnDgj+VfOdhdSjVLJI0jbdcIjqRzgt1HvXv4i1JfDdgLa6Ty3uUyJl9Sa5MSrWufa8OL3XY6e11B7TxJqghkcstnGpcHJ6Enis+11LUho2jxrqFy0Hnbcjp1PrVa3m8Qx+JdZEEWnyulsgkLZBzjPFVbW71FdN0i2eONdzE7FOfm5riXvOx9HCSc9jc/tHUm1zxRm6lljS3gU55P3Sf5VURvLs/D4DKvnStkbeTwcVSi1W7tp/EQubGYSSxIjbR93CnBpItYt3m8P2P2e4wVZhI8RG0heatU2k22a3hb3UbNndS2+peLfNhRi7JsbH8JiA61Xupkjm8JGTB3zuGAY9kNVhqsNzJr8kEojkO1WDk5JC9abI9lcX3hdnvYSLYStIN45JTA/Wk6dnfqJulpzOxcjn8rxH40H2eJoStv5fzH/nnyKlbyp4NG/cCMKQwAb7pxxVZr2z8/WxBKm64Zd/TnAwKszt5d14etRGHEzESFR93CZpT21Ki4y+FhYfZG8T+J2cyuXtYc85AO0jiq0dppx0nRYodSlQpeKcSLnOM1Zt42tNT8R3ETBV8uNWHUEgH/GmNGsltokUIRQZuTjrxWGrKUubRsv2sdl/wl9/vulUCBMfLyciufW1il+HRtLS4j8qS6bIz0/enOK1dNlMPjbWUnxsjtYtsuOvDVlaXpRg8DW1tPcrIftTjjgkGQkVoknImLbdrnQTwS/25ZCEJIgtTlw/fistbDyfDWuuqKvmXTtIq9CeP1q8qNJ4jggAZQlpnI/iOKw7mS5n8Ga1JHvibzyAGOMHeMmmlZ3RpPmUVZmlqVur3ng6I20okWZyWYcY8s1LpSaiPiD4m3whYPsVtsfPJxuzTdaeYa94OdHPlqzl03ffHlkfzpdNu7yLxz4p/ekp9jt8c5wxDZrKKZjNytqeMfFWUj+x4pnJGZTGNp4O4/0rzuFvJaUEKxZuorvfjFeyyXOjRRlWCxvx0OCetcHBFC6yOzEBG6V7mFio0077n59nSk8S0z//1fzx+FDFPiNpt1HNIksaylge/wAhGP1r6Evru4TTtPt90O1rhWG5Ac818+fCORU8cb1i3MsL9T2x1Fe+alLZxrosMdocyzqAd2e2TXBjZtTsmfU8PwhKiuaNzS+1D/hLBJJaafNJHZHK+SMbSe9Ura5tptF1uVdK08GVn2sIMFT7VYNxp6+MLp44HOy1VWYHt1xWWJNOtfCGsTES8TSPnuOe1cqnPRNntvD0JJ3gal/f2q6NodibKQf6TG5EbkHgdatD+y5fFZmdNTjZbY/vPtzHHPQDoKy9Rms1tPD6RynNxIihnXnpV1LQSeLpbaG5XykthuYnGSTTVWpHRuxg8Jg5Suo/mLYXimPXJI9Y1ZXM7eR86nHy+4pNRu9Qi8LQXKazqKyPLEsnmwoVbLc9BUFpb3ItdUeJ4GZJWAO7k8U2b+0B4egSUs3zIMA5Gc9a6Fiayd07mVXK8HNe6rGlqk93PqGgh57J8uwBktyR09utOsIIpPHmqC4g0OSOKxhVswlXOSe1ZmqJrJ8S+GnS5cRx72Me373GM/hUulXdzceNdafekkyRJFJmPBXqaFjZ3vf+vvOZ5HRSdtvX/gGfpuhaZH4I8RTz6fpDuL25fzI2wVUE4GKkvPB3h+bwzo9ougRzNNHF925CZz1qjpV60XgLxDm2Vw11db9w+98x4q7qF7a3nhvQdunhTMYh7qKv+0K7fvO/4focyyKjzXjf77/mxde+HPhtNY0m1uPC+r2yAnBhmU7semDVWy8GeGh8QdRhgXX7VLaxQndubBJOOAeta19LanXdLbM4NsWORMcjj0q3pd6reNtV1B7y4xcwRqqE/d255q/7SrK0Uk0Zz4dpvW7Ryfh/wXZ31lrN5Drmtlob2RAnlMSuB/Ko7rwJrX/CFTXkPjC9SIYHlzREDr/tDit3w5req2ejavLpepz2we9nLNkZJz05q1f6/wCJLjwK9nd6qJw0YLJIFyeah5jVb2/r7wXDdtU/v/4YwNd+HXjy0tdDFn4l0iV7meONUm6jj9TV3U/h58Xv7asoUt9GnIUlRlc49etW/GPie9MXgpTBCxm1eMS8fw+WxPT6VLfXUVx8QbNpNO3W0GnSMpEhUgkjP8qqOZVpu0la3qc9Th+VPWDvfpoY1j8PPjY3jC+jtPCmkXoWFWI+1bCB+BqPSfCnxQmm1NrjwDBBNbTMrFLwYJx15rUtLTS734h6s0cmpWETWFuFMd46gctnoai8Hm2FprWzxHrirFfyxgm5ySR0PzZJFdMsdG92znWR4qOyRkaZoviaLRb271nS7eBIBIW/0oE55ryX4uT28+s6BHsaMjSY5JFPQhieM/ga920u9K/DnVbh9dnaOWCZ2FwisJCMjqB7V4t8bnvLXWfD0UlxbXETaPFtZYwCO5/pj8a3hXU/dvr8jz8VlmIpNu1l8/8AI8+0dI38S20E7mOMSjvVjVVV7y7KlV/eHHHXmm+H4PO8T2mVWXzHOd/IU4pNUiJ1a6Q8FJSNwPyik2nZHmTpzcbozbrdDEoDDdnnmmK5S2YcYk9+lS36kRDcwbB65qzNdWj6JGsUGJUG1iw4PPrS05kOnRTTTZ3/AOz2lj/wkGpHULgwn7KojPrlq9ZaLwyvjkz/AGiVtun7BIhA535xXk/7P3hjSfF2u6rb61d+SsFmDEST1yeP0r0a38DeGJ/Gk9pZazbp5FipAaYqN245J59q63PmdmzZKz9xfgaekposfivVgzXcnniHDqQcjaaZ4efw82qauu26zbTKoDEZBxzWfovgEHX9SiGvQB4pU8txenGNtR+FvAHiHVda8RNpN3PIlrfCLzDcgiQ+WDkZ+v6Vu1Fq99ieRqWpqaDcaQNV1No7OcLJd5DF87uBn+tO8J3GhLHqS/2dPxqcrLIW4POay/Cvgzx0TqX728kMd4+cRhgoHXkVU8LaV42+xXMsNtciIXs0bM9o3UNgms2ot8tzfl05mb/hC60NrbUzcae9wft8rZkkK7VB6UnhHU9Ij0k/8Sk4a4kZ9zHgbjn61zugJ4jWGdLa9sQDcSF/PiKluTVfwbq3iV/DUk5Ol3lu8sjboXJ5yRV8kd2ZOLXw7HVeEtR0600N7eHTYpYIpZT8/cF2Iqfw34hiXw+BH4RsIiVc7XlLbOTXJeF9Y1aPw/uk0uIlg+4o+QvzEDr7Yp3h7VbweHohe6fcMUjO6RCP3mSfSnyJu6KgnFNHT+EtaEejGGDTbHILkgJlWJJJqPwvrVwmgyvBYWqRneGV06AZ4rD0PWEj0J/I0i6j8tGH3eTknmnaVrdtZeHmV4bh2OckKT65puMU9C+eo0zb8Ka7fWvh2OC3tLErEjZzHyc5o8Ja3q2neHLfT42hUR5JAjHTJNYnh7XNMk8PxmLznZUZgNh3Hk8VLoWq2M+mpN9pWLfuyrnB/WnyRbMnJJtSVmavhPVvEMVkWlnjMizuwbAAHzEj9Kj8KaxrFpaXKfaJFP2uWQFf9picVU8O31mdHec6hCd0zMp3g5GSMVP4ZubcW8m+4jZxKzMcgcZNTpaxE4ppvYl8JaxqC21zjUJR5l5JITk5DE9Ki0XVdW+3alImoXILXJ8wpKRk4qPw0wksLu48oBftbiMr1IB4p+gwSC41EuzFTOduPpVxVNaFwlKSciLQbm7fXtbmmvroCeZCreceSFHX1p2nfbpPEupObyV2kVA37wnIGaPDsG3U9V8zaAbjAO7tgcUmjbhr1+qqqAsqhu5wO9VOKTskTF66sSFCniS4mnkl3+Qq8sTxk1V+xMfHEt3LPI8v9nbE2sSvL5zjp2q7F5cvi67EscvlvCgDdlPPSottw3jWcquyNLJS3bA3GojFMt3vqVNUhlbxPpf+qwySqS5II4FS+IIZmuNJh86WJLW7Mhwx5wpxVjUsv4isUnkzGsLn5B9Oafrbb7rTYyoKmQkDOC/FaJRS2GnfRjPFcrT6PG0lxLIxuI2U7z13A1P4pv8AUJtEuY5LoiOSFVO/ucjnn04qv4qYiytPuoouo1KseuTUviIpLo7W4Hmh1XHPI5ourEwUX7rNGa/1WHQnE7QOGtWDnaORt5rj9H1KW113wPDb2Vo4i0+ZtjKCFGAMD866fUJBD4YvFOW22jpyep21xmiPCdS8GMRsnXRpZmx2+6MVnFczJly01fTQ73xJr9sPDOtu+iW6qLR2Z8Y5xXzP4Ndft00TBiHjzgd8V9EeM7hY/ButNsDJ9jclc9eK+a/DrsupRhM7ifXFcmKgpRdgSctVqdbcWUc0M/lxBWkiIJPpXoPwVTSY4dNEtxPNcyWUoZAcqo83t+FcMzylGGztg47mu3+GlpcRTIsdsyPDYnEirkhSc7a48A5Xtc7cTCSgmalmNMXwjrjm7kXdeSkh48hh5mMVsvpsC+I/D1smrWkK38bgBjhuFB4rCmjvrbwjqFwuk3UqPKxUIhy2XxWxNoV//wAJNokK6TcPLHbyPHK8Zyg2gEivZdWN7vY4Umkle5Q1S3Cy6wkV3DcMt6UVoz2CjrXOzrczNlAqttwa2J7a7s/7RWWDyc3JbLDBPvVGAiY+ZvVRn161wVWr3TOhNtEGmWskO0SMNxbkjvUmpK73P7glB0J7NUzCWOSMoACW556ikv5VZ1B+TscnvXHJps6Ip21KE3yjZKu5h6CptEgWbWoNjvkH7gqJrjyz5c37w4wGHarmhOserWxTAZHB3elOi5KWhM22jXZYv7L1QtGrgXIJDDnOa0HaL/hI4rnyo8pp5XaOuOtWLiJ/+EdnuI7i0fN4u8MvJG8Z4+laU7aSmtu6CKaL7Hty0e0ivS9pG9mcajWs27o5a2EMPh20jto1EbX/AJqttwc7iTVtLuYTa5LHLKm5QGO44ziteN/CqeH9Mt5baZgLrJERxjmoptS+HqXGuLevexx7guFkGMAfWs3NNt8pdJT50uYppf3sd5pUP2yWTyrVgGMhyOKhl13VzoUcc+r3bL9tGfmBB+atC11b4cy6jZSM90GjtmI3Spx9R1qjeeJfhqmiwR2N8CTqKtwxJA3ZOaHCDatE09rVjTm3LbzLD6/ex3OpoLyYM1sqAPyTxU6eJ9YgvdNmSe1klisXUBwPukelV38W/Dn7VrV49zbywN5aIGd+GxyOKZf+NdBbV7COy0K3aOKxba8VsXJ9smpdJOXK4k/Wq7pqak7/AIk+l+Jbs6NpEcVhbyoZnDM4IxyTkYq1Jrb+VcI9rEfMuw3HOCDxWTovjJbiOw0+z0gJJJk4khMYXrx6Zpt9r+rRxsRo0Uh+0gfu8HgGs44eDlZRsejHMK6pqUqhr/8ACRW4fWJbnSLiVZwnmuh9B2qy+tWM11IkOk6lHE1kNoxnHHWuf1DxX4lS21eTT/DkYjCptPPGevanHxD48VrhbW0YKtqv7pjgN+mazqYFOzS2NcPj68Xfmvc6G0uo3udPhi0W/fZZSbm8o9TUumwNLcaVFHa3SNDby4QrziuTXWfiA97FOm6BBaMPL+br9RVWO68a/adOkGoiMvbyeYGLZzTeAUlruYrOsVGdtXqd5Y6Jc3FtoiS+YrRXUrNuODjJxU48M6h9l/d6jbPuvCy5lAIGenXmvPbe38dypYkXMpDtJudVZwBzzzTLfw34gkt7aaO4uWkF0xk2wj86mtgpWtF2O/DZ1Wbu43Op8dadLZ+Dr/8AfwTyteDKLIM7cV8nXPkpcuYVfCucq31r3nxJ4Q8SR+Fru7mv7pGN6eNwA2Y6nFeAymVJnDMWYtyfWlRwzildnNjsc6zs42BWLzqS/l5PUDpX1j4PtBD4c0eWb/Vy3IDnbkquOtfKMTs15HwudyjmvpXQfCN/N4WsboeLdytcHzLZrn5duPujvW9bDucDHKsdGnOUep2b2+lxwy3BvS7G/OQT0FYztpiG3lu76JQL4yjcRzjtWXZ+BdGtvJWHXI43N08jbpi+72xmtSC20KxSzt5tRtZ2W4bmSLcAOtcf1Bxi7O7PbnmvLrJaD5/Efg2OVCmpxrKJW480Yziq1pr+hObea31O3kUSvsIbJJxWna6l4Rsntn+yWV4hnkEhNivPHQGl0/X/AAilvZtFpCQtG8mdluqjvxUrCzsZLOKTdzGh1+wlFrCk0bmRZGAHqOtOTWY4FguXRnQ27sQgyRVyLxX4HK6fI+g3AnkWUxhAnHXPSrFp4t8J2qxXTeFJQTbsvzPn9BV1cHOGu4Us1pVXZuxjS+KYI3FuNI1eRjCpEkcOQAfenz6/JK97t069dlESLvjIOP61ut438GBJ9nh24Sc26ncCSMZpH8c6KTcmLTxCqmIAmDk9K51Qlrdf1oazx9HmXv8A9amXJeanFwtjLg3Cr1AOSKjTUPEBnjS20OJIj5mGkkyScdTW03iyOVopfNtlb7bllMQzjBpttqrXc0dwt7aqjeaW3cYqVQm27LQcMVTk9Xcxm/4Sa4t7dBZW3y22d4znO7kdKeYvGUySbtOtvvoqMoYDHvmtNr+5e2Xy9YgjDW7gtvHB3cYpJJdWRVt49Ye5AliD/vQOtWouO5rKrFu9/wATNj0rxPJ5JMOeZeFXgDFNfw/qnlmK4m8uUop4xxzV+4GsxmBoZZMfvSx8zPtziqzR6p5LyNLOwCruAGcnNJ2eti4yc7o//9b5ri8KzOSJNWli3TSZJcDPHpVYeEY1sFjk1p/Mjj+bdIMn5uxpJ2uhcMZIZ8oz7iVPpUEjzR2sLyRE74QTu6gk158VrdH1seRuzsy2PBljHK8v9uyHa7Haz5BAFRHw1otxaP5mosDsCuxPQZqut3H55tJGGGMhIz0wKjjuop7RkjRiCE2j15q4po1agr2OP+NvhnQNB8KW0mmXMUrS3TYLA7ieOOfbJrxAfIgwRGVBy3XdXq/xa1e21RrbwjtKXMVyZQzcbQR3z7ZrzS/sxYRjzJkkc9CpBFdNG9z5vOLuorM9X+AUWhSaVqw1OF5ZHuEBQAEFccdffNem7fDVpYCOx0BiT8wlkxgfNzjFea/AjTbvUNKvpLa23NDdorY4OCK9Kk0DVvsXlywsgK5VnbAHz4rOu3z6HqYDljQSemjJHutNEqSPpylo93y4+96Uv9p263bPbafGHlVA24cHA9KP7GuQ/wAzwlhuz846etWrfQpY38w6pYYBGQZhleKlqSdjuu4v1Ktv4hu7SML/AGfatCQMZTJBJp//AAkeotCEtxEu3PDR5A5qFLCJIi7arAHO3B7DB7VYEOki1Q3V6ZJXjOREuAfm9aiSk3oYSm3rbuVbnXdU8tiJIw75DHZxnIpbzxHqIjj3knB+YL3p0tx4YFuUf7aHDZChevPrTp9Q8Oboj9jlZhG2ctj0p82zbNFKMovToVJdZvpmb/SpAo3AKTgZ4qGS9upI5o1uHd0JJAbpV+71TSreGP7LoMZkycF5iSPekbW7UM0kOlwBsYYAd8inGUpK9zBwi3K8ehlyPMLb97Ll8nqevNWtP0CW/t/P/dYdeQ5xirH9st5JZ7C24GQxTI61q6Sy3NsszRqC45Ycd/StI1J7XOHGQhBRkkZP/CvpftCvvgOExt8ylHwwaUO0d5GoQYUb++a6NhLu2A4OOtQtDIrEiSReCMbutROpNtK5wOcEmuXc5e6+HN+tjdrbIXm8ksFD5yea8Du/h74z8xjf6PIWkYhWA5FfVMcl5GEYTNuUY6nNY3iC91lYWgsrtY1HQlQWU1cMRKLs2ZOlCdNJKzR4n8Nfhz4wfWngfSmhgZCTcScBa9db4Z3iAPd67ppVV+Zeck1gXLa6X8ldduoiw3GSPjJojsrwuWfWLpmAO9mbINbVcTNvRioUqcG7q9y1J4XshMhbVUZFydqDintoek5/4+JXOMAdMVCyYQ/vAWHOScUJcIxYFwDjCinHFz6s9Gnl1P2ja0uTRafokJ3C0vg44C7hgmrSasLOSKCPQVdDkuSoPFUjcKoPmTIpX1NN/tBS4aKTcCOeetRPFSb2O15bBr4ie78V3HMNl4et41zncy9ajfxjqHNsdHgKsPvgVXlvX3GZMnaMetVRqjSSKXt3HGMKKcaqZyrLle8ZF3/hJtRVUIOQM8AdPaql34o1JpCqXM0cj9Ke9z1xbfMTyDURMzbgsUR5yCRz9K0VWCZnPA1nHciOq3TDm4lDfxEHrXBfETdJFHOt6wbPVupNd0qXCF8wR/Oe46VwXxLtrtoIikUaxKx3HPJNP2sZSscVTAzhFu9zz5ZZJnJmnYZHUnrTLcI8yrKflY4Jp3+sIG37i8+9RxoZZFRerHFdt1fU82VVJWWp9DWdt9hbcH2ydM9KsnUNjFhOhkHct1rkND8aafqjx2l5KEfGd4P866D7NalzNbKssfUOK+MrYerT1Z3p3XuF9db1CObbuVoSPmycnNXbTXpoS9y3zY4Zepx9Kw8L53O4oT0xwKsyxtGD5HVucetcqxMk7J3K5Zu7XQ6CLxZZuA6KeePm45qyni+28wxPFt3fxj1rjk8wrkpg9weKVI3AO2WME/eDdSK2eJnfREqbn1O9TW4J4jtuACD0FTw3tvK4Jly2cZDVwTyGJQivtCrnp1qM6swhWJH2g9WHUGtniIq1ynUiz0rzF+4ZNyk547U4E8srhO3ua88tdUniUE3DuEOOD1rQj8TtH/pBZh5Y4yc5qvapvcylNWsztJDwrDr7HmkQqB5rbjzwCa5BPFn73zJZOH6Z6Crmn+J7OZZBJJvZW4GetaOSvdlp2Wh0SzswLuo5+6poaWR1O1trDviqNvqFvcIWViGHO01MJ7fBfzRtHBANVF8zHJNPUsjGUG7c/r61MZFETIB8xPeqvneZIscQX5eR9KeskT9W5B5yavctRhe5Ms21fmUsemRSm7L4+Xj3qMzQx5ByfdTUaouSfMyCc460L3gknF6Ej3Tqg82LcCeQpzkVONRtxCp+zKGHABHaqiPH5zeV8xXgA9CadcE4V3jUSZ6DvUWbJlJqXNcnOpBGJj+RgM8dM5qrJetNKZHVRI3Vsc07K/xgEk/dApViULgDLHr60/Z9gdSd7pgLiQsJF4cDGSABSQ3s4lMssYZWOOBT8kZj2/U0RpKY28wAKeBjrVKKWgKU5atjXkshkeQjB/4SMGmyR6dKFjaAEgA9OBUsdupYGQBcg4JqNrUqSyneV689afL3NZTbjZGdd6Vo8pkxG6DGV7DdWedAR9k63BTA5XsTXRQwZA88fK3OD1FLLYROw2KfkOcZq4p3FzNx1OOfS5xuBmDAthgarSWOpQHcm1oxgKV4rvfsEGD8sYduCxHOKg/s2JFUDL/Nkgdq0jUUXsbfWKqhy30OFSGePLOp3Hgqik80jv8AacogMe05+Yda9FXTEdhLFGCCPmzVeTRIVUqLSLAHXFS6il1NKeKrpWRwkEhMmUcAkbSc1G0ReY5kXI+YMOR1rsT4esHO1FUNj+E02TwrYeU32e7hQhuQDz+NQpIcsfVfQ838Z7rbw/KzoHBAAx1zzXjOnMhlW4VXkl8wZX1yelfR3ij4d32paS1vo1ys0jOGKu/GO+a4fTPgh4qsrvfetpxRcNGsL+/Wt4V4RjY87GKVbERmo6HQabHs0+BEVUHlggVbaeZVCBfmUcg1pReHNciiiWW3i2qqrweOlMu9LvIoywt3JB+Y49qxTgne57ixFNQuZzbpYnEYCZPO76dajtnaOOQ/eVAR6nNX/sciRmZdwIONxPHSpHtVYOluyKw5yxAyaFJJamkMTTly2ZmR7y3mo2Ouc9qeqHzzEWBDISGx3q6umXgmcrCH3E8hs4ORzUYtPKuH+0ZD5IHYYzQmkzaMlpqV4trSMJCwO04AH86SOFzv3BgvOcmpCrFyeB1J2/XvTkRpJCxZiiqQPaqTTNoyTauQfLkoynOSAD6UFQFwBgoSSAKmjiZSW+1RsBk5p4SONWLOzbmJyeeaTbT2DSUrFdgdgXLBRg8dqkK8xSJKxX5d2760+QxovzsGHZs/zpzrGhijT7pAJ5pOTvdj5IpXZC7kSlA4CkduMc08axDbxFGgQsMhmHenyRRR4bHB4NUhaQktviOxs9auLuctahOpszZ0TxL4NaSW0WG5D/edymAOOgNeK/E+ey1PXZJrKCRQgG1iOCB1Felpp9ltdUAj+bOSea8r8WwyLq7wxgkAhhnOD61ph1GMmzycfhpxppSd0bvwZuLSy8RxXc89ukY2ho5m4Iz0r6Hl1G0N0v8AomlvAYzsWF/mxnuK+X/CFhGbgyTK0e6TBLdDzXpA06/WVDY6n5TFCV2qOKyxdKMp8xGDhXdN+zWlz1CXX5YZCNP0HzWjkAyy54/CpD41tg8n2jw1qWUiIDC0AUnPTJ5NeYR3XipI2RNTJZH5cMQxNXIvEviS0ZftL3MqFOCWB5ringoNtpndSliVrKN7nd22t2eqWks0enLp+2cD99GF3cc8CnveyRsj/PcboyEiXH9a4SPx1qttLi40Q3C7920xA8461rL8QTFKsk2kxDOMAZBFZPBTjrGRft4r3ZRf3G0mrXFzFMuraPdWKJIMMw4Y/hVGTU7+e6VLeFWCxsQq8sV7cVOnxN8NeRKt7BO6xP0ByST2qWz8U/Dzzo7/AGXUN5JHgkAHjNYy9una1zT2mGbXPoZMU11JBtkjcSPKMjb+VaUcdvcXoSaUfuIyWLEgitS3/wCEK1Kf7TJrUybJhIqLKBlvQ+tTtp2iaxehftSxAqwMiSAZJ+tSqtdbxNMOqKk3CejMU6bHdWyPDcIdwBADdKlj0q4e1kQTRj96Mhm9K6zTvg3pDfZ3s/GwZ96kiSZcDn2q5qXwH1Bpry+0XxpZeY0+dkz/AC9O1W218RrVqNSSgz//1/m+WxuLdUjkjzu3MMc0wRgA3Eb7MR429K1B4a8YaJrPkapH5sccEgjkQ5VjVO8uJLJLX7TcWsO4Dd5hxuJPTmvlHiEna59nSnVctFsZwiEPmkyL5kbr5nrV1UhmkbZH80jZJxk9KkupLRLu9+1vAqrOm1gwAAI71EmswGSRrWL7RtbCtG/BGKbqxlH3XcaxFRVNYkaruWJvJAlMcgzgc/8A16dbzFLa3XZhoVwztVuFrdngndGRWif5eyetT2kNmF/dzLOl1CSBjilCaSsxQxLc3KS0Oa1kxyzqVZcKV3EHjFZXieK3TQtXn/s8S+TGCGBGTxWtewRrfSW7Mh5UYzgCszxVAYPC+r4kRAWTc6NxivYpwfs1Y87EYmF5XPni6ldZpiUESMCUBPQ+leo/DC0NxpSSo8qGTdnYcc15XqMnnXrus2QCR1wK9k+F/mjQIJziNXU4UDrg4r0aySoqPU8jLJQnVbvodbLCbeNY/tNw2ByXOcVzPxK2nSSJpHCxhSSVyG712F5JHHbSM74VgAvODiuR+KsxbRHS3dCgMYYN3rzKcZOaPoMVVpxoSTeljyO6djbFpAT5udnOKp2RZ2JjLJIPlJDc9KsX0qGFSf3gx+7OcYqGx+Qt5ezJ5LDtXrSUrHwzkore53/whntI9al8uK5edwfNOOTXqQvGCbHtpsGU4z2FeXfBwY165kErPlQSB04z3r1KB5H8kgsMOSeMg89K4a9+fVH2OVJqiruxG8yHTnaSVCBKQQxxg5rkvF/hH/hJp4jZ6vFEqMV8tmOM+vFdBq9pLd2CJIQsZvQzBRjcM9KkuvsUYLm2wxnBznnFbYecqVprcwzWPtKip7oTwVocvh3wa2i3k9vcSw3YcSJ/EC2ea6K7aZv7XKWnnPK8RDqMjsDWQLOORGMLSR75BnB6CoL6zzFf+Vqt9AqSRjMcnWubEL2tVyb1PRw8Z0qKSN65jmtrjVYVjIMaxqMHP8OelCC5gMimVihturduKyJYpRNqLw39xJKDHvkkIz0qxI2o7p590DEQgNuPXA4rJ01ex6GHr1He5fssHUtBUNny7WdZCexI4qtYRyS6doojX5Y/OV1z/tE5qGzn1CR7STZB5vkMRsPqPekt7pre3095oJoiQ+QuCDjPpQ4tESrNz1Vi/cAf2ZMdgVjchl+mQDUV9IqX+uREpsHk7OMbvl5qub+LyYgbadmaXunGM0l3e21zDquz5ZjJGAW42+uT9KUYtblVakZLToapEX20yfMym2IYL9KzNMs45DoVvIdqypMSFXB4qwl/YC4nljvomQRBSd3eksiBe6A6yIVt1n+YH7wZanllYHXjbQ8X+L00L6/EyIyookGcgZ5ArjLKDEToJgQzFiT2Fdt8Vvn1kSGBH2byHBwDz/8AWriNNmtmhaN2CMxJUt0x3r0qLtTXkfDZ3ODxPNIqXwAvUjiyVJ4yeKmv0JtsfefIJOecUyZnkuljkIKjpg0X+UttynPOM57VtGTkzyVFcysavw0jafx3pSJlT5rE5P8AsNVZm23Fzhyf3rnIJOfmNaXwmiz8Q9KJcEp5jn3/AHTcVlafIJlmJUbpHJUDtyc0pvmduyPQxkF9Wv5la8z5icq+0Zx/9ai3eWK8BTJHcY6GnXoCTgBdrAdc9abaTCOZi4PzDOQaUYtr0POhFcpq6WsH/CUaaGgMuHVto9c8Zr6ChhuZvCui/wAXnXoLDIwqBmzg+tfPeiKf+Er0to5N6yTKSobHHfNfRhgb+xNBkhkCxNO2wZyG+Y1zYuN2j7nh2b5NNie3WUa9rWHURCNTnGD9zuaiEn2V9EXyC3mSHa2cjp1p0XmQ6n4smb96reQqjsB5fOKjmW4gm8OQlmOTIdnGMEZxXC480j6GHLaxKXmWfxFceeJR8pZCOSAtSfvX1PwsY2AMiykqR90bePzqObzBDq7RRgSSEjI7/WpJzdya14VikKqsUcxnwPvgIMAfjSlsVLQju0lW212dwpdZPv5GBxSz2lqdd8Lx/ZoQ0cczyllHPyDH6mq8xiGjapFvLC5n5w3K81cle3h1rSUeVXcW5289DjvVRv0M50lLWWxXlmMttrjS2kD7JCisF6cDFR3ull9T8N20d5cQCfzdxicqThf0p1000ljq2+5jUzSsQE49MU/Uv3WoeGmjlYvGJSxI/wBn1pqdkUqVKL7EX9lSW9zrrHWb0At913DZ4709rO+to9AjW6MjBiysQMKdvWpJrkqNRmIGzcSzYyTTpTG93oENtG4aXcWz/u5FRKc3YzdFPYI7jxJ/wkGqT2/9mXAktlSYOSGGAcdKppLqtloNkpt7fZLPniTpz71ailVdZ1/cuHQR7hnHG2gsv2LTEnIVfMUoB0xUpa3saxpXW5PFq88PiAF7aXzUtufLG4Vz93rUFv4I1a3ay1NR5pZZXizyz+tdTYlX8YajaHy4vKs0dHbq2c/4VgmSS58BXRbbIksp3FR94eZ2pyaumkTUUnZXLWoajYNq3h92uHiWzyxDqRkFcVPYX+mDxL4gvo9StlhaKNR5rY3EKc9al1Typtc0cySoPMhICnGRgCqtvBbNcazs0y2m2gnc6gj7vWrkotprQmEJcu9zxz4ttHPq+nm1mhmjhtjkqQcEnpXFQACJ3VMjdjFdh8VLBYPElqbaK2jDWKZ2cBz1PFcdGdlu284GcA16dF/u0mfB5vG2KbudJ8MYxH4nluYllkkWBwoXgc47175rZSGbwpCi7S9zyxOcfISa8I+Hs8s2o31rvdIbW2Mm6HrnIHJ969nv7S7gu/Dn2bUXkeWUlRIgO07OtceKa51c9/JLqjextW5sZvGmrW0bMzRWkbFscDOeaxULSfD/AFKWS4Dj7RIrE8ZG+rNnceJx4w1QpFpk7R2qB2fKkjnHSsW3v9TXwJqM1zpSSWZmcAI38W/396wgrXdz2nXqStodDrLNG3hndbk7pgEVef4OtWY4RJ48v4lnlUpZRHaD0bJ5rI1XVLuCXwxLc6TcbvOwoiIYj5KlsvEEQ8b6hNNp95ERbxg5j5bk02nIuU0lcksUzoGp8fOtxLvY9TyasXO5dN02COQoNyfNnkmsW31e3TwlrJ3TJJ5kr73XGMtnFaFzqdi1lpETX0CAFSWd8HpUOm09DSFWEmaGpTahDr+lSFySI32EZyOn86fp11dw+ItWvMbGuAoZj1OBVZtVsrrxFbA39nNsjIULIDVmwlcahqE6mBxuwCHznihRml2HN0W9TJs7+6h+HmtSTWsJYSTOsZ/iyxrR1rUZo7Lw0HsIVikkjDADkcVRuoAngDV0Ns8khEjDZ6k9KsaxHJHD4PhTc00k6phuckITTbi35mcYqLv0L8s1u3ie0/4l2F8l8tnv60zR/sk3iG/eNZvlIAJelmV28WQzFs+RCwKkdDUGmMV1O+lDKqlvvg+1SpO/ka8ilrf8Sho0VkvgbWpJL2YyC8umUFOfvnHNWry2s5/CVqg1ECV0iPEZPOQetZ9i7af4C1uSN3fdLO5VuvLGrd4kkWi2A5KMsR/lVMyjCp7S1yx4ktVuJvCvlXcSyRamrsMdf3bVZmtpH8dpskSX/QCdqt0+b+tUdaR2vtEnVQjR3O7B43Db0oUE/EGZyvl7dMU7VPAJY0Rhd6mkueLumWtNstQ/4TC/nlg35ijjwBnaOaoeErW9itNfaWyCKuoTFC3JcetWtAMq+JdUzdyqrbPusfmOKo+Gr68j0fW53M2FvrhBg7jkE1Lv3/UUnVT7la0CQ/DLUftQIiFnM7gnJGdxOK8o+Mc6T+JdDt0jICaJbkMwwV4OP5V7It9cp8LrsHZl9Ok4dB3B61458b7ieTxjpaMIjt0K2GQMcYNdNGVqz5TyM4lKVBuehxuiRSnxPaoH+bdnco4Y4qLUTnUL1kYktIQ5Y/hUvhoKniezByyqxbcD0O00y8Yf2ldyK2QZDkDmvSc3ze8fD1ZJ0koGZeLi3QvIxI4A7GljCtp8hyclsnApb9VKkkHIPB9KSMTx2rGPCZ6g4596tPTVHLTtdK563+zA8tv4i1q6QfKliFY4yAS3H8jXrUGryz/EK9ubizsZY/7LQZa3HzPvOQT34xXmn7KWiyazqniSJdQSzC2kWZG5/ibt36V6mNGWw8a6lbLq8d75VlGQyxEc5PavIxNd+2aelj9Ay+jhVRSSu2iHQH0T/hIddM/hu1Zbm6Rhxt2jYBgY+lVPBcGgyXOu2d7o0xxqsm14rlkAGAMYFL4Zmxq2p8SiX7R5ZBHU0ngK6smuPEc2p3DyQLrcqkwnlcKoK/1rJVKkFa+jPTlgqE3don8E/wBgw22qk32uW5tdSuEjEU5+6DxnnkVY8BXd7p+k36QeLtUVH1GeUCVgwALZ4zR4IuPA9vZ6zd2dnr03n6pOyiYxgbu/TtTvC934cHh+6j/s28aeSeQg5BAO4mtI42tFb7HFUyzDVG7w3GeBNR1qDw1NI2qwXjyXNwT50Kn/AJaNgdO1M8Janrk3hYtNZaJLOZJ2cPbhWA3tjOPbFU/Ckky+H5GiRY90ko/eHkEscVL4fuIrTw9I7HzTIrhsHJzzXSsfVUrmc+HsJKLhayHeHtduf+EIhuL/AMI6VM88EjzNA+CDuIqLRLjw8ngWG81DwRfW8U9sZFmt7klV68kda1PDXisad4LCpoOlORauC0luWbBB5zmmaL4t1dvh/wD2dLBpqWslgViEcPzEEepqnmM27RicsuHY87d9Cl4c07w3deE4vtNvr8Utzbu6yI67GHOM96peG9N8IXXhGG4s9Z1cXLWzMY5rVsAjqMkVo6NcS2XhGGFbrK21iyZJzhtuM0zQ9RurLwPFHFOBJb2DjcUAySOv51v/AGlO+iMp8P72mM8K+GWvPC9vfWOoyiW5s3KLNZugxhjwxHtTfCHw78T6x4MsWkbTrhp7Mvhxhye+ePwrV0DxP4rtvAFvbXWotNHbWIVxgLxt54/Go9B1mRvDUUYMoWG1ITa7AjIPpWSzWbe2hzz4eaunq+/9IpeBfg54g1Hw9BcWWgWl7CQSGd1TA54wTVf4a/C7xrdeHdt74IieZJJQT5yFhiRupDY6Va8GXNjH4at7a+tpXMKHEy3LqD39e9VvB9tpraDHcouoWDRuxKrdvgjcxzgHHetaePTlrp8jKvkmJ15Vf5/8Eo+BvhN4n1TSftAS4hP2iX5Rcbf4yMcfSjwv8Kby4F4L/wAUahZSxX8olBvBgFXwFGRzxWh4It4o9Djjj1vUwEnkfJlOMmRjUngKXXbO31NbbxBcYn1eVx5ih2K/jW8sVefxHNPJ8SotuP5n/9D5K0f4bXK6pqzxfFW2s0W/aMLeFWG4AZyfx6VJpfhmBNX1hLn4saS89pOEYCxYryoOcqecitzwCupK/iEyzaPM93rU022eIEHgLz78U/w1Fqtl4g8T3DeFfDs8ct4pHzcnCDkeldEcSpxScy6mX16fM1AyLTRLe01e78vxzYXrFEx5Nq6gZzg5JNZUNt4um8X3f9kDStQkNugCyM0eQCfr7V0+lrZP4p1ufUvAiTF1i2PBdYB+Xpj2NU4bHQl8c6vI/hbxBEr2lvsSzlDBD82T1/OtKTgm05XMa0azSTi0/Qw55fFWl+LLKPxF4TlZvJdyILlWXbnHBOOelWPEOu+DX1rw/DL4Z8VzTRNK7bGTG7byAQefxravIfCkvi3TrUyeLbONLSQB51WRd2RxjrmodXt/B6+KNHt7LxVNHIolZTcWzDgD5unA7Vt7WPV/cSlUgrcuqMTxZ428HXUNlZw+DfFkJj1CJvNuIgAxBzjryOKveOfiH4MOhtBH4c1GwkZ0LXDI5UfMDjpxnp+Na/jS3kv7XSLWz8Z+Ho2bVY8TzzbQVyTjpWj4u+GutXXhsbPHXg2V7m5hyqXgLEbgTxUzppxTvaxlTkpPVas57X/iX4JXw5qcVnoUa3f2F2QTFxglTjgjmua8OeNNKXxH4Ujls9KkVPDwV94+65x8v6Zx7V6z42+GKWHgnV76e+0mYwaZKy+VIJBkIcc1wmieBNGuPE/hy21mG5WAaEZZJLW08xkb5AowOecmpiqSa/4H6hKDlFtq1ntr+ha+IHiT7R4C16NNH0yNWtGUyJDh1zwMGvl/Sm8i+gnDY2tmvrD4meHvBmm/DTxHcabrOuXFwLchY7yxaFQcjAGRXyVbgofOIbI+7x1pTaastzSDfs3y7HoxwpSXJIcg46YrufBHjNtE1eYWdhqMki2SlmghBxkmvOreUT2cNzyzmPGM5r0r4QavHZyancXOnx3MhjQAMccAfdrjwtH32jrra0U1qVV+Jmr3HhKaZ7LUpYGvmjkO0LgGStLUfG/iQ+NtLW2s7+aVLNtq/aQqlMjJzVqDxxpNz4Vt5o/DOmKVvmjkDAvhhIR1PetxvFvk+LrNrfw3o7yfYGAYx8qCw716ShG3vI8uUZyTUUcRBqOq6o2oHVbcq4uWIzJvx7VHcQyKYxGobcM9M1o6rqtzq8t3NJaW1oGnbPkLjJqnHLKGEfzYUYU1x4mN3fY7KcVGNmOsT5+RNkEH5VI5+tVNYBjmRZMq+OM96v2+UZpcEluoFJqCR3Kq+0eYuMknt6Vyum27mnWzMHcOX43DjHrWloFl/aN+lv8AvFZzjer7dv51nTeYbn5IVG08gHORWl4ejll1AoSVixkkda2hqOorbGnc/DfxDFocsl/reoqHvQUC3IACbuPatgfDK8Gs3F8+pstrJYruae+AAbB6KKyJZLv+w0haeQp9sAAJ6jd6VflITXb11vG+azUCMcDODk16aXuI5ZWbZGnwwguNN0aeHxBp9pJ9qDSSvdEh1ycjAPWrlz8O/Dn/ABPQfEPh+4uYnCiSNvMKDAPIPesSO3sLjTNHkSCMvHPuRio4IzzT5YoZrPXTJvxJIGfaMY4HPtVRi27DqVFVjFG8PCfhoalbTz6haBfsRBRIwN3+0abH4e8D2emWi22qSSMbkOEhtDHnn+8eDWY0Ful5DIr7hFZn5ACzYqla/vbLTnWJ23XGEjKkEnPYVNRpta2sCafNG1zcFt4DS41Y3MWobtymTGCenbFTSW/habVIY7f7bhLQt8zc4x71k3dlqdwuq3EGkXORKqsTE3BwMCrh8NeIU1Eh9BvfNjsN+XXA20SrU4u97DpQn7NwtcsaVqXhGGLTd2jXF0nO1JHKkfiKWbWdGt7cvDoIt8XmFUTGTv6moNL8KaxNc6MBBKpvkd1AwBtAp8Pg7xI1nbNALQNNqJiUyvwDnvWM+V1PaExScfZthL4scrqDR6ehMU6YRkIEgwDVoeONca4vL2PTrF4/JAwGYFPaprr4f+KZG1ffLZKLOeNHYSkZyB0GPepD8NPEEJ1RJp44I4oVZpNjNwfQUTxdOS11NcLRxFKpdIqT+K9VEo8tI0eW3JAkXIHFZ6+INWuWs5HSISeS/Kr1Nb8XgCFdTNtdapNJGmlNLHIowC3pTdD8D6NPFptzqOv3Kq1k7OMxjafQ1tCo0r2OWtUjOo0tzBsdc15ILRk1CSDezA7WGDzTf7c8QtFDnW5mR5mUgMP8K6bTfBvgzy9HlPiOX52kIEsqDAweTiltPDvg+C302WTU4m8q+dp91x95OR2/CueeIu9Vr6HVSjUpxutvJr/M8+8UXL3Hhi8j+23Em+4O9Gl+7x2r59y29sE55wWPNe7/AB0l0v8A4Ryxfw8roov384IxbKgHHNeK3NxpckYS3t5o2A+8cHmiLurvqZVKim7O7K8Tqpik3EEONwAx3r3vQrS3GkaUhst6x3JdWbk7yK8GsTI1zDuCuglAIYDB5r6t8O+M7Cw0DTkk0gbobhmCxsFzx1yBTbbV4maUk7NI5i1hf/R5F0SaZjfuxkjiJ9qtQWN3KIo00C9UvO4UvAR+IrpE+J0gjiS00tYo1mY7GmJP8qrJ8TNbkis9mkWwVZ3wHdic+tZqda97WRunTna7MOx0DXJ5rW3isbxUkmkba6HAOOtWbDw5rWLCKawlQTtKTJwQcE/lV1fG/iCRrd1htY8SO2EUn+tV/wDhMNdMFuD5ULPv3YH8PtW/vyWjMkqak/IS38I640dm3lQQlEkK7nzgc1eg8Eaz5drbzzxRu9uZN4+YYzWUfEniMJb/AGe5WPYj5fGCQajl1fWyyXK6pLhbYhsuSBzSqRm1a4UVGM+ax0M3w7vEWVW1C32mBXysbZ21WvfBd201wItRi+cxCLcu0HA561zyalrkokYa7eBZI0wN55GajeXUWa6T7dcGVpUyZWLAD2op0pL4pF1XBz92J00ngrVra7hee/sUQXAZm80dMdOtV4fAGpF42ufFGjJGGlYIbkZwemR3rn0t/nkeUq4MpJJHeq39n2twYWaCP92JDliaqmrKzYqs4P4I2Orl8KWtraKTrds7qmPkjyCufrTH0PTmkj+0NPlpYyGVeAccc1gQxxiP5HCsbcB+eMZpzT6ihnb7W7bZECru74rJLU1nVkmklY244fDenB/tF3rStKZdphAIPPPvT49V0DY1ol7ru9VRgGYKD6ZrEhnu9kaLOxCK+TJ2zTzczJDJLcKhYBFUk53VSpwl0QQq1ot66f8AAOjHjCASS+TBM4R33b5sZ+XFQL40+zxSCDSILyfyUKmaU4xnp0rnxeESmMiAjc+d4HHFI2r20KukYt5GcJgEe/8A9apVBJ3SBVoRV72Oj/4WFeny5X8KeH9ySOG82Mu2cetEPxT1gRyRjw3ooQbM7Y8cE9q56XVLKV2EllAXaZ2IQ9RjrVefV9K81ibSbbIseCg61n7OMlblNY42vF35v6scz8c9WtddsbDUJ9Kht9QWV0kljOS4zkc49BXkBkd0SHedo5wexr1D4t3NlPpdikcc6yxzO3zrgHPFeX5TyxiP51PJ9qzbUXZIjnvLmm7s9e+B+pWdhpV8Lq6vIQ92v+o5z8teivqOm3UI3ahdEKvAkB4O6vLPhJvNrcANEIZLsMxJxsO3jNdlLaXv2ZxDc2hdlBDFjg/N0olhYVJao3w+Y1VHR3SudHJc2FzdJHDqGJB5n7zac4wKEgikMpS8t9hAJ3N3xXOiyv7ieOWBrOCRQyths9cc099J1XzAPtsWxm7DOeKiWEXU66ebVLt2ubltp0U0IUX1sW+UbWfHGetJ9kkNuE+0xylDtDI4IB3dKwU0W/mlC72+QjDL2psmm3f2ZFj8zYkgYleO9CwrWjYf2s5q6jY6mXS76a3Q+SGXnlTz1HaqeptDbxvHdYTaCTk89q5/+zrn5rhrq5QKOiyFe/tTZ4VkmPmvKw2nO4luc+9THBtvccM1ummuh0VxMkkSSphwM4IPbioZp1aJZkYguAuFH+1WdJcmK0Mce0DOFUDpUq6pcQoi3Azt56Zp/VWtEbLNYqfLJbotPfx/ZhG0E/7s4YqM7ua6/wAOHdpcUmxl3dFcYIriBrl5KfLt1hyOcOK7jw9O02jW1xLGqySL82OnWsp4ecFc5MRjadayT2NZj1x2przLHHukOXbpioowSSQ2A5wuT1qWZ8FY/JDYH3qwV09Tik7sELPzg9Mk5rA1xgpOU2k9z3rfRgAxVtp+tYmtwlkxJhgOvNROPKwipM5yZMDH3venyApH8p4IoUBQV68nGTTXibdiNuGHJPIFbJXWprT0ndFKRGPyuG5/ipqQ26ygmMGROjetXysHlr/pcRCEggtzTHt4hl/NQoOpDYNQ+d6WPZdWnGSuQxx229/MgDg89OlOVI4JOUXy5O2OlI1u6lVSTch6FjzQYplaNuW2npTSk9Ds56e0QxF/cwSSGpNsUJDw53qMFvUUkkN5lppbd1UnGNvX3pgjuNrAxOAvqKzirddRKScw3hiB0J6mj9z83z49/SmJtXlombNNfIbciY9R60O+w6s1fXclKoxz5u8jk7T0rz74n7oLWIKu5ZSQSP4feu8ABB8rgt94e9cD8TD5VtEC+4kkgA1VNNzVkc2LjFUJO/Q82haNIpI3YYbuOuaZbIJJQm7aW+6aICu/nA44zyKksI45LxYpzhWOGA7+1ey1JXSPjabVrPa5DBO9tKJYzhl7g13fg3xw9rcR2V2y+Qwxluua53XNCexuUt4rcx+Z90M3JNYpEkEmDlXQ+veuauqeIgdMKns3ddD6Eh867UzW8kfkOeOeQKlkiba0Zk37Rwy9a838CeK3QLp80zEE8gtk16M8rQBZVG5X4z6V8ricK4Nt9DrpyVT3l1ES0kcDY43d2Joa081dvnBSOtNurg4RlRyD1wOlRCQspKqQ3YD0rgVbmfKX7JLZEiad5qnddHg4IBpsmkW0gXdMyEDnNOhuWiUIYh1zuA5Jp8jvv+ZcHtmqcG476EwiraI//9H4zOnRIOJmAHr/ABVJJaK8SjAGep9aY9y0jbBgEdAKWMeWwJY+mPevkIv7I3bdrYbNY2ixkXLNHgdO9Q2trBE63AZsHAxVhka7lO7nHY1INOQBsXIIPRM8g1MpzvoHMpvbYla+ljUqMjAOCBVVNRu0PzyN5h6nPap1hJhOZMEdAeoNRgNPLuC7iByTVwqTTNPZuWppJqc8KofMIcdWJp0etXSl50xIxbkegrMZwz+U/wB48Z7VPD5NsjEKZCe+fatVWndDknJWN2DxFGVSOcYEmSW/pV231iyxtkYJuOcZrjtrPuJCgA9+gqGa2mLN5Lq3y5zznNWsRZ3Y4uTVmd/Hf6VDuhF2gxyTn9amhv7aQH94rKCMHv8AWvMTpurfaQkrqIwo5Bya6zwzolg0Z/tbWPKduf8AWYb2xWv1hcxKb1VjqneHz0aKTJZc8mpVC7mY5yvU4rk76M2F4YkvFMJj+WTfyfaq1h4gu/NJS5wFU5G7P41oqrsDlay7nYNyT82KkJk8pQFzu756Vy8fiGWXPmPG6ZzkcGrVr4i+0MVIVdoxya1U+a1yUrycTa2PI+0SFcd/60+OJoiXebPbd0FZlvrFlLIsROGGeSetWmv7J4juYFicFAf1rS6WhMYu1+xabpukOBjinxvJz52OhIIFR7lOxAOFXJyaUGNlx5mGb1q4tNjcJyZL+7J+8TjnjvQHjZztdQMc5PQ1FHIVK7HBGeeKWQIZHeNQSw5qZvWyNlpGzFa7JJ27sp+ApfNlaMmTf83IGKYB5nybSCO/c0sn7lSkLN1GcmnytIzV76jdmFDR5B70yJEEhIhDZB3cdacoMb5kfPGetLvMcZbacDk564qVFtXY5PmI5MffRcAKQwA61CFHOzIK8+4qzmDAAL7c/l70jRZkODhs9TScXJWE3pdCZkSEBzls+v8AOn/aAyCORM4PPHtUUiu4xtIYN97PUVLhFTfjnvSdJLQITnfUi8qJsoyAI684UVWfTLNwW8qMjnK45NWQhIL5wGHHNPKYUMGAJxRZI0TdrMyH0eRJA8T4EnJyT8oqtJpU7SGGSZnX+E46DNdCjJtVsk+oIpGIfL8gE849a3UnuUm0rnHDS7sPJsU4xncRUf2G4jlyzFgVIbHHNdqY45mVQWHbpUZij2lWjQAfeyOpod1qgeIq9zg7i2kRi5hcjkEinqVTzUmTBAIGTwK7RNNtpoiMbHAwRjg1Tu/DtvcAHzDuJww9qalFqzNFjK8XdanIw/MADgrk8enFWJmJAj2oFXBLZ5Nb39hxW0ZSIKFJPbn8aryeHpGR18vPGQy9+KqSi0axzGa3RjSSNK0SnouMc4zzR5jz8P8AKvIx+NaP9iBUESeaWyNx/u1GdGuWXdATwMncMVLj2Z0wzGK1kimmPLlEvyjJ2kDnpXjvjm6khv3VHZW5IbvXtP8AZ11F5hZt5wSNo4xXi3j9449QBcK77iMY5HrVUn72rOPNcUpUk4aFvwKs2uyJFdTkCFsjJ4NeowqFCAxgbFwMV5x8O08m7+cx7B/ABzXpO+JgNrgk+9FfV3TOrLK0FRvLRgwBidFPIkz9eKj+/s8zKEDAFTIpmV/LyrAk89ximBlwqdJAAdwOe9Y811ZnrQr05NcruTAlFkMjbup+tVxFG6xO+1gF5JHPWnnLGTChiQSeelEfEaFUGVAJDd6zcGDleViu+nWjmQCBcbicY9qjOj27IoI2nZwF9a0PL3yschfb1qOTaoUs2MdKfKyWoSfvIy00aNZCYWYOJAWY88077Bd+Z5hlEhwdvOMfhWiYyQzpyN30zU3lPlDwi7CQM1SdjCWFoNP3TFm/tWS2RTPNG6nO6Bihq3Y+NdXso5oPtusSSxN/rGfO32A71bdCmw5O7cMnFTtHBmWOKIAysSWPrUSUZvYh4GlKWgtl8WvF7zQQXcPnxAMP9MQ8D6CtV/i6QiBvDui3gRwBvBVlOevesEQgzJGyZTyyDu6Cqs+jadJw0UYBxk4xWbw1KatJWLjhqkfgn956HL42s7mObUHsNJ/0iRTJGBnoPfrTI/GPh2+l8mLSJ4GjJYyQQEK3Hr0rzp/DWmyhjHNLHubaSrcgU+DRb2yIjttbuTGScA44Fc88FRukrhKniowumtTtEurKZ1kMzltrDDtx9CKhvb4W1paQWtysf7jEqxNnBz0rhZbTxR5oWx1GKNWBP70ZP4VLZT65ul/tNY2kY43R8Z9K644Slfc54Txig1Y6K7064lJuXjkVGK7S2ctz61keNWlh8Ha4siBwhVhzyR70ra5cs8luPPDRsoCuxIH0rn/GFxfS6Te+cGMcjbZSzYGMV2QaS5bnBL6wm5SieQF5HZpdvyDuRivePhDba7eeHLVbexby0jcqWTIZc8V4VNlS0YYSqpz1xkV6j4GvfFdto0M+lX9zDCpG1BJ8v0+lddaS9nocOB53N2Vz1y407UkFwL7RFf5l4YAYrifjRbs2niFbOGCPKSLzySD0p2pT+Jrq8uL+61KcSSBcoJDgGuQ8ZRapdx4u5pWVfmGWJrihFXWp3YxVFFtrQ4O/E01nhREQeo4yPpVXTdozCVO8dTngCrV4yIksX3VHTn+VRaY2bV3yFwTlj1NdnM3q9jwYqM16Hpv7Pmlrf69qG+6iTYjBVY9Sa9LvjpWi2sL3euWbOkjJIizDcDn0rxz4ZaV5mpybdQmsZJEdo5ImxyK6keCbC6uI5Lp/NnO5mmdRuY+ufWuaraVXc+iwH1h0U01ZeZ2UUVndaar214swDl8bsnGapyossqqrGVSxyenNYlpoEemfZprWaUTncrtu4Iq/azyQiFH+b96eq0/axWkTr+o15zU27s2LacJAkZOP364x3GakvZ7NDfSwxgkzodo+optvNA+0XFuuVlyD0BFD/wBnvHcNJA8Ucsyhsc4x3rmaUnc9K87cko7FvUI7Y3ep5kx5jRksBj+EUs0luzXYhO3bGoAPemaklsDdxW16TFO0ZAfqowKkmt7cXN3sljfy1jAGRn8aT0dhUsSm7S0DyXjkjQyKGMJ69BUFrYPO+n2sc6Ku2QsCODxmrVxZXC3JfaN6xcfN1FQ2kVyt3YfupEzG/wA/bOKdmndnRUnGSs2NXc9hbyuzyI1wQGQ++KbOr/Z9TZYVkG9QPNHU0ttJKbW1jEZXzbhtp2njk/4U25kna0vGeNsrcIOv3uRU2T1G5RlTQ6SGzae6i+ww5WMbsIAM9ar29vGb/Too4FXELhRjjpV05e91QIcrEEyScZyO1S2flWupWm9d4jiYtnr0qU2tUaRknSPBPiWVi1b5ZZBwwKk5Gd3UVz0MaSWsUcWFPP3h1rovibEBrsjxNGyEHPPI5rmLGJvK+YHqctn0r0qcU4Jn51mVXmxDutBkFq91qaWhcRbASWbofpRq6xrFHFGMMjYP+1TBEy6kiKwDYyPm6expNUDSJG5kUncQRnJB/wAK0g3dWOJr3lJG58LZ2tPHmnzSQs2BMGUDn/VN/wDWrOt4HtZDFJbvbzIxbY3Ydh+VavwpZj40hmOS0dvMy49dhrJMl7coZb5maYn52Y4Y+lRKFpWR6deolh7vqU75j9oDLyCM59D/AEqewZIp3IiRi6dSciqt0reacEkkYH5VJYBDKRKuSmMYPat4r3bPoeb7VcjXc3/B9sT4x025EEhjWQ+YSPlBwa+g7ONk0Lw1beS7qd2AONpyf518/eEyz+NNLs5ZpI7Z2JZQ2M/Kf8BXuV3DZC38LW66jfxmZnHlxyZII5/CvPxLU2mfZZFTq06Gmxeie8ku/E8mNsJ8lYVIwQdnOakmSZdc8IpO3+qS4YkDOT5fFZ80Rso9fb+0blmSUD5iDxgY+tWVnv4tQ0iSNrWeTyHUecpBGV9vWuZRdtGe/wA7SbkizK8zabqsgj3RifDZ4Paph+88Q+H7wS82KTF4yeHDJjH54rKn1LU00q+k+yWyRG4KyBXJIJI9at3N3cW+qWxOnyGQQkgAZ49aIQVtdQdXXZlfUJp/+Eb1SaeGGEtMQhT7w+YVqajBbtrOnqkQZTATgDHOBWPe6nb3nhW9ikSVWab5meIhV+cd/WtRNTsJdYsi9wYxHESV6HpUyi5OyVjSNa70P//S+XL9Yk8L6zcja0kc2FB7fMBV6/t4m8SeHoIFJH2eU4B4zgdaz3nifw7eJ9ogYSXBI+cZb5+9aBnaXVbR48AxxMFxjOMeteR7N9T9AlWUpblWfzbq01iaRNqwuyGPHDcfyp13bOmreF1QNBhpSwB7bOBSMl5D4d1iaFSfMl5LjrlgMVZuElOr6OTblzaq/wA6t3I/wpu/R6Fe0toRsbyTU9XeVYwrKAT13DFQSFprfS4yjKqOMgtjjFW45o45NTUysyg4A289KbO8Bm0SBy2JJGyG43fLmok3KzRrCo4rUS2MP/CWatcXMjOI7WNEUHOOD3rEsont/hykdsHcLIxjAPIHm9M10GneSfF+siOLbHFBGAxPDHaazLNZ7LwnDaBVjL3R4znGZCTiqbT3HzX2ZduTbDXNGeSMbooyWGeTxTWllL6tclFEZzuAPOMVYuwp1e0lfy3aO3ONvpUCBZbLVXt0jQSMQS+Tjis27pdym7RbieM/FJjF4rQRlPLaziPP3lODXI2z+ZDIu07STz+ddZ8V8xeN2R0j2/ZI8MW6kDpXJWfy28pEqFtxwAwOPWvR5uWnqfnWZyc8S0tTofhqHaTxEYoHLi1XABx/FXumpXXm6j4bM0DKYScMOi/JjJrxP4SJLJceIZPMIKWyL19X/wDrV7jqkEn9paJDGGYoGaUDuNvFY4qV2rn1WTrlpJMj05PM8T61cF9vm28abicZABrMSe4i+G9zChDl5nVQTnPz9a1bRGXWtU/c7RBGucHk8VmW758GhFjDSfa2yOc8tWCSb0PWu27F7WNr3/hOZbj5rWYvIn98bCMGrmkyu/i/WmkdVja3jMe4Z55yKpX1v9q1XRbgxlRbqwZV6Nx61Z0u4jXxDqTzHA8pVHHIxmpcVsh2TV2ZC+Y/w21d5CDNLJMFZuh+cirOsW1uF0GN4ISfMUncoO4belZ/klvhlqdvNO4Z7iUxnrwXJFaWuosZ8NicHc0oHp/DRFyi9wbhHp1JX0vT5PECSR6XaBkgP3I8Hmq2jaDpmy+jWIoWkZvlYgg1ffA8Yz/ZlxGtmhAJ6nvVOzLG2vJCwZxKx+U4x7Gjmb0uOHLPVlK50st4aleDVdStWkbafKmx37g8VJq+m3Nu/haOPXruVvthw0pDMvyGll83/hHlR84kK5yeQc1a1OWS2vNDjPlb45txPBP3TWi50rCrUVuIkGpw+KfKgvi5aAkyyKBznpRo48UpdancRNpMkCybVWQMGbjnpxU7Tu/jma3UeZ/oCuVxjuaTSHEjai89uUw7BGU8cCk7uDJpxT1MeS61+38HakHsbMwypI0pSTpyemasXviC4Gi6Z5+iTCL90CYxuJ6U+XEfgrUoEXdGUcbSeTk1b1KRksdIhKmIr5fyDvxTcltbRDSSe+pX1fW7GXUNJSew1CNElbYrxc9OvFL/AG1YJ43nlkaYGWyRQmw5Vdx5qfVpwNa0kSjYiKzZPckUsTwyeOrtjHvZ9PjTBHG0MTmpk0kmKUJ3vcNH1nQV1m+lbUokyw4kYIcgVR8Nz28fhHWiuo27s2oXMrESjI3MSB19Kt6Ra6ZPc6j5tlbSmObO10z25rJ0XStGuPCOtTS6Pb4eecL8mGHJwcil7ruyqntLXT0Nm7kjufh/OkU6PNJYMo+cHnoCK8W+MxaXxfp28HfFpFuGUdMjNeqNomk2/gyNIxsUWoCkEgqa8e+J8QtvFsaQ3+7dZRBjIT3FdGGScrxPIzbWi0zE8Mlv+ElUosaYUkhzxjFUpBsurkrwryE8n86s+E2b+3zvJI2Nyaq3ILX06uy/fOGU9s12u/PtdHwUlamkU7vJUITjHOSetP8Av6ft3biG5NN1BVRkKyK4YcZPSrVxZT2dhF5iqqScgjqT71Tk7WS0DDpc1meqfszho7/Xrja+1rZEBHTOScV6no17eR+L7ueO4dZPLQMzDIIHQc15H8Bb6706HVZbKwnuy5VHWPt6H+dei6f4phTxJdyzaPfFiqqyLFuKnHWvOxEEqjsff5e4zoe9G9jd8Ka5cf2rrjzWMN0TqjMo2YwMDPNQ+A7zTTHr7XmgxIX124aQxtgdBjj6YrE8KeNNIS81WJhexyJqDbiYSF7DGak8I+LdFaPVvNuY0X+0JGJcYI6DBrnVNt3etjsdODVtr+ps+CbLw5Np2pltVnts6ncOqmMkDLZx+HSp/Bej2d1ob31hfxHzHmVVeTDZDEZrA8H67pEWl31tNrNjcSNeSyKysBgFiQDz71Z8L3+nHw9I8U8KSeY7EK4KknPIq1T0tY0nGp9mZd8P6NrcXg4yNbNNHEZC0keCSMnNVNHXy/CW+HcGlt3KEjBAIPNS+GJUsfDUn2TU58eW6MN54Yk54rS0fWb2PwxJA8yS7LZlUSIMHggfzppNOyJdSsrp2Zi2LbfACQCdRL/ZxR5P77bafp7CDwgBMAotLAYAHBIFaWmXelDwFMureHl/cac++4hfJLBDk7adpHh7RdZ+H6zafrL/AL3T9wjnjwc+XnrV826ZKxqjdSi0Zmm5fwY0zxyDzLLzDu75Gajs5PL8I/aLnIjjsC7gL1AXNaNjoWr/APCCQ/Z7d5glhztG5T8nSqNmZ/8AhAzFc7IzJpxwE5ydnIrLWOrN4YilLS4lrL53gkXYDmOW037T2Ur/APXqbTJVj8MwpANwNvzzjHy1Wt5JIvAbN5J3Rafyp6MQvSrFq08PhlX3IrPZqwx0AK07suo48zaE8PLN/wAI3ECwAERxz14p+gNnw++yQ8sxYjpj0qPSAg8MQgc4t8q2D6UzQBLJ4dWO3wR5ZyOmMURV9UVJaMl8JP5ukHYdjqSMc8ncaPCssJguJB+6czyZYeueaboiF7CNRJ8zZGU7c0zwvGr2M6bh5aTsrNuyTyeaJKb1B2tYPCoh3XxTYpa8kJOeSfWk8O/utQ1OVWc+bcEu59cCk8JgZvpQVlZbt1AQ9s96b4bkmF9qSTQEqt6wXHccVXMosmVpPbQs6Ix/4SDU2dtvmupGD7Uyz1G7HifUHtJ5QyqglBJGM5IqLTk/4nWpuuMpJ8w9Dgf402wSaPxDqMm1fMd0LnPUBcVTte7QnSjJlue9vrnxPbefLuMEBYAkevfNSapqk0fibSJLq0geKNJCn7sHJYYOaq3S7vFAMWdxgyVz70y+ld9cs1ky4EbY/wBnpVqc99jKWGpylZxTJfF91pt1eaNBf6RYvGb9MARgc81R+Iuk+HbjSrW2h8PQKTqduuEUZdS4Bz+Gak8Syrc3mixlEkeG8DqSOVwOv86f4zuVis7Cc4zJqMXl8c5yeKXtZr4WKrgMO5K8S34lsfCkfhrWnt4rq2kNo6Iiy7VLYxgL0rI8JC2fxbprzeLtRs3i8Pwr5lvKGDPu5Uj1GP1rI+K929hpNpqE+nvJEtwGlEZ7kdTXh+o393cakbvThdwBvm2x5VlX14rrU5yhe58/j8JShJKEdz6h+LX9qf8ACs9Z8vxm99G6hfKuYtpCk/Nz34r5Mg+UZIZlHPtVu71rW5YpLW51XUWgk/5ZzTMQw+hq3pdxpA02X7dPidARGm3rWsPbRheUro8PGqgvdpQt3NrSpt2lLtjbYoI3joBXpfwP1awVtYtLjSZL2VVEwZjgooGMc15No+sObaS08vKbiV29vqK6zwDc+XrTEXskTzQfOQ2N2OcGsFUdKq2dFCnGtSjC9j1ObUNDXwFYwT+Fb4CTUomdo4xn/Wk1cuYvBs3i+C6uI9UhYWGf9SSFG70FZ99f3g8J6QPtbIftsfy577s/rWs2r3DeLxJcSxvs0/ayjrjOQa1+uS52mtzunw+nTvCRy1/DocLyPpd9NKksrMqzRFCeeetUTMd4KgDHBOcitRra31W4hRg7L5zHKehJzXQH4YadZ26XR1GSFZ32oJn4LegFauvzxT3PKxGF9k+R9Dk7MoA3Kluxpt35cULea2DIcA44Brsrn4Xahaxb4bmNOOWZDgAds1xd4ZjEy+XuKEjJHGayTWtmTF36GNLHtk3RghV4Yt1NaHhWK5u9TdIJYhkdGOKqyeWSEnbJ2/MBVvwzbWUmrrbXK4jlViCx44Herp1NSJubdkjqbjwddw6XbPdeJNGTfdJ/rLgIFBP41ffwzoq3d89z42sXkFuVCQrnAx/eNZd14a0yTwppq2l7Zxzz6hHnY/BXdVz/AIQuNdU1m4XULJVFphQFz0Unk9q7YYmm0lzaoawlZSc3CyfQbp2kfD+10nQYdT8azRSRMY44lsXmz9SvSq13D4CFtq4ubzWJYTchA6DYHXjjHWoR4RkZfD1wVgmkLFo2TsdtU7vSLtrPUjJY3blr4AbFLAHI9K0jKKm3zN3MpYeahGLVkv61OxsvFHhHSta82y0i9lKWGHLBSBjpwakh+L6Lpnh+3XwXBcvDcb42kn2Z6nPyrXI3OnzQ6hLJ9hkU/ZNrEDk8Vnx7orPSbeJXV95+V+xxS9jSqK8mOTnGptb5Hb6j8X9SlXX5YfCdunnzput/PchunIbGau3Xxf1aXU5bt/DEEfm6b5BVXLZXHvXA3TOtvfTTE589VJBPXpVieC6W/mxIvkrbLliehIrCWEw7a0LpVqlmuZnVx+P4buTw8y2l1Zm1tZEZUVSRn3rPbxHdxadbxWnibUbbF4WGYVOTnjqKwITtubaCOVSwhY7mqISTG0t1O7zFnZskdfpWvsI9H8jGco1Fr0621NzUtZ1a/g1Ev4tu5HeaNm3fKdw+gpPM8QzC9kl8Wzb5CoIln5A/lWFNcxvpdzdbkVjcBArMBk596SS/s/8AiYrP9lOwJ5jNKMDitlT00RFF+zlrqbslrqf217g6ruU2ZQyLMDx34rPi0+4m8i32GVYbdgCRnNUDqGledM8d3BsW0B/dngUiaqsLRfZrt+bZiDGxrPReo6knKfPbQmtdFuYY9OdNKmQDzM/KcDmnQ2U8EFu5sZlV5iSCuO55qvbeKLl7bTPs0moSSRxSA5BC5565pIfEutfY9L87T7tnZmLh3GBitLya2IpR1sV/F/k2nhGWRlyTMwwor5+Fe8+JtY1q48NSwpZW6RPIzBmOTmvCVK/NuXJNc8pcr5UjXmafN0LOmsUv7f5N43g4H8VfQGml5LCxfyhtkc/KP4a+fbCRortJI1VsMAAwz34r3jQxJFDppknlKndviUYwcetbxuoXsSpKpNp7l2JFzF5SDJlYnJqULM62oAIHmMdwGMVHFbaZugNxeaiHDMAY5MdabBpugt9mf+0NWJjdywlm3A8e1TKb6rQr2ah1P//T+PFk2mJXmjUFnxluaia5tNtpIl5Hu2t8uRTotG0eQQrBl1LMW3tkmprbStM2QzpcWkYRHysnUmvTk7o5JRb1RWS/s40+dzIVhZlwc80R31qbYl2O54ckYqyNMkWOEJJa+WYW5Q1MmmXRVR5QKi3DFwQe9KVRRVyqemjMv+2VZZYzp115QhVA4j7+tTPfpbpceXbTMWZeX4qeS31GWO4dbWV1jC/KB1HHSmXsckfnx+VIAJEDKVINDkm9CZc8ZJoj8+Z5VRIPuMSw3e1QJLd3USoqJlEkJLk+tTmSUMmVIfec8YJ4pkV1FKi+Sy7zE+9CKFGzuglU53roRBriS1VjKke9ABjkDmnx2U4Du12WkNwucDqMUx3jC7Y1MfyKSO2TT4WEsyfvSHMwDL+Bq3FWdjWKu7PUjntJ5lSMzt+8Rwx3YxUbaYFT/WzNHtQfMScHjpVh3R0KzNjAYgE/1o+cSuklydp2HPtRy22IaSW4xtPihlUrbswdnySc9e/NMkt4Y9o+zqMbRwAam87ExEhYgFwGNNZomXdOGcJs4B6nNNyuOny1I+90GGFWljlTdtWSQZ3YPTpSSOpYeYpYrtyCc9KmZcS4XGAZMdxnH86jOEUtJGvmHbnNPmXQHZarQ474qbZNJsJdmCZHLE8kZPFeaDam5DtIK/eU5r0z4rHdo9h5ygP5rBCBjNeXrgnpgeg71y6c+pC5oy5o63PTPhgFTTLmNSQ7TgvuGONvGK675IFQMclgCOPeue+HWZNJeZoBuZwFG7kDHWuhPktGJGlZnVRhSOnNdDaky4UEotpiksxXa2DluM1b894ZmXLcEYyfaqxkhyqO215EYjg06SNshgN2Dyc89KirC8lci8nrEdHNMdwErKqFSSG601Lu7kUpbXDBjgFd2R1qJY43P7pFLLjJzweKA7hBsjXJ44HvWjhZFRk27Ft9QvFjSES8gcnrk5ph1qRFO5MtI+0bl4JzVcqrRx/vMMo2lj0HNP8AKzGIt5IVtwZu/NQnFKzIafMXPNZY1EkKDJOTt96WG+Z8pPaRuvQ44xVOR8giOQsFyQSeOtEMjzR7lGJBwxJ6nNZtRTNJVG5Ifus0+9bkb2A+8QevtXo/h7aNKgBUqAuBnnivMVDMy4+fLd/WvUdIhddJtYn4+XJ/wrPFfCVRg1q0X1jDyEqAeyUSO8US+YMOOBjvTYx5TBA+G7e9PuJJNybyGdeoPYV5t9dTVxW9xiiMxsrb1fPHNYOu7s7WbCrxwetdF1VnzvZuPXFc9qsbXEojV9mzOQR9402uZlwslqYyoWBAPzKaieJwrDfgYzmryvHaqIgpJJOTmqrxSXAkhiT5mBxmkn71xqPNa25g3Ftc7maOPLlhgYxuFV3huCMyb0cHkAcGtyPwx4qkieY24Ea8K+7FRw+GL8wtHPrdsh3crK/Irrp149TGdOq6vwsxzJcxtlJXw4wRTprm7Mqv5rIqkYGea2bfw9Y2zMl3qyShTnegyKuC38Nht/2i4lLDBAAwKJYqCeiO2jhq046Kxzh1XUQ5DXrEjkDOeKji8Ral/qxOzsuS7EV1MN/4esZWig0V5AoIJmOMn8Kc3iqOLLR+F9PKlcFSMk/XNc0sTBzuo3OmlhK1vflZnOrqusNHG0Nl5685PUGp/wDioZli/wCJTtDLkSMmDmtc+J7hx5n9nW1vu6iNAMD0qGfX7i5YSBikY45Y1k6zlLaw3h5qVnJlH+yPEN0WLRxoB36E1518VNG1OzWG+vJ9xIxtUggDjrXpDXxl3bmk9QQ3WvNvincwv5cWZCxyQDVRqfvE3sVicN/s8uZs8+iKSK+4AEL1pdPkjjulLpu54PofWmRMVhdtoI6GnWKO86+XIFO4Z5xxmvYjN69j55Plp2vqey6jpFnqn7i4XLEfeHBrzzX/AAlNaXCQ2TSSxjO4HqtegGe5lbA2oQcZ6Gpki/d7pGQtn05zXxVPFTjLQ758s4nixFxYTlNzxt6g4NepeCfFHnWQtZ7jz5Isfe7VyfjfRHhuRex4+YfMM81k+HdRayvEjwAGbDHHNevJvFUFI4va8lRqKPa11ETlnReOwximG85Kxxncf4gO1UbW5tpYhJB5pO3Bz0pQbtnwwZVJ6jtXzcvdk4nc6k5asu5uJGCpBuBNWV825zuUZXoMVU/tUQbQSz+X3xTDq8vlNNHDuDHjHapW2mpcHHms3oXvLkDN91SPXjiptqkAttIXuDWSstxMN8quFb1/iqyiqU2puVSfXoa0jv6hNRvoW2kjzvjYM54x6UQ7iSWB9qhTbCCoUFgOtD3UiFV6q3U9xVSi0YRlyu9iVg+SV3t1AFRLBPbK7JKquxySTnj0pbdb4yO0ku2MDkdKTYHbJfDP0yeDUxhrdm059WDWh83eLgyZ688A1NHFGi4Ep3E1GvzAqTyvdelPjYqxLRH7vBI61TjZE05qUlZD5DLJGYoIVJJwzMeacYWihV2bHYgGmRvs3SbmB3cj0pzWsd6ypPO4Xd2OMGoTa91lzjd8wLeeUo2MGbPPHU1LLPM8KK7IxPJ+XmoY7Gzhmfa7O3rnIFOZHPzMMjA/CriCjpqGxHVSQWyMAdxTAIbUeWLYjPVjxTJpri3QmCMt24FULi91lnMVvEByOX6e/FXdyQpRSZouoMZhjVVAz24Jpqtstzt552gbsEGqh/tOZBDNIAc544pYrKfIlOGJJJXJJzTTcNiJpOzQ4y3ST+WOo6HPK1Ztry8jEhjDO2fvN1/CoksJPNMk03zEfd96tw2GCQ13l/7ue/oKh1pFLXoWV8SzKF82eXIUAsBVm38U3bSK0e8xqeFZeT71kCwb5yvGSRtzzmmiC8yCA4C55PTNdEcXKMdNTVSTaudfaeJd8jO8sDIp+705qyutiRPMRNu0jj1rgGsLmJ1KzE5BLEDrzUnm3aqku+YLuGKcMS27siT1d3semxGWX98ocAjPzDtSi4KZh2gg/wARPNcZaeJdahiChmO7HyP6Vbi8Wy+ar3diSi/3OtaOu3uRKabtE6WQkqrFwCTj60Bd75lXLY4x0NZd14r0ubAjtZY5VPJYjAp9jqqXEzPFKoIBGS3SuhVr6lTo6WbNPy2+XaFAI5NOVhJL+8wWIyFPTFU5NT8xxHHuYAcsBU6NDKPM+b6d61cyYR0H4WRsDr9eBTciRiCVCKeMetPSWPnavCg4zipYUiBZiMbhjmmqlmXKzViNbcsCOTzxg9KYVbeP4j0Izz9Kun90wlXOBxjPWm5DOH3Dcpzip5uZkRhe5UC4BWRWyvUelOVZEBk2HbjIGKui4XcSyL0+ck80jzxLl4GDDHzc9KvnsioJdCoq3DHdyEIGeORQlnKIi8IVwWzgnkmrgvYXUF7hFKnB3HBNOE8Q3CI84yCKUZuWwWTK0S3NxGWMZjZW+6RjNBtJGBJ4Zug71PFeoxEZkbcT0NI9/GjHKneMg5GQazbakGkVvcqeUIxl4t3OCR60zEoywUqM/nVz+0I2PyAA9TkZFQyXxf5MYHOMjg1V5XVxp32IVWMtnHzNnPPeq81jO7b45dkZGOOrGrG75SSoB/hIpiOy5BPB9+lEu6E5a2ZmCG5gYKqsygncMZJrNm0HRpbk3p0VWlYnmRMmulkbgYzuY9c1AHYs6DqO/vQ3JjjKN9dT/9T5ZhsPDkMokOmqkp4ZwuOasw6do7Sl5IX4HygVfFtBJIclcZyQaesIP+rT5V9689O6sjp523qjLfSNNe4PliaNGzySRimyeF7faot7gcDlmNaiAtIQVXb6VIYWGCo3BuozzUS0eolVSehzX9gX0Skw4cDOSx61XewvbdEMkJZsAkDtXVeW3Ij3Kw7GnbP3bB87m4+lWnc3hiZQZyBinTPn2jq3JHsKikkTMbkbBjgtXZCGPJgmjEgdeHx0qtc6VavsZlRVj6DHWmpxe50LHTTOYV7ZXdS6EhsnB6HFDObgoY2I2qQRW1daFbNIXW1C7+cimJ4YiMK+TcuhwQQaHGFjZY+V7SMyTbLGuR8ysOM1XVCskm5iBk454FaD+H7xZcC5+XGMA/qahbTdQ81kii8wAcn0qVTUtjenjvtPYqsGzFBHIeVyzMakkESoF3E4I7Z5oFvqDAFrUhVBBPTFMlljgTZMrfeGcVfs3v1N44ulOJPmJdxA2gvT5GRWX5WwUJzVV7yGRtmxtueNw70puDFgs+RyME/pWapye5Uq9NR3HR7QAzHfkHBz0qPbay9C5MZBJ7A5p0IGEkxuQKSQDyKDIu1vlAO4Y46ijVPY1jNcl0x7pbO85HzElSXI6Vz/AI8O3wnf2wAYNMmf9oZrcxumkUqoG4Fhn2rnfHrSjQZxEhYmQEFWx0oUEpojENSpP0PJJbMTXBaLcYxwwA6flXr/AIElgg0Q2AYpND92PIAH1rxh7qeGYpEWBLZAB6mvWvAvhwR2s3iOfU5JJ5yB5LMOBXdiqbVOx83lyn9YujsJIzM07s4JDLkAmuK+JTyxzxqk5EY+/GOhGOK7UsCk3zENuXHNcJ8S5AbuJ2+9uBI9TjiuGimqiTPXzGadBs891N4UjwiSM7cHIwAKSw8gWzNKjqh6AdSan1K5kKeVcgOAMgoO/pUWnx/I0lw+6PkAdQP/AK9erax8dTakdz8IkjfULveTKVVtik5CrjrXdiISSWmLiVC6uR5bVwvwciWLUL+YEchxkHJ2keleg24a3Nq8oUDy3wV9K4q91UufXYDllQREsTg20Y3sSWO9znimwveJLbyW6W7oWbgk5PP+FS2zuws9y7B5cmGz1yalsozHFZBgFZA+4nnOa55c2530oqOkR0dy6hPMUAGTsehokvGxJvgmaIzYwBkdetOQB9hlwcOSKlwfKMaRZJl6k1UXK+p1RTa3K1zcWtyL7LyKpdAQVIx0q1eyRTPqKo6GOURgZIycUy8/c/bJ5sFVlVXGeBkgCluYIw+oH7OHkjKL6YJAotd6nNNOOzLomV2bE65WHHB6Gkiu7mO4sIixdTG4OSeuKpNbxQNP5cAVlUHcBzUqLGZrVHmlXdEzAKe+KtpNaG0ryhqrlq0vb37NpTNI4XfIzoFHHJqV7oOkjLGD5koIDc55rKt0uYfsXlys+/ecNg4+tKbjVnUbIrdQk2QckE81jUi+Y5YRXI7qxtSS2M0uoFrA5YLuKSd8U7Tv7PuNUtYyZm2QEHAwOvQ+9Yv2i6jl1CWSBRgLkq3fFWbXXGW9hjNpPHKYy2Ejzmqip2sVSUY02rs8P+IkNgviW4jsLh5CpZn3H7w3Hj8K5eBxtK7HVupHSui8cBTrtzdRW5XIy7k9Dk9qwrVnkVnJyMZKmu2ipJcrZ8Jjre2fmyGGMvqKYX7wJGcc4pdSjcQrKwG2RzjjGKjCFrzJYAqOFB5607Uy2xc5JduueK1avIxUkpWOg+FgRfFcbb+BaTGTtj5T/wDWrHRZDI24syBmHHcZ/wAK2fhqwtdcvGkyc6bOA6jIzxisXy5Q8ih9gMjE4PbPFYud6zR213L6sk+5FKZBcFF+44HOenBpNMEfmsgUkno3FRXKsbkMnKtgZ9OamtC3mDBRlXpzW6irWOJJ8upv+CUW48e6RG5OSz8+nyNj+Ve+Rx28Wp+GpI4CT5cmHznBK814R8PMN8QNNEkoGwyOn12MMfzr6D/sy7TVfC0FvJDNuSdpE3YJHl/41xV2uZKx9llFWKw/K2UtRhhXTNbkkPmI03TGT2H5Vbez2alp4uFJ2wMylSBjgVS1O0vh4a1ieO3YhZgjbGyQdwz+laUjE69agqc21qwZ2Bz0FYWlfQ9tV42aTujJujHH4Y1SS3WVmlulIL8g/OM1pSRsdesV8yUtJZtuXsMmsjVr+STwbdxwOI1N2pzg5P7wdq3J7+QeK4bDdvn/ALPMnmDGFycYrPkZTrvcxbyVI/CE8GwNvuMuWOc/PWpLATrqPNCjN9lBcZ7fSqNvP5nhgRS+WfMnI4HUiStm3mE2tvKioWS3+YMeRntTi92aKel2c39k0ybwxLMlsCWuG2nGOd9aDWFidYtZlt3QwwEFQx5yP51BDIy+CYnLgrFebWYDkkydhWrLbifX8CYrthOC3Sne+rM0oN7HParpUk3hrVLq317Uoy0ysYi+U++BjB7VpzWl3Bq1mlpqxYvGWYyL8vQVny241DwZdTNOY2aYK2Oh/eYrob22P9q24ACr5Xepba0E4Rkrsx/tGspZ3zCKxkUTsPMKkZHsadc3eqC40OC806AZdlTy5M5+XPenTxSRaDq1z5uIhNkYJ+XkdqW6twdb8LPukEoeUgvnA+SkuZlypqXUINTB1fUYn064WVEAdtvHT171SfU7BtItgYrsEzj5ihC9a1/MvXudUuEQDcuDt74FU90v9n2MKxYxIp4HFWlZbBShNvRlgXllJqkccUkSKsI5bjr1qAzWa6Vqk0d/C7gsVXzOD7cVaQW02tyPcWgkK2+MD/CsSfTrKHwpqV+9ikXlzMTgfw7qhOCdmjSbqcrszzL4rQ2h8YtcR3SyTG1i/djpjHWuVi+5LH03DqOtbvxC+yW3ji7SLYYxbxBWP8I21zlvvaE5DDqAcV6Kg5KzPgcdKCrtJbnYfCCOR7zX4whK/Z49xPUYava7u5uV1nS5XkG8xkH6V478MLnWLz+2HtjBB5SwoWK8v8x6+1erXZ18anbJcCxkCpnMZI/nXPUhqrn1eXykqaui7ZXLPqmsXat+8HAzwpAFUBJ5nhuCR4UZvPBKxcBvm60y0vdRFxqj3NgVUHA8p1Ixjr61Auo6euj28KpcpI0y4Pl5BGfWs1DVpHp+3Sepr3V5G+u6ay5jRUO5QPaptPaCHxFq0xlzGUGNw56VnzavpravZWckzKUQ7soQRRptzYf2nq7jUoSGOFSSQbsY7ZqOTqinWp23I4LWSx8DXkVvtIeZmXe2erdqua/atLqXhCOOUybJ2MhI6ZjOP1qnLOzeHFSCSNgZBkBs859qsapFef214e/fCU72LqB90baUoyauyY1Yt7ly3t5E8eXkU0qlEsIycf7xqhpZkj0fVblxnF1IBwOQCe9WLWK9Xx7qkkjr5RsYgpz7mqGjtfv4f1SKQhoxcysOO2amC1HGUb2uiafy/wCxLSRG37yowwxg5qTUQranpr3GRIufLGPbvVee4lh0uyjMarHJIv161cupZJtYs3lh2JGhxlsbj6VrezOhST0H2rsnjC5mKb5Ws0QsB0BJqh4dk+12mqySmUCK4lGPoccVe02W3PjXUEb90TbICpGfU4qto7r/AGFqcgfZLJeTDAGcDOOlY3abjaxnFK90R3RiPgpzI7YkU5AIB60/WJwLPRPOUeZLMqKT1+7/APWov7C2l8JCGZW3OqkODgjmneJ2smHhlN5ZjfqkAP8Ae2H+maqKHNxTuh95cp/bWn25QSSCNmUMMjAwCR+dNs5Fk8b6gZUaOZbFFRgMA5Y1NPGP+EpgCRxq1vC2GJ+7nrTtLWSXxTdvJKHmSNBuHTHYVTppqwpSbV0VNCicyaq+MOkx3E8dqpWsk8fgbVp9jAwpLIFB+9jNW/C4aa21e9S5Yu19KGRjkccY/SoDPLJ4N1KQAASRumQ3TnrUxtcttpaDlnjk8IW8kjBTJboTuOOTg4zXjHxX2r41ZFjVgLOPBHbmvbZIhaeHLWN90pMcWQeB26V4l8VX83x5dvyAkCAKOTXThYpVWeLnEo+wbMXwklu2rXDyPllhY7TwKz4dqzTwtDv+clDk4rR8GfNql+QAw+zOTkc//WrO3SrNLHMx+SQkANXW03Np7Hw+LcvYx5dCleAZB8rbjtT724luo4jI+5lAA54UCmX0rSvndweoz0psg2wqgbKscjtW0YySRx0ZSnZ9Eex/s7SiIawoJ3Pszg8cZx/WvSNFmJ1W9YQ+W3mj5s8mvPf2dUY2eq7cAtKB7n5a7vQWH9q6nIzOTHcBWJ5AG3tXlYvldVs/ScvUfYLToHhRrd21jz4QG/tSZge3bg0nhS0iNhqa3NpbTq1/PL9wdCeBz6VB4L3QW+uSzKSbnV5nVh2XAHH5VL4U5s79TlT9pm6dGXNc6smehKKs7EOlWOi32hSG70S0i/euzBIx2J5pdF8O6D/Y0xGmwIgibY0Y27uSal0VmttIuUQSgBpDg8kjPajSN/8AYQyx2NGWBb1rXRO6NGrxdmf/1fkrTPD2mJ4YJhubu1by2cruJxwadbaOIPDE0w1S+kCWhdQH6/L6VdsnMPhK+fJkkW2fYD1JwaZYm4tfBfmcb1sd3znOMJ3/ABry/aNn6M6MZXnfYgstMvF8GC6h1ycCWzL+TIo3Dg8GoUg8S2PgeZ31JZdliXwybcfL04q955k8JA8rJJagh9uRnFSM8kXhaaJiJFa1KsR7ilrrZmbjdalCw1T4l6f4ThOn6jo+yWyAVT5nIIz+NbVv478UJ4Hm0/xL4N0y5hhsWUT2YWJwNvYH+tZ7b4/CktqkYdhZHy2HG1scGrUdxGvhHypNwkktAr7jyOOaalJLucdfBUa26+7cgvNdS+8GSRWnhvULdbjTigaZlPBT1XvUU/iVvDvhO3g1jwlrcONNXEjWDNE42Y+8MirF9dt/whV2xWVFjtCURRgkbecV0mlfEOSy8BXum+Ioze2TaQ3k+byyfuz3ok03eSOaqsTh6f7r3l57nJ6N4p0d/CqRc25FlujLxkDkdKXw/r/hyLwxGZNas1MkBKfvcEnHWup1jwlB4e+H1lqAt0e3XSFdwRkq3lZ5J965PQ7XTW8GWkcumQEvY7iSg4ytUlJR2OjCY2OJhzU36mh4bm0U6TBbPrUG/ZuGZh059Kd4VjtodIz5sBaWWTIifj7xK/pVDSNC0abQ4l/sq2Enk4kbYBgVU8P+GNFOlJDab7WJGYxqkpXkn61LV1qdrckbHhGwRIb77Iditdu74PJJOSc/jR4SgzLqcoBB+2NjceS3rWZ4e8MxzQzouuahCqysCkNwRk59areGNI1US6hFa+ILyGJLx0yWVyccckihuLbsKM21qbGiQy3F9q82w+bFdYkyepwP/rUukKTrWoXD5Lsw+UDgHFYnhyz8UwX+qvZapFG32oqJLld2/pk8U3RpfGsWra35baTNM8wDMVYLnb+laRVlqU5tO5riRG8dyvcMS/8AZ6kBeg+YipbhUj8Tw2twW+e2Z1cLnv0rF+2+K08UPLLYWG8Wio5ilOMZPQEUal4ivrXxdaR/8I3fXW60LO0Q37RnFEo2er0Jc7vRam3rKxfbdPKR7WVjjPfg1B4rgTy9LRgGdr2PG7+GsnW/GNrHrelW0uh6xuldiF+zEdF6A96seJfEunzGwEdrexyC9jP+kQFdv41k9TR1Wkrmh40YL4T1YQReZM9uREHGfmzxWRoNpaL4sMUmmw5bSkfGwYVh2/KrHjXVtLfwreQw6rbxyYVQXOMksKraNqNld+LJI4b62ZWsIxksA461tFPkszmnaWttfMi+Mem6RF8O7u5FlCtws8YSQRjKgsO9fOcYwM/KS2Rz2r6O+NJuI/hzPEWV4xPHk57buK+ckZjGTsB2kc4rqwd3FpnzWf8AIoK25t+GtsEzFXjkLJlgBkiuj0q5trXUmv41jKoDvbHQYzXKaJc3NrexiKIL5n3ieBit64QJ9oERRJSp5U55rPExtUR5uAknG57DI0J8F6A0cv7q4uonA7jPNa2BB4rnlKJK/wBj2eYMHg5rmprjW18N+GIRpACJLDgyMAH9BV65uvFg8WXqafp+jq8VgGfzyzAdfSuabbdz7OjKUYWQ/QRIdb0+2MxIklYl8YCjJ7VY8cahd654jtbZLuI2+mzbLbII3TDnIPT2rJ8Mza7JdW6zNYxXkkLFPJyEByeee1dfa23iwWkK33hi0vZLeTzBLBdIxY+uDisMxr1qVBexWp4taMJ4puod9aay+seEVv522M0DCRM8hh1BrwYzTOsqbJUBkON3BxnrXp2kT6nZLq63vh7UNOtLmEyp5+3aZMc4wTXms82dzzA49jnIrpwVSVWkps8itCMG4oz7qNtwOPm7n1q3o0scUzzzMI9qMAxPAGKqGGMymTzWIPQZ6VesIYb0SQyxhl8ts/lXYnYVFr2iaZptf6Cui6WRNFta5XZslBJIPWibWdCS78SEzTzyPEPMEaElRtpYdN06PRdD8jT4QTKCuyMA9atRyBJ9bQHYAOgUc8VgpxV/M+yjFyScinaeKdPht9DaK01eVYUyiLauWxj8KcnjXUF0K8kstM1WIT6nz542FctjGM8fjWhYXJe40zM+0rCeGFZ9/dZ0C8ijYqz6tEHKnJ5cA1Dly3bF7DnVn3NC68TeJU1e6MGiW7FbT7s8vy5x1wKhg17x60ejx/2boCLKCWkQMSn4Y/rVq43HWr62j3OkdoTuIIPSqNm/7vSHEbnEJyQcYojNqFkzOWAoyqXmrk8i6jeabdrqz6ZHIboZmht8Z54zk9aik8PD+29Qin1aW+iNqpTy8IF9qgvfNl0u6+xuCZb2PPsAw3fpVm7e4j1DUBBgReUoD4HTFae3qMwpZVh+d2JJvDVkLrTpfKu4N9pIG+cnntVaz0fQZI7PzLm9eQSE585gM+9XI7q++12dsb1ji1cg5zjinaLeRR2enJLYrcuztuOdueap4iVr3MqOXU6UnzQVyldaDoNxplwjowRLsFQ/zYOaRvDWhquousdrl1UDzUHWrUiW1yZRKnkRNdjI3dOaXVY1RtYa2lS4jjZFjCsCeR/OiOLq8xz1cBQc7vQamh29qtzBCto2bYLgL0FVrfSvskcJthEpEBB2mpJUliuJZjhf9GAYtTRIG8sxq22ODIO7hq1+uTWppUyehKHuhBpF6fsJXaxCOW4GKqrbXsUdvD5bSAM3AH1q7BPIDYTb9qmJ++eajtZZJY7YTMwlcOQFPYVosc2k2cdLJYJ2ucz4rik/4RIifzIwZGyDx6968LXZ82/Oe2K+hPFc1w/hxlzGYwzbhIPY18+Mp3NkAYJ6dKqGJdSehxYzAvDq6d0TWZkF1FKu1nMihd3POa9+01ZRa2Mj7CGU8AY5rwLTgBf27sCyCVSRnHevo6wbT7m000PblEIYgK/zcCuuVdRikzhw2Fq1ZtxMw7ZGRTbMArMRk9akt5Yysf7gojK3OK1LcaBIbYR/bFDb8h9uAfekj0izkFqYZp9mHLZA5qVjYvRnRUyzE35jGtyoeEBZAoLbWHGT71OdvmwqiEBYn3DtV+LSlP2eNJ1wd5DMQMdakh0mTNs6ajbnzIn53dfzqvrME9wjl9Z/ZMiNw7KqkjEDLnPPSlF3GvmKJ3DLajIyeea0V8OanLErQGGUpbtwGA3GoZdF1KFXY2jcWqklMEjnpS9tTvdsiWGmnyuJAl9eqJcTSRnCcLJUv9o3ySvITuIcY3VDJp9xb289zBYzPI4QYCnJ59BTZ7LUkdkG8F5lyGUjHGa0U6W5l7OrFe8WI9QuYbjfwzNIzHfzz6Uq3nmBPNtLVpBG/QbQfrVJ0l3rOGUhZGUr1IwKYJGSP5Sg3RHdz2og09jFz1NB7u2uFkR7GMbI15D/AJ1HK2lySr50LE+cChjfk8d6q+VKiM6MCHjT9e1EVvLPHv8AJZSshyfwo0XU1buyRYfD+zzY5L8GWJ02I4OCe/NOeDRnK2iTzIf3Yd5Tkg49e9VGVhA3kxkPsbHHPWgxoku4uAw2E7hjnFaSiu5nJqDt1Lwsbc+YianF8jOV3cE8VCbXy0wtwjvhc4fuahDLF+9a5hEcolVQGzg1EJrZAVSQvGoGWx/jURVndMqcZLVrctSW1yGHlkMwaQ4BqS4s7wsqtGwVth3HpmqMuoxA/uYZPLUNuOabHqd/MH8uNRCGQgGbrxSqPTQmfJezOZ+LKXVvpGnRyRuIt7DLLwT1GD+teYBkAwV4I/M/Wu9+J+oavLbadaakV8rLtEoJ4wcZ/WuAUkAsGGeOvephFvcmpWjKKUU9D1L4cSzNo5wjFFkOMduDXVSFpEUbWIcAjArB+Fmma5quiD7Fb3Mw89h+6GQwx/Su7tvD3igRpaajoywiPaqPI4yw9/Ss6taMJcptSp1laTi7Mwne3ARPtCmQqxAz8wAqQzQMShl6HB5AI46V0a+ELiYtLqB0eIR5ClpeTz3NTjwt4VWR7iTWbYyMzHbbE4Bxx1qXi42uzf6tiJS91HIJc2hbdCAc43AduKYLx48EQMgBGSFrs4tC+HkdyTcXmriQIpZU27WP4c0+wg+H0bMkaalMNwIE0uP5VlPMYpiWAxElrZanDS39uI9oVnR8kPgZJz6VJbyySwDy4wWI6bveu+j1LwjbWf8Ao/h60aUrhPNBOefao4fElwsOzTtM0a3LR/LugyAc1nPGSa91HRSy2WicunY462s9TkCCKxaSPqzYPr096tWfh3Xr1pDFpN5HGeS3l4GcnpXUf234ojtyItYstqp/q7ZQqg5+maoi/wDEMkMe7U52KNglX4Oa5/rk3dPQ0hl0HKOu5mxeCdZmZPLnWJ1/56nGf1rutLguYLOGKdlZkQKR6n1rj449RnuPLRpX+YF2z2rsrHcsSAn5lHBNP2k5vUK2EjTp3TLmPJAc8H+lIoyryPl424HrTWkYkl85HByOlKrYKkbWXHTHFJs4mojUCRIGQHaeoJ61y+vXEqyfuZMEHJrq02KSr9T0HSuP8RzqVUvGEkDYGD2qJO70KinKN+hnLeptTduZ8/nVgsURZPN8s/qaqwnbCC5U56HHWntcMwwqpuA/i70nCS+EvDzvLUikupZCU+1T7Bkn5zzVZhOVAZBLG/8AETyKkd5pCEUJuIwQDUL+aCULA46gHNEE+a1j26vKmrD84xHvLY7E0u9yxIXIAzhOuaZGVDAjJPQrUTzbJzHCpRe7bs1rOKbsb05RgrkgkabOcgqf4uopHALZ8wsQeahN4YvNERDFujDk5qNrkbDsYl26hhUwppO5lUxKvoTuQCNvzCmPKGBHlYCjg5qBHvhFv+UBjS75HjBLKrZ5Iote+pEqrn0P/9b4uO9ME8A1598S5v3saRdH+8xruQkxkBknMnv6V558RsG4H71ztOCCeK56cU5pHtY6pL6s1Hc4+NdyuOQFGTT7WPFxE6ksu7t1qOFnYOu7HGcmlswTcx4zwwPHfmvVnLU+WjSsrNHuEVuoDM4VsAcluaYy/ICi559ahuJtkYljQF/T0qKM4VZnBLDkd8V+ezTTs2erGopSslcy/FWkteWU8iISxHyMT0NeXwyy2lwJF++hI5r1XU7y7uontLaB239SRxXldzG0F1Ijrgq5yM17mWSTg0zCpSc6inGR6j4RunfTN8hDSN156VvpO6qZJZBgt0xxXE/D9vN8wxkKoHCFskmuxe4guz5aRsDjBzXlYmny1XqbU6inHXT9RVu7cnqnLdRyKW4v7eMGIRZAGcqv3qrCzEZPlIVUdWanJbl+pGQeOeDXMqqj8yY87eokuqs0A8sOo7hh0FMt7rz8JFcfu2POW5q39mQeULiLG89jwasW2h2iSN2wc5z0rom1e7B0ubW+o/EaLGu5xuPJzSCXaWR8kBuOajWCNZX2tuKtgHtUkmy4IypAxye1P2qaTQlSSvpqTG4leKSJlyeeT3FRRArEMgtk4HsaaZHYiKPbuxkU8JLsVXO5lbJINZ86crCm5RslqBWYKpdjH8w49asTSiOJXO7g8qaRYo/NhedmZc5UbqsySW/mmR4UJTnnvWkG0tdi6asuZECSyPm4ZspjhQORUXlXEm7AdQwyCxxVqfVNPCiSNSpY4KY6GpPtkUgbHHAGW4rFxlOd+hftIvdlC1GoAE8sTkDjtirsHn2ke+4uDIzjHPYVWkuNs3k87lIxjvmpJJpJyIiF2gjjNbN2jqFOV02KtxuYiNvm7jNOE8jqZHUgjgECqLqyRssKkuxwMHkD3pjzaiQIYY+RwxxjFNSWqRqlpuXJLwbcuSzHgDFQLcOF+Qk5PNRWzXK+YLoRZ4AxT0EiZWRcjOUAqOWcHfuYxlK90TP9oMu4BlwO54NO5uHMzNsZW/hJpjTzPIkYYKnRtx56U77RGhO/ggcH2puUbalSU3LRlovuVpIZcYONxakYXaxjdJuB54PBrNnUO2d2EOOM8GrKzJFE0cc+7A5Gf0rRLRNGTfLpYcfPEoi4Lt78VeffHhUEZK+orLivvtM4CRFmHO/HIPpU0SXMiPvJADcljScbao0jaTLkj3TRny1KyAgj1xUBinmALs+M5I7VG17NE25clAMDdUsE9yV81JCI2JGDjBpa3uyacE3q7kU9kXUb5CHJ655pI4biPfHAx3HnI4zVhIS8hkcszDGM0t35Nvs23KAueQDyK1clyjSbbZTj1nUrRCjuyuM5CZziprPxpqSXCRhmKoOBKOnvSA/OWRt0g7kVF/ZwnneW42huc4HBrSFXozKuqmnKzai8WtMWW7XChgd0YxkVK3jW0Ys/mOg6YYcfhXPy2dxCMBlcD7oHSoo9MgLOZgx28jjgVPtmtxty0izrrDxbDNIV8zapH8fBrdttR81SsEsbsRnjkjivOkEaqREo3t0I/SrFi06XAzNskZcFd3erp4hN2Zsml7p6Gk24M7kjAw2R+lNSUqv7raQw571xi69exkgymdOABnNW4vEz7I1NuEVThz3rrhViyXTvrc6tZYZhtljGQDg1GrH9axIvFelgujxzqR3I71o2+tabN5YNxEpfGQ7YrX2mmg0kW+N3Oc5yCOlTIWKs7YyBzzVb7TbSMVhkjcr0CtmnLcOv7vaAe+R2oUL+8xRi0wgcFi4Tgdc0NIk0pXcoI49KdHdRhzuCAkcEUzyzIWbyt+P4sYqnuTq3uOChcKGzt4HNKyv/AB5CnqRTVCt2wTwQT0qTbJsBdVIGRQ421YtL6ieSM7sOVx3pigOQFOMc8mnSM8S5z8vpSecjHAXg4yaJdGJxT2F2BSpwRu7mmIrZbaMAE5z61LLIVQIFyDzmmq4wfU1Kvcu7Qsa5U7QBnufWgjbt3lsnsPSmNvUkqwAPbNKyTbVlY8DHXtQkmtQVpaEoiDr5gYADqTUYjl/hbco7Y6UhKsRhsjqc96dF3ZnYZ6KDV27hJO/ujC+7gL83cml2vuB2jYBzmkYbJBnn3pxZ+WwSccCiKSYRu3qwXMitvX5f4eaiEcmNrLhScg4p4Kt22kdcmnlZXU8/KDxzVKPUG23uRPHxkNx047mmxQCAjqm7OcN1qcpgYbr69qQRSKQ6upGe/OKhWuaObno0QsrYeOTaFNRGxikYO0KbkAzx96r0gVv9YykA80FI0ZUMgG7pz1pN8qCDfwoz20qy58yEEMTgAdKpHw5aOCXt14yAD2PrW6PLUGPdk5x1qIOFdjFhmU8hjilByY5Vpc1r3Rz03h9LbHkszLtxt5qq3h6RQ8rSSb8jC+30rrDekEGSMZ/vDvTf7RjmYKIF3D77Ecmr55RNfrU3p0ONk0++ijfbD5hdxyo6D3rlvHB1CLSp1e1EC7xskJz9a9fimtGcxSKkfmc5I4rkfijoq6tpVpaaOJGlWUFsH5WFOFVc1mh1sTUcHynzhK0i3rKTubIy5r2DwZNZzeHyUErlmUMx+tUbf4E3t7MZp9Rj3SjcFB6GvTtJ8O/2FocGlR2kMbIP3rRjO7HeuivXhOKj1Rx4J1KFS72Zhz3UMAkEbjIYcEjpXCfEAwyXUZVWfvjGcHFerTeFbW63yMVV5iGLHB57Vx3j7Q/7Pg+029sszE4Ygcis6Mo86ubYyc61NrY8bvlHl7y7q2MAMKfpYYZSMBgx3Dd0JrQ1O2LREvGN5k4JP3eOlV9JSGPULWynwVupAhyemTXe5pwbPEpUW52R2WgeMv8AhHvOcaTA6FDvKAhs4rXtPiToN7FALiwvrdYUIOVzu9a1dY+DmgRKkllqd/Gx5ZUl+T16GsG8+GsxXdaXvl71xvlHT34rl5qcvetqevRo4qlC6ldG5ZeL/CElpYwC9niCb1JmQrjJ9e9aEF1pD/ZvL8S2DgZ+U3Ayw+leezfDjXFgkT+0LYyo24MynDD296wtV8I6jYiOSTSrm4kU9YULdOc8dqcY07ep0OvjoK9j2+zhiZYdt5AwZiAfMHNTNY6gsaBYHKGfh1Bwa8GXUdZ01lmmhurZkJIEsTKcfl71LbeN9fBjlOv3SxK3yjzyoH0BqfqrmrxkV/bValpOB7ff20v2e6KpuDzKX3rySDUd6/mzanLInzSNFkDjkYry+L4reJ4xsFzFMmQzG5Xfu546Yq//AMLf137G5vtE0e5LyhmZYyjAfXNJYeruy5Z5Dax6FJcS/abpudwiHykfhS28o+0hpIwGEBB9jXJxfF/w/M9zNc6Fd+ZIgUeQwIA9ea0LD4h+A7yfB1Sa0cptKyQsT/8AWonQqRV7HXh82w8425rGzZMsc+n45iKsTzzTxO32eHy0JEt0QNx5HNVLHWvBd5cWi2finTXeJWGyWZYzz9a0rPSQbO2/s7UrKVnuC2VuFf5c9cZrOpTklzNHRQxdOpP4rlCcXbJq8JI5lTDE9sc1qQTtHqKzW2AI7fBOetQXmmXsK3/mbmVrhV3BOGHFOW1Zbq7iXMa+RlS3IqOW51QxFPnaR4D41Ty9evE3sF4JRs8nJ5rLsjGuGwzFvTpW142Mx1m8FxJGsjY8tV7D61m2dvJAAwHG0kcV3RVoHxOYwTxLaZDZz28d3M1zF5jnpxjAqnqOfkG4nHUVLatHNdyx+WxLchycEetJqojXaFXPq9VFNtM4uTnnfsf/1/zV8CyXv2q6jtWQBoGDFz0FU54zHeSxysJQGysqDg47Ve8DLEr38xYCRbcheemaprE8jExNlfMPU9zRUjabscOInHkSM2crJcEBmjRcZzVjTT5Zfbtw+AT3WmX6GKXJK4kHzDHNSWMXeNS+OSO4qZJyjoZLSKR1HgWzEnjGxvry4gEMfmbhuwy/IcZ/E17dDPZyavpU0d7EzmGXDq/K/LyK8K8E26S+MIZCoLGF22txkgYr2+aw09tU08HTYUPlPl/wrirRXPufYZXzPDJxGzXM8Pg7Wo0ud/nXYdBHn5gWGR9eK3pbvUP7aWMuzIloXZ9g64GAa5htPhfw/di1VoSJwCynGPm6itCKykOtCC21WZFMOXLtuzUxS3T1PU31cS3FfXZ8OmWaK2lUzAYljGPv88VqWmpaa/id5Z9Lidvs+BIjYx14xXH28l8/h23cXUbSyTECKdOFO4jr+tadtc6mNTuc2Vu3kRK25HIyMe9UryT1MlSitWtWS2/9lXXh3TBJBPB5lwWJ3cg+Yf6Vo/YNEk8S30MGtlRHbKTGY8FeSM5965u01GSDQbK2n06dIlmwo+8fvE1dg1nTU17UZjayq7QplXTleKXLJCTaaSbQ600iL/hDrO1tr5ZYhdn52bH/AC0PU+tayabqsmuSLGqzp5OQ6OAa59DaXGh2UMdxFCsdyC0bOASCxOa1M241y4uo5cPHAvKSg5qWlt1LTna/MZ9zaXr+GAv2T9y8x+Xofv8AtWlcuG10SRsyKtqDg55P0qGxe/HhqGOCQ5Wdiu7nALk81dTU7/8AtpgvlCVIAGRlBGKaVtC6eIq21MC7v2Hg/VZIQ0skkhwCMchv5Vs6hcf8Tfw+oO4QKXJA5DbcY+lUL+9L+DNQ86yhLmQgFflHLVr3zabca9pRlsWQfZWyyyZGcDnHahtphLET5tUQfanmn1APHsx94+nFVp7iNItOR5AgaQdRywoS202aDVZJpriBg52N1zU89vBBceH4DMC7SYLuuP4c1m4O9jb64l0J7by5fFd6IcIqWqEZPLHnNYQTz/AV1Ckiwk3UhJkOc/vOlblno8z+LNUmZoncQRAEOAcfNWHb2OpP4AuLQ2gYy3LlXLc4LnGKFFv3pIynioz0TPJfilEh8b3kyqvliCNPl6lgPSuXiLLYpIZlG/cdpPI9q6H4iSyf8JrqEKrsWONFwy8k4rn9rSIPNh98cV6EU0kfHZhK9fudn8GojNLrrJIy/wCpxznd8x617D9mkfV4QUIkaIle1eU/BrZCNYPlLteeEehBGT/WvWftUv8Ab24biFh5I6AZrmxMubpY+sy6bdKNncowNJbjUmSNgS5VgeecU942/szTovso8xiuT3p6Xc39n6jNBa7zublcHmnzSC4tdLe5hMbLt6HGT71zyj1PRlUfNZokE6vrUStCpfyiGL1kQabpm/ULp9Itp5Xkb58ZOAK3Qtu/iWO1KqD9nLMc9fxqrYSWqpqflo4AkZQe3504OS30LhyPoZj2lo3hpI7exEMrSKQ6cEc1Nf6VJ/aGkvDf3cROdxSTnOPers1vHLo1o2dw3LjHUc1Nc2Yl1KzUMBtQ45NEJtMVSlCS0M+PT9TPiq9SPVJZo/syDL4LZ5zmqELaynh/UJIJYNsbP97vg47VvWMcp8V6ikcboqQRrvbkdDzWWIXtvA2sgIouFabBb+IFjiqU2lZnJGnC4y6l8Qx6fpT31tYurOpjWMkc4756VPe6nqba7ZiTSA+EIOJQcVY1EtFpuhqVx5rop3dztzU5DNryOkZMcMe7IHehPq0bwjvqZ9nqvl+KtQkTSrwyNCgd9mcY96paPqGnjStRaMy7xLISXU4U5ORmt+xupv7f1O5SSER+WoO7AJrH0y4tH8F6rOsSoqzzMzA9Tu5pc3dCcZwfMmOnvbCbQoDFqEQ4X5ZGq/qsem3Unhy3F1A7Q3gf5X5B2kZqtff2VcaBZGWwj3vsAGwdah1ux0ltT0pF0iMS+by8Y4Ax14ptxTsipVKktjTe1LeJWVJOBGcsHzxmn6Ip/tq/EDMXjCgs38VZV3YRQeKU8mS5QLahsREjvSaBb3c2vXskWrXMSSYXDYz0q4xUldijUqcuiLvhdJbfRNUkWFYw15cOc9yWNQXEaSeB7pCMFoDt2Dkn61n+H5NZuNN1V4LpHit7uZMOnDYOD0ppu/FFn4UncQaXLGEyI97K3WseXmuioVZ3s0dBeMk2iaREXw+YQQQOgxxXgnxMgaHx5qkluuXEu3LE8cCvYNRu9STTdKS800HzZY8mJ8kHORXi3jq4M/i/UpGWcFZzuR+7ccZrro07TVjwc6qxlRcZaFPwQpGo6hIQSyWbhh6A4yay91u7Sg3DnkkEHJNbHgzzBd6zI+F/4l8pI7dRWXbReU5cJGocHI68fWuubvqmfM1YwdKMXsUb4LmPBT3x2+tOnMZgjUbBgcYHNMu9onKuuOeSMVJcRbbaI8GNjw/U0Jt6tGWFjCMrLqe2fs5xZ0fVZWyBHcBgwPfbgV3nh+GL+1Nbi81G8+5XdjthRmuE/Z8hcaFelWO2W6Bc56DGP6V22hI/9o6pIjJCftDbjgZbpXmVruo2feYOSVOyG+FpJFstSdbbP/EwlQFewBpNBMcdhdHlnM78Adsml8J3zwxX1u4BDXcjZYDuTS6Hc27WVwn7wkyMQc+5oirbnfGUuXuRaZ5p0WQ7W835zwcY61NYiGLwc8nMjQ25d8NnOAc0/Rbuz/4R6cNG4kdH/wBZ680lmsMfggwh1QJaFpCeMjHNKTsx8z6kFhJDP4X3QgFLmz8xCD6rnFRSMP8AhD7pVUNH9gfeP+A81ctbS0PgqOZcxwDTi6BT823bwaS4ts/D6X7Mn7xNMIQZ/wBYdvf65ptW07lKcb36FYXEP/CERtCNgTTxgnqPkyKddQT/APCJLJ5oR57EFieoJFTXFrbjwSJj8rtZKBG4GN23oadqAtLXwhNcXMmES2UNg5weBik4tK5MqivoQ3Q8rwgrPgubchyPp2xUl7DHF4cRluN2LYNyRkcdKXVYoU8KvPJcJHGbYE7m2ALjOc1HPDFL4OuZLW2N2sdr96LJ5I6Aj61Tg395nKvCKvJ2E1KYR+Gnmnm8wLb4K5wDkUzUNNuNY8IXWnafaS3Dtp7eaF5VF2nv9K39Z8CvpXw2udR8SXttaIbJWMW8M7jjj1HFbGr+NNK0f4f3ei+BtMt18yxO64kU7mO3GBV+ydm5Hj4rNZT/AHeGjzP8PvNPxxrVrY/B1dKmIkvW0dU2LyQRH1/lXmmnTBfBdtIUyZrAEuT91dvJqzO003hOdrictM9idpbr9zpUVqkkfg1mVkWOPTWDMwHA2VnUm5S2sXlOW/UoOTd3JhocsreGYJVuGYC1XL55YYpmiPL/AGLFK6btxZl9+tS6LMG8LQGSL7tqDkjAYbaNEkWHw8hdB/quNpyBmiUpdj3ISVmx/hncLYTNGwDyFio781U8J2z20N+kS4FxfTSs2c5JarXhZvM02N0dzGmcs/Xqag8KxH7PdEyurG6kPl4OQM9aTUrGkpQV2xnhUziXU42BzJeMFYHtUmmZOp3+H8t/OG5R3OKPDa+bPfqiMNlw33uPxpPDkbPeahJHFjbKd3J54FWr2M+dVB4lYeK7oSMWCQoFULwD61FLLcP42t5EuSFWw8sgDknfnNS2TTy65e7iFEaLgnkkfWoWDL4wfagKfZBhxwOvNK7WhLld3RLrE0kniPR8A5s5JHTI7kYJpnjS5nu5NGiVFZ5NTiDktjCjJz79qS+i87xDYmNmKJGzEBsZPuKZr1pA9zpRl2mWO73Asc4wDTcblxjG9w8e2aJ4cubhtJhu/LkQ+VgZxuHIqjpmm6XN4vmnttHjXZZxbsgKe/StHxtKv/CNy+VIQXmiQ468uP51Q0xQ3iW9ClgVijQN6DGetODu35GFSxQ+N7yR+Ani27Ue7jAB6jBzXz/bBmR0JXaevPP4V738cJwPAqJJhmkvFVTnoRzXgduhfGGA47nrXVhmlBq2p89n11CLWxPBLJazQNncA4+XGSeeldPrJV2aOKDBdRkgZxXL2wEt1bwsRnzgOfrXaeIrV9MkWJM79mScjjioxCvY8XAqUql+h6zDPNceGfDiXPlyJLKrRk9sCtHzh/bupSIu4i1CHZyOlcp4UmubnwzojLKkvkThFEnr3/nXQ27y/wDCQazE0aL5EA8wgng4OKw9nFbH2WFqc0HdmbYqJL+GYMYB5TLzwRzWhFbataSrJ517s6Lydv1rDbdJbW0r7kDLnk/MOamj1vWYZCBqMuxPuqzdq48dlzxUVGMmjxMRiHSxDbVzudFg1KWyv5Ly/luA0L7Q/wDBxXnU7PGnzw7WxghuRWsfEmtbVjGovtkTa4GOR6VmSIZiyPuVSeWNb5dg54ePLKVzz61dVXdKxlK7SFmjA5ODjtWpoxPnTR9YhGxyPXFZvlJbn90QR3NX9EeS3+0eZGGVoXIIPTivRqWs7MrCxTqJG25W2sPDsEcwYyOGjG7JwKn8qOO41yQqz+bIOCTleBnFMglt00zQFIjbysY+U+nrSs37nXC7OFM3QntgdPauR1HtY+wp1Pd5WOjCrd6aIWAHksWBGSKpSRrDoTTyZCyagvHdm38VpboorzTkhiQulucjrxVFPMXQFuXeJlbUgAE5Od1Ccm9CW1Zq5oyTBr/VRBK8cv2XnA46dKqWMpe30MK7qsloWYk96nIuUvtRkfDSPCc8YwMdKgtWQyaXuRVWO3YKvXipZVrWuR3b/ZtNlk8p2V75Rz0A3DJ4p88sVrLqxjj85XUBPm56UyZ9+mqGVlRr0YwcfxVYuREZdVl3bduAcY44qoXvrsTUkoSVhlqZ4Lm3kt8SE2jHBGMDHSord222DZwApOAe9TAbrtZfNUL9lZf0qOzinSPTIhJvVYzzwSRVON78oSfvan//0PkPaJraUbmVvtIYDOafcR7I7zEPzPKjNIOOaQwM0bOIdqtcdc4PWi5hk8u5Jz5YkUEk81wJO+p9tVSvdF+51jUQ93EvlNGsA+8KaLnT3mi3syj7OQwxwOKpzeYZbjcxaJo1x8vXimzRsGQrE6ssOWHQYrWKb6DnTptWWhctbBphbG1kXyxA7HJww/CqkLFF09XtnMvzjdknHWnQHZc29wLsxsLdsqXwKSw1+zsobNJJ7N5CH5LhjihQb1scLlKm/iuYXiyRm8Os/EilnDqeM14KSclwMKTjANe7ePtU8PP4UjW3ulWd5GzsORjFeFAgAnZ8vr6VphueM7HlZxUvBJblzSPLbULZJs4eRcEHpzXv9gI47PTm3b5I1fBz614DpMMc+oW3mORGkilsYB6175YuwtbEWtiX3IxVnbk4Fa1pK9zHKqrTbaLFsIxHBJIquMtuB4otBmOzjjieP5HIyxwaIH1F1tllgjUHd1Oar28d1cC2uPtAh2iQFVXGPSuSUFfyZ70MRO10tS1aEGW3ABb5HJJ45pYt37lSGAVG+8Ko28Mm5FkvpnDo+TnHP4VOIoAlqJJGYiFvmY9eKfIlsVCVSWstCWJhE6MJVR0jYElhjGfenLdZjZotS8t2j27Q2eKpi1h8oGVFYLGeV6gU5jEivcQWrERooXAqOVJ3K99Jpk76w0crZnumYMoGwEmra+IXjd5mhnJWXPIAPT3+tUZXzFJNtHO3IxTZGEhbbsUeYC1ac7ehyxw0ue7ehdHiTUHw7aJZyB5HI8/r09qoyavc3VnGJ9FsIC0bBTCpIC596ZAsgVS7Es8jEKcHApz5AQLwghJ+b1z0pxk1synhKXNqhiNIIJIn8vCqhVkGDU7fZbhY5Ee5VfMPAbHaqxGOnyjA75p8LBZ9/m4ZpDhWGM8U/bTtoyamDoylrEWCx0d41DX0wdI23MW5Jp8mm2DzP5l43lrsILHrx+tVlMQjAj8v5gSfzp2AjvjsVzzntVfWJJ6s53lNCSLVpoOlXjwRnUoLSJ/MJypYj34rRj8J+DbKSW0n8RPcxzhMeWp4I6DmsQGMqPMzuIYLjtUbQx79in7jKc4wc4rN1qjne9jX6jSSta50Vvp3w9tmhE9vrF4yLJv/AHojTP4VJZy+HFnml07wg+5WQFppSd3YdK56K5jMscZkGCrsy5705pmhuHuLW4Adyg27+lS6rs7sUMHTi9YnOfHm98zRdBt5dGis3d5JN6ckgHGMnp16V4wrAZym4e9em/Fu8afTdHSS/ad4vMBBOeprzR+yeVtbjn1rtwtdpWPHzOMY6rc9p+Dt9qFt4Z/0LUJrci6kB8tsfLtz/OuyXUbuTL3F7NI5C5YtXn/w6uY4tEt4o1KybnJUAZPHJrsBcDBaTg7V4z0rCfK5ts9TA88qER9yv2hhI78KpwpPHXrVnyMlZGK7yzADPB4rMefzIVMZAyMN+dPebdcohOGUs2/P3uBxUzSaNIxcXsWQi/bJWbkgKobsOKRYnf5I3HUbmx3qMXm+bb0bjccj0qS3njaVyQQFA78HismlFWYc1pWGosn2dkMm7djaRSWeZYE8w/OowwIxRHLHHsttvOOOOaWzlBOZOArYIrWK00BSjzpCRmOO0MqOEUnDYPv0p1k5VG27tvfDUwPYxoVZSVXkgDvmnWbxLE00WQW5TIAolBM53WUakRLWVjMsa3lwrA4DK/P416BaNi3iO3kgZJPWvPbRH+2ebC8ZVmG4kY5r0KFZGijO5TjHGabskmjixVTndkWFlw5QsB9aYyLGvyAnJPPc0jYJBIG7tjvTmfJGRt7ZFS2m9TkastRWy8JcLllXAz2NcR4ntTdxKCWSXuc12k11kH+H1bPWuN1y8mYDKAgcDjBou1LYly0ujJhdLeJYd5+UcFuafJOZCJdgJ6cc4FQMPOTfu2hPvA96SNlPAk2g05Slub0E3JX2LJ+zyKdsxSQDn/CqzrHgMtwFP8bZ7U0FVG0ShjnnPU1BOI5JP3gC7eRwOfakk3qz2XBN6FpbbMRC3OfcnmgWCpG5Myc9ATziqkh84BkJQk454FPCbQF3ZZehB6VD5uYScFvuOSPygV27lY9c80PH8mxExk/eIpv2kQSK7qWQHkConvMu52spb7g7CripbkuUESSQ3G3iTzAvoaYNxAAjIKkc+tNieQYd2Yeoz1qWO9+SRiAMHjjmnZo0Ur7kUazBsqQA3du1ec+LLm3h1OW31HzJTk7XU4AP0r0pJUO1bh1GTwR2rzTxy8c2puFWJlHBdTnNOknz6Hn5jNOla5yh3GOSdJVAY4Ze9OsUWSYAsQexB5pYoFAZz05GCak0Vd2owx8FXYBh3Nd6nJuzPA5pRu7Hrg8iDIlJy/rUkN1DH8yAuucYro18ISSMEuYlBP8AH3NOm8JSR7fs23bH1GOB718bWwkm/dPSjzJOyON1G4ljhmcxCNSpGTxXkVzzcS98uec+9fQV9oMjwSLJIqjuSODxXgepxhdTuo4/mCTOM49Ca9bL6U0uYwqQatzHU/DyK8/tGSKL5T5eQ24YIrvILCZ3cQMrYyS2a5D4WW11eX7x20YDopBdj0r00+GtWtwsqKmGIzuOK4MU3UqtJGkaV4XMVbW9jQ+a6tGTyc9KV42Ty5Eb5QegGQavvpd/BM8b25kEhPI7Gq66RqbShjDJHHnGCODXJ7G2jGqz5bJakEt4yHB2lAMtjkio/wC1F+XlvnPBHpV99CmG+eO3lZwQPLbj8agk0maMFfssm8H+7wPpWji3CyM5U6+s2VjeIm8wx5XryetT288L7XJCl+NgP86j2eUreZDnYSCMY59qnVWWFZHWGONzwW4JNZ0aEtkTVlJRT6slGNzTAISnAOelRNeCLnBJPUjoabJIphxIACrc4Jo+02MWwMySZHKZxTcbPzNI35VK4x2B2zHIC9GzwPaqR1S6VvINnMdzY4XIPvmtpYbNoWMgyPRu1IJ4DtEEirzyQe9aRT6ClT5Xe9rla1kHlGSePGxug603zC6mUP1JAq/BPbxs7TYkRThgFB3H1qBJbabI+zCPzHO0Y5rJxnHQtR0unqMiRTEZXkfIJyfWmrLHJGfvKegI7VZ8mKGJ1UfLjDA4wKYEFuVXYjKQOcUuVuNpFSbirkflm3CNk5J45wT70ya9vWlQWqOzFgGyMVO7zQqX2ZI5UE0iX0E7/vo1DkZyT1opW+4mUrq17XJogzjdKoViefarUWzygA4Yg/eNVLeeFyVkdVxzgHripzPZqMouQrZBPOa1lKT1sXBpaXI3a0a4ZHGZCvX3qJLRZkJaVNpbgdxzTWvLcTAeU2XyDgUkky222CBN5GTkfyrFx3czZq6XKTRW6RltzZx69Kl3QGJR9ni2HkknkmqzeYPmkBBJ5C9MU+WRGhG2Pbg8GqppNoiSa0aJI5WhfbZQqsZbLEdelPe8d1UsQzZw+TwDTLW98uEQtbOwYEBvU024ijmZlSRoi2AVz1FDUnIUm2+YluJFQJKgQgkfKf1qf7XC5jEcO0gHPbjNZ09vvkARmMXTpjBpRaTeUXEm4oSduOgpyTlsSpTk247F+WQsymOTcCOgbpUElpbmT7TJnen6VTjS5gJEEA/eAgZ7HHWrhtpmxJLxwM/Nz+VDbjo9WVKDaIXuoYh5caFn+8cfxUqX0ZiUAeWx6B+3NWQFDFF44xnFUpLOBSTKjOzEg84wPpTU1KViZqcVZDre6lmZ3dvLAyM571Yt7uZxncpgB+YuetV1tbaQACfaoGABzj601bKGQnZIzKh79jRUc07Eum20y48cfmhVnQgeh6UsAnt5mkkVHUH5ZB1AqB1fkwoP9pu9QCQySx/aGZUBwDnik20tTSXMnzI//9H47LZA8kqM9Se9QHaysXJRgfzpxWMFSjAE9CO9NeISTb9qr3PvXyii07l1FJzs+oggafaqOVYn74NS/wBlXCyGV9zIF6t3pRuXcIyAFAywpTfTBRG83C9ATjNbLmQRbjsUWsLhJklivpYsSZYI5FbMNzqUcTKl487A7syNnFUHVro8naWPOPT0pJr4WcpWNHKdCF5raFbWx0JqzkaUfiy+j/dtaQOUI5HWrMPiKy81nnvbtBIuG5+UVh2t9DJ88ttsVj97byae/wBmKlWKGPOSPWrjiXGVmjFVYy8zqLK8s5tkSayWycgsea11eYIzRzxOyc4EgOa86jVpWcwwqifw8ZqZRcqpjW6MLevSj6wlK3QftbvWJ2MmusigXulXKsWwGRNwPvVq11OC4BxAyKOpYdTXJ2mo67FtX+1HbHGG5GParVj4z8i+FhLDFNK/AA5P44rV1YWvETmlJK51jXSriVohyOOelEjEkfKBuA4qJxNe7GEAhBqy9mbcBhLuyOc/yqqcnKNwne7iVpnK7VMe5gOvYUok58tjg9s0/bvLcYB65qr9lVmBEsuQT36VrCy3CMZWuWgm1fMcg4POKY9xbtkpIcqQCKRdyfJI27jvSJg/ujFgew5FNtbCg/eHSFQPvdemDShCB1IHuab9kBACcY6e9PjBRCZ9zn2NU2mU2lLUNsbggKM9jmnKrhdo6/xHNN/co67WwX6A9qM/N6qOvbJqJXtoTd81wkE2Sc5/wp6RyNnywxbHT1pG5xjkZ6ZpY98btgnLdz2rNwk0bpxQ145IyBMMA8/SkZDJ865DDhT6Ux3+YeZMXO7vU32qXcVXYpxkcVeqRipXZHJCxVfMUs2c7sYprugOUQsVHNONxeE/vIjtzwO5p5aPhtm0k/NzzTir6salZkCZDFTGHVuQc5xUisrHBVSf7uaVAEY7RkdTgUZWQ7woyv8AFWM5Xlc0Uo9BuyNiRjA9RxULRWZHzOwIHBDVY+VujZU9T6VSeKF3BVSpz3PWiKbErtka29snMMrFyeeavtKkfzRsSG4yDVRYHLmOGPJH8WeaTddFioi27R3HH1qpU1J6DcmnZEs87AxqkIYx/MWJrK1uAa/CsNwscQV/vJ1q2skjHmKQdjxgtTJI5FIbazqe2MmhR11LctLs46++HGgagrWlzd3IG/cskRA5pdM+Evg6yuI7yW+1OeaEhl8yQbc+tdYY1BKiE7s+lOLSQcyxct1z3q1Ko3aLJShbVGgsVm0ZxlkX3qO50K3uljYPIgXoqnPHvUEVx8uY4toPHPSkR77cJI7sEjOVJ7VLuwjUs9C0lhDEwE0ZkjU9CKtWq6VBISLOBnB5VjgYrONxeK3XknI3c5+lRnzpJCXU7hycjpSUntc0lVqN76GvcSeGpzvvtGjfb26gVz1/oXg6fmHSLXy3zkNH/jWi8pJVNi5YfeA60qW8Lgm4i6dBWnIrXuV7ezu1c5Wfwb4H1EPHPaLEg4JgcIfzrJuvgx4WaNk0zW79Y5zykjKwX6V2smnQ7hi1V0J+bdwMVGfCkFzt8hpoNoOzZNwKcZPozSVShNe9Hc831D4K6rFIW0rV7IRhNipKx59+D1rGn+Ffi+Dzre7NiypgoY3JLH0+levtpGqwBXe6Vo17unI/Gq//ABMEAA8uSNG2lgeR+FdEK1Tlte5Dw2ClLXc8PvfBXiK1uFU+FLi4DNktDDvrM8q60ad2OmahYygMVV4ShJ9P519Ef2zcQhxLBd/ugfmUZDGm2+o2kkBkubcoAcn7Qg7/AFqvazlq0H9m0WlGMrM8H0/xdqsCR2ttrl6gkIO1rg7Ac9cEnFdvb+OfFFubv7F4qjvAAoeK6VW2+wIANdzPpfhe+XZcaJpku4khxCvNZr/DvwncKJXhNsASB9nfy/5USrJr3onPHKsRT0hPc8s8UaXeTXC6hqOoQhpzuZUHMf8A9asdZCFOPnRU2IM8/WvSNe+Fem6fZXOp6ZqOpX86r8sErBgBXmdufIO2dGLn+9lT+VXzqUdtjy8fh6lKXvvcqwMZL5sKm4A5/GmapHNbNHuVWAz1Gc1b06Bk1CaVYA9urfO7DcFB96ra42JPkkVkz8pXuKa5+ZGMZK7Vyzor3lxZXlva6dCwQBppejKv+c0itGo2MjFYTkYHANavglmi8P8AibUSqkW8MRYkcnLEYrNjE00iFV+Yv0H8qGuaTuzSvGyTgjNvA/2lndMvu4GeMYq7ZyJC3nxruZlweMgc06X7PZvM81qC7NgqSTtq14a0251eSaC12xuqbixHGM9qbin0MIuTjZl3wJc+Z4rDOgP7pxjHTkdK93nWBNTtDOhZgre2AVryjw8uneGp7jUtR8Nzysv7sSQygs44yQM8c13EfxR+H8+o2kmpRa9YrDGyOs1uWwx78dq5MRD31yo+hyzGQpU7SZseeiaO6Ooybjhc5zzirRiH9puXUg+VgBe/FZA17wbLoiR23jDTzP8AaMBJz5bYLd/wrptO02OfWpRp2q2F2iW5J8u5U5ODxyayjfdqyPYhmEG7XMKIrF4cs90atGl18hzubO41ehaRNa1L/VtH9kTkcHdg8VBpWi6mvhfTzJaS7pLksM84beeOKdGNQh1TVVkhaNniTcWTuM4FK97s29umlysghLNpdjMQYsyg435zyeKn88NrWt3pZtrRRAIB6KelVoLpns9PDqo/e4JbjPJq1ARHf6ibciQsqAgvkDAP+NW6d2UpLRsqLBa3Wk6U0jRBpJfmDYJYE8CrK6fa23iC8P2OLIiTIHGeD6VBAhjsLKGRUGyXd5arjnPrVmB5F1O8bacyRgHvt4oirt3L50loZESQw+H4/wDiYXcUkkpDkE4GWPStK3gubXVZ3t9YkkHkL5hkQMffBqO1a6/sezWN0f8AfnIYcYyavwL/AMTm8kY7mjiUMMbQBihtq6M+WKs7GXLLd3Hh+4Oy2kiaU4DEgtzWgLnUP7TtHe1jzHFjaGzxxVGCMz+H22MSFnPO7p8xq6Hmj1W2jQBgYMs4GcVF7uzIjHmlcotqMKQ6mrwXA8yUkbVyFFNvte0axl0dr++MeJDsEoODx69qn8yIaPqPQN5pZmPpWrb+L9S0DX/DJt9D0i8QCVdlzb7t3ycZ7VtGSZVSVSOkdWZ2l3ukaj4h1S9tdTsZmljQBftAOCo6dadbNMvhwRJJhVlJGyTODuzVvUdZ0zVPEGsXFz4P0DT5rlFKyWVoFJOOctWLDp1jDo0ZQtGDIC3lsfWsXGwNVWryR5L47vWvfFN99qjHmRkEPxl+KxJAfK3bn5GCnrWh4phK+I74pM7xpja7HnNZYmie3PluxYZ3ZGMV2Pmsn0PjcRJyrtWsegfBW/063iv0udOecyXSYBOMGvX91mfEDk25WPyBuUSc8+1eOfC7Ubho2Om2ETKJVD73wzEfWvShqkq69N9o02U/uwXKDJUVliEubofQ5fL3E9S5Yx6LHpWpyR6tLHGsjsVkiJC/lT7uzh2+H5LXUYXE04zuJXjGayf7Ss4/DepW7GUQyufMaVcYGfWpTeac82h4u4I7eOQkMzAZ+XpzXO6Um7s9BTb95SZv29iJPF08ccUc2233b0fO0Z6VTtrbUG0PU/8AiWyxsskjDA4YZ61FYS4166kgl3YjAUo+Qe9QRtqJ0nUrv7RKCWYAITkjPSpauOFWrfdBcI8Wmafi3ZGyu/cMHNWLy4EOtW1s6uC8RcE/Ud/xonu9Sg0rSSbt0beGxIgyfrVuXWZ5/EEAmitpmW2JAKjOM00onR7Ws9bJ/Mrabcj+3dSSO8k3PEoCHnse9UGkuf8AhA9RguBumXzCSTnfk8YrStdS0qXUNTdtI2MON8bFc8VXnn0ceEWg+z3UYKndl9xAzS5G3oRKq3q4jdXu2V/DNvJAfLe4TIGcr8h5qxPNHZ+JmXblfJ6+2aZrsWnSjw2bLU3877QGHmJ6L0qwNOkn8WyzDUrSVPsfzRPwQ2fSmqcmrFxxdPZ6EWn3NvLqmpuLRCVQYZl4PFZkUVvD4K1aSWAFfLmYR54ByT2rW07StZurq92RRKC235XGCMViSwyWvhPU1uLGSWRldSsILZGfStErKxo8VTlLRlySCO60TR44Yfmk8rj0zirWt2V7BqOnxR25SQOd2TjOPQVR1RjZWGghIZUUywo2CQQSKk1WWU69poN6TIrPhnkJxUOdtClO+sXoTQvcDxzICF8pNNVSCehJpulRML+9uGdk/efKMdeKRUnfxZeSRzYAs0xuP3zk8AVBoFxdy/2jO1vlY5ztOcc96iN5L0HH3lcZYwtbaBqH2eMxLLPKxOcFixyarX/lL4TMGNhdNu5j096v2UkieG9UKhEbbI67xyDk0yf7NP4ctonJctCm9iOCeM1ajqVGdpWP/9L5Rv5G8jQodiEreRP8x4fA6V4l42ma48Xa1NMqlhdHEaZwOBXums2MT/8ACPmMndBqEchC+mCK8H8ZTxP421xwAsYvHCgDkkcGvPp3jPTVM+hzlr2JW8EPEH1l584lsXj29B8x/wA/nVABBAYYG3bDwuM5/GtHwTErLrsjAMIbFn+b0zWSqBYw6klm+YBT2rqny81z5nE05Roq3UrXjMrRpOFI7juvPSrmpzW9qbebTdgAAyG+bB69DVC/SRGTeR8wyOmRSXmGEbqoxjls9a6qSUlc56FK0o31PY/g5a3uoaHc3tvq81qyXGHRMASHHU112j2mtPdXzm/gK+ZglxjJ+orC+B1jfTaLMsVodpmU/KuQePaur8M6VrN3e6tFFps3mQ30ihGG0MOO5rzK0n7Rp9T7jD+zjC11oZHh2TxLNZ3jm2sRCLiVTwwY4Jqzo1/q1v4fIudHtgySEDypOduTitrwn4a8T3NlqT3FtDaiOeXBlu1GME8U3RdNtF8N/a9T1m3iyrbwPmCnnrS5JyWw1iaSvFSMWDX0svD0kt9ouobWhZmMMBYL1702DxFo8/h57S4hv1Q2x6wEKVI6Zrbt5PCMHw/upD4n1LUZRZOxigtTGq8HGCakj1Tw1F8PYYbfQze3R01cvNJkE7R1X3qHK+5lLETTbjFtnMzeKdDXwsdPGpRQmO08uPLkdFwF6Vom8tD4aVZdXiiUWyjDSBew45rXbxXPa+B5IvD/AIX0azkFtwPIDc475rM1u4GreDmhvtLs2aeLDKkYGDgdPStnKmk7M1w9XGTSbjZep0EvhPWLrwM1+XtksvJXy389Dkcc9ai1nRNNs/At1LeeLoZJWtsR20Mfc+p71xl/4V0JNDbNq2FgChVkYKR6YBwaff8Ah6GPw75NveX0ahEVTHLjHIqGoxdyZUsXOWstPI7TxFfeHLbwVc2mk6BJqFx9kRUmuZR7Z4qfxP4x17UvBX2FdOtNPtpbZRtgTbtTjg478VyGoWN5Z6TN5Wt3iqY1QeYFYAflUGuQa/B4e3jUoJAdg/eg8jI9D9aqTvqnYI4KEp++nL1NrXJze6B5dxOxBjUASEnnjHWptVuI28MTR7m84QY3E4Arn9ffX7Pw083l2crRMpUKx3Edqn1LU9R/sST7fonzGPcGVhg59qSi2u52wajZKNjV1K5tn8MSLBhZhbYBIPBxQJrT/hEzDsDLJp5RwOjMRXP3OsPH4dY3em6kTJDgNHFlR+NTPrujp4aLBL2MrDtPmxFQDiq5E1obOok7XOhtisvhFdlvtlhtOAD1wucfjUfh5km8NwP9kRZZLYF0PVDjNZEWsae/h9M6lHE8kAwHkALZHHFWrCeBdI32t1FvEWeJBk8VjLmu0N1IXtcu+F2KaNGLgnKBh7ck4pnhq6uXt7pxCWzI+MnHGetLoxvZNIXYyujDj8qg8OyXkOlrHMPlcsSSOnJp3bYSkp3JfDlxsjuZHhyDO24jnnNUfCj3klxq0kkJhijvXWNsn5145NTeDboyWN6ZI8Ol5IqljjK9jijw7N5f9oq/Lfa2Jz396Nbu2xTfKOsnYazeNJIGUKowp4PFRF0h8REyR7yIxgA9s1PYTwS6ldiWMqoYAEjHaooREPEzxl0YCBcsOSBzSje+opW3Qy8uCfFdjt3Bjbv+76ADIwaNeSWTULGPzELtKWwxqxfTW7+JLNlwgSFgxGPnGRVbXhBPqelFFkLCQ5YZ+XiqUYtp3NIVLoj8bfaf+EfjtLRIt8l9B5pY9EDAmm6HcR/29qkX39u0bh7in+N5fs2m2vlxGQy38MZ49WFO0CMrrmt70t4442RVw3LHaP5VStayMaklc5b48uP+ET09RsH+mDIA/wBk14ghRY1RlbcW9Oo9a9q+PDbPC+mxlRua9bLZ6jaeleLRiMqsgJG0cg85NdWHm+SzPn86k2rF2NLd9Vsljl4M6AscALyK7vxm9pc6mTHuZ1HLZGO2a4GwRf7ZsQyYDXMY5JH8Q5ruvFccthqN0qpGx3nawHWnUpqUbHl4WPJByZ0XgkXCjTreXHlJeGTZt6j1rsfPiGra3dQn53QNKB1IA4ryj4YXeq3fjOL7XNmKGNm5PBPoK9YCR3E2ryW0cscjRETbugG3qK550+59JgpqVO5zt1Pm3tpI0Yqy5+bmoriSN41LOgJ5xnkVPhfskcEZ3IqDDE1kukkzkKPkRua6YxSSufOYxSnXdjWjRVUI6kZAIbtUF7cyRIvQMGO44zkVLnZEjudx6kdaryyi5Jc4zjq1VNpO5yqNtCHcX+dRgntirGlGVfOXcgMiNuDVVID8K65HYdKm0qa2juZPt/QQEZVSTmueSetjooN+0R0sSxrBoVv1dTh8dxiomaKe08RoxxIJgkIJ6nA554pkGo2gvNM8myvWaJCQfKwGNRG81OWy1e4i0gJuuTvMzhcHj0rBXbsfUwqqUUkaqPcwatp0dwYt62ZA5+9VdkH9loyNGoa+UhQenzVE03iJ9Shk+w6aNliSG80sR+YqoF1B9Ksprw26LJNkCIY2nPBya0V29wpyak0kbd/9ojTWfOgcOiZQnqwx2qtA92ZtI2wbU+zMXP3SuR05qm+m37f2oJPEOpPnAG6fIHHQDFWIIIpNStEfzJFNmxJdzncOlLRaMc1UdhJD5lqbeW4g+e6DfPIOMHio5bixtY9Tee8hcmRc+WdxNNGm2cdlFMNNiEklzy3Ujn1pZDBa/wBsP9njiMki4I6jgCpvG1hz53L3mP8A7VhF48aWN9sW2wHEHHSobPUhK+mxRWF6x8lvLcELke9aEc9s15JvvWO205QDJzioLGSK1bS9rSskdq6qM84Peqi0n7pnPD1ZO7lcrwXepyW8TWlpEp+0kH7Q5POfanyXGr7LpLqO3XdMMhQTk/jSiSVY7ZQ2wCYnJbnrTrh5HWYZBK3C8k/Shv3jaVNRWupDPBf3rXq/2vLEVVdoRQAKX7CztMt9rF5P5Vt0ZgMk9hUswlE186MDyoZc4ok3faXk2DakI5B60OU23ZijCDepFFplnHHajyWJktm3iRiwPoKr2mmaHZjTNljbh2ifcAgAHWtH99mKQbF3QHHOSKhiQR/Yo5GSRmhbBzWi5nozKUIRZznjGLTYPCUDgBNxfIWvD+5cHoa9z8dLDH4XjcMRsDlucmvCuATj171vhk9UeFmnKkjW8PnzdStIkh3OJQcdj9a97sc+Vp0ySIMxOGTOOa8H8IP5fijTDwf9JQEYyCK+jNZ0tfL0O+haCPbBIJoYwRknoaWIpNq5zZdirVOVlGLLRQbWQ7VbB7iorfM0FoVjWNFjkBwfvGlsIbZJrQyM7Bo3yAeKS28tYLaFo8qquVB7VxzbsfTKXMrkVujGOEOqo+xiuaeH37N6rgRnbxSwIOLmXcNkTBVAp1u8uI52UGJYmyDVxbtr1K5eUjELxhcAndFkgt05oROJYpC8TbBtORjmlkQupdjhVj+9npzVi4kjZT8vRFyc/StLDcrLQq7GT7QsjbEV1A77uKZcr5sjGPDKZACVOO1WittJ5onkYEuoQgZxmmG2jVZI/wDlp5nzSVF/IhtWK37tZIt3JYtjn7tJNiSORTkgRkgZ61NCsTvCJTuwrcg47U5baERhAN26HJLHGBmpUbO6Qe2b1KMgXH2Z1ZCQpU5NSMkcko+bOGIAOeDirnkRsVWFjhNoz1xTTbf3wys8rYLjGMDrWmu1jOWIg1zSdilHbTeVhJEDIh474zUlwWFx+66EjLdMcVN9gdZZHgUSP9lxkOSD8wqzcaW0eBglvMG4AZ9qFTs7MyeJppaszVaTCRlN/wAhyc9OakaLDfIys2RjnGOKtrpojHmRyMoCHoBwakk0uD95nULZWd0ypB3YA5olT97UyWMje+5lQp8uHX5iCW57ZqRLZYZJMlypIIDnPOKnW50qEbJGbzBFtBA98VEfsXmhtskwjkDDe3t0pVIJPVj+uSa92LPPvis8sdrpO0IsciuSNuGJBrzxnM0i+a+d3U+leh/FvyZItKlS38llWQMB0YbhgivOwDJyWUHoO38q7KUdFofP45qpUdz1r4ZxhdKS6UPuR3QMTkGuqYmORTKPMLMvB7iuX+HU3naDDax7o0QuQxHU10Um7zFhkb52CjB69K566XtND18FBypLW1h5XYoeJVVXyQue+akdMFCzIo+bsarNvjiSFWHzDJJ7c06QMuwO2MBsmiK12OmMG38Q9okZ22MAqjJxx2ptvMFmVgCyuRnv2pkkhEuQPLUjDZPXigtiURRqUVCDnvjFQ1ZGdWMW7+ZKZ5kIyg8xsYyOlJB5wgc7snILA9RQJXcsdpC9EZjyPeoYXYLgOASwDZ6kUNLZFwle1yQBZAH3DJIyAadHCPtG+KXCSAHBYnt2qqJIllkAywGAB70iNkuw/hGQc0+WQoqMWr9yxBHcLqcLSmPyictkZP4CvUrEg2yyJEUB/vjmvKbNZHuoUkbZvkGJCc4r1iFgsKcb8KMsO9KbaVmcOOiuZ2KtzcX6zqIbRPLxgHdg0xr6/MyRTaXLHkkbhgj61pSSGRQ3BA7elL8sqEfd9aI6q5wNSiuW+5//0/nx0dLZ2CF0AyGIritauhFgupz2K816BIFNq8Q+4wwRmuIv7OGO4Kwn5QCPnPJFcqvzbmiTWhzMs98yZFsTkkk460+Jp+TcRqCVyAozitXaI2LeV8ijAwetUdRl8uHzIlJkxwoGT71qve9TWOk7vUr/ALs7GRSoI5GOh+tMa4hD+WGV8/6yo7Vbm5jaRYZXIODGilmJ+grSg8HeKL+Avp+iymZ+f3se3aPem009z0ViVKF7GYW3hecR5OeetNjk2GQvIu1TkDdXX2Hwh8TXSxS6p5Vmyr/q1kzu+uK2bL4OWH2o/wBrTuNy9R0NTKUU9Tnm5tcx5nLexKv2hWUQk43luBSLdLKVFuyyZ6c5r2JPh94DsoAl4ivt6CR8gn6VdsZfhxoKsttptnHMOnmRbvyqvbRvaKOfnnzatHi8WneI7zd5Gj3JKn5QIzyK07HwB42vYt81tFB5g5ST5SK9fufF2khTLbW8UeBgtGMZrEvPFiXOdmY2UfICOtJ1X1LlPXW7OZsPhRqZjQ3txBs4DqH3Yrx74v8AhBfC+tsLGdJLcqCzLztavabzVrto8Qz+WDyeeTXNajpsOquWvI1kOedwzUxundnLjOapBxgrXPB4baWWzZba1Mh5LucH8qs+GYc61ZztbF44JN0gA6EetewReFrGzYyxwgMx/gWnx6NZIDMluiuCdzbcE11Oqt7HN7Kd4q+xq2vxT8LXwRVvk8zpjPSt+PWbbUIwbadGHTCHg18w2mrx2MqXEdlErYORjOfxr174cTXOoXC3PmkiVBiMHhfwrgq0Ixhc3p1q3tEppK532qSJHZSyvGroqfdK18sapl9TuzgDM7nGfcmvpjxXcSpp85MJBCEbgTzxXzFOpa8lXcMmQ/Mx9668vg9X0MsZUs4rqetfA2MNeyCJt58vc4zyDnpXsjyOOGjLoSW4GQK8i+C++OaZVVGTBXKPk5r1aNmTMaI/X5smuGrFOq7I1pzapIshkdhvjRWIyDikaMN9zkDswqNpG4EgEY456Gpf3e5d3zt2OcYrJ0nLWxopIjZgjqSdhxn5v46aGjLFihVX5OQOKnMRdhyo28g+1BiTyWLOGweeQaUKMd2hyqNOyZWOn2N2TJLEGA6H1qtNoGmTIEkiVkB4THNaUZjMZwX+bnk8D8KA5BDRkbR/Eabpu5mm76GdD4V0iN1kWHlh8+4ZwaQeCtDHmSfZ1Oc8jA59q2kG9Cr8K3OR3psjbYx5a8qcYIzmonBPobNJrYwT4Xs2QYYlSuGJrNf4f6eWd/PuIiDgBH4PviuwZkkjXKlWAHHvTMuzfMmPTnmsnSexF4uXvI5GL4e20YMkGqztgHAJyCajbwPfeb5h1Ld5fIwvGa6wpKAcDaD39KEhmji+eQ4JyeOtb+xVtQk6bteJxF94M1d498d2heQ9ACadJ4U1y3iVBh8AbgT14ru4J9shjgUHjq3rUzbxgygM3esp0U3qZNwndWdjgP8AhHtfMWUijAj98n8KG8K30gQXFkwdhkHbXeyZkwEjyjdt3Ip7wsg+csCo+XnmpdGy91GsUpaPoeZt4V1C3uN62c0uCR6YqrLZanZ3Cw3OmXSRsCdwiJA+tepyTGIg3LSPu6AdM0q3ZnyCAwI6Mc4FCpOOhHJFa3seXQWc02+VrGZATgOyHHFWZrUrbrMkTZPUBDmvRt6bhFJEpjb+HHSiQWaxgfZ1wDgj+tTUoX1Zv7RL4WeZzeZtUea20YLKRTZo5W2ERsUBz8vOBXo32K0dfLNrGSvO8jkimCzs1Up9niw+OQOlCoaXFbnesjziQ3LzoYyGSPpjqKsyCWSRJAr7pDxgEV6B/ZmmOJc2iR8fMVHWki0vTfL2Ivy4HzHr+FSsM1d9xSs9EeeuJYXSLzQm4Hr602V7iKIjITnOf71d1L4b0yWNg7OY2xsZhll59ah1P4faTfhLdNVu1UcgxnGDS9lYXJO1o7nCrcXBlR/PIXgDB5zThqZt7hg0zMzHBGcgV2H/AAr3SYoD/wATCdmTChj16VC3wv0cRrN/atyTJ95lbOPzpSoSuTGlW5dXqc7HMbeLe4DyMxKsOlM8ya5bzJhtYjseK6qPwXabkS4uZPLj5BIxlu2agbwkIlMMOpRvJKd20qcoM0fV3FWHUnNqyOYLeSWkyoXnpVWTVUtYiloN0h+8cZBrsG8KXm0o7wykDKgHAP4VlT+FNeh2yWltaKhba+/uM9qudGbjYiDqN3sYR1XUIUjlS3YqzYf5TxWoL2F4vmjiDP6j1rTXwnrLQLJ9qtT83MbhgcfhVO48N3EckEW5W8w7flzx+NRCi9jacqk1axn2kOo+bKyvGYAfXoMc04QXEjlUJ2gE5zg4reh8I3wK24nCqzZDdCPrUjeDdXAeGS/hjcjAdD2/Gt5Um1axjCLirvc5KNLvaVS42YbLAHoM96sSfa2j3GIshP3h3rfT4ZIN7y69d4kX51G0ZP5VqW3gOytNkI1GfZjcWeUZz6VMaM76F8zlqcfvCcGbZkZyTxU4VRsck7icAmuti8JaFA7SvHLMznne2asf2DYx7pI4kPOVD9Vq40U3qRKMkr3OG1W4lggdEillKjgImSTVDTBqupyoBp1xHGRyZEIr0+2tIreViqxrKw+Vj2q0rq3yP5bBT95TjmtPZxj5mcaTm7t2OLg0W+hUGKF2VjhgD39qvWvhW7mfzJZEUHosnX6V06keZ+5yV6n2py4kPz5XA4YDkUKgnrJHQoxV0ncw7Twhpvmh7vUbwkNnbG+B9PWt6O00O3/e2mm26GI8ylPnY/WqqR2loxA813Yn5mbP/wCqld28vAPAqvZQS0Jc9NCzNcyTYK/d6jtimk3E5VFZuO/YVXWaR4wGwf8AZ74qbz5EwicH61fK9mHteZeZKS6CQclgOeOtVllSPGCw56k9TQZZDuYsdw44qPyWk5ZgDnndTjHS6Gm5FgSx+YVBV+efakMrLuCMDk4NQJE8HzeWMZ6L3px89dvyKFJ4IByaTTRLnzLaxMzyoqkt8gOTUmRMR5eMHnrUBKn8BTQC4244HX3p25hp2RYl8uPBUo3+1jpSPJHIFjVxjdyarSQW+0r864OcZ6mmC2YMHjHy9wDWl0iZu7L7LDEfLhfcSM59KZG8WWLPI3qcVAAcnByRw3NOBjUHc+MehqUh3lfUlaaDGBH16E0qRxt+8HB9SeKrhI2KyM5IPYUvnKx2hhsHXmk0xQbiWUlRp8Sybh0UbeRSgLIeWCgD+Kq5aMLmLbxj5qZlnJ+YKR15zk03Zlzbeq2LG1SxRJVzQoRT+8aq6OqEyOOT3FJHcpJyq8dywqZRUloKnOLLBjYNlPujrTGjBwQPl7HFSrdxIBvlQ5/hzUg1QqDiBcno2KEmaNX2I42VDna2WHHFAniMh+RgT0HrRLrLzv5bQRhscFRiq7yO0gUZAH6VMVNyB6Iui8H/ADyAx/FjJFQYtmJZ3ZX5wBUMkkkhAWVEY9d3elEITHmOjEDgj1pOndCs3qJJHb5Db8yduMZqPbkb5E3Z4yecVYW26sdpC9M009D1A7VUdAne1kQpHZwxeSu7DHLgt0q1AmkrgBDv5IbNRBImlEjAAkfNx1pfJiiXESkAHkk8UOzJjBx94lnWARKYDu2nkZ96TzVRvkQF8ck96SNSVAUAAfeOKFhLkYI56nPSs1HXQ1T0F+0SbFYxRjnkY5xUdxMNwG3arHAxk4pXyAzKQR0wKXZvjMZZsdD7U7aktt37H//U+c8rjBXkHnI609iq7WAIx2HagW9vHGMNJnHG455phTGCScZ55rzXTfQ3jJ21Fa5VVXerNzgZNOfU7OJi8lrGxzj7oFPQwr1G5W/vHpQfLlQrJBHtz97A5rNJIqEdNRv9racY9ht9uW+YgVPPJpMxHK4A6NzVJ47Zz5SxbS3XFVP7JClhE5ZQuTmtFYTqvoX20zRTuTdEGOOVA4qW1020t3UxRi4XrhjWTDb+UzFYySe+KYlzc2MjSDcS5PQ5xQ532ZrCpPvoaU+jtLemGC1lj8zJbjjGMV8+a1aW/wDadwkhDtDcOoGMZ56V79HrNx/qXnaMsvEnQiuWuvh54Z1KZp7m4nhffvZ1P3zmqpVXC9znxUKmJsk9jw+x1O2tNQudPSPEU74AHPPpVbxJa+XNEiJgEFyCMYr2y7+EPgT5p7SR4rqLlT5p5b1I6VzWqfB7xN4gvVddUsY4ljKrJljv79OgNbrExUk30OaOAq895HJfD61a80fX1eWYQokTNHGM+Zycj8KqR28UErRwRGIIdwd8/Pz3969o+HPgK/8ABtte2l3JFM92AC3GDgdB7VwGraBqsmt3Pm6PfxxGQgN9nJTOe2KqOKhUqNXM8XQnGKcUcre6lp08bh42aZTgEJgFsc1teAtA/wCEklltIria18oBzNbvtYjOPyrA1XQvEK3sh/4RvU4lDfKBbsVYetdr8GtI1m11e/u5NJu7RZYQkbSRMoPqOe9KVWMVo9ysHSbXvrYnufhb43sYIodL8Q2dzFHKzKJQVbBOfmPOayNQ8DfEGO4F9JZQXMhI8wW0wY/TnivY7iz1RiIItpDjD5bBAp8Kanp6hNrKWPzAEMKFUko6a3PVVGhVdlofPl/4d1yyj/0/wffxb5CzMIiw+vFU7i0WHMH2VrSRgADnZn8a+lHXWryJk+dvM6IW4IqJNG8yJftujW7qcjLRg5PrzUKqkrTRMsApS5oyPnmDxNrVnNAYPFWo20dtjykjvmOxs9cE4ro7T4tfEmzuJ5IPEYnWdRmS5VZC4H0FeuP8M/D9wxkl8N6fC8wyWVBlvx7Vh3XwL8NvK8kfn2xxtUQ3Bxk/Wh1acndol4erT/hyuclD8cNb/cW+s+DNDvvLYYlgBgZvTJ5/lV6x+N/hlXuhe+Ab23+2gb2tbwyMpAxxuAzU+pfs/raxiS08SyM+Qf8ASMOB+A5rAufg/wCLUR57C9024XdwDuTP4c1tKVKTvJlU44xRtE66z+JXwqu7Ozt5dU13TZEkHmG6thIAM+q1t2+ueA59bv8A7D8SNNS2niQQSTnyyzY5GD0rx64+GnjmFvOl8PJdIThvs7Akj6HvWBd6Lf2w2X3hvUIFRuN0DDH1pyhCbvF/IzniMZTdmmfRsOjSnTbL7FrNhdl5QD5FyrZGc5qa30rUF8QXubKdgiAAn5lbg18x7tMguBtaSGRM9N0Z/OtXT/FniPTSj6b4o1CGViQr/afM46YwTURw7bbuX/as7JM9rsY9Vl8J2k81lPaTS37iWMxkZAkIHXsRzWu0bLqJjZVEixknHJA/CvGY/ih8RrdIY28aTSxIxIjnhRx/LNa2m/G/xLBcPd3+iaVezKmwEr5TOD3yKl0HbfU2hnEE7NHdXK2knhnVo1lKksRJlufvDvU1wdmqaDG8m5WDAgrnHy9c1xq/F/w1daRc6RrXgS7D3xPmPbXQYA5ycZ/rW2fiL8Mr67snN7q2kqibWNzaeaAcYzle1S6bj70tDrhmtKXurdnQ27Si91EI4CYyAtQRxbdMtZFYuXl+YY7VX0rXPA92b1LTx9pf73OwTOYWY47Bq0LDQ7k+H9P8nVdNuyzZPlXi5Qc5OM5NYSqOXxaI65Yqk9IvU8E8WbDrt6E81F3nPHSqEamS1LqNuwZOKveIMyazewSyF5IZmD/NnjJxis7KJA8ZXJYYJz0r1OT93Y+LxE+eu2up3/wkw1qJ2l3k3X93kD8K9Qt7uRvE93GsOUaFcM3HOOa8x+EilLCzzHnzL1gGU9sd69OtgsPinUnYxupgQCPHPeuGrds+qwCUaOmhRs7mObw3qsNzZhQZHDZ6EbqW+itLq80KKWyjk2y5jVlGCdvvULRpN4X1BreSMLvYhepY7uRVu8ljn1bw5FEH3hj5nQD7lZvmTsjvirrUfHaaQni7UCtkwZbNCUjyqoeefSsuCEpot1L9ruI0ErEBGyDzW1HLs8WXsSqRDJbLu/2zzxWVbyx23hTUoyvmOsj7Fz/tcChX2FZS1sSXkVy0GnmS+wxYeX5i5GcVPNJryaykcNvp8zGPG5SVO2l1JUK6O77Skbhgo9cdKlWZn1/DSfMYuQB0rS7Ssy5QV9CvY3+prdXgm0RJlGQ7Rycrx6Gq39qI2jNHLo15GpOBhM5Ga1LKUINQkaaQuzEAfh7VVlnb/hGuEyeBu7dazVnMt0p2916kGpXthK2kSMkqvBLlAwI2nBFWYbqyl8VXNz9ujTZZKFBfBLZ6c06/a3lvdIt9qk5zuwMDjvUPkWk3iu7FxBC+bVcAJwME81apK9zJc9rSZc0rG2+ljmUSMxOQ+O1IJdR/4Rm78mR4wQV3pgnk1m6ZpekNFezLbbJFlYF1OKj/ALHi/wCEdb7NqV3HEwzuEvTmkmlLQfJzrVG1qmqan9n0WESqyQ3CN86jDHFWb3V0m8QWc9xp1u5RWOAuMn1JrnLy11CC2050vnl/fAAyjODirNymux6tb+WtjIuzLFwQaJxjU3Zl7OEX8Jt/btIuPF91czWTRIbSNVCNkZyc1B4du9KuLbU5GlmRFvJEwBk4Hese1vdQXXLpJNPRzEFP7qQYP51Bo2rQxWeoGW1uVIupCAIuQT2ocNNCOXldk2jXNrpzeCr2SHV0kkeGTYHjKndz1pNe068/4RPTbTTmtriaXyEDLKF43DNYravpt14VvLKRpYZHRgjsCoyfepLmWxbRdPt4pkbaU53jrx0pqn1LcalN3UvvOs1jwtrcE3huK4lsYPO1NFfbNvZl2sccfSvm7xmyxeMtethtcLfSfMe/OK901DzPtOiS2V1l4LwP8r55wf8AGvA/E0WPEWtSK5nd76U5PqTn+tVRSjN2R4uaOvyKUpJol8IyQQxa2G3qklrtOAMbSenNZcBUxr5igKvCnPtWl4RuBbWmsmcBhJZ+WQeT17VnGNQiyclDyF9K64SU200eTVqylTXYp3vlR3MRT5iACwPrmnX7740wuGf0FMuWi83zGGTjPXrS3D5toj5YVuxP402tLEU9WtT6C+BOt61ZeDjbafNJChuD5seACcLjIP0rd0LWteY6l9qm8xJL+Q5znC9s+9YfwH0y5k8Nu5vIGP2jO1n244wRW14S0TUBHrEyGB0bUJtgEuTnNefUjUdRpn1OEWHUOgzwvJt0O+jvP3u+9uJBlj8u48Ck0+HTD4amtWiZRIj5kVuR1zT9ItL6bQr2U2jgrI5BUcHk0ljBIvhsTxo2yW3k37kwMEc1lbl3PTi4O7iReTbp4QufIlXJs2VfXpwad5cUHgUxfaIvLFkFkk6Mfl5qMFI/AszQRgvHYZVU+84x0qYzRp4OgYwIF+zL5iSAdSOlbcvNC7Rup3eg1bZovBRmSCWTFsNm0/e4FM1i3ubXwo8xtxH+5UlmbJHI/wAasamZG8HgE7I5IM4hbGPSnaur/wDCOJDuZ18tQ5zj0qbJi9pK9yDWLOZdBHzLG0KKMnp1qDW4riPQ0keQvt2hlTqckVoa/wCadBRBmSMbd2WGQMimeINRjXREaRVKkoCQANvNU0aU5WINV+0HRQ23aW2qA3Tr3qPxDGU0RY3IYGRM8cA5GKt+IZrWTQtxhYmaSNdqv2zjNReK0S00FYQfOLSR5DH5QNwxVci5bhzq+omuMH0nZdSqRIyKrKe4PFGpyiPTJfNZJSEHybutT+I7SFdHhSMKwS4hVsjkZIpviOygh02byxE2zACnq3NZcjT3KjUXLYZqF3IPDbC3QoVgPyt69aj1C8KeDriQ2cTsloXKlM7jipNTglOhyM0YGyMcscYHSo7+C4t/DMsm3CGHYc80rOzCSjLUPs2knwuskmkWxb7CCzGMbgdvY1Rt9B0KTQLeZ7KIXENtvD7fmBxWjdQyHw0YZgFY2mVf+GgJDbeFzLNuZ1smO71+U4px7ohRjexj6HoNuNDWaKe+t2eDOUlYYJ7+1J4a0i9j0x1XxNqU5+baskoYY9ela2hzA+GLZ4pGw1sGLtzRoAEOkx5eNmRT8w6k5NU22riaSvcz9A0/WmtpDHOkkiMd4dcDOeuPpUPhv/hKG+3FTpihrlxtkVgwINaehyN9n3jcUkkJfJ5PWjRLndaTq0JIN03O7p7UlJ9SZ0r3sZ+lX+uteXcc9pbymGfa+yXgcdRmq418/wDCWXEsnhzUUMUChmt4gwcfnW14emjebUDKkaD7VjIO7OB6061uU/4Sm7XehBiTBU8DjkU9O1yeVtW2Mh9btp/EcE9xpWp2yR2LgF4cbvmB+6OalvvEWmXesaeI9QdGQkFHVlzxx2q5PfA+KkV8NJHasfouahvzF/a9qfJBEgLOzdOOxqZRTt3HGNW+jIfGd7aXWmaZ5Wq2xaHVoJGjWYFsAjORSeHp5P7a124WeGVLq8DxjeCQNo6VV8Y2ujRjT54NEtg1zfRpK3ljgE9c0nhXTtOi1vVpRHCjRzbYyuc4wK05koamfJV5ldmB8eLn7RpWlgRkLFORu7ElTXj0XmLk+XvyODXr3x0cNpGlgAAeeT9eDXkUDFGDs7BMcHNdGHcnT0PAzqSdRKT2LGmsBrNjJNlkFzHuA9Nwr07xZNpd7Bd3NtZ3kbJcbBNIhAbOOBXm+kgHXNOJjJja6jAB6Mdwr2bxDbR3HhS9iVDlb1iD3I9qdeo0ttDDBRU6dlqcp8OHay8VC4gt45ZRGQiyttWu6h1Lxndy+IHNpo1oiRsW3O7swA6DoK838MTrD4qsD9pKKpIMZPMlemWmyePxFI43bAcZbPOOlYcy2PWw0bpraxgJcXdxYW78KyxKdkY+VuKb/bTxRmB7F1lIwzquR1qRwGjh8gFAUBZM4208W0gB+VXUjFdad1oeBiedVmJHNczRDfDsTPJbvU+07WcjIOcZpyiR8RsxCL1J7VHGHkWRcZReme1S1zIS+Kx//9X4bRcBimdvJYd6taTGskrlUBBjJ681XMXlxlgSAeCKmsJdkkr4fCRkBV4Jrmmm1ZnfhUlVSOtgWSK/0oyMwVojhCM1RklmhstWV13C5v8AcgfpjirkOoeTfWLhZJPKtmGGOTjis611Bb3TJ7m4ha3L3RXY/J+9WcYx0dj6DnmtjXuGE2pwSSQBRDYNGQDgEnvWeUX+ydLthl3MwJJYcf0q2GWS+kb5QRbYAamRW0X2PSS6qjGTDYHHSmklqzSM7u5DdO0cOr71K+WQd/Wp4026hDiYOwsmIAGcVHdS4stet5/LkV7hUUucYXAqwVVdVjSFkVlsGB2jIxT0cbg580WUI491rZb5Xbfcn5Q2Oc5p90vkw3/yJuN0gJcDPbiplMJsrAZSR/OJUEEbTVe7V/st0yGPc94o5PAORRypE1GpJcrJ5UjF/duIVjke2C5J6mm20KwzWnmj5/s7KDg1JfPMt1esI1VhCFyOcHvUSC4NzaRfeVLZiXkIxmjlvsXOTULRIY1dY7eEL83mn5iM5p0pja0ffvy04AIOCOaeDk2TZKlJCDz1pZFgS3a4uHIzdAAluDUtTBTXs9SCUqHvVyW8x1BPJPShwqSyqArBowpBokKldQVYcoJUBfOMVNNJEslxgjaqqCRzVcsrWOaEmnZsj2RpcrGgAbyOvUAVHBlfs2ULskbAc5xVuUn7RujK7PswyWqCNn863RHIxAzYxTTalY1qzjoc145c2/h5CG3uyvwV6CvD8ZBOec9K9w+IypbeHIJDcKXkVzgjJUV4gQNqncDnt3row9tWeBmkm5qRt+EI0bxFpygEM8wKsDkg/Svo/VryBbfRoftG5hZnduTBY4NfN/g5iviWweIkS+b8mOxxX0Du+1rbPexXDOsLLvY56VWJgm0ebgpQjV5m9CtZIESCRtoAjY9cCi3McjW5GPMeJiGzgAVahs08yFFmRkWFsgnv+FV28mxMCSi2ZTC2BjJ6+9Y2ufRTxUfsodEjeVFHnf8AITkd6SW3l/dhI3VWtmJyDxSi4tnMCIxjAiJOxcDike7Xy1bL7TF/EegzWSjrqNYia15B9wzrbosiKo+zqHbIALZpWiG+ZFkVhIkeQOcVUnvE8raq+ZlAcEZx+dR/bZRHKsb7G+QdOgrRqPQU5Yhu6tY0BAUaRZCVjMiAFFGTigrAsqFo5Y188g7iB2rPWSW4yvmhsSBiD1psmJbgyM24bzjJ4BNJziuhMqeITvzGmjWxjQRyRFyHwCMnrTGltoldmjXf5CgHZgAZxVKKV1MflhTtD4I9Oab5u2He77pGjAbd9ahzuJ0W1qyb7REFkMauT5q87sA1Kl+/mKFhj2/vDhvmI4qphfOPAI3DKg9DioW5CyBvLOWyd3NbcztdERw9NxcWty3/AGldJbIQ3lkoFZU470n2y8E3mtcSZ87oQCTxVeWXYrLtBZQCNxo3FM3Mjtsd/wAM1Dm27nQsPBWaQ2OaSO3lfe+GjJ2k8ZzTz3j8osJGBPrmqdxKojjSONmDLyeuOamN08ed7E7GHAHtTk04+Y3HaxI0VvujeRdiqhGcAHr6mpdsSP8AxGPcMnOc8VSM2+z+ZRIPLO0dxz3q1Fcsr8qGVpOmOBxU8raKhd6s8y8e3I13WbewjnjVLOIpGznbnJz0rkdSslsXWHzVkfqxXp+FdZ8T7WCG7tZEgZJHjyx/GuJHmOQxBc9PmPX2rtop2V2eLiowjUel2z2L4evI2hWwDJgI/Dda6aKVHnZXCb2ZcufXHSuS8Cxuulx3LTKkxVlEYPyrXRltly0MhB3HORxg4rlqJc56GDl+6XMSrDi33yEEoeT681FAfPTdJFhiGB9etRI7iAjzCUUDBJ4PNSrdwNbxxmaJXYE9Rxz0ocZW0L5kp3Fk8pDllLOGOARyeKkyDd7JVRSeAAevHeoJtRVNruEaRiwAx/KmPcwsm94ii7juZuOSPWphTd9Sa0o7oleER3JSNt23BODwOKUQJLMiq20ggnA5PFRpNdST4gt0kC4BUP8AMwx1qe10rxDczCOLR7s7/wDVbExk1fKm9XYHVW5A1hKk4k+0BB3UjJNNaIK7ohwAPXvXS2nwp8ZXt0ZEt3YeX/q52KnPtW1H8FNR3Ce5v47RXTB3NuIPer5rO1zmlUvrFHC2wtm1C0Ez52yj5VPf3r1WNlKbWORtGdo6Ulr8J9J07y7ua8+0SREMCMYY+9TMhV9mcJnBArGbuclabqO4wpFhVjUoM9S1OL9GVjxxkU2R9rYbG3PBI6U6V9u3L5wex4qYqRzSmo3uRzDGWZgG/nXGeJZT9pLxROzZ+UCuymbem5cMc+nSuY1W6a3uWbaG9+tJJuRXMuS5zQGq3EQAt9hJwA2SK6/wTZ6RYvMfEtilwhORkZwazZdZkmQLGoAHIIHSmxX1yrA9Nx+YHrTU5c1jWnyJ3uejWeueDtJu2vNH05oyB8ysnGfbNFz8VbmYOLbTogUOMMCoavPZbyVyN0DSE8hgelR+bK5ZYz+8UZAq4RgtGXUrS5tHY6q98banO7GEJCSOcNWRJ4r1ieQCeYtCh456CsjdO0aOYiO+G60Ic5B7j7tXyxb0JmnJpplm51W5un8skunUCoFuHLeSIiCT956IUkl3bNqnsDxipo9+5Ul6+3NEpJakQUoqw3YZZDnOV7ZqFt7SCN5MEdatMq+bkSlF7mm3MEZYSLu3H+IDis/iepKi2roimEaKpxuI9utRElsnAA6n0FW1hBHz7i3bFMaDCrG2ME/lVStsXFSlJJlZo8gSIcIeoNIkcZcAjKj1qZ42QhVbj6dKgMdwvymXzFk9sbapbIqd4zsfOEcDL5TtA5yeQ44r2L4ZxSWu75ArsOAg6CvK0FzcBfOuFRgcjnAxXsPw4kSEKIsSb1+ZtoqcRJKCv1FUSdRNs6DxK0h0i5CsxbyyACM5r5nyod96seuMnnOe9fTXilvI0q8XBKvE2dlfMeCz4GTk9TXRgJ2ptHNjKfNNSXQ9l+DKrtkEO1XddxPr7Zr1lZA0JKqVKH+I9a8y+DtrHGJERyqvH/EcgH2r0gtGQsTBd27kg8VxTjabsWpT9mril0c+bMxZ16D0pzlZsPGAAW6k80sgthMUbAAGN2KiXzWDhpVMaH5eetVFXE02iYjKCNd6jqW6U6NbZkJAJk/ibOagZn8pYfN4bnHcU8zHcVjk8sYGcjrUqN3YIwV73LAMAwN/btTEMcI8sykg9EI/rUECQrcb5JQQynkHrUskqIRsGcnaCRTcY2sP3k+YWbMMYUblDdeelWllkhi3Dn3IzWek00kxxs8sghs8496U3G3bCZCzh8YI9aU6fLZlc907FsyLJiQvwvBI9aYtzuIKrgZ7+tOZFjxEMjPJI703dbqfmzkngA0r6WIm+ieo+R5ZC6NMB7dsUC5hkiVCWCp147VDN+6cFMs4OACfvUrfapDsKhQ56VCV1Yzs+bcsxzRxfNbbefany3B+zs78uPeqsCFSPM+UA9c1KUtZ5NkjxscZwT37U3TsbR2HLKAud2wkc055SxL75MDnDVCtu0O7LIxP8Oe1OEiMpZ24HOKicHJ3RcnZJCrK7RuQrj5hyT1pJIgCJB0/9BNRT3jyAMnToo6UJKN3lOWOfvE1pGD6nK43k09SxhGUMT83c0rG2Zwm4CQ9yaTzIyQnOQvJxVWaKQP5gcBOpBHNN002bK7Ra+X58SYOevrTHaKPH7rePr1NLFPbSIj4wx6r6GlSSIrIuQxBGM1MY6ikmlfY/9b5zWVpQS8Dpg9CP60ipExIWQjdn8KnaQSYXdhQvPtVcSKq7VYGMtktjn6Vwq0rk+1cbJj1MaWy4fIY4xSmXBKw/fXvmkXZmODYWQdCB0qbZEzFi2woOSB1HpUSh3Nm9LorMLk5csh9R61CEkWTblvLXkbuxq/K9vIBskUFeAD3FQQzwszRuQdo2lgcgVrCzjcym5N2Gr8xZnZj3x2qBeCZUjZVYY3dwKsLNCq7RIVGSTkfeFIXUjguUbPTsKzktTWNNco0OiDcrgnrkelSCTgsZAYzxjP8qikijbY3kOqleT04p6QK7r1xj5Q3TNJXb1EptR90TcOMHjp1pqxx7WdmRWU/L7ipkiLCRmh5GR7GoJsEg+VkjoKqDT0JjKd7skEhwCYyEP3T3p/3gCOdpBxTPOMMZO0cjGM9KYjTAEgLiQ85OMU7K/kEYuTbY5vOZQYyvH3s9ahaF5kVZSFznGeuasRzkQMCu0BsZp0csRPllhll6mq2ehaUYqzGxKyxL5koZxwSKRt5YKAeepNIh2HOwADoQaX7YWjXkhwcb/6VEl1YTUAlEarsO5yTgtnkUo2xbVUKyEZAxSiaPa6qp65Z2PJqO3RA7Sh9rEYUg9BSvcnZ2Hh2Qs4IYD0HSmkyvmV5QueyjrSFZQWYyMFPOMVLGzPAJFMZUURfQl6y7DCzbgg5PuKNuI23ZV8/exgU9JZH+UkAjoSOlQvJJLILdy2FO4se9JXctRpWEa7iiOHLFj3K09plAB3A8jkCmkRySHe24quRzSII2XBtyVY5yOlXbQd5dR6m2MxXf8+OuetIE2M2XDD/AGu1QfZmAPkoVYHOSe1W/JaWAMiqGA5LHqaV0noQm7aoZ9p/djyzvI49MUwzByZDv44yO1PCxpGDIm05wzAVJ5URB2O3zDgYpxkomivJDfNkCghBt/iYnrSJKgB+bp60OMKUG18ckUoROjAjjkAcURnd2Kik0BiMoB6E9D3NEe9CfLYnHWox8jYAJ3dGqdTMPkG3Zj0obSWoJaiqo+YvtAf+6Oc0zyhHjdGdueeetAI6urY9BxUrzZiErMSOwbkipU29ehMnLmsiIgk44EY68UrQW6HK87uvNJ5qSH5I+AecHrRI7RpgJlmIxipnFyY0tBUhjhPmAtsHYnNClZTwOOpGKVfNCENtX8elMLP/AHwQDyQMUOPQTukSyIrqQ8RCL90moV+T7kQYHqPWhpVXHJAPqaWUmHEbkYYdQea0StoTZtiD7FtPmWyjByGA5FSIsLp8hIz0PSmiPNuYxhiP4sDioUS4VAkaYOcli2eKEm2XzNKw4KUbe8e7aeMVa85GG3ABPB3dcVA00hAVhz3PrUD+ZvwM4I5II4pJXZUmkrMlnzG4IixkZBIpGldgUGzecdR1pcGWPaZjkcZY9KRYUhkVXYuxH3ixNW+zIUmxqmYN8138qnlR1qVCUY4+ZScjdTZECsGNqWbPDYpzCTnCBA2OCaiOrGpNaIWOVsnegznJYCka4y+woxI7gcU6NX6PxGOmaUymJWIyoPORSbsypX5RjXOMRx+YpfrgDBqU4ILruwoOTmmGXd+8xk+vek3ziIhGxuPSlZW5gU5N2EiWaGRCgBDDkMaWaeSOTYFJ55x0FIVji2iTzZGH3cDgfWnK3BYx4yMGla6JvKzsCOp3JuChehx3oKlpBGWOBzhe9KpRRtWPb1OaDK2CGHOfmyKcr2sKzb0diaPyyCdgx6MOcUz5G/1eNoJyKZg5z90sO9MOcMiBuepFZxikjVzkmO5Lb0bHcjPSmwhgfMPIJ5yetBdYozjBZjkEtyfakjcvjhgAMHNKUHJ3ewOaauPZx5ZaMEbumKjbHys3yspHAGQTUuZ1GB8hIyDioXHYSKW3ANxnNZWsy9baFa4t5WcSnYzA4bjGKjkh+YRz7iM8YOcc1fkHzBF5JOSTxmidN/yJH95hkj0rVXYNp6Ge+mQMXw2QQOOhNSQWpgiMImfjrluhqyY080Ig2kYyD3qWKCPzDJLuxzgKelDV9yY77lFDd5KJd7uoG7saU32prEqT3f3cYI459asSWUThlDFUxwScZ96iFi7SFUGegjbOc0KMLaFIgXWtWinVvmnQZxxuxUqeJb51aMrMCG+bIwKnt4LqN8LHgIMl8d+lQvaMN3mfdPIPr60RhFvUG7IdHrkgcGW2d8dDgc1ah1XziN8MUQPUY5qGG3UKBHIBgfeJpr20SoP3hMrY3HpWrir6BGSsXQRNkQTmJs5BB7ZqO5mW2XyPtbuDg7jjiq8duEB3/MTgBiOabJCfLYGNTnAJahR7kqo9kyC9aOVw0t/dDjny5OlOszEV+We7aMDIOMmlCqqqDCMA9AOtWo7qZD8iIA+OOQR+VVOSStY0jUad0YOoT3TSIbG4lTYzHMiZJ596lXUNQdt/2SUFwAzA8DFaflztKSRGSOeTnFQajf29hG03lJIzDhN2M0lODVjWOJrRfcrQ6qsgOyQq24ZLAjFP+120r/6TOs5PyhCdwB9cVBpGo22rmTTJUjS4ALqFbdge/vV+Lw7bQF3JjMh+4zR9DVKolL3XobLFu37xEP8AZ2h3atHf6LY3IPUyQA4rKu/Afw/v2bzPDVpGOmYR5Z/Stj/hH/PnXymIIJ3BJdoNQTaRfhQF3LljyOcfWqtfZhKth27NHLaj8FfA97DjT73VLSbH3RJ5i5/HtWJJ8CYwN1r4nmaQDAMlvuA/KvRXt72DY0t2iS8bRtPIppnuljP3vfac1ac4R0FOjhprQ8euvhL45gmaO0jtbmIdH3GMt+BrJuvBPjPT1aK+8MXbx/34AJM/lXu9xqmyXD+ZhBtbcKfbX6Misksu3tnIq1Xny2aJ/szDy1iz5tntpI8LfaNcwRoOPMtSpH44qBJLWGNJY1SN92Fbivp9LrzcC52yc9GAIIrPutC8Lags0d/4b0+WOTlW8kAg/hUOqpbo53lrjL3JHzvO1ssbTTSKZZuQd3rUsJjtljmxul4OGxgivap/hh4DvI2ih0trYSdSj4/LNcH8Rvh1pngmwtNS0vU7ucXU4h8u4cELwTxit6NWMnZnDXy2dOLa1JPDnxLXw7DbWx8MWdxDbuZNomZCSevQcV02nfGrwKfEF1qms6NqNvHNGFCROr7WA7Z5Irnrz4NeI1tIDZ6hpzSyorASsyHBGcZ5FZdz8MPHljxJp1jMrcEwvuP64pSjTk35mkaeKjBJHdWvjf4XTeGJ7C08QajYXM0jvELi0JBYtk/MOK6W5u/Ct+2iXGm+MNIJgIYqZwjKSuDXgU/h3xDpIaO68Pakqgknbb5U/lmqMotcf6fZtDKvKCRSmR9KyVJc2juaLGYmDu76H0zYeHtVn8T6pNaXFneWz2kflGG4U8855zWVBpGu2/hi/kksZ02SufljJJ+br718+xSRBvMsr2W2bGdsE23H5Vrab4s8XWsLWmneMNUjtpB8y+eXGfxqoUt22dDzWorKSPar77QzaPG8Q/1oOTjIO3vU8U8b67cfvdhEYHyHOK8rT4tfELdBDqOrWeoR23+rNzaKTn324zWlbfGnU7e+NzqfhXTbnegWQW26Lj9ahw926NXmqbtbQ//X+TLa7itl1MlpfmYkMRnjFMLpLoKRx3G4OVPPGOa5W1+M3hAW08eoeENVia4YkGORWA/A1qn4i/C3UNHjtl1DUbC7XBeNrJnwP+AiuKTa2PoaeZUpLXQ2L2JJ77S5YpTvt3z8px2qQCdfEl5fJ5aSm3VCG5BAOab9u8Hape6edG8a2LYHP2kmH881oWmk3Umv3Qt57O6iEQxLbzq4Y+3NDTsbvMKMpLlZlaSsyWV020OXlcs2eDk08weRoL26qSjdQH6c+lWbLSfEEOjaxeyabcskEr7BGhIYe1VnkuotB+0zxXCbkU7XGGxVTjfVm9PEQmtGMv5pSdE8olEW7BlDd12n+uKfO+dfDkkhozkAYxUOq3MSnRwZWVZrjaNygYOM81cYRJrrBrkGNYQfkOTUOCW25NObctRLGOODV7gvIQCBuOevFVdD3HQ9SlkzvN5Njd/d3cH8qmsovLv7ye3le5jdwB5gHycVTsh9n0jUZMvvLyHA6ZzUuMnc1lKCeo+9SM+DrlAEkaSAgBvemazY2LWWjJHDbptliRxsyG47VJcNGnhqMLIN7IAcjkcd6NUt/Mi0nJLeTdI0a7uHYD9apQaZFSpd3toN1PTbEXlmkWICsmVaMkfhXh+tSRxapqUEc2+RZ23FgfX1r3rUyk2pW9zLtUxbm2gYGcV4Bqm1tR1ElXAe4kcEHqSetXR5b2bPGzeKcOdoseHI0+z6jkvuMQ69OtZgI3FODGDxz0rQ8OeSNJ1DLMrnAYnjNUUhhjViXJOetdTjd6HztV9IlS6VJpoYU+QHgcdzUlzaXMk6QykRg8Lu44+lLJL5NxbyQcskgOcZpNamub28MsuCccAelXCb6igk6iezPafhbc2Ft4Y/s97pEcSsPMMmDmtvwy9pFY34stQgb/S3JIlBO4nnpWL8KrayfwgPPsxvDk5kGT0rQ0jSNBez1ANp0KySTucqMc/hXHO3M2fZUlUUF1NrSLnUYPDdwn2whE3MMN3yatRa3qUHhMW6XZaJrTDbkBHI6Vy1loGlQ+GpCj3MbSxkEpO3H5mp7LS7pfC/7vWLooIM7Mhsn61CtF27lyjKUr2N+PVi/gdI3so95ttu8Jgii6u7NfCaQTWLSbIFXDMVyeOawLwa3F4XWG1uIGMiAt5iEEc9OKtXV94lTRWFxY2E8YQYMbt93sDTta+olFbW+419VbRpPCRVGmtWWNcKxyDkj0qPxXb6anhP7WuquSPL2qyEZORxWNqWsaiugxw32gyI77MvA4ZQnHWjUtds10ePz7a7YB0Cgxkj9KFDV6CUZJaSaN7xTB9g8Pq9texT/vYkADc8sB/Wk8VaXeQ6PG0OmmUtPCGYEFT82SRWPr+r6V/ZcQu7kQq8yriTI5zxU2sXdte6XarZ60kSi4TI8wDIHaqUZaXRXt5pfF95e8Ux3dloiT3ds2/zo9qmM/Ku4YNQazcw3FmrIrkRzJv3AjnIqfxXY67c6LZX4vbmaCOePdskDKQCDk+vIqx4u1vWLnRbZWaGQPPHuHlgE/MCTSdrERxWIfRO3mUfEohm0tAJnLG4jLBlPGDznFS695B0w3BLtH8uSox37VJ4lv1udPtUlsoY2kvI3kZVxnByR+NL4u1PTV0ePz7OWCJbmHGyQnA3D24qFTU2bRxNVK3KUvEkf2nwxKltLIQ6quNwBGT1/CtHxDJYweHJFWSQqqIgGM7ulVvFL6DFoTMl/NE8sqRxBlB5ZwOfwqbWtJji0aQQamk0KKvEg2lst2JpuDauaRxkW1GV0V753g8NShpQUji3EdcLUslzZL4Nn3ICzWnyNjAyRU+qaFfyeHLgQz25iSHcwEoGcfWorzTdQg8LXEj2BKR2e8h2BzxnAAqlC62G8RTT+IZpohbw5Bb/AHQkADccZxUehLbQaMiQo5cwksZB+tPjjlPh8JFayh2tCzfKRjIzUGgSpJ4bhuyrBTb4yw6cGpbSbQ4z5tbj/DsVudPGZyoLHc27pSeHYGaGZI8EG4fk8Z5puhIsugxed0ZTkjH51D4U3Q2cse9/LE7MDjqMmk4cxq5/INGE0NxfRyopVLkjrnnFQafp8smv30h+ZVCHIbg8VPoTR+dqpE7SF71myOewqSwSGbVL54S0bx4GM9eOppp6FQbKtykQ8SMRLGn+iYzt+YjPrUOoJF/bli8TzOWibg9B9atQyA+JpDIkcg+yhSQenOcYpzywReJrXKgma2cBOvORzQqehbl1ZneK5JJoNFt44gQ2rRZycdjzUfhidpdQ1grG2+O9aJmYdxjj9at+LorfztBaSBznU1ZVRsfMFNM8ClTN4g875N+rSER5zj5QAaqMLL3jJybne5w/xxW4hi0mORxsYyHbnkEY/wAa8uRRvH7psAfxdq9T+PXlLJo6ZDSFZGLZ7ZXivLIN5+RWOGPWuzDxShqfK5y3Kqi/onz6/pe5yD9tiAAHQbxXuklvJJpGoxOsjDznYfNjBzXifhVIpPEulo+9i12gGPrXuXzjw5ezI+1TI6gg5bOTWeKbSsjbJ42pvqeUWUqQ6ta3JCxOkwDN3AzzXqWm73sdbkR0MRmLE45PArym6SaKX52zLyGLDFeh+G5JJfCdyZAIWeUqeevvXMou2p24WclUaI3IaSJgh2sgBKjp9avxhfspDJjB7cE1UmiCKm1mAAGccVaknSa3VEbqPvN2rqlpFHjYm8qrGRKZGdVJAbruNRebEC8KEv5Z6qeprRtxFFZtG21n25LZrMIjky8P3TkfSoT11I97Yc6tKp3BMDn5ahimUSXADqZUhyoIIBp6NDHDvZjv6YxUSxbjJ/EZPlBx2zTaXQ2oxnzqzOjeO3uNTsoUOyT7LukA6fTNZt5b+TpbSoZJAbwDYvX71XUtiuq2kJMoxbHPt/WqcVt5enkLcZEl4OWbkfN6VzNO97n08XaNmy7cRRrPLcCSUbbfABGTUCDzINNVL10aM/dbjNSXCXMl7cMHlZUh2kbcD8qjtvszz6XDLJCs3JIdwp6VKUpeQp1qcWm5DZDI0WpmaRAPtK4IOQ1Sfa7xLvcr7tlqQATj8zTGinWK5I82WGS6+QwwswzkDGcYrRGj3Ju7rzra5iP2f7zgKpraFOTOWWZYendJlG0u7lU0xzC4kLlm2ntSSajIttcqsUsnm3qsCT05q5YaTfBbQJeafDIm7EsjtJkfRadcQWVvZ+c2t2sjC7CyeVHgqc+9VUpWdjn/ALQ54XURl9qMklzqIWAhmiA3ejURX1wPs0dxbquLUkux25/Oorq70BW1QzXN9K4Ks3zEDp2xU0uq6DJcp9m0FWmFtw0kpbeMdCppqFOEtWVDGVqtJqFPYWyurO4itZw0BVCdwMgPNEdxYG3CFAyJdbmG3cagstYheGyeDQLKywr5VIQrZpG1TWLq1j2XUQLT/cMY6Z9qmSpp3RNH67UhytIsTmRorpobW4VHnUAsgUVYOnT+VPK/2TYWUMd2SB9KxLgapOLtJL+TBnU4DEAVA9rMReSx3bhmkUMvXOBWqnBq6M4Yevf3mdLdaTYiWZpNeSPEA2qLZsrx65warSaZpDSxG61e+Y/ZOtqwBP1B6ViNBILia6DTBjGPvHj8qlGozi5ELwbm8jJbbxjNYN2npsdMcI5L322YvxIXTR4cgXbK7PGSHlIZh+NeKgDOBj8TXq/xG1eK5sINP+zBZGRlAB+8c8V5f9huFRnkTYF67uK7KLd7dDxcwowpuy3NjwrFLHq0MkOHYP8AeVuF969yQylbMLLvT7O+4lxwfwrwbwou7WrdfOkQFudpxn617itxbwLFGq8rCecf4VNdS5rI1y2Ck2x8TFzFsmZXWNieuCKjMT3PlySKQDFwM4xU3n2qhd0owsJbJzx7U9JVkVFkwd8XHPWuZc3Q9zmUvdsMEbRJHECQxjOWJzUhiYSGPCmMwDHzdKascPMBkYMIskDtSSQ7lldHKN5QHPcZoabQ27aMRxHiQOc7VA3elQCEp9odxlWZTn0FSzRMHnaAJtZEXaw4znrTrqK53yR9MOpODwRikm+hi5cquRERI7yR8bpRg57YpkjhlU9drsBgdcU9kMkrGPJ2y4IHSlYfLEkcRXDuTzTabeppJrkGQtDC28uSfLYkZ6UyUBWJ+faY1GB3qVDCGEQUkCM7uO2adKd3mxozEMFz6rSsnIxS01K8UdzMZY4lKsXHzEZ4FMslEm0yORsLbueuKurFOzlImZdz4z68GojDCyBBcQxYVmbL9fWtG3axGjkVp4/MaTJz9wgZ7Zp7NbzTGCJpAiE7gRgZoabT4MiV/mwhEgHHXpU0PkzRiVVBdpGX5mxnj0p+zbQ+ZylZlVZUtkaOIEqyD5sZxz1q1CZR5kjICA5A3DrxVG4uJbaOWUQCQDChUOdvzDj61Zisp7p3aO8kaME4VBzk9sUpU5C5+ToRCIGzySI2KD26mkFzaIWSWVWdGYAbs9B1qzD4S8Q6jE1vFomo3DEABktmYDn14rptI+Dfiq9kWO60X7FHliZZiEY5HoOcVEpJKwliXf3tEeE/Ee78+4tACwCoQCxyCOK49RCu1xIxYDLDHSva/wBob4bX/gu10bULy5spDMTH+6yPzz1rxLy1xkMen5n0rrw6vG7PExtSUqz5Hdo9M8IT/ZtAiuY2MsOWV3dCdrZrq1t5r94lh3zyOxY+UueMdK9C/Z60fwbH8MrbVtcsrVp5riRVSc9QDjOK9T/4SLwV4btlfT4LSMKeEggBKisqrlzl0avLRTbP/9D4/wBP+Hnia6lV4dOv5cBcJLEQoHrmty0+COtXy7NQNtaqz7g5f5l/KvVf+FwaMjSGKC8O0HOI/l//AF1hT/EyS4iJsbdd2Nw85MVClJu9zodeMo6GRafAWyXbLe+J5Y4ouNsaD9Ca3Lb4T+DbFvtEk1zfRjnNwRt+uDXN6j4713UbZhFfPbsTwqIMcH1xWbLql/PKon1OdyR83PFK19WyIVptWseiTjwZpFsIrHT9LWXPDiIbqdN8QrS0tmtNPSNZFHQgKPzxXl8t9td0UBmPQmq++6klVpZWk9AaU4prUqU6jlodrN8Q/FN4+2aK1t1UHDCQszfpWVe+Ldaupfnu2kJXJTgCsHz94bepyCcZPFVh5o/fZwT1x1AqYJ9xNPc3ZPE+piJS5UkthRuOMf41r214Lm3V9yq4OSCf61xriN0PmzFSDu571Xmm8qF4kMuZOQyUSSYKTud9M6PtL5YseMc0oWMgo+U2g4JHWvPIrrU0AMV7ONoOM85NTxX2sw7ZXu2OTlg3NJxj1ZnJKTtbc7qVjtykm0getcZqcnl3TfaiqruxnPJqeXW9VeIr5KqQOHz1/wDrVj37z3QH2oqWPWsaaancvlcvIVri2iZnTcF7DOc0+LUIZDvicIfR+Kz/ALAFjx5jun16UR6dCAnnbnIP8VdD5ZF7ax3NyNmkbCSqGz2OcVMzssyLn515Y45xWXEkkIIhBQSHOcVY8+ZXUlef71Fk1ZExjzu73NVp/O/5ZkHHQ02FxJuVVAYfe4qq12xXzMlSvpQt8rOD5gY4wxPWovJDkkpXbLRdTwsiZ6YJxUpSLaQw3DnpVHz7Y5CA7vcUeYV2lcsA3TNDTaB3XoW9iNgJ8vPO6o5GA4RztTrmoVMnmZPMh6BhxUe91ZklweSQRTV76BZbM0I5rV3jjk3hcZLUk32bGUZgH6Z7VmpMWYbwQvPPcVMqls7GJPcHniqdO7uWp3VyYxqChhuGz3GODR5cLTAGXAxyKrRJIf8Alq6Y+7SfvPOAkZXfHLdM1UV0IdR6Pc+ZI3Z5l35fJ7mvb/hgVRNyucbeNxOD7V4pHwY2RVfd1XFeo+F/FOj+GLD7dfXccjABRCgywP0pV4uUdFcr3ZS572O68Y3LQ6TeBFyzRnGOn5183R/LIMsVweSDzXrWu/FHStb0S9s4hKJDCQpKYINeRqMkD35q8EmotSRy4mpJtWZ7h8HbcS27/viGUEgu+4ivQo7ZZpH/AH2XQ9zxmuM+D0UEum+e3JyMMBjIxXoBtInkcu25Ccg56VzTn77SKXvU07BDCUyr7WZhye30pPs0W/y034PfPAqfyFtYz/rHU87iORTY1WRCWcgf3lOM1i3JPQ15LbkE0Wzdgh2XgY7VJbQRsC87gZ6r7VZCqin7OwLcbi3OahdSXDlMr03Zx+lLmbWrIcZRfNYRLUA4IOwcpg9KmPlg/wCr3H+VMZ28ncOxwuDTbe4d2VQmG/iyeacXcmKcldDj5ChQOD3pVaJn3vCg6/WmtbBmP73BVs46YpXTO7DqOOSTWiemo0pNC5EwJT1wBTJLVBgNKpccdOlI8rRCNJMAg/f7YqSeXzANmwAn73Ss+Z3shRSbae44xmKIKJC79Nx7VG0f7pm8zLDuTzS842kfNj1600Nt+ZlLA9KpN3uS1rYAVaEFSzY6ZPT60FbcgSFA23jcBUFwqxHje8kh4AOMVZjdYFVHHLcEE1tq1qDas0N2DzFljZiwGArHg1E/+sBEg2r1Ruuam+0fvVxhghzj1pD5ZbKqC7tkgnkUkmtmJy5lbcaC020FcgdPSmgiPeX5I4GR3p8ikOV6KRjNRwuIYQZVLbmwCeTRJu9kUp9yYvvG1kKSL1Yf0pjKJJPMeQkdcFs04BieZASeSDSqI9+/bs29SRSV07sacnfuIJI+oIyOSAOaXKysSvUnAI44qs80y3Bfarg9ABjNP3uHIkgVSO2TzSVlqRFOWqHsgSVS78dCB3pXG0hAQVY845xUeDuRhg88Ak5HuaaeIXbnax4PfNEY3ZUkk/e0LA2J8yu5xwaj3AJJvkPqBjrUdusi5kZ0U47j73rUi+XJk/MqL3IpyTbI0exGxVoiYm3OpyCBnFSxokmSi54yeB+dNfbbyNIG2g44A4NHmFo5DbIU5OcGqvZWKhTsxzhA4V4lZTyGz0NNG8k7z5bZyF20pRZosRyZCHLD3qCT5iwEzB3TgEcURS2G5cvussMxkZYxM2Rz7A0xppPM5UuM8kEjFJbrIhC8HHXnvVjajtw+3vweKxbd9QWjsMkkfpuZVI69wKds2xpKsvy4wc96VpYGJyVDd+c5qNpYVbyxvZf9kZFW1oU3OL0ZOYiyiQiLb6E8kU4vCxXPA7DrVQoHkKeZh1wQPamsjyTYDHIOAQeOKmKTdmJaPzLj7DlgQfVTVWaJcjGVwecGmGQEFA7Byex61IGLAEsFI+/u707a6GblJvVDl6jKkqDzT5I40++vfIX1qNPkZ2Lgo3IB6U+SSIDzckjsRzg0SSb1NYzSVyugubmQ7IggXhieAas/Y4kyImIZsZbqQakHIVWJ5OQR3prPwWQdDjPtSv5Et8z1IHilEgCXDM5HAI4P1pHt5IXODw3XB4FTvKdyuF3KRjNPLQkfPuH+elJpIUbSTQxGOA7Jle7gU2TZLKSsjkdatyzRqNgCnAwOKgLRbQyspbODgdKlScmaKSvbchKxFymH3t3DcUR28kbY85h/s9asLCqjY2QW5JIqUQwxHnv0JPFU5NuxsnZ6lfLFHClgwOfmGKrRTSKSSCxbgAVougQhhg5Hc1GyEJujCg+g70lYzk9LlaNpXGzG3J5BqQLI7BQm3sTmpzuIAAXI647U0SmHcJCODkDualWkmFO8RI4ShOVJbH3sUqqehOc0qs0yOVJQ9jmmIGQbEYkZ5ZvWpcZNlKUbkqRSIpiwPm/SmhTCrfLjHB5zmq9ykjHAuduO6nmm/vH2qW3AD061UYtqzFzpbInOxlwWyCOQOopwUhPQH+9VYyiFv3ZDYOGzUrPvK4k6de9E4NbBTs5EjR7FzuAJ6D1qN4vMCOJSFQ5OOtO4J3uvT7ue9BG1j3DUleLuU2ltqQkYLswZ1J5yc09UVyE2bR1G7jNKriNWDq0mensaCxKq8pywOQDS503ewKN1qPWKJso0u0jqtMcIqhXAwD3PNOAjkO/coPWk8q3lIZpDnsC3FCk27oOVJWG+WobAO005osgDzNpPcGjbbqzbWAK4z82c1OI4dn+sXIGc7qpPoyOZ32P/0fnTaYRjAk/4FQqRDMaptyetSPsypDjPQjPSmxqpfy3OM9OeteXGTa0Omzv3GhI5uIlJbuM9aQxOsgGANpxyeAKeiRwttWUbh0Apyku538+uO9SpyvqV7NegyLzBIySOrhehpWBU75WLqTwOmKUvAUwVznj5h0pg2gY9sZzVp2964tFohsispLxtvHZcck1GYZHIaYMAOob/AApW8wI6qzHPIOehpfMb5GZMleC5q4yurGbV9UyQJkZ3Y9BUkSFfu7SR1BNRZ5EYYHv9KVCqMXWQM3fmofNsUop6kmHQnLqM/wAJIpgzlvMx7HPFQ7o7jJUkMp60oUeWuXMhzjAxwatbijNdCQySggx4IPU45prCVdrlRnPSnfaAqly4ypx1pYj5n+twMDg560pPlYSXM9CRhlwjZBI456UKjYPUg9TVaTJ4DggZ2806MrbLuZp3JPY5AFTduNxP4tSdIk+6QDjnkdKV4yV8ssFyaYXUNyzAt0Jp63EmAgiUjtuFZTnJ7mrUWNZ5xIYdo2bOW680jx78Yt+QQSal85zGxOBtbgA0xwzxcHnr+FDdypqyIZohLtlEeHz0z2pi+aNvysuc5LGpYhKxHknbt6nGaVZlPE0gJU8AkZrTm00MU02RiNCWyxLjpk9Kb5O5sqz5buTwam8y3Zg3Oec8U2JyCSUBCH5RS20Y3FPW4W4Ls0LqQ68ZNKuY2HXI6EelDXIizcOH+YjIA4PWpDKHQFcYAwQT0qLP5Dk7LQfHLIu7IJJ7GnbGnwF2qM9CKhWSRFHyhueATTpJyBwwQ85YjO2nyWaaE2noTeQCxJALHrjtUE0CJIXZPmBpYmAjwJN24c0NcSAruj8zJx7j3qle7uPmV7DXSNozhcBOhFJDFEnzA7jjkE0TSj55NjKo74oAVhvjDAZB3AU7NRsJyYkkRKkQSCOQj5XI4BpltbYhZ23ySZ5Y9zU0kbSY2jLnoTTYQ65JKgjqTninGLSsJt21GMyq3NuQBjdjPrWRr/hqHxBavavfS20TAfvIJMOv41uEnBDOSH+7TB9mJwSwyPTFPksEZt6o5Tw14LtvChknttVvL2SYhS8zZbHua6VZJ0IJJOKUR2yxuBIdxOTl6SME/LCyse/tTlFSEuZu7BvMyzbihznIxS7pipEchJfnLdKY5aPAK5VuGJ7U1I5jhkOEU8HPWmo+Zopp7kvnNMR56xZQYBLZqWJrZMqAgPJ+XGazRFLJOVkGIy2CTzmpTHASwhdRj+LvSfNsmLmVrlr7PYp+9LEZOeGzk1ELG2nzGkgwSMlhyKFXZtiRsnqD71BLFcLuUTA4OSM05VJLS4JN2aJYvDnmsxhkhGw8Fj0qD+xryOaQbjtj6MhFMVmeQBZJAc9A/GalW9nSUmWVtg7HtS5pPW5vGpJLQozreqykJcM2Twy5H6VwXxjGpSadpKPaeYwvg23aeeDjP8q9Nl1aeVTGqGNcHDqeprNll1e4X5b8Foz+7eWNXZfz61pTqpSu0KdSTjuN+16mun2sk2gSBiighXznjtVD/hJrWGTyr2zvYmU5KtC2B+IBrSL69d3EU194gu7hYyP3W1VUfkK6AaxLKqRv8hXgMMAfjSc1fzKjiKqfkYMWu200QVZkUEj7wxn86dOum3xEN3Y2MjD7rvCrGrd9HDJG7zyxOWPdM5PtVMaQqhZtynP3QpINXFa7j+sxekolC68EeEr2JnuNGsCWPJWIA1gTfCfwfcM8aG5sgx4aGQgD8OldM9jKAQIpwxOfv8ClltdTjhAiKO3cvxTvNK19DeNTDyd2cFc/BPTdpFj4kuvN7eeoI/Ssqb4Q+K4z/wASq+s7g4+bzNyfrXqRkv4dgewBA/iBHNPXVluP3ctpPCVJz8pOfypSlNbCeFwzfQ8Vufh945tJViGifaGXOWglD8/jisybSfEEBcX+g39u0edzm3bA/EV759ttslyTGRwdx5Ip7XNrc7VW+yo54bNXGq7WsYvAUpt2Z823TQlRNe+bvPy7ZAeB7Cmxmyt3ElvdsrA5VVcgfjg5r6Uax0yWLbdabZz7urSRBtwrHuPAXgy5mZ5PDlkmc58tdufyoU4PdGU8qd7RkeNWfirxPYHytO8VavHD/wA80vHKZx6EmtmH4r/E42xiufED3UajaqXEaMB+gru7n4ReEbxAiTXdmwOQ0T52/nWBd/BmESlbLxDdSKc4Mi5wfwoc4N+gpYLERTUZDU+N/iCQWEWseEtF1EWTiRWGYt5wRzWnb/GTw1c6tJrWo+EZbJGh8t0hm3Ae+DXN3Hwh8R5aXTtQspgg+bznZSfw6Vi3XgXx5aqwbQTIm7AeNgwNVJU6vvNmShjKeiPSNF+JHge6vJz9rvrM3D70EkOVA6dq0YNb8P6ppd/Z6f4isvMYNjzX8on868RvNK1WwlI1Hw7coRj5xESv+FUZpLFJP3lqUJXOCmMfnVOjruEsZiorXc+kG0a8OiQfZbjTroGNd/lXSnn86ZrWkasj6R/xLJXWG6WTdH8w6HPIr5yjjtU/eQzBXboVkwy/TBrr0bUtH8ORa3ZeONSh1ESKYYvtpx16bc1Dh31NaWaVm7fmevahBNJq8AltmQCNjtI6jHevnvUXkF7qJcsGS4kK56AZOAK9A1Lxd8TtLFsknjWO/mvIlDxvbqSoYdN2Mn9K4vXdHv8ASLjybucP9pJduM4J9frV0Kdn7xGNzBYiloiLw8MaXfTnexJAPyggGqKMMlSnLDOWFa1tf6Zpui3WmwmZ5p8MCw+XI7VlCQ+WksillJwADgitHD3tNLHjVX7R6FaZB9ojG8AEjGM8c0XjsLiKUndkYweuM026z9ojCOGz0Ddvam3Sm3lURs3Khjk8g0OEE7tl0lK67nu/wqlX/hEzbTLsHnNINwycGtrRoGk0u8OFwJXw2ccZ71kfCyWJvCCEOG3uQWfk/nWvp8IXRb4x7iWaQlWPy4rirxUZNH2mElJ07sW2KR+F5x8pkaFlUycqOvNIq3C+EWGYWaOzBJT+I4pbeMJ4M80yGSKK0ZyR6YPFV5HEvg+O5SdkUWgfYmMkEdKmPvas3qNt3H31zJ/wiZKJHFILdSCRkbvSp9SG7w8qC5MAZF8wpxk8Uy72Dw5HHHFIFaBSA/XJp2qxwDQ1EgY7tvv+NO1whZakOryXQ0JfIkA+6A7MeQCKNak26XDNICIo5EXA/i5qbWYbddKiDsTsK4CjAxUWtJC9laBXYbpo9y9OM1bX3m0ZJrYXxDBb3IsvtFsJVS4RsSDOMHg1V8S6VpVzFDF/Z1uFa6XIIxnNXtYkVxbb9+0zKHJ7Cq3iLc1tbeWvmAXKbCeO9RdOSTMXBN9yHV9BsobO3jt5ZbdpLhN4R2AUBs+tN1fS1tY4imqagrveDAMhI/I9KuayGeK2WbOGnXheSRUev3qwW9m4Ds4uVVTn+LtWinKKsTOmnsR67bapBa2dx/aDuj3CgmRckHtTdbvtcisIo8wy7pVJ3ErvORj9ateIPPNlaw+U/mPcIzszcYq3r82knSLKyubEpIdQt2dg/JQHLD2zUqUtyakFbQy/EGr3rWCC80m2Z2nXIV87W3D1qDXtYsH017fUdP1OM5DB0XcnBHHFdH4tufD8tkiWWmMsRnUqS+cDPes/xCkX9nsqqdhkXY2eQMiqjU5t0Omrx7WKuta1oV/oslpGbiPfHtZJoWTP4Grt54itX8KXRfV7YTfYfLijMwV87flwKj15s6PJM2ZRDDwAeTVbV9J019Bku5bC2cJACpMYLfn1pPW4/ZxbNq08R3kPhmOea8QZtFLKGDsflpdN8Qynw6wNlFOv2YgI0OCRiudk0nTYNDkZYIo9lv8AKydRkUy10t38PJJbatfRzCz+WRHx27ZoilZq5Hsru9jqvC1xZw6JB9o0UqzQ8jfgr14qPwf/AGde6UBepJbSM7k/OOBuOP0xWHoOkXraHBNP4gvA0cYbE4DK31/WoPDZ8SR6WCtxp9z8zCJJUZWPJ60ci2voTVjfWNzd8L6bpUh1GWO9+yk37AeZFw445zUeiaYJNd1rytRh8uOcLhmwenasbQJvEEcF55ttaOBcNuMUnAOfeodO8QRWd1dvLoN/cfvT5rxRhiOP1p8sbmMZVEtzo7bRdVHim4SK3tmjESESLICG4NVrmzvLfxtGnlvHssXcqBnLFgODWXZeINP/ALdlKw3du5jVgXQrtXnGauQeKYV8Uw3X9rQLKlqUAeUA43Z5Bogna/Q0dWtF73P/0vkTxQGk1HwzDLbzYg1LzORgMdjcZqr4NESz6+Y7aSIyapK7lv73GcZ7VZ8SavqGra9oN3Nq1vcRQXm9oxtzgoVxkVL4O1a2kXVjdw73GpSiIf7OfauWTi46an08K82/8jzj49lf7S0mOPZtS3c7gfvEsM15oMBFZ94PXC8V6Z8f7qG41nSo47BbZktSSFPUEivM4o7iR1y2QoDEtkgD3rop3UbPY+ezSs6kr2tY1fBW8+KtMCY8xZ9yqw6nFe6yzKvhs4jXzp7r50/u/Nya8P8ABlxbReKraa/jlnSMnaIVJbPbFewwaq0mhwxW9lOSJ8q0iBOS2eprObc2kjvwFanSp3eh594qtkh1m4ZJRJ85RwDwDXd+Br6E+Cbm2liDSxT7jLnjBHqa5L4h6c1vrMTXTCGe6QSvGDkMK2fAka3HhzUo49Sa0VAA0WwHee/Ws7a8rNpYhqXtIov3TGV9u7aME4xSIFeJFQZzwRio0hjyymQ5UYJI61ViF7BOrn5UzgKepFdrUOWx5E5OdS7RqfYl2PGqFXmA53dvpTzapZwMzk7FHTuTU4SaO1zJEQ55HsKz1YsrRks565A4/GuVO8tTScXa9yrJILnmEYBPIarFglxI/lh49pdQN5wBzVdnAIAxu/Sp4bhT5SrGN/nIGIHqau/kOkm3a+p17Wq/21uvdRhjc25wIUXdt9s1RNjp0Ok27zXdxJIboHEBCNtz3zxU8rIdedLhV8yO0K5zzWeYn/s2xEqhnSfhxnpnvWbqJ20PRjl6kveky8b7TY21YJp0txItvhGmc5HHoOKZZ6pewjSYbfSrSKb7OxaSOMbgMdcmqszQt/a7BpEkKBd3QDiplh8i+07Mgf8A0UkPnP6VDle+prDLaL5W+ncifV9Xn0ydhezM5vQGdsAKN3oKLu7vXubxzdyyhogGA4H41DJbz/YhHBFEqS3ylnDYJ59Kti1ll1LU5ZRsjWIABRxn0qbya0Z0xwtGE2krFOxUTSadGWbPlMQoOfxqI2UYtBs8ve90OThc81bt4dl5ZeZCMJCxRxxTTBILSF3h/wCXknPY81pJWLjZRdlqMuYRm8jgA8xmG7nrTZkME5YbN0dvzuOcZp5ESrqcqcZlXipgspuLkKGx9nUlmA6elTrewU7qJDbJGItNj3ICYmOQtNs5HHkqhLEynLY6CpIrj7PNaL99lgYAHuMVDacPaReWdsrEtg9BVuOmpcOvcc5cpMQoANyMsD1GakuliMdxN5o+aReBTLlxbQuUPmNJOAATz1qOYTSJKAUG+dSQetJqLV2Zz7vQlljlUzNF8w2DJ6DFO27WkM/ybLfk88io7ibyzffaXRk2qAvPFI11EJJv36iPylGxu9To9SqU23uedfECxu7WW01yzucxogwpU8H+tcVfave6go+0OuOeFGM16L8ULxhYQ20jZVlGwKMgV5bwBnPNdVCTSvbY8XMIU1Vu1qzb8IRmTWIF2Mfm6g8ivbZViTYjBgqw8ORzXinhG3uJ9XgeKQI6527j1r2B1uF/ez3aELD8wznAqq95NWKy2cI3siS6jRX2I4dTH19KV2i3K8W5pIovXoPpSOlqrownYLJEM8H+dRTeVbh7gwXDv5IAbAAIrJR5T0J11z2sDalKWm2MxzD1wKlS8uPLceU5IjADH3qKFLhxIv2RAoAznOcGo7hLwrO01yEhBAUrwRjtTcbilWaV7Fu5vbwCaIRASHaNwPT1qX7W4mIMkWTIAWc9qis7DUL+URacHv8AceDHGz9fXit+H4aeL7yJHfw9dI7SAgNFtA+pPaspQklY5JVfe0Mrz2S5ZC4Kh92U5FU2vkjuVWKCeUNuwMY5xXpdp+z54svYzc3NxDYqPn8zzA4X2xXQRfBLRo4Vm1bxeQo6fZ025/OrWjSYSr07bniEF7eSsf8AQRGAhxIe4zQbuafeLS5WeVwMiE88Hp9a+i9P+GPgPTnE8ME+oKqYJu3yK2QfBmmQhLXRdFsmHIYKoYn8a2eupzyxUI9D5l0zRfEepNJ5elanMqsPLVYH9PXGK3LD4PfEHUpC8ehS26BCqicLHwfrzXuV/wDEXT9P2R2l2ZCn8MUXH6ViX3xHkkdh5DliPvM/IrLm10HUxTdmcXbfAbxTcSMNY1LTbSMqNwc7toHTpWzbfA+HzYheeIo5IUOf3KFM1Ne/E27ntmSNIYlHynAJasSXxhq1xEY4764iYrkHcBn2pyleyRhPEVuXc72w+FfgOxlR0tWnb7z+dJ8rn3qxea78PPCtx9mt9F0yz2kZeCIMQT3NeU33iO7TEt/qDspIVQzkVUudT81Q0Mu9B6c4qVvoQ5VHHVnrt78TtLtrR5tIvGugwxgYj5rBb4la9dSSiHSrdvkyGlnBLf8A1685juUihyscZcnJDL0+lKJg0TO8yqRzyehzWbcrWYcnPLV2G/Ey7Pj77Faa9YfJZBtoB4XP9a83k+G/h0oxsVud4bdiSTGD7V37KZnbzJSR1BBpot1QhhgFevcmmpzSshKMIttalTwgIfDGjroiXErR7yYww3BSTkjP1rZlvTLyHcDOMZxVYKGA8uIDnAJHT3qQRMSscYyCf4uAaJSb1ZEWnqOMkqHenCg/Nk8NQ9zOzFpjhOgApxt5Bu+XOB60j2jSxqd44ySTSU3cqMJN3iVhM7rgsxjBORU24QnDEbcdQafa2sYMiQytKWbls4A9qm+wRsfnhDP22nrWrkim299yoXUtjllPUDipUEc2flKkdCT0qw1vKmQYjkgdB60xLfY21vMyT1ArNNPYmTlH0Yx4SBiRo2GD8y8VC1qFUEyMwHt0q89myYyyFXHJPrVdYWXGHyxPNTGStruVUUlsMltT5as/IIzmo/LKICOgHO4dBVsReU2HOSQflzkULKc75B8mOhHUUnUaZCbRU/dYzGnbOSeKYo2Aq3zIex71obIZFUgNtJ7imPDH5mNuNvepgrtm2rfMzPnilwjKX+fjBPAH0pzwpt8xVA25BUjNXNygEYZieORUJfJAIPqRitLXCpJvSJWRY0bDLgnoRUpijBEbdDyT3p6xmQkSLhG746GkEIjZhl8D7ual3W5lFPoONrvA2v8AInTJwTUPkBiQWP1J6VLI1zNtDZGDjPY0eS3+pXlm7gmtKbje4O3MNhiTd8+WbBG3PGKjW2SP7ihQT071YEF1bxqquZGXr6ik2o7njBPUinKXcudmrJDAI12hwck8NTsHHlqwGD/FUzRR+WrsxLD7qgdafJZ4CyTcMRkD+lTzX1HFTkrIp3EdxIok80I68AZ6ipEVfKyQWcrjOKkaEYypfd6MaavnHEe4KG6k1tFIy5XJld1kRBh/l7gUqswYEtj05qYWjhQfNyN3OaFgbcXbt/D60tUDk07WIpXYMsaMBjvjrTRNHHIfvGTuR0qzMPMUKqcL3qN08v8AhGMcnHSkpahFpystj5fDbSdxIOOCvFMZixJPfrT3wSETLYPHeuv8EfD1vFDmW9uzbW5HylRliacZxim+hvUpaW69jjgflOOD356in2zFJVIiWQtxtNei+M/h1p2gaQ9xYtIXjGXZ2znH8q87td/noY+qnNdUGqkXKB58mqclGovmfQ3wamhg0SdJlXdghVK4Ye1d8sMPlmTzVRT1ya86+GEYXREuI5yfNcn6cV2JkuBKYSA6EcDrk15bjeT6Fxvyouy3AgxbwOH3ZOSc8VXKxTuZYJGKkYAU/dNJZgnOxdrA4wR1pSjRXHnR4GR931NRFOOiG25u76Enlsg3CZyc/OlI7ToAygKo4+YZpcP1R98rZyDilggmmG+YZkXoS39Kpxclc1SVuXcdIZfJH7tZCG646Co5FnQq3y7X+63pTnu4yTCikk8EL3NPiUKNrKdqjozYzVRQnVivcGKhA3sxLPxjPWkjimMUiSnEbfw00zM53JCyFT8oPc1K/mXESfMY/LOWUHkmht31JjKPREUSqDhmyw+7uOabLiJlURlzKcls4xzUrw3DEyoVwOMscYoHLYaXlMk4ParlFbkQbb0P/9P51zkB4/lP0pj3EiqRHtz7c1C89vOcySsoJ6L2qMkBk8ttyOOOcZrjs76g4u9tydJV2rMOW3clu1NYi5dnbAYdFJ5NQSOqfunAU9snqakjmCHz5OSBgHAqpJpaDt73KSiFVdyFwe3FIFk7fLx680s0jtiQoFc9McYFK0nytgD5gMHNRJySKfdAd+7HUkZBJppjUoQ0Z654oCuAjS43cbcVLl4/mDquem41STjqSlHqQRXSwgvcBVBJIHQ05ZiZQD84brjsPSpvOiGfMijMmBnuKhNzDkxmLacnO04zS9q2trlTvZa2GzOjlmZSVX1HAqN+qM0sh28rg5q0zReWIx8qjqG5qvNNCFBVc47Uqcm+hjZt3Ynml9ofKnPcHFO2ohOeRu6c4A7mnC7lmRVJRUXnPWnSM7qA0RDdyO9Vza2ZVryIivz749mwHqR60+RpQVjTawfnBPFQOXnZYgwKdwOOnrTjJLEvl28Rbbks4P3aU9FdGilFg0Vwq4nCBC2evIpYkZVWQFTnj5jjvT185lZyN2Rj5+1NZpEYCWEbQMnBpKbasQqbu2OVRGWk+8STkA8VJHDjY77TnpgdBUUMu6SOQxqA+F+bgCn+aUY741coxxjNNRtrcmVOU9WNEqAvCgbcSTk9vemocRMyISGHBqZJbZSzjqfvnPC+1RRMI8bCNrZxk/41Tiug2m9Ww2Rvb/cClON/cGgjYGfdnGADjFSmaDaJI/mH8Yppkb7/AJgKdxjOaSm9mJJ82pAWlW4W4aHdGRhnAyRVjZEWbY4CMPXH402do5MhcjHb1FIkgiXAtw/TGTQ1d3L66ieRbmVgGUADCKO59c02NQcpM24xjByP0zUsqk/cRVIPCn1qOV1hdhOSwPJ25xmqeuxonFR1EDhZTH5eRjjPYU9hDKuFOAvJFP8ALWQoqyqkRHzb+tKbdY7jcVDRleMN396iSszmhGysN8xQRGHBPPAPIohG4EuwXDYx605o4nyWHzL0IHWoyYUxndknsDmnFprYptuQrRYfHn7CV+UAcUqyYxhc44bd1PvRvQEs67gDjGehppZivyAHceOelJ36ijbnsSI0rZQqFXGAxpI90edm3cDjP9ajMcqODuYuB8/NSJDld28ZPGCaHNI0Uby5khu+fJEpBOeSTU5kB2oSDkZBzxTDCJY8SHBU8EVGkBG7OAgPHvRLVBeUXdEk8mSuJwCuRjPWhZhjYZSu7jrUKrEJyvl7gD83H9ae0cQGxQQx5Bz0ocerBXvqWMsoDJuUHoQev1qJ2y+4rk1Cs8iBrdVUydMk4qRSQFUkMe560JKMRSld2ZKrZVRu5z60b3L+UFA9WPcU0YYYAHNNKtuw2Rz3PapcbO4uZp6E0aBpeg/OmuqhjjOc880zhMqvGe9Ne4VFwg3sDzV8rvuaNxZYSGN+NgznODUWwJktwQSM01XLSYViufWiX5yu7kg561L3HG0kPiQhvMkK7D0NJIz7h5akg9/Sn7o8gscjGME8A0jb9xUT7Y2460nG+iMpXjsS43AuEyVGc+tReUJOXk57e3tQgKqsZkaQZ4OaUFFYKQcnNR7JmqkmMlMDgIIm3LkE+tQLbRN8obYB3z0q6UO0SE5XsD3qBQ2WB247d+KKaezCo7O6GfZ7RYyWlyOu8HGaQR2sOHgLMO5BqdfKijJkjCxj+HHWhfs5w6KQrjjIxQrsTkIDDJj5jhvfmmbAnzmTK+/UUhFpbyqfM+dugJ7053hDbNpJI6jmra0LUnYeojQlwoJx60jscqyBgSf4TUATIZvM2v0SmwrMkwMl2owOAT1qGtbsrmbViUI7ykeYFI6gnrTRcNHJu8tSj8dOhpsbzqcvbgBmxvU5P15p7jKupkIGfl3VTjrYh72Yv7oZJjdVP8fam5iC48/aufWlXbuWCXMmOTuakzb7GVYUxu6k1pG1wg76ISOVANyAMucA4p7eWeQpw3Y04zK0IhFuTg8EHGKZsYANzgckHrii9xSjZiLbrGCytx/dJ70KZFJcYz1YYo3kFU2ZDc57inBzK3EbcdSahb6ickloSL5c23dGUAGTxikjSJEI3bguAxbvUnlArv8AMXjqCaiDLnIVSCeaOVvUqFSUURt9mGHhiXeOBjpU0M8gBCkqRzx0NMleP5j9lOB0296rBneUfZwR3KM/BFZ8iasylPX1LEyTSfvjLhnbIHbpQWuHHG1QO7d6VPljcMwCg9+wqKN/MkKb9w6Env6URitmVJu+hJFM6IYxGFGcsD3oSVmfbFP5b+h6HionYqMMctuwAeuKje6iRmhEYUADnvVRp63RCm2ncsx3BWPMpAwfvDqTmnBo2jD4HznuBxVcm1m3eUcIv8R4waaPMA8jeNrc5FNRXUWi1LZltA3yZz2z3pBMu0HKDPQA4qtDjMfyZzxl8GmSwQs6sFVSpPHXIqVCLkrlKS6E1w29mMZ3lf4T0qR1bKyD92HA34PQ1DklfukbuvakkKNE0Syb2B4zn5fWhxSlyi5nuyUeZHn592B+lP8A3eV83BVge/SmEgKjgfdGQCcHpzSgPPHndtU9SR1q/Ipe9qtCfhOBgjsBSrM5CuPlOTg+pqFI7hNsRkXyx3JyakbL7cswC9eeKhRV9QtfUV7yPzGWQ4bb371YRtwDKyqW4we9Vj5ZGRErHHylhUbjY4kDICAABnnPrVONzOzLBeWFhlW9Q2OlRbXdzslG1my24nFQSXBtkAuHch+xOeakWS3Zi6EswGAMfzq1FdQU90SK6iRt4BUHgZ4pylJWG6LHB6CoDcSISkkYJOcbB1/OnmaQsiFH59uKmTbYSvYkEdg8nlSQse4bGKFtvswJhRyD0GecUjyxKAjKm49SRzSx28zMfJn9e/SlytCT5eoFHb5pEChu3pUOJGwwC8nrnpUshkRCXkZcnqe9GAG2Flbb61VtLkX1vcareXC2ScDqc1AIrd41DD7xI3FqkneQH92QFPUjnFOSVXQyMrEjquKhc25ooO9xht1jwqNg8bu/FIm1XJUEqM9qcPLuP9WXUj72eooaN1wA2QDSactGJu/U/9T5lDghikX3jlgwxTXWab919n4X+PORV4/McHaAOoIqOWJ2Y73Bj4IMYxXC7SN+fljYoEGJSPLJOM4poAlQOi5IPUnGK0iYYlaZFfOOcnrVeKGF1O5c7uqntSlFdRLbQiK4IBypPJ5po5PEuPrViWGFXVEwo45OTmkeFl+XmTn5cDGBRCCY+buM+zrG4lVwzdwT0psckqy/uju2n5u9SCMmXYI8Y7HjFO8uXkQ24UHHzZOaqUbLQXPckiv7lWeN7aI5PAfg4pDMs6Z8gLIp5qL99kGc4PZgM4pjlFbMcjsT13GsVFvUFKLZbQiHzG3ByMHqMKacy2zxLI4A39WU5NVVHy4T5M9fm600qyLlWG3t6CqUmtmaSjd3uWhplhKdkLhmxz5gzT28NQMGDfYyMfNs4K1nmZ4+nU9x3pguriPITeGznPWrUpNXB3vZMkk0G3DER+f1yAkxqtHoF6Jwbe5kDZyRLyBVqLULtRmNk3Z7ipI764YOJrhgx5AWhzadjSFatsipJHqFuWW4dS/bZ0FMU37YC2xc5644FalrfoNqS5wx5LDrVkXdoWIKN5Z7jqab1NViKqd2ZBaOI7J8rxyMU0XZ5iLgAcqT3FWpY7Rpy8cz+WeqMOae0UrgSLarKo4GVyRSScVc2eMtHYpi6kkU2wx5bcHNV59N0i5ha21LRbK4TGMyRKTj8qluY8SKHsWAPXaSMGmfYym5Y52TIPMj5FUouT0YQr0nq0YE3w+8HXAl3eHrZCwynlrtwPwrFl+DPhm9Q+XPfWzA53BwwB9Oa7NDe24Je7glzwcDoKhbVLhMxppk0zEZDIwwatSm5WL5qDkef3Pwcvra5W50zxWWZOEaeM5X8c1maj8MPHbefe3d9a3SBSzu0hyB7CvVo9VW5DRf2Xcoyj5i65GfwpBe6dcQtHcfPkFXVztIHpUL2kXcieHoVFZHztNDcw3R8+LEcZOPm4NOXzGGMAq3T0r0D4g+FfDmjaWdT0ln3SygMDJuUCvP41xF0IB6A13xm5QufNYih7KpyN6FKWAicCWIg9xnr70uoMGuE2MqggY56fWrcMAvdSgtTKY1xyzcVFqAtLa/KlfMCd1bqazjFy0Jg7VD3T4bIIPCUVvGCwklZsgYq5Y7odFvsM+/e5II7c1keA9Q1JPD8C/YolgG5ypk2seKfZ65KfDb/abG4tmnDs3GSnWsZU3Js+rwuIXs10NoKf8AhGZS0iLELY7gzYAX3qKSW3HhYoitkWw2mMZGMetU4tX06bwnLFsnEjwbcsjANVoXFle+ETDFf2a3CwjCo/OBWfL0Op4hXSJdTumj0GGYEliipgHIzxS6mYYtMh3xOxyvfHOadfxxf8I9HMbmLlRwj5z0z0p+rxTNpkWAMOVI9qprW1i1VTW5FrEtz9gtkKoVaZVAd6Zr3nfZLPyIwSblN2DnAzT9YgkNjC4YnbMny5x9aXxFPDpllZgWs5WW7jjJz93J71KhZjjNok10ybbXy/vmdVYORyPWoNdfC2UZKxA3SAszY4pdeiUSWhWNnxdIQRznP/66Z4nb/RrDybXf5d4mTI+DyaSWoNt3WxZ16L9zaEOABcLhye5qprr3Vkum+XHu33aksBntUmvhmbT/AJDkXKsQG+UHB5p+vXDKLRTtZfPUKc8Z9aqPSwLXRDPE4M8emyl0Msl4u8SZPy9eMUviLlbSG1SMmSdBnPYnqKj12W3mk02ZWP7m6VcZ+9x2p3iGJZobQFfLcXSbWztxzTaelxczb5UHiYRR2kduAjBZFG49vmp2tfabazt4xHmOWZFGfrUfiRdsFu7JnFwqkYzu56U/xNHO9vanDSKtwjKDJjZSWxrstyxqoRdIIMRVjgcsBxVfVj5Xh6aFJNibBvO76VPr/wC/0kvGuJxjA6DOR1purXMg0p4wkTO6Kr7l4xnpUtLowV2ExiPhyUtA7KLdgpyPm47k02OYReGojLECYrbBCc4OKfqCA6DcWzn5WgKY7YIqJbdrbw55cMbsI7XA9W49abbJd7WF0zzR4fiaS4IQQcHqT3pfD8sa2KuHVsDP3cEUWKRp4cSYgAi2B2Zyc4p2hgw6RHhNzumcnFEt2a09lcg8NybY7pkQlDcNu/M1LobOtxfDzwI0nOdxGQMdKXR7eY2dwQymTzCcgn16UujTBpr5GiXb5hJzn5jUuLM5/H7pBZtLd65qFw6x4REVAFzke9RyaVpcnilbqa1spV+ybWDxAktu9+1S2qyR6zdSfZj+/RVBB7YqKGKN/EbMd++O3ACnvzVJu1glNLYqaxoWirrOmyx6ZbQI0rH5BtPTk4FHhDTbTT59We2QKTdyFQCT8uav6jBb3Ov2A3ee0YZlGM7T71J4Utrloby7nCZNw+3b1xn0qFovMz91NM8w+OM/m69p+5lLmzDsB1GT3/KuEgwdoUL6ux6Eeldl8bU8vxbCv8X2NCT68tXGGFbdUV+JJBnGOnvXbGmnFM+ezKTVWy6nQeASbjxXCsUo+62Aw6gA+vSvWp5SuiWKgId91GDuPYntXkvgRYh4jIgBLRW0jM5PDDHNeqTzz/8ACMaS8UcTt9oi27huwM9amqnZM6cFa3mZPxZltIdVtRBGXuDAFJxkYB96xvCd2tvFLF8zfamHI4I5rc+JSTS6mjlgY1iHIGa4vQhOdUikDNEiONuP4qwur2Oqq1Gd2ju5m/eMwXqf4qsbVkkiZnjGOp61FdMzS/vO3OcU6GRftScjA5J6j6V0tXSVzx5puTaLlxJcwq3l/vS3P3ecVnM3lAllKb+w4rbU74nJYFm6AVkzKZI3aVWDKMDJ4FZJpMu7a16Ge6jeCx6c5z2qxBMXEawqqObqIFgeSM9KqP8AKfL3Kw7HuauWv2dYrbzgykXKnAPzE5pSjdOxWGqXmmzqbtlXXLuXdJ/x6gAEAgHvVG2ltZrHSN0jDM5Lgryfpmpf3p1bU5UUxqlt905OTjr7dapWll+40jdP5sjyAtxwprJaaH0KmnZsuXM6OutupO1GCbZAME4FODKNV0u1kjkmxZsf3QyAM96iZfLj1lSjyBrgdecHA4qWNo4NWgaP/Wi1IKqMACtVa2hHPfciiaOG2Chn2i53D5gec9KJme8Gqv8AaDCOPug88VGEjjsLQvvINwTgAevepJHnK3ywRfunYEHbyKiEL3b3HKShVSvoP3/6VYbI2ZjbHsQp/wDr1Ek7JDavcYwZSQAepqziFZrYSXQT/RmIMnAFVR/YyW2nN/aUbM8vKglsfSrSstTGpUiqj1FeWKJL4fcaa5U5IJxx0qd8ia78sv8ANEMMD1qndahYSmc/Z7l4ftKjeqYGfxpbmS8867+yWEZRSpJa4IOMewqoq6FGt748terJb/cZhC3YkimWdpMttbrKuZGDMDjHFSzjULlopfkj/cEhY+SOOme9VbSOdI7d9SvpAzqQVmlAx9BT5Lxd2TVqVOdNLQPsswt0kkZUcS8ndxSSOPKMiyqWWUZ57VaGkNOiRQQebsbcPLBfd+Vadh4I8WalF9nh8PXKhpQ4Z4tg/WiFP3bMKtVPW6OYvNWtJHvG+w3EsZKqSsRGDx601hc3STva28SbQuDMa9JtfhX4rMss2oQW1qsvAVpuD+VbVt8H2mjA1rXLOIAjKW8Z3Y+pPNE4xirxORVW370j5w+JNrrpsUmks4PscaqDJEp/nXm2xmAwK+vPjV8N/DOjfC3Vrux1m+kuotjhWI2nBzj1xXyNBE7gvH1TrzitKLOPHVYvZ3NrwPbyaj4msdMigMk11II0xnIOD2FfREPwf8bXkjPY+E5VDxCN5MhR9ea8W+Cd5Ha/Fbw/fzrsEE5Y7R/ssM/rX2XqvxNt2kl8q5up5APuhhtrarJJaaM48Fi507q2iOBg+B/iWdo01R9Pth5WxhJKd/5Dit+y+A9gyxzar4sutkYAZIolCsB9ajfx9qfAFmhDE5LnJX6YrPu/Fl7JjN/KiFvmUDNcjdtbndLFzqS12Na68PfCzSb+LSNQlu3ZmyJJX+Q+xI4FdLFD8O9HfzLTRdKDgZVpMPn35rzG+ubK85LCdmwSHOM0hlt0UhXi2jA3Dt/9asVPW9ipyk9E7nqz+PtFiUJZ2NvE44V7aMDFYknxE1AzyNNIJoWOE3PtI/xrz0aopjVweRx8veqhmaVsnqDnmtPaSexmkre87ne3vxF1NwtvBFAo5LDLNish/F+vX0UltPPFFb9BtiGQa5uMzrMvknC4ySe9Ezs5bLA85JGRzSVRrruQqcJ630RrSeJdSK/Z0uJCy5GWJAP5VlXNxeXkZ+2qsjA9QTnFR+TLJucSAHqM9akjcoDjqB1PShuT2IglFu+p/9X5ktZljK7YSUXjOMH9ahunuGLXEMOdmcluM043iviNx1GeP51MdRQ7EjV+QAWYcD61x88lLY6G09DOMdxICZ5FBzkCpPsgA5Y7x0z0NWd5nzGEj9mA603cEB8/arY4AOc1o6jZk4u+jKN3a2cyr/o8kjg/xH5QfWkMMUTmOOJUA4xnirkjIAq4bHTeOQPxqVFt8hXXKAc570ufW7RSbcvMpGKFZCxGAw6A02SO12BiplJ6DHQ1dj+zFPn/AIT8pyKPIRQ3ltyeT+NEp9hRTbdygi7QUdV4PzEdh2oPlOCWLqQOa0GszGqqrJsHXByTUb6cZCCG3Y6YHUUlUt0Kd76FKOXcqgL93pnqalXzPldpANvQZqfyDCN2zIHO444pywFQJfLUqBzkVc9VdGUYO+pA1xwELZwc8d6lBlncYQBFHfipHEe0bIkwW6CkVXjYsVK5Bx7VDaUTSUKie4yO4UnCpgDgqBweetTecuSEBU+vekVV2qxGTjjP1qv5bpIz7wevGe9SpqT1BOaaL0Nx/wA9nII44FQyXIaYxxlmZh82KRlIVS20k9cHmglEYTwRqCOD701a46iu99Biyt8qsXYZ4Gcc+9EYmR18+MAnuKk/0Yyb2GzPJI55oM0Z2lJmKEZAK85quaz0Goa3uNYbSTuztPXHaoXuGX54lHB7jNOyOSQ4Zu3Y1GyEtsk+V+2OeKqS6tGcpO9rk32pztzGqcZYEUnmF0YrGB839w+lRBm4Z/mOPvVIzzJsjyVV8tnFJJX0HGTasQxySzYO0ImDucjmnKrkM6Y2DpzyaenmsW3zZTqATTPMV1YhsN02kVaeupcYu3mIqCV2nn5jBxtxVny40jwvz5OeRgioVKkDK96ek7GQkc44IPrSlG2pMU0ryGmIlwVkbavJBGamRSVcrGAw69s0eYTjbjd3yKDKZFWNwFOcEip5dLounyp8z3Hsm2IYYYk5akQRtyyBcevrSloQ20HOPxzTAwkX7xxn1pRetiZOT964oVHwmFUqc88UyUqWXe24ehOcU+OJPNU7PMzxgk4FPmCxnaFV06dORUP4tTT3pK6ZCzljkoct03DqKkKhmVZNoAHOTS7PlO7GM8fNzSbIiu7BJ961SSWpNmtUxsjRZKRRqwH3i3rTCssbE5/h+6aeqRY/dg8HjPWlaWLyzG74bIxxUJtvQTd9yszGMGVQCpGO/BpizMV+6NvfcKtoseHcDeQOMcAVXk8wlfm+9k4xW2nQIuSPlsKUYPA+DnGcdM17f8OI2fTg2MsVrw+JvnB2MVPDYr3n4a/LpX7zCMANoHcUYhP2abQQqN1eW+luxV+J6SR+G7uaUYBQKMD3rw61Cm4jWQ4QsA30r2r4rXE8uhzL5JRB3HpXikARpVRwMFuTXTgrOi2jz8RCTrN9LH0P8MxC+hIUVgobC44H5V10i+W6lOGHUkdK5P4b+eNIhiMKiAd88k11bpLI2NpGDxg81505PmZ1qEZRSiMSVjKDuXYM84wad5jSOyMu5PVamVZIBtbDY5IK1LE0RkAICMedopJya2CUZLrqQtbb8TKpTZyW3Yp3nMh+VXIP8OeTUsjBlOW2kdFzjPvUDX0KZ3qQem4DNSk3uU279hAxVuECuTzx0p0afMVky4xkEnoaJZWZRIu0qf4s80jW0zYniCjj5smtZWSsSlFy5kPDSgKp5wfWp/tbCVQy7kXr/wDrqoTJB+8WPOBye1O/dbFEzMC3OBURt1Co3fQmmkWRj5vAbgKaaLaEsAqtyOQCetNEsZwny57FuamhumZdmU3A4z7UcyjsYRTc7y2FgsoRlpCq47nvUqWdp533hkLkEDoKilIVlUgEeo9ab5gjB2gbupwOabXPq2bOUL6DZRFtKHD+mRyKj8qJgFwFw3p0NTNgkbjz2FNkliCYkx53UACoUXsgTbY027Pzn94eTxjimvaGMHZK20gbhnoalWQOUdVbaw5OO9T+WDgqciqadrMtST0MuWNpJk2TFnjPHJ6fSpnjldssQFz8uTU+YV3Ho6nsKa5LbCisQOtOT0J509tyrJNIZAmG3ZwzEY3D0pzW8xfpgr13HtVjbtbkZA7Zp6yEncE+btuFJ67GCcm/eI5XcbFSMr03MRwKNqKh/eHb1bcOTSyyXFwA0zKioOUB5anxTNKu6SMKuOB3pK8lc1jeLK7QJguswKA/dGeadC825953BeVOTge1WLgRynIDLgcYOKjhSdivlnC4+8e5zWt0wum7kdvMtxKB5Xlj727bzUpKxMxAwVBP40rLNEAquu4t8x9qaiTtI6HnYB8zDOahtXHGSejIgG/1v2r53Uk9wDTUnWHdFMDPxjj+KpxZRuhTzBknJ9jR/Z/mRNt3bwOtZxlFPUueuiIZJVDBQjBgAVHbHpTw+4rLsKYOcE9T6VLFaxxAKDuIGBmo/Kty2x2bLdOvyn61rZSWhMnJWViNmikU749pPIIHX2pszQTCNvL3Eddo5WrWc4wFxxgtxQNzcmNQcYB9ai45wbsypi3jjHlE5J53dqszFVIijkj3HGfTFMa2XfvZQSOWAoFvGq7oSQx67uabmnqxVG1aIk2Uwu5WY8Ej0pUlCITMQI85TAp0QgiLNPKvmkZ5pWktoQWIVmI+UHp9armvokVTfMyNpW80l22g8q3rT828wDyLuUHOe9NeWG7jDvkmE8gAilQK37yPAX0x0pRdmVLQWT+z3Zfvt8uSD0/Gnpt3Bo9gQH1qN1Xa3zLg9sioFELPtnTawUnHanJcxhdrfYuNufJAA29s02RNzKJEUEDgg/zqsJt5TZuXPGM1J5zKTlSO5J5BqX7uo09dx33Q/O45yBtxUiqnlrIQEPdfWkEkbKSMD8elQySRovm7uemD2rSM3Mpxv0JQeQQxyTzu9KVhEjcSZb6ZqIXETME2tj+/jrT5fs7JuIkRkOQRzmocbsIvvsPSYbCdh56DGM0iSKeFH3+Sp7VGLeeVyd6srDuelMYiLbIcEK2Bxg0009iGpPRjmyGf+5kZ5xTFluEYeXtKk45GamWMC4NxJKQrAEqO9OlSH7x45yAKXM72HGdlZMJAJTmSLG0fexim/ukw/nFSOgz1poD72xKfLPBBak8+HeUkgf5eh25qnFtFSfvdyyQoAlA69cUblA2MMBu5NVD5hbzArgddpOKl88LgSbXcngAZxUNNoair3P/W+bZ+AWjY88c06OGVDjdkHk57UpnWQFBHgdSMVKsipGc8K354rji2gkkkQs7Bty89sY60/wAvGFf7zcjPaoZI5FmVUufLUnPPep0jDTj95lz1JParknbQFBXvcYxUIRwWPWmIcZBjzu/iHarE3EhCRDyweT1qCWQwcbck9PasudWsTyaibnQ7ArdeoPSmXLDeFikXuQWPFS722Eyoq8A9TzURaOTZ+7I9W2/1q022rlqlvYkWcuq7oUGOoB6+9SSGTo7Db2AGKiKIrBvO3E8ADtT3gK7X3hxnnnpSbTkOUdLoPIWSMlpiTngN2p2yPfjK7c8AGmllRv8AVkqOhB60rhiA0UW5jyKiSkDRDKYvMCyW+45OHAzikPnxnyBK6qx43AVNGQUC3DkNnnNDyRKVjmZHA6YP3a0TaWqFzWv1IkMqBvlBOe54xT90YOSikr1I7UGQOpMcikhscmmcYKuDhjyM9amykykm47EryxSAOJOO+7ijdCzDLKyY9ag8mNRzIM9ApHWp5MsFaG3BRRj61TVloLna3Im8olpWhOV6EdTSeZC4GyIjA6EdKfGXaUx8gPnPH3famsFhkbAO4ep4pLV6ouOj02AJMSnkNgnOSx4AqVs/6tmVSOveoBOeUcAE8LxxT/3SDDSDII3D1qrEPmu2SLKg+VcjsM9aCm4ZXcSc9TQiLGvmAbgeuT0qRJ024TkjqMdKmzWpPNF6EarJBJ5MyAqByR1NJIDtAjTO4/kKe9zG2HPLA4PvTVcPuCLJuB43dKlRbdym2noRyMuVMweIdOOhpGTykDjy+TkMG5FSlnY42q4HUMelKZUCp5Yjz3BHWiVmyvaS5dwO+VDIjI2eOtMW0RdrvOxAPTpk04tHtPzqCe2O9QrEUP8ApDb0zlfm6cU+lhSlbZExg3MHJyeoOaYyxH/WQLIDwTjNPEysfLCsWHB//XTXWQhwsjgnkY60K9rGjk1qDiIjYsW1QfpTCpjjwihmOOp6UmJkZfNLOWHQ0pSUqTnau4ErjtUOzZCbl0HrFKMuCg4xx3pGgbaXJAOMCkTLLuXKBzkUslvKTvjnYg/e9KqCVymnYZ5bFMCXdt7+tSJH5e7eUO/kc00eUn7ssu/OSfT61YjeIRncoLDjJ7U5JJ3HF9yEwpKq43kq2SM8EUKv+yRz90GmyTiI/MXBz2HWnKWY7T94DrUOyWonKT0RKRtQNINuR9aj8xcqBkluOnNDShm2sM44znvS54UScMRkcc0ot2CT1sOlTzVTy5dgBOTRJEiEb4lYp/FnrTGRAowzYfPfvThKkceJIyQ3er5pPYl90MeGG5kXfGQ2flZqnEMqElY1yBw2OtRrPDMDsc8HjAoUTeaHE0jgA8Me9Llb3BRVxwWR3XI4PJ9zSBndihU8njnnipGBVd8gJI7ClW4UHDLszzvI5pST2SBRs9QEQbBIiPu3UVXuoNQwX08xE54y/tVkxoMkMGbt81RRw7I/nV+Tljmmr9S3FK5WtLW+VhFfTFt5yoXoKn2xNJmJ0Y9GD55qRlijAXzHAPIBOTSRugRnt3QkngYzik3K+pnp0HM7Rp/qA2OTtWolaV2P7qUZ+8SMCmCW7kYgxSEMcZWnlnkUgMVMf3lY/eq2mtUS4uSsxQ0crhgoDjrk03bKgygxnjNMZ4VXzEQBifXNOijcuXB3LjsO9SldFRsmPkZsBNrDd1NRbYwwGRx1HrU/kOPmy2O+aqrGFY7iGcHg+lJRs9QbUtgmkjUbY4lGeOT0oiu7ZlaN12snBwn9aX5vNVPLRs4yfQ1PK6KrF5AOnygYzQ9NTRXtoVS8bHlZDt+6emac4mjUSKqlmPG1+1PxARlwxwO1NYLCrG3t5tznnJ6U1Izg3LRiMJ9huBH8w/vd6comkAe4ZEz0CnGKFVgnltOWYjoe1IV/dmN5I3YcgBuaTvIuWi1JPIRVxNKTnp8/Wo3trU4PnBWJ6ZoSFEIlmjJI6KWpzSJLhhFsPYGm42Zm1ZXGSR2+dqkMx/iU5xR9lkRdwl3qWzjHSiFYPuZVHY8EDpTvs2ZyUuZVKjjB4zTSS0KlJtIhlPmyKixFQOpcbeab8wLIYRj1B61JIbghlkMmwdSx5NP8v7Qip+7CEcktgmqvoOLKccTZ54Vj1p7QISoh3SyE47CrkcVtxCwlCgcEHirEq2ETBlZg6r8woaTZfO7aFFdKvHYSJEjKoJ3F+hqylrMBgCBXJ5JPSn21zCAfL2suefmoea3wJ9rrgdAf51CjYzlNtXHvCtuQV8p8j5zjrTkuHQM8KSEAcBTmqEl8ISRKwO7kH2p1vqNuoJ8wgA8ECqcHa4nKT2JZ9W3bR9kfOPmLrwKQ29peLi9tIWDdGB60/wC3SPgH/VseMgc0txLboC7j5V67fSokrOxalJIj/svT1iykaLjqqdvrSf2fZ+Yk0ZZ4sYwOgpnm25Uvbty56gU1jPFGp+bZn+9wT604yd9zNrmlqTto1nJv8ppoSwyxVutUG0GHczRSAEjl5VzzUxfUPLJOwqOSxPOPSoTqNwABuBA981b52aRjbRM4L4rAW3h1ba+igwJcAodu70NeTRPHcR7o5RgdFHXPpX0Lq0MOrW+L23injHKiSPIrm7jwn4cZy0WiQQcHJhGAT64rVYiy0MK+Fcle54ldAyXKzjAk9PU+laHhTw7deNtZaxTKlIS7EEDOD0/HNekv8OdDeRttiwLnlt/LZPr2rW8M+CrPw7cPdWVsbeQjYdzlt65rWOJSVpCpUZxXMtx8euWFkttp+oaPdW09sgXeISVOOMZHFWbfxJ4duI57V/LiAJGJUK9frXUQXM8ORJGCuAV2oCM0G3sdRDG4sg0jYDF4wc1g3E9OGKatdGEl3o+r6e9pY31tJCUMZMbg7cVHPodnc2S2caWCOF2BwoXArpbXR9HtYmjTS7RGYYJWEAn8qZLZ2EZf7THbQJgcq+CfpUxtJ6G8cZC+xyV34S0/+zo7G0jAcOCWRyCfWp9T8O3wghjg1K7WVSNqltwXnuO9a2NKZCbdbwyjJG1cg1FNa6zejy7a2ljYnlpOMj1GK0aktzd16LfYyNasNVt7Cyj+1m6IuApMigEc8E4pNeutcFjZR3VtYXEbXKbgWKkEdDW9BpusWUAt7i3jlYfMXWTP55pbiFZ41jurGSRgQyhUz096Nd3qK9Nu8ZHO+IdTmtpbH7XZSoonXY0T78t6YqbW9ZtEu9PRbK5CiYO/mR43VqTBbkRNcWzBIG8xQycg1FNDFqc0YuN6mIhgQMHP40m4pbG7h1iyp4l1ewlnsBPcJEHuBhS+DjtU2tTWzLZm3uYWWOUFwHH3cVLfaPp141t5kUcgR97gqCc1Fq2hWRa3jtbKPyopQ8p24JX0pKzEuaKE1O3RnsTG8RhMuWyCdtN8TRsLXT4UG/ffoHcDkL16VFq2jp9otZ9PlmjhL5kjDHjjqM1Bq1hdYtfL1CZ41mVtshGQfWqShJbjjVmnsf/X+QfESiGCxhZt7G6T7w6DNS+JLjbbW0cKna90i88nGazvEb69HDYCD7DcJJeJgSOVPSp9avNSjFub3ToEHnLkQvnvxXLGF7WZ9CqjTblsT6+5jsEG+PO4D73XnijVYJf7G3RQ794BcFhuAzWZ4g1rTpbJIrmyu7dmdSZPLGFwaua1qmmv4eaB7h4WMgyZV2Z5qpwlpc6adWLRZvbdxoM0FvNykRBMjck0txczf8IzOgGTHaHBXjB2+tLe3NidG2/bLZ1dOiOCQcd6gYfaNDuIYWLxiE79pzxikuqsZ+2Tdkya2t3j8L28M/Mi2il36hvl9afoaMujwF9iqkeASevFJHDPD4cGx3dTbBVyO2KbpwRdCtCxZ42hGARjn0p2TRpTlfRsZoii4t5YZrhkbzWIC8ZGfWjQDKsV5C0TLi9cqxbkjtSeHFiNoPlIO9iwY57modDiheW/NtMwJuW3bjx9KmasS/isWNOPk6tfyPI6gOFjLHIPHaljV5fGEMvmJ5ZtgpTGNxz1pmkCP7TemJt7rL91sHt+lEYiTWZrhmw4jULk5x7Ci1nfqU6tlZHl+uapbWGp6zPcXWoWd6tw4tQkjKSg6Fe3WuctvG3iS3uGltdbuVjHJSWThj9K9i8Q6bZajrdgzWcM7xwP99f51H4b8N+HrrSQ2oaFZTyGVt7SQgtjPArVSTd3E8uvha86nMpaHieta9qXiO+ju9SnSSdVCB+gwOlWdWht4beKXzY5ZyBvw4JX34q/8TtNsNL8TvBplvFBbmMYSNcAHvXMGPGERs7ly57Dv/hXXanNaaHk4qlUhN+0dzp/h/ELrXZ9r4f7JIcdBjHNesQwSWuhaWi58syJlWPJFeS+BbQXOsXCef5e2zdgYzj0HUdK9guMiw0aGCSSZjIoYK2T0rmr3Tsehljcoavcp+KLf7QL4jcYUjXg9Aa880fy0v4W83Cxtxg8A5r0mWwubi91g+a8UcaDMbDrx1ry8MIb8yBkfZLglcEYzXI5uMkd2Lpqx6HPK7tsbaxbqcUlrbs12qdVQ8Ci1cXMcPA+6CTwKtQrH5w5AcHrXdJ6JngVVady9ccq0eFXA6isnEvkvGZcrtOWI5rRvVboAeAPmFZsrrEpjL8853AnNZJLoDvJpmTcREyRsnzbcVp6XbEXFtcbRIRcBiW5x+FVGUlGcEDnoOCRU0dw6JAyzy26GUbtp5x61UHfQ6aSUZ6HS/Z/OudbuWu0WaSMBUGcA496qWUkUcGnQT3URlRcsVcct3qnbxaZeT36QXj3V3KMKDJuI+oFXNJ8KeKr57CbTPCN/cvbgrIwtSoY+uTiqp0073PUlJrlY06pDAt4V86Xz7gFhGm7n3qVbzbqbJHZfOYCVMpx2rq9M+DfxE1B5JD4fhs45n3M9xKE2/gOa6Fv2fPGV60c194t0TS4kH3raFp5Sv1JwPyqVCN9GZVK3LpJ3PLYv7TuLGw81bKNCxyqKc01ra9ZL2D7TNGA2FYHaK9nt/2bfB8MgvNW8beIb3p+7ikWJCfYKBiunsvhd8NdNYf8Uy15t53X1y7j6kHiiM1GWiMZ4um4pJX9T5zWLSri5UvfW06xw+W6yvk7selaGnaDqc9tA+h+HbnVVsT8j2MWUz6E8Cvo7zfAXh6FxDpGhWKg5Zdi4/Wqp+KnhLSLV4LeNliZtwNhBlT+VU1ORj9cV1oeQaT8NPiHq0DzTeHLS0ilfeourkK+fcYrodI+BPiGRfO8T+IbG3WRstFbpvbHpnpXT3nxZ0W+H+g2cxYcn7QSp/KsW6+Jmr7na2ttPWNR8rNIS35VMk0T7epfc2LH4M+CrNvMvb3Vrxx2Zwi/pW1p/gHwpYxMLTwxYOWOS9wu4n8TXm8/j7xXPhlv28txghU2j86otq+rtCTcalcyAfejaQkEfShNEc9R9T2aT+ytEddkel2J/wCmW0Y/Kq1/490GzfyJ9Qe4c9REN35V4mb6CNS8oDGRuhB4/Gorm7YgLLvx1VkbBX8alz6GM3KR6nqnxC0PISHTJpJFIOZRt/SuN13xIdZvBIdsDwf6so561zMTKZfMkkd3I5LHOaTMsTtLDgb+hxmpc+jN1Td7sXxVc3Ot6TLo99ffaIpMeZjn8DXml98PPDt5jDvZsDkiJQAw7ZFegTQLIG8yT94x3MR3NVPsqAkbDuPTI5NSnaVy9LWPPPC/gi70nxhBfWgnktIjuRwOvtXsMe9V8xpv3hPIPYViI7RYRNyAHrirbPMMbmJ9OeKJzlLQzp04QbfcvPcbsRttZVB4z1qqrtOGAfy8dietQq0EikSKSVPUH71LG8RZv3EuBkgjpTUUPcmjgEuVmfJ+uMVJHDBtMcgO3kdRzTNodtmG2jpzT1VfJZJGEgPOc8ipcUg1eyF+zRxkBOMDcDmnR7S7bZdwwNxPWowPICjzd5bPDDjFTKpABEEeW6nFSm0gi4uOqHtKVjIQLnoDTCnzje3BwcDnmiJgd/mHBRsfWmmIH5hu2j0NKMZELlS1ROyWojMpk8tgMADvTDEwIXHysOu6mythFljQhlPG6mNFc3EimaQIG6Mvei0orRmilF9B4sZHbfEeNuMt0oW1kSPEygSIOcdKcLPy183z5GKnkk96dvcoeevFSnK+pclF2K5jlWMjfx14PSkmRJI0RY8MvzZzzmpiPJ2OxwHJzTUC+cTGxwD0JrRSkncydFRbsA2lQNpXnO3sabJFt5yUjxjgd6kifBGYiR1zjpSsuZmZ/u5BCHnFNzuxRXKtVqV0hKxRtIgIU8n096Uxb5T5jHb2OasTsko2kbV28leM1EBGuI25+UYBxzUQkNxblfoMlPlR5BLEjC1GGaLa8RKqeozTpWLhkEJyGxuzgU3y5pAFnZdxzjArRQUpa7BNqLRNFNK+HEpEYJ4qYSN5iln+UDcQT1NVgCmI8Y2j72e9IF8wgEkhcZb1qpQ7MJNNWSH+dIkjEIFDHI44NWWlafbuIPHHFUdjuQTJtiizx3qSOHzhje4QHhvalypqwarrclkmC4BGC3A9qbGYl+7+HNJJH5bA/wCsVRwSc1GiXDM1z5eFTqB/SounojRWWrJS2WO4D29qXdyAuDxn6UhTqzM3PrUT+c/7tDlT3HahczdiG1FX3JZGMRZljLhuMDoKbCGIV1UKSelNEUzHY3ygdRnrUsKurMT8vYkmm3bQIzVR6iLA05KTTbWDfKRTJh5UpIjMjDgileTYXZM7O2T1NR5JcN5p3N17Zppt6GbcR6lsnCjkdFPC09sMUMjMccAUrxohTErYYckdqqvcDzwokJ2HjcOhq72Y1sSPGF3MNzKDxxUmwwL58W1h/F3NMW837ozjcw+8acGJfywoXuWzSdzVyW6EimR03EZfPpR8m7eAAD7YzQ6byWTA2nk+tSiBGjGWyPT0p86tsQ5uwKnVsYB/Gn/ZZVBK/Mh5BqN1eNcW7YAHO49KBLKIREJSMjlietRJyurDg7q1hY4flwBtJbnNOEKqr4QAYzkGoR5hXbkgZ5NPVgkeApOzoT3qndbk3dwCJ90Ern9ak6cB/mxznvTEDNvw2GbkgUwncqlxyvX1o5Ha6Gpc8uXYe6nIY8k01UVBhnJYe/SpHlj8pSB8rHlc/NUXyctHk54pNX3KlZrTWw5sYLxSg7OGJ5qCP5+HwBu6+tS7Ds25+UHJx3qNooogCjHI7GnGKFGa7ChELvEhwo96dGpTkfMo9+opiKY/njbJJyQanLKCPMwCw4ApN3ehonffQ+VISI8zMxzu4C9c17x8Ngw0bdKTvC9WGDXhVuFdti5BY/fxxXvvw3ik/sJR5gkKcfNySK1xzfs0jntOWIunuYPxakkPhxizt/rQMZ9xXj+mBDeR7xnByOe9et/GkmPTIkQ7Q0w3rjrXkmmqHukUnnPAzXTg4t0Lo8/FylGu76aH/9D5A8BSyHQ48/eJ7j7orfkuuiSZTYcBkGfxrE8ExxR+HoTEeH49Oa3mt5IR5jgY6Mc9a4ndO8iEpOyirDZZyY3iaTeT0ZqhjWdWWVGG4enNSZ3nYm193NLHI6EAoUKE4GetaQfVGlRJ9RTL55HnZVl6nHWlh8omTf8AKoHPGaha43SCR14HXJp/2mPaQuOeWwMk1d+ZbBTk3pULEKKIgsZPOc7qkjbClgflJwc/zqFI4Ei88Sytx0zT0ZuNq4z0OeBWTd0NyQ9rm4Rlj4aLd2602WWEyAMdm7ocZJppAO4SuVYHktTI7Pz+SwVV53ZzS5YNeYNt7MkSMJcBDhkIyTmnhChG1AQD+NJCF+0GN4nfLfKwHarBkWNsFehx81Z8raCEE3oMl81sAIAAckCmweS27s3TDHqaSaaJslRt9Rn86kLR8MiLvQceppOPKS1rdLYfMiRQiR8g45AHSo98EaCMAMT1JBJFCyyzEhyS2ON3QUQD93yoBH3s9TSi5boqaTaY5WC7hn5FHHH8qj82ZXSNOjMCAeppWeB3G0nJ6DHApyTFQCqCR1OCc81q5c2rIbd7PQbOSvytHmRmxn0ptstwnmIzbTnqx4P0qxLexwv86nc/Y/41UuZF8vzgrNj+HNTFvqTJRjK8CwW8tSxOWzj6VAZ/KD+YQG/gOM5pYnMiszpjjgUjh3hQyRqq54PcVUZXdhu694kSWBYBJKPmY4DY5NSxmOMl3XcSMYPaqctu28bGHIyCckA1OxeMqmdwI6miUlsi4vUkAwsshUEk/Lx0FPt9u4neCnbApPMiUbFy2TgADvTiqQ5hSUlu+aavYaSFP7yTIULzyTTnmiBLpMpkHBGetQEyOmNzE56Z6ikWOOLjyFBHX3NZJK+hMpcyuiwLpFyqxpu6/d6igXMomlUYAXHABx0quHicssUbISeKDOZJW8tXU4Cnd396HTQOTurMlZWB3FTz0OOBTZoxHCxO0lm45xmnQCRFyTuyMYY/rSSSKIgzKSd3TuacZdEbyelxFslON7HA6HOcU5YZ/OB8xdqk9e4pSy5CkFo8DB9PrTnuYpEAQn5QMZ60oue7M5z5WESSxs+yPercs7c4psiAxljHnORkVFJP5ymPzWX3BqZLhvLFsSoRRycc0PmSuxpxluzOljKAS+WWYtg8dKsLiMgyZ/EVeiMUy8PtOPmLelQiK3aFpDcxuT6N1qouVtCLOMvdZVmXBP7wFZeQ2OlRKJIJQROBGf4TVyPyJF9R0pj2kUhKbgyEDBHUVpddS5XlEgeQjA+zYzySeSaIJllmcyxBQB8pJ5qV7RY5d4MjcDvQwh3NuVdw5+lTGS2uTJTauRNCNyDzC3Oc+lPBePeJiCpPbmiXay70+XnGPU01k3RqjBlOOSRmq6aAkrXJlaA5dY8ZqIRCYM0it16A0iyNHE1u4YDPUnqKnR1KlTujJHB7EVm24vQuCk92RNEgiAB3ZIwPSpFdWkaLys7V54pwg2r/AKwHPRsd6rLbNbA7XZtx+ds9KvluE+5YRoojjdhjzihoI9u6SQAMcY61D5Gf3hyT2yaatoM+YXJc+p4FTGKXUjmaHqkMBJDbvc0b4smRFcnPIxVa6WUMI0fhuOlSiOYYG5gV6jP860aV7kxhZk4HmSAocA9SRSujLJ5mAcj5jmooSX3FhuUdOe9IHV3OVA2j1zms2m5FyUlsTb42OG7dfemNGGTfG4OOmO9NYAHKKQc569KmCiRPkBwRzVXshcvXcgjV0JAZVU8nPepsxIgaRsLjnFOSJRw4O7GBTRFsXEi8HPBqZKTV2VOKbQ1vKmJk6jGAR2pqfaC+z7y/wsB29KkijIfhgF9KYZ2EhXO3j7wpXk1YhRvK7HT74FxGpOTyM96TLopkEJBb+8KUAhSylCxxnd1NDCWZ1Xg44wKahbVjcbOwZbzPmkTGMgCldrhVw0wZD2xil2rbuVdeT0zTndXXAAx2PWr5na6Ek07MgSNf9YjjOenbFL5cZjYxnaz9jUjtGo8uNFwRz71CZghVS+Q3bGcfSldPcqLd9AUFQEyCrHvQ84t3UDzVjJO4U5JwxAWKTAOMkVJcgKoMg47g96GktgjOTTaIRIG3GIggnqaWNwFyIo2dufr9aNqYHkhNp5zQkJ+cEYTrnHSrbRDd9RQk0QZmiRzzwo4FOkaEsGmbYe6t0qMW7rHvEzAE8rUixRupLYJ9TWblG90NTklYSeG3UH97vK9MHNK8hjwu5WUrwBwagO7KoFAz95uuTTyjq2wcscfMe1ON7GrUWlcAwwVkZsdz707bCMbm3SP+tRzwlQmVYknnjNImzczwp931FUiVZuxLIiheGAUtzxnFLKqfIcg5/h4yaSN45laSckEcOcYp8cMAAQSbt3IbORihvoxSdtAKxgSR/dQjn0pIsW5Zo8HcMAMeKRuAVVvlB6HvQ8qqhLwKVJ6g1KbvcHDWyGx/aUYeZGpUk5x/OiRd5Cpk/wCz3NNE6K6xvIVU8jAJJqY45kGQw5xiq0T0E23pYiVtxUbQp6cnoKlliUKxWQAY6etNMqqo3KSzeg6VE2JCscpVHHfFEYti1sOW1CIrT9S2Rg9qS5UCQYYFe4J7UgSVy6ySZkXp3FKLfaGeRAZPXNF+4o7akwmUL5a4jbtx1qJ/NLbg+1kz8yihCJM+djI/iAxmk82Fsr546+oyTStoNuT0H+eDg7mLlsKM8U0XBk8wIwJU5Oc8VBuSadowXDcfe6ZxSSM4TaY8gHLOO1ONNIqEr6tlkSTSW+75Rg5BHpUkUgKgnoeuDVa3QoAzS/u+oA7imvAzMWWUpGM9D92pcXfUupPTQmW3g3ENMCWbJLHpVl/KIaNdny8dRWc/2fYpSTe4GSCafbrG23BAY8mlNXQqd2TxsHjbzBuYcHHGMVIq25jLqzbieBnqfSoJDH80RZsNycdqh8raEEaMux92M9amNNNXYnJJ6F/JIV9kagNgk9TUP2eUOkysx2ZIVuvNNbdkeZkL1+hp4M4IKHeCD0rR2iJSc3tqHl+YjF94ZTnJ6CnJbs8W1piAOx7Uwxs77mlzzwMmrHlshAkxkj86ltFQl72u5//R+bAfLztl2ru+9jrT2lMo8yMu3fgdajMgXdHGu0K2ApGRinr5udomVIwOAFrjeiVzVzTk0wkMp5yyqR8xxyaIDcGIAbCe2RzUkZIOMlgeTuFOkRkGdu0n0qWkpFpy5dRnDOJHJQ45xUiT+blWYhAeaiELN94gZ7Z7UMCMp26CrumZaqWo4Rxk+ZHKHznOTRmSNchVEbEjNMVNjCIRDb3YninbkhyZJQAx4BPFTJ3G4tMet6Y8JEzqfXHWhHXcWKu0hPJfgUsxj2qS5+VhytLsefGATnuaTvux6IHww/cxRMSec1AyyLgFmt1HUoKm8vy9qquPcU6WOaNfu/e6EjNTzpMlzfYhxlEjF3IoYkZ6ZpBDBG37plkI5JLcmmukhyJvujnPpTFtoo/utkk8kCi93cp6qyHzs0RWYxCMs3HOc05pImiIcjH05zTlK8RPFvA6E1E0aozjvnPI6USaewN9wzE7BGDDHTnGaeWYNgA7D3zmo3Cu6EqW+nrTmZo3284Hf0px3uxQi1oMBkkfg+WMcDHJpfJO7qMnr2qSN52lAfy/LOcMw70SRMWJLKcngqarVIJaiPHtX95EzK3ByaBLHHgMmPrSLEIt26aVs9ieBQLmF42R1BIOPmNKzM+ZfCxbhoSAZPL2nkYzQTDHJh5GO7G3A6U5ot+xH2LGehzikkiAJBfK+3ajUdk9URvczbvkTcB1ZulSZZ1MkkCYU9u9NnQYQKH2jtnrSo0jLgxgL0HPNU9rljZVbasjloh0VevFJMqtEPMlk44Jx1pXkZPlZWY/nTssYwsj49cip5rlbbFdYrdkC7STnscZpJNPJ+aKRoznOCcirECQsWAcs4754p5jGzjJbuc0JtkqUr6lBLS5V2kuJ1dVX04pGtGjRne2i2ydABzVxEnQhXkyp5Oe1OkeN5d0n3gvGKOaSdh86aMxkGECRyx+2aUm5jbYxxv/ALw7VoxOJI87WDA/xCoLvG4IF3hhksx6e1Q5Nz0LT6MqqrvIsYulC4w2MdKja0nYuEuJSsYJ24PNWhZwMpJ2JgdvSqb2Ujt5kVzMj9BtbtVOSbL2VxslpPJHjknryetRNBdRKS2Fx2BzzT1spocG5uZ2LHnPrU6WqBsS27M397d+tQnZii7rcoZlTIDMQex6Cg+cACqg884NWTAwk8wShohjgjGKtbYtuFVSDTipLVl8yeiMyGaUsw8iPA4z6VZhklQnzJASOme1WFgjcSEIAR0xS/2c2BKiZXPNU+WT1IlJNWiEU0rBgCccZx0NT291NGQWiLKRgBvT1qGK3nVS0U0cac5DDJpgS5Y/v5NwBJG3GKfs9CNtTSiuYGwZVlUqcAjBFSefplywW6VAgIOZBWeGiwI5fOPO4bead5UDEc546N3qXBp6FcyfQttq2nRkhfLwP4QOce1TSXMUm14Gb5h1Pb2rP8mJHMoiVtuBgURXEPzYeTnkqRxT8rhNX1RoiG980RwqNjjLGQ9KjRb5JMOyAE/Ljt9KpLJIoODKc8AjJqV7+5gRRJAWcd8dKr2kk7ITg0i3Lby7QJp2K7cY2ioTpcMxaV8BmbjnoKablnUB92S2Sc9KWUX+5ZBJFIj8DnpS5maQk4u4xdKsIbuWaKBgWx0bgn1qC8toGjDC4kR2bIU9Cc1pxOSTvhLYHGPWnrJEYxDLCFUEnzGHOfSpUkUsRUcrpnOR2zFWkWQOd2PpzUMsEpYRywNgn7wXiumKQyJi3aMEcgYwTz3pfs8L585wrEdjwKftUn2N4Ymo+hyty1oih7uJZBC27GOnvTd9pqKR3aOpj35VCeeK7D/hHrdoWl4k4x2IxVdtFhjj8mGKPcOmF6Gk5xvubLGNbo5bUbGG8VBO+QrgjIHrRqmkNqVvLAzKQ3OZFzgCtq60W5YbXRhIxw2F/Km/YpLC3Vd0kj5Hmbhmq5ro1WNg2c9feHYZ7MWyWsKyN91gMdqgvPDv2bSp/s91cwOEw3kPgn6V1ciNLIfLCfKMgMcZqujSiRoXt+CPvA5FWpsmNSlK7ZzDaNqEOizPH4ivyVtjiJ2Urn8utLZ2mu2/h+KZLiAuYNyxTDpx7Vq3lzbLO1vJ5yowG0461HPq+ixZju5TAQQoDjG6r9o30LcKU/hKGht4jFmssenWZjwN58znOe1RaZqs1hbXO/Rrt99wfMeJN+M9a27O/wBAUMLSdVi6sMjH4UxZfscrJp8crwSHc3zVKlrqipU9fdZiaPrGnpeXMSRzK07/ADeYhBHFSxX9nPrkuy9tSkSrklsfhzWnDDp9lLdv5Mr/AGmTcS65KnHaoYdJtzdteTWdvJGyhQCmauThJ6DanFamVqs4XXoJIyhLRMAY5O3pVvwmcaWp+zyrvkZmBOSOehqHV/CP2zUlurKYWyJbnPlHB35yKt+EdKXRtMSOa8uJ55H3SeY24A0nJOOg+aTfK18zx74nzed4wnG3CKihFz09f1rmVjVGCy/I+Tv3N2rovic8cnjXUVgdHWIqAy9OgP8AWsMwtKGJOPlDNgfe46mumHM7I+exzbml0NzwDf2+n3uorcW89wr2jbRbpuOR3r0pdbaZtKj07S7tChyGuAEzxXG/A3wh4m8Z+LZ9L8L2olnNk4dmbaiAkAEntXumqfAX4n6XoGqan4h1nw7b2umW7yLHbOxl4X1NKq1GVnqzpwcqCjpI4q0ufF13canemK2SE/JlAX3DHNeYXURGpyQybITvHJ4/So/BGs6vfeI9L07UPEN5DYT3arLm4IXH48Vr+NrVNL8S38UM8FxEjYjbeGyPqOtY1KbTS2JeJhKo4LVnS6AFNsHDMwUdjWjGpkl+0A5bPTHauZ8JTyzaa48wgMxwBxxXU6XN+8eFoWGBgHNU5vl1OScXe1izNc7IR5nzGsxmEsTs0gzknkYxWnqCRfZXRjh65v8AtKxtd0c8yIy9mPWnGN1cesVyloqIYd/mq4Y4BGOK9Y/Z68O+GtatNVuPE2h22rSxS4iaQbgi4ryS38mWMSo0UiN0CtnFdb4FuJtJt7iO3u5Yo5mOVjlK5Pvii9mOTc7KJ9NRWvhbTIR/Z2laHYbDhmEag/rzWdqPi/w3ZxnzPEqJt7R5OD9BXyb8YNd17TpbC803WZreXeUYB8h/z61m/DzxVreuvfrrt+91LAFMRYAbc9egGa1jBOLYnKcnaXQ+obv4maTGCdMubi5dRyGG0N+dZ0fxd8QMjlNLtLaIHCtK4Yt+FeTjWI4Y1V5Zt7kg5HSpn1ue5EdtDaxOqHLb+D+lZupFaJB7O9rs764+JGv3B2TS+THnjyF2n61iXfifV9S3BtYvin915MBjXNy3c8hTy2Kv356VM7OUDPKwAPap9qmzVRstC95rzTK900bkA53c5p8d1FFu8tAf7uDjbWdGY1yG35HQMOtSRgMwZBxjoTihb3BO+g97jeGQtJvPJqI+fn5E+Xp9Kl+yy3EgkaWJVHUsae25WCLJGxzyAc0OSZi4PuMVWLANesDxwCcUrRqjECZ3ZuPmOaN0iMuICQW5x1xSSLJKxkSJo8Hox5NQ2r6G8Y8o54ZDGF2hj0DYoMEqgeYwyR0BqRI55Mq8xXHQLxTTCiEuztn3fOfwqJSV9ROzehLB9kTBdmYjggGrh+yNGxjcHd0BH3aoLl8tDE7MOoIqRY3VMvhQeQKialLY1XdEMtsXUhCu4++M1HHYSNnMqq4HLetTySQq3zke9H2tB86qWHQBRmnZpXQSd9D/0vlc2dvGBK8jO4+8BTnNuyrtLknouOtIk480uRgA8A1YEYk2zbUDg5UDmuLkk9bnSpJ3Io7AhS7oqjGQD1poZdm0DCnvVh38ydUmYk4x14FH2ZGc4+6Bzg1bSYotqJW8snG12J/SlVJVG2FVOR3FWUmijn2hZNoHXFKG+bcMKpb17VhKL5i4ybiVjFc5w6KPTjrTZCirsIcMp+9Vh5QSSGL+nPQUEs6Js24b72RyK1UNbmbqWViJbVW4l+71zSLPsKiN9yrkHPSplaRvv/dxge9NygjYGPaVOKcouwnJPUFmPlOJG3Yzx0FIkvlJ5gK8dTnpSoyjEZiDluKfI3Aja2VOOcHJzWa5tim015kjTwqy+ZJldoJUdjVS5xJMfs74VsYJPSm7I1+cjLdwe1Kqx+YBywHerhHUmbS0Y6VMNi5fBVuDnrSRufvDAOeMelOAEuMqCoJGKc0S4Z+VReCT2HrWrfQcfiFnumRvKhKKWBLAnqKj3NGQxkyWxuAqFIYY5d8UwkD8CRjzUj22MSbiXY5JBpOMW7ijzSvcsfuZYgsvmKc8EVB5yCVj5hJAwOKG/dNywkckhR+FLEiNkjjI5+tJ00nczbu+UZEyoWcsBIQeKa4dlGUb5TjBzzVmOMW+HmCs+MArzzUsqSxhHQgE5Jz3ppq9zeUnyehTjEodGxjB5yaI/NMredIEXsAKso37zzJPmYdRQDFuk+VcEA/MM4puV9EYqTlayI41RclmH3qeok3sqyrsCng/zxUiW8EyDG0PnI+lDpLZ3EcnBViOM84qXLQtRSb5gOxIg8x2n+HP8VNgndiQx2g9eKkuZQ8wURYC85bvUUziGUbipLDop6ipimxy5W7D9+9SixAEdWoWLyQ2eGX7ozTI0jQl9+MDk561HNNGCCRIxJ6jpTblsjLW+uw55LdeM/O2Ceake4XcgRTtI+ZSeKgWCGUMeRyOSaV12yAKOPc0SUbWZrBe65IG8qb958qgHO096V44pl3QnDg5IPApskUiHO0FcZ4PSlj8pX83cwBX170L3kZxd3exMPsxwjcf7Y6LTZktfMRmm8zjaQoHNV5APLJLOFb8M0SRsu0+VtXH3sdaag0rtju2yYW9qVMcIKnr83alitY1PzM2DwcGoY0LMS8u7H3RViGa5YFWQAEZyetVK9huK3tqG2P50AKkdF/vU1ZYkXYzfODyMUpEpdQXUk8ZpssUcbbpeSOozmklqUoS5L21AlJMr5nTkgVESka+YxlfB4UdKd/o0rApujGMZI5qKTzH2xoMLnk96a5U7Exk9LkqSMwErED/AGcdaPMVuWHfOPWhYsSYLZ9KmWOJhkqeDnOOlRUkk7F1IuctCBpS5yIwMdMUoLb1UJux2xVl47bH7nq3bPNMWIBwTPjHUDvT52Q1KMrIb9miLk87+wz0puM/6tDycEnpmpZGjMhaNmDD1pjNNGn7tyMnn3pOUnobqWnL1I3hERHzZ3dTnhaa6LlQTkA5+tO2T4M1w3GR1bk/hSSMHJjwNw+6c9KqC6Gb8yEiZMzRpg545pWdnAlbnAyTjpUhkCyLHJwp754qOYfNsh5Umkn7w3G1mfMdnDNIyhWCxg5ILDmvoDwLILbREU/KCoIyK8CtIMAFrhQzMDkNnFe6eC4UbRo/NlZyFAU9RTxDnKPvDhTUKjaOY+MlzJPp0JaRHJlGeOcV5Xprol5H5qllJwQK9J+MDLFDbQht6s5xzjHFecaWSuoW/loJGLjKniuyin7DlPOxbXO2tz6S8JCNdAto0YCILk4HStRI/MR0Z8pnJJNUPDjwjSbe2SIAFQScc1ohgxKqMZ64rzE21ZnZNap9QSMAh0XgDgA8GpS0bMdo+UjnPrUSvIjqigkA/Nk8VOLXzX8xJfLXPAz1pwk47mM4aJ9SH5EXZ8rJnGCMnNRqIxGwC7cdwKueRmX5iMkH5gOlNRLhLdkcZAI+bH3qt1I9DVOSiRJbuqgmYeWeoz0qxF5YDfdKeoHemqsimNVAYNy27+VTNhc8fUY6Vm5X2M4x8yKQLLJtzlQM8jrQ8RWJXSPOW5w3Wonkk4Ow4Q45OKkTz/PDecojVeuO9VBPcSir2TH77pJgigB8ce1KWld9s0QVfXuTVcxS+Y2Zg4Byzdx+NTxqkn+tkJ/uvnPHpVpprQr31dkcttGwEhbp90E02L907t5hZiOv90Uslv8Avd6zsY1ztFMee2RsFCUxy3vVcrZl7S2rFhuYmZredmVj91h3p0jvBmFWDKxHzbsnNTRG18pnSON1GTyM4qB0jwksY6HnHrUt62SNZK6uiypjgZyfm4wBjinBlWUPjYG52ge1UXNzIfMXKoB8x9TTUuHkYRqXXavUnrTSTQKDfU02nieIny1O08HvioLuRpY0SREiRvuupOfxqONDJjlgMHBz6VFdtdPCTFGgw3Vj1NRZcxOqjcnslaNDL5qsN3UnmrAy/D4wTnPeqKWt5bxJMyK5xuKjpTrbLybpHdCuCBnIzTnCzuhe09yyVi8pAOw8ZH3sU5ltt2HuQGK42njFQlOSrt175qIxwf8ALXaz5xknk1nFNasItL1H+UiEGPjGRuDdaHJ8xNiqzr8z8U2Vkt4GaM+5X0pnmRiEyQqwZj1UVpHVMOebdi4LmI7QgKEnls1GWGeJA7Z71UeDzxGzTSKY+MdM1JGGhYPHEWbIyxGeKmUE1dC5Xe7LXmDG1I9pfqTTXgjUqxckE5wKiF0XlImRdmCTx19qFYBMqowBxg04JpFtxm2mTbhDIcEA989hSeQzOTnKA5Bz1zUGA/zSjO3qvrTkuHXBx5ZHBj9RTaimW7tabD5IfMjJDsoU8j1oZNsCSKoXkDr7UxbmYnZGifMOcnkc0qux3tIygoeMnvSbZkppu0lqOiEHErAqelDgu+yLrnnJ7UiRySruEinHLZODSKjlRJL8rnpipneT1HKKSJJIGA2QnHrk9faofsWyRAmCIwcEdh6VLuDcu/I5Iz1p77pBtiONpB+tUpWIUOaJAc5BDFMHqRnNSqrBhIGVc9eetN3pFATOpdVYYIBJqM3B2mQY8v8ApUp82lzR6JNFiUyLtZ3GN3AzVd2JkI2I2Op9akxJchAWURg9TUcpU5ijdS0fcdzUcvLLQ0jK6uyIySIjIG4B5Y9anhRWYSSPuY9BnioXRmUn5yT1wtJCGf7o+VTyxPetXFPUmCcXdM//0/m6VJCzAKN44yTxikikwhGANv3s9DS7JyrY2sg6560ySK4dVSFVB6knsK4k2xRs5ixRANnkAj5Dj+lKkboWeRtyk8etRtIfMX97u2nr/SpZBuB8xiAP4ielTJWYVYO97kjlX2rEwx3OcYpm4vlHYhsY+vvUSeVGFSNVZW6uamxsX5iMDgY6im7F025r3hPs4lU87h0yKkSHHTJAG05NAEXAVjkde1CM7Bvm+Qdqnnb0FzO9twWDkqAB6AdKXyerMnI7BetMeViyJHHnuTnpT/tLW5Dv8+TyPShc9jRcr6iPGwkJGAuBnimiVcMF4PYk0hkW4kyHdRjIx3oC7gfMQjHc9zVR03MZTd+VDIJ55B5srLsBxkVLJIsi8Nwnc0yMlV8pY4xz6UOyqSJmB44UDvVTuzanaTsNSWRyT5LAHjNJMHiA/dsA3HrUiTZ+ZFzjjJ7GnvLJtG5Tn6UrNEyaiyvFM0gaMxgEDANSJFOsWEkyV9DTwrZyABREIjlhKc9MGnKSsSry2Int7jyg1y/mOfu4PQVIqMkeQmAMcZpRlmPztgHk07zFj+XaSvc96V9LFN3ZG0LEBiyqv15p7KN3yYDep5pPPPl5YKAB0pu/gY+63VvSs25XKSTQsalmMkWVDHkHnmpAFyfNC7BSRoqFgrEt2zTIkm3Hq3dvQUKSUhWsr3HIkWC3YdAKV2diiIMZb5h7VDsuGkG0hRnNEpndiol246kD+tOSbYlytakztHHIScFO+T0qr50DZk27VbPBP3vemtZx53fvnJPYZFPkt1YLH5Q+T+IitFZbCUb6CyvmJFjfB7rmmlZAWZ5SxXuvNPaBn5VVX1xThIkKEDqRg5qZSsxL4rLcYspSMjLAHncxo3zSR7OgHXnrzUgVVi3k5jbrx1NMhTfkTfK7H5fpTjJp6FxjfccUDIMYUL6UlvbRBMY+bPJpfuBiGHB4z0NBbGP3o8zuB2qozvsOS1S6kh8lt2M5GAahMtoCYn4U9SO1PfbGyyFT83emRx287BfJ+cE5yOtSpWeopRfNox4e3jBbzVkBIC8dadNcJHJsWPPGcetLG8KDygi5B5AHSo5JY9jEL84PO49RVNqWthtK+jJEjUKxBOcfMKY6hMFSCD19qaGjyEy+5hkgc0kCeSrCRck9MnkVOttzOTa0sKfKSP5iFz3J60RhfuyKyhx8pz1FPcqWTc6jI6EUyGKGMq8gYhSeaHId10I2i+yzKUGAOc56n0phXdI2yJA0mOMfd561bQRNvdCx2nI3Co083IDbckYz/eq42ZDfM9CDySiNnopyTmpPvqPJyAR165p7sXm2bcOO3tUqRYAU5wTkAUSnbW5XLy7alYjaAp5Y5IJFRxwTAldp2P1HpVsoyMp3KRwBu7USXA3ldpRs/erPnuXyNW5iltjSRiYcqRg7jUuYQdqR7S/X5qSba8bGRixGAxBoK27FZEVmUds9eKq63Q1zWaGqj7nijdAQOvX/ACaRom+aViWB4JJqYu6EeWqoQM5xnNNaYll8xAoH3gDmnzsnmSVmRI7MfL8wEcEkmrEf2h8qhKnOfYio2+yxK0iLjc3QdRTVJEZEaS7z0LChz5tiU5Jg6YYFlcBG6ZxStLBwxSRmJwDnINLK1w2FK/7zGleNflBOdn3mHajkursbbvZAf9WWUDLDuelSHznQbunsKrYhJW4tZGYDhgTUy3A3rGiuDn5gelTLRkpXdyUMqsMSbi3UChrsBuUZmz3700Y8wtsUYJ5oUxM/nSxMB0wRyaXNfQ0UtCwDNwxRQDnhuv4U0tK5HmZK54wOlRLMs2SG5XgcYNPWNJBkSnI6+opq19ROTb0E37kKfOMHq3Q09kt5o1wFYEcjriox5hUAyqIm4yRyKiktks8lLh5ABxzkk05WElre5Z8tGwmAMepqXfsPmRvj1UVQxK4AZCpHSplllbBdcMvBPrUSu2VGN1e5Ms/mBgxPy8kdxTknkCmQsSg6DHSqvmQucyggg5BB5NOMyAMY9+ewIolBN3HdrREpnmchnj69eMUjJEBhHxz8xFV4zITiMH5uvFSul5u2/u9jHhgacl0M1p7zJEn3OY4VdhjgsvWjy8y5wp59ajlhZlCLchZscFBiogRbBEIllDZG7GSDSaVrFO7epf8As6Rrlyq98Z61Fc4jTIwS3aqzl5U2lmGOQ7dvapFZWQFg2AOcjHNCTtexo3djWEWAHU+W3YDNIbDyWJt/MCt0JJNK08MeWdiuD64xTpL9JAPs8ztk/wB3j9aUrvYzldoURu2dzEAce5psdtCqMm1i2c/Mc05ZpS5jMIHuD1qSJS4D7gAO3vT5noiWrpXRC8TMuyVMHsR0phguIwCsuxcZwTmpXM0kihs4HRsU2VDkZy3qa05mh8ysRTT3ccS8K3OM+1O+2eYwj8kjAxx0pZHjEf7wkHrgCmrKm7Il2oOgocnazJsrhLJcom+NiSOoPpTlncgbthBHGexqQyxou/cu3p1ohTzlGYkLoeDjrUS16Fwb2I9rTfMsoBXO5kFSG1aSPCXLoGBJBPU0r27LG6KNpY5z6U37LKV8xrjnsoFDvIclbqNVJ1PGGfGOKilW42lZogpPcGpzBKqkIQdw656UwKWAMxLY9BRGSWokQ23DYeeQDoMninyPG2UJBI74/rT5FGdwXAHY0KI3yWjUcfex39Klu/vId+pDJJ5yqPJGehbPSkeMIVHm+WGHX1qVorQfu9rE5+Zs8VXntY/vJyFPGT0oUovoVKWg7y2k/dSSZ9D3NJMBCQHRio654qMkldrKcg1Ol18uJ9/HbrxTnHqLl10Knk7GwifIfxFLuEKh3dMFsAEdKn+0htoZjjp9KjdEZztKttPINClLqgjBrUh8xlncOUK9gp60+OZghbkeuDUynBJCAemBzSfunJYGRGPbbVJ63KirKwAjf9wgEA5bvT1eYZ2RrgdCOKHBblJGYjHBPSlMilQoU7ufxqmm43BrU//U+ZYZW5MhJbOPl5xT2h3oGjYNj+9xQsiRgkI0fmfxU4yNJlFlUYPPGMCuJ3epvFJjY4njUNt27v4gaRbNRuC7gzDg9qdIzkB/vhWAAzUwdYgW2vn070Sv9kNe5HG5IMIcbojkDFPgkKlt0W5mHDZJyacdqEvuGOpOacZFh+m3LMOalNvdDixo2lQXXJPU0qiMDCy5C9ATyKT7UuQGX5H6MozVhmtPLLOmJAM5xxWUk73CM3exRRdQJwGxGz9cgECpJIZH2RySFlQ5JJ6mphsz8rD65qJJJW6RH5W6jvWj5WtilGwsawx5kDqqngb+tTOI/LUeYB3HPWq0mSSHXGOB6A0yKKSTODEyKSeaTptq7Bu3wl1bkxRG28xhkZHvT7e4bBYPk46k1QmmZAq+WCUOMZ5prXJkKhVw6nDemfSo9lqHPeXvG19ul8otwXIPDd6F1q0VghtAZWABG2szKzN80oG0fkajWGKKbctwxY8bkGcGhQs7lKqlsaxlsJWPm2gjcckjvVdJNMklbEXlkglQw61VlZohmR3kJPytjk02AQuFDHEhPBPBo+Ed09WSTWumkZWBGbOVOOlRXWl6NfbY7qKLYrBmDLnmlllCkI+NytyV5p0rIp3iF3IQkD1q029mQm+YxrzwR4fmkeNLbbG3K7eCfyqOTwO67ntNRu4Aq8KsnGMVsC/n2ZESq2eN3any3M0ibZZ9vm5wFGCa1fMw9vVucrfeGvEElqItN1HByN7zHINEWgeO7eOOI3ekSkg5YFlx7f8A167GOSO3tCpBwnUEZNN/tO1MmwjGR3qZNs1ji6trXPPrvRPiTczM0KaPFCOp85iW/IVb8OLq+kT2yeLNES+t5JSjvYXDfIMcEhuuK7JJ12+YkI2qxyoOKI/LO1IpGQk7jjmkly6lTxM5JJs+a/ihcabP8Q9Xewtjb2YmUJGEwQAi549zmsxYorwAx5UY4BznpXsPiT4d6DqOqz3t0srtcSFnYHBHsKzm+Heh2gU6UbrzyCQs0m5TxWrxKskcdSjOTbZR+A3iz/hBX8W6kZSk6aXmFQ2N7gkgVrL+0nq2tafPput2cCrdqYpCsrfMpHOc8Ck+Hvgm60O7v9Q1Oa2lF4NgiIyV5Pr9a6K78EaFfHzZNMtGOMMQgBNOGIpOTuTQw7jH5nm2mWXw21BT59nNbnPIEmfpVTX7DTLOYwaTKJIlGY2C4AFd+fhloxmUW0Pkp3KtzXKeMdDbSrpbIE+WoyrD+RrOdZOehcKT5nbYu/Dy3+1abKU8uWRm+XBH5YrrrXRPEPmsUtnRQvKsmc/lXD+ErS4mjlWBmt0B4aM8g+tdNbyeJbZ0hHiC6jK8CXd81KpNtlSjG+uhevLPUmZUmkiU4wY9pBB/GvK/H1neWOrjeokhdR0BI3V6oNX8Syuy6hdw3r5+V5Rg/pUvmyXjiG98PQzORgNGvT65rOFecdS5UuqOD+HmmX5tRbXcMqoxLByPlA+tepeGvO09fskFuJEc5JZcmsqY6tYReRaQQRDHCt06dKpzv4pW3LWuqtaM/BWEc/hR7V1JXHGjGlHQ3/iJ4Ft/FthbwXsy2DWzGSKVSFySO+e1YPg/wZoPguSWZtVXURc4DupB2/lVePw7qVyyyX2t6jdyEZJnmLBfar9voEqJn7e6RluVQAZNdUJSUeXm0OXlpuV2tTadNJu7hktreQx44d1xTk0+MOwt2Eee7daqW9n9kddsk+wdBnOa1TdsgG2EZHXI61zycufQ3VrXKc+m3KIGUq+xvmyvUVX8i5lHyQ4HPHatc3ExXzIyGZ/4G4qPy7gATSSKi56L3q+ZrUcY6dzL8i9UKJApIPBzT4rnC7JEw2eSO1aT4kI3ykY6cVBJ5fOIy0bYGcDJqk29SY0r6JlaSWIriL5iTxg81LbPbFvLjVw4556Uh0gF1NupVuuM00WRgDM8hBDc4FTzWHfQs/IsnmFxnsM0xmMzHbMcrznNQxWcKn/j4kkU/wB6pNiR5EY+tUlZ3REndak8RKA7ssGOWOabPLK2ClumAepPIoVyrKhX7x5PYVLJjaVB4z271m782pooq2hFiYLhJShbnIakQkDe9wC/OdxqOfHyDd83GSTimyhAVAjU7hncTWvM47kcySJPOSFWb7OJHPTIzTQW+XClC3JGeKRJU8oMAxY9j2pHM7AINpz1bHSna7uthJNrQlVcsWI3AD5s0guEjzJvC4HAqErHHt3zeYR74zUcgjaX5ImI4JJNVe+5lUdnpuSxvJl5Twj9OeasJJM42AqAo/OmJGrcnOAOCaau8ZKsiN/ezg0rLZl0ufcleQW+Hkm2hjg5NNldzKEX5lbkbTmo3jhlQPdAu/qW61NHt8pQmFOeATzWbbSaNJS6CSOgYDa6vxkleKl2SmP5B8x53HoKDBO4Un5lY5696jO+NyWycnkbulN+8tDOMWpCynZGAMPg5z6ULLv+ZVZ9v3mxxmlXMgbMe1fpzmmNK6YgTaueenJou9mU5K9x0LSfMzhcA8HHenZkYE8/UVXlkZyF3tGCRjnvT5TIkYDygKPvMDVct1e4pTu9QLESdd5A59zSl/ly1uRtPPHNIrJwYkySODjoalBkKMGHLDnBpO7WhDmthrSzOpe2iQIRyXOCPwqFJ5RHuuCRjqexpz+ZtCvuAPGO1MkA4VFGB94n+VXeS1G2p6MfCYiQ3l7l7AdqeTdOMRoBt5KsO1QpGkeH+YAc8NiniZy5kZnY9vpVJ31YRtflewyV5yuUt1GT0xnFKswWMITsJPzA9qhkmuQT+8KrngZx1qRGzGAVywAwc5zQ7PUtpNWT1JhJnbsO8d8nFLJjzC5m3L9elRSOdnEXzA8EUwH90SGYHuAKzumznkprS5bWUDaTnDnj0pjiOBm65YnPHamAgLGoYjHSjKPIWkQ4UctSaTZrza2ZLHJKQFjTp3HWkSKclWc7tp6FugqISSMI5I5WiB5OO9OnIYDYzAfxY4qnJFOMGnrcleGZiTM7Mp6kHpUQjb/XPt2gYU1JHcHzGDscleTTDcMoc+TtU8kMKSlqQ4+7oPkkxtIXEhXk9qi2zPFuZzhTn2qNPNkkIU5IXPTHFTElOi5wORmiV7l007e8RySAYLK3y+hphlfkq5K9cH0qSV9zq6IV46HmjdtI+UkHqSOlVutSn2uN3uAJDI2M9M808XFvuEaZOPzFO2xvjHOefpTSlssrERb8AjiiNieRxdlsDFpjycqv3cHpSNK6na53ISOM09GjWMjawB+9xTVaIEDGfelLQfs1a5PncAI1VP8AaHWneZcquQwLdMMKqs21vLBIDHr6VK0mFJXnaOcnJqZ6vQfMluPDlCFmAUkdBTWBZtygsrEBs1F5rvGFfIIJ/KpIp9i4AJJHT0puLTHKo0l2JWKqMKox703zHbciDDA/MAaY0rIA20Edh70yZyrCRio3HkgUklI0dTlZZzggxMMjrmon+0NIUjIxjLYqNwwKrHJ17g1OHEYJdhuPy0OKbMZST1P/1flp3wdgG8+tNWc88Zz0zxT/ADnG4dAT0pHZ3Vt/UdOKyiro6ObmuxTtdd5+8e1Nd2Rcux2+p7U0b3DH+JhjGaavzrskkwf5UJ32Fyu9x+d6AMw68GiTkqo6dznrUZKplc7gOhHam70UYG7JPTFQk7lzpq6ZYB2LjC7fpUccsvmiPyx83IOKYjsVLK2CT93NJJc7CATtYnHNap9SZVHzWSPma0jSSWEblEefmBPWvePCJtTo0CRhgQOW7GvCtKCvcRLJaGUCQH5TivevDH/IJj2wqi4yAv8ADU4yTskww9RTk+TY4T4wzbVtbfhgxznHSvPtHz9tj5CqGGWI6V3XxfUebausgbLHcB24ri9AjMt/CpZQocMQecmuugl7E4MTy+2l8j6Q8PxeXotsA4ErRgnHYVaeKWPagmVivOCMU3SbYHTbY7/LYRrzkdMVYS0SUF5HyR/ETjNefCS5nc7XHXfUYvmOSHbbnvirHnKAY3OwjgE/zqJmKhZRhyGwMdqeW8z95IuGPU9qzjyyeplKM4v3mTgQKN6tvIHBU9atNAzRp82MdjWcjSoWlG3avXHeiW+J2yeYyKTgdyalU22OdSNtTQ+zLNlC3Hb61OunNuIaVAAMkA9KzI9TgjX93hpCeM9c+tSm7Y7fNba74OM1Ko1I6hBKaTTLXkwyStvAO0c7u9FxHEAqKNuR0qk9xL9oOI1dT1bNPN2isIijbj37UXknY0SVxZTEo2w/eJ/ec4NMVY1yG6MeOeKnbOCTGpbvUMkyJDwmfmwNw6Vop3ZnUgr2Q2Zdqkr0B2nnjFVjHuAhK5XsR0qx9qhJRZZCSeoPQ0GeIFk3LHEn93rWkZPoZyTsRrEwzhlQEYIFEUAO4w+ayjjLU46nbH5PKZmfhTSwXEqRbzvKAnAC1Tk7WMuVxVgjidFYM7OHHTPSkgw5ZJFBCHANS/aJJM+ZEYwV5IHSq0TvGSpUAPkEk81MU7XNbvdsdLCUP7tuB0yacou3tkhkCbF53ljk1AvmRHCSnaDy1OLTzKy4ZmyACa0lexnytNyiywZkGY5ZyuPXjFNW6tfmPT1LHqaBau6MZ/mYLnbnmo2hjnLN5ATA6eoqIyWzOpu8blmQbFWRGjJ77jR8k7JIy4yfm9uKg86K3gKOoc7uBUsd5aNGSnygdyO/eiTXU5/Y21TJWmtvtLLcv8h7Dvx3pyG2VRBAGXjIz/FVcyQ7FMoRt3KsoqKadoY2mgBdiMBcdBWdubZmkVfoXixCkgKOCAT0qJpriNSwVQAOuar2zyXEMfmjywOCG6mnzTBmigVsqAd27sapJLQJXsPklt8hpCduM5AzUUciMuyNm5OcEYpqpEZHDttBPp1qN1YXSusjeWQSCB0FKLk3YVnFXZcjkjOx08wjpmnORLL5m5S4GBlutRx2m1SXcYboM06KOEMI44iXBwDj2qWkma2bjZjELlC+EU56e1SK0ckeHxjPJJ4psklr5TJKjR4IHy+tQ5g81QAzYOct0ppPZ7GST5vQtgFQRbDdnuec+9MctHGBO5yxGcdM0C5dd+3ADDC8dD61Um+1yQ7JI12g5DZ7+pp3vKz2G5d9y2JLf5VVclhgYPSoBdeUjiSchgvAHeokG2JnRwGXoUPenRxyTOPNUL3LY5pzUL6M0i9B6Sx32THNIFHO08UgijKFYvMV1bB3U9FRrby0LAM3XH607yUj+SMs7AcnrUac1kJ8sluBuI4fvxlgwwcnGKmjKiFRsXaOcLzUfloy5Pzc8ipN+HbZFhQOB609tGRO8rW2RMsimE/MVL5GAKiSKJYgq4A56HHNRPL5BHylyPToM0IRJIXcAKo544zSkpdC37yBJJc5whHcdaWWaZX2xeXtx6c00Qt+8YONh9ai+1Sllj8uJUJyHBpxTbuZwTvoPSDrl2Lk569KsGI7RuBIz1PeoEkjbhpDyCAR3pxJc7BKyheC3UGqa11HzdSaOJE+8EIzwCaUwu+WGMH9KpIlwpeQSfcPAI61ZgvJ5Nu0YI++PWolB7ouMnbVEx+9kfiWFQTM+QEZUwex61Mjbm3PvK55BNV5rYu+6Bflz3NUlaQ6bTVhyMUkLRyoSRhi1JE05Z5BMpwSNmM596Z5UsWS6KRjuajgM8XmBo9qscijmTkZyhNOzLwyuHIAx1YnrUjzRuRz061T2SEqHcLGRnrxUsVnIib2k+VhkHHWpktSlHl0Flmtxt4Oe2B1o+0Qy7pPKwfXpTYYAJAWYDPTJprttlZBs59+DVJjcd3sQyPCcptcOeQAOM0sM9yj4lQOFz68U+QFMOOS3HXpTFa6QkorFSOSTwatX3IV29SfzXlUynaAegJ6VGV3gjcu0HJ5pqEiMhOD/Hu5FOVyVVSibm9BipktCbtPcV1MYAUtsI9OtJb7iGkaOT5cjBHWrC5d9iKcgelRBLlS2G3D0qE9SuS6vcbEz4bKYB7GpotjfIwAAqJJZ95SZFx/e6YqRHixlG37h681c22KDsFy+D+7UkY61Gbl3VY9hR/XNOjR4zIouQU24G4ZxVaGaYsysdwWslTUtzWVnDQsG6usmNY1PHViOapssyyCX7ZGobqvvVky2lvgyCXzGPp8tNQxebtESuM8FucGtNGQpPl0QiT3aSFkm3IBzs5zU/7qUgzB+O5NNUqmVGFkB6AcfjTnjd2ycHjse9DjEUUmrofDbxGNmkl2r2INIksBTKkNGx696jjtxu3yKcD+EnrT/LVBiNdv07VFrS1KTXL5ksRWSMgIcL04qC4dEH+pYsQdrUrTIreX5uCV65pqDzY2imYs3qDVRTTuNSfUakSt9xeF6hjmleN4VGFwCevpT40RWEYc896eqqxYvgr3LGrvbYhuXMQRO8iZlGPQ05IEGSZGVmHOD1NTcxj5yCp44GaQxL5oYZGRWSld8pvZNeZALIxN5iTEsSCc9TT3gZlJIJZjyR1qwjBDydx6ECmHaJwUcsRzjFLmaIhBLqQCBWCsnJ5ye9I9ssrb8yAnOBmrLGRgHXaMnPTFPcgESKQNw+bHNOMkOUXLRGe3nJISwyq926dOKc11JGq7lxuA4HY1OPJ8zgFm68ninSpu+Ty15G7cacpczCEUvdIgGkIkL4I44FRCGaQOPMBIPDHjFSmNkwqYJGe9RBNzP5jBeeQKtyiglHU//9b5ujSSMhvMWU45xT/MCfv3LZY4UZ4FMEWVCI+1QeW29aQx3AO0INgb8TXnz5W9TVSuLKqZQmRwCcjFLHH+9bd88Z6lxUPmnPCAhezdqAzIGLXA8tuAPSq0toPkd7llbaEyCP5ME5A6ZFNaKLe0aMVQvkc9qqgQRsSHdiDjdk/lUvnls+VFz0+hpPVCm29NiZI1wwG0Mo4JPX/69QrDMI2lEYdlGcZqMTF2aOUooPILHpVqM7UERuNxx8xU9aW2grNKzGxRl41c25UAfe96as3mhopjhxwGxj8acsWJFeOWRkI5VjwaV5Y1geTy95x1B6VS2BL37oam1gUV8kA9Rxmmq2GP+jliTywbApzNv2NvVM9WPenHywBGZwx7kDFOUpNobtFB5KxJsVAqjk4+tCmA9SAeOvBpnmoCpQttOM1S1HxPZaXcCOfSLx1K8SxwGQH8ulNu+rIcVJqxo8hikaBmPUE/rSgyHnHT1PBrLsNZ07VmV7WfY/Q7gVP61eMZzlZncA8gng1mlFsUpSj0H+f1dkU7mx071HJFujVgzJyS22gowUEQcHlsVOLrpiL6AitJNdQin0IDFhAqnLD9Kdvlgj2H5k4ycd6ewiPzxyqGORkc0RxlYR5pxxuOaGk0UqbEEoc87skcd6RAs/y7mDIeSxphkiDgWvmNIOM4wCKc7ZfZLFs2dfepvZF3cHcDbr5u9JdxY4IPanCNVJZucdqRxtxIBweg7rUcXmGVw8jNn1pJu1yJXk77CrLG4yHZGB6AU3LvlcsWHIzTom/eECPbk8tinpOu5lSFV29DzVOOlwcoy0REtxOhMhjDD1xyKS3vlkaSIpJz0PUVPgOSxYKp7etNH7ssVIIZvlAPSiLSjohuPURW5LSTeWM9D3p/7zcOcrn61CzxR7hMrPJnIUjORUqbtpIZt5GcHoKp7alra4+RIlV2khUEnrjrTH2bFkMWFB4AFJ5chALt1HO6j99EcEiVCMHJ4qVFLYle/oK0sPmeY90qkjgA1EJWjywbdu/hwaSVIVCMbNCQc8VYLxMikxBTnK1UdGE2rWaGQXVyc7om+UZIJHFPe9GCrJsOMhveiWPfnZNsLfeBpGt4tpMjM+3t1zT0vqZKLGlIZ2DiUtkDdzkClWCKPdwGUj5txqFpYAG2IUjBzwuMmogksxwGKDtyeaq+haj2LMYilUh4/kLcYXvT2ddg8mbaQe9QCO6fEYbPBz25py27WyjzIixHOc1m2mOV72H3EhKBDMeOTz1pwm27cg/d4x3qHz1hHy27u7kE/L0okllZigXaGGBuPSly3ElfRss/aWiYKMsCORtzgUqTwowEbYwfmyahjhugirJKMeoNEv2fOG27/r1qWtdSuS+xI4dpcxzKYzyQSMEVHIqR7z1XPQdKgmmiZcSRspHIwD+VG1yocYyKqMG0JwSLA8uKL5pMbuuTTMQKPv8AU9xUT7sr5i7gfvDHWmsse3BQgqeec0KKSBRe4+QowBzu2nIA60imNwd0LfMecjpUf2mGElQzhumQKk/fEBd4yfU4Jq3G/wARSk7WQ9hE3ylVVSePb3qEI4UgRgknBcdadDHLKU37AytgnPWpQGhDnzPmJ4UjrSk2iOeRXEcsQMgJyehHUU2PzTtZZfNLc8jBqTE4L7W+buO2KdFdSA7BCFaPuOAauDVgUnLUcrXCsUMIDEcP6CnrJCu+XB44yBnmoJ5LhpkVj5av1b2qWEWiZjExAHJz3qdy1LW1hURZVKuxCMc+hFOZbVyWjA3ggMfUUiyW8sbJ87KTwxHvTVRXQ+XFtwfXFJLUhxa0Q92Tyt8aZ2nkZ7etMj+YYDEc81Kqr3kwOBtzTWkRcjcWYfnQk0OKv1Gm3nKKY5QcAko2AM00swl8wwbgR3PenpcsziMwrg9welMnZgxEeTt4O05zVRTuXZkss0sYJ8nBIxxSQzJLDhtqnoSafGyFDm4BYjjnpQ6WBXauJCvL7T+tTJRTsRH3pai+VaR7T5vTPf2poEKJvj8wnPBGefSopYLYsoRWKjqB1PrTo/tsS7YlMaAnBc54zRONtYlNu9rireOwbcCq8Y3DqaVAHLB/LyR9KVPtEaMJ/JlVjkcYwaSVkQiR1yQOFXvxT6WZPP71hgtpAx++2Pu89asuscLKXB9yKofbRJyj3CMxII7YxToxeOMIu8IMgk5Jocb6mrjfUsBIZH3omAem7imvYx4ZoNyMxJY5+7SMsjuC7YIGcAcCpB5K5LSHJ6gHrWbjqQpPpuM8mWOM/wCmDrgZNV2kuiD9x8PheOpq24t3+Ux7lJGM9QactpPKxaAqEXouelCjYIJ31KDXd5I6rJZ7SSSxXt9adv3MFa4CH3bGatrDcRuzyvjtio3Xy1b7mM55qpa6WF6kAkuQQjiN/TBpUvmgIklsmkdGwB1pZ3tpGRFjPmHBLIOBUF1BcIEe3llyTy5PSpS0NJd0WF1HzQS9vJGWOcMKHudPK5e4VGQ8bvWo5fMfaJLoMNvXPJqvNp9i8JNwpdXPKuf1oSQ3YkF1FJIRu37eu2nmTflkJVR0BOKrw2US5S2ygbpzwB9actjPkvNODsY/IOtK2o9E07EM7RH94AwK9QajBjAL+UOQe/T6U+4W4jOYthXOTuNQyy3G7fNBlDjBTnj3qVBX5mU5OTsP8uJkXeCG7Y7VatWjQj5h6nnis8zsJM+QzA9scYp2SfmdgqHrg4xU8lxykk7M0ZJBESZHUcjp0xXm/wASLiBb+GZJcqQA6jriu42xOTE0gI7fPXD/ABIsYft9vcW8qrGYSrp/ef1zSdO4U6tnoiv8NJEfUNQt7WOVUJBO4dq9Aa2mKHy7Mue/HNeXfDGWS08R3o3c3MY27umBmvU/7RvYyZbfg8delOULSsS2nddSeG2ttsb3FgEnTvViOSzWVLlUMWOSOuaoHUJ5ZS8jZbvz3prXsZkAk3KQOQOlJ0nJ6ilVbskzUutQguSIxGPLXkEL1NU5l3AywhCwPSqrXO5/3X3T0Hb8amgkAXCKNze3FbRocquDndj4F84N5y+W2OgNTLH+72l0wR3NQhSmSWAOeuaUjBVpF4AOMUNPoZO19h5eNcErnHtQ0xkYMoIYdCaaGM4IKkAGpGUNGo2/vBnPNOKYJ9CsXlLjdJlv72OtTh7d4yHbBU5J5ppiVU8s9SM7qa3lxW/zr5jY+8KuyQ7o/9f5U+0Wg+USF26gKOtSRSyPyVwpPApLRgwDLAm7GMnqKfEjYLs2Cp55rmVjeEgErKxAfIHvTJpsMGVvkx0z1oVRGfMkKnOec81IGiMRbyVJY4z3qWveKiroiFzHghV+b0PemxzSTBne38oZwMt1qwkEQcF1wR0x2prxJvODmqdkaunzIYRI5ZN+1V6e9G91b5WD47E9KkGd5HljJ4qGS6t4H/1Rwo+YL1zScW5XMUrrRAZYpQWK5IOBx3qTaJATtYAdA2Kb5zTpvigKpngN1pySTEEEquT0xTeqsimltIYFJUDOMA4BFCq3zblwD708pxy2/wDGnwiJ9ygsZMdG9KcZ20M/hZVGNu4oeOnFSokjYOzjt61Lu3LtdQVHQ55zSIC+5d7ccnntTvfUlwbYOJgoUhSDzx2qIRruBm5IHBNSmESRtI8jRhRxnvTc7th2ho+fwoaV7FJcquN83ejB0Ud/mGMU1VyBIg6gfhVkSyOFV4NuPbtSyybQQ45PcCiNmPR6siSaZYDH5h69Px61EZRH86Asf51K6R4JzyRz9KSMDaejGPqM9aJJJEtzT8hqT3kjhoITj+KrJeRsMYwABy1Ma43fJHkccjHSmSySFgpyqkZpWYld9RZEEh5BKr1OOhp8YjVMkBl7q1Rb9uGOCg460rXCLwAMn7uTmid2WnFaEgUopwShYc4OaZHMsR2eYcdzTXmYP5TbhkcVE6J/fCnuD3q4Oy1IcNb7CqCJBudmyThfSpsGOPaVyT1qLKZIKOCo6jnNCyvlioyB2NLWTCStotSeSSNov9QCynjHfjvVd90kYDExgDJAzQZJEJVJEdX6YGPwNSBmUkSNgjkDNPZicb6MrLsWPbcSr1456igZj2kkhT0xzUrJC6q5jUk9fams8PAwxbpj0ptX3Eko7jvtZ85Ifs7r33MtR/N5qv0AOSM9RTm8yTeIm5I4zTGglZDIm5pDwFIqbO45y0uSLPAfUljxzVqIWxXZMBwOj96pxW7QKu9VZxyc1K0jyEm5gAGOAOhNS6abbbE7tXW5ZeWyVQFVQ4J2gDOaZKYXIKLncBkYqqzL8qeWfMGDvxkYqRAEVizEn2PShwjccJSXugxCuCoAG7GSM1MtztkK7A6Zwc0wbNmWYK2c465qOW5VCw2q/OOlNyUkKG9icS+YxaFBuA5waiaTZjcMZPJao4Wky0kgWMjpjvSL5YIeUk56KTmk466Byyd22TfKW3JIGHXd2FRlgpLM24Z6ZpUkVQYWQbSMmmvtdcpFt9vetEkkNyURqyBJsOCVb7wp5Z4MyqA4PaozA2RKX5HbPapGdV/i2qw4FJJIpXa5nsPMrMiiRAinsD1NCCIqZGXntzVeaMgEq2Y0XJA70OQiA8YZRwe1KaUuhKV1qywJE28uOOeaUS8Hci5PGduOKqnKBdyhgT1z0qcOgkDPG2MdOxrRwVhQTHysq4KNucj7oNJuK4Uxnd7U1JYZpBsUK5PcU91dJihfpyWzUOKuN3tfoKhXAO73IJxRJLEwHfB6etNj8l95LBiD19KT5htaOMMFHpS5EjaCbXmM8xmyg498dKUlBKjPMPLB5qbCqu0jr3qFI4Gb5/n2dieKpaqyMpPl0lqyWa8QyZjKEDkDPaqn2idyWkiKAngg9akeOIEuIyNx4wOAKJmUKozkdAAOtVFO1iXzPVD4hKQJCysM9utR3EvmjBznP5U0IVUMZSCTxg9KkEUa4ZWJOeuepp6QY43krMiysZAR/NY/e9qkjQxksSTn1pDvjO/aAM9cdaaTLKN4fjNTN3asSua1iUxxgZZiGPP0qmxCsY43MgHTdUoIUmSeZz2AAzTx9mllLxnCoOPXNOEfeN1Jt3tZnzdpf+j3KTZdQPfOa958Lyw/2LCzDazD5j614JpLNNcpEVXZnmvoPQIof7DhtkZcqu7cTwK5sVLVMilBurLkPJfiuuNSgIYgFTlc/rXLaAB/aUBLlf3igYOOc11HxZMTavblX3P5ZBweMVzvhZCdWgfyw6hwCDyOterRn/s1/I8+rCPt5JrqfRmnWyx6XG5nlcCMfMcc+1WogzD5/lHqTxUWmhGtIQvy/IMZ4q1PC2Qrsuw9ea8hu+x38sOZtLYgUfvikI/dseeallO1AVcEZ5GeaS3QPKyrNtXGBgVKY7cLhmw6nt3pK7VwcUyNbk43rGR65700otxt4xk8g8VZ/dupAkBZfQdaqXMsDsIxuWUdscYqlP3bJGbpLmvcX+z4wzhj8ifxZ5FPMY+Vjwg6se9RyzExxqnzENhs8A1PFG7ESKcAfwetUpztqVKHLpFDgNq+ZA5BU5Ix2oW4BYyEZPfjpU2+V1x5SE/xr600xhwYXIDAfK2en1qYu71CS5noIzyrGAznd1JzwaBe2JAWdznpnGeaEVvLK5DAZPzGpXtbCECZVDO6gAE5xUqKTFJOXyJJTC6KI1V1/wB3FRGyiZwN/lk9T2qSN1CHhAAemO9F1IoiklYbkHY96pSd7EN6aBbRwB5F3qxjOBkdale5hgDF1yp6D0qlDKo/elDyCFwelWIbqJt6j5j9M4qZ3NVO9iGa4d1xsLK3QjgVDGIBId90iyclVB5qw581tgbZn2qEW4j3KPLSVv4iOSK39olGxj705WexPujQ+TaFHGN0hYZ/KqyTPJLvyCxx9CKsCBreMKAjSSA7sHpSxW8TRqxbJwen8qzpS5mEqdtLiPgzHypCpb8PwpsiPGuROrcYYHtSDTVZhLJO4Ytwg9KSe3j8lgIstkjJJzmnO0na1iuS/mRIVwyuoYnuO1LJNGYym35F6DHNLaoUHzqjY+9lu1PMCDG/agOSrA5/A0lyrQUoSsrsSORYIcmLflsYA5UUbU3YiLnjO5uoqSUMxVDjeQDlDxjFV5dwAMiu4X+5waFBNh7VR0Y7lZUO773PzHrUrCIssgQSHB3Y7VEHRniAhYlfugntSmK/kDGJAqNyAP1qdSpzc9VsTeRmXhgd4wPaqju8TqWJYJkbQOPrUhlvIVLxqA2R07Ug35WaYhEbqxrWDsSm2tB9tJ55XdISSccnpVl5OVj3YzxuB6VTP2aQeZHncD2PBFK5W4bATZngZ5qLOTuy5WkrXsf/0PmW5RIyQJUdx/eOc1DmXhdn3geRUkiCJI0ZQXAzuxS42MuNihx97pg1zNqwRu9yON8jy5Q3yjlwR0qVpoxmNC7JnrnrQUKDzZfKLBgE2mlXYG85oztHbHGfWhS7IydNc3MxyYZTHbpEgJBJY1LI3nOPu5Q84HOKjYZQPGpJYEjAqHz1jyfN+bsMVjWalLY6k1yaln7Yox8jMijjjnNTJfyowUW6hpB8wYc4rMLNKx+5uPJ29qc5BlEwLb++D1pqKe5hroy80wG+W3wSTyD0WqgvLiSUnzFQKpJA70wXHmy4EZC9wO9OgkgkLjyQjDgsR0pqFtUaxjKWnQeSpYBLhgXHznvSyCN38kMzYHPvRtjIBMisPY0+JoIzJtbLL+oqPaOT1JbcXyxERWaVcKMnsfSkUrDnMalS3UdqijMzuZkGWzgDPamlpBGQsSg98npVc13ZFctveuWma23oyOPdScU4gPlRwp6EVSggBl3kq8nTHNWZJUyjLu4PYdDVSSvuRKabuhrRyIQAyOh4Jwcg0qSPB/CreYcAntUkUjOxzH8y8segpFW73DdtCDkZ5qlN2sOMoyvqSh5IxndjJxg00z+UxQlmzznFN2iWQt5g256HtSNJBCDJvw3I4PWokrMJSa2FS5WfKPASP72elSGSTcWjXIAwQagtp5DEWAU8nI6VCb4ziT9y6FDjJHBpRg2yLu+hacrLtVjgEdc1IbUzOAJXG0djxVN3Vwo2hN3PzVIJZIIxskDqB0J6Vc3ZWRSTb97UdJayZbLtIFPc802La28rFt2nGT2oF/M2Y2bBI60LNJ8wEbfN1OeDUa21LqSSQiefbsGEsbhz3pSkzOxSZjxxs6ZpGjKxqxUZ9M/rU8DJAv8ArFUuc5zVeRCkuhA4OEE3nM+eAB0FNKzKSY0Yj1PFaK3YyQFRiOM461GzpOQgUrn0FSmk9QlZvUrpbXLlJEuRHk881JPDOsZlW6yf4hjk06VfLyo5Ue2abG4RP9IQ8tgc05S5tUaRi9ug2NXhiErglv7rHmmxyrIZNkJ3AZAC/wBafKVaT5VJYjr2oVgoGHJPt2pRTe5nKXK7IVGeMF8oCeqt2qT7SgQnIUkc471ABJsZj83oTRbxmRGEibeecmtJRVtzOLnHVIPNSdQqhsL1PrUO+LzCFDh1OMYxipg7QSfuGVVPXIpXvI1cS/KxH8WKqKtsbRl3GxiRvnVflH3i3U1KJZiSfLAUHjHBqH7bEASVYlm6qKfDNOJOEDRjq7Y5rJ3b1C6sSSmQuHeUHH3cdqes3oFBA5OKikWVyTGqbc8ij+H5CMnrxUqNmK7fwkm3DEhe3JNMXEKfeALdTmnGPev3ysYAAFN8kAiNzvVuCfSj2ivYbpyvcf3BOCfUVC93aeb5BVt/cVZI2ZT5flGBjqPeiJ1GXMYZu7HvVKV1qaLR2e5Gs8pkESKPlGT6U0tOw3qoBz0608hgTIF2jrwc5qBBcXFw6/vAuMjBHFZ2vsS027i+XKG8/wA4IpPOR1pRtYE/aMkdcVZkhBtzHKznJ5yelQRgxN8uwKTjPOcVWoklF6jILq3lkASOUnHz7hinpMxDsiYSM7VB7+9OMELMXWRlJ4OKrx25JYrPIT2GeKfKnqaNPR3HEFch5FRT82c8/SnlomAP3mUHv0qT7OisBJCpDfx+tRxQIv7yCPG4EEZok43M11dyvFewOyrJlX55JqWW5jDptX5vU1K8CSKu9BkcZ9KRiQqnCsyjgMKdoz0CM0yPy3MrSE4ViPlPY1K0hc4bnjqO1NXYpztPqaYryySOY4RtI4Y0OHQrleorBWZQVYL1Ldj7U0KSxHkeWVbI3dCKWWW4Oy2dl3cdeBSGZ/MWO5kDFfQ0pTFola43ywFYptUr2B71KjspZeOvJXrT4FibepChmP8AEacIYWYENgtxmnCatoU4OWgi7PLwACR0JFRSOFYRLB5a5+ZlHUVLJFOGCHaOD3yT70xboCR4i25hxgCpST3Y79GhFjz8iyFePlOahjgkhU+dMoHQcinzYd8/ODnDAdqq+VukD+UzhOxz1q9dkYxpyvzIss0cn7t8jbzwOtRyFGBZYSwUjJII4qdlURqyMEcEEcUx/tBkLPkK3UZoU0zTlvrIhCTSS7yqoiZAXvUn2sxZjeFWA4we1WY4Y2dfMJDEZJzjNRmxUbpVG9yec0c2tiW1LYjhmsNpjFiuSeTtzU8MsMkhj8oqF6H1pwZoYiuxc+uKjYx7c4K5689amcexLl03CT7QSdjYyDyT0/Cpoi7R9iyjnAqv5mxePmx2zTYHkbPkg+WepJ60culhJ21J4Xtiu8LtbcSQecUjEOCx3BQRk9sZqJ/MifCQ7j6cUm+727FwueuO9Z2s/I2TctyU3EpUJHCqoOjU4ThcLLEcH3qJE3RlJGKBR+ZpEAUBwDIMZ5HetGk4gp3di25tyqnYxUjJ45FQRz2wfhSODnjrUgaT5CGZQOSKbtgkZpJFUbxxxyazjzE83RkhSNgGEmQaQrBnYWOc9ahRVJGDlF7ZxTMOm59oYZ6dxVLsilBWuixOQrJ5aKV9cUwxJk9QT37VFDPKxPmQcA4GD2pxdih8xdozxSS5ZDdmrWJBEyHzhJhgR83pQSWcshBc9ec0wQB28yS9Kxx9Rt+9U3mxQHZaxc9dxPNXdtk2s7jEspoE8yV1GWztpsw3DarL9KZ58s7Mzb/dT6+1Q5jYtvVhn1qo8zHNpa2Jk3OjCMo6gYyc5FK5t/KXz5COQDjtUMTrEwUKSX4yKbEDv2uhIU5HHWpbfUpau6Jwtt5gKFi38PpUjq2Rjeu3vnrTTLKHBaMDd0xk0jTkAo25TnJPaodxLfUf+9UkssbBu5ppuEBMc20N6DnFJ58Z+VplyRxj0oACqS3lknqSOTWl9BxinqxyurqylnU/3l64pY3mUsFlZgR95z0qL7SkGHmQnnBHfFSAxBQ6KQG557Um9CZJbiss0gO5gMYIIHSmvB5zfvJAcenFKV+YsZNoA5yaiiu4M4C5Yn7wFNSdrGcI6tsdJalE2m4kz2xyDTlS4jiG8Kceo5qYvK0eQF296j8wzHnao6detSmy73eh/9H5rZ2jDSGDeGxjvSSfZ3lCSZQ444qz8hIUODjpg1G1vE0hbJbd2Jrh5raI25kyOAsufLl3kH64pUEhLbkHXkt1NOfyYFI27Ce470SeRhXdjuAHHrQ7i5m9Cu55KlFyT6c08224ojyu27oKfIixSglsntg8Ugk8yVW8nGOMg8g01d6kpMrw2jxsSxYlW4Gc4qwhuJMCWBGdehPGKdK8kR5XJJqGO6lkQlEQbTjJbvUzu9irtaMevzq3GDyDzTEWNW/dZAHUd6cITMWLyDJ4IHFRLG8Y3eWTz1BzxVxSYo6ockqk84Y+vXFPO3JkEe7nGTTUEXzAjYfXoKCYlBj83G1uoGc1T0V0OM2tCRyHjwqbWA4OcCmrAzctPtwvGD1NK4leFUVg+OvqRRD+6Yl+e+3GaV7blxbvcjfapfDdB2NIADJEfKZs/ePrUzeYR+5tRt4O7HWn/abmONgsSYxwx7U+dWsZqNndgotRwEcSg8dcdKcUJiCJtErE5x3FUoPtt2GZ3CLnBx0pBpu5hi7bcM8k4Gc09na44yclcsbI43/eeWdo9aiE1kWeOKPEj+pxSpayrtjVkmZQd2OKspEiAmS3jDEcY6ihq+45bWRGEmBwjgr6k/pUiQ3BcObpCqjcwFRn7M0rIquHUYxk00WnKFZSD/EM5FLRPcy1k9CRyseFZ8hs+9ILl4U/cxiRuQMjOKWQz25AEQkI+7jvQqXsm9poFRd2Moc80NtoqMWmBJYAOicjnb1BpJMQRqQJOfuuD0phFzMSGjZdh7DqPWlNrMZF8yfdGRjBHShXsaW5QEkUQPnXTFm6AjpzUf2hfLCRDcwPUirbw28ce51VyB168VH5EQZdsYDcY96ScbXJ2I4TcPlyVAJxwec0/wAm7QDfc7ec5FKSjtgKUIH50fuyNhOXPTmrU+qEkovchG4Mxlu/O+bIHoKfJKFlEb27SFh8pUcCkdwJ1K2wwOW474qQXE0oM3kDa35ipk3LVFJt7AVXy/kby2/iHrR50S7U6Y7VDJcjgqV2ng8c0y4VlYGOUMe3HUUopPcfs3fUlLReWxCLktkFuxqATQylQ6tvHXinn5gEkUqVOc56mnI+1HkdTnHAHc0aLYcWm7FdgyssYOBnJOetOEqLvkMp64YDnNNkTB4GAf4famTbkj2xou1jzk0pt9At72ok5jfO0ZI7ikjkCRkbQcnueDQw7HO1hwR60x1X5F2lWQ9+9S1pqJys/dEXbJIDuOAOM9qZLBHkOsgIzwDUpZQCvTHXnrTNkMilgvzr2zTi+g5ttXALB12KDjkD1rg/iLd6dBJDZi42XAj3qpbGRmu9XyTIB5Q+pPQ1xXxP0yycWuoTxqzhCmcZOetKbV9TTDtXOT8ANCvilZJsufKIJzkZPSvWnt2VcJIWU9vSvG/Ax8rxhbLtIRwVcjsK9t2rHwM4z1NVPdEVH7zIFRQAiMhbuO4pjwITz8zDr9Kkk3Q5lU45yaf5fyh9wy45z3p8zZLjZkJt0aNdpVdnUbutTRKqybMYz+lIkKjKhPxBpcYJDdT055olK6JemrEP2fft8wLIOgJp5dgQUIZvcZFNSCJm3dGXjPepo4225hYEDoSaLx3BLm1QRfafLCyeWGJ4OMU1oHdm8zK7ehXvT3SbAEnQHipk2rG3OSByD/SnGTtdBHV6lYbS2ZmJ4wOal5CnAB9c0iy2hyZEzg9AM1N5yruOR5Z6cYocuw7q1miqgkMoaOIZP5VJJbI/LSyAHBYA9KHaYqDHx83brSCFoJC+ZdrDuc03OyLVk7EMcCwyP8xkVuRuHQU9nbA2RfKD2FSOQd20ZJpPtPlRABc5OMVonzK5nG+qI5JbgBTFFuH8XPNKVLjltvuR0q0wiUBlT5iOgpoXO5yNw6kNxWcloaU5tfEyKNV2llmVivO4HrSZExJXqevNSFAWA8pFBznA6UNbeWBhwrdqcZconeT5kI0MsiiTdsI9utBt2yQtwuQucE96AZl+fdlwc896hZJnTD4O5s8dcUJrcPevZhGrIh3EMSc8Ec0ryqzExRtvUYJ680QxCFtzJntg9qmklNsu97dtp9O9JTTldkunqRMoLB0YrL6EcGoJ0nLb4W29mK9anSVPvyfuy3GSelPIhDHbKMevrTV76FprciFs3yISx29fr71JE7hjHKeFHAA6GlRUADNKVJPIzwabNtVTImSc8Ac5qrtvYlK7uSsW67wwI6ZpnzswB4HYYqIzSYDJFiRj0xiiVJ5vLDvhgOSBSXkKaUXdioY1keR1zgcipZltowJItu7B4x70yEASDOTkVKr2ipjYSy9B60ncm/MV2YiQMkZDHqKjTMUpjvFkVScq3FWXDS/vYwiHGCp60qQHA+d92eM8j9aE7LUV3KWpTitXVh5bDYXY/NViISruDRIzY/EVI7swXcVLdsCmPIYW4AJIz161cXcUoxjvqNSX7Rl9p/dsQeKlkWGaTP8AePVu1R7gMukZQsSSM9TRMvCx7ie5I6H2rOV76FJNx1GhQr/LKCBknntUTbWBkhl5HYGpRaRldoIVj1Oe1J5cEKL5ZAOCSQetXe7BLl3GyLhUjVQAPvN60y4VnZZiV4yODUscxd9qjJ9SOKeq75AkkKDax3DueKVnfU0hNSd0MRVQmN+hxz15poihb52HLH5c9asOu7lI8ovLDvUbXCvKIyrqAMqxHvU6thKyd2MfBYhQM9aWNJjL8nI6HHapHJMoITLEYBPekEG/ncVI64NXuzGcuwSIU77iCd3HSopbt0hYyKGGcjHWnw27K8u24Yg9j3/+tUZtblZdm1GyeBz0qrpuzFabXOAkJUhI33MO5p0anaQTg4796RomEgXYy5GM+pqTysyZIfapwDiocknZG3MmrsYfJHMrqWPT1pNtovIPL8Db2NGwMTJIMc96iMQLmSPYDnkMe30qopaswukyb7PKcHdlR3PNPW0EkjFgAuDioJrkKgGSMHDEc0+3jmkG43LhGJ49PwpPY0lLXVXCRvs+eFOBjOc1H5rfL8pyx5btTxHKr+X5HJ5JPemD92DHKpwMkGqUoy2IUlZn/9L5SgDiV4pWAxyQe4qYRRPgySAYPTPSmRyhwCQRxjOe2KUrBsAZyGc8jGSKi9jVO0bLUJLbK7InbaT1zTTGrIZBwynGGPansHx0DBRxjvUKqGjXzFCg/wAIPek5XV0KT00F2GUHIyDyRnpU587KowXaenNMW3XfsKnGPmJNT4IjBAOexI6VDn0JVJ3TegGAEfc2gd6ia2y2DLx9alfzmYAfMvc9qcy4UeWfmz3NS5NM1lTUnoVVszHlt29T2ocy78Rg47AVZkkwVRFzjr70swZGT5eSOcih1HcjaVtiqHkII8tgy9z0FSxwEq5l4bsV6UhmwmzZk87i3c0RedgfL8vQn2qoyY504y1HLmLGW4HrzTS6DDg5xyRjpTnYBwnJPeiFoROgJ5fjHvVpu9xq1rCGHcPMWMsH4Df3acIYR2YEdCPWtmfTbjTIkkeIhZOc+lZnmsQ0fY+vaueVaUpiUUneJVlQfKSScevemu8auEXlm6jHSrBXI/1gOegz3qrJtCmSXHmKfXrWqaZcouPUjcNIQsaj3pv2OPh8kZ6804zrswq9eQfeoZJLmXaAF2+xraMmRNReu588aXGq3scUb8t0PXBr2/R4pYdFiLy84wSO9eKaRHbC6iu57tU2nOD0NelQ/E7w7p2lYZDNL0EcTVzYyDVklcmhOLlJt8px3xNVF1OLZzlfvZrF8KI7atAQ2AHHGaPFevReINSN5BC0UePlVuoqbwUpbWYgrDcT0Nd1KDdDlaOB8zrvl2ufQEErLawq7LtKDnvmpVn3EeYc7R8vvUFpCGhVrp92FACjtUlyILaHiTBI7150fd1PTm4XdiQySfciUjuSDUyBj8j59WJPIrN0y8W5Z4kEjlOSe1aQbLmR2ManhlJ6iqu07MhpNXXUaJUE26EMVVsNzTniSWOSUSODnHvirNv9mKbYEIz/AHv50iQW43ec6hAckg0nJkcl9RgZCoAHTjn1p/kTKc4K8dfWntNbMhSPltw2mlGoJC6yPmQkEFc/zopuT1NVJprmIJpyF3xREuOPao1uWk2+ZGQe5q3HdLOj4iBZjnbjgVWnE7jykVNyk9+Kd76dRRjJvmWxNK8LBR5u32z1qTPybwpKjofSqwjtlYDOXUfNu6A1MZp2LIPLIHICjrUq10upLk7vSwNG7owGcHnjrQ0bqhWRDjGWJFCllGQ7B8+vSnXkUjqjfawSw5APatJabGape9zCoV8rl0j38cVDGtta7RC7sWfqT1qNIsbVk7ck5qzFdwR53qmV4Ums/eT2E4czdyaC6c/vHh+X1PWkmvZDlXiV8HAPXimJPbGQJ1LdqJpbby/m+8TgDFLrsVDSNrk4Y3CPIdqoo6Z5qOKSNl5BV93yjtiqqyJjupA6Z61L564KW0TFwOTVxjy6hy6bEk0v7wFZT93BJqPeq8OWz6+9EUjzABouR3p0qtJ8pADAY+tJVLuw4QfQiVt7cA8e3BonUjMpTGcfLnOR61aWMwQFVcDByM8mo1c7sMAyjIJak22ylFW1eoqzLFtDgE4BWpPMikYbJAgfhie1RxpHjzCoZIz3PftTzbpNlcRjI+f29arms7IxkrMjS6tlJ2jeFJGcc/Wo47q7U4iVthGORSXMUUcX+jyLhcD1zTVMkkZE1xtYf3OhpNxTuyqUZXsiczyEBWt/mY4zjg0y4Ysh8+OPYvTuM0gKTR7meYuowCO1NaNpF2CDepPOD0o5tUNStJxW5EsQCbi2NvYdxSLI5lKkEow4NWVtpW4RcBfXpSJHPgKoO7PIxTbTZXLyK7HpDDMEd/NjKnn3FPmhV1ysisi/wGod7XEbLvZBuwxz0NTvpcUYXbKxWT7zA8mployeZvci2RKVMUv31AO/1p0c0W90kkACcjPekFnDhUQYMfcnOarRkmSVDGBjqD3HtTTughr7xdW9YAqIgQgyMd6rRPuJmNmwOcbm9acm/aPmAf8Ah57U97mQzNHcM2MZXAwC1HKrFOcpRIxayO4cbR82TxipDB1eORSV6YNAIQrhnJHVWFMW4MM5BjIV84wuRS5Xa7Jg9eXqRrGWU7GYgcnHerDbHRUwu5R83oR6VGrTxjC+WFY5IXk4qdbfduleTgjKrjpSUrbm3NZWuR/Zo3J2/IpA+Wmbki5+Qj19KbLZ35BZpgARkBj1psckkKNbPBkrndtXND0eplz3lZbD7e/gMpXBIwckdKstJbuyHaSEPOapeaskZS3iiQrwfWpVMkcI3bQT1Oacoa3HJrYkaXEmYYsMSRlh0qES3FvCYUlRjvzk8ZoQLl5xK7t0HzU5JIYlJuIJX54AWm2rXQpN2tYbJdO5UPId+fm2ipFZZJAXusuOqhu1VxdxK7hISrMONwPFPFmzos7MqsehFDbIUNb9iZrcD918zA87gegpFsolbLorL3B7mnCKYoT9qCnGMg9ajjhuCmbhy5zxzTUmDactCwr2lqrB8KT05yKcSjwrvTeGOQo4qo8tvFmOa18x25O4dKlW8dfliRckcAnpUxi73RbnHbsOkgjaNt0bZUcDNRraTBRM0P4ZqXzvkCzukT9CByaZux+8e4dgOhaqSadmRfqhrySgAvEoPcChklljB87ywecA9KFuI7k5aIlB1cdTUskoSNSI8bjg7vSpb97QtJT3YwxGY7nl6DBz1pPs6A/Ku4Nx8x6VKqM5AYjaRSGEOR5c3IPJpObb1ErLQWIeWdqEYxnOelOW5jBDhskUy4gMbnfuMePvDuaiWdRGBHHtA7kcGs5SvqaezsWJrsOFdU3kcsQeKi3xlRI43FuxPApZHaNFZFV1I5btTVMRzIwC7T83PU1cE0rA73JYmJB24Y98mnec3+rEKpt6moTJEgLNl2zwBT/PEQ2vGcn2pqb5tRRtbTcnZG2Auwzn0p+yMtljgdxnqapRSXFwcLgrnAXPSpVhuMkSnawPA6gUSu3uUp28x0kESuAycdfY0AQFg3loijqD3pACVKXLE4/unoKicwKPLZztx370k29BXk+hbhihT5Q8ZTBZe9RRBZ96IzBQ3NRRTxpD8luZMnG7PSp4rh41JRU2N3FPVPVktNO3QbFC+DgNgN1NSiM7WcJyPWmrMSuA/wAufmpyrKzF/m2kcD1qG2JyTdkMC5wGAz1FP+xwyfOJzHjkj1NNPlqT8qk9Bk4xT9m/GDgjrzxVSd0aJ3R//9P50DNv2qMgjBNIpYAofug8VIVOfnYMQO3amfaIgQXk8sH+9XmJSasjTm6knmFFXOCxGCKNokbKjBIySDUE7xeYgQloyOopjyTxMqwD5T1NVyT0Epx53Fk8si8c5A/Wq39pKHKsvzE/L8vApWWVn/1X3TnrxSld29Mqq4zkCtV7q1Fe+oouxcn5BhgcNSxykNtfB5+9iq8VtbwBnW6cPjODTGneBVdYXkb6d6Er7CcrmkZHOFy3y/MPenCZXXGxQWGSfaqIupMgNAwkx8yHvUUd44PkhSGbO4txgUSh3L6qxoBo5CMDBHt1qORf3ww2cjgZxUIAK589RzxUbeRFKsz3Erg8nbyBUQvqhJ6kyuvmATSIhPXmpP3AYSLNhAeSarrJZOBshkkZ2P3x90U9TbzfuzFnC8nPSqcJPccql24ks0VufLl3FyrDBBzTZdm5iFAYtyarsMybYXWPjA4zilkmiVVGQzdxnrx1qfZ92Jtv4R7KZANq4bPAHc0hs5JFAJaM9gKbHcyOd8cR+X1NTSXc3yEICOhqWm3oKDbT5tyH7KjMziSUOPvHd2qYKULPFbhnbofWoZkmldZI3QK3BIHNSeYbdGEl0qBByGPOTVt306k80nqIbm7YNmDAYdR9afG0T433CAAZOW61HHqFhHIpnuVXAJHOSB9KjhbS5JXNopdGOdzqRu/Ok3Y2jsSzi3KiQs5ww289TTTcCZhH5TkOwwW4waaImUl4PuITtXPSpEkaXB3ISOuT0NTF9gSvuyOSSaVjH5JJj77sVJAJl+V7gIG6nd+lWCHlyGVctwxXvUK2+4OgXaOhJHJq+eOwXtqhv75iqeZ8oBIbFKA8cf735tuScc1PgeXtJHGMYp+3y/lQH5hyMVE56GVvfuQwpbFEnQZLdicYp+9MEDPBok2RkB43B9QKjV9uX2Ag8Urts0dh29SxXdyeM96ijj8rBdy2D3NKyhZPNaM8c4AqxsQEZz83rTlZlJLoyG4HAA6n2qP94NoD8dDg9qdJJyG6g8ZHrUZmR+H4457VUGktTOVlIWRJlkYxuXz6mn+TIABNJzjg5qs77SohckqDjHNKkk10QGyoI4JGMUNcz1CMbPQtjYxYGIgjgsKbIJFAWEqcnJBNRzC8hYfZ7hBkZbd0pkaeaS0lxhj94Hj8qUbxdkVyeZZEe0YlKqX54biq/wBnAO8zs2Oqk8AVDK8DfK8wOPu+9PWRvu28Ybj5siqd2VCGvNcle4toVxklz0VRmoo7mZ5EAQ9csOhFWk8uTH7kAk9cjioTGsxaORCpz/rAcDFJJoJPXUaJJ8l0G5yflz2pJpVc5lVvN7gdDSJabCT5xVeuGOc0j3pWNtig7fSqd2Q5N7E0VxaKu9n2EdcDOKet15hbytpyOtQHF0qHyiGbtjqaZLpzS5UHyXHQjtUtXCKcZFoPOytjaD2+tRi3VSBeuzyHnBHFReQyRrbSXblz/EeKjKzRvy3mEDrmqimzVy10HS/ZlRvIUIynlajnMsoQQ9G/i9KmEyxx7pIsKT8xpVkt2RggVV/WjVMmysQiO6ZxIUX5f4ic5qTzZdxd8lVPIxmj5CpxLgZwBnrTWd0Vo4mA54bOad3szO12StPZuhEqSDB7ilW4jLERooGR9aZGyyKz3cRJ7YHWmmyZnV4rYZ65bjHvSuluLV7FpjO2f3gIx0ApUWCNP9JkL7uMA4qAWnlOZDO6s3GAc1CylDt3b27E+tLRs06lkz6fCrvboYwOCANxNEdxBN8kUg39cMcEVFHLNFn9wCwGTgZxQTA6+YE2SMctniiO9gur3ZYfzABuZcfxDvTDEOM8qfU1XMImzLHO+eMDNLi7VP3cu7JzjHU+lXyJob01sXXlt7ZVcQKxPqKYtyjTGONtrP0yelUzeMzATRMrH7yqc0rFJJDtgzkfLk4qYaqxOrlqXSfNYqxXg8tupJIYTEqo5X1561VtoWjfbOuI/wCEetSEL5wCfdA5B7UnHXQdlF7jhA0bl2kHsAev1pzKbdS6glgM4Pem+ZEUJWUeYTwB2NQvLOxh8tpJGDclhnmnZt6jbT2HRsXQzT8HHCE+9PURPhW+QdQfepFN1lvOCFvrk1FEynzdyfKo6sOpocriglHVh9incskTKGByWPQ1LGZEYLNCM44cHio1W2MZ3zbQzYwD1NQh/s5MSvuXoAegqXC+4KfUtG6cBpI4+B2PSmJfwtIMyJ8pwy54NNimvGQxlQFPfNI1gJMuVXOOgFNwRHO3KxYLQvK4jbK9cZ4pyy2sZwyg/Q5zUAt7RY9snyKRyxbnNUor61md4bQMWTuO4ppc2o00my9PONpO1kYjgg8gUnnZiXbKSXGSTSRfbXKLiP0OOtOeRQ4V7d9jdeM4Napq3cpS0uBWfeHXbwPm571MJ/KBfyl5PTHeoP8AiX/aS7zyRHooPeo2myCplJUnjPSocG2QrxXcttexv8scR8zHOegNNSSaXaTKVPGVz0qJRcliisgULz61LLayXNqULrvOVDJwRWd7dDZOL3JhL5G4vIOvXI5pVukcopj3oeSM1WazggCgyLIAPmDjmmiIvLuVyu3GFPTFOST1JVRp2Jbm6iBURWrjPPzdBSJMjyBJmC4BO7P6Uxvu+W7F5B3I4xUU6Rs+8rvBPOD0PpUwSkwcr9CxsD4RJBs7OD+lNaKJmB2gHnoc1BvSQMqRlVJ5Xpj3pweGOIqG2PxjJzVSjYmbXYsS3KxCO32gl2xkjmkdwse12VNp9aApkPLJx0OetR/Z47rMckg3Y9annfQqFk9QltbSYCR5FCg5YK1QnywmY9rKzcMOoFO/cIBGkHu3zfepjPtiMSrtweg5q029bDmrS1YhnB+bb8w/WkaQsAueSckUiSSKwH2cHA6tUnmvHIrSINvpVcjbuh8ya03EUmRQm1Mnjd3H1puMnaE3BMZ5qUvFeDAgdWB+bHGeaayrDhUbaqnOD1NYyTvoVGbejEnKzDp8i8ADtUCRxPIp+YEZ6nipJJSsg2jJOePWnExTyOsaBSo71bg7obUZLQgkhU5Ejb1HGQelII4NpAbanbd1qeC22DLnIY9McU67Fi0agyLvTqFPeqbS0RMZNaFfyBJGfJfB/vVznxHiQeHnuydzRsAUGPSuiLSoxWFflIzjtWH4xU6h4ekSK3Ak3cuTgcetZyTsClZ7H//U/OTwxL5XibT3jllUGUHYSOfavdrhkWQSFduT83HFfPtrP9i8TaVLhGcXYRirdMkD+tfRsthZu2d0zpgY3HvXBJtxTOqcry02KhWIbiPnB7mowm3cxBK54z2rRZMQEvF8h4BxUSJaeWmZM565GahVuiKhTvqNt7e3nGZblF2jPpVmOKw3fLmTb/FnvSTw6YI983lKcZBOBuqjHqeirL9hQztNjdsiQtuP1FKPNJiktW3saV3psgj323lfMPmyegqqbRreFVQRunUspqpHdTtM0UNvdFl5ZfJJIWrqwKxEkKTxLjLF4iOfpWiuhcsbXZRMssjbPLdVHRmHQU4tGxXNwCRxweKvXk11LHDLEgXggkrt3j6VFEdOiBkvEjikQdGGN1VBvZi5E9YjECKcg8Z65pREsilY0JbuW6D6VahfTLjcsKStkZ4TK9Koyg73xcKFVuCjdfwocWnawQTbuTC1dSHllbI44b9KnCxSpsAAKdCepqipuvMAhYMepDVE1zIkg80E4PIU8Vpa7Leupe8t4m8wAEg4PPSmySozkeX8vXAqSLcV28mM4JI602ZEhO2BHCtzlj1qU2pWZmlcYGBYOvCnpmjcy5AbIbqM1NvjKqJGSMg/IrUm1WQFFjLk8kHtUpu9lsOcWlsIgnQ7u5/lUcrT+YSEDnHepVvbdS6Z3beoAzU7CORN8II4+Y+tK7vqggvMqxReYoZyAD94f4VJIYQQyOQMbQAcnNN2zMwG3bnpmgxKrOrxguDkY6mrvoVPXqMZIkYqJGkI67qlEbSKoxlD39KgRRuEk0TKCfXmrguY+E3gHuB6Vm207oxUtNSnJCNyqVLZOMkcZqL7O6NhtpLHAVR29a0jMA6yc/RulDSec5d40XA4bNCnJq7NI8r0KSQxf8tfmXnaCelIZI4yot9xYn5gTUkibSrSclugB701oUj+4QrbsnJzWsZ2WpXs9NCCZ5z+8WEs3PU9KnUbbdXZTuJ59qZvctjGUzng9aeiMifuWAbsG5odr6mcfaPW2wzMAIYO2cc/nTBITne4CsODilS2mzjcBuOTmpYLBy5VyiKOSXNJ1LL3diXCctdioZn8xvkD59OtTLFNJ+7UlU7kmre1IZN4jViMggHioyroWQklfXsKhVOYaTtuRR27KCodpDn+LtShNzgSDGOcU+ZpQVWMsFwCee9QvF5szG4nY4GcCr5pNFOSb8hrbXbqFDHil+yy7iqyYMfJwc4p0LLne+0jtkUSSFlT7OxGTwB0681Tve9yGk+hCElY7ncFm4FK0cagxKe3apHt5JDtcKo3c4PIpHsArk+a+DyvFKVRLYuMbavoJDJDGV4bI60kbsbgyIu1ccbiKPLSXhQysD0HcU8xK/ybtw9zzmhytqZ6vYcksiPtwrKQQQfrQhhaRt5B549qh8mdmBRl6jJzRJHMsjf7ZHQ1om2hqLS1JN0SOA/b7o7Uu9cb1253YcE1HahI3dZl5/vH1qXfGpMjbSM5+tRBu7Kai0PV1bhCoJ+8M8mpWvZUIXyhwpG4jmqSMFK3BhUZPAzSMt5uMwZnUnpQpOT1JSTiWDeyO5ypI6HjpTjKn+rXLhjziokmIVm27d3DA9akin8v7hBPTmpejLjFN6sQHdlCu4D8OaYyW8rxs6/OowdoAFEkjliN6lm5zTd0Mq7/AN4hIw3tWjs1a4rJu/YkEEflkKAUByRnmiJkXKMjBe5pVaO02yxSeYpHI70rmNt3zgKRnIqJJimryXcCEnQuJCoXOPXFVvJBRTv3IOMtUwi4BVyeMYqIQSNhc/KDzTpvlbsVUs1ZoekGyMTA7gDwuetOZHmXzmVUAOMDjNNiiaJmaNhtPXmrMLRsrAqXDD5frRKT6GNNLqrERtdkIfcQD0x60jpCuxjt3L39aVri4gG1Mun8qhjlLMGcK2OoY1HNJbFuUdrEjvvfcBj1NRF5C4iOQDwD2p800RIAj2gnn0p7y2tvGFkbd83UDoKtXtdFSmmlqQjcj8yA+vPFPWYFmkZgR2x60jNByLcMUbnc/emm2EsLr5gVl+7jjFS03uTaUnoP852x8oPPPrULXE0jsJVYbT69qsrZy+QPvfKPvZ6mjy5ZU8ooxdRyalcreu5V3opFWNJAWOQwbkMacJJXZ1zkj16VIkLlBvB47HipGtd8Sqr5Yk7ip7U51I3QXc3ZIrM4QYdGOe4NKhtZo2CNJv3AjjpVoac8WyEMWJ6M1JLavbbSSGJOGAq1VhYcaTUtiz/bV/IPKll3xgAAHnFVzumkLYxnuRQkQR8k9eAuKeWWLKhwe7E1zya5ropQvLXchSJfMJzk+9RTGMOUcZY9Mila6jHzSLsAPHqaDKX+ZhuyOM1vHR6ibT91alZxGQQ3y+4NCxqIspldx4+lKqxZPybiOCM1HEGJMaOeB0NdCab0JheL2Pl6lCsxAVSSewr3e08AaDDGsaW65BBIZa1Y/Ceh2X79bS3LgcEp2rapjqbSsjlp0JJ8raPnIgjggj610/gRFbWYoXUhpCNrA0vxDMP9vFIIFiVFx8owDzT/AADxqkbtAzbW4YHpXQ6kZUW0Zc3JWUZHu8ESW9siFnY47jimSrLMuGVCoPXFWllhMIByX2g4IoNwoRR5fVugNeQkmtTulyQdiGC1ktZ1K7ApH8NWPs8pdlY5DHmmLK853wghlb8qkaeTd87ZYnn6VTvYifKnpsP+zbnz5xUDgioyhDGIKXbPGOBTZFnm4e4KrngDg1KzhPlEhxjvUpO2pjG7TkiIKRJhQEYd2p5IQhNuXbJY4pHcTgCVSCvSnWzSMNrKW2g4PQimk0y05LcVcqSqgYYcnPSkQkKPLkJ57VPC0IUq6BGPYmnqbeOQRBkDYyOetNrW5pZu12V8mM72hLu/GTTxHIVdz8mOfwp73CkrvOSh4p0c2ZnfaHzzhulZte9dCly9RivNtJbAU+neq8izCSUKQxHKgdqtgBnICbcknHaqzysjnykBDjlm7VcNdyZtRs2MFwi/LIdzEc+1L+78wNhiDjg1LHEzqsksEbID83PNSXZiDCOJVVX6YPer9onoOKTWpGkW3LvHjoBgVN8lxHJAFQFQArZ5FVtzFgGc5HBJNXt1sVXylACY5JqJxvqOKdmQi0wVFw2VXq1TYhttskc+VfjOeanku4iqx4+UjqR1rOuFKsrpzGBhQexqFeSsyEo83Mmf/9X5te9AZPLjVgcZzwaiZpvMZxEDjOFY9aqwzxiQyT/vCvBIPA9qnkvFdRuVuM8muP2bTukEUm2rkJnmkly6hVPBBPT6UrSNxhsbjjPamzsht/Nwc9FHqaIRPMqp5YVuxbpV37k8rU7XJitqIwDvXLfPg9abI7YYRqQrthmI61G8s8By0CSOfenO9xdEeY6qoHyqvapUzSW1iYpDb/LEvbOCOKd5u3OfLZCCRz900RwiQLLLKxK5UjPaq0tnu2EEr5nI5PPsaG03qEZOEeYkikRBv3/Keu3pmkkk8kNKgAUt0BzSRQxQFZHVWSMjIB71ZNxbR75EUK2M4Iok4t6IcXJvmYi6lkBVQYHH+zSRX1y4xGkQZicMOwqMywKXCDAfJwR0qIRoxR43IKjGAaOVJ3IcpSVh/k3AzHKyhGbPynnOandhEcBmZQc59D7VUSZ0ElycOA20nPP0qxHOHKBoFCseMdjUyld3Gqd3YjilgbIcvhuCMd/WpmCcOluS5Xbuzxiog4M7kRL127j2qdpITG4huH3ZG4Y4H0qmlfYlylFOKZVZbkDjZwuN392gbpdjysWYdAakmDx3UW1gRIOnqKn8wMvmIFyDgjFHMiVfuUvMlkkLB8EHjHYVbSbyUYODJuBx6ClZ0OZI4QncqeKRfszQDfIQCT1PNCfNsOSTV3uQMqSHMIKscZb2pR9pwNrqwA5yaSWLDB4nZU7A09beUK583B7E1M0mK2mo4FmyWvF8v1z09qSL5SY3uC4k6sOpqIRzKqp5KMinGWHBqUfaIocPBEOcgr1FCteyIi2neRGILOEnEckjE+vIpIrCWQEgNwfmLHkU+6ErHdGxjYgA+9BRlxcx3DlgOg7mqtpc0c31EAiRwoXbz1xVl5V8s7HG4nB5qq80BP75W3ZyxNTQy2vJ+UEnCYIIqFBstTSvbYZLPbyITwWXhgRyagEhfb5bMNvOzPBqUrEZCsiYJ/iNQ/dcrGRz1Y1SXcbaUdydZJ3kPyKpAxigNJvBeYIV6DNU47hVJMpYMDwQetPaeCYgmNgSeS1UrMiyWpJwS5dndj1705oIxChCScn7xNSW+1SWSJQD3Jpyfarr90Hwg5B64pXsKzeqVhkcEz4bjHc5qVUUALwMnv0NMjWeM5eTOB2GKXf5JE2wtjk5qHJstqTViRJMEjaDt44FOmkACs67jkYHenW08TStIFwGGVOKJZhK48y2VXX+L2pJt7Exhy6COu6QHZhmHX0prLNEDsaLrzmlLImZknVgRgAnpWfuZ9yl+QcjmqUb7l8zZckmlB3NIgHekaXc4Z5MA/wg1XVod22Ulmx0qRWEvAgBK9W9BRGmkxyl9kHa2uMxHeWHVVOKcgiCxWoswT/eYf1pqh1L+XGoJ430JDely+/OOvvSnFrZgpu9mSOY0kOUGQMYzxUwlLxeZLhVQc5qAQ5B8w7eetWf3PlESkkKOnrSm9ieSyGpPAY1eMd84A5NKxiuGLxsykNyD2qPIgTcmfnGMgdKj8owrmFwdzfNVuDerGtVuSO00TkBEKEfeqNyJTukUk9B7VG0skbFHJZR0xQJUSMkCRi2eCM4o0DklJ6MsQoiRmI9GP3vQ0/cABEi5PTA9KrRvkCMQnB54PSpEeVmUIAAODzzWbU2x301Lf2PCY3gbupNJyCSsrDaOmeDVZmxIwmlO09FzmnsQ8i9cLzycZoin11IkluwE+791MAF5II71HLeL5W1JTv3YHPSl8uG4wZG2nJwvNEUVmWMRQqU5U461rZRVy4xbYgmePczZkYjtT4wLpFEsR3hs4NNcNEN2AVz0zziojNLIWIjwF4BzSSuUm3oiUDdu8xRGEJ4LU9GdlO1gAo4zUBtzcsfOmICjB+tOdvLaNEV2QcFsdadkiORt3ZKjzg5ZOcEgZ4NSqiTD5owCeeegqrALlQBEyuT2Y9KtN54AIUFW9OTmk7XNHHRXIjZwuwkPylMfjSyK7mMhiNnPWmNLMsYRmwScGomVlzN50pLYwOwqYRe5DXM7XJ3vsDzHUbh0OelLEBJiRlJ8zuait4MNmVFJHOT1xTzqLKD/o/fr2AqnzPYNbCG2YEjy2KFsDinR2k1vvAjGGON9OW+uXjR4vL2D15NS28u63xKWL5zjjAqZc0kOmkluV1hkjyyr5m7+VJHbuHfaxDtyAOc1Z+12reZCCFORgmkjuI43CKpcnqwpOUrAo3d2RuqrJsdQwbGeO+elV7ie0VldomBGQQoqxvIZiwww+bmnKsUyA7V+Xr6mnzWV2gTb0IIbsTFVjGFHqBmp5TsB2Y3H8sVNHFYbP3EbM/XBNQmZFYwzWx2jqwNRdN6ITS2Y0qoQbx8p9+nNVrkW05Vnj3lGySw7VM9zbFlHKsX45/nUjREsM4wDzg5oe4TSVrFWOGJTnyYxu5VyOcelXQ8HCFGdh0AHekhhjdTE5wAOD0I5pxdV+724BNXKWgKTeltCLcPMbYu0Ke/eh1RtwkVFJbgAdasMV2A7ickZAHWq0kIaIqrAS4+XjkVjFu9jR7aD1cxKNp6U0Tshwz5DHJqGOK5+zBJGyxJJqLEnmbZUIweT6VXKnK5i5ySLMs9u8bEvtI61LE+BnzTvGO9Qv8AZUXONwHXcaakwG+Tyy6DkbRyKbSa0EouTTJTKzSLGIzhifmqYLhTnnHtUCXTyS7FT5cccc1NC0+10ZVIz17iod7FuzkPdizD5hxzTSfNJZDuH8Ro2Bxjft9Tmq6JbxA4uCucgfP1oV3oO32rjpIMnIbIHIBPSkIDbcIx/vY6VXk1LyRu/wBYijp1Jpn9syFsRWbxNnLZXpWqbasxQsmWjZRibf5rCTj5c1M0TBQowHP3ayxPJODISu7PUjmrKW6REKbs+V1xnnNN3ejKejuL9nuEBa5dSw9+tQhbK5DRvlWDZJz0pRLbKXkM3mHOF3GoY57cgrCjfOxyQtOC1HUi2tyaP7GqkQgkr146mlke6O5obZ1DcHNNhkuDmOG0UN2LcZp8cOoIXae4KgAEAdzScrsnRPliAa/WMN91mHRRnFRiOZSvnswZuRxVhbplP73Ym7H3jUcd9CZcyKpCMcbTmhJsrVuxY+zjiPzOnQmojbTqv7vy5OSSM4p731vJJuPBbpUJnYy7kTgfewetZ6qWhSlyn//W+at19GMxBGLds5xSI8x3F2YluWxUZExUuJGXd2UdKQNtKOzZzwxxXE4t6msJqV7kx+xJH5hJklzyrNnFTW5tMGRIzkdQxqpvVXzHGcHgnHJqNoN/zJG6g9ealwLU19xfXDSiR2UEngLyPxpkkNu0pjbayuck/wBKp+RtC/N35HpT3O4hRnIPWoew1Pm2L32TSt5W3VV7g56H0xUT6YACqyHd61G1tcvEx+UkdMHmoFmv1wpQgZ65rKN77hZpalvyblXTfsIXuTT2FyqsJGCbu6ntVOOS9IclmBB43Lmhjc4VzMwY9cdMVvZydzNSUS82nrbWwuftHmhzgMex9KqRyREfOCGB7DrSxLGrHzpVYHnazcfWpPMtjCQ6luTgoO1ChruaqyWo1r+CAM3luSejEfzpgkjuflLKNwzuHY0tvJIyu0NqCq5x5wwacsAeNW2IpY5bA4FEkkzHldilc6fHdDyoLh8k/eDYxS21jLZEu8jy7OPmPWpEjiRfvNkvjg0s7yL92VnweAeeK0imtBuUmrIXcu7dGg+bqMVJ5MckZCuEkXnIHSoooLmYbiu3kY+lK7yj9zJH8mcA45alylPa494nmRVe4+nvTJI/I+dMOvAJY85p7R29rIkz7hxtC9BmnrNFGDvClSxIyKHdbGSjbXcrxzxRZPklTj+AcGnNKQC6BkzggqOBVmJ45CUU7kYcjHSnYjkHlFFwOFzVJ2Wpomr6Iq7LiYrL5u2Rl+9mpvLui5ExQgn5gO4pkdu78SgfKcKR25qQ28m5t1wSR0xRqtyZRu7oY0Flg4Ug92oxZGNDJgAHqe9N2vaocFZG6n39qUFWCi4ts5OQQc07Jomzi9SWSOMx7IpdgAzkcVEGn25RyB0BPemttm2o+6M5wMDrUgEIwrS5bnj2qbMtpvW44yWw2faMMBy5qubjT4QzWlts+bl8danb7NBHkKCzHoDmmi8851jhtFZejAilC9zOMW+okRLn91KEUnJYn2qOUX7MUilG3bnORg06aBpJMfZ1GBwB2p1va43puCOozkk1orW8y/ZybuyFIW358rc3XJNSyT2ksTC6s5AEIAJHvRli58uVT5fOajW4uJJfnUSI3rxTsmXZqxPmBcbGcEgck9KgYSJciRbs5HBweDUsomlBOFRRkZXriq7GyVCRv3DO7d0aoUrEuKW5PEzQyMLrbJv6N60LdGWSQLFIAnAO3HFTLc22yKImFS65HPSmrexFg3DNt2nBqLSvdmqcZKxMFEluJY5oj1zuPNRwWsEhUSSEM3oe1QiWNRuEKBuQee1NaMMvG4t2INZRjJO7KVraF1rDT4zLvkZTnAJNRz2Nm6oPN3gDIZu9UzAwHmO21W6jPNSrC/UsdmMjI/SnyyfUlvmdmhiWUSyASSyhgc7g2BUMdoDIBHdPsZuSzc1c3tMcFVCrjOarXQtkkEnmOoxtKqM81UqnLoieS3Qm+xMr+XuEinpzwfxpkMq5aIoQqkA8dDVx9i2kaQttbGA5pUSONd4UNnGcd6nnb0LbstShOSUdo0eTa3JSqqm4KjzOMk49QK2VMQLpEoA7+5qpOG4hZgx6qc9K2jWSVjFws9CsY7tEUJOSh6/NzQZCib5CcE+vNWEtJMfvWw2MdelV202BXZxclmY87j0+lK6buWnKLsiu2qRoxfDMT0UjkUq3t8+NsIRMcHuw96lhgKTSfvEZu24VMXZTv8oCRc7wOlUptu1ipd10K7G7uFCbyiKeT0qVbNTGfLABPJyeT604wzz7nDYJORnpSlpViG75iep9KhJp2Ka5ldbksbso3cEqMVkeOo2k8MXEFnGQ0yn51PStNzL5RUqCg6ADk1m+IvtQ8NXXl5K7CC2fuiokm3dk67s8IBnguYJXGJI7pShkXPO4c19B32qzabaRz3JhaNlDL5fJr5zvfEF7DKu2MHyWIBcZyua93htRf6Jp94kxkBgViuParnCdkpClGDkpIhuNQvJJEnSeXyZFwqZwM+tV4v7akkfypiqKOQeg96uWtvFcspeZ1VDt2VNe2FxJbPaWMoBBz1qVFRZtKaaskYtnYajfarh1uruBASyRjdz9K9o0ViujW76XYW9uFTEjTKob/GvMfDd3f6Y0klztUyApmLIx+NdBooktL2O9unN9CjAlMkkd+9bNPQyTbTsei2jPBbpt2urnLtEm7HvmiTSzflriF4yvfOBn8KhvPHs504W2g272MbnEqs4JP6Uyx8RoIGgiiiEYj3SPKRndWcXJt6Fcqa1ZYh0qWed0kiRIAoyZAB+VVb7wvp83+tt/PAzzjJp1r4mS7s/sb7nJc/Nv4NPbUpbGYSNNsQDBUYIq4qV9RpRZWi0K0KZswqhAQVPHFctd+BILw/brfVHgDOd0YXr6811E+qWMrOVMiEjJwcc1FnfbJJGNwY4IXH5mraZDSeiMG88MOtkqaZMm5FwS45Y1U0jwx5AAu7ySSVudrDIrfDSJKEkn2huAvoPWno0BcBLlXI4Y55FNtvQzt7upzY0nUnv5IreeOOPd3FR3tjdwZcN57L12jg104vV08Or7ZScgFgM1QguDLNJuZV7gAZ4o9mu4Kb5bdTnjBe3kX76xgj2HNPSA+WUMXlnHysBwa6AXKkPCFyHPXA61nTazBZN9mv7QZJGCvXFLlu7IarNLUoJaBYmPlES46hetMWaSEBMMqnruXvWzPeCJ1xEohkHEm7BH4Us8sVtBHKzC6GegANZyp6GnO2rmNM1x5W+EJJtPI706O4cYkmtTntjkmtcQ2l3veOQQlhnaDyDWZcW98jySJtZQOMmod4qwKmpSIDLbXUj7/MTPT0FSwx2aL8koZm657VSjgv5nI2RqoGW5PNN8lpuUcrsHTPWktxuMSxcNtZYsBgTy3oKglmaORIVjaRCfXpUbQ3aASO4wW+Yk4OKfHcSQgTKDIQwGBitbJmUlZWHLb3PmENIzN2OelSNZTKN0bBuDvGe9Ne+M+U2YcnOTxViEz7fliEqyD5sHkVDlccXykSboP3gRpNw2+uKQ3jefsPDrzg1ZEk1tKrrbOY2ADEDvTXij84uMBm5JPOKtSVioybdmQtcOxDYVceh60nmGZyZJCdoxgninXKQtvMfBAHbg1XALKYxwe59aWj2Q6k2tC2Jl2EbU3KOuaiPmGMujcjhhuqBLXyWYMz8c4zUuyOPC7iDIcketCgtjJc0fMcbqTAPl52jByevNJLKbkF8xowcDg84ps05hJDKM9gOaXYjx+aIdmeQcVcU2io9xGgilmfBycZBpIv3PEnIU9M804llVTlVJ71CQzKf4mzRy3jYalFbIneWJJFy2VPt0ppkl8z962FJO0Z7VE5jZNrqWA6tUSyJIFVNzvuxwO1JU7aMlt83kayXUI5EI3DjcKbObCHEhACknBBrPhjuPmRUxjse9QzQ3J8t5AoBJGyl7NMlprVmiZ7dpgDFuV/4hzj3pk8eUMiyBs/dGeaYjPFg8qOckVFJPGmdm9jnjFQqb5tDSc+VH/9f5bWCba0cjljxgUot54wWnC+Xt+QAU47jAsiXAYsMgml8+4dgWdA69RXNJ9jaUE9SHzgqkBlIHIA6imxvcyfu8MeeWY1ZC2g5uEw7dW6VC2BKcMzIuMdsmppvoTJqNri+WRHl2zk88dKayoXA2jjnr1pS04DFCGL1GYpXRN/y7c4xxWqWpcrW5gee3E4jnXBJyrA+lNluC4VIIzyeWI4p8UEfErpnOcH3qaAwuHEikqD8vPSpbSY3FNFdVmkfYGjjV+rE9B3qXyLSADyrhpEB+ZjU0qx48yPDo3JHpSJwuFjG3qR60X0ujNQ03FkMC7XSTp1GearNLJNuaMbQeMHvUz21uVNwgCEdupphKKhA6+tNb3CLlPST0Fi85YGUqHPOTjpTibpUQiIbFH3Txmo3km8htjfePamZuZcbjgYx78U0k0S+aLuxwufJYGT5WPG3NRvKzSBUG0PxuYdDmmyQrJhsfMvf1pzPjBfn69j60lFCnKVrkkSFlIkk5HGKsfIVw23k9xVdWBbKkEHvTxKSGjkhQkDOc9ac02tC4u8bDz5flmKNgAP1ps8+IgTEGYdW9TTCwdP3YAI6ilUscFWwB1BNQodWW4uKWpYhurhYwuPlGfoKekzI6yhgMnJwaqedM74+8jn5xmkD4Upszk4XJ5pSSa2K5WveZYluBI5bjDHAOalFwsceEiBwMZxiqjDhUB4HU5pjTyA7AQV9cVkqK6mntWpFprqZQsiSDcP4TSSSySsrTEAtyQB0qtuBx9046GnR87ju2hhnNaRpJMl1Zp6Essq52g5bFV1kBlMcgzx2pscKySEqzg9mzUoEYbHBfPLGtFFN2Mp80nzXK7tuYMISFHX0FG93LvHkIPUVO85lYxx4CDqPWo/MCxY2ZK8YNJLUuLd9yHzAMGMjcx5qs8k0Tk7lJPB288VPsD5PCnPQVNGNkMiBRhx171q1ZGcZSc7E0dqXtVuJSqu5HfpVa5jB3K4yyjp7Uz7UyI0YwV7AnpVea8mMTJ5YZ2HX2rhcJPViUIuSR4Z8Qpkl8RzKm8eWMHcOPwrU+G/yX0TuCwzjHY81jeOQv9uu/m72YfMM/d9q2PhuNt+p6hjnHpXrNN0PM89e0dfRddz2+WJTGsxBRlXp61BFIVKExhgw/SlMvnDaWfO3oaays2Fi3BV4rz4pPc9LmXMyRHhUM4fbg/MM1IRGWCEkq3O70qB49+3KdBzj+tSR+aFCFlI7j0oaaMnFydrEnyJwDlQepNR3EpMnyRBjnC8cVa8+2fZD8ikdTQkgOXVBkcZJpqWtxum1oivDJJORui8uRfvemKnMcpbZ5pRG+8wPNRmQSZSP5m4J96sJucvvGwnoDxRKV3YxvKIyS2En7pWJfPU1CLEqFPO7PJZv5VKrEllGVPv3pN8mQj4znABNU78opNr0IZHkjcKUXaeN1TETMo2sqqedvSlfaoyzBsHGKruJmcrn5M/L2xSUU1qU4os+d5qN+9wycdaGbKhHZlGeD2zTfJjZguNxxzgVPHEhVBIRtHX3p3pxLUpNpWGjKBdzDHQtmlmKSyrsjJCZ28daTZknaU2Z6buam81RIDhdwrPRvQ2cW9bDPIlK5MakDk4PIp0MbOmBD8ncik+0eaRtz8o+bIxTvtEufJAKn+ECnZ7D5nvYjL/K0L8gHI9RTVvoQoh8ti3OARxTR5ojLEbnydxzzmmBJuXj2lgOBntVWSV2Z25th+6DLLDbbUbmQ+pofzjEXULtU5UN1qDyr8DaLpUQnLIw5pyZJOZG3RkdelOc7aEac1kTrPI3+uiAKjg/1FRTs0jAGY53ZyDxmpHRDKr+ZuUjscmhrf5fkYsM9M8CpirPUpxc0GYWRv3jM/So1dY4mjhR/MU5GKmkW2RvKWfBXB4OcGnmaIZYcFzjI61LdnoKo21YIPtflkghxnn1WoheSpMoLf6s/MPSrS3UAjljYssh7iqxng3bGg4z80nrQ1qRyOxGGDs8e/B5Zmz29aV7gugikIcAcuB1ozE4AEW1ucn1oIMaKy7SrcMCec1TulcuEVew5pFZV/dHcOhFBdo287YBjqCeDUaTnfkJwvfHepliMxMa5ZQc8CrUmtynTSV0MN0WVl+RY2PT0pJPu4Gct0IPFS/2Mrgz75Pm4AJpi2Usbbw/AHANZTafwijPk6EroihSAdxAzz0NN3zkj5AcH7vrS72cEsoPY5PWpTIgVcgqemR2pQlfRil8T5SFZ3aQowC7eNxHSnmdIj88+Cwyg6U77Rtj4IbB6461C2yTBEYdh6joaqWhlCMmx7zRlCZG3Z+Y81HDLG0hzC4UdD2xViFSsZzEAWOCCOlE5u7SPG2N1boy9/aohNXNbNsaJPtDbSpUcYNPmEiocyr5ijnjNMRZFjDMwBPbPNSSwHCyId3qT3pt31ZU/djaRG+XUOLzaTwwPHNOuJYfJWNHyeNzetRTWTZNz5w2t0ApFAhJDgAdsHrTUdboxjUdu6IxcTBozId6xnj3pPOeST5VaPf2btVuKSNlJeFl9OOtSTtBIsbvtDg44GeKnmZpGLTuym1sWjLmVSc4IJpgs2SNQSgJGcg5qaeBZ2JjG1fUd6WC2jiOzBz2pqbTLpLVsgJKfIqswHU+pqQXKNF+8tdp4GaklDwpiNc5OCSKjRJJ8qcK4/I07p6CnG7uyMSPKceUhx901J5MdwC0xSPb27E0qwPgIZOe/tUos450MRYhivy4PelGSQWv6iQx25XKbmCnkg8U6N5Q2LdSEzz9alt7MwxJ5jFWzz6Gi+iube1kktohJKoynpmspTV9Coxk9XuK8M7BWiwxA+b1qG4kuI8CSNlPqD2rC0a58W3U8xlggCbicMSK6C3mnwZLwxvjgj0ptS6CT15iJnyhywGR1xUcJZN0Jn+QdQTmpbponYbMZPUHtTCYbUl/LLuetaJ21JqwvoiMR2TShDuYDsKX9yPmhiICnoRSpdyBhKsSrnqpFPaeZ0cjaqt7Zoc9dhxjLlsiOVJmfzPKXBxU3l+XkeaBuHbtUKQ3D423DFT15xTltismJZgxzjOe1aOUe4op7vcU3Dwtu3BlA6EdTVkzyMoaFcMOCAaRIAhxjcF64700Fk6fKc4yTWT1JlNSTuj//0Pmdrp1wZF+YHB3UoeSVDny1jJ4z1oIVpFa5IOOcdjUUi2u4PE5GTgjqBXHotyotNlqNBtOJGwO3rSQxgAjafmOaI8SMBC24qPmBqQw3bsI4m+U889qznOSWjG172wsUKrmPblWOST2qYtHGRGI4wrdTnmqjvcQFjIQQBxinQoB++OTu7mpp3tdlXaurEkqQI5AOMjrmpLSxVnyJFBIP3u9Mk+zmIhlLN2b0qJZ8IscmVHZxRN32E1oSfZ5oZn324wOj5yKZ865fghR/EaVtQHmGOORty8AGqdyxuQi5K54cetVFt6MV49CWaViwGEQ4++DnFVpJLyMbCfkIA3Y5qSO2GNhkwp4685qqVmhcjzS2xu5rVPWxSvHVFllWTy0kuGGV5JPengrFkSEEZxx3qBpkIVpRw9CyRL8iKd393HWqcL6EpWdy0twu3Y9uNuDsarkLwk5bKYBGT0NZjXDy5i8jylAwAx5pipdsPkPy5PGetKVJtFRu3qaUrLJKQOAe47VGLmW3D5YLGv3R3PvVRUnLbcOKnE2x9jw52j7x5yayslqhSTTJI5YrxS8kXzD0HWli2xnyQxbHAHrVdGaWQ/Nt3ZAC9KlFsQVFtIFdDli3U+1Jpp3ITTjZMkkR0OUYFTyTnJ+lRTFwMbC6sM7fSnfZ5JnffIwOegp5twQR53bk5qlOy3NPkQxoi/xopPIVjjBxUcZww2NyeGOeKJLZVQO6FyTjd2FSRw7f3exQmeSfWqbTRKi1uSIizMd6j5OvvUkkT58xeQR2qOaO4hh3zRKFbnA5qKKWVW8lZQm7k56DjpWL5m9zV+67Nbkv2n95GCPmcfPSysY2YAouaVVh2ESbWLggt3qGG1iQlwrdOMnNacyaM+VvdiRS3GCY1xjjI7inG7KSeXNDIdn3mI608PPEQAu8e1J9rMiO7QkDHzBxzRy36EKc+iI2jF8wkEIXb8w57VL5WwKS/A5zmowcsUE3lhhggd6Xy4Y3XdK2FJ3AmocbuxSlzb7ku8YBRiadGyv+7ZcN1qCW6jIUJt8ogZZeTUT3YCow3kjoxXmrUW2LZ3L7FI+N2ADg0yRXD5jcNjO0VQad5gNiZK5OT3py+ZI4QSFCT1FEotM1TbRfeWZCmEQEjkVEWLE/aBgg5qo1vMkxT7Qx24+8etWBFNFkuu7jIPWlohODkh8y2jsnzq3fANVgJDJJ9kaRM/KoxxT2MERj32zbhySOgpft960m60tVZTnCk4OcUJ6CScSNRqUZBVY2wQASeadjUbYnziBlvm2mgtfzYWZfKz1IHOab5c4Yo1y7LzuPY+lC10Ibbexdt4AQ4MuVbseuab/ZURDEKCO3NLG1nBF+9nCYPBJ61I89ptHlF3zz8g4NZTlJSsLRKxWNn5JAjIHoCOlRyTSecPOtckjBK85qaOW4niYxRkB8hd+M1BHbar5PlysgXs2fmNa+0T0NY07K7QlwIzlmiKAjoRyKILO1bDSbcL0yetPit5HZmuZ2JXkhu9WLV4osELHIGyMk8ilKfu6Fvl0M8RJHIZEjHcYAzmpPOvIU3wWQyfuljirM00ayjZbkHPZaaranc8xxBAvdualTaWpLSvoQC61LGXKCRgQWC5x9KkhY/ZzHPebpCRye1KILv/ls2B7Uf2ZEm55JMnP41SaE7t6DXsbZ2aWWXzWC9D0pkUYRHMEAOBgk96WS1Ty5NjyKB0GapJeXicbiYzwCRxWsbMHzM0luoY1DXFuCp+Xp0NKwtkLAbQpx0qpsvZo1V2jVepxzSrZOWAZi/cgnpUygubRkxb+0SGP+D7Q3l9RzTYZoIEbzP3jc4wM1G0MkZIQeYM9P6VZiZoV3m32t6elNxfc0a7EkEtwV/wCPMhTg89qewkBGMYzyc9Kh/tWYnygAAvXvT1DTZHmgY5wO9ZWbZDRMwX7zDPNO8/TzKEEWX7kVTMJR8SSbi3U57VKLm3iZmiX5144HWplCU9jSnomWmCq5YyhRTwbNgMnHvWc915yCX7Nn8OlBw0fUbmPAz0pqlZakuTexrKsUhXG1lHA96Zc21uZwMZ46DpWVGk5IL3BG3OArcUPHcvEF3swY9zzUqLvuOXLYseRaLvcRDngnHFNtUWNgikgZ7mmxssUflMjEfpmmJdAyBBCzMcgcHirsZOTexoLHEzP94j2OabHaRNJl3cDsKjtrnDOkjKCnYVbk+yTAD7QYnxnGetZu8TVSiykdMtufmy2c0j2wV/3WV4xUxmsos7roD8agkvYs7Yct7tWkJyYnFNXGslwChjbhAeG7mh4b4Qh3UMM5IXrTiZFzIdpTvzzUiHjMUrkHk+1CcktBSi2QCJbpf35cY6Bh0pBa/KvA+VuCKm3gDdE29i3zA9aRrmQOR5WyMd6rllcSatZohGIiyIrFz09qcscuNu3Jzyc+1K1x5TAyLu3dD0x705d7ybSRjrwau76scuRakUkjRMdiNkjrmo1ZdqxifYzcsD1q6VJwyrx71E0e6ZidoORuIHQUruRN7PQrtHGoCiUsd2SamCSh/mCgKMj3pf3Ls2wYBPXbQsbgkGUf7PzVEpalx5m7PUYA/wAss4G7PyjPSklRSysRgtnOKkEIkyZpPl7bTzmgzQw4YgnAHLGlzPoNp7MatvDkyKQJF9+1NBuAVcLywwpNOmeFpNxk2k84A680GeQv5sYCx+hrSLlbUmMUldEMj3McvzFTtPPPenSuApEgYq3fuKl2O2XlVFB5BXmnxW8UikyOXIyWGaJTQ1PUpp9mFuArBEQ4IPentFtdfLlAGM4Vs54q68Fs0QwFKZyKZLBax4KxDcPQdaSkty9ZOxT8y7hC5xMH5PP3TT9s8itvtlYEZwT0qV42VVKjlzwM9KgjgvJstK4GDhR6gVd7rQnkI7i2tRGry24XBGPanmGOAKkK43envUcgaVvLaMttwc5qwbuImMeWyEDoRyeKmUpNFKMUMNrNxG64JGS/Y1J5E8QCyy7WPZe9QreXLzcxN5ZbALVMkc7BizLknIPoKzcmhRUk77EqGJT9kcMXbkEiof3ElvIZbmSMKTke+adPbvG32gSD58YNKunt5Uhkddj8knvXPZrqbpqTKU0E67DFNuVhzg9feoraG5XcZHQjqKvfYooMOr5yfw6VH9mmchYVODgc9hW0aik7NA07aH//0fmNHaOMxv8AOpbrmpyU8o7coqngD09arQWt1h4Hx5gkwu08H3qxHELf/j4XduOOtefKyOtxVndkLRSbRIGLYHHFEn+tB43bRhqul4mZmjbCqDwarnDA57HJqIysxJuxFIJeEeU7gc5HSq5eIBgy7CP4scmp5jJ5aAN179zUsiMIQT84YDg1qnfYFBu/cz5ItxEiSZA6896mDNkfP04bPerC2eF8vykIfliBnFTJa4kQR24c5OTjgUSqa6EOGt2yus7Z2B8gDIFKySLGPMdQD0AbNTy2sdxu3ZiCDGVHJpkdlaJGNzySYORuNNyi9Svh3I4pQw2E4cdCe4qPVJXk0y8t3iRo3hYEHoTirDMAFYQqMGiRVms5zMQF8s9u+OKfOtkXGHU+ZtUia1u5R5bxEElN5Byef0r6B8I3kknhyyWRQD5S9Bwa8L8VbodQKsuUDE5PPGa9v+H/ANhfwham5u8sqjgdvSqm26epDi1LQ1gLPzGkuAVjPLYqOXToCoubCeaNTwd/QipjASpcRDZ9etDsGI2SZXGAnWsovmWgU4tFdbG7s1GwW06ScksTnNWLe9+w7kubVwP4igpHEsciDyyhHQYq3FNt4nXcpySPWnKbSGk9h4vhKVwNsf8AeYHNPn1HS/LaCWeQnGd0Z/nVUX0fmnzEyB29qtRXWkJ85tFDtwfl60udp3aJUOZ6PUvWHkS2oFrKikng9DVXUnmgYJG11KXb5woytR3UdhcMPs0UcIVeGU4Oajj03OR/bGoIOzJLwKftVJ3KUGlZs1Us8WpuZo3xjhT2rKtjrl1NLb6ZeeR3xIOCKq3mm65mOBPEl9tzkudrf0p9ta6tZ3K+fq6tkHEu0A/jVqtG1mSoybvcub7+6Btr2VY51OwSLzn3p1roUlmWM9w9wc5DA/4VVu7RrgM6amXcjgqOprG/s/xrbb2tvFcUNv8AxK8WW/A5pqenvMp0lFXWp0s8Uok3yeYIyO3U1GEtoZBNbyzq56rJx+FYcuna1Ikc8GvNJMn9496h83xRbpv1O/jmlZsDdH2qlOysQ4N67HRXl7wv2eA5B+fA4qF7Rpj9puYGf5eAwziqarqwthi+SOVVJAEeQKpta+Orx12+K5tnJdIo1AIoc1FXRMYTNS5sLiYMJIJGhRQSFB4FNe6tYbJY0miWInHzthhWTLoOqYT7R4p1OVc/OhcAH24FXLPwzoygGRpJQvPzuWINZusktipJy0LKaxpEDf6P+8kbgNjqe9WY7r9z9onUMzH7o9KilsbHyi9lDtcDjOAKpiK5yrS7Qo5GDwaz5+das0Xur3UaTfZpOQ7ornOCP0pyxiO4+VYGyuAM84qjNJM0alZNr8gY6VSiuZraRZOHYnknvUygmrAn9prY0rgWyu8VwrDAyKznmLMPKiVdoGcDk1JNef2giPdefDtyCYetRJLAjFVMjLnAZhyfrTSmlZlNxk7tiyTqoQ+US5HJxSR/IfPV3QZ6ZODU8RDclh7EntSu6xp5zoGDHA9quEFfUhyvsOMrThXSVgPrxTFmKSMkkW/euAR601rmIqkccHJ9DwPemeVJI4IfAXoQacYqJlUUm9B4jHPG0j34NWIY1KjawDdge9UWkn3n5srnofWka6kj+bacZ456VbjfVDi5N+8jSmjj/wCPjzOGGGGeRVcxxllkWYyqD0IwelRHU4HVPM69MUyS/iG3yQPmJwTSTkipN7EigYYHbuPOal3xwxqDMpOfmAPIqGTbchOiD1HekhghMhbZ8/aq57rQShNK5K/lTYREfPXJ+tRNaS7TI77VX0qXsVLsshBGcYqCTz9i+W5fHy8mm33JsyYR9tgC45HrREFRtiQqAeeKjMlyqq6gdt2e1O8y5MbFlAPtSV+bQasndkxd/mRQMMe/WmtbSPGJjIODgDNRebJj54yWB6inRyxvH5qzMHDfOhPFNqQRabJjFCwSOQllPJ+tMSO1TZKeG5BAPWqztNJMFhcKgHJNWB5RIJdgUGSfWpW4pOT6j/I/cjHOD0zQbH5zLHjcOSCcVOssYkVVHDAY470y4diHRHCPxjHTFCbbsiXKyuymrIJALnc7NnaM8LQsHlKIzIrAtkH0p3mx+WS2N6nmiIF41Zk+Y/zocXcd9PUWGMecy5G0HJJNPI3SthcrnAOaaQNvzBl9T3NINm0LI7Lnuat9whFrRjZpJH2ptye/tUiRQhGzkHvTHEIH7qVTk4ORUMfmSyNE6jGMg5qUuZm3Mlv1LMSx7f3cvBOPrTo3Vv4lQjPBPWo47Ry37pfvd80ktsXk5bLj+Km43Ik7L3RSN+MEj1FRmPbxnqM9elPJMQwT8w4xTUcvIRtwh6nHQ0Na2Mozu7rcRWnEWPLQIG5YnmlLtj7vC8cd6JX5CgZMfbHWmZO48kF+SK0m30LSTVpMdL9oVN0CoRtywPXFR/Kybm+4eox/SnSJO7Iqyhc9eajaGZJCR0POc9qhStuTGMm9tCxDBCgwJRt6+9IShXrwM5PehbcS/vWbb5anGP4vamNHlN5IG49j0que+hUYuOqQrhDHlG2tjgHtUUczsmJP7uB7VKYJmyFdCcYA9ah3SLHtl2lwORUyeopuW9gMuEUcBV6tTzI+Q64IU5BHWotuIxvjBz1WpmKIA8cZUdwBRcFO6sx+7zJC7AZx0A5NDBZAVRsMexqusxModieOnvUruN2d3Dnkd6coy0bNU42Fj3OwhgUbgOWJ6GlWOMocSlnB5FNVW6ZABPXpUn2WCCTerElupzSTavczUW9UKu4DhchehPrUSITnzsqzHAFSPGxBIlK8jIzUbXCq2CwZlOBu70Ri2jVRu9SERFJdvQZ5IPWpQVTfg7sdiafE4nnV2VgAD06A057c+azo4ZSOaGrPUiNNttoredFjzCuc9cmmyP5kPy/Lgj8qcyAZRk47YFMlRhGDuUjtzWvLfUfO2irsk3vIg37jwPQVT1Kb7NEfM3dMnHWrWZEjwjEZqtqbxSwqlwQGI/1h4wK4pSbaMIx9+yPCfFLRvrc5jVlyeQ3XNdL8MpIG1AedLuZcfJ6iuX8TmP8Aty6WI7lV8bvWu0+GcNvHLFcEK2Tz6mvUr3jQszgbmq6glrfU9dXkeaoVR1UZpkX2m5bCOqIoy2R1pPNjlXPOBwR2qylxKoDLCOOh/pXlRbsd7jBvcgZCejk+vvUotz8pzkketTmaOdllEXlnHzqTwadEqeUdhPUnBNW5t6SRtstGUvIO1iEGT15p6rIYzCF/eevqKvj7PxjrxmkN4IJQFiCnpn1qHPoSk1sUY/MiVvl2+5FPNw06guVbb+tOlvPNleG42hDyoB6VVjKMwAjwexB61pCV1qjH2Omj1P/S+VU3SSl5Mhj90elNaRlwSrMc5JxT0ljiLQuxDMvBzQJyCISq5+9muVt9jJu+jeo8xOcSLF1GaQGRxnaFPXJHFSNqDKhEWCueeeRStq9pGiwSYIYZJC521lqmdKUZbMAjNtdDz0YCleCQOWckRkY/Gqv2plkLxZZFOcjuKBqFxMxTkxk8D3qrX3EpR3tqW47GGbd++IdBuAPQ1XAaMs/UZxnHSoVupyxj+6SSBS+eWISZhuAyfelyyTuOU01qXHlZAHCDn2/WlSX5w+4eYeevFZVzNI5HzEKOoz2qWC7SNsTREoozu9BV6rYzlO2poRbUZmWQl2BByePrVaK3hti8jSOSD0HfmptkbIsySBkfoQaXdEYwkgByTjnmrb5nqTZJ3WgkhSX98ARxyDyTR+8nGI1UEnnJ61NBiFh5kW8EHJB6UhntI8iNghYklmqLXepqrSfqVzHsB2LsfOMZzmmtaSc7Jn4OWGOlTtdWuS4O444YHqfWmzamoRvvNI38IHWlKSvYUIuUnYaUhTb+7Zi5znFIrA5At2GO7Cppr+6I8u0hDADIB4xToZJplw6fOBlien0qHN3NVGL0ZWjaR28tY/mbsTTiLkKFO0AH0qytrK77iSp9uwpklsY/nLnnGcmqjVTdjFUnbUqzKblfNW52EHr0zUAeOPL7jJID0Y8CrS20Sn5WPDZAbvSuFQlAoIPJOK0ewpRtqVUkl+9Fg57Y4NK0l6uHhyMjnB6c1eFvC/Ky7SMYHarD2FygVUIZCo4HUVgqzix+zc9GZ8NzqQUiMhl6gN2NPSSVg8lwp+Xpgdam8mTdsTnBxn1p5FxEUDoWVzgqOcA079TSEbKzK6+WCGdm2k9AalnljOMRsIx+eaebaJnMg3qwPAxxUU13JFmMx7if4wPepU76kxi1fXQjilkBw1u23NOMkxZFwqg+9Kl7NwcLlehamy27q2RcfMeQf6VXPrexzrnV0mTky4Mckvy9QaUFIl84XG8Ecgnp9KgaOMDdJMSyjJFNHkTFWgUKCOS5pqN9TbpoK0q4MhLc8ike7uiqIpJjBzyMUQtHMSmCdnIzxT3GOBzu5PtVOVkRKLteT3K6TSmN4myATwPSnSC7Cp5wCg/d55x608OCVcYABwTxVp5ILmHZOFcg4BA5ojUd9CadNpXRVgYW8itLcGXHVc8LQt/ElwEjjykhOQR0qdbazRcnLE8YbpUUl4ts4ENv0+82OKpzv0L9hNq6kN+1ncUi4APBIp7NczSjy3w38TdhVQTSTykgKhz3qUNJJlXbGO4603yp6hGTfyJmjuEfNzcZVumDxT0MeCVmy6n1quoVU8mSQsM8kmpCLeNcRQhif71ZtJyujVXu7ifbhG+0HLE8elO+13Ew8xVDYPHam/uQ0f7r5++P51OssEbMdu736VUoq10RGUb8qHQy3kgYNGVC8gmh5bh1IErAk81Jbag0snl5bAHGRx+NPBBOfLwynPFc/On0HbqmMPA2oyqerYNRyzRCPYA23ucdabNFOxLxhAT83WmPFLn5wo3c5zWlNoJNscZt3+riO0Dq3BzTx5rqvyKCx455phW4IA3DaOpApiWlw8hl+0MiKM8jvVyd3ZEKU72Q7yi2TKcNnABp0gjIHlscHgg037OI8Pu8w45bPSrNrFaMnmXUmVJwAOtS6llqaRi3LVkLTRqqLHnOOT0pH8yU/uYQ5HRyelaZtrFCB7Z5pZobCI/LOy8DkYxms/a3+Et0tXzGZv1CCVdyrgjikiWe5kKyYdQcnI4rUW7gRjA581QvOe1VJZ4JJR9lCwqg9eWrPmle9gSimkVp7dWkCyq2wHselOWGOLH7v73tQX+0gDz8MPvGllSQFXS6DFeCpIrVSbVydXqiX5lykduoI/iJPNRxGYSFjciM9CAaWNYjva6vNqov97vVaNbJSP8AT4yrtyS4yKhVLsfJPTzL5UyxlXkKnuzEc1XScRx+WbgYDYAzVeaTSWkIa+G0DGWbgVX8vRXVXN9FkE8K+fxrSFtiWp3saXngjYRgjkmnJdib7qgAD5QaoRz6W0JabUV56gtjipI7/QYl/wCQjEHI+VGlGTRzWdkirJq5aW2k8zzdkDMx557ZqT7NukbMyqinrnFZY1jR/MCzahHCqk5JcDirGnar4cunkL6zaPaoMhzMCS3pUOVtWEaV9noWfLt93+uDEcEZprJaKcEB9+fzqnc6loru8sVzGQWwNjDn60R3ehqVQ3gQtg7jJxWsJX1G5LZFiRGyrSR4XtTBDvbdENv41Xk1PSJG41NCc8HeCKmS+05cK1+gYDPXOapzsEdfiJzbN8oEgZgOhqVIpHTITCgYKg85qj9usGO9LyIvH6P3qVdXsIZFlkniBHVietEpySEpJ3sTCaeLiRGXggKBk0fvJP4WQH72auW2qQzyTXcs1ukKLxkgE1nXWoaZd5nXUUDNwoVxjNYOfM9jRuyJILWXYAScqeMHrUpWQHzGKgjjrVB9RsQDD/aiFujfOBg1Gs8E0nnfbVTZkMWfg1pG71uYTjdXNWJZo5GkZ+GPy4+lJHdZRt1ujkMcknqKgW7tTcKDcoc9C3NI9xa7tiXMeQ38LetRNNtBGV1dj7uTz42WKV0JwNnY015buDCbV2bcNkc5qpM/zGOO5TIb5juHHNSvaXLbppL5SPqKpWiW7ssq8kieW8rZA+6T1pGW2KpuXOOOtRyEL8/2mMy9Rg9qYtojsD9oAeTkDPFDSvcfxakpgy3mLJkrztBp7ly2fMKEckGqAtcSybrzY5zyp6YqWOOZmVDe+cTwCfTFXFJPVmFRuTempZkluWkYxN0GM9qeYtQl+aRU6DIFQQefbSHZNuAHOaarXCAObrq5G3NJztobc0r2Ln2eLaRMSrvxuBximulsn/LRmZuCWPShbF4rZGuphuY8Lu5FM8j5m2Fec4BPWsr62Q5QbSZLFa2ksTPFhtuMY4zTfIkGTKo8tRkDPSkiSeMGM/cC5HNKCyARybmZ1HI7VdpLqTzK3K0I6eaRHDGAq8k014lhG5JcnPTvU5u5yjWwWIKOrAc1F9ihKCUMzBeSM9aHU2uWn/KCgIC8rxb+2TyKSZrkbZN5WMKMkc7qZIqrGWS2znJ+b61LNLP9nMgttsbAALmk97i12QiXM0gw1uWVjwzU5EkCmRWxhux6UyC8nkj2fZAjAjBzximRPqAd8W+1Bzgc7qcuUVpdSaRLh2EjTsYwMDtmq5jVSfmc8d+gpTc4K+akwIJJUL3qwlzZSf6vLEKeNvQ1N2hTk2yJLe2bDyKGI+6OuTUvkGEBY03Ak9Ki/tKIRv8AunLL7dKIdSWYlIw24dCeMVEotsUKcmf/0/nRFLKB0I7Zok8/5sLlU6A1D9tT5RK4Uj7zU1p4JEyL0Pk+uOa8t6M6ZprREgniYP5i8gcmq8UlohjfGcnoBSRXdlHMY5JMbuOowakeSH5iiqwVsBgaUGuqMmtLitfvMzCK3bKjqw4q0NSvoYlQQxq38W081n3OovE2xIt+AMjpmo91xdMP9UmeSxPT2q3DmaKjUZI6tPKGlncANkDPFPlRI2MhnUkNwCe1NitGwwupQxHo3SkMWn27rJvDkf3jWqgnsU6rTFe+BjK+Tv3NwR6VIt1bhighChBwG6E0G9tQoMcYYA8barm7eTIFsu7PJIpJaMynPmtbQtwNA7O0jKM++AKm+zxr8yzBPfd1rM8hr3Pn+WoXsKmubdXhVC529AAalttXQ4y6SJZhFbr5jzrlT1B+9SW95JsdvJDj09qqRQtAMBUOemeale+kt3UNAzADBKjqKpXtYTutUT+XdNmdIYUQjDc8im/ZRk+YxO4fw96rS37znbGmxPrTt05BIlwTwCD0p8kgUpJ6bFmJIYF2sODkfMelNNxHAoWIo7k56ZxUK2yJhp5GfPJBPWnDyIG3rEAv8QqXBqWjNOeVrdCaSUGJQ3UckgUgkj28gJk4FQtfpg+VbNg9SR1piu10Asvlqq8+uK0vLZkcrcmXJo4pf3UUgHfcpqKSeWFvJyCvQtnmoILeJZPNeckYwAppiQTeZJJhXCnvzU2V7FPtcma9BcIgMnbApqag7yYWNlVTgM3HNJHdRqGEsGwEYyBwKik1Kx+WEBnK8Zo5E1exlpexMiTyTsHYYY/epstpGpKvIy4/jB6UhWSZVSOUJk5znpU6WKH5bi4Z8cNz1qrRbVx6t2ItlnbwkRMnqS5yTSrcSMNvkEkDkgdafJb6fbbvOAdQcDcamM9v5e5MBT6Nmk07lWVrEBkhdx5zMG/u9MUpTdJvW5ZUIwQvpTPtcEitHEu7JILMelJb6dOkZklkCDnG3ms1Lld2O2iuSS4j2uG2kEd+lWN0UgCRBnY/xN0FV0s7eNRcEtKxPO88flU0DyYaRUCoBzSlOb2NW43sBgaV1y3yKPmY96QxI/7wMyqDjGevvTPtK4wiuWP8A/nTS8r4RVKDPUiiMZN6smUbomCNCMCVihOSfQVOk6fM5iycdT3qvFayT53uV54VT1qwYpUyZAAgFEl0CEEhjSFNrPFsT17VFiIyMCQxLEgdMCkaWN1WJ23ZOetQ+dj5DBk5OW9qqMdNQlJc2hKI4g4cyuBzhQfrSfvVZC/MYPU1CYLm4LeVLCiDrxk+1SvY3LLGTcZXgHAqm0lqJu+r2LakXbFJmVPLyRzgGo7m1iRoxNyAMhVOaja32nDorY5JNMMwiI8x2YD5QPQZrO/Mi2layGN5hibyCwXcQW9PalVHjiEgnO8jBOMU2a5UMxVW2gA5xTI5XuZPlXC45JOO1aOOhjF29R8W6IBdmcHgE9Tmla9d5RESVI6n0NPWNZTnc2RyFz1pfs0OZXKruBzyaOXXQpc1iNZPMR9zbWj7nvTYfOcO4uNyL930qUNEwLeWWHQjHGabtQQsVQRdwB60KVlYuDTY0TXH3kQDHALDrUgkkL75o1we9QiJ38oG6Ye1LNGyMV3swVRjJouktCZe/qW1mjuNvt8vSgRXKny4kJCDr2NVzM0X7qO335wcirkepRxxqCp3Y59zWUkxQbvZ6kP2W4YBWJPPc9KYUuWHkOpZVPJJ4FWftavjAwzY49BTmG3d833u2f0rNas2uRM4Uny7d8L3PTFV7iN5wtzHKYVyeM9eKvqY3AhDgE5yCeaJYooYUXO7n8AafM73SG2umhRjixHveVxv4BzzTH84Ps+UqrcMfSrki2kh8k5SROR8tV5bfy8Orj35q41NdTKpF3uRSNIQAMc9TTZbhf8AUqN7AjpTJYH2s6PuLNyM9BU/kG2fO1Nrjhgec0c6bLd+WyGyW86iObbhB1GasG3LQr++IPUY/lQInO5c4DZOCaeFdiLd2z3BHUUm2aWSjdkqSPABHw4PXcelQvJdqxktpCFP3hnrTvsku5vNds54x0pY1aNkG3JPQmhNPVGc7PVED3L/AHfJLE9CaebqM4DQEDbk/lRJKImOAGBOCM9KVczOUSPduGCCOgovfclxvqtxvmQSAiInceoNR4a2VoSGwRgYPXNWZ9PigDPgZxxg9PeqqBlkCo245zhuhqotbo2krtHg3iu1WPULvC/Mk7AktnmvUvhPGLnwOk10sYkWfaXzkV5r4+hki16/Ty4okklLEZ+9wAa7n4LFJvD09tC7bFlO1WbIzVzUpR1Iq04qS5T0YWtkYsSTsFHo1Ag0lVzYldwPOetNjtHYmDyyyHqc8ikbTobXa38Cnn1rnsr6sqSfQZLDJKzSDaSgwATTYorh+BAwKty2amKwiXzIifm7N0oF5eqxxtAI5+lK7clbYjlUU22Rsi7GYxrx1OOaZst3izGvzYxgGpCbnOBt2v1IGamhaaGPYIYT83U1rFyYJK1yFre1Max+eRIw7jpSf2dc7Gjil3knpmpnuLFDifbuP9081Fc30qMHssBe5brUe+xNKOrEsV1OFTHcBQAeNx5pwulUSfbfLkQnsOlM3zNj7TMGkAyuT1zUMVlcSj5EByehFW4L7Q2r6IsC508uhAcbOgUYFQXN7Gx2mJJBnJDHrUrWLQLmfC4HOO9V5DbNiRIcsp430QcZeYP3B0WsxzMBJpscJQYXBzmlkvmkLB7VGB7P1zVRym7zioDDpigXIkYF97AdPetpU2lciVpF2aS2kQoFIP8Ay0AParVu6rAY7RmRW/jI5rMe9e2Rn+ySMMH+HpUVneXhbfnCHsR2rFxktRqon7uxfeFYp980kjp3560yG9EUrGK1yS2Ac4GPeoZL2YjiAPvJyT2qqt4QSrR8qOTRGLfvWLUox0bLsv22e5ObhVj/ALu0EGomaYJsA+VPTtUH2yMS5LbFHfrimSXyKh2OzAnAx3rdU7K5gqicndWJjdg4yDxwCehqA+VMTsbCk8t71LbiOYBD2B5z3oa2TYcOcE9PeiMUmVNc0bNhCJOR9oB2ngHvTyzD50hR2prQNHFtIGexzTVjEfHn4PXINXy6aiad0ug8OvyrLAEB6cVE1vE2FeUjB+7upst8yYjkBlIOAVqOSaaRVAtdjerDrWKWoSkyVoDG2I5OnTJ60+Isf3nBIPCg1HBbRuRNNJImzqoHDVZi+zt91trL2NauXULLqMzJ+OcgkVHPb7kG+U4Jz06VZEiiN2dkBUdz1qA3IkURoqtvbhj2qOZ3si5tcl0f/9T5US3MQHlurk/eLUrJG5KtbqB1JBzzUvkZLIucfxY7VN9mVGOZRt7Vxyb1LlUuisPLRhMEIQH+I1LjI/cnaTyDT2jkjLiVQUK5GTUCjDF16r78YpwnzRsjSE1sxPmYFFYO+eSaaTcRxkFAF3AfKetSmMH54Yyr8ng1ChlMhWRiCCSB2oj725Mk+YmM3l5BYMSPmPoahFxnlenTn1qdY4duG2+uc85pwSJkyCjZOcHrVJqK0CW25CPQSfeJ+gpWiVHVAi7cbiVPJNPIjd3z8ijoMUyGGVo5GRmYp1BPaknzLQekfiGG5JZf3Bxn7wFBkiIO3IHIAP1qbasYOGyGHT3qMGQYARRkce9Wo6aETTfUaPMUbRISHPX0qQKy7fnJUr0J5zUUj+XgTwHDN2OKRp4wjCOT5j90EdKmSurERjJu6LIwwLFQR35p3myKQwQAAjBqrHJOZDBnO4gmp57Z2KO0x46LnoKleRrJpx1ElvN7x4zk8H0qOcTMzBVwc8DrUxh3AIVCqvIYVG0E1rEtzv3Mx5Wregcml2RpGi8zNk9geMe9T8LiSOXhehz+lRyXsbtvB8wxj5t38qlM8kigfZArNgrip9Bcnugs8yqwhkO889KFMpBJPTqCaa5CkyAgMB3pTMsW9xypGc025lpKT0EB2uNyhmPLGpPNVl2AEJu5OKqm6jdMheSe1LbuXY8AL23VcuVrU548ylYlTart8wAPQ55NEZleT7vToTQIdnLMGYv17Cpm/eMNzfdGPlqbJqyNbJbkTGLO2Vcvzg+lMklIZVf7g4p88AKEj74PWm/6Q8K+YEXPY9qmz3K9pG7gyIKS3DHk8DNSKFQl3lXIHK56UuxkVTwcZGc1EyIjZ8ndu9+latWI5ZRWhLG6uCWBQHoc9KbJEq7SPnA5PfNC8W7mZGCFsAU3bJbqhVuMcCpcW9SpLS47fCWyXBkI4X0p5l4EGGXPLe9RsgAZ5kVS38S9atRRloxtmVmHrUXSZSpOSuyo6K2GA+bpzSogjwNg3MamuInkTk7WB7cAVC6PtLu+M96q7kNRfRAyguNzc/1pqLyfmBx1NQR/aI5CHXcM9f605mdPlUYyelXdtXM+ZRLCrJLJiNHYL1NKYMzLIcNjtUcU5t0feZFJPQc1BKxXEnnMpJ+UZ61Km76FpWRba5MfmeYm30xUO9M8ynLc4HemtKrZBXzCR3psal4gZUWML0I6mm1fcVybzsfI67h2A61Uchpc7Aik8Z71bfLAELx6moiCeS2SOnFODTFz2ZnNKzYZBtwPmBqlq5hNtuncoccDHWnQNdK77uRnAxVDVpGMZCorOD1aua7UkVGOrZ4nq7h9TuWV9w8w4Ndf8Npgl1udm2LgH0rk9dWNNVuBGFA3k8etdr8NWtYWBnbdu55HC16mJkpUbvc82FJQrp3PT1utwAWE7Scg+oqyLw4HzEKTgnHSo4ry0EgEbg7ewHSkkuraXgMg3k4yepryGtbs6pQ+0nqWEnP2dpON6nAzTxcWrvsaT5wvY1SbyflzcKcffUGlY2aMCrKWxnrV20uVy1OW5fkuVgRdvIPrUMl9L5ePJ35PB9DWf/aFvyXkUbCAcmn/ANpWEZw9yrKx4GeRTSXQiNTmVlLUsSyknYEPmEcn2pS8owsZKFeme5qtHqtolw0kjKUI4OelOk1ixuLgMWBjHA28k05vlfkKjep8WjJ44ZZH38v6t6UptZTINrnBPzcc4pq65bwoYwVGOgqMa7AT5gVuOtc/tW3ZHQ6MEveZaksRbo8yZdWPXqc1XEsWDhZMHg/LVm31HzYmPl4Qcqc9T71QnvGEhyhRevTvVU6jk7MmcVGF0WLecKZBGpAx3piXbs5ESNtHU471VXXltYViFrvbncxGKgn8RiHJSAkNzgVpGprYmD927Zb1DVhp1sZpFcsM8gVnaFqlzqErmaNiM/Lng1F/wkkF40Ra1kXJwdwqW38R2cMs0QtyJFzl8Y96cqvuWHHkc/isjbMrbsGANt+bnvikjN4xcyKpjkPyrjjHpXNy+O9pZV09mCdOOTSL43Y4aWzkCMPT7pqY1Wldk89DnsnsdSWuJY90aogjwFUHAoc3rfMAmUxs9655vFqBFSJflxkk8ZNRP4yluQmz92VHA6U/a3lYwqzg3vc6W3TUHlDzS5yMHnv6U64hkY+TtXk/XFco/iu4wz7gGPLc4wKa3iW/H7+Fs5xgg96KlaKdmCvGLSbOvDcqEVd0Q4bFWGNxuVn8qI5A3dz71x0WpaiUN1PKgRjyBUN/4gkWXeLnG8AIGPWsnNX1NqdZrU9DiuIWEgQ7tgyWx1NNk1A7VX5QmNvuTXn8XiS9Rgd+yEY345zRL4jLTAhzJ83GOB+NZupGL1ZtKbjeTO9Goy7tqZ3gZHrTtR1CJ4x5pCy5wT0rgo9d3M0v2kiUZwu7tWPdeJrk3SEuWRsiTPapdSCd0TPE2j7x6I19hRuPzJ1yeooi1G3uLmO2hm37hljnge1edXniC+ntmEORJ90PnjbUGiaptu41dnxjnJ7+tX7bmIqKzSXU9fSHz8ybtiQtjr1qwmorZNvaTfk4wDmvO4/FFyrvYtc+XHg4z6/Wo7TUr+48zyboNsJKgnvWCq817suF0vdPSE1i3eQllREX5hnvTk1nDr5UcTljjBrzJLqeWQt9pckL8yntSf2zdQLzKxZchW65pupTewQrT5mmektrNs0yZ2hi3zL6VV/tGETSW4kRMfxde9ebrqcztsedvMbjINSyXMogA875wx2ndyfrQ6kIK7F7RqVkeh311Y+Zv8+IL0HYk0+HE0sZkmXCc5LcV5t/aEzzxkjzCv8AF/dq5HqburR+e3DZLA/pWka946Cdm9jt5rq0kmYLkrg5duOaoJfQSF0zhQ3QVzEmqhojAszbt24+tVYtZvJBJBDGsXUhjzzmso4tp6PYiU48256DDPpyJxu8wjHWmtqdqkqgcbRjpmuHSe+yHW4MhyCxHrSDVbm3uGmJDOM4B6VosRc0c4ydztJdd0qM/vVcsGxgL1461Sl8U6XBPsjjllLZGzHSuSl1Z3iN1cJtPfb3qxYeILIZK2e6VhjfjlfQ03im4WGowv8AEdMPEEc5Fu1tONx4OzpVmCW+uHaCK1YogyWYVyJ1HU5JN6zgKsmc45xV4+LLiwKkTlg5wWrJ4jl2NoyV9TXur26t3Lvp24DgAH9agi1jUGOUscdgSO9UB4jt5f3gk3SjsT1qofFGoAM/kMFfO1QuR161axamiKnK3vY6OJtcuGSNrKFDnrv5J+lTyw+KoypFpalh93c2Aa5+38Q6qirMEXcBwSaVvF2oTwqJwy84bBqJYqa22LTpPqak9z4jd2V4rSKQDGFbNI39vpIXlWHZxgKScmuVu9TvBcCWNnUj7pP8Q9K2P+EiljsiWiO9hgeuamWKnFCqU4P3tdD/1fkaa88YCKP+zrK0eMtiQM2DVXyfiBN+8jSwVd2CDKeB+VZ+m+ILtd29zx3qy2uagmIwdoZs5B7V859Znu0btU6sdGy5c/8ACS28MnzhpE7RHdVPSdZ1i8ikj1NWsx2LZBPFQ/27qULzJa3HzHue9Y02pardRNHeSLvGcsKpV52uc8lCLtqdfZ28t7bSbNcMXzY+ZsmtEeHNUlVAniF3Q4yGwK83sZ57Pefmkyfm5OK0JvGd/GiCOUHavyrnvSjiqlryZ1U50WrWN7Wnm0qc28+puoYfnVCbWmWGO3hud7schs8iuS8R67NcWay3iyvOf7ik7RWFpeqNPOkk0rnaNqEjHOauVWUldmMpJyUY9T1QX8sgRrzUpYy4ABz0qZxezOc6mzBgME1xLNcIvnSSbg2OCelaCyXbQriVt8mMYOMUoVl1djSd4ra507WGpMMLq0iK2ATnk1bHhzy13XWuXKng5B5xXLSazrFsyjzN3lD5smo/+Ei1W/lUTJIqHgk9Ca056kU9boIVYzaujor3SZJA/wBn1acxuADg4IqrFps9qM/2jKz46saqQ/a5pFjDsrAgksamvzc+YIYMFHHzMT0pSxclGzHyx1diJdBmu4iG1u4k3HkFqrp8PIZpWmk1u5L4woEhwPerFhFcWM0hN1IzN1UnAFWGlZYjIkuSxx16UniZXJVNWvYltPB+mpCYPt8spP8ArC75Y03/AIRPw1Btt7a9fzGJL/vOR61Pa6bqEt5E9ujyxkfO4HFLfwWWnPKY4THLzvyOat1no2aRipNyZhXtloun3zGNpJBKvzjJIGKs2ugeFb5g17Gry4JVm6j05rHvbpYIp5oIi8vXDHv6VTg1BkNs8+d8inKjoD2rB1nJ7mUpU4u1tDsrfRvCiL5dzZxSFBgCQZ4rRPhbwaLNf9FtlQtuCqMEVxsul3epKHkuZYs/ddD92pIIZNPDLc3j3Ma4AdjzSlOV73NaVVRVnHQ6seC/B8knnDzBnjG7Ap7eD/A0a7LuPz0BB2u2cGuZuNSlnj8mGZk+YZYChzcXK4kuXA9c01Vm+pn7eD1gkdra+HvBcGxba1hAbPfO2ln0rw/gokCSFOCR3FcNZSJAz2rzSFTzuBrY06+8suIgSm4gl+c0uaSeruawrqybSRtL4d8HRMywRRl2OWbeeKoXDeFoLnbcICvO0DnkVUm1Ow+1G18srv5LE1i3thc+Wfs7ByH4461Tr3ekiJSWvKjrZLHQrnaWZRHMQQN+MU2PQPDEEpjRVlBk7vgDjrXFTxX/AO5RG2KBlh2FXE81VEMz/M3JIPWm6ltmZqpzStKJ3MWj+C41ctaxmcc7yTyarvD4YRMGOMAHJrzvWNS1dbiNrRGljQfMB36Vm23iPWLm9SBNMlBYnczDjFaU5X1b3H9ZhKXJbY9Ze30GcrLbOnz4BVW5C1HN4e8NzqY01B4XP3WRsE1zel3z2Ihl+xK/loQw7gmgXjrcSzSW+ARkJ3PtUc01PcuUoJWOmtdC8HWm+2e/kkllAJeSUnca0Lm10eOzxHLyB/fziuRlEd1bJcQ2IEx9RypxTPtjhmt58kyN+dROotLGiqvqbD2OjXjKv2uePBwXU8kdhUMlloiubdtZv2mQ/ugpwtZE0lzYXEpLAxgDA9KpC/XzlH2gs+CfpTWKl8LZlGpyy+E6xTpCgu0ty0+ANu/irMosYrRPLuNryn16VxFxqoSRAu4kn5j7Uj6lBcXMcjzM7IvCjpVRqNayM/rKdSyO1fT7AsrxajMsvKuC/wAtIfDUb4La9cqUb5FVx8xrh5ftEshlW5kTdxhWxxmpvtd9ZoSs0knPDE/dpSrTvZMtV4t8zR1/9iRiecTeIr2eRiFAdwFA9sVdXQf3Yc6nKi8gOXzg1xFnNdTMt3cTMxBxjJq5dave20cg855IhggZ6U1VdtOhtGtGcdtzq4/CbXIEUPi2aGRR95sHNWl8P29jIYpvEUsjxDJIIya86PiO5aSOackHBA5I4p8mpTBWh+0Z3Lnzc889qmdapeyZEqkeqOzns5YTGLbWAWnBIViCetZkj+KYJNsEsTbD85JxmuWsLy6urmKMXDLIufnJ7Yq9aatdo01uZGkZc/M33fTrVRqTsYxxFOb2OstZPEbTmaWe1CSIMIX70x9W8QW7t9pS2aMdAjZNchFfXcf7vzW8skkMDnvR/bF275G7g87u9N1JOVhxnpZG43i+/wDLdIYoV2nkE5Oal0f4h6ncTvaSaeit/fB4NcXdJNDfm6jfZHIDkE85+lR215cQSFWiZkY5HqKzc/ftLYhYpt2fQ9QTXbu7RglqnmDqCepqrHq95BMlqdKXc3LsrZxkVxdt4haxEnmllY4IYmrNhrk1wyzCU5ycuTWyqSUdENVYVJWR07+JjDM0P9nzZOAPkyKgufFdvbXgV4ypPBXH51h3evojoEYyOPv7j2qreGTUZhLCqfvMZBNEqrb0LVR2sjp28Waa0y7FXZu+bNXYPE+gCZiUjORuC461wCaey3gcnbIjcr61DcadcKwkgYLjruPSp5psiVb3dUdldeIdEnDvaRx/aImyExxis608Y6d/aDHayqTnAJ25rmrW1njcyZQEkhjnqKgNgI73cSfLboD0qHXt8Rg60nsj0xvEWkyBZ2DIGwKlh13ShCnkqrAnhnNefzJcTQG3i3fIMiqtnb3cE32eaTzYjlg5PQ1vCre+pKxS5tEem2UujXMzz3N4UL9EVuDVlotJl+bzgFPRsZwK8+huPJmRGRRGpyRnrV291xII/MERKYOcc0vbPdHSql9zsVhsxL5a32xDypzV5bW16m/AU8Ak9TXmEuu5t0FqS8j84J+6Kmg8TuCseMyYz1yAar28rDjOm5XPRLiGCIEvcgHsc1LHZ4AkMu5T0rzm58RT3QIxtCnpnrW1pOtyTRqhu398/wANZLF8ztcbtKR01z5kZEEYDNnhj1NJ9n1FiDNhQByM1mrdkyiZbkEp1JGRVZdXlkmaNbws7E5z0Fb/AFlJ+8bxpxtc6AwsEKwwpI/Q89DVWSC4WQo5wAMnb2Nc+2u6jZSury/K3cdarf8ACaOjOGO8McbiOaSxKtoyHDXU6fyZEj3tvZQcbj2qYT3EYOy38xB1OOaxrTxMTAcsjD1erEHiYyOv7tcEYYgZBrRV4vS5PLK9jagvhJGIZIjGR/eFNMFm7EYVgv3jmqUmsGRQr2uG/vc9KWK6gmz5rMkSDJUDljVurHlG6NyylvaSBmhPlkHueDThBcRcxTKT1IJ6iqrXlq8qFIZAo7MvGKsGaAxmWRkRTwoHU0lNbpk+yadiJ7xAG+0QKecYHOBSfatOjXZFbtuPHC5p6Q6bMhl89SSRkZ6U2KLTkleD7QTt5BqlViy4x76kTBZ8CBMvjI3cYNRRQXu0ySylSecDnFX44YEErmTCHoSac0reUfs0gwOjGqU0Cp8zsik0Y/5eNxzyDipI5FSJkQA5PAxTPKurxlTzdzZyfanfZ3V1QOpK+hq3NNaESg09R8ZtsF2TnnINOj3PhtxRB2z0po3LNsdchuD9KZOhQtsDBQeD2pSmtgl72g8vJkN5vToPWnsZoYMAg7nz1qqGkXkEHcMZNQlGd/nmYAe9JNNDcXEv/b4SQR8sinDDFSi8YjMCKzBudwqlGFDCRIlIHVjVj7VaAq4dIy33sHg02m2Ukrak8LXF7MSG8n1KngVIwcpsmumkyxxnisuOd2mcQB2Kk/d6EVZ23CNG2z5WHHtUzpcrHzXjYeBDb5DgEheCKX7XHu2FPlA5PeoUsf3hZ2c8/MM9qfJFGjNKi7fXn3qkkyGkLHcwKXMSdeuT2p7kysrRz7UHJANVZ2gjzu+UZ+aot6NtaFmCnkGqnTi1qFuVWRptcJsVskk9c+tME6rEskyp6HNVIoZZt378IvGC3XNSG2kVVLBXB4JY1k1yvQpq+hO01qytgEKehHOaiN3HMjJFCUeMAbiOtR7isOFiICHOaje4gVAXVs9+etVyprzFJM//1vmlBLIpYfJIMc/hTXtlM/l7t6MAT83c1V+3TSNiPKqMGpYxIg3mXBOTwetcK5jeKe7JXdopIuBtQ4wD1+tTTKWTmPG/jioUu5I3OYV4GA3eh7qecEMwD5yDjj1pLmjqxSSaJPJjj3EsBhcg+lJ5TbWk+8T69MVXkml8wMy7hnOccVJ9ouJ0kAKxR9Ae9ClqPl6pjkdkARvlUAng9alefTo0UN17N2rMZ5MAOxbGVBqe3i3k7kRxzwTVTjfVlR0dizvtI8Srk7jgYFRSrNNt2bkGTkk1MxjyPMyhQ8KOlV5tUTzSoGSB17VnFczKe93sTpas+5HZo2HCtn71LnybbyS25we9RPPLKUG0qpHBz0NNVUxv3MZNxB9MVUo2JbUZE5KzNGCckk7j0JpPsZLuiEgKM4pvniN1AUAjv3xUranEqFjzICM+47VCjK9ypNW1IRGQQrI43DnilIaUqjAL5fAFWV1A3nWMKpb6UkzW8QzF+8bPOOdtF7PUavugTy7hCvKuo/KiQMOIxmReAaWMxFmb5tzcYqRmltmdo9rIRhjnkVHK+bQpSux9oLnazXK4Un5Sakcwow848/w4qnPLMGVnfzlIyozxTbSWaXdJ5ZGw8lhxSdLW4c7Wg+eKDIeKEB3OCTTAhY5UlSOuK0GniQKZWjUN0HvUJubdpGTeoz0oUZ20KhO+hVkklUqCjEMeeM1YY5JBhUuB8uPWmF5nhIRgCPWoLaaTa0uS0i9vWiztYyk23a5418WLcHxEqPbxi54bHTg1sfBRG/s/Uo4pt227+ZV5xkVQ+MouT4ki1OWxZSbdVyD/AEqP4KeJNM0jXr2yvJRaw3gyhPV3x0FdcOdQNHOmo33sewCO+jbyIp9pPJIPNB+3JMEmtnYd9w4FXDLZlD5QDuMEsxwcVUubrUJHC+eSvHyj0FcrV3qhact0TDa3DooAHT0NRtdWMT4KMSw6VUke43EsxU/SjyTcuJIH2hRhy3FHs0lqSpu9rFmeeTzBFCdi/wAIFV2a8UlN5O4U9rKOHEr3G5yOgNOkniMgEa42jhjTV07RJ5HfUrpazDdIYc992KhDyh9rBjkcir7Xk7qquw2n7wHTFPj27GWJNxPc+laqo1oNpPRGdv3NkfeHSp4JpojuaU88gA9KtQwcsXgysfO7pQPsRYOfut6jtSlUi3sT7N33sQtcXswCOhfHfrxUMuZxgwhFx1NbEjRJBvt3XjoF6mss3Es8rERFYwOdw6Gs4VFz6I0cZOOiC2t4lJaWTIxwKnjubWHIhWNNvOX61U8wAgKNzH1oW3Dlkl25raab1FzdEiSa/LJiQliTkEdKqSMkZMjoQx6VIYWTKvtIHAxTpLZRDvcHdnoTmpjfaxNWzKZlfIaLIx61U1bW7Xw/D59/tbPQAZLVoeSiEKXOG5GKoX+lWN0xubljIqcKCOPrXTdPQiNObSuVdF8U6L4lzNbY2L96PGPwq8/2e4l2W0RRR1J4xVO10u005jJb24Ut0IGKvxjcnzBlJPJFJw6rYJJvS+ozZKOYpDwecU5RNkgsWI5OR3qaOGHkQyMSDkkipsxmIFGAP60tbaCkm9yu0svlr5qnaD1BpsVzaMsgk3k5IHFTjyznzDnPb1qJ1hSRRDHkg5OaUlpruK82vIbHHH5gdNwAxgGnyKxfmbcd3rUyRQHa9wSoByQD+lKbeMsW2FfekpO+pcFpYrtcPGoHl+Ygb5sU13Ygv5ZXmrMUTAnkBe5PrQp2PghWBGcdaLcr0Kkr7lRsblVvmRu/rU/2VYwPLkxnJUZoZzIpxBtAOOlVzCZj5huPutjaDjipu7kyt8LJTdNZ7pm2sXGCDxTEvpZAwMDEsOKm8i23/vk3MeOe1WNiwEZ+YAdaqz3CnTXNZlVZD5a+ezbA3J9fapFntVcrHnGM5pzKgXbLgIfWq8kUI/1SKQBn2pclttwa10FkEpceW+ARwaaxmDiRhvK5696Za2lxImd4AAJxVkQSFFbzCRu5rXlSjYSi5O5C86/KHiYMDyQOKlzZ7AAGiYevepDuJ2smF7Z71C1xCv7y6GQueBWTbbshdX1GSSRgKBJ8x5FWPtM6gKERUK8kdTUUd1bSAnyAY5R8rYp4traU/vbh0wCAFPWm1JaFRi5NNsSW8t3cQhW3qM4HORTTKWIwrD/e64q/FbIF86DbuAI3NiqxwxLOwOepBpQlJxKnGLbbIOJSd0hZN3NOSGWMttCsvqaspbwlF2Nz0bioWikt+d24McH2FVGSbsxOm7XG7UR3kZTnA28dKd5W7bKHOduGwKGdM7D1H5VPG20GPsed1OfuoyaVyDZcYUMSE43DHanviXb5LPjdjDeuKsEbeS4ZUT5gTmoftiKD8mSMsAKmF2tTXl5dbiC3jO/cqhTyQKNu4koThf0pIpVkC7gUBPNSll2kIPk9TVJsXKpbOxAlu748wAZ7NUTLAd0RJYY49KnAb/WO4PoAaYdm7DsEABNW5O2pKUEtCE7sfKgAPAOKjWQjceWwOQBnFLLKr7vJkyEPJFEctyiECNMyZwT1IpJK1hWGx7smTa2x+SKkHUPHJxzuGelSHzlCqg2lV+b3NNKKVy+Uz1PrUOPLsVGz+Q0yCRwC53YHQ095PLTkhmzwOuTVdmUypHF8irwD3NNn3xyjaQuBxnnNWl3FO93Ysrdq3+tBB7n0pjXWx8KAQwOSe1VkgaRgAwJPUntV1IomGNgOw9M9a0k2gi1J2BEQqJGlJzyT609Aqknd8oHOaV0gdflyirndz3qo5DDI3DBrOUl1KqJtWLYkBPK7sUxXWPcRnGec1XtfthR8uGVPu5PJqZzKQcKikjpUunfUXtXJXehaV96tmT8z0qsMnezc9BgmmOiFRltjnrz3qPztjEdl6571cIkOTWncufugA3ftUbCIsWZCCccVD9oBxj9TwKd5glbLPsxxUyi0zSKtuPllgj3INxB6n0qKWGJx1LORkAjBqbfGMApn196YqDls8n7vPaqV0iXJuVkRKkSAMMlhwacRG3TfuP5A1G6iHKyOhY84B6VDG7tIQHyOh5q3FsnnadrE0hmyu+UZPoaXzXCCLg56mlEYRiWjPcj6VGxYrvwck8cVUYpq5SvfQ//X+Df+EuugAyxcdS2eKw9b8V6ldCVLe3ySOuOKsvq9pBAUSKPYv3t2DWNrPiUeU/8AZ1qgjYD5mHT6VwRqRlK8RVE5N3nocZKWaV2f7xYk/Wuh8L3V+zNDbr8oIyQOK5wksSTySck10vhzU4dOdjbr8zgEhm4Br0akm4WRyUoR59djtLeDXlnMc04CueCh5xWlHYXsLbJpj5ZzsZv4TXMHxdNvWBxx1yPWp5PEF8F8243FQeF3ZzXDWqTXkdKnh0+WKbOkisJipAuWOP4t1Tw2BwzLMTt4yTziuTi124ncXMV26xx53A9KfJrV0yNMsxGSB14rl9s9rnRCdK1rHXPpwJBEm4MBnmmXVpYxRyJNJsciuYTX5ziFdxkQZ3Z61TS51PUrgTTNgDoGJ5rCVW2pn+5WqRfOq29pcHdIWQcbRzuFEOru+/7PEFQ9R3X3qoNNUXXm7sqRnDHIBqaO2gSVvKVsEfMWPU0OpKS0ZyRqSSYr39zuJzhM5LE81OfFiwlB5LFCvzHHXmkaCOeIxBC23oe4NNTS5pV8x9ixrhQpHJ96yjUcpNJmsoTUVOLOgt/GEIVUgQ7T1B4walfxDJ5bqVVyelcydP2HI3ZU5Pqant0jtUdpHLF+x7Vi6spNrqbUsVUa5Zs2xdtcQHz48Squ44NSC5tJYlwu0jjJNYKTSsf3b7EUY4OaheeVFbad7ZwSelaqU7bkwr2fKtTpkuLFYXYxA+WOWNZgaKeVpBtyWOC1QWkyrAUfLFhg5NN3RSkQorEc5AqI1Xsmazq6KVjQhuLGISK6h5FH51lXN39p2nhQDkKehpklqod5Y2dcHgep9KIrRhF5j4YtkgH+Gs6lapzWuOcozh2M24S4uATEWCdMd6oyf2uVxKAoX7u3iumRFKrHJlFHOemTVKUyNK0Z243cHPT8auFSaehlyUeTmfUyZftuqlSkLiOJQGJGNx963LTdbReVMoUuMpT/ALTFhbeEbSfvt6026xFKAHJQDGTzg+1W6kpNaDkorURHmmUF2JGT8vtUcsCXijO/EZ5z2pUSSOTKSA4TtWlFdIsLxkHLDJPrUNvnszCD5ptSK00LQoF3DaRzjrTbS2kv4ZFjbynTuRVaa9MuDsbAbAHqauW+oTRwtiNdjHD+ox1rRtfE0TG3ttdYoINFt49zzSndjG7tU8NjaElCFwBlsjr7VXlvoHtf3ZIUkYOeTzUX2yRXXkKSACR3Bqbt3TOqEqStyIsy2luW2IoWPaVFRWWlxZBjwz84GaJwYwrxuCPQnrS2s80Ku8abcd/f0rCFVr3UOrGUprmRLc2ZY4fAKn5vpU2n29vAJJUmMTc5571H9oY7DMu48EkHjFKWSRzkcSE/MPrRODs3HcOVbvoVbySZ2ULkMBw/94ZpVndgRJgKF6A81s2duksbh9jKqlQpHNZ81htkeSMjdyMZohG9n1JULq5m2NneNO8hYqFJzu61bFlskS5D72HJznOfWteSSEQKsfD45PQnisuW8Rd0AZVfsc5zSqSlCVtynKnTjew9zLaRBgA4fB6c9aqQ/aRcyfZ2IDfMR0xV23ufLjH2jaVbpnvVW41IJIsdvCyDne/rVxu9VoSqseVXI0gnFwbplYuCcrmpoIp52LvuX1xUY1HZN8xypHT1NWzeQRqZVZtxIyMdKqontYh4ejrJsWH7bZgWyJlZMkZ6n3pTFJNKFfgrRNqUjCPegypxvqYF5GChwqnkkdTVXUWk9QhGk0+S9kPstJOSbiTeQD8vYg1WudOnjmW3t0wZWBYg4wK0xL5AVs75OmPQVYi3yN5zhspgmq5+ZmsaaiuWKMp7a6/49wwX3Peh7WMRbJlDFOemRWleXEKyHe53duOlVnkHyR8YYZY5ohZq7FKTjUsV/sNtH+/KjLDd7ChbwPH+7A4IBPbrU0sWDtD4UjnB6iqv2byZGaFiUbgZrNxV21oQ1Ju6Jbq5a3I2qGjCdQfaqC3jTBDwpJ656ir7WzSAIvKhcEetZn/CPSyzAb2jU8AE96tRcl2Dkk0uUtzs+GjLLtXksDzSZacNEHKqBkOzUttZNahvOI2g/Mc9TSy2KNGxkkYI2fr0pLazR0b6NluzskEZH2wHB5y1SRJOJG+0zg/3PXFRad/Zvkn++h2sW7028vIbIs7yb1B455xTeolD2e62LcVv/pKsBjvRq1rE+UhYDI5x2qrBqdvIwkHGQQAe1P8ANVvkWXac5JIzn2qbyejMpcvK2tmVbCCQjy0QuOc7qeujw3LkrGIzGckYwDU4v4rfrxJnoO9P81pTiMNhutSm77EUXZK4SabbPuMhXdtIOys+Pw7pUC74plAzuYHuav3E8UCtgAuBjGKpxBWUOELZ4Ix0qpSclZ9TRqKlzLcnj022LIJPnjXnG78ana6jEym3iA2jGcdKotcm0lUIu4OO56VelmjMKh9qscDr3rL2ey7FObk7Evm2a7pD8ryDlDzmnRXDFEUW8WFb5RnP40rwSWwVSqMygctzmpbeK3lDNwvHJzgCtUm3dnQ5qK5UrEN9cXDjKrsPHKVWK3t7G4jYIFHOT3q/NPbHCxyBQvUnvVWbVF8xIobcABSGZaUlYxctdHcfFuEQEhO8LwSaZFCRuPmA+oz3qre6nb2b7HDPlOCDnmsxdQuXJZSTnuB0rH3r3ew3Vi1ZHXWfjKbT5Fijk2xxj5gDWVq+vf2i4u0IMkrcnHUVmx27TW7Ss24ueo60iW07YgLJ+J5ApuTc9dCNbWb0HPOHJkmjVlHUZxmrEM8AKiC3VWb+8AaswaZBuVyeSMEY61UuttrdPNDabti4AxnFacnvXQqnI1foXlnmhYnywVHpSGYXKujx5U9hVCO8nibed37w5IxwKvoy7DMOGJ7daak4zs3cKVaEk0tCq67DuQAY7ZqeUyJGGIClhz3p/wBljXFwWY5PGaZIGgPdww456UOyle5Kp32RUhxDuj++TzmpIbmU7h93BzjNOtIlWV2nZcdQB1+lRzxQiaTyHwHHGT3pVHKUbxE4O2uyHSan9rAV4djg7S2OoqSK5nhDBm3J2Ydqz4zIpaOTmQ9B1ouLS7JUJNmMjOQT1rBRb0ehopJw50tTWhcSx+Y7AnGduaZbXcUxYBVLA4Hqorm45blJGCs26Mbfm/izVyPVYrWRfJtSs8ikHI4/GnyOOwKtC9mbt0qWRM5fCAfKvem6bPBcXYlhi4Zclj3rI3yvtF027cvQDpUqGeIjaMRuMdeRTUub3uwrJPV6G9dahZ3COLS38oxEbye5qrFMsj+cZFEgHQ9xUP8AaEMFl5L/ADM5A6dakWGExi5dd3HI9KqnLmd2J1bzuS3Op5RUV9jAgnnrRbMDchy24McscVTuI0hkF0jK6v1zU9qcWksuVIQ5HPWq3VjOVW7bY3Vbjzrg4YcH5h61nnTJRMLq3GFPXd1xVq0ngW5LXMWduc4NX4ZDOxkciOMA/e71lTbb1ZVOtGpFtmXIiyRLIbfaxJx3pIJbPe6bQrjoQKmvNQLxi3hi+UMcMO1ZLwDyXMhIfPLVThJu9znqVbTvA1TDOkc7jHH3Bjmls5FjEtuFLSONxGM4qCLVRHaTTzIWWP05Jq7ZXXm/6XEqK8nGSOcZrRRctyo1FdJmdeRSpMIY5yHXG8D1NVbrUb5LhrF4XV1GHVhgN71tyRxLMZnG4M+Sfel1ZbO+CfL5dyoI30qSSemxM3NyunY//9D4EnG9ozdIwIBJPQD2q5IWtQixRxuHH8XarM8GY0jJLSAk7utRORgLMQ23AJUdK+bnvdGabirLVi2Q2u7wx7XbjJ7VGdL1KVmjF6EVznCjrUiq0kXnCQKy5AGOSKi/tE7hGYGXYfvN1PFaQrN9TKSUo2Zat2u7Zo7C6iVwmf3gHBpZYppVkmtgF8vjb6mn293FJD50vygsNq5yTUP9q2kV3zMQhzj3NZOLZ00ZKEdWV47S6uJiJ2TdtBbJ6VrWMtvZW0pkiDyY4YjtVWfV7eQq8cH3sBnzTbyV1Z41UbNvABqaVSNOVnuTyQm7wM+5QXd4Wms28r+HBzj3qWKxijMYt2k8vGRk04ajbQwrnKknBJ7UW16/lyMsZ+XGA+OadSXO/dIkra3LEtrvJki2SEDuakRYHtleNykkbfMM4/Kqsc+xFmLqryHlAfeon+17pMwkgEfMo6iiNVp+gQmkubqy1GT5xLHeR/ETyadPfW/MbsSccc96z/tUEIBlZl3MQWI4FLdQwuvDqSfmBU81rKUW7oPaScC+J7VcbFDEdcnNXNPkhLhm8oqOoasSBXlGCQ2e46mkAkhlaJGcxNywxUJSe+ovaJI6O4LTFjsSJeApXnIrPeAZVXkIBPDA9KrC+CRi2SbGByTTbmSUQZhbcg5qJOMVuKom9UrkxsvPcxCVjGp++ad5LKfKZyVAqG11llYW06cHk8c1Yd1ljzGpUZHPemkpK6KpVrw1LU8Wmm1RIrdQ6j5nHWuUns5ob3zrZn2E8g9K15Fntwzwuw7knoKYC95bgxuiybuh71n7bndl0Kcoz91Gd/aFtIWg8iSN1HD9jTrPWmS4KFcJgLuz1NaE2n2mUd/vpwwU8E1jRxul3IEgDRg5bPY03NQ1tqZyUlJO5qQ+Ik8wwWFyWlBJZCegqyuqtbOlxIyk7uaxLuOWOa2u7G0ij83gv03VlsNRmnlNydoB4GeDWSfPq/uLlN7xZ389zHMwuGnWRG6HNRvHZzKfuqzHBauLileMxW7CRGU7l54on164SURxFX3E7wT05rSFO+3Uv2rvdnV6l5sCRxRupEXLbecikt9WezVRb7t8hwAR0zWJY3t1KGEz7d/XnORT/NdTgDJHQ0nzRlczlWtJNs6nT/EGpqCLgKZEHVjxWiviGWWYSlUUtwfSuWzO1oZEy8mMMO9RZkW2WMNIZs569KalJWVjplXbVz0H/hNNPs4tt3bpIOhK96wZ/HdpJII7SwLRqcgkdKqW7W97p6NFH++PyuG9qo2umyRNJI6FQPbrVyqSSY6tSVlqT2HieRtTXZbyCISHeGOM12ej6xpN3PJ/aJECjpxwa42K0WJZJnTDDnPpUDp5rAzFttYus07jjNx3PRZrnw4fNjW9dpAN6rngism71SwWHAuHicdFz3rjJ3aQebbsPMjTZjvio4rHzHD3s0m/ggE8V0Ua91qP61K1oo7ez8QyNGqQSA/3quQ3czbpPMiDA5AJxmuEe5WzhbyA5cdPeqNz4kmMUaD7x/vHkGun2snsYOvraR6LcardWjsZBExTn5WycVHY+K47y4Icb1Qcx+v1ryU+JdcdnSRjvYgKw/u+9W9Kn1GGSW5DlJGHYYBqZVpt2aNPapWdtD2CbW1uWMMdqViXHCj+tOJil4eNxgcYGc155YeJNWhVlmYFmHBHatnTPFlwqA3suHRu5+8K0p1JJFqrGaOujmt0i8tflQHBB9ah+w2BgIMiSMT8xzVO21/Tbz91LB5bkE788EVWm/s9oj9nuWQs3UHGK6IVVbcbfY3I0MLL5OEOMYqKSLVI4zPHKrsDgKR0qjHZyRIJ49QZ1bu55NWdsqwbY9Q6jJZj0qpSS1uJq6HJfarvVbhULhcAoepqMnUJA0dzuwx55qSKwvYoo7vz432kfMD1NNe7vWk8swKSv3yDTTTkODkSC1i3bm3NjrupZYnKho2VR/d9KY9xNxKYGAI6dqrza0nzf6JOCOBletVLV7kTbv5FtS6AKGBIOfqasJK0w6nI6gHvmqEV/ZvlXbZJjIU0+J7Z5JIVkwxGd27FJPW5admXipSEOOeSCG70yMofkKqQep9KiZbRXEZuC6qM4zVjT7cM7s6qkDLnn7xpN6XNEubcrosTTO3QHoPWlTzHlZSuB/DuPBqeaNI5B5HQ9M0zy12eY5O9felF3e5N+XcRLSdcvdSIV6kI2Sak3KqlIYgzEEhmFQqtwZW+UEEc4PahPPkj3IwjVDhcnnFbTTtqZ2TdloPS52xmK4YbTwBUBVxuKPtyQMeoqaM24iI8vey5JLUn26Cb/lgI8AHdn9Kzirs0TVmugxomcLhvmB4+tOicW8flsnz7ifqelLB5TtuWQKvq3FRm7Cs2Y/MAPy47U7u7FZS1JyZHc7h7+1ReVFLGzLIgI9TzUBu5ljlBby0c4JPWp7eO32AiMEdcfhU3aHGLk7seJ1K7NuSnGRTEuJfnZYzjnG4YpsbA58pAqKefWntKCrbioDHg96tq71EppaPUI1uJMSPjHQ880x/3LBPs4YE5LEUx7uOK3xJubngimRTTz/MV8uMjhqL3EpK+pc+3bVVtilf4lxSQyw7naTo59elMVBy2d6gfnUb2+BlMg56elaJIcHZF1LtTgIjZHGTUrwrc4ntJuccq3HNZnmTBidwHHFTRCZo2QId23Oa5pqz1G073JS1xGpYsNyntTkv7p1Eck25UU4BqBo54/KMzo8eMMF5NSmW2RWLQF19z0qm1J2RpUvYkSPzgTPuYjoP61YWytIoY3eYA+pNZyXku4/L8pHBPpUavK2AmCuc0ShLoyabszfhNl/q1nYkDn3pVSMA7FAUHgisiIXm3cITsboTxip0WVDuuZdqg/KAeTWLir6sttWtY8w+L/wDbKeIIprhUlt3twYt56YPNcX4B0mLWfGVik7iMRFpymOuK9M+L5W/tLb7Lw8IOGbnPHSvPfA9w2neMdOYwZ8/MQJ7Z610watYJ0m43TPeZLe1LHyGfsDuoW3kiIaORS3oT1qK6f947JldvABNVPtbCT7p4Ocio1ZnC70aL8jylmkeAnaecGomnjwVn4zznvVaS+bzP4wBwTV231SyaMLs8xsEEsO9Di7lKVmNjg+1LlEaMBuMck07+zssPMn2p/td6Y2pT7soAi9gKgaRnP72XcO3PSkovqKTfNoX5YYIyE81ZFxyO1MWWbYTbxbUxgH1FZ7/LGdvVupzmrNvcSyxmBTsGMZPQVM4NvQUL31RM1y/llT9OTUUhtlTO/J9AelOa509ofLA8xxwSw71nkkZPHpg06dJ32HKWt2XoZFG2SMbSDkZPeqV5eXMziNi6YbdlO9RgyICf4SevpS/axGvzpknoSauUEpExqa9iwt5iVXOGfHUjpTDMfMO5sO3aqryfxcDPc08J5g80tle+DWqfKF2myxJP5ZLbuOrD1pr3YZfkUgAdT0zSQQAQl94OWxmlcBECn5sHNKLbZKd9yNLnzco3UdD6UJs8tlyAvqRSMsfDRYGPvHPWmlBKDxx71T3E6jex/9H5RdXCnD8AcZNLuuok8zKbMYPNOSONkO5iMdKi8uSL9+uXUnBB9K5uey1OhR6h9tOwKI+nGRTop97bCyhsZ+anSthdoUDPJA7VX86AAiRTuPrWqcJKxE4yjre5aG0hdmCV64NITsbejc45z2qEGPy2K5U9jUEUU7yt/pJWM9getY8uuppHVWLJumVSHXIJpkd9d+aziPMTdN3rUqW7Lt+XcuOWapHjO0YwqD9KtsE0nqMW5JULMyDcfXpUkMBfLw/LjoRUXkAEN8pJHJIpxlWFTFbvhiMn2pcvQmVT2ju9CwVuc5yr7cbuetU2geRzLIuOexpY5pmmWPkLjLMalEbMSWkBVeorOw5eRFHcKjjPLKeh6mlmmZmMe99rdRn7tTyMgAfYAfXFQv8AZyBgBXxlhVx1Yc72RE8buoCMH2ngMetSxrchcTRRhCOQp6CopApi/c7t3U4qS3trsKztJheADnJqXe+pcLvcUXLQy/uiw2nHPQ0smo4yzHbj06Gk+zqAu5mZyeSx4p72y7G+UH0HpWraZnJO40XF1cSpG5Crycj6U2ZAHQFg5HQHoKAtrGmyTcW2YBFMCJEr7Mkt2bkiodk7gptRs0SG88qMQiAEdeOaP3ZYSCMgY+bd+tV45LjzfLQAkdSanWScxkzBeOMZ6iiStqh0m5askYxkgCUrHnaBmle2lBARhgDpmqoGYw207gdzAVNsDKMS53Yyc9KTbsKTvuPLTKipHtODnrzT1uwA3mROcYxUbKLXahbd1Oe9PWZZIkA+aRj81HN72xMJPuOV4Z8CX5d2eKT7TLuIVQxIIOfSmNExwuMDnn0p+0HCAYyOTVS1epTpppO9iG4UuN0cuB0IFCvIz7vu8DJpWiiQlVzwMn60xGIjKuMZPcU0rR1FOeuj1JxOkihAuVHt1pAUm3qZfKA75pkPmLhNq4P6VGMMsiSrna3LURVyJyeg5GG0orbkHRjSeXPIMKBIQMlc84pYWiKn+7ngnjmm/wCrc+VP8w6AGqlDWxbs4jo96D/Uhf8AZokuUyrpEAV4JNNaeWNw2NwPf04qLyrmdV8rZw3zk+lTGOtmwalHRF57oGMSmQZAziqrzTT4JT5fY1PDp0SMXVwwbBKls4pRBtlAAwMc+lU38xzactCrH5jSuHT7oGCKc6xFx5gYt0FTBTDuywYioZJ8neqg56j0qXFkqZII4x9w4J+9TAkyMT5oKfwY6/jS2zeYDlcnPfvS+bECUA2swx+NWlIHyydxuyWST7xKZyeeDSoxRWCxKeeaJNiKB5xx7UMSjK6sCp7Zp25tyFBp6DtsqDkE5HQUjTiNMyn7xxyelBu3E4GMoRyaUtFIwZ13HOTxxUNu9hqSGNtkXMa5OeMdKZNA0YBWPcSeeathf3ebdMJnnPao5Y2VhIGY+oHSqTTZVRcquisEO0eauAfTtQe7lMgDpnmppZlibacZPODWbPqyFifL2leBg5zSb1sVBP4pMuLNFATI0xJAxg1Abm4mYmHDYHC4qg0E9yxkLbR1wB1qzHdC1dVVMORwR2pSb2Q7e8+YtQW08kRNwoWTd0z2qrcBo2KIGVvcVYF5JM3znBxyQetTLcWz5jkcMQDwTg0lJpXYTcW7IpJLdzI0ZlO4DimpdX8QCuNyr1NPk/cYkikyB+ZpY5Y3Ylyw3HnjkVrBqwopS2Z45c6fJNKZC2CQCUVsge5rN1K1uYrMHEYG4ktngitlLa5BYtu3OBkA9aiv9KvLu1W2QbUXO5c9DmvGhKzTbOWSik4q9zi62tIso7iMOSwQMN5FTf8ACLOCd0m0DqTzitfStKuED4+WNjjPtXXiMTFw91mdCjK2pZWOwXakcKsw5yKnmtIr+RUfiMjlcnrRDpga4MEOUGMlyOtXZpYbYiJFLPHwxIryo1FJ3Y3Gabi3ZDFtLQIIJYgyYxhelJPZWjotmgKRk5z71SNxO0hSMeYG5xmhLq5yRcLyPujPStHHmvYTlJR5Lbky2yWsrWgYtIf4+vB7VYjQwjy+Dzy3pUVtNvuCZV2nsfWorjWRJKyEpEynPNYScrWYUYXupSsXJIxCoYuxJ9KkhPmqGPHY1VWVJo/MSYsGHQmm/aGglihaP5Sc59aOb3bLQqLUHbobQEFuvm+Zh8en3qYbpmRZ/LPmlhgn0rKZ2kfzGQsu87eelMa5uYyBLuEe7oKxanJNiVRKXkbLTGWRi3yj+I5qtLErSMF3EcGkgie5u1mXcEA6HoauPvDrlMsQenWnFOOiLlFVU5sR4oo4GaIBWxyPUVGIpvsxECI5Ayw9asJb27bTOC5Vvug96imjIcvFJ5ZZuB7e9K7TNFaNm0JZKBD5kikFzgL/AHRUxXZmVNigdeetVWuFCSRuDu6Fs8ZpA6MFhJbI56VPI3IpSglZPclIXh5MkE1UlndpMRq3B796sF4wjebll9G4waja5EihY0ClOfwqqdoy8yZS6N2KV5NO53TN8qngU0GJ9hyWOeaGM8ztmMlVbg+oqeKFbZTnjgnGK6ZO71OV8yjzLVBtlA3Knyk4J7ilb5ABMdx7Z7VWlup4nPl4YNgYB7ZqNvOcmZslWAyD1Wp1cnYI1JSWxZSWJC2/g5z9eaniDys0j4x2Ht6VTt1hkAG4PgEH2rQ82HA+VQY+hHrms2m1zMmSfN0HxNZJNiVMAZ+THen/AGYXIkNuVDDnB6fjToEhuU8/cu9h8xBpkssNgmGbYHXBPrntW+tTRs6bShHndrAlnCsLsV3BTjA9fWqFxBKs6dlYdR2rWsntmVkjbJPUH6Vc22qW6shV3PBQ87TSs4vQIYd1IabGN9lF4Ix5giWP5twGdxqeaW0gmEUcnmFuv1qaKSIgrlQ0fXHal3WlipkdFIkIYg9frWfKm+ZaFwVSOu9+pUvmMMQcIAMgbR2Gat6dMjMsW0DAyoPTFSzfZpN8lspKt0z9KiVoUiEiA7z8tT7RuTsrFSjNNa3HNa3DTSvFJtRzxtPtSi2LMBDORIOhNRB3tdv735iQcZ6US3IjYhZBwpOQO9NPlephFPVNbhPZXFwySFyrM20kVTn0SSOVmEm7nI561attSeVSGDMoOQQOTzzVp53kKyLExVcZC/WnyKT3KpwhLVmc9rOSgPIIxkn7tQrG86bfMwI2wBnrWveyK+2MHPdgB0NMNvEkYEZXe/8AD3rGakna4pRcqj5dEZ8OmuLlLiVeM8jOcVYuLQKGibHJz+FSPvtFHO5zkj2FRC8izuuVYgg8j1rNYiUHruS4rms2f//S+EZbQuisoKKo5A71WMM0ZNzJK+2IYABrYa9Etr5kScKuPmFUUuQBKPL3FucNxXykOWorsqSUGgilklQINy5Oc01J9Wy4Sb5fM7jqOwqNdQXzESRTx3UZAPpVm9uorIK2cySHC9xRTs1dmcpN3knsTCIlkluZQDjPI6mmmIXDSfONvQkHgVmz3bPtE0pJHAA7VpW9qklqscTfIeXUHqaJTSWho9dbEkiQxkQRzDPUnPSr/k28EQjYq7sM7s5wKoJbCRhEsBy4xkilEMkMm3rs45NXSm2r2JhCpe1tC5i3ixhg3GcA+9V7q9dgSPvR8gjrUUUcsl2HXGzb8w96tQCGOUtL83XNbaT0vqL2nJokQJ5c6C4uUIc9RUvkyXjLDFGDuAwSelWC0NwpCxLjqc1ELiGDdFGNj9cg1zuLUnY6FHRMrSwXFvK1m8KIFwd396qEtr8x3gnLYxjqa1luIpiwmlLSLjG48Ui6rmJv9GDEMcHHemm42ixVJqSbaKMehtOrbIShQZweO1TpZyWShtnmHHzAfw0+HWWhl2XMTln6n0qwjTOxLLvU9AO9dLSZzwceiKf2aSceaIQAh6nrVmP5CCXCL3bPSrIju3zuQRk/dWtA+CLm/tzJdymNXTjJ7+tS1zR0NoU253sYNxpPmyfaYbjIzzk9qI0ihQqh+dhz6Gp4tPu7OE27XIkWJiCw54qszM5ZgwKpXPKMk0CkpXVrNkggRELuit2xiqH2OUufmBAOVFOm1eONRHIshZQTkDiltNRsCDJM7E4pzk72RMeVOz3L0ksrIgaXcRwST0qK5Z4og3DjuBSQajZEuSu1QueR37UQ3NrdgBHByeV96VNOT1E5p9RYDBdoBOOccrnGKIdN8stLbBxGpGdxzk1XaZIbxRKoIZsDHGK13DSqsMcwjU+hxVVrKKY8NOMptLdGWmgXNxI10ypkn5QeMVNBoRtM3M8oCueF9K1JH3MImfYV4bJ61Surh5InSGTeqdAf51m20tSqtKEdtyaM2MJTHbP40kkEDguoX7Q3JAHNZluJLiNQMqpPYdKtwyCznEsrrlB1Pepcm17wRblC451muDxlAowwNLMrxwJ8oLnh2IxxTvtckr5Ublfninz/AOkxmMMqke9dEYK90Q5JRsVN0ZgPy70LYPOMU5Z7fg2q/MFwc9KRIUWGSN2IHqB0NU5IZc7I8qqDr3NJ0oyfviUrxvFaFsXsV5tjaNtycntSSFRG5jJyOzU2xt3wCCqyAZBY4pNSmPlMEkCOeGJ9faspxu2jWlVtC/UbAkWoWjCRvKmjz9SO1ZraTeT3EXk3BK8iQ9Ogqf7PcALPg4B5I71JfJqLxCa0SNVGMrnn604NL3bmdbm5VoIdMTziRM2VGFOeM1dW3Ebqkh+9ySD1rPtW1I7g4UHGRn1p7yTGJt+WkAOMHpTnrpEpWtdlu4hswrNuA28hs9aqxXNk437EY9CaTS7T+0FIuflXPAznIq6ttY2CgrGh7AVUUlJMJLmak1oMuBp6SQqhxnJwD2pJ4A3ywdP0p1z9me6VoYByMevFWbeOFt8bNlCflIH3aUkr6FKSk7WM421vtbzmClO1Qy3LhxuYhFOBz1qSXK3O2RQ69m9aV7a3zuAPH3ST0Nc9VuTSWiOVK8nymZNeSyRlooWxj5cdxSQ3kot1iMg3Nyyk1auEEo8qNyrdmzxWY2l3EEgeeMA8kuD1q1K2hlUj797aFifUZrdAUjUsemTUF/4j1FyogtGYbQWJ4/Kmx2twZR848sHB3HpUySokwg+8oPOaIJplKlzJtaI0Yb4i3haOJssMyFqesy6gTCsasDznpxVR9RSdBEsODHwVBzuq7ows3dpbiQ2+0cAjqfStaiajtYlL3+VMbDA1uzo6ZRxghqtfZ1ESzJLt2nAA6Ut5JCp2RyLIT0OentVH7Yl5tt7edUMeSyk+pqIT5bo6OVqVmjQt72A743bBTnkdavTXUdzAJFt0BPA9elcrcyRWFypeblhhjiqd9q9ypV7SRiVOQAelYyjOSvcUqkop6G3f35hzHAvzY69xUVlrtlcRGFE5dRk+prNkklucs74kl/WqSW7Wzxi3jO1DnJrVNtasxcpSkrHaWSxW8LySY8zAAHpU8k9tc2/2Fbf51BG8jrk1gfa3uI1kd9nBJOeuKdDq0tqWlRd4dQfLJ5NEYtKyOpVIJ2RdWygsVbexY7eOcgVTXTrS6ZXk3bh/CO9SHUnzI80Q3OOF9KifzICbtWJYciM/WrU3BJs5lKLlpsXPsqQMvAz1C+1QXMN6HCAHDjr6Ck+2y/ZZL6WNiUPHHTJp6atJKI1mXOGGPUUnNTTb3LlKCfuvcqxIsJZbgBm5wDT1Nu0pLSNiPkKDyxq9eNbXU6zpH8xHI9aht4YJZwRAoYD746irhKNrGUm5SsiixhkvzKisgHQMOBW5a3ErKZI9rLjhR3qld2MgO8ZMZHL4qtpzzBnESsAvQmqlLQKd/aJWNe4hS4t286yAcZ+UjrWW1vtAMkSr2wK0zeXAYebhsdDVXUboRQtcyMFweBjkmlOdjepRurpkWlwwyzSpMGRcjBz90VI1s9s0jebvAPUntVePVbSUhnTa7ZwR34qWbUYfLVIogZO+e9TCbWkjBL3SrqMRjj8wLEw4LAHqKsx3VlLZl0Xyyg4Q9qqXfm/LGFw7cn2FZV4JbKXcm4q/3jRKMXIbqSS2NSC5015CxkJkB/iqOfVrmGSRI1Vlf7uDwPesSAx6kvkwyhGL4bcMGrkem37XWbIp9nUYbJ5zQ2oKw6anLSxHdardzqIYLrdITlkzj8Ku6as0txERGRvOCAehpf7GWW+EyRMhVc7iO9WYoLmzYzBT5qn5T2qE4tXRag6fvbmw1lHDMY9/zEZxmp/sUE0BKeWsj/ePTisaPUJp52luBhhxg1bS/i+/NtCtnAB5FVyR5TONdSeqJ5tLiQx4dWUHgE9OKoGzs/NJni3FenvTL+7VSkiSlVY/Nz0FX7Z4JJNilX3DJOalRumbSnG1olR4k53RjyweOOazp9DsLyWJLSRYn3E7wOffNb08UIjL7s+5FLb20K7SFVS/JanFuSMnSbldmZe6U9rDELeNZV6E981EbGaIJHsO88kHsK1tRkjt/kDjd/CVOQafbtLPbmRyHZTyScHFEm2rLcJ0qblYrSQ+RArR5R3ODjvRDhX/AHiZJ4LelTG0uTInk75WJyqdhVyKO9Ak8+1VdwxjPQ1clKS5bGkY7SKVrIySfJjywfvehqS9vHQLNbl2HcetMkl8sx2sar5jNnNT3ZjdQrMIzjkio9nN6D9rdcrAzySqqzsArkE/So7+SC5tyluxQp3pkeyZCmdxxnINZbM6TMkkpCjgCs1FvVFyUoq5Y021eR2ieUeq+p+tWZLUrKYrmVctwvPIqlbzxwTCTHXvnOKknSe/YahHCxVWwScjFQpLZIIQfL5kl/AYbMAbt4P3l9KoLaxuqDyk8wj5mNXIL0NGIJy27JyW6VXvNRthxG6AL1APNXGfK9DKrBJqTKx0cGORUdch89elBtL12ESMpAHLZ/StO2khktyyZORwT61UnuWhw6RE4PzEDitpVJNpoIq6TZWgstWhlMhU+Ux2jaelW7y2ukmiklUeQT8xAycVq213ENvluNjEEk8896fdyrcDyETCdXJ6ZHSuj28tkbRSt7p//9P4Jl1G/s28hIMw7gEf/Zqle32o3jSW9vcmNN4zt6n2Fb8bJHGUba6MOFPb3rOmsbS2JcF97MWwOxr5aTb1TJmptEtl4nvJlEVxlFj+UHPpVg6zcySpbNOyxy9WU8fSstUilY2gj2kjG6r6W/2aFPLwEDYyw5NNVHZ9hKUkkaGqatqdlblbCd1VBjpkEVRsfGd6oZppm3uex7064ZrlXtvtAVcffz3rnr06bpUWYpN06/KeOD1q41217uprKck97HVDxzctcRQSS7lQlvm/lWpN44uD5P8AxLIXUn/WI3T61wlrFDJG11KFZmGcZ5FWBdW8i/YwzIrrjOcYNNVmiZ4h35Tp77xRYXtz5rxeXIoGAPWq0+tfaJIf3vlyI+SQ3UemKwJ7WeMxomxhgEt60PB5EfnSygyOcZx92reKSiZqpNux3Z1O1ba8jeVIy8YOBjHWtm0nhkiiYX4cdAWPNeWzbw8CRTvJ0KljWnbzTwzKx3Ng4IzwDWlLEp6HVGpJ6bHo++YcJLu9O9SLvbG9ueeDXGJqTpLJGTIsuBja3Ap03iLUbGCSVBvcDAD963VSBPtNTrZZpYAJVw4+7kH7tCagG3I6ZKjHyjiuKl1qe4sQ6MQ7HJA/hNJo/itY1ZLl13IdpNXGsktxe2je7Oue8gQFZDhmORTgbefcAu5sYAz3rJOrRSRtlAwDDccdBVi31TTkjJDYkc7VPer9vG+habfXQ0YLLyf+Pl1fOf3YbOBU3krGcW5IBGeazEvLIsJd21lJBOeoqxAlrPdCQ6pIEVSSMj8qyc+5fNZWSJZd8heJNjHjOahad40BWDa7HjB5pstvGs0klpckjGRn1q/aCX7NHLFFHO7rksx6Vopq1ieWbfkVTa3symRGMJ5JyeoqhFeupNvNau+w8MOasTz6hbsZru0aSNuAqNn8KSK4aaAYs5UwMhdvNWnK9mDTirtFnzflx9n4HO3HSpvtKgbZUKq3AFUoNRgj35DlupDDFS/brW6A/eYZeCpPWnPliOKTXM9yeOZgcQqCuc88CnRTjzXad12jjiog0fHzDZ/EM1KBboF8uNDx3PSqU7qwouzuTeXa/I4m68/MKYryqxlUgoTgkmq8kv7zygiOAeAKTyppQC42xofu55rnnHU6JSk9SVpzuOxCcnbuHY0eeUyrlQV5571Kkjw/NEBweeKbMRI6yNDHKR3NaRaW5lrfcRpkmVfk+TuKasio5ABY4wPajdGM5iIPbB6cVCifaQxsmZZP4i4wKtR3KtKLTRMbu5kBiLsUU880xnO8Zckgcc1FHDcoH3TADocCkGEy0Y+cjGTRZPREybvqc58RVeTR472KXbHbyDzCw4rzPRbsp4g0+8nf5VuQN2PXpXrfi5I7vwvc2dzEzxsuXwOhFeNW6mGe1gdh5ccykMPTNWttBwta7PosS6exCx7uVzlvWkWwmfJgZXJ79hWZYCK6toAC6fINzAdferUv2+xG2G5V4wuDg1mk09Bpy6kslu8OA8ikfxfWotltgtkbhg8VAJvMAWRiCMhqV0hVFMZDZ7A8inZ3MZSk5XROzodoQAepzTAkMWXdmBJzkVC1t5TZicFOpIPemTLMu4RFXBA6nrVctioyk17xa/tGCEqhiG05+bHWoftcGGbPB/WoC8k1vsjtQpHqOabDYySxk3MuG67VFCik9BqUmywstvMoKsFGehNJHIZjsQByvf1pVtolTZ9n+jdKYLKVXLDIQdMHmiz3Q37srvUWYSSRE4ZOcYFMV0T91PGSxUjOM1Mskqbo2I6jGTUJu8SEND8oNTu7MUmmErWzxqrDK+uKZ5cXyxpIUTHXNSPJC5G+NcN0OKPssPBwBt75rV+6hNybt0Fhtm2mETsF7EmnbJgPnbPpjvTTExJaNjjPejFymG4ZAexqL62K92O6GK2xnDRtjqT6VIlymzAwDnjJ60G/UswCckcgimeWkyrsiC85JIptO2pDSb0HGXzMZxjvinSXTEYhUnIwMjikFtGM4HXsKJI5h86/dXoKau1oJRhDSQbJVXzGxu4zzQklq75kh3DHBqJGucs23cc+tPa4SPajJ06470JXYnJNXiOM1s0flkDa3B7VD5MEJYQuefel3QzKU8v5s5ximR20QUnlSOrDvVN9CXFvcsRw3e5HhuNyEH5Wo8y4RjvVGB45NQKlywUQMSoPzAmppDMsgKhW2j0yKG7LUTTvoRczOwnkZVznjp9KcHto2NwqcAYwT1pEuY2AFzHt29fQmlzHIQ0agcnjFKTS3Zuot6lqR45YwI1AJXAwaYJEh3jrt55qBocAyfMTjoppyo3lkqpAA5Ldc1PxKwotsc1xI4XEf3ugPSopvllPnMQBwSBUP2m5QLuVSB0BqX+0WGS9vtRfUZqVFrRMhxjF3ZPE8UCmGOXI7k8daeGeEHZIQhJHXNUItQt72JiIQCCQGxgVIFgztgk+ZlywzxWqjK/vFy1WhZ23LgeWMtnO3PakzeK5GzDOACewNVkMqyK32gqDkNUs1xdIuVXzFyTnPehpJ2JjeQx3CN8/Iz19DT1Kj5uQW6k1HHqEb4SS3YD+IgcNTnubd28tmXcfur3FWndhLR2LW1FywAKlc7s9KJGlSMcD5ueaotFcblxkfNyM9qsCTqT+8Oflz2rOUGwe2hILjbveJd2UwQOlU23u4HlGPjJYHvVhXngiZPKQBjkmlN4VYReSCGHzN6GlyybNFFNWEkih+Vl3FwMEk04ISQY5RkcgZ71GuzeqE53EhgT0pxtbdswxShSG+9nr3ojFdTN6vVWAfaIpdzruJHy88UrXEnzloiuRx3pJIZUAIYkg8jPvTybogqyqAMY71rJcoJyvy6kCzO6nPyg8Gp4ZIo4zHIQSMcmo5WKSFgpbb3ApRNbNxIu0v3qZO65RKVntqTYViW80eX2INCqkYZVAzJyTVK4XzAy2+4EnjnrUkEUu0CY7nXhmpKKtZFez5nqEigR7IwCjEkkd6rhY4x8vHp61dgja2JB2yI5BA9KfN9nk5mTb7U+a0iHTXzKtuQ2TJkD69aktlcvIqTqB1IJ5piKgcxv36N6ULa2vmMI2DPJ3zRvIHNyVn0JRIY2WSEBj6A9aUahIHYPbbd65BzUMVoiyrJDMV25BBNLJHP5u6XtkKK0925EOZajWZpZBuOMc8d6lUW4U5B3Z6U1nfG4qNynqKas0UijzFw6k4OOTWS1Z1JdlcshQiHYwLAfdqMsvkYIHmZ7VFhtwwcK3fPUU6aIFj5TEEfdHrRKd9jNU3B3GT7ZYRHGmCMnd6GoYE8rPmMd3p61aUSxqP3O4nr9aQSo2CVOQ3NaKegpU25XP/9T5O2NuH70DPQd6ALhWOCDg8mmyeXNISWKEDj3rLm1Sa3lMcCylm7gVPNdaFxjGGr2Nea7eCJi6kBuPoazz4gbb5MIMjD5TxTPI1C8t/Mm+4fvYNSWFtEkoaZcqDwKwvY6Oa6vEiSO+vSrsm32PWp4tLjkkDzLtK1tExFcptAx1PasyZrlmWFCqx7s5A5qVdvQmOzuStbfZ/wB2zKV9aQQRXEbYQHaMq1WbcCRcPhmXjk0R+XFOVjXAP8Jp8rQS11KSWkscXmS7EU8LjvVWTbJIoA2OTjJ71pX100MZ342g8D0rnZb0S3IZRujXkEGqUXJ6FqEVpLqbAjQuY5CFVR94jvR5MJB2suR3rJkl1KeItFGFx0JNVHubwSjzmKBO4/iNNRld3F7SKeiONt5fMmfy1AIGSx6CpZLm2gPl5JZuW561ki6i8prSNhypz61T+0efKsLq2Vz84/hr52EObbY4niOV8r3N1LuJH8oKwyeSRVszqkX2eQ7WySpArmpn1DejxMqxjHPdvrUT3t+JHEsiOScqo7Vbw8m9Hoc86zp6M6Vb87Tb+Zznlz3qlvU3+95SI8ZbJ4NZomlnxHIqxBMbyOd3NXLy3ilCXCNwvBAPGKPZuG441nVaa6FpJQ77olXywcZ7077KjShm+XcCQMZ3H0rNMqMQInMUeeXx94+lWIrtoXBdmLJ93IpNN7M0rYxxlys1PsLMNg61nHSzJcBHi3CPOWIzmtOK+uLlQ3lhd2AzVMl0kHmAbACOSTyaUHOLsaOdKolK5nJZSQgncSAOh7VBGly0rSshZfurx0rfX98BISFV+Mt9KqSvaxIWjlwQSMnvWj1VmjGtBU7eY2FclFdTtzz7VJcvFcFABhBwKhW7WGBctz0LetRrcCWNmRfkXI9yah09HyiVlpzbmnBqAj+Vo8bcAD1qxH86tJG58zt6VkIPOjUjMZTJY1Yt55LZli3LIG+YY9Kd1KPKWq7c0nsaMiboNwbbIDyaqRtcRIyNHvdm+Qn0q3ZN9oZ3c/u4+SKivbtGZhHInmdVTPQVhGMepvJe6p3tYRIBlnmQZIzg9CaZOi7DkYY4xjsKr3GpeXsKyb8j5g3alku0ez2O6rNJg4HJAq3DmfMjH2qejYyddyrBwC5A3ZqYTW1sSgjHmBcBz3qOSZJQoVN2MDjsakkj+3MkAwjDqSOtTJ2tbcwSjz3WpFbvJ5b+apC/eJx1qhezybzIyuY2GMY6V0JRPKCY/wBXweOtVLvy3UgqXPJOBROpzbmyouMdGY9u9uIl2xuHLE4IqP7Q0k8saOen3ce9aSMyBX8oD3NPQwxh5lg2l+5HSpUJpqRdJe0ja5n2Vm5lNoo2fxOzmrS2ZVSdxD9PY1PbOLuRJVIEf8TdzViZ4Tjym+XsfQ+lF6jvfRGUlTkm2FtBBDGGdyBjLAdqinsWvmW3SYuqsX3E8D2pRatNOsjvtXqRng4q08aySBIjtx2XqaqEm5b6FuUeTlSGWNi0bt85BxwzDFU5bg2rFVwyvwSDzmr6/ad255CFOAw9KgaC2MgxgY5JPY+tW7yZbqwVNqO6KaSK0TzRwlWj4Y/3jU1va3GpbbgKSO+fT2q2YPssrfvFlhxuI96li1QBCtvGIgjHj2q+VNaMzU1a0iviS3kaB1ZFOdnvQ0gkieCIHcCMH096ZeXR1GQM8nlqg4OOtVR9ogkBjx8/VqxgrSemxU5PTXQmVw84jLFnBwzdce1aYtLdGcz7QTzgVmtiWZDGoSR+4HH1NXIbC3nYPcXZw2M5PSrk76msI2fuq5AJT96FdoU8HHUVcsrp0jnlx8zKdq1WubuG2lWNY1KHIznt7VU/tiKJzGg6tjnrUKbbSepjrCo9TQW8tkj33E+JSRt45zVDzi12JXnJ3DgdlqG/mWby4flWU85/Gi6HkW6Rpyxbk+lDhNbinJPR9C+2oxXMQTaQUbBwOKmh+z4PmxqMjIz25rMtVNvtG355OQM8VbSJmlLOTvZeVHasnHmfvFRm38JbNybiTyLeIbFAB96XbbbSJULTDIHuKr2zm3LQvlJG6VIcjMe75gmN2OlJRV7pmlOpPdq5JBaxrvyAN3QE9KjjgimBiukBkRsqcZqA3TJMLeRgX7HPFa1vKoiMqBN3RsmtLtOwozhJ+8QmPT0+RogZieAP60iPDbu6gbJAeQKf9nWV/OlYe7DtSl4JrVnCIWHyl8c0mud2Z1Su0rLYmnvWSFprcJk8ZLdDUc837pHkKgkHJz1rNlt9iiWMEr2JOBU8UBCBpnBXZx7Gqg38L0sZT55dQTU/JdfKAwANxzUvnSMynAbecADoTVC1tYllkkdw6scnmrdteRxS7ymUX7o/rWlS1rxM4KV7SRbugsEasr7WPBAPeq8bR3GVl+Rv73ekmvrYru3qQeSSeRVI3lpLdxCOUBG67jWKtH3r3NbtuyLkcEHmhQ3Trmlju41aaBwq7RlTmp5dS08xFRGPNHG5ehrAv4ru4RLhI8Ddzk44qlZxvEyq05RkpM2BexzKNqgk/wATdDTrWaRZg/m42dRng1lW0hLCERsVVevvVxnjS0KkfMQckdjTpSmruWppJRqax0sbLajLcOZGwuz7uOmKr6hquo3GJZ7+VI148tScGslGlKrEhOD0OeKtNDPIggdQxA4Zu9XGc7XewvaxtbqRiSWYHaXEe7kdzUdw00LW8cIIQ/fJq1ZWd+ExKyoF7560yV1lkWPdgL1pybTTZztSs2yVLaG5jYK4XI5FV49NtILdoZupbJY/WrTKIbfzAdu5gv1pLiHdsYcoBzRKXOk3oFR9ldjTZRuRIQqwMQAc9KspoenRebNFdbwxyrdOaYIm8ryWYFHYFVP8PvRErxnyXVig71nCXO7GlSklaTC5tlhgjLMr7TlmNI0hABm5JO4UyW0kuLgQdFHQHowp7xSwriQBQq8cdKOWXPqaRSV3FWM86zLcSlTGNqcKT1qxZ3sChvMQs4654qS1trRvnaLdIMc44qWawHmeYmCxGen6UlFpWkTyzm+dsWO6VmRUTbGT27VPqEEdzGzybck8YPOPSqttGY1dwVyTzn+Gqs4vY7lflZgxyCR2qfaRTSaKi3Fa6mjZrAIlRyyuvQ5pJ5lBG3acfexVcPCzqHf952APFMyI2KMw56Ed66ZTTWhEoJbI0bMAKyuvL/MM1K9gWjE/TfjJz0qlbyPJKmcjBwGz2rQ1HcIViiO9H681nGT7lxbtYoXthJZ7LkzKwxwmc5plqbS4Vmuxvyemfu0n2ebiKRy3ooP3ajNlcqrpEyxueSxNJa6I5Z1Hzqy0RdmjjhXZaEk4zg9hVpGtBaG58tImUYfPU8VhqbyBvMTEj9JATn8qe0GoXEyyXyhbc8hAetLls7HSpzauOeNmbbHLgHndTYBZkOgnJmQfOcYBNWJIIYSoi4Rs4Gc1kLp2oC5eRAXUnkCkoTlK5N9NdTasZI1tt6jCqfnf0qKZPtBEgG1Qc1TPmWNuQSUVzyDVrTdQhmtjbeW7SHIyRjBp2cXZjdTVKxIHRLgzFQdg+XFPs2LSv5aEKQc+9RQWg85Y/tABkPAJpdV1GKwYRW53buwNJTt7qLlFct2f/9X4fuVtY4QzOGkDEVnhkt2c3E42E8c9aVZreWQRMUVsEhz1Jrn9Y06/uj5oXKRngk8g/wBa+UglLc5qk2mnFaG1Jc2sZD8bHPy5qVgJtk0lwAjdEByB71zEVvrDMInQOmw7Tkjaa04kuFcG5ZiQADjp0xWVWMoaGqld3ZM4W5lkMLDanCn1NW4tOtZNlyzFZFGGGODThZLbzGRnC2+BtHvjrVW6vHbZt+VckDHcUQblqZyrcrfMvQ1NOS2MqpHGA2OuKa2kNMMM2RjOfSqVjeRvcrslGR19vWpLjWZTMywj9wFIz61TqNO1xqrCXvTRBHp0n2hwk+ATkZPeluNGWHE8YY3H8JFZkupSNA0KblcvndUkOrXiLiQ7yMBmHpmslBt7i+tL4Uty1c6f+4C8yTzY3sx6cVYs/Dz6fakvtk3NyxbkVUurtROskTfLj5cnqans9UmCkyneWXdtqqntL7lKcFKzRK1kbiJXQqoibGAOSDVd8AJb27bm3kOW7is+x1SfzJZEBCliB71ekinnHnKvltnLe/tWknewuddETy6bFGiyRPgy/f8AYCmx2sfySDczKDyfeo3uY9joXKhuG56Uz7VH9kHlMTzgg8kc0oJt6ilJc25ZuW/dCUgOwHY85qAX1ii7pJD5pJBB6HpQFkigS8jIKbsEEVh6lYR3G/F03ztuRh/DzWcnGTsVKm0lJ6nUR6j5nlWtooKE4cNU00iWxWdbeMncQfwFcvpNhdQ3H2jzZTGFOSxrodOYSSSfamLKSMKB0q+RwldakRlzLXQZLqMSyOWH31yT2Bp0d1aoqi3dnlcZOD0HSlvrOy+zSv8ANtB4P41FbQ2+mw/apIhcM+MEdl9KOSTHOm1rclW91C4DRrv8gkZqQj7DMpgkaUyYyBUd1qtjHLHAG8sTKMR+9K0hgkWSxk3Mx5BFOErO7Kg7w5tySdmS88uYkE/MMUy4WS/L27YB6g02ed5mSeQoJlJyfalh1OOS5+6i5X73vU1pc+xtFpblGO0t4j5bvk7uD6U/7NO16Eh4QgHNOsYQZnSba+48MOiircN9p9vcrvnIjGQvPepg7swaSe+gXxnitPMxuk6dM1m35EyxoufMwCcnrmtmTUrUSiIrlWBOWqnd3lrPJH+42u3QitYzV9DWdKLjdsXSdIhgleeWFSX79ccfzqcwJbXBwzRwscbu4OetPSaKWHMEgZVOOvepBauyyzC48yRhkbjwtaSk3ZXCEYpe6TNOlsyItx5yheuKrrrgVnwisqn5iaqvfPAoV41YngMRWVNaO8u/zCoYndzxTTVrMl1E1aJevdd0q4uVIhO8sQCvT0rPdNl4ZpNyrn17Un9jwpKl0tywwuGB6fhWouy5iilkw4DdfWlONkmiG+dcrRXlgs7mHfbS52/eUnoKq+ebQCS1YuWHHFby6ZZGBriLckrD5lz0qmp8n/RX2Mq9DgURT5WOdNRtco2uuX00qQ3KhlGAMcVqfbGSRoCd67efaqU9uCqXUJ+Zc5GOlXtHs5ZJDdXIwvPargk9ib3fKW9Nu7ZMo8CEnuRkirEV1HvMRAVdxy3Ss6O3Ml6wt5AMMSSRjNS4nNwAwBjB+cnoarlcHe2hdrotXV+1szS2x8t1TIb1qUNcX1stybtmkAywHGKaZLW8gKCQFV9O1VSohRbeC42Mw4BPWp5tdBycoxtuLLZPH++kbcTzuqpfQOkSBGeTzOSOuBVq+bUFtsQkOV++OxFVYdZaMx+XbnK8Nkc0p33TJTi9LEWmaittK0IgYDoD70t/O0++CKHazc7mH8qWdCZnljwhcgkDtUkqSauiJGHDQ/LgDANONP3PM2hzJWK1hC0bAHbkt8468etat3cDHkxNhE/Dcaz0tG09jG8hNyfbike0uIgxd2fjJPSseWSfcrn9yyWowYulff8AKN2AelLc6VA8afZdnmYweeKha4jMkUCggtySTV+1gtwzSi5REP8ArCx5GKmMbPVGMYqSaepFb74YPsYUYByW71PO0V1ZGK1ICo+JCRzSi8soZmujKkseOSpqrJdW5lljtThZmDE+tTOLTeoRp8qZRdpLd/3Z/dnoDwKtWmqeYSsj7EXHBPU1Bc8fu5QwUHJaqqxW14RBIQsYbLEnk+laUU+bmbFGajolqakt3KYy6x4Izjnr6VHFqto7GC/RlLdwOalto7WOYxTTBliAKnPGe1QizguZJ/tEhJH3W6Ciq7ttDTq3sLHcQxMRyST8r4zxVuaRHtfKRvmj5JLd6yPMiitwCMyI3ykfw1DvnNu+6J1yxGQeoqNZRsTGTjdMvARXUJkkkCqufunrWbd+SttvdFWNud7detR2H2m/Z7O3hLN5gQBe/qa0LnT5lRbWeLGDggjg1b91XCjFu/N0KVxDJbRt5bZDZYPinm3IgSYZyFDHtn1rSt/K3tbupKZyMjpUl2kDCNfMVEIwAMcihzXQnkg4vUZBbXc9ukkJAI67qdHH/aDFZIuYm+fn7wqrbaiJpDaq7qFY7cdu1Oh1CK0vjh/vKQcngms1GTexMazTuQXX2m0uUnW3Lwh9qru6Vr25vJ4ll8vy1OHIPWqV4CJ4JnwsbEbiBkCrclwLVldbnzOOEz1FdPKrCjVbbLKretOux/KcjJzzuFLeTtNcLEwJAxk1a+0xPCr7/nRSQDwQcdKw0vZkm+1TKNpyCDUKd9zeUXFaPcltrS6Zp5PNdEOcjPFRtHZRRGEqw8/O4nqD65p41N/Mlb5GicYRR1p8EwvgsM1sqZYNnuAKJqTdmKi4dNx1neqkz2vmKjbR8zH7wqa21FVkcycy7sKOtc9q9ouZHeRwEfakgA3EVrLpYFqPnMlwyBt+eQKFJq3carSk2oW0Lcl8DmEttcg7sHocVmWeqzQyC4TcwXpk9eaS1tw1yXui6RoDkD+I8VZm0w8XNuNkJ4AB5FVUm2lcOeT1iWm8VX6zLND8ibSpB/iq5p/jPULdSjOoQ5PP8q5qKzmYjc5eNTxu9atf2C2pRBxfeW0Wdsa8E/Wr55czRUa1ZNWO+07xJNPG3kOrEgE7ucHvV+312eIhnjUByQCtcNpqQ6f+8mkfygCGx3OK3INW0ltJuIi0rSD5o2/DpWkJVHruehTrX+M6EahaMWZ4ASnJ4yDSWp8O3beY4WGReoxyTXHTa+traRxW4Yuxwyg849aoavrBSNPsakPxkk9fWrlXX2nqYuvC7aZ302mWUjoYrrbz0Dfe+tWv7Fi34ivn3dCp/pXncfiBHVbmYGMqB0NXLXxPN9od7mRyp4RlPQ4pOp1RMa0JPY7CexeGGVrSfLxn5i45PrVWC51STZ5CxyIfvNu+7WJP4st9JikWWYubiMli3rWdpHiiwltZrS3uX3HLIQentVfWLLUc61NNQOs83WBuMtoQg5L+tRx6rIpRLgFSO3pWUnxHaFU0u6MZLIu1y3f0qreeJbeKWQXMiFyMg56Cmq0tOYcqlNK8TrY9ShkRmP3zx06VZiubKSEwRygP1PYVw+k+IbTUn8hZstnAI6dfWuhvLu3WOOzjVTJJhcg1Xtm2bQ5ZR5r6G3I0KpuE8bL6Z7VEZo3xmBG25wQKyI9KeG5y/MZGSPStKLyhmONtkjDhq1VaCdkTySb0E1exafw9fgNtYxMcD0r57vjc4I87IB+U7fevoTUrXxLb20zWsUE8Dp8xLc9Oa8F1ppVuLgvAMbSVUZyGzWsarvZDlBN2Z7roUcl54dtJbefJMK5JPtT0t5YQTPNnJwPesTwL4liTwvYWdzZtHJHHiRivWunF1pMbBrmdQ+MpGTSdaUZbDp07qxQaGXmQROdvUYpjWU1xggiLoeTya1P7Ws52HluVIG0kGq880KkhWDAHrnmqjUl2IceXYpLamF2BnZ1zyc9amuIorf8AeRIScDAqdDHGoXYNznvTWkQ7sg44DAdqfNKT1M5ws7p7n//W+VhcSFAHhy4GQR2ponYyNl9r45B4qWPytrkMQR0zRJFEQHZlLN781yOyVjZ2G+buB2sSQegNJGs0qlmcLk+tPMAIAgb5h970qLDRHCMT60mmzWmtAW0hBYu7SEHueBS+Wu0ogGc96jRpG3Dkn60rGfeNgyQOhpLclxlckMMfy5YYA/WmTwRsqquQw6kU0NEwBl3Ej+EcCpheQRyBoR0GD9aqV29AlJWuyusUwHybh6U5oeA7sxOeg706QzsfM3kZPekMswkGYw3FEk0yUoy1ISojLMIMA98VIlyFUgZ98inG6+YM6ED6Zpvm20svljIY9QaqEW3dk3aY8zZ5XHTrTVnCbYxKzEHnHQ0nloN2Bj05pGhGQU4zVyfYvkV+ZkjpsOUcbCOTmm4UsDtDnrk9qRYzgoME99xpFnTzM9NvGR3rNJJNi1StEkbbkAJ8zde3NRi3IzHuxt5PNSnbJucMV2/eBpkflg7t3BPPNVGfQmUU1qQt50Y/dNktwcVIpuRGmVXnII74qTdG0xCho9vIJqJhds5lVhvUnAbuKHdsvRarYbMwiwq27Sn25xUn2y1kZUm3ICcDA6Uzzbj/AFgUAZ5pv2lfMCSxLgn07Un5jnN3stgDspWaOU7F4x61J9rCq28naTx9ajP2cqChByeFzSpHDjD8iqUm1ZIiEm3YEH2mYtt2DHykjg1OLeDBMj+YzLyvaqyCbHyN8nYE08+cDv4IT3pPm6luSv5jhFFGPs0cKbACDxzim/Y4toIGCcgc0G4PmKQhAP5ipGkkYKW+VexNLXoZSqS2sU7u3EaiTcc56elOjFxcxq0HKjrkVeMkRiKIqswXJJqHzZVK7WAXHI6U3zWuh6EZjaJVDjtzjoaYEt45W3QHeeQ2KlVrpiUkiBT72c024uAPmVSwzznpmlGT6ol1Got3JEfajOJVLMOM0iPt2DI3E/Me1NBjl2tKFQgkgmhEh3cZxjHXvVptsqEoyQ954/NkAO5DwAKZ5MmSwO3HVTSG2XPmLKRtySB0pSL2AK0mJUcctmravqErpeY+3gRZGkYO4ZcZPQUkkMJVk3MO6n0qP7U65VwVU8cCnJIjM6qc8dTUqLve5MpyaSigeHKhhKxLdeamkuDAAh+fHr1qIqzkBzsQ9ADzUv2VZAu1iSOCc9KUmaNTavsNtbhpstIuAMkUPDbs6yBWDbuVbpTZLa8ikVEAA7ginPK0TETruGQGZexqXF3uKza5SWKWEXG5gVUe1PzCXPlkkHnJqqJNjDj5CcH3FK8icqny88UWkncasnZstInmtjBBAzmmtbCYqg4I569ajWfd+63lDjse1RK1w3Mbh9nAOeTVTjJjTi9yYQ/PnjAOCD3pRZ2wYyJwT/DnpUMhl3dv94d6ikuuW+VkPABpJ9WU7Ws0TPAqqzdGbgkDpUc0k/ybmZmXgACpzJCLaPO/e360yS4VQGBAbPXNTJu+hkordkcSyspG7Dn1oVdgZpAC3Q96ZIu8b45MN3B7c07yp4YkIG/J5NUqbtqaQn0QGVE++p9h6VKZoY1R5W2seQuajZ3x+8i2hR6ZoQ2j5W4hyez+lW0he0TVupMZ1ULJGxwT1pkgkMRZYApLZ3etCQW+5ZS6mNTnbmrVy/mECInb/dzmobaldInlkk3JkAsoxmSeTLEcYPFRw2UazeYG+XvmpziQBfLGMcc0zBhUsvAAzzWUpyi9SqaV00hxQQozJwD1qBsxMuFDZHK+lQQ6g7o8M8HBJwR61PCMMEb7zcZPakl1ZU4SvzR0JVe2ZBnhgelOkniCKBGAeg96jntoyc71TA596qtPFZKySq5Hc5zirUFe4lVbLkWfMztABJ4FDsqOHJ74+nvVdJo0/eQTZDDualhuIrkOrsBt6ehol2LtJLUytZYqsigs+7qScVYsLG3SNcRhmC+tWG0zzh95SCfuk9qpMlzYXSg5jQ9QfSnFtaIKjUbSeoy4uZbeRt6t5a9QBVYOtyXAXcjdOORWzNAl5FtHQdT3rPhshbymRwQM8N610U7RYTi3a2tzykExEnapB6cfpSRqqlZosZY/MrUxJ2bDqq4C85NPtT5Up2W8buT98mvnXJuDcTy4xaS6ksiOxKySIc9h0FNhihhWV2C7ox95sfN7Uzyd5kMkqpKM7snIAqCWOeVeoKREBSDjd9ayi2lbYbV5871JkeJR8sW+WUZI7L9au2dn5jeXHxk8jPSqv+j22ZXYpK+AO4qwLeQuLkONiAFu2a3co9S1CNRe79xJdfZrUR20z4IYhQV6mrM0Vs8QaFl8xRyM1g3s1/czBzsdQflz2FMt5DDmYSFnxlTng+1OFK8XY53FxbvG5vFGW2MUcg5AJ55qr9qt1l8tWMkgHftVGyvJXm89uV/5aBj1qF/3zPJGjbBxnuvesOSSY6tLljzG+qStGGc7t/CjOKryQMk62xXC4JDE8CqMM08xQF2RUyc568VMbz+04iq5Gx8DHU1paPUiM7Ru1qPTymjAdmLg4xT5BPbkyDCx8gknikhsRM5Z8oqdX7mp7ndLKhgUtH93b2o51bQLxfvNErOzIRuYKAAQOuKjkiiaFJYZXjaMnD9yKnniljKxphnwCecCmQhphiRCAvAFcyXv3b3CU0notSa3lmlUyIWZX5PHWqot2iJuFUvOxPy56Ctizf7IrQxD5ierdOarAt5si8EsecCr1i7rY1lFSXvbld4xHBvWMNxgk9qvWkFm486RPmUDj3qsbKVZD5nEZHGe5o86K2CyCbAGNwzROpKPwm0I+/zSQ7zILaYEAjLfNUq6nbrM00ce5iMAHp9ax7zURNchF4Z1+X0NOj835x94AAk4rBJ9dza2mnc1jqMbKHbIYHk460DUYZG2grtPU1jyiWZ0gDNswScVELMzzbY2YPyMk8CmqSe7M6lSaaS6mobmCWYr5uEQ8gnrVmSaKWMnkJjAz2rNj0wxr5rr84ACntiraOJYx5pOR1z3rdrk90zUpLoTQRKkQEZxnqfWkRFRh5uScduhpovo4rPCknccDjoBVRZbkyCTyyVfkHPSs1JroRVgopWd2a0tq8nlfNtU89e1OLpZyMYcyucYz2qnGbxnXZljzz2FTZLRdP3m75vetYWabSNVHmVraj7iO8uY22dAMuFPQ1QgsLmSSSW53x7V496vJeyRqxCjkDPrUEt5M8w2n5ZDjGOlKFVaqSOSrCMZptts/9f4GjvowrQspEufvVLK0cKnYqM7DGQeKinAtpFwqPuyeKpNcned0RUPkKnp718m52fMcyb5XAsIqSAY3Z64/nUtzbysVeLdhjgZNNR4z5eMM3Uk96upMTuQYMjD5eemannbVi/Zxen4lQs9tkFQXOAcVYW1kLnzjsBH3SelW1tRCm68lAYD8yaqXF0k9wIY22qqffznmsp82yOuVuXUkOi29wYgdwAb7wol061t5CPLWZlOATUskkjxxC3uM/Jj8fWq/wBokjb978zpjNFOUlPVEVJvl5Yomh0eCaQ3L/LJGpIyeKrppsrStdOd+OcZ4/KnR6oWmeNPuS/Lk05FnaU+U5QFCCc8V1Oq2rtEKlCrr1G3e2KOOdNu8HGTVe3mZA3myguwLZB96DHczhYH555GOtWrf7PbMWkhVwV2EtWV3JGEIezq6EKT3EjhD94HIOO1QDUppJZYUTB55Iq1NPB5p8o4Urhj6Uxrq3XiG3DOT1A5otezkbKXLfXUpxQ5C/aMl2/izUzssEy2rylx2weSalMSTbWPUNyD6VbEMX/PMcjg96qaTeuw6dPmM83V7DtG1yu7p7etXLcSqjSbAI5HORnrVnYnl4Jy2MDPpSW32eRG3y7RGSMHvTpqN7mkXOL5eYklu7K4VLfBQKMYB6Gqkzy24ktGHmRt0K85oYRSTqISFBPU1cuIoreMyJKCTxwc0TkrtlwnJ6MpvGkMS+YoGRng1CtnfeWxQAoOc+opqfvGAmbejcjNW/tTqqR+b5cZ6L61kpzbu1oKM4t2RjfZ5CrBznJI/GmWFifNJuVP0PY10YjgVlVYtwk5PHQ1BqEhhl8oIgJGAfatoQb1ZDjPnTRWtYYrWY+fuKk8D0FPkne5uDsx9nzkelQAjyj5579e+PSiOeIuPIG0ejGspPm0RpO/MuYuhVtwTEwGTxg8GljESFkHzFyM45rNuraVsukjLzzipbEmP93yNgzlj1q6alFO+wknzWeiNCWGGEHazsSeh7GrkGWUSHGE9aybfVwDJ9oiy2fkDd6lGpieMjHltnIXsaFLm0ehPuRempc1K4upws8cB2DIPHeua83U7e582K2B3Nk7zwOe1dVDfGSFXiYPgYK0ya1hv5ldbgbU/wCWeMHNEU3e5c6bnZrczp4L68Cx3G1I2wxOehqw86xxmBwH2jO7Pakl06RXYm5O0/dUnpVRkYubaZG+YY3ihNJWMZ2jPQZD4ijO62mh2nOEfPUVei1qVoAsAEi9Gcnkc1ANHsrp4UIjBhH3m6mlFuljMSB+6zgBaNtkRKU77jjqtvbyNE7uCejGrS3DXVvujB2gfMWqt9mhkbf5RIOD8wqZFZ0OzKqT846flVK+9y+afL7zLNrJGIw5bgZGCcZonvpbOSNZEDCX+LuorGeYx3DRqZGVRwcd6ZFd6jNMFlillA43EYArKWq1ZMJtPlNs/Zl/eNL9484qZZ49v7tXZOAcis+CC8ZjCkPGMhz0qS3XUYnMeVKdzjrQ9Fc6Zrm6WI54IWciPO/dkZ7Uy3WSNpHl++c4HUCjU1mtiGMpQnjOKLa5EsJz8xIwGHem4yfUxco3s1qNWSSEHa27d1welX4r0OPJfhRjnPSssR3KAL/Du59cVHJABN9pUnLcYzx9ajRaE0Za2saMV48NySH5b5VJplw13Z7fMkLtIcADmq/9n3Em6SEZMXQnvUem3dwjN9tQeYf75yacObS2hVRNy16mtYyxxQu8ihGTk980r36SEbWBycn2FZWouyE3ECsUZR5gHOKLeEbQ29kHU5FXOUr6hCbi+VK5rSSQyAIG45IOOTg1A2oRWcfmQyElQc+9Zrj7RdoIpnQqDyOlXILCKXbaCNSv3nl70qcrJtlObc/dQXN7Hf8A7spuV+QfSq8d7FaW7RgAOG4bvmpLnTnRU+yTEGPgDu3rWVc2+pvd7fsjPuwd3atpRckr7irybfYtXN8JLlT5p2BcnnHP1p8n2e5sBcRE+Y6letUxp11dusUy+Wueq1tW1isMP2d8KB3HenZct0ZQfM2pbGLHaXIlgnuZEwF5A7dquzXQmKjcCqe/WnapbqoCQk78EBvWo7KxiNo808qoy8gN61inra5i1yvkihzBbktJF99QN3PahJ4h5kLncAOKoteQRyMiuQ5OD7iqrTSR3BTYuwc5NKrJy93uZN3bl1L9xm4iy75RMgjPXniqbT4lC/M46DPams+yZhnJYHr69qtW0LXzK8gwEOT9amE3TfKwqRnUknFFS0tXFw0jyMgHzN7g9qlg8uScqpIAXIyOtXJ0j2Fnbac4GO9R28b/AGXzhEEQYUv7561U+VvmKgpJWS1Kd2iidBwCoxx3zTkRLUSOgBL4yG+lXNPs5VuzM6pKgB2s3Jz61JIlrE7yXKozFsgEfdrLmblob0oSS5po5s2V3K7XQudoPzKhHT2rYjubdY41lyHZQA23rTo4ofs7fdIyT17ZrLXTtWud5f5YxkqP7vpW7lzQMXK70Ro+TbW0WYMsueSeeakm1SS5tmZgIgAAPm7VBslmEdttKMBkgnGferN5plu0AkDYkUDvgdarmukjSEVeyI7KOG6gVmbZKW+6alaxlg3yQhTu6DGag1GzaxhSa03O+Du+tV7DWLl0lYht7MQ2BgKOn61KvfTUVlqmtS805+ySC4U7Bz6YrFklWfe0PHlD5T2NaVzbXd5DFBNPs3liQB1FRR6KlrC7yT7iR90dBUxSa5mX7KVuZdCS1neKGKWRlAzytasN5DCGmDr+/P3fSspraJLJvL3PJnJPXaKzYbqK+mRLQybhJhmYYFOMr7KxajytN7nTee7KxKqIF5YEVlTahI86xKxeNjggdBWhDZ/aGYNcY3jG3PBNUtF0+UXl1HMAVX5hj0/xpQaa95meIi+ZNdShrAeOYHzAxQHnPIFaOllZ4vOklJZ+meKiextbm6fzfMMYOOnJ56VrNo1okZkhyFGNvqvtTlDm0WpNNP47bdCssEUkqiZsYPODUU9jBAzrFMHBOfoaWFb0zN+6BAOUJPXng1a+xyACW6Q7jgkA9aLTjeKQ5U4zhexVs4n27CcsDjANZl9LsvQFAwCOD2Oea6Y2dnaXLPjBcAsCe9SX2n2d1bmRYlEhGM0Jczuhxw75OXqc/dSxqEJbckg5P92tTzLa8t44reZQYsHPtWSdLm8ls+u1c0R24hkjijQqRwT61E7RW1wjKb06G9Db2dtA8UG2QueR3JqFIbi1l3OxXeOAew9Ko6g1xpl+hjkyXAA29qZcTXWoSb1uGfYMGjkbjzNl+0S9SxNcb7k7xlM+lTTWEwQXB+UMcj6U3TUVIpJLiQEL93PrU82uSyn7M1qCsXp1IqYKXNzNjsuX3uoyWGGVCkxwcZxjgVW0fTGiLbbkvHuLKGqG/wBQMjOIk+8BznpVePVE0lo5GuPmK5KZ6VtzOyaIteWurN7zZI5jEpJc9qgntVcuz4Eje/Q1zv8Awkl3LdST27KZByoAxgVr2mqRam+Zjg4BbB60e0nrzLQuUrq1tS3Y2kisfNduTwcVrTy/ZNPl/eqrOm0Enke9Ul1azIdY8KF7+pqg+ofab4RM6+UV6k/drKNWV2kiZUopasls4ZIiJml3cfez1q6ZH8v98GMbdAKznlgZFWK5+Xdjj1rXiWOaD92+VUDnNaRlOXuyGtYWiVkght4Wfc4/CmXNvMY/Pt+oGelWdqzIT5vAGMGooHuLPeG+ZMYx6inNxSQqesbH/9D4RstVmh2xXHMpPyjFaklrCWilAG9juYYqnd2tu8iSu2zcuVPvUdr/AK3c9yxIOBk8Zr5ZK6uYxbjO0texK0UCz7Q25s/MCMcVXe9nhJgtjtbnDVoXUbiMXQdHdvl4rPjj8uV4blSu8EnBpe0totzdtp9is32i4ZVMp8xjyc1JuureKRLk+bGvPpirEU1nF82CAOMjqaY+rwT+ZH9n+Rvlxjk0L3X7z3JhG8tWZ8D2tyPNVMtyR6gVG0RvLe4S4Jh8xSB7iogdzEQDy2yQoxjIp12lz5KBmB2470Sbk79B8vK27GDDH5LeXbeau0bHxzn3q4y6q+DbQBAuMyOev0q7FcxWUq+dEFjP3iOc5q/O1rHD51o27cflVjyDSlP3rWE5x5dXqT6ZaO9izT3Qcjuw6mqlzZbnWKMqd3GR60+2U3Ns1vNK8QX/AFjKetTaNa21qyyGUsM5w7UpRbacUVTUOWz6lSx0S6mlkiucxbT8vPWppNInJcH5Y1PGD7Voz6lLPfSwo8aRgBlI5Jo+2XKyRRmHcR94NwDRUvtYhwj1K66ZDBAs8/35iBtPSrjRQRwqPLXI9OcU+81S28j7LsWTJ3Z9Paq5lgkTP3RtwaxUuSeo/aRUdCC2c2Fw0lqF+ZsZUYwTTrq5Z4fJnlzITlWA6VJFZRG2LRyAnqaxvt0VtBd3F/at5sCZQYyCc8V0KTktghGThr1LO7/SAu/Af5Rz0+tZc91afaTZOfkVTl/T6VB58shluCjoJB5hGO1Tqbe4MeItvHJ7kYqWuXRnJB31M3SrpWlvPLL7YySsje1S3EO+3+1TF13fcOKuvbQO0Sg5LfwoOW+tapsV4jK7d/Gxhxit3US2G6bkl0Rlpd3NxajTbgkDHMg+lSQ28ttO0sjho1jypJ6Vt/2JaPCI3O0qBj1z6VDPZpaM0cw81GwCp7jFY1GpaJDVBRfZGadUaSITIrDyT97PD57Vpwvb3oht7hQoZclAcVAlrbSmOzdlSNWDAegFQ6rhZhdWMDOFcAsKKcrPToa2lazZqT6dptuRb4MRK5UZ6AGoELWH+k43HoMCq99NLI1uZS7zS4Uew9DS21xePMyXcDrHE235uhPatFdpsbp+9aI1rOW+O+5OCG3HceKso8z3RjVlB2YwDx06Vav4EvY44+FQYywP3j2FU5dOe2cOrv5m4degFcznJy06GDpqno+pOtrMNqvyWyxHYVNu2x/PKBz61n2Bv/tcwcq7Kx2NnIxVX/T7vU55JHVI4/4c45rVNteZtSjFaq6RfluPNzFsAH+z3NQpHc2M/mSMeQMN+uKasZhkN07BsL91Tnmm/b7vUY/swi24kBB/kK0j7Rp8xjiKilNR1VhZ9SuCojmDRpuycDrU1nqUOpReRBKFZSdqHio5POW733se4lRtX+tJBHp6Byluyup5f1JpxqNK3UuDSnq/vNKFAYJHVf3vIJPUD2qhLayJE0jpJP1NS+a1jC0rYdWbkZ56dali1e3ez8tG27icAjms20vferLUqbXLsZ0SiWaKW4t2EZ+6oHBxWo8EQjYowjCkHa3eobu4uJY1MMW1IkOG96ryzS3dqqshLE8n0pVKt9F1M6c2pGjNLZXHlvdxK5RePQcVk/2Z9n3SQqsaSHOFGKmnMlotqBGzg8kjofrUepa98gjtrdZWLD5ScEDvSUZOGutjSdpSvchvNCmv7ZDa+WJxICCfzrPvNI1aO5L3exomOHGe3pWtFd3t1EhhIt41ILmrMlxLcRG3X5tp+/nritIVmkkyZ0+dNGRpFpf2xnuba1KrEcgA43CtjRdaa4uzd3ETqIzja56VBp128byfaLkbi21Y89RUhSYSMlpFHuc/OT6VblK9my6dRQgrbm1rXi97UJe2t2DhcMjDOasWHiy3vp41eRklCZ24rC/sCGZ4w5K5O/Oc4qjc6fNbXUm2RlP8JHcVCqOB0zrTdpM9Hi1Z12RyXG6JwSSG/KvHvFQkOtyBAUOThj3rdiuzCY41klYouGVqytXs5by6a7eXy1IwC3auihVg52LdSTsegfD/AFa2bwQttelTdGRhu47V2lho+k32kpeXlvFO7DBcn5l9a8R0DU/sCzwKymBCTg9j6itrwt4tvjM8b3v+hsxOf7o9KrESfPa5rDEveTPTB4Ws2dvslw8Ub84BzioP+EKubeZp/wC2mdCOA4A5rDtvEceWmiv2CEfKc9TV6PU7+e0KlhcF2zgntQqk09zeMYSdiV9B8VCQ3NtJBLHD97c/Jpzfa4IPMkt/3hPQNVH+2tcjD+VtSXpt3cVduPFVvJZq1xEkckajzFz1PqKr201oZtRvyjI9XRGCXMWG6E4qNNY083J2yKWU4IJ7VDdeKNMv7RRBbr5iEHGO1UYW0W9d5DFFGztk89K0VdkKlTva+p0FtdQX9wYLadQW65OMVqB7CyzGpE0hADjPFcZcw6NbWjnTpikrAjcrVQsXeN1ij1dfn53Oec0vbpu5Cmoys2dtPH8+UYIM03Dht7Mc4/OsNriSzuIrb+0BI7jPPQGhtYuAG2zIXXhgTXR7WLKnNX1NkxKhMhTgD1qOWINtkjXac+tZlv4mQN9nkhyByzZzirX9t2k3zO21R0wKuFWMvhJ5UlYkKyqxeWbao6GpUuPlaTeHC8A+9M+22ckYM0gIPZjwaljhhGRCEAcH5R0FaJ2M1Tb22I/tCgAbSBTswzEF8IRwGpsdlLMVEUuBnGewqW50mGEiOe98xhydvrVSnbRG1OCbuxkkaIqfvRk8cGgx3IP7nLY55pjRnCpDDux3qOe4uYG+XeVIwwx0qI3lozJyXPdlvy5WO98KcZIFNKwKUdYwD2z2qo928RQx7yx67vSpPtIXBk4B61oo2epSn1RZZlIKnOT1NN2wMSyqQw6DNNVlkO9WwT6mpB9mC/vJfnzwFqXNJ2FKMpPmsQyRzSxlkkIb09KQfbljXjcw4BarYKqx8vnHU1FId5AB5J9elJSlfYdoL1KzSXfCtDglucHgVMSmzLqNw7461IowSC2Crc5pxQPmNDzjOadSSuOF7tkQFlu4ULuHXsDUYgDNsWRQ56DPWp/skZ5eML6Fu4oEdvEHP3mHIOelS21sNU2r6lcRTu4ABZg3THH4VZe2eEM0x79qgmn1NbpJrfb5R5AIxUP26+3M89uqKrZ+9SUpt2YoyjGWpfke1ijX7MjM5bq3WoLj5iJJGJI+8KhW+USK0qnv0Hanif5jjLBjx61SUkyZVIy0ZHIPRcYHNNBdz8zk47elW9gk4c5z97BpY2ijJVl4A4aqlJ3JjDXUhjlulP7wZHXnsKj+2REGLyiPb0NWZBKR5nHzDHXtVUxSDcYsYPU1Ubt6jbuvdQ8SWc4K7t204O4YqRooJlVQQABkDNVduc78fKBk0hcvIi7VVhnk/SrWgotpcrWo+S3Mce1blkyRx6igeflY9zEUkcbqi+e2Wxx6UvmzbG2bWHv1pSchxjGOrRfKRCAfNvdGyfpQ0TSFRtCopyCO9UIbkruWVTuIHQ9qtR34ZRCQVA7mp5bFqsr6En2YHfIH3ZOf932qEW8rKfIu2Rt2eTxTjdh+VjIQHkk9aseZZuNwyG/u5qJSBRUnYq/apx8+4vKrYbPSo1nOWjkj+VmycetaCmIxkRsCT94EdKiYJES5xkc5qqbbdmKcbRVmVvMaJQXi3ccD3qQz2rp+9GH9vWiU7k82Qjkkj6VEQpAZE3qRzxVvsZx5k9T/0flJbe3wP3uWI9ahbdb4RD8xH5VXEatL1I2irNvHhDhwznsx7Vk1LubJaJ2I447mTh+zEVMIIyDltzcYPpUYS4hb5SGDnkHtTUkmgkkIA5OMVPLyvUHJvZFiSKSTbxkAdO1RCKNmBMP3TzmmNftGw37kGecUPKZn813O0Dr0rRaC53eweSqFtz4yePaq6yXdvcny5WZHADBv6VYL5A5yAQT71IFjlC8bcHg0+Z9TaceZqxF50ysYxkqxy5NSLNbxuJHB2ZwcjtUhBVmztZT0NMmkVF2uM5zkUr66EcqSbuRPNadsqM8e9PPzLvSchf4sUyQhI8oqvuPTH3abB5QG07R3wT1qb3d2RGSb5VqSKrYxEWfGeaeyzycmXkDG2mnAHyv5fpg9aiVpchg2485NKScnc2VolloFjEbOoA9RTniBOUPzep7VSjuJU3oQWGc5apIr9HJUxsBjkkdKrkuSpt7bEl1bOyK6S7j3xTWiEcTpIwJbruPWoUnS4zslKbT19asvJZYQt+8cckA80SvHcUvi90riwKKXQDbjpmmCBgoKpwDkgVfGNplVsg9FNAXHzsQxPUA0pe8h1ajdlYrNLMpUq3TsKmlljlQfaBlux60rrDtxwGOec1WMigrCGwznGW6Cs4rm+REpJMikQpKot5iFY5apDcSMn723JC9CD1qSS1Cqf3u5+xqu6TQxj5+K1tfYfPJHit1J5EXls6x9Dkc/hUaNGEWTfhyeAe9Wp4Dc+VFbctIMsW7VJJbeVGkbRL5kZA3HvXg04pxszjnzwqPsVUVo4muCjbz3LZDVBCl6uUeXCSZyoGSK2YrRGOJgGcHjHSrMdsNvmBkAU9felVeuiJ9h7Vpp7Gb8xiMbHf6sw5X3pFW58ry3lPl7ugPatMxhlblST3NRW1uqyl3AbdwBnvWF7ddRVISi/d6kEptLeHDMQAMgZySay/395cgLiNWc8HgAVsPYI9z533mB6Gp/sE8uQFVVB3Hua0hXcd9xubqRtYxGtr+GRmP3EXJbHWnxSuu23j+8/Jz0Iq3qKuNiCUkBvmGevNLEJ5oQ+1E2khSOtbSqylBKxm6cmnJPboUJUmd0W0eQMT824dqvOPsNuot8tITlxt5IqG4tJraJ7skl1OeScEUySW5YAK+wlfvmnGKktWYVFUvZrVliHVpZN8dvb7lTIO7vUkWpTEFFRY3TPFUIo5AElR24OM92ars8VymJEtt8kvGcfdqJxS1hsXRw0+V82rRb/tUXFp5zxeS6kbiD1psN8JplZ7g4xjcOKSCyEfE3zbgM8d6bHp8kc5JkVk5IQ/zrFRjU9TRKVtVsaTS4YeXJup8YZiDvO8n14FZ8GUcnGAfQ96vI44kZCq9657NNt9AvOTs+poNOGiCMdzAY5rIvdLju7VpGJhX+PPVhmrEhhc5jdwuNw96tfvHXfNGjrj7pParp1lbY0SnKVmtjnoLCGA8SZTpuPUD2rWhRIbfEKswI+83eqptyZvkwVzls+lbKyQsIrdEHlqOeKmU21zPqaU5PnelipHEJJRiPGPvHFXbCxiTzLiRcxjknPNNu7y0hY+RLmRjjFR20pmjdg2ezZPaptyu9y7XWu5JFtu5ipwsSD5f/AK9JOtrszBGMjv61ADJHLlDkMcZFKlk4uA8s2FySAOua6FeWrITh7Jx6lWURgmJtuzuKs2CQ26+VIciT5U56U69t0DkptzgY9SaitIDcHcxKY6g/wmqhFRXMmTT56c7NX7EiC5Dm3ikZWHJIPHWnxtKqMwUBg2N5qZrVrfJMpCAYDd84qSNRFD5k3zqTg0pNvQcP4vvaFedvkOBkjr702JlIYEBSn54qzJAkmZUky23kelQ29gpZN5O9id3tXM53dmtWE03US6FQ3CSsvlxP8uOSMDNSi1fUbgwttXZGWzjofStS6FsEWNFyQBnArOeR7Pe5fa8w2hhyBXQnGLstzVxs72uhgjW1wqYyDzgcU2NGlkMmWAHR/SoobmZLpl8rzkbILg/dqXzJoyIusROFA71HLzNs4YNw32LDWk2oQuGnKpwQSepqr9ja12edMrYTH1q9MHSVQgG3gMuelR+ZFjyON+RknrUvS8lsdShe/citPLjdNzNndkAHtV6WKOaQGM/vGbO1umKS6ggVfOVowoxyOuaqW8rCdGaUN9T2pwcXHfUty0UWti1c6cnnZ3CMAAHIxio/tYtzJHF8wAwDnoKZezS3cgQtvXHbsKjVli+SZAEYctTSjJOLYTUvihobhuLdbYyjYXWLAwMnNc5E9xMrRNkuPnbIq5EkVt5ridsMCefSlsfNyWbBjI+al7RQJqqdSytqUkO5AURicEEH0qD7Le74/JX5SdxKnpW5lULtwAoIB7mmm+EMCkw/N0yOuM0qvs5LUinCdve0Mt5bmPcSVBXt+dRQXV8Q8pXeijgitSPyrgybwhY9ATUUFt9n3KSMOeB2qoOnq0OdKo7NMq297dO4DIxQ8DjpVmORnxD5RJdjVm1uIol8pUUyA9xxUK3QScnaqkdwetZVEor3epfLdKTY+dvKgSHbtdBk8VTjllbZLINqluD61KztJKk4DSL6nqDV6ZlNuqeTgs4bI7U1J/CyXBufNHZEc0ltcMFt+AvJHqaTUWKCLYg8zGeaSWSO1LSRFd3TBpm5pv3jN+97HsRVxTUSpVne3ciS8uUlMhUhR970pt/qVndW5l4WVTgYap7i5MsBt5Y9rEdR3rP/ALIhnUCGEZHLc8tUxqPm1K5m0k3e5m/2nI6BWYLJGcgZ61TTULq4kYrblSxySO1WbjRyqSJHGQ+7AJPNXNPtPs0Wz72Tk/Su1ezUebqc0FKUuW+iIoNVlEwtJQ7SSdAM4H41rLDcR5unYscdMVGscQuMrgAddw6Vct9TWWWa0j2hETOSOprOb2tsaUZtOzMxrW8upWnjYLnLYPYU5rkpHt/iJxmp4ZLja2+Mg5POe1SRWtuBvKpnkgE9Ky+KTuVGlLmuupLpyzQIJUTaP4hnrWizhgHTiTsOhxVKHU4XMZiUAr2HPFW4TEshlkIy68DPStHVskuhrKldWWoRTmR9kvXvg1LcusmwhxhBwM1D9oRfNaOFfMX171RkfzZWWIFSzZODWcqkLaEpSeliXUrWOSSCSGUI27J56+1XLjzGgTYgX+hrOKlAPMfLDOAfSp4biWQc/LtHfvR7SXawlRUpXWjYs13PbKTIQxUcY9Kgk8QxiHyXhOZO4HQ0+6mJkRigUnhge9JcLbxwhnjCkdDQ3qTXdS+9khLW8s9zST3CxkjlG9KVNSLSItmx245z3rKvdNeUExFTv6kn+VRwGaK3/eA7o2wMGpUFLUUazirJfM6IaxPDH9nBzK+TgDiqv9rXccR85irZyoWsaXVUjcPKVVwemec1YbV4rqMLcRbSxH3RyKipCpfYt1+Zb2aNO01E3RU37b3bJIYVoH7MiZj2oOpx2rnPttvaPHJG+7gKDjjNWZLiLZs+87/6xc8DmtHKy0FCTjK8z//S+HUWEt5ocOcYxmpTp9tJH5plwu7msV7uOC38qE+W3Td6VUttTvIrowxK04YZXd0Br5KUW9WDai1JbM6BZEiidLZ2B6AnvVGS2uEYXM+2YsMH14pILa8kgM+oXChz/CuflpGlMBUM5POSQaIy5Zaoc+eVnLoIt5KcrFHuwAGSq06X6QSTuWYFsKtXrO9jaYvCilycEVemkggicXfXG7C1rKTbtYwtze9cz7Wxn8uMXClGHLNnk+1akUsNkSEGSRjGahS6S7gWRHJRODk8mofKV7lXSRt0gwxY8LUtRm30OhNR1Wo6e4S0BcqZmJOcc7QaH1ki1VMAqc4NSpawacpD7Wd2JLf3qo6rNbSSr5aMvqAOKJpw1W5lWqtJosR38XlJGkR3D77AVm3msPzbwZ+Y8nFTw5jWQDHzd6IYkDqzhQW9R0rKNScpWZn700kvmVhq4xDcNGWUMRtYdxWPq8mpTmadEVYycqoPA4/nWrqFstvIGHzRkZAz370xlWeD5WyD1XPSk5KM72BU2202Y2l6RqFxCl9JOAyr91u1a98hZUygYOMZBpj37lxEVCxqNo461R1C4lkITGwZ52+ldDbfvPQic6Ti12JIbdjuuLuUKS2EUHqKfPeXEETSWqE8/vBnjFZuorOzQJESQwYNgnjNWPKmFoYriX5ycNtHWsZvmd2Y03JJqJah1H7ehndThW4XsKlS986bDOVgGRsI4z61TsrdYIWjhbD7vuk9ajnjS4mEEM4RkbDHPJHetJLmj5GtN3tfc3UvovOVIXUKg6DqapSSia5HmN8rEk571mS6Hc2l6Lu1lyjAZ7kfWtWGxluSHfKrGcMM9az5IpaMuTqy91oV/kfZAQVdOnYGgXs9vbuHIKpySOuKt2+mySeYjugLLiM+9QtpkiODMwI6bR3NaQcL8rKcPZK8dDnde1aa6kzayNEQRyODjNaMGvXcy4exdwqZ3Y61qN4Us51M0zfvj6HgVqaNoe1w6sHjCncPTFbyUXG1iZqfNdbFC21q0urNXAZmPADLjd+dKk9u4kUxKvOcAda3LqLTSI3ggVsDkYrFkkE7RCxtfnBIfjvmuOScHpudDkpR1ZHDcpclR8qyDIAJqE212sTI7KFBzzzxUdzFh3ugpDI2G9qsLJPPZqQuWPUmk6E5oxdayIZryLSbRC8TA3H3jjIrMu5oLaES2SriM7uvXPNa0Fr5jqLthIc/cJ7VdttK0do209FWJWOQRzk1opKmtrk+/JauxyS6wLjbdN5sZ3DCr39vxrXsNZ3Qqq27I4+ZiRw1a66LYQEqI0Kxnk+9Tvp1ocNFGWx7dKJVac9io0Z8zItKjvbxhJJZIIypyD16da04HiONgGScFGPFUZrqaOBre03NLjse3pVPTF1GaRZXYIT94Nx37VspRTRKlNNRLV0yxXJRYyzAgYUcLUsyM77/ADWIHGzPGKszSeTO23G7oe+aS2kRrlmZB0BGT1NObvK51Je7ZmddRm5u94DLsGMHvVyzDJE0BYyM3TI4FaLMkmF2Id3BI9ahZLe3bfv3DOQAelTzcvupEU6Tk3IzLy1uQdkZzj+Govs2+VS0RAA+971p3eqoiPJDGkz7RgZ6c1BbXD3MJLYALZY9cVnyxc/Md7aGXqE0Vuys8Rkl6KQM1mTpegLIFKxMSWxwc10UsrXE0dmLcMXb5TitNNOiS3AIRmB6ntV6N2ZgqEqkrnm13fXTTfZ5lZBxgjpU0+rfZplmLkkAbvpXZ32jaSJRdPtYsPnz2qg+i6ddWk1r5CHI+V89aLRvZrQJUqsXqzidTvn81buy3MmMso6darvdPrBUxpKpU9AvX8a7Cy8JrpmkSfajvkdjz/dFVIHh0yRbe3GRn73U5qo1qbXJDcuFNp3k9zDjjQXBT94u4bWfb39K1INNiMi6f5riSRchhxWncWnnRiQxiKR+eetVEt7myuVnMqtt9f4qydfmWprGmkrNXHrYPaCTzmD+SfX2rPk1K0WZjG5Mbeh6GrurX008fmfZRGp43D+KuLiujbGRJEG0yHnv1qqEG9TCqley2Oqh1C2dZIgQG6jng1oaZqU2Hj2lYiMA5zz61g2GmWGrbLiKWRGgI3Jn71bV7u063RY4gVcDOPSnJcku7CdXlSL9ldkTGKclwM4x61of2paDjaS+eFYVzKaiZoWmtkCSKuORzmpbHzTFJcOOW7Nnr61zzptp3G6kZJKJevJbq5lAV/kboQelV006cGQ/aSzu3TParQgmmhUEqhB6KajkWXG0uEfOAwPalCd1bsROk+dSaNDzXgjhiLMcfe5q2VbUovLVdsg+65rPjliQLHJKWPAJPXNaKSm2jEIkyijcPWr5rK5vCrBza6EB0e7tuZGDx46DpmqhgdLliqhS3IINaRvbh4VjiUNFnJcnmquGhy8imQsDye1J2lqhu0dgjt4GcSuMBfvEdaqy4knkVYt6lsLn0p5jeFlKznbIckA9KivIr2CAyRyLgclq05uVKJLqczv2KUlukEz2t/8AdblBUDhYGLK+5V5GTU0s/wBvFvazDdJLyX7n2q3/AGBMB8uzOM4bpW0KcXqzN6y0Vznr7UdQCma1BWI5UtVrTk1iCRLifF1AACW3fdrZgi8mzktWhjIQkgtVkT2cNssiw53ELIoP61vKsl7pXs9OYoxXMN7MISQkrng55FWrhLqC3MlxPukjbBHUkVELSGRjdxkIOzDr1qprZJuIIrackuMM7Hg1zSs/eNHHnjeSGLeWzTR20e9WZiRkcVLe3sokEMKl2Q7CO1ZMmhazJck/akVE5D55ArTgkVJEJUNIi53561cqEbXizkfmupPpOpNHN9mu2IG4K3oua6swWCKq5WWCVSpOM5rkpXS6BdFUMR1x39akXVjp1sUmzjAAya44qz8jrhz6xRt3Ohic7UKxhB8uBwfaqc2kBngk2khG5boD2xVWLxJcXh+zJllYcNnpWnE16kaJM4cE9P7oqqjvoi6SUugajb29tcLJaRINsZzjqDVaBZlh8y4V5JQ+9WYYAHapXuopDJDbNmRRhiT0qwl7b+VHbCQuFAVwe5qWnKOo5yhUla5mWsl813JKIWnZsnHasrV5prOYvK7+ZKMAE9/SutSaGyjuPJcR787TnOPas27FrfqFuseaB9/H603JyaXQj2XLBykzmf7RlgXddAsR1Oelbmg6vBFC/mxl0kOQD0XFc/PYXrF4bb94M4DP0IzWxpWk3yXcElyhWMpkr0GexrdxilfY51dz91XN/wAg3VylxEEC7QQD1LVHPK0UktrexlZVbcG7EdqztQv57WRmkdg8a5XPGRU0OpQaxp/2l5kSSMZO7hiKlzVr9DRybXu7jorie03mVVeIt8oz+tNf7TPdK4aRovLywxVQ3zNGWGCA2MHv71LNe3cUeYzjeudwP6VNKMFK5zOc2k2Vop722lmSO02x5zvJyQamQz6iGIjCY5LetMinm8lIJPmkZvnYnqKkW/ZSsUagAH5h60Lk5rQZanJ7lyztbWGKYB90qoWwx4qnBZXSRJqFwSshJKoveo5L1ZoHRH2SBuSO49Kmh1bm3SZizYxg1cJu9gfewIbe5mMkqkyAY3DqAO1R+cVVjKiiJWwB/e5qgbyCAzyIzF0JOF5xU8V3Fq9lBHGOPMyWHrmnHmgrtEKir3b1J5ZI720DBTG6chSetQRyeXKqIoaXbnHYGr3l+UDGIwUdsZxWpY29oYHPlJuXg8cmobU1zJGsaMm0mzMkt9W/1D3WYyA7nAz9KryakvmqsQCsPvqPStjUoGuIfKtMhwQAR6VQt/ChstQW5aT93JHuPOcN3FNJT1NKtKfMlHYq2dxNqMLB1eOIyYVwORV+LTLZZSkKBmxhpD2NbwhtNKjQja+Tnb2FQm2tp0le1kEW47pPm603USi0jT6r7yd9SE2FtNaJZAZ+Y7nA5NVnsIowQhKYPIqz/aT20ar5S+XgLvAyRVS+1BlVWVNxZvmb2rCDi0Vy3ex//9P4Ml8PRNcjUcqAp5Vu5qeYG3k86PiNgMsfX0q8uow3wQINjBQCPWoLpVYMxbKrztr5eUle9zOpRbXukNhfpOxjEbbwflY9/pUWob2d9hd2UZ6cZq4bYDY6AKxHX0FOjvvIxmJTGOGOOtY1ZdGVSi4xtNlK1iM0fmPGMhdxAGSa5fxGbmWVtrFY1AOGOOfSutFwPtLNb/u1HIx6Vh6/cq86mWEBGHPvXTRjyvm6m0JNOyMHwrBHP58N5Dv3PnBNdPpmk28ccmAI49xIArK8K2du91csHAfd8q5rq5NFZdiTSpliDgHtWuIpyvzIxlBy80UPJT7lsu1BjoOAa0tPS7tSkq3DMp6gnnNX4YYLNMLCrIves28muIXa42r5XXANc85O6THCm4e8nsTXM1xaX3mszyNKM/Q1h35vZmllM5BB6e1aKXc17MFk+XA4xTry0e+iMkIUSocEZ61HvSdr6DT9q3ZmBpesO+YnGOcAmmvcXRuGSBsRsfmPbmnjR57O4PynD9c9qW+tZYCs6oTF91gB3rVJaswqRqO0V0F+14iEXOQeoPamrbxu0REjKAckjrmqlqXlhkScMPnPl8fw1Ja3kccnkOBk8bs8g1VN2fMRKEmrbmot1ctdiGSQlVwEcnmqN9O9tcgxzsW/i5561ftrN9omklDF3yBjoKjudGhluDdy5ynTA60pNpX2LjGTj3JdP1kK4aVh82M5rso7iyurfzImiGQM4PSvPbhreVUjigZN7bc1NHZm0DRQ3DgDtnitqM0om0MQ4y97U6+3k0o3DRXALg524Pepri0N6SbHUZIWXhB2IrjPNeMcZLRgYbNW7PXbmLaicEfeOetaxq8r1NfrHNLRHY3cevLpsFtp15E8inLZ/irDm1vxBp8hFzYtM2fm8s5xUWk+JPKuZPtOVQ4Iwc1rSeI7KCBpUVXMgznNbwm0uZGvt+aNtkVbPx9vg/fW8kDq2PnXGPatC28YaZPMgluIw7D+8KqadcaXe6ezXMcWXJI3AGsw6BoV7PtW3jCnq+cHPatYzfLcSndabHXx6vpkknli4RmPG7NSutvOQhIwp+bmuJvPCP2WMNa3zZB3BQ3egaHryMs9vrRBPJVjx0rWM4tma527WOyktYNpSMuvPykHrURsriLLxPu3HnPbiuR+2eNbNWFxHDOEb5CpPSn2fxB1FZ1sr2xk3sx4KEAClJpvQiVRp63OnKX9t++52E+tTwNftIMwBTjO7PBFQ2vjTw6bYYnDTsPmjYjC1aXxDZTwB1kUde4wKz52nqdHLZJNhDqWnRyO+oswbONo71Yj1nTpgzQuqHovNZU1/pl3sZLdXcMfmJzUsWgwEPnAJG4Yqmr7lO7j7hopMl0fmYMScDLdBUbI28oh6g5wazG0mWJd0FwRIcqCT+VK9vq9sQfOyFX5gp61rGCT3MVJz3Rf3XKKMNvHpmk89nHzwgBRggnqaz/t15FKA0TGMjA47+tSR6jExxJ0HU1agm7luStuXWuICwJULwQOOlORomUSZUDNVjd27TfdG0AcjvU+LNhv4QHtmm4dyISckSSxLhXibPByQe1R+XIcOCG5yeaijeGM+SjMq5JHvSW3nMzsr7VAyyDqaxs4ysjZxXViNcmFiDkA9ATUcl5tRTDEzZ4Oe1XlgQhi6jDHvzikEKvKY14TrwKtNtkScUtCulxHJH5jrsXvSyCOQeWoznkN3qy0EJBBjyAORUbRweUgXMbHoR6U07LQlNy3Gy2jhVMcpOABg9qjaO7KlFiwQT+NQ3EsjSiO2kfpz6VLby3kT/veWHXNEb21HOy0toMNwzyhfLIIGG464qWK5gkBkkRgd2AAOtPDyM7CS3K+pApyTZY5TA6dP1pTldF0+WWiGmW3uIiYTgDls8YNJBDtUyJIBnqCeaTybM5yfmPGAetQS2qmI7bhlx2z1qYxsZyclK61LGybl0IcnjOaaZZGXEyYznJqO0gkXOGYM3TJq0jrIxAYNtHzc1T02CEXJXbIYxI52uQUU4X1xU3nwwndHIBjgih415kD7ADwM0jeU0QfaD6e9OXmVrZit5cqqVdcs3J70yOH98TG2ece9Me1iRFfdtdj69aiEM8khaORlEZ/Oh6omF5Fx5pVX5WBbI7Uhld0Mpjzt5IxUE0M0ZW4DZyMbfenJLdtETIqqFOM57UrIXNNSswN0siEzRZUHuKkT7PKjxZChvXtUT3UUoWKVQuDywHWkdIZJMBiE6A461Wj2CLaeupPFaJJGyLKFI6HPBqLyZEUDzskHB+lV59qtGsLHjggHipYIHAZ3lGCOATz9KHa2hTvLTYHF15oMJyoHIqXbhVaYEn1FPEmIdo4I6mlLl4gi/ebGDSk3cT5Yq5D5qx4QZ2MeRikEULSbVAUepqZo9hKyDdjvUGUxtAwAe/aheZMYxUuZA0YXAaTkd6Y6yY8xOe1I0bvJiOQ7c9Wp/lzo+AwbHtV9LXN/Z36EUs08UYUQht3INH2ghA7RfUegqXzZkXbt3BW6U3zzIfmUbWHpVQbsZPmT3GrcWu3cFygOMCpnWFgJ8bD2Hc1AZrNV8kAJhuh71FK/wC9X5vk6cd6hxctTROMFzX1LGx1PyvuB7elI91LBKohQvxyfSqnkuZTsYhM+tX4TsVYnBGfzNKUkloQ6reltREu3DBbmPeOuB2NJLcWxB3plvp0pzxLncHYY5NRZSRg235RTjFPUVpLcerqiD97tP8ACKf5UjIJJCPLPfPIqqEhDFBy7H73pSYlLeSGOOrDNNJcxMOZ3TPLgY7OHJycng+lC3Fvcbc/MSOhPWq9qwkm8pyFRAQR1xVuHyoWPkxx7jnaTXy9TmT5jJK6Vx8UMjtg7QM9c9Kka4Ty3WRMxofzqq7lN8r5Y+gqs1w10hdlxt4A96pT5lczuovQtfaISN8R+Uk/L3FL5iyRKyZC7umcGoxFCuZp4hlgAQPWpreHfE8u3CIeARzmpdkrRHTqTU1He4/ZPDKj4B3dKnE0piMfXd956A4lKfJhl6jPSleRU5+8DxgdqpRk3vsU48knIqTWawTB4w0gkGMN0Gae2nrpoFwWLs4OUzkCrD3UIfMaltq/hVR7qO4ikaQOhQ/pTnKotGKLTneJlXGpuzO7v8mc7egFUo7pr+5SOPPlh+Wzx16VsyWNreQhHwUOHOOoosdIt7fd5L8M3IC5wOK2jKFnpuc/7z4Vr3NMWFvGY2kLFgMkD1qRRIGWA52sAc56e1RxyQGJoYXLz9MtUn7yOLY/38c5rJNxTNueMXoXNlrtO0bgTyc1Rl8sDKqRkkCrieaQkIIBI4JHWqvliaZVmxGYyQQT196wjUi2Z1Zzb10My5mNuAifMzc45zUtm93IWQws0RBLMx74qWaK2+0rcAbto4bNVtQ1Rop8RcB1yRjtW8mpRtYyWk7MikvZINhtn3dCFPPWrFvqF3LIzXLEunIUDjFZEUot0lPnbGkI2kjP5VpafqAnjkQQjfHgByfvCmr8nuilBe0tFs//1Pzwh+0oxkd0CSDoRg49KtK0yDcDtDfw96gvrm1SJHuZQqgZyPUDpUds63S+dKxVF+4fyr5GUmldnFO0Xy33NK0t7eYvNyWbv6GrqxaZbWjQTSHzic/KarW4BiREOzdyH9antdGkuZZJdwK4wzE0uRSaZ003fSK2K0KTSHzI9oUZO3Pao5ftDvvThwP72K15JtL0yMQW7B5dm47j07VlRo1zL5/IUqcCuuLjFF1qam+Vlyz2y7d5DENliatedbR+awwQCAS1ZEVtNBKU3cvjOauvDE8YVvlXOcH+KuOcpW0NlJqNmthL24Z1zIu6L+Hb2qJbiWa0WMRbVyMHPWovkjceYx+Y/KgpTuacW/RfXpgVftFyq5xScnPmLcIdZhKFBwPm5qZry2VzOVDsoPJNZE95I0PlWznIc7gepHrUkMUKWxFxuw4x16UcrjsaqpFr3VqTrqBZ2RMAEdaZdLEqKruzoefcVQSeKJWQEFy+BnsKszENIFTao24Bz1qbO4qck4e8Oh1G1spnh8oIjfdOetNmvo1YyxhVVV5+tZ1zCszrbMSwII3e+aYdFykiyXDgsSQA3StXCPffoR7SU5WS0Rc/tCaK1N2ZN+/JYjt71X+1yzeVckk7xlsDpVL7Lc3si6Uk4jijHzv6j0rZjtIrKAQAqyKAMg81c4RS95FT/h2i7iedDKsaI55Ibd61aigt/KR1my/dT1FVJWtIIwsahVGCOOlUpbp0Bl3FZJD8pXoeelZU4pvaxzRqwi71DdifyJ1QKWHBZfaleSK4uPKl+VFwFHY81mWmpRwM1zdFpGUHA61WTWZDnIILtlcr0OamfxaHoQnF01I3m8mDfH5m5pRtA9OaghMkcbIvKk/Nz0HtSC0leRHuIRuYbiwq7PBEkatFLjK8gihpJXsOdNzfMnYh+0ic7hGyLAuee+Kz59Si8tpJ3A2nrmrsltdNbkK2A+Qx9azpfDkbqiTqTEWyR6ms1KUpJmUoytZ6jNPuop55LlTu2ZIHZqtQ3OpMqPcQYHJAFSW+jrpsK+T1Uf8AfVW47ptwEiZX34xXTOlJrToTSlGM0npcitdszF9jb35bPanTxCGQO6KU5AwavXUwFiGtkAlXsKyXuLiSDC2xfs2f4TSVJuWm5Vdprl/Q0Yr1LLa6xgxMBnvzRes7bZEbBc7h6YqnZoFyLhipP8J6VYy8R/esjR8hVrLl5G3IFObjYhmQXOZH6qOOepqsCyMAOTnmrFxcBlIt8hl7AU6GBQVkK439Q3rWnIjKc4tqEdW+pNHawyqpZzls4BNOIitYvMGTJyKhuQImJTJIPbtRZXEF5EUKspVjndWkJQty2KdRp8nUha1luMyvJ9D61IsT26jMY8vv9KLub7HghS2e3pVqKT7XYeftxWCtfQdNKMtXqUCktxuRbbYhOd7H71WbTTvssO5iF3n73WkilJIDIWHQEUkjXcbhWbMY7V1Wbjcc68XLmsx18ZEhMFtEHYj74Nc5JbXzAtblw0hw4Pb1roPtKrMxMu1ipz7CqwmgZJXjbLAE49az9o20mXH3/tDLLQTY2SSi6JnJyQT0FXGtSsi3AYsNvz5PAPsKisLq3IHnEsT0BPWnyXRnEsflFcHgisKqbbsbU4p2JppwIQLdA0jD72eBUUEsFlD9rZ1lkzggVGNODwyL9pZSRwaW305fs6pJNgbsA0Qje3QmdOSndajJ9S83yZDEBG+R15WiSWWV1VGKRjpk05tPt3EiGVsj7vsadaTBwLK4QiSPocdadR30Od88Ze91E2TmIzEhipHB71lardzzSpHvZVz2PSta+kknlW3sQ21R8/FQLpsT3HlXDqAwBLZ5FEYu/LcU25bFOzuYzHskldPKbILdG4qJZfPZ+XyzcVfu9IRXWON8xyMCTjoKty6QZp4vstwgjXG4hetdNOL6IyUZLTqZC2tquDNGvmD7zH0pj2kUkuIcoin5TnJzXRTaEtzdx+Z9xR86jgMBViDToUZpHt8KThAD2pznzXfY2jRly8rVjiEsbz7U62ys0aD52/vHrjFaUEOprtxFtMg+bP8AD3rrbC1tnumaRQFC/Lj1qS6gggQTpj9yfmJ61n8SNOROBy7WzyTRR3UeDjnjhqushjzHBKsIVRtwM81rTJG6B9odW6OOtNl0pBbrNJjC85zyKynJWujelBcrtqmZLNfR24lwZXxkg1hquratcbIP9H3csOtdMlrNgtnKDp/tCiGKK0jNxCyqxPIb+VaQqJ6kVYaKz3M+zs9R05TK+A4O3PY+9WLhdQn8pYYcsT85JzV9pIpkO1hlBllz1pFuvOVZWxDt+6AaJVed3izJU1TSg9RkNo2xAZQjB/3gI4pdWdIZ/KsmAOM9cim6gXleFbTAAyd396s9pkj3faMFs9R1rOdSz2uVpJOzsI2qzH9zLlnYjB9KfLJchXllBXjgDvVHU7qCFAdoCnDIwOTmmWWpTX8klujjCqBn1OKv3pK5ztK+o9bh5N0rgoVGRz1pbC+e43TzyK0Qxk+ntSzRGQJC/BHJP4VXg0wSo0AbELNlwR1OanXsTG/PoaBAum/dhzgAjPTBpZdGmk2CA4kK5IHatWw+z2NsIW43jBJHXFVPt7QXGLcAE/KXbtWNRSUro6pxiklN6szhpciRt5ozzlh3FMksZJomuVZN+cbCOoqe4nuxK2+ctIDyFGA1PtYpLizjmLbJiPmHpzRObatc5lTjrFK5XttM+RXDbph1TtiqmrQCDzBv5b5ioPTjpWnaTSwyHc298HANN8oTubmaEKjcgN1NVdXuTFpR5banKwQTW15C8zF0UblwTwMd62tIsLW/l+0zOfnAO3pj8a0BJp8yNIYFxyAAfSnKYypKRrH5mePbtWjq8z2NYU9CSxkgtUe0liMhz1J6jNXEuY5PkOI48/NUP2dHti0cJDhcB29cVmNFcCFCUyzN8w696hKM9y41Z0n7quampXIWD/R4sup/dn0qk2qQwRQtcRsZGbByP1p/2iUuEtogWxjceQBikNm9/FHLtxIuRyeK1hF+tjKrUc5XQxtVM8hhSVfJJwGzg4robYQWtvutpdzFDuXPOTXMpowUybpSNjc4HWpBNPDIvkhssQAMdRmtI1HUZdGCs5TN20kkaFshdpJJ56VHZzxw7kjXdIWOX201biwRo7eZnDT8fKfzrUj/ALMi225kCsASrnuKTdn7u49Gt9jEu7K4t4DI0fmLcHLDuKAkka/Iio2OhHFaN5f2VjcAqzyByFIPT61nz3P9oTcAIrHAJ9KIVpczJcKTdmRmySxthK0n+kTdec7fpVUWNylxHIH3BTuAz1q9q9sos4jbufPXIwO9Z/2nUl05Q9oTcI3yup5IrGTkmHsozfL2Hi7KSvGsm4A8Z61o2up/8Ss5DLM7EEVnW2my3F+EDrHJgEhjzWiYJVZvMGGQ8e1OEItNhy1INWM6C4eIs77izHp6VevLhpBHIqnaOVAqWF7dWDTQhs8HFM1Ka1CJHaIxA6VMVGOpUHJvVmel7cNPId2RjGDQ9xch4gZdqA569fap4J7Lzkk8k7lzmsq7864ldxlItwPSnKWvkKLk1ds25LpzEj2jAJG3zAnk09p4WziTJOTjPesK3kZgIUJUE5Y4q48MD3sAy37v7xz1qVzXuX7VpWRahgZ4ZcRlVz19TT4h5cTEZwB0FSSzSI5EY5xkD0qnFdQwMu+bBY/P7URnJaGVT3ZJmjFclnQ7HjdR949qfeSG3CyNLu384FV9ZusRQGP50GCrL/F9az2uZZYR56YdASPaqbfNqbqSk7I//9X4U+3ROpCxkqV5J9aqypIsSsJHVe2DVRryaHYAuA/y/dzzVlxcvZjbgksQRjkCvlJzcldBVlGT5eqLdtcF4jHdXAeNlIKk857VTKWtvDi2RQxbqeoos7PzFkcZM+MAVDB4dvzLI91OSr4xj+H61MY8rVjRX5FoOe5hkGyYqZDxnvWfqdlcpZ+fYsZpMn5f7oqWHQ3jvmaa5kRAfldeRVyHTrpfNmW5BQdAxwcVEl72hk0lK7OYjsL27t4nuJpSFOWXtU8nhZ5ovtVtbx4HGG5JrsLeH7Zaq4kSFIid4Hej7NHPtjsZCwVuvYmm6k46xRbpylHQ56wtvsojURbGHLehNF59omLrGwYdGHpW9dWMcRKXDZK5JqFFjWUGzGdww7EdaXPLm5mYulbRowNJsr22luIrq2H2eTlJB1J96tQAwF2cnbH2boavTXDozCLkKOazrsXDssO1lWX7xxROpze6JWS95Dl1WDCyjgFsde9SXV3FNGsKxsZQdxIPUVyWqWV3p9wY1ZmQcgCr1pBqLrDd7gQ3yjccbRVRoQsp3IqVGtEaSXkMl4pkV0GeBWqLrz02gn0BxWdJaIr75BuLYIB7UC7kaUbWEcadF7tRO03aIRnFq1jd06VFdLfGdoJJ9amEcNwswebywo6Z61yL661lePKyE7+ADxirq3c0x+0xt/BkAdM0ToyVn0Nk7LlsXtMNvD5iTO2S5CZ5xWrc3NgbL7M2GYnPSvP1vNVt75hdb2V2LAKtaVpfS3VwsPIJOC2OAKboyj7xjzcmltzqoNNtHuYrnYPkAK4q5eSK4cqv3hgYPIrJt7qO1biXc+doUHqKsTXIy0/AKdcmhSa3NnUjy7aorvbzRwySqN4IPBGTVa0mW23wTKzs38IHQVt2V9bCLex3Yzu4zUccqSXDTpEAH46dqak27N6EwSlsZMTQsCtgrCHkup4zWfMsv2lAI2aN+mBnBrqBa2/z4UdOtQRE21uSUjY8lRWid5WYSajbmKLN52AcB8Yxmsu604reB1fa2eVJq9NFIkvmLt3E5ye1Rhch3YZOfvE1PtLu9rEcravuV5rMRJHN5yiU/wAJPU1ZsrMXXmTXsasgyCpPf2p9kLSWcCSLcSABnsaSaB9OZnkDkbjgj1zRByUhtpu9y3BYW9oSbeIEgZYe9NOoT2srtIvD8jNV7Ui4iklkldegVh3NQSXf2dlSeJpizYAUdBWsrSkhRnJ3SNBf30bNb7Vl6sxPvSCKIFmibayjnJxmqQfdcD7NlRJ2bjn0qzcfKWlbkL1rnbs2jb2SkrvoQoY90k00hwOisf1q/pv2S4k33IBjXjGcZNYt7NwFhwTIQoz61rWARbco5ztAyfercnsiIpOXLuaEscBeI2u1VV8Nz2rXeYXSEW6gmPghh2FYP2N7VlJfLEbmHrxTllkBw7bS7bRz1FQ5tm7kqT1Virq9tLqjOXj+YEgEnrisKfwxqiRK0HCMuFYHknPSuumjS0ZLaRgzSnO7PTNWre3Z9iq+NjZIx71MVJ6AoWk3Lc5DT7O/KOJFJeNRuU9SPWr8Vo8ax3M27ywxAGepxXRXNlFbSB4X/e7izHP8OOlU5xuV7fy1EMn3DjG0nrSmp9TD2FpmBJctcXHmCMx7gAfrWdLK167RI3lxo+N4POa6q8sP9CWKELvjXfknrWemnW5iZBAiO6/MQehpQag9S4w69zDjax8tSFPmYOVycZ7VDKLyIK1zsDgEhgeQPetuTwrBEqXUkr5ZxhQcDFPvNG8zOfmHBxnnBrpUtbobqKKszGsPkfekbO045bqK1NK0pbGCaWG5YSbx8p6Z74q9ptrHZtvXkcABulOEHl3f+vCxjLNz7VE5znK2xlFuSuTWks9pEWutrBskDNWZr2CNWKod7LwBXP3WvQs3lzKBHnh1/h7VftzI9srkb92dvrtqabmpOy0Nm7Ky6F+0kmAS5dtqqBuwamuNR3xFY8j5sg+1ZEjedGUjV1YEHDD9KuJKsNsJJo8nHyr71srWuiXUu7Ij1W6upjE8RzxypPNQRSXcwD28WY84PqDWhbWw1LdOrkSKQCPQVftbXyI5IW4yc57UlBzV7jjKXN75hR39755UrlBhcMOKfB5k13iY7U9MZz9K2WtYfsi+ZgyBhyRjIpV/s5I3AizKeUz2Nc7i9EzpjFPcz2u0huyiw7mjTHTv2qzZyRNCTcR4llHz45ANWra2toctcBTIeTSa0i2qBrVl2SYoqJJ+6TzcjcmQzo3khFOP4QM1UkaDydjqFA5Iz3o+0EKqO+WA6+9QiIXpcbgzHPB9acpXsZNubsgezU226CYgsc471zusxyvApdyxHyn2FdCkMnkKIztdPlP0rD19JbaFSh3bzzXXQmpbomNKUZooeD1U6u5Rdssa5wa7CRZZ7iMvuMh7g8VxWhSzxaj+7dRMOOvWunS9uROxmlyU6KK3rzUdS8S3H3e5o313c2lxHB/yzPDGqOo3Mww2wlO4q7HML+3V3j2sh55zmrZjsxGJGl3KyEFSO9ctnUXM9DKTlJWvoZth59xCZLcfOflwaLCPUIJpDdKUGcHI6VCiG0uxPBKfIbBZc9DT9R1X7bdGOfesZHLKcVkpLm5SVJJXfQ1lh8yNej7uQQetEsUTxhJj5cY7EZqSLU0hs1NuoUou0MR1FUbkXYiN398E8rnjFdCikr2OhTTd+plXdnLAbq6imUApgFucCs1bGwbS1mkbfd53B1P9K6RmtXjy9ux9VIODVWPRbKJpJgCrSZKxg5CVlUhJK5g7SloYkd9cfZ0V2ClG4bPUVrwatKIzFvBSQYyTxis658NSHEqS7iGLEE9faqlyJdixx/KRxgA80pQ57XJVRRbsXpSYi0aHLJzVWO/upmKeWQFzk+9Wba0eDb9o3CQLnkcml+yzTkPAVVy3RhxV027WQ6qjKSuVbi4MMJjL4V2+Zu4qD/U2+ZGYuc4YH73pWy2kSMrx3flscEHyz0qpPaW14sFtbXMqyxEA7hVczjoxQhBSa2ZBallt3mRXYAclxU9gt1fqrSx+XGAcgHqK25ra3tbTyAenVj/FWcssMZP2aUqR1BPWodea0Z0SgoWg9yzFAuDDGNseMA5qGOCMsHNztMb4zuqJ7+ZLd7dXjKscZxzWVIk6sCjBkJ6envQq1RtuJlUsqZ0l5ff6Ulrb3OSANzg05L+5glEVwwdAPvZ5rl5y0DxzRhixb5gBzirdnfxkMk6/MOcFuQKqVaaRMKj59jprfXQd0cc2WVs5JrVtvEmnylxcRo0qjA3IORXnlxJNbuL0cQnOfpTrXU5JCYoiuScbj6VSrTUbsIYmd7JHS6xY6NcskkMOxmJzjoarXVvbRRG3tpQuRjaGJ5rMudQW3ChJ94XJwOoNSadPA4FxdKySynO5jVTxHuqTKXxPzLtsk0AMVpI6SBME+tSWPiPxBb3EsU0Zk6KWziobto13SRzAHruz1qpLqfmXERC7mzkkDjitfrM3qiHdK0XZHWxeJ7ttsl1auPL/AIVGc1aXxfbTFsxvG4YBgwxWPF4ithGgkiCu2AQB1962Bf6FdW6rP5W8jgEc10xxPMrnZRcEuVyNUazp1yi7ZVPrTnFlIyo/lhWHBB7VxN5Dp15OLe3uWhQNklTg4NWJdB1MRKNM1fzNrYGeSRV0q8W2CfNpFXOinS2XdBHGTyQrAVHDpdy+CSFYD5STXNLP4y06Xm1WWOLJLVZPjG6s2Mt7azY2gsVQnFdkZN7MXNBayR0DadqUZjKbSMdSe9C3V9A8rSw4XHOPWqEPjmycJ55aMNnAYEc/jWlB4l0uSPYGVpMAsfrUu6d7XFzwbdmOXWEbat3byJ04AzmrB1KA4YvgHpjg4pFvNOvGCxuHIXk+lImn6fJyzbWJ4NO6vqU46Kzuf//W+RjqBlyBj6mmBWcNmXd2AzwKS40iMYWO5IweTVQ6XqShhbXuF9COtYxSve50Jt6NGm1sYvLwwO4csO1SuEXDPknue9ZUT6rYwjzIt4PLOT0OKbba0x/0cQlnY8EnpQ5W0Cd5LY2lcoS24tnqD6U0yK/3sKCKktvKlg85wRhSGBoWOPahGMEcfSsn7yHTXKZphjVsudozwc81NFp7GFnkkHzNmPB7VLLaRncyMWP8INRS28lt5f2e4LSZyQ3IFXdtJMjkafNYRoLtAXGGAOCM4xTB8rKwi2knnFP+1yncH57k05L7CDzLVg394DIq7O3mRGOt7kbXSGUr5bHBxyOKfM07lcRjZ256UslxCx+7j146mnPLH5QPmr8vGAaSc72aK0tqxYYop33TvkoOOegoWRWPHCj9aj+zrNHhHOB3B5NN+x3MAYhzs6jihRUuppGWnuotnbn5W9x7VGG3HcyjA+8TVDzrhZCMbsDIp6XbzsUMe0qMA9jWvInsT7Z7PcsSG280/cIIqqxWVzHjanUHvTk8vzMyR57ZqVoYpOC23PRhWahZhGL3e4sFrGkO1MkjncT1qE27HDvLtbPA9aX7NPG2I7khR941J5MvysrmQZ702rOw5vmGLJLJJs28jrTWvQrqAjK3finGeXklNuzPPc04XoiwxjXJ9RUSlJlKOhH9vYOuNxLdMjpTgoDqJHzvPIpE2SHzFwwJ9adIkb5CkKw5Y5q/QzUXdtku6L5QF2kcYp7bACWPJPBqoIkyAJWH1p0kbBwC24deKppmtRtNItNb7gcEBz3zVaUbWEKfw9TnqarPPcwttHI7GmOxdtzZ7GpTcQa1ulqPPkyz5mTbgYBomtrd3S4gcDscHijzECY3ZB9aRbIeSxjuNqk5xmpbd7mas42tccIchQGyBy59KcVdBsD7t5yDnkVEkEwG5JDgjnmkRpo1bvg4JNaJJ7BFpJtoeLi5KEN8zE4GB2pweVT5bRqoFQCeQEuFwegPrUqTxAFpM9Pm9c1covoZU6ik9xBIobLkqSe1TOyNCroQGPU96qh4Zx5qnHHfrSBVlkC7toAHOaH3Q3duyPHP7UWXPAR0fBPTip49VMxMMFvukToabNoq3L+dGoXjcMelLLbNGYjCixqRhueTXzqjGT1djnhCpBNPVImtdR/dEO26UMQ4xU9nHGzyNKVVD1B7VTs4J4kk+QbywO4jpTLhGRUmeVmHO4VVSEVLcE3CmmzSa7CTBSitGpwXBqzc3sSwiNASG4BA5+tZ+nxLPIGwFiUbmPerVzFFOfMSQKkfPI6iudezbutxpzUm4u/Yh+2nz2H3EA5c96qf2xKG/wBHXco4Iz1qdgiwi5uW3wlv9WKsWdjZFVu44g2RwPSqdSFrWuS/aJ2vqQLe7Cifd81iW9ajlkeR2a1ky4/hY9qsRWD3Dy428tkHGDipWtIv9dtCvgruNWlC12zSMb6FLTpJPPLQKST94E8VqPFOwL2nyR5/ec9ajtTZ2YMayjnhjjnNZt3qcrsbOGfELEkFRUOPtJKxlHkpp3ZsRS2tlKXABVTgk9yelTT6hKysQEZtnJ9q5Z7l+Nu4FTgkjg1E087uwO5mXqg/iGKc6ClezNbe5Y659WtIlQJne+BuJ6GopXIUtuEjnJ+lYiLLahICNxkGVDDOKmT7VYZ3NvMjdD1FY1KcYWMJe/pJGgjSP+7EaqT2z3pJNKlKPeXhUzKPlUdKig8xS0xQM/YZ6CrSy3V6Fj/1Skc81infQ2pQahoZtxb5kFw9r8sYBwp4NNtYpZVkeNDCRwB2xXQxWa20PmM+4Dgk9DTw8bxnbGNpXaTjrXSqkkkpGFWm+ZtbswoLJgBJcEPHnAU9zWgZII7fZs3EnAFPESJLHGQT6Ck3yNcfZja7WXJzWUpuWg3TulcE+0JGsAPyt0Y84zV+Sa4AFukz4jXJAPDVBcXM0Nm3l2p+Qjn3quGuGlxMegycGqgpI6IYaNON1qWksraAPPcqWmkGGJPSkurqMRxpHKuWbG0dTVC61KWaYxiGQYIA/wBo0W6ymRLcQ/M5PzY/Ss6jbTSNKXuO61Rpi5O0lgOnIzzVabU2kIhVSCvc9KfFazspUpjBP1phtDBhZMl2yG9qmLTVpDqSdr30YQPMZsOBIW6E9jUd3LLAp3He27jB5xU0qGIiWNuEOCSaqzACfzByvU89DTnBu1+hkpQakkW4Uij2TFRksSOe3ekeeOYnAypYjj3qjm7c7pQBHu4IPUYos4ZEuXj7kZA9KNU7siMOhJOsC3LTxDIUDcuKjy6SHcoAIz1qRl8oyMpO6Q8jNQvPvleZ1+cLilFqUhUqCjK/csRyQrG+/JJI2455NVLp7hk/d7kbripdGEkzg7hGobczNz+QrTkmt4i5VA7E9PQ0OLjO7N5RtHexiWccthGRdHLSEkOM+vSpHnkx5S2xbzVCk1t2JTUY2LW+RHkEAdDTYbiIMEdBGVbYGrZVeZq5hOlJu19zAmguvJXzEO4dTnjFPjsruS3iiHDqeQDxit9RDJK1s2CqHgnuPWrIvLAyf6Nb8IMAn+Lmnzx+HqZVsDdqT2Maazjt4445F2ysQ24VG0dhGvmbcOnO5hxmt2SUXNtIfsoJjOTz0rHlja5t2Hlgrv8Ayoi+d6Gns3Tja+jLen3M1xBvP3ScDNOuLg/u45fkjBxjH3qhhaK0VSxwWHTPSqs10zuZODGjDcT0ArNwXPqxVWpQVnqbDTK9srwPs2tyD3FMN/5hUt8wxwR2qn9qXObU74yOCO1V9+FYJuXaeRtreNTTlaCUm3ZuxpR3UsDyGRfMZgSgJ6GoLC4FzNJFPE24glmHQU63Ba35fkfd9aWNri3A2Yw33h6VDbdktjKM5RneQ9biG3Tyy2CzfLmtBL2OOM42Z/U1z2pxTSY7oTgn096uT2scdlE8Z3McBnzQ6ji7rU6oKcouUSxetDKjLIcA4Oe5qCaTfbcrksQFb0FLDBDHiK4JLEcHOacd8kfkhehHX0rNzinqZ1IzqRvJ2YtpbtFEHB3v3z0NWY283a7gNg/hVW6+1RQJGpxlsHHpUwuFt0XcuFyBSVSyuOnyL3H0JrzZ8rIApC8j1qjg253+XuLrVgKtw8kh3bQcKarM65/eNnqB60nKMtwnZvnQttqBkdI7yLPcNjqKsLen95BGu1DnpUES2+d/OzoPahlCyExtuTt71UJNPQiEW1dskEwhlUZ+X61IQZi21uxyD0qk4iMiySNlyeAT1ovZmiJXd8sgHGeRVqbl1NOVwpu60HNYF0lfcr+pHamWihA5EfyEdcU+xb7HE0ZBKuc8mrXm7dqxjhvwo5r6roQuVWb0ZTJhUgMmR2IHIqJLe5Z2uLNWJY/NnpjvWsxskA3lSfY09biFVEarsz1zUc6vcSlPnSuf/9f4XgtUmhSRJcsoJZPWqqpGl2jzckc+UT0pY5Wt7ltzgKeVwepqq00b3JleNshsHjkmvkZNqXumc6ylrN2aZemljWVf3Q2N1xxTrcxtdGRsbFJyRzkVUS4YyHzcFegFSAxpP5NohAfgk0370rGkp2tLoaG+2M+bKEJkfMcdarTQWEeZJMl25Bqndu8NwsRJVl70Rsx3ec24v1PpUwqO75h1azmuVLYv+YkkY2Kmwjkk0+GeBPnt49gHBHvWbLHJaxyOQWRh8hB71DazylcSjd/eqXUlcn2nLo1qbSzKJCXuf3mPuk9KjuNSWeVQp4TjGeM1lyW1w6rJHhB1Yk81atrcRRRu20lzknPeuiMYKPqSp1JT7FxJHzuRgue1TXkQmhBZyIzjec9aoyxoGOw5yf0ptxqG6Dy4oRIfusAenvUOTV7nR7kYcrH3ExsrRED/ACj7lRG6vJY9m47W+Y8cVHbK08bQOd4AyPVTVmBZBC2UyF4xXO3Jv9CY1E1yLQrPfP8Ad7KcdTUX2dbw+e8uG7KDxV27so5oFhX5WJ4HSqt3ZS2MBaAZZRya1im1ZITi09dUMlZYC0pXLDgj1p5uoplDeYBs6D1rPit726VRg7pCcMelOSzubSFbeZPMYE5dRx1qpQXJbqS5WvJq5fu3jnhQpceWqjhhWd9hmyDJMW56kdaWCRUkCSHCnkCrqyrbQh52aRGPHpWNOEW7yZLcZL3lYo31rDcqsMcZ3Ljb3oi0s2cRkERUk5yK1VvIhC1yIVWRRtUD0rLn1WQs8asGUDke9at+87Mc/ZxhqVrya9t0lMMMspCFmIH6VcsDcppVvfzQeUsuSFbr1rT0mSSayZjEw39eO1WLizN75TiQYj4VT0xWqsyaF5R5rFacebEkgIK8HOelNT7GTtS43O4O4GsvWrW4juD9hV+OWTsDUNrH5xAad45SCAc9DRKF9bk8zU7NGhc3PzxsqD9yDk+tVZL1zskT5VXlmHeql5Y6rboIzuk38EjmmRJc+RLE5+8wwCOKzjST1exk1PnfMaFretPKVABOT81TSXW8/vkLbRhPY1Ws49sywwohAHzc9OKe1ykTmIjYWbGWPWlNptJFQw8+W7YWpTb5ijDAncT2NP3o7rv65G72FWYIYVR3G1i4w2aS0t4phNcEbdsmMelaxndXSK9hNLlT1JZtQmkL2dvuCIoOR3qlaXl0+24n+RFJDLjk1pC3SEby2QcDPTrUl59ifGnI/lrgEuOqmsoRWvMdEoT5rNmBZvdRXrEqY4+GLN0PPStu31C3gEkUkRbacLIvQmpJdL/0QwvOJFZvvEYNVxax25wrblUZPrmtqNN312MZpw1Q+5u4rGBLmZgzTOFUDnNON2jzW8wtcqEJXaeTUYj0/wCSS+t9+wgqM9PStGCJS3mlVSFF+90wKq7TKgtbJlBHcyrcyWySMwOG9KvSW1tcwR3LAq9uPl56561QeXB8oPGqYJ3A89azpLy4gWN0bfEHw2T0FZcyu3F6mNW8ZctrpnSbLHUjBGBhoRucGmx2UaFkQbwM4bHSoNMvbYgM/AYZBHU1blnKMZrdRsHbvRF3ijalHmepjySmO4JP3c4w1advmNN84WMMPlYjgCsvVNUtHmhaKL5oyd27v7VcutXs7yGG3uJB8+MID0FJzUHYIRjzuxFaTkXRk8ncMkCXPUVau2V8yLKyso6ZqObUbO08u2TanH5VTvklZ4pI2JTuezU1L3HbcVWVtNye0nCwtcbAQM8moYrm4dR5cYO5uDjgCm/Z9gELOVVyGYdhT/t9srfYwyqiD5hnGaiNRLSe4uX3ewXHlphVwr5ySvRqg8oXDtbucMP4h2qvdW3+mI8LsQeVGTUclw0chaaJs7sVjKLvdDacWjUW1WzhOCpfn94B1NZzxXXkSvbYaQj+I1fZrh7dvkzgZXFV440nhGJWEgzgfjWlO8laTFVXvcwmgx3t04W5Oxpc9T0FPm0j7LcyzStnJAC9sVdW0S3jWSFyWxzzUEMj3MkrT7mCnn0qYSjrcdWNopNXLEbRHy42cIsf8GKtvDbXuwRMnmdCexqjfwNLMjQELGygHtU9vp5iUJby/e5JJ6Gt01ZsUXNe7bQsNpSmHEjKHVs1Za2sxBvjmBkQc5HWltpAqFLrLnGCQarIbZZT8p2knKk8mlGXVbm0YaXZWZ1gImAA2n5iK0P7UFzBKY4grAYb3NVkt4ZJGwuyMnpnvUQguLR+MsmcqCOtXdyM5SdN73iJamMRv5zBQM8mqv2OV7lNqvIsnJOeMVfumS4ZLf7LgsOWHbipILWVJBb2ituH3iTkU4x5dBcnMRNZwQxmOIgKD8y5qo15FpbiGJNhPOfSrFyryXXG2PP3s8ZqO40xbllER/fPxvPNXKcZaDbk5aaWMm71xLidfOQqqNjjq9TPqVmIGbDDYcKPeln0AxGQkiRscY4xWYLQyR+RdfKxbII5OfesGoxei1KVWTvzaF+w1DzMuY0aNs59aZ9vWWQRPGx64JHSqFxE9gIhaxth25Oc/WpHS5kljlUgxjrg4I+tGupjC73dyzNBYvC0sil25yMVBJAtzDmIbFjG5VHpVW6GpwFjEYzbuOATzWdBrElvMBICSOMYxUck78qJfdM2reZpoiZxjd0HpUdxaszK7R7cLw3rQdTtBEAke2fHK+tSz6jCNPy+GnQ52ZBqYOabi1qW6SSuhos7a8jYnBlAyvuaxPst/byHztyMjFsL92r0V5b3E26OVkOBkdADW/DPZ3Vr9mfALLs3A9Kv2jiveFHVpvQyrC5JtgJFjeQE7T3NNuCLVW8pUjdhnHqaiksHtnK2bAKrZWq+rabe3EAuLZyHQ/PVTalu9BN2diGwmK6hHLJuLA569a0U1YySMsw+XJwRWXaWtzdSJPMCnkDJx39qs/8ACP3ruXSdsMwdhjp7Vo1Dl0YQg5vR6F/TtUj+1m3mmYRsOMVdi1GWHKAZUHC89az9T0hrW4hkiiLOyAFRSpp15dkOsjRGHjb2rlcU3dM0UXB6GxZag00jRXChQP4s80XskvmGMLtU9COTWVBEyyMd+XA5ye9Sy6hcW0iy+SzBhyevNKLc3ZClFS+Poadtp00swM3zJjIGfaprzRmtlQtjypeSR1FR2mrXORCq4L43Bqjm1G7uWlibAWM5GTWzcUmnqV7OCsR3tmgtAbIPvVsgjqeaxbu91K9IfbKggGChrqLW5H2dWPEgPbpTbnT01aY3olKMg+cL35rSjJONylB/ZOTsNTvw5TymWCQZCkfrV26uI7CVXi2SK4O/nlWxWm1pI90XGETpkdh6VRv9BS0m3mct9oTdj8KftIuWu5nKnKPvblO1uVvpJM8bTkYPA/yauwTzPEESMMHPG49aoWEUAtXVbdlfzCME9VqeCO/hKSRrm3ts/KB0FTJRTvcIuTWxbkkhtmU/ZUSYMCffirkd9G4aSS1VSAAxB4rF1TU7W68uRD0GCOmDWe2tCzjMMmTuPUHJqlTdRe6ipXhqmdhNdm4aO4gkG1FCk9x61YF1YTQ7o5AWhXPzdveuMju7uSQC2VmLAAKehzTreDVFmhheFhyRsBJGKzlhbLV6mjqOS5mdYfs2oSw3M5YneOR2Fad3NHCweKTa8S9zwea5w3V1axC2f5SzZ6fd4olvAbUiaRTJzgnitacGldkyq626nThlvrQTALG3/LQA8E1EwhkTbISQBwa5q1vbhV8trj5HHIzweKka/mSNoUyUSPCn0qJzlJtPVBCSXqX5bkRgW8gILZK5PJFIt/BOqGNPmXhx3rJtTLOEmu5/NlUnYc4PWnQjy5XZWLFgS2O31qVTclZmcpzUtD//0Phw3dvJalPLyyDIJrN8u4H7992HPJqk/wBrk25O1V5wDViLUHkx9ryEUEbfX3r5aElD5EKKqP3nuSX6tBGJB8yg9AeSKqx6JbatKiy30io7cqp7ehq4sfmsVj+YEZIPpTxYw25WQOUBY78dquKjN8xk07qy2M248LPIWstODSxBskkc9aktdO1fTJJTcnEfAjGeV9q27O7lVzKoxGq8SZxuFJd3pvodh+dGbcWPapnGSu7nZBRkuYpNcSybQ0fzAY398UxobtrgI6k5Xg9QKsyRQBC9uSMcnnrzS3N7cW9uz20Q3MMZ9DWFm73ZilrZ6jdOEtrcGJlw3Qt3NabTfJLGWyoxz71zEOs380oYbSSCrgDoamaeZGSbOApBK+tVKfKuVbjU7a20NNrqXypA4GDyOc4qiskkiG4Mh+X7v/6qWSUXO2RSVyeeay5ftPnMlu+U3YPbNC5orm3G6rittGaFprGGcXDb5mOOntSf2yb9ZUTA8vg7vWqQtZBKJj8pzwPWoYISjTl42z1BXqTRZtaGUq0nqySNpOTFIWLfeJOat20To2UkIbGQR61nLtdN6ZSROdlNiutrKxMkYjO52zn8KUacd2ZwTi+c6KDUXMjiVAWXjjvWdr8iNYbrdiXJIZSO30qW0axmDXyuVCnLAmqWr3EbW7zKuCcbTnqK2oycpWR0wnJu8nuc3oKk6qgcmMEncP6126fYonEs0QLtwv8AtVwMEs8N4k6KXePPAz0rsLXUbe6jiEyhXByOeRW9Xme5WJqRhO0TSs5I7iZ0iPl7TjaRVoJbJI3nS7QB07VTklRmWa3BLKuDjvTWBudiyqRu659K45tJ2WpNOrZe8ti5PFBKB5ADt1Bz1FUYbaSSeUXCeXGTy57U5mjhjZQTg9MGs59QmSRIfLdomb52z0FSudoJunKVmjWaa2AS3hfeq8Z9KsWMkc8rRNNt7FSeK5rUGudNnjntw01tLgOB2HrQkrTvwxU9iT1q48zV2zP2ipysdLNP5btEGDBfSqymURi+w4jVvmz9aq2E8ksgjlTYo++SetacyyG3aKDGwjJIOaipUeyZpBxqO8iG4vIoZVJLfvBkZp9n9klk34GSeQQKqIZMiKf953VjUkUP7zdGFVv4j6U4rl0juPlu1K2hYv7a03S3EZYlV4JPSsu3y8iq2QBxkVauEJRkM2WHvzVNWnhQI6eXu7mtJaepNSTbvY2orG1s42muGMjSHt0FNaC0L/u0UEjO6s/7f9nhaKVgxI7nkVVS5nkUmF8BM81caqXQmDT95Iffywy7LOSQ+eThecVauNKtYBHDgM7gAnPesiRBcXMd0Pm2cEk96uy3O65DxsBIpBbce1cs58zY3Nyd2tRw0AOW+dhtB6Cks9DKr5hujJvyMH1q018YZftEcwkToUpQJNgnQ/IMnYO1d0Pfp2iYLkjLRXKcWmrYBknbzcEkNnnHpTFtILndKIgNoxwOTUr6hb3EQHluT0JxVYahbiZRayrmPG7I4qFTkxqrBy1d0PisVe0Teu4ncAh44qG00iwjuMDMa9Mnk5reW/sLlY3SUbnPBx+dRyW6xO4278nJb1rOcXFWRooJNXaMWTQ2sWP2RFujks2W6VQubhrqREkykkfGBwBXVQxwQLcTIqo8g4FUrfT0u2k80DcOd+OlKMOZ2bCcudLQwLmVsozSEkdj0qG4vryCNQi7VbGT2q/qmlrC223l8wk4dfb1FRX9jtlhijkEi8ZRycZxV8zi7GTg02isbqO58u4W4ChDjH97NbFvZ7mW4F1jgjZjrWQ3h0lY548IX6R9hzV+1064QDFxIWQVVR3Xu6GVKnCM7NcwXU0DXMqW7BfL6O3c+1S6B4iurC5SZvndWCjJOPeq8mlj7Qkl5IxUDtwaUCSxEmIJJ4wdyHbnNTTbfw7nXGLUrvSx6S3ieO8heUeUqE4I9TUkGraRqIFvIiKejOV469K8ph1OaONS9sURmyDnoatS30yzGKBi6Iu7IOOfrXRGpOSuztnimnZHqr6T4euzILmKN1K7QOPzqJfCGkXjxpaxbVAIG09a8tPiu/GBIkwIxuI9eK6DRfGV/HtEEzQseNzduapzaV0zoU6cpcskdEnhaXT3cpfSo+47hjjmoms9egUXFvcJOq5BRjg1CfEUkMjPdX/mSTfxGr9rqdu4Jdt3Q9etaRxEnuzN0KcXoY914i1vT5Yxc2LMrHnbzUsfj20kR0eBlbOCCpGPWtGTWbWQyD7Mu5eV3d6dbwWd35c6wQjnLKcHNdEcRJPVaGUVFTaUtyrHrDX8f2VJJPnO4DpkCrkF5piSC3L4ZcBmPUVcgsLaOUymJUPRDnpVDUPC9tqU5KyeVI+SWXrntV+1UtLWLVKUYX3Zrpf2R/didcZ2rjuacswSPa8gbYOGz1rlJfB1xZyyXMepTseysR8tVhbeKrKFztWbB+XJIyK1i4dGYyVVPWP3Ha+f8pkzjI4BqGO4Mj5jGW9MVyY1TXrGNLi7tjKEXJVe9SQ+MIowJpIJI3zjBBGKak29BqKSvJ/edWsZ3rldxNTllZjGCdqHGPWsWz8V2yuqSSoQwDA5q9HqduzEB02k5JzVyutUVeK0T3LjW8TjDYGOnvUR02CKcPjcu3gZ6mo1v48fvJ1GzrnsKDdidt8bEr25rJzqNmU430kgkR4ThX255FRXE+oEeUDleuannSSSLejbj2xVVZLkYBQccnIrSN0tTSLimktCdQu/zT94jBFSMoZV4AIOCBVR7nK/NF5ZHepIZ7a4QrvKsMEt61pF3WhScZOxYwhYqsecdfpUUyxrxtwp6c1AZ5kzLFKMDg/Sklne62YUBV4JB7UcreopxuWEjeIbjKucdM5zUIuLojATbtYipba02sWVi2O5qdICxIyM9SfSk2kTySXoVfMIBBi3Me+aV5YXjQyjDjjpVxfJygUc5/WiZbd8FosMDg+9YzquTtY1hFuLdykRAp3SybTjjBxSNAoKumcN71bltreUL8uHY/d9KqbJXmZI1IUHAOOlP2iTItJ7kEvmxndHIrKAc+uarx3dzNuAhIX+/wB6ttpNyznyZtrngZPWpESa3CpNGSFOGb3rVT01CMZN7AFddnmSJgjIB609YhMNrgDJ6+lNd0CkMx3k8cVGsy+Z5WTvxnNC1dxVnJzsmSy28aAZUfL3A61BLblQDHIApp7XSENG+Tk96gJdsNt3R9jnvV6mbSd7A7yIpETYY4zzQZZfLO/AcYqRYBLI0kYAwM8npTlTdmYge+aiDaYkpPoQLcLIpJjw6cGpP3Ug3bSe5FCJ96QptOee2aQqX3KBjI7VpJl8to6sQJZfKR8hdsMe1RzQFHdYpOQMA54NOeER26pv5zxk96rGeR8xFQwVsk+lEUKE23qeXW90DLLkOgHTcOOlKb1GTZIckDO5urfhWdcXEmfLhjMqE8SAYqy1vIFhdyPMByWPPFfOSjB7nJBVZNRi7ruTXd95iqQAkagAADBNZs8krn5s+QeV56VblWO4YFMDaOWA4qsbeWWRYZmZInPYcU4pPY0xUZPRq6CHUBA7Fc7WXbjPepReySPiHftUYcdjUlroyqcld8R6P6/WryaUkYZIG2seWHaokoKVlqZUKbastDL+03dw2PLJRVAI28CtzTY2NmqEbZD156VGmywhEaLvlkb5u4qXfMxLQlQf4gaJpuL5C1Tnfnep/9H884pocP8AI2QfvU+WSFCjuRnv6VjT3d5ATLE3zkcKehqg099OFWZCoc84NfL+xUkrsccRyJrlL0ypPN5sBZTuOSPSr2maTEYpH8piXI5PUUtvCwKLDCuMY9x71LNcXNoRbp8zMcuV9KJzUtI6WOV03GXPPYgu7CVXEYVNhxg96I7GSH93FEPMbBLk/dq9CWkcSHO3OSCfu1Zht0yzsc7hwM9amM5Rdmzpcqk1dbFRrI24M8zIVPAJboaoS2k80+8n90Dw2eoq5LDNdRuEjykbZC7vem2yyPECZAiA4AYZx7U2nJ3lsYVKkb3SLkSwJbjy+o++xPJNPgmP2tnZBgjAGOtVjGtuQTkANn61dTaxjcuBGTnJ7Cm4rTlISlfe1yq88lzJLZy/IsJyoX1q3btIkRhkChMblPvTXgt5I5Zfur94seSTUEZkuQDu+UDGfSnXnGUVZ6jpQqRlfuXIrcROLgkSAHOe49qnt3jkV2VMOzDJbjFUpJfs5EaS5IXmo/tct0oC5wfve9ZRjzepspKOjNqwja6jZZWGFOM9jULW1ut4/wBoOMnaMcUgMsdmjbdm3kLnrUNxcorwybxIzHOKiSnFWR1OalHVllYNPafyj8pGSCeuaFMFoAV2nH3WxzmqcYEkjSXZGGz8/SqKLNI4w+5EPy89acG3psccqso9DWtDNIbhplHBGCD2qKRTNcrGD7ljVK4vWgxCm5WfqSe/SpIfNI8yNgJFGCMdfQ1ckn7qNqc3KPI+m5Ntjg3QXCht/IOevNUVCOWnZMKJMbc+9KI7uKYNeruZ/ugnpzUWoPeSI1kgUM3XnkGs1TmlZMteyle6LN5OpVPJIYbuVxUdsynLK43EFWZeq81mGLULOP7IhzGWyJByQatQ+ZEYWMYUsQZMd6p0ZKNrmdXnUuYsXFnIbgMjk7cHdTxF5wcRRDcwGWP61QuL64aQzQyDYH2lTwWq3Hq6o2xIxnocn26UKDhsYxk3domheKEbpsLt6ADqaf8AuXDzIu7cfyrPvLgtIUOFGOcdqv6XGJVV1VlCjb9eKHCUpct9QUpSbTNGIywW++B0VQCSO54qm4DMCYwEkIPB6mqzrO0jKh2ZOMZ7VYsLWZY1SNwWPqentVyg2+W5U6tTRKI7ywgLuxBH3s/xCmLMFkQqPvdquPH5u9JVKlSRnseKz3u7WzaMeVuZc8+1RaUW4jq3dpJ2QyW8uYroW8a5WVhuHSke7EbSxRxMCMEr60x7m4kDXGO2VOOaqWt4WdhcIxlY/Nx/WqUUlaLOGpU5J69Se6uMRRPJGGkycc9qcJIl04iHncxLA9RzWe9vcz3e6Rylup4OOvNaUdr9lO4OpJPAPSonGT1TKspttIl01REGjfDBhlcCr4VbluJFwD82KpwrJJKv2fbv7qKs7TaQ5f5HLZOfWlNx5eZ7m1FNWSWnciuCIB5sYLMgOAOar2epyS20rSRhN3TI561bBkRmk6GQZxmmpazTNueDdB94kcYppe7cV5SasUluJLjcZGJ7BcVbt1MhKxKwQHgAdKb9mVJA6KcIRt561et5VVVhKhWLcla2jBOIm5NeZHIoV0eRsNniotXu1QxxRMI9xGc96samtwy7SqqExtI71ktBLLIPN++OjDmiKhfuaTrVI0mramnFPbvGU35ZRwx9ap3c3meXvkyCQvHWligkd1wwADDNXLq2tPO34KseQB603CKbbMW3UhqR/afshWEqpYc89aqywtN/pEMoyxOR6U6TT5DKGdnCseWJqbEdnG1u2SuMo46tWcYxlJO5s037sloVP9ISNplUsqgjbnr71DaajIEB8sA5x16VbspJCH3xMVkzjdxgUqWxf/UwqABlieuK0lCF7XIp0pvWN0inKSLkzEqMdM9qQ6jBKQj27CXqCDweafPb+cGEikMOQfaqdxY6haBLhEzv4Q+lEordFy5oXW6NK1McbM87ZDY259fSrro3zMucsPyqha2cwtVi3B5WbczHjFXVS4MRXcTInX/aolGKjYzV5KyRXhtsyAvIEQHG7PU1Yv5EFufKwQoGaR7ad4h5tvtZTgc0XDIIQ06gcYGB3qVySVupcm4R1W46zkjfy5dmdwxz296W9VBdL5BLAnrjjNRpdwW0BcAZIwB3qD+0bhrUM6LkMSCvPFc81aQ7Q5bSLcpWK4xhSwH5VPbujSElTuAzx61UMUEpE0Um1/48nvU63CwRiQYVh0bPWlCaTut2dilTULvYm1DmVXlXBIHaq0wYxg7cAcg+tE91G6rcSTZQH5iT0rN/tu5SSZgoNuPug+lXLmi9Dl9yo35mqJy1qI3UFs9famobXGwxktjLcVVi1Avbh0jVS2e9Il5HG+5d248gY4J961jOLiZTlOUuV7o1p54FtPMTnHG01nvHHGyum/58sMngVTuL7L4QLu/u560C9uFibzo+BjnGcVMlPoWpRafOSzXkqbnGGCj5vYUtg7qZJY+ExkkiqXniCCWX5W3Gr9ndo2mELEwL8uD1qZXk1chqzUrksN4EifZtDscZzzTo9We1jdSxYgfMCOtZSvcz8R2+6In/AFgNXlsTeTReYwTZzn1odN8yutgjJy1i9yaXUZUtEZCZJHPp0FSQXEsbD7awZJOqdzTP3lvMY48g9ASKjty86TSv/rEznI71cbR1luaUoty9DXdVltx5AZIlz7YFUoFuhhY2zyflJ6iqi39woSMbz/eHpVu2lYbZgC7L0UcZFZJJT5mdU5OWpQmsI7y+VJAIQnv1Hepb22nNwLaKTbA7Y3AZxU0dtPezyTbMEcnngU0vewRNmJQrcdea0nZbHM3KS0W5Xe1bTBm6mzED8p6ls0SW1i1xAIyhD9cDqKmmvTIFjltwRjn1Bp89pE1uohXY2flfHJpKN/mFSnTT0Whae/itx9nhIVDxgHpVVNTkt7iRQrFCgAOOhzTFt2sVfe4kebAA9Pemz3U5tEg+z4ZW5bjkVWsXyy07HTTlF6k8l/EkRm3Yk/izTLXSob9ftO5lJbt3OetZbKLq9SF02qRg47j3rpIomW08iEqFjP6GqgubfoZymqjvbYomGSzurh48+WAOWOeapztLdHYi7hHzx3NaF8lwGRXx5R5d/UVMscMdsv2cbVySWPJqKkruyM25W16mPBYlbhrqPEZdOhPBNNvNKkuDllzz8jVo31uCFktm3lc5UnFUZNZ/dLZRo0cinc4HOD71dNqSszNzalqNgge0TypZCxUYqSO4XcxLHyxy4BqnJNcOfOkdQCcDnqamjj+QBn2EnnHOeaxqwS2exVOpJ62CG6lvWZJGwI/ukn8qYZxC0hOHbg/N1Iq5Z6XaGRmlnZR0PvVa+giQskcO/dJjnt71Dg0+Z6jmpyV29TSj1O0e1RrzflwNvl81JBLbXGVD4yvGeKzLdfsMeZIww6+oFC+bFgjaSzA59OeKty0sS1VTWty7ceXaNF50uS+OM9KJ3uJmkjjbdE/QA9qpXunyvc+bNITFKoJPo3pWrp9sA3mLPgxg7skciicumxUaT53cz74KYUkgUBlz8vpTIWguIijL97jr0qxe2qRQF4bjcswz8vPOa5zUpb6zVDCjqwZTgA5IojTlNKzInVVL3bG3JatEVxOU2jaBV63W5t9yXDsI3+YNjoKx7S9muVxMjZHzbm7+1age/u/KQOPLHOSefpScZK1iKdVc7nuUry3hhjSO33TOxJBbr1qkGnt5WuEtyzRKSV9auzTTDUmjNuqqV4ZjjGKqXVtfeet20jMBkgDvSiuaRc+ZPnif/9L88kvFv7FZri3K3kgPBOBT9PuZ232kxJOflyelUbW/vbuYNcW6xxKcN8uMVq+RBcAC1G1gud2e9fKOHLq0cScpPew/7UI5cI3nOSF246Crl9pdldwpJ5RDKQdwNVrG0lVm3xAOv8WeoqU6jJA7o2JCxChfT3ou02bQikuaeqJbK0ZIiZCQI/use4pk9qt1MkgOCxxg1ZtbiT5RcQ5UtgVcRrKO5VkI2hvnQ80nH3dTaLhsU5Fnsp2Mi7ICmN4Peq0EkksiRxQDBblx3rZ1BrabAjjCpnlSetNsNOuoG+zpGoX7ytnsaIwSeqG4390juh9mZ4FbIYDkVXuLprWziQW4AkblxyTV1nEDyfaVXIbH1qnNfRMJIvLBjb7pPABppPohKGrux1pc288DzOMbOQDUZuR5X7s8Z4Pemx6apt2QEgydMc4qtb6bNGwjMh4zg54rGV5Oy3KV7XNSWYwW0Zdizy9OOlZK+eJDLM0gkdiAT0rV8xLkLHJj91wOaiXUbCJmS7O6ReQp9a19nyrcmclUsk9CaFriOCKKTlmbIcjFK2p3Xm7JIlkVcgknms+71G9aNZAQI93HsKzpNahidvMIUE9c9TWcnJu8SeZK8UzrLDUIZ90vlBWTjkVTudVezmZVU45JYdhWZb6xGI2kWM4P3cHv6msibVJS+yWXIZznPaqi6j8wc2qeu50895DqCAqQXUZOTVdL5olAPyEdG9K51b9UvFWH50YZLqabd6u+4xysNhPAA7e9JQ15kRKpNfEjsba/t1/eBhJkfMM96zUkguna/SPZEWK5b1rNsPJtLdZQxkMgwF3fdq1az3rxTWUcSnJGBirU1fUnndTYs29m13J5TLlM/e+tPaxis7mRMllTj2NSrNJYWQWRSHzyQKsRNKkBkA3KRnkdacFzmig4RvcyrzTZBFvi+dDg5xn8Kr/8I7JdqhaFcH+IDmt4zyR2ob5fmPQVGupTW68KA3c5q5J7MpOipJsxpPDcCuY42yxG0seuaxbnwtLab2eRxIxxnrmu3/duRMSu1ujZ70qxs8LSSorFW+Qls5qYpPWTN5xg2crZ+HtPtrJE1C3eR5PvPnBBqZtE/smDeJjtfkbjyK6VkK2zXTgMx4Kv2PtVe6nhvHQXAHCgHPSs6lmrWMakYN3RzyMZZ40RiWY4ArTnsL2Rfs9pCrHGZC3HSplhgWVDbxrnfwQelTXus29qoWB/3xbDEVEUpLfYhQ098xbnQ7mTY9pdspU/vI2wM023/tDyjFuCMrEkA5rRa7WctNtznoQe9Zs32h7lXj43dcGqlNyVomE58mkS7fTXM9vHemBWuYeNu7HFVYNVnlhaGazCSS/ebPSp/PMcojKt8oy4xVMTKjSO7Db6E0Q03OmE7u7ZWvXaK3C2qruQ8nPIFUJvFF3GIbR4Y3yfv+lbkdpp80HnFP3sx5bPQYrNl0uxtgsSRrIqnqeuaXuRluVWXWG5PbzSu63v2sFiOnbNVrrUSjMZFwXGN2cZpLq6isGMnlp5agblz61DBp8N6UuJZD5bH5FB5Lc8Vryp+89jJttcq3J5dQ1K2eI28SBQoJJbPar+narOsvnRLlP+WgzjcawZrnybpm2yOEbGCSMAVp2F/p88klraI4YLuw3Y1pKKSuiKNScZ2NZNS/0stj5HUgAHoacmqQ3am3KA3EIyOe2KyL6FrdYpZt4eRvl2dMe9XreG3huyzRYlKcOBkAVjGLubSbe7KsPmNcEs6qScEKMU7UbjVobaS0tI9zuOMjgjPSp5rdjcC4iPGRnB9+adNeHDSbvnTnHoKOUhKSle5g+IfDt5YQQyuWHmKC+3sKxdJjNxOYlDbgDgt6V6RFdDW4EjkAdWU8kdBVCfStNt9kVsF8xTtJXrjNdEcTyx0Jmry576GJHeTaZcJaygFLgjBIyQav6bd6jpuryXFwoeIRlFGfU8Gtn7Hp+oBcMou0YLk9OKqXumyhwTJh3baoA61KqqV77mSnO+mxBqeoi6jl3jaMEgg8g1BHF50SBicn5uavx6VEJts53BQCy9jU06Bi7FNgi+6ewrJS1ub04SqXl2OfjvFa7NuxwqsVLEdv8AGtzTnijlChxKJuNrcbRiqrJZxtu2rIzcnPQfSkD26ygyfupMjBzxmolO8lylQnvoQ6vp93aXbJaxCOSUcEdh2rT0+F4IGby9xxtkY96iW8urrd9pKNhQsbjqK0Uza6eI5Pm8zr7/AFqnXUVyo0pu8mzEv12Msm4lZDgKp+7UpvI3VIBhiwwCOcHuDVSe3Z2KRkvk5znGKt6ZpstvIY2XIZt2WPLcVUb6pnMneXuk8kn2QJGvEhwAAe1JFdXTS+S27y2z96rl5CrSrvGyTjA989KS7VIWRZpAokwN390+lW5vksJQ5W9Rsl2LYxwzNjA4GeKsXMklp5TeXm3kXGMZzVK7jtpNsUwBZf4vWtGC+VNPWHl9mQu7tUUqja5WdUW07MpabJ/preaODnIJ4Fad2kUSMeTEwxgHhD61mkIp+1EhT256mhZpnRiv71GPzjPakppyJptW5dzMOLZBIv8Aq2ckkUAO8xllckdNnbHrXRWq2c0L2nk8qO4qrdz2SEKLVSSNu5f51pFJe8zDEwnJ76IwpE1ONxNZ3AETuu0MOevNXbsNaxoXbzpW5wgxt9TReTRkglsEEhV9ar2+rCC1+zsA85GHZvTNW5uUbRWxVNpStJkc8l1KmYpSu1gAKd9tlhjkG0F+MAnOamtjHdxokEXzZO4kcVJJZW8CsCR5pJKgGpvJKyQ4R5tTEt/tjbyu1JQ5BBb73enXs4YNE48uZxk46VNJYXXnLJsWM78ttbJYEVIbCC6kIIJMQJIbgihQu7DnNxQWDQyxLbJE7D+LPBY0urmKC3EaDDHC4P8ADVq1YD548BlHcdKh1aC6NjI7RLzzyKmEmp2WhXslNqSepzujLN9tWMBQC3zOx68dK3vsMVrdIRxx85x1rlbJ5zqAXeuFPPzYwa2Lqae8zJFdDf0dF9K6qtObWmwqtNSdmtTqFaRTlGTYvcGnrfLKFzAVPTrwwrktLv2uLlLOYtGgyC2eTXSNIsNvncCqyYBPGK45c0U0w5bLTqTajMvmRvAgVE6g1Rh1O2854gd0J+8e3NSy3yTwqy7WzkHB6VkfZ4Y42eOUeWX555FJQVrshynFtxOnMll9g8hDl2OCe2Kovaqu0L0HINRJeWaweY8hygxxWVJr025WVMxZyPcVPLN6Mampxu0a0qsyGNn+Yn6ZFP2ajZIjI5G4j5fb0rITWd863O4ssmOCOh9q2ZtRQ2/nM24jGQazq05K1zO0d46MuC7muthS3CJGfnY96bNfx5byjtAPTvWS11clRJDNtiz0HWobm4biRiueM810wtyNtam9OpJvlbNedfNfzREAwwQ2epq3JNDfRoJYv3i9umKyvtu+1jl3HaOSCe1SLqouZVREznjcp60U6kW7Mwquaqb6Gg2jR3iiSIZIOM037MLAFfLBBODmnXct3p9vGkOSJjgZOMVUkfU5GEjNkoMgdRVzkk9UXZNOy1Kt+lwHLoAqn7qgYqHy1tkQlGJbqc5zWk9wNQiD8+cuA2etI8bTbEKkAHBOOlSlBp2OeXNezdym7B3WSJdgA5Wp7a83uY0+UjrurRGneaAp2RgDh1Oc1QawZWG4BsNgt71pGSirouVOUUmxVePeUkUBwflx3FLcaPY3cAKYjkY5ZgcE05YJY5gGI+UcEmp1aBWMEoGeMSZ4Jpym2rbBRjG95FW20dIoVQ3DMYicE8VZbz4siYj7owQaW5tbt1BVvlZe3es3zLuCRobs5VeFLelQ+ZbGlRRjHY1GltpIdpysnTGeoqGK8azYvHF8rDBA61Wdo3TZbsdwIO4irUSyBQzDeOuelYKlLm0J9opKy3R//9P8/bgR3IEyIVI6k0+yt/t8bhAFeM8luuasSz4PEamMn5tvc0k7eVie3lCsxzt6Zr5eo4pWe5jQSt7xXawuEZjMwx69KlsbiEb47kbWCEdfyqzf3c0lkjFl2DqM96xQFuJGl80Ar6Hg0t9URUjGEko7s2oXE0G14kJ5Ab0FS6TqJt5fKniRkbK4A6jFczeapc2qAM+ccIVHXmpNI1JS63iRuz7sMDTpzktkWqvNJX3Rq6lpdlHOZJEChjlVJ4FPttPtIIXAiD/xMxPrVO6mWR3LEsGI3nPrUsF83ltBKBt4CtntUzTbep0xxLu7ok36ZIVBhUADj3NOuLe0kyogHOAKhXyUnDl/lJ6Y61oyGDB8vKkjJU1EYcvUqjWbi00UorOMMscy4x0yc5OasREZZ8MixuBtbvzSSRTiSOYjf3X61IHnW43bVZCOQT3rZttXRad7qxNdbrmNmiTLDHfH4VBaXF1YuFubdigPQE8ehq5ARhh5O0SHLe1JKxh3Ay5QDj6VcZ3SdwlGSd5FOe/vHyIrtlVmyoPUVo2uuXcajdNuPRm9qzJbSJWR9+7PUVDJcxhXtwMEHjtitXiXEUIWk23odC3iq3GVuFYueQKcmvpeWzS/Mipxgj8q5iXDM8/J2YUc1Ik00fMKgqeX44NEsQlLQp1XJ3vodVpmrw3eIZBgjgFujVLcWdrcqMJEWU8j2rkGkeRg1uCmznHvU9tqcSP5d35pLcHaeahYlPRMmlVnf3tu5oXfhrTL6MiL9wznBZTzVFfCV9Yho4dSmmY8ncffOKik1+T7QlvDD+4QAIx61fh8ST20wFzG3cBh/Ou2FZrqKrVw83exnTpr1mjTJEZSGIXJ+8Kl0zxNfWO5J7KQMw7DO0VsDVopmCJJvUZ3Z6g0R6nZSOQUHIwSQK6VX5tDLkg2pQkVbbxy6MIWtpAynltpAx2NasfjPRJ5VgkuESZxxzyaV4LG4hKBFG5MbsVkr4a0eRd4tgJIujgd/WqU0lqjqalF/EmdGdV02fpMjDOMHvT1is3UDaPqDXIHw9MD5drdNl+dzH7pzVSWy8X2zGW1u1eMZBVj945pU5Rb90ud/tLQ7sWERhaPdtBJwQaZ9kkjcRrJww+mK4tNf1qMGFrWXcr4JNS2vjO+juBb3lpMSxwH2/L+db2s9WcqqQlokzq1mvYSWTOUGMHvR9ukVMsjbmOSRWdH400+5kaNpFTZxgjke1W49bsbkKYCrbwe/wB2lKSjuEanM7JlldUtN6xu5DkccVYeYzAEHcoGNwqBYrFo1eQq7SfdIx8tPt9qcHbs9M1momji07NaMsdY8oSGxge9QOJ0j+Rjuxg5qUuwwyrwTxmnq8vJeOP5ufmPSh07ouPusopcXkOGdS+z+Kp/7RE4BkTZtznHeh52fIMRU4ywzxiqsrKyKY8FD6U3DmRlJtybT0LD3ltIQwQ4A5pAbOX50IX37n2qp5GRub5QODjpQtihKgt05zV0oJK7I5pLXcuC1hXcxXJ7802S2baFVuOvFMlRmG2NyCD1pkr3cW0qwaMHrSabdmzoc3bSI4C5Rgu0cckimfbpSP8AV5AI4xUgu5oVLOqsj8gnrTBc28mVjjG7uc1ck0Y72VxDqCGQRXC7Y24GOeaaZhBKdhLr2NRTWrS5AJRFOStSRW52gbSVXvTg7v3hJSei1IpE3nzS3I9e9MjSVV3gAbvxqx5bFfLz931NQSNIgVhk7OorSLeyKnGMdDypIXjRpVXEYHyg9TUyTJJC8TQAE4+8f5VQa7V1XduOzoe1WPvxCaOTczYAXufpXzUKc0rboxT5dESRNLa222OLO/7zY7elXF2rbpIi/OwwQw6GoIbe6jdbm4mAQrwp61pwW3mWwu2HKtgqfT1qWlyu+gKUnKyZlLcT3cqxbSEHDkDFWTbuHEkZOD1BPWtKIQRo7IgJIqSKKNs713ELwDVNRa2JhHXVkNvZklZIvkbB+bPT1qrPbzRzlkcE/wAX+1V5S2zDYCqeR3p5khABEWc9GNZuaj7qKVTmV1oZ9xagRxybB/wL0qutjHAQ7NvIbKjFahkQr5bSZTPUjpUcTBpPtHDMMgelSqj5LCqUbz5r3J1SO3U3EpUMc4GRxVNRI8u90A989allwFf7QQ5dsg+lS26BR8hDheMN2qYK8XccpOtOMIuxRvJym23ELKGPzvnpVlJDDLHvXasgwGJqYQxyCRpAu/OQc9KoyXvmMnnYO08UQUZ6ROfERlTi5ORpeWqxSRyOF3kcr1NUYHt1uPs/zEY6ntUNxq8LAQoxDnkkEcVHLcwwufLk5K9WqHGra0jodJTUZUye9vxchbO3h3MWG4dwB3qxYW0JkEVxcYOc4PeuehvzHeSNE4ckkIV61Kl9Lax/O/nSNnIA5WumEHGNjJzU6vPJbHQT+XGrCIqysdpUnpUIiWPaqt879qqxXE00flfckbvipc/ZBHucM6feYnrXNe+iNamtqnQtzW+yLn5yCNw79ahmtnDxuimNR6Gpr6+xbBlQLJ2Yc1F58c1ssX2kNICM+1XGpLm1RnUp05y919CXdNj7Q8zOEPQ1Rjlnnu8+QVVW+XB6jHWryLiN4i24Y701EWKESREEsDxn7tEaj2QqUE7yfQqedJLut2L4POfSr1p8luTyuG+XnrVLz1AILKWYEg59KrjU5EjBYEsGxkD8qtUW1YSm3NSlsbdxbxMUndf4uec96sM0KE+S6j5cdKw7MXE8stxcTOi/3MferQjiUvIZARn/AFf1qHHmdrm6bunHYuyRQzoPNcrIuAGzTNQYx7CkQLjAJI6j1qgBLbykSjLhjkHpVqOC6vpTI8pAwD06VDU73Rd4ybiyibqW1P2wjeNwJT0BqC61EtIRDEGRshCO1actrFK5scscnlsYqmIYrQPBFCrSqcg+1Wq1pWZhVhUdPlTMS7vR56pGhYnhjjoc1FK2ybO0u0hzj8cVtGECOSURDzuoLDiqf2JmYTMw5PzcVs5uWiJjC1tS7DboxaaRAvGcE5qWW9SCOPyZP9S28AHqagN8saCMxZz156VEkcTf6Vn5h1weKlRluxzmpTUV8yee+kuCSMguAwx1PrUkOtzW8jQqp/drlm6k5rKNzM8qiFw5DYAHp6UiGS6uFSLsP3uflJoVNvViqOKkpRuWbvXLm5MkMZdl6b8dKjtkuYCguY1dc5BY4+lX7TTYvMzEdm/lxVe8glaWS3O5vLbj6VMVZ2Masny33JluZnLSBwI1XoaxZLxxI0jBxuY4QjrV5JZUikgSH/Vjuf1FRwTWVwI47ne0ceeQOc1EI1JO8kY05xm1rqNsNReT9y/BHKkmrUmpRLcMq8Iv3j2zVW/trcs/2OM+WoOfWn29ufsyfuywbLMCM5qlFbm8qbjLe66mp/a+2MSWCjI6M3Baklu57kp5oOdvz88E+1VblYVaGRQVA4wBRNdSRkx7eo4J7U2luOpWklyP8C8qXBuF8xj8oypz19KuXV7JGu3zV3IoyAe1YFgL43EZ88yLg/e7mprqynW7V5CQrrlW6g1nFuTcUKMnDWzuzTgupJACoGzPI7mrYQmXz3IyoPyjoKx7fdG6mR/mAwzZ4rTQxyAKrbXbk89a0cJ3S6EaRbu9RxuTscSSDJzgntUdnNFDkffkB4JqOFRLcrCVK9qbdSW9tcGFGzg/kaavHRFQm5Ru3sf/1PgWcTxbXDLl2yc1LcOtvGjHDEnJYHj6VULyaiBG0hATqfQU29e3WOOCN8ooGa+U5Hb3jlhJJPzIbzxCIgVk3YXgAc4pIbxWIZJd4689vaq3k2xdyy+YJBy3pS2enbmVIidobHXNbLlTWhlVi5ap3N2zvVb/AFw+dh+lNluFjbCNkA9O+KfDpkUauN3KDPJxmm6csZcyuNzKeW9fasmk3zI6Yyq8iTYed52Soyv0qT7TtiPmpuCjI74qxdx2SRgwsRn+Ec81QWdbdt0kZO4bSPUVfO3Jc2xzOVWFTVlaO7UTiRYy0Z5z6Ves7uERSStljzlvSlxa/Zyse1dx4GegrKvWjht9sT5Q8HmqqRbtY6IQUU5Repo3moxGNXa4O/Hasy4vbgxu0ChnUZXPrVI+Q1u78Ag4+9Wc93sk8k5LA5yTwawVNpmcpSqR5rkl5LfgCSfcPM7IDxV3Sri7YIRHiIdCw61Rh1tUlKeajsf4OCB7VctZGurjBIRDj5M1b5mndGkXztcuyNyYRSw+YoCydWHY0y3sbltgdtkWM+tVJo7iHDliRnCqKuRSX6I7iMHI+6T0qI0+YpWdXlkive2QlH2YBnXOWOeKoPaXby/ZrcKsTZUEnmtxr8x24PkhmPXAquLmJpTHNA6swyMj3qY1HTnZlSjSirp6le0juIIfJuIstH3WpEjJAZud3ar3kNComhlJ8xeQfSkjhmHCAEnnmm1zTXK9BUYyk3KfQoPp0UN2JI94AGTn1q1HFcuGcqDDg5AOSaZe3AjIS4bMhOAB0zVzSJH3MCeOuPStJ2T0FBtvlktzIs2ieZrWaF9wORuXgVpnS2SINFKpHfnpV65u4Vm8wWwZiMkYqjczSSu5tY1QtjI54pxjHl5mVKkmuR62+8kt1S2XZvUxsMtjrUsqwykPGdnl9DnrVeCANbg3Q2YHB9TVpILV1Yq58xRikryd5PQuhR5VoKGiezUXIwFbAbPJqCOAfaWeLgEY2k/eFI7ROD9p6oM4psFzsKm5BKjpnjFTVlFadCXNKWhLLDIpMf2fGeAamFv9mtcSDbiopL0zt5cDBAOM9aRzLdQ+XNkspxjpxWck1qjSVZN8rJkle3gZkT5XH581DcWxuoMxf6wfNkngU6e9jjt4hn5Y+CGFUY9aPmsBCuAQClXGKb1ZFWS5bXuTWo27nuThiOuetWrWNYF8qR3kccgN2BqN7u2ln5RRtXLKTVq2nSXdIIkVB0LHrVxSjsrgnC6TZG6+Yu4gqB39DVPeqGSKR846VdfVbeN3WbnC8A9M1hCfzy7DCLu+b3rFx55X7ETcebe5o7baFUl27Xb5TJjpzV3zLW0YWkcpeSTo+etYx1ETxm1aL5GB5HaqCSXQmWDPKA7Wwf51ovaWaaCMlDVHSzRtfgxoQAuPvHgetUVNxZ3BijkJyMKvXNRWs0r28kRkKsSScnrTLa4mlnWJTgKcbzWcI6hOalbSzL8ED3P/AB9sir3LHBFV50tNKke28hWeTO6bOdwq9f6fbiH5pd00i43E8Z9RVNLHzIo4WfeUGHfv9acYWvqVWmk1G2r6lK0VnWe1ltVcMd0bZ6U5bdg28Ha68Oufu0y5t9SsMQ2/mSxDOWxkitPTLWKR5RdxSxyKg+Zh1Nb1aLlGyMVdtJqxWaeNlEgZuRkcYp0Nhdly+WVGJyxPbrViBoN3krECg+RGY9amWd4gTbt5mGIZfSs4Umt2DkpLVfcVbeEyQSJKOQcKx71FBjzjbS8ndgMK0JrWWUwSXZ2Q5PCcHPamS2R3I5AH7wncT2p1bKSe4oe0lotLFa+AMxTLeVHtAPrVWXz7tF8nOIwcuPStS7trjcqoxkDjOMdOahk8uGE8fPkqecU6kXudE0pq1yraf6MxQ252DlWPerd7pqTql211tkXGMHtnpVaTU823kiI7lIx71AZ3jgaYOXkL7dv92uRWbt1Mn7q1Zf8A3F1OjShU7EgdakkuNPhfybRWJQ8SE981haYmozb5p/3eCcA0+BLpQ8iKMjqT3NdEHykOcpxNe6hj1OHJTgNy3Qk1Zt/K8vzS5AiX7pHX2rKe/ihiJZst2GeBWO+ryncpjLKxATdwSfapjTaldrQidaPNpudI9taX9043FF67AODTI9KuFmLo6Jbp949qo6fctIqkyCORRzzwfxq5CuoXImgSUCLq4x1FbRk4pplLlk9tRZZLclbgPnHAP0pjtbvOM43YBz7VRSG8lZILWMAIxznPNSJbS7JZCmZAeg9K5lLlerLbqO6S0RdkvXYhVbBXge9U5nkhcSNK2eCQKpvKy3Cu/wDD1Aq1eo0oSaKIDgfMTVKpzRs0ZczvdsdJeXV1J5cJYqcZbFdDNfNa6fDapKTOq5kPoPrXOaW8xYMcKEPOe9WtScMz+SVeT+LmtqCsncvmbi5X1B3muQ7hyzR8kNVlIjND5r42dge1U9J3JkyJne3LE8U/U5n+1iGHlR1CnrSveLLjJq0uhJew3iRCS1n+UctjtUlhdtHH5N6R83RvWqNtqMU29N5Rej56VX+0R3Ey/Z7hXRfQ9KwScZ2fUU6l/ej0LkmY53lWbnOY0Bzmsia5ttXn8wP5d1G5yPpXV6LFpY2XARJbhc7jnpWVeaRZLfyX1vCFkb72OhreE01YaotxTiZ8l41lYPbyFnDn5m9awZw5iIRiUU87jXTvZQznES70BywJ6GiLR1nDx3UYWLPrzmqWj2LhFS17HP2z3MA8vyywwDk5wajmikaaMHLAndwc10M2n/atQhslPlwgjAAySPerJ0izgupNoLEjGR/DWaqKMtS0la73MW40cQNFdWU7jPLxnoKs6da3HlM11D5yv91cZ4q79iLuY8nyl98kmtW1vYTAFhQRvF8ppzk2jKHvz0RkW9nc21yoZtkTc4A+7ita8uIrcx3tg4LKfm3cZqrLeDzD5hAJ6dsmo1QT3QHBKjOM9KxSd79SuZwfKzeg1Kzv7d5ZbctIOCMVX+1q9rP5bKZIv+WROKsWN1aW6F5dqBT3rHd7NDeTC5+e4ycg1tGpaN2typNtqzC5vpnCgwZAAPHaqz36SuIY8GVjkg9DQrzR2JHTf/Ee9S2umQxtDJGX8xmyTTUn1W5hKDm1JMlsppZMrJGAqtyCehrTsnjjufMlJZB2zwKiTTvmlRZwxkYA89Kq3spsJ44Fj8xV+/jqKmUHfRnU2qSTauS6jcGe8aX7kQ4Vd3WqFw7NuaRh5Z+6PUVVvJFub83MZdQE2DPT/wDXUYjmubf7KhxIWyr+gpqHPExlDmldF3yLmWNTbMAq85HUCqNxp0yhZ48pydxb+IVNYXGpaY7iXL8Y5HXitC61SPULNYfJ2SdA1YwioS8ipRhJcreqMa2FxPE1tCBErDrVyOC6gtT5n7x16EDkCmtbXSlJSwcdxntVq91CZPKUW5WPoTjOatOXO+UzTh9tC+QGjO4sxIyxzzWff2T3cQvUVYxF94sOTWhplz5shIi3EnkHsK1JrQ3qSQLGwz8w44q3rcqlThJ3RzQivBbiRcNhS27px9Kx4tRmmvnjDFmPQOMCusk0mZY1tUm+Zmxx0FVL7w5e2c8THZ+84DAcg96unFW5mi6iqN2ijC1PSJ5rFHuBufdhmQ9R9Ko6S9zZXay3G0pCRtQnoAetbV9pniR7zFrsNujDcxz1xVK68N6mZOVBLt8xB96tSSjytoVVTbVosh8wXF9Lc7OpZ9vYgVpadDZPbyTW8PltI4cn0I7VWidrf5ZLJwkalRgZye5q+skBiV4eVm5ZcY2msq0rKy2Maac3fsSzzNqMUcfl+XKpwH9OavqpRgkjMXCc5FZ0F6u8qkCuigZBPOe9TQ3UvnfNLujU8hu3tQneN2xybWz1P//V/P8A/fRSiNhEkcg7nGKo3LrNKoj/ANSwCkqfzqzdeZeTALFljgLxxTLXwzqaJJKI9qKxwu7ivlGko3ZzSjUlLli73Hx3KadGIsH5kIBBqNI1SM3LKV3d8d6nitRbxqbiPMgOeT0okYzr5e3EbctWMN7IuVNxRl2/2hbiSR93l5Gwr696vpc3s92qSxfu4xuQ56VGGhWUWtvuV5MYVu49akvc2yyxysY2VSFyeenWpcHe8vuIh7224i69D9vjhuHBLNgDNbjiOeORcBklGNp9MVw+nwOn+lyt8xA2sOec10FlcqH8x5WWTqoPRq6VTa+E0jUWqW4TeFr9MSBtqJkkY6j0qG70J7jTVumnKMHwo9fetGfV75i8bSYjxnrioF1JeIJn3RNjGf51movmdiEk/hGaVoupQ8XF3vh2ZGeuaQ3TpdvEZNw2cAjitcXFpKTbQy56c1DNYWssTNFhZIjg8+tDUG9C5QbhoyrAYd4uIhhuQyt0oudet9NvAfIMjxqD83r7Us+nzWsIdJDIZcbfas3VbGSTDF2LxD09a3hG+vQFLkjqiY6vNc41C5G0Fsrg1ZfV9Pv0VLjqMk/41mvDDc6a32c7ZY+o7msa1zD5pUMYsgO5H3Rn/GtOS8WJ3+K+5qX+pCBVjjAkX+Fs8ioovE1u0LWkc7AjG5iO9ZX2PUCWuIQrIsgGCPvVettKN7MsjokYU4kHHWlKimrsqNVPU05b1TZJJJIGXnlfXNP0bWEW4khiYBMZBb+L6VFLaWentJsJeN1BIJ+6arXE2ntbC4s7VCQdse0Hk1jCN2ZxhaWhuzx3Mtw1zpcu8bPmXPf0qGO4SFMSq5k3HC46Gq+jXGoRCNwfLLr+9T3o1KTcjbVHmhjuZW7UuWK1TNHUUpcstxlncJdSyeeR5inhKsvDp80wZ1PydV9aoW32ByGimPmH72ev41rW+miYttlw2cr/ALXtW8ZKGpjGDlLlsFjqFnayyqFYbfu8dBUYaN5WeFt7Mc5Pao3iCzbZOGJw1WjGtrbyTKSFXliPSuarVlKehvTk43jLZFMpKsomDhcdQTSzbbTFy5Adxge+aijuYZgrxS7g5x14NOku4RIFnfjGBntVpttMUnTcXruS2lvcu28RHyuDurM8S3N0cSpMzQjCjnocV0NnrxSA2iKAx4ANYGtqqwsZACN/Q1pTipVb7IqlG0Frc5aztRe3GGJUSvwc9q2m0cW0gnhnOwHBJzzWVo8rf2ujsuyNTkAjoK6LUB5wa5Dl4S2GQHoPWuutKSkoo6a0oxkm9jLlmsoLoOlwrSjhuOlMm1OSZd7n92GxjP61TvrCT7R9rtoyYD0OOlSWlnNMQQAf9j29az9jFu7Zx1LX0LFvqNxbzmIYVW74zmn3MUlxiZTkeZuAB71cuNMkt7Q3KWokBG4Bj0FRQIrKSsuxpMcZ6+1K8I6xKahLRFvTx9ojKyx4CHPHeqmoSg3DWlpArNLwMfw1s6ciNCJLSd0dcgxleD71btLK2iSSQ2qmdjuDDqK5qlT7SM4e9Pli7I5wabLp7RAqGaI7gSe9SXOpFiVWHG5wTitaS3N4kkmCZCflqK20mZpF3gFvZeKdKXtNWE1TjoyhbRTvvuIWbL8BGGQKbdwXTyMzRhMcfhW0vl2kvl4yQcMCOMUXNpEzRvFKWjY8q3as+bldmP2dk5o5+3WeQsvmL5YODk9qv6OotZUZX3Ip6Dp1qf8A4RpJsyLc/K54UHGaaLRrC7EMTBUPDA9qXNF6mE6Upbo1bm6lv2cnOE447U438kMaR7Qdvb1rCn1ldLvEhOfL43t2Y5p8+sWslwAhdlHVwOMVa51HVXNHVcWuZ2ZsK0Xn+YPkLe3WtC3cMrEpnjk+tYd28LxR7XIjVfvVZ067Ii8vduROAT6UlJX5noOjCXPojUjDSHy0yickMT0qnd2jzXImW6ztOGw3etCSWOOJJlfEUowzY6GqDGJIpSMKOSCe9aWje25rVjfSRaMWwqlxiQdqbLplvdH5mA9BnFZltqJdArt0OBzyBU8V+r3DBgw2cYPr61MaspSaa0JUqSskWZrye2KQLH8qAgH2qhPLHdypJdEIkecj+8a0Z7iKVGjuNocYxnqKy5tKa+f5H2qhzgnrR7dLQcqc2+67Bdy27GGS1GcDBweM1cjuTDFtuByRnrWWlu8ZKJnapGfQU25klSMhcvkjHtVNqT0OZpKTtudFpqWdxYuXyHDcD8aqatd2csqRxwBp4TzxWZa3N1DMwEvylQcHpU9rc201+ZGlBmVQ2QOp9KxnGUdzZ1YxXIRTx/bLSZEfyzzhCe9UrKxmWJ1aFWjH3lB7+taWrosUIu0j5bJJ96jtpGRVdc4fk1103zLQFCE7RloZkk0tu7W8lpmIsCs2M7OadbiWJpnbcoAyBt+8PWt2+sop7IpI4duCR0FLZadDcWwImxtyAD1FQ5tWQ/Zpe7HdmJbSWsls92hZmMnzrmnrvKlZ8rnlCD29KfbaHcpdTnzB5Zbdtx39av29qGIWfIGR96r54qWqOb2M21cx43u1PkrudRyTjoK29GvpbiIpMmZEGOQfSgoyStI6qUYY+WrMSpsWSGPcz56dqhJSdjeEeW6TIbi7fZFEjMJQcscdKhh1GVJl34+Y8moby6lKNCsTMyYBcd6zWeW7uBlCsMb4HOPxrBRm3q9B80FLT4jp3upLlAsAIB+8aSe4EVptflyCGz0rG+3zA7FO0L97jtSpI90InmBXPXJ61rJ3VjoliYxTW7LRllTY4iZiy8Zqrf3E9wBGqiNcgk9+K0Vi80FFkwQMjHqKhlU+WvmBCXxwB14o5tbyM4yk93uV9NiuZZNu7IbjGeKkIkhkkjMZBTnrSI8m1iqlUHbFWIZYvMd2wd3LZ7cVFuZps0hThe3TuVf7bhfzGnKxMq849u1Jb3gvI/OjVcZAyeoOaff6bbSqZo9rhgc4xyKr6bHFGXkTGXOcZ/pWsaEIatmtRzvYsXFhKrhrabaQNx70K1wzBLllYg84PWpXlEJf94d55welMjhiPKf6x8Zyau7kzF04xWhExvLOXzI1Esbtjr933q1bTSTf6xCCW4+lOjkit5wJV3bsDb2FTXMqQOY4lXGODntS9tyy0YRelmXYYpwfMErhQCMZ4NWtMupCTbzYCt3xzXPT+I4rGASXCMYoyOnf3p1vq6zslwkg6goR3BreFec1oa1HTUkzoruMRE/ZLjeADkCqdhq0qEZ+u1jVC81hVQLaxBGbO5vU1Stb9bqLeU2upzIex+lVCu1oxVlLnSizr7K9s7u4ZX8sSDkhjwKvEWhUxMkJGc7sCuGiuFL4KlF/vmrUN0/lMm4sc8n0FautGejdjrjXcVc6O48P6TdyM80EZfqHTtWdd+C4mRv7PnKPuBBFRw3zxpkSnaByc9anh8QSbWCjYM4JzS9p73LczVWk1zOOplnR9fhkKW9wXdTyD0plzrGs6YOYGkZuoXnBrfTVY9rbABIRkPnrWI2pzvOY2ZA4bIyOK0WLafKTKNKWsboIvHUqt5M0MqBMbiynnitO18aWMm55ipO7CknGakjjsruKE+WjM64l46GqFzouk225TApBzt5710xq02nczfNpZ6eZvnU7W95EwiAXBO6pYpLWOMIjBlx8uK5O88Nvd2SmzmMMi85C5zWQv/CQWq/ZjNtyCN3fPY0qTclvYdW6fOonpOTHCI/vZOSPQU5TtjHy5YD1rz618U6tYoFuo3LZ2lyp5q1bePf9KWO5geKNiRl8c1ryNWMpYiOiejO5y+B8ud3GewqITwRAhyGbOGz2rETxTCF3CUIjHkZqWO+sLr5zMo/HrRJX6m1OrfTdlyaeOUqE5Udh6VLHBE46YPrnmoI7i3HyAq+TVgoxVSq7AOpzSk+XQUned7H/1vjeFnhyFbdk85OamMrKArkhSeR71XdAoL5JbPFMUtKF37sr1rPS+p0Rv3LrLD8pkLE54I71BJJiYk45BqGa5kiBZ1LqCBkCmGXD+ZuL5Xoe1XDmWon1Z5KbSJ32hiMjJA57Vo2UUawG4QgODhfXH+NN2kJJIFUhvujuKq7iUXyg6ueoJ71857Vyjp+BhSmou9jWmukYqpjMrHluOtXIriN1KbCigfMpqhao0Cg5Ix1BPU96nlKzR+ZvKleTz+lRJrmte5hNzqK8UStdQCMrD9w56jvQglyI/NUq/wDEB0pm2JYxPJhfMXj5u/0qveXW8wwQwlS3Vh2pxTexlLmVr7F918ht+Nx6Zx1qsu6YmMcKp+bPaqq33zuHLOIjywPQUJdqDIvzOzjggcD60OldaI65ciactiV1aSQpGcIODmpA6gGLaAuM5BqpF5zK0Stll5znrVhIn2Fd6rKPXoazlCEUtTS75mkPQ27ABD931+lQPd4TyE5Znx/uihY5Yp9j4+bI4NOW3j5cruJJw1RGy+Zyc05XUdCleebaROkLSzHGS+az8and/uZAyIxGBnnFdLJZGQI6HcFHzfWhLV2kMhc7lOW3DHFWq6WiRsqL1vsc2lqWlc/MpUDnGc/jUtyIDtCtvCkb+Oea15G8qRI44WZASz4NQrZ/aZUks/lVj0J6VvN80uaWglNRioRKDw2SQh4G2l1yq9DmrEM0dusbZMT4+fPVqtXWmRWrILpvNI+5z93mp7a2t7mR47ghi3O9hUO1rvYzcGqm+pTtbvbbzPKu90yFx2qPzI5Ebckm5+2Ohq/HaWtrvJmDBuoxzT4mAt5GCs75KxjGOKzVm77GlROMUpjFQMkcgmDSKBkEd6EgzceZHbqO7be/NXLHRhconmK0YPUj0rSWCCELBkRMoxkdxVRk9mQlJyUrWRkMs0ztHFmTPUDpSSWskSCNJNspP5itCDNpJI0YDxs24kcU/ct2PtBZTJ6HtUOKg7FxSl73cw/7OiN5HG1uB83y8nkmrz2kcdyFkQBRxirIh3XQYKS6nOabFF9oklmlkwqttY+pp05c2hcEldJCtJBAgO3zGwNgqNnlnZLhl8oBsn6e1TR2MT3G9jiNM7QB1qV7LfJ5ErlUGGUrURg9kaRjJSan+BVuJBIQyROM9CT1zUlvdXE1s0ewqAcE5ouIvMKwvLjHpVmIYjkGdwbHFPVtMmTTnZaFCaK6T55GwrDBwegq/aJ5IBVBuYdTzmm6heQR7bMqN7gEZPap4Z0RFwVZwcYHaprav3UXFR5m1rYoagl1DFI0UOWHYjpzyao2kctyGklVgqcq396uinljkVSZMu47DtUTCEREIAAcZJ64rKo5XsiqlBKd2crdW0n2gXaI5IyoUdDTktvLmWM8KCTuB6n0NbP2i2UrFt3Nv/dkD14p9xpYgkUZ5Y7ifxrqhUvGxjGLu5bmYtggk/dKI2Db8+tSx2sDSl9uxyOvTnFWL+UW80OzkMfxFU5WYyFmIUD5h7Uud8rsZSbTtLUsxyFI2ijAJ6bmOKrXbB+BIFx1Ze5rPu9RaVhCNyyMQMAcEVbR7a2QeWh2kjcO1Zxta7MnFXauJbCe4l+zhDkD52PcUyOGzilcI4WUsGwauQXkbW7NFEVbGCaVYo3jW4CAsMgg9SKtuSehz0Zx1jHcY8kELlI1Q5GWIPWpI7mBFE21AQduM804LZGGSIcSOpOeprEhgEIkkVt7hTxnof8AGo9o5J2Z1OWzepry31u06pIyjc/A9TUf+taSOX5Xz8pArOTShdoJpA4ZWBzurZhgxGXEnmP256GqqRi4pp6kKtUu7rTuSQ2atEoTLEk7s9Aac1nMsTsT937oHPNU01GNXa35DDgjHSriXn7hoIsMwyRzWEFJSTiaQlSkm57ixRxrb7JArSY+Y56Gq8RWQF0mD+W2PcVBp5uVbdcdXclge9XzFa2+9rZfmdssM966ofG3IzhGVR36CRXHlSqSpLEcnFVJrMgPMm4sxyRmr8wis3YqzGQjJFVTdqpXevynqB1ocWtS6sYbDLRpCpVhtHp3p92scoHQZGAPWhjK03JXZjgdKpy3wjPkmEvKo6A84NTCcn02ItfSTJ1s9odoB8pAzzU1mtzDKqiDgkciltblF45UtitlmEUMczruOOg/nSq1Gh06ab06EcsMksRi3KSeTg81Q+2xWr/ZFUKCDk5zg0qTgag0UTOdwDbsdPaq99aOBI8rDczce9KEZpWZTlGabS1Q+PzmeNC3G4ktVy7kiyuVD7MfMBVOFJPKHK7/AK0rwG3iZ1O9iOhHWtZaW1FT0Tdrp9yW5t4Z48wkDsecVQbRVMyzJNKyAZZWPAq1EvTgg9wasS2jtE3lOSzDgZ6VrBRcWzGUlfmsY2o+HNOKm706eWRzy6Z6GoV0S5mCblSQsMNxggV0kHk2MIKQtu6tx1NSm1LD7SjFSRkLjrSjB2u2be5LWP3GPaeG9LggMgtQZR94kZqJ9Nt7Vori1hEgj6sTzW1DDK5b7QRFHxkE8mqs21boooxF0/Coqt3WmhSVoEGmxT67cl5YjGiZKMDV12aGQec+8j5fqPWn7oo4mitJMIpO4+pqnHPHPKpcCN1+Uj1qa8oqCUR004Lmlqy9aR28R+1SN8gOQOxovLq0unW4cKWDYXAqlqWqW+RaImVTqfU1UVljQuyYLe9Z1IprXYqyUOaHzNF5Y2bY/JbIAqzZ3cTYt3UgnoRWM1rJNFFdQk7FbOM45rTWZI5NwwcDjBFYLng9GWpVJ6LQdc6XDJkyqShOSehzmp0iWC3TyFC7ePc+9IlzI0LLICSzZFULmWa3uEy7fOOPzrojdq5k06b5ieRmjBBI3ZJzmqa3bA+aDhmbGM96na4iaQCKMuScNnoKiv8ARhbujxXJIk+YjOcVnGrZuLWgpSnL3kKb27nn/fQABBx3pi3FwLgpHCcvk57EetPjiMsbD7q9Bk8mpLH7Qob7QBGeit7UKbcbPpsWk3K6JtKk8y+kS7jXZxtZuMVNqcNxfGX7OqYHANZl9NawxSSPv83oFB61fOrSrZC3iUFCF/eZ/SojWfLaRtzRs1IzdKhCT/Z52IlVsqCfvGtG/uJIH/eRBJCe3ORVE3EaSNcbtxzwB1Bq39q+0Qb7uAq0Y4Y85FdUotpXZlTVJL3VqVZPMb9wwBDdyKyf31tqTQnJHUDHX8a11uFZzhdzknafarlv5ZXY9sZmJyxP8JrOUk3ymC733M4wSmUziEsr5BcDpTo4hHE5885TJ21tLcLEr2iQ4ibBP171Ve0Vi8o4JHrV0pNWs9R16akr9zMRVutsMseQxyD71BFAzl7aQPHnIBX8hXRW5hhjQoVyc7sc4pr/AGe6PysisvUitXHUmhQla8mZsVrbwwrHtzIpzk96ZDERNlZPnQ/dPepiLm5ugoQeXnbuDVEts8d2w3gsTw5H6Vzzk3drcuU22ktht3LFg+ScSqeVI65qO2txHb8SnzATlWbljU08QNwMrgqO9RrDEAXeX94xwfbjtSg2k2xVHLm1E8y5kmjhjJ2cEn09q17YD7ybiw4JzWFczyWkswtjngMo4yasvPdOYSCYjIAcdzRZNXsOEpRbubK61b2jG1mt/lkjJL+tRJrkGoGXDDcgxtPpWDdrfW8+DbiYN/ebpWfYWV/PfpC6+Qrn5mDdK2pTn1Ojnc/dWtj/1/ghJIWAQY5BO70NNhvibadcKnlEhiepx3pi6dKLiVI5VCxdXY1ReN7Rm+1SLKrvxjvXydXmRjKLjsvU2Y9QmmjXOSi9SfaqN7qDxXSiTIA+7nJGKnt7oalaubaJovLbDDtVEQWluWS5eSSRmOSwzgZ4xVwcXG/UKmiutTW0+7mmtvtsswEaenRqybs/6SssbM8UoyVY9D61HI9mrCGCR3CYyg4FSNZGSDzoZd6MOG/u+1Eal0JTclyvcu28djHcJucbGByG65xWfqV+iXKrDb7Qp/eHON2agguVL/vYXIXiNz3NVzb3D3ckgUvGHyee3pUexUpNmE6nPG9rl8SXEse+F8Y/Kp7WaZoYY2i/eAHcx/iq/ELWKISQphGztDdqhhtZbwqsjeWRkqKLFzp3aS3INTsoVaO5+RHf/ln2+ppbXRra4kb7USAVAx6A9aNR0q6v4hDvfCsOnGQOa0CY4YWjd2fK/Ljsa1lVUrX6DanF3sLBBodmrx3C+YgI2g/w1Bb3UFvMZEk/duRz6Cs+MPckxF2JJzk1Yt7eJraRCM7DjFRKXM29kZ06rk00tjYe3jjDXEUm5mUsuOOaxlW7uA6Fli25Jbpn2qYt5jKltMyqo5BPWi3Rbu6EMsb7lBPy9GrKML6mtSuqrsjHCKk3AdmB5brU9zqJUpp6xBjuHzYp19FLa3cltYAnBPHXPtmoV028GJXjKkjkn19KbjFyupGfI1obFvo016x+6IVGQ4fBPtWZY6ekM15amTO9twduo9s1Pax6tp7iOErJC3PJORmo7k3IuZIniwZD8uD0NFObtobOKTs0Sxi8jtpbhXJhgzhQMk1nQajdK3+kRFYZOBJ3J961ZZriDTzbSLgtz9aqeUIYFLkEdcGrTu7y3K91Q5VqXdN8Ntb2Ut3Njys7gMdOazbcWtpcvMlssjfw49a1f7ZdtPFoBhDwRnGa5wu9pKbfbnHIJPIrn9nLn0FiatNR9xHSwuw/01GSIH7/AB+gpJbm2nQ/Zn+Y9jWTLNJNHheYyvzH0os7ZXfYJMAc4Het6fuv3iKU5ctoI0S0lsAkMeQTzj1qKX7TNcefcY2rjaE4x9aoubq2vVKSbkz905rVgZZ4jksdpySO1VVq3emxcZ1Ix5exfhtvtEq3MWIpAuNwrKvRNa3crQDzA/WT39KtremNURVYgcZ9akjCoSzc5OSM9KylTSSZEaqm79TAgi1a5jkKrJG4Y5HqK0INNvrcrORujHMhDciuhuJYltvtKv5b8AqT96oAVkhC8qSMtnvVN8ysty4w5J3jcyZ7eK5lxnA7ZPerMVjJBOJbdAzAfMuaq3EbNI+3qpzkUQ3k8GJoYmLnKkHgiocZW3M3Wcp3nEZNdXLTvHNbg7uMDoK5qe5nS9G5Cqg8Ba2ftNzNI0G8k5O6nzWabVZxtXkLu5q4SurPUhvmnzFixUXahp9xKDjnHFaU109ls2IWDD7w7Vj2eo+VZzB0Y7D+J+lEupStYGZ42JB+UKMkfWpkrysdCqOEUomzYTxW8xnkfeGPT3qg92Ibx3QM7O+WGc1T06a9eJfs0KyBic7m+YGtXSI4JZZElcRyMT98dDTTirXCq5TfKlYIYPtsiJ5aqo5IPGKW4tf7MukmW0b5mwADkGpYXthLIIHJcHDcGrYvYXkCLFnyfmZmNdtvc0BSatfczdSsbm4kguY8rvzvRuMCo/ssgKJbrsiVsux5roJ7uK8JZ1ZSBgZIrCf7TDNgysAT0z1rim+iOmpypXXUrWzeTcSr5jHfz9avGVZ41guOSeQBzXOXNxeLeyeQPnLDLMeAKeupTW14i3Fu3mMPlZTnP+FbUlJ7nnLEcr00udPpFpFZzSXrou7spP8AStH7csszNGv3lw2O1c1bmc3AmlY88FWresRbBi6MoZhjk9a3fvLU6KNSzsi001vEGOzLDkcdazZtWNzIty3EMbAY6c4qzqDToE8pFZXzu5ziqgjhuR5MkQUcneBntWTUWuVG1SbWzHnVJp7hYl+ZCRwB1+tX3Fv52NgBXqKo2KR2ssiLk8ZViOKfMz3CGS3IyD+8GaHDljqZwqylKzZQuo4Q0iRrwCdx9aylhaCXb5ZG4/Nketbl0lu8ZugxJHVR1rQeC3nhilcAEDrWUZRfQ2dJX00OWuILeNkltIj5jD943bIqrcWbXFvmMYMh+auovNNt7iIpbYDLktg9qoRW6W+NzYjA+Zjya0TldJnPVp8zdirbX40yWMOjMSBsB5+ag+IfJvFgiZpCcFxjG3PetZ10157cbt7gAjnrTtUsdMncW6W6q4TiXu3tTclLSRVGlOKdihc3vlxvM0ICnGDnpVYXO61eZMbkJ3AdhRfm4nk+xiHZEiYwecn2rM010sTcSFnM0ilGRxx/9auey3RrKpGEvUbOlveXMNwjMk6/df29DTbi7S6uSsrCYsD5iE+lPupbdBHlvLTJ4HWq0GnRS3Jv4pMlDkLnr9a6IwbV2ckYychdPuUitJt4LYfhOMACtGyuNNvYNlrnz8EjNYt1fxw3rxyttUgkrt6Ejg5qPRpJorzzEy6bCWx6f5zQqTHOaUdDRv2lUxQrJ+8WLkZ/P+dVUna5lTayINu1gxqXV7SaIJdbyEduQPTFZum3+krNmfJRmzuI6DvxTlTtcVKV/d2NpNUtoUfyE3YGDk/hUiXcrB7o5iIHIzndWSbOe81Ey2UYNmFGGA6iulm0x72ygDbEbaPMUVhKio77FxpuUmo9CKz8SXrM1s0AcHGxh0ArSjhNzbPcMAQM7gDyayZ45IoVaM7VDYO0damsJbuykEsjboXHK9xVupFe6nuWoc+suhNc6ZFIy3EJMRC4wvIP1rOs9LeISQzlAJzyM5Ga3RLGuZIsurDkY5FQSLDeW5ht3WObf078UnNpWRDp31iUG069gkCxrmJSO/XnioLW2Fu8txIHEpl+cHNb9hetZMhu0Ux9GZj0qveSxXAnuIMAAfKD396p13JCVJP1MzUjaRlZgNiO3I9qyLkXNspnthmJW+6fT1rRkmhv4QjRglTzk9RUsFzp8lu0LRRN5YyY+pArOMnHWJPPJyKmlu7NEZIifOOUbB6Gn6rcWVlfPb/N5ykbge/rWhBHNesgjyiIcqcfdq3cHT76UC7sl3/deT1q3KK17myUZR2sc7eQi+k+1adKguJF4jPGBUtnql9p7R27jLg4AJ5HvVxrS2sXLQw4ycqc5IqhfzCXfKi7pSMlhwRWiSk9CHUSdkXvtKXE7yTZ3ryVU96daazLcXMlleWbiOUhScjpWTpkjedIyrnC4bce9WotSieVoYmKyHnIXjrWcovmvYJKLepf1CwjtHjS0tkW2B45xzis+WNGui11tRcfezUGr6u7J9nlcKpYEMrVakNjJpQnK+YxGF9+K09mvjHyxUuVkFpqlvJeGJDkbiqNnqKl1nIgLBdwBAIzk1lmzVZku4U+eID5QakfUkktLk3OUYHIGDxWlNc0kTRm1JpGdpirLrJhZ/k2krzgk4rqbCxkWCUjqVwQx7Vx+lLFJqqh5eZehHFdxZvJbSCJyCgHBY1eM5oSstzpm1K1x1ho8NxaSwybY4hk4B5NZdr4RvW1JroSmOONgQf7y+lWb3U0s5nnjcIWPyjPWtDSte80L5w5PB71lT5uU53Ona0lYmbS57kSlpVSIDGM1jSaHZQBbiRi4Q8LnjNdDqOq28CLHGu7JyRmqiS20kTGZcK4yPaoqXtbuKaUp6PUowXtvB/x7wiMfxYpGu2kKypJhmz8pPJqosRlkcIecn6VoWGiw2Ma38rmaVv4SeBWNOFm09iZ+9tuZrah9jkyh+fPzDstWofEMc/ygiMucf7tUtUsZr+aRfNMYY/MQOPzqK00m2igeNkMiqM7QeSapRTZUqVrTTNFbiMSs7N5nOScVSOprJqYhhQLA3G4nvVC0uj50yRqUXBQqxztpjEW2Hclmx8pxwatwT3Zkpzbs1odFPqxsZUjnwYyMqVGahnuoG23TRvKJOmP51DbNYTkyMwlkAwF7g1VF3KTIs21Is4C46fjUqmtjSdW0bs//9D84NVmtNShkjkiEW3hGByTzTNOkgVVtH/c4OEb1NNgtFRWHLF2JUntU50h0uEupX/djqB0r5uLaW5jGKqw5pbmnBPbwxOk+DkYzikE0Sbo0ZRk5z0/CsaS5Y3X7l/Mi6dfu1otBbNbrdzTlFH3sdjWU3eS0MZqcE+RmjHqkLWjQMQ/YBumaqXd5FPsFm5JGVlUjoar3EqxLvto1cJz5mOoNUYbxILoNL8yP1I428Vkn7zuaTnUlBMd9q8mSUIDhDk89KsQ6ss0kQPDcg8fepks1hcFzGvzIMk9jUFvZyLbm5XaSOU4reMb6y0RnFRlFrqbNwJJIEuTjOcFSecVNbSz2x+/ywxkmsa3vppYnjuIdrrgKe1X7e4J8s3AwOgOeprnai5NJmrq2saW9JYXilj2uwI3A9aoLF9lQux4YYxipoZEZvmbGw561NJ5dzCJsgxuCQAa2hFc2rMqlO/vLVjoLb7SDH5WQE45xWLNBcWMjmGEli5LEnpWxHf+VExgBKqOvpRuN6puXHz/AMXPUVpO0tVq0JpJbjra4F3DFDequ4cEnoRT/s5hYlBuiPGM9KpyQShskgIxwM+lX4ZVaFreTa0fGRnmsOeS0OmNSM1qtUEV1FI6Wxixk/ezxUc+6CbzIGAUHDDPWq4MMF18kvA6Bu4q9LLBL5n7rLsAQc4rTyZlNymrv7yL7SIWa5QZPYA9ahuLuZ5MlQwXniq/ml5xb+WUH0qOQbJPLjLbh98etZV7xQozc0+XUnuLpQseJ9ombCoBk5qaG6FsPkl3FMjHvWHdXEC3Sl1kXaP3fHANWYAstv5h4l6k9jzVRvo2Z05uL5miUajNFGPPyN7/ADEDrmn2uo6fI5AYR7WwN3c1Wu7iZAvkxgoc71Pb3rEvbQ+ULtIT5QbgA8n3rV0ZTVos3jOKqc1tTp7y2tHkE7yltp3hM8GnQPbsnlhvlbGG6ge1cvpt9cG5Y3MWcj7g9K0TPJYWuUGU3kkDrjtVLC1I6M0cYybnY1g8nmb4l2gAjOelaUtxGbSN1dWO0AMPrXKrlmSWykaTzc+aM8j2pyzajBBJHCMJCpADDkCqeG1uSpqKckdHMQ8KRQTBAT8yk5JNVbiyntgdkvzKvT1rIsZLszSPdxmNgFZD2b61rTSSX0I88iFkAYY7+1S4qxipy1cihMZxIHtl2lM7o2PUHvWrNp5e1EtsoHYkdjVECSeXzJkGAgy3UEVNb3Vxbvstmaa3dhnPapSdmbRxKiveI/s0kRaJlJBPzEnvipZJZoIQbWLMuQEyclqtyRPdkWysqmVsjJ9qfPpCW6hN378DKntQ00rGsKsprRFCG3uJd0oGFDZOepNWWjKyKWfeuMbccg02CSZISrgZHO729qht9RhkaRGy2BuD9AevenPlcrpHLKq1KzC5sEvtq7sMnJXHBquNINpsZ8qQ3BU8EVoQXNqZlnPynowB6iplltrlmjSXGTwG7Up1JW02Ojm6tFKCPzh8uMZPDdakjsV+YdSx7cDNPSL7PLslADN9xgfvGmtcKCVXcD/FxxmsHV5jed2ky1LbBVQtg5GMCoPNjgVraPAUkFm9KgluJ2dJU3DaMYx0psEx8x/O4Rzw57cd6FeTvEuVVN2kXHnCRDaQ+R1Has8zTSxo0gCtgkn1FLJNchwMpjqPpVdZ4Xnw8qlO/PPBrppwm9TCrZpxWhd89k+fOQMAAHrSS3CSgTLAy7j1Pao7i6htNjCTzEPYjpzVk3EKQgv8pP3c8inKz0Y8O7NxEtr+6EkgBzt6Z6EetXJZ47jy2f7/AE69DWL/AGh9nEj3MRaQY8sKOCKoNrEjSyXLHYpwNp421vRTjHQ1q2Ss3c7U6pLbQouRkDBxz3oXXbZmSNljLEfMzDpXDfbppJluEnO0cACrMN2PP2bGL9WJ7c1t7RrqZqpNpcqO8gn066YREKY8EmqtzoGlOpMsayAklWPaub82RCGRhuYcDpmrw1QbEt53Jbtz0NHt2le5fO5O0lcJvCsSTpKl05jZsOpHC1E/hwxMEsrh254BPSpZbi4WQp9pMnqKJLu8gzN5qqxXIHrXQsSmlqc7UHNrl2K0C67FchGbOz8BWnFq+piN2fueVz0qFNVdogQS0jDLcU7+1LUryoaTPK+la+2TdmVCFJaqTTfmXofEkcPzmIu6dqvr4ltJ0UquGI5yawT9mlCyoNgJ5Ud6abGJyXZTGxPBB6CnKp72wSqVX8NmjpodUtJlC7wrk9D61MuzHm7lYknODXCXNpP5mYZnVlOQ2e9WbY61CHL/ADpJyATzit+ZRh7zCFT2k9tjLSyYWy3jHaCP3ar0BqpbbmkMc8mJCTjjFMubqeTMbcKp+VVzgU3zhtDhcTLwD2NfLxp2Vmi61JWTXQ0TLmJlVdzRdXJ6mqT6g1vgj5mzlh2FQssqI9uG56k1UaCSYLDAD5nJ3DNaJXaMpqTo3TszRS4m1SQ/uVQLzgHFTuxutgQBXjPOTVG3g1DyI3uBt2cA5xu+tTyWbXzBFn2MOvPSpqJRbaJoyqyS9p+RPA8StNGgTafvHpUMMtzOyxeVtBPMuMA+1XRokAUSbixGMjpz3qzmMxIEi2IMg5pRkmro7LaNP5GUjyJcbdhDjjcO9ToJppgJfmD8kDqDVpj5bZhRSmOcjJNNELQgTMCM8hcVWkl7pyVo30uWA0EM4ikX94459AKDtYhE+QEkGoDucAsxZj6io5d235OJVPWsoxajqZqq10ui01xJbsqR4Cg5YZ5NWJtQ3wgyx58zqcc1Thspri3kuDy0fTNNllkjiQseXwACM4rFRW6Z1LnjdrqS3LyG2ZIzsH8B/wAaW3Q2llkMu5sls9vpUMcbFZCynGeuTip5ZrRwpK/dTAGOtV7e6MoQk53k9loR29vFqEokebKsNuzoc1aj04QSZeHEY4AJzis1Mm+WeKPyox971NWxfXkQO5g+Qc5HUVU5SslfQyg+VN8utx11bRLOjRsNowCKs5h6KwVtvYdsVVS3KlZAdzZ3Y9RUF1KsPyykKdwBzVe0vJI1jJpSc1uacc9xGG8qbauPu9c1mu15O2za28nPPpS2DK9z5ILE88jOBWtMjRzeSGU54bHahNL4kaU6SqQsnsVftUUhUTRlCEwQD1NOW2iRiYpG2t1HrVJyokLDkjK8nrU8VwZXUL94cZNJ1bX0MdZO0tkW49TMciLEoCDOc9fpTLaaSeaRbqJEiznardG9agEUnmjsed5HY1ZWMTQCONNrqSAx71mndmrd/kTSah5ZMMcQOeDSm5jggjZnLyH5SM9BVC+trsQ/Ip355IHUVJb2vmOsjnYGXnj/ADzW3JOavc2bnG3MKkNzcNI+eBwp71bEkNq/nbSXK9MdPrUcUckDGMKWLHhqrTRyyOYJJNrYJzjrSUZuFhU6XK3K12Pu7CC4U30h2yyHEXPWopbFbaM3FrceZIRzuPQ024eaSGK3nIRYWJXBzmm2qXclwPOVfIJx0rNRnJpS2FGrFyful6xlhEQd5GypOG/CmvJcXmUSLDAjHpio9ifa2tlICYy/PAqxcXqacAI2DqGAGD3NKcVz6FS21ehDFbyW8iSDZuTsBwDU1xfsT5BRgwGckdazZrqeEvn58MSq+tWxNPcBBcRCJlIAwe1W1JGMKlNXVPRkV7BJdAzRIA4U8lqyZLW/e2bJjXcMMSSSa6B4GHUjYuOc9aZPFgLtwBHyAT1qqWI020Klh+ZvmMdI5E8vzR/ql+U9zTiPs6tcGPggHDc4/Ctby1uIzJLbeWsXRj3pt3awgR3BfAcjC+uKqU4OVkYLDyvdvQ//0fzwt1uNvmgBQD3HWnxlyzqen8hWpcxkxKY1wDxzWfdyJAgkQ/N93618i6vtJWM6uGjH4Xch+y3YnL25wsYyWx1FRrF5N4d6/fyx9M1fs7i4UOEUPG6dfelZrWGERzIGmPKtnvU2SWpkopyRSju447uSPaSvU8Z/CrC3ZiZTt2hj9KZHby+f57vh2PzZpuwSSsXYSIp4zQlB2CEKsG7MdcqLhhIFCsgJye9Lbv5EbylBux8zelQan5kaebuyjEKEB5pqymOMiRwFcY5olLlqWsTUlJ/EXVdJIUkmKgnoxNQx3dvasRIzbs+nFUrXzLnaiqrAEkkdsU+8iywhDbs9e/4VupU2iJOq6b79+5oTymQeYOXA4xxkVGu5Buk+XjkNTWaK3hWaWT5geFz0xVBry7uJRdS7WQA7Av8AF9azcXLYJTlFa7mveWyS2ypDKC2A2QaS0s/LCzXGCcck85qK2uje2X2hlMJXg571PBdXD4jX5omGcGtW1FXZ0RUWrjYYz9oaTYpQDgda1LgSLaRlW27sjB5NR24WZlVl8tlPJB4pk5xP5TSZZTjdXNJ89knYIy5E5LUlZzaxRuAHZl2swAoaJHJJLN1waztTuPJXK5wCBn3pIL4znzfMbdt2hR0recLyOaE290aVtHFI4t3KhlPOT1ps6rDIcZ68DsKpx/JeR8kleXz3q9c3lug84EY7hj3qKe7TNoTTg1JFc7WTzJBlg3SpopDtYnjngetZo1KRpD5MQ69CetW7aZZpVQAqWGSewrWVS2iJpxhNWvuX7c3U8yqFTYP0+tWrm524SL5nAzkLxWcJTEwYqxJOM561KkjtIWVQKum7qxTg4uxBdCSQgvIzs3UCoUtLqSYLtJUDODW15tvbq83lj7QTyQapPfP50bsuEdgGPfmpq1I9WaRoJyvJlZlKzLs4UHkDnmpdQs1EXmRjLt2qW4CGV3j429QDxinSz7to3hyRkKKxqQbbsjR2knFmLLAtsuTtIYZbNL5XmCMk5XGRnqtT30UTyLIkRbHUN/Cfaq07/L5aHk8Yz1rNct/eITdtCxJcf6P9nEuyLuRTra3YssEfKP3IrMjt1ST95u69Ca2/t1uqpB5m0jATHWnyuOyCNRS1bsXEtHtISzMr8/Nk808tFNEj+UMYwGrCu/PSbYrsyMcnnpWrG0EFuojn+QDIGe9W5XXKwhJub6WGNbK7bMsg6rgdTVKaGWbUVTBxGPmetQakW4liUsBjrVZLh4y8mxWDjGSelZxqRbsTOMZOyZEsaTSrGpBdDw1QasLvy13sRjr71pWyBY1k2gE+hpru0snlSRZx61u4Jxubcvu27mesM00AuBHvZFztxUT+ahUqv7sHLA+vpWg1z9j+ZVIRvl6cClWGT7oT76k7jzUypaaamMotvlvqV9OgtpMo/DAZHPU+lXFQveiOZQyYwAD0qjFBcWgM5gJ3AnJ7iq9nczLM8ylo1Y5IzzWVVtKwoScUtNS/eWsentJiQLK4+QE5wKitNSktd9u7h2bqR3rFvXu7y7LvgoB8jseRT76zeKzgnt33yvndzRBdES5OUnyrU05dSJGUJYscEZ6YpbW8KSlHBKtjAPes62u1eTYLYo6gfNkEMMVK9/KiqbcAsp4J9aqzvZDTUbyky4fMjml3wbEkbPHSlkgJT75CnqV6ioZb2a4K3OdpUYZfU+tVVvpI3yz/ACMwBH9410OV2K8fOxcjkWwkjWFzIW67j2qa6ugyDyx2yPb2rPuV33EUzNt7HaeCKvh4oYvKKqu89T2FZzj7woc9rJaFa4l81kcZG44Zj1qG73Ky+VhXXux61JeYjbywQ3AI5/Wsy/E8xMgYDGBge9DgrWQve5nfc04bQ3C/bJZtrDHI7U27upRELaIkyjo3pTES8Sxi2yINpO9T3FNWZvOEyMQSMCnFqKvceqj2bLtrumjE93KWxgEY74q0VFtALwY2NznHaqf24GMhRudfmkOMZ+lZ17qMt7bNGJCScYAOOM1Cm2rbM0jJxs1qdDPIbywR4cCJhuJB+9WS9liZnLsVOAFbsKvaQFa2A3blC/ImelF8rbypjG1fmz61dOo7ajldxcmivbWGrraTTbwscTbgin71NtTLexiWaA5VsfN1Jq5cX8YsT5W+PoCPWjTZW+xf6SyBg24Zxx6VU+VvXQmlBJJJjHsIrQrHd/K55yBxViMQMjwQyqi45GetZeoPNc9GJ3fxZqsqTBjkE8/iKyU1zGErp2grs05bb7NAHKlyvA4+6KlFu7oq+V94A8DpUFjryxXLRTfIqDYwYgnFaFpqdubYoWwHz85pzqxjsbqMZK17Mhhc7vIDKwXIz+FTf2msUwDMv7vjGKi00QzXiHZlBwc+vrVPVhDHqLJE5dP4lA6mhVHOPNYOVqOhoyXtw4DxKQWPykDtVW1nufOwSGQHBBFXdMWTcbaNflCjaxPSq0sQkmkitZQHhHzMO5qlZrVGsoSSjJhsV2eSCICMZDH0rP8APMceIpghDDIz1q5LYXwtlaO53NJzjoBWVbeHpvOe4uJSu45UA/rWUlNqz0RnUhBS5kasALhuRwvXvSWss8hCIT8nJaqi21zbsfLywDA7jnmgf2nvLwoSQecdzRTlrdbGjhBQWljbFuxl86NVyT85bqarTTTNOzhSQh47/hTLe4Yxi4uZDxw+f4TWotg4RJ4mB80ZGKuoo8y0KpJSTsyGe5ZbdCLXDuOxrPitpbmXeI9jIQCcnrVuCeaC8MdzESwOBjkVbuZ4fMLJ8hb+dVCcW7IU/ed30KMunu0j+Y+7ZjHPSqN9aQ2EsLSBpQwJPpWlqWoLbWyZB34+Y461Ukkilizdsfu/Lz0qJVJJ7GNWnCT90yb7TZbuIXFtKQEBIUHH0qutl5kZkmCyXQXHFatvHLbIyGUc9Nw4xU9s8CBibXDDqw9al1GnoRGMZLle5kWpnl/0LYq7hySec0ouotKLNcrh/uoTwDSXU8isWtIx5uepPWrEc015JHHeqr7V+YY4rTSWpu1JK3UsBhvF0JEcMoOD2p0ZuUZ5EnVIm+8B1qlcSWyt9nixjONoPetFbYWNlJcTSl1VMvxwBWEotvUhRk5NLcsrG0kfmblEH94dc1U8+VGZ5PukcHpxWTb69NdW8lvaMkeGO3NWBfNP50d1ApjVACwbknvWlWKi0kCaa5ky1b3hkTfJs2KTkZzVa4vp95uC3AOAM8CsWGz+23Za1upBD3wafqN6sFwsHzNgYAHQGqas1bqJJuDNO31RftimfcRtIBHTNak1w186qNoVeQAOtZPkYhhwVYfeOSDzV22+zzSiOBhHJHgsAetZyhzfIKMZJ2k9Cb7HC5WVPkd2w2O9XLnTzKu5ZNvlCopklW4WXgIowBjoaauobTLCEIUn5+acYxcLs15oqbi1Yx7vTwJRJBcFkTJdcnk1sWOnXC2O5FMbSH7zDtVmyhtEYOQXJ9T0rTnljdcRuMKOBW1Fp9NCVHmtd6ow7aF7VmWBtsity/rSeXJJc5Kgt1Dds1Md8jtlQpP3sHtVG6ttVihO5nERf5COtE6MV7yE6sm7dCzJN9m2u+FZmxkDrVT+0mW4LOpbd94DjirNypuNPRHYqEIJY9SaoCDzA+wMSy4Bz0NYJyd7mdWfLblZcn1GYhXdiq44PoKfM6zR4fJz0b0qlJBfW8McX+sJPIbg5qzeSXNq0UUtvldmc9Krk7DpznPVn//S/O42FyCR2JzuzmtxNNXyUkUhpEB5amRxSXNqzi2KOOjK2allguLLTwhid3zk+wr5Fy5HdnPCilK25ALlvNdJIVKk459aheC/hlLbS8eeMH7tVLC5kv5JtsTnYcKWBFb0SzxRJHLcR4bOVHYVXPKpYyVNtvmM06nLHG8ab954BNWob59ixbsvj+EViarNPNeLb6fhT0dhzxWtplqtjfxTXAMhVQwycc1u58uthSjNO19CXzpZSySKQOxPY1mLe31nctAJ1WGQ/O2CTW7a3UOqrM08flHzjjnGayr62js0+SPkknJOalVlUV5I6PZOMLrfuT205TeJmG2f5VJOasPeRRBPPkIMbAMOmaoRpBdwxSNNteJ85FXLuWOZkiVUaPjcx70Rno4ohSurMv2bWJvA8FwxjdcNlulUNRk+xupZzIPMwQOcjNJAbQOYLeVFkc885xxS3Wmm3mjzKGeb7oz3pSbvY6qTfLeKHPaxkre/dwoIBOMZpTqOLhLadVx2epUsJ7jzFunCFcANnqfSqE+nPDOsjxY3HbxzWcqd3zPQftnfbcsyXWQJVw2CSWJ5FZUifaZWhh+/NhicdBWpFCshNvbIDIgySahjmggvM7/3qqece9KmknYKrVSmnLuY/wDZ0nmvDKkt0B8oKjp2qcJp+mSJaeUY3dANvrW1az+fO9xb7A0YJJA7ZrNnl/tS989wI2ViAMZrR1o81jO1kZus+FZblEnt7hmeXgrjhB9aZZRR6TEkWzy5CDG+TwD6+9dPPJHa2SzGT7rBWBP61m3em6frrrLb3TAfdbsAR3/GnGvKcbS0IlQcXzIhuNOnu0eSCVmymTx09ap2WiWUqfZ5LWPeFK7sdu1ddp0SWUfk+YQnClz/ABVDc2G9mktgi/Pkj1FZOqnKyKVO9PY53SrObTRJA8haFG2oTxU0trePeCbcfLK4AB96ddPK0ysQzx5IwB1NW3vEtSHKszquAM1VSopvmHRi0mnoJG0JAt5QdqZIx1zUFxf29uyqWHztgLnBIrL1C7vvlks1LxzE7j3B+tVINU+0BBcWefIkKiRhnntTpqTlsQndWRv2upRWTPMQ7LGcfhVC1v8A7ZPJeWalVVucVnOzzuwWfaUJ4PApJbq4i02c2oCBQAcevSqaanZ9CeSUYqL6mtdXpdRJcMGjGNx9azjqzLcBkhkEDqV6/KtY6y38lutipJUvlsnpVsXLeSbdFOS2GY+tSqfK3Jo01bVtCZbzdgRnac7SB0PNS48vUFIZV8oAy/Ss1A1vMI5kwjDAYHoc9a0byWKIThD5hVQcgjk44+tbQeiS3JrSSbTRq3usTKY49MkUh17DG2qem6xeLLGs8kTS7sMPUZ61Ts132vmxR+ZPnAycbTTtMsdxZrgESupV/apcOdtSCLhONos6y6R32SCNdpOS27mqV1pcTSowbAbjBqCzstX02Nb24YNZxfJhjnipNTgu7iL7bbXO5C24c9OOlTUSXwlKirXezKaabbabdNdTl3cE7Y+gY0XDFon+x24Sac4kOMbasw3f2yKHzQGK4DEVfFuhkVYCQSME0KaW4Knryp6HJN4aa7tRsuAJocdcnNW44tTt7ae2nbzML8hx9046V0UFtHGz9d7YJb+8KbcO087LGMbuCcdaU6t1ojVwad2cXpUl/aT/AOkAooznJ61cumLQyr5W1mGVJOc1oX1kYUJW3aU7+QOoo12Erp8Vxs5xgr0Irqpyg3cxg+WpZHM6Qv2jUoVkXYWH3sdK27vS7uK6Ej3e1AMqu7qM1meHRbyan/preUNv7vB7+ldFNZWkl95tpO0m1RuUkYNa16nc6K3PuVr60tJ4037STxu9KjgiktnwGZUADRkHhjVuWNXjk/d7MHI54qTTiGQecwQoOC3T8Kwjy7nBZqV0WtNvP7WhD3sIikizjcetUr6a43boWja3DfOpqzmFsvH8pAx8veqk1pdbzGGHluPlDd6mtO7Wmg1Vbjd6jbFmu2KoNu3ncOa0pYii+XbzbpG7ZqhZWV7BbMh+QM3JU9qiuFFtcoEckN97noayUY85GqTaVyy87R27wSDezNjPXBrIK6pBtmdNqjjg8mtyxWMXIZ9qnOTk8Gs69vbmHU2tURDHuzu9RTS5ZWRLclHmb2C0SG4Bm27DOMYbGc/WoLkrDDDa3FuHjPRgclTnqK0vlDRefECkwx9Pemx6TD5pxKSgB2qxyamNNX5pG9Ocr6FBdCFjfC4SfdE67himQpd3RkhsmQSqSQsh4JrWMJSVUjuBIyDG1uwpLnSjZSfaLJ8h+WI5wa0VR3uzRqMrqK0KpE1tGg1B8NxtCjPOKuW98rWcoZg78AIeKjkRpoh9qLM6fdc8VStYy10812hA6qSaiq4t3KhQaXul24EDxD/RvJbGNuetU3uI1CxzgiNBkgfyNR3TPMuWkeNRkniq/m21xAsaDOOWYt1qI67GMl/MTR3GX8x8RQOwATPLCrdzo0V43nQsM4G9QcfjVKVPOEBgXlwMjPIrRjh8llle4cEJ86AU5Q5ZaDpqE1770MqbTAshtbpzErfKhA4arkIe3tBp6Al0756VcuI5pkU/Zy2zleOtMijuzBJIEHmq43duKuT59x8so6R0IYZnRhHOoywyNwGDTRcrdh4I8LIjZK+wNLfT20g/0qIO6cA5wM+tZqMs06DGJH6Yp0qUfiZE1JyTuasVxbFHDyhWHJGe9WrXU4XzCFHTjByMVzd3GLW4BbzCxwuPSphL/ZrGTkuy9B3BqfZqUjG847aWN4fMJFhIDS9BU0bSpJsLbRWNaakqQiQfedu55HNW7+9uBCsnUqwx64pWT6GsJpu61Ny7SVoAr7cAAhhWRfrfQIq2jKDnLH1oGoOyfPMvqEJ61UtL64uWdrgBgv3U7gUovS/YuUb+4uot3b3ZgW5DF5IeCM/rUsOsSx5eb584BHtUyyt5bSyACPPT0qnbmOVZPN+Vy+QDwM9q2iudc1rg7QVi8JHSGS4ijaQqMgDrUGlSpex3TA7WY7lDfeBNPjgmmmxG2JCME5+XHpTPsS27NKihS2A230rObbIgoxVkUJlGPMuWPmk8p2q9p+8FbeRT8pyAOwFU9e0kSxRyWMjmRV3PkcYHvTNFknLqZfMVygG/PBFbcrlTvuOHMpWZp+dE168mcL5m0g+9TWklldF9O34ZTwuOlULmxvJLmSFMiN13GQc/MKisYJySI0KSRZwXBBNEZpr0NWpRlzI6SXQrMSKPKAmiGVOcDGKj/skyI9wq7huBwvSn21zP/wAvXzOQMECrUl8BBI9uG/dn8Kt1VUdrlz5GrvQyBp0cM+9E2gjJPvU0kEnlF9itu4ByP1qWSR7lvNuVCxNwqjr9TRNDsh+VjHn7uTWMKl22cjcHohkUUZgZJTh2HTrUDRzsGtGjyAuUbPpV22BDZkUH5s7qll2WLmRB5ue2c4pp812tiIuS0lpYzo4boJsdv3aZGO9UHvDYXKxFG8qVuSM4Jz1reEq7POHzBuGA5xUkkVuyrnaUAzuomla6RU1zNIpC5MMoKdFAKn6jrV6a6murdHblyvy4qk7wgK+3J+vBApiTfZiS3yrjIrSDhy3khqo3pF6EkV28NpLb3SINwAiYdQc1RuU8sxDfliOQPWrlwkZZJYcleDhu9Vpo2cmXIBZj8veuedNOZtKU3SS3sESSoNzbACp6dajjs7hrlW2syHkc8U6WDbGskMuDjkHsPSrVpeyRMkcozAqZLZ9+KtqIRi2knsIfPVAJI22biAc9KlFtcOMkKUwcc81YmkgZ42glJVxkLjvU0k0McaBmPzcHNc6jdtHXHl7mdJK8FsMDMmflP94U3zRNE0TYAK/NkU6K4jMslsWUqhJUsehqJIQQXDbtxPIPStadNQZzuq72bukRNCsisD8uVwDntWXHpc1i4lMIaMt8pzzWsluDM6yFmj4wx7Vnubt7uVvO3wxghUHauiNRxi4rqTzxqRUrao//0/zgngme4SK4YmNxl8dPar0lmHgSGOXKHjDdVxTLe9LthYmYKPmDDla0N1usg4HzetfOqqloxwunzDrfSdRe2EUoTb/C2eaxrzSLhLkfabclFBIKjOTXTb5pE/0SQKRz1zmnQ6s7W0kVyEdl4JK10wq05R0NJJytBpnOf2WpAmUcquGx2qokq6e5flpYyT8wwPpXQO4m3QwxYBGfrUI06C7Ei3A8sNleeopXSV5IlcjfKmQLfafe2wu5GCF+2ehrM8+HcyPukfOQ3HNWDoNtausMcpkRTnP9KrnRVkmkuQ33TtGOhrn54czNqcORcz3L2nSSTyHY2AvRsU+5nmMpifoOVY9/aqVqs8EEsY3RrnjAq3ARPEwkDFRkbjwRVJxaTXQxtCLt3LELckQlXJGTg9KrJJO18WAC8/Megx6VYgaO2AjgUYUY8wnk0+8a1uIin3ZFIY470Sm5PQddJwtdF4GXa6jaQRnP9aj+0TxvHGW8zcOtZ8GoyQOIzGxGDzjgCrCXB3K7BQuOo61catSKstyIzpyp3TsXGujLuymdowwz0oTUlR1ByRjpnms576NifIYASc5J6UkiCSNZ4vmZPvN7VSq1OW8jJRnKd4MymUyQFraN0J4OehP1qzbWEs1t5b4UueCavF5Jxse3VFHIx61Yg2fZhtZS6HBBNebCblFK50Ntaozv7OlgYTyMJJAD34NPgtFz5lsPKfq3PU1aaf5lEjYkHXP8VJ57ZYbFPsD0o9sr2W5HNe0uhELe7Lt533iQSM9Klhtrddxd1EjnO5uKh+2RrJuWRmkPBOM4PpUVpbzXzTi5kClfusQRWl3ONmEpz05VclluHIFsVyyPnzM9qVSzEmfaY1+72pIoJ3V7dSvydyecU020Z4djzxkNQlp7pk5TvrqWdkUaq0WfnJI9xURuDCzbk3AjgZ6VDPdBUjt45hvTIKkc49qrJa3E0iqJcllbOaSbWjYJe0lZIvx/vH3F/pk96fesY1Qxp+8Yde1UIRHAEWcjzVY7QewzUzzTS3Id5QUHQdgKb0kbKnBdSVJCI2UZRgMkZ60xGjMh85shvu89KWSRpQ6pGORwT3qvdxiBY38p5JG4HJIBqY0W3qFa0btdBs91FMYrSG7C7WywJ707UJWXymTBCMA5z29abbWcdriRoRIGHKt61ZlMbwthcGTjaOgpyjCLVjm5Zzg77iRahFJbyhZeACeDycURTvc22614JGMsMVQawigdQIm81lwcdwe9aqWwgi2bmJAB59azqOna5VNTvaWxPaCRbcm8lG5T8uKjk01b2b7VJHv2NwG706LM0gjdgV6qau3E2NoyF55VfSoi0mdFOhGcOWWtiSCK3tYzJBtDkHcPSoLp2Yny/ml3Z37utUZ3ke6KLuTOepxxT4rv7+VTgctnkUVKWvM3cUJ8qcWrIVLVrpVkA2uD82OhqZYFAZAu52PX+7TYbgxlWWXl8ZU9AKuNd2iA+VjcQTkn8xWsk5RvIUKUZbsgJAfGVwvOc1ZhLThpwMdx2qsPJnC3JU7VyPxqUXQmSVF+RgPlA6fjSV97mkqVotMtKxkQuSEG7BJPepzGifOG9iOxrDkluVKrMF44AHf3qWWe4nSPaSqZGTW8Pc0fUmlXbTcjUm2xIHibbN278VmmxkkufOuLgqx5GKlxcv5ZDfuz0kxzn3qYSkMtvhWYj77dueaG5J+o5ST0sPGnSRxiaNdwUAsSOtZ7RzxiWW2l37QSoPStaaVSgj3n5R8xzwR6VUgnEpCom0sCAM81hNpTKqpWSi9SgttdGJLmdlWQ/eQ96Q2G+VLh5A4znHYGrsls5cFQxJHBPRaQJ9nYQnnB6mnCTvqZyp+0+JGclu63SRsGbaxY8dsVbud5njMBYgjgE9DUgvoDe/ZYuZG5Zu2ewpk0hjn8hWBkbO49hTcopNbkuMIN2ZMyvGoLxllxnC96jlmDoJApDDBx60W1xcp+7eUDPTvn2quWuI3ePYnA4J+lYyqJbDVW2iIJ7jUVZlu5PMQkEAcYHvUxuVlaJJPm8sZwKcTcvEWMWTnG7PSlt7SJC08oIAXC+5od372xo5uXux/EZJeGSRV24RT0J7VSvbSK4vAyTNtAzt7E1O1tI8g8tdwduo4yKV7KVJ40t+QpyzH1q4Rpp3M5TlPRKxH5zWqtArZdv4e4qpcrfvHHJFxsbktW5JbRxMssowxOdwqhsLXBCD5MhvmPUUJRuyPebtLoSxPK0JeVRGv94nrUbPLK3m7FCRngY68VoTPFPZurcq33QDx1qm0b20YaaVFHp3NZU0oyslqGIhKTTvoikrGRyxYq/VUNQz6YL4KhlKRhi2AMnNXVubS4d1K4IGC5yO1I8quQkWCoH3vU1TU4u6MeWM3y9CCGQWMBCrtWM4OerVUnluZwZbYBW3ZAzjitKO2e8uBvI8tOSSauSQ6bCm7egDAKOcc1UYq12VOnLZPRHNJZ31/NmbKFmOfb6Vq2emShGhB3RIBjnnNWQygiEEOcfeWpz5qsqIBkDls0+Zwd0Z+yUtd2V403fuXB2K2SO1Sw4e8kSMYUDgirUojgR3k+8eMDuKpx3ccVz5IXBPOSMYquaUtUUlyR55DLh7m2uB5ysUbkbT3pnmsYuOWduvf6VYu7pdwQ4JyCealWCJSk9ucc5ZTSsnKy3ISXPe+jEGnC9t/3mPcE0/yYbGHe7Kingnr+FSyXUzMi/KqnhsHrTr10kCRpsLKQcMK0qzvqjX3IK0NSva2trcjzJJHIfkFhio7+yVVC27KeeWJqx9pa+D25XaM8MvFMuIvK2qBhkPAz2rGmre8KpyN2sQWNpBFcBnkLM33vatELCs5k4ZRyO2KqhtqeY4yG/nUMcU9xdffcBOw71o1K4nG1uVaF0eVcBpD8o9j0pzRxqVbz+Oxz3qIRiNiE4DjknvSpbyEqHHHUMK2gnTd2VKMpR0LarbqjSZBIHzDNRRGAxq8qZOTtGcU1oCNpc8A/Pz1pJ4l2ZiX5cZz6Vi0pSbeiZpBzTtbYeHJicFNhzwT3qmPNh3zupLCrEN00Uih13KeuRU19E1xF5ibBHg8DtUtzasuhdnZTM0XO7d5qFQTyBVfFm14vzANnhielWfIURBywAz09aYNNCFblU79T0xTdRRaT1ManNJNRWoI3n3QjjO/acNkcCrK2VsGCyNn5ty4qUXEVujyqy7z2xVTzN0i+dyp5x6Vq5uS0RnCCjdydye6bnylQrG3AzRLJNaxATLG8a9Cvpmrl/HE9nH5LiTjgZ6VSkRo4IrV1XawySTnBrBRlKLb0ZrWko62uNTzLyNrlQdo7U6KGQRBJWADHIB70+3lW1jcD5fb1rQmkF1bLmPEka4+lOMaajd6mdNKXvdWVI5Qg7fJip/NhiV7i4GXx8pWs+6glt0yjZODx6irMMSPYJc+djaMShu3tT9pzaJnTBu7i1YntHS+hdTsGOQCeanjuktwFEZ80nGDVCKMSb5LcBQnXBzimXE1zJJjYTsH3s1V5L3mZKPLdrUt3F8fM8iQ5JHCnqBWddRQZMsPy9j9fWmyxPeCEjPmRngnrSrFcQyl3AIJwVz0rmnGU9GzCtNtNNbleO1keILNg5bO8DgVmQX8xmME21olY7WB7V1CKJFIYgAdjVP8AsC1lC3Bwi7iwHqa1jeC7l0ocsbn/1PzpFyrNJBHaSKUBIkPC4qhEbiJgN5DNkBTng9q614pCFWaNCOAOOeKparpcHmxrMwxIwIOen5V8eqiTuzOpQnON0Z1nOk0RS5DQmMfeY/eNNuGjYi3idGkXGw7s5461e1HTUmmjit5jJGQAEqnd+GpLRoj5mxXyQcfpXTCMZR3M0mt9RtpeNJETcqQ6Z49TjtSu8t4VT7QFLDGMYFadtpdvN5eX4AxUKWG64KxkOVGQp9fWtWoW5ki4RrRVr6MbLb3NvBC0i+aqKASDk+2aiurOd5Aqrk5BbIPSriS3YMifKACO2QTU959thUTSAfMPXrURmraIyULXl1RlST3RlFqhUKi9cdKZFiYYc4ZW9OtPE8KTg3GY2yMZPJq81kmJJnIJU5OO9Z1IpphGMqmttiG4tlt0E1s/MmS5znt2qh9ka7Au4ZgJFPCEcMc81ejLQXbHPmQYwBVq0t43kkdBgbsruPSs0tbmik37tjNkNxEYhbKYx2AOBmo9TvrmO5UG7CyPGCFHP51bn8z7RzKRGGGVGeKo3jWy37TWsKo6fKWIyT3qlaU+xjGVRzaRpxLcTW8UU2POJ/Aj1qx9nb93Zh1LEltwPFYseuvO6W8iKso4LP379arTPqcckjeb5LHGAM/pW8oacty6km9bG3KgjctE37sYVue9NhWR7h/YcHPQ1j2t5cWsTR3MZMRb5nY81cF5IUjNqpAlcguRnjsa5XSS0HTlFNSXzLC/ZzLKk1ujuf4j1NOjkUoqvImzPABBxz0qlLD5GbiBWlYkhjnBBxRpgYytHMg81hvBxwB6Grik1pqbygviRvwxebCJI2xkcgHGfpRY2V3eXDv9nClGOCDVVb1rfEiRINp2bP61b/teW3t2mt1G5eduahysKEk5a6MLeSa2FzFdPhuTz1+lR6VDeEyzEhUC5APeq97Pc6s4mT5ZZQR9K6Czt5baDymhDMsf8R61SmucS56s2lsupFbXCCzk3YyCcZ71VAkkiPluww2GOOFqCd5XkVggRFP3N3BrXDl7MThVQrgMueD71btN2exTTct9iK4u4hFFhVODhwB3qMzPbyhrZwI92Tz1qrfy7CQFGerHPeqUmqyiIOLcbo2wRn7w7VnNW0jsTKo2/eNaWIajLhFBBxu29K3LIi30+YMpcxqQDnpXE6drEiXS7v3byHkZroY7ia6tWtt/lsWyT6itIy0a6jpSjKd2ZEz6i0bXLTFQknKk5NQXczTxAEnOc7hXQXFvbTKtvIu7afmdTiqa6ZD9mntoZdu/oe+K5tnY6KdOMtmZYkMkSq0m846kUyKVPtJEp+Qcc9DUn2ORIy4+WNTg89ao3cT7VeJQ+evzcVSnzPU4pwcWbSbLiFnkG0A/LVrT7m0eKS3kj3sVwNp61yz3eocWwtNrSHg7uMVZ0e/uLS1ZnhJkDEEgdKcoJao3UU2m9zT/AOEYh1FTczzG2ZM7FHBHNMbRTGJGW4dgxG7nvQlzJ9qFxcuxjb7wzxmrLS3N5dK1rLiJRjbjqaWq+EuM6aXvrUrXOjAMlwhVQcEM3Y02fzltpLaZ1kV+H+XjFWG8xGzJMZOcH0BqSW4tZIpIWbawXt3rONX7N7kzw7c7o5drWwjjZbaPMhbJPvV+/wBHuY9MWe3mGSPnH9KsQ2kcIjufLzGxIbI5q9GUv18iCZ440BycZzQ6vI/eMYYVq6MbT7J5I9lsV8xxtA7A1f8A+EdXyDDqKCSTP3VI4/GnyS2tj5cERXeWIaQH7xp0us2NhKWuF3vNxxyc+1W6rqpNDhaDtU1ZWi8OywzqUnSKIc7XbPHsKtSaVCtyJraUGRc5wcbqoM39oEkmQBW3IORxV2KaKAPcSMpCrgLmmnJrmuJpXtbQsLKZiEdPu8Zz1qJIbKW62yybPTB6moftFpAqzS5HqOeaia5ge8XacIQGDN2qLe7qROdmkzZRLazcojZL9Qc1JNYskuYtxzyw64rnb68nti0lvLG1wD8uTxUUPiDVpJRcXcgwx+dlPykVtSi7XNoumr3R0iwqeT1xg81oPfRSWEdvKi4iyATWXYaok1tcFIgXRdwyetZP2uW8uDtyEByVIxQnJKzNKiUUnHYXVLyQylbbcIkGWAHenRw3UJiuUl+9ztFbIsYV0/zpWSEPx8x5JrPt4d1z5LSgfNhT1GKFJWscVSm3U5mStcKxSaXhw/NWNYt/7Rhi2S7OnB53cVQuraaJ2QDdg9j1pTLfaVJ5ZImbZuQN29qUpNrle50QhKSbsX9MtJrRZNkmR1JIyBTb/UY4YXWRS80gxz0AqvYX94gljnC7ZufYVR1TVLfUfKiSJVkjfaXI61XxNJsi8eS5WtmkMghj3jzR2PQ1eOly/ZXfzWVnOOW61lw3dyl8IoYHkG75nxgCujmZZokSSTY2OMVbppPQmk1K5l2jW9hhZ9rXD5CH0qvHc3bTE+d85JCqx7VdufD8UbRSTRSFsD5gelINA8iUS3FwxB+7x2o5brcKlOrF8qQoV7eBo1lDXLtknPSqv2e9CB5uZGOTznj0q3eW5GzyP73Vu9W5LW5GnvLNMqspB464IpQ0RXs73jfUpaNpssokti23OWx04qG8sGUvHHKSidWqlLJdSXsPlyum3GQP4hWq8srFMIoAHzBupop+7LmRzqKklG2pUaGGGFfKjJZidzA9K1IF8myg1BWMpZ+C/wDDzWdPeLBu2wZcjO0dzUl1LrSaeZLq3VI2G6OIEE1qq0Xq9jaLUXyxepebUGn3TED5W+ZQe9acc8txZie1t9+R91zgg1zGii4dWeZVQ5DB3PfvxU82stEz2zS4ychlPA9q551oqfkdFNXjzyNNbHUZLqS7maGNfLbocnNYd3ZSeTNPJGzlSRgHFOudXm3pagFC4IZs8YqxFe3JTyUJbePvYzSk1fniJxgnyyuJ4dt3tUuQ02Y7mEKN3Veap26T2szpJIZFDe2T71dLOJQ7MmMcgf8A1qisHlnvMpbnbkknqBj3pOFtbaidlDl6C6lbXF7o032fd5pYbUb+Mf0qhJM+l/Z7cjLAASbT3zWrf31xHBK9niQKC3P06VzFqNSkJe8QN82X54Hfiq5JTjYym7q0WdRqF5cwfZ9kXyFgxOOopH1iS+kk8lBEo7Z7etQLcRX1sM5ynBye1UDdSiK4tpowIwuA+OtFOCS5ZFxqSbvfQ1FuTPbE27ALH145+tZ0krCN5Uy7FsEGnpLa20aJbNucjDLiqU76ouotHHEDDIMAducfrSUVz6dDSTTjpoamlfZbpdjkAMuGwfumq0dq6zSm3XAHADchj/jVb7fbWyi1M2HJyzehJqS5u7i28l7eXKFSV44Y1ftZLRGUYqxA+jefKsd2/lC45bHapLfTv7M8y3kYS28hwwzyade3k032W5ZSH9SfvVWOoWixukmfOHzAE/eNZc9WWw5xgm2zck0iws7cTDawlwcEc+1YuopFJL5NnEMkHkDgVN/bMN1bxLdztGwxg9hUdjc/abpxtEojz0449a6VKUvdkRz8yvEn03Q5bhszKrKEw4YcE1W1rTPs12ot3VAvJUGtKz1Sb7XJudVhi4KZ6H1qPWNOtbmVNQyFQnDfNWkv3btcpx5qd+pnLHPbATPGFikHLDnHFT6RdRz3BQEbQuWkJ5Y1JItnPFsjusrgjy89+1VLILpkiGaAHHBweeamU1KJzP3ZJs6Ofyp9Pa2nbdDnue9ILizS2MGFWEpjJ6VVuI7goTFzETkDPAqlcyCeSGGPcyjlsDhRjnNYQ5n1NXN35d0WIEhtTtTOx8shq9ayR/Zptzh3Pfd92ua1LXEMgtktWjj/AOeu7PFNsrZZY5JI7rKNk7d3f1rdxW71NVHRPsaemy3DtsG7yUc4kHPerayLDL9oO4fN07UQ30lto0wESliMKB0PvWfZ3095GfOuFDKOEIHNJRu7jdnDmvqXZ7yY3DTMPLHbvuHrVfxLfq9gJEBLjggjqa0rdrILELjGT69qpeJRam1VLFtyqfn96ulTadmXBqabTOS06KS5uQ8m0k9lOMCtuH7BbXBmhuixRSBk98Vj6YkEV1tEmzcQv0rdXTooZ1ilL7QSVfsTXRUcU7SFiHKySR//1fzjgjm1FluL2Y+SvICHG76067gC2r/KSueK00mhjgVHIVVbqKjvYReDyrO4EIPUgZDV81V5lK62OeELq01oznbfT9VSX9xNtj4ZgeeK1baS6lEj/aAfLyQ+Pu47YqxBGmkzDcwnkX7+TR4ht9Pu4VnSRrbzDlljPWtE4yVmwhTSfu7Ge2r3423aNhF+8D3x71YdYr54LpcgkEnFVNGkIE2msomTqjOOtVW1K/t5GK26xOp+XAyAKiyuYud3ZE1paX82obZUkTyySQWwD6VozHe7mWP54fmGMfNVwXa6naRuZPKfbluPvGoJ4mFuWmQAsMZB5xTTd7rY0ly3va7IIWa7z9o3R7DlVHalubuOO5Xc+5EYAle1WLZ444WgeSNiADz1rLu7YrJH5Stu83LjHGKynrPfQlpyXqbMsVpLMHSLDgD5gfvcVHaXcgjljZNu0859ay7vVpNPnEcds23BJxQb27e3e7+zll4xg9auVJtaAoKM7R3Ls8k03l/Z5AWjOWUjtUjRyyK1wQC+3IUnlTWRZahewOXmXerfex2+lS/aW1C9xbytFGhzzzz70p0JKOppBuXkyadLq7tT9oC789+Ky0ih0zOY/mY/NnnFdFHam8CsyB4twDNnHNWb/Q7O3mKRMH3DccnIFZ0pcr5TqhB1LuSu0c5HptxcyCQIyr1DK1dZp9tF9mj3OGfHIbvVS0kwVtYwqkHgjuO9arWhMRkt1BfsM1s5KT1OaNO07xQG1nadf3asCMKP7tZeoNcW0zr8qKp2n3rRinLQOjvsZcjcSMg1DBKmpQYuI1yCQz7vvVlFvdbHRU5m1fRmPeLFNabTAJSoJG04696yrPUo4v3dxEgVeBKRynoK6yTTVWFmgXPlnH0rm5bGFlaeeIK+7c0ePvAVrTqXfKZ1KbUk5WMedruZnMso+ckgjkfWktYJ/OCyM8kY6HB4rbjgt5G3rEYjt4DcjFWeLMRunzwsPm9RV1KqUdBTh7R+Xkc+Zmg4XODyH7LWhFqkkgz5Jl2qD5h+tOItZPOhX+I5BJ6DrTtNtZfOYxRhbfaVK/3jQ5JR1I5Jq1tCrKHnA8iXa5bIJPFTKo8kTQuwkBIdSeKnt7GB52tpuq5PoOKJ7fzi7woI8Z4DcVz3jfluNylT0IIdReYGC3j5P3yf8aWPzfIaJiMqx5PU04WJdVtrVQZCgLvu74qswmUNaBi8ic9K6ocqVmyWn9oufabnS333Ayj8DJ6cUy31ZVJidMmU8egHrWNLZ3c1xsnkcCNRyTnNWdM0qaaceZN1A5I6Upwg/ebFyzlLRWNddSmsT9nMnmQE5Jx0q7F9neJRCvzdcjoKxXSFL0Rq+yIKRtPr61amuZo7bFpu8zAG5RwRWata0UaRUubfY6KykRZVBfeh459afc3ti8g3qUdmCg+1cdDf363qeZv3Owyo/hroLuF3sW/dZkY4Lg9KiVGcZavRjdZu8Ylx4/ILTWkolAH3M1cY25RFnwjt2XkdKxbcywxiOQrHx3NRjULaRgsjkH168UJNO0SJSitH1LE87rP9kkifdnINNa6kYrEGB2njJ5pzE7Vx0UZBbqRUMsqOI5EH70dfaqbk9Ooeyptblx751Ig8xMFPnKnmqxnkWVwsmIuGOe9RRpbtb7llHJ+c+/eoFnDFYfKIDklW65rO8lcl0+tjWMYjiFyjr5UnLkdhnpUqhGRRnhxyM9BVKLzVhIG5lB+ZDyB71WN0bFvtQiLr0eQH7v4U6dX3rItUbrmaLxs7tY3YRqy/w89KpRs32hRMWJTG4mrcOrMMkv5gblfemX+Yz9qRQWl++B0yaupUlZRaMvZQt7mrHJ9ouDlTtjXnGeDVtLW2kJdW2yHjd6VR08szGMrhf94c/StGCQpLIqhCuM7s55rJyvdWNKNJlO4thasFk6MefeohLCieXC2/zP4T2rQluoZl2SBRKRwCfvVjPH9kuHGz5W5DZ6U02nyjrwi5pp6BcC6sbpZhMdn3lAHH0q7/AGmJYczKxOMgdcGqD6ivkwmX940jYO7tTINQEN6ba6iKoAxyBwT2reFmtCeZKT5XoNRmmuPJucxGRj5bjjIrRspBZow3Aqufwqi7mSYyOn70NhF9+1aNnpUlnp0vnBXnl+c7j90+lE7dApLnlyrSxXe+MMDQM24u3mBwOoqFWiS5W5UFmIO4AcfjVFryKaCaCdf3m7CgD7v40+znbyHW43ZK4G0d6iFKVh8kndI1VhiaRLiNdgzl2z1qpft+8YKxKdh/WsubUrpWFvE25gwAA7+1TOxtHZb5JFWQff6gVccO7XbNnUc/de5YsdZvGZIWXCocA9ya3LZpphhyFDc8jrWPatGYlmKj5j0B4A9a00f7OY2Mg2scYB5rmqVFBBh6VRTbUrjZFjhkOSQ688njFOEkLqAkm4nnk1PdbZm3RDBI7jqKr2USnc042rjCsfWt6FZNHROEnJK25UcuJXjVgYfaq4kn5ljLrECFC7e+a6i20C2uYD1yASWrJDrZTbbogRA7QG6mtpcqd0jllSrR92fUpPJLOwDbo1wQQByaleW1VFt3wZOue9S3m0zxC3P7vk//AFqLy1W3j88NgsQSAuahSgnqdEOazUdbFZp0WZFg+ZgRu+hq1Hbxtm8hY+Ych8dxUH2Z7iMSM20Y6Z5otBc2YlSJl8qRs569qucozd0cslJ7olmlzELd4/lY/M3cCs91YyspzgD5XycKKsTNIXWOA4XI3secc0upRRMixQv+87MeAaSXVlxTlpdWRjySx28zx7lPqc9aspqT26+WjeZCOu2oZ7W2j+WRt8pPJB+7UCJ5UXlh2ZBz/wDWrSMr+6hxfvF6bV7iPZGQiseozyKsRXnnAKrFWxliRjNZthpeJWF2xZn9uB6VIJPs8xQj5gSCDXNVhC11oKjSrQTVR3uTyXY82GUtjHY9hV+4MTIXhl2syg+xNUVsRcw8vkj+6uOKsIYoofmztjGOnWuSpTViYRnzaD4Tb4KySlzuyOOhq5cO7jy4B+8kwBjsPU1VaeKONAYlRnGWxUEUnU2zmN+QUJyTVSlzLlLXPB66onysG8fvJZDgS9sj1qAQ+fcNg7FA+VCalWRiQxVlI4Ykc04NGwGyRS7HIzwcVtzcqs9RKVnzRI4IIxIJT8xj46dfany5dhhvvEfdPSrEItl+b+I53/N1akWOPLgEKw5GalNS23H7SSb8yBdOE0hAgZmJ5Zj0p3k2yOyyfKpOBg8VdS5il2Rwk7gOW7UsllbyLukLBc9e2aautyYU/aLmgQFIyokjGcDoTjiqx1KZmTbaOiKRwSDk+tXmtERmuDL+6QYJIwTVZvI8zzDJgDkH0pVKivZo6eWXJq7Ecl7sDzOoUgHAPeq1pe3JiJeFFTPDFc1M1rIWJkUOOz56inSRuHUjoTyM0Xp2OWftFLm1HrIWkLuV8zGM+1X0AljQgFmbkjFZMYQ3H71MFG3Bs/pV6O4kBHkDJ789azlh9Lsy9s6jstif7AxlAT5QOSKHjBdlJX931IPPSmNO1q675d5PzE+ntVaa8iiO8jc2exqnDmaaOmNaKpuLVmOeaOR3ilB3AcN16VVuUeaPYzhMuCx5yeakhkhmuXQNtzzvA/nS3EMh1CGWN/kK4LZokpW9451Baub0KM2pMJ1gCEqiYODRBqf+keStuyQR9WZeoz1rT/szzISLeJDIMlfck006bdmHZfbNuSCwrSMocmppFTVuTp5FYX8k7MtkxSPJ4A6mtSzt/PjKHIYnqR144qDTLd4GZJRDtVjt/wBoVoSYR8Jkxyc8etVOMZq0VsNTS9569x8zfvorfYMDG4kZomjP2cWkJWQlsnI+7UH71I+AQzMMbuTU8Frc3DNtl8pguM+pocbP3mW3zOyX/DH/1vg2G4NtbbAvA4PrVN025ZS7+YMg/wB2pClzZuUuMyDb8zhcg060uFdmVBjrnPavlJz00FGblLkIYrq5gkYPEzR7epPerVrtjP2h2zIR0Hao1xMxJZwo4OBUskWVDQuqnOACahXlTdlqVd82g67mkjsxKZdi4wFP8RqmHSfY7yhCcAEipb0rOixyn5kbOB0NQ3Nuk2XjDCIDAINDUtBTb5wR4HkGzaWB6+pqJYxJM7SSZfPPvUkFobW0CITISRgt1NJawCP5J1Bk5OGNSrpu4/ZuSSY+XagBjkxzluc4NV5Lm3luDiUAuMHngcVNaaeiee85clmJ45xUbaAGSOeN0CrJwmMZ+tJ0uZXRo6cr2irdx1rdiSF5irBAcD3FM+0skezeWHJUZ6GpJrxcy2sKeZgDgYGeKhR7Wxmja6kAaQHANaeyk1ZEVGklqPtzfoGkbP3hkeoqeYTSSgW7qoAzIac2p2jgNGxI53EdqoJfJ5uy35EiHcfWoXu3la7NvZwgrcxbuVuXhxCV2jG5ietZrTeefJM/zIMAe1O817tRBM+wRc7F/wAajhtvKO0EIvUeoGadpct7GbqKcdyCS6vbePebQtGj4+91qSW5wM3Sjaw43HpVuScXW1Jh8qH5ee9RNZG5ZvtGH8s5QA1NOSb21OaNGSTuzGe4n3GPC+WrYxjG5auQ39tHGybPnJIPPTI4pb+yefBhZVkYjaCOgp0+iIYlQOfM3jOD3rplNPchxSd0JaakWyi/ch4ZgKsSTW11blucIdwHOSao3E0drP8AZ7dVckYkAOc8U2PURb7YoYwJWYja3birlT2sKELJqTuSWV86F5PmUKCdpz0rQt7yWT943LMM4zwKyLjUt9ubZmCSNzI+Bz7CobK5u1HkxTMUf5QxA+YVE6fVkU4SSUVsdIpxm5l5YcjnIqOTzLm4XNvwRgkHGPeo4pgYDbbiQAc1bs5JbmL5OAPlDk9qyp8yW+poqjl7nRleREE4wN5X0PSrEcnmQAncGzgjFRrIsQmKgEhsbuuahGsx+YU+QOCM89atxmlzFRpU3LlbNKCKSCMO38Rz8w6UXAeQO5jbevVgKpT3VzI4jBDwAcBuoNW475ZLTyF4KthuetZc0k/eLp0aabi9CBJLlEUBHYAZ6U5rjzCXkX5/7gOMVI1zM8BELgY4GT6VmT6q9rLF50YwxwWXmtp1XJaGU4QjJas1EMqqSqYRPmJNJa3U00TlOCP4j6UyO4kkjZnTEZPfjIqREnnjIgJCfxYHSopVeslYcrwVk9xqSHb5j525wxzWkhje1S3hZiW/jJ+7Va0gj+zyRSQCRT03etX7Ty4LUokYZgctVqTl7y3Kw0ZJW6MjW2MskcU8g+Uj5ifvVPOkIVxgKi5/i60WsUlzI0ki4DdPaoby3a1YRzTeZnoPSqUOZWkdLVlch+RYQj4QMDtxzWTL9ohcxvllONrY61uRbWU+aCAuKjmhjdg2zcqjCkmrqRlLSJj7rvrqjOWW6iY219GvkkZQ4qxE8r7SoBRRgBj1q0+niS0XzjghvvHj8KZNaLbPGiMMsRgZqFTbdupUtI26FWG3kMvmX9vH5JB6GoJYrVZBIjEAnjnNak9ndzDZDsMZzkE8g1BDZwNG0ZwJU6c0NSm+Uyqp02lFaFE6j5cqrBAWdeHGKs3Z81I5DkHABx9alslSwaRpo8mXlmxk054PO/fQSo0ZHGDUTnpysGqk2mn8it9nW5lGGxInT/GrdlNcSW8kaJuaM4Jzyamlt1thFcCQ73xiqmrXUdvMPsTkFcbx6mognJXNYUXzaj3klEHzRhH67ietVZI7ieJbd9wUcsB3PrVL7Vf6hJI8lv5IQ4HfIq7aSXEJjdpTgccjNdChyPUxqNrRDLTzrRnyrKHOCf71Xo4pFf7RPcqisuGXHNLdzglfnBxyR6VJd24mgikcjEo5A61lfnTT0sa0YqCaepUknNzJssxh1ORn0qxb2stwwN03lh+X5/SofKNh935j2JNSjzMCQ5AbqnpxU3itOpk4y57S3FeGKIvKJC2Ogz0GapPFdnUIw0u8FgVUDtUzkWpeRs7SM4bvWdZalKZppX3Jk4jbrmsFJ1EnYcnHm5ZM0daluYSAYv3f8ftWWSlzLh5W/dg7R61Lqk9y3lhrgFphkqx7UW8EDwKVUhz3J5FOCcm1IK0nzaFSGY2t4gJOV5XJ6iuhfUIryMeZhXGAinqagvvD9tqFraz+a0cqNuJVuox0qWDR7e3RLhZQ0iklea7oWSJdGry2TFuXhtI3ZLbe5UEAHknFN0S3aeGS8mTypGU7FY9Ae1WpJPJzcuA7AHGe9Z/nzTt5jECE87VPTmtKkqXLcuNGtBKUtkXrLRxZ20l5MFGWO0MeoqlqSB5o5uDtxuGe1LNdTXY+yyT5jBIT2FQS20hnQuAYwcDnk1lTleOhjOEm+ZLQuXGn2OqwuwVI5cYXHb3qnFpM1rD9hubhpQuCW7GriRB2LW0mY4x+8Jol1FFBAiLR46ntWju1axpyxun3M+fT5LYqgZfLbJUgdT6UoXYyyRlkOQHDdq2bfF7aLDKodF+4/fPpVDbMUmt7gNEzAhTt61lKF9ENxbSSegyOK1kaZo2HmdMEcVjR6DcTXjNbXK7ckgSdzWxo+mXCzFpzt3A5JOanni8lftEKjePlBB/OlOcb6ozUHGPPLQrf8I5bXcL+aqkxjJ4wQfrWfcD7dbFLfaEicjeRySK6H5yUaNkBxlsms6SGM3G9m3MD7bRUykpNXIV4q6IU0S1miQTs7tkZ54/KpJbSOH73yiHhQPT1pZLloUxHMAuc81DNeRogLtuOMk56Gs/ZOL7lxq059NTNsp5blpVhIwX+Vjxn2qq8l8t35b3DQSuwAUDI+mas3EsaNElpCVklyWbOMe9WJbJ78CY7kbP3we9VCmoyJdZ8rsRtP5CBbj94ZQd2wZ7VWtZ7023nJAvkzdAeprWjhNmuJeSi5LAdSadBbpf27IZFQr93Bxznmk1pqX77tYy5JbuGCOWHiUHnB9K0rLXNSuFEpJO37x9KcltbRDbNIHGR1HT8afIsLwrLayKqsedozwDT50uhdKUlG6EurnGSufm5BY96spK1xp0itExkCgg571lXKyxzKrIWik+6SeavWguY7vExJTaPkxThorLUxjWjKbuVpILiJWluT8zDrnJHFJBZxXisTM4dM4AHXiti4aC+VrcReVKD1JNVl0CO6hDm9dZlfI2HBI7iiV07MujGPNzR1RgGKc3ZX7Kx2NgMD+tbSTy2oCysc4+YnoKnto1RsJNvAzwepp19bRXUJQswGc/KelTOXNqaez5XzP7iS0eWS0IjYyl+hp63DRw4I8wJnc3pWck8iHyYSfLUcEHk0st28kKwwQhdp5b1rJ8zVrFUeVT3Zo3XkHTY3HHnc5qlLp0dnaRSynfubKDPXmoy9xcQ42bVTOPeo/MuGRIrlwwB+QbulV7PW46jg3vqax0uCSEvJ8rMox/s1DcaQqWzPFII1IwF/vGqmp6xPaSQ26phQDnAyWqKXUbqWGGbd5h3fdPp6VUJO+25UpU0/ZrctrojDTWJd3duQtZhh1bTdrrC5RjyVPQ981euNWuC6QgbOPuehrOv76Z4G8vLFWw6g85qH8d7CmoWt1QsV3Eok3zZ3NnABPNSpgkSS5wh+XHBpbEeVGt7Haq8fPyKeSaqXUt4srXvk4RyAF680lRctYrUcZtJXZq3HnSxgcNGP4elR2MM1jKAw3eb0G7tVMzTSoGiysrjkGpft01oY5J5AWHapVN/aNFXgya/a01d0srS1MNwWIJUcKfWshNKbTL5JZJjdhc/eOcGr9tcwRzG7E6oXJPXkflVCTUi8dw1vy6nIDc7vetVGSWhFSMZLmP/1/z1jla4ZQjqu7gg8cUwaMW1Ast+WihP+rzjNZNvd3c0kbyOIwpyQF61furryYCEkDTycKVOPxNfIckovuYxbluadzKhDw4VQRxkZNZ9rFbiVTICEBwct1rHZNQhlWR7iR5v4FUZrp4rNZrD7ZgmVELSBxjn2qpwkrW1HUowv5lC6srKS58nc4WTgNjpU1t4bvLeyCvOHg3fJ69e9Mt72S52uyY8k/L/ALVah1rbAbNvnD9wOENU5u1iHGm3fuMskWC48iIgs3BJ5FW7bTpEna4DRlAcEA1iC6tba5KTRvJJt3KQRg1SbU7tpXlj3rECSIyeD9aiPNfUv2sqcXFq50mq3tk4CT3A2xHgelUFu7fzFlOAnUMD1rFH2e6jllkVS7dQDnmrFpZRRwCOLJOQxOcip5Gt9SopSXNJWN61vY18y7Egbc2Qr9TVa/vzPICNwbdkGqaWUdzlpslo8hADgCo4I7qO5EW/zE3dSenFaxjfcwdSTTUdjpFiJtB5wG5umex9azYdJFpHhyJJHbd5hPFaC3CvZlXuNzA7R7VXtTZTRNFJcZkj6AnFa1EpaIfs4KzkIlleyt5UE2zjPTgUTXEgZYpPvRDl8cNVqLUkMS274VU44PWrMwtLqEBiBGRxnGSaickrJHRFQlC8dzPk1S+ltvs8yny2B+cdhQJLmRVt5Xydp2N7U55ufKT5owMfNxURuNuxoo8hXwwpKbv3FKbUbyepHc3PmfKr7mTjj1qhHqC+YnlyknGXUk/1q5dfYoXYunlrL3xnmucudDulkEtowaIEyHk/lTa1u+pzQfM73N9pLSdGuYyUkb1GDUdokmGnmLM7nHJ6iqVq0t7bGR1CBWPI9K1bJZPLaWbmMgADrWUnKD1VzalBOd27fmUZry5uLxbaG3UIAfMlY/oKik1e8s/ktXS6ikBVHZs4bpinXvmWolaF0kthliWbBHr9aai20tn5ltEIgxyFBxk+taQSejIcuWXM9wiSVYJLm6jkMgbGM4FZ91qAlt+ITGhBAz1LDrW/Y3BlU2gjLgruZmHQd6dqlrFY23nLEhDj8qqUIrY2jOTV0ZccLtHHBPC2yVeWxkg1JNO9iyG1JYD5Ui9TVq0klurOWeSPBCZHPGAKyI72zubjPMRhOSM9fpWPs+dWM51Ic19ixfvNarFe+YVd8Bl7Ka0YtQieUxWkq79gL84zWTqUy3MSW+9lxjEmOvtUMMHlxxTKMXhztJOOAetaQpq2mptKKjDXqdbLFbG2j+zD97wJDjsaRNOt3YWz5QuMD1rK027iezknvrhRNuwcng89assbgIz21wonxlHDA7RRB8tzF8k32IrWzl0l7oXABjZsA+tQXh3xyKSMKAwYetOmv5WYpdNnAIG7uainnP2N45bdiMZKkfeArSKTV2znlOUJWRmW7SFXlx827Bb8a6GxuZDGBMqMhPBwKqJJDdQRwW4COQdoxTpbSKDTjJcXBRxyDjANFVKWlzSLbakylqljBdX4NrCqx4O45z3qW5t0kjigt2cOi5CEZGMetV9HmaaeSBW34+ZSR0PpWgq3xkMkgVRH1IFSo8jSDnTfNczY3eVPLcEuv3Nzd6wr2OYzCd5GyrfNx3FdPPCDKHt4juGWU54z2zUhtQ4KXG3p8wHrTuouyCvByV0c3exhDB5UbH5Mt35q7paXS4UPsaQYAbgEVcmtbhyxtpFCkYIbjpUcObmVreNhKIF+ZwOlXzNqzChG70JWtxJKyQ/uUIw5J++far32eGMG2Mu7AxjPesOfW2S/jjuFeOKJR2zk1abVbaZPOwUbFKfPP3UVUbTuwd7Iz4jVkkiHyN16VRkvbs7biRdzbvuk4rVfToo7ePVRMZGlYYXNU/EFoslrBLCyrOrHzB6/SpSULAoSXxLc3INSilgjt2iQAjhs96ZfL9rt2trZ40dmCkg9R6Vgea32eO3TjcATk8g0sSuhaNcpvI3MD941cqcXK50Ru42Q+80acwYdFYKPmZGyVqsmm3UVhJLYyE+Wc4xyeela0Fi0bGD7USZTlsdaluWl0VhOsLyRswyCOMU4q2pzXTbV9SDS7a7htPtLjdIyYMbdiajW2EMzTyglwOV29T7VtuwkMc8bjM4DY6Y9qHtIbi4cl9nyDH1rOM3LyG4yh7i18ylPp5XT31GRyQFw0WOhrLhEraLNI6sEVhgntWheFrSylsjc+fExJyBzWSz3dtpmGcBCc7GPzV1UlG6kOk0p8keu5R0yOMzhyxVDlixPWu0+1ySWSoI/3QX7w5riLW4adhB9wbT36VuWOpfZoktIXkd1HAPQilioNu6NMRJuxNew2k9uyI5Yt3JxS2KtZxqvlny41+V81FbTJMUS7Cgh+O2Ku3tnJJJvjfbEn3scljXJLns4mMZSe60K5Eg895Bukm5HtUm8yIti0Y3sMqcZrSh8qKwfz4ipfv3NMsLqF2Ajba4Bxu9amlda9gq01zJN6sz7G0SO5IkUbs/fPX8KJ9PnhujcwZlQ8MMZzW3NZySTx3Ew2jb8zZqN76GCJkSdRGvvyxrVy5nY1UIU7sxFsLiCOT7R8qscqwB+WoJr2SB0hfDQyDBJ5Iq/c6hqaQs6TJJC4+4U5/OsjdHqP7w2zx8Y69PWtIKSukjnfs5K7epUuLOW3uvNt3fyC4YN61ej1We4naIWhaMLlpapz6iPJeENIggbHPU0kNwJLMpZHYzghj3NVGnZbCTTdos3vtNpcQsFWJiEwTnrWRcamyWf2byixRiPlHaqC6ZrI2MtvkdTjvWx5F7HBE9tEhkK/NkZwarXaTNYc3PomjEhv5JJliVCmex6mt7TYH3tMkWCrcoT1qnp+kve3ZvG4aPqCcYNdNBHFGocxDf1LZ5J96qpo7HRJxlG7+8lDEYRG8tl5xjjNRjdMZGuAyBu45zViV/tG2SdVDN0wcUokuI9sMsJCN94E8EVyuUbpLQJTtK99ijaiKzQ5JVlbjPaov8ASoLgPbXRYvy6k9qsNGPOmt5ohsODnPSmLbx4Z/LAZeC2SSwpqahKzMJR52pIasUsjSGYkjIwoPU1C37sHeCi7sGpLm5+zY+baF5AHWoru9iu4t0agLJwQ1RGpaTTHNxb11Zo2U2yFlSRmLnvVG6lkWdkSFXI++M8iqtrefZo2ZLjLYwFxTLu6DSLOLhVaQbW3CnBtyvYiNN8urJlVr+Rg/ySIACO3eqJN7p8TmZS8avtwOQav6cJZIVcLujJwXB6kVbVXDMXXfg9K0vf3bBdpqW1/uMiKSxvNvkwvFI/3gcYPFMiu7i2yTtLDgZPath7W2XE00mzf8uAeVqmmlqCsm8MAeQe4pJp7nQo2W9xLUNqSfalgRHJOS3FRXVjfSoI7OXDKv7wZzWxbaNdXF35cbYRcnHYjFRtZzlpUIET5IBHGahwutCZUve1W5zcFzJZTGN4JCQdpwetbsYDzfal2qTjn09q567lvLeOW3Zx56Pn61o6bdEWTPLEd7cnsaU+ZwugVJN2v8zQv5Yoo2kMO9k5IVckn2qpa6lGyYtGXljvHfPpUn9pCzxI8G852yfPztzUkUFlCzXFoFwW3kKc7sirpRa1lqEpO9myuJUvHiY24IAJGAeD3zVya1nitF+zsfnPB9OacL+0Vd9vbsssjFTH3FQajcShFaEt/tJg81pNStcyaUo+6R2lkqIXlkDMzbst1Bq004MB2TBuecDsKoTTSTovlAx5AMgJHygHn9KYtxcBj5NpsgYkg89fpWdWLmrpjip09WP1Robiy3ec24Y4APBzVRnit1DRldxX5snjNadtbyM07ywjY2Qpbp1rPktDbW80JUu7gFCepOauFn7tyLLn52i9DqCxgXDK2GGMA9aqTXkN2wjeUxOxynHGfSse5urmJXBBRlPPsKbbR3t4N3l9BwT1xQqF3dlqe0R9pdzR3DW0zttlLD8KuteX9vGPMCrDF0k2+tVyDgL90xrkMwyc+lXA5ngEVycxOOT6Yq5OEvdRMqc3o3oPtdVYMZjdcOPnCjk1Yiuku7WWKRyvJOfUYqna6VDl3tVygHOT196ke7jtLcxXKqA+MHuKxmtUomlOi1HnnLQ//9D837N0uSgfAkj4P07VfkjJVJS+wSfKABwfrWRBeMIAbZV3nq5xyKvpqEk1oBNjfAfmbHavnZxaRweznGrzR1TKYuZbeRkiZXkB+XJ680i3M0duXc+XIznI3dM0++spr3ZNHtAhwVcDB9xQkE08gF0rBSPv461VOnzao2qx59Wvu/MvQTy+UkYOJOCZG6EVawskgL4KKMHLdRVBUkjjZCw+T5gfU+lT3k0i2aSpGpGQCD1xWco+8Zckqkb32Kk9k4k8622+SjD5WHPXmrbXNuU8sQkSd2K5zWRqoleMSMcBOUUN1P0q3arusFlkm+eNgCfX0FHs5tXHSjNeRoyaD9taOe2ufIkQh92e47VaunMsJtZbjypQPlf1NUbW+htSpmdizEkjNaPm22qBmDbNgOG29KzjKSXvHQ1Tkr/a7HP3WngsbgSOsjdVPr+FVoZJIHUyM0iIwL89Oa3jELcpl1kOdwbtikFio85tyMj/AMOOlXCbaS6G/tHFONhlrosN5cjUIxsIOQvdq2LzRg9s630Q8ojdgGr+i+RHZrCQoIGQT2pmqXo8sJF827qPQV6VSqlHlKo8kYc76nHNbz2pLRQ4hfgN6U4ypxJtcSKOCx6nNXnuIpUlhuDtGdmCRnk9qplRa3OGkV0K5wByK4ZKHPqS3eN11CF71ZPNfKg8FQelTJeM8nlDgMf3ee9JJdzRRrKkR8sc8r1qsxad0udqKxO0MDjB9awWt7DjSTd4s2LHWbu2j8t+5+YZo1E2l1JkyjpkA9qzUkNvtWeTzWY/M5HBHtQRa3OCdofO4AdT9a3hdO8hTb0UmLDuhB+1uy7iSuatmSRUXM3mRjvnpWZchrmfc8+0j5cDoKfEgMcsX2rheCwwfypcsZIwjZNtFq5e5jMb+X5kQ5PPNMfVbaJsKp4xkEcVXiu7kSKnmBlAKgse3rVy2jsTE8jjzQ/3mY9+lVGFo6Id3Kfu6FQ6l5m8W8RjJ5JJHIppaO7zslZ9mMqOq0v9jMeQwZZM456VE9pPpoXDBN+c7Wzn61dKMHsXGMlO99CGe3aM74/ldsYLZINUrg+QxLElxyAvQmtMTPfBY3GyUDAx0qO4jktgsTIm8HnGDnNbUoJMaqKUmug4ywuRbPOHdRtYocGoyTGxiT5io++/G6sm0LO245XByGx1FXYo2UqZYj5bZ2ktkmud0XZE08Q3O81qFzqk9sVt4zIcnJIqa2mLSI/l7kJGRnqPeoY4pPMKtMSO3FWVRrLd8gfP8R5FTJU9kOcqqkl0Lsk1uHZ5IMZ45cfpU0d5EuSyg7VJBx+VYUc8XnNKyYjY4HHQ+tJc3jIxicl1c4IHeso0ebQUnOUWzTtb6VpZHG4ySA9TnNTG1SLOpJOxYgDDYBHtVC3ljhYv9nMSoOCWyDUyytNGJI2PlkDgrnaaUovmuEYxcEpa2NACSWeNTBgvyAD/ADqwQBshkjHJySG7VBblo48Fw8ncgc01rmKOaJyQ0f3WHoalJXaiaOVreZatcLFIUT90Hxg9fwq3E9u/yeYeP4WGcVG4bAEaqVJHPpUPneZyOUAwcetZS529RWjSmlENSuIJGjtxvyh3E54qrdNZeQ6hQ7exIpyLDKGBtxHIcjLc5/GpRGyRkIqnHXP8qIycvdkiVNJyUiijGUqhZkOAW5xjParCQPyOdvfJpztJJINq49RnpTTI0OUB3jdjNXOKd0iYxaaW/mOuZY45oYdwdHxkAcg+9XLeOGHc0LASd/m4xVCKy2sZ1YNJ0lB/hH+NTNLFDIsIGFk79eahc97XLk5Rnay06j7v5oSixs5/iIPArLuLd7eGN42Mwxkqep5qaad4t8Ue/eMkqehpJXnKR3VvsYEYdWOCPpW1OV7Kxz1afO3OxZso/IhkkTl5P9YxHT2qc+UwzEfNCqN5JpICXtgOcse1SbVs4Q24EjqgHDVFSTTs0bRkvZpx2sTWcMkR+1tliegz0FXLlIjEon4T7xyaqRXk25GSJdpHyj1p/wBoURhr1c5Pyx4zUPU6KdeFOPLT1HCC1RipQhCBtcHgVMoiTbgLuI4PYmqEE15vaaOIEOcqDzgelTTkTTBydrbeQD0NXTlNNs45zcpXUbPt0Ldys1vC+7a0vI+lVRcSx7YnYqvdqc5k8xRfSbiwyMHp9alMlr9naScqxU8KfStX725o4yk7qVrkU86/ZxHuJjAxuzism5uXN2scMpVYiS2B14rQ3wXpMca7B/vd6ppZoC0jYjLDDDr071MeWCv3NJWnUXJqV4b9i7P5xaM/wqfu/WrMl3I8keHyO/vUFrZJaXm5j80mRn+HFWJVggvHkjIRQAcAZ5oko8z9nqZ1veS6Fu3EkiyyE4k6FGPb1p8Rkt4/IXAUAncT3rNuZJZHjubfehyN3+0tTm5kA2vggn5QetYKEo3UhxcW72aJZ9RaC3Sd1OPMGMngimvqS3KF/LAPTPpVY6TJcygmU+SXyyZzg1Znt2dP3YCiPoP71XNU01qZ/vndtiW17JbrmfiJRtwOp560okW9UeXv4bjJPFRXFsqwrm5AL8BR1q5ZWkYsJo97hpOdxPOaUm2komkadRu19ClDAbdw+F80e/UUy5kuJpNwhWQA5BHUVcmO9I7cyBdvGSOv/wBakEOIm8uQYcdQeh61cHKIJq/cgSH7PZyPNBhjwwY8/WiCKKAIIkx5mPmxSyefchbZcMI8byc0+7h8iyxb/MIvvSAHisVVk249TePvPnRFLm1EnlRM7HBPuKzxcTXgM4idWAIbnA61Ys7uVIB+9DyHOM8ke1Oiudw+0kKig4Zema2d1G5hFqVTQQSNCvmJECAB1HNMlnlByLVgCNxfNXUtxOWaKTG4cnOQKqakksai2OdjD5m/z2rF31aBwfPZoIr2OSNHJDMeQc4IFRwvNPcOgXegPzMO/wCNVxaxySAtOBKVAUjoa0bcmyT7MAoU8NgcCqi0oe9qEvdnroY1xciO8lFnCxYHA4J+bvzRaRLc3LyXa+bnqSMFTXRQW6iTjiNzknHJNM/s2N52uFUIueRnG+tPaxlEqcGlq9TA1TTYkjikiTj7vvmq+mxzzXKyMjkQnGQcDOa6aSxJbEyfL/CD2NasWlQRx/KFYkZcjpTo1lFe9qY+z53pocz5pM7wmPyyACT1yK0ZHa2gQxQgMQMtnj34qxJZW7zZERyx6elS/wBjzrEZXnBIbhD6VPMpSuaRpcl1FXKEenNPC8m7b6kd6qroNvDfRmX/AFGzOUJyTV8PdQFoiCuP4M0T3RghMsrB2Vhx6Chzm3qYuKVpJWa8hbfR0jEskbyv5nQP6U7ULK3jhhWO32zjk88inLqvnorIu09DVFrzZOzXE5YE55FZa8xrUoxlG66hNHOFAMgj9R1zVqCxt3VDdICVxx61Ue8iklaFJV388HtTbm9uLa3QBcyOdoGcYqnBt6aGUtFtc0mSW7PkwRjCHn6VdiuEiT7OcBTx6c1mWEV99jIFxsl25PPeori5KQmZwS4OME45qoRvoyuao0pNG1bSL5gV9vHXnirsPlQedHu3DqMVytle2/lCW6TaU5Zc1pQ6kJ3EsY2o/bqcVtF3loh2aklI27e7WONlYLnoMU1r6BiVK7pSOCaqwKG+dCCw7ZzU3ni3mWXgleeapyjq9jvavGz2IJ7+e3Vla0DgdQeCarLdRSzIZsxLIOF3d60rm/sdTUh0IfufQ1WTTrRfv4kwM5PasouUpWZx1bqN4STRFdwyZBNwZBwFXPFN3KmwyIRz1Zs80NmElkJILfKPWs93ne6/f7liB4J7GiSs7rczU5NqKWjNGWbykIj3YfOaqxWd9sEgJwOuTzRcaikGIxlmBGWBzkUf2k07iQ4KgfKMYIrSN78zQpU4ylaTP//R+D7aSZV33DK8aqQFOOtULcvZiS4wIxu+ZR3FWSq/ZVkLLsJyxz0rNvlkmUJ8yJnKsD1r5ypJ1Gk9DidN02rFiW6uJrhJyyiIcjnp+FVYtNfVLtnFwypvyW6Zp1vaEW48uTfLnJJPAq3C7wQhDktI2HxzWUm1K0TplTqXTbIk0qSK4kT7W5QkEZ64rR+yC3KiQmSLoR3qB2YzKysBtP5ipLu9xA8tsxLAbWz61HtuWTTHy+0TUumxUvYPsUgIbcpHU+9X7UH7Iqld20k9aqWs3mBUvHAPPzE8Ae9BvRA6IoUQxn5iDwambtquoU3CMvIv3m0+RK/CkYAx/OnLDDGBMSeeQCetY9/fPcn7EkgClsluyj2qW6aRIFshKQpUbZMZNNJ20LqSipc1iB7iW5lfzCMKxGM9qjmubeIIj4UfTAzTbqO20tcys00kw+UL1HvVBLPVb+4LSyItpGRyfT1qFHldyHTu7vdmpalJbvzpB0HG70qW6mgjj2RDbLJ9znofesiOKS3vWt7aVpoZOQXyNtAvrSKZxdovmRvkN2BrSMZLZ7hUpRlubD3TWu37RJuwoGBUYuBGwkt2Zw/IXPIrOkvRIoBiKPI3Uc8evtWjYDbMnkSDn5XOORSSa33BRm27LQnW4nld57jbtX7q45NJdXvkWfnfZ9qEnL+lOaMQ3flTZkyxyQauTRZt/s6W+6FeQc96puzaNYSlLRsoWlszWqzwTY83lnI6fhSQ3EloXW5l83dna2OlaUMXlQjAPllfmU1WktbV4nCyLuPX5u1VTimropxktCkbyFWOycCNeTzjJq0NR+02wtmj2hvmPrVO10PTb3UkSa7GzB2Jngt15q7JYW1veZjnIDNg56GqUlGFjljQqL95cltZVt4m/eMpIGFBp0lzqrgrHbq6wnczkjOKy1uB9rKOxQhiOR1FbMGoMkb2rxbiTyc9fShTbdjOClCert2MRdTnS4aZ7gqGfDJnkU+a8aSdYrcggEkZbgg1av7C2vbeaSWMRmI5VgecelU4vsYjiwzKM5JxyDjGDWcoxfwmsoVFH3nuVvIuTcwMLh1Ut84zxntV9maOBvNwSSQwBHeqF9dm0QsuxizEZPPHtUME8EexJLsyGTkDuRRNPdmEY+5oLDG73XzP5afwKe49at3FlbojfvUmG4AgcmsnVUluZUhUup4MbKePcGr7SGCH92o81UwxI5qEpLRDp0002xqWEMEgPnNMrH5gR0GegrTudghEmnS48pshBj5h6c1k6XLM7N9pGVAPU85960be0MoKRMrYXcMH7orVxbXvMhJuVkRwhgW82Tfu6555pLgxybYYUMbL1Zjgk1LFK1tAPMwxOcAcFaVZLEqk0jn5j0HXNSq0HsX7RpXtsSW9pdXEcUTxhEz82SOff1q7Dp0FnEUZduT8oPYU4Xq70jJJIHLdh6Cq16bjUJR5k+0Dp6VnKpZ3OilOPKVtQggVl8hjKCCQ3pVtL2F4o025lcfO2aYbCbygluQqoPmbt+tU5YiZSivt8sfeI600nzWIUJN87S1JGVoTLfyyEIM4KnOTUFvdXpYmNGXePvBucVHBEYvPDbjjLDPQ1PHG80TTNz22jjFUowveRE4TTshpyIsYJcNywPOf61Nd6kPsyQpCybgPmYgc96zL9bh1VlOFjOc5wazItUt7mQQTyttU5ZienNDhzu0XoaQumm9zY0m4jsnnkvLv524AwCOannZZJMQSMkKkFiTyTWdqVvaRQWv2f5mkOcDO6rM1leZDK6rHIoG3PIqZ0lzXTNXUbTilsad7dmaKHywwfG3nuapQx3Jlb7SoD9VLEHil82aSaG1jZWO3OQM5qSxk+1TbHYKwytTNzSvuYxhrzSuif7Tbm2juLiJcKxUOatSRWAkiihijZT84YHjPvWZqN9b2w8qckwR5yqcge9ZdhdrFFNKJd0YJZd/b2qIKpa5soq9lqbEiqt5Jwr5H3gelVBaiS7LxM0YY/vTnrXMNql69+zWsx5J6nArfF7ewwpduCfNO0RYGR71bhUSvcpcrfLI1oriCyTypY/lPSr0N7Z2tgcxbmOTzXKWuk6xql4Lm7vfLjyTgjkLXQPCqqnmys6p1bHUVm7qW4Oo4SKTMjMzsmHH3aydVTVpV8qe3LhjmNlXpXS6mdPW0jkhKNOx4PQDFXdO1G8FqGeHcp4ZSetbKUkkyafJzNSOVsLG1lKJqcLhiNvBwAPWr91pUWn27mOEkynKuxzkVqyrYSXBZ2WALy2ec024vLTzFhMrSRqBjA6UQm5SIr3ivyMCyht7oG21aF7cAjY8YzuHarWp+HUtRFdWY8xXPOW5rTvoomZLiCRSEwQoPNU5NRkVMyMSoPIzW3WyMY1LaNFO5F1poEtvGbiTIJHpU0mvXs0SeZkRj7w4wB705bt9QkSay2psOGTHUZ61ZcWSXLPbKsrMBuJHAPuKKjtujCpN2SiUNaul+xxz22WRwC21elZV3NeQWInklWPeAQO9dfaWsskTzxIWVThhgYNSar4U0/UHN7egj5M7FbjNZSSUlY6YJu8uxwlvLe6neQCFkWboHJ4Pviuh1K0MZQFEaZx80gOARUEnhqOzvILrT/wBwFyD154q+qrcW/ku+WjOTnmnUqNKy1E6sJyvaxRXw5pd1OEe+kjjYZdYxzzU1zHb6V5drDLvBxyepq0P9Cj3kfPJyCcZxVd2tpE270nmA3ZOeKuVSTjpuRFczutiWNwrk8LCBlj3b2qVUtxELkK3l5OVrCj1qJjILlRGqH5QMnNOfWEkhCJEQX6kN1rBUZ3uy/atPl6GpLM04P2ZVOBgj0og02ztrc3mobo5GIz83UdjTEk8sQTDaBgHg0/VBI+2S4U4cBh7irp8ybNVOnNO5Vvo57giKykVCDkFhVmKbUJlMTxlNox+PrVdrkBEWFRJKq5C7+1WY7248ozzR/MoPWlNylutA5FF8xauEeS2hkD/MDyC2MmmKNWtXjiklTEhLc/3TVG3kuLiZ3mmHkBDIABypz0rEv/EEl3e+dPI/mACJAOBtz/OiFO0rxM5pvV7nVvc2at+82uFYZ3HvVktE0DxrKohKEbOBXBRv9rultInfzARnJqedL6HU0iKym1jkBJckAmuiPvPlb1HBcqva6NcNBbWmyKQsGk4B6fStGGZWs8IVw3AXP3TVM2mInRMEkkjP8JpdKj8iXyTF5gkA8wZzsP171PLK1hxcJSu1YR7WG53W/mlN/G4HIqaJ9J+zi2VY1nhO3BPXtVsRxw3Jht4EQclt1U5dHtry6W5M5jkWTkKeCM1nTj79mZVL8ndkVhNLcM4OFfcQCOARUOpPq07mxO2OMR4LNz+VbdvYxfaZEulEkfUFD92jU47eSNhCPujKN71q1CGr1KjGq0nHTyMSxvxdwS2DrMzKpAlwQB2qbS9C0pYHe8nOIeMHqe9bGnI8Gh/aFVJpZJdrnGMAVXZIZWj8vqzdfWuX2u/KjocOezauyCRNNurVrK2iDWok3bzwR61Wa2SRXj02b/RyvVuSefWtK4sE2T2obBYZ+YY6im6ZLa2WkzS3gH2kR7FHUZzwa6aEXa9yJ2b5ZaGN/Znl27oU835TwTypx1pul6VNpwF80/nW03ypycr271du5rqJYIbRwgkBzgcEUv2nU3t/IezUpbglWOMMTU8z1RzxpXlco6rJtnSRA7ScAN2XipDcaldQP5USvGAckHJrQt7ctukvkiCKBtAOCTREx0zMcOwK53KT6dxWfOlodFR2dynb20sWwYIkTnbnoKvXNpbX0aGcybPuhQSBmobsoZmkhZIWYfMRzTbUzXEgcoVjXo2epz1pKUoyCLv726LkOn6dp6DywQRznvT4LoXDFNuAoywx1NNn8yyb7TNIJLU8bgMkHPpVM3Elq7zeWpjcnLsckZ6cVpCd56EVIxilO2hdhESzNmH5Djjp+NWVs7ZbeWZJsHGNrHkc1UkvYljRDwedzegqRktp7NrqD94VOCR3FTzNajd5J8pQu4o4wpklVmdsKM1XMTaan2kbIoxy4H8XtUn7u5mbfH5YyNv1qe9R0gKhDMcgkelXTqPmuzmpOaeitYyWVb1Ddw2wmDkHaeNvtWPLpOoNdLBJCY1mGVc5IHtXWwXWl2vl2xZFEnJGavy3Fpd2f+hYZTkA46ds1tGq1L3WdSp+1XNNn//S/NOD7dBG9tFM0rWrcheQKrT3aKUM7kOCSRnOOD1rfu7RdNtT9muCsryfvCDkn2NYN5AjuE8sMSQWcivnnZ7mc37torVDI3t5ZBM3LAdTnNSx3d3NIsCQ7mLZGTjI/Cone386NNp3LwQOMjNbBfTrQhbeSRRcALG+PumpkmiFJOLcN+tjS0xYWDrPkXCAYGalu0kmhMF07+XnI5756VQljNnCyRM1xMwyZM/54pk+p3C6bDcvECd4UjueetY815eZyxj5erLbTxM8Vv8AdcHn6VHealFLeLAkjLGo2u+fvGufXVLm8vmlmkUeXwB04qpfX00k6SwqoVBxg9+5rSGHalfubwnKcWjrjHa2jqJJAXYjGfes/wAReT9m2SbvMJ4btis3+2MJA0iiZuP94e9XdbvoL+O3mRMSFe3Y+9dGEjJvVXHSg1PTQp+H4Yprs298q+XglWU85rfmiSORRFAzM3A+XnFYPh821rcS316xYqmMAdDV1taa6bzLFwWU5JIOaxxM6rqaGlVcz5XuaK2MUF79okiOGXoxztNXLC4gF6EDMEHOcZJNVYdciitWkv28s4+ZuuT6VBb3T33mSR8YX5CO3NcslK14msFGLSuXru+utRvQQAbaEHgnBJrJF6Y9Raae02A8AZ6Y7mmzSXtnttiMiQlt45NWb7To9QePczIjoN0q9aUVOOtypxlNtNWLFpenVJJJ3PyqdowTinRaBLqWrbnuDHBEBwD1NR6LZQ6KsySSmSGQ/KcVYivkguHNnLuIxk5+7TjiYznbsZV1GNmkR38E9ndmMOfLwMbRUJguZL6KKO2Hkx4LMW71eGoQTyGGSUNJs3Z9B61Poz2stpcst0CwbkGuiM+V3JcFNp3KN5pNmtxI0cKhpR847H3rFutGuMCO2tVDKMhlJ7d60dUHnytFE7q6nhs8Va0+SaERozbpkH3vWk6zumupsoRjujF04eIY7ciWOVELdx2rSV7q1BPk4WPkgHnPrW35krLJb3acMCRg8CqMd9DZ3C213EuH4Uk/erOpW5nawpRlF6PRjrOJZ40uN2HY5HNW/Pgt3P2lSVPeop/JssS24DF+Sc8AVnC8WdiWxtGcnOaxjVnJ27GkZcqUW9zaaa1mkzG6uo6Y61P9rs52HJznGGHArk7hJljTUrCQwlOJExkH35qxJdXNkIryJnfccsm3P1rSUHJXZhJyUmmjor7T4cG4iJbjpWdFaXDT/aN29M8gmqcerSXzJGm+NXIPzHOK04i1q5aKUur84PepalGV2jSM41ockFYZcaMtxIoGd7NkDPSsPVIp7bdAyllBwp9K25ppbS5MkxZ3/h5xj2qXz4r9wt03P04qee8tTaNOHKziHEnnL5b4BwWYDPHetY6dazJG0kjPG3QlelbMeh2r3ckzr+7H3APWmXEVrbRjy32qOMY5NdSrRUfdOarQnz3T0Kml2z2bS23m+bA33M/w1YeS0gnkXeSf4sZxVe382Pau8mMHILHtUssYuJFeFASRgkms23N3Ju0tUVZJrQ3qjaz+bxuB+7VqSdBKEjIBiOAprJlWSC4G3KyIfmwetXVaOd0+0OFnxyh7/WqqLmtchx5ZXRb/ALQnt2+0LISD3B6UqXEd2SxlO8N8x9aw9Riktv8Aj3DlBjAB/GpbXzih8vO1idxz+laU6avdaHTKUrWeqJL5ba6un2OvmnA9c1WjjvNPkaZoFdHOTjBx+dWJUjjjSJYuRKD5i9QTzWxDaq8QZ5VLbe5xzSc1TdhX93bVmHNHJIRPbKfMQZdP7wq9psH+jbtqoGOXB7e1Ur9JrLz5fNdH3YDDv7Us892yw/Yyvzjc3+0PSi/NG9zBzbk1bUdq2nXHmreWWd23jBPWqtpdXQmhEk7MZD85YHitK2uJLlN4YQKhOBnvVy3hhklf7ZgRxJlTjGTTU/ctISfK1yrRlOGJZC9xKf3jAAg98VKGYK28AjnGegqvdQTRyGaOcFA2VQntipiouLYdRvbGQelYya3ZrK2qIDPLMreXLu2MOGbGOaDqZgKG7h5lO3pnAqQ6T5YSdY1lQsRIAcdutWn0mO4xI+Vyo8v0q3TjFX6k4ZuUrsz49KjYXK5FxBLypI6VY0rTFtbSa1MWZ2O5Mt2xSQWVxHLI+Wij3YA24zViaK4tZYnjfOBlww61PPK25vPe8Vcqz2sk1stqIwkmN4OAcH0NVbiPYLdLuLDk4O3OMGr11di2ZJz9yTgL7+tR2Vyb75ZNkbgZA6kihw5leIlPXke5VMB0+aR4dwVhhQT17YAqvdRs5AT5o0BLE+vWta4s5XiljimBkHzFj/SiOUSRifyQGX5WXH4Van7Jaaiq3lurWMvSraG8jaSXerxnlCMDFPm8plaO1GJm+6ufv/Wr0tyrMfIXa8g+cDp6Usi2seLiONRIFwJMcn2q1UVRnHeT0i7lG0eU2slx02P+8XsvNajXQvbYIdsZPA2jqKyX1B7Qx27WqpFMT5zp/FVq+e2O3+zLgKwjyc85OOTVe0aaSRtRxDjBq5IsEqBcKHI44OQR61jX891a3z29xFIWfkDPAHrWlp1zJIoa2DFt3IY4yfWpp1e+llkmTYygEgc9qzc17TUmNOMlzPR9jBtJvKnSK6bKPJkFznAxWtd3Cae0kR2+WG3LjBDA+tULu0220l6jq8qEcdMVlf2hcSgRSyCSTcPmY8YrvXLVjyoUKcnfXQ3LLyJnbLKF2/Ln19K3oLoWsf2ZYy6lQCAOSa5TSp4pWuIypLhCUfPGRWta3lzbQbpQshYfK3cVxVKMnJspTjTXMty7Fam2LFZfMjlPCsPun0qeN4pj+6k2PE2GXGQ1U5NYWSGOFJlzu5Pp61JFOjhmhYHDcn0rGUJRd+hbrxqdNzRluMqgj4IOWAOKjku2mcoh7ADAqOUxzx7yQDjAOOQaw7m9uLK7V4AJGVtpzxkVrGPO9WROU47Glcm3ugvlpmVH5IB59afPG10qiAIWx39az0vJZEICqkgcE47DvViORBEzRSlWc8buBuqatNpb6nRSlGWhBE+om4ME7oIo/wDWbuePaq1zp8nL2UzTIX6An5a0Jpo5Nqs3lk4DFuR161Ytljtsvby4DYyyknIpRm4LVGko2lsYFtcyo0UUsHmLG2GbNXgTFdLnA8w8emK1LqytWP2qFd3y/dHGT61iQTAzt9o+4ufvfw1pKcauqOeVHkd2yRyUd0dA4LHqaQsvItlCox+6B3qMiNWYRybwRkCmPHMiFY5FJXOF7g1adkosilDVuxaXySQ7pvC8bG7fWnxShsWy7NgbhM44qsksU1tsliP2leMq3B5701JIVZmcBBg89waUZSa0Nq6clorGxaSXkUgjhCquOSx4x7VLO9tf7gQqrg7m6YNZMIuZLTClWVjw+/laT7RcJi3R1kZjhsLxSjTnay0ZlHT3ZbCTRW8XPnbT1UdyKlt7mGD95NHl8fKT6UyWVZh5bII3A4c96W3jt5ostIZcMd5B6VpyykkpFT9mnaHUrys7xpkDKr+8PvUbKW4UEkdOadBaXDiWF43yCMNu4ApY7cbHfcCQcAZwc1u4c7vfYmNZz95qzZEXEP8ArztB7Hqaemox/Lb+UyoDnA+8aSe0dyrEtkcfSrNjpjRP5s+0L2bGcVlUilsXTqSjrIpXpV9vk5CA/OGHNPWzkldLrbtZvlXnGB61ckt0glBkk3Kw+YuMDmpXEzyFY5U8lVG8Z5H0rGTfLZImNZOTs9CikPlloZAXLdPerUaRWKqXkKYJyM5A9qkjtkYC4SUkKTw3b0p9wI1s94lE0m751I7evFctSUnJJDqVU7NLUlT7LHIJQxVZBux60sjwXLJH5W1SdwBOM1CghgjiIi83zQSSQcD2FTeYt15EkWF2OQo9frTptxkVVi6sFyaE4dcNFGcv/CwPU+lKyNa7I0nO6T724fdquyzQuylULNzuUY21JGyG3MXlHc33nAyalyc5ILTTtJKxZeQiRcushPKn0oGMiWTcV3cfnSW67NjyE4fAVcZpb6XeI2PyIoJA71V5J+8hqilFuT0I5Z8TMzsrAng4xgVFHGIHG8/u25AJ6U2VBcSAHaVHv0NW4oY/mWRi2BxngGtJRTE3JL3dkf/T/PGRmjllCSqVfBJFUzNtLxXZxE/OfX0NaCwMhfGChGAwGRVBrOJGkExBeRv3ZHBHtXytKEb67mM5uTslsWIhCYyYzvZzgn0p7bo4xGFDnPQj7vvUFrvHmLKmwgjkkcmreYIMpkGUHJGeatwtqjanUjOPuvYZ9olg27AzMpBbaOMVN9oiuAz7cEZ+X/Go7G6iEpuc7Sp5U/xUXN2l7cfY7cYc/Mdq44zWMrvQHJpXvp2J4bhtySHbggjGetVpnaaaG3tGZWZ/mbGcD0qa4ljijHK5YAMcdfaq6arDp6SOLdtxbhB1PvSVJPzJlN09JPQ1Z7WW0SKFSGkbAJB5A96zru4+xJNIrLlmzjdnmoY7y4EquV2NIMku2QfQVM1i08bRzLGrPyxXkKc0QhNX5huvzNJaXKD6jdTIioy+bKdzBup9s1a2XMtoj3Cuwbqe9Ma3ieaK3CBtnZev51LLNmQRx7VjQAud2T9K6FSqS2MnK1472DdDb5CwlCvQ81BNdXDqkluPm2Mu0nqfxqz5jTgrgAE53e3amT2R2qwIUk8kHNJ4ZyfvdBQqPZGVDfywXQlvFDBmK7A/NaIY3t0pCtEqg53Ec1JcaQLq286XAMbbkPcn0q4LPyY41VwWkTOcZKjvRKCik1uzZqal72qK7W6xMjZZlcHaAe9Wja7ZFMwOFA3MOetUonuBKDDcblizleua0luSYI98fyk4z61lWlPlu2RFxvbVBMgSCT7Mrb8ZViehqjaSXM90+4xiNVGAM8mtMzLIqoGRST0x2pRFFpsDyrAnnvnBI68VzUnKT1R1SpQcotMyLqK9+3wSW7KI8bnUkcY7VZvNRaxt2lYEkkFcdM98023hYt9ony8svDMf8Kmul3x/ZimFVOS3vXSlFO5j7XWShozGl1STUgJF2rIp65wMZrQt4rq5iGVOdw5B6CnWulWUFuftG0qzcIO1Woph5xt7eNt2flJPGKtWTRnJPlU76jrq2kjjaJCArY3MD2qCWZEtjAig8YI6g1JPegExSDaWOHA5FRvB5CEg7N4GBjOBUTjHm5lubwlzT5uiIFskbZMp2MGySBVPU4YEZ5MOW64BODTrvUJnDpFGVaPkOx+9U1tFLOsclwuFK4K54NW4yeo5SpOFkiCzvhAhU5CvySOoqxdXk05NuvlqMcHGSfas/U7e4luN9pHkJgE9h/nimvCSD9pnw0T53djRKHM7pkc0KasW7byAzCTapY4GTyDU0O3dI3+sXoV981nT2sc8Syl2kVvbua3Ip47GybzFG9lG0Y5+tRKCasmOLvTu9PMr/aDHHsRcDcN3+yKuw4bEjgtGOhzxWbJG0qHLY3csR3qd7j/RUtIX2jGd+OtRKlJJMxpVFOreTLrzFJfnPm8ZAqvDqckbHzMIVb5gDWJPf3OM7mQo2E96tWUr7Q92gMhOScVnOi7Jo2m06ykjWvdYjt3a4X5SE+XA61lz+I7xLdJpMr8+BkjNX0hjZF+0xqUAzgjJqnLaJdWvlqCdxyuRg4ranNSleSCaqq9mMbWLaRU3ZZpP4x0qOW6sxCsMjc4+bdxULaJIko8rcvGDuGcVeh0R1Mb3MAcqeXyeBVylHe5CcpxvsysjGZSYzuUZxiormzmmEbiLLNwDk5HvW4LjT7OUhxwq4ww6mlj1GDzA5mijCDO0cHFQqqeyIioqVnIxIrU6dMGWDzJXBJc+tak8d40aNKieWVypPUUs8sExNzADsfoxHap/tc08QUooROBVyu/eNqlNRlyvZ7GU+pNFtizkk9RUvlm4UxzSDeeoI4zRcQRzsqzoEZTwcdRUk0SwMoSUZ916ih66mClOnN6XRU1DTt6jaxJJ6AdTV6ws2sYpJJZctggB+APpii2vbiJlKRq2Tggc7ferfmmTe1xjH0xRzT6hU998xWsJrtd0gUCRsj5e9WgqyKI5Ji5XkjOTmpbdsMqwkkv2xyKsSvZxHHlhXB5J9aJJuV29jRr3LJ7kMNrZTyKc7SuN4Zsc1dubC0ihFxbOQqg7/n61j3EFxOzybBzyD7VEjzMpt5WDKOvNKKl0EpRtZRJ5b5ppIfsI3oRhcjk0msWlydNE/R94DDHJFTW9uLaVZEREUDjvgVZu9YtXTO4cHGM9TSptt3e5spKKd3Y5ae3lG6fDlCMY3Ec1u6PYK9mklwkiyOMLuHFVbm4nlkRfKHldcEda2RNPNaqkTqgXqMVrVrNaNGdKCd2tTMECxTTW7PuUEfKKe8q26tIYwVI+VTUE13Bpt4PMlbdM4X5u9Xp7q0kKx8ABsjNZxk5PyJhT1d3qU2eKO1OwGNs5x1zSNbTKiyxu0nIIA/hzTLu4j8zZ8okJzUcF7crNKwIEZAXpwDTkpt3G3ShruOmcfNHuYSDvUVpaN5Za7lIAJY89aUxSCQbWy7HOetaF6kFvaRpJtMjcufWs1s2TThzS95mWjXd3FJIRsthJ94cZrOvLeRph+9kKO4wo6YzXRX99bDRysRWDAAB65rBtJuEurkSOq5CE9Ca1p80uhdaNKNo3LVtOfPa3VArIcHPcUtze3AuNiMGCcNu5xVS1kurm9kNodzSn5gV7ZokDGVvNuBF5nyg4756U3TcZaGPtFUaS1RI0Yv7mOZ3aMRjIyetbMqW7L8km9SMMoOOcViW4EAZCxby8Lk8k0jXvlMJH3RrGwVnPcfSpnBSaRtGN23Y3NglZXjCgxjlTwQKqPYwtMzTBSC2Qh6mof7UtpZHmspG+7wCOtLbyy3gDk7QG+8aKcWnfoWoNR5bltI7a24CAjGDk9KntjYyQvJawN5p65PXHemXcaJbIYiGkY5yD1qbSr0wRXEkkCDA4yenrUSUuazJ5teVbGZPex2l2gfe7ueCoJ29quW9y8bCbefLXlsng1WS6/fM3k8P0J5xUlug8toZWEu9Tx6e9FOMpPQwSjTkmi/BqMM7SiTIR14ZW+6aoNpWoTsl5BdlhI+BGBwRRZad9nJEh+VSSFQ8NWpb3LQwDgCSFuFIxgVopRs2dUVGWknuQ6dpyWMoilJypByRyPxrRvI7O8dbcJukjxgdOaq22qI08jTbQW5GaFv0kuRc79sgYcY6ipcU1tqXGaiuWOq8yw2lxTFkW2VZAPv8A+NVLaMK0keA0sROZB0zWj/aXmSygfLEOhxjNVPt0UV0ymBQWGcDp9aylBx63NJRhpMyJo57glLq6kiU8tGUyG5ojtYr6VA06hIVDcnGMVq3DxTwojw5kblznkCsDUoZrKFhbKGR+AwPK1dpR2POqpzd73JtSsD5iShVmtscPu6GqyWtjbzRXZt84GGINRWc+peULX5TCeS0j4NQXF+nmmG2MjKmC6joDVqLutRN8seZLU1om0951QI8Sbhgt0NR6ooEzRwQsqRt97HX0NRQT29/CSsG3PGc9DSXFyYEDSlt6jA3dOKyS9/U1j/D5tNRkqSI6RJjzHIMjDj61aW6g0uP5Zny3QqM4Nc2dSuJLjOckA/LnPNWIzG9vwGabguCT+laVKMlq3ocyUfacz0Zea+Mq+bgb92GcA4qyg3lAjA8g5qiX2LHEY2iLYy4HFWbLdDGZHTMnIL8crWfJpeJUuRF83f7tiUJQcsx4p1pfRJtMuHTjOeMAmqou4/MFsW+ZlHfoKhRonu1VV8yE8uVJwamULxszOU1dWZp3up+dMLa0dXjVuQvIX60kENxdTFpVCKcbHx0qO0jtbWQ7QFQMMEnqKvnVo2uTAhRVUZI6CtVzWVkbxlZ3mzMaO6gWVLqU3Dx8lsdj0FIFuRGWSJljbvnkfhWpDcRfvTLLlJMAjPGe1TLfWllabCu9s9cCkpqWvY1XNJvWyK1pol5MVCuhJHO6qNzpOmWM6g26vIzfOR3NOm1tmuJZfNIdFxwMfQVnme4vrEXRYK28jBPPBrGVKa96OhfPTirb+ZduHW0njc7OOBxyufWqGoXP2qQ/vdy5BVsnPFGlWc2qy3VxNelEwBjb/WmHSLxScqFQnG8nt610R5oJTkDlGTsj/9T89LC6SCEzw2xklUc7ck1Fp3lPczXcsTIWGBnjBq3pb/2XlTzK45B6GtORYo7UEx7hI25wT92vkLOT2Oibap+7r5GJ9nkkLrIo2t365FMfw2XgaMSAYOcE8VpxqqgzecWh3dOOtRXUavG80cpaTHQ96tRlHWLOBySS0MWLR5d7rsXYD97I4Iq+lsXP2WRl3EZU55FKlwInEc8bDeOop32K2l3zzXc0bryjK2AOKmNXmVjVQbmnuSfYPs1putnlLZw+/oaZaT3DR+UxVgvqadZ3TTKli9wGl+8CG4IqjqN2uka9H57/ALtlACZ7mtFTjJWtcmpdu6di3DqtjdXX2KS2DOnQt3Nb/wBpbywkVp+8VRhVNYF1YWr3aXygiRRlUHTFWJNTu4YpJFidWA+XCk803TtCyKp1OR27lbUbWOa4W3vJCLiQZ2Z4Wo9S0m9/cC1wqbgH3N2qdNRgmu4pGK/aJFwxbHy1dnnyvlGRWwegINEOaO+5nU9nN6mTePDp5SFnl38ZcZI6VaFtBLZG6hmLMw6ZxVt47adUUxrKxOMEjisy7tZLC72DnAyFQnmrglzXM5xim3uWdO8OlQt99olEmDhSeDWjLpVsIRcxP838Q3dTVbSzd3UDTXLCMR5wKILlr+T7EqbU3fezVSnr6BGaa23LFjeXkPmpGN0Egxt29D61D9tuYhMFyWk6c9KkukudIX7PbNuZzy3pUd1OEihkRVMjNiQjHFctR801fY2hRcr3epBZahJJCyXzncGwMKAT71FEyoWIl3BnHQ+9RTwPcXht5FMSHDI4P3vWqN3YPaKVtpl2RPkqDzitY03e62OOdPlV3qzYvytxGQJR9zCkjkCmaX4ehbTZbiJj5mDnLc1Saxmv7VHsZeJAMPu5Ud61dGdtLcwFjOuNrFj1pypS5btlU2736HMpoEoMjveB0btjBFR2ul2l3ftaJqOEUD7rZwa7n+ytKnjnFszQvj7oPSsFNOtNKZ2NsRM5+Ys/GKbnJLyNvispapFiSzCwC0eM5iXiRTkk9qr6o9zcWaQxFmkjTaVPU4rdtbi2ijhYKXDHac8VS8QX9vDKDHEIOg3ZrCLne4qkafPzQfyOb060jE7SX+Y5c/L83J4qzcvHdo0Frcv5qZHbBx6037RbiTMpjMqgsHHSmaQtpciWKzPz+Zvmc55/+tXTJyavYyhNuVriGTUIZYUeEMMgYDEBlzVOWC2tL/7bdWwk+bO3PCnNaOsa3GlvtVFSWJsKWPLe/Pal0S4/teNofKwc8lgCCcdKxTlG0kjeUry5blJtT09rtX0uy8u6fBJP3fxrT1bU59QjSzhQfaVYeYQOGx/SrCabBAxSKGOIlfmYDJPFV42vbK5iHkq8bdJAMZoVTnd0hqTptoa7yW3LxFFXk4PX86vtqs2nQmRB5hbBX2rE1y7ma6BbPksmCcdTVrTNThmRjBGzLAvRh1q5Rb1sTCfvctx1/fq1s10SXlKkELkZqezukEMXlneJMBcnkE9qqXMqazDJFbSeSy/8sj60k+lzabPaRi4YoRvHHQ960jTd9dyfZ2k3H7zZt9R+zFo/LZiSd2TTZtTe3hkuBH5yIfmA7iqt1qFvpk8UhO+GQBW4yQT1+lSzSw3UgFuQI8Dec5/GsYt3szb2koxaT1LnneRpm62OyOQmT5upz2qvGJIbYTo2C3zcH7opk0cslqkdvMjrGcNu6461PbC3uLEo7GOSJSdxPB5p+yinqyKdXmeqKrXr+b9olcyAYwCecdM1LxqLFbf5CMb19axdVkkvIC2nIW+zk75EOARUNqVdZLl76SNgORnGT1rodGLjoyV+8qe6dLNFnBERfYhxk96p/wBvvHE0M4AYHDL6CsuLXNUikgtZAsyMMqOh/MVnXWq7r64EtsGUJtAx0auenRn7TlkypRcIXjoWr7UlDecGaSJQCATjNULjX77epbBVM84was6X5N/50clt5cgjLK7HCgfjW5No9le6Q5EAedxkMD1OO1bOnBO1tjKMeZ83Na5iJfxOiJuLLMccHJHFbMd9LLsijG23QbVc+tYcXh68ktkaUeRcRviJfX613+maRY2ekTKhRpRGWdu27HoauVCNtWae9OXJG3mY1p58Uf2UScytuAkIYGqxuWF0tu8PliQgMN3y/nWa1zdxY3Az7XO1gOVBNayfvdtpO+3jKsccGuR0ZU5k+0XJysqza1pipKJY3X7OSAMff55qS0urOOEXVjM6xv8AMyZ6D/JrO1WytE+U5absN33veq9lFqEt4sLQFJOFYumMj2/KumKTk29wTny2jsbt3cNBdi5tYS8ZXlRyQ1FrdzWrH7UrObkbgT/dz0qxG52NAMxyqDgYzuqteaZPcsDNcHygvJXhgPSsKsrS0Hapa3UpTaYlw5nDuMyZxnoK0IoLeGZUt+QFwI2PQ1PbywvtEKl1XqxHWrFtZGOb7QFH7zjb/WkmkaUafNLlZlNaxtM88cJDDJYZ6n1qjfaTL5xfy8IVBHPRq7GWyt5VLafkzE7TVEwYl8ueRWQfnmhOdy8RScJWOTt9C1NybrzQrocAbeorbuLqzt7my0xrbbhSwJH8WOa2GhM7oEc4B5IOKS/tYrsx+evMBPlsOpz61s/fV30MFD2TtDqY93bSPbS/ZWC7egzjjvVe4hCw2mnOxJZCzSj19K1VtPJuE8zBB7Z4qvfGzuFkhL48sjGO1c8JJTZUmkkmc9fRWaSt/ouVVMeYRwf/AK9UtPszqUrW9ptV15+bpiusjS3W2a3ZRJwSFPf6Vm+V/ZkL3XCNIMbWGAo9PrXXGpdaDpTiviK9to0NvZ3EtwgaaI/Kw7j2qnJKGsxJt2jOCWX3q5azvexyiznLuFzjGMGm6lsASC5cFgu4rnkH61dG6k2ddKopSsYKTpA7Kp3CTqR2pwy8i21jkKSMtzkGmrFD8020kIwKqO4rX0qO6uGaUvHEoH3SMnpW1eSSTRyz5fbNXHvp0ohSKacv8wLcflWzZxpaxhJQZGbkkDHFZtkl3bzy2xkkeN8HLDO33q9/aKAtC6iNimC78bvpXmzfMU63K7otA2c2OVw3HJ5+lKlgYYtsXQn5Rnj86qsNJewSQkN82CAeT71ryTxLbRJaAbCuCWpyTSs9ilX5mnczZY54IH83aUB5YHOKx79RG0jWce5WxnY3Fb99IIrdVjaMyP05yDVCa2SOESQyhADukA5ooxjK8kVVgrpJmJHI1pg33ylwAjZPArf0eWCa3d7U5B+9xVOC2TUCbd7ZZIgOJfQ+9Wre7m0h/scVhEY04ZmPH1Fazk5LRGM6EUnJ6GpGpKh0jByeWNTRCMgt5YMqHk1Vt5pmbaCo39OmDUM32u1kZ5tqKM/KDnNcri+Zcu5VGm07vVGjfanHbwqZ9oZhyxPSqF1D/aEAlEyvtHB9KyEnt9WdYrwEA5Ixz+NW0tWsreVrK8W4UrgKeopVWr6blx9pOevwifaIre0ksHdnYHKv6ZquswMBEEYfYcbQcH60+EW5j8p5fOumGfLbtUF9DPZlZY0K56kdqunFN3b1NbpK8egyC7KXe4+YIc/OoGRmtH7VJPcCMfuxIOBjgCjTd95GdkKxxr99scE+oq28cTRuqcydBRK70OZpu7i9yl9ggsrqLJOTzk4xmtEaj5H7llUMh3fWsiTSdaVusbxIfnw4JGaiuLi6MP2n7PsMZ2hz/EKFB21Y1GcXeKsmdHc3clwnmLEuCepHNVJDAQm4rETwSc8ms46xDciOUH94vBAOAK0kW2vLZ4ndR3VgckGn7JtJFczn1FutTMCwRx3e1EP7wYyT9KSMLPD9picvuJO0nFVBIt2kkJVWeMbSwIG7FT2pjkw6HYNuNuelaOgoaN2uae1s9rov2XlW5dfKEiMNzFj0qS6hhYYiO3dyBj7wrLs/Onm8rayx5IUgYx7mrlrLcy3j28reYIlOxjxxUVIyekdBQqOaehJaaDDqTmUDy5FwcN3xUWoaW0isgj3cgEjqKvaVfbDJbeaPMOTnGOKJL8m8V3+6uRkYrOHM3q72Lkqapq27OTuVuEctKh2rhOnf1qSG5fTbj7Nf2zqsrjDjt710txNazz/NH8rcgnoxpl3d2O1VnXfs4YgVrCbuZ1UktHsZj28gXzJow4Y5Qg8j61HtjlL26SvvVipPbp61qTPbnJVf3ez7zfSsw2kULeduCRuRyT1bNJyUlZmcVZ3ZFdXCsHs7sF5VAKhelVLK5aVyqx7io+VWPAFa15ZLuGxl3ZB8wjnr0qmmnmPUPNBXyivz47n0qqKtJpsuc5Ra5T//1fzqtoYfL2ofLIOMEdDVuOF5m8qbJC5xz3qnM8VvMifLH5jZIJ49jWs5JfMZUKy7sZ6V81VnbWwSVPn0MjypbZ2tr352LcMD92tOyh3IbQSKpOCp/pRcQpMd8ibsqMFT3qP7MqFJkJyo4GelYylzpAlDnbWxJOs9nIYnX5ecAfxVeluUNukRQiPoFz8wNZuoXQizLLK3lK2FxzVRNUluriMxOpiRcjcuC3atIt3tJGkbRbcTVlvHeJgEChWGC3tS3+qL9linMWQOCcc1zl3qMjSFVYgKw5zwRUdxqDQkpNukVz064HrzVToN3sZRqy11NW+jgnjinFuNhPXNV77Sv9Xd2rsowDgHAFVTrMUh2IpSJBwTzg1IuqxKoFzIZB5ZU4IxzVRjNR5WaUZ06jcmOL38NznexRumB1p93FciZp7aQAE52+lQQ6p9iCbWdo1O0ll6L7Va83zbjekgVJG34wM4o9lrexlUmk7J3TMi6lmiliW7O3C/MR0JPOavtMYraKJXaWNzyeOhrTkW2mHlyIvmDqG71W1KzGyJxGEK4QlDnit5SprW1iacFTT5XuZn2WX7TsVdxHAJ4Gap3i3Njej7V5cZuEwFU5wMV1li5W3E20OFb72ORVbV7I6iwuPsyFxn5zxt4qYT553Ri6FOSs3YwLa9jAaKNuCoLstTx6hdwuJE2MGA47irMOmqLSZBHErg43gdc805NHh/dzSyyO/TC9/espuKkbyST0K9rpraqtyJZVV25Xng1iSaZJZo7vA7FXxuwfl966RYXtZVihjVDJkK5bBqMXfnrJbXnySIfvnknmlRrSjMqMo8qT0Zjx2MtuqXwk3KAANwxkmtmeCRUTyoSJZBlsHgjvVq3UNEY5dssQGQfQ1YaGVMFvmiHKEknbTxFWMmmO1K99zHzp9xB5Cx7ZlJGM8j3qaCO8tLd1MfmiPlH3feqVwjy+ftUFCRnj5qsJN/o81s+Mx/dYnIFE6nMrRMo2dS33EVsVlkjuGlKAjG3+dNv7KK4ka8t4yPlwx96sWEYurdrcqiTIC25e9JmZ0kt4f3TqMguPvfSmm09CnRbempjPE0YVySyhuavLNHNiFIDj+IgfypI5y0flKgM8eBISQO9LI3nyKbZ0STOCvf35q5S5loaXp99Rl/p0yMip828cEnpUVvM0H7uWdI26DnIq+l1NzD5kbKi4bJ5NJqWmQPp8M6SKiuemypjv7y0ZnKpKUnboSRTGWLcj72XjsOPWqsyeY7rMOFHBC9T9ahgM0ZjYbGRBgqzbeKspqfno8ZQgZ6HsKUocuqNIycmkY85kgLNsbcvAANMFw0RaR43Lt1YDit0W9rclTaKGOfmB4/CobiyIUyIixkcNGOuauNSCaixSn799jFR7pgDyCev+1U8csgBDLlv73pT2UGMIxZGU8BgOaJrYizL70VlfJz/EK6rKeq0D2XtH7r2CNiu752VW4Yg9vpVyKKGODdCitlT8+cZqlawrLEE3jzWGTgZq7DaRxsXCk/3yT1ritNS30NINRvzLVFMiOPBOeORU1kYrVGmCmQM3Vj0rW+wQ38B+yFYnjAGMjJrFurK5iX9+qllb5l3VsnfSW5m5LlTNOa7h2SOi7iB0DVSOowOI0K7g/3geGQ/WqLXJjKLbozq2cOvINSJlgX8vBUcN3onFxdmYpTcb31NDczb4Uw0hXcD7fWqyX1xaFWl2sgYARluPxqta3MwV2AK7OHPeh3WbbcHA29ueabi2rXNeXnipX+ReF8oEzTMoc/6tCfftWe81zcTiKHj5svznNIY1vZd4VzsYEYFaAs2tR57qoz9zJ7+9QpqOjMamEvMuQypHAybkLEfvQMdazJLh7222piEqfmcfxillYeYskcW1T1IOeaRxtYBkKqx5B7+9RJQ9QjTcpNbIda3lwkD2zOxWMYxgYx6j3q/pdsotsk5UtndjFUENokhYylpMghcYq473ggdGxyckA4YVlV5b6DdDkWjvYuz26SHc7HcoG1h3HvRHEPMItseWoG7Ldz6VQspjcSMLm5ZEUcqTz9KtnULcWphtFJZASrMegrJOS2RvDWN+hKbmPzEg+YbSdz56HNR27zfaTHH+8ibnLHkeoqrEmY2ExCAcgsCME09EEEReORlZuhznNFSU7ibk1d7I0I4rZWkV8B/MyCeij0q9JEqjAKdMgkAAmsS3vblQZrjDb1wQRgg/Snh5biNYkUFlIOHbvWrd1aTKUYNXRcjlQhmdv4sBRwBzWbcbmPmfelD/Lg8CrKQ3cah5wgfdyVPC1MkduysxQM7kByT1qVN8yTIkm9o2K9r5U8j+aoDkZbnoe1Vr2KRFMtq53nneT19hUS3YS5kiSFkAc5LD730rQ8hSyptzwMA84pVHy1FIygoyp6K1tylps5kvMSI6sFB+p7VJbyNBM93NIFYk43DlR6VeS2S0jX7T98Hd75zwKgvLOF0RVfJ3ZOfetZyhMiUElbqNdpLgJjIQNkgjrikm+zFowW2O5wQe9T28N4sao+P3YJD9OKxpp5VuEEk8XlFj5ZPJH+TWVOlzSuuhNW/I+bqXiubmNYLrlHDAMM/hV9bzZmORsMzcj86yfL8x3iEagk7vM5x06fWrUMUhQq0XBxh+M5rScOWNyY1pRklFGkttyskPUHLnNWkQKzssSMzDB96pXVyYbVLS3bfLKvB9OOadD53lgGMoqdST1NZKvNR5ToS/fJ7Fu1thDDKZVwC3Ge+T+lU5YJ1c9Qc4256e9aAll+yBQcfN0JqoAyzFIctLJ0Oe1VCtpfsOvS+zstyK4M1t5cEHOTubP8P+NWxHbiV5+cFfmINZ91BLDOkksm9gcAA/e5o86bypNvzPK2zOPugH0pRk277ipys9V6EzRxp+82FQ4prJJIqlAdsZzgtjNVATENklyxVRwD61d/tX7RMlk0QXCctj+tTKE5yRpenLmvoLGwacIAu48gZq0024mS4Q5QDdk54NVkUWymV2GMHaD1ai8lWcQW9tu+fO4Y+9xV8nLt1Ek+W3Ymadrks0WFhj6MvWiGX5XPm7nAwu7vTLa2kgl2BcJIDnmtVLOD7LsMQUkD5s9KicXe71NKcJy96xmQRqPnZ2ZuhXsKsWUlsFkVWLDHJYdKW0toULRmVgoJ+bHU/jUTzwj5ghWMnH1NVCSkrLc1gpU9WiCaPe26bDYPyqBgt7/Sia4jRd5I5xkY6fjVmO1j8oy+eASDkHnAqMxWoQgRZOTjcevvWNRO2pjUtGouXqMFq8itIWAwCzZ/iFVVk+0B7fG1McAHpWgyypakRxNJv4J6YqvplglsZJLhlxjcDW1OKcHJPciupuUaaRJHCVAtDy0owCOCaoSWMdrmDP7x2wVxnjNX5tUtoWCySruPAA61Qt2/097mbOP4Tk5AqaaajqKvFwskr/oaUCW0EKhoE9CvpgVDf3ttujfymaRgfnI4A9Kqf2pBJK8auQvYnoTVKfU9nBbLJ+TVEOd62OhOPLy3RfQPFD9qlIVix2oD2oiL3ReaRFTysYPqKzprvNswMZLZyuAT9aSC+ubhVg8oCPG5mI5NVO/LY5lTley2L7acbmd7yBguQAQe2Kba2l9HfYe6SQH7hZeKms51twGLBFYZOec0lxczyFTBErKThyBjFEas5e60PkvG+ty25lmuFtzGpbocEYqwkcdsXkPJ24wx6GsuIw2MwiDZbgs+eW9qnub4yYleMKrHAXPb1pVU0720Lozc4+9uWH1hUxHLblYhk/8AAqZdTXUqgoSqkZChutLaJsyzEOG6DrioZwI5VWXJLtjAPNRzLm0FJzjF3dzGuLlrmVbYMwZf9YzCpbmW0Eixuq+aR1AFbV1YxW1v8qpgjcWOOBWLDY2cVyt9cKspkPytt+7WyqQUtCKeGk373Ut2yeZCqFzsQYIxUlzHfeWtta4CsckdyKjk1O3h/cpgK5GGz3rLurme0nWQ3ZiQ8qxbpWic5y02LquEV38z/9b89jHLbyRyuoJAwysanMMN3tMkm0q2RtFZ09w11BGwJZupcNx0qjaX102QXjjweR1Jr5OTcpXLUo01a10zqEtGhmU26gZ5bnrVTULjzJEwuAhwwB4qD+0WtLQyQs80u3C5NZ1zcXvkRo2xJpD8wI61pS5pu3YlypuN11NS0uytwVUBR2YNWg0sN4FgltxlW3b1PLGsK0d1j2HDsTyVzgVN9vt4bhYkVwWAy3UZrOcFJ6jjOEJ2ubN3cwxWmUwXx8wHSqVjFJKpkkj4zkHOKrreLJOo8vYvQd91TzSzI3mrhY/4FJ70pTlfXQmuk/gJ2nLloHX5VB+YGi1sllLtcxK2wbkJNU7ZiZd7L9459jV6eZtohgk2qBhqxlKa1Lp0ozd5u9iukMwlMpl8sY5Q+lVLnWxpglTy5QT90gbs1LcRyPZERuXkHHJ61E9lHc20clzK0ci8NlB+Vbc0pL3tjnk1GXLC9yjJOZjFdSrwSSGJGR/nNCZLyT8yRpn6k1ZhhjjmUl0baTkEjkYpk98bZpg1svl9FO4VpCd37ug1Tco3kKXURiWTktztbgrUxuZbmMNHbyOAQqoB941i5+0Ph8u56kYyorprS6i0+OGS2uA67duMZ5oqTS1YqdN3s9h0bbVW1kU+ZjJOeV9qbiG8YW05ZmzjikWbz52fAaQnPNSvpVw1rJeQTLFJg478VlCLbCUZqfukWqW0SiO3jId4+oyBxVays1kjeOZ2O4jCsc4p0MOyFpLgGSSMfMxPJqraXyb3MqFUOMNmtY899jSdOLndLQ0LiMRqEtlRSFAMg4P0rCk02W/vV8yb92CScCtV7RpZCySyMCOeeFp0It4ZmiMgyoyCrcGm6snIcaEWtdjOsw81+bQlvLQkDKcmtKfQUuPNHPAyGDcU+IkzAogDNkBiavOfJsxvyGZsAZ5NNSs/dZUox5fIyLOAWMQXyg4XgMTVjbbabb/Km92zuweBzmq1zb3Ukw/eMYiPmXb3qRLJopChl39CtJ1Gl5mcGop3HvJ50Hmuu0/wgHpTlhubiKNfLJTpn1qczKtr8qrwfnyOpqGOW7gVsYIJBUZ4rFTdrsUIpyu9iS4tzFExUGIuMDNPt7dI02jc52/M4NZjSatM2Qvmddq5+XOKs/aZdPgTzgpuJMjG7oaEnvc65wUlzLY0FimGPn3RsSSB2GKhuGVlVlXO5suw6j2qOBcqZC7bc9M96mdRbwtGjE7jnaw71UKi67mPs4N32QiRQBfNjdXPGAR0FR29zHIWWVNzA5UqMcZpYJYwgWRfLYdSO1P1B1a4ieHGUxkjpiplPW7KaUtEJ9taVHEimJYzgKT1HrTLZFlP3mIPfHX8avahbLJDFcOgkRujdwKsaZbKkeYFzGBkBuoPqa3aTeiFCDUrSZX+0pHIIWYq0eRg9uKoSpqW4vCuVY5LdRj0q29rFd3BkuXKszffHrU0kFzBKIbdwsePmI6VnVqOO5j7H7SZn+RHdQxtNENxyGI4xUMelKd8lmiFMkNzyBWrBYTXTy2/mAHHDZ44qs9kbCXzlZxIw+8SQPxrF3v3NpUb2b+Zz1xrFhb7bRMCRQd7HoaxdUvJpYf3ZJQ9SxOfwFbmq6Ub1ARzIT8hAPX3rPi8JT3NxHBIkkOc5kJyD6V1UnBvV6kWS0WqMnTlvSWlhRgV/ixwtdVaQ2MhErEvI+Sx6YxTU0kwxmFHVFRdodTy3saVLCaO2JScpjIyP73pSrzUrq5nKzexYnVY2EKDfK5yIye3rSjZbQNLPKu4ZUD0471nzpfEK8cjNlScfxehrMubq7C+UkL7JG6Hr0rOlBtWTMpqKfMy/FL8mTATM3vgtzVi21WLyXJt/LWJioVf71UNKQ214p1KaQu8fyjdkCti2jj8uWJmVFlkHzbe/atqz5VbqYKOt11FgDyQPc6j+7i/gIHb0qpHfx26yHZLIGOAW9PrUmrXjNHb2BztTl2zgNTbiOWKxWHyGlRmBAXjH4muantdnZGnGSbK8OpyrdJGsSBZDtOW4U+tbOp2EnyrDdE89QaprpTmzikvmVZFHIQdB2FW7OeRFeJJSydt1VUcE0oFc148rVzJuoGgkRnnVmzhge1TSRTq6G3d0DDBYkYqybY3VyjFFOGwT7+lXXgiMgguVY7T97qMVt7Rpa6mUKMlq1Yfp9q6wy+cqOzDjaeozWhcOkBjZkQFcAITnisWZyJlW1+VP4ePesybX7izkJmsvNIB3MTk5+lZKLkrFTXs5X5jauriS6uZpVBAjAIGOKfBPPJZtMTlTkEdKy9Pnk1O3Lsig+gOC3NSag6JbJDKjZY4XaenNSlO3IUlOpPnTHsEtmPys3mHnaf8aoXOpvNJ5EYEar8u7qTVbUtO1htkfz4XndnPFYi2ssNyFadlQ5IIPU12wpwlHV3sR7O7vFbnaafJJeI7honMPG3GCarteBJBbTqjbj0DcAVl6X/oUpa3JaUtnBOQ3txVIl5NQe4kXGHyUz09al0IN3WlilGrfm3OiQaXo8zzNduS4yynjb9KtY0+c/a5WUysuQX67ax0+ya3dLBbqsUaLl2Y8mmJfmdnh8pwtscKxJIxWdSlLa5agoy5n1N1Na0ycoqR4SI4dn4zRe67e3ymCwuolWPp+7GPpUGlW+n6jILr/nl/rUXvW3b2enrcmRI9ox8o7VnPR2RajJLdK5yU0Ml9CTLAxl4I2jGTmtJ9Nv8AT7dLi3ikngxmQA8j8624YlSfdcxhUViRnpRc305JskiCwPkk5q5YiN0mcrpTi25amF5ZMn220uvMIG5rfHNa9yNNl0mLU7uKVwWwXTPyGq0OkxJcSXNogWQLiRmPUe1WrdZ7xPsUg2Ww4O3oKbalqxRle6S3KWt69pdxpq2lh5pZBllB2mqOnavBbxI8Qledzgs3RfrTPEI0qzu4rK2jLzSsB5hPQVbsdEsbaRiJArEZYk8n2q5KFrFunJ7bmygu9V3GRQNi8uDw1ZbaJcWW8xbij/MQDkE1qWl3aWrCBWwHB4JqjHrLQ3L2n2j5SSMHk1EIQpx1YT5Z2THRmD7PHbyShpN2CT2H1qG9tIllW1hRpFlbr+FUhFc27M4G/Lnqw4q/aKPOjJlw7HBHoKzpVW5Wi9CZpS0aI7wR6bbGJkKFVABGSPasrSr+S5LTCaVRGxym0BWrtkksFJZ284jCsSAQKoTWdlG7tEqmNn3MAMDFd3MpJxIcXBamBZXNxDNJLdzlFkLMAxwTUt3qT3gEkb7g3BKnOK3NXj0zUrBLeOIA7sdMHismDQreIhoNwfp1JFc1SpyvlRNONnaOpE13KCjuCREOecVTvX+1oZLhWZsAqM9q172I2sefLLliAwB6U3UNOivNPjuMkSHGT0xUtpaitJ1Hpsc3pdub0yW1+rpE6ZV2GNpz0resIre1ljhhX91jDSIPvn6Uxbd5IjYJy8gABIyCab5V5oKRTNbybUkwwx96iNVyVkaumpLTcp69YhtTIntd7OhCnP3as2lmdLhksrCci5bDjcM7c1p6jNDe26XPlbZEY7mz0FRQmK4ube4uI5C0JHzJ3FEqjkrLoOnQadpMg01rp4B9qO6UH5j0zzWgE0xkfZcYZXwe4zTdVi+xXBSFiFk+YDHCg9qybeS3juWWEBW5356H3qeRpXNdpuMtWizc2sN3JGtxGTFE2/p2qW28HCydtYtpV8kjoTtAGfSptSeBRGIeDtG9icZpI9Qvp7MbdzwL90AdaUatTvsEqdNS95blCGxEWpS3U6iVi/G044rRYWM0Zjy/m5yMnOD6ZqkWmuJRJFuxnEijtU9r9klMlvnJUkhgcZPpVutOSTZzuDd0tDOEEV751vM2w/eYE5yau29tFp9vsiTeXOGzxx2qhcPHpN35dwx/eKdoYg05b77Qr3KLlo0I2nAzxTinyc0djS6+Fk8l3ECBI+wlwAOBuqzNLFERuhKRlMkA5zWBaRRyzG6WNy4ILnOQDW1czfaFRoAgDsAST0FKSSV7GcWlLQqaZFLbrcTrv8iTlR0H5elE9na38LxMmJW6EA8flWxeXSRiOFIlIVAC+epqK18l28zzArgZYgd/ShS5ndGjg1ZJmCPCGqW5Z470OygFQByR3H1qx4c0eO11KWe9gVC+QokOce9b7XbSBW3bQepzVe5sluYleGTCdRIDW0qrk2mNzkpWS0P/1/zuksJYGlt3tRtfOHB4YVHY3pwtpGZHKg5yeFqfS5dSK3FtcHzVRjiT26U62svsDS3UbHcQRsJ65r5dSmtFqc0lCUydbtEh23A3jOAScCp55JRp2y3c7psqShBrMnuIZLImIrK0bEOCcH8qnt7iS1QPKoWPHHYVDnKbuzSTsrPTzJrTTIEEalx5ynJYDr7GqieZcyvIVCHcVGR19607HZNOZ+cSDIz2pt3HJaP5UGCzuCWz0FOVVPRkxhBq5mX1irGKHJLlhlunvitJ43WESOwaQAZyBwPaq2oWt3NcWkhZtoYGTjgitDVotojMQJhYbWb0ptu+iNIQlGLuhlolveWjM8gZiD8w6iq4KJaLanIbdgPnkiq1raiG6WZpdisc5U9sVKbURS7S7SKWZlJP3aUlHTUmkqk05OyY5WEaYCMqhvkPr7VKlxPIrIkxiMYyvrmgW7XNq0YPO4FT6U3EWmt9nueZzzkngCs/ea0GozvzbDYrfUdPnXUAzOJc7xnke4FLeyRiJr6NskgHaetGpXTRRSF3ZSeUOM1y39qXckA3gsg4wy8mtYuVTdCp0731OjttTj+wPGkLo+cNk8GpotTWEx+bsX5Ocn9a52yvmuZvs9wpSNl+YjsanvI0txEu1mcco+eo96pqTV3sQ5yvy9TUGq2Vx5qeZ80Zx09utVrf7LeODHIzuTluDg1WtopHUt5axe2etbQ08/JNCQqyL+AqIcqk09iY0faO/Yju1jtpELEEKONoxj2NLM8N0NrqGU8sCOM1DNbsvLNuyepPBFP8m68swqgI65Hf0pRnY0jTtuNt2SKSUW9pl2HBTjFcvrUUrNKJWZZEGWJFdnYqYrSdgNlxFgtu9K4/xBdM927Q/vS/U9QK7MLKLd7nTond7C6JZ3F3ZESQpsc483AyoxWrcSWNksEUEBaReHcDAqDwc8+6WOPB3/Mykcfn0rXuNO8xwAEBYZcdq1r1G5WZnOCabMxbr7cPs8YdZVPH+2Kk1eLfYRW01tsfksT1OPepo0VGXBwYm4HpU0ktpqtuQ86o8J25JOa4XLl2RMKcZpps5Oya5mMtvBCxCc4HUCt2HTNdnsFt4FAMjYySMgUyOzttPvJLoPtjZMbs5BNX4dNia2F5FcOAWzjeaK7lOGhnGEIy2Fi8MzadES2yV3+584+U1j3Lzaf59teYxKh5Vs5OOntVy6PJjaSR3ycDJAHvUV1paStEs9+MuBnjrToudN3ezHKtFx9yNmu7I9I1ZBbwW8EJiiQYdQdxJ9a2FhS+5DYJ4HFZ+k6WLCSf9/uhOCMDBFWoL6IFmChUjfLndxj6U51Pe2FKU6kbMtQmGKF1kl+ZThQap6cllPeTTXErYwFIZv5VDfalBdeYLYAgkbTngn0rMhSeK6ijkjfIbJGc5rJ05X527GS5l7vVHSPDpyTl0iATbtDdwKqtNZBvs8LYkAwrAdaas8s92yGMbej5Pb2qpe6XLbedcQ5KouQeuBVKCkrpmk5zSvYt28UUqNcHDXEeQpY43H+lQWU73Ujtc/upiT8mcjFZtrq880i2X2dly3EuSPxrZ0q3g/eSyMHKE4z0J9jUeynTjoZ88Jtcjv36Fq7vLiOCLGPIC4bHB+tN02EzRzw3LYjbLIScZqjdSmeGR1GEQ5z2qpcX67YoyWWMDjnNOlGctTpp2ve+xD51xFfSwxxyn5/nAOdwret5re+iitpbVUC/w54NZsd5cxyg26JIrZwSOnvmtSNEtbd7md426EkY49qqo7RfcunZuz2Ib7ww91eRvZeUiDG9F+XiiKyFhM9syOgRsbichq1UvVa3Dwkh8Zz7UqXtreEJNKBnoWwOaiNTlaaM3Rg9E7X+4bZW1tbjcYgN3LN2JqlNDCl40qRkRs2cA9Knu5GQpbXJ/dP1I7VVe32qJoiWUgnB70e0nJ3uFW79xLVFhooTcR/ZnCgnLtn1q/ceTalHSHcx+UNnH41gtdW8cfmFgp6Crlvcr9nD7t/ofSpXPJasftJRdopak1yFm2pGhSQEZYHtVXUZysg8vJGMdMDNaMU8csIdEzjh++afPaxNbNN/dyGUmko++KcJyi0mYMrv9mfdvLBc8fwishLu9CPbygEg5VweSK6mxMLxS2x25c+nNVZ9JtpIUkiG2WNs5zgGumMrpkqPMkmUrO6k1W2e1UESBSDzzTYpokKW86NuDfMHGMHirsEFrbyNNbuVmlxnjgVLqDBh9okMWSOSP1qFJRlZouCShZstfa7dH3zIshIzx2qLZbzTm4ULtK8g8VnSz7rcRxBlX72/1qK6niuNixyybsbmEZPPNF5W2LnBzjr8jSkt4NThdIXXzUPByOQD2pts8oaTeD8g2kE5zWfZz2l/K32Q/Zmi+/65z2pbsyW16k8TFXkGGLDhhT5W372xNOHutS+I3RJDB8uCPMHy+5qG6dzFmIAsByM1TgDIgZ5C8o+Y46UR3MMtwrzttVTgY574qnyp2Wpm6rptJqxUCJNGUnG9ieSc46VVa1aEwvbs6xx/fQZOVrbmi8i7/eR5iJyCPSrUcME0bIh8snnA71TqNRsy4RfPv/wTn4tN08WktyJlZWwFw3T14qtfW2+IFXDlVYLtOT7Gruo6JLseaIeWocHp0FUobw6cyw3Kh0YgBj/FWsHzLcGrPZGVbxyQzIJovlkHOe/rU4015LlYod2wHPXOBVrU7C5UF4cnncCDnGaisL6W3lEkgYuu5ZAQAOvBFaaPWJzP3JJSW5dMsaSp5kJkPJADDt3qWcwkL5kJSPcMSBufWpZp7YbZUVTJtByMfKKiZY9S2OvEmCGXjafeuRzkpHVGnzQfURdUMkhSVuEbmVhxitLTr2C4gfFwzmNcgOCOPWst9JEyGxupfJZsYAHB/GpDp0Frbjy2fenLDqQB3rrbSjd7mMFpGT3Ro2c4s5vtcihYiSSp6Yz1rRuLyIIW86Pa4ysmeormJroyCNpWceYhO0nr71QnnktpIyWdlxhPbippJTVos6HeLvA6RbtZVVY9ud2AWHDetMSSWNlMBPBO9cdPSucR5JGGM4YFhzyD61u6e8dwgSaZlkA5weSKmVLlkctlOVpOxek2SQwyFB5iMdxYfdqEW0DXImUKfM+V+OfzqqdyPc24kLREcexqWFygWKJFMXVnzz0rJta2ZuqV3sT2NrCly6hAIieFPr71cmkkhm8oAGMj1zxWc12qyYAKqw64wTViOYyK0Uq/MOVfPast37xapWvbQhltXuYiHCrACRnuazTcLbviRS6ofXqOxrQuEubXIjw0B5YqeSe9Y1wcObgqEBXGD1relP3rWLjyOPLszXsry3MTTW0eyWRsZJzmpZdl08cc06pLgjBwMCufglX7Rm2YuxTGAalY3qOkcbxmVGGSTmh0uZ8xEYzjPQu3EECTjyyzdAznoTU62duLia3id0b7zEnP1xWc+oSC2WCRQHDZZvXmpIryPeXknG3gktzT9lO9omVW0paIvSWEfkBEuCXVvlyuCaepmTFtGrkD8aryXSzOPsmSI2LMf6mk+2JPgxTP5qchcdMU1GUU1cXseuwy4t5pGLxxSMin53PrVYs7MVXgvxg8cVtWc81zyJwwPzOhXGD7VFqduyyGaFUBA+bLetTGfKrGlNWjuZM9vcWTRybdgZuSG61fGrWvmBMHLcEZpsRfy8T20iQ4yWY559qVrTTLxzdQSmN4yOoxuNTNJyRtFwlBt7iLFa3LkOg+8d7E8inT6LaXcHkbzuDfK+7+lNs4oZGmlDlUZjlScEmpY5tkwaB9jpwRIKpylrJGML+SMo2M1leLG0jOn9/GMj0q/E0cMc5QYBYcE8Gm3RZXlllYMxbnnp71QEzFRtZihORtNEKjkrvc2qOLXqbVuFQCW0JAZcbW9aS4ktLgqjIy88sDzmqNjfXH2hoHZFXHG4VZWO3Klg+0DOST3olOUnZkvlULFO3iVOXkPydSDyfyqtcX9uh2RxPgH7xbrSo08zYS2dD/AH88e4zVjGn28LNdbCD03jvXRJt+ZHs1dWehTuJnhb94jAOP++h61bsrCS4bzJj5SquSQR0qlNduZFO/fGMDaecCrL6tF9mEdvKu9xtyFyRVTUpWSQU2vaONz//Q/NlDHbmT7K0jguBuzjNS6leM7IowuB8wz3rMtrp5G8lzkx8btvSpUtoZWZ/OMhVuua8NUJS+IqFC2qBLiJpDCp3Aj8jS+els627bnDnlm5NUJVzKYYhli3Hb8604NHuIZd8zAzfeQYyDTdGENb3MY1ZxbS1f5Dra2lE28RA5GRnn8KmttPnmkkmklZVGAee/XFW90nnDzrIxu6YOO5Hf2qtPdNB8kwIjLZ2t2Pb61zTq8z0N27qz2FlEKS+WkmI0I81iCRn0pkqxNIHbIUNkYOAw9KjCyNhJmwmeg6VYa0QSqgk2REZjY8jOa5YtqXvMmpDmaVtBE3XWLSQ9WJQsegHanpiNleYjajbEGSTn1pfs10FIlRBLk7XGRu+lQM0kbCGQl/LJ2sw6E8fjVxbnLR6Imdl8SJLiSRlZo5FV0PKnv7VYtbaaCNWZeXUbtxzVVo18zyU2rgbiwbJzV6KffhHZmAA+Yj72BRUaUbI2cI81ybzIjbTIDh4jznoT6VWmaSSEmLbv29B1z7UIiyyb45WKFst8vDduatJaC1Z7liqhuFBA/OiU2kl1I5ldlSLTGcr5hG4fMcjHbvV603YVt2Wjcb+aia6aVysMhM2RuHTimyaosINsybmxnPvmqftXHVGcGpPToTXhtJpZsynoCm49DUUcHmtGN4C8H6GoZE+1WzrNAUmbGASM/wD16OIEEjb17HPf/wCtUxhpqxKClK8ok8rqziI8hchhnpSRaTZpKsgi+fB27jTsI05upmLALgAetVLq7Z7lHUtIv8SjIwBTpKV7I0m6K1loTKYbWCQlh5meme9Z0d5Ct0zSTHe+MrjjHrT7y8F25jWNGimYYJOMfWp7e2+zK/lhJJQud3Yj0FdNvddzkt7aafQWK7EzHyxtEYPOetXmlu5rGKTzdoiOXjxkms+KK5gdpLi3UeYRvB6ir7MNitGuHZvmA54rnsDlFb6ehP8AaHmsy8ozu4GKbA/lZEDMbhh8pNLGoULNsIC8AD9afPdC5IlVRvQfKRxWKi4HQqrqWctGu5AlhFayC8u53eZ/lCH+EHuKbdyLbSGO1nxG6Yc5yVOat2kcutMgkBCRuORxird7oVsFZIpGLSknOenNddNa3ZUKTacoLT8Tk2hkwiRyPsLDJY/eJNadraJAxEgwZkxnOdpoFv5P+jybX8shiBzt5p8QSacPuV1HAzWtRO3umCj1sW3SKNYlm+cBCpOaYrm2Me05MeAMjqpqrd3I3IEKeWThuM5OKmsjG8hnupMySfKif3QK46kW5I2lOV7K1iO51VLfOx+ASGG05/8A102HX5rpTHCSrLgOpPSq1z+8Rrgw5VZdgTODyfvVJ9lsbZ3gEWzzhksTnn61orydgUp25lLQ25/mSLyZQiyKA+fWq999mg2KOVyC5bnBqsl95cLQTsHkVcIOm6s7z2aZpZFaZgfuuD8pogmpOxvO80kup0dqfto4A8pOTxjPFVtUmhZUKIRsyMLwc/4VlwaleGOWNZYo1A+Ud81Uia5UNNM3mSyfKAOM0pwcSZwp2s9zWGq/6E011Kyx7uoH9KWWbzI42TvwD7VjC6e6tgk0GcKRtYYAbNa9jPEsC4TzRtG455BonJpXSJi3azEezVmBEX709wOfrVZ/Oe6a3RQXKk9D90VvqxnZZLVAX6MT3FTOYtPhkbyUyo+YjqazVV3sWqfOtTiZLWOQtzJHGikbTxyfrU8ejuAH3cHGFzWwy2164ZUTAX5vm71LD1CbAQh4wPzNbutZmcqdOL2MV9LnSIv5uNmTt4AYU6NJGtfLIVcEndjGB6VoXm+ZvlVYwmct1qESNLEd4IVjgj1olUnJaClaNSyG20G9G3FECcAk/eqxazJao4idXduoPbtUL7oWQlMhRgDNQLby+aYgMvu5IwMVnyt6sn2/K/XqFzG1wrEYLOcHjrUsIMloIZMsY8Ak9qmjgImCkNvHryDVye1kjtCXbnqRjGKxc5DlSle8TPivbm3hkWKFDt/izyVpJ9RMoSZbV1XvJkHn0pktw9t8qhDvB27uecVMv+j2S5ZHlbnA5AojRnb3txayk1F7FK8uJHVVSc5kOGy3T8Kzry4u7dhbIA/nkBTnGPWtP7K94TNGEjPU4HU0HR7W8ZZXYJIOGDen41tZJamclNmW0U0kqDeRjgoeQatX+lxzKiFmCgYOOSavXUFrDapb24Mmw43JjOaoS3UgGzo2Pnbd3pKU7+4P94229S/ptjcrYujxKynsTzioY7DbefNNlCeRs6U211Vm5kfaEOMAdRWtBd27xG5MLHA4FY2knZm7nTqJLZooapbXEAto7cHYGzlewqvK8TyxgxEzM33gMkV0NjdpMjvPHtYcKD2FR3Cw2sLXUcSvnJGR901tGaW3Qxm9OaD0/IjWB5U8qM+Vn73PWj+zraMRADD5y5xWRPd3P2lLpJSJOdqMcCrK3F1IQ0zRorcll5/Ckk3qEayktY6msi2RuPmiwg4x1zUepWSNOrRt+7I4AzxVb7fGlqLiOVJGIwDnBpbbUlkileRlZ14AByTUfvGaSakrtDoWVcsQcLwarG+s2U25kCknPI71TeSW0Mrxyg7m+6R0qhNDc31zmQqqLycL2rWHvfEjPrbuXUv5znO0KOAAe/rVGa/uZZGbzMEDaQBwaZdXAtpMLEGIIA7ZFW7GwS5kS4VflbnGe9WqPLoaSXNBX3GTPcPYfaPLdRnCsOrVTeOWSE+ccs3JY+vpiuhS1uYf4BGoJGzOeKgktlhuAQgJY5Az0+tKjVUZWsY8rjO8tTL0e1t7UlNSeTz2IKBQcfnXY6fp9oH3PHlRyBnvXPXyTRzGS4iRN2OQc8VYg1MEhYpwmDgbxjNZ1FzNy6FQqRjJJo2p7eFpGljjw44AB6UhllFi8ZBB9M1z1vq1xc6hJ86x46LnJYA4rWuXdcSI5YYAZT61MYTXvS0NpV4O/KVY7y2aVi0oDMDw/rWc0sv2hWht2jfdg5HBHarslvCF84RF3c4Oe1SW0SxGWWb5MDAGP51TnydDlb5nZPXyEvbhvsToq7ZgvJznPvWXZ3y7dpdC3YMcHNbUEcN25jikPA5J71I+l6PHFlM7wOXwevtWMJrbqd7lOcbroMsPNn2SLGQrKWIz09qlkWS4MfmTFCGOBjIFFu6W0Pm9Y+SCByahhvw1y0ishz038YraEJPVo46rimk9y/cXEtokfllGR+M4+YCqN/LFAwh8pnnfHQn5c1HNqUMBDTZL5ztb1pn9qxXpmeKEQuAd7nqwo1StY2qcs4uN9exWmuUsQftMxSMkckd++KJb+zscefelozyB3PvWRcWV5rNz5qRyMsZ6ZOOtSajphdI/tQki2kZGOM+ma2pUodTNXW/yNqy1DzLcvYMCMkjIwf1pJFe8lSZ/3E4bkHndWKJJba5jht1wAmFQc7j61b8+4k3PJtaWP7w6bRROm4p21No1Jy91o2XiZnBRQATljnGfWnxXJ1PUXmRWSS2j2BSeGGOoqnaXVnJbvMpZTDgSK7c5/GrEdxo0UkWq4eCUgx7iePyrCkraNXBUYye9kP2q85CDHOXyckGr1vEGnV94KhSCD3GKpak1xIyyWbxeU5VmZcfMKhhdWYymTOzhTW0oqTV1Yypw5KjV7+ZcM08Un2fYfLVs5BzU8l7exn/RbjyjjkkcGqy3iz3G23yrY2tuHBPtV/EcjeVKQkZ+9IR0PtWNRqL0NnCrUTdzGgublM/bGdlJJBYc/pWzY3KywF3mJ3MQA3p61h36X0gWNcFN2GJGM8/pVjS5FkUpqFqn7k7cdODROmyaMXJbmzaGVLwvDMvGSMjtTdS1mO5u2tdqlScoucE+tRWt5YQXL2cc6A7cgEZAHoDWddxWxnN8eJOQAo5x7U1CSjZnZKFoe6zVtLULG93KxwMYjQcj3pl1ewCX5W27Rnd3xWQLudYllTd65B7UyzMV6jG5bajko7Duc1nGDk+ZHG5NLkReVrJnYRuJN7EttP8ASm3EtpJB5Nhkjdhjx1rMew/suaS1iiVll5EgahIJrWwmu2VljhkBwFPzUVYxTuTThNrk6n//0fz6s41hMkgy8g6BuxrI1aKxuUILSRzhsF1GT6mrkE8t2dwxGrEjrmtkWvk3KpcxI8SqAr4yW4718byuEroIRjpTauczFaWEdvE4DyxxtkOc/rSFZXmc28ivARlBnoa6t7Lz3+zwxRoD1IXisI20dtcS2/mRmaFj0bjFKVZylZ9ScZQcdIjIIbe5nltjcBpEXp3HFJHJ/wAu7qQ8eRg960ojZ3EnnyRxiVU+VlPJHvUb28NzK00SOr4Iwe/qa1im9zlgla0FqSaVp7JcG4kbdE4ZXVuQDjg1WvI9R0md1igEka4JdTnjPpWzYREx5+Yw+56GpHv4Y9ltIoAlOBJtzk0QUpysjsdKEYrmdiqNgsjJHbZkHzd8kVDp09pfB4boFGHb7rVpX+YTEtvgySHCkkYxVS38Om4vWlSM7wfmZj1reNK6smapJPmWpyOs60ragIVQw+WcIFOMe5q9YSw3uZLrDqo6Y4biumvvDWim4826gQSAFQ3TJrNGjLatsji2gcnac5FauPMtFqc1TmTvYzrTy2uJ5ILWSBB8u/Py0y8NtZ3P2mbdJGgDDaeN1dJpvki1uLS4gCE5xzyfesCfSuVES8rnA6g/Wud/FZsuCbV72J5tTh1GAYRkEuAW6EVQXwpZIWna5cvIp2GQ5Gaty2qv+6Qg/KAParFhaRTFdPmkc8ABsZ2mlG9P3YHNJTU/derOcn0W5spVktmLPGSXx0rQ0vw4mqQyXlwFDk5iToSfetPUmj0iQQSZZgD97gsKi0jUVhtmldfnLEAg8AVupSlC7NPejK0iHTNDFjJI8Lbd339zZ/CrEVjbRF4FOUkyW9QatvcrelWgXaOjHruPerX2VbeyafK5xkjqSKwqVJyWupNN8uhU0nTbS0aSK32nzurZ6mtK3D2ybHiDP6HvVKC4sIlS4SFhION3OPxqJ9Vhh+dpAxXJIzzVOcW1EuWupLqWrKW+zyqUC4zxkVXOqpJKlvcx7WVRtfs4qm+tWmoSkSQNscEjC9aaWN6uRgLHyHBxj8aidKaZmql202PudWuY7mQafbgxhcMGBNUbbV7pJXQEq0xOcknHtWvaSC3/AH4cM/STJ61h3F0sl80cEZ3yMMHGBmrhVUvd5TSNFJXb1JoJvN1FTfI8pjyRjoK37q3inhTUC2woOE7NWZYXM9sQ+oWixBm2ncBlue1a8jSXeY7ZURVGVyRipkrS5VoaxjKWr1MSwdZDJc3Me1SThTwSatCSGSyN2lsEOcEdSDULWlzMnk3GxZDydo96fFcxafp8qzWhZnfAHBz+FaPWO5zcv7zVF3RFhvIyLmJWAPPP3qdqVtZQ3ccNlwm0tIT/AAVl2lvqGm7Hhljj8w+ZtKkge1PSWbWZ5DcS7W6ORU83I12LUYz0tqJb6vZI/kgNI8hK/KeDUlzeahFGZHh/d52gA8gYqK30C0so1ljlkMm4kHI+WtBJ1lUWl5gsw+Xnlh/SrlJuV0RUobRbMC7uJriZLm0ZmgXG/rxWxbXM0K5U7VZQAxx1rE1a8On25SDb8zEKuATUdhqsZtVtp2JyTnjGBS5ZS95ozjR5Je4bR1BhJtn5z3AGMVMb+LzUimuIwuQj8nI9KwL+KDy/ty3JBIGE27iaiFjeXECSpbEknAycd/alUpKasmdHImuZrU76a1gsbaN1kySxKYTqfrVW/wBX81Y4mg+ZDkk8is/UdVvYFhxFuggjxJx0PGfxrH1O/a8US25aNWONi8kmpjh5RegOpHVx0NC+u44LhLPA2XOGYg/dFaVrG1rAUtSziU/LuOSRXP6rZ402DUYfNE7vtIwT6Vv2Ez6JZRIim4uHjBO4Y2fnWii3qiedW952uakKxPbmLUk2yODhiOTWBqNlaC2YxRMDnIcf3vf2rKj1yVrxvtxOEflAc7a0NUvdpiW13yJK4GOnaiXNfREWclaXQyXi1BF33kDs7rnC8jHrntUdh4jlhkjtriNktduOh5PaumijlykEj+WkgwT14rM1OxjtLqOH5XRWLZ6ZrR9pIinz20exXuNbkfKg+QpJyy85+tWbNIxHFLasSc/vUJ71R1DSZbbZfaY3mF3O9OwFTaey3MuBE0YU/MxPANZtp/CtDWU909GbN9YaXeLFeanalTGPlYHkmmGx0dbTyLK4kE1xxnHH45qJtRbUX8kxgIAFjIb731pIIovtMcnm5KPwp74qozs+XoyXFyV1qN0a1WzEsQjDxnue1WdSgitxFHGo9Ttq3uZnJhUDgjbjrSSO8LArmXaRkkcqfSpUpzdraIhRad0zPewkZXlmBMcifdP8P4+tRWujapCyXt/vjhwCAp+/9a1xqTvi0e1b94R8xXpWhGGdViuZtyDGc9K3iopaGtnJ33ZlX9zZyyx7osRYAbB71ahtlEXlwZJkOQM8YrntR1A6HevZXKGSGRiVkA469B71pSao2jy2TOAYrg5y3JAxXOlKMrx1NOZu6mrMnV47IvGsWX8s8FuGqnpttLqdvOLiUjaT90kFV9qg1rUo4J8+ZlxyAPSnaXqITbcWzAkyfN6sMdKUFKLbktDllPmkkVNOg0VLmS1hgZJY8h5Wzkj1q1eKvklJP9UOBx1NV76Hbfvc2W2JmPJxng1QWP7bK0ctwySQH5hnPJ7/AEpK8nzBUja6NywvTfWwkjhCqgwcHnAqvcI9wWeTzUi6qwbrTZ7xrSzkjhjWP5NvXr71US+nvVt/ssUbITyTxyKnl5pXRvKcPZ2S1NlbrzUx82UACEntVu53/YQkr7Q65XHc1nRWsz+ZG10kRYHjGcVduQDFDbeerFF+QA9Wx0rRav3hU+ZwkZS3Ax9lK/OwyF9BWtoVusMpnnJ2yKVCt61Sht5ZJ2mASJwMOSfvVPLOURWjk+ZMYHbNS4a3NMPGNl5F23E0Fyy3ONisSoI60+ezhmjEsjfKjFix/kfasebU55pIxOwBQcnGMinyawyu8V1bYWTiPaalyanotDqpezldORBNb3Go6j5VhIkkIGNp+UL6kGotV0mG2vbea3YKqIUcbicn1qzqN22h2CXVpEGSU/OQPuiqA1eG5s0uZowkEjlQ4zndVuUnpFHJK0dG7EK2FlCkjowWV+BI3c49KgtYtU+1RrcqGgTjeT1rYkjtrlcIAWjAZWHc9KrWYguHwJAxTkncRilJTfukOmr81rkd2kkkbRLA3lrkhw2DmjTPtqW8i+a6CPg7mPI/GteIw4O5dxQcjNRXpPnJPbphdmCcVny3lZIFBq76luCFTZbvvvtx1zUFpYXNjAi/ajOztlc8Y9s1jw3k5M6W7MCoIKqc54qC2125vIBZXC+W0WC7F+evFXShOFzGooysnpYv6nFMdwmcRCU4Y7v8K5C4lKSSqGIXOOD71tQma6kkErs0YzlWNZ2pxlroeXEu0DkHv9a9DCOz1O7D2SujqfCd1ZW9oLQ5Idgd2PmrVu7aaLKwZK/ey3XFc/ptqtpapd21vgt9491rUlvJrbYJ3coykhsZqJRUmyHKMZe+9ySHyJo2eeECGL71ZQjtC1zcRACMg9z1960RcRT2UghmwW5II61lx2sUqnyBgscnnjNc0k+bQiVSCfIijvupY0j+y5WI7mx0NWrDWvOtJba3R8DBZ+flrX022Sxy4ZWDj51I4NO+zQyxNFZAQpK3zFei0Sko7IyqTad4vUpi6uHgEF7Ap3D93LkA/jVa68tpY0lhJZGGCDj0rTlCi4W3klzCq4LHjNZ17FdJfFYyrwOMBnHK1DjFasptt37D727s0kjSFv34PzAcjFVpo5J2BjlkIkbDj7vFWdM0iQSbodr7gdxx1qwukyLct9pdExjEYbp71s5QjFcxT5pNuKMV7Zre7a1VpER+VGMj86s3T3Vm+9rXcqjZkd/eugltrZStoi7kYdX5x9DUlrHatFJHcpu7f/rqPaSeqWhUFz31sZEJaO2i2qXafnKg1PYwXF0zLLIPLYbXQr/jWlHILOJUjTdGc8YpixSzbkhXZvOfoawUnPRaGio2tG92Y9zphhzNn5YiPkbPP0p0F3EocLbBY2OAPfNbc1s8iJFd/eUUxba1hhOecZ3itZt2sRKhK+mhnrJbhBELdVj/AI0HfNZ19HbOcxIZAx27f7laIS0Qyhd4DA7Q2elVHuohL+5Xjb8205welRGVldBUqPkSKkME0McscjqVj559KhTU4mzpwj3K7A4J/SmxXFwt4ILk7F3lun86mutGtmlW7t5sN/ESOua6YKLV2c0akn6EV7qlzYBSY2TPTHcVSbUWlEckSu6Z+cntV7UrOa5ghi270i/iIxil0+PZI1qIonhcEsw6dKhU47msqfM7PY//0vzhtb6K6Qw3UjKdv7uTOQKjmSaFjPZ38jAcfN0qld7kljBYLGzgcDpW9Hbq0KyhWES8eZ1yK+WnFp6EUqcU7WG29iupeXNdf6xDhwpwDT9VaO3VoYJDHHweg4/Gq99PCv8Ao8d4drLy4OCfaq0Rlnh+yiHeI/U5LVXs2730ITbfLEsWdw2oQiPd5Tr029SPWtLT5rj99bSL+6fIMjHP41z7obZoLyEjezMuOgUirVhfzT7jw5U4YDoTSmnF+7qKUrrV6lubfpcTTffkGcHOARUM+opheHMM4yF71Uvrqa5VobtQq52sVOBzVaO3u4mS0cORv/dSIc7R14rWFKFrslycUrK9x16NrZhdljyM4JAzTbZHmnVZpSwJIIBJArQmS4vrV7a5tysm7HmYx0qpHZ3VjKRbYfcM45yO1dF4WuzRqCSQ6OLyZTaTTblK5WQD9Kv2MMdq+5ohJt43E+tM0i3+3zGzuGMZThmZcHNSagZbZ40Y5CEkkDOcdK56kruyIjGSm5a+Qg0mGKY3sIIctzg9RVi6itdSjFpcxltgyrdwevaoEnkwUxuJ5LA4wKhg1BcSvHMo7EMOfSsIxlJ2fQqvNKa5FvuT2kM28PMNyLlWCnHH0oCGyuJJIXUWsj8ocfLWXi4S7FwZCvQsyHIxV6KeOZG/dNt8zgt39DTbkpbEOblK7LdxMbhF8tmOAWAB5FGmXLCOTzpd0uSQMdBTlyVF6sG0W6kMuM7ge/6VTPkOGuI3GJVOD/dpuMEtS7SlPQ07C/huJ5FMp2kAOCOD7VQ1jSbZF+0RqdrnLcklT6gVRtboWzRiRQir177+cVupq9lcHyLqMLHwEYjoack1NSiiaacoShVl7zEVAVQRfNvj+YdA1Zl34ct4UFzb/IHJMquxPert00O9ohKS+75Qnp6ir8KQz2aBmG4L8xY4/OhynCzezKUHKVt7HKzWMizRmHLpjJAzyPWnIkEE4AjOGHyhTjmuiHlwR+ZgEYw646e4rMvXtr+wxbKfMjl4OMVtGrK+xPslB6y1B7+ZbfMtpuRx8jMRlCPWnR+IlSJFlt4ndkKZP9ahttkwSz1KJgoQcr6+tZV7pwadgJWVVfCHsTUU6cJ3uyquJiramhNIl8n/AB6ruCY4P3fpVB7eVY5UOcYG5uuKW2sngLbCVmBG5gT1qRYWhaVJ5NxlYeYWPQVTc6dknuFKcJS5kQW+niG0a+iBOBghuvPetzw+IptqyxEFV4YnHFZsMs9nuZMHHG0rkEVNHC5DzQsfn7yPtwaiopPqVCSdTYS4TZJMk2XwxIIPSqRZrkMEmAVeVP4VKzyT4tgkhIbnk5zUMULuzRQg5QnefQVVJ3laxt7TRFl7i8+zAXEgkbAChTnjFaSXHmWcUlumJSu4iT0HtWRHDLKAgZRLggYHXmrmnWU9hDI0kyl0OCEGSK25bOyE5RkuaxZt7tjAbiFGkYE8EYAPp/OmX1gmpLFMymJ256VDPLKIwq4B3FjtHWp7HUTdFIJoshc5BPI9KUU5L3UYSipWimUBpmE2SRHcp+Ujv6UhR4CI7pdr9mH6V0SXEMkxCQKVXhmqwy2U8fmQxoxAy2c9aKtVqNrHZTcVLlbOJvVN0iiPcJAcYHeqM3mQw7CGBTABB5rprzSZYbiK7s5Q27lhj7o71DqGihw86uHEnLjOGq6U+olUpKbvqYltfi1kEdvvy2fNJPDVajulnkLlCoHoRUP9iuRJ5U/7xPug+lOstPuPNELrwp3Ek9TXRJQauyKbUm1saqal9miXyUX5nPDHDY96u2U/2uQXAjZGzjJJ21T/ALOE7mYTqoXG4MKdLaTW1oRCzMpBY4HSuJ04uV0EkoJ31FuLqQzNGsRLJ8wJb71VRJL53mW/yEgs+DwDTY5ygWQZDLwTnmg2jyZmjb5mYNtHU1SjzEezj1L/ANoMgikeJTnkkHHNLJdbULzBXGeNp5FZzX00TrIxPycEYxiqv24TMzlQoPDk9qTU0uWxE6D51JM12uY4I2d4kO/lTjNQi3haRGHzI3cHFZqXqshRmJyeM9MVegkzxj5exJ6U40pctjWNRKWiLbWNpNukXcJc7eBwBSR6a/mMnMgA4YcYNJHOLMbhOZCWydo4Y1b+1SzfvDGEdeAF61ktJ3ZnV5Z+TMj5IgiBduGIZASQtQXFpKG5s/tER5XDcj6CrNrE+zLjaAPvnvU0UttDtCyuJTwCOlbQSjoncJUlKN5aFK0sYXuGlQup2/N228VHbWMUF5LJwyD7rE1pvM8twYUXIxgZP41TdJmIifIhB+YDsfSrpSkp+8bTpwSS6r5FaQSeYfs9upklOMmrH2abCR3MRRhydtTSKLbBEewL/EW5HvUFv529mSdZXZj87sRgVc589RI5rSU7x69DREdpmMC0y4+879VFTXcvA+wxPvZ+eeQPYVWg8y1gLS5klYks6N/niqcV5NOzOGwytznnPtU+zaq6GMavN7tRWuWz9p+0M5ZsOMbw2efT60kV0EleGdZW2nAGMgVHbyiTcMBccg46nvTFuboSHaYwB8u4msajbbTR2cns6atq2X7yXyVjjjtmWNW3YxjNE90qxmV7dgJG+Q4qik8hJe4lBUcgk4FLc3tyZdiSbIsAKwPVvYVisO5PVEyqOMuWTL1sLiR4nkuOmSoznHPSpppY5cra/OQcOzD7pzWfaqHkCyB2cc5Her6II0V5VId2zxnt61hUTg7o6ItJ6IiYPbEJakuCCG4PWn2kTwD7SFcHGSrdF9amS7h8p5s4U8dCPxqlM9x5hTc3lsnH+0PanFty95ERd5e8y0mo2ixzEYUFgCfbNQJf2zXLzzTuwIIWPPTjtUcFtHEzRSrgkZCkHOajtY7Se4Mc6KWxkKeATnj6V0uEXay0RkrLd7jY7xkQSANIqswUEfMBV+xijVJL2cGSRFwpxyR9KEsisMcIRdu4sy9cf5NWtspRoiEIIAG3riiUla8WaylF2SRU895LxGaMvHjMbY5Q96dFZXUs7sbos0pYLvGcZq/9nWzC+ZvLnjaF6VE0toJgBv2kZBz3rOUldkSnyq8tGyFFkQ/vGLbThsetV5zKsxi8kKrscSqTwMd6vonmSOeAwOc+tV3Mk1wGmXBBKkYz14zXPzNSuieeDklMzVtoCJAsZKgkht/X0q/bCRnVZl2Y9+1WpEit9sKhdsYPzsMVSjvWaSRbhC0anJGeo7V0+2UtGc2IoqnK6dl5GgLpG3OLL92ePmOc07ZDHBHMgZWdskEVWiuIyShDKiYLD1FT/bpHjZTgIQQvFZVFzb7HTTcZq3X0LEN4xDRwqy56nqKkuIoIx+7X5urCs6GR7aNSjEhSOCMVYtZ/tBmEqlZEG7du/IU4xa6ijNyfK1q/u+Ro2NzEGFvGMHGWHfNF3IUgywwqgjHfNZsPMonGUZeODjcannuLgEiQHjACjv704uS2NJy/d6ohtrdpIVkRVLv8xO79KrNpkxjdBG5lQktglRV+OeOxVnJ8x5MbBjBHNSrrsOZROqrE23B6fN6U1Kpq0jejGk4qMmYU7NBEuWeSRBztXqa0Db7IVRQqORkAnJIpJIfOuJHddsRA4BHWp7aGEgrI21Vxjnk0pOzszjq3u4paCvbrHaRCSNVOM5zyaqy3aI6weUHVhlt3UVLOVeRskybOFGe1Nkh8yITRzKW6dPuiiUpNl0k2rMqNZ+dcC6eYK0bcIKk/0dQwtGzI7ZYgY5oVWjz5ZA56Hmo2gM9m8igKBkKAcE1SbTsmVOcU7vRiGeGVja3cQiKfMzDqx9jQJYYUdPljK8omcnrTJZBP5bEsAihSWWpLy3hit43Ei/M3GKiSblvqFL35aEEzCSJGht/KPTeenJ9Kt2myMMjNtRiCxz19qz/MYyxxKzSRZJbbyBU8sdxJIBDb/JIC26Q9/wClackl7thVklJSuXXvJQMWUgVByMnk46imDURc8+aQAMHI5qldXH2ezl+w25km/j9F+lUo/tHDjJYgEg8VSooJzcmmnc3vMENmZlYEM2DwM1RivbiXZJNE2wnCgHGPrTYraYIPMKogfd5eOfzq+tlIIGf+JcupaicYxVjVLm997o//0/z4i2QxsX+ZXx8g5p5EUUYuJFCxjlkz0qraMLebE/CyN25qa9e0lZi+4qoyw7V81ZpWRleMnfqS295b3kL3UKlu2McipLbEUQfoJDye9Zmm3lpbkokm/LEqMYq4ZYrR2+0SlPPGeBnFYzeuxsm2tXsTO2LnYirkj72eKp6hfDeId20N8pY9M1pW0NrcQyGBt5xw3PJqu1hd38SQbVTa2WZvasJVbO9i4QbT5dWxtlawsix3UsfHQj0ps9tZtIRaTP5eO/NTSwMpWIIzEcE4qx/Z0qW3aLd7V0xm2jnUby5WipaQfZCGRtxJzubkCq2rQNfzC7iY+X/EU5q69tDPbGA3Bjl7c4zUlnYeVbnZLlQME+tROcea0Tq+r1XTtujLht/tNkzRylFUFS23+dYsMchkltDGxRTneBwa6+RIRbMu9Tk42L3oSCOKDyhbDcw445pKWjkYSVaPLb5nIW1vMtzE46l+uOtdPNcZ2pAQhCnc2AMH1pZIYljZ5CPl/DFZ1wzFTb25L+Z95iAMe1V+7krigpxum7GjbSCOCRpDuV/4h/Eay5PEMcZkt5IWIJwoI4qxbCa1jW33bXA+ZTg4+lVJtOguWdHhLt164zUwh73vaE14uEVysozXWUkvWtsMB8hZuAPpUFtqksVu3mKAp6KTzU0ywzSiDaY2h44OQPwqvLpizFDM2Hc9dnQV1Rhyx1Koxg730K4dAGlj3Z/u78lauWk0sEZ8uJlkbkkjIxV46JuYGHaVA64q1b/6MohlG4DuRyKqNW7s0Zey5dWyjDHqF8jXscZEaj5j0B+oqeySW5ZJZI0hQHk8nNbmnShYjCJtzyEg5AGF7dKrX1sqSBNoKAcsDioTjdx2NZ01Jc0dSOHS7XV7xcxlzG3TOBiruq2tppuRZ4DHhUA4p1jZPbQvKW27h8oB/rWL4kuWZkMM8gcdRgkVMZOT5R3cY2mtzMu9am08iFTtct82Tkg/jV9Rd3lq18yKwZeJN3JFYl1FLeLHNJaliT8zDOTWjZWsj6fJMkrqkXyjdmt6lJcupnzqNTl3uTWl5HfSyafcbWdT19qmFkWIQRKJFYlMvgGptJjCxb/kMin5mx1ovoyZop3OX3Y29K5HNQeg5Suu7ZBZyTWt19oktwsiRlW3jqM1oJJd3NucQ7A3Iz1qKaURhIgEO8YORkmori/uISsCLkkYHHWqd5vYiC5ZO70LMaFC6+WzOAdwzxmqMt5vDvMpEeMDnuKRdViYN5kvlbDiQY5ao7W7jLSW1tA0kOwku3PB6YpuEpPRaG0YQVnfcIpYJMXCyOhQk7B1ro7cfbdO3uxUAZA7Z+tcdpVqxuU8yMBQSTuODjPFdfqeoQm0RLdfKkYYKjninVUVZo3oRbdrldGjv4beDyXj8vJkOOuOwrNktJmvVRF2xZypI7571Z09L0xM/nttGQuRU+sSy2unLJhsMMNgnJpty2iczox9pzN7FXWHs5vKhliM+2TnYMjP4VDJqenW0Zie02yOAqYOQc0+yhmvbUG0YhZOmeoGOlZ2p2NzCf4GRTn5jjFYwfN6nRypSdSWpYOpzFRbxgRLgbm7U/VNSeSGJC7FBhsFep9c1FZWBi2yTwFhIuSc9DSTTXVg4hWJnSRvkYrkKfrVxV79zCad04sSw0to5ftt1Kk13yVG4hQK0LW0jjuGmkXesqnZjnB9DTdivG1x5+XOd6gcE1LY3X2dCp3GPdnB6fhUzlO9inWlGOj3Kx1cJbTR3Hh+Rl3cy7g3PuKqzSw3EEa3MTQws2QcHnNdDqYSCPzJJAU/ijU9Riqd3NHd2aq8UixhgUIIO38KKUujQlz31lp6AYgumJbWkg3t/wAtQOQPaqMNpcRLLG8oMuQV56ip7JZlAXzN0n3QWXHPaiaxazvWu5d0jxYDYGQa0tdtompUvJItGaWxRZGt8yHCrgZ5qhd3txlYJgrNJkAq2BurUDrJCHlj6g9T+opJobK4VP3KmRB8jY6Gkkk7vU1i2tmZ+gT3TvNa6kJWMZIw/AzXQrHbwRhZMATevUVlwtgsCBw+Hf3zyKsTyRzZYSYdemf0rOabnfYypSlGL5mULzQJHmWbTbt0KcNz1BqZrO5kbllAVtqybsVZthLFmXY2x0+bnPNVNWNwbGSC0XIUFxjsPWs7TbS7lupre3yIkhjs2k+15XAJIznPvUEM6KkkluAkKEljt6msO3vYYbq3a/3ywSk7xIDn8q3tUa3kiWOK7eGHnaoQYbjvXR7BxevQap+9o9yC43X8DshZpIm+UA8NU9jd6mbPyrpi6o3+rf8Ahx2z3rKjmvJICJsRRwoxDAYDVd0W4v5JBIURrUoQzMeSPT3pSpc6buaUWoS5upehlSaVhHKY3A+ZQc5HrWjJeJbW5Ty2kQKWVV+8x/GsOZII7xbiCHy0j5AB4Y1NNC7kXV3uAbkKj45qKdO8rX0KjVSTmi8msXjQLcQZhDj7p5wOnNVLbSftdy1xHIUdwQ4z16UWC+ZBIkm8K4HA52+1Uo9E1fSL/wA+0la4t35ZWJyBTjS5ajJk5VFdK6NW50+bT4y/JZuOD2pmhzu8jX9w7iUEr5TDhB0FOsLwX9zKkjtF5RwRg1ctrhLiSW1IbAPUkVnUk02rDhSi2mnYJNUBzGJMDdzg1JF5U0ZZmJcDj/ZrKmsT9qLR3DCHqwIHPFbVh5EcLDyiHb+INntVU1y7I53RlzNydwt7iMvv8oMIwfmPNaFhebTId+5DwMdqwBOlreOc7kyQ/PTNWIbiAXLgOVK9IyO2KuM5qVh4es1DY27m9WSaOKSEnn7w/nSy21uZkZpHaNh82Ov0rDjvLhy+CAAeGB5FXUlnNuyPPudRw2etawqpaLoaJSnJvuJqcPkXCyxqdhxuPQkVj6jIsE28sTG44C9a1VvY3t/MvF3vHwPf6VW2216Fne3LAZK84/GlKSveJz16DlHezKNtaRzukkYaNf8AaPWrl3eWWnxv5cbySL97b1zUVyZJEVY8Bc84qVkmt1850UKeuD1pyinC7JpxcJWh95nMy6lCLq7gJG4CMsMkVcj+yWk0RubbzoieFJwBTI9WguVaKKLIT+H/AOvToI8sHmTBU5UnpzWL91F1pSm7lvVbuxW3EtnatCp5IzVOPUorqJWit3ZQcMMH5qsXMI+xzPIS20ZBB4qnYXDNB/rVUduozRGt+7ehnOnaactUWb7HkKllIMSZzGD0rmM26XsYuZHOx8MCcA+grRka4S/jYMBFuJAUjn61LqUcdjZTSRRJvk75Dc06K195bhKfPK8dEiVrqbc1tZ2SttXPmAcD2qIWRdgL5fKi7PH0/HFZjardzWKWTMY+OWBwfpmnG+1COGO0VixThjjOfxrXZ2Yaqxr3em2tvLFqVvG7xAAsckcjvii4lt725iEKASMhJkAwarNY3htzPb6g8UpT5oD0I9qjsba4uIHd2MMgP3sjiuaHMnaJ0V4yvoRNHDeXKWs88v8Ao778uSQR9K1L0wRhUtdxVRncM1Uj1K2hb7A9srzZGZQR81bcEUVkrTysrZGQK6Iu8tTKTbhpsVtA0LU9Q8/VLlo/IQYjOcHH0qS5sY1uYobi3DhufMOTmrdlfT+RcFHMUeMlWHQVVj16WeylhkGWB+RgM8UnrsWpxirsdqvlxacn2NEMxkxhm/hqlHYPFaFFbbIWJ2k4qw+npPZxGTzA27K5BBz/AFqml0st0bBy4JGWcg1jOfvcoX6y6mxZWO/T9/8AE2RketU/sUK2spijd50PUnvTJr6dTb2ml8W8QPmOzZL0w3ghMmCwDAHb3Jq2nFrlLdCnUjd6mLZwieSf7dC/mZPDDge9VpdNuAVjKgIXHzZxxV6W+W7ka43CLaPnYjtUtvCsjjD/AGkY5APIq515qPvHDG6l7pSl8vTpvseo2ph81fldW4PoavQNfLbRjTn2qjcSSDIcVsX2lw6pardXsaJLCAI1fkiqdlMiFhczPJEp4x/IUU6sWds6Eua99C8Y7udYg+1w4PmgdKw7yymN/i2i8rbht3Y8V0ifZJoS6P8AZN3yhXbO41nyXzAC2kVZFQ48wcH6VdWUk9EYyppq8nuVGu5YIRDHOoGQWDDoacdRtp7tYvO3bsKxyaVtPWS6hltlJSRhv3kHaO9QHRA+qySo/lxQkkMwwDWPPy76XInCMXvcJ7WwNyjGNWRvvOO4q41tb28LSJgRL90Me/rWfe2F28UkVlyCNyc4B5q0ltf6ha7LyPbsjw4zwWpqSasZQbkrbH//1PzvhuYrxSftImyTznp7VeuTHfIm0MGQcDPUVSsdJzE0MEgjHOQB3q2y3CsseNwX5SwHSvk6rSehxQhJXb2IJ7OGTyhJvUR9lbG6kuGiVPskERVWO4t3q3eXsGnW8WSJvmx8i9KpJK6rO0y7/N6MOijsDWfNOUi4wjffTzJLYWsUDzwzeZuOACMkGi30u2e4E8/ySdmBx9araW8aiXzn3MvRjwCfarkUcs8wymVxlsnrWtFSbbuVJqUUo9R95FNbTq9s2IlYf8CrTikF3ZvKhQFHGdq1lzW9zebbWP8Agck5OMfSr9zsjtjFFmGSIglN3WnzOUrsijGUZN20LWqiWRYLgLhsdO+Kzb+1Edn5kkrMmRkeoqxBdslobqa4yig5Dc49qrQ3R1FigO+It8wxyBQ5pbG06kW+ZvVkE8EepWaxzsojifzA4GT64qcz2/2JIHtVeEAqHI+b/wDVVDUbI2LG0tY5hDMcZU52g96ihuI7f/QDJ5kaphiwyc4rZOTh7phKtLn1RFNb2892lzGCI0TazB+ST/8AWqqsbn7V/ZzkLEcxuep9R71ZOn2n714yFQc9eB+FNsLmNL9I3UOrjB54HP8AOocpdTKNdKTbK9rFqBP2mSR0RshieT6dKtkxW00ifZw3nKAZM89P51HNIPtN1DGkiSRfcJPDDtUgt4b6y+yhgt67b2LE56dBUyatZHTDmle5UlaK6Rgbgu8YxuU9O1UppDZ/udNd1+bgZyT71LIs2lWsxkwjudp5yT6/0pdHsRJIbq+jMnH7t84x6VrRjfW4QgpaW1LGlXcxmIvJPnOQQepGK2/OhuodkUPyrwfm5X3rCvNNJuxd2T+UyDLJ13n1q9ps0cDG5t2cJOCkowetQ1ZtoUZqmr2ujUjggt0EKzuxxkluearXCNHHujRXllcYDDt9aaJ990FiQuhxnPQetWLu1RYGxdrI/YqeFrNtp6DdXmdox3G293Yy2hGoWrpKSQpyD0p32Ly0V0RpVmfCnH3aqaZY3gNyZ5Q8J+Zc8n8K0tNvRHG8by7WDZ2kZq1CUldAptO81YryJGLOa03b/N6oxH5c1FZW1vPpz2cdqYU4JPTNV73Tor+GUm5YOGyCc8c+1PsY5rONLU3RJQZLvxxUwSjLQmUnH3nrcvQwWlrDgEqyLgSNzu+tVZdMhSQSq2wyYJ5pzail2HjEeQpwzZHNZ2qagzKkMFw8Rj5U7RSlfmutzeOI93lSL6QMlx+8H3shSD/OnpNOHME2GDHG7riktGkeKPMucKNz55JqW6uYY4o7eNd7DLbj1zV3bhqc7jLmdtCCLTrdHl8oFWBJHPU9apXSSP8A6HaWrMeTM+MEVoyzv5IlhjzLtPA602zvo9RsJGSULLGNsgAwfxq3dNMhSUfce5iJZOm66WUO/wDCvesS+MlnIJV2iR87wDXVW8P2eOR45A5bjDHAHrWJfWUIeS4EQZWYtz1+ldWFi2ryZ3U6cd0jQ0Wa4tbDdeMJRKCyDdyD6Vcee31Cye38+TzYhlvl6inaVDHfW6TR/KhTPK5waSPT/L1AzAqz4IbjG6salVc+5y1U7XKNp9otpIrRGjw/y7mOB+NX4tGmjkM01yCsQ+YIvGfarLWdnZgzNBvaVhtB7fStJvktFi83duGSAaKlt+vUmlRunfboY95OPlkjQ7ehPoKrStcwXCi0dfLdOGY9D9Kjaa4+1ywSRPtcHapPFKkUEwV5STJGuD3A5rOWyInS0bua8M2FUvGBKi/MMcGmQapBqjb51igw2ME5zUMd1KJTFjfxgOe1U10+2uZpobY5mXDbu7H0qIvmb0NoKTVrm9c3aKqxQhERuA3TNUpMzxSAfvGQ9Qf61iLqUrXBgv4cGM8YBBBrobGU+XJCVzAyHcazqwk3aS0HKTa5Y7sigleUDzeEXtmrmI8EQuMkZK4NUDbRmHZFJs2EbfanW7q7hsozDOQGwTTU3a48PD2cNSldX01jJ5RYY6kEc1bttVguAyJ8gznk5P1qHXp7VjGG+dn44/hqmto9pm4FxDIm3gEYzx2NVTUbO4Tlq1Fmw1ybmHY0hyCQGpttPJbXCrHEzHH7xgM1n6TIhaRS4DMfmTOQB+NX7q4urOCa4slO2MAkjrWM1JTsmVBqS2Jr2ILGZAm9nyOT0Fc7c2Nxbhr23Terj5kUkEe1X4NRW7TzpyEBHPJ6+tNgu4xdfYnZsEZ3K3T61pByT5ZIqouZcxFG1vfaeLryfLliGG3N1qMyytNFAyGMHBbnrVyfTYl+QZXnIcd6Yq7T94sB1J5NavXXYwcm3yskurs7fJ8osdvKZ5I9ar2mnwShdnyL/Eqtgg1YzGJopZfvjPyg9au3LjyfMj2pIOgA6is1Jp2RaacTLurKP/VF2Tj5QxHPvV21k0+2tmstrbCDg5zzWdMj3JkklYbkIA4FJZG782Qm0OY1AJIHFXdpcz2E5NNOJW1KS3klIitD5sP8StwaZojSzyvFLFIoYjEgJxn0raihiuoojfnyZV5wnG/60z/RdMidvNLCRtwFEcTzaNDpwd+e9kNlsZInOYFmijOWHTHvTrC1XfmKQPGr/Oh7cVLHqMdx/EGjC7TioI/9e9xDbtlBjJbgj1pOWgpPlT5dh19Ak0sURwkauWI/vemaksIi19ISRtxwT1UVGBJLIUIAZs0s84tojNbHc6/KRnrTipJXM6bvPV6Es8whkxJnLZw2M024uW8gMIfKdcDLc7hRNL5wiaUrExXnuMUeZEgHnyApk7M88e9NSum31NXTlOe+hUuNR23MZ3KARlnB6VoNdWl0zIrADHDsRg8ZrMubIBZLmJFGTlhySR61DFHDeATGYrGnzbQOuKj3rWRpH3bts0pIo2td0RUfKQW6k84xiskQ3EakTKGZm2ARmuhS3jXyLuJP9GdCR0wTiqiNG5lBUo4BIHrTjNJ6mfPJyRUto9rG2nhaQIME9lq7AkLpHbuMgPzzwBTYp7ae3+zu/wA64zKc9fT3q3b2omt40s59xHyykn360Sk2x03GT5oIfZq2l3Eoj3P50ePm5AHbFUpNPlmmW6ESAMTvQDg+9XLidbNyJBvkUcHnBpstzObJLqyj8xpXUhWGNg781nFvmVjZzjODfXsc8toZJ3to4m4PyszYAH41uR6ZbSREx/6xkwQDgk1mJPLdsA8LRukp3NnqPSn3vNyt1aTFBEcbt2M+o967pSs+VI5VWSj7yvc0biSP7NHaood4sclefpmqE88yqr28OH+6Ru79iRUC3i3sgG4qo+8+7AqhPOkm8RztkN24rFwcne2wRmpyT5rHUQ3kKxmKR8yH7/HANZ91ZzCZIbS6UZPJPArGkui8bLLc7VRgVC9c+9Ot769SSBiZHjLHPHrRCDk32M68oNJyV2ak8kk11HbXGxYlGCx5yRWrai3uLU7gqlQQoOPzrK1GRNscagt0cZ9KUA3EXmLuBGd0aNzxRyL7O5rKLSvI0XFvc25mgY5UAHnqRx0qm0Cqf3oVhJyNwxiqukXZt5pbmZQFHSMc4FWb++0/aZbaYlg43bumPasK0XezQpQc4OUdAFms10sZQRhCCz5+97VanigWTynXKjJRhjn61TW8/wBIjZbgRLgkEc7uKfdXjqY3SRTiQ5wBTvOS5WrGivyWjrcmhtLFd3zcAhs7u9U30u4Fy0qAxwS8Bycg/XFaP2uG7tyY40cc8EYwaarLNEUbMbDtnhhVKpKLskTBKMuV9TFn050vI2tGLMAQ4JwBjvV+01GOCN7eWNd5B+YnJNXPNSD5NgdNvpisi6Nqty8gRsZ6f3RTlJydn1NqbcZOzsEs/mwvJuOeh/2fpVWBY7eUzM8pIGcqR+tLC8Vy8rfdYseMcVBLFJGGkhQFXByGY8+9bU1KHwidKTRqadMY0kmMjhWPyg9ye+KV9UktcM7eWp6bhjdWSj3MsEbnaAigADsM1FPcuXURhSuSRu6Z9apUZOS5gbT9Udg0kN5FEbdgp2ZYA5qGTy/MWSJcDHzljnmuesWa3n80O5SXG4j+GtmSS2urd08rK9XKA4Y+taQjyysmY1bNuTRGLCNrkyJvLufmcnrTbuCTJBxuVhypPA+lMttSbbnHlxqdowc1blKloyDvZ87ju5/GoquSlcmm+XYopmNXlZsn73lg4ZxQ9wzTJvyqhORntU8EiQ3DvKPlc4yRyKJLCzlDDG9HORlsEGoUlJLQftG1qz//1fzWeGxuU3QBtwbI+bqKehWOcMhZCi/Oac+m3EJX7MfkBztPbkfnUj2l1MoAUJjk/NjcK8aNNO6OSNd7oqX0sN7vkdjFIq5UAcNWZ5LXX/H2fL4PI71rTQ+Q0ZmDMT0PVRTLhIyFS4LHZyOMg0oR5dGjSVSo5XUtDK8loWaNWLBOVkOMCtLS7m3uZNj4ORiX3FVGtJLySNd3mRn3xirFxbfZ4wlm4zFzwDk/WqlKVnZamuvouhoXcVhbLGIk/wBHzkYHOajLX0RE9tKXjI+YY6fWo4Z0uUiuZU2yx8bSOCPpStcGN2mjKgE8qRXIqUnLmJcfPUrCeP7RjnC9BjANWJMmV74oCQDldvb8KVr2FYz5aRuYxhSBy31qDz7yCJbgLE/m/ejU8mtlTmraCqTV+WTuWJZFaJZEi2YweO1QsriQySMxQHO7aSKfFIjRhwuVJ5XOCKknlikX7OGKxt83zd61acH3DEQ9rBRuVnkZzmNWkUcbm44+lP8AMCyBON390DGacvkpcxpuDZ4YnkD/AOvT71medkORtbhum78qmz5tiaalB2bIZLmZZCgjII4JJqPaWzGr53ZICjAFJuuo5meMDJ7ZB+tWrdZpZWljs8RqD/Fxms6s5boqEIVJXkndFXTrS42sJBvjQ4bqMCohYiO6eTbvUMMCtkSkx/ZJAkYzy2M5FNnW3ES224uQeHQHk+lP2ltzWryyj5lJovMCr9nDIgyR04qPy3u8NG7IUbMbEVekgZYGj/1UjsWLMeoFVmmfY2wgY4ApuV5cyMKcZ687IJf7Q85JI5gQg5A45zV6zdjHma4AK/dDZP6VRtWl3MHKgsMiplkEbEAGQkcDHQ0qsYyV2iqUpTleLZoXMh8nDTh2PQYwMU2INNGIwHiUtgvnoKzVudx5HlhSSO5NXornzGj8kFx1ZSP0riqUpMck7pRd2Xo7u0EflyMLgx9OOtV5btnmLW0XydM4A2H60lvZN50rvjC8kY6Z7U66BumjtrRBEO4A6d8miLskjZpp72LFheJzG7F5Np3bjnP41PKZVjXyow0jYyM44zwapxRrZrw27dwwHqfetO3s5nj2zHleFYcd6qaUWtdCn3jqI1w8pDN+7mA2g1BNcxybIY+JXOc9elaKwecMiQRgffDnO4Cs9pbWebzIGjBhyB9PWo5oKTfct889Ht+JSnuTApS4lKylsYU8ii3uQ6Rp0znLMehFRyS2jebMUMkp5ZyfvfhUX7p7UAnLOw4Bxg+9aeyg4+TOOFJwqvqy9e+VcWm0XnzysPmxkYrOQWQPl/PsBwDk5FV7mSaJT8mB1UdTmrVtOJFJljj+b7wZec/WiWHmvQ192pUsl94k8t1HHDtdc9N+OdhHNSLfrZWsUClDGzbizcEfSoLhoSC7NkqSBD2NV4o21KVWYJGif61D0HcVtFpRukRKioStFmjBLe3Ss87bVLbYyTjI9adJJfLvVChYIAMnOfX8aozTyLKw3KHx1PIx7VA939lIeJAG65LHrW1OMpx1SSJhGLv7zbRuQ6nbW4Ek5dW/h4zlq0rSeDU5JJEYrJHjC9Sa4+JpbmYg5kZPu1saWPsUIv7tjGynCYHzO3+FZ1KKhqFOc1HlbvF/eRvcuZp8B3kcYUYwRg1EwmnkW3PyCMfvJG9R7etaSJK919ovYvKnfO0L8xIOOtWmjWSRvlxHu5BGKyb5VZo0tBRtBmWkF1JelMSyREY3MwHOKsPdSReV56FcgjK8kjpUrnybiSWIAxoQXzyCfwp935TSRPdbVYnKqOOPrWSlKcrsw1i2ivE8cJV7gHcw/wA5qzFcxuwhEXlxMclx1JrPlmN9cRqESOMKSHBAB+tT6dHKkrM+3Ypz1z/kVdTVb6lQhOPw7GzBDGA8aKu4jgtgE1lzW1xAWYuzJEMiJTnJNQRXss19K4yY1bAO3IzV9I1aLKSfOTl1Y96mrSStfc1m5TgUFvopB++YiRB0x9z61PagTMkYO6NhneO34VMoRMmbDPKfmABPFWElWAiFFO0jDMBjjFJaR0JpU+beRARbW8DNFEsaq2Gz6+tVd0srSs6/K3KAKaskQzylZF2xkcDI+gz70+Qpawed54xnagC04SmnuRyOrPlktEZsBkRj9oRo+Nw3AAGrtrHutm8piXTJIZR09qFhjaJZ7r95KeFGKbbR3MTToAMEEj2HpmrlIUpTpTtDUksowGSS5UbuuCa0pmA/cIirGy4znrUcNt5lvFJMm1WYMMHrUtxbRTZIXhT2PUUl7yTZ30HUcHZGVEWkuDFJvChsDgfNVGZGm1WSGySSML1LE963fsaWxVjnzCRgv0AqXdFzOZF3fx5HWtXKKWiMFCbbXVGGvh37PcebM8hZGyirwJP/AK1W7jTLiW4jF5+6K8qoUHIrVS+jZo7uZWKoPl46Cq9zqZa5MiNjfwOPu1j7WUny8oRhCN5ykXLd4bbT90aIzg4Cg44qKGZoybwnCY+ZTzisyRpg580PnsOnFTXl6fsyykMSv8APWjlu+UFdLmvaxpi/g3bnYHzeozyKbe3clyA1vKQi9Fz0FYcjvd7JUyr9Dj/CryahFA0duUYylfvY4pOlK9rkUqlRt82xHNbSzyJPLLgqeG9fard1BcLbiXzljV/lwoz+NZs+oSRzNZHBlk/1eTUS3c8hBikO9eCM0p07xOhOMfhu7j4YoUzLHud0PDdjVyLUZljLJIPMb5evIqpcXRWLy4/lkIwxB4zTLDMMPl+UFkALFs9aUYWjrqYKpOEtNEX4/KX7wZt+d+7nmlZFLeVAmGP97vVT7cjW5Q5ErAhmI5pI0uo1MyFWdQMN3rntd6dC6l5LmWo6O2miu2Mmx1PA7c0+301HEreYyMoOMetQW73E9yXkk+VSCwHWrVleeZcOy7RGhPLHit3JzVjCPvO00Ztvo19bvLcTTKzMDksvJHaq04khjR4wOeXz2FdA1+99NJGk6IEHUiopEe2iYIInZu7DrVUnf3JIqrTio3jqUdJu5FtpD5RXe2FDDn61YmktmQb5VG7gjHJqvLN52BjYo7471ANke4ySKFzwx5wK2jTXPdLc5Z4jaMXt3Ni2tvs1sJoVDBuTkc0ya4juhGwgUl26/wD1qmsnt57VC0r7Ij9Miqsdz5LyS+QGdm/dnpgVmou9mzslBKK5HozQWSWHNuUDKwyc9MVl3DIkoilZJGcfKAM4FPm1J2BBXdz3FV0VHdrmceXgYC//AF6y5U23fYznz6JE9sJjG8flqUz7ZFSzq0kJto8KuMZxj8TWfJeOVOxDGh+827tUlvqrOq2yPyR8rt39quLlLXoZqc22upcs40DeUgwAOGbuaaYluN53/MPWlt45p4zGJSHD569aWePy8sVyBwRTbi9WawpzbbZn3VinW3c+cB8x3dadbsrkoF81yerD7vbAqR1kaOWRISgA+XvmorR5ZCpkJ3g4VSBxTk3J3WhK190gGgQ3tw0V0fmJ4wSAtaqR2VpCLGGMAqegGAagvLm2t4ym8Nds4BTOcVlnU7/eN6Av0AA5FJe0tozWMGnaxsiyjvVkiEYV+u4jOw9qW3smtnVZirBfleUjPFJYzyYHkE725kJAHNTTPcTFkY5Ctnco61Ek5R1CKu+VPUgH2GC4cWju4zuYFj/XpWlNHDqSQROoZeuMcisy3sLhB9qVtzk/NlhgircFzHvLhSNvYmnGelhxvGVqgrCO1J+yDIXog5ArOkjsGPnTQM23nczcZzU8FzvYmNkXDHqcmp5XiuR5LAIpbt602k9UDnGUHy7r7jIuBMrrdo27zAdqnpikSeaXbGYt3PG48fUVJqATzLePymfycgEd6c7JBsAVI0XpkitIJ31ZlzXd5IjXT5ljkC3Cc87W5zVq0SBLY71V8HgHtioGmh2iWK+UknGCKhgy9159tvaJjhgTgA+1Jw97UcY8r5uhfuxa31uC7HzR1TPJFQxSi0t2Ji78gtkfSoGQyXEqjBdVG0Zxj2qjLqTTnyn/AHbcEA9FNR7JznZM6uaKfM0f/9b8/YbyylijudqgIMbsdKsaZLDFav5mJFnLZzk55rlIHmjm5y6kYKqcg5PWtCz1KfR2NtfDzIpm3JgjKV8x9Xa1TuOMvf5pLYnkkUH7NICiR9Gx09KfhkVS8uItv3s1JcbA0ssamRCmSxOKqeZJPGoSPLgEDccqBj0rK71RjUm1LlsaFvBbXZWMyujAZGeaiaG3hvTD5m5SeHB4rMsoL5LxIr298peScDOf8KjuDHbQ74kZ08wIGY8df60cje7ua3XJqaf2zUgrR23kMqZLAtj8ajTWSItoiLuzEN6YzVa3gjkBhV3ikdOMcgZrQmFvpUNsNhkV0AdyM59amzUtXsaxlHlstSJ9CtfOW9W3UxSDB3HhfpSx2CWRP2ordR5ym8ZCD0pjawZMLCu2PO0LnqfoatQXN0iyNJbB0PVMV0KTm9djJ16aacd0V7u2spbhctthCjYoPy5rOeCayZYXukcNkgjtzWrDO00YHkKcknYT932qrcwxySKGUpzkj+6aUWozt0M6snUhzJbEyz27NDapJ84Ulyo6fhUgu1sbofa7YXEEgyw7j8KfaQWSwsQhaQnGWODUcttiTG53x/AV5/Opk0naJTc1FNmikmkwYNjuUkjgjpmrljf2IuPJkzJIoO3/AOvXMTyzFmjZVjaEbju4yPb1qK0mvVZbt1X53JCL1KgdamTk9WaRrVZW5DWuZbFZZnsIfnZvnyOSc0+N7ZNt15agBsMAfmrLtJz5L3EyMkrkh14+UZ681XktpbpVFkxDEnLH0zyacYOS95mSlUjOzVjdsprea4kaUAEZwCOvpVi7hnsrRxFIFBzn1Brn7axUFIRL5jxkM5Jxz+Fblu5vY3MtxlEODVSck7rRG0JOScTAe3lmInmuGWMPmUqO3pUVzdjUtUE8CTokZADbSNw9TXSJJBHEysADnGSOtRAwlnUx7kxkgUNRi7vW5jTjC7VyO4tvLKzSyqu5QQoOMmtL7J9mjR2fCyck9ao313DJHbB4l+8RgjOBUC65Bbyy2UzM0YwQWXp7UoxR0wtTk3danQJa20sO1uR/CfSo30zyrY+au1RyoHes46ygB+cqoHyEHrUUGtS3zBp4THt67uM+9a2jb3Wc88TGd+ZaolNuI2dEXG858ztWgVt57M218NwIwXJ4Aqo/720kIUsAd2QelZDatNcSrZrgAD58msW58trGdOpKMn2ZIYbKJ3htzvt1GBxzmpoLhJVFvwoHp1xUAil86OFF/dn+LPGKLySOyKbACxJG7sfaodm73FKjUcb9CxeTLJEEt7iQ4OGXtVYBLf5o0/eHgZOADVJRdq586JFVjlCDxVmeKSK3ku5iSBwqYwSa1pU2ldbHPWm9nqQ6fpl2dSL3CjYRuLseE+lR6peael7Hp6Tmdnfk4Iwa0rBJrnTY2Mfkzv8AfVj1FU9Sht1u7fKREhjkjPB+tUmotlKraCa3Kd3p19FMDKI3U/c561Znlv7GDc9mnlkDc5P8sVO17GJFhikUlCfkY8mpNSLSW0f7sAyDk56VHtNPeRpOd7tsppcC5t/MLHoDkNk0kV2jBVSTCuDvB4qe1s3sYPNkiQiQnA5JxUP9l2iSCRgRuOeT3rnqSTqNIIuTSaGSKZds1tbJcBOQzcbcVNZXV3esclt+7AG3gVoyBUAXcQhXgAdPemQONIiaTT5VkmuCSTIM7apOVr9Smne1ixalys9qZFZ9v7zBziiOa3sAs8TqAn393OKisnjiEhlwtxIDkk4yKy/tMMMchTMu5sSDPStIRnGd31KlU5orl3RtXOqN5iyblaMgY9M1XW8tGTAUfaJfvqOTWfY3c13bbIrUmPccHHSsya0v9MvPtzRSTSFsq3Tg9qapL2gvrEpfM3/Kntl2lMBm6Hr71g3VyTqLlXZmQkxjHb61tXcuoagII7e3CSS4aQFxwPWm3mkWVjbbPtIW9mBALR9Pxpcqjr1OnkqJ26L+upVsraCe3kfUGMchPUMDVjSrcWLPeWk7SNg7Bxk/hVSC1uJLQRyExtHIQoxkSVpiNoV82aBkYHAYHA+tKUXezMb82jVmLvuLxFfUIsT7s5HHFO05f9LYvESikndkYFMi8xxJI8u5B0OMYqe0idwQp+Zv4s8GnGnZ3E5yUbJlrU/sUsS/aZjHg/KU5PHtVCGO0M9vaSz+VHNuOQDk/wCFTPCZofLmj2BDhuc1UkuI0kZRyyjCkdRVVJTcWjHn5pqb6Ek8UM9+I7eV4DECqvnOaiku7pGijuJIhG54DEc4706K+jhtnknUFxypJ5+tYWtXwPlmOLzHz8zMMAjtUxw0qi1ZcpKcttWay38TXRkM/lxo2xQRgMK2RCyQmRHil5JIVscVxhks7qyH2mXy1DhW+TPatSC5S3shJaO7QhgobpuqvZcq5WNQaehfutRj0tTPIDGWxkdeaoXPiEM223Xe0g4Vsg5xzVW+1S2v5ijfu3GCGboTjpxWajvNL5gXYYk78810wp23RjJy2LMnmGNWvrjYNwKqnUmti+a2soY5nkC7o84c9fwqlp8YjKOIV8tuSc5yc/pU2q3J1OJWmslIjYhWIHK96xb5pcqCNPljqLYMmpYtiXjjA3KRwCT7+lal5dNCyQWYjDoQrFs88c1jxajIJbXy7RYreH5duQucVDeFxqDCWQskjg8H8jmrpwb9C3G2j0Zu3t00csLwwYj2/vSGxk09ru3FvPdZ2FFzubnPPT61SguY57RESTzUjkIIzkiq995srvbGzKw5GxmPbFYqGvKtiJVHGV73Zpf2ot3ZL9ngKsWwxPf3p9mjLI/kgITgnHQ81kyxzW8CDztsjtjKrweKs2V8tkr3BvCxIKqp4OfxodJt2LjFuPNM3vtqQRTi7QIykqXyMnisW5s0W2D+YrxyDk45PpWSNRnumKtygcjjB4xWm04Fn++n/d4ACsauUKjnZdBR9ntErWaww3HnCQujnaQwziqd1dS6fq/l+URC3KSbPu5PrWnps1xOrpBaKkOflOev4+tW5UFtZTW+oWpIVAwLnp+NQpNJ871InSUlyR0OX/taG+1GJp34wFOB94+9S2rXtxqkm1tqRoRuwTz+FIZbeG2a6j0lGcNkMCeaS08QzKjKI41XO4ELgfQ1s001ZG9OXsU1KX4D5p4pbeK31DorHKnq3epNN8r+0Fggl+WTqnoKc95pesmKOSMLdKBwB3rQt7KwaSO4tItl1HIQ7bSSRjrRK0dlqyKdRuXNKxHZXiXVzKs0Co0J259v8aSW4+xRFYLcYL7m9zUlxa3P2oG1XiVskgd6uRRW01nM06iGWDknPNZXbSbElzzaXQrrYz3VmZ7ktAXfAVcZxU66VbWdjGN/mynBJ6Z/KjQLo3EF19pjDwqMox7irM1xp13E1nb3H2a4ADEsMnbWEruTijZQTgnHVkBuf7OOAhOBwc5xWdJfiGbziFLLgyNwdtF/Zzad1kNxFIdw3Dmti2GkNCXhsh5nSVRgnnviuinGPLdiq05tq+hkoxNwixOWllBKxqPvDtzVfUZbhEFnt+crk8jOfSulZre5Jmt4FSVFwG74qkNHhvNTE10siMqdSeCamq439wmUYqzRl6LDK5J8stNg5IPAH0qreWsstw0Tw+X5bZyCDuGOa07DTls9Qd1kLh2Ktz0rTurJcFnjIVl2kr1P40rSbKptJWscrHdPbSkBzGMeopv9opBKS0jsSnBPvTrnQ59QnP2eRd8J5RjyfStFNNa1t2e5t90hT7pAwBXVaO3Uw/eU533T7mY2pzWlst6JQzuf4uQfpVe1uruRpTDEFW5JPPercuiPPbvLuAEa5aPn1/nT9EliBKSKNuMKGP3aclFQsmWqcZtNqxKHaO22eUQxxuJrMub1YyUdkkJHQH9K2Ll4LnfGHOEU4UAYrnYrAu4infy8t8jDrRQvbXqdVO62Z3/h+7t49PW3uUi3bASVbgUwy2j2ckSMIpRJwynnFYN/pDafbQv5xZXHzYB/Pin2dl9odE+17g54Y8Ee1YqEJX1MpSnCV5aMvA3NxcCCN42K43M3pVqYNanEZ83afn+lMtNPiDSLc3AaRMfMD1qJIb1bxiWUQ7CBnPNUoxasZc3O+4ybyGuVVQyqy7hnmnS2qTI6S7SMfeHUGqd5c3W/yo41Yx9GPpU9rcSyKQSpJ5AJrNxcdAUrN83UessYSNIkzj72TVOa0nt3NzphVcnOGwfrTr1LxVSUNGg3fNjqRVmxWSMyRxfdYZDDpTi5RV2RUcJxSGCRry3ZmiUSnOXA6Hms5L27stkRVirn5yTyRWgl4LbdbSjEbZ3bhw3vms2KNribZIA6AnCjoooVRta7GrirpxP/1/zekuEvVaNXlTac57GlUyaZqVuGlDq6EbQn86ux2MFtbyGWMNIp+XnmktZLeaULDKrMfmbdzj86+Vk3zaI56btoivJIdkk0sQBLcKRUIvZ98az2oEWdpAbtV+/jtbqCQxEeYmMgNw34VmKPNnWNZismRuJXpSoxutglGCVr6k9mEh1qWaJQVYfKChXFaX2q782SG2iXD/6zf0xVK6VnIMk774R+LcVZ0yG4uCruuCRgrkdK6FBW1REatlaJFfWMMMT3Lb1QcyBOQ1QQWtteAXFqVwW35BPQdq0pQYy8afcIw2T0qhg2sR+wSx70OWUHlhU2fJdFyqRjLle7C/ljEQcmRByAPT61SkDykPBP8y4yRnAFTRx6i8b3dwglSU8Q7vbpTEjskkDJa+SpyuecZrRaKzI54S95rYh+2wxMkx3SNnBNaU93Ituk6RI0StzzzVDGnJJ8jhBv5znDeuKvXbi8liis9gZhjZngipjBcuxCq80XZ6+Qge0uJEkhdd+QWXqDVm1mV7gx8lT/AKzA71Sk0YWTffaGfOc5OKns7b7OwnSQybvv7h0NRJJ+7c1lK9o9UVtV1Vl1VUwSi4+b0Hepblbe5YmDe20dewHrV2SGzLlnUZK8gj2pipAyHyPmDDgA9q57JVOaJcb8ri2UJoF+zOIQFkY9VHUUJrf2QrFJgxjhz6CpjJeWkXmPEo3HCjHTio4fsNz8s6RyhwAeeFauhyi3zMipzKykhYrkXKvNBgb2+Uc5b/Cn+XHBaMbmVowcggDn86tpBFYSRXTJlkyqndxg+1NvbtZ/LgtrYFnBLdPzrNtt+7sVyKzu9TDg1a4msjbpbFk5+ZiMnPtUtrO10n2eZRhFIL5qd7WOzVrnEjbOM7QAPWo7O23WstxAGCtzvd+K3gl0M40Jv3uYsmVre2zGd+SAAeoGfWmi6jvV22wVXTsw+99Kri+Z7fzIokxG3zjP3/pWhplrHcWYuLTKTEkMM8r9KhRfNzSHFQn7gWWoyxO9pMuLYfcDYO1/WquozF3IBkwRnjipRM8cgjmzLL3Z27VFq2opcrIIX8ueNcleMH86n2bk9Fcr2VqfuyM97h4AjvEH6lhnnpWhaavbQhobllXcMKx4IHXtWFat9p3StIpfB2qxzk5/+vWjc6YBaBHGRnO7OTXYqUFFKWhkk/aXhsTz3979rWNirW8inawPBqxcX7W1hiFgxAHyr2HesuKdXjW28tAsQ+QHqT3FamnWsUjMZYmjMacKSCDUOjFO72NqM1C8Xrcx7m7S3mNwjbTJyFJPPvmr0U0U8Qn+04YoQI9386p6o8ck6xhEXLDyyTVa7hkELzS/IynA2HNE6bb5omXs4OZNKmS0kQxGcbjnqapfaIApkjG0g9qSY3aIsnHl46Z/Wq8SGVtxTd04HFdkKKUU7mdSL5kSJdYm85wCc/OMdRTpdTlcssZ2R7sqPSpLXdHE+/aG4IBGSPxqVtOjmKrDkkD5mx1GetRJROuVLbuW7W6uJoD5fzsnbrgVFBf3VsPtEfmLJjk4pbfOlkxtuKSZAfAq1FFch8qsZgOMSYJ6ip5E/JGlJXs5FSWQyeZeKCJJBtK5PP4dqilkZbdWG1HGQy9wPWolS9SQoS2Tkn0Ip0VzJKsjLF5gQ87ueppOPK1bUipKKTkiJL10yolLMOjfjWiZw/lxyy+UzKclj1FRRWKKhkES7mznJ6D6VNotvDduLe5UMcnBJ71VTknEmdSKiie21SQsNOEixLt/dtgYPtmrUct3OGWMMxUhdoGce9LPoiwy+YZF2EcfLkAUsUsUilF2xyRjhh3ANcvNFSSSOeSfVktre3vy+Zs3BsqCKuwhLkzedAEEuScjBzVW3MUGJpY4y8vCHpjNTWlxLJvErAhWIwfelOD3SN4ytu9CrNpig/uNqhCT1zuPeoJoIrWFdqPmTGd7Y/Adq0o5fIJWX5eDjB61FLp32+JjHOm3OdpOSD7Um5pmkKzTb6GTiGDBEpLtz16VDeLFKnkRxBiDuLnpWuumxxxssmAmACvf3qG1svs7SRRjEQQ/vCcgGuinJJczMI1ZTlroULQGwwhlRvMX5MnrntUsd8LdnA/duPlaME+vUVYktFgtkaXByxO7oT+VQk72WWNEJTgxsclxiq5OdaFufM9dCwQhRXSFJVY52k8hvXNPtblXkMEgKPkZDHpUDOYSD5JSNuF+boajvB5+LiJdzdMnGVI71UFdWVjCdNt3jcvXluoKuJADgg7cEVFZSzgeXKUij2k5c/f5qG0keXfFcSqjAZQOcZ96r3FwZ0UOAwT5SM9KwlBp2R0Kknozdt77zT9n27gF+UjmnyMFJwuSV556GuTSaeACeG4aIR8DHOfrVuz1Bn8zDb/M6yHPBqvZSTSbIlpFpK39djoZ5llsZIbgBd/3enWqR01WYAlR8oAFEF0JE8o7WBON3pVgyrGCAQNp+fPce1PWGiLpS51aWpj3Ns8JktBtikY8Fecj601Yfs4RV3FhwR71oXLKwWRbcnBJDseRUWnTM0ss10Vbn5dw6irjJpWe4VF2d7FNUlFw0cpCsrcgdPamuEaXaH3MM5x2Fad/byKvnSnaFHBAIJrGE80TExokUxPc8MKmEfaNoTUanuyIHtGDxtbNgZIGfSpWLRMSrbCp5PUmrZkUu0UilcHnIqOOJHmWGIZLN19B61o6iSunoU43tb8SazihSHegZ1ZuWZeQfaneTmaREw7x5xk1JIGVmieYCEtgYHU1WmmgtoXMqlTkeUCRiplLmV4Gkk6ktVqTxQ24z95WUZcZx+VREDeYpUypPyckH61VmvYg4ncsxbpk5H0p1tf/AL0yypCu4kDcc1nKE3aXU1dNKfLcsgeRI4kIG4YGDnNOa8SG28n/AJaFs4PasyO7kmuXt49i7ScYNWYzM8B8xVaVQQTSbnN+8K0dY9h3nIY0G7YC2M44FNN1/Z0abG37eQCfemR3FnBYb0G9ywGzJz71VuLqSYbWgXY5AGRjHNUqV9bGPsYXcr6k322W4TbNEVjkYlTv+Yf/AFqHXYBI8blFIztbJBp9tbGaQW0rL5i9GA4xWhLGmnx5R2lY98dTinLli9C6K5pJmSJo4FaaH5i45ByCKis52NyxEpUkHCN/9etOOzuJ0Zjb+Wz53oWGfqKmudPtSsWQZJVHzPngfWiXJKKSepWIjKMbx3My1cpLLFIrlWY846/jWrZIkUTNHKqsTgKzc49aitpY4R8ka8k5JqR5ZLovI1v5fYYGM/jXLVu2h0YSpw993ZpKtwSk0Zd1mDBx6D1ppzaRiKPc45y5I6+lFkZYI4opJGDlfukgk1FqMiJMXt0LEA7lYd8dRRDtY0jSc07MkeWAzBPNUBgBjPNWBqm8RoGUKvJAbpiueE1wsqyC0Vy+QFY4wPWmvctcSM0sZReh44/Sh4dPdkKKoq/c6S9vleEXdvLv8xgpBOMCs65mTzEMcg2k8so5B+vpWequI3hDbYi2R/SoyLiVHSUgwqc9OSRSjRinqZTqLmUkn7xYeaNpvJSbABxnBG6kZPJkBTaQh7HNQTCSGDi2+82RycgVbt7e4IchGIwOT2NU1bVO6Ci4TbUlZ9BsyNb3cWVdluDj5sgCpLuIrGWuPv5IZV79s1atLSaWBjO5TLD3yPWpbi0UzebIyeXEM5brn1rT4UpDm5bJ6+ZgJDE8yxyKWTP+sY4P5VdsmAZ7XTvnVsNIwPTtzVuC0SSQQvAN03Jkzyf/AK1a66ZZ2GxoYVWT+I/3xUTqNp2REZSUtLWM82cFtC0M53tIRhlGMfnWQ2j38kzqSqwtkoCc8Z4/Guh1B7YMv7tw0owSeQKdZj7DYb70qRnht3QUVasoxTT3HKlzy02RW0bTntWfzo0+cYDHuanmtzHKly4M6xuCcDhTSre211KYY5WdIySuT1qys5nCqy/KOdoHU+9TKrKVmzelQpcupDbPDPcSTGB0fGP3jdTioDGz5+2zqIwf3eARk1YvIUlLEQ4ZT1Ukc4oAjAR5odzIm0rknn1+tZzk4vuTUg5NXKcgjhWS4JaU9Qqn7vbNULkyiRZLcsd/Ytu25q5FDNeE7fkQHDk9fpUs1iy3J/d5O3jDD5fauhc8pIxktdPvP//Q/OmfTvJs440bzpJTglT9we9Ptbe2t5msJpA5Zcu+7AHtUF9cLbRJGu7dLkDaeR9ayWmvTcBIFJVwMYHJ5yeteGqWl2zN1IQV2rnQzRw28Lrap5gGGHzdfxrGl1SdyQsTQyA8984PerbWl3aoYI4wsb4AycED3qsn21wYQoySAWAx+veuRu3W5EnOcrlq11JPtIkkDlwu0KDx+dXpLyLUXjhjQrGTtJJPHvWQ+nGCVY4phvb/AFgLYxVnTkt4HdJZyT/Cwbg+1W6el1oaQ5lGzNDybaBHjAG4uMN3NI8KzqvmL8itgNnkY70n26HyNyRAug+RSf61XDtMyvHIvluTuXrj/JpJtMyblGTcdWaVtEFzkPv6Asc8etI6/ZomwobzGwTnmo4/lLTbssO3XFZFzqxmkMMYk2xP98DFR8TsdF5NXe5sJexWnEzSMqDnI4qKC+Z5TevG0aE5G48YrLTzJrgi6XzIpAMSF+Rn29a0YdMcQGxkcbW5DMe2aqKd+W5hRnUU+VLQnuNWa5lbzBlIehz1pq3y3Mubm3ZEx8tQXOmxwW5jEgLqRjDYJ96hsYbtVaG5wG6xnPUVoknsaVfaRdpPc1ZLeOQLIlySuecjGKr+SrSsZLsbcjaSMUoLCMQ/u1dz1zyBUXliO6YcTBQCCDx9K1pP7JU4KcFJIvo6onmM4aLGB3zVNriK4uC8DAFOnPH0qpPq8tvC/mwkxhsAqBgdqkg02WV7aXaAWPAzjr3pzhZasJzk4qKVxQJtxkkdY8nO7PWrskExMMkkB3Y+Vz396uCxC3YNyEkSPnB6U3Ub7fMRGdqgYBAxtrGSafoKUWlbv0KjrGZE+0xKsu75XPNMldEfzFVSR3A6UebAdw3F89yTUV1eWtnAMxbN/HQ80paqy6ijDkerLSxx7TLInmTOOAeAPeokmUspEIJ+6STWfeSzkJLDOBgdM9aihuplUzzORvJAQdvesvZ3WjFKd5WRrhrOaRoYsMwGSOeKqYu4ASXB3MQOeRUthGzLlZwzNxnp+dWEtGkf5sOB79KSlZeZtCnN+7bQrLlY2aVd0jDB5xipC0K28VsSuwnLYIzmlujgGOONQpOGYg8VRs4B9qlTyFLnpkkjNZRlz6k1IyUrEn2uKOZ7eaJlkJGwHrVwNc+UIZYVZxzuU8kU9NM8tWlmKSPydx4I/CpIJ572FnjEYSIbSw9aqc2mdEKcNnv0MyclWZNxYZ456VVudJvbudI7dUdVYblZsbvwrXlt41A4zK461niO8aUXEUoRUOMEda350kuU46tCzfOty4nn+WLJuCDjGeBVmZLeyhxOc3HTCsKpPePaR+fcfIw4HH3qbHfm7UOYgzsOpPOKFCNrvcdK9rMnk+yRxEzL5p+uMVTmWCW2IklCIORkZAqtf3cwBJt2Tgg5PWs5YMwMJZ2VCDnJ5oXkE6cpyV0WHIdMCXDKMKF4BH0p1pvACwpubOVyOAagjRYbL7Sm8yK+xTj7wrTitHfT4zLL5UsmNy7hkCum8UlcunFq/wCRCl5F9qRPnW6B6KOhJq5PHfPD5SS72bl25GKptAI5vM3lmTADnnNbFkJYojbzx4kfnc3cVjVmkzSnGcXcz7nV47FltmjWcDCMVbpVdmW5udtuHVHyVKuM9K3ZoLeS1cSQow7/ACjNZtrpjJdRuilI2PysBgD1BqKNSMrjlHW5mTajGrfZ5LeYlDnfkZP51mLDfSSF4IrlB5mcyDpXW3dnHHeNiFXBYAZ52+9XbieS2IjZORgkhdwareIhHZEKM5S1ZgW8A1W1a3kvHiuIMHI6SCtSPUWsbMW77V2YAkxnPtUWporFLm0QJKPvY4rO0u3m1Sdri+Rlt48uSmeSD0q1y1IbmE4PmutH3LTXrrHIQ3HJK9gPWpNNaa4tp7wy7kTjaewqG2Sa6ne7ktWt4HGEU9WFX/KMENyYNyfaCBszxXFJRi+U6EktzEe6hsrkeTjkBmGS24nvzVs6ylpFvmgMpbBDR8YNKtlFESdRSIPt/dnrtap0tLeWMBhkDA2/wg461u+RK5mvcdjGu9fuGmBEOBz+7UZPPfmtUIt7axmFdzlMvuIypp8+muswkX5gEAIVcnp0xWxp1hFZ24eX5mb73QVopRastwirycjhfKnhuJXKbiB8r5wAa2Pt2pPaQSWsA8uR8PgdT7VtvaWzB0jiQoGOW65NVJZhp7AGFiMYQjouazqTcraF8vIuZsqLa24voJF3JIx/eZ6ZxTtV0yG8uVt7YDCZIkC/ep4nlkJuZ40RYydu5uvHeksrjzbkjzBu/hIPC8Zpezad4mdOsnC8tzNtJ59OnEVxC/lkhCcY7+tSz6bJe/aL+ONJJomCgBv4a2hcCe9m3MhiGT0BFTRvvtZLeCP5g2frVKqnGzWo0k5b6FS2xbaIZr4ENJ/q1Y4/Cqtrq80kJQWYkMa5DDj8DWhrUwFnA08cY8sY9kPesZr+4tIT9igQszZDhRg8VMaKldoucFzc3Yfp98btZ2cZZn4BOAK1mfTru2W1eJWjzu29NriuZ+2R3Km1EL/aO4yAfrWqyxaXLDPKGVQvz7jnPbGPr3pvD2tqTGSmm0N1F7iDy4LFFA/iOOTzVO9u72wMSTlyki/Ku0nmtT7TZeT9pwrMOdh6/WnXUD6pHFawSbShzG3XBpKV5WsEY2fmVrSyuxZC7kgKKzBg55K89x2rSeKWAm4N0pDL8qqOTVmO2ngtp0nkDPt5z0NUbTURNbhlhBEZ2rkYxk4rKopN+6KU6cPda3/AvaWCheTEbSFcc4HWpYbdJ2nkmKgFcjPOD3rHeC4jhaW2PllmxI++tC01COGwQlSZpeGDVNpKPvGkZX06GRLIlvcM284VvkI6GtyFp9QhaSW2EcxGEfPLLjrUUVlb3R3umHXnaPSkin+z7kaRkDNgDBOPxqJSjJ3QlTb1lsczq09xYReTJuLyucFjnA9qpwX2oJBHOzSDZwjnHIrrpdOtNRcfa22vGcR5HvVn+y7M4jW1DxxjHQYHvXVSk9FJCg2pOzOe0/TNT1i8+03N2IoOMu38XfitVLa9ilkit5PMVQRlhj8at6gDOkFtaW6FYiSWyFA4qHz827bz5e0EOwPUVGITlL3XojVRTvzJ3M1Xjgk43iSRgHYdKuCayWK4jBRHHVlPJrLTUv3oSaDNuzfuiepFQ3llDcXjSFTMGcBEjwCPQ0+RxadznkpqO1zbg1GNIz58XmwvxyOadDsgPmzqI43YAc9veqojWzjRb24RZQNxB/hHvSQamt6pVW81MetT7N302M5OEZJS3N+6sFneLaA8SAHIHSq1/wCHFmuBePcKMfdRWwMe9Uk8SDTLgRQx+bxgo3QVakuZdYmWXHkogyU28NxTjzJ3SNJuNWV4u5G2mR28mbZRJ3IJzmqt+91c6ikVvboCABkiru4Wqq11KzNjhFH3ahFxOrm4tYuE6E9TTUbu5dKMY3bH3cN5BpC4iVZ2Yg54yM9ayjbxyDzZPnnQdF7V08rrdW6fanVOPm3DgGqFtFAuMkMA3XGM03D3dXuTUa5lKOxhXPiJbUxxzQeZNGOAG4PvSS61qMig7IRD/dYc5ra1GXS1JH9mJ5pzuY9SKxkZgjt+9QH/AFagbhj0oaSV4oK0JyVovRmnYPF5KS3UjLk8Kw607Vbj7TE0byDg8DjpWVJqz26o0iZmViu1uMipVvra9ymPIkQZYk8P7VMXUkrmcoLks+hIuoG1iVJuUUEBug9qbpw/0WRL8GVSdyE9ataLd2t/az2rqkgjYlg/UH60NvtVkY4YN0ycYFRTjq+Zal8qcE1qVZtPtCv2uO1cFMY2kk/WpLjUIobcExiXJG/cMbasQgrbTXMZXft4UngmoJLSGVP3ybSeSoPWqla12ZRpqUm4qxm3niMyKttbu3ygYPpUxvn1GBYpLf54z9/+9U1zoWmPZSeQxSXGQO/51SghvAUhgGFXGXLc/hSjKLl7qNp0nFXciSDeLoiOYSOw24BJwPf0qY2XkXmXuCTnCg9BT0u5LS6aKzsPm25kkYYLVZt2hvbYw3DCSeJ8kqMZ/Kmld3ZnOScNGVL6VVZra5TM3BjI4/Gob/w3MsMd7BfFpGILpuAAreuzHcrE8kKeai4DHrXN63o/iCdWmQMYk+YsHx2raNJyn7r0Ji0oXlHcmS/1D7P9mgkVNoOQE5PvVL+35LeO3tHiDyRt80jPk1Y0izl+wrcXkb5LAfMeSKunRLBlX90rkvuyzYxV8kItoudSCjof/9H85Pt11clZbeFZnU4bjblauANdOiTzLESOQcZSp7a2tbdSI1LKqnnP8qZbxgxedNA8RUnDtzxXzcqS5rmMa0p6s049HsbeJHkuvOUjINXbyKA2ixyYePBJOegrAbUYZGMUc8bt/FHuxn3qvqN3cKgcMcKeVznijR6LcbxDWsVc0dPntv3tpc4IGSnGeP8AGphKjosaxbEB7HnFc3aPLJcHOVLjcDnjHpWrcXPk25VQFuGX5QTkAetJqUX5mUKrlpbQRboTSSJGZFjjz94H5jRZtEQ2QS69sZBqoL5I7cscnAGWJwGaobKa4mlkuN4DcbhwAR6/WpafLoXTpx5rtkGpzs98dq+W/wBwAgDioruzt7oRwD55YBwxOAR1/Ck1GfF3ueNyyP8AIx54qmtzCjT/AGxCyyJzzwCaump2ugmlCpdaliAoEZTAvDYAPI+tTxRtHmNm/dyE4wCSPoKrWdw6NGtwfkOCrKM7Kvvq8NgZJrcKxPQnnAx2HrW06crijiPaS91WLBs7G2cvdwJkpleT/nNZGoW+YC9pdIN4BMaud3X1qSw1eW7Dy3W144iQMkZOfrWpFpNv5hurudFiJDCM8ZFLmfNyyK5Fa8+pl2+pJYxJZ39uTH1WRhnPHenfa9S1KzkTSQWjiwWRetXZrFdZ1hRFbOkSggMw4x04qaCzl0+7MOnxvDEzfvWL5yKbhBK5lTcpystEijpWjzKC964Esg3eWwPy4ouLLUdQdrUt5KKoLHP3uelblxLM4WW0YsMbD05rI1xU3oWeWGcLgqc4bmm5SWxVTlls7lS2u7nS5Gt/7MCBgSHL9QO+KJdWLxsM+YHYA5GMfSp/MeS2jhdn82MfeK9R6ZqjJYTT3HkPF5cnLIx6Ejt9amok3dOxjCMLNt6mra3UrrCjjawH3+yn+tVrz7K7SJ5DLITkyZpttNf2WoGO5DJ5pGQ6Z59qvyWkVxKJ5oiJMjcDwP8A9dZuq09fvNKUoU/dexHpUGcFoA+MtG24Amp9dto5tKtrhZGLO3zHpnmr1n5EGpRzScREhQTz+dWtVnhvdibVjSJvlIGQRVQr3lYvkjKLZh+HLi4ieaysbeRoUXfubnDc5pJ9Uv73UJpLiJ/IcANn0rVsrt4wyW7qkLMdwzg//qqYy6HcQojE7mIUOP7wrlk4xlzNXKqwe6kVrfyJYFW3iKoSQ7HsPpVSbwlbzwrJb3DeXyxVV+Yn/CtaOa201iExsJw4PJ+tW4NZikIcSIoVhtwOtW3JT5r6BQinC00YCaDblIWtEdZYX5kYYxg+hqe4jOg6dPOJkNzJlRkDgGtnWbuGSGCWPcDLncQB19cVlXlrHeWqG+id1DgxjOMkVtzRvqOVOzs+hU0vVbcxqu/dOP4gen4VpXn9nx/MIjvYYfcfvGs6fQtPF3HqEatHMQNyBjjpjNZmoXF3bzM8nmNFI2EHUZzUcik3GJmn7F+8jbsbqNCyPgIeCAOVFVr5J0kaeOIlY2whB+8MVjx6ifO/cB5GH3uPXtWhbpeXWyOTKo77mB5yKynTcJakOrKVug231q11GSKOeQMU+UqRjbUzGO3upFmYRxNghlbqKnk0awvHeN4EgnBJWRTwvHWsu9jKQrpdsymQNgs/P5Gqp1e6OxwnFcza9TTtUud4ZG/dyJtCkj5jVi71B7SNReZQjIABya4ye81OACOQHzEf5WzwB2xXSxKs8Ia8ti8MiYYlu+aqr7j5kQ4RlHXQuafJFdTxOHPl5yx64rYvLrTUtjniIZ3Lz+dcmhksrt1hbcJANi54FQ61PehrfEiI4A3ruzkVjTpzk/d2IpyUZbHQ29vb3kQvYJAqxtwcjNF3MOFl+cKpBAP3vSuLtmvY7wmAzKHYHheM+lTjWNSju8GJTMvDbhgEfSurkna6KqtWSsy6suoQXLrb8KVJKsc8VFGYjMoTcu44YE4w1Rhb97hriNFWQ8gFsrn0psenXq3MiXMgjkkO5wCMA1ap8sbswjfmsjVuhYWCmWTdPI42/L3/AKVjJbxT3qO8rRxxn5B3rW+x3CQYzuhUZ3E9D/hWGk0bXBDMd6HHyg8VVJuWhvvH3kd3pIinQadqHmPEw4kPVahl0JNOmkdJy+T8r4/KorS6nhjGXVIwASzdqtT6rcm3blCjDKvkGsXRV/dB1IyXK1cp2BiMssB5kyTuP8qWKaRGcOR7gn7orCW5QXrASYyct1xmty1mtpoVly248FQMbhWVXnuc9B2naGhT1CzYr9ogLEMcNx2zU9pptiZ0+0SYkIwrZxmtOaa1ulSKB03BORkcGsTUDciRYjjehGMHHFJSlHQqtRm3zLUsavpgJHlyNujIxzwaJblYFgXABIxwcfnRFqARFW7nQNE2CCO1aTw27SC4DqykZIJ6VEai5rMFFyjeOhj6vc28lmj+RkscA8jBqPS7lHU2ylcvkhiOc445rYt9OWbcZIywXlRnIH1rGm0uOC4aXeAUY4Uev4VrVvy+8XQq2eiGXEs1gDLcctgj1z+NZ9kAZjLEhJbJLMcbTWtAonjeO6VVVjgZ61nz2RhkKmUOnUc/dp0mkvUzjK6dyG6jlspBeyxlpMgbST8w9q2IrW1udl7FKd+BuXByv1phf7TaLHOiBwCE2nP41EynTIvtEc7M/VlJ+9TjHlXKtyZW3aB7a5luN4uApT/WAjjFaFzqOn6fCPImMsq45Hc1TjuZtShlMCjzgMsue31qvFYFQrz2iMQSQCcfrVqTXxEwi7uy17nQ2oivF84ciYAFX6g1lXWiSWM5eJHhYtkMDkNVy0/dqlxudWXgr2qS8v2vAP3Y2xn7+eRS5lfRG8eWb5p7laLcGTcqg9yx71cTStO1BcyblePlcH5c/SoPsySYYS+YjYJVetQzXTWWYzDsTtjNZcvP6kTUoz73K82ko1xsdnXBOMLnj6VRvYLuK8W3iCnPA2nafrWyl0ZALiYbEX7rUyOSO/kklGDlcDFUnUjoxxnFu1tyBtQOIYdRKkr8vytkgY7mrKzR2kLI7ZUg4HWuevE+wzNAEyGPyknvVuETTxBrgMT69DUTSb5jaMlK2mpMGjvJAEuCGU9DxgU29v8A+z3imhIdGYgoBx9eKz2jvFvB/wAswTgHqTV2PSp7ncsl6IiBhHZflPNbKEYwTuYqnebjbVlZroz3bzy3jQQEZUe+elWFjMDG4hljlYjhQPlp1/p7R2scEsRlC8tInBPPSrFuILAq8tkJIZxgsX+7WbtyhUp2q6/eAu7G9mgS7uczKMqgHfHSiezS3YTAqEK54PCnFF1pjaaq3Fv5dxGzbkcKMr7Zqkurs263YbckHGc4NONJ9Nupd1GL9orXLSPcsAJgoBGCCPvD3rQWeC3iNuigITlVz/SuemvDI4E0yl0J2qeKbHqbCUQuN5XOMNg0oQm7qIQqRpx946T7JaSIYyqIX5zjrSWK/wBnWU1q6nywPlkHU+1YV3OfkujcFXyGMeDx7VdTWmubaU7FDKQcURpzaabHJx5r9R8kP2iBplbY/sM8Vk3Ph+aYJc2jYDOC/mZHPrW8QkUCzSt+8A4HQFaoXM9/Gzujl45egUAFPzrahOUNjmam1s/kPTwpAlr9vMm85yqjI2nv7dag+zXc0Z807hHnaC3Jx7Vr6RqxlXyZYnC4IO8g5+gHvWVcrqS3TIgVkUHYc/MB3rPnkqjbOiXs/ZpJepm/6If9Hu13SZLcHGDmtCXUwls1vZ7S0qDdk4bHcVTnj8sRyNJhnb5mI6c1LNpTwSi6lQSw4IWQcEfWuqnLndmYqpK96aujHuDC4HJEaHABOTSG5gchYw4d/lf0x2rTn0u31B4/JuQYlAAYDkeuaq3/AIfutLaK58p5Lcvw+MA10xlTtaW50V4Sj7yVxPJK6fLI4MsZcDgkEVNpVj9uk226xxyjkKxxnAqCe8c2L28O94ywLdcKaltHPlRzDcpTue/as6lPUzp14TqKyIvImtJhFcWpR3OC2MgZ6VYit54Y2iS4cMjFiFGQ1WpLu5kiVEcySMduQM5XPGc1c05VgdnkQi4VeSWyo9eKwnUmo9jeUvaTdkZu4Fo/tAxnknPStG1+ywRMjynABdVJPJqK/S3lKSxpvZ/vDFQWts8vmJaYdg2CWOR16UlKUl7xlOTpq+5FdSsSk+5Il3AKAOQc+lXY2g85dTstnynMsYwCx9cfWo/s4triB5UDqW+ZXY8NnFTanpn2e8+3RbTDIufLiJIBPrTc4waiyWqj97cmvYWEsd3AxJc5YAYGaybyJvOEyblk3ZyvetCGeJ4zEhZZcAj5s80SWfnz/LKq9RtxtLH0qV7txzfM+VoS1vHnj+zXLBxCM7c8t7VUhu44ZSWtg5bK4zyB2pgt/KlaaRfLcDja+cdsVJDEs7OY1ZHwMAnvWkWnK/Yn2V1Z6H//0vzZ3wPF5XnLGQSSuOR+NWZrgImHdUkKbVOCNwxVGO2uY3P2jbyPmAPP1qeezWPyUfMkbk5IOCT+NeJOvFrUx9np6CfbnhRbeQeZuwN2elSJdJ56ohfHc5IANMe0txJ9hmkYRnBDMfu+lVJ9QktYpLSOQF1fbuAwCv0rNJNkycZO1tDoUa3vsZVw23vyGqNrdkOwPErd1zxisi0v5bZkV3HlOckMenoRWpbzx3bD5MMGILZxuq5Una9zN25rRWwk7yPEqQlSd3BJwD9KobYRM84tg21uCzZ5rSaCNp8xyKoHJAPANNjjj8toomxvbJOetEJqD3NL20aKs7W9zEyXMSxyKDgLwuMVlxy4aRtwCNwFJwa1JfNgmMc8vmLg4O0kCq2o6bHMFlhR1kB2k5GW59KileDv0Y5O6vFaoz0XaqF2bzBgnJzn2p1wXuMywqYwMllJGfaprqykTyUj3F9/znbzR9jiBYyKySKBluRXXy6817hBSc7JWKFncxsfs8gwxJLFjx0pzkRxP5aMYi/ODyKt2vlmZne1HJI3Y+8KneFPLZMEI7YApvkT82byi1ruUrS/cTnykIjXrg8/WuiH2a/tkLgknoQ+CawpbYWq/uznPDf7NTQG3t4dsJLhvmDbs1lJ20SOONOV30uaFyxtpBEXzHtxl8kAc8VRJLsS1uiIDkBe1Sx6jEIEZZEChsOZFyfrT2vLOUSeSDKR/wAtP730FPmcbNmsLQdmR/bD5w86UiMnAV361BdWzxzF41djjOO2PXNF3ZrcQgSoQF+fPc060WRAwtJC5Xkq3OBWkZOMrPdmHs587aZXNxGMZZcE8g9aWW9eHyxaMjHGGashsPtk8wIvHGSTUgLAGWPOXON+eazVBy+I7Y1Y87cFdF29wVEvnnfuBdR2qheyxysggleTA5Lcc+1NlkleVkDMxzjJPQUWllLdPhM4HJbFOKUXaWhipzlU91asad8g+87IvUehp8ERdTLHwy8Dnk1dttKALs85XHGMcmnRWYiIWSQHa2VXkVp7SMo8yN68W5pSRLY2Ma4llUq6kEszVcCpCWcSqElGUGAS1Aup50UNbpHGM/dPJxSK8IcfawDMozj+ECuCtNOd0aRhGMrdSJrW3l/0lsLLj5Tk8U5dGVYRL5xkEmOvQVaRvMYbSBv+6CMcVbnjSCFWd2WMY4U5DH1pRnppuNUZKTaGsPLVYY4QiIu136gVEVR5Ft7uRoT/AMswBkfXNT28sstxhWJj2naDxk1DMLwMxmWLg/L82MD0q1Fu92OMo22M94ykjtvMzA43g4x7VLb/ALg53BlYgSpjkGhrnyVaOOHz9xG/cBgH2qW0lhSMS3Nurkjnnoavl5Fcwtzvkb/r1JIbdRFJJM6pGB8uMZqEu0mIfNAjDZ64NMb7TeXTJGQiFuB2Iq7MwinSz+zowKjHuaydkdMmlFcpYgt2hMu395kjac9BiqiWYSYzSSJIvOeSCPz61pQKlvG7SKUAGchulYk0ivOY4QzKrZCt0IqU5T1ZyVaqptX0uT/ZYb5zIyu0fRT90/nVSOzkgkBDuYmOQh5zitW1866tCxfYUO1NoAHvxSxIb61zJEUAYqOeTzUx5rXHy6p9WZyJvcybPliGXxztqSHTI/8Aj4fzFQnlN2Qc+1aAlgi3RQqI5GO1iRy2BUBuI0ldFVmEZ388Airpx5k7hXqSl8KJora2gAgnmZ2BO0Y4x2pyxpPGY40kiTqQzcn6VHbXkeoYEuImibKOw4Ydx9alurnz1cpnft/dlcDiprKCsluTFVue72I72+trNTGSwlUZjUgnI9M1RGoMcS2+B5yfvQxz36VUv7hpJ9pi3bcH5jmqW4NNJJnDqQQWOAfWt6UE1qy8U5Je9saiSXcUolA+R+Bg/eFaM0t7M0cf+rVV3Byc8elY3myeV5rxmWNeAAeAasQnUUt1UuQsy8ZGdtKcL9TmhTVO8YpktxI2IoVkEkk25FBY4Az6U8WxiUxSsJQ394kFT7e1JBps8nlZk+XnaUGcc96l1ONotQgRkONmDyMn3rJN3cQg1f2k18gtbeWURXigRw24xIxP3q0PtqIQ0aqzKvBzxtqhHcXGnwm2lhRY3GSC/J46VG52NEVyyheV35xk/dqXTm1ZnRzuU+aGlzThvWmVw6k7ONw4AozhBIzElh1/u1mMSYT5dyIUGC67t3ze1Wba6+0FY1iVjGuCBnnnrmj2TWjKU5VFecti688djaFxn5cmRsfd9+KoWd6l1CzWzOhUkOSc4p3kfaHaG7uS0btkjofpx2qC7ktEmTT7fbBEFyzA8u3pWlO7TszGqnUa7Iuy6ZEPJaaeMqwJKv1PqacZZUnUQRpcJ0iyQAKzryOZ/LSW1cKuMNu4wanigMU6pFOTGmRtYd6XM773CVub3laxeSRtRlSH7LtVflZqeLGOBJGncBYjhFB96jh1A2bzzTShWkACKQAAR/MmiS7lnXMKfLjLcVhFWnaRamnF8pRaKWeL5LhcOxLMeoFUfsyQ7QIT5ZY4ZiT+NabkJbLuiA+bHWqEuoEuYZfMiQDaQRyc+ldqSbu2K7i1Ys21m18ZYpLgFGGSRwOvSr9jo8OmxsojDyzNuUg1jwXUlrvSK3aRQc8dR7mta31N5IxHc7/P6gngD6VjKMrvsdTdKVrqzRRKbbiS4nk2O2QFLE1Lo+kXF0QjnKyZY57ippd104QQAvnIycbhV23uWs7Uyxp/pBJGN3AGPWqcUoqVzGlTU25amYz21nqMtuyoRFj5AOw6GpLm9JZZLdsqTuxjt6GqDJcxXD6tIrSJJlcg9DWxYW6RyiZf9a45B5GKqpCO5km78vUha2/tGTKwhlBGTuzg+larWK3Ucfy4ccEf4VLJcx2y/uY41z99QMfjVI6xIZRiHy9vy4P8Q9ax5EtjWajBe/qiN9MWPHnFn3ZyM849KG0pFDPBLtXnbHnAz71dmvS8exYgrsOrN0otLa3m2rIwfJ+cZzmqjWdrl8tGTskUFjkjh2FIg3UkDrSRPdqVKkIBjjrWlqIt/NaCKEFW4UA4xWbeWa2jCacEhcbl3cVTqQveQ5w5mnB7FwX0QDwyBmkfuOxrIvbiRR/Dt4xu9ama7tZbgxlTtC/6wLn8qJHt5tqOnmxglQe9ZSavcz5ZSm1vYjXEozHIiooG8Kepq7c6dFe2w/eFTwSPWnR6fGsai32RqDkn2p13cwPAYkjIJ/jx0pOLcrtmsIyaaqrQpf2bFdL5bYyi9+1RXNqhONu5VGFVRzn60W+5Z5JklMkZ4BLZqa4v/sqxqQoLDOCCc1pTg2mjOM1zXUdUV1URWeyJP3rH5vWpLdryAmMkSBhkgN92pbGSMubiSIGT+HI65qWXKHnapPU1M7x90t+0+LqV4Z/NMkSfeJ6HJxU8NwlhhYUO+Q5LMM4p9nbYikkjjADnlwcmonRmYW/mEt29KwhZaompCsoXjqXYoLe5Ly3ExyvcHH6VWszBp8kq5z5vLAv+uKuwTpaxiEorseCcc5qk1m86O8cgjl5BJGeKIwquTsQ0rxcdWVNavmZVu+RGGCgA8/Sn2bwy2Uk0ke5z/AeMVaSMmy+zSRBthyx7k1D9hE0LSfP5kRyAMjNXGEk2p7ms05SWmhAbwGH7PJsa5f7oxnaKpw/brdnhtl34HzZ7epFXtLsHd2w7GYsd3sParwsbmxha+dA/BUcc4rdpLbUxjz3vHZHK3K3DvzM8gZsA4xmp3t2mhMFwSxLZC5rqbexsb22WV4juXnB6ZqmbK3NwZ1h2Rcj5RQ6j00Nffirt3TMmTRkj01pxLLlGyTG3HHbFLaO06kSZO7ADZOf0rXh8q3tJLW2BG8ndnnvVH5bJMCMKpPXd1pqSkiHBOV+paj0ryNszxMVP3uwIpbyZYZUVZYx5h+XPPNVF1yWfDLEz4JG0niq4vLfUNRJkiOVGFC5IBqKsZJe8tDWbbWuhsrK7xZ+XC5z3xVSS8JJgjZgCwwAO9WbWbb+5Tccg5U80xhbhWLkYJIyp5B9RWUIO1zFtNXT1AwTfaI5Sv+rIbGPvU+6mQymbbld3K9cVXjv4kjkiEpKFwoc9R7VYWe2ERhCh3b361nKo0tTVUvaNSP/T/Pd4w0/mD93uIwGGeKmnjENv5CrtDEB2Hf2pUaBFYSHLnjP9KTftQwFS24ggHnb718jG+6NOZqXK1oVrfcm61nzwxEY7YqS5dlYQDHlx9zjnipCyblSNgzKeTnqaaIrW7jZZF2uj5cZzk10wp394xbinbqVnsby7gWdV8tXJwAQd36VYsZPJEkdzAz4XoDjmp7eRbGEw2ZAQ9AecH+lOluIfMSN3CSFQWbtnNZ1E+a99BSlCaSvr+BTCrIDcRvIDkED059avWEzTSN9oyI05yetPuofKjBMXlxt0Y8Z96zR58KgI5w7ZYk84qlO+keocsqDuaCSkNMFjXynY8kfrisqW1ubwoskhO1vmPbA6YqS41UI6QFAUGAOcZpNS1K5tjDDFkjgMwXj6ChOcXax2N86T6GhNY2s0UZi+YnAOPpWddaDcxsi2gY95HdhwKqQ6xMsxG9s5AAA6c1rm/VovLvbhVXpv6U5Op0WhHJTbs1YzEtYpbbZCWaQf6wg4wKvarBf2kcU9vcCNeNvTDn0plvewwSiO1UCMLh3K/e+nrVx5kuFX5fljyy59fpUOneWrsROjeLaRQ1G2vU0+N2XPmA+e3XHrWdY2VhA7O0zyBiMRyAjd7iugF68r7H/1cnysoH3ferbWcSWEcpgTeuQpYDJB710qfIhWlJ2gUX0bTliF4kKK8nCyZ6e1QJ5M6/Z7yMOzA7WdeOtawkt1h8hkAXgjis7UZLNyjxbn35wGJGPpWCquaumEqMqcnNrQoQ6Zd3P2q4iWMeU20IQOUrTs4UGmSX8NttmzgR8DmjTryE2sgy4kUgFTxg1HcXbIPtQDbj0GeAaaTvaTEqkE+dK5nnUL0Pm+VyHwAI+1WFlSKIFFjG8fxnaffNOtIbu+1JJI7YSoBkDPGffFSahp1qLn7O7Ymb7xU5AFVeLduphOTcm4oz3voxGpAPlSn5SW4BzV7ePLSOWPbkbtzHGRUEzaZp1onkwNMIyQQT1zTryf7Taq0sO0Y67+gpVIRcdNTKMmpNMHuJPLYw7cdxnBIqzb4khKtyuBkAcqfrVXSCjq8t0m4pjAzwPSktIXv7mSS45LP8u1iAlcscKnJs65VJKCa0GGfUv7XCQIyQKp2s4BBFbWnzqDJLeNHFFEhZ2zjc2OtU/PNjC5mCN5TcMQcD3FVjOJHFu6BopxmTeOHGO1dNN+9y9C4VLNOxbttQt7iT9ztKSElGbpioHAdniEJYvnj3qldRWen2qJbhztJ2AsMAdqsQ6lcNHFtXNwoJA9VrOom5O3QbcubbchNqxj8ll2ug+UFRk8+tR2UX2Npb2Q8DOEJGQfWklvpLlhPIBGwY5U9DzVdriea6jzFvkhOVDDgjPSiLS0mKo6kZNx2L2oWE+oBHH+t6u3Yr6VBDpku5XspTEcYdGArTa4nZQ4O1gOVzxWVc/bPNkmt1kDTN0GORRCd9iKsoOWxpfY7D7skaySdC+Mk1JCI7WCRQ+Vzwc96oIJomHJMn3cdgMdsVsLawyWEYceUyglyp5qXzbNmsFGS0Q63t0Aju5vnZzghTwBVoRW1ohmU5WU4LHoKz5rhbewLqTycMAetV7TUZjF5d8MQDOw5603GVioz5GklctSoZHKJc+YDwOO9NtmjsJpC7eYNoGM5ANK0htoBLCrhZCBtJz+tZ1xb+VcLLDPtBwWViD39TQoKRjUpty0+4lkura/vZkkJLKARniq9/FLebEtWAEPUBttUWtp7e8e4zu87gNuH61btMedIrfMVPCjv71o7pWQoz5Z8kkYdzfXETNHqERwHAjbNRxXIs7l5JuDIoKfNW5r2lXeqLBDGFZtx+uKxRGk8iW1ygJi+QHuK6Ke1uhnUqu6jHU2LKaKdvORPKDDMoBJzSpfWdzO8U8rbicKPUetZDR3djujM7FM8MCcYpInhkvYZo33CPBbBxj61CpptuIU5SUeWSOoicW42rhm/hzxWTNfX82oSrJl3zhRnoKWG+hklmAu/wB2uTknvT7O5ZVGoEqI8kAn+L3FOUJJJ2JqSbejsitcQS21xF587llG/GcDmtuwkW5gaW4G2QfdY96ztTtX1JkmkYmPb/CMfhVq2vbZIo7eOMgjgBmzis5Lm1RcJJrXUc94sVy8UqH0wByav7rGOzWOzt41mZhuYcEisu71K3+0Bo0j8wD5h1NVrVbgCS5Zh5RO7IYE59KiVNt3QlO0bWuX3mjnuVWXCrGMZdu9bUUyC1kjbkgdOua5C9vvMKybVCFhtz1+uK1dN1TzFHzIcfKxB25HrVxU9zFKfPypaFq4s7q+WEpGFAPLAgYPvTbi1NvHFFJJl3OCWNKb8x3myOYLEoyCT1NUr/ULi5mXZkhTy45A+laVabeqepNRJJXTudDY22m+SZZXK+WuGYtwao6oks1um2VY45Gwn0rKjnuTlrZjMH5kDcA+1a11p92dMRpG3L1Cj+EelSozWsjS84rlSMG50yBvl81RJuGWA605rZmsGZnEflHEhx1q6okuEkjiQbU6t3qISLJG1nJBjsxYdTRKTa10InHmiuUhS7jS9hg3bXm4RgnGPekvoHmMkc8jqUbll/iHpWjLoOl+Xa32d868nJwBReXESmGG2zk5JLDqaUJ3VkOlRm58r0KdjNYSWMqakjLFF913PJ9cYrP8v7LcTfZZV8opkfNnA9KvW9rLL5hdCCrE4z1FZ1tOF1GYyQrHGrZKOCcr9a0VPn1ZcJQptwZd0y2e+sClrKrSRn+P0ouNNimE1reqdm4EsvBBqRrK3067+2pOY7Zk3FUPH0zUa6hLc3En2tAkak+W27dwOmcUNtbDqOUrWIV0iKCzeWzkdmDdZDnI9KrwWkMzm2uYhukHyuCCFPvW5pGpaTdRmzmmRHyQoZCAx9qbeaHJZv8AbrSB5lDAuisCf/1Vp7ZW95WY6FJz1jqZFvC+mW0tlLZ+aFYnzAvUmrlnd288cVtJw6HDKx42/jVgXgZjcm3wy8Ff7tV7m3j1WGK705N4Em11ztKjuc96Kb5/ekialbTlsaMMz3PmLDJtWMn5c9BTdb1IbIkt3VpGUAuwyAMc/jSRyI9lOlvtQqgDSYzn2NZNvps85MWzCMwdz2LDoKiEHO7k7WNFCE0aulnzrQSqmWX7o9DT2jijhaa9Ckns3r7U1IYrRxHb7RuADrnhT6/Wsu707UpJWbzg8bHITd90VleTYRgm3HojWS4W5t0aKP5cZAYdKu2lvuiZ51i2xgtjdye9YenT3Fu+yYeYyRtjI4HB79zS/b0ntDK8ohknBGAc7acqL5edGDpQ57yJ9S1CxuAiXKAoXwrsPu/lUV3qVtHEht3juI0B3MH5z9KzYNOmu12T/LFyFk3cA1TmtZ9HVJUQXUecnJ9/SnGCcbt7jrRcXaKubF9dxW1nBMyllEpLLnGcc0o1GbVdOub2CfyQG2pGOOOtZbxPPqVnBdtsVjuCA7VHfp3zV5mSO0uIUQGMSYZAvXmm6agk2TC85dkZceqSW6RzLcja4+Zc+n/66v210L1fOEgWMPlowclB61HNpWntbwvt2M7EPzjNVmtvJLRwKzbem04z/jTk4umRUpJy5Wzpp2D2xfOJGGAxOBj1NZ1gyW8ojMyKnXrwxqES3kShrhMB0KshOSmaijhkmAslVROASGY4AA/rWDimtzeTf2eho3rrd3MUYfbuwN2MitPV7mUWUNrbkh4xxj7p+prmvMurdktp23RnjdnI+tWpLtkMEaO28H81qVRlLUzSqJNyW/Y20ujbxRxyKZZHTDMO1QXll9v2RCQrhsliKY8lqsGyW7Cuo3DA5Ix0p/h7UBHOsM7DLnZtPpWjir82xt7GpZXZSuLGW1ikjsWI/eDgfxfjTbfTrm1voo3kkjZotzjJ2963z5DTSW/meWAScscACrI0uK4shdbxuGQrE8EVdSo5O/Qh0JJW3sZ8Xh1r957o3w6ckDGOO1PTQYJLPy49pCdecE+9HnzWTbo5ESM/LIx5qhdau1lJ5hkjZSCMBhzXM5uTtErnhCn70depYTw7ZCEbrYOISdoBzn86ase2OVJIiRH91Cfu+tXLTU8KqjEQmwAxHeq4mS4uZROxDKfm4wWFc7lX9paex2eyo8n7v/gFX+zzfxu9sQjxjqT0HtWHe6FNdXfnfNKY8eYVPUV0ytLAU8uRkVmPftT08q3uizvlZcggj7xrpo1p02YzjGMLNHDt/aumySR2TM0cnJUjO2p5MSoss0vzgYdwOprrbm1hjt5I7NPIMgyzkZrK/s6wlVIZGNsU4yo+9XbDExm0pIxqqcX7rM20tba6mAF1IjKN4GeCRWrc3f79ZhhZIgAAcAP6/WrE/wBks7cNsRto2rIw5PHWq9jmYwzG1LKCcHH9TWFWpFuyZi7xd+p//9T88xLZXunTrOwhkCEFd3tXP/ZVYiQfeHbPI9+K0DYxQ6pJLaKNv3mDcjmoNU/1W4DZGRgADv8AWvEoJW9Qw1ZtvmWo8XFrboQZzLEi8bnJ571E2qXMcAjBxGowMgZIrOiWa4kWNo1jViOWbg9qs3WmTS2uxI2bZ9584HWqrqEXqRNXnePQopEt2/mQK+c8ndnFatveywebbSYkjPXnBFZk9sW2sJvKSMYIUH8/eo4ppUWWJMySZ9KqlT5m22YV6MFG6OktEh+w+fY7gxO2RSxJP0ojskaUSSNIZGHCsdu2q2mX82k/6RPb7XGAF65q3qV8t1G1zIpRwRkjuPSuatHuODS1uU5oXcSkHYoJ+dj1H5UsN9JBGvnSo7cbTjt/jUIvvPlX7UuI8YCAH9ahurWNZ43svmtud2Wzg1lOMbWkiuZxfuo6+x1q0gQwHeHkTIPvWVrd629Vhcl2OQNvUd6rxeRFCjQM2W6hj0FTPZR3Msc7zINowOuSPSiMVpzFe2tK1h1rf2axL9pwJCvTPFY91NPOxzEpUnhj0Fad54dkjn+0SBDE6/Jj+E1lGz1C4nNtHjyo+SSRW9H2aloVVavqmPZtTFtm3jwF5D4zx3qvbSC7Blk35Hb/AArpdAspfJMM6tCo4wTnNVrvQb60L3Fv88Hoe3vUVWvaaMzUedqSTsYUF5Jp12TbtJj+NTnNdFLN9uto5YyBKR8oNV4rVriF/tMB3pznOCwqtBLcQO0tmu5FOAG6g+lVNqUQlTjFXRrWF1LBLJb3Mq4cfu29T6VWlj8h3eM79uWfBxis65W48yOW+fa8p3DZ0UelRtcfZ7iSdBuZ/wC8Tx+FTSpuWxMkmryNG31a2MIuEzE+eY8dferiTLeJ5bsrSMT09axrd5SzTrEFZxxuHy1at4ftjyTxsbc9wCOaqcUlpoZPWK5HcluBeeXhAu6Pkg9x6VDZzyQQuyMFKNu8sVYjHlxiK4zLuP393vULWe1pdhWMy5Cr3xXPKz66nRSgpKzJ9Qg/tSKKWHHT5nzyKpW8ixXZVHEoyAmW6VUnji8j7KHkSRZM7mJGKo3MDQOZHkKSIoJG7GfStPZNrUUYzVo2Oqn077cUZMIwwCM8+9MubQlRHu2mLgk9KwrDxNcgJGWAk5UHHWtyDVEeFFvJI89Tk85qOScdLbmVd0k7u9xbaeWIfZZZ2KAHJJ+8KztQidHTYc27ZwPfPStOzuLLUVmljIQRZAz1NU5p/t4MNspkMTcDpuHrWdNvnNIq6u+pTbXZBHJplwTEyMPKA/zxWOI51me7zkoQxU85rY1ZdLutgitlhmjB8/PWs/dFHKLchShQkYOMV3RaSuxVptrlbv8A12LV1psVxbRXssojkbkr3/KiwkWHCXSopBwkmcfXNQI7u6rdMRvyFAHGKj8m7jdkmO4oOrHgpV07a6WuY1PZwkral+7v7e43xrMHct8oPUfhVUyMGa3jZCqKC/JGapXS7cXFouyMgHOe9MS1MkWRDKGOD1yGpKnG+50VGnG76m39suHltbWaQHZ0Y9hzgHNXb4DYs5nHm7fuDv8AWsh9OvX05WFuWkXO47hnHrT4d+RE7MOm8gZxWXKnonqT7tJ3a0fU0NLmUwic2nmzxvwfStdJbW/mkueGEYww5H4CsXUfOsldUbIZAoYccUywu4rHZJk+djJGcilVpWVy+bWy1uOukjunldY28pGJjYngirVi0eoLJBeBsRAFSOpzVaG5tWlZLiWTySxaMFs4Of8AGr1nZW1xcmZC6MAChLkBvY0vZNaP7zCUve921uyIR4fMhK6c5hIxksPlHvmtiwJGmyWNwfP5CozdqT7VcWaMkisU7heT1qtf3X9n3Ed1aN8kuCFc9MD0qJSb92+p0JwiuddDLv7COJt8A3Q42y5XO0j2qtb2LXTbbWVQhOVbouR2rpL28QWW8wiRGH70k1k29qwAWBUMK58sL3z9K0hV93lvqZN3e2nkRzWRU+dbk4txlwSeTT7yHe0a2+FaZeTkZPPPNPhJs5vIdm3qxLhjxjFF+WmhWVJUwv3VPWtG3Iqm3FGWYp/MkZSCBwwLdDzToLhbWQsquvGAuOp/rUMrwrOMLjzcFgw461ZjjkuV+0RSAmNtoB7VbUpWutByXOrMsNqEMiRvcxKxO7HPzce1JFdNAVWEAK5DbHOOBVK9aS2cQyJlkYbW9qkuAJ0imjiBIOSf7tSop+6yrcv7xfcNvP30ySxzmMluAc8e1X0n/wBIhuSqtKoI+c4Bqj9tt5AbZ4W85cMpq+k1u7xLPb7ZCM5HQ1lWckrIq0aj5rC6qvyrNC0Y88cIOcCqttJawMEdyu7PBXO4+lTXIYXQhQYVH2gdhVO5EYVg/wC8feduD6VhTU0+V7M6lCFkPW4aeYOGC5OGHqPSpJp0BIKszocIxycfjWVETGxG0ttGwHtVmyE7rIJfkjzwoGa6PYx6GdSmpSte4szyXIlXZkFRh2PBpEL3SLbTAxhSMMR+uaiBubK4S1Zd6uwC4Hap5zNbRMkWX5DP7HPStJU1HToZSkoS91MH2RyJAAGEbZZvWtSby4GV5nHmEcYesW8KJ5ZuVDK/OB0H1qVbqG34eRl4yoJ6ilytv3NBKDjJu97l9rmEMfLkVWLZIAPNQfbVNwNxQLuG0Y6GmC3S8kjuhPGBICWB7GqtxAk7L5M674zgkZOarlhJ2Zm6dRq7Rt3V4kS/ZsA5wWPbFTyyokSGBsuOQ2M1kabLbKyxth2OVYnjJ/GrXmTtKzwx7dn/ACzXkEVhVpu3kaKko2ct2S3EwedGJKsy4bBOM5q1BZwXSGD7RmTHyEE4B96y53dsqzmOVgRjGOPem2s09qojWZ8FuSO/Na0o2SUWRNSTuie5064gQyzvt2HHJIzzTUEMyK8u5I4yPnJ71blnZ5GguD5i7c+mKge23ukduS8LN8wxiolK027ji7Kwl1ClxbyG3mLMDjAHQfWs+OzkNt8kit5Y5APOa1vtMNtJ+7twI8cgDkmmTwysyXNnlIj/AKwMw/liqc5N2uRKUmtjnLlJIitwW3qT8yen1q5aSxxt5sMgCE9jjmrF3ZDKvaxyHefnYDGfwqt5UUEpTGGPI3k1tKXOtRwhFaMuSeZOfNF2wB4C5qhc3AhuNoLblHBTuffFBivFAkZSrbs49RVidkZQRFjs5zg4rT2asmtSoQTbcT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2" name="AutoShape 8" descr="data:image/png;base64,iVBORw0KGgoAAAANSUhEUgAAAhAAAAGMCAIAAAAELgx7AAAgAElEQVR4nMS855Pj2Jrm13+APilCI4W0mg1FSKFYKSRNaEdabcSuzOjembndc6e7y1dXVfpMpmPSg54EvYEHmaYyy6TP8r7LZ7kub9LSpmG6qvSW3gA4+sACG9k9G7GfRhknGCAAAgcg8/2d533eg28+be182N59v7P7bnfv4278487ux93dT3t7Y3u7o7t7n+LxD8n4aCI+noyPpeITqUQwmQqmMpPpVCCVnEynJjPZcCYXTmeCmWwgkwvlspFceqqQnWIKkQITKbCRPBfJsdECM80yc1x+ATDzgJkD7DzgYoCbB2AJgC8ALAGwyL8uAjAPQAyAGOBigJvlwDTHTXFchGPDLBvm2CjLzjBsLM9NsSDKgVkOzHJgjgUxjo2CwizgYgBMc9w0ADMAzAIwC8AMANMAzHJgBoAIAFEAYgDM8Ztm+LcxAGYBmAYgBsASAEv8PnN8mwdggd9T+MEFAD4DsAbAJgBbAKwDsAbACgCfAVgAYAGAFQDWANjg2xf+ODP88WMATPOnnuPvxme+LfL7LPDLxc7M82dfBGCBX1N6uyhYKF7OAn/DPwOwzC8U1xS7t8KvmecvqvilLAOwuv8jn/ljLvFnKfW81L3PAHwBYBWATQB2ANgGYAuALQC2+bYJwBrfvU1+6w4AqwCMpZJT2UwCgF3AbQGwyHEv1jaGl7+MZ+IftjfvT0Suvh5xX7l+6cOnO2MTj8eDt0cnf5lffhCNzXBc6WIXAfgCwDJ/G+cB+MKfaBeAOABxABIA7AGwB8CuoO0BkAAgzu+W4FsagAwAWQByABQAx3Icx3EsYFjAshwALAAs4DjAcRwLOBZw/yx/LMexHAdYDnAcBwD4vLbVPnjD3n9V4T/d6PI2Wy31GsUJSfOJlsby5rqK+rqqBtGp2ooTospjTXVlCvFJeUOZrO6krKJC1yAxqzQWldoGNRrFh6Un/iQ68KeawwcaTpxqPHG4/tCRhkOVyvI6XV2zqUnmkMnccg1pMLVaXV0u12mnnjQpnXKxrq5ZXacytajMzXJDrUh6uKz6T1XiA1JTtQ6R2VoN3tNWZ4cFboM1hE5HapUeebNTVmuViOCGSkP1CW1luVF07f6lF2/uHjjyf9WXHWg4dUB04tvGqh9qKg5WnPy+svz76orvG6t+kFQdEZ36VtR8RIfq5C6pzCXXtHsaPHAjZq3GLBWIteP+bdO5tp8c2nrcVY9ZJK0WbYfV3GbVd8CaVpPGZ9ESGolLekpbb6M9/92P/77MpVO2EZbec/TVy6fv/3zm8cOOxw+xW7cNfd3KNi/canN2OW3nXPYer/u819uDoH2o46xLSWhdnfh//eMfj3ms9YijxmM5btN6LvX7bl0/BRtqPPZKt7HRrZE41TV2na6rqw6xH9HUaSiDhtYraZ2S0KsovYrSqX16NaVTU0aIMkK0FqJ1kM+soMwyClZQsJI0KCidktBBuEaJQUpcL8d0clwLkQYloVWQWhWll+IGCaqTYloZppPhejGhaiGUUkKjJAwqVKtEIDmmlpBGCWGQoZDcA8k9aimilWC6egRq8KrFXq0E1Ui8aolX14xomnF1s1ch9UKNbnW9C2r0aBs92m9G9uKj8cTIbmIknny3t/d+b+9TKvkxER9NJMYSyU+JxIdEYiSVHE0nx9OpUDodSWeDqWwgnQ1lsuF0NpLNTeUK4Vx+Mpcfz+UChVyEyUeZfJRhIgwTzjPhPBsucBGGm2bZeY5b4L7CYI4PLl8A+MJHnAVBaI7tj8szfNCPcFwUcLMAzHFgigNRAGYBmAdgkfsa60s7T+1/+5v1c3y0neVD9rzgvPMALPLhfp7v24IgKM99RRqY5eP4MgBrAKwDsAnAOgAbAGwCsCqIsCsArACwLAjKC4Kzz+3H0uL+iLzwO0jM8i3Gr/x9mwO/3u0FfnmeB8kXvm9f+Kgq5ME8T5ficZb4npeCrxAV84KFhf1nX+JhU2zrPBK2Adjho/NsvjBTKGzyoF0H4N32zvP1jdG9RDSTLX48mkrfC00NT8d+iS0Mvf7Y8/iXOx/GBh49abs73PfL24Hhpz3Dw8+isy/nlmZYdgaAEMMUfyeLfK+W+Tv5BYB1ALYFbNj9XSuBZJfvahyAJABJAFIApADIfCUHlwccA77igfkKC+6fFxgcf9YCAODz4rId62rEOyvdxEkdfESiOtEsrZVIRHJpjVz8U1PNscbqckXjKajhJ23jSVVzJdQkMkogj0GDGCVOXY2+5ZC47I+VP3xXdeBH0aHjkpMV0qpKWXWtskYMS9WY0eiz2dvd7i7c0YVYulymVosEVYlsYolForTJFDapxq2CCZPUIj4pOVYmPaL3SJB2GD3nQrs9WI8X7fM6ztg1pE6OqxvtkjpDQ4WxVuxRyBBti0d7Slt/tKm8QSl+8PTuoyc3jpz4Q13VQdGpQ6JTP9ac+qG24khN2Y915Qfqyn9sqTkmqz1Rfezv65uPwrhegagkmAE6jdd4LY2ooxK1VyGOMw/uOrq7ylzGKsJZR9jltFVHwxCqlXtVCo9K7lZpvCq5TVIJ1Tna0LZr/edf3L/8bPj8w4fIzVvU8CPJaeqATfuDRfe9UalodbZe7sD6cXcv6upBvN2ouxtFByjrGZfaD+vb0L/48e8Oo+4KxFnhtR926Inb14kb14+b9bWIqxKBGzz6Zre2ymXSd/dUe52HDC0QbdHSBi1tgGgD5DeraVjjs6hpE+QzqnxGyKfX+PRaWg9RBhUJq0hYRRogn0FFGiDCoMJ1KtwIEWYVYVBSJjmpV1JGJW6UYwYpopN6NUpcL8MNLbhGQmplhEFOmJSkUYFppbheQuikhFaCaySIRuY1KBCjDDU2I3oJZpSihhZE24zqxIhBguibEY0Y0zZ5tWKPrgUxij2GZrf+m9F4fCyZHI0nRvYS7+PxD8nESCo5mkiMJRKjieRoIjWeykxkM2PZzGQ2G0pnI+lsKJ0LZnLhTG4qV4hmc9F0LpwtBLPMZL4QZArhQiHKMNECEy4UIgUmnGciBTbCsFMFNsaCBe7XULu4f6wqDMrC0BnjW4kfswLdMCPAz2+AMc2/nd1/kFKIF4bj0nh8SRA9l/cvLwu6uijYvxR/V3hObPBhsRgEv/CHFS4UdUOJTwsCapbefhacUUiUkmaa4i9zlr9Soa4qIW1WcO2zAiYtCm5CiQFfBPdknj/jAo+Wz/t7VYJTMS5HWXaO3xTjSbPEcaUvepW/M0WdEQcgDcAqyy6ybFF/FHXMz7Pzv6xtP1r48mR9cwGAGY57t7J+e2zibjhK3LrnHbqOD10l+i90Xb1x5sbd7odPh56+br8zPByZfbe0HEylI4VChGViAIQLzLut3fFUZjSRWOC4BY6bZdkVADZ5MAi5JWwJAJIAJADY5bta0hwJHhtpHh45ABjAFQCXKzLj/x9gsACAze29n8TGPzfpT8lN5TJ5nUJVI5VXy6QVkoZySVOlSn4KkpfpoSqttELXXGtTKRCrGrWI7cpqdf3h+rLvan76s+j4EfGpk+LyammVSFfTaBRBdqke0dhaHe5O3H2OcHVj9i5UQ9ma3epaWNxkbG5xKKROlcahEWtqm/X1GlSncKpr9HUtLgl82uI644BbYTVlgDscaA9GDZL2Dnudob4MqqrTN9YbmmtNjU2w5JSy5t9V/ONfH/7bf3fgu0pp852nDx8O3zp6/A8NNYfry4+JKo6JKo821fxUX364/uQPkopD4qrj4prjNae+q5OeNFJGJaFrRg3Vbvh7q6aJRKtQVw3i6H70EO7q+Mmmq8DtlR5Ls8es8GhlXo0C0cgdCqlbpfCqmqwtJ6Aa53m//0I/dKatBfN8D+sqUWToxasKt/WkzdjkdYm8FlMnSg7Q3j7U04t6exDvea/jnNc71Ap3uTS0WdOK/eeHvjuFoLUeT5nXedBhou79jF29fhjW1XhdVV5bo9fc4NZWesz6871Vbudhg0xFWXW0WU+bNX6LutWqomAdbdP5bVCrSdlqVPtMOp9RRxt1tElHWdSkGaKMGsqkIc1qyiqjTFJCJ6P0CtKgoswK0iAnDCrCIseMMkSn8Ooh3AiRRjlhkBFGOW5WkLCSNitpo4QwyHCtBNdKSJMUNytRsxIxy7xGGWqWYSYFbpSg2hZU14LqpV5Di0fb7NU3evUtXoMEMYo9xma34ZtAIjEe/yomPu4lPu3Fx+OJQDw1nkhOJNOTqcxkKjOZSk9mMhOZdCCTCaWywVQmmMmEs5mpfD6SL0xlC9EME84woVxhusDOFNiZPDudZ6fzTCRfmCowsUIhxrIzBTbGgFn210Hu0v6xqhAei4IgPr8/QAsH+EJZMCuAihAhMYFEEGZmFveTQMiGYtaoqBJKoqE0/i3tucIPmVcEg/RSVmpHAIxlQQpokQ++pURTKY9UUl1LgmH7Ei905vZzsUiLCABhATamBZj8J8EpvCExXpyVIB3j80i/gUGJLiXR8Psdimj/lMlHGXYZgEWeTJ8BiCRTS9zXS17h01PFxN0OACkA1jhuhmXX+JRUNJO5G556GI2df/3p1szS+Obu67XNe7Nz71dWH01GfdcennkwfHH4+ZkbPzt6L/jvDHuv3Pp5LOy7dq/z/rO7gemxrcT7tY25fGEJgLebO0+XVh/MfXk4vxjNF0oXW1I8WwKpIcxHFZFQEhl7AMT51xIwMgCkAUgCkAYgD0AOgAwAOfA1NfTPCQzAsQCA9Z24kzp/XOJohFGxySbWGeoUilq1uloLlWtkVbqWCrWkTg8pXDCE2lWIReIwnFSJfxCV/7nu2KHGk8dbao/JRJWKWrGmUQnLzARsa3fB7XbvGdRzHnN3Y87TqIEwKzwKtUcjcyhlNrkcbmnWVtdLTzbKyqX6BhsCWUmj1KmWuDQic7PEo1QQOgmiEbvkdXaJucOF9+BYH2Y/7Wy2SBrgliOy8m/rD35XfeBP5Qf+j8N//ze1xw5Lm09o1HUu24UnD24/uPHTkT8oan9qqDheW3GsuvxQTdlB0clD0rJD4hN/bq48rKg52nDyW7GqxtbmaLaKIRI+rJX9Ly21TTRZ5bHWemw9T56ofL7DBpUIcUppTE64ZW5dkxsSeyEdajBSVkuHS+u3NXg0Osr7rw/+eNhqKnPbTznt4nby4svn9Qha5nI0oO4GL2w9jdODfm8f4u1F8V4c7fZaz7rt/ZShw65rhVsI23928O+qEbTJ46n2uI46Yd/9e95Ll4/AehHiqfHYGzzmBqe62m0yn++tdljLTHIDZdfTsNZng3w2qNWmpmEtZdL7LZDfrGw16nxmPWnR0VaDz6qjzDqfReuH9TSsJa0QZVWSRiWpU5E6iNDrCIMS08oJg5K0KHCzHDPKMYMKN2oJg5owQqRFRViUpFlJm2S0Xkro5LhBhptlhFWFW5SoSYnDMtQkRU1ywqzAdVJULfVCUkQrR/RKr07mNUgRoxQ1ShCj2KNvcmm/mdhLjsYTo8nkSCo5spcYiyfHE6mJRGo8mR5PpSfTmUAqE0ilQ5lsIJ0JprPhVDaYygSy2XA2F8pkg9l8OMdGsvloOhvO5aMFZqrAzBbYGMMVsTHDsPMFNsaCWRbMM1yM5WIcmAPcAmAXBPGxNPpeEozZF/mousALghI/PvMD3lLOpBSzimPt3yR5FgT7fxZ8vNRW+AiyIUiybwmi/5YgzBVBssbjYYMnzbogEV8aL5cC5aqAHCVECXlQkkHzAooIk3XFiD8FQBSAKABhAML8cgiAEABR3gWZ5YkSFbyWcnQxwY2a/p2DMr/foYkBMMVwMY4T3ufScqljxXs+lWcmkul5lp0vMMVNCyw3mcoV78A8ACsC7RVjmS8AbAEwzzLj6XTR6vjMcW9WNx7MLj4ITV39MHEjODu5nR7dTjyKLX1a3X4anuu69+zW+5ELT59fefcBv/2AvjfccfvBtQ+jris33BduDr0ZfbW6+XRh4d3nL8+mF4bejVz9ONL3/N3t8fDo2sb4xs6r5ZWRdGqZ/4GVclOlLFlRcKR4YyPOU2SL/z0kAdjjUZfijY0cAFm+5QAoAFDMUDH/UcxgAcsBluM4rqhU2P8YSLAc+3VPwALwJZEUQbYjYqPYior0llM6fY1eX2s21MHGWpNGatVrEZuacGq9DonFeAISHxZXHxKVHWmsONlSUw01VkENjXqJ3K42oma3z+E543F3456ztLOT0vucTS5NrUXWDCu1HoMBMeocyhadqFZ+ogE6qbc1o34r3oVgPQR6noD9TplbL0aNNTZFg1NZaxFX6BsqtQ2VOhHcbsP6cLQHdXTY9YRB7tZ8W3PkHyWVVSaoyWmpd1vbL182d3U1IZ5mzN0//PPl2xcrT/xBVnOsvvxIfdnBmvIDtWUHG8sOSaqOSCoPiisOyKoPVxz5UwtUZ/PbRMYGM23/B3Hlvyj/sQb3nnCYmkis89EjfGiIunqh5/Gji8PD+lZMhRnM7U640+U560W6cXLAb+tC9T6nmkb+0wN/W0+gdZj3lNMm6/QPvHpR7XFWuO0izF3lMZvP4OSgz9WNenpwtJfAuzH3eczT7ze0O/QdDilu/pdH/l6EYw0uZ43bfdzj7HjwyNk3eNxsqkE8lW5LPQo3uQwNqMV8/lyNDa4xyi20w9Tq0LU61D6bps2q8cNan0VLw3q/RUObNKRJS9h0tF3rs2n9Fo3PrPHBasoMkbCSNEOkWUuZtbRJQxj1hElNGJSkSUGairSQogY5boYIWEmYZaQJ8lk1lFVFmuWkQUEY5ZhJjltkGKyibErcKkVNMtwgx41yApZiuhZELUW1Ssyo8GpVqE6BGGRegxI1Sj3aFreu2an/ZiyVnEilxpOp8XhiLJ4YSybHU+mJIioy2VA6G8lkoplMKJUJpDOhbC6cyYcy2WA2G87kwtlsIJsP55iZLDOTzoVz+UiBmSqwM3lmhmFmGGaKYaZZJlZgZlgww4J5jltgwTwLFgBY4LhS7mWJD6AlVCzwI9nSMHxBsCxMqQv9D6Ed/Ru1EdufRFoSoOKzQDGsCfxYYSuNPXf4wFGyr1f5zq/wsNkQaJTS1lUA1gBY5Z2Mkp/xhQdGTBCmS2qpFJrneIe8GP2LwiIEQIgDEQCCAAT5lVHBPsU1EcGmKA+VIlGKb2cEwJgR8GaaP++nVDrEMKVeFXsS3S9ipr7qFS6aY2dYLlZgit/gFMO8SaSLg/qio7DK35ypfH4BcMsAhFLZN2tb7ze2Rrd2R/fir9Y2L3wau/D63ZulL7fDU+/Xd998Wb/yaeze9Oz96NSbpeU7IxPEtdsdPz8cevqCvHD17J17vS+eeW9e99+41/nz8IXX729/Gr31adR/+3HHo1+cF2/2Pnl/6cW7Ky/fvJz7/G5t483W1go/WCl+a8LxwToA6wAscuwUW1gRDCDmC/klwH1KxVc4rvhtJvgkVUltlF6LzCgI7I3/kOAQbmIBVxCYIsw/9XHA/vo5gXEC0gwr1VsrNCax09EEw3U2uM4BKxEYwq1q0in3wLVm6BjUdELecFxS95OstlJZL9I0N+iaZFaFxqvTkbC93YOfJYhzhPscajnt0vhgmVcnsaqbjQqpQ6vEYIVDI1LWiRQ1YmMjTBqIbsQ/QLT1k9g51H4GMXS4tJRF6tWJPTqp1yBxa+st0jKdqMLUdFguOgk1Wc94Pb2Ytw+D260aQt9ok6lxq9Rtl+FeCYnUoo7TP9/VnDlT4bI3Is4brx73Xe89eOzf19YcFpUfaKo4UFf5Y035j6JTPzZVHm6qOiwq+0Fccfjk0e/KJac0Xl2Nuk6OG05pxX8ySrxXBk//fOfss2cdT590PXtE3rlhHuiVUJi2i0B7aLSH9PQRnh7M24fjA6T1jMfY4YLakL84+r3Ii9WjruNum6zz9NAvr0VuT5XbWYt6yt0W0zkSGWhz9tHIQCs55Md6MPd5FB9q17c7je3eBq/1Xx76VoJi9R5npcdV4fX2DD+39vSdsJrrMHed19LkNTe6DfW4zXj+fLnFWGmUwX6XvtWubrVrWu3aVqvGD2v9Ng1t0dKwljKrCbOGsGhpm8Zn0fhgiDaqfSYVaVTTZg0Nq2kLRJq1PrOGNGoIE0Sb5YRRQRrlmEGBGSDcrCGsKsIqJ2E5ZYJ8Vg1t1fisSgpWk1YVZZUSZikBSwlYhlukqEmK6mWYUYaZZZhJihmlqFFJwHLcKPZqxF69FDPLEYMC0SkRg8xj/GY8E59IJQKJxOReYjKRHEvEx1OJyVRyMp0OZ7PhTDqaSU/ncpFMbjKTmcxkAtlcMJONZPPRbD6SywWyuXC2MJ0pxLJMNFeI5AtTeWYqV4jkmSmWnWaYabYwy7CzDJhlwCzDzhW4eYZbYMAiCxZZsMCCBQDmOfAFcF+ExjIH5rlfM1TChHvJuf0s8BUW9o98Y/tDbWm0XsquCOXFKi8LNnkHori8LRh17vHp7NIgdIsPNKt8T9b4WLMuqJISQmKdR8jKflOklG6a/Z0hMSswIWYFqiLMgQgAYQ6EWBDkwCQAQQDCHAhwIABAmEdIEHx9K2wRAKb4KP8VJxwXLjCzAEQBF2LZkjqZ4jswks6FGLaUB5vmqw9+Y6hMAzDFccEsN577WgL3GYBpjnu6szfLsusABLLZQC4/x7Jffex8foZhFlhuZHPv1nhk6OPYwNtPVz5OjG+n3s7N3x6d+LS+0f/y9cCbD0+mFzvvP3dcvHnx/dj46tbFl2/Jq3e8/RcvPX7iOt/bc/fB5Rcvun9+0P3oub3/ku/SrWfvJi49f916/xl581GL/zx28d6dt2MPJ6cehGPhXOHV9vY8ABNMIcowa/sL2EoqMJwvBJjCZwA+s9wqx+0AMJ3PjqZTr3f3FgD4wnFFIbLCMRscm+H98CSfsCpWUuV5b0PYhAxgAFfgC66KeMgDLge4PL9QWs4XlQf4lTHM1x2+wgkA4PX7jyshkcujwnGdH1OT9iaXocIgPaZoOixtOiKpK1M21upamk1yMaxQOjV6zGxtc3rO4t4zpKeLdHdSJp9D5lU3O+Ryh9KMGTVOqEHTIHOq9e3uFre+wSKHEB3ZT2H9JNJDWDtcaC9F9NO2TmeTU1EDS6t0TWW6hmaXRodZpDbohKzq2+pDf1977Nv6qgoDZD9PoQMUMkAZ2m0KXFtnl2p87haPqxn1iFFvE+7ufnRf2earcduavLbb75703jh/4MC/kVQda6o83FD+Q23lDzUVP9afOtBUeVhce7Sx+pC4/Mipo9+VS06pEUO1urHRqe+7d/fqLy97Hj1wXruo7j3fMfy4hkL+waA5ZDOf8MCWgXZioA3pJV39pKsXdfUg2CBpOG0zdDplhP2//PG7ZoxsRD0n7XZ159n+Z29O2JxlXk81ilSiTri7FbvQ6Rns8Ay24oM+tI9w9qDoAK32WeFOvNnh/heHDogorMbrLPc4a1Gk79FT87nuEw5LLeJsQmwyxNLg1NZjDnN370mzvtqq1NN2rc+q8ts0frvGZ1XTsJa2QrRF57fqaVhL2zSkRUOa1bRZTcMQZYJoo5o2ayizljSrSQtEW3Q+q5Y0q31WyGeBfGaINikJkwozaglYT9iUpEVJWVSkCaIsatqqoixKqig7YAlukuAmGWmRYWYFBiswsww1KzCzDDFJUFiCmFsQgxjVNyEaMWoUI6YWxCDx6qRevcxj+GYytTuR2AkmE8FkajIRn0gmJpKJQCoZzKSDmXQok5zKpsKZdDCbC+ZyfO1sLprJRTO5aDExlS2Es8xUjpnOF6LZfDSbn8oWojkummVm8uxMoTCdy8/m2ViBm84XYgw7x3CxAhcrgIUCmGdBjANzHJgDbIzjYgDMs2CBAzEWzLH7LOWSnxET1Px8FqiEkigRCpfF/TZAiRbCtioobRJW8pQkxS4/ltwVUGRT8KmSOlkTYGN1f9JpmT/yqoAWy3zlbvGipgWJo3/SiggDEAAgBECQAyEWRDgQ4MA4CyZZEGTBJAsmODDJgSD3daH4GgK/bVMAhFkuyLBF5RFmufFsoeiIBAvcNPdVoJT0x1g6H2HYaV6sFDcFGEbYz2LPIxz4mCrcmV+dZpg5lp1l2Wih8HJ7L8awGwCMpTNj2fw8yxXv2DzHTefz0XT248be+V/eXPjwYXhmtmP41a2xyOz29t1AZHhmYeD5y65HwzfejA49fdd55+npWw8vv3x94+37c7fuEH0X/Nd/Np/tJvovdN68C58b9Axcs52/YO++eO7OY+LaHf/dpx13Hqlaz3oHbt77MHnt7fjp+y+mMvmP2zuf1jcDqVRgJz6XSK0L6rhWAIix7CwAMY6bYdm5AhPJ5b6w7C4AC0zh9ebOZK4wx6cllwEYz6ZWOS4tqNCNCyzxHAAMAHlBy/IgKQDAArYAuJyALoX9qa0ML1ZKrcC34qHSvPGeBAAA4Drb9beVdVI33uRBTxr1ZSrlcYWkSidtMMgbjKomkwyyayEc1vud1tOIu5vG+tqQbp+1EzHRdo1Lq7Qq5Q61zKFV2iGRrq5OX1unqpKbm7WITo2aW2zqBqvKeNpjOu3VtTuUpElNw8iAjxxqg9vtNabmapOkRt9SrhCdEld/X3Hk337/N//P8e/+ofpYvVGnQD0KwmE7g6G9BDngt7S7lJhO5JTpW91Kj6sJReoRpB5F+4efSf3+SrezhUBvPHvQPug7ePR/l9Ycbak61lx5uLnhhKj2qOjk9w1l34vK/7G+8vum8kNVR79rUlSoMUOFvhHCrQqaOOG0VXhsP1q0P3nsvc9f1JLYScTdQGFNpNMz0Obpo13duHuAwgZp8kKr71KbucthOuNpxGx/eeS7ZtwjQj0/Oe3G3r6+Z2+O290nPe4qxFPmsVq6W+mh094+n7vP5+ohkAHS2u3BLtC6Nqf1HHXSbPqvThxronGR113mdVbj6NCTX2xnuk/YrTWop95rl6K2ZoeuEXVZuvtPmnS1NpWBtAbKQr8AACAASURBVBr9dr3fofU5ND6bzmfV0Ta136b1WY1+m87vUNNWDQmrKQtEWyAKVvssahLWkTY9adPR9uKeOtIC+WwqH6z2mTWUUUdb1IRZTcAQYVGSViVu1uAmDQFDpE1BWJSECSIMEGFS4GYFAatIi5KAZYhJjsIKzCpHTFKPQeyBW1Bzs1fbjKhbUI0U0Uu8xmbM3IQYWhBDi8fwTTi1O5ncG0/Eg8nkZGJvPJ0YSycCqWQ4nQ4lE5F0MpzJBDLpQDYdzKQjmXQ4mw1lc+FsLpIrRHP5aLYQyeajOSaSyUeyhWAmG81mpzO5aKYQyTFTOWYqW4jmClMFdqbAzeS5mTw7y3AxhosV2DmWm2O5ORbEGBBjuFmGm2W5WYabY8A8A+a5fZMMhPMzFgRBduF3PFjc74Us7ZcgpbkFX/iM1vL+iL8u8DB2eGaUyis3+a0luqwJRMNv3n7eb5ksC9JTywLbZk6gJ2YEtPhNOC5piwAAk9xXSEwwYJwBAQYECyDIgAALJlkwyYJAUW2wIMCBEAciLIhwIMSBIAdCHAgDMF5gPqRy0zxCJgsgxHJTAARyXLjwVcqUTJEP8UyU5abBryCZAuB9OhtkuZLmKObBggwYT+cezCytsNzbre138fh0nhmLpz/uJj4DEM4Vphi2VFQWKzCRTHY6kfm0tHZ/PHh7dOJWOHTt3ejtD5PR7cTQm4/XxyMvY0t3Ryauvfzgu3n37JPh628/tN+51//k+S9jY623bvtu3UMHL7t7hrwDV2W+ro4bd/t/foz1XjR1nlf4O8nLt3yXr1vP9Z25/ejnDxNtN+/3PXsb2Eu9XPwyurH9ZulLaGtvcm1rRTDmmAPg4/beRK7wy+r6VDoXyGYnctl1AJY57vXK5vPljRjDxhjmC8cuAjCRy71PxNcE0zWKSjTFkyPNO+G/YUDJ58gDkOHpkhFYIBlBCVaa/1RGcJAUP4Ip1XQBAPwXLh2plZ5oUR6FNGVaXS1sqDeqpFZI5dJpMYu1zY13+/DB097BLndPq6XNpUP0CqcWQmA9aTY4ILW5pV4valCL5PpGjRtydrmpXpLq9xv8VrVXr3LqZE6tErM0u7Qiu7xC36ShzdggSQz5TB0us88us8kPNhw/IaurUknK1Uo56rH3nJGgLohA5SQqJZ32cxgxQNADPovPpsX1DS65ptVTabeJMLQK9dbiaM/jJ5CvtczrbsCxO8+fubqwH0/+v021x5oqjjRWHBJVHa6uOlJbcbD+1Peik981lP+jtOJw2eG/UelqsXOoBlFinfhfV578t9J6VStZjTubO+krz55LSbTG66xH3S2EC+s/jfX7yQut5EUfMURjQ37yYpuly207461xGf/iyJ8aaaIOcR12mE0Dvd1Pnx6ywDVeTy3qKUdtjm4fNeRH+0hk0I8N+bAh2tNLUBdadW02Vzd1UA/95amjMhITeV3lHns1jgy9fK1ubTths1aj7lrEJsFtTU6DFPdYz/ccN6rrrZDJ5zD6bQafVUtb1D6Lzm/X03YVZdO2OfU+h87ngGg7RFq1lE3vs6l9Fq3frqOtWtKspWE1DStpi4qyaCgrRFoVJKyhYD0BQ6RFS9s0OAwRFoiwKHGTijCpCViFWxSEVUnAasKgJc1aEtYQZiVmVGBGKaKXIEYJbpFisAI1K7xmMWJs9GqliEaO6iSIXoKbmzG4GTG2IEap1/xNKLkzkdwbTyYm4/HJ5N5oKj6WTgSTyXAqFUknw+lkMJMNZTKRTCaSSUUzyUg2E87mg9lcKJcP5/KRXCGSy4ezuXAmG87kgtlcJJObTmfDmWwwmwvlctFcbiqXjxaYSK4wlS1Es/npAjNTKMzk8zP5wmyBnc2zMQbE8txsnp1luFmGixW4uQKYZbgYB2IcmGPBAscrDO7XpFOpOGqOZ0nJ6vi83zz/Tc3uZ8GQf1kAjHVBUeyGwL7eElRJrfNEWefZsCyoNxVa2aUOlHx7IahKy6W5gcU02r70jsB1iAiBwYIJFkwUk1EMmGC/AiPEgCADJhkwzoAxDkxwIAhAiAMhBoQ4EGRBoPCVFiEOBFgwkmUjzNcjj+e59/FclAOjqdxoOv/1jBwIF8AUB97vZcIsN8P3pJjR+phMBxkmJuhnBIDxHDOTK7xZ33qxsR1I5xY4LpBIvd3YGd9Nju3sLeSZyfWteY6LAu4zAOFMejQRjyQzr+e/vJyefz23ePH9h/uTwZG5pQ/zq3ffBdtuPrw1Mnlh+Dl9/XbH/eGeF89/Hh298OI1efXm/fHRSy/fuPuGnOf63N2Dnp7Btmu3rr14c/Hxc8+5PghvdZwbwPouUJcud1y7Pfjwxc2PE0Mv3t38MPEkNPtqdvHDysYvn5c/be5+WN4sciLA5qcYNpzN3ZqbHxybvBkIf1rdGN2Lv9/eWWS5JQCefVm7Hp0KJ9PRXHYmn4swzN3PS6OJxBcAlgFXKtItkWOX98OTvBQQthID0jwVfrNSmOBKCV7jAiNtXVCUwQJw9cnTY3XiGo1Z6sFPyuQa2qtvQy2nCddZH9bbiQ+ecXe3mttQHeWAEBhy69UencHnMJD2OqhWpmvSuVSmVqP3nLdtkKIGfbZuwnIGU7c6JYRBheuVqFHs0lYZJSKLUmRsqdWLrac9xJAPuUBrO90a2i5HdErMIfY6FATWghGugT7fzev1HmcLgUoIrwy3urpRohch+zG41aynYREsl7eif9VUU4mjtRhSTyAXnjzR4ESFwyIlsdvPn5to++GTf9dce7y56mhz1eH6ysNV5YfqTv7YcvJHcfUhcf1xedWx2hN/cmPas5dO69uMnj7//1ZX9rdQi76VrECszaepa8+etaCuetRZj3mkPgTpP40NtCGDtKcf9/QR7n6auHTaeg63n8Wr7dr/4vifGym8xus4YjPZhvq7Hz8+bDPXIO4qr6sctXl6/OQFHzJAegYoZJBGBkmknyAG/SrK5OqmDhig/6bqJzGN1qDOcre1nsIuvnqt9PtO2Sy1qKvea5Oh1nqrXkJ4jT2935shkVuvb3XqWm1a2qLxW9WtVk2rXUfbNT67xu/Q0HaIsqpom9pn19FWo9+qoS0an0Pvs+tpi4YyK0mzkrSoKJvO79T5nRBl1ZCwgbJCpFVDWLW4VYNZ1IRFRZkhGlZTFhVhVBAmOWGWYQaIMGkIowbTqTGDmoQlqK4FM4hxcwtmlnuNCo+hxatrxvQy3CDHTWLMKMbNEq9J6jG0eAxij/Gbyd3N8fjuWCI+Gd8bT+yOJ/YCqWQomQwkE8FUPJROTKTTgUwqkE4E0snJTDKQTofSmXAmG85kw9lcOJcP5/KBTDaczUUy2clMJpDORFLZUDoTyKQCmVQ4k4pk0uFsJpTJRtK5cDYXyeam8vmpfD6aK0RzhelcYTrLTGUL07nCTI6ZzbNFcswU2FmGi7FgjuUW9gf9OQDmuN/ObY4JgCE0tJcEoXyJL1gqpY9+YzCUgCF0Izb2T8fb4ucnr/DHXBIoiSXemV/ku1pyUxYFxBKSLLbfTI7wQTkqcB1CfDIqzIEQ91VDBDkQLMoIFgQZECwmphgwwYIxFkxwYCzPBRgQZkCQAxMMmMhxoaLCYEGYBSNJZjLHhQvcDAAjqfzHeHaaA5OZ/JPV7QmWCwEQBmAkkZvMMi+3kyEWTHO/5qNmAZjIZAP5/FcDnANFkyPKgUCOmS0w95ZWQnlmDYBQOvtmc2difTe4vh3JZm5MRecAGE+l5zhujuM+7e2G4sl7oanH0ZmPy6sX37zve/3qwcinS6/eXH3yvv3WA9+tezd/eY/3X8CHrmEXb5y9/fO5O/epq7d89+7fffcR6e5z9vR7+ofwi5d6hh9def7K0dmtozs0RLv3/BDaPeC/ce3s7bvXH7548OZD7/2H9JVrl168fjIRuTM6cWMy9Gpt+9XG9mQuF+O4CFMYjSeeLH55u7x1dzxycyJ0Lzz1bnltbCcRSGcXWObx7NzNqalZhg0kUxOp1MfdnTfb2wssiGays/n8LgCrgFvm2BWO3f4dPEpzxUsMSO+fz5EU6Im0YLdSXW/pCHsAbPNz8r/wFQRrAOwBMPnl83cnyspkGqWbqNYZqIv96FC3vb9Lf9anasO0tFdDudW4DfLq1S6dxee2ncaaPfpmG2QlYX+/H+ujnOc8WD9JX/bberBmwiz2GhvskMgm1xCwmrI2u3Q/yUUnW+oO1Z86Ia1xniXJi534UKu506vCYInXqGunGnGXpBWvxVyOi/2+G9cqbJZGHJfgiJxyuvooYsBHDrbBHW4Faqg2iA1d5F8e+rbM5WhE0GrU3fPkSYvX04x7FW3UtVdPDbj52Ik/ttT/1FhxtLH8UEPl4ZqKQ6KKw9LKI41lB5srj7VU/XTi+B+dtKH9cofWb/b2+P917bG/M0lVPqwaccg6/ZeePq1H7A2Eu4H0ytsx/EKXd7DNOUC5BijPgA8ZbCUudcJncdt56pRB/t+e+F5CIjWo65DDYr984cyjh0eclkrEWYW4qlA70ttKDNHIAIVdaMMvtCL9hLcPJS62QjTs6fZ9Jxf/K1GllEJqEWeZx9bkIy++fCWjyDKHtR5xiz02pdcqshskJAJ39x3Sq2qdWnWbA/JZIcqi9tvUbXZ1q03nL5ZFOTQ+u5q2aXx2rd+u9dt0Poveb9f6nWraqqEsOp9FTVu0lF1L2bV+h5q2qElYS1m0tFVBwUrKIsPNMtwMUTYVaYZII0SZlJROSRoUhFmOmeWUWU4alJRBRRoVhEmKGyS4qRkzyghYTVgUiEGBGxSkWU7CLZhRjBklqFHpMSq8RolH3+w2fDO5uzm2tzMa35uMxyfju4F4PJBIjCfik4l4IL4XSOxNpFLjyfhkci+QTASTyWAyEUgmvmIgk41kc5FsLpTJhtLpUDo9nk5NJFPhVDacygSSqUAqGU4lw6l0KJMJZnOhdDaYyQUzuVA2H8nlw/l8OJePZPLTGSaaKUTS+elMYTpTmM4xU3lmOs9Gc4WZAlc0wOe5YoTllnhXfGm/Y1GaxFBChZAcJTysCWztNZ4Q6/sfWbHFQ2Lld22Vp8jy/pSXUDcsCPBQsq/nBcAQzh6fFeSdSpVL0wJtEeZfQxwIsSDMgiD7FRUhFgRZEGBBiAEhBgSLaSgGBBkQYkGIA2N5bpwBQQ5EGBAogNfJXJDjvmaoCuDdTvpTjhlLFYLpwvutvQ/rO9M5boEFD+dXf9lKfBUTHPd2N3V7YWUix8xyIMKCKPf1wSrjqcx4OjtXZBvHjcTTMQ4sADCRzcc4LrCbuDszvwFAJJkfnlt+92UjlsyN7iXuLi0FM/kPmzvTBeYLALFMLrK2PRyZGnjz9uqHkctv3y/Ek5efvOi9/5gcvOwfvOY5N2Q503vu0nWyZ0BkQuHTZ7wDFztv33f2X+x7eL9taNDedtpzrpu8cIm6coW8dMXRfpY4068n2k1d3Z7ewd6Hj87ee3jt+evrz19ffvH6/P3HvcO/dNx9dDcY6n35+vns0ofl1bH4XgyAiUx2dC9+aSx08e3Y89mlgbdjN0LRj6vrb7+sBhKJmUT84WT4YWxxYntvNpN/srQUSiTCe/Fb4Ug4k51N56ZT6QWG+cyxc4Vc0QBbF0wPLD2GpBT9k3zaao9PZCX+A5DY4UswdgVzDDf539tngVBmAbDSrUea5Aa0VQRbbGfaNKRHirskmEuFucykU2bXN8NKiVGssslNhF1HuZtdOhUOe7twuB1R0U4tZcH6Kd+VdnsPXmeH6q3KBrO0UtdQqW76c92x//vUD38sO/RTs6jRZlKRdts53DvQRl/qsnR4tYhZ7jYYOqka3F7vRyowp+XiYNu1m3VuVwOJy0hU0444ekj7GdTa4dVTdgmirzHL1H7kP/nbf/O9wwjRrdbe/s7HT84OPxl6/UrT3dn35omlzVl26luJ6ERLzQlx1dGG8kOiqiO1Nccbyo82lR+RVP/UVH78p+N/ZyO0/gutOp+Z7Ov4q/ID31ohqNUnQl3QmY6h4Sd1qL2Z9jbSXkUHhl/o8gz6HQOka5DyDviwQRofajN3obbzvhMG/f948rCC8NQi7mMOm/fq5bN37x4x60Wou87jqkXsaF87Pkjjgz5iqB3v96O9JNpH4YOtWtqC97V9K23+n+urFSRa53VWeJ3Sjo7Bl2/qcPSkyyryOlo8VhVqrXfopaTX1HX2qE7Z4jXqfA6Itmn8Tq3fqfE7dK12HW3R0TZdq1Pts2kpm460QKRR7bfo/DYtbVX7rArKpKZNWp9JQ5l0pEVHWbR+C0Sb1IRJQ8Ian13ts6p8VhkBy3FYSVpVhBEi9UpKr/AZlaQZwmANblESFiUFK0mjjDTLCLMc0ytwswwzqUiLmrAqCbMcMypQowI1tXh0Eo9OgRhVqFnm0be4tS1u/Tdju5sft9dHdrfGtrcCu7sTxadI7e2Ox/cm9nYn4rsTifhEfC+QiAfjicheKhRPBpOpUCoZTCVDqWQ4lQqnUpF0OpxKBZOpiURyMpkOpTKRZCaUSAcTqVAyXXz8VCCdDaQyk6lcKJsPpXOhdDaUyQbTmVA6E05lp7KFqXQ+ms5HMkwkm4/mCtMFdjrPzTNgnmFjDDfHcQuAW+IH7L/P+fwmJSWkxQr/L7ctQMLWftFQKn8qPfJonX+wxxf+0U8LAiAJ53sLFxb2p5hiAmD8ZgbDHJ+DEtoAUwLfOwpAmP21LjbEgQgHoiyIsF9RUeRHqNQ4EOZAkAFBBoRZEGHBZJ4byRTCLJhiwBQHnm3sjKfz0wBEOBDlwKuNxMu9RLQAAun8h+3ks8WV10urM8n8m9XdFys7UfbrtIx3u/Gb0dnxdH6aAaEsM82CGYYL5fKhdD6cykbzzAzHRTnwZjc1tpeIZnPRAjOaSi9x4El45nF45sXy2i9LK+F45m1oPpbMjW3t3QrPPl5am2e5FYaZ2N19NBOLpbKvZ+fPPn9zfSy4vJO+8fJD/91Hro6O1qFLl16+KUcQ4soN97leHdVp7jpv6epB+y7RQ9ds589RFy+SZ847fe2OtrOurvM9d+9ceDR87uZ9Y/sZ6votLdV6cfj56Tv38Ms3uh++uPj24/kHz64Mv+28fv/ZZPjeh099j57/EpmZ3N79sLPzbm93Yi/xc2jaef3Os9jC7ZHg2Wdvn85/fhCbndjbG1tdfTUVuxeaevf5y9ja5s2JwGeGmdrePfP2bQyAJ3Pz71fXF3L5GMtO5fPF39syx60LanZ/8+sSrtnhfbI9ngo7AjZs7x/KlAY0a/uf7PIZgAIArvPd38u0WqJdBMNmH2EkUT3q0drMap2yQSIqa671dvmo3jaqv9Xc5oEIm8RrlKJGJWpu8RirYJXYpSEGSfqS33Ueh3BDPdxyTFpRoRFXauUn1XLIRygIr9qHa9p9cp/bfAbD+tvIi53m0x4daVZgemMH2YC4GiiiEnV7r1z1X7vV4HGLCUxBeSHaoSKMckSrRPQq1NDs1Zw0iPV+3HC2s3N4ePDVq3NPn5x+/FTT21tNIPJ2+vqnV0bK+tPJP7XUHhfXnJTUHW+o/LG67PuqEwdFpw6Jyn9oqP6xseJgxalvPYS+tZ9S0wa0t/V/Kjv4PazRtFKVqE3T3XXpyfNKr73ZhzTSXlkrig92EkN+Vz/u7iPRAT82QNEX2oynPe6etqMGzf9QfljpQ2u9zlNWW/v12+du3Dmm1zZ4XSKPoxG1evpoby+ODtBovw/v86E9tLfXhw61QT6YHuj8o6Thr5pqpRTehLhrPB5V15mBl2+rcPS401LlcTR67HLU2mTXq2jSdPbsD1pJi9dk9jv1rTZdq8Pgd2ppu5q2QLQRos2Q3wr5LBBlVdNWDW3V0Fatz6rzWbQ+s9Zn0vlNWtoIUUY1btaSsJaGIcqkIk0q0qKm7RqfFaLMSsIM4RYFBkOkBSKMalIPUbAMNSlRkxozQ7hFhcMq1KjCjArUIMeNMtykxGEItUKEXYWbFahBgRqUiEmBmOSIUY4apYhRihjlXqPCbfrmw/b6h52Njzvro9sbY1tbI9vbH3e2Rnd3RnZ3R/f2xuO7k/Hd8fjOeCI+Ht+b3ItP7iYCiVQgkQgk44FkvIiNUCoZSqcnk+mJeHI8kZxIpYLJRDCVCiZToWQ6lEwHk+lgMjOZSE8mM4FUJpjMhFOZUDIdTqVDqWQgkYykc+FUNpTKhdJMJFOYyuaj2UI0W5jJsbECO8Nysxw3B7gFAS0WBeZBKWH1m8l9JTd755/6j93mM0vrgskTm7z4KE2SKCWXYrx0WBRkmeb2TzUvAWBWMJHwN9WxM/sXhJOxhYVSxaKjYgvzM7qnOBDlQLSUHeJAmPkKjDD3tQUYLgpAtCgjNuPBTKF45Hfb8clkIZxjipW7nxLph0vL0wCMpDNvt5NXA5Gn84sLLPd2def9Znw8mSl2Y3Qn8XZt88NuMsKAcI4LZ9mZAgjmmY+7ibHdxKedvTmOm84VHi2ufdqOh9P5WYaLZHIja5uxnaRz8CYy/HRqJxnd2nkVmppOpicTqTvTc11vx0JZLryTGN1NXAlHFwrMfCLluXp7eGY+vPSl7+3r+5HIk9HJnz+M+C9d13eeg8/2td++57t6Xd/RCbefab96C+3us505B1F+pOu8CfepvT566PKjkY89d+/7rt60netuvXoNHRjsfvDozrsR29lBpPfKlacvb3z8dP7B8PkHzz4tfR5dW+57+/7niXBwK/54evZpbOHR1PStsYmhl+/vfnh/6+076vrPz2fnR7e2f9nY6B8Z+2Vp5cXc8quV9bdLKx/mPn/cXH2/vnEhFHwwMzMci41vbU+lUtO5XDSfnwNggWM+c9z6/sI54YMphT85YYVFCSSbgh02BNUWO4LRzPL+XGgKAOry1f/1ULmOPntCoda43GKNulkhb5E0KeQNTeJasU5B9Z1xnqXg06iKsGhoh5qwNjl1tRaoya6vMsrlmAnrJ4lBn/0criaNLU6o2aXX+BBDu0/T1tp1/76+s13hJ5StpJRyWs5h1GArPtRuPu3WUZYmj1JOug5BkNTfWuV2+K/e8F+9UeOwNuKeRswuwYtDV70UN0pRXYtTUalvpPvPnLtzS9/X8xPirkG8Zx89OWyxHHDApvOdl395YiCs3x/5g6jqkKjiSEPVQVHFD1VlP4pOHqw/ebCp8qC09nBTxfc/Hf+jhzbRA6TGb/R2+/9V2cEfbVp5O3GKtKsHzvU9enrKZW/yYyLKLTuNooMdaC/h6kU9/aS7l/IO+uiLbYYOB97f9q2q6b+vPSKlvTWo85Tb1n77Vtv1G0csxjrUXem11uMWz4DP2095BnzYgJ8Y7MD6/d4+yjvkl5NGcqjzD/VV/6e4QUkRNYjjmN2q7jp76cWb47D5IGyqRREJ5lZ64Tq7FmprtZzvPqBpkRCwsdWmbbVo/HYNZdXQdo3PpvaZIJ9Z7bdq/DaV367y23WtTr3PofdZtT5Y67Po/GYNbdT6YBUJQ4RFS9m0tEVDmyDKBFEWrd8B0WYVaVARBogwKwkzRFu1Ppux1a4jrSocVuAmCDdBOCzHzHLUqMQMMlTXghmbcbOEgGUYrMKtSsSoQAxyzKjATArEpETNcsSoQM1yxKTwGBUu0zfv1pbfb62921z/tLU1srU5srX5aWNjdHt7ZGf34/bOp53t0d3tkd2tT3s7n3a2R3Z3xvbiY9u7E3vxiURiIpEYTyYmkomJVGIimRxPJEeTydFUcjyZmEjGJ5LxyUQ8GE8E9pLBeDKYSE3Gk8FkZjKeCiTSwWQ2lMyEk+lQMhlOpieT6YlUJpDKhdOFSDofTefDmfxUJj+dY6N5NsJwpazOkqAJ54eXjO7S9IslPge1wY/g4oLq2A2eFkK/ulTptCIQLqWH/Qm1Qmluc2nKtHAKW2nGtRAhUwI3W0iFEjxi/IQ4YYtwvx5z5neW+BQvF4oIKcqRYJ6ZTOeCucIsByJpZiKRnWa5OQBefF5/urAWzXGhdH6aAVM55vXSynSuMJJIje8lXywsBXcSwd3kq8W1qXT+xdJqmGFnOfDm89ovn1dfrm6Fs+zIbur15t4sA2bzYGx77+3K+uTm9kwmM5PNPVtafb+RmM+yywAE9hLPpmY+zi1d+fjpwtu3z8LRwddv3i4tvVlcCqdy49uJ849ePgnNTifSo1u7j+bmYiyzkMncHBn33X34bHrhTiD0aWPj1tjExVfv2i9e67h61XflMnXtRuetOx137rReu25p7/D1DWC9fbD/tK31rNjiaraiZ289/PnDx4cTk33DT07fvNV14xpx+QJ+7frgvafdVx+Y/ec6b97pefSo8879OyOB0MbWx8WlK6OBF3OfJ1e3bn4YO//kdf/rT74bd0/ffXLj3fsLT590/nz/cTj4enkpGE/dDoQfRWfujgXGtnafzy29X115MBN+OBEYfPnq5ocPY1tbk/G9seTubDYzl8u/Xl8N59KxfG5dUBNRSmmuCFy0Fd6E2NyvdLd+N8ezlA4VTgj9zaO91gBYzGQO1jZrnfTRBrFYA8lUCrlSCakUkFwsbq5u1rTY2zGF1yB16+Qeg8Hv0hM2kQk6Jm8+Jm86IqlTU3b6Ygd1od16FleQZiliVpIuJY1oOiipDzv98K66s7WFRlU+UkG7HD04ddHnu9TlPI8rUX2TRyNHHH994nhLW3u5y4nduOYaHKx12Ixd7VAb1uQ1qHCTBjdrfPD/R9dbPjmy9Wli959whMMOx8Y4HI6NWW+sd9axszMeD+y8cO97+XbfZqhqKuoiMTNTKkFQjKpSMTMzqcRSgVSlYgYxK9Mfqrun7vvaESf0ITOV+SVPPuf3e+BwNDyBhl8qpxNg+f/6y58ec9nPhXy8RtMwPvNOKs8BVLyGmq7ZCYaI9OrlNx/fPyx49zjv7cMP2Q/z3z0rfPssL/txYc7LvOwneS9/evbiT2KNAGgEyBBTUov8o+JOsQAAIABJREFUx6yHj4T0Ej3wRi1iN9UZxibfiAQlkLIQEBN0UkWTVtkIKgxqRTMkbYLlRq3KiLAqBFCz9r+Xvv0PBS/woOK9XPhaxisf7IPb2h+xGe+UkiwFPw/gy5v1cgMibUIUzVpFs17eCKmaIbVRSwY5mtaqv8n65b98zPooFjzls57wuJJG48iqDWhqgdp71B1tOJWgSErLFlALEYhWWf0zpbhQxWRo+VQtn6qTUDVCqlZEQ4QMhE/T8Ok6IQXmkWABRSNiaCV0WECHeRSYTwR5JJhDgjlkiEsFuUQ1l6Tm0SAuDWJRQBYZ4NBgIR3mU9QsKsSmQVwSxKIgXCoioCJCqppPUrGJAIsMsMkqDlHJxilZpQATr2aXKFhFSlaRkoUD2AQVCy9n4uVMvIpTqmLjVBycgkVUMIlyNkHBxsvZODn3q7Wzk5Wzk5WLi7XL67XLC9P5ufXi0nJ5Zbq6MF1fmq+uLdd+843fdHtrurk13fgtfr/l5sZyG7AGw7Zg2B4I2QIhayBkDwQdwaAlFLCEA59wIhR2hsKuUMQeCDsCYUcw7AiFncGIIxBxBGP2UNwVirtCUWc46grFnZGYMxJzhuPuSHIzktqKpDejSU88tR1LbSZSnjS6h2KHKPpF+HT0W67i6B54fLngi+/h/N5s9N+rIY7/onN1+vn6k3uJrV/c43fjz/Bj994F98Fg6/MH3fPZSfeFzd7+i+7TlxLki/Xhfp7H7r3H+e491HvvDlsotoFimyi2jWJeFFsPRB3xlA/D3MGI7ca/k0wfYZgrFOtxeR3B2GYksXYd3Iont64C5tNLmz9ivQ2Pbfv24+m1k+vlo8uDFOoIhNeuAs5wbNTjWzm/HN3Y3Qok5g9Px/cP9zHMfXa7vOFzXPk3zm7cgZD1NjC5f9Tt2N0Jxg6i8a1QaP3kxHl63re4Yhyd6lw11y+bF47OTWeXS2eX/Xb3aSI1t7G1fnox4dmxXl27giFPNHaewXgtnfWLpsX9fdPxkaqrBzH2aVp7Ri32qr6BIqGivKW7YWgEaWlj6sqMY5P6lnY+oCWJgTwWj6RAROWNbbNzQ3Z77dS0tne4cXy8bKBfaDBW9Q11jk3xdHp+RYW0pqlqeKa8f2Jg2TxscpSPzg3ZXCub3ra5JbGxR9DYJqxuFBs6jIur5YODA+vWaaezc21tyOY0HR73L63MbG7O7B0Mbm2N7XjKh0f6phaXHO5Js2X18mwnmTD5r60B/9LR8drZ+U484UumDjF0D0Nd8dj9ZJr7KowvEQNfZNlX9/yD9w2eX5Y1Z/d02yf3ZsHB5yKjytiWR+K8LCaUkgkkIo5EJBJwOGJpUcnHD4XkYj4sJwqoBWzCe0bpa1LBd2+f/Pjm6ZPCD8VSPgmR0/QKZbMWMeoF5Qq8kk5UsBmwnAQqKHoIhwCV46Mkna4YBIgwQNcpxXWgpFYlrgSYWkGJhPRRSsthUf6XP/2uCNHgNbCyv1s3Nl4zMd02P6tua6BqJFy9VFIDyGpViAFSNqgZenkpqPgffvxjPqDKVylo5eUNE9NZYskHuQKHgCOrsxx+6YfX3xW/f1r45nHem8d5bx/nZT3Kz36W8+ZZXs6L3LdP8l//9DzrRwEiAGsBBsQW1aj/a9Yv7yRMvE6RpxRIjPX1IyPvRFwiKMepxBS9TN6slzYiikZI3YwojVpFE6Jq0TAqxbCx4l+KXv1N4WsSBLyTC16JBQ2jY5qW9qcsRp5C/FbK+wiKpU16hQGWN0HyJljehEgMoMKIAEY9Uc3VGWt+LP6QrRSC7a1lnX16Y6ewpq5YrXhOJ/1QnPeP2Q/f8wmlclYWj1JSpiNXVn1PLCwCuAyET9XyKFohTSukaoQ0jZiGCKkIn64V0mE+BRFStSKGTkTX8KgglwIJyYiABHNJMJek5tDUfALAwynZVJBLgzlkNYcIcKmgiAmJqSCfCvFoiJAKc2gIhwxySCCHpOYQQQ4BZJNAFg3kUAEOUckhqNilSnaJgkVU8UgqDl5BxyuZBAWLoGQR1ZxSkFegYhUo6CVKOk7JLlGwSuTMYhn7q6Wjw5XTk5XTs5XTs7WzC9P5peXiav3iynR5abq4MF1cmS5uzNe3pqvbtSv/2tXt+vWN5eZ2/Taw7g+YbwPWW7814Lf6Axb/rT3gtwYC1oDfFgq4AiFnMGQPhJzBsDMQcgbD9lDYGgo7gmFnMOIIRi3BmC2UtAVirmDMFU64IklXKLERSW1EUpuRzGYksxFJbUZTnnjKm0j5kuh+Br1LE/kiUT27Vx8c35s8X77+l/eI7j+zRxzdm64nv136nd4Dof17PMT2ZznpF3vz/RDcnc/XfEIFFNtGP1kf7ugH9z3X2+Y9UPHcu8/O57Oe3zLh98f9gCwv+m8QtfW5H7WNYrsY5oymXLG0D8Nc4YjtJuCNp3wpdB/DHOH44tHZbiJlu7heO7/0hGNrZ5dbkXjPhqfN5nbfhs3XgZn948WTq4M0Zjq9mjw4Hdr17cYS/VbXws5Ji8nc7HYdY9jq7vHa5onzOjzvO1w9v7Jc3E5598TdAwtHl6u+o3MMM19dOW78a5sndX0zncv2Aetmm8m9enYz6tkd9HrOUWz15Gxow1s1MbMXic94dzvMluXdgxnn9rJ7y3x62O90VA/OSKo6hBVN7RMLFc0dUEOLQFshQiqAeiMJ1CobWsCWdk1TO1WuxksVOCmAF6t1nX1diytDJmvz9ELj+GTj2DjS3Vs5OIIY24CGBnV1PVdbA/dNAB0D0npjWUe/tLlT1zfUN7PQPD6tau+r6O5rHR6t7xtunpiFunsbJueMo5MTq47Gken14/O2haXFXd/k3v6Ia2Nhc0/a0N63ut44Njq3vb0RCvii8VH3dofJbLu+XTm7cPsDh+nUbiY9fXa2Grg9wTDfPRX1/m8XPffDK8/uvZn3l0SH997zk98uko7utWH9GNY+PpVHFb4oJpVQKSQKnkzGE3DFxNKi4rx3eHqpogIkCBivS/M/sskFPGqxmAM01NAQJb1MTdEBND2gNpYhBkSok9DUbIqSQwVlREhFRiACBNdNzJK1ZcUQSNSAFERF10gpoICo4JKVzAIB4TWHQNZraTU11dMzzXOzldNTYP8Qs7YuH5BTdICqqVxeDykMkLwZAoxaUZ2aWw7QAeW/++nrApXinVxJrqiuH5l8JxLnKGQ5SunA8gKJXpz97Kfi3HcF757lZv3y8d2j/OzHeVlPPrz69cOrB3kvHxRmPXyR/aOiTAbXqpkIR1wN/+2rX/KlbIJW/kHBFRsbKoeH3grYBLW0BBBR9HJpk17crJMbtSqjRtmsURs1KiNCKRNBxqr/lv/8/yx6S4WU7+X8V0JR/diMqrH1Vy4rXyl9J+EWKPkygx5oQoBmSGWEFU2QwgBr2iqUdUgOl0CGJXKdjq1WvuNTnhXl/5j1+r89/Onvnv34+5c///zm0aOPL4tl9CIpO4tDw5fp8WXl3xI+4gAeHeFRNRyahsvUCugwj44IKDCfhgjosIAO8+mIkKYR0zQiBiKggTwqyKOAHBLEISE8GiKkqwVUSEgG+TSQTwN5BAUbp2CTAAEVFNEhIQ3ik0EeWc2lqNkUgElRM4kgG6diEgE2AWATAQ4Z4FJUHJKCUapiFas5OICLV3EIShZJySEqOAQVmwCw8QC3CGDnKxkfVcxiBbtEziyRMYplrK9mDw7mj46WTo6XT05WTs6WT8+Xzy+WTs9XTi9Wzy5Wzi5Wzi9Wzi9NF9emi9u1i2vTxZX56nrt+nr1+mrt5nb99sZ5e+MNhHyBW/ftjc0fcPiDNr/fEQw5AiFHMGQPBN2BkDMQsgWClkDIGoo4g1GnP2YJxi3BpN0f3wgkNsLxz1CR2oqkNyNpdyTtjGY2YunteMoTS+zGU740eiel/dKV+rOV18lflAtnn2fgF+Q4+2129/E9FDm9x4v8WYzVnzWRdu9R2Tu/bRN9MUxsZrDN9KfcjjvNqzvzby0j9+dqYAvFPOjn/CgU2/1s0PvSfdr5bW3xJTL2EyOCYl7035RUn+6PYjsYthFNuEIJTwrzYth6OG4JRkxXfh+KbYRiS6dXs0enB2nUE4rYbvzTvn3b9W2nxdm8uLYRiJjPrmYPTpstG2sXt/ux5MS2r83qOI2lh8yOzlVb26q13ewMoFjPur1ienVuY3/95GLI5R60Oie2D8e3dhd9Zx0mx04cHdzY6bZuDrm3V44uOlYsQ0vmofXNHrN73LnluLixnt+Me/fq55cMC8uW/SPX5Y3t7GJgzTTj2PKe31yk0uP2DU3rgKy6XVLZNGZ1GkbGlnf26kYm2JoKqLmjWCCVVNQKa+tIMjkHhDmwhiBVcGA9GyxHmjsbh0aN4xNlnb0V3f1gZ5e6p4+trQLrmnVNLVW9A4rGdqWxm1tZW9U/BPf1Ae2d7TNzgyabtLG1ZXymfWSyd3pheNVWNzKjbOtXtXXV908Zusa3j2/aFlagzt5ek3395Hx8ydUyttKyuNq+vLR1czPr3jQurmn7Rme3dh3XgfZ181Y0coRhC8dnvZ7d1XDks4sos/85w9F3j2m7XyjfH/e7r18oui9hOfdzDb5oKPwYVjMwlEvhv/5IKCYSS/DFeEIRsbSQXFpUXPABRy8WVSgLFTwqrKRDcqYOYOmQ2pExAqymlgFUjZpTDsHN5ZpmrahMxoCEeBXvnYj9nMsg6TQlMFI7NV8CwgWgogRSlKokBBWfAHBK5HSKklYowL1klZT3dNUNjTLq69/IlWD/ELui5gWD8VYm4tToIGOlyoAoDKCsGVQ0abkVSk65ggAq/udf/liiVObK5LTauoaxmfdCQa5aWoIoO+emiyj5Wc9+zH3zMuf9s5LcF4VvHr17+VPO64f5WY8KXj0sfvWIkP00O/sHRZlYVa2igExRBfLvn/6QK+PjYeUHhVDR1lI9OPRewC0BpXkqAaNCpTSWSYx6aatGZoRlTTDQogeMCF0vhFsq/u/8Z/9Qkl8Myt7KRG/FwsbJaWldwy+k0mwe5wWbToDl2o56wKCVG2C5AVIZYKhWTeURnuW/+Prdo3988+B3r3/516ff/S7r+4c5T54Wvs0m5b+l5ufQPxZzCTgxFSdnFklZbwUsSnlFiVbzPamQoOZSNHwKwmFo+RydiAlxmTCXBnNpsJCOiKiQgIYIGDopFRHTYSEd4tIANhVgk2EeBRHSYRENFNAhIR0S0GEBDeRS1FyyWkAEhURYQNOIyGoOQc0iASyKik1Vs0lqFhFkEwEWWc0lqXk4gEdQcSlKBkXFIADMEoBVDLBLAQ5BxSUqeQQln6Dk4lUcvIqDU7FLlOwiJadQysIruXgFt1jO+Wr64HDm8Gju+GT+8Hjx6HTu+HTm6GT+DjlO737PV04vlk/PV84uVi+u1i4uTZeXK5cXa1cXq9dXlqvrtdOLSc92MB3z+G+W/Vfrt37HbdDuD9r9QXsgZPMHnYGw3R9yBiP2YMgSjNqCMac/5gwkHMG4KxjfCCXcofhGNLEZS2xGE5uRxGY06Y4mXdHUZjyzFU9tJ1LeZNqTyuym0f0Mto9ihxh2gP4bcvyZ8eLoL2qOL6hwnyH/Mw3ul+zuo3s+iS+Sp/uUg/deh+o3tAT6aZnvzmAbKcydwpxpzJHC7EnMkfykdv1ir3OlsY005k5jm2nMk8E8d62kzzXK3VO20X+Djd3PFI7vy+6BGLaDfs4ZvOMw0E9QtINhm7GkI5jwxLHdNGaOxFcubswXt/spzHR2ZboJTO6fjOwe7MZR53XIehuY2DvsXbNPObaH3dsbl2HLVbhuca3L7T7NYAs7e/DYxFY0vnHjr5tbbptamVhyXMYyrdPzjDrjwJLNfnI1anfMeHfh8QXHdWTTH6yYmWsxuxYOLlumFjvmlufc3raF5WGLY9Sx1W6zb57drHgP1s+vpvcOWpbXBIamNe+ebf/MfHCyfXszaHc3zS2bD083Lv1zLq+8up2vr+9ZsTTOLAxbXHOObZwS0Bo7aTLoI5OPF4hlFdU8rZ6n0/P1WkVtNVzfwgB1sqYmuK0dr4SZ2iqGVq/t6BKV15IlKrC6vnloRNfVC3f0KusNFT19NUOjrbMzlYMDrUsrUEdfw8hMZedgbd/o0LrDOLNYNTLdtLCoau2iaGpm3J55rw9XZ6iZWXQcn9V2j2pa++tG58Ztrqm1dcPIjLJroHF6znJ22Wl19Lndhxg64TtsWbdbA9Gp06stFD1MZ8zh4F3+zd2b9meB818sO38JGF/Ud3v3qt7744si4xbDKvsHPlB4L3JL8QQSnlBKJJSQcUWkksKCvPfFDBy/Ul2gEpDL4SK1lKAF6XpN3cg4AQZJOoCpB0TVEGTQw8YyaS1MRISlKt5LLvU/v39O1evxEFQ1Ml4oU5K1Gk5NRYmCT1KyyWo2BeYJy6UMkEuFhB+59L9//ui9Sv5KLKkcnhRUNRTIZEWQkl+rAZp0igZI0QArDLCiUcOrVPIqgUKZ6H96+HWRWvVBImLV1VeMTr4QcHIhKatW3zYzUUD+kP3iu4L3L/LePs17/TTv9eP3r77Pf/1zwcsHBS8eFjz7peDRd2+zvlOUiVV1apaGI6hQ/7sn3+QrRThAniMTajo6Knp6soSsfFieoxLSKwGgtVLerJO3aORGRNqkUbWUq1t0nAqxtq3qr7Me/G1xznsx5xmbnC/idSzOQ61GQYVe19UBd3fK6qrocp60BpI16WSNiKoR1jSAeM7HX3J+fV789jnu7XN81lta7kdeMVFExolJZAmeqqSTAB5JwSYp2CVSRomE8V7AoJaXlSDIz9RSPMCnaIRkDZ+iETBgARsRsjUihkZEQURUjZimFdM0IgoioGoEDERABzkMkEcF75wZQiokoMMCKsShQGwawqOBbArII4NColpIAgUUkE9Sc8kAm6bmUFVssopDAvlEkEcCuQSAgwe4eDWPCHBISjoFYBBVjGI5tUTFIIBcnIpTqhSUKvgEpYAM8EuV7BIFE6dg4RScYgWnVMEpknEKpLyvJvf2p/cPZ/eP5g6O5/dPpg9PJg+Pl47PF49O5w9PFo5Ol47Olk/Ol05Olk9Plk/Plk8uVk4vV84vV84vTOdnG1e3VesO6tDAaTKyfXu+cnuxdntrvQ3abgO224DNH7T6A7ZA2HYbcgbCzkDYHojYg1FnMOr6NGLuUGIjnNyIJt3R+GYssRlPbsWSm9G4O5LYjCa3YylPIrOdSHuTmd0kup/B9jPonfP2C1dxdG/ldfAXS7Ojvyjt7zv+7u8Gcb9X8GURt/vbzo8HxbwZbCeDedF/a0BtYdg2iu1g2FbmExi4EpgrjjlSmC2BOROYI47ZEpgjgTkTmCuJOdOYM4W5kpgzibnS2HYK20phG5lPXawtFNu+g5AvQJL5VEzs3D0FxTZQzINhHvSTSmozjW2lsI0U5kx9giJXPG3yR93htOsmthvDFnYO+kx208n1Vig+vX+6GUy2rlnnDs524snVo9O10+tes3PQ6pzc8g05fevnodWTs4aFZdPBuffc3zg2b73yn8WSoxZX99Ry29SC9fR8+yrQMjZfNzDZubw2uGJqHpypHV7ciaXOM+jC/lHtvGnE5p1yuEetrpEF89CSdcl1UD4w0Wm1O44v5g+Pl3zH3av2Oe8R2NPXODqtbuvvMdtMhweWgzNFR5+8pdO9d2Y7usQjVdV94w29I21jM429owNzS8qaBjZYrqo2FnFEpUweVN9CQ3RsjZ4JIfLaWlVdExcpl1bVymsaisQKsgJkQ4i0vJKhgtiIng+VifSVCmNb/dhE+8hI09Bw1+zigNlc0d3XODJZPTgmrWlmw1VIc/eYw920OF87NdM0M20Ym2Jr62csduuOl1TXzGnvNu3sVwxPyVq7W2eWVvaORlcsQGuPpnd4bf9w4eCwx+Ycdu/22dwda2brbdB6G1y9vNmIJ8x+/0Y84fttwvzuXxSRvns19MFfvK5fUtR8/z+0VhDDqrt63uCYL/JKS/AEHK6EhC+h4IsppSX5ue+JHJK0EsQDYmalBoeoimGAWa5rGJsoVYMELcCvhKQ1kLgK4pWreBXKYoBdJOc8oeD+5tUTYUWVsrG5fnyqdnyqeWFZ099L0ymFVUpxtUpaD8Mt5eJKQFyDPKLi/4/nD2lVlfkqVdXIFLOy9r1SWogouDWQvEkrbYSUBkTeoFY1akXVam6lqlAq/qtnvxZDcI5UKmhs0g+MPBVycxGVuNnQPDZSQMh+9+Lb/KynedlPcl8/fPfix7fPf3j79Ot3T77Le/Hw46tf3/36ddbb71U1SnkDzC0T8HXK//3ptyWgFAfI3os5+o4OfU/3CyErF5DlKUWMKlDZUiFt1siNiMwAyw06oLlMbdSyyiVqQ9nff/j1hYytaWov6+rXd3XqOjpEFZUkhew9nfTNm1e/+/XnX17+JCiXihsRSQMkrFKIqmRsDRcvJJCFZKacyQSYVIBeKijOIWblk94UsQryWB8/MAtyGHlFfFKpjPVRTM/mUoh6Xa5S9S2hiAwI2ToJDeFTQC4VEjA0YpZOSkEkRIRPRrhUjZCOiOiwgA7xaRCfBvJosJACiyiQkKjmUu4AA2FREQ4Z4hIhPgniU0ABVS2gqAVkkE+B+FSQR1PzaGo+FeCR1XySiksBuEQlmwBwCQCPAHCJSiZVxSbJmXg5o0TBxKnYRDWfpBISFAIiICQouQQVF69kEZVskpJLUnKJCnaJlFUk4381vrs/uXc4vXc47TuY3TuePjiZ2j9e2D+b3z+ZOzieOzheODxZPDpdPD5ePDpcOj5ZOj5fPLlYPDlfO7uwXZzbj69yDG2U0ZHrZNx7c7Z+eW65urXcBCxXfuu133YTtN4Gbbdhuz/kCISctwHHbcgRjNhDEUcw7A5GNz5ppRIbkaQrEt+MJrbiqe1oYiscc0fim7Hkdiy1FUtvxVM7SdSXRH1pbDeD7aHo3r321J8FgdzfK2n/t9Pv/tn9eyFO9yWzXzaP+5LVsY1injvMQLGtDLadwbbu6gMU28A+KZS+HHSmMGcKcyQxRxy1xzF7HHNGMXsUs8QxWxyzxzF7DLs77ohhjjjmSKLuBLqR/PTd30hhW3cQksY2MpgrhW2mP918M/0ZGzKfrNobd9iQwtxJbDOJbSQxZxJzJjF3ErNF07MXfncsM7t95LzwbwViIxvemb2z5bNgn3vXG0iZjy46113m81vLyWXL7PKgY6N+aXlic7dyYmFq5+A4llg6OK0dW+iaWu6eMzmDYW8osmDbnlhzjHs8M9u7sxt7/UvW3llT//xqXd9oCVg1u3noicQtx1fW81v5wDSrZcB8djW47jR5zlpGl/tm7BS4urpnuHdp1Xx8Nu7yNEzP95rs/au2iuEJWo3Bfnq1trffu2wxTCyIGowz1s0F957Y0KXrGemanbd5vRNmJ9Ta1ToyyYQqhGWNAkSvrawRwzomrKUCIE2h1jS2qirq6RKAJlYxlTCRL6WIFVQZwFAjhWIJ3Nalae4UVTfyahsbRsaXvd6WhYUuk6V3xdzYN9bYP6pubuOXN1ChMll9U8PIeOXYZPPCasP4ZO3AmKiupXlqfN5u5rd2itu6l3Z89eMz1LK6UZdn7fi8Y9XBqW+pGZ0cdTmXj08bppYhY3/7/Ko7Elq9ONuIxu3h8OrNlS0W9aGfqtXNz1qG+5ixew8SvqjDfb9Fi917FcZ92cWXvUyCGFbZ2J5bynn+EV+MJ+BxOCK+hFhaSMEX5+VkkzhERQXIgBSsMrBEKSEgama51jAyUaqGiDqQpVWwYAkFEBBUfBLEL5HR3wto4rqaut6h1tnFuomZ6rEJbpMhD1TjEFDRUi1v0iqaNPIGNdim51RKhbXAYxb+P795StWX5wPqipFJenlVrlJaBEoFtYi8SSduhBRNiKoJAg0afqVKUAN/EPL+6tmvpbAmVywTG1rK+4aectjvlEp2bX3D6Ojrj8/ev/quKOtpzstfP7z+8d2L796/+CX35U/5rx7kv/r146sHWQ9/n537M9QES2oAll7AQBR//eT7ElBUrBa+k7Krunv07V3PuKw8pTRfymeWqxSt5dJmjaQBlNdD6kZdeUdtRXedoEotqdKpK6sVWk2pRPCSiPvmzet/efTwHx/8+M+Pf/jDq59//vD8ae5LmogorhDzKmWCGqWoWiGqksuqAalOxoZ4JAU9l/3xLe19KfujDOEitSpNLQxXAWC5RKHlk8QUvJhRIqC/EzAZNbU5cuX3JR/ZaglPK2VphExEQNNKyBohWSMgaYQkhEdFuHSER4d5TFhEBwR0UECHRRRISIXFFJBPBrkUNY8B8ukaDgXhkmEBAeITIB4Z5NJBPkHNL1XzSkBuKcAmADwSwKOqeTSQTwV4VCWXouQSVVwiwCcCfALAJSo5JAUbL2eWKFg4FZcECMgqAUklIKh4RBWXouKSlByiiodXsEkKNknOxkvZpVLeV6M7B6O7BxN7B5O7+5O+/an9g5m942nfyez+yezB8fT+4fzB0fzh6dzhp57V4tHpp7JjZ9+2d1g5s5Bd29jpcF7Gg9s3Z6sXZ+uXt2tXN+tXt+Yrv/U6YLsKOK4Djtug3R+w3dzab4O2QNgSDNuDEXcw7g7F3JHYRji6GU5shBMbkfhGNLYZjm1GEo5o3BWNb8VS2/HUdiLliad2EpndFOpNfw6YusvVyHxq5n7Bg10Mu7Mc/1mE1JcQjj0M20cxH4p5P/d8PvEQ6Kf/7nzuDu1i2Db6iZPwpLHtNOb+nPR312W6+5p7Mtj2nZkujTlTmD2JWRKoNYFZY6g1itoiqDWKWWKYLY5aYxlrDLVGMWsMs0VRRwS1xzO2BGpPYvYk6khi7gS2kcDcCdSd+nQrdxLbTGHuOzBIYa4k5k5i7hTmSmKuJOZMYI4k6oyj7jjmiqOOOOqMY6446kphwwdnq9chVyAyvuF1v+CeAAAgAElEQVS1nfnHNn0jjp1+i6dybGHctWM+vWox2cadu5sntxPrjtbppWHPbseauXF0qmdpxe472j73N00vF+uqJrd2jqPJqS3v0u6ROxAettu71yw9i3Zt56BhfGbOub2+e5YLlg05PNbjG9uFfy8QA/pGP1Y0bF74x+zOud29lvmVuvGF2rG5gSXTbjhsv7jsnl6ZtDiqRsarx+aappfrR+cXt3d71swdK9a+hXVd32jfqq12eJKmreTXNhlnZlfdrtbphUIFUjc8Kq1ueM+RaZva4MpailBOlQJFPGGpQKIztAO6GopAQVXARLGMJVYSRYoChoAtA6lKmKnWKctqxPoafUevvrVree+ox+ZsWjK1zC21TM5LqhtlDUZJeQNBAVFBray6sWFkonpwsH1h1jA1zq6sIer0vUtr6qGR5qXVtonpwVVToVoz7j0YNDvKRqaVXf1Le/vTPs+I010AlhkXVq7SmU7r+uT+nisc7fN4Fq+vXJGYO532fFY/b9+jvrbv7Zu7+9utwCyx2C6G7t9jy/4/PT2fm6UZP4bVNnYW4niP84pL8DgirphIKMGVFhBx+bk52TQhXVIBktRSBqh6jC+l6DWUSn3j8FixWIxTSwigiATyqQCfrOaTQEGpjFEsZAPGNp6xuVSjLwbh2tGxXIkwXyEhl8Oq5kqZQSMzIEATArTqWRUKaT3ymFb8X94+o5eXl4KqqrFxdnl1sUpeAkkl9RqwRS9vhhVGWNUMqZsgboVCWKd/zWf+1fMHeL3ug0Qma+vSdve/5nBylCpqVUXd5PiTwuevXn1T9PZxYfazwqxH+a9+yX/xoODlw9wXvxS8flDy+sGbX/+Q8/EJ0qQWV0sFZWKCVvG/PfmOhEhxsOSlklc1OgIbDL/S8Fkibr6Qo6jRqlvLBHUqYZ1a3gCpDRqCiPq8MPvHt0/+lPX429fP/+nhn/7h+bd/ePXz849ZWbh3ubTcElYenl9ClZDpcqqkWiKtkYtrlKI6QFItldTIZLUqHiIkyRh59I9UKQmsVZTVqxWwgCkiU9ildC6OL6PC5TIOyKZIGAQR872Iw6yp/SCVvaDiuJCECYnosJChEdA1YqpWSNFwGTCfgQjpMJ8Oc2gwlw6L6JCYCvFoMJ8K8umwgAZxaTCfBvKYEIep45BhNhniUyEuEeLcef3uuk94NbdUzS4FOHiASwbuqG8eFeBTVFyCkkVUcoiqLyw3i6hkE9U8klpAAYQUQEACeASAS1BxSEouUcUvVfJKlWySgkOQcQhyPl7K/WrMuze6sz+6tz+2uz/u25/w7Y/vHY7tHY3vHU3uH04fHM3tH03vHU0fnMweHs0dHs8eHs8enSwfnU3aNnrnVuhdHYqRySWP7zB87bm9WD49WTu/Xrm4Wr24Wr++NV3drl/dWq9vbTd+mz9ovQnY/H5bIGgPhO13+qhQ1BmKukJRVyjuDMdd4ZgzFHFGYs5Y3B6JuSPxrehdjnrSk0h546m7vfx20qgvg+1lMF8G281guyi6l0H3P0ej++7lFfpQzIdieyjmQ38zzXZRzHtHOH+WM21hn3tBmd+4rz8HgGNbSWzjHgPhSGLOz0c2MthWBnOnP3WZrHHUFEPNcdQSSZsjGWsEtURQcxQ1R9OWSNoSzaxHMuvRjDWO2qOoLZaxxdOWRGY9jlriqP2u7IijrnjGEc844qgrjrpi2EYccycwVxx1JjKORNoRT7vjqCuWscfS9njKGc84o2l7LGWNpW1R1BbJ2OOZxZvQkGd/O45Oun39y/bVo8vu5fWO2dWKwfEJl3fac9BudnQtWztmTC1L1u41x6zL271iGlpem1hY1xu7GkamWmbXJK09Ey7v2vbeiM0xvLllO78aWDYNuDfmd44UjS0Dy+tT9s0Bk0XX1iGr7xh27Dr9IV841bFmqRmbqG0bWHB5rAd7O1dX1aMzo0uOOeuGLxJz+gOdS5a2uZUCJfxNMe29BHpKEigM3WpDe3X3UF33AFVfB7f3cSsrcCAorzZUdg12zy51ziw1zywMmK3Cyhq8RFXR1kXgil4Xkwk8CY4pIPGlYGOTorqhkMkXwDqGVEHkCmgyZT6LLdSVkRUgXqCk8hVCQNcxNt05PT9gsk1ueStHxssHRnSdAwS5RlbTwlIgQl0NSQkzkAqkrVPb0V450Ad1tFX29OSJZKUKWN3T27FqahyZbJ9ZAjp6q6fnh23uquHputl56/HJnGdX3dlXNjAxvuFtm15oGpma3d7td7i7rQ77xa0rELXHk65kagNFN1HM8zlkZeueXs57T1VxhyUr4fA2in6ROfwZkfYFM7YxbAtDPRjqx7CKmub3JYwHb3NLiaUkQjEBX4Qv/UjGFeblvmVI2HytggJK8FLxf3z2AAcB3DJt3dAwp6xc39nGKQdLAS5DJ+GWyWXVIEcr5evAb4sL/sPbJ8SyMnJZef3EFE6tJCAAs1IDNlUoDbC6WatuQoBmDbdMrqwv+5VS/He5r6h6bREor5mYoGvKSlQKIqRQNJapW8qBtjKwvVzdolMbtawKmbCh/CWT9p9ePMZp4CypUN7RAXZ2veAyc9VKRnV543Dvq49P37z6U+GbX4uyn+W+fJCf9UvOi+8/vPjuw4sfcp79mPf8l5c//+Ft3lPEAEmqJMp6dS7A+x8f/q4YkhSLOK/5jKqp8YqeHqYOAVqaYGMjD5YxEIGsQS1rBJVNMNAIl/Jw3z3/9tecR8+KX74kvM9lluJFZLqESJVSyDIaC+SyVCyWmsWAmAyIKamVimuk0jqlqE4hqpUr7jZf0gmeFWcxlOzqljI6tyg359HrZ3968eLbnx794cHjr58++frB4z8UEXNZUk6plJkj5XFq63Jk0pfMUhrEpyBCmlbE1ArpGjFVI75js5mIiA7zaAifhgjoiIiKCMgQl4zwqDCPCfMYCI8E8UkQj4ZwqFoOFeHQYD4d4pNhLl7NxYNcCsilQXwiwCKq2USQRwZ5VDX/7iAZ4JLVPDLAJSpZJIBNBthkFYui4tDUfArAIwM8KsCnKu/SQTglKlapil2q5BLUApySg5cyCVIOUcrDyXhfDXt3Rny+Ud/B6M7+iG9/dO9gzLc/5tuf3Dua2D8e2z8Y39uf2Dua3Dua2j+c2j+cODgePzqeOzkddGxWjc+CI1Ntq/apjY2j0I3Xf7l0crJ6drV8drl6fmW6vFm7ul29vjFd35iv/ZbbgOkmYL71W28CTn/YfntnyIg4glFnIOYMxD57+iKOcNQZjrnD8c1IYiMc24zGNmMJTzztiaU9yfROKvNl7KYxTzLjTaPeFOpNo74M5ktjuylsL4Ptf0YUH4rtpLHdNLZzxwFkMM/ngI2tu7ohhblSmDuFbd41eTKfCOS72evOYO40tpnCXAnMeUdfpzBHCnMkPh1xpj9d40xgziRmT2DWGGaOYuvRjCmcNEcy66H0ejhtiqTNsfR6NLUeSa9HMuuRjDWG2qKoNZy0RFKWKLoeyZhjGVsMtUdQWxS1RVFrNGWNJm3RtC2SsUdQRyTjimQckaQ9lrRH045Ixh7JWKIpczRhi6ZskbQlkjRHkuvhpCWcskdSpkC43+2d2DmxngcH11ymk6vZ7T390Li6u79/1T5l2bKf3PRb3J22TWq9cdC80bOwNmx1rnn3oBojbOzS9A9W9Y+09owPzJkG7M55j29xc3dhd3/97GrY6p60bdZ1DvRMr9gPLuddntGl9a6xNVlTr+Xidm7vuN3qPkjEO0dnO0eWF7d8y76DmpGpyVlz//Sy9fhqZsOr7ujVdfbhJdALvCCLIvp9Nu4DH4Tau1snp4ZmFokiQFZeT0G0RaCWg1RRZIi8qknX3D22boXbujmIXmdsrejokJVXFTH5NIE4B0+mKwBpdXlZewtXqVJqtLXGNmlZhURfRlfK+TodH9HTVAgbLmeq9fr27oaxSX3PUN3gWNvkrLyulSiFmSq9UFPLgMuVja1FIjlDWyGsahBX1bP1lcq2rhGrFTS2Pikl8StqFtxeTWefuLG1d2G9sn90df8M7B1TdA9PubcaZlcLKxqblkxSYyfSNTK4ZG+emB9xb0/YN2xHZ+ar23V/0JNOb6CZzQzqSWOb6U+x85voJy219xMYoF/qibVobAtFfZ9LEM9nzsyDYR4M3cbSHgzbxtAtLHN3hysMk0Nl70mcx+/yiUQcHl9cWlpIKPlIKy3+mPuOwiWzAAFRwaWo5a8ELKS/u3piuGF2umpmtmxgSFJdKa7Vyg0awABrm8slFYCoRv8TsfifCt4wy8vp1TXVo1MFgKpYB9ArYaCpTGGAlM2wvB5UN8E8rUReo/ueVPJ3he8oek0hpKybmiKAUJFKTgDkgKEabKkGWqoAY7XKWKVuraCXS4SGip8phP/0+ikZgrLEXHVnJ9jWkc1lF4NqXnVFY09rdu7jnBff4bMfFWf/+u7Fj29e/PDuxXd5r38ofPVz4YufS18/zvr164/4t3CjRlYlUzbDBWrBPxe9kbU26NtbtK1NSGcXr6yKJJfmUEse5b3+7z//60d2IWLUKw2wtA4QVcklFRKyhEgUEakKBkPNo6tZBE5BHvnlG0p2Dic/j/fxPSMnX4ArUVBpEEtZowDqAWUjIKmTKZohlRFRGiCeXkwSkgQA98WHRw8f/eHlkz99ePVz3uuf3z75U87TP+U8+eOL5988yXrIlPOLxYxcCZ9dVfteJHpKL2ZohFStgFEmZmgEVK2QpBWRNGIKLGIiQjrMIyN8CiykQkIKzCdDPAoiIEN8MsAmgxwSyCVDfCrCJyE8MsKjwDwKyKVBAgokpCBCCsilqjkkFYuo5lBhARXk0yABSc0jAiw8wCRCPCokoKo4FDWbBHKIag4Z4FLVfIqKS1RxSACXBnDJAJcIcPFKNh7glCo5eICPU3JwMhZZziPKeCVy3lf93t3BHd/Izv6492B052B0Z3/Ctz/p25/0HY77jkb2Dkb29sf2jib2jif2D6f2DmYOTmYOTmYPjgccW/qJhfKxhSGbZ9Hl2fNfefyXi8fHyycXy6cXprOrtbOrtYvrtavrtasb89Xt+vWt6SZovg1ab4K2m4DtNmgLhG3+sO3OxxeI2QIRRzDsCIZdwchmKLYZjn9iOKLxzVhiO5beiqQ34ylvPO2Jpz3JjDeJehIZTwr1plBPCt1OojtpbDeF7SQ/wcZOEvWmMt4U6klh3iTmTWG7aWw3hXk/t/43Uth2CttOYRtpbDP1abjSn5DjTvPqTmOuBOZOYM47+jqB2ROYI4G5k5j7DiFSmCOJuZOYK4HZ4pgthVmiqDWCrofT69G0JYqaIxlz9K7CyKxH0+ZoxhzOmEIpayRjDaXMoaQlnLKE05ZQaj2cskYytnDGFsqYg2lLOGUNJ82hjCWUtgRTtlDaFk5bQwlbKGENJS3BlDmUXg+nTOGEKZQwBZOmYHItGF8PxddDMUsw7ggnpvaOey2bhpnVMbt3Ze9szO4t652o6B8vb+uvaO6Ztm10rZqaZxe7Rxfq20Ykbd396879cLxn2Syva2rpG2sfmJTUGBTN7V0r5hXPgctzMuPeGXR5Fpz73bOm3cuQtne4cX5txntAMjRP7pxoRmZmNg+dh7dTO6emk/OpLW9Nz+SUZbNjYblqYARp7irvHTbtnwxbHOXdg2XGTpJC80Me6Yd80j8+z88TgYbJ6XGzzdg/qtLXcCRQoRj6YwHtX56+/8gQMZW6Ar5CXttA1VQ1Tc7VdveoamuhhgaZrowhVuQQmRQZICkrV9ZWVXe1IvXVxuHhiu4+HqITajRARa2mxgDWGYBaYx5PKqlqaBwcldQYBFV13QvLsLGbrELkdU0MACEokVK5Op8rUtQY2sfm9E0dsso6QXlt7eB4df8oS1eVLQYm1l3yuhahocswMN4/v+w994uau9Sdw2sbXnlju6ClZ8a5qe0alHaOiJp6uhbNvSurEza7+eRs4fxiO5HyJJLb6cxWBt3OoNtpbDOV2cygd5ix/bm5tIOiu59rCEskupNBd+9tvf5lk907nNjCsE0M3cbQu98LDPtIYmYT2C/fFeBLSkuKS/AlxSWFeaTigrz3r4jMUjbAK+KTKge625dX1P2Diq7eyr7BD1LRGzGXV6sDjJXqZp2qEYQMWlGZUlJX9gu59Hcf39Kqyhi19dXD03g1REBAWiWkbNLKDYDCAMrrYXWzlq0VyGuR3+EK/rboA1mHFIHKxqlpEgQXKKU4QAo0VwHGcmVzmbq1UtlcoWqtIOsEvFrtN5Tif//+GRlBXkv4cF8f0NT6lsMpUgAyQ0NDf/vTNz99eP5dyasHxS+/L3z9S/6rB3kvfs5/9Uth1oOiVz/j3jx++evvSyg5la1V6npEVKmS1et5VQhRJnzJIH2d9+bvn/z0D4+++Zfn33yX+/h5aXY+/q1EwxNUyfhVMm6VjFspEdbIuGUSFiIiyOg57KIschaRnadEOFCVXFOvBqoVynIxXcV4TnxDhdnyRrWsQaU0APJ6paxRLalVK+pgVY2aLSA/fvLtw4d/zH76Q/aj794++SHr4dfvH/wx59HvX//0Dy8f/f7Z20cUOa9QRH8r5nHqDa+FvEesEgYioCN8ulZIhQVUmEvTCGkaCR0Rs2AhHRGQYB4ZElAAPlXNp8ECMsgngwIyxCfDXArEoUJ8GiwiwUISIiRBPDLEp0ECKsingHwKyKOAXDLIo0ICKiigQwIqxCepuSSARQDZOJBDBng0gEcBuCSQh1NzCWruHWYQAQ4BYFFBDkXNpah5JICHU3FwSm6pklskZ5Uo2EQ5lyDnFst5Xw3sHAztHI7tHE3sHE14j8Z3D8Z3fZO+vfGd/bHdg3Hf4ZjvcMx3NO47ntg7mvIdzOwezvuOpr0H5X3j8MiUZmS6amypcXzBe32xG7pZPD5aPD5bOj1fPb1cPrtYPr9YvbjzcFybr24sV37rTch6G7DcBtYDofVAxOYP22+Ddn/Y6o9a/BF7IOwMRl2B2EYwthGKbYTi7lDcHYm7I9GNSGwrmtqKprZjqe1YejOW2YpntpNpbwr1JjLeRGYriW6nUG8y40mi20nMk0S9KcybRD0pdCOJbiTQrSS2nch4EuntJLr5mQlwJjHXZ8Z4M/Vp0XdHJm+ksa0U5k5j9rvaIoG5YpgzjtnimCOOuZKYPY7ZE5g1idkTmCuOuWOYK4454ncVBmoKpc3hjC2OWROYLY7ZY5gt9umUJYKaQ2lrOG0NptaDKVMgaQomTKH4ejBlCqVN4aQllDIHUuZQ0hJKmPxpsz9pDSTM/uS6P7kWSK4HE5ZgfC0QW/XHTIHkWiCxGoiv+uOmQGL1NrpyEzKFoyu34eVL//zpee+ypXJo3ji13jm9Yhhbap82dS+sqRqM4qrG6v7J/iUrWNdiHJmS1rSrDYN1PZNdS2uzXt/wun1gwdQ4Mq1s6/8gg4bWneu7J3O27THb5oznYG3/smfeurC5s3J0ohmctFzcSNs7a6dmupZN7bOroxaP9fRqYutgZu9E2jnsOb7aOjpXtfTlSRCVsX9ofmVs3dI4OCYrr2fqan4tJheLwFyaWN3Q1re6NjS/WNPbKyorzyNx/phd8k+Pc14WUfiQng2XU2QQXQIIqwxlAwM1PX2S8hp5ZZ0A1pZyJQS+lAtAXAAS6PX1/b1kpULZaKxo70OM7arKGriqQVZRJyqrah+Z+sAVS2oMbQNDUn1lTd9Q88BgXWefoKwCL1eU8MV5dH4BT4qTqcGGlsGFdaCqEWhormjpUVW2cCsaGkYnciGwb2aRCJaX6OsN49NQf3/P5JKmbRBo7+2eX+qZXpq1OUcsbiJYK23v67HZVvcOlvb2fen06sVNj2dn+fzSfBtwBqPucMyTRrfT6FYG3cigWxnsDjy2EqndDPrZForuY9h6wO9Op7wY6sFQ772ulAdDvRi6jaF32+JuYuhmJulFk1cYxlRCWaXM1+8LSkvx+BIcpagQV5SHLynIfvOMLKDyyxQ0SEhVy77GfXwpFtF0FbWDYzkiQQkolTWUKRt1SgMib0TAJh23TCauhH4mF/+uNJesh9i1tbXDE0VKeQkMsqs0oFGvNADqRhio1wHNFZxymbqh7B/zXv8/uA8UDUhAwJaJGQqsKQJkpaBIYSxTN5epjRVgS4WySa9o1jH1QkVj2ff4/P/r7RMCrM4WC8v6h2QNhvd83luRSFxf3zTQ/yr7548vv8e9efDx5ffFr34szn744fkvea8f5Wc/yHn1fUH2o5dPv88reV9ML3qS8/L3z37+u2d//K9Pf/dPz//03fvnvxblvCZ//MgqJYjIRBWLKKOJEL6sSiaqkckb1PIGSN4Ay+phvk5CEhE/kN7Q5SRtA6itUUmUbJaAQOHh2XImWKVUV0jZKjpQJUca1JABgQxapFGH1IMKnYTIxr3Pe5b9+Nusx98+/eUPbx59nf3o62c//vP7h7//8PTb18++yXnzfX7WD6/ePKIquQUi6gchl19veMtlZNGLGBCPBfMZiIiGiBkaIV0jJCNCulbMhMUMWEhFhHREQIcFDERMhwQUiEuBeBSYT0WENI2QhgipkJAECamIiA7xyRCHBHLIEIcM8cgwlwJx6RCfphZQ1AISyCOB3DubHkHNwak5JIBLU/GpSh5ZxSWDXLKaQ1axqQCPCHAIKhZJxcYrWTgFGw/wihScYiWnRMEplLML5Wy8nIWXsUsV/K8GdnyDO3uju0dju0cTu0djvv0R3+64b29i93Bi93hs92jMdzSxezLhO5nYO57wHU3uHizsHXcsW6TVTWWjk2DfKL62jdTQ5ro4Owxdzx3uz5+ez5+eL5yez5+eL55frJxdrpxdrp1frl1crV1cWy79lqvb9eubNX9g3R+03ulu/SHzbWT9JmQNhBzBT8EhznDMFYpt3NUZkZgrGnfHEhuRxFY0sRlNbsYzG7GUO57cSqQ98bQnntpKpDbudoeNZ7YTma14ZiuBbifRrSTmTmY2EuhWAttOoFuJjDue2Uh8lhUlMFcSc6cwdwpzJ7GNFLaV+TS2M9hm6hOo3Elj7THMGkGtUeyOabDFMXMcsyZRexJ1xDBXHHPHMWcMs8VQSww1Rz9d6YxhGwnMFcfscdQax8wxzBxBLVHUHE2vh1LmYHI9mDAF4uuhxFowuRJKLYcSa4H4HQysBGIr/uS6P2m6ja/dxtdu4yu38RV/fDUQW/ZHV/zx5Zv40u2nsXwbW7mNThyeL136V6/Cfdu+oa1d+/FN75y1rm9K39otqmmu6Zucc3nrBsZUho5+i9MwMt0yMjVmsfJrGxXVbf0DSwMLVsPCmnFutWZooqJ/rLJ74hFPOurZn3fvD9g25vaPrbeRQZd3YM016fWtX1wbZ9dql1Y9l7eDy2u9i6uCyoayocnjeGrKt9dr2xZ3jI+5PB3T81J9PUuO5LMVworG5pHRwZW1qp6B2q7Bhr6h1tHJnqmVmv6pyu5e84bFsrneNNRFkih///x9KUfCgzRgYxMd0mSRGXBDc/vEdHl3d0XvgKiqXt3cTlWoixmiUp4kj8GgSaTS8rKGvn6BvpKm1DJUsK61ncgTAXUGaU09DdYYR6dYZTXCasPA7LLe2Nk8NtU2OmLo6xPo9O8o9AKWMJcmKKKLleX1htFxeVOLrqWjrneofXwObhsAOvpapxe0TcbZpfV/JdL5/cMznl1ee1vH6CzQ1MlsbJ7b2hpfXq8bniyFymi6evPhmf36ss+7bb4Nrx6dtSyu9W16Fo9Ox3f2Jnf3zdd+bwr1ZNBNFN3IZLZRbCOdtvlDlssbTyrjwT55NXwYNnJyaopF9rCkD0tvY5nPEQB3+IF6sIwHS2+jqU00tY2mPOnENYZJNBWvS+gv3+bicTgmHscoKcIVfiCU5GS/eSpBpGpDubRW95RF/uvXj6iIVlhXVzMw/EEsxEFyRWO5olErb9IpmvRqYzmnTC6pgn4kFf4Ol0fSgry6mpqh0SKlpBRW8qq1oLFM3gwrmhF1sx5qq+JWytVNFf/08dU39EJauQavRxonp4oAZaFKQoTF8mYt0IyomjTKJh3QXA4adWytUN1U9W3hh98XvCUhwP9L1Xv9trZmW37n//C1YcA2bDTQ3Xa73XB31711q07VzknSVs45ixIp5rxILuaclHPOOWeJWSRFilTYeW9lMedM+kGnLmBgPix8WOt1DXxjjvmbJTTSwMo6e2i4DCRVcVns4cHemcmS0ozm4oyW8uyG0vSmkg+Q4g/1hWmQsoym0rSG4veQ0uzMtOc1kOoGeF12WVZefUlpa2UzoQnNQKFZGCQDjebgcQISjkfGiSkYAY4mA1i9TFY/mzMkYo+2MUc7eCPtTClQ31LIktIkPfwGWGFp+ZvS4ndFuS9zs55l57zIynvZ2FIBcAlMMcASEqkcbCu5paK1pKQ6o6TobX7e67Lc1zXZL8uynlfkvazNe1VT+AbRkI+ozy4veFVS9A6JqKgrTyuuykbzSE1MXC2bRh0arSDhK3FQooiKFwFYCYiW0bEyBloKIsXAU5oWLwYxIipGBGAkVIyUhhbTkGIAJaagxTSMFMRIQZSYhhTTEBIqWgpixDSkCECJKUgRGSUGUGIKSgygBGSUgIoS0xEiCpJPxvGpSD4JJiS0CklYARXNB5A8MopHQvMIKB4ezifAeAQojwjjkWAcIpRDhHKIrTwylEts5hIgbHwzh9DMJSF5QCuLBGNTflv99m3924+t70+C8Wv756/tn7+2v/3c/nq9/e1m+/vt1vfb7R+3uz/udr5f73+/Ul/dbZ5/4y1vjuyr5Ztb7PkV8tgqML50cXNzF3DuX/3Yv749vLlX3N0f3d4r723qe7vyD7Wwa2wOnc1lsDn1Nsexw210eg0uz7HLo3cFDK7gscNrcHtN3sCJJ3jiDZm8QYs/aPWHrP6QNRC1BqPWYPgiGLkMhS+CkbNA9HYcz2wAACAASURBVEkwzkKRy1D0Uyh+Ho6fh2MXodinUOIylLgIJc7DifNI0hqOn0WS56HkZTB1EUpYQjFLMHYWTJ6H//iPW0J/2E1PuaPzSPIPeyqaOgunrNHUaTh5GkyZA0ljIGEMJE3BP2TjJJgyhVLmcNIUShiDCXMgeRpMnT6dhFOmUMoUTJ2GUpZQyhJKmUNJcyRlCv/xlSGQ1Afjx4HYsS+i9YS03ojWG9W4I0pPWOUNa90hjTusdodVrpDKFdG4wmpnSOMMqe0hlT2sdIaUroDKGVQ7w0p7UGEPKBwBhTN0ZA+onKGDO9f+z8e9H48rn39NKE7mleY902fZ6ELP9BKrf4I8MCpbWO5d2QTk/ZMHmqED1aTGaP5p31AauPJ+Rs8Yf3q5f/twVWue15xQekbaxlarWELZ7OrpjXv70w/9rX3n/NvAkXb/8/Xh17u9H3dH325Rw9OmR8/xj7uu2bXxTTWra0z5+dr0YNs0notmtme0J3N7qvHZdWHnQCUKJPWOrutNu2pj/9Ja3/zy0PJq/8oG0DGCFPbQOgYPTvTfr751T43BKAxQ1M6Ry+lSGSjraAE5mQhi+/z6xOpm1/SiaHKWNTSOk7Qh2Xw4wIQSSWg6FU1nsOVd/M5+UN4JIZBBqZTf2w+lMCgiecfQFFIkkQyPd84sEmWdnTML4rEZ8eTs6MY6r28AwxWg2II6MliGA8qRBF7/yND2DlreJpqYGt/Zn906GlndnNXr6NPLvWPL+/rTtyjK2KFm0WggjY0rzBfE/qFuhVp1eiGd32wQDcmmlqx3t8d3NpnCINpVblk/j6zvs/pGBvcPV3QnczqD6vb+Mhz9kkh+SibPk4mLROJzInkRj5v9AZ3d+SWRfEylrpPJn9HofSqlt9m/J2Kuf9DPHlOpq1TqazL5OZX4lkr9SCV/pBJfUrFPycjnZPRLLGJPpbAMXkkjurS0GgmBEKFNBGhTS0Nla0NFWWE6RwQKB9q4/Z0lIOXP1RVwoRA30N+2sFgBAjARlzvYwRmUskfknNE2wXgnqZ3F6BK9gdU9b61rFfOoQwOdy6u1HGqLhAP0yKSTvZzRNtaIjDMiEU52EdrpvNGu/1pT8I4AQ7RL4B3ywZ29egGvjktHSlj8iQ7usJAzLOAOS/kjbZLJdrCLLR7r/9fqkr9CqmAyYQGd1L2+jmmXF1EJ9VIhdXSgY2KorCQTWpLbWJpdXZZZV5IBKUlvKvzQkPemoeBdc2lmc1lW1off66G1DCGIosHxbAJZQCIL8DBacw22oolY1QDU1ZBra4kNrQxEC6OZ1gawB3icUTFvop013k4fbWcPyLjtDCYbjcU35ue9ycv+varkVW3Ju/q815CCt40F75oKM4pzPqRnv87Je1OY/TIv/a+Zaf/8/t3/m5/+54qcF8U5z6pzXlZlPoPWZQOoqtrcVw2FH5B1hU2l78tynhXnvMzJeJb+4S8Zxe9RPFIzm1AO4GsY7HRYcwmxlSAGcUIqTgJiZXSUGMRKQJyUipHScRI6XkTDCihYEYAWP4HNqSgxFSmiooRUtBjEShhIMYiS0lASMlpCQYloKCEVI6ZhxBSMGEAJAKSAhBFSMEIQwacixVSkAMAKqCghABeR4QIyWkBB8QGUAMAIADSXgBUQEQI8TED8hwFFauEQYFwigk+GcYkNbFwTjwATAC1cciuLAGcSYXTSb9vff2x9/7n943r3x+3ez+vdX1e7P6/2flzv/rjZ+X6386QWP2/2fl3v/7pWfP2p+XwtXTuEDI0PHem6N3aEC+tN/dMNHQPWL18eQu7Dm5+Ht/eqm0f1zYPi9v7o9vHw5vHo7kH3YNfe21SPdvWjQ29zGGxOg81ldHiPHR6tw6N3Bg2uoMHlN7i9Ro/P7AmdukOn3tCpL2z2B0/9Ias/ZvVHzgLhp9VM54HIH/ipYNgaCp8Hwmf+mDUQt/hjF4H4RSBxGUyeB5OWYMIaip+G4qehhDWYOAskrcGEJRSzhuJnwaQ1kDwLJa3B5GkoZQn/0cG2Rv7QifMniyn0j2mJYOrUnzT6E3p/3BhI6H0Joz9h8ics/pQ5kDQGE8ZQ4iSQOAkmjaGkKZQwB1PmQMocTJmCKWMwZQymTKGUKZR6Ep6TYNLgTzx1wnX+mNYb1XijWm9M646oPBG1N6x1h9SuoNoZVjvDSkdI6QyqHAGVI6R8DKpsIaU9qHAEFDa/yhZQ2vxHj36FzX9o8x/YAkePfuWjb/fHw+aXmyXTl2X12dihflZr2tCfz28qaO3DU0f6Tf3psuKY0T/ZvXHMGF6aUBhXj08PL74ubCm7JldpvWNjG/uTc+vdC2uU/gnR0OL4xlHX+MLUoXpGe6z9db9osMq39w++X298+r5z/kVx+XVRbR3aUmp/3I9sHiypjdvWb8SxpV3Tp92DY6B9aEqpH1nZnlzfYXYPo4XdgsWVGbXB/OWW2t3H6Bne01pWlGbJ9NrA0lbf/Kp0crZ3bjGtvonY1k1h8BhMZufoJEYgK8WQq7EMydj8zPY2d3SibX5FNDZV2oqCEIEGDBaGxbDFQiyHy5LJmEIpksYmMAW9Q+NMkbwGRwKlbX3DM60sfu/EbPvAEFkk4Xb2UMVyqrRDNjiK5gjrCVQUR1gP0KoI5BoiFcUVC4fGuhdXsO0dfXt7+8eW+R3V4M4+qmd8cHGze3KmliQcWt1cODwUTCz0rG92zC4vHFuES5tAzwxzeH5KY1pQmNkDk/zx+f7pTenYwujO4ZRSPag83L34dHL7+D0e/ZKMXcYil4mEORI+TyQu4/HLeEIfDGq83l+pVNfEOo4qGZmd650eHJwYnF5dHdvem1Id71gvDTcPt4mk6x/Ll754/Rcux49Y6Gsq9ikR+RqPOlIpCJmW14QqLqmG1dWhm+tQTfXQhmpEQ3VFSTpDRGH1img9kiqQ+ueqcqhQSBsYkS0tV9DIMCGbMyDnDIq5I1LWoEg41oaT0agdglcttW+x0FYxjzo01LG6XsujNYmZQJ9MOtkvnOzij7XzxuX8iQ58G8gb6/xP5TnvCShkuxzb0zmwtVfLEzQJ+Qg5jzvWwR+VCidk4qlO7qhcOC6lyhmi8YF/l/P+v9eXooSCFiF//OhIvrAgGB+HSSTM8eG20Z78nDeQwuyGspzK8uza8qyGkoyGgrSWoozm4o9NxRm1BW8zP/wLDFPP62BTxGQ4B1OFr20i1pGZCHEns21Q1D4mk45IRYPiFlpLGaqY0cVgDYqZozLWqJwz3sGf6Gqb7pMNymGI2oLsZ9UFb+oL3tcVvK8tfltV9KY672VV1rOSjGdVBellRenlBR+qs9/V5r6ryn1dnfumOvdDWfbrkuxnNbmvqnNeVha/qSp5W5v/tiEvrTzrTWHGX3PT/+Vj2p8zPz77kPaspL4Yw6c0MYm1bJDYM1CKw1UTUBgRiJOAeAmIl1BxEpAkZ+ClNLSYgRKCOCGNIAIxIgAtAvASCk5EQYtpKDENLQbRYjpWQkdLaCgxgBTg0SIAIwYxoqeNGhSkgIzhAWg+gBFSsQI6ikdt5RLhfDJaQEELqEghFc6nIAVUNJ+K4dOwQhqKD6D4RKSACOUTYDxyKw9o4ZBbOEQohwTjEFvYhAY2rpFHhPBIzRwynE1EssitDOC33Z9XO9fXO9fX+1c3Bze3e1fXe1c3h1c3h1e3uz9v937eHl3dHF3fHN38NN7c7Vi+44YXshhywtDsvEo7unsgX9rCjC42dw1pzy9sIZ/m5qfi7k59a1Nf2xS3D4p729GtTXX3qLm3qe8fNfc23YP9+NGhf3Qa7G6D3Wuwe/V2l97uMjq9Rpdf7/IbXT6zy292BczugNkTOPUGrL6QxROweP+I3loC0VN/xOILn/kilkDkNBCyBkKn/rAlELd4Y2f+yHkgfhZIWEOJ00Dc6o9bAnFT8KkSllDSGoxagjFLMHHmj58FEqehxGkocR5JWcNJczh5Gk6eh1PnwdRZKGUJpkxP/YZAQh9ImHxPPeqY3hfV+2J6b+zEnzQFkgZ/Uu9P6P3xk0DMEIjpg3F9MP5kOhkDSePTgz9p8CaN/oQpkDT5EwZ/wuhP6H1JnS+h88WPvTGdJ6rzhDWeiNoT1njCandY7QypnSGlI3Dg8CsdQZU9qLD5FY++w0f/4WNA8RhQ2QMqm//o3n/4GDx8DBze+47uA4f3XpXNv/fjYf3yx9HV4/7l1dihvndL1Ta3Nrq2J5vflCzszCtOd08uoeKusSPj4IYCHJnuXdtXfr0a2tgd3FRK57cOzr6qLV/4I5MISRejfUxj+k4bmoD3DGyffVF+u+k9VO1/+WW4s2vuHZof9wsKo+6nfVRx0ra0d3LjmTrQ7lq/MsYWOSPzw6t7SHGPbG5jx2Ac292jdo+ipR386emu1TXl2aeeuY23ZS1ZEMybathHGGF4fY/TM0CUdA7OrTRRWZ3zW3yulCuVAvI2KINdjSfDqDxW3+j4zm49T4wRd7ZPTsGpZCKHg6TQoADQDABEvpglaRe09WBobCyDCyXRKhB4FJ3D6+gk8MXNJDpD1tOIp9QTQQJbgGcwGohEulACIVKaAbCVTK9oRZe1YmswZBSdx27r3tQaGtliRO/wmt68cGSYONJ1jM2NbOy+QaL5EysDy5usviFU+0D73Oqa2cqfmmeNb3xEs7gjk4rLLzvWy9kDzeKOhiUZkM6snPy4Xj82HF7/On6wfQkE71LJf0Nbqu2Oi2TyUzJxGYvqvO5D28OvZIrSPcbunTBcmlYOJ5dWR/pGOmhCVkZVw3/5UPhPf01rYsvUn74Co1PPG+AZTVgcyOXKu6/iiYtU/DIVtaeSzThcfhOyKK8cWlOLaKzFQGrRTTXw+sqakmymhMnqFzD7xKU0wu9NNU0CJjg8JF9cLadRoAI2f7CdNyTlDkl4w2LheDuxk8UYkP6tsfoDGg7ls5kjIx2Lq7UsKkTApPW3iSe6OKNS9pCEMyznj8qxchpvrP3/KXiXhUWgJSJSd2f/9mE9V9gsEiLbhLyxTsFoG3tUxhqTckak0slOTr9QPD3SyAFpve2SiUlKdw+Sx6vAYd7VVpVTSW2Ls4JuQU7WX5tKMxpKsqtLsitLMuqLMhryP9YXpNUXpjWWZDQUv8959yc4sUnYK4BzsWVAIyAi9A6LxDIQoCBa0bXNqHIMpYktpdEkNFobTT7RLh3rEI3J2ye62ke7ue18OK6loPBjfvab8qJ3VdkvmvPe1mW/LM59Xl32saH4PaIqo7HyfVHO36vy31blvi7PeF6e8aI053Vp1suyj8/Lcl7W5L2pyHpRnfOmNPNlTsbfSz4+r8h+XVD4rqYmBw6vQKDrcBQUhQkAPCqSTa5jECo5DGBwNBuLKSLD4RIQJaLgxSBBRCdKGDgJiJZSMGIqQkhFCKkYIQUrBLBCClFMw0uoGBEFI6ZhxHS0mI4VU3FiAC+hosVUlJiKEVHRfAAjpKBEVISAguFTkAIAKaQgeQCSS27lEFo5BDSPjOQCCD4NLgCfztF8KkpAhQuoCAENzqfAuMQWNgHBBVrZhFYOAONSoRxyMxvXxMHVsfH1HHITi9TMJEPZQAub8tv+1a+Dm+vD25uj2xvFzc3R7e3hza3i5lZxfb9/e3dwd6u9vtHeXlvuHavGC0jbSDFJzO5f5I3ND22uDq2uymZX6VMriJ7BfavJFvLq76+Pbu+Udzb1nV1x96h8sCvvHcq7R8Xdg+rBpn60ax8cugeX9t51/Og5fnTrbe5jm0vvcBkcHr3dq3P7dG7/iSdocgVO3H6TO3DiCZh9gVNP4NQXPvVHzL7wiS9k8oct/rDFGzb7wiZv8NQXMvvDZl/E6o+e+aOngdhpIG4NJM78cas/bg7ETcHYSSBqDiZOA/FTf9QSiJkDMXMwfhqIWwJxSyBuDSYsoYQlnLSEk9ZQyhxMmQIJcyBlCiZPAkmdN6bzxvTe2Ik3ZvLGTjxRnTeq80aPfTGDP6n3xg2+p4od+6PHgZjOHz/2x499sWNf/ClTq/cl9N6kzhc/9see1EXvi+u8cY0vrvPFtJ6o1hvVeSI6d0Tn/jcDKqxxhFX2oNIePLIFj2yhw8fgkS10aA8qbEGFLah49B09eI8e/IePocMH/9GD/+DOt3frOrr3qO7dyxffVy6/K68eZ/XWWY11Rm3iLqz2byrGto/JfXN92yqge3jqQHt49qNvWwWR9s4bzhYMJv786vCOond1S76xtaK3igfn6oiczsklct8IcXhOeXk7odD1KtWGW7vi6nbJeLZ9+nXN+GnZcLlouOhbPxrd0MwqTjtmV0VDs1hhj2RulTW5SGnruvV5ObNL4pmlzvnFtvl5xfn5skoFyvuLa9BVKGoRivbnsmZy17B0ao7VPzxzqMTzZdyeMTSV10xlV+HILRQQw2AhaCCaw+P2DJRigA8VdY1EYt/iLCDiNeJwjThcM4HYSqRy5F1kFh+CxDVjiU1oXFkzkiHtwLFYtVgCjidqpXNzmuAVeCpZLKVKJRVYHEUqRzG4cDKjFQ8WQRBQgJUPRdaRKHR5m2h0Es6UCCaWRzXH8pml/dOzzuXlkT3lWzSpf1/Vu7jCHZktpbIuHh4HNnYI3YOkziFK7+ju2flnt8NwddUzv8roGhSNTVu/Xh3oDWsqleHm3pZMGT7/GN9UrenPjz5/N17drOtPz+y+h1TKkUp9T8YNHs9dKjWk18u2N3+4r789WL7cmi0/NKdfdW3D3aUQaAYEld6I/D9epv/v7/KeQ5DFFDqWw+kenbCnkufJ0OdUxJdKNWJQeQ2Q/Px8aF0lvKEWWV8Fry5G15XWlmSzpExWL4/bL8kjY/7SVNcsZLPGRiXTC0VUACLlC8f6RSOd/BG5YEQmHO8ktjE5A/K/N1SloxEwHos9Pto+t9jAoLRwQXq/RDLexh2WcAekvGGJcFSCk9F4o11/KvtYQEIjhTxKX8/g5kE9g9nEBTEyvnCinz3czhlt545I+UPtnL42OIdUR0I1kwlFzQ3Pqgv+Upzx96w3L0uz05sqG3m07tVFVpcoJ+95bdGHusKPdYXptcVpTcVpjYUf6go/1BemN5VmtpRl5Kf9FU2Gi4flZYTGRhAu6WJCmvPzcv9Wkvu6JP9NQc7fSvL+Vpj79wZIKZ6CovJIJDYGTmiqaykrLsvKL0gryHpbkZdWmv2mtjy9qSKtIv/3lpqPQGtDfVlOZUkaoqUYWp1VmfOyOvdtbf6bipznVZnPqzJfVGe/Kkr7veDjX8vynpfkv2moLYS1VqPxEICKYnPJIJ9CFTOYMjaJCwACGpFPQnFwLSxCJYiv5HOx/YOZWGQViEJKQLSEhhPRCBI6XsrESEGMhIIVUp/yTjgRDScGMWIQK6bjJTSCmEoQU3EiKk4MokU0nIiGF1BxYhpOBOKFIFZAxQifFmNQ0AIALaQgBRQkH0DyyHA+GcYjQrlEBI+E5AMIHgXFpSK5ZBSPjBFQUAIAKaDC+QBCQEZwSSgeFc4lQ5/AtBx8MxvXzMXXs3ANbBKERWpmA01MIoQJ/Ka4+aW8uVLdXqnubjR315r7W83Dveb+Xn1/r7i/VdzdGO8fLm7uu7a0GZy2BknnyOLW6NbB8PrB+uGxfHaDPbXCn9/A940tn+jtUZ/+7uro9v7o1q66synuH5T3j+p7u/Leprx/VN7bVI921YND9eDUPriPH716m/fY5tbZ3FqbW2/3Htv9WqdP6/LqnX6jPWB0Bgwuv971tGzDf+IJmryhU2/E4A6avOFTT8jsCZm84RNvxOyLnvgjJn/o1Be2+qKn/thTWXwxiz9mCsRMwbgllLAE45ZA/CyQtPjjJn/0JBA7CcTMT28GEtZg8qlOA0lDIG70x03+hMEXM/jiem/s2BM79kT1nqjeHTl2hzXuiMYT0XpiOk/i2BM79kSOPVG9N6b1RrW+mNYb1fni2qf8kjui9UR0nqjWE1N5YypPTO2NaX2xpxOtN67zRDTusNYd0Xqix57ok2ConEGVI6yyhdW2sPIxeGgLHtnDR7bQoS18ZA8d2QKKx4DS5lfYfApb8OAxePTgVzz6D+59W7/sa19vNz9fb1i+LRovDy9vNs5/DB4cL6qtnRsK0fzmosbUt6NuW1wXTcy1LWxPq043LT+oI3O8uZVN41nP3Na6/mzVYGGOzYomVrgjc1BuR8f4ysSugtQ5uGf+OqM77T3SKH7dH3y/2rZ86VreHjnQ924qd8xftV9vhpf3EdzOOipncGaFyO8SDc3Q2nv75ucNX3/y59dEc0vC6YUmnvj4183SsUEytdyAopY3o56XNfzPb/MrAK50ZETQ0z2ytU2SdeI50kos8/f82jwIqpZIbSLQIERyKwhCyIxaLBkJUJE0eufUJJHPhpDIVVB4K56MoXEIfFkDmgDDECFociMayKmFohmczoFeKJVZSWZg+eI6LBFCpjdTwQo4Ek7n8Hr6mrAkGAlEA8waBB7HEjUAjGo8MLiwwmrvBbr6aP2j9MFJfuforvp4SaNmjs48a8AMbB+N7ynzkbTO9X1fMkWbWHyBYzGHJ1SfvowcKOkTCx1L2/LJxY7dI9bq8iene9NgPrRYrVfX31yeWgK3CMUhC+V4Nghy6Ew2my+Wy3v6RWMT3Vt7epvLlUp1Hxyy15bO7i7NV3rDT/3JL73uk2pwaQLOYachWvEiMZInoHf3sfv6kTxq33z/oUUbTqU8qZQtlfrkcFUiSEUNiKy8vMaqypaaKlhNOaq2DFtXXlmazekUsPtFvH5ZNh79e0MDXMgTTE2JpudK6UCzmM0f7eIPywXD7aKRdvF4F0nO5g50/L2hMhOLbOEwuBOjbdPzDXQqjM+k9YnF4+38YalouF04JBaPCIFOumC0+z8Uvs6ioFpEbHRfx+jWHkEmow/1ikYHBCM9rOF2/ninYLQNwSW+zvuQkff+bdG7lxXp+Y3FTfh6DBOOBuEYNgEnpKMlnIHVZbCNn5n1e0NxRkNRJqQ4o6k0o6nwfXPRO2hxenNhRnPhR0hBenr6nzEMpGRIxO9g4EjQ8sK3pTl/qyt+U5v7qqHwfUNhOqQoE1LysTTnZU7688LsN4U5r7MznudkvyrOe1eS9bYyJ60q60113hsSqhrZXFBS8Ky69D2sLL8q531pUVph/tvy7JdFOc/zcp4X5L3KzXpWUfiuIut10ccXDbUFNBABctCggEiVUKkyOllAhVLQ1VhICbQsqyH/dWl6RnUOgonB8olwFraJji0HMNV8Hrav/yMKVktD4yQMrJSOkzEIMgZKREOLqDgJFSOiEEU0kgjEikG4FETImRgZEy+lEyQ0goiGF1OwYipaSMEKaUQRiBODGCENK6BhBSD2HzcSlICC5lOQPDKCD8B5QKsAaBUCcBEVKQTQQhKKR0JyKEgeBcUHUHwAJSDB+cRWwRPtHEByKAguGc4jw3gECBsL4xCg7KflrEQohwJhkxsZxGY66Tfl9S/t3Y3m9lpzf6N/uNE93OhsD7rHe83jnfbh+tRmV13bcVPrv1MEnTu73+5uJ440rOllxvh859qOfGVPuLLVu30wvq/aOz+9C7lMtjvl3YPy3qm5s6vvH7UP9uMHh/reobx3qB+cqgenyuZU25zaR5fu0WWw+45tXp3do7W79Xbfsd2vd/iNTv+JM3DiCBpdQYMrYHT7zd7AqSdocgdMntCpO2x2R8zuiMUTsfjCJ57wiTd64okZvZETX8jsC1l8UasvZvHFzE/KEYw/mU7WUNIailuC8fNA6iyQOA3ETIGYMRA78UfN/pjZlzj1Jyz+pMWXMHljBn/c6I8bPTGD7x+xV0/02BXRuSNqV1jjCWvcYY0ronPHdO6Yzh3VeaI6T0zriavdEY0nonZHNJ6o2hXRuMJaV0TrjujcEa0ronJHFe6Yyh1Tu8NaV1jrjmpcEb07cuyKaF0RrTumdUU0zpDaFVa6Q0pXWOUIq2wh5WNQaQ8p7SGFPaR0hJWOkMIeUtiCSptf8eg/fAwc2UJHD/6je9/hY+Dw0bdzbV+/+DWjPp3XnY3v6hc01u2znx2bCunUBkEyIJ/b3DBezO2qBze15J751rahkU31ksJw8OmXdHaV1j+9ffJt6+RyWW2VTK2jOwYpfePS6bndEyt/ZH7d9HVGaxk+MsyffVF/vzdcO8bVJz17WvnSnunKsWW0nHy7IQi7yLz20ZllVs9E7+za9OaOZG66fXWTOjjWs7ndt6OCins3DJezKkOLsBOQ9+JAFgqkp7VAW0UdvYur/RNTg6trcJEorar+T1nlDHF3A4rE7O7BckSlrfh6IrUSQ0Ey2aNL84BUjhVLWQO99XhiHRRF5Ug4nYNVWCpV0kWk8xtQQE0LMr8W0gIwmLLOcgSxEkNmdvbW4Wk1aEpxM6IeRcCQGVypHM9g12JxJI6AwOCiQB4KFDTi6cyOoZkDJa2vv2NmidTWz+ibXNBofthsQ1tH9az2ejz7YyU2I79133gWSCWhveM5rM7+9Z0987lwegHfNdC/tN02v8Zd2uo8VK2eXNCH56aP1NtarerLOW1snDIyojYf6AzbR8dre0fLg2M9sl4pXcogS4UzKq0tkepVahmry98ev5390G/q1vdPNhWnB/0L4xAGIxMOZfV0t7BZRHkbY2CYIBdt6Q4WD/en9xUovvxfC+v+17+8y6iGV7bgsnJzITXVkMpyWFU5oroCUVNVVprH7ZFwhuS8wfZ8PP4NBIoSCPiTU/yppQqQhRTwxGM9wrFOwVC7cLhDMt5DbudzBjv/paowh4iCsEH+5GTb1GIdHYTw2fShTv5IG2dQLBySCQel4hEh2MsUjHT8uTKHOtjTuTArXpztX1lh9A1gZe0lcEgFqoE30sYbbeMMSeltXCgWCiNAEQwkTkAg84gIGhQGwlFsPIyOhrKIzVzGwNoqTcwoyHnWUpzZXJzTWPKxvjSzqTCtMe8VpOB9NagdgwAAIABJREFUU0F6TV5aZf77zMy/ccR02aAEiWksTH9ekf43SNG7lsL3TVmv67PfVGW9rs551VT8vr7gbUPRu9rcdw35mXXFOeVFmcXZ70s+vqvIeVeb+6Y650Vp1rPi7BclOW8LP74oz3leXvC2sPBDYUlaeWVGLSSvFVtDosAZdFxpZXZJYUZ2znsIGsKWs4kiCkYEIMRkhAgobq37PT/tRWVmVk1WWUtJOaKmgQjDcEhoLqUFxEEZhCoyGiIS4Hp6c3CIehBPEDNxUhAloeKkdLyUiRPTcGIKRgqiZCBGQsNKQIwYRMnoiDY6WgZiJSBWTH9avYcVkvFCGlZMQwmpCAEFLXqindPQPCpWwEDxKRgBFSOgIgS0Vi4AF1AQAgpaCCL4AIpPQvOICC4RwaPCeQCcR0LySQgBCS4gIrgEBJuEZJORHBKCQ0LwyHAOCcklIThEJI8M55Ba2UAjgwRhklrpwG+6m2vd7bX29pf24crwcK17uNM93hsebk2Pt1a7bd/6vVY+/owlHNfqzb8+q84v2lb3wemV1qFJ0vS8cHlTsrrds304qz3Zvzi7DbrN9hv1o03/6NI/uo7tTr3NYXh0aB+c2ken1ubWPLp1jw61za6xO4wO14ndZbC7j+0erd2rt3tPHF6j0290+U6cPpPTb3IHnurUHTB7gqee4KknaPYErd6wxRM2e8IWT8jsCRq9YaMnavJGzL6o+UknAsnTQNwailmD0bNw4iKc+vQUbI0lzyKJ83DyIpw4CyZPA8nTYMIciJ34YyZ/3OqLnfpiRn/8xBs78cYNvoTBmzjxJQy++LEveuyNHXsiOndY544ce6JaT1jrCT85SDp3ROeOal1RnTum80af0k1Kd1DhCqmcEa0zonVF1a6IwhVRuCNqV1TrjmndUZUzpHQHle6Q1hXWuEMad1jrjumcUb0zonOGVO6Q0hFS2kNKe1BpD6rsIZUjonJElM6o0hVROcJqe1hlD6mckaPHkMIWVjwGDx78u/f+wzvvwbVz/5dt6/OvNfOnib3jrvmdvk3F0MHx8LpKOrHetrA7dagdmF/n9c+0j67V0WS8qc3t4zPNp6uhg+N8PCifXF1UmnpW9nqX9+Sz6+MKPX1krH95d3jpaGr9aF55PHao7ttXqb4+LOqsQ4f6kT0DY2Lp7MGzdXI+qTw5Ov/OkfWCsoGxHW0TUzyxfUDo6pk9PGD3DG2qjeavX8TdY20jSwtKI4QpB9pGhN1TC7va0a1d2eIGf2x2VaU6MmjXjzZbmODvpfUHJnMhGhhbXRZ19GRWQ2vgmEYckcCXcLqHm0FuA8iqp9AqoXAcQMNQOXieiNnZx5YP1EHxFc2tTKGoHouvROBKWnG1FDaVJ0dTmen1LTVoAIIGGnG0VgAki6UtAAClULB8Hq2tIw+KYnf3y0amK4j0CZWWMDQ4qzTOqfWMqYVFnUH32dK3uklhcqpbkP/T6xJc+9jsnlJ7/vN1PYHWMcPrHV4zGqY1OunsomhsmtE1KJ5ehLX3w0Bp79yu8c6u/fnz8PwzOD3FGO8zfFLqrHuasx2leXtssX9xZ1xpWN81qSZV6p/heJ9Sy1hd/Hr/zXB6NL48yu7jt413dk4M1YNUKJPN6ugqw+DKcUAVif6hoeV1Zf1/fv7uP/7p7//5L+8+ZJUVV9TWIlBVTYiivHx4fXVTWQmiugxRUwqpKC0tzuV1iui9fOFgezYO9wIGQ4ol0plFzuh8GY2NkoqkE73CsQ7uUDtnqF0w0Q108Tn9nX+qKckn4SBclnRuSTw2W00HIDw62C8TDMsFgyLuoEA21tY+0wN2C3gDXcyuLkAsaSDi05tr/7Uk56+5Gc8KM19XZKO5JNGwjDMgoPdyWV08djuPLGFiBUQYCIUQG/BsJENKo0vpoBhAc0jNPM7Axhaax8jJedZUlNZYmNlQnFVTnF2Vl16T/aExP702/3114YeqwrSy/FcwWHlpVU5+zuuanNfVmS8bCtPqc17Ai9635L9pLHpDwVZDqrPrct/W572qLnhblZdWmfuhND+tvCC9JPNNSebLiuznVbkvy/PeVpR+rKjIhjQV4knNJAqCwSEwBBSGBKRKQKIIoEiodB6QV/i+tCg9O/d9PaaJKGVgRGS0mIoR0/ACYhWmvhrTjGSR8FwqnkPB8gAUl1RLanldX1SAbYazSeUACioS43sGMtCwWgYeI2FgpFSchEyQgkQpEy9l4CR0nIyNloFoKQ0jBrEiGkpMQ8uZGBmIllKxMhAnAQliCk5AxImpWCENJwFxEjpezCCK6HghiH7KUAnoGD6IEdJRIhAroOEFVJIIJIjoaD4FwSEhuUQUn4AWAgg+GS0gowUkNI+I4RFRXBKcSUBySHAOsZWLR/JJSC4JwSMh+WQ4j9TKI7VwAAiL0sKitjCA35Q3V5r7a839L/XdL9XDlebx+vjh2my/Pnu87zjSFnPaae19n25+fH60s9c2wKkl5tQyd2GVNDHLWViVre3K1ndla7t9u6plvf4x5LU4b1V2m87mOH50HNudervTaHcaHc5jm8PgcOvtTqPNpbe79E7XicN9YneanO4Tp8fo9JqcXrPTa3L6Tpx+k9N/4vCfOAMmV9DkDprcwRNPyOQJmT1Bk9dv9gXM3pDZG7b6QlZ/0OwPn3jDZl/E7ItaAjFLIGYJxi3h6Hk0dhGNX8STF5HEt1jyW+IPeNRlLHUZTl6Ek9ZQ4o+UVDB5Gkic+WOn/pjRFzf6EkZ/wuiPGwNxoz9+EowZAxFDIGrwRo3emN4TNXiiel9M5wn/m37oPFGtJ/LU1dB6oxpPVOUOK91hlTOkdoZUjqDSEVS6wkfusMIVUrnCamdE7YoqXWG1J6xxPQWighpXVO2MaF1hrSukcYXVzqDa8UepHH8IhsoZVrsiakdY64xqnBGlLah8DCsfIypbUGkLHt55d3487P6ybX6/U9271Ld21bVdf+dds37v29f2binZ06tj+yfaXzbDlW1oR923sr+i/YLvmeWOL80q9It6K2d0lj06PaExrJxe7pu/iCcXJzXG/tXtRpFcNLo8OL2p+3qn+nm7aLQuGs92v3wf2ToSjC2gB8b1P20bOit7YWPp+PTA/AnDlQmHp3NQDN7g3JLaKBueGp1bF4yt3ni9Kwolf2pp2/K5bWrxTWXLf0yr+1Mxkto7Kpuel8+uicdnNSdmaUd7PYmW0YAanl9oojKQXC6MKSxswpA4AoZIxO/uwvPb85qQMJAFIVIQANjeP0wWtWFEYrCjvbAJWgpBCDu7JYPDec2QZiK+gUSrBsAWHBGCweVDEDCAg6Hxi5sQxU3N1VhcC4mIptOb6Uwomw8V8Bl9vdLRSaSoDdfRz5wYH9tVbJjPxXvqUb3l88N939JaaUMrUSL574XlrPa2ke3tekFnHb1D2js7s7ipujyf1xjYY3Oy6SX+4JhobBrKlbEHJ4dXd9qXlsSzs9MKDaFvkD7cr7QodvTrRyfre7qltb2JPcXM+vb4im53cm//ZyDSdXTE21w+v/88vjgo7hJwungUOaccjcyGtuY0QjIaGp+VVj8rqnlRUp1X21xQ3VDb2IxqbiY2t5KaINCqsiYUqgSKzMjNbq6pgJQXN1cUQCryIFVFpcWZkh4xq4sjHWhPh0FftTaj5RL54jJneKqSxkDLhOKJPt5YO3tExh1rE052ENs5gsHe/6ssr4hMhtAZsrkF9vhkBUgktYmkY92SkTbekJA/KmZKqdXIqvSavOfFma+KMl8VZaRVZBc3ldThmxBUJJqJwfDw3D4hf1DE6ufSe9nsPh6zk4Nm45tIjRQRrm1IJO7i8+R0tpQs6+WyuwRIsWBwfQPJpadn/V5b/L6uKL2p5GNjSWZdfnpjXnpNztvagnd1hR9q8zOqs98VZbyoKs6oL0qDlmUSoZWNJenNJR/orZUtJWnVBS8bqzPK8l7U576qy3tRWfCyJPtlScH7ooI3+XnPy0o/1NUXQVvLsYRGCgPNElK5MqZAzgBFIIaFbiI2wFkonATA8ogoHgEnIhM5hNyCt+X57wtyXiPwjTQpjSAgIXnERhBdia/PbS2FcYlECZMiolMFNCyL2EJD5zSX/58Zv2e11mI51GoyHiYRY7t6P6KaoRwCTsbEymiENpAoY5IkTKKEiRXTMRI6SkLHSOlYMYgTUPFiKl5KJ8oYaCmIltJxIhAvpqJFAEZExQlpWAmIk9JxEjpGRMJIAIwYQIsAnPAJcEvDCGlYEQ3DJ+PFVJyIghZSkHwAwSMh+USUEEAIATif2MojIDgEDI+M4QFIFhHJIcN5pFYBEcYjwrkkKJvQwiG08sgwHqmZTYKxKa0sKpRB+k1x/Ut1e6W6/aW8+am6vdLf/jI/3h38/ImbXnkLMoXL8w+2O+v9r7adI3BmUzC5yBqbli6tk8cmefNr8pU92caeaGVHsLg5cah4DHqtzluN/UHvsOvtNqPdYbA79Hanye0yOhwnDpfZ6TbZ3San1+z2mlwes8tjdnnNbu+px3fq9lncfos7cOoOnnpCJnfQ7Ama3cFTT8joDhjcAZM3ZPYETb6A2R889YctvsiZP2oNhC3BiNkfOfVHLIHoWSh+EUmch+KX0dineOJTPPUpkfqSSH17ghI+oRfiqU/R1KdI6jKSvAinzkOps2DSEohbgzFrMG4JJE3+hCkQNwXj5nDiNJw4j8StobA5FLWGEpZgwuyLm33xk8Afc9pGT9Toi+t9Mb0vZggk9IH4sT9+7I9pPJFjT0TrDh27wxp3SO0OaVxhpSukdIfUrpDaGdS6IxpXRO0Ia5xPghFSOcIqx1M4KqhxhrTOoNoZ0DjDGmdY7YyoHGGNM6xxhjTOiMYV1TijWmdUY3/yrEIqW1Bl82tsfsWta+fnw/qPe8WjT3nv3vl+t/fDtvrpauHs29GX+56lffLY4oz1q9kZOvp62717RB1f4I+s1RF4E0qD5uftmuZkYG5jSW0a1xhGFLo51Qm5a+Dk1wNnYrGeIxONLWq/3a9aLqeUBtn85vF3+6RCD/aOSyc3ZvWWEYV2VnM6uXk4u6+e2lV2z60WY9kIXtfY8iZF1isamQXHl7fOztSfL0g9Q+Do5Lz6qAyO/70A9u9fFU7sKWa3NkiS9mI0aW5rN6+q9s95lc9Km7MbEJzegVIkEk5n12EoGI6EOzBRT2GVITEYNntgbq6FDNQQyIyObhjIBdu7RcNDb6vrIGyhaHCcwJM2kSmgRASjMZqJDLaoiyOQ8SRyskCc0wTPrG5sROEqWzHNeAKMTK4iAhAqjyxqR7IlUBq/hsquJjNhPEHb0sbut1+75z8Jo9MXbofSelZNoLZNzryuaGjvG9lSaLMIVKikc3BxeXJze0Gj6l7bRMp6Fg2mkYXF0dU13uj4gd7UPbUgmpgZO1Tun3+lDY7i22RrR+srhwsrexM76rmN/YmRqTZBOzg4ObikUT3GU11HBz17m2ffLJQ2sBaLqIBBM+tq/1tG3p8/Fr8vqsqurKyGQJqb4NBGFLIJDqutg1ZXtlZWICvLYNXlVeVFsFZERQsiOycXWlHeWlXaXFUEqShsrsivqMxq6xdzu7iygY5MWEsmHoFuE0vmF3gjE3UMBkYqEE30ckfl/DGJcFwqHm+ndfO5g+3/Kec9VMChdXUMbO6Mru1LR8bAvi4IE8Pu50tGxG2jbRQpJbPqY2FTcS0agqCgCVwyhoPFcTF4Po4sIAFSkCRncgYk7EE+a4DHGuJzh8WAjFaPqZF2sYVSckNzQVlFZnHh6+LCl8WF7xtRLeSuzvGtLRyDlJf9rKkoHVKUASlOq8t7X531trEwvabgfX1xWkNxel1+WnVuWkXu+/LctzUFb+pL01pqcstyX1Tlv6rIel6R/awo8/fCzN9L818WZ/+tpPBlXW0WpDqrMvd5adbfq6pzmTIWs51Fk9HIYgAQAc34lmJIaV5tWlrVmw8VH9Iq0pqAFrKEShACGCEVI6QSuaT8wvfluW9K818Tqa1kEaUIWvK+JONjVdGHkuxCeG0xEfoWUvYvJWn/d9azf//h9//l1b/8Dy/++Z/ePktDNqE5xBoKEiYVYrt6stAtUA6BJGfi25g4OYMgY5JkTKKUgRHRMBI6WspESRlYCUgQ08lSBklCJ0oZKAkdKQZxYhArpKJFNIyYgRPTkVIaRsbAiECkkIIQ0ZBCGkZAw/ApaB6A5lOwQhpaREWLAKyIjBGS/yEYZCSfjBRS4AIyjEds5ZNhfBKUT4LxyVAOuZULIPhkGJcA4xJaOUQYhwTjkFq5AJwPtHLJcDallUWBMUi/KX/9OLr6cfTrh+L6l+bmp/H2as5yUdw2VMQQbut0P90Pa+cXhJX1NBqnhiEQDk4zB6e7l7eJQ6PIriFgaEayvstb3GJMrfRu7jwGPJeu+2Pbg8lmO7E9nDocJ3b7sd2hdzpOXG6Tw212eswuz6nHY/Z4TB63ye01u/wWT8DiDVh9QavvCT4YMvuCFn/I4gtaPUGrN2jxBY0en9kXtHqD509RWl/kzBc99yfOAjFLIGoNxM9D8fNQ/FMk+Tma+hJJfo0mvyVS35J/0GqfgLVP8Nqv8dRlLPUpmvocSX0Kpz5Hk58jqYtI6jySOAvFz4IJazBuDSWs4aQ1nLqIpT5HEp/D8fNQ/DycOAsmzkLJ81DSEnoKXCVP/QmzP27yxUz+uCkQN4USplDSFIif+GMnvqjJHzX5owZfROcNaz0RnTei90QN3ojWE9R5wseeqNYVfrKklI6Ayh7W2sNqV0jpCqhdIY0rpHaGNM6IyhFVO6MqR0jjDGldQZ0zrHFG1c6Ixh7W2EOqp1E+e1Bh9ysefWqbX/HgXfn2MKg73/z2oLz2bH++nzF/GdFbl02fd6w/hPN73Xu6/U83B5e/Foxn3ZtH5J5xzsCMYGB603Qxq9RtGi42tedTh/re9QPu9BK9b9Tw5YrcP55F5UzvH6+dnM+Zzvo2FKS+qeFVZe/U8o7W3D25Mrh1OH980rGxu3F8cmS66JndmNtTk0SdAL9rbfuQIJBW0URru2rtrx/n19fyhfUcGm9Wq2+i8fH8DmZnf/fi8qbuuJnBz0Ng1/d2qptb/1LQ+HtuzYeqZt7A6Ifqxr7xmQoc+KqsMasOhmIJxWPjgu4eQWdvPZZWg6HU4cgtII83OLKuUkBAehOXD0jbyWxx2+AUjMIQ9Q2yxR2NKCJb2CaR9cDJYHkrphKJbabRc6FoLIOHBhlZDS1VGBBCpFOkvXiGiCKUgm1dJRgA1TMxZbSMHyqJIzP7WsvOxZe6jvbZjcP/llbSNTy9MrdWxxAV0tnTm9vCianTh/vhjZ3OhbUf7sDQxjZleEQyvbi0fzS/d7BiNHSvL43tb0OFIoxUOjo/urQ7va9e3FMvrO5MdQzKmCLq0NzY6a+rk193WPlAVjPuQ1n5f33/9nlW0dvsoqzSyrI6aEMDHAFpxbdAW6urYOU1iOqG1rIKdFUpprocVV0Drylvqa2qKilrhsIq66FF2fnIqipERRmssqyloqSlrKCkNE02IGZ2ckXDvZmI1nQsrFXE71hYYQ+MV4Mgvk0oHu/iDkuEoxLJuLR3fkA01CEY6+H39IgmxgG5tIKIy2iBfKytfFGUndNQxOrhCoeEgn4Rq0dIkYBkEQDIQAQb00JqxjGRGC6yldncCra0spAYLpE3KGMM8BkDPMYAn97Lp3ewyGwMEQepKkgrz3tbW5oOrchDlBfW5KUXV5QB7d1TW1sVTcV5Wb83FWU0FnxsyE+ry0svz35fVZhRX/SxqfhjY/GH2oI3ZZkvq3Pf1OS+qsx5UfTx73lp/1qU9Xtx7ouSoldlZa/r6rPgiCoMvokIwikCAreTRQCgednPirOeN0LKaW0cOA+LFOBxIjKRTyisz8+ty6lDVzQBzTA6AslEY1g4BAVVg4GUoppQHAqdBxYVZZTmvcnPfQUnwTB8cgGs6EXRu//w/M//5cOLf/f69396/s//47u//m9pz/5WVVJNIX2oq8tHoUpIxAaQiGDiy2lYRJsc3d6djmpu4hKIMjq+g43rYGMldLQEREtBjJSOkzKwMiZWzsTK6DgZiyTnkOUsgoSBFoNoCR0jpuNEIF7ExIlZGCkdJqGgpSBBxMAJQaSIhhSBWBEdJaBgRDSsiIYVgUghFcknY/kULJ+C5AFwLgnBIyN5AIoPIHmkVi4RxiXBeCQYnwznATAWGcmhILlkOIcIZxNRXAqKS0WwATgbgHMAKJcE4wKtbKCVSfxN8e3r3vfPB1dfj69+an/e8HeO0jhSWEff6eXXy9uHYbUOMzUn39rePzub2tqe3tjtnFrqXtxgjs/iBiexA+PtSxvsuTXS9Grv8vaDx/3JYzt+uDY/POgfbHqb/djm0Nuduken3u4+cbgtTs+p02VyuU48TqPHeer1nnkC596A1eez+PxngdCZP3TmC5/5wxfB8GUocuEPXfhD5/6wxR889Qct3tCZL2L1Ryze6Kk3ag0krIH4RShxGYhdhGOfI/HP4diXaOIJPvj/04knFnQy9Tme+hxLPbEIP0dSn6OpT9Hkp1jiMpo4Dyc+RZKXkeRFJHUeTl2GU0/Nj6+R1Odw8iKSvIgkzp9wI5HUWSRxHkpcBpPnoeRZKGkNJc6CiU+hJ9544vQplBVKPM0bmv0Roy964o2f+GJmf9Tij5oCEVMwZvDFdJ7IsSeicYU0rrDGEdLYg1pXWO0Kqlx+rSukcYTUjpDaGVY/zXg7whpXWO0Kqp0BtSOkdoQ09qDmaYjPHlDYA0ePvsMHr9LmP7p1z5u/z5t/7Hy537u8mtecTR1bRpWGGf3ZuMI0q7UuaSzaX4/Kn4/mR9/2519tc9t4SX/b3Obm8eeRw5PDb4+S8bW1veOe+TXx7Mrp5+uJbcVHIm1Vc7ZisK5aPk9sKlDcTk7nxKbSuLi80zUxN7OvWlOfjB+oZvdVZ1e2vYsvHWvbI8vbbGE/XjzQPb5UhQXndw8v7Tbzw93/x9VbNde5r9l+6z4Xpyq5yKlKVVLpTuf06fTuTWv1XnvvxUbJYmkyk2iCJjMz85xilgUWk4WWLFu2mHEKzbaYJmMu5J2kUvVcvN9gvM//94wxWkYm7hQwmY5yZ+fT+pHxwenXxsfNxR0DElcVhMsfezXJ0RgwTPl9WK6+vIGjNoMoLEP1k+Q8BlGqbh8cG3o9Nba8XNLSKtNYOAoTT2USqgxIKk9VWetuamVqzVSZQu1yctT6AqGSqTMpXcUctSmfJyyvrlOrDEQWnyVVEjh8JI2NZYqoIpWjojqPLUzHFyntxaaSCnddU0VzS9PTwUKDjVdRM3Xw7snktKqtfW5xq2ngOau0pmlsBiVQPm3pXJpZIJmddxnSZ/Or1oZWVeOT8qcjs7tvDi4uxQ31FHdx08hLdVlVZW9/8/izlbf7m5/emZua2BZ7fXvjs5c9S8ujM/PP2p62miucZAELQiMj+bysfMrvfgH9838++tu9NByexCAzWQw2g82nUqgcEplDLGTl5rLxeYzcPFZ+Pjc/j5eLExbguXm59Fx8US6uAIchszkYGhMKhTHweBYWx8CiGTgUFQvHYLPd9S5tlcXZUv+AkpfKplBN6tq+PnVNfa5Oraotd7fVWJtKXM1lrjqHQCskMAuhZCyMiE1Cg5Ix4IxcBJxZSJQyaSqe2q2x1lvM9TZTnd1UYzdW2YUWKVlBlViFzjp7ZUtZRZOzotnlbnRQlFSBWWCrsxtqTPoak6XBZWso1ZUYacwCAiStCJZNQYKIWCAZBaCAMvNyHhEKc2VlFU1jI4g8CBZwj4rKIkPTSIgsAiwDCXiUD8smQjMKYZkkSGYe6BEq/RdU9h009GEBLqOQAKRQUWIxWa3la0wSo0NpdKsVDoXMIZfYJUKnRF2uo/GKIMBUDOgRhYbXuw0Cu0zkVMqdWpFOUiAgi01ChU0icyvlLo3CqeWpheBc2ANExkNYhkgn5nBIkJyHWEgKCPAAR8XyDCKqgv4Al/XX7OT/I+m35IL8PLEwXyrCCvlMm1XX3JzB5iBEcqRIUKji0fVitEpCLy7hlJQDuQyWSSZ2qPkuDc+tFroUApeK59bwirV8l4bv0gjdWoFLw3fr+S6d0KkROjUCp5pvU/MsXw9thQ6N0KXmO9VCp1ri0IgdGr5DxXEoOTaFwKoU2lQ8q5xrk/GsCr5VzbfpeBYVxyjnmpQ8i5JjkbMMYpZeTDeIKAYh1SBmGiR0vZCll7ANMqZRQjOJGSYJz6LiGJU8o5JnULD0siK9lGVQsPUKtk7xzYv9/am93ddvD8Y8++y2pz/JdKVd3buf3o682TeMTog7+7uW5te/vF8/+rR59Hn75KTj1ayrb9DSO8h/3Maqa3b3j6jb++TtA83Dz48uznauTma/fFz8crJ4dDZ/fDp/fLpwyzNOzhZPz1ZPTtfOzpbPzpYvzlcuz9YurzeuvJtXvo1r7/qNd+PmZuPGu3kT2PQGt/xBTzDs8Qe3fcFtf3jTF9zwBtdvQqve4IYvtOWLbHkjHn9s0x/ZDES3g1FPKLoXiu6HoweR+JvYV5148/+U68W/FmDsRBK74cReJLEX+SoYW8HYdji+FY5theJbwdh2MLEZiG8E4tuhxHYosRtK7IUSu6GEJxz3RGKeSNwTTnhuYwpDiZ3bF61AYisY3wxEPYH4pj++EYzfFldsBOLrvsiGL7TmC6/cxtD6o5v+qMcf3Q7EN/3xdW909SayeBO+jQ6cvQxOn/tnLwKzF4G5C//sRWDm/BZg+KfP/dOn/qmz4C0OmT7zz5z5p898M6e+mVPfq1Pv5PHN6xPvq+ObFx8vpo9u5o5vXr4/Gdr52Le61z23Xj7yun1pc3jjYHz7fcuz14PLnpaJhcpnU32rB1P7R1O7HwfnthztgwiRcnB8/nH/s7qRSXVdh7u5y9HUUTn4fHRuvWdqFZe6AAAgAElEQVRyDqM1lTb1dfVOzK0fPmnt09srnfUdJT0D40vrgzMLA3Nr9YPPNfXNjydej+/tvzjYG13YqBt9vrD3VqQvqWsbdpbUGqqePHk13/1i1lbfxrNWYPlyQUl5Rd/T/peTuromfXWjprhCWlo2Njsnc7joYv13UDTJYNU4K1F0wQ9ArNhZZq6sbOjsGV9a6no5WdHRaS0uk+qM+Vw+jc4mi2W2mlq+Ss82OQuFQpZIkEdhQvJoutJKicks1tsU7pLavq6qJy0yi8nidlB5PJ7ayNfYwAVFytISmckGIrEUxeWu2np3Y4urqdnV3C4tb7T3Dbw6eNf6el7Y3LR/dtExNgliCsva+8yumubRsYXDgyQKEylRdU9MSiubuhfWpj9+WTo+/hIMlPV0ausajE2tFT1P65+P1Q4/7Z0Yf7E0r3E5qTKlvbrSUuZkSPk5RYX/CQbdgaEILD5TY8JL1CAiNxuaTyOzRVQGu6CATiAwSGQeT0DKzeMWFjDyc2kELDMXyyogsPNy2fl5rFw8O5/AzM+l4Ql0fB4Zg6ewuQgyLQcMohLwFDSaikYyCBgqHonDQdx1xcYqc2lL5cMCNELC19VVto6P1/SPmFtaJC6bwqYtflLhbC61VFgh+XAAAZbLIBaJaFwlh68VCswSqU0hc2okLo2+0mSutxrrLMZam6HOrio1UCU0c5nOWWUSazgFFBQuN4fMwEkNAkuFobKxuKK5tLS52FFj1tuUPBEDT4Di4FmFsOwiBJCEBBRgMomYdDo2h4WHU8gkfWVN0/gIFA/JBT6kwNOoiHQqFpiLysLD0smwbCIkrQCaRoZk5AEfkXIBYjlVbhZpnQq9U6VzqzVWmUjJzmfnoYrQgDwQWUkXFMv5LgnfJdVWmEm0AnDWAxwkhcIpMJRZaHI2lpkPI6EhBCibR9Ha5Twjv1BJA9PR2bnQ7wD3/3vaT/8t6e//nvyjxKrMJ6KgWQ/wwFQY6BGRQRAbZQWCosxCGJ5L+7fkuwAOm6SQYSQCgIBDdDhtHX2pLA5IJAMJRAQFn6wTYlQiVlkZ012axaRxjHKxXSVya4VujdilFLvUQpdW4NLeioHAreO6tVynRujUCp0akUsrcmkFDg3PoeY5lAK7UuzQiJxqoVMtdKoFVoXAJhM4lHy7ku9Qc60KvlXJtyh4NgXPpuRZVRyTgm9RsIwyuk7KNEpZZinDIGYapXSThGqW0k0SlkHCMog5JhnHIGMbpXSTiG2TcywKplHOMcjZRhnTIGHppWydlKWVMnXSb54frk283W9f2KBYq5E685PXLzY+HnWubCoGx6xj4y8Pd5Y/vZt6/3by/dtX7w7nPn18/HpG29ln7B3kNbaTKxrsvUOa1j5Za1/z0Pjn89O9q7OZTx9mPh3NfTqa/XI89+V48cvJ/NHJ/MnxwvHx0tHx6un58tn5yvn52vn56vnFPxiGb/3qZv36au3qevPGv+ENfO33DoQ8gfC2P7zpD3r8kW1fZD0Q3PSFdvyRPV90NxDbDkY3Q7HtyG0fRmw/Fj+MJt5G/9+Gy7eJxNt44m088SaW2I/F96Lxr1LxNYjwVhjiW+H4Zii2FbpNBIlvBeNbocRWOLEdjO8GEzvBxE4osR2O7UTinkjCE014IontSGIzlNjwx7b88a1gfDMU3QzENvyx9WD8dr1Y9UXX/dFNf2TdF1nzRZd9kRVfeMMf9QTi2/74li/q8Ue3/dFVf2T+JjB/FZy/Cs5eBmbO/XPngfnzwP9fML6avW+mzm6foXxTp96pU+/UiXfqxPv6xHubFPLy4/mLN8cLJ97J95/71nZ6FjaHl/e6FneaXy60jk43D7zsm1wbXPC89rxvef5a39TT8XJ1eOOgfWZx7vBTcVOnuaxJVtI0MLdbMfKye2aV7a5sHp9qHH05sbYjr2uq7hkvqelp7J2Y3zhwNbb1Tc5b23taXk6PrW63TM698rzvfbVY3NTZ/Wphcvedvq1fUdc+d/Bm990Xa2m9xFha1Tumqa3nGuyWxx18pZUu1iI4gvKng4MLK46Onob+oY7BZ+7Gjs5Xrxh2C4LIwbPkeUxJgViOZAqBBZz69i610y60OzrGJ5QOd3nTk+qWJ0qdnsgW8JU6Y3F1WW2jSqNUWG2gAjKikAolEAlMvlhnVqj0BlNxaVt70/Oxxr5+plJVwOULlEqhQiFWafM4QrxYoCwuBRWxmSZn/6vXjweGOl++olvdUJXZ2tQ1sbL1ZGZB2dn93hccXVlPonHb+57lFvBc/cPPFlfyjPausXEYjU0Q6dr7RjpHRuue9Y0vzgicZqbZUmQw6x43WurrOl8ML+4uz+8uiy32dBzxbzmQv2TBf58G+nMq5NtH0B8B2F9BuB8egf74U9KvdzOxaByroJBDyKXlEqg4LJtEEnB5TCKRjccz8XhWfi4zF0fLx9Hz8bTCPDqZWEQk4wlkKDY/CYj8OSWLzORgKHQQBEIhYCk4NDMPyyBgKBgYFpNd3VzubiopeVytr6zSVNRIXE6sRAymUEGkwiQ4kC5nO5vcljqHucYhc2pFFpXKZZCaJCIlS6rh8HUstorB1nG5ZrG2ymyqs1oarNYGu7HOpinVizU8hZyFR2djwCl5kLRc8KM8SCoSkJRfAGMLKUwBsZAMw6BT8MjUfFQOEQUgI7NYeUgqFsbMRwiYWBI+nV0IYeQiaWSKsayq5dkgEJ2dC07KB6dQkdlEeFY+KjsPkUlDAyjILAoqswieToA84ogKzdVGSYlG5FRJHUqijJKOSYEV5EBJUCwTX8AvZGjYUqdCoBeyjWJ1mZnGJUNy7sOASUUissqpgxWgksCpd4BJDxDpd2Apv0v+678mff8v9/7yx4zffs1O+SsoPbUAB6YRYXw6z6FFkNHQnKRcQCoo+wGFWSA1yPOF1KxCRKFS9C9pd9O5TJxEBJcK0/kcakmFo7U/k8kBiiQgoThfJSnSijAqAb+sjOUqzmbROUaVyKoUu7RSt07sVItdGpFTI7SrpQ6dxKnlOVV0h5LrVItdWqFLK3BqRG6dwKXhOVW827Nau0rk0vCcKoFTLbAp+DYp3yYX2tUCh5pjV3IsCo5JzjbLWRYFxyzjGiQ8s4xlkjLMMo71q1GDZ5LxzQq+RcEzyzhGMcco45iVPIuSa5IxDCKWVcY0y+hGCdMoYZmkDIOIrRcztSKWXsrSSr+Z3PXYh18B1DaBq2xyfW3q8J37xYy2f6R5bmHh/ZuF9weTbw5fvn0/8fbNxNuD6Q/v615NSZ90GnuGePUdtIqG0t4hU/uAtKWvqn/03dnZ7uX59Pu3058+T3/6Mv35y+zn4/mPR3NfjuaOjuePTxePzxaPzxZOTpfOztbOL9bOL5bPL5fOr1YuvKsXN+vXN+vX3vUr/8Z1cNMX3PKFtn3hHX/EEwhvB8I7/siuP+LxB3f94QN/5MAf2Q/FdoLRnXDiIJrYjyV2YvHdaOxNLPE2mvjwj7rWN4nEQTzx5rZ0L5bYj8b3I4m9UGIvHPeE49uh+FYwsRWM317fbgUSnkB8KxDfuo2WCsU3Q7HtQMwTiO8GEzuhxE7ka37tbdHeeiS2EYxsB2JbgehGMLoeiKz7Y2u+W5NgbC0QWw/EtvyRTX9swxdd94a/2sv9sQ1/bCsQ8wSiO6HoZjC66guteEMrN6GFS9/CpX/+IjBz7p85989eBKbPfFNn/qkz39Spb+rUP3lyPXly8/rEN3Xqe33sf316y7p9Uye+yZObqXP/7Jl/5sv1xM6HlbdHE543jyfmOme3O+e322aWWyam5JV14ysH7ZOL68c3Cx9OGl/MmTsGS/vHB6dXVw6OXm7ud45NwTiKhrH5kqGx4u7RHKV+dG3b2dzWMfLCVN+hrmkt6Rhon5yb23tbOTjSPPhcXfa4fvBlZftTQ21L9/OZGc/bqa0Dub2ysn3Q1PhUUtfVtbK58P7d0s7+P6egbK3DTcMTYltJibNKY3HSlGZXSzff4h6eWanv7htbXO6dXiSaSzpez5iq6zIoHBBVSBOqlKUlZIkaL1C39ffXtrXlqXTK6npHQ+PwzGxVb7e+tJQjVcr0ZkghTWiwdPf3mpxlQFQBOJdE5PLocrm5skplcogNjiK9wd7SVtnSyVUaaGIlV6fjqFVqu9NZXiNQ6ZnuEjBbyreU97941TzyrHVi0tzc9QuDW9zV53n38bVn39I7MHX4bnhuhaYvNZU3/R1Lt3UNlfUOc+pbnm9sJ3Mkro5ONI3U3tfa1d9kqrTDmQwcg59TREezWBq3w1BdRtdpQFQamsSEYIl3IIg7ANydTOwPKfA/38v6S1LWDw+yUx5BoAB4PgJNx+I5efm8vEJ+QQEvP59RUMAoolLxeCoWW1RYSCVR6EX0fHIRqoAIIpDuQ3Dfp0O/SwV+nw769kHm3+6nFXF4ODIdDobScFgGHsEmIDkEFBUFIWAgAqWAwCmEk3OBRcRHBHQWAQoio/CMAqqMzdUKrZVme73VXGcz1bq0FTaRVcGU0SQ6Tkm5vu6xq6LBXlpvV9ilFDnNVOsw1Zht9VZ7va20paS0sZgnoOTCMynoHBoKQIcDaEgwGZZJRmQUInNwiGwMJC0XkkpCZFLQEBIKQkZkMzDZwiIsCQsmoQAkdBYRlVEAT0PkJFEYZHtNbetAN4yQQ4AkFcCzaBgYFQGkYCEFGAAJlU1CZJMQGRRYGgaczJEWacu1YqdC7lLIHRqaVkiSUKRWscytlLrUCreGpePBGfj0PDiEnqco0WELoVDQAwjgIZqEUDu0RVJmGhrw+4c//1vyb38BpafkoaA0IoJNU9dUsoxGHIdHlsrzRAK8hC+w63BkLCwriQBIhQAfUZgFUr04V1gIKEIXaqT/a8bdFAELK5PCxKI0FlNcUVXc3pvD4sBFEriIX6gU0ZSiPJVIVF5WZLVnseh8i1ZoUwrtarFTK3KohW612KmS2NUSh0bi0gqdar5dJXRp+U4N16G+BRjiYoPIpeU5FAKHSmBXidwarlPFsyt4NgX7VgOsSpZZxjRJGQYpwygvMshYZrnQqhBZFDyLimNVcqwKvk0psCi4JinbJOFbZHyTVGCWCCwynknBNiqYRhnDJGGZJCyzlG6SMEwSjlnKtciYRjHDKKIbxCy9nK1RfFP7eDhLYtA2dc7vbfetrSmHn1lHR8c8G7MfDife7I8fHr44OHhxcDhxePDizcHM+3etM/OKlk5j16C8roNZVm/r6rN1DsifDLj7xjxHR2+vzufevZn58HH245fpT0czn47mPx7PfzqZ+3wy++Vo9uho7uhk/vhs7vh04ex8/vRs6exi9fxq5fxq5fx6+eJ65dq7cuVdv/ZteP2bvoAnEN4KhLeCYU8gvBMI7wbCe/7wQSByEIgeBCKH4fh+KLYXjt/WIh1E4/uxxGHiqzzc7hZvbgFGPLGfSBzGvxYo7YcTe7f0IpTYCsS3QomdUOJ2k9gOJraC8e1AbCMQWw/GN4PxrWB8O5jY+jrxrXBiI5TYCie2wvGNYHQjGFn3x9b90TV/ZM0f2fDHtnyxbW9k0xfe8EfW/JG1QHjdH97wRzd8sTVfbNkfXfFHNv0RTzDmCUS3fZENf2zTH930hTa9wbXrwNKVd/HKP3cZnL/wz537Zs5ups99M6e+mTPf1Kn39al3+vhm7sQ3e3IzdeSdOvLOnPimjr2vjm/GP55PfrmZP/UtnfmnP5zOfDp5/f647/VqVdtQVe/4xOrOysEnXnllSffw9P7x2PaHniXPxNa7puEpa0NXeX370POF5tfzXZOzzWMv/wWILBt9OTq7AdeZO59Pd42+bGjtl7nrczWWvunFhqFndQNjVb0jQ5ML5c19+oYOuauirr23vrO/eWLy6erW45GJkobOqoqe/ufzFSPj9raevS9nKI3t9yBCkco8OrP4pKmDI1NxDPaJmcV8rbmksWds4mXL8JijbZDrrn65slXX3InkyL4FY3PFqpK29nyJ3Fz3uO/FS9PjJ0UWR8PwaPfoWNfEK0NzW13fIM9o5aqUWCZD4S6laAy/ApFklowukpuL3XyDnqk1SOzFEruTJBXn8XkMlZaj0LFligKxkKVSG8tq+CqLpbxOUVt/F09SlTZMLC41DY2UdnV0vJhME2oxjuKVN/vDc3Oisqqul6+ntnce9z0jivXJJKaxoZNXXO8eGrc96UNp7WPrWyS5pGmgrbm7yV5VCiqk3IMTUrAFKAY9FYv9Pi37uwzwQwgBgSGCoRg4Epeeg/gtHXoPgv0+JQeII2YAEOBMYD4YQkMgOHl57PxCbkEhpzCflVdAyyeS84nEPCIcl5+OJjyEYX4CIb9NA3+bAv7jA8Cf7gG+SwJ/nwz69n7Wf/z88I9//YXI5mOoXBQYwiKgWFgoGwdnE1BUNBKPQ9AFLAwVXSgoYGv5Ar1YrBdoLHK1VaVwGeRug7XG7qiz2hpslnqHulRPldINLk1ppVmpZDJZODoDK5LRzC5VcY2tsqm8tKmktKnYWWnRW+RFVCwG8ogITytEZRDh6UXwLDISwCIAqZjMQkQGGQmkoxBkGKgQlkNGgAoh2WRIFhmWhQOnoEAPsdAHedg0Yj6YScvlcqlcvcpW39Dc11PIxOfCk2hYEB0No8FBRCSIgMjOR2WREQASJIMGzUQDH4pULE2xSmgSMLXcfAkTy85TGKW6YoPGqeGapWQNB0nP/XtO8r8k/fgrFiBzaSGwZAz4ARL0AJ0LkVpVZEkRiILEMCn/+uBuNpOZL5WjBDwoj+Pq6GKb7QAqAykSIAQcrIgrseswBDgsKwmbkwzMuU9m5wl0vDx+PpiOIekV/zXnUYpYgBGLkGJxFpsrq2pwdfSks1gIiQwqEhJVUqpGhleLBeXlRTZXKpPJs+nldqXIrhbatSKnTui+fWJSCe0qsUMjdevETq2oWC9y6wQuNc+tFrg0EqdW4tSKXVqRSyN2aXhONcsuZ1mkHLOMY1GwTVKGUcIwydhGKccs41qVHLuSa5ULrAqRTcW3qdk2Ndem4lnkAqucY5FyrDKORca3yPlWGdcs4ZrlHLOcY5YxDWKWWca2ytkWOcskZVlkbIucYZIyzVKWUcbSSTka6TcyifHJyNDE3nbx8wlVX+/j+bmZw7cv93eeHeyO7O8NH+w/P9h/frA/frA/cbA3dfCma3ZR0vhE39mvetzBLK2xdPY6egZkLb32vmebxx8/eM+mDg9ev/8w/f7zqw+fXn/4PPPhaObj8fTHL7Ofj2a/fJn+/GXmy/Hs8cns6dnsyenS2cXy2cXi2cXKxdXy+dXy5c3qtXfj2rfl9W8HglvB0EYgtBUI7YYie6HITii8Ewzvfp3Ifii2H47vReIHscRBNHEYvS1kjb9J/H8EI5Y4jCf+cTEVfxNLHNy+X0Xiu7dVS6H4djDuCcX3o4mdW+Idim/6IxuByFoguuGPbvhjm8H4RiCx7k+s++ObofhGILYRTGwG4xuByHoguuaPrvjCq77wqi+06g1t+MKb3vCmN7Lujaz6Qsv+8Jo/vOYLr/qiq77Iije05gtv+sKbvvC2P+rxRz3+2JY/tBkIbviDa97Aqte3chNYug4tXQcWL/1Ll4HFc//CuX/u3D995ps+9c6f+ufPfLNnN9MnvukT7/TxzdTJzdSZd+L9We/C7tjGmxeed0ufLp/vf3z1/mRoaauye8BV017T2Lv54XT505nySXfjq8Xu6eWeVwt1oy+NdR1dzxdLmnpKOvqermwb6tvX3p+BVVaw3tLzcs7R2Tc4MV9d3+aobkYJ1ILy+t7X8662dkv9k7L69idPx8pbesraBoaWNpqfveqbWXy2szeye1D3am54dUtor3C3Dcxv7Nube0Ul1SVdvX8n0LUtXc+mp/onJ5WV1VC5fmVzV2SysbVl6/sHjtpGhqm868Xr12ubw7NTHKMtCc9AcVV4sQ7GkTor66pbu5oHRp2NHSJnZW3XQP3QOFZtsj/poOtNbI0KyWVm5uZiyAyuWlfAlSI5gq6xcUdDU6FEIXG45G6XrqycZzCIrc5cBg9XRGXKZbaycqnFJrI5nwwP9b96xTU62CZH49BQ18Tk4Ozc0sHbh3QpxVxy7rueWllXlNYNzsy/uzqqHx8Fc9jpxFxjcx/TXlHe06MurdA3NLR294vVhnwR/ztA9t9B0DtQREZBIYxY9AiBegSEQ1GFCAIFDMdBEWg0CkvKp6SCUT9kIR8iCn/OhD8CY8AwRC4CTkEiiThsUS6BmV/ALKRQCkhoTF42AvcQAP/+Ufbv7mf+4V7mnx9k/+FB9h8fAP7t17Tf/5r2px8f/fnnlG9/Tf/ufs73ycC7KQASTwgnM5AgEIeA4OWjmHgYDQcjoWE4TLbVbVDblWqnRmoSM6RkqYmvdcrFehFPJ5U4tLbHTnONyVJrsdaaDaVasYYrV7IL8WA8JC0Pnp6HSEdDUwgYgJBHVig4XAGFSEFjUNloSCoWlFyEyuLlwciIbGEhSkrCkKApciqWS4CSERlkDIgIB+eBs3CgVCw4FQtKyUdkkgnQIgpWIKWpzCK9U6FxadVOg9Zt4hbb9Y2P6wb6sIXQXPA9BjKbhQJTkYBCJCAPCSCjQVQUiAoHUCFZGGCyVC2QmOXgXHAaKjsNkQkrBCHJ2B/R4D/nJH+befdPj375/Z0ffgJk/YQAQFhElU0DAz3EgpLgOffwBXCJRUWV0hEMTJGU/d+T7gJZbJxABOJxgTxeWe8A02LPpNIQQj6Mz8aIOGKLCpsLRYBS8JA0MOAhjU/k6/i5AhKAiS0yyP9rZlKmWIITi9EScSaLK6tttD/peESjQuRSmExcqJJStDKCRiKsriKb7Vk8Ns+mVdhVYodG7NKLXDqRSyNxagUujahEL3FpJW6tyKUVunRil0Hk0gqKtQK3VmBXS9xakVsrtKv4FgXLImdaZRy7gm9T8ixytknMsch4NpXApuZblQKrUmBTCuxKgU0lsKp4FgXHouBaFTyrgm9TciwKplnGvo09t8gZZgnbLOPeujGMErZZxrIoOFYFx6pgmmUMk5RpllGNErpewjUo+HrFNz2vXnYvLqmf9llHhke2Pa/3DoZ2d/p3d4b39gf39of2D0b390b390YO9sb2dqffvOtZWFE8add29CoaWhklVeb2bntnn6y1x9zzdO3L2w/+s9dvDyc/fHj1/uPk+4+vPnya+vBp6uPnmc9Hc1+O5z7f9ikdz3w5nj06WbhF4mfnc+cXS+dXK2eXK5fXa1fejWvfti+wHQhtBIKbgeBOMLQbjOwGozvBiCcY3gmGd8PRnVBkJxjdDUb3Il+bWQ8iicNY4jAWO4zF3sYTb2OJt7HEYSRxGEm8vWXg8fjbePxNPH4QS+yFY3uR2M5tgWs47gkndqIJTyThCSc2g7GNUGQjGFn1h9f8tzGFkVVfdM0XX/PF17yxdV9s1Rdd/SoSsRVvZMUbXvEGl2+CK77gsi+44g2tXIVXrsLLN6Flb3jFG165Ca34Qqve4OpNcM0bXPeG1r2hDW9o0xf2eEPb/uBGILgWCK75Qxv+4ObX8PbQuje0cR1avwyuXweXLv1z5975c9/8hX/mzDtz7ps69U6f3cycXs+eXs+cXs+del8eHE143vXMrfTNrHW/XO6bWR9eWJ8+eD+9/bFldKruxevhuXX7k76a0efPl7c6x191Ti92vFhsHpzqernQOvG6eeglx1ndNDpV3Pz0BzyRqbVUPOkcmJzVGB1Cg71IYS1ufmpr6WqZmrW19Kzvfq5o7ZE6S4fHF1ePz3uWV/rnVvS1T/pmN+vGX03sbjePPq8dmHDUd9kqO4QK28TS/M9EJrGssW962ljbYKtrBZBFvWOTzb39GVxVy+upqrYuXVlT+9Oh/peT/a+ecyzOuyiKwlWbWcBMyiXZ6+oa+kfqu3qMVQ0FMpuquM5a34pXGtTVdUytOp/JvgdDC9Sa4pIyjcUi1JsJAnlVb7+6qoajM7tr6ugyJVNnyeNJCEw+TSTDUanOmprShsc8rU7vdk+uLDx9/cpS3UAVqWw1j7tHJ8rbu4vb+kA0hdJc1T48MrW2zrNVSd0Ny+8+jc0t/YrL+w6N63o2BqawECJ1edeQxOG2lZaKzBZAIeVXOOFhPj2FWJRJyE1DYO6kAUEwDB5HhICRYBgirzA/H4/HonD3siB/zYD8lAFOASNSgRAEBp2Hw+PQOCiWkIlApkFRyRDcD5mwv6RC/pAC/O4R6Ns7OX+4k/OnO1l//Dn1298y/vxr5n/eBfz4AHT/EeyXVOgdAPY3IP5XEC4ZiCFyeLD8QhgIzMTCmAQ4Awdl5iKIaHAeAWouswjtUrqGqbEpyusd1Y2uijp7ea1LqObLLHJbnc1YbbI/drkaXcUNDoGUSkBkFCEBTCSEiYIwMGAqGkhCAfLhWQRwOionCQtKJoAfkREZZHg6Bw+WkvFEaBYNBaShs4mwlFzIwzxoSi48GYtKLcRDSShAHjydyciVabhas9DsVpvKDQKTmK5gFvIKYEQUjk1UlphpDqOxqbH+aQ+eAsuF3KfCMyjILCIyPQ+emQvLJsEBREgmGZFThABggClFTJLQqCgS0VNAyf9+7/t/Svn5Px7d+TMg7b/lPMKoxUS55B4GBWewcWJRgVoiNsmzgPdQoBRYzkNCAVJkUeZLqHAunqoR/HPqb0AmE88XgHlcII9fOTBSaLFkMpkIsRAq5GClPJFFgcTkIMEpOFAqCJBEExbxtCIcn5zFwND00v89LQkmkmJEYqRABGBzDS1txobmh/kFWVw2lM+maGRElSRXLRdWVZOMFgCfxTHf/vgrBU4136kRu3TqUouoRC8o1QncGoFLI3RpxS691GUUOXUCl4bn0vJcOmGJXujWCW0qkU3NsSk5NjnfoRI41HyrXGCXCaxygVUpsGmFNq3YrhXZNAKrSmBTc8wynkXBtyh41lsMrnLm/b8AACAASURBVOZaVSyrkmVRcM1Krk3FsCoZZgXPLOeb5RyLjGWRsiwytlnGsipu9wy2WcY0K1hGOduo5BhU37Q+e6Ht7Kqbm32xv/fcszfk8fTvbPfv7A7s7g/u7A/vHozs7w3v7o7s7T3b2315eNi7tKFu6dG19iprW5gl1Ya2LltXv/xJj6Wzf+nd4Sf/1dTbwxfv37/+8Gn6w+fpj5+mPn6c+fRl9tPRzOej2S/HM19Opj8fz305nftyuvjldOH4dP70fPH8YvnsaunsevnSu3Yd2PAGNv2BLV/QEwht+4O7weBu4BZmRLYDIU8w7AmGd0KRnVB0JxT92un9tbI7fhiL78dih/HEQTR+qxZvol8F4+0/SMZhPHEYSRxEEp5bpBGM74QS26GE5/YgKhjbCIY2guENX3jV99VLseKNLnnjKzfR1ZvY+k1s5Sp0G0aych1ZvoosX4dXbiLLN6Gl69DCdXDpJrR6FVy9DC5eBRauAovXwZWr4OpVcOUqsHwdWPHe+tKD6zfBTV94yxvc8gU3/ME1f3gtEN7wB3cC4b1AZNcf2fGHt72hLW946yawdu1fuvQvnfvnL25mLm5mz/yzp97Z05vZU+/cmW/+xDt7cjNzerVwdD59+Pnp3Hr31FJN31jns9ev1vaG57b6ljx9s+vNT8c05XW2zs5na1v2nsH65696FzbLu0eaeoan1nbKnjyl6VyOx+3lj1uzizhIoXR8bnF8ZbO0qaWmdzBPbrY/7rLWNjlbeoy1Xf0zq02Do91jr3pmVkY3tycPDz3nvsr+Z2J3dWXf8Mruu6qBZz2zK7XtA83dT+UaZ9fTcXdja75I93R6anxhUe2qNFbWaoora/pGCBrzgyKWoabeWlHb2tI7/mJKVlKeReH9ZwpcXVJJlShIcnXD02F1ddPj4VF9WbXKVaNxlakdbpreUtbZh+CK7qChHLmcwpZw5Dqz060x2lkGS8PQEEOlkxodHU+HlDYngS1OheOgBWSN0yEyGxpGBnVlVUpHhdTkbB0ZcT9u7hx7pW9oYVndz6dmq5raWgZHqXIjnC9oe/H8yu9LRhXdBRCLxHKOTPErFP0LmiwyGO4g8H/Kwf8lGwkgUywuNyaf9P3DzH+/m/qv9x79NS3770kp99OzcEg8AoFLA0DgUDQWTQDC0EAYAgyCQWE4FIKARRGwuPx0IDwJCP0NAPlbBuiHLNifkrK+ewT6Lgn8uzsZf/ot43e/PPrubvovdwG/3Af+kgy8kwr9MRn8QwryxwzcnQxsCqQgBUcGFPEwIi3Z4CaJ9PkcPhCHB0OQDCyKjoMxsXAWDk5CgnJxIHOlpVBOURWrHG4jn08hkZEUMpInoJqsmrJaZ3Gdq7ShxFlhlekEhWQUGpFZgAQWIUFMDIyOg9EJcAEJR8eAaEgADQmmwLKoyEwqMp2OzKYg0gvhqThwMhb6CAN7hIGnkHKBHCpKKCRLtCyTUyOVcPCQlHx4utas0FValW6NtkTP1QuBRDicgixgE2hiCkvDkzh1ZJPK0ljf0N2eR4IXQpJpiBwSGkBBZZIwwHxkTiE8mwRLL0RkUJDZWFBKAQUvsao5GiGiAHYfnv5P93/FshloGjmZXKBrbmTbbH/IyXmUS0wuIsKELIVOBQQmoyFZCGAqiYoXGGW5kiKMsJBpUPxT6v0cLhcjEAG5bJhQUD00ijEZ01lsOJ8PEXCxUgHPogRhs2A5SdisZDDwEU3Koqp5WB4JxiRQNbL/5d7PEK4AwGQDaKzsIoalpU3d0IQXyTlmm7ykmKnX5MklSJlMVFVH1BpTmWS6RcFzqLl2pcCp4jhUAqdOUWwWFuu5bjXXqeG6tCK3VuS4hd4akUsjcGm4DjXPreU61WK3TuzScR0qgV0ltKt4dhXPruTZ5DyrQmBV82w6gV0nduhFNq3QpuVbNVyrkm9VCiwqjkXJsSr5ZjnPLOfalTybim9R8K1qlkVNt6jYFgXPImOaxQyzhGOT30JypknKMcu4RjlPL+cZlUyDgmFUfNM8NDa0sTq+tzuw5enb2un37Azt7D3d3evd2R/wHAzv7g/s7Q7t7o3uHozs740fHjxd3VQ2d6rbehX17VRXleZxm7urX9bUZWztXdrbP/LfvH73dvLDx6lPX6Y/fpn5fDvHc19OZr6czB6dzh2dzx+fzR2fzR+fzX85/5ptfnqxcnazcuZdvbzNKvev+QObPv+OP7jjD+34gzv+4K4/4vFHd4JhTyDkCYQ8ofBOJLYbju6FYnvh+G4kthOO7UZv76Cie9H4fiyx/48N4zD29WLqTeJ2C0kcRhP7ka9bxU4o8VUwgom9UMITjHtCse1QZNMfXvaGl7zBxevQ0k1k+SqyfBVeugqt3ESWr4LL16Gl6/DyVWTxNkDwMrR4GVq6DC1cBBcugyuXweXL4PxlcO4ysHAZXLkMrV2Glq4CS9eB5Zvg6nVo7Tq4cR3YuAms3/g3vYENr3/TF9z0BT3B8F44uheK7PojO77wli+06Q9v+IPrvsDqdXDlIrB46V+48M2f+RbOffNn3oUz39K5f/HUt3DqnTu7mT+5Wj69fuZ5++rd8bO1vVcb+56jq9m9D+3TS9OHn6cPPi6/OR1f9tT2Ddc/HWt9Pt86MWt+3NrYNza9dmhq6pSXVLf2j5Q2PUHwZACO6NnKZkvvsNxpU5VX8hzV5b2jnWOvWvtGeY4aV/vwy3VP94u5lvGpuQ+fJw8/dC5tuQefdS+slPUPt00vCRvaWydnu0bHRqZnxl7Ny/QlRImeobK2TsyX9w66nrR3dA+jWHJhWaOrvT+bLlaV1/aMTDjLG0dez2mqGx/kMX4pIBpKysg8oaak2lZaJza4nvQPd/T2iDVWjlqvtjtljhIcX5aTW5jPFXD5CkIBDccWlre0inUWgclpLisjMrkKo4OrN+fxxRg6B0lmFHIFlZ3tj5+PNj5/xnZay1p6cvmqtpHnbcPDL1Y2n61uSUurGwaeDc4uvFxaK69vYVu0A+sLl6FwBoUDpwudJQ6eWJCEwdxDYjEk2t8y4XdgeDybTxLxNBYTLrcAAEf9nA74KRP8WybwUTYQg8OhoPDsTDAIgoDC0CA4JhuGyYHjssDoLCjmThrkt2TgT4+Af08G/pAG/HNy9v91N/0/7qR/92v697+k/XQv87fk7Iep4HupkCQg9l425rdsZDIYex+Cz8bTkAwpVmQoUNqLjGUkWxXZUVVoqyLZqhEiPZrGhxLyAGAwFY+hoeF0JJSJhhMRIAIO4Kq1a2wqPo+ejwbnIrML0DlEdA4elp6LAbDpuUVF2Hw8KBeeQ0Dk5COyKRgotxDPxCO4BTh2PpaKh/NJaDomm47MLoIBqQggHZmTB35EgKWRCMCiQiiXhZfJWBqD1GBXG5waS7FBX2pSlhmNlXahlAvPfIiFpCmMUlWpWVFiUpeaOAYJVcOXFus0pQZDmVlbbCTwyCi5wNHcWNVcg0VmUCAZZDiAhAFTMKACJCAXnkFEZZFQWRRMNhWdhQbfpzJzxWYVUcHCcwshFMx/+eEPd7Gw9FzMt3CYsb2ba7f9iISl5ZPvYXEEmUiskaVl3MdAAKDshyQaQWxS5EuoeWIqR6/931KSs3l8BF8I4HLAUmnl8HO0SpPFYiMFYiiPj1GKRDYlGpODAabgc1IzMh+QxAyKiocWkFDcQppW9isMzLI6+O5iTXW9rbnd2dXn6BuuG37ZPPqium+wSK0kyIQ4pUJSU5+nNaSxaWy7lmfX8Oxqrl3JdWkETr3IpRcWa4QuDd9p4Dv1Qqda4FILSrQ8t5bnVItcOqFDJ7BphU6ttMQgduuETg3fqeI6lCybkutQ8e3KW3TBtqkFTr3EaRBYNSKrjmfVcOwqjl3Js2k5Fi3PqhHa1DyrimNVci1yrkXGs6jYZjXLrObbtDybkmmVssxSlkXOsMgZZhnXquCZFXyjQmBQ8U1KrlnJMiu/GdvbG9nZferZ6ffsPN3eGfDsDezsDe7u9e8d9u8dDOzuDuzvDe0fjO2/GTk4eP7mcHhjW9bULm3pEje0FTjKFLVNzo5eaVOXpqV30bN76ruefnc49fHj1KfPrz99mfl8NPP56LY6afbLydyX04Wjs/njs9njs7nji4Xji4XTi8Wzy+Wz69Uz7+qFb+3Kt3rjW77xrXn9Wz7/tte/4w9t+/zbPr/HH9z2hz3+0G4gvBMIeYJBTzi0H44ehGP7oeh+KLoXju6GojuhqCcc3wnHdiOx/Wj8IJrYjyb2YonDeOJdPPEukdi/3TCiib1IfCsc2wzFdiJfw0J2Q4m9cHw3kjiIJfbDMU8wsu6PrPlCS9fBpevo8lV46Sq4eOlfugrNX/pnLv0zl4G5i+DsmX/mMjBzFZw59y+cB+bP/PPngYXbuQjefixeBJcvg4uXvoUL39JlaPkquHrpX7vyr1771659t5B/2x/cCYR2QuG9cGQnGPb4w1u+4KY/uOEPbviCazf+5Sv/8lVw4cK/cO5buPAtXPgWzn2LZ97lc9/SmXfx3Dd/djN7fDl/dj354ej1u+OxtZ2OFzNTe++XP50Ob+6/ePN58s3nke23Y5sHtcPjnWOv+Aa3rrjWWt0sc9c1D7xsePK0pqWnfmhYW1ENYvFFlrKmvtGyhtaJpVWuRO0obbI3dxa3Px2dXiQZDC0vphqejpZ3DHSOTb27CjRPLRi7B1pnVxbeHnXPLNWNvKCWN8wfHS+9fds5OfVqdWnw5cSPYGwqWaivelLW0NQ0+FRjsLF4OnlxrbnuCUfp0jhr3LWtInXJ8+mlZ6+ew8hMts35uKPnAZFCUelLS8tkZru742nr+FgBV4RnCKpauqhK/S+4PJnNwZEo4AUkNJVGFkn1JWVih5ulMZc3NzGlSiSFmYHNT0PlwYuYBLYwHYmv6Oyp6nvq7G53tz8ub26j293dUzNNzwZbJ16KXNUQMgeMpymMbqHSRqALODqdruGx58MRiC1JJ9LqWprUZt09JOouFEnjC+6AsSS5XmS2ZOURMORCEBAMgaN/y8i+B4DdzQClAREPM4BpOXAUMh8ARydB4HfB0B8zgb9kQH5KB/81Jfsv9zJ+egD4IQX83f3sv95L//ud9N8eAu+nQ1IA2DQQPg2MzYTjUiG4TDQZSOTAGJJciYFjLKOaK5nWGpzaBVPac80VWHMlwliBMlajDNW55hqgUI9iiKBoAgSYQ8QiqGgoE4tgYJAFUBCdhC2rtnNY5EIkmIaD0/BwGg5MR2UzsQAaDlgIz8JmPyAAH1HgECYaScNAmHiEsBDNxICL0KBCJBAPScOBk/LgKURUJiMPWoDKwkEzqIx8pVGksckMxWpzmVZkFFPF9HxmHoaIEmhFihKjxK3TlppYYjoM8AiDylE7NBK7giil4flFGFae2CaXFxtZejGeXwQkYn7ITs4ViSvbOmw1bhgkiQzPISOBBRhQLjInHwkiwNNz4RkULJSCgVCQ2WjoQyorT2xWEaS0fAkNQsn7H/7+h/u5qBQM/PdgkKVnSGS2/QzK/gEE+RsQTFSIxQo+ODsZDckG5Nwns3JFZnm+lFogYzL02v85NQkskqKFkhw2FyhT1I9O4gXSdAoli8lMpdGQUo5cL8aDU3GAFHTWo5ycZKqURVNyUfxCOLtQ7rbXDgxVDT0rGRiy9PYrG5vN7Z2yhidYlREr18D4/AKNFK/gY1VScV0DVqPN5jP5No3AruU7tDynhu8yCFxGYbFOUKwRODV8h4Fn0/BsCp5LzSvWcl1q/i3PcOrFDp3YpZOXGsRuncCp5jqUTKuMZVFw7EqeVc6zKjhWBduu4ju0AruWa1HzrBqOVc2yqzgOFc+u5lu1PIuWa1GzbFqGVcOyKtg2JdOqYlnUbIuaZ9NyrGqWVcm2KJhmOdOq4FjlPJuSa1FwzQqeWXX7osUyK74Z3d0d2t0d3Nsf2L2dveGdvbGdg8H9w76D/aGDg9G9w5H9w9H9w5GDwxdvDse399TNXbLGTnF9G9FdKalvNHd0S1p7lM29L1c2LgLXSx/fzHx8N/3py8zno+lPRzOfjmc+n8x8Op79fDL3+WT+6GT++HTu+Hzu6HLp9HLx7Hzx7GLl9Hrl/Gbp4mrh8nrx8nrlyrt27Vu/8W1ce7du/Fs+35bft+kPbPlDHn9o1xfa84V2AsGdYHAvEN4PRvZD0b1bBh6M7gWjnlDcE47vhqIH4eheOLYTie9G44exxLvYVwfffjyxH03sBqNbochmMLodjHqC0Z1gfDcQ2w1G98Pxw+gt/4jvBmM7weiaN7TqjS7dhJduQktXgfmzwOy5f+rCP3XumznzzZz5ps59U+e+23Om2VPf9Kl35tQ7f+pbPPYtnQXmj71Tny9nT26Wzm5mP1/MH98snt0sn92sXvlXrwOrV96V65s1r2/T59/2Bba/ehVDW/7gli+w6fVv+gJbN4GNa//qlX/pyr946Zs/v1m4uJk/v54/u148v1k6v1m+8C5deBfPb+aPL6Y/HK1f3Cx9Pnm992Zic7d3bqV7cb17cbN9dnXc82Zi723X/Frj2OT46tboymZd77C1tB5NF0otxWKJjiZVuxtaOGLNHSyqqrzRbio31TTU9YxIdY7p5Y2Kji5rU1vbs0ltQ1Pry9fu5i5r3ZOh10vDr5dMDR0DqzvPd988Xdnoml6s6Bx0dz4bWVodnF3sn156vbW5ur9jqqz/P1NgMBb3+cvxidlZc3mFzOSSmUt4FmuhTFlW9fhxcweGLux7OdX1cuJvCFRVexdDpvm3VJC7punxkya5zVakVJqqKyGFFEfV4wKeKiuXXtXdW9HZxtGq8TQakckSqDVcnRFFZ9PkKkt5ZS5H9LeMnBQYGogpSEcTEGR6EhSDoPPu4fOrOrpndzZaJp8bn7TZ2jrGVlca+4YQNAGMwkLnFWTAUWQq+x4UShDw7gJgz6fnBWb3PThabtbT5cLv0rO+S8tOgsB/BcBpChWaSr4PzMmAArMBkJRM6P1sYBYCng2H/5ae+dfkzEdQfBIA8WMG6G+pOd8/yPjTw8w/P8z+PjnnpzTg/XTQw0zYL1mwe2DcXSDmERCXDsIlw3DpBGoOkY1kSXECNUllJxtKKOZyjrsBI7f9WsDD6cpRUvf/9GPW7yBFBY5GuLEcYaqE6ivghnKivRoiVGFYohwoBpUNLMLAqVgoDQujYuB0DLIIDaEVoIhIEBUNYubCeUQsEw8RFcCUNDwdC6GiwHQ4gArLpqOhNAQoD5GRj84qgKWSUDnkPCiLjhcJyRIZXaXl6ywys11DyoOigMliBctU65CXGdQ1ZpqOCygA4ph4Ir+QKqaKTVKZU8O3KPWlVraQjgan5qJyjG4TU8lLRefchQJSMeAH8Mw/p9773f0f70Gy/56W/KeUJJJOX97dYy51QIFJJHg2BQ0iogCFqJxCFDgXnpmHyCpEZZNQWSRYGgzwG41bILGpsKJCkowBpZL+xx/+cg8OTYKDv4NDbQMjDI3hPzNTvs3M+C47s0AuEMo4sJwkDDQdlPOAKSBxjaJcIZGkZBE18v9y7xcgRwCis1NIRTCZonJ4DC+RYsVCmtkoLC1TuO1ytRAGSkJmJeFyHgEBD9lKDlXORnPy4GwSX29ESOVwlRooEmdwBSlURmlHD89V/jO+MJvFg/HYZK00T87Dq2Wi2gaUUgUWsiQOvdCp4zu1QqdW5DaI3Ca+S8t3a/hurcClF7j0ApdWXKyTlOoFbo24WCt2a0VuLdemFDg1slKDtNQgKNaKnBqhVckzKzhWhcCh4tuVApua69Dy7BqeRcUxyzlWJcuq5NrVAruGb1PybWqORcO1aHlWNdem5NrlPIuca1Wy7CqGVcmyqtlWLduiYVvVbJuKZZJyTQqu+R+o3KpkWeRMi4Jhln8zurc7vLc/vH8wsncwunfw7Hb2D0b2Dwf394cP9p/tHY7sHw7vHw4f7L84PHy189bc0qt+3CWsbil0VYtqm8w9vZLWLnlz59P5hQv/xdqnt9MfPsx8Ppr9cjLz4Xjmw8n0x6OZT0ezn47nPp/MfTmZ/XIy/eVk/vhi4eRy5uRs7ux88fRq8eR8/vxi9vxy6eJ65dy7euldu7pZv/ZuXvt2vDeb3utNr3/DF9zwBTy+4I43+H/z9FbBcWbrluCZx4mZ6YGI7ujuie65t3v6nj5wT91TcKpcZpSFqZSSmQQppTj5T1DSn8yZQguMMqMsBguTxZIttgWpVDIJXK66MQ8+0xHrYT98e7+uL/aKtdbq0cmH48/rp1/WTr6snf62fvpl8/Ovm6e/bZ58WT35dfXkt/XT39ZPf9s4/bLx+df1z7+un/62+flfN7/8tvnrb+u//LZ++tvqyZflky8rJ78tH31ZSv+ycvzbh+Pf1k5/W//8r5u//OtXzXzzy7+u//Lb++MvK0e/Lh/9upg6nYuf+iKn7vCJI3zkihy7w2lXMOUMpadDKWcw5Qymp4LJyWByOpT2HKbduzH3QWL8U6hvdWd0Y38mEBvfPhje3Pf4w3OhxFw4PRNOzcfSM4n0bDK9mEgvJ49XUscrqZPl1MnK0cly+nglfbySOlpOHS2njpdSJwuJk9lYejaWnosfzcbSvmjKF0nORlJzsbQvmvTFEnPh+LsPG/P+kGd7f3xlderDmvfj7lvPwtNxT//c+4m1rZGlD3cHJx4PTPU7Zl5Nukc/bPa+c9la7lQJJLiKugqBDNQ1FbMF1iYbqDGQAEX/hLtOZWQ3t/nWt6an55qevGx7+UZ173GNwtLR9bK568XLCa/h3ose10Kfa77bPf/cu9S3uKx7+ETW9rTHNTvmmXk9MPWgb7D1wUOl0ZZFKbuMK+5609/y6Jn19kOm2sSoB41NLdrmlkHn9LvpiTd9QwMux3Pn1DfF1F63m87iZmCKlBYzqNM2t7Za2poHpr34asElGJYtFjd1tLc+fdX5upuv1IiU2spajqGpiaU2ZRNoFVwhT6UhVDHzCBQUhUYoKicyKgiMciiJ+nMh6vc38uoE4P3hwdH5hRejE2Wg/sm7qea7j3gqNVMuVeklmSS0SA0WEDEGmyGHhH8yPGhqvYuvqK5XyekCzh8vZVxEEM7nw2G0kjJuXSYKfiUPml2IzsxHQzEkCJ6Sj8LdyC84k5XzYyb0XB7q5xzY364Xfncx7/wN+JVc1MVczLkc9EUI5jqSehVFvUlh5NGqCspYiBqAJFJSFOZSTUOVub3S3Flh7KTrO4t17cW69nLD7QtE5v/y4w2y3E6VNf7XHMIFUl2N6R5R34bT3kJpW4iGNrLCls/gFbHrs/EkKhpXR8AyyQRWEamWjGWRMTVEZDUZzaURJDVFzCIkwKBwSkicYgy7CF1GgJcS4FVEVBUOWkmCV5Tiq2uoAkGlSsm1WjXmBp2hWauwKbWtRm27WdVmUDeZ6FQMpTCrXs7Vd1jBVqOi1cDWiYQ6kb5Vr71l0rXb6g0KbAU1l4QWasAaVkUxFlKCzZeoZfVWHbm29FxOxj9duniJgIdXMmBV5YZ7d8sl8rNYfLFa19DzVmU1IiDXKnCwKiKyigCrJBRUEpF0XH4pPp+Oz2PgchmoLALiKkvAEJrqi8V0rpKPrij7Dz+fQZTQb+Lx54jkxpFxnEj8jxfOXEVjLqBQFQoxV8hCQq9TkbkYWCYbqOZphHRRRRXIrFQIzuMxLKMJsDYoOu/pnjw1vO1tGRp5MDbRNTrxYHjC0NbOlXLR8GwqLIcKu4nD3OTL2RXiWgyLhuFXUmtr/sOFsxhxPYbNw3AAPE90+82AyHILWsuhAiIawGepZGVSAU2lkN5+SJZKcfVssVklsKl4VgVglQusoMimEjVohU1aQZNG2KAS2DXCRp24QS22qUQNX23eIMcsZ5kVfJtaYFOLGjSiBlW9BRSbFQIzKLQq+VY53yIXWpRck4prAAGjgm+S8U0yvkUOWECBScUzyFl6GdME8s1KgVEGmOr5lnqhSSowythGKdsgq9PLmXoZz6xgWxRcs4Kll9bppCy9hKOX8PUSwChjGuQ1egVLJ//d4PrG0MbG8ObW8ObHd5sf321uj2x9HNzaHt7cHtzc+noY2Nwa2Pw4tLk9srExuf5J+/it7PZzeccjhrWV33bf2t1b/+iZ9NGrZ9POyHFyzv9paveTY3/fse+f3vU79wLO/aBj79DlD7r9Qdd+0OUPug9DnkDQEYg4DiPuYMQbDM8Eo95QxB2OzoTjc6HEbDg5H0nMx1KL8fRKIrmcTC4mUvPJ9GI6/T519CF98v7o5P3R6erx57WTL2unv66dflk7/WXj5MvWyZeNk19Xj7+snf62evLr+vEvGydf1k9/XTv+snr86/vTX1ZPv3w4+WXt6Mvq8S8rXxNq01/mU18Wj35dOf5t9fS3D6e/rZ7+uvHLv35li7XTL6unXz6c/Pr+6Nel5Ml88nQ29tkbPnWFjp3BtCuYdh6mHIfJ6cOE4zDhCCSnA6mpw9RkMOUMpIbX/X0rnwY+fHrqnO9f3Hy39mlwdevV3HvnTtC5fTi25XfvRWfDqZlYyhtLzsZSC/H0YuJoMZGej6UWE0dLifRy6mgxkf6KpeTxcuJoMZ5eiKUX4umF+NFsLOUJJ2aiyflYaj6W9IVjC9Gkdzfg++QfX90cmFt0bW4t+w/HF9eanrzqnvSMf9h6t/S+2z1z70l37/B01+vBW89e3br36G3PcGPrHa5EQyvnUmoFlQr50odFnrXpci23d9qLqeN2j3sGp2YaH3S/HXFMeTxdQwMMrlhpaNK1P2h6+XZ0+cPsx91nYxO621133w753q91T7mLeWDvmGt6ZvZ1/6Dr/Urn4yd6q50jlV3BFF/FlmOqgRf975rudWJqWflEhr6xc8LhXH7/3rnwfmBqqm+8H8tlPevpLxcpq+SgusnWcvvB/UdPywTSHEJZNppcJxA137tj6mxnqjS6xuZ6lV6ujbCUqgAAIABJREFUt+OKKpmArKiWjymvIlfXFlKKSGUVuOISKA4HxxNJZQwUjQolUfKIRQQGJ5tCZ1oa9B0PJWprCUsstDQ9eNPHBZVUdq1cCeBLCXQ2E1ZEYcvEGWSCoeuB2NiUS6GTqqpyiYRvr+VcQhAvwlEFtCJiVeXlAtjlPPTlbHQmnJhHoF4pxF7MRp7LKDxzPf98JvLHqwXns5CXsjDnstCXoMRMGCEbQ72GpOZQq2FV/ExKJbJGROCpShV2mtJOM7SStbdo2laqro2i76DoOsiaDrK2k6rvKNJ2oOq0f8giloCNZND0DZKUSaupNbSRdK04dRta3UYxdN4o5lzMJ5Zx6jOweAoGyyLjmARsHRFbQ0AyiUg2Gc0uITApmGoynIGHlOMKSgmwYjyETiqsLCNwuOWsCmo5Jp9dVWS7ZTa2mGxtNk2jpkJYW1xbginDI6soikadus0MtplUdg2VVEhBQ2Q6OWjXlfIrizjlpdwqmVkl1EorxUxiVXE2Hv599tUfs6/Wq0F6JbWICC0mFtar64VGsJRfRhdU/sP18z9TyOVCSU5lubX7DQoQ/hmOYppsbb09EpMGA71RhSuswOZX4qBVBBiDCC8nFdJx+QxsfiUmrwKeTYBlMIVVgEFUJC7n6qTYivJvMjIg1JJrBPJFAunhqAPOqPnvF8/9nAP5KRdSJ61nc6sx+TeKEfmYgiyWoJavBMpElcXiKl1H09OhoQdDQ3cHRlu7+4zPnpq6e+ta2uk6M1kGwrhAmVTGlQmIhVnlyFwaOguNyeIpuGXiGhy3hCCuwbCqfp93s6xeQeGLcVwhji9qfzPANjfkVlWT+QBVyK9WSaj1PKoalHc+pAjEFCFbZAUFDUrADgJWmcAKihs0ArtG0KDlNSiFDWqBXcu3q0V2lciqFNrUogY1YFEIrCBgV/HsKsCuEdl1QrtaZAXFNiVgAf8ufX9t3zPKASMoMCiFRgVglAEWkG8B+SY53whyjSDbLOea5HyDjGeUc80KnlEOGOWASc43yvkGkP+1xsMs45rlHKOcpZNyDTK+ScHRS3kGOduoZBpAll7+u+H19ZGNtdGN9eHN7dGtrdHNzeGtreGPH0e2t4e2twe3t4a2N4a2vhLGp+HNrbH1Tf2zHsntZ4rOR2W2Fk773aa3/bKHzySPXz94NxE+Sfn2P07sbE3v7k3u7k3t7jt2/Y694NRe0LEXcO0fOveC0/uHjkDQcXDoPAi7AhHXQdAdCHkPI57/Xwz3BeMzweRcOD0bSfsiqflocj6WmE+kZxLJhVRiOZVe+fvGfbScPl49Pl09Pv0aJbJ++mXt+HTt+Jf3R58/HP/y4ejzh6PPH44/vz/+vHJ0unL0y9Lx5+WT08Xj05Wj0/fp06X06WLqdCn9eSH5eSH9eeno8/LRL8tHX9ZOf1s7+XX1+Mvq6Zf1ky+rJ1+Wjn9ZOPplIX2ykDxZiJ94oyeuyLEzdOQIpr+GOE0EEhOB+NRB3HGQnPLHpwIJx0FiYG3n1cJq/9Lqy2lPz8zyC+9C/4fN7uX17oWNx5MzD6d87z7seP3RmVBsJhybi6ZmvyKW8EXic9HkQiw5H0vMxZKL8fRy4mgpnl6KpxYT6cXk0UIstRBLzUdTs7HUXDy1EE8tJ9Lz0aT7IDS5tbsQiPh2DsZW1kZnF6dml50La6/eTXY+f9P2pm940j3unnk5+G7Es9A77hqYdjzu6b3z9PWbvvGHL3rr9VYEvVrf0tkzOvFi3I1m1Opa77K1dvfC6uspp/n+kyc9QxOLSwu7u+POWYG+BccSvphyBD+ffEokFgP+Ps/c1Pv3407fvZ4h7Z0Hr/pGFje3N3d2x5cXHg70exfmu/t7ZRbbZVJZncZ89+0bWXu7rL3j31+Da5/2Pnv8yOFeFthuP5ucFhkMTJnq3cj4nzJRclOj2daaRSrORGPgFCpbItXbG5RGSxkfkDQ0U1gCTVMrR6GuAKSYIkZZFZtRW0cso0PweHJFDV8qIzEYWVg0ikohlzMwxcWoIjqMRCdVsaAl5T/kwf6SkQdBkqvq+Mqmxodv3tSIZZCSIoVBrtDVn83PzSITEaWlZ6GFF7D4s4X4MxDcJQjyXGb+uTzYhQLET3mQa0j0ZRjqp2zIhVz4327A/5oB/8vV7G+vZv50I/dCFuJCFvx8NvJ8LvpKASELTSssqskkMvLL6igCKZ4vw/KUdHUDSaBBMeVYwIAWmhAiE0HdglM10XRtNG0bTd9ONrRTtB0UbQdJ107R3EKwVN8iymiqVozU+E0BNauUXWlux2ma8Np2vLqNoL5VwJQiqTWlVfwsJIaCQteQcWwKhklC1xKR1Th4OSq/jAQvIyPpVBSnrrRezFSoBWqzVGtT6poN9tsNQmFdEQpSV021dtrUzUZ9u42tFROZRVw5S6wT1hukgE5UIWVyDXKtzUwmFtLwEDHIqzfIoDT4JciVbEzBZST0u+wrZ/Kv5xCROXg0iVNdIqqT2zTFdFwJvoBGhEnUIr5GVMQvZ+sl30Nv/v7G1UsI9PdoeGN/H4rL/xMMVm0w3Op9Izaq0bAsBq6QjoGW4eAVBAwVA6VhIWWY/FJkNh2TU4bNhRdera2v5RtElPpKrkWTScD+w4/fnS0o/DEn7zwM0TU8XsQRQKgUKpfHUqlAm6G8hozNv0yDQ5CwLJakjqvklgoZdBlHYDWVymUkWT2MD2RVVNaoNR0Do9fLqjPLqwtrmbm1NeUKGUcuQBZkEOGZCNgNCCqLqwLo9bU4VilVyMqvKvsvkKwiiYIICDFcAAPUd74dZuj0+dVVRB6fIuRVq8Q0MbdEpZJ0dhH4ojKZUGhXCOzyr3lQPJsCaFDzLUquWcGxg3ybim9TcWwg364E7GrArgFsSsCmENtASaMGaFTx7UrApgJsap5FDlgUAgvIt8i4FpBrVvJMMsAo5RnlfJOKb5Cz9fVcE8i1KnkWOd+i5JlAnlnGNyl4RiXHqOEYNVyzimdU8PRSvl4KGOQig0Kol3GNMo5ZzjZKOXo5z6DgmkCWXsbWSVk6KVsvZxsVvxvZWB3ZWBvZWB/Z3BjdWh/eXBvZ3hjZ3hre3hjaXh/cXh/aXhvd2hra3O7b2hrZ+uj5uNf8okfW8ai+4yHN1FjVfKvhTa/i8UvBwxe3h/sjJ9H5wM74zqeJT3sTu/6p3YPpnYPJTwdTe4HpvYPp3QPnXnB6PzThD00EQq6DsMsfcviD0wchZyDkDoTdh5Gv8oYnkPAGk75Qeiacng0nfOHYTDTpi6W88fh8IrWcTK+kjpdSx0vp46Wjk78jfbJydLqcPn6fPl1JnfwPLKdP59PHc0cnS0cny0cnC0fHs+mT+fTnhfTnhfTnxeTJSurzUvJ4PnkymzxaSJ0uxT+vpL68T/+6kv7lw/HnDye/vD/+spL+5UP6l+XUyVzyeCZx4o4euyLHrvCRM3I8HUpPB9OO0NHUYdJxmHAE4lP7keEt//in4Nvlzcfexf4P2288c73ehefu+Zfzq89m3r+cWbk35r4z4nzpXh7f3F0IxuYPo569Q89hZCYc90WS7lDcHYnPxuJzkfh8NLkUTS1HUkvR1EIsOZ9IzcWT8/HkYjy5EEsuxFLz8dR8LLUUP1pJHjv2/O/WtxYC0aHZldHl1enl96NOT7/L2+/xvZ6Yut/d036na3Tc09E78GLS4dv89GraMTS30Pmy9/argbvdPc8G+p+8HUQxmKqG1hdDQ1yl7hso3Nx5b9jtezHtdC0stz9/o2y9+8492/L0dZ3G9vSd4/HQ2LBn7lMyMRvw+3YDk8sfhl0zdx+97hl3PBkdHl9ZCobiQwsLQ77ZCd/cnaev7r14m8dgQeiMtpfPq4wWltaGrhLz2jtnV9aqJcaOR73DHh9Bqb1czWtobr8IQeEr2fkoPJxaorCYbXc6aRw2S6uTNTax9AaqUIKq4RFr+IiSKjyjFlNcUsfnCFUyhoBLrq7kqlQ8NYgqK8/EEVA0CrWylMQowZWW5uHIiNJyREkpklaMoBRnIzAcaX3zo9sPe17zdCZoSRmhkk6oKL0EKbyBx2MrKnJQuDPZkAs5sJ9uQs9nQS9kFl7Mg14sgPyUnX/mRv5PN/LOZOb9nJH77cXs769Cz2RCz0HgZ3MKriHx3+fCbxJLyYAMxxTTpTq2oblEYsirBq6V1BDqdRi+NrtWTpTbUXwtgqNGC01IkRkptZI0rSW6jnJ9Z6mujaprp2k7qdoOsq6NrGmFsdS/hxahpBacxPzPOZQrVBbD1InXtGLVbUR1G1ndBmMrkaXsilphHhpPhqOqCdhaEqKaAKsmwMswBcI6ukzG1hokersWtKqFemmtjFOnEspbjPJmo67NyhXUkpA5zLoSU7tFatXwjTJGPVNhVTV02m23GzRNepqg4hzsBp5RIlZpqThEMQ5SyyvTNmqrBIxcVM5fr/1cUFpcpZAJzEbr/Qc1CjnfrGMaFPIGLY2GKcPDaLhCmU7G0wjoohq2UfsjJOvPl8798cLlP9y41jEwQAeV+TXVXJO17W0PVymD518txxaUYgsZOEwJFk1E5JER2QwUpByVW47JK0ZlI5AZHDmHpxUUSaqYOhmysqSAQWNr1FKT2dZ5p/ltz92R0R6Ht9u18GJkUtNsLy4n4KDXKKgcOOxmnbSOreaXiBlVKiGsmvFvLvwEBTgwFgtSUcUyWVv7RrOq6lBcLo7DQnGqq1SSOimvEJ5HQOZjUJBCTJ5ILaQLqrHM0mIRP6ec/p+guWS5gsRjYtgstEDS3jdaqtFCqqtIXD4V4Naq64vqeSVKFdD5CAmIqRIAsIFiOyiyKQGrgmWRCRvVAisIWEGgQcmzgzwbyLMr+XY1z67iN6j4dhXfrhTalfV2Nd+m+DoAWJWARcE3yQCznGORcawgx6pkm6Qco4xrlHONcrZeytJLOGYQsKmFNhXPouCaFYBZARiVXIOSa1Dy9SDfoAAMMoFByjNI2QYZxyDnGRRco4JtktcaZDUGGcekYOtlbL2Uq6tnayUsjZStBX83tP5+cHNjcHNzaHN95CthbG0Mb24Mb64Pba0Nb2+MbG2+29oe3/44+fHj5MedgbUt3fNecedDaeeDUpW5wmS1v+5WPnklfPCipa8nfBRaDOyO7+yM7uyO7e5N7R44dg4md/Yndvcn9/yOPf/0fmDq4HDcfzjhDzn8Qcd+YHo/NO0PTx8EnYGg+yDiCsScgZj7MO4Kxj2HCe9h3BuK+8IxdzjqjSS9saQ3npxLpBbjqYV4ejF5PJ88nkseLyaOFuJHi8njxeTRYuJ4KX6y8rXDNXkyGz+aSx7PJo/nkydziaOZ+NFs4vNs4vNM4nQ2ebqQPF1KHC8kjuYSx/OJk4XYyUL8dCFxupD8vJA6WUofL6RPF1Ony8nT1cTn5cTxfPLYEz92x1K+6JEvfOwMHzlDKU8o5Q6l3aEjZzg9eRAb3w2/XFzvXljvWdh86FgcXff3zK70zC73zn946V642z/x8J2rfWjqwTvPrb7JvsVN725oemtvYGVjanvX4w96AlH3YdwdTPhC8ZlwwhtK+MLx+XB8MZKYiyVm4onZWGI+nlyMJZdiycV4cj6enI+n5qOppcSRa29ven17fGFtfOHDo3cTzrX1mQ9rA87pl2Pjrx0e58KH/kmH+d6jtreD93uG2p+9fTA41vjs1fPhsUH3zIvRsbuv3lhuPygVSuSW5uZbdyoVhlwGc2BkxPV+tc+39Nw5xTbbHj550/vydbVA1vT09V4svrT16cXghG9te2Lpfbdv/u7I0LPB4be9wx82Ps7s7jybnBjwzcx92pnf2Oh3OlXt9w0tbTyN6QyaimQDtx49pnPkf8xDk9iScrn9z7DSxsdvRr3uLEb1D+iiagCg0Ut+giEN7W1ynQFVUVklqacJBBg2z/rwodBs4RstmXgasrQCUcLAM6oxxaVlbJbl7l2B0QynFHHrxdx6YTaWACHRCKUlxdXlZEYRuoicjURBiKRCKiUPi4PjSTehMGQJha9RVtZL4aVVVwsJN1BYhkiKLq7IxODysbgMCBSORBMw+Ms3c368lnMlD34hJ+9MdvZ317POXM87nwE5m5l7rQB1DYK8kY+8DsP+kA3PJpX9DYa5XFpTprCgOTKUQENV2fFiA01qwwl0GeX83Op6gtCAFRpgLAUO0JSrW2qsXVRVK0HRVKRrLzfdvlou/sebJKKsqUTfQdF3kA1tFHULnKX9p1wqTW7HCjXfFdKz6eIKQydJfYugaieqO8iKFjRHgaHXljP5uWgMDYGuxWNqCHAWCVWJhZWgoGqN1NCi07foAJ0EzSBTaosodbSyeqakQSu3q823LBxeJQGZz+HV6lvMpEoajIYiVNMYYiaOUZRLQt/AFvwt78oZyA1yTSVPKiGj84uQORxhjdKmZIqqORL2d9lXUCxmjcnItFoMz19SZNIavbrGoJBbNKVkXCmqkIoplOlkXI2gQlgDmHXfZF0/m59/GYnJLS55MDIGq2VdJBfX2zvu9wzwJAC+4HolHsrAQqsw8FIskoLJp6FzKzDQWmxhDTa/ApVLQmWLlEK+RlhcX1mjFt1+/fLl1NSjiclbA4OGZ88a+gfqmhpzOZxz1PLLWKpIraqqLMZDb9CQWRhENkvBZSi4NBGjWiNCMCv+E/QmTSjGcLnQ2jqBraWlZ/RKGQPO5WC4HBi7ulotqRaxCvIzabA8TO4NDCZfrBaWAZXYuqIiKS+jiPZPiEJSvYjA46BZHFI92DE4TlaAkJpaAhegCHmVKlGRhFeu1wlvP0AAApIU4FlBgQ0U2zUCq5JnVfFsKsCqBOwqrh3k2EBhg0ZkVwkb1Hy7kmcFOWY5YFPyrSDXquTZlFybgmdTCO0qgUUpMIOAScoxS7lf37GCXLOKZ1LwTDK2ScY2KbhWNc+iAr6aBE0ygVHOMShYBjlPLxXqJQKdFDDKAaOMratnGxRMA8g1K3kGkGsAmQZ5nUnGNsg4BhnbIAWMcp5RxtZJ2Trp70bWVoc3NgfW1wc21gY2V4c21oc21oc3N99tbk1ubk1tf5z8uDu1vTu9uf3uw+bLueX6F295Xa94dx8CHXdV9x43PH2pffhE+fil5MHL1u6+cDKyFNgZ2/k4trM3vrs3tbs/veOf2vVP7vond/and/3T+4HJ/YMJ/8GUP+DYP3TsB6b3Dx17wemD8PRB2HEQmT6IOgJRRyDqOoy6AxFPIOoJRlzBqDMcc4WT3kjKHUl6YomZWHIhkl6IHs3HjubiRwux4/loejZ2NBM/nokezUaOFmIn8/HTmVjaG03OxNKzsdRc/NgXTfvC6bno6WzkdCZ6MhM79iWOZxJHs4ljb/RoNnY6Gz2ZiR7Nxo998SNf/GgucTyTOJ6NH83HjmfjR3Oxo/nY8Vz0eCaWno2mZsJpbzjtCSW94ZQncuQJJR2BxNheZGjroP/9x6GljbH3mz2zy46t/eH3H2+NuboX1kYXNh71jb9652nrn+gcmOoYmHo+Pd/tWe6a9LzwLr2dXRz+sDG9d+g+jHkOYp5AzBNMOENJZzjuC0fnI/G5aNwXic3GEn/vK4zEF2OJ+VhiNhxfiKYWYsnlROJ9MOpYWBuYdD0dHr398s3jNz1DQ+96hyfvdA+8HncMu33G+10qY1PLvSe2zi5z2z1dc4fcZL319PHg3HyPb8b88BHL0vAdrUzX0cVUqH/GF5na71ZJNI+739nv3e4efDc2Na1vsyuaWlZ29lY/bjtmfa/Hpwytd2bXdh72jzBbTO6Pa29fDWysfJzZ+jj76dMDj2M1GPCurUyuLg15fU96X4P2xpvE6qvo4hwag8jmXiPS/3gxC1teDaUx0bWSKa8XzWT9gCTmFFM0ZsMVNEFgtSgsZnhZOZJeXi0QQci0aoXc1tmpa2hmyzSldcwbhfBCamkZh48tKZEazbrWDlplXce9u4ZGaw6WVEgtxhYVoyjkQjIOVUzKQiEKSWQEiZgBK8wqQOTBEJcgedeQqGwC5Xwu/OcreZfz4GdzCs/nQC9kZhUWwrFoHAqFIpHIV7LyzlyHXMguOJsN+TEL8rebOefyoBehsJ9uQvIJxXB6NaK8llQHXMLTChmcs1gaHADxfB1RbIYJ9ESlHSs0YAAjUW7LZcnP0+oK+eoisIEkMpTIrTdp7D9kkgv4hhJ9Z7GmvcLc+Tcy+389Ay1S3SrRtWI1rTRjJwVs+glb/W8vQIulDZextf/HNxmXaewyUydO1YJR3SIo20iyRhxHgS+tLqphX4bDCShkDRHHJKHqsLBaAqIEB1No5dpWg6pRJdBLuCBf16gytui0TYYqMRtGw4nVCi67joyElZUXqxsMtaLaLOjNv2Vc/mv2jetoZB6ZxAXlJGZ1uaKeb9VzBEwaMrcImcsCakALWC2sESnrLxTkoTnccq2WZbE1P+8ulshqtKo6k0psUpSSsWVoWCkRqTTKeGqgQlAjsuh+ysv9OSPvGhIPY1Q+HpnIq2Z+j6eKbZ3P+0b5Ig4edpOBLyjBQssxsHICopyMoOPyyzAQBgZagc2vROeRETlSjZSjEtKEDJ5BViuRYqrYV4vK/+2Vqz8X0bpGHdnFZf/PlWv/819++D9//FGsVVbRibjcS8XwHDwil6sUlsvYZBGjxiApqCj+IyKHKBRiedyCmhpBw63mF/159Eo0l4fkcAtZtVUqaTW/Gpp1iZafSci7gUHnCdQChqACxSST5ZxLBOw3yEKaWIjl8eFMLkWkuNM/Rq6X5NdUo9gcPMCt0kipMoCu14nb7iJ5PKpMwLeqBHaNwKYW2DWAXcu3qXlWJc+m4jWq+A1qoU0ttCn5X1OkGlSATSm0gnyrkmNX8Wwqrk0JNKiFVrXQrBaaVQIzyDcrOBaQawX5FgVgVQMWEDAruCaQYwY5ZhXfogZMCsCkAMwKwASyTUqmSc21qHkmkGsEWXo5yyBjGxUcvZKrV3GMSp5ByTOAbJ2sTidm6et5JhlbL+UYFByjrE4nZhvqfze1+mFy9f3k+urk9sbk9pZj++PEp52xrU/v1raGl1eHfYuvHL62sSnrwJj+7Zi+Z7J1yPOg321+2mt8+MLy+Nnt3n5V1xPl/WeSu0+sT1+FUon3ob2JvZ2pvcDk7v70nn9qd39qxz+165/a8U/tHkzvBiZ3/eP7/un9g6m9g+n9g2n/wbQ/MOUPTwVi4wfhKX9w2h92BGKuQMRzGHUHou7DqDMYcwRjzlDCE0p6wkl3JO6JxueiqflwajaUmI0mZiOpmVjSHU06o2l3NOWJpDzhlDd65I2kPdGUJ5qciSR9kaQ3kvaEkjOhtC98PBM59kWO3JGUO5aeiR/74ieeyIkncuSNpL2RtCd25IoeeaJH3mjaG0n7osfe2NFM7HguejwbO56JpnzRlDeamokkvcGkI5h0RNK+cMJzEB3Y9L/5sD3+MdC7uNa9sDy4uja8tvVmfl3Y9bLLuTgyv9X0uu9uz3jz88GONyNPh6dfT888HHNrn3Xf6h4dWVh7935zYtvvCsSc/qjLH3YeRByB+PRh3H0Y9QYivmBkJhybCSdmwvGZcGw2HJuPJOYj8ZlQdC4UX4wlfaHIQjD8IRB+7w/Mb+9ML71/PTp+5+nLjgfPzE0drV1Pm7q6Wp8+fvzkRVPnvdYnjxo7OuVK7a27XXeevWy5/+ylc3LQ6ep63v0zjkYC6l+/7cXVcGtlep662dz1pvHhvXdj46sbHxvvduludbybX1wPhX3vP/RMTHV2D12qqra/7R5wjq182r7bP9bvW/iwvb3uD9yZnN5NJreC/rezvnce7+s3r0USJYMjuwQhl9YCZBazkFF7DoIh17E5oO4HAn18fg5TVvnvvz0D6DRyg+E8FE7l8Vpud4gNlsLiSgSBfB4KpXG51QIBW6EQ6YxKi5VcXZdFIAlAKa6EJtcb6nV6Oo/b0nW7DpTdQOIzEOhsFBpBIudhMLlIRDYcjsBg6SUUDB6NQCKJKHRhIfIKJP9aDvTsDcjlTEhmXsGNrPzsnPzM7CwcEoFHoTEwBBqDz4AW3ihA/nQz76fsgu8zcr+7ejMTQ8gtKr1cSMKX84hsAYkjglVx/wzBnkfRCRwFrBrIqQBuMIQ36sRoiZos1hEEprxaRQELhNZKc5iKQkBHBRuoUss5fPX/9F/PQ7i6Yv1tiqG9WH8rq0Lyn3OJxdpbRYY2nKaDariNAHT/cA39DZxOlNrxTC2sRk6UW4iaFrSyGa1qJSqbSfIGFFuBLKsh1PFvYghkFLIMj6nGIeuwBdWEAjKhQG1ScuRcWnURjVkmNsglBhlDxEQyiq6joN9dv1QnAqoZ9CIEtKyUqm7QC9RAeR3je0juBSK5Sq0BzNb2Jy/oYmkpKOOZNUxWZQkqj4LI5omYMpOMLqoW6pWXCgvIAhFDq2HabK1v+oql8iqtkmVSS4wgBV9Yhi2kEQsVxnqeVlAl5YhNhn++eu3/vXDp//rm24sIdNfw5Hlq6c2qSk5DS2fPYDW/lojMLMND6YTCcgKinIioIMCqCAV0XG4pFkLH5pUis0iYbKlWUqsS0gRl9Vbl7zOu/m/fffvHjOy/5sOhNaxHI87LRMpFDPqnfMjPGKjUpComIQmQ61RYFgaezVcIqhQcPJ/ONMryykr/hIAQBQIsl5NTVSlqu9349G1BcQWazYVz2Qh2LVMrq+YyYNkXqIVZBGgmAZcvVAoYvCoks7hYLjqHR/+Ax9CEAhSfDWUyaQpN++AEQSSGVlejeQKSWFSplBCl/FK9QdTeheDxikGhyK4W2VR8m5LfoOLbQMCq4FsUfBvItSp4FqXQpuZbQY5dyW1U8exKgU0ptIACm5JvU/ItINCgBRq0QotGZNGIrBqBWQ2Y1RyrgmsDBVYFYJYDZoXArBKY1YBVzbOpAJuGZwR5RpBjUvBtGr5Nz7NouRYN26zimpRsA1hnULBMSq4WBuBgAAAgAElEQVRBwdXJ2XoFxyjnGOUsvYypldTqRByDjK9XcrQKll5ep5WwdNLf2Z532/sGrG/7bnX33e0Z7Ogf1nb3iB48BdsfKZvv1ds6asytbHNbramVbGimaJvxoLVQqkHWgzSBvOnu05bnLzUvn0nuPWBYm+rv3d1PRT5E9qf3d6b9B1Nf2WLXP7l7ML7jn9g9mNoLTO34J/cOJvYPpvyBSf/huP9g8iAw6Q9M7oemD6LTB2HHVwQirsOo8yDk9IedBzFXMOYKRV2hiCcU94Tj7lDUHY65IwlvOOELxX3hmDcc94TjrlDMGY67Iyl3JOkKJt2htDuUdoXS7nDaFUq4g3FXMOEOJb3BpDuUdoWPPKH01xlPOO2Lpr3htDeU9oRT7q8ZTZG0N3LsjqSckZQreuyKHHkjaU8k7QkfucNpVzjpinw1V6dc4cRUIDpzEJ/xRyd3A92r2499i69mV4ff73j2Qu/WPvbNfTA+et3wauj+kLOlZ6RryNH+rP/2q4Fux8yLSc/90SnTi7fWl31Px32vHAtTWwczB3HnfnzaH3EEQq6D8LQ/4vBH3QdRTyDiPox4QglPKOYJRr6q5TORqC8U9QWjs5HEbDjm2Po0vb41vvy+z+kedHr7Jl22zrvPevufDw7fef32Uc/rh/2vm+/eab57f2BsfGRq6t6LF8b29uZ7z8wdj17O+Cbn5gYmxwQme1ZRRfPTFwyhjMoTNzZ3PXjZu7y1Me6bq9fq+RKwoeux+emrtle9c2vbAxNTqtY2eUNz//DYL7/96tv+pHr4YuYg5Pu4Nbu19W72fdfgxMzObrfLefflq65bt28ZmouYvCK24EJuAQdUZRHIP+bC/nQzv5gnv0IqeTo88gMC/hOkUG01U9jc8wi0zGDW3WouE0jQZTXlddziurqCIiqCRJHpDDU8QKHVGBobECXFCBIpG4Em02vKmbwCPLFWLCgTAfkkyuX8fCiJRKCXw3FEBBqPwmBwaFgJEYVHF5Jx6LJiChKLgaCxN/IRP2XlX4LBb0ALkHAkrKAgF5KLR6MIGEwepCCvEHGzEHETjj6bU/i3rPx/uZL5w5VcOK0azxZ9k4vOLmahawEqX/ojjvJ//3Tj2xw8hM6lSA1khYEsM6A5inym6Dq97malACc0ILgqLFebUynJZ8qxIi1Fas6rEP+bf8nESm2lhk6y/hbV0HqzTPQPWYQidQtZdwul6iCo26iqZirYxDB20rTNVFUzWdlEABsxYANG3YxVtRDBJqzUnM+S5ZVUFrOE16HwEjSyEoeqxMJq8bBqIoyKzdcaFbX1zBwc9HxB5kVY7oWC7OuYQmhpEaSIROPVSs1aRnkxHQtj0Kkqq5YtY/NV9ZdI+ItFtAqdGrA3ND9/jQeEFIWUbdFWshlF2HwKIhsQMeVmeYWcJbBq/wrNxYsEdLWS1dBof91HqpdWGlRMo0ZmVJHx+TQshEpF1RvlbI2oUsYRGFQZWDS8topWX69sv906NNY54mh42Vths9v6eitZlThYVikOWoyFlOFhZQR4ESqvGJVdgrzJwELpmLwSdCYOnynWiWpU/GJxudCi+DMk+68FuWh60U0iEccT3h9yfItGXiIgr2HhV8hwhUVFoyIosCwqMgeDzhZpJRUyDoFfChjB7LKyf4Tk4HlcLI+bWVWpuPfQ9PBFDp2B5vCQbBaSXcPWSmtYpdiC60UYCKogi1SE5avri3mVsLqiSmX9eQz8LBFNFfFQACuvrpqu1bf0j8B53AJ2HYbPIwi4FUoxScqn6/S89geFHHaZSgRY5AKrgmdTAA1KoV0JWBQ8ixywgoAF5JmUfJNKaFPxGxR8u0JoVYqsSsAKciwKtlnOtYI8u4ZnVwusSrFVJTCDAqsSMH81jYOABQQsCoFZITApBGYQsKq4NhXXpuKalTyjgmcEBRaNwKYHLFquWcU2gRy9nKeXc3QyjlHBMYJsrZyrl3OMUpZByjLIWQZ5rV7CNMj4BhBQyzgaGUunYOmUv8uRyXJksiwAgHB5+czaAnZdQT0AVYjJZoPQ3lxrbahquKVsvC02NtQabNWggS7SYPkgz9zONrU1339153m3vqsLfPCIpjczG2x7yeBabH9ib3vavze975/e80/t+Cd29id3/RM7+xM7++Of9sZ298f3AxN7h+P+4MTB4cT+wZT/cHI/6DyIuA8iroOwKxB2H0Y9wagrEHQFwtOBsPMw4gnHPOGYL5zwhZOuYMIVTLjCcU8o7gnFXaGwOxR1BROecMoVSjhDCUcw4ThMuUNpZzDlDKUdwYQrmHAG4+7/cTeUch4mXYcpx2HKEUw7Q2lXKOUJJz3BpCecckVTznDSFznyRI7ckaQrnHCGUu7wkScU94bif08XD8Zd4aQnmnKHE7ORpGs30DO/Nrq2OxuMO/dCw2sfBxfW+hxLk4tbfTMrdwbG7vWP2R516zqf3Hk19HbM83xgovHx6ycTnh73/N3+0Qd9Y7e6hzWPuy0v+t+t77xb23buhqb9odGd3Wl/0L0fde1HXf6I2x9yHYRchxF3IOwJhL2BsCcQ8h6GZoLRaf/hxP7BfCjm/Lg3sLQy8WHjxei7xwNDrydcr8amuyen2l+/kbS090453468e/y2R9XUbGhpedbfO+J0PXry0nLrHlEoEnfc6XW5b48O3O7to7KF32fBS8s5fI7k7eBE9/i48/3Ku6UVvtkoUIIvRoabHj1VN3VY7j40trRMLvvci7O9I6Ou+RXn+w2SSju0uu7d2v4QCrtWV0UaS+fTN/efv3wx/G5k0qNpuPstBDX9YbZGBPzxzCUElVZApf7helY2nl5Ar7n3svsGjpiBxJzJzrkAR11CE2gcPk+pZoplFYCQUsMuZXNwpaXkquoqvoBdwRTz+VK5hMRgXIPCYTgqicKA44qgOHIhlXYJDssohCFJ5EwksgBHhMJRCDgaiUAgCyF4RAERiyrC4emlxTAMKg8Kv54DOwcpuAiD34DD82CwgoLCzHwoHIXFkyiXIdCrUNi1Avj5vPyzOQU/Zub+y9Wb31+DXoKSoEWVfyvA51UAJRJ9ZknNf7uW+y+ZCDxfiWZKCurqS5SWOmNrZjH72wJiNrkSRmcTpUa83EastxWylNA6CZwtJ4lMuaWi/3ydgJFaaWALTdVapm/LKBX+u2sICthE1d7CqNpxyjaSohkH3iIo27DKZjjYgJY1YhVNOHUzXt2MUzYRwAa01JrHVuWVMul1wpsQWDEaXk5EVBMRNQRkDQlVjIHIQb7ELCVU0S4V5Hybl8U26mVWm/3O/TJxfalMLDGrS6nYUhSkooyitmpZMrbEqLpEIFykUhkgCJitrc9fE0X1VIUUMOsra8uKMBAKKgeQchVmRYWEKbbr/gUOwdSLqFIp0NTS/KqPxBPSpWKWViXTKqhYSDEWSiAi600gBwQY9XXyDvuLyakBh+/5xETr4FBT/1CVtQmjNLGa2pv7+0srS7B5N8rQ+eVEWAUBSSciadiCIlQeHZVbiSuowOWXIrNJeIhML6mSc4qF5UKT8rvC3EsEOL6yLINEoKrUbUOT/wwryCBjf4Tm/QWeK7ao8UVwYsF1CjwTg82UGmSV9RwKv5xrUZ0lYv8Ah9CEPDSHdbOiUt/11HD/6fVSOp4LEDlcFKeGpZFUVhehCzIoyGwENANDRrOVIpqwElZHqVAKfyi4eZmMoQh5KD4Lwqyt1Bnu9A2huGwYtw7JZ5LFvCqVmFTPY5gs/PbbCFZtlVoMWBQiO8i1yrk2Bc+u4luVgE0JWECRVcW3qLhmpcCm5FrlHKuMb5ULbEqeVcm2KLhmOc+sAOxaQaMWMCtEFqXQAgptSoEVFNrUfIuKY1RwzSDfrARMoMAMCsxKnkXJsSq5FiXPoOAbFIBRBZi0gFnDMSi4RgVXL+fppTy9lKOXsbUKnh7k6aVsfT3XrGAZFRyTvE4v55pAwCAHNPUcrZSlA1l6ze+Ed5vbBl/1+ibGltyOjfkPWx+Wl+c9C+4J1/RAb/+9Bw91TbfqNHqaXInnS7BsQX55VW55FVffgOPLckvr6BKVrKVNe7uL3dDOaWj4FDtYj+1N7mxN7e9N7e1N7/mn9w4c+37nrt+xsze1szu565/Y9Y/vHUzsBMb3AuP7B1P7B66DsMMfchyE3AcR10HQfRhxB6Kug5ArEHIGQo5A0BUIe0MJbyjhDSY8waQ7dOQOpd3BvxOGMxRzBuOOQMJ1mHQHE85wwhM5cgaTrlDaFUw6QglHOOkMxh2HUUcw7gwlXKGEJ5T0HiY9X10U4fR0OO0IpbzhlC+U9ISS7ljaG0vPRFLeaMoXS85EEjOR5EzkeC6amo8m5yPp2UjKG0l6oklvJOmOJBYOY0v7kd6VzcdzH1zBhPcg5NjeG1vZuPt29NGQ84VzrvlNn7nrZeOTbv2t+w9fDg46Zl9PubsdM89HXHd7hu68Hmi6/cx270Xjo55bb4YeTjn7Vj7MHUbcgfDA1qe3yxuunZB3L+LZC7n3Ai7/occf9B2EvAch70HYvR/0BsIzwYjDHxz9uDO9tevc2unxzPT75pcPg5Mra7d7h82Pnj7o6esenQA0ltJ6xe1Hr94OTHQ+ejk85egeGXny4o1aY3n8urftwUMqG+Dqzc/fjd958ezN4ACqrBZXWk1j1LG0hvvPXnUNDEtbW15PTbQ/fmLv6vKtrFo77xtu373X09s77fa8X5t4v9p254mppVPY0jHq8PVMz+kevWl88sg7NzM+OdJ8/zGBo8gkl1GZYnKV6NbzZ+1P7/xcAP2+EKZrNl/BoP6SAYdU1d7uf40tL8aVFv/TmXPnciAXEagLOAKVUV3FZGFKS3NIxQWUokI8+TIEkY0josmUbBgyB4nIJ6AhaBQaT4LBcdeyoRmFqDwM4XwO5FI2JAeGuJELKYDCMIUIHAyJgSMJODwBgyXgCBgk5mZh4XU4NAMKzSiAX4PCr0IQ2QgsjEjKQ2LPZuZdzinMgKEu5sEu5sLP5xT8nJl35kb2z5m531zN+P3ZjCtIWi6RfgVdjGZKyULdH3KQP2ahrhHL6RormivLreATOGAFaM8q439fSKICYLlMgxIoqaomqqQBzdVCa2VIvgbBUn0PKf5vNwgowECQNxLB1gpN241S4B+g5CJVc7G6Ba9sw4PtRLAdo2jDKlrRiiaMshErtWNljVhFE17RRACbiWAzSmzJqVHkFtWRa3g3UMgiPLIKB68lIasJyGoCko4vlCs4XBWnsp6NZpR+B8lj6QwSW6Pt4VOqSFoGKsQGRWURho7IrS6nqc3qOhlbZtVepVAu04qoQiFTb+h80Y3j8IrkErFZU1tdWoaBklE5PAVPalZUKLgcq+a/ZF2FAQBZLJE032p71ScyNxk67zZ0dUmUMgoqvxgFpVJwUiPIVvIZ4hqpzUgWiFEc8Rky7WpZZee76f/97Pl/dyNP1vnkbncfvaKIWpBRiYWW42DleFQZHl2EKSzDwarwsHJULgOdV1yYRULlK7SyKimrBGDILLo/3bz0x8xLV1CoP+Vl45Xgrf53fyuE/VQI+RaSmVtKkpo1KAqaiMijwjMJxHyxXlYpYpO5DLZd+1ci4s+ofExtFaKuJruq2vT4pfr2w6slJSQen8TmoDi1XJ2suJwIg1ylIbJxBRmkIhxbJSrhVaKrqAyl9L/nZ14splAFfAzAhjLrai0NLb2juSwujMPD8ri0en6VUkQUc6ptdkFrG4pdW6EUARZQaFXyrAqWVVlnU3Htar5NLbCqBBYV3wrybCDPCvKsIMcqZ1llHIuCa1HyrEq+VSGwKkVfg6esKpFVJbKpRXY1YAV5JgVgVnGMSrZZyTGBAosKMCkBk4pvUXEsSo4Z5BsVgFEBGEChScvTq3hGkGOQc/Syr3Zujl7G1Sn4OgVPL2NpJWyDjGtSAEYZWyfjGhSAUc7V1bP1UqZGxtKAv0umwqHwzs7O2rhr/PHrx7cf3FGaTAyZBM1hwioroUX0bAr9IqH4PJF+BlN0Bk3+EYO7jCfDqrnXaJVZxXVYtkTWdlv/8Kmw8XaNxb4a2v2YOHDubjv3/e69fe++33MQ8AQOZvx+796ea3932n8wdRCY8B9M7h849g+n9wPT/oNp/6EnEPYeRjyBsDsQ9gTjrkDUfRBx+cNuf8QXiLkPIq7DuPsw4T6Mf13t3cGkN5j0hlLuUMoVTDhDcVco7g0nvKGoN5z0Rf7+s+QNpbzhlDOcdIYT7lDcFUq4IilXOOkLpWZCKV8o6Q0mfKGUJ5zyRlKz4dR8ODUbSc0mUovJ9GLiaCGZXoynlhLphURqNnY0Hzteih8tx1KLsfRcPO2LJmeiydlwctYfdWzsT3z0P59bfT2/5tk/dO0cTG3uvvYuaR++futaHHTP33s9oL11z/L45fO+8ZfDUx1vB/tdcwMO3/3eYcO9Z01Pux+86r/9+G37i97Ho5Pjy+szu4HpT/7epfWBpdWxtW33p8PpjT33bsDjP/R+Ophc/+TaPfTsHU5u7Ixt7roOQs79gHvvcPz95tjCytKnncnF5WeDE8/6J+St7YDeaG/vbL57v8fhejI4cOtBl/lOl9hsnfTNOnwzXt9Cy5NXXcNjg5PTj3t7bG13DE2dU3OLr3p7WXJFFoZyCUUu50oarJ21oK5KofIurcib2yEiyYt3kyqrfeXjpydDI1K9dcw7+/DdyNOhPrZSf/fteEf3CF1leDs5vRUIDPgcrycGNe23b6JKSdVcPKMyF1tcJVIIDPr84pJ/vp5br1dR6qr+43eXv89H3Hn1ppTPRjEqvruWXYgjQoj4SxgCgkRAUYk/Zef9mJ1/MQ9yNivnfHZ+JgKdh0ffhMNgZBKCQoLh0AgMJh8Gv5qRWYDGoqjUc9k5Z7PyIIUILAqDRSDQhQU4BBINR2PQOByWmA+F58LQ16Dwm2hkLg6dg0RczIaey8i/mF1wuRD+MxTxUxb0Qhb0m4vXvr+a9edLN/909voP17J/vJ71Y0bOHy9eO5OHoAvlP8Gwl8llZED1I4zyQxb65xzUOQwtnymA1AJ4vgpeLsJyVQSh5m8ICk6orNM25bOkeJmlWNmKAoyFbDWCq0VxNFlFXEytlFpvwoN2grKJBjZep/P+iCgqUjSQVC1YsBUPtv1/NL1XcFtZuqWZMS/dPfPQcyMmum+1q1t1K7MqK7MyU95QogMJQ3jCe0MQnvDmnANvzoEjPEAvSpREiZRoJVEURXnRW9k0SplUpegA0CnndszjPKhuxH7fb/uPtde/viUKnREE2nhwBwfp4CItHH+G68vxgq0CpFMQ6uLDLRxvigFGaFqr0GjH0eulPIZWwDCJuTohSy9gyvkMJOQEw84m2MUw6r8m4e2hmC/f1nJ1SOL2quCAO4moG/lyOsmokobSISNi82UjWGlDtaSBbzDpIvHOwRs8s13m9zrTIb2xUc0hSVkEV9jlSQU0QdCRS/q62lpHR8/cmuy8NXlm8n735P3uG7dzV64CsFfApss5NEWjOJAMm2B7k99iCQf/wzdfneCLq/hSstV2/v7UMaEEpzX6z/aeHR6SKPnC+lqtoF7Dp6l4dBWXIWdRFEyymkVu4lFUbLKEWisW0kPNiClgUbma/JnYN4Tacjazmkb7Y011QzjWdfPOETL1OwIOJeZwzEp3FmFyyQImUUyr44tZziSi9hgEgBpMRw7z2V8zqFS1hm7Q1+mbkqNj7u7zaKVC7LAL7TY+YHU1B5VqPhNfISHWMurKJQq+PeSS27Qsg1QF+/9IwNZqNQ0OBxe0ki1mQ76z5dodjMlGByABAMrdDn3QJXBaDbks0N6FNzYpYCeQhsF0EMiEzGnYnA1a8wiQD0G5kD0fgvKfqIKwuyUCZRFbGgYzYSiDgOmgPR10ZBFXLuzMhhxZBMoijizizCFgGralYDAThlJhMB3+JD4c6TCQCYPZT79VMJQOQqkglEYcqTCUCEPJkD0RsCWDtiRsbw5Y435LIgDEYCgVtsZhSzwAxAOOuB9o9kNJBEyG7PGAvTkINCNANPhZJh3zhTw6q4WvMfBVTVRJQy1PUMUVlNHpJynEkyTCcRL5NJGKYrAxMjkHcpmbk/5YFq/S/57KYBqcRnc4fu4Ccr7X2X7els69/PB67d8KC2uvlzc+vCwWftwq/rix9cP6xtONjZW1tWe/rj/7sLm6sbW4tr64vvG0sPOiuPOyWHpRKj3f2X25vfu8uL1QKs6WtueLO/NbpaXNnZWt3ZXC7kpxf6m4t1zcXyrszBd25gu7S4W95c291eLHxdLH+dL+Qml/sbS/sv1xubi3WvptufjbQum3+e3fFkv/mBwL278tl/5tZft/L21/XNneW93+uLL9D+nwZOe3Zzu/Pdn5+GRn/9nub092Pz7Z23u2/49s+bPd357t/fZs/7cnO/urO3tPdj8+2f3t6d5vqzt7T7b3n5b2Vkv7y6X9hY3tlc3dZ5s7N5/8cG31+8fv/r74/u83V54mh65nLt+4OjHTf+NOz7XbyUtDl67faxm4Fr848HD5h8nZlezASPrqSOvV4TMDQ2dvTrSOTvZMPO578Hhs+emDH95MvXr38NkPt5ZWhxaW7vz05unmzpO10vW51e6J+9dXv3/8w9vJJy9vP/vp7oufH//8fur1+yfrhemfXj96+ePsjz8jua5YZ0/2cv+FoevRTGvH5StD9x9NLa3emZ29MHwz3NzSf21yYPzO6ut33pY2MeCOdp69PD725OWLlrOXg/HWljM9gC/YaACPE1lstan9wlWhFbTE02A01nqmV2B2RHJn796b6rrS3zUw1Nk/bEACXSPDj5eWaU6fJJjW+ZIXx8ef//TzxNJKoqPH7ktwlaZgJDkyfiPb0Y5jS42+mKs5VUGi19IER+u54UT6FIH0X0+g+66NC/WKv1ajygh0IpdXzaB/XVtXw+BWkKjlOGoVnlpNIdeQidV4EopIrcKTKvGkWioNRSDV4IkYEgVHJtNYLJFUjKbXnyQQsFS6iC9gMxg0Bp3L5XL5vDoKtRKLr8KRy3HU03X1tfWs00TyKTyhGk+pxJBO1RCOV+MP1+K/ReFOYEnlJMqRmppjmLpyAqW2jlqBJRyqrj1cg/muCiVoMmjc/hNMHt3oQEua/nwSdxRNP1xH5RgsIiDANHp4tgBJBdIMXq4NqeArmsLJ2Jl+mh2hu+JCf14UbONAyYZgizbWIYLCXJNf7suKQq3CcJs0lEOpgL8yGqVwuyTSyQu1C8KdgmCrKNgqgNu4gVZesJXrz/H8OT7cxkM6OHCHKNzBhuLHqDKSQK2wu/AMpozP0QqYOiGzSUA3i5hKLtWHOCwwaAo7eeamQwwyFIvD7R35qwMyr7sJCbgSoUYpT8GmGNSiUBY2huyB1lgZl10mFnP0JltzLjdwXeb229I5pC2r0TWouGQJi+CJuF2ZgMpnhVvzPTduJvv6gfZu5MpIemBI6HQKXZ6mCGKD3SI2Xc6iyWSiQLZZG7DqIg5zJPBH1Gm6VnOCRmWCwMW7jz6vI9QZjMGey52jIyKlUMwkKHn1Ch5VxqOK2WQJk6hgkVUskppN1vLqG5k4RSMXTsAar6nRrXekokdI6DoRr07IP0jC25It+aGx/1VV9RUeVy3gCCGDK4OweBQJiyRnEkVSticBa1x6kV3uSCEHaNRjPK7YDgggG9luSt0YM+U7sDqt2AUKAbsAtDvjiKSRxyCgZCQMh1Ap00qMEZcE0NJ1Dcpo8I9ENNXQJHOAXNBOMFnNbd2tw7eIRgsbhIQgKPc5tX4nF7KYW1psbV04g1YV9lqTQWsqYE0FbGkYyMBgLghmA0AWsefCYA5xtIQcLYijNQxkYDCDOLMRKIVA6eAnzgeYiUDZyCd4FJgOOjKI6x9t3jCYgl2psDOJOJKIKxt1ZkOuXMiRgZ1Z2JmGHWkYSMO2NOJIR6BkCEwFgRQMJAKOuM8W9xibffZ4CEgglmTQmgzamv1APGBPBO0JxJ4IgXEYjAXBKAxG4M+IPD5RJKAIxViuBM2WkYRSibaxyajyuSyJsDMecUZgMBp2BmDQGACoZiMNhBpcXpHDS7c62DavGonHei8jl/qgM+d12fTTv/+0ub++/Ob58ruXl2+Pnxkc7bw6kh4YTI6OdNy+deXx49GFpbEnT6ff/7K09uvw6tKtZ08fvfj+/osfpn78eeHVm2e/rr/Z+39/2vtttbi9VNpZLOyslPZWS7tPtvef7vy2WtpfKu7MF3fmC7sLW7vLhb2lwu58YXeuuLu8vb9U/JTY2F8qflwsfJzf2psv7i8Uf5svfZwvfZwv7i+Xflsu/bZU2l8t/uOVXyrtL25/XNnef7bzcfUf82B/ZXf/2d7+i48fn338bXX/Uyzu45O9/eXdveXtvZXt/ZWd31Z2Pq6U9laLeyul3ZXtj8vbvy2X9p8U9p+UdpcKpbGVFzeml++u/HD36ffX55bjFwb7b071jE3Ge68k2i/03Lhz9sZk5+DNkdtTfbfut4yMpa8Odw7fuD41P/Ropq3/Wvfgrcu37/VOPhxfeDq58mJoan7y+Q/n7jzon1lcXSs9/VAcW3iSGbrWNTZ5f+nlhYn7Vx7OTj376dH3r0dmlh5+/9Ptlee351bHHy8427qCZ88N3Zo4039VA7hSHT3J9nPBTHsg22JBEr5Eq8EX0kK+jr5BTySVaO2xx5KJzq5Ud2dHzwVPIsUzmhyhdIMGqBVIT7P5WIm8UiIz+GMGXwTJdjRoQZrC5kaSdrgZjLe0nr3Y1t3DgdxaOHWQrzgqbRq9f39w7HbL8Fi049yZM5fbe/oSHT19IyNqAKSI5NXsBoxAQW1UkSSNQBD5cy2RrdE3mAz/dKKqe2xE4weOkWkVOCKaRseyWAdrsSeJjJN11GoK+ySWeAyHOVGLOVlbd7qWfLKKeBpDqiJQquqINVhiFRZXS8A3KFVEOg1Dpf3TJ8AAACAASURBVNZRGfUsLoXFrKunUthcCoOLp9BQBFIFllSBJZVhiGU4IobOPFVHOI7CllcTMFhyFRp/rApzDE2sIlFP1mIPoWvxDFY1kVJLp3GlDRhqfTmB/F1F9SkChdWoFuihYzQxvtF6jCio4cn/hCKgxDKdJ8hQQ1Ql2OiKUgwuogYiyIzBZHv+0kDy0hDfnaK7EnxvVuBvYTpTgkBWEe84yGj8TweqWb6cKNIlRDrFcEu1HPiWrZaHu8SRLm6og420C+FWabBFEsw1htokcDvfnRN586JgOxduZwTbRbFzJAPy+8PECgxHZ3djyfVSNtsg5Oh5DL2AbuTXq7hkT8hlhiGg2c/Wq45z6c54MnymO325X+SCdNGQJ9Usk7ClzDp9kziSD5sjDlcmpAsh9nxb5spQ57U7F+9NXbx7/+K9h7lLvQ0KiZxXL2GT/FGfO+43BEAgHvsruo4GOvFW0NZ1tmVgWAjYFcGAJR5xwS4RjdxAJzXKRXAmZgoCOgQyhXx/OHEEy2Z9V4ejQ44zdx7+hyOHqgzG8KXBztFr0gaBhIZu4ter+TSlgNHAoTQyiUoWQcHGq9hkFZssptYqZBx/wq/ymRq9Flsi8tfak2S5qF4l/45U5+0+n7g68q9o9FcYNFOjVnpAMOLlMIlyBqmBVseX0P2xgMqhEwIKVzp8gErGatQNTicXsFLt5pbx24Z0K06nEzohrt3Gd9rszUGGkMmk4pR0EodUpdA3GGBIBGppOqkc8f6+rpptM0ghGw+011tsQGd369B1ot7Id7iEToci6NbBXpEL0sRTqmgco1U0RX22RMCeDnySCI4s7MrDrhziyCKubNiZQVxZxJULQbkQkEOgXNiRizrSITAdgHIwmEXATNiZCztzQSgThDLwvw8MGPrU9Z1CoGQIykSgbNiRCbqyiCMNQynYlQ45M2EgDUNZBEyHwVTInggAySCURhzJoD0ZMCeDYDIMpBBLImhLwfbkp55wxBaH7bGgMx4EowF7BAai4c9QmMrjuFNH66oPYzFfY7EVXEaTTZeA/Wfyid6eluH+M9eHz9++0XfnxuXx4fPhFMJp0tRIZEK7QwVHTqn1WDPk7eqJ914159pksfCL9bel/731ZvPV//dvhXRnuyoQUUWTulTOc7anfXS0d2K899Gj4aXlpQ9rr4rbMz+/Wvj554XvX/XdeTg6u9L/cOHc7cftA7cfLH7/qrCzXNheKO4slT4VuH58tvNxtbS/tP3bfGlvvrQ/X9hfKO4tFHY/2RjLxZ2l4u5iYXdxa39ua2++sL+wtb+09XGh8HG2sP/pC2uxuDtf2l0o7C5t7S5t7S4V/2GBLJX2V3Y/Lu9+Ws/dX/l3Jsfq7v7K3sfVnf3V7b2lnd2F7b3F0t5KYX9la2+puL9c3F8u7s8X9xZKeyul/eWtvYWtnYWt3WdbOyvvPvTfmU1cHL08/uDe9NLo47lgz+Xeianmc/3NXRc6B0bH51bGZ1eGJh5k+gaiF6+CSLqr70aou697ZKKl+5LDj0Tbu7pGxgfvTo3PP2m9PjE4v9r3cH5oZuXey59vrzy/9/yHM7cmL926d/vhcqp/JD94fXr15Z3lZ+euT95ZeTYx/2Tk3tydmdX2iwPxru5815nzvX2+5jSIJJBcp9LtU9tsgC/gizTbPAEPEtcATgPgcQXiAoMt1nW+ubVbDkBIrt0WiJ4kMagSOYQ0H0ATjlNYpxg8LEfC0VglJlcNS3KKKQQi8UAk02jx2MLNma5uiQ2skckkkIestJ4Zvf14aaWt7/LwrTvZvr7eW+Nj0w/nny50nesjiLVlTDFBpGIqVGKzRWU2NFjMB3B4oVb/z+WonvGbVJXmD6extUQqkc6qIRKPo1CHa/GHUYRDGMLXqJpvalCHMLWHa2pO1uLKMaRyDBFFpFbiiNVYIopAJLKYNIEARaEQORwig4UlUVF1hAo8qRxHrsJQUGgiqhZfXYtHYYkV6LpKHJ7AZp6oQVWgcdU1eCKRSqLS6qiMY7W4eoGAJ5Ueq6tjNygYAskRLIYul1ZTKBUE0lcnKw7V4Ou4DSfJvNPsxiqu/BRdwNBZPseQ8RoDRWU4QJFQFEC9xlYlVmOlxnoVQFUam6Jpd65H4EhQrOF6W5TrznDdOY43LYZbTossv6uql0Y7xNEOUahNBrfXyKADTI0C6RAhHRykixPqFPjz9eYgVm3HKyxVIuMBooxlDMtCXexgGz3YyoVbRP58U6izocmhMgBYAlXG5Jj5HAOXqecyTAKmnEvxhFx2xOmIIxS59BsSwR5Lwl3dqUuXlQG/oyXrSzdLhQwZC2/QSUMtUVPY6UyFL92+c37ifnPfUHr0Vm5gxBiNaZCQK52UKWSNPIaUSwvEglCz34g4rc3N/728Vg4npU5/tLcv3T8oAEFVOGhPx0AvKKDipQyCXCEMpkJWn90e9piD3q8qyskc4VcVNRzI3zZ2979hMAzAET/f3zkyIBRQFXSUho3XcqlqLk3BJCtoBCWjTs0lqFgkFZsiqa9RyNiBVFDpMyn9gCkS+qLmJKNJ0WC1Von4yMXLzb39BwiEoxTSCWY9oVHibA6ymQQZnSgiYwRSur85IHfoBIDGkYp9ScKhtSoh5GDbbUwQOHP7gb45R9DphBDABexSj92dQLhCFpeEVdBJdGKlUi+Dwh6JXUNWC5rCgf9SeQyraZSBNgFgoxr1vp6e5NXhOoOBBUF8J9gYcGuCbrHHacm365NprFZuSviBhM+RDjoyiDMXhjKwLQvbW0NAHgHSfmcWdqRgVzrszEWAXAjIhcBcxJENO3IhqCXiyIUcWdiRhR1ZvzMHO3KIIxsCMwiUgZ0Z2JUJOtJBIB0CchEwi0AZBMogjkzYkYk40xFnKuTMhlwZBEwiYDoEpmAwjYDpMJBEbGnYkgwCSQRIwbYUbEsFgVQATPqBdMCeCALNsCMOOxIhWxSxxSKfjV69dLY7EYo5YJ9VrZVWcUgH8acPVxz67uQ3f0MdQ5MxbCG1ydwA+AypuLf3bOZsW4sO8IoBqMHnqzMAB7miQHtP59VrKLWabLVf6O979mTm+1cLgwNdBo9NG242p/NgthXKpJO5TGs+Nzg6Mju/cGduvv/Rw6Gp2av3Hly9PXllbHx04t7gtbvtvaNN/mTP0K2327+tFneWijvLxZ2l0u7Szu7K9u7q9sel7d+Wtj/OF3bni7tzhb3Frf3lwv5SYW+psLtY2FvY2p/f3Fva/Di/uTu9uT23ube4+XF2a3emsL2wubu4tTNXKM1vbc9vbs9u7s5v7S9u7ixulua3tue2dheKu8ulneXizmppb7m4s1zaW9neWy7urxb2V4v7S6X9xdL+QnFvsbC7tLW7UNifL+wtFj9dWlrc2l4q7C5slWbfby6/31r+ZX1oeqnn+t3ms31t/de7hycsLe037s2NTDzydpztuXlv4PH8xLOXF8Ymz4/f7RkZR7JdruZWtSuSvjCYO993pv/ymcGhTO/VgTuPRx/N31hYunj3Qd/U3PDsysji6sTT7+88+b5l6Nr5G3dGbj2On72Y7r3ceWmw88r17svDz9+8m37yvLPv+vmhibMXr8TSObvbH4okm9s6nbFE9+Bo9sLlq6M3Mu3tgUg819XTd+1a/syZeKpFbvEdI/PqRCqG0sjSWUhyPdfiPs7gUxWa5pYuEq8BxxWR+FK2TCXUGurleqHOprA6KQ1qAIknWrqMfsQSTbH0lo6RIaHDybF4smcvXL/74Prd+11Xh6GOjuEHjy5eGTk/Onp/bsnojFTSpTiexBmP6N0eEo3Xfv5cBYnwxyMV/6MSd2FsjKxWfVWDpdC4NDoHiydVYfFHUbhDKNJhNO4AuuavVeUHUNWHqmsPVaKOVFWXYbHlWFwFlngcjT9UjSZy2JW4GrqQR2CzKvDEchwJhSNXoPAVNYSKagwWR8DjSRgcHkOkVOGI1QQKmkYrx9bVkakEOo0nFUuVCo3eUI7H13E4Gqupmkw/TWPRG+VVDBZZKimn1FfgSV8cKfv6VBVLpv66llTJV/21hsowQWih6lsiiyLXCnVWZpPtFF9O0VppWku9zk5VO04xG6QuuMkfZVh8FHOIZAqxnHGuK80Em7nOBKrB+hVeIEPyolCbNNQqcWX+jOb/vpqhCndI4HZusEsY7hZ5Mn/Gsf+5vA4jamQq9ccoEpoxJEE6WP4Wuj/HDOTYvnxjuIOtBpVGAIuniuuZWi5LL2DqeCwtiynjMAJhHxhxQmGPLeAzBpBs/1Db6PiF23d7bt25cGscTsZELJqaSbIaZEhL1BRyejLx6oYGnN7CsDsDZy8leq+wrTZ10B9IJ9QqmZxVL2VTA3G/u9lrge1gIvFHPEmJRKRuX/Plq7HLA2KnSx3yg8m4DQTEdGIDk9ika/ClQ/qAHYr4zAH3Hw5+d6QW958+/wvD5u68+eALKk3sC6X7h9uHhzk8qoqBU3PwWj5JxSE0MklSOr6RjtMw6tT0OiUDLyJVKBoZ/jQsd+l1MGSEkX/Foik6LVWtPi0WRK+M+DrOHK6rpUikf62qktsBL+zl03EyBplPxjQ28jzxoNytb4SMnmTz7wlVaL1GCDrZAMj1uM9M3lM3Jwl6vcQFcUCrLAi5kgiPS+fja6UkHI1QozIpkXREDmjJCpElEv6/vvnyCI/b5PTwATveZITPX472XkWrNEzAzrKZZH6HGnFLvW6o85wumSGb9LZk2JkKQqmALR2wZkP2TATIRqCWiKMlbEl6zSmvPQM7sgiYRaBsCMgGwRYYyiLOdBjMRsAsYkv77VkYyoWcOQTKIrZsyJpDoDTsTAWdGRhKBxxZGPoU/E6HgQwCZGBHNurJRt3ZkCuLuD/BCtMBIBW0p8NQLgalQ/ZM2JYOQ7moIwVDST+UCkBpGEz67Um/JRG0xENAAoaSMJRAgHj4M0drfH7x/sOHt84Nnb/58ObVc62DA+euXOlJJoMWyNCokFRSyr/DHiirOHgcffw0reZ0PYEqVUpBl8jrpgOOalkTy+JugAJcMyRuMnqdjqn5+3dnJ8+e7zjTdyHc2hVp7Wy5dCF7vvPm7ZvfP3s6uzS7+NPzye+f3nr59MrMbMfE+MDCzNXpxw9Wn8w/eXl/5cXN+dXVX9aebBYXi9uLpZ2l4u5CcXd+e2dhe2+ptL+yvb+yvbewVVzYKs1v7S5s7ixv7S9t7S0UPuXD92a3dhe29ua3dmc2SjPrO3MbO7NbpenNrbmt0uxGaWajNL1emtnYmd7and7Ymdvcnd/amd4ozmxuz21tL27tLG5uL27tLmztLBX3Fgq7C8W9leL+anF/qbg/V9ydL+wuFveWirtLxb2l4s5yaWeltLu4VZpb25x9v76yXlj5tXD3+asby0+v3psauzd/9sYdc6YVTLU5ku3nhm4O3pzURGLd1x/cXvzx5tRSy4Url27dHb71EMp0SB1BONPV0zvUOzreNjCY7R1q6R0KtJ1N9A2Orz67/HD6/IOZoenl6/NPBh7NnhubuHTnbvfI9a6ro87mZP+18Xz3JTCaC6Za783NP5iZ7+y+nG29kMx3nu+90t7Z40DiKsgjsQNaX0AF+trP9wdSWb3Di6Rbsmd6Mmd69HafQGMhiBUMeRNfbSRJFYwmE6FRVcFgY4SSOqGMIJKhmFy+XBNpTiKprMQMWZCIzu2lNajKyEwT0pxsOaMBfCc5fE88a4gmCYCre2Cwq7//wuj1lt6+ZN/lbO9FboOBJNaTZSaK1FBWR69l8HShMKVRWUVhRrJZnkb5f399+A/VxLPXRsga1Tc16Jo6UiWGUI7Gl+NJR2vrvq3EHEDVHq5FHawuP1hR+e2p09+VnTqFwZTjcEerUcdrsadq6g6XoQSNShqPU1dPPYklfFeNPVZDOFVDqsFSMHgilkioZ9OpTDqZSsORqSfR2FoqA0OhYalUOofLaZAo9Fp5k9oEWOlSwREMRmE2ERnsCjyFKms8QaMzNOoj6LpTWPJ3lejjWBxVLP4aR6ltMP5rLY2pd/7XwxXlPDlHa5UYrDyDrUbaVMmT4xVGotZaw1UcJ/Hq5UaRxS3yNlPMMN0eEwdyIm9W6MsKPKnaRvuXJIkUaRWHO8XhDqIJ+QOKXSbQSSJ5HtLKCnbwkU6RJ4viab6to5HVTfpAqEqgoloRsb+V52th+LPsQBsn0C5F2umNNlWTjcURNLA5cg7dKOIZBRwtnSZj0pCQzwrbjT77+YHBy5P3kv1DnTfvNyHZvxEZOI3KG0JUPLaGRbEaFcFcyICAnrb4l1QC0+HQhUKpi33J831ih6MJ9vlTUaWMr2XXK3n0UCLoinisMOBINP8RgxGBLprZilzuj1waEEJuFeJzJCIgaJTRcXImwaSXBlOw3mcBY16NF/hT2eETBPJ//vPXYlcwMXT9n9FoSRBJ9V3NX77M5VBUTJKaQ9bwSBoeQc7GNzBwciZOScep6Fh5PUZIOq1rEgTTfoVDbUDsTV7X55gagdUittoJGl1q5JY7kfvT8cMHCVgMm24PuAGXlU6qljJIbCpapuK7mv1aj1EKqMAk/Af0KQpgEjucbBDg+Fxn7t2ThyJUi0XsdTEcFn0S8cSDfDZFSqlTkDEcfGWTRYHkYyJAQ1GIjX7///mnPx7icMUAWG8yojWa8OWr8NkLVQIxw2iQOgFV0KkLeRr9PkfnBU0sTTHqgFTYlUagTBDIw5Zs0JpFoJYokEXALGJL+W0ZGMh/8qujznzEkQuC+YAjjzgyITATBjKwLR0AsiFnLubIIFA2COVDjizsTPvd2RCYgR3ZoDOHOLMRKBN1ZCNQLgxmEWc24sxFHfmIMx92ZRFXBnFmQ2AuDOQiYDYCpUNAJgRkImA2CmUQMBFwJIOOdAhKwkAqYEv4TDGvJR4AkzCUDNnjoc/kUe/tO6P9/eflfjA70DM6fsXQ7Ac7srNPpu5O3em7OfJo6vbExODAxe5EMiptamQ2Sbl6uQCAsAZbrVxDUhpO8aUVYqnG4WpL5+aWpganxx+uLr3d2nqztTn/8tWjJ09fvns983x5/u2PLwrrd358ubq5+aRY/L60+/1Gaen9r6sb69Ov3/y4s/vD7u7C1tadn354vr45//bXla3t5a3tp6X91e39pZ29pe29pdLeSnF3qbC9WCgubhUWN4oLW9sLm7sL67uz68XZje2Zjd2ZzZ2ZzZ2Z9eLcenF2fXt+Y3t5a3tpszS3UZhZL8ysFabXitObO9ObO4/Wi4/XS9NrpZm14vRGaWajNLexPbe+/YmhO7e5M7u1M7u1M7e5vVDYXdjanSt8UiG7qzt7T3b2V7d3n2zvPN3ee7q9t7C2Mf3ml8nVF3eefH97+eXk0vOX79af//JhfHZhYmqu//akNd2i9CXznX06byh5/srlsTt3Hs1m8h3jE/daewf0vqQ3c/bC6Hi+d/DS4ERP/xDS0nZu6Lo32erLdozcn7lyfybdP3pjdnXo8fyVB49GHk/fXFjsHBzpvDISTrd0nesNNGe0bljrDYVaunLnLifaz7ecvQTBETCAeMJRvcshNVkYCj1ZoiUI5Rylga7UM1UGjSMgt7r4ahNTpmGKGol8kcRg1kMeucHUBNi48gaF0ShUa3FsbhWTfbieRlc1tfdcind0Gz2wxesXGI3WSAwrVXyJJYrNDoJUeZrDt4SiIxO36RbbnaXV1Ln+3KXhVFdP99Bw5sKFmoZGusZE4koZcnUNi1dBYZymMcsojHI6J9zREmnP/K+jp/54Cts9OFivbTqBxmPwpJO1uBNo3NFa7PFazGls3Uks7jgafaKm5nB51cFTp45WnjqNrT2JxpysxZxEYU5XYU9VYstQteh6ag2VehSDPVSLxjPZWAqdQGMR6HQSm0HiMdAUIplOJ9OZVQQSup6OpVCYQnajqkFnN2ptJoXFoIfs9VLRF2VlbJWK0SA8jkXTZYqTdBZFpTqCIR1Fkw9jiEcwmIr6+nKuBCXRfYlhldc3HKilVbIa6GbwbwT2aZYSK9LUshV4mYVh9tJVVjSrgSsyUIVavsUnccaFjoTMlxW40w1Iu9CfrVVCX1AapOE2EdLGDbby/K3iQIsq2ilC8sxAngW38eE2vjdXKzV/iWOiGtTqYOwku4FqCwj9LTxfnuXNcAJt7GC7KNTG0jgajXa2QKgVCPQctl7AaeLQm5h0hZAfjAQtASsQ9ogMlkNMIdXmQHouydzw745VHqPRPWFYJmIruGTAokKyIQMMBlrjJ5g0IQApA97mvr5Idy/TaJKAFm8ipJSL9SK2gk0JN/scYY8t4gSaY59j8RyDDSuThy5e8p+9RGgyNgS9YCpiBDRSBlbJIpj00kgupPOawSQs99j/WHbkGI7w+fGT7mwuPTjwn8uOclyeloHh/MULHAZRTiMqmWQVm6xk4hVsvJKNb6ShG6g1KiZOzSYIKBVGU4M77lG6teYI1OR2/pfjR0gKOddgqlWo8uN3nPH0V5Wny1h0skJoDjstPjuNjpayiDw6WqkXw7lok8fEs8rsyeD/c/AvJyS8Bqebabdxvd5LD6dVPphltQtAOxswGmMBb3OAx8KLSbUNpBomoVJvU/oyCNesIGhlQsD22Zf/85hcxgcdQqer0RtMj45FBgbdLZ0tl66cHR62JcIqv6PR74c6z2ujcbZNC6V9jozPmYEdGdiRhcFsEMyHgBwCZhEgA0O5sC0TsqRDYK7ZlY+68yFXS8iZDzlzESgbBjJBWyoIZqOOTNSZQaB0EMyFnOmgMxN058POXNjdEnK3hJ3ZsDMT8bbGnLmwMx915cKOfATIRcFczJkNu7JhRz4K5CNgJuzKRqAUAqQQeyYMZsOONAJ+EhNpBEwgQCIAJPz2RNDc7AfjQSiBADHks6YUfGNy4MatQXc21jHQfevuaKPPd9Kk6r0zFO1pR1nVA2PDd++Ne9qityZvjI1c7R++cmVkUAq5arUWvFpLalSJ9FaJrslg0ff3nLvRd2Hh9bPVjc35D2vzf//lwc9vbrx8vvrr+3urq1Pv3yytr19/8f3U+/fLGxuz798tvf+wsrbx4PWr+29er27vLBZKY29e3/355xcbhdnX71cLO4tb28uF7aeFnZVicaVYWi5sL23tLBV2Fre2FzaLixuFhc3t+Y2d+U8UjfXSzIfS1IfS443tqfXC7Fphdr00+cMv95+/nvn575+IuXMfNmfXCtNrhccfCo/XSo/WitMfSnNr27NrhZm1wsz69vT69vzm9tzm9vR6cb6wu7C1M7e5PVfYWSjsLhX3lou7q6VPZ3+1tPt0Z+/p9v6z0t7z7e3FD7/e/+Gn0eUnN5af311++Wq98PjFy3srT+df/LT07u/3nz2PtJ3h211CI3RhaHzy4cLl0fFwa8fwjcn0+T66zeNs6ZmcWjhz+WrH5aGrE5Mjk/c7Bge7BkZ8iVzm3MXhO4+7rl6/Ovl44PFU962x8cXFsbmF/KXBdGdvJJaL51t9qZTO6da5Pe54ygrHzMGIL572x5JWj19pt4MBRGO2ixQ6vlLf0GSS6WwUiZogUDHEuka9Uw941QaLSm2k8sSCJr3ZG9Q7nSa/R6DXcbV6DIujBW1creokg3mISC8jMQlCObtB4w1EjM4ATa5i68xsre0AnnGEUB9uztkj0asTEyy9pfn8xUi+W++KQaGE3Y8AsbgxEjf6vAKDQmLQVbOEpyg0td3aaLGWUbkoiYStUvztOOb3x7Gdw8NEleabclQlBnekvPpvZeWHq1EVOAyOQCirwRyoRB2rwZyqQZ+oriyrqTx46tjBqkoUgXz8VNXJihpUTR2OSCZzWGgy5RQGj6ln1HN4JAazEk86hSOWEwinCcRqMhlPp1IYTHw9oxJPPk2mchRSiaaxwaDVgFaZzcxTN7FUTSexeDyTw5TxD1VX0ATiMirjL9U1B9DkIxjKNyjsgdra77B1ZVzJFxTWn1HUKp7iKzTrII4FRZvLmILD7EaO1VPFVZxkKg4zZGUsyUEsTaa08pTmsnoxWmIgaB0YFUjU+USBFoE/Xyax/a6aKQ23iQItAridF2zlBvOCUCs32M7wt3LgNj7SxvFka1Tgd3QxWWO2xFI8m5vvCjN9GaYny3an2L4cE2kThFtoKpu4yYKnUFRcrpbF1HLpBh5Dx2ULuVx/M2IL2l3xUI1Y/lccReZ0R8+eNcbS39bRKPJGZ9gnYlMVLILV2BjLRS2wM9iSOkWnMbUmutYQ7r3ibuvGNMrrVTIo5BM3ihtY9XJufSwZBCJuU8RpjTX/GUflmCGB2dZ6ZcjbdYFisKiCPmcyprOqxQxcI4uoN0iDGUTrtwLpkBiyfFVRXsXgltWzYmcvRq70H5U3CANw9spw8kw3tQ4lZxDUHKqKRVExyTIGQVaPU9KxcnqtikNQsIlcUoXRogCavVKH1hxxqyDnHyoq6hVKqkxe29jQcXvSmEr8tRZFbJBLPYC7NWF029hUtIpB4JKrmkyyaFtS6zEJbEogHv6Ph/9yUMhvdPtpJqvQ4++/M8MxWQi6Jj4E0ExaSyLkirip5EpuXTkLW45GHbe4DOHWqMCqxqtk+nDY0dYevzKSGr2RG7mePN/n7jirT2T1oXijw80y6lU+t9rvlvl9YNd5daSZa9c5U35XNghlEUcu5MiFwDwC5kNgPgxkQkAasSb89jRsy4WAlqgjF3F92nT6ZH3nwmAOATMhZ2vcmYk4MyEoHYIyEUcmDGYRKIe4cmF3PurKR5wZxJMLe/JhVz7izIZduZAzG4SyYUc2AaWjUDYKtjTbc2F3JurJhIFkAEghQCbsykaccdiZCEPpMJBGHOkomETABAImItZPqPNo0AL7PwNyoZuTV24/GoHaoy1Xz9x+NK5sDte77NfujJ270ke16joHLoxNjEo9TW0XUrfvjCiiiCQSPa1srDfbMj39zmiz2moPBJGLvWcaDeru7rblA4pFOwAAIABJREFUt99Pf/jl4S/vp96/m377dvjp6t2XP4w9eX7/7c9zv/56+6dXg8tLM+9+efD61dWVlfn3a3efPJ95+3ZlfW1+bePa8+/nPmw8fP3L5MtXi5vFxc3iwtb2amFnZaOwvFVY3Cotbu7MbmxPb2zPbu7MrBdnNkpT66XpjZ2Z9dLsenH6Q+Hxr4WHH0oPNnYerBVn14t3Xry9Nfd8fOXF7VdvJ396c+/V2/tv/j716+bMh8Lsh8LMWmFmrTC7XpxbK86vl+bXSgsb24tbO4uF3fmtnfnN7cXN7U8l5MvF7ZXSzidvY6mwu1zYWSnurhR3Vwrbq8W91ULpaWFr+cOH8cVn3eP3zkzce/jjzytv//7k/YeZN28mXnx//+WPcz/+NPDgscjmNTa3DN96eOnq9XRbV/+NsXNXRvlWJ5ztQjovxtsvtF242jl07db84qOnz4buPzxzbSzSdub80MjNB/PJSwO99+5duf+ga+R6tm/kwuh429kLTXYomExA0QgQRGKZnCsUBgNIJNVq98EWn8fi8aotToUJUulNTXozX6EVa/UqqxUMRXhqC7ZerDI5NRZQbTBb7S6j3YnnShutIJJJqrxehs7ojEXRTOYRPE5mM2G4vEN1RCJLhGeLBTItiddYRRNW0fjVHHGdUMLTmmupPNDht7t9sVwb1+zAy/Vn+4ZAf4Kl0JvdXqJSU8aWah1OZ9jNVyuO42loBtfu9/qTiRounyBt5Km0X5VhPi/HdwwOsI3qrypQZWjCwVPV35WdOoWuLautqcbWldXWHio/fbK6shyN+ltF+Xeny09UnD5eWXEQhTpShS6rwtbgyCgiBcNgVGLxGBKVyObX1jPpAj6Byaii0E5i8WUYXBUBT+FxcCx2Nbn+OBZ/ikBm8LmcRpGgSaVzO8V6YxWZxmhUoFmM03V1FL7gBAaHojOJDbL/fvzU12jMCSzhJIZcTqKU1RG/xOD/gCJ+WUHgG23/WlF3nCnlGu3HyIxKoYKosVbLtPV6qFKgOEEVHsAz9a5gDbfxX6vqj9ClaIW5XNREM/ulwRzBGPhdBe135UyhP8/3pYWBVq6/jenNceFWLtzBCXZw4XYB0k51JrBNDjWS0IWjeiSs9CFCV5TlzdE9eYYzyfBkqb6sEM6RVZZ6pa4GR27i88wCjpZLbxIwdQJWA58ZjPlMXmsgEyUqVH/BEiqEIkNLVt2c+TOehm9ocCBuOYOiqCdZjJpwLmqCIXd75hCbybNYGHpL5MLlQGcPS2/k61XusFsq5clpVCmHgWRj1qjbHveYo8i/1OLr5FqUWJYZGAx0n6cbLE1BvzcT1hvlEjpBSicYDDJf0qf3m925sMBk+t3Xh4+SGH8+jY2e6XV3na1QqzSxVOzqqK81y6Cj5WyyiktScwgqNkFSjxeRsBo2WcXAqVh4DZsopKHMUBMUD0gdOksUloCW/3HyEFWuIkqlKKnw3OR9STjye3RtvVrT6HN52zJNdg2XWKGiE3j4KqNF7W9LNrr1crtWG4U/+5d/+jObXG8x49RaZTDUf3dG6HAZU4nMlf5AR6crm3KEvWw+WcinigQcpogvtOq4gKFSyj/EolZJuGSNEt3QeJTD+o6K+wpd8SWq8gAO+x0Bd5SCL2PTlG6Hxuds8MNgV68wADMBE5QNO1pCQA6G8giURxz5kCMXAnNhIBsGMrA57rOlg/aU35Tw2zIhMBv6FOJzt0bd+YgjH4byIUdLGMqGbamILRNyZkLOTMyRj4JZBMiFnLkYmAl7MhFPLuLIhZy5iCsX8+ajnmzIlYu6M3FXJu7Kxt3ZuCsf8+Wi3kwISsPWFAKkI85U1BEN2BGPNeQxBF1NsFfuh+Q+SOYGJC6zwgeInBaNz/MZ0BoavtX7aHrM2RrJ9nc8nJ0E8mlp0Hv9ztjA8FUpZOi40vb48ZgxDiQvp+4+HPef7VG3dsauXomcv5jq6jVbQaZBTTOqbty/HsxFQ93p+6+ePn7/7u67d/ffvZl9/37s+fP8xIRn8Gr/zPS9168f//Rm/OnThffv596/H3369Pr8at+j6YVXb5+/evfwh5+uP3v+dH3j8c/vRn54tVIoLmysL29sLW5sLW5szq9vfKpamt8szm+U5taL0+ubM5uFqfWtx2tbjz8UZ9YKUx+2Hq1tPl4vPFwvPdrYmfpQWFjbWN4oPXq3tvh+beX9h8W1rbm1zZnNwuxGcfbTqNgozG0U5ze35zdKcxul+a3thY3i0tb20ub20kZpYaO4sFFc3CwtbBQWN4vLhZ3Fws5CYfffY4bF5a3iSnFnbm3z/qtXU2/ejs4s5C4P5PpH7r58Nf/2w8KbX+fe/TL95s3cL3+///2rsYXlJiSuCqU7+kbDnefsocjVGze6ey/zdNZY+3ldINYIws0dvWcGr3dcvnp/duHyzQkwnlFCgUvXJoYnH3vazw7NzF6/+6D7yjAYb4U7LyTOnLXDwUg+LzWYLZ6AOxD0IQjg9yusAISEISSotwPqJotGbxEqVcJGFUOqpCs0FhgOpNNGV0BpdoiUOpFCK5RrDZATDAQlTTZhozGQzBKUOrJaH8iko9m01Gb+Do/nqY2VFEYFiYGmsmLxlExpIrCkqHomUSJVgbbTDFYZjc1XKq2Qwxv0yc22EySW2g0zlTqaokmsN5VzxN+QmXoYtvhdbJny64pavt5gDQbERjNbrZcaTCqz7etTqL9UE3pGr/O0qs+Pl5fhiMeqao6UV5TX1pysqjpUUX644vTRqtMnqspPY1BfV5QdKD+NwmPR9fTTBMqJavShysojNehDKPSB6uqTaCyaUn8cXXccR6AIBDQeB0uhnsbgymoxNURiDZGIoTOqqbQTGByKRCWwmQQhR9SklVnMJj8ss1hZikYMvZ4m4pzAob6sKkdJJMZI8Ft0zUkS+dsa7LfVuBM4vEyt+/J01ZeVdfWN5hqW9CsU5RCZd6Kex9HaD9SxDtaLMBor2+qrbdCVsRq+wtbjJJojZOGfyvGnKSK8zFwpM5eJjQSDD6d1HuepGcaA0NnMdcWFwVaeN8/xZPiBPC+Q5/taBYE2Qaid4k5Uq2wokaJeb2r0B1ESBcMOc/15lifL8aTZnhTLE2uA0ySVRWq24IhkJY+h4zGMAq5RwNFy6DIhE0nCJr/dk0bIas1RKpso1wKdHYpI8s94+iEqFfBADQyqgkIGbAYki1hCdk9b4giHRWvSMI3mzOCgq7X7NEMiMFk9UX+DkKWgkhvZ9ZFMyB5zAnG3uTn4ZwK5AfJRNMbc0LCro5PWZOIZjY5ESN0kFZIxUireBjT5c3CTx+TOxhgW+9dYOrPJVitqzA1ds6SzXxCIskgiNnIjeKaNxSbI2AQlG6/hktVcagOdICJjGyhYNROvZOO1HJKIibF6TL6WmMTVZE0gPJvunw59VStuOEAkfUnEXX68WG9x/r6mtlYiwTSK/GcyOoucgTkqIldT0WUagzzYkW10GeWADkg1U+06d2dL+9BI59hE29iNc5N384PXUwM34O4+YzpLVCkIUgFOzK7k1p9iUY8xSZ/jq/5CqT3GJGKF9XUCMl5I4cqFUlVDg0GmsGmVDpMG0usgo9yiYZtUuqBb7QelgYCzu1fqC7KsRiAdtucRex6xZ4NgHgHzCNSCAPmwLRex58K2TMicRSw52JaBgRQMZUJQNuTIh10tEUc+9GlvypULu7IhWy4E5sLObMSWT4DpqDMXd+STzpa4s7XZm495WiJgPgLlmz1tKW++2ZtGXJmQMx0BUyFjs9cS85gQlzni0QQBrd+ucll0fofKZTf4XXKHWe2zqv12HezW+EFzyGsIuI2IC2j26xGnJxH+DGxJXhrrm5qZsCV96Qv5malxRyouCHquTA6P3RqVAZq2C6mlqRtaxOA6Az+cux/pvkCORK/OzvSNTxBV+u4r/e0XznHs+tHJkfTZHNAZu/Vy+fG7t3fevr7z9tXDN28evHl3fWU5M3ZtYm5u6scf5n/5+7Unq1Pvf7n36sexlSfI4FD3vYcLP/4yPD179v7dC48ezb1+N77youvB4yebhcW1tcVf12Y/fJhdW5tb35xb25zb2JrbKMytF+bXC3MbWzPrW9MbW9MbW9PrhZm1wuO1rQfrm4/Xt6bXi1Prxen14vyHrZvPf26+NtE7NTv98tX8j+/m3/z94et3D979OrNWmNsoLmwW5zcKc+tbsxuF6c3C9PrW/EZxfm1rYb2wuFaYW9uaWd+cWS/Mfdia+1CcXy/Nrxc/3T6/UVjYLCxuFObWNqbef7j74+u7P/x0Y3ml797DK5OPr0w+vHLn4f0Xr6bevn+yuTX39v3E6osL18etSNway166cc8WT6cuXLwyNBLKJP3NiVA264qn/dn2lp7ezt7LbWfO589ecmey/ngzko5nz/a0nu1J9ly6s7h6e2qqZ2RUE4zKAnFPS5vZ73MgYbHGqLFCoN/nD4flRpNQb9S73CanU6kzKDUGK+QS63QkDo8hbuQpdVrIwdNq6EqF0mIVNipJNA6FLWnQGJV6E1ehp4rUp4n0LyqwdWK5FoJkWo3d56UJZOUU9jc4wlEU/jAGIzFqiRIZW21QWc1KsynUHKfwhAQe198cjGSbQ5mUK4xUkYkEIR8nFFXWs6tpzENYSjVDIDJZGh2ucgb326oqvRu0wT6BRlNFZxMlyup67udlNf9aiesaGhZbDF+cPH24quokGv1dZcU3p08fQ6EOV1cdqq44WF5WhcecwmK+rSw7hqqowOFOYLEnMXUnK2uO1KC+QaH+VlH1XXV1FYVaL5DU1DMq6fTjOOxJFAqFx6Op9eh6Gl8uJ7GY5XX4MizuUEUVkc0j8ngksUhuNDWYzXLAIQecVGnDcSKBrRSfwFR8cfIEjseNteeYKu1BLO2bWsK3aMJXqGqiWPSnKtTf0HU0nf2LasphbP1JMr2CwcNwxH84jjpIEX5L5h2liY8yJARFE6lBWc4UniBxjuMYZTh2GUVUKTFUNlirZTa81sEGEKrNR4GC/ECWCcbZjiTXleJ5M8JAC8eXYwfyfLiF40qiZaajVB5Db1cFohU8sdgDN4ayIn9a5M8I3EmBM8I3e+qlmkajqRaHUwmYWk69jk038VgGPkci4voSsCkI+HIIXqX4jsHBKrS+sz2qQPy7OmY5g+H0OwUsagOFbDPrfSm/JWQNtcZOMxjlHPGfMKzA+SF7pvMwmX+KwbUF3XIhS0klNrDIkZQfiIBQyqsMuP8FjZW4/EwL0HH9JpTtkNhcxmDIm4rrNA3y+johCWtzmHz5kNZjgFIIw+Hg+sPWTIvMF2ofu61AIr8rrzYkWvJjE+ZU7FDZIRmLoGDhVWySgkGS0OpkTKKMgVew8UpOnZJB4FBrrX67Lx8TuzSWNIKXCf6Pf/lvf8MR/uPnXxxns/pnl3HqpsMM6nEGmdgoTF3qbrJomSSUlFcvFrNsftDTkpFDVrZO2eTzBto67EhYaIfw6qYyAfcgjfI1Aft5be3XaOy3hJrjdBxOzKQrhFytTKBvlFgUcqBJBRrUgF5hVsnMcq5OxFBx8SJaJZdwmoU/zMB8Q634rq7sa9Txb0m15qhfi0Aiv9d19iLP7eECVlc6CiZhIIuAOcSeCwItQXsLDLREoNa4LRe155ttLVFbawjKIc407EgjjnQYysJALmjPhcB81JGNenLN7raouy0CZ5vh1lwgn4RSiDkbcmRiYCIEpMNgDAabEV3Yp2sOyDwmQ9Bi9Jp1frvKbdHDDpnPrIZtTX67IeJR+u32uN8ScjuSCBD1uxJhS9TnSCGWiBeII7aw1xmDwWjQHPHYYl5DyOmMwZ8pQ4b81dyDR+MCu96e8izOT3jiEYJRf6a3c2J8lGSUBrpjizM3TbARavVNLT/O9lyqC4fPTd5GLp0/ajBOTE/3XL5EAfQDEyM9V3qg9ubbTxam372+8/qniTc/3X398723v0w8fd41Onb7yeqN5aUbK0+77t+/+eLlzdX/n6b7+morUfQ8Xz1rembdme41fW9P97n39D2nzqk6Va6yXY5E5bC1o7a2tnIWQgEEAkRQBCWQRBIiRwO2MdjYxmCSyRI5OJddZZcDGWzX6TvzN8zDXbPW7/n7+nn8/fxw63Hj6Hj8ztj06tOB6bnu8Ynam7cjQ/dDvUOdtx4svvh1/cPBzsmX9cOTtaOT9aPPm0e/bx1/Xjv5vHLyZf3T3zdPv2yeftn49Pf1T3/fODldP/m0cvJl5fO/rZ1+3jj5snHy+9rJ79un/3Nt77hvIZF4+2Hn/eHKL++fHv++eXC6fvRp4/T3jX8/ATz9fef0983TL2snn9ZPPu+c/r59+vv26e9bJ182jz+vnnxaO/l98+jv28f/tnX8P7dOft86+bJ9+mXn85fNk0+PP31Z29uffPpi+tnr0e2n9za2+ucTQwvLo1MLj5ZWl169mX/zYfvgdH334P765vD8fLilPc9fmev0mcs8G0+ez88mgKzs6pbWytZ4eUt3tKO3+9ZQTXtXfdv1eEuft6Z+dik5NPrA29h849796ub+2p7h6+OT3ffu2sO1+lK/zV9pcriMhaXWUleBy5tdZNfb7YqcPL2t2Gx3ZFltemu+wVZIZhslRpM+J4/UaFC1WmoyYXKVUJulyTEp9XpSqgL4crZQBYrkIr2Z1JulOmMawMfkmiKnq8hTXuz3291uQ1EZrDFmcjAqjtMF6BVcyJKr3F63Ib/gCsY/CyKKPFu0qc5QYityOSoiFVZPEV+nEeizOHwxQIiYqJCvzKKL5GeYvEtcmCEQEIYsWKWEFSoKIUpFBZmg4AIL/hFAOkfv6XxlZ9ksKpuJCkU/UZkXmJwULpgKQhkIkgHyMgHuRTojjcdJoVOu0llCjYICg1dpbAoPu8qDL7G5GTyQDqMsVMASkKkQdJnFpiJ8JklmoBgkl/OVckgipMFIGpN9IZPKJCRaS742J9fmLCss9/JkalCm5yuzr0C4Ks8kMqj+kppB4Qut/tB5VPQ9GzrH5VFJ6Xk2Ox1C/8LgalxuzFxwgStmwNKLDOh7Ku+vqZxUVCa0FDHk2SlCdbrMxFGbNAV2ulzLlmjYhIYh1DAkWaC+UG4PS4uriCI/YQ+KHRG4KACVVGElEZmnQeyolVfEVYEWbahNH+kw1PVoAk2w1XlBICNtrpyqGKAxicx2UFeYSlp+4Gr+JUP0n39C/+FPKVSAzCkrBxA8Xy0vUUqKlOJCuShfIddn6YJNtcVhV7izBs3P+ZoLpYnkvp6+rIroJaFCV1rsr/bnSMkcUuRylFY2R5zVjurOeJpYQVOb/kjj+7oH/V39iDkXMRnc1SGTWmwhMaNWWtNW464t97ZEDQF/ZnauK95c0tDUM7tY1nHd1XWt6kZ/ZU+r1arPkWLZYrzMW1rZWmMLlQRaG0RlXo7drQ1VS8t8N6ZXbLVtX2Oi0qaujonp8uYmNoetx6FcKd8qwSxiJFeBW+S4Sco3yVCLAjaSCImxXdUVVe2x7Ip8R1M421OCGLSl1TFvc2vz8N3hle1rk3M3px/dmp5pvH7TVOFRlRar8yyavFzSoqcpBSkKUYaUyBQhNDGfTeI0CZ+uEHNUctKi0diMervN7C62OYtyy/L1Dqu2JNdQaNbkaAQ6kiNHWXJ+CgFfwOgXoNRLvPQUhHYVzEyHaTSEBaEAhAIoAfMEHAbCAKREYbgiN+zJilb5rg9qvT691+VtrPU0V5e31FS0Vrtbw672kLM97O2oq2hvcLTUedrjvo5YsL3W1xr1t0R8zdXellpnU2VJ3GeP+Yvrgs7aiLeuuqDW544Hc71l3wnBFC0Rao37muJVrW3eWNTXHPPFYv7GloJILDda4+loquuNu2q83qawp67K31znjEfcrTXFsZCnpdpRG/I0RorqfO7msKPW72moLKz1l8bC9mjQ01BTFg256yOO+ogrFnHWVpZEQxW1dV+NTvdNLA7/+nqnsb851BHYfjYfbQplaKBYR+Xi9N2UbLQw7nn1dCUQ8zXcaH7yZOPGnTuapuZby0uxB/eveP2DibnOe3cYZQUP5idu3x/wtlUvvXy8fbi3+OG3+Y/vFnc/ruwdTr943TY6Mba5dW85eXNmoXdhYfrFz9NPng8uJQZGp4Mt3dGOvvi1oeGpxcmFlf7x+cLatsi12zOrL4bmlhO/vl/5eLB8eLxycLy+f7qyf5o8PFk++bR6fLpyfLp2/Gnj+MvG0ee1w+P149P1k8+rx1/Wjk7Xjz+vH31ZO/60dvJp8+TT/LsPj08+z75+N/r89er+8cbh6cbx78tHX5aPPq8df9k4+rJ19PvG8ae145PN45PVD/uJ3w52Tv9t6+Tz9vHnjdPfN45/3zr6+9bRl83j3zdOf187/bJ9+vnx8aeV9/tzbz+svt8bW93uujt+Y2J+NLHVP7XYfm98eGJm5enzlV/erL/5uPHz+0drTzofjE9v7PTevpPldARbu7K9oYeL60vLm8ay8lBjZ13PgC/WVVBeHWvva+0dcIXrvOG4P9rS0j1w98FDX7ypof9WVUOXIxRr7ht0VdVnFbi0eaWGIqcmv1hlsRny7DklLoXZKjFky4zZpD5LqDdhKjWh15NZRpU1T2E0WwqKSsvLDUWFpCFbpNDK9Aa91aoxmUmlFpNoWAIFRColmixYruBr9BCpwEVya0lJbplTajRJso1Ki9VqL5bI9SkAQuHDbLHE6iiLN8YRiVKQpfmWw6EpDYUeV56z2FZWbHEUm72eSzwkExPREZIG4VQAZfBwGoRn8hA2jEEiCV+thpQaYZYJUaq4IjEoEP6QSktFyN6xEWOl9+vMdIAgNCbL2TTKOQr7+1T6mTTaWRr9IotzLpN5nsLgCHA2wgMxiAbxLrKYNJTPxYRX6ayrHBZbiINCkgVhqQxWGofNQjEKh8cjJRkIxhAQuFJFRfkpIKA3G2gA/F0GB5GqJVlGY1GeqbQI1WoxtU5pzGELRHKzQVdgSYd4qQBPV1RyFie/obKpOAHK5FfZwFk6+BcW4Gxq4lsKvk3lnUsHLjDQ84DoRzbOEelglQnNzkcthWxNbqbEAOiNgqwcGqGg8JV0QsORZANKqyDXT9gqhHluoT2gL4+p3BFlebUu2CTzxDS+eJa/UVceyyqPK8tqUauPZXYSZQFAbdA7yrO9IYba+NdU7j98ffX/+Jb2Xy8gf04XnAfVVGE2qTIbSjxsVFCkUZYpJaVaRaFWmqeU5ui1oXi1vcoTaK+WFtr+8XLGf76UYmtpNlbVXyQ1SnuRN1yeJYRMJL/MUVrZEnXXesKdTVeFOEeh+oGHN94ds8eaeQZLtttRGa/NVsstJG7Uyupa6rw1Pk9T1FgVVASrwjdulTW39c4nsxu7ra1d3u6Oyu5GS67GKEI0Ql5FsLSuM2YLlgXbGsRlTl6x21LVaPZEB+fXLdGWqwZrUUNz++hYeaxODMG5JGaVo2YpZJDARhmSLcWyZYRBKrAoBCalOCtLFYyFg83xfJ8jz+eI9F6rvn0/1HPN1dSUXVEhyLWwtBqKTJIpEtIlZLqIz9ZKcaNKkZOlLbZo7SaTw5bvdxT6im2eErPTrnHkqYotonw9ahSDKpQlwegCLhVnXEGp5+D0FJyRgbCoCIeGsrgIC4BZTJgFYmwcYwgwOo5xRAKEFPCEGEsK0+UQiwQYODsVYKdgQrA0Um6ucmfVhAM3bhvcfqvPU9He4Gmv87XVBVprfC1hV2uVpyXiaKwqaQiW1Acc9VXe2qgj6i2N+cvqAr7G6vKGOle8vqS5zttU522sK4vFPPVtlnBNbjisKi4+I4C/FkJIvpWj0WbIVT8SxPco+CPA+SsM/I0k/pBBt9XUD4wOFNdWeBojzroqT3ONq6HKEw8X1wfdzVFnXdjdVFsUC7pbomV1QVc8nF8XsDdELZU+R13UVuUvDgetQW9OsNzodxmCbovP89XDwfjDwZaBiZ7p1fs7q2MryZHZxN0H0/1TibvbLxNFEZurxf7k56QtaCupKVp7utxze0hUGWqcHmu9P/K30rLWmckbE1OZDvv9R+MPJoccTcHFJxtP9vcSH3/b2NvdPjjcOTpZf/dxcHlh5e2rJ+8/bLz+7f7q+v21zYknL+5vb91fTNZcv1nde7Pt7ujU5tOhueREYrN9YMTZ0X/r0fLo/Nry01er7z4s7x0kdo+Wd4+Xd4+T+8fLB8crB8fJw9Plg9PVg9PVg9Pk4fHK4cnq4cna4fHa4cnq4afVw0+rhyerRyerhycjL1/Nvfsw8frtnSfPF97vrh6eLB99Wjr6nDj6vHL0ee3g09rB6drR6cbx6fbh6dyrdzeXt5c+HD85/vuTky/bR582jz5vH3/ePvq0efxp8+Tz+unn9dMvy3uH489e3tvaGdt6PJJYu353quf6aM/gWM/o9N35lRvDo0tPXz5c3ui/M9bUN9DUe+v6venajuvldXFTINT/YLoi1trSe7ut9443FIu093nrWou84Uiso7W5t7m521/f6K2N2T2hfHfw+vCDWE9PsKGpxO2vb2gt80eybI6s3DJ9gUOeVywy5YsNuVK9RZmdq7HkGm2FSoNJqjfDci2m0vIVKkWWSWO0qAxGXU6u2mxWWiy4WoPLlLhShUplAoVSqNZiMg2PlHNREsbFqETFIqQUjLjMAWG1Vl9YrM23SrP0WVZzoaPAUlicAWI/8XipCIqrdag+q7mjdWT4ttSY/Q2NA4ilsmwLR6pKw4SpMHGZg2XABA0mKFyEwuAx2BCNC9MhjIsKuYQYlkqZArHaaufiYp5ADAvEP6axLnEFnXfu5IUD31EyOQKBNif3MpV5NoORwoZIhZxUy1kYlsLgXqYxL3FYl9gMDoZxAC6VxWSiCA1BrjCYl+g0loAPEgQTgNJoTAYPgHEBToj5Iimdz+dIhWKDFhAKeVKRPsfIRgSXufBlELoIQAqzWWe1kAYoi9olAAAgAElEQVQdqlQa8m0YKVNk6XPteSqD7uvUFJnNdklAfJdOoQAogy/4PjPzL1cp5xHSHIhcEcj/+QrzDJVLGHIBjRnUmQidFdXZyDynqMgDZRdwNCbQkK2zl6I601kOcQmUXIak53gSptaqLPbpS4Iie1BoD5JWD5pdDBjLzoutX3PVf6JJ/9sV7D+dh/+3b5n/y79cPIspFM5ghkCB5xXkBKszZDost1heFtKXx4xVrcZoS251c2ljtzq/WGnJZ0GoVS61KcV2nSJHqdCJpeYsbSgeLq5yBztrJFbzOSbyfRrH29WjCUQuoAqFrchdWaGX4noCdHiKAi2VzjpPqD0OZmsMbre0zNMzM58drodyi8vq6oL1UZVYaBJi+VZ9rCPujHi9zdHsqiDucHv7bpa2XeucWTK09to7+io62yM9TXqjwixB9SLQV+Wo7mqwBhyhlpgwJxfIybNEGrKC1T2rm0Cp6y8ihbutp+vhRGl1REwS+SqRVSu0mpQWi06fm5WdbzbkmXVWg9qsUZh0pEELq+UUqSBNCNCEAFtEXETQDCEfVoklBpXOatAX5mQX5+e57MUVZQW+Eku5Xee06osteptRaJBgOoKpQdJIWgrGTMPASxDrKkTLgOlUmEbDGFyMBcM0FKVBfKYAZ5J8Jknw+AIQQegkSBVyaQKAIQSoJDeV5KYQIFUMskQ8ugSiiXmZEh5VBNBEAB3mZojkqK86kBtwGmor3b19mlK32VlWFAmURP22sCM3Uhpuqa2oi1bGqj2N0YKWanu82hmrKalvyI1EjJU+hduOF5jBXDPDZEqVqH8Qib8XID9AvK/58Lc4cVYoO6vUZFqs7PxShsNBBAL54fqyxp7y3oHGoQetYzP31p+pS0J5oZqe29dLq6tcTfXFseryeK2nJuxqiOZX+4rqA9ZwuS3qyws68qpchgq7rdKlKS+0VLrlLpulypPlL7NWei0+Z0mV3xb05IXL7ZHgV3Nzg2MzAx33267da7831nujPz50LTZ5p/3hSM/szO2XycnN5dGXz5YX1x/OLN168Wr10fpS+Hb//cT0wPiDf8oSxu73Tz8cY+eoB0YH5mfvO5sCk+uJ7b2Py/vvl9+9G5ifuz47NTA10Tt4c2xifHx5eWFr+878wvW5pfoHo83jD3unp8riDZXd/Z13R+uGhrvGHg1OPhqZWbx5Z6r7wVT/1OyDlfXkL78l33xIvj9I7h4vvT9YeneQ3D1K7h0n946T+ydLu0dLe8eL+yeL+yfJf4fk4CSxf5rc/5Q8OF3eP0ruHU28eb958mXxt4+Pfnm7fXy6fHC0dHCcPPq0uH+8cvDvwJysHhyv7h2u7x3fW3vS9Whp6uWbzY9H2/vHO4enW0enm0enm4enm0enm8efNo4/rR99Wfxtb/7Vm+XXb+ee/Ty982xkaX1wJvlo9fHs5pOpjZ3+iemZ568WnryeXNl6uLp+L7ncPjIV6uj3xtsNvvDg2Jy3sqbYHcyriIqLyjzh+nBzh9rl7RwcHhoe6+gdKKmsdEXDnnDE6vEX+SPlodrKuuZ8Z4UnWqfMKxTrzOa8Up2tRGjKE2ZbRVk50qwcgUqHyOWYXMGXa4SqbFik4pFymT7baLZK5CqpSivR6vgqFa7W8KVyVCoTKFQCtUao0eJKJSJRcPgEG8YZIM4TyCCBHBLKLrO46RwUEClRnUaVb8t1uo3FBXJjFq5WZwolZ9jcH9kAoDUEIsFit4stUZ4HkKs8mIXhXIxkgDgd4lMgNANAKSCWzuRyAJgHwjSAd4HKyAD4mRAfFJFXmGwmIsxkATwcx2Sys5kMGp/sv3O7uLICkkqYMELHBKksdgqDI9FnF5UVYQTG4vHYECpRaa6wmH/66cJlKieDC9FAiImgV1jgTwze9xn0s1TmBRrjuytXr7BYACEAhUI2jjNxPpOPIRIRIRejUjGXJHgCnA7xAbGEzDWf4/CYfJHJXmQuLearVDKjCZMrSa1WpNfo8nK+ptKldnu6gDibTvkpjf4TlXGezbzM5P1zCpMqzbrMl/1zCoOtMfL0Vqo8O12iY8lMdLGBITdniHQpQtVVQkmR6dJF6nSR+kcAP8vFLsLCcyBxBhRdgOVnGeQfMvj/lIL89/PAH87z/s+z7H+8ivwxFf+WKv0JMlCkNiDbKXJERY5KPM91CZZAeQUmX/iqSKOsiutrO7Xhdl24XRtpk5fXcg3FmNpsyC8CQMQql+bIhEVqsVEuE2OEMVvnj4WKw85wd43IkvUjF0wBBL6ePrGznCI1FIRCZX6vQoDpBIjH5/Q3R1y1AX9bO1JcogvVwEXu7qkFo6c6XWIsiEYrm2oUJGYUomazuqGnxVntqWiqzomEeQUljuae8s4bvXPJ7LpWR891Z0dz9FqzxaDMEfNVIthd5Yl2NxVUeYOtcas/UBxvDA8ORe/cHVzbuD6zVD04UtTQ1j76sLQ6KtBqpQYdmaVB9RpAo2ZpFCyNAjCoIZOGzFVLrRp5nl5XlGMuy89z5xeW2wq89oJyl7XCm+MqNpXkqG0Gca4WzpLSFRhNzKUTDLqAnYkyqSibgXNoMIULZbARCojzEBwmMFDE5+IYQ4azxTwKzk3HuOkCIJ3PTUV5GQSYhnOukGAmCdFIIF3By1CADCmPrYC4aoQrAdl8iC0EOWKALuJSRABFwM3kw3QBBnDYGZgCtvsdqpI8zFGoqY4AJrOqrCg3XFFU6yur8zlrKxWlhTyFgqc3pKiVFyWCsyjve4x7TiRKleuuKLRpGh1Hb4KK7LLy8oJQTUlLp7/vVvz2eGx8tmsxeS+xeXvjyfDOz8PPfh1+/MvIzi+jW78Mb/58Y+NZ/+rO9eWdiScv0eJSe31TrLtDVeHMCfnzAz6L36P3OQ0hd5a/1FbptgXdpRFfWZWnJFpREPU66wO2Gq+rJVxY7/O2RG01Fc76sL3K56qrLI5UFNUHC6LBryYSIw/XJ8ZXxh+ujc88mZ5eGbs7dnNq7v78zPDYva6Bm/HbA02Dt1uGRzqn7nVODLbfn7i5sPXo2dOFJy+Wl7YWnj1NvthcaulrSCYnZxfG7XHfxPrim9OTrffvY0ND7sZYrKfNWxfytzV64w3WgKdj4FpNR3vrwJ340J2xtc3e6cnGO0Om8kBz7+3ee+Mtd+7dn1toGxi6dm98YHZp+cWvfXMLw+s7K798fPzxKPH248Sr90vvDxN7x/MfD5c+Hi7tHs19OJjfPVzcO17aO17YO17YO13aP1naO13aO13aP1nZO0p8OLj/+OXrz//vzvuDlddvX+yfbO2drO6drO6dLO8frxwcrx4erx0er+4dLe8dPnz+avLp65mnrxZfvZ16+mL+1ZvHR582Dk5WDo7XDk7XDk7WDz+t7h+vHXxafLe39Obj6q8fHj3/Zer5q5H17bsra6u/vd/4+H7r44fhlfWJJy+Sv/w29eLF4qtfN96+H1xcCfcM3JhcNAVra9r7g/H2hu6+WP8NhlpT3tjoa2i2uALVrV3uaK2/rr6htdUVDIXqYsWBUFG53xuMBmoaCssD0eaWYq/fWup0hyqtpU6JwULqTEJttlBnEKi0uEwllKsEUpVQroUJGY+UyQ3Zap2OlMgQXEjIlXylChJJMAGJiiWoSAqLZFwhCQiFPELEQwQASjJQkoESTJwEhCImDKVxAK5IfJ5Nv4wJOPpcZVGpWK/AtPJzDO6PFAYqkUByBU+t09uL2YSMDuCpLCQdQnhCIQ8VACAGIAIGgFJ5cBqLDSJ8DMMYPOAyi/kTk32VyyNUcoDkEwoZqZDRUSQTgs9mMhgCce/wcEEwkIoI0lDiWxr9PJWiNVtEmixSb4RJGZUDcnGBOi9Hk2P57uKVyyzwhwwWhQsDuDAdxs4z2N+lpP+YlpnCZvzEoF2k06k8gI2ibAFORWAaD2ZBOCaR8aQSQCyGhWQ6gNFxocJiAmWKFDYP1+ntgYA2Lw+WytMg6Byd8UMmDVSoznNhJMvAEEr/eplyhQWms7k/pmecz2D+48V0laOcIlYxVVlEfslfKRBDYbyKq1NgxTm24BwXP8dBf2Qj39HRP6cCf8yEvqGgZ6jYj1TkRyr0Qyb0z+eZf7wK/DmFd54rSiey2LI8SW6FzBbM8lZbw435kdaC2g5rbVd2TWdWbbfYWwdbXecAgqHSWcqDP6FiZaBRXtUuDbXLKrvU4S5RafiPl7kMWGIqKkMgfrFSViQjiqV4nkqoJGBLts5XF7RXOSs7ozKrKQVCL8J4qP+Gzh0Q2Eo8zTFnwKMVCrMEWIXfHW6vdddU+FrbODY76QphBeU3p5NGX32GIrewOhppjKiEiJlArLm6xr42Z9Tlb6w2BYMMS0Fxc6e3rWdoIaGP1pa1dfq72uputFtz9LlKqTFbV1EXrWptcFR6SyP+qmtdVd3XXLFmSyBCFJaChhxRkbO4oaN3Ytpa4QN1enVhnrbQml2cl++22yuKHSG3M+wtrLBbvQUWt1VXZJCYlHyDhKdFGTI2RcikCtkpQjCVz6ZidDrOZgk4bD4HwFgYn01gHJIPivgIgUIEziVguphDIQEKATFxgEECdCk3U8LNkMF0OcSQAzQVj6ZFWBqEI+ZQCR6VQGhiPkOG0eUgXcljiSEOAQECHoeEeAwG5V/PfZdCTRHBHCFIF0FMEubwUS4K0yFGukwvc0Z9Rk+poTrsHhginMXmcLm9KVLWHAx11GY7i/+QflVmLzbYnebyoL+zv7r/bnx4suXB/LV7M+Hr93pXno7u/Hpn55ehnVe3d14Obj6/sf782tqTnpXHHavbHSubXUsbXcmtjuXN9sR6+9J62+Ja+9Ja++J669J6+8La3Y2nmdacoo62+vZGW9jvidW5aqOuWNjTEHY1VDnrQ75YxFcX9sTCzljIFY+W1Vb6G8Jl9QFXQ6ik1lceq8yPekvrq+xVfmdtqKyqorSmsjAU+Gp6cWRideJB8uHdldFHj2dmt+fuJh482pxKPlmY2Zh+uPZwcWdmYX3iwfTA4sL92dn7Aw/6B8Z6r9/r6LrVNDN7f3Ty1u3x6xtb00+WHt4Y6rQ3uK/f7VvYSPSNPCirCt8cvXdtsKfjemvDzc6S1jqVs/D6nRtt17oCTY3Dc3NTq2tD49M37o9NzCw09N/qG3t0rWfgzv2x68P34703B6Znd16+mVx/fHt5Y3b7xdrL1yNbO3d3nq/sHi3vHi1+2J/59cP4q3cz7/YXd48X9w6Wdg8Xdw//fzyOknuHyf3Dtf3Die3njcPjLcOTLUMP4713e+6Nzz59sbP/aXX3eGX/KLl/tLJ/vHZ0uvRhf+6Xdw93Xs7++qF9cmHpzcelF6/nn7/ePjhdPzhZ2z9e2/+0tn+6un+8vH+0tn+6snu49O7j0tuPi28+jmw+GdnYWX+/9+TwJLn7fvXtu/vrj7tnF9fefnyw82T86YvEs18nlrcWnr1qHR7/Uarzt928P7cyMb/aNXiPn2MNNsfNxY4yX6SprXvw9n1XsNIdqHT7K+NtHb5IxB2sLCn3lUci3qqqcE19TlGpIjdfX1xmKXXI9EaJxkxqjLjGQCh0UqVOqtRKFGpMKEVFClQklajVIqUcJkWoSCKQKSBCBAtIEMEBvoDDJxgoDhEkjxBy+UIMEyEYycIIGkakATAFgBGcvEpjBKqDgaCbL5GdZ8M/QXxSp0tF4TQEkChE6TC7MFJ5AYLTMAITKghMIpZoUjhgKgRxCALGhQQh4UFoKp1B5UE8Po7gOI0HpwBgCgjQcVSm15AqEaYgIJJMBYAztPSLbO7fKJzYzVu2YNV5Oo8lkZyhU8+kZpD6bCohPMtg0yH+ZRqDgaCERqW25V5i887T2FQefCmTeoXFOs+iX6SmX6ZQfkrLgBQSrlycCYIUHgiLSJlRiyslTARjgjgV5HMIUqJW4yR5hc5JgfiQWCpUqqg86EwGQ2a2Cg1GCk5cYLHYAiELF/K1erZE8a9XUr5Jof7pEiWFTzKF4j+d++kvVzP+xkZRm+N/MCG1L3JFqP3vl1hfX2Z+m8L5IQP+Lh34nsr6gc45QwP+lgmeoWLfZkJnMqEfM+HzGdDZDPgiU0gT6BCTXZTvMlVUW8PN+kBcV9mqC7WoKho1nnpZeUxZ2SENdsiC7Zpoh7S8jm0ooot1XJWBqTL+BMk0nnp1ZZuisk0VbFeH2qWuugwiCyYUhny7AMLyZRKbRFgiIUqyZEaVwKAiQvWBwrC7uqdRkK37Uyrlf//hUvm1XjTbdIWQW31+V8CpJhCtEC8Pe6u768rr/YGWRmmJ2+CvNgXqBuc38UIvWuLxNDbUx8MaMWIgsaJCa6y/Ixivqm6Lh9o7y3v6O8cnO6cmBldXOydme8emIt0demeh0qRTGvS4TsNRSACZhCMRMOV8rloEalSIUkPq9co8S1ZhvsHlcbZdax2dsFfXmLxOo6tAk2+QGOWEXoxoSK4Eo4lhqhCm4GyWEOQKeByEwcMYMM5GcRYfYwowJk5wCT5bhjBlEEPKyRQC6QSYKYNpCoAqAZkkypUgHAXIVIEsJcjSoRwdylDCTA3KVUIMBcSSQywlwlEhbBnMlEIMGcQkuRSSQxUhLAHKEsBMCY8lBuhCkC6C2WKYI+TzUpn0/3rpAh0GlEKuGMyUYTwJApMIVwzScXam3KBw1fosPoe1ptrbdxMtLcivqSiLBxxNYV93I2jWQYW2nfeHWptLaCw0Bapc164RsY7vXD6Rq0peE6+ZX25LbjYmtxoSWw2JnZbETsvSZmtiozWx2ZzYbkputiY32pa3u5aedC7tdCQ22pZWW5fWO5c2u5Y2uxbW764/u5JlcPX3NnU2+eO13oZqRyxSHq+uqA+56gLuWKUrVuWsq3TWV5Y1hNyNUUdtsCIWdtRWVsRrXLUhX0Mkv9pX1liTHwmU1FYWhioKKv05/vKvFpbujSdHxtcm7iw/WHm2uLw9N7L4YGp9KvF0cWZn5uH6+Mzj2UdP5++tjC48mUs8WRpdnUg+WVx+ujj0aGh2dXpibrR35NqjpZGpyaGmvvpoc6ChMZRTUWAOOEqqyitqKrxhR3VDqDTqDXc3mUOu22N3hu7fCnc13ZqZWNraWFjZVvmCvu7OyuZmb7zp5uD9a9eHpqfma9uu1d4cnEgkh2YXrs8v317dHFvfnn32eub5q8fHn+fevr/35Pnki9crH49X9k7ndw8WdveXdg+WPu4v7O4v7B4ufjxIfNxL7u5vHhyPLm/X9AxGO274GrqKqxunNzZmn+8sfXy/enCwvL+/vHuwune4dnA09/bt8PrWw81ng48SpbF47ObQ7Mr2+vPX27uHq/vHK/vHK7uHq3tHq3tHyb2j5b3jld3D5Q97869/m/v5zcOdZ2M7T5bff5x5/np4bevOwmrj3Ul7W9/9xPatyYWh2cT1kUfdN0fGFlamVh4D+Y7qjtu37k3enlis6R3U2ssCtbW2Em9FJB6uaWpo7SoOhUv8EV+krqmzq7ohVhGpsrnc+U5nqL62qrZOZrBo8oq0eTa5JU+gNugsBdIsC6HN5ss0ApkKk8hxmQIRS3GZik9KcZEIFZIAX8TFSZ5QxMEFArEUI8UATgAECQtEGJ+ECBEXFcF8GYiLGXw8HcVSAAggpca8wlQGXWXS3xgaKPc7S70lZJY+HYKvwrxif0kg7PohPVWSbVRkZ6dyIZQQK2QqmVINkqIUJosGIUxMQIMxlBAxQCSNxeXhAg6CZoLgRQ7nRzqdAsMihYKD42fprBQums4Df2LTfqDRv6VwanquhZqbC8sDfL0qBUW+u5p2lcEsqPCa7Ha53sAS4JkwJNPpEKU0HRV8l5LJxjAKCF5lc64wGRlsRiqDSWXxWBhOIfAUGEkF0VQQphFEJp9/hQNREYIGC+gghggIAMMyuVAqG6FwIADFhXIVh09SEBSUy9J58IVMLo0n4AhFsvyc0ir/WTrzzxfSrgLIX2msM3T2H89f/EsGJV2mOieQ/gsN4ZlcP0HKb1KBv11mfHeZdiaNe46OfpvB/Esm819TGH9N436XCX5P4Z2lgZcYSCoHz0Sl6YSGZ7QzswsFRRWApQTNdctddepgqzbcSThqv+fIrkjys6N98spWRVWLobaLqin+Lxc5f6Zh/0rh/ZGGfceUKt0NqsoOeahd4W/VBdvJkihTZiYVmuyCAiEMm0UCq0Rgk5B5WrlMgslUoqrGcHG1u+FaE67R/cji/5cMruPmIE2m+zqTA0llFd5SIynQkIJAXSDaVV9RX+mONyhdvvz6Jnd718jaZmlDc9WNG80D12viUZNeac7W5ZUUuOqjZo9LW1hkrwzba2qlTideVMzWZqN6I1+bhWq1kEYhsRgNhXlGu7WovMRRUebwO4qDpXZ/kc1dYCrNU9qzpbkqTEWKrLm+7v6O8UlNUUEmyKITXBafBWJsBOUKBCiBQ3yCh/MBUsATC2ASASQIU46y5DBTAlLFvEwpRJOgdAXC1KEcNcrUwFQtSsnCGdkYSwfRlTBTxmcpMIYSZipgjhjhylGuEqZLIboEYohhGgEzRAhLjLIkfLYApQkhKsnJUPCoch5NiQNSPleOcBUQW46wRDyaBGQoELZMCF6iZfzHH75LA5hygiWF0qQoW4byFAhXg3AxDl1h0ZbVBbO8ZdbqaldbD1hgM4bceTXerEhFaWM1Va9glNkfPP3Z4I4U1Xa2jk33ziy0Ti5XTyR6ZzfbEo+blrZbEputya3mpc2mpe2W5HZzYr0lsdGa2Gpd2mld2mpLbHUkdjqTj1uWNjqTm11Lmx2L222Lm+2LG92JzTsrzy/pDVVDQ9XtLWXxaEVLTXljrbc+XN4YdTSEy+PV3njUWR8uqQk6YuGCqC+nypMbKbdUeoqi/jx/WWHIq68oNQbdWm+p2e80uItzAp5sn/urhzeb79/ruvPwevdE7+ja2PjK6J2Fu9PrjxLb84knCxPrE/PPFmafLd5dfbjwIpH8eXl4dfTR49nFJ/M3pofmNmenF0ZvTt5c2JmZmr/fMdjibyhv6qzx1Xora7yxplC0rry6wecKlRV4i0uiPndN8N6D27dHbrXe7Gy73XdvcrT+xk2VL+RsiPcODngjkbaBYbO/sqa5vchRUdPZt7K6OZ5IDi0kby4sLf78Kvni16mXr+5u7dxZ35775d3sz78uvH638Obj4u7B7Pvdud92lz4ezH/Yn/9wsLB7vLh7nPiwn9g9ePj4efPwaP/D6djAkKen49Xum2e/Ptt+/9ur/cOnR0dbh4drBwebR0fJN2+G55duPHxU19Pb2NfZd/PG4PU7r355+/rk0793lvf2V3f31vaPVvaOk3uHy7v7a7t7m7uHa+8+Jt/+9nDn8fjjJ2Obj4cXkqOLK3fmV1ydN2rvjHcOj09vPJt++vPY6va18anhpVWpy9/cPXzj1gN3rFXn9EoMZkuJK1AZK/ZUlUcafI0tBaFwvifkCcfq27urmxprWhpLgwFlTk5lrKGjr1+sMxW4fEUOl0hvgRR6pTGHUOsxpQaRKLkCMVcg4gkliESGiWUwToKYACFEiEAGCaSwSMIRCEABHxWRPIEQEJAAImChOB0lKBDJgMVMkOBgBFcoZGMEJlGWODwNsTquRMbKNuf7y6rrQ25/8PtMGlWASfVqUqtkYgQD4WdZLABBUiEUFsnZOElBsMsMRgYMZ0BYCh1kgjgd5KcwOKkMZgaLk85mn81I/y4l8xyVmcnjZXDgDDacSmMCGJHJ5v5wJeNPl6nV1/oDHe2E0UoXiX5icy7S6Ya83OqmhkJfhUijzeRxAT6OSSRsoSCTT56lczgCAZuPZQDcVAbjUiYllcUGMSFKiNIh8DKblcYFLjPYl9m8y1zoKgBxSSEb41O4MI0HZgBACpPFABGhTKrM0kg1Sr5EmgryQJmMwgUvUtiXGMC/Xkj5JpOuLLOfR7H/donyE4L/wzdnfqSwf0il/OnC1W9SaH/8KeMPl2h/uEz7kYmezeClgiJIYQSV5jRMcY6Nf8/BfwCIS6DwKkikQMRlHp4JS9giDVdlpilMXEMx11yGWJzfg7JLIpM20KbwtajDHYS3jq60nWEpcmqvq6ra5VXt6qpWgT0EW9ySoqDGU22qbM72tygrmqX+NpGvXeZv1wfahfYqWJen0Bl0VisGsK0yIl9GFMoE+WpCiHNEKnGkqdZRW17T25BCkv/hm6tf/eFMoHeIbs4R5Of7ohGnvVBPkhq5OBQP111r9TXUx3qvdd0dbh15UD94O3LterCr39vUYSh2CbONuE4tzNYRBh2qVvOUCr5OS2ZpyWytOMeothWYikvzHPYCtz3fact3WHNKzDqrQWZSC7MloArmSmGehGAKYZqARxdw6BiVh7MZAEugN1b1D/RMTKhzTCCPpZDgMoInQVkSmCmH2WqEqcFpCjBNB7PUMEeDclV8jhrj6HG2Hmeq+UwVn6kUsFQ4WwSxeDCDj7OkOEuOMVUQUwezNQhDilLlKFUJ0uQQi0QAEuFIEIaKz1byOVKMLccBBQ7IMY4UYclBmgKkyQCKgkeXQDQ5zpELABXOU8JsJcqVIxwZyNIgHDUOZNDS/uHHv17l0giETgCpKDsN52Zi7HQ+J5NOT0N0suyAU+woUgeDtngrN99sDXvsUW9hdUW4s5GRpQH9oZEnrweXH99cedq1stmQWG9dedq/8rRtbbtjZbsjudWS3Ghf3uxIbrUsbjclthqXN+PJzZal7Y7E446l7c6l7a7kTuvyZltioyux3bW007m405ncaU9udSQ3bya3L6q18du3XLFwTp0/r8ZTEKkoqPTmhb2mkKegqiLX78qv8uT4ndbKipxKryXsNoc91mhFSU2guKrcWV1pC/sdsWhRddBbHy6p8nljNa6ayFfDN5pG7naPPOjtv9f+YObOndH+lpv1t0a6R8dvTM0Pj83enl1+MLM2NrwwvPB4Yf3ntfGNia4RencAACAASURBVOTT+eT23I1HQ0Mzd1deLNcONN6YGpxOPOwZavPUOiPNgYqo01lVWFJudvryy3yFeZ78PE+RyWlz+JzhmnCgNjT84HZLT2dlc0Osr+fW3ft1jU3x9tamnr4ch58sc/uaWqtb+tjZ+UWx1tjdkbHFtVuPFrtGJ26OzDVcG+55OLv0828rL38bWd+5tbbVn1wfffxi4uc3C+/353/bm3u3N/N+98Ev74cev5r+9X3i497Us9fl7b01A3ea7z+oGeh/9uHlw/F7tVV1/b2D9x/OPEqsrTz++enb3bWXr90NzY5Y/O7M1MLK4pNnG7/++uLlL69+OT2Zf/Mu+fFg9ePBzuHxxu7+5v7R2seDtY97G3t7iV/errx+O/fs5eja9uKrtzfmErfnEo/Wtu8l1uODYy2jj4ZXNoYXV8YeP1359c3sy1eDC8tQnr2kKt43cKft9nDXrdvygiLEWhRuanNXROrauwcfPRp8OFleF7f5I3kenzda46oKF/m8ltISS7GjyONTWqxKc55YY0LEWlim5cvVkESBa/SYVAUIxGy+kIUJuHwBSogwgRjBxZhIhhJiXCTDSCmMC3kYBAv4CCHioQQHFV0F0XQYTwOJVADPZKMMDsqGcSqIUlAckSo0FrOhyH6Ri14GAUhCXKQzM5kACMMMHsTjiyh84VUOh4NjHEJMQYjLDB4VRDNY7IvUjIscxlUO51I69SKFnsLgUACIASOXmYwrLM4FCjOdB6VAEBVHv71MYyJiUq0Sa7QMLniJyvo6nV7V3RXu65Dm2jJh5NuUFBqK4AoFJJYKdDqxPosKw0KFEhBJMK2WLlR+k8YUZWXRUJCJwWkMxpUM2hUGi4PjoEh0mcVNAyBEImUg/KtM3kUG9wqHx8YxREQyEYyDC7g4nsJiMgS4QCWTGpRSo/ZvGbSvr2Z+R6F/k5b2t0zK9zTGN5n0v2Yy/kYHLuHk91TOORr0f31/LlNAfnM14xyFlw5Jvmfyc6vbs/1NhMUpzHMy9QUyR1hiD7CVeTQyOxVXX8GVVFLNFCoofHEGX04n9VylmafLh7NLMKuHKPRhJgdFkXtJZpV6GlX+NlW4g++uJQrLueZSY1WXOtShDLarQq2aUKu+qkMVaJIFGuTBuMxTp/S1yP3tEn+71N+qr2wXlUTTBRpUKDPk23AeO09O5Ij4BRJBngQxq4QGc1ZlLOqsDtV2NZv8FTqvv6y6bmDykbOru+H6dX9tbW5xsVKvlhnU4lwTbjCAchWm1eAGA2DIZqm0oEIHKjR4lj6rwFrgLbOX20u9hYWuvFxXXo6zKKsoT1eYq7aa5BadKEuKqAiWRMCS8DkEDyFhDsplYRwunwviAEqAAhIkhaBEiChEqJwA5ThHhrIQNl1lyQn03+ycGJcbtAiHrhEgOgGow7lqjKXDuXqMbSB5Oj5Xj3B0GEfF58gwthjjKPlsBUyRIUwhRBUL6AI+89uLZ86kXxQLIbmAK8dYCoStRTgalCHHWUo+WwUzNAhHjfNUKEfJ52oxjgZlK/mAjM9R4YBOCKr4HDWfrcY4SpQjAVkkQBPyqGKERfCYYh6dYGYKWTSSniGkpwsBSmrGxf/04zeX6GkQMwVlXuUx00F2GsRJRbhpXE5mVqGpoMqn9JbZmpuc3b38soKCar+rodLZFK7sbqCqVeJI852dXzqSGx2JrbbEWnNivSXxuHn5cfPK46blrZbl7dbkVuvyVktyuy35uCWx1biy3ZDYakk8aV/aaV/a7krsdCa225KbnYnNzsRWe3Kra2mnM7HVkdjsSW5cX9z4QZPbODxSVl1hqw/Yop6yWNheW1kSC5fWR/yNdaV1wbKmypJYpSNe46ivcjdWOhtCZQ0RV7ympDbsqq+211Y5G6oLo0FvQ6Qo6nfEosWR4FcadzbVRA7c6XyyMloUyO/sa3idmB651XFvtHdu5vbGozuba1OT83f7J28+WplcWBkfmBm4M3fnUXKkf7S7uy++9Xwz2FEdG2ieW3nUe7e7vM7lq3c7K4vKA7bKGndJuc3msToDpTnOHEuRUZmjVRfkSo2aYqe9sb2t997dyfnp+ZX5ofH77oDPVhHAjTbcWuhq6yhpu5ZuLJSHY9aGpp6+EdQVzK9rDYTazTa/tjTgrW3vvDbcPzp7c361b27+3tbO4pv3K7uHS+8PEu/2E7v7s6/fNU4tjb36bfX9/uTTlxXd12qH7rQ9GG2/O5x4tjUw2OfMz/cXlJblFBbl2AvyXbmFFUWOkNHmcniqZuYX59cTmy/X//5vh4mdtccfdh9/2H26e7j064eBtbUHaxuJV2/W3+4+/nC48Oz1rZml3pGpwbGp2zNzvQ+nW4cneh7Odj6YbL37cGBysXpgpHN8fnJlY+Hp05cf91Zev114/gtR6oELHIN3R7uGbtU2NUtz8rlZOfZAdVVd0/D0XOutW+03Bypb2tUFTnOp1+Yuz/eW2zyeUn9QojeZ7E5zmQtVaCGRChErMakSFSt5pByUqGCRAhaIYFwIIBiAYAhBIgISxkUYqUBEUpgQgQISJiR8oQTECQQX8WACQMQpLJgC4SlsKBVA2RAfxQgGD8vkolQI5fBxHsrn8iCxSMRic5gckMLiyEVSiVCQzqCLSTmHEJ2j0SgcdiYLSGcCKWwgk8XigQADYKTymBk4SsoUuFhislnVWj2VC6Vh2AUueoknKPJXpPIRpc3ubWz981XmVRijoHyZznCZyfyBzol0tkb7WvjZxvOZmZdp1BQu669Xr4gsuYrcHEAsuQwC4iwDU0AiGk0GLv46jSa25PCkJF8pSedwrlBYVxmsc3T6RRZwgQFSMZJDkBycyAQRjkh+nsHJ5MFsDIdEEg5O8KUyGg86y2AjWi0kk2J63VmIf4YB/kDnngV43zK5Z2HBBZygKBV/4fD+B4V2lg1cYML/dPZSioD8v89dPkMDz2SCl3hEafttttGrdtUQhf6LcpPaUyMpqQINpbC6iCs10qW6VIEyFSIpmPQqJGHKzBxdPmIsJqwuLN8nKQmTtgrIXCKwVZClNYpAhzbSzXdWi92VSn+trrJVE2xRB1qU/jaJu1XmaZN6GmXlcUlFnHQ3yCtalIE2aUWzrKJVE2wTF4dZIpNArjMUlBAoalWJbVpZvlZl1ilyjHpToc3scEgtOfrCQld9Q1FDnclfLsnLF1rzJUYLX6MVGQ0qq05fYMouLjSVFFgdRfkuu6nYmusqKCwvLnAW55YUm0vydTlajUkl1isEGhEo5zPEEF0AMmEugII8AYIKYaEYJnCuAAUJFJELEA0GqmFIg/DUKKDBAYWAJUOoWoyrRmEtDOggrh7hZvEBEYeRnV9YeWOwffSB0qAjYI5SgChwUEkAcpwrRwEdypNCbCkEyCGWCmXJYYYEYcj4HBWfq0E4WgxQIlyVAJBIwD9fOXORkaomQC3G1RFcDZ+pw0EdwdMIeWoCkCNsJcJRomwNn6vis7UoXQdzlDBDAjNEKFeKg0IeFQUyMB6Fz6UJuDQBK0MBssQgG+fSRVyGjMtRoLAC4SghtoIAr2Re/l9/+JqC82RyvlqFaTQiuVassCjVegIG08wltuKqgNZTUtDc5GzvJgpyS2sqXQ3VBQ1Bf1d9ulKhq+8c2H4dT643JtbakhsdSxvtixsty9vtySdN/77ETjy53Zh43Jx80pzcalnZaUputyV2Wpd2WhOP25cfdy5ttiY22hIb7YmNjuRW59JW++JG+9J6V3Lj2qPkt3Jz68hEeUPY01jtaax2N9YU14bdjXWldVXeeLS0PlTSECqpC5Y1hItqfWWxgKM+VNIQLo1VFdVFymK19vpIcUOkqC4UiEfLavye+rC90v9VcaXzn0VAYWP52PTAV8gFaq7w8eoMbpGQVvHPK1M9vXXyCtPASP+vr7fa7nasLY2uLY1132kbmbxx735HS3flxOSdvput9Z2hgdtd8a4aX70z1Oh2hQtL/LnlUaersqwsZLd6c3NdxkitN9ZUbfc6zc4CWCEoDwXHZh7dnxy7N35vanZicf5RrKMdtVqFtnyVt/ysSkc35Jod5YWhiL4g6Gzqm9l+Nr66+WBh5dr9iUhtRyjSogvG/W0DE48SD1Y2prdeTm68HFt7/mD92fT68/mVZz2Ti2PPXy2//dg/txC5daNp5F7Hw5G2sfvDicXeW/3t0cB0S/xBrPZ6JNRe7g3kF1izcgiRHhcbJh7Nz24kFx4nf/9/ju9MjvTdH1tY3Xz885u5tY2mwRvJra2R2dmB2dmbUzPhtp6SqlpfrLmlp7f33vDA+FTf/fG7i8t9E9M3pqbGVtZa708VtfRUDY0OLz3ZerO79PzFws+vpD5/Vl3D6ORMpCkebWnR5xdojPnWfEdlQ7z9+q26to6W/puheGuxP1oRrXeFqgq8FbkutzbPpssrkBmtepudUOpJlcGQV0AoVBAhgUQyQCjlYCSICSGUQHASEZA8AQniQggjQIxEhWKQT4BCEVcoZRNyKiaE+BIIJtkAn8VF6VyYA/NpXBDhYwRJpPPAywB4mc25zKSnMug8AMqWkloxdjEzIxOCpaRELBJeYmSyEJQG8s/SaAyQBSEgJsAJlYJQya9waBSYm51joiIAVybhEBKb0+4L+cU5Fo5CcRlE/yUjU5Bj/A7GpIXlwwtzxuIyqd78h+8v/yUl/QqVRWXj0baWupt9ZxHyu0wqBQJSUZ4wP5csKJTl2aiw4P9j4j6f40wMBL2zzqcNWp20I2k1UUMOA5iQQwd07rffnDrnnHPOGR3Q3chogGAEc05DkBySwwAwIZDDGUkj7Wq1u/b5XHbZPtsfHT76w12VXfX8D79vz5AIQJRKgJaTZhMLl+0e5YIaPSCT8VBkWCQeYPHYArCXC/TzRGwQGQMggKJRuQKmKYXViJlMvSJwnKRkVpNEKuWj+PA4hwGIMZNeolKNYHgvjA6R0n4EP8DhHhAIBwjpsFTJUusAq23vOO/AuOCoAPnloYFhmPxigPFp39iQiJQozaQrhbiy2nQddCa/EhOY0Y26opAjKrFGUFsQNjrYUu1hEQzpnSxYJVa5YEeC9uZkwQLmL5HByiBpOSiUik1BMjKBpzqKwjwea+CREhQoGhvL2kpXVVrSVo4pc4vK7Lw6P6fJz6pz83RqVlnsastdbbmrLnb11QUiXGDLrZDeInd6YJVMZdEq9WpaqyFMesKgF6iVqNUsdZjlTpPcaVI4bXqPx+4PuPx+R9jrTgY9iaA75LIGHDqfVe3S0iYaU5OQggJJWIRJ+LAYRCGUQhEMIAlIJsVlMlwqhWlMpCREelJiIiVGXKLDAT0B6FC+FuGbMIkZB6wk4KRRJw7bcMiCAWacb5EKtQSkRCADJLbAYh0qMuJCFQxoHP7A9PzkhXNSrYaGRToM1ZOIGge1FCxDACMB6yhQQ4EGTGxGxUZYYEAERkJoIgAzDpoxwEpITCQkpcCPe786wO5XSREjBesoQI1ydLhYS0o0hFiN8pWwUAkL5CBPDvFIiEGLh+UCllwwSohHQIAlErMB4SiO8KQYoCUhPS5SIAIDgWhRWI2AKlhkxBENgSoIUE+AFhXJknB39XxGBe2+XMSTdnlSXnc65CsmLCELl9/njEUCjbImF3HMzbhn5hC33Vsvhhu1YK2Qm2v10lLv8uqldz8uvdpZWn+7sr59Yn1neX1n8cXW4sb24qt3ixs7y+s7S+s7x17sHHu+s7S+vbixvbSxtbK+tbSxs/xi69jGzrGNneWNzf/S8Y3N4y/eLj9/u/z87YlXO8trTw8ZPafuPix36oX5dnKumV1oJzr1Uncu2qknZ5uJmXp2YSrWrKamG+FmOT1Vi09Wo51qoJnzNkuRZjnUKIVaFWcxGahk7MVYYCJvy6d21aqlIZ1M1Qjd+Pbmr91qKGR+/HqNLnvpvPPF6/vJuYldgn5j2b/16h7PClYWsv+8syF3qrCwefPFvTPn5ptzhau3T504PblysrNyoj01nWlMJ6rtWHoikKlF09VouZ3OT0Ty9Vh9KhfMeCwhRzAfCRaiupATdTukkYC3WkxN1lvLiyfOX9KHY/Z4NlzrOAoNqd2frdUn6lOR+eV7bzZf/PCHl//05zf/+KdrL16Wp5bLrWU6mqMCaZUnrc/UU9PHSjOnKgur+eUzlaXV9smrN56uv/nTP11ffzN//ebS7dsrX3998dHDS08fn3744NSlK0tT7avzzW9OdB6uNO/PV27PlVZb5Wo6Y3H57j95uvWH756+3/iP/+u/nTy3ZPO4woFEOp4pZpOT9crDta8vXLvUWVhYOX5yca5bL010T56aOXHs7qP7333//dYPv3/zhz8+fL359P2HF9//buN3Pz7Y2pq6eF2fmTz3aOPp9rs3v/t9dGbGVMgtnTidLJVbC4uuYNDi9AT9oeOnjt9++GD1+vWTV64tnb24uLpaX1goTE3FJmqhQsHk82lsTqXZpjY7pCoDpTTQehOp1iJSBSxViFFSBBNChORCOA8ihAgtwqUSSiZCcBAhMAxHCUKCU2JCxkGlLEzGQ6QMMTwOwQIYkaAERstZIiFOkxRBSmCcC6EcGBFgGFsIDI3zKTlF02jPKHMvg82DQBiBORJRP1dwmCUeFoA8BNCaNCavWWbRuGMhQEEfYjExhZRUSlliANGoS+1qolIRai20O6AIhHaLxQKd+R8YPDoST09NTx47cfL6HZ0v1M/nDrI5e4d4leUTleXjn4xwhwUCUEaCeq0ukTJnizxaNcCW9I3xmGLxCJ8/KhSOitA9A+MiXM4UScZEQC+Hd3B0bJgj6OOB/SIhadTxcRykaTFG0jqj0uWyZVISvVakoCmTmkdAHBgc4gv7hSLKqKNNOolCNgyCwxTFVqr6hMDu0WEGho0TslGUHsLIw3zhISb/4Aj/ywHmYY7os6NDnw8wIIt7Px8WGXzGdPNzHtxL6oYJrckb5yiNQqufbXYLzB7U5GFTqgMAJNSaAFpPmAOYPQHoIiJTjI5U8XCZqQ18PgRxdAFNcQ6JNdBYg4w1ZNEJOFTRNVZUEyvy6oqquizPzqjzs6rctCo7p8p25ZkFVWFRXVlSlZdlha66sgy4k5DFofN59D6nMeaxxL3uRNCTDHrTAV8mYI+5PfGwOxa0BO1an0Ht0CmtGlonR+WUhEREuERMSCACBGAhiIhgVIChAhyT4BCkQCEVDGgwUIWBOhQ0woAZBkyQxAiLbYTYjguclNhMiw2U2EpIrBRilcJWCnTIURsJ2UjQQkqsUsyAgzpCYsRBKw2hOP/LkSNjQraKBPUkaCABCw0qUEjq8AUWlztXL0t1WiUO2uSYW0PaZJCeAHQUaqARLQmoKcBASkwEoEcEJkxkxIQGXKhFBAZMrEd5ekSIC/mfHtp7gDOM4CI5KlThYg0u0GACBSJQIkIlzNPhAj0p1uJiHQEoCbFaiWi0uMFEmywys0uvcRjMPps35JZLET0NahG+EuKbcNhA4UoaUWAiBS6iMRGGiGFUZHFoj4DsXUc+leeCllzUkguYM35rJugqRKV+A5sUWONhRzGpSoZsU9Pu1ozG5w01CtHORLJVbZ5Y2S+T+1evXHn3+8WXO4sb2wvrW4sb77ob77obO4uv382/3Oq+3Fp+tb28sXPi5c7p198de/vh2NZ359/+cG3nT1ff//Hyu+/PvNxefLm19Grr/2/Gysbm8vPNM68+zNx42GcNnL73ONYoR2cb3nYxMVf31YuRZtVTyUVbVV81F54s+0rp6EQ+XE7H64XQRCFULzjKcVejEG0WY61ytFUNNyux1kRwspScbvoalV2pSnJUTSqL7rVn9xg+ozihf7b9jbmdIMuBG5t3y6cXfmuUOyaDv/vhaXU2P3V5+rsPL3sN0N/ArKv3z9VXOohfdf7GmU63jntUU8u1pe5EuR2bnM1WJhPVdrI6mWjPForNWKWdbrRy/pjDnfRky4nJ2Zq/lASNepFWR9k9tlCs0OgcO3k+XWxIXRFXvdU5uQo7PWK3RxtJpErVY92TJ6/fvfn8+dfPXtz4+snUyQt0PBWpt7++8sDkr+hTk7Nnr56+8821J+t3nr88//jZyoNv3/z+++//+c9T126uPnu6fOvmmbW1y0+eXHz6dPXhk4tr31y9du3CfOf6bOXRcvPxwsTthfy1qeypatbtNN+5d3fj3ZtvN5/+L//zv924dapcip+emj/dqB8vpTqJSD2VSHpcTrMx4vPONGs3Lp9fvbA6c3zh+bNHty+df7x29871a7evXb95/faNO3dPn7uwtnZ/Z3Pz1KmL/kTxxNnr179+EiyW5Q5HPFPyROI6p4M2GkxOVzaTXTi2cObSxeMXLh4/d7F77HixWkoVi+nKRDSb68zOpLIZl9ens1oJlYZW6SmlHpLKEakcpmQQQYskMATjQgTnoSQXorkSmgNRXIwQYySKUSiCwziJUDIxTAhhchyixwFimC8cFAnGAVCMEEKYYIshnFLISYVOoQMxio+gAEoKIHpIIDnEZO4bHBsVo2MiST+fN8wbHxeKBrl8JogilIoFiGQaLaJVi/Qqjdelt1nsbpeAJAFaNiYBSL3cGvAKFEZYY4tV6p58ZQ9bmGjOHeBJRmQyT74qt/uFapPW66G1yqNs5n84PFroHisvTP/NVwfFlNwaCmmjMcjihHSmQZ7oVwf6hzngEGtcCCMSiuxn8g8NsYe5QqZQwpbADDFwmDnGgcTDgGT/+Dhm1ON6LapSwFIpJFPDKrNYqWOjmJgiRQSKa6VKq2FQBPQCmMpm03kcsFzOQdFevngQwA5xxD1jzMFxTu8Yu2eYs3eEc5DBPTLGOTDI/Kx39POjI//Q07+bJRA7fb9iihzVWVu+0y/VsY2OQULDBugRVDksM4xr7VyNQ6BxMWnDHp54lJTCOrNQbeWqnZAxhnsK8mgN8RdkyYapOGsozBmrS4ZqV1dapGN1abQIBkva+gn1xIqyuqKaWFEWFtSFOUVuWp5bkGcXZak5dbGrLC5I84uy4rK2vEKGiq5SwZ1JywNu0mVROI1Ki5o2aimVHJTjYgIRYBIuKgEwEIZFBARIcVBGQTIcUcGYFkV1BGQkIR0C6BCRCRNbCdBGImYMdNOwX444ZYiZgu045MIhBwZaCchGwTYScBCAnUaMFGikYT0h0aGAHgOMhMSAS0w0YqYRMwnbadRMQUYashKwg0bkNLqPMSyGRTYKsVCwmcasFKxEYW0onjl1unVhVWnQqgmJQwY5pBILJVZiAhUp1ihAPSnREZCOhtUkoEaFZhywYRI9KpSCbAUiIEGeGhWQIPeTowf2jI/KNbiSFGlIiRrj63CRFhcbCJEJ5xtxjkUKGElQDgnsLosvG3MWvJ5COFyIBYsJTz7mKyaixRRMCDBsHMN4iISlggUKTIwTQlQyDgJMDOVhlATUkPqA7RN2/66+L7TFqK0Ud1QS9lLYVYm4y1FjxqtN+FyllKectBYzkcUTsZllSzQS75TSC5PJuWbr1LF9Cip0+faVze/nNjbnX24tbGwvbux0N94tvHy38HJ7eX3zyrs/Xv/uXy5v/fnyy+8vfbt1/P76/I1v2mfXkseuu+fOOZcuLn379sSrzaWX29317eWN7eWN7ZWN7eMb20vP3q6+el+7fHvQ6j19976/kglPVQOT+cRU1d8sJafqiclKdqaeaJVSsxPJTqUwPZHulDJztfh0PTc7mWqVU7Pt1OxkaqYZ60zE2xOpTjXZqmQ79UC9vKtYL3D0NJ4yn7xziorbiaz59ssbgYWSvui7v35t4sJ0v0fmbIW//3GjNpUtnqzufFinArovcd7lh2cXrxxDEqbJC0uFlQ4Q0M6cap06MxMquHLNaLYea83my414cybfbOfz1XipGvOELfaAVWNXm4LWcDmt9tgUDrva63HEYomJWr7VzlTroN0XmJ07feeWLp2RmD2OTPXquav5eic9Pb927057ZTlcnah1ZiLJtC+VL0zOWZNldyxfnqjXZubmzly6dPfx5Qffrj5dX//wbuP7ndUnjy8+f76y9vX5x48uPX12/N7DyXMXVx88uLy2dv3qpcvd9u3F+sPuxDcLpYdzlevtaiUWvHTh7KPX3z57+c3/9j/9y70HF2cn8+eajatTjScrU0+Xp+/OTd5oVY8Xco1wcKk98eLpg7tf3zx58dSDtevz5dRKOb2SS64U0nPZ5Gw2PRVNtHLFVCrptbusGotcYaG0NtJowdUGrdFRqTesbofV50UM6kKt1G41CulMIhqJh0MhpyvqcGZj8YDXF/R45zrtTCJqM5mlSg2q0MBSDUyrQEoKkjSI0yBOgzCBwCSIkDwY40pwPkhyQIItgYQIChGUBKd4ECLBKQlMgKSMC9McCSUQo6MCoG9cIEakIK7ginCUUAMIBeI0H0KFCC5ACBaAcWFihMM/NMId5ArHxaJRnmCQzTk8yjoyzoEVSqXZwgC4EEkjlEogVyJalVhGSvQypcvCECH7GRx7NGwLxQ5w4MbK6XO378Ym2ge4cPvUKcruGpRggwIU1dvlLo9YIe3nc3cPj/28l1nsLk10p3d9vgfU2hCjdRCnhXrzKIxxCXIfk/vFwQE+iOmcLpneABDUoZGxg0MjA6xxhlA8xBccZbEQtZxL4j0MFqzSQGoVoVejcqna7JTaQixKycNJISkTEKRETpNaNRvGRwTImBjuF0F9bPEQR9DH4PYMMPaMMA4wxnsGxw4eHT44yNzbx9rXz+gZZh4YZu3tZ+4fZO4eGO2HCZ7J8RkX1yTqslCBb7SB7sA+HqbxxM3ZhjxSlIfyynAJdiRGZWZboRafXYCdHq7WCjkihDerSTXV8aY625Yl66NyO9cc1eRmdOWuqX5MlpokwyXQXzHUTunKS/rqcU31uKKwoMzOyTIzdH5OUVhQZObUxa682JUVuqriormyiHiyfZhiXKkfxPA+vex6TwAAIABJREFU3jiEQWKJCEUhKQFTKCQnUC0GGXHUhGN6FNSjEhMuNpNCBwa5cNiKiSyk2CFFrQTkkKE2KWKXwnYKtBOQGhMBEFuKC40EpIcFFkxswyVWHDTgEi0m1mFiEwlZKNBKAiZcaCUlVlJil0I2qcQuR5wK3EEjLilkJyUmArTTqEtOKBDos8M9XB7LQeMmCjNKSQOBUAis9Uejc4vZbheVkQpYYCFAEybREaCWFKtJnpIW6nDATIBmCjThEjMCWlHQAovVsMBokHm9Zq/HGo06DCb6J/t+3a9AE+WURiZRE0INztOiAiMBGEmBgRTqcaEc5pIoDxCM6b1mez7irkQ9xag7H3YVw65C2JkPutJB2iiVG0itRam1yJWkSAbzaJRHgBy71+QMW1wJmznhcqQCe7hDP+n/wj2RdZZi7krMVQ45KyFnNeIsBK3ZUKSRd+Vimkwydvx0cHZJmogFOtX4XCs+U68fWzxAEbnb9y+8etfd2Fx+ubW8sbW8vrW08W5+4133zfalVzuqVKNf4ThEWfaRxn1i6SEOfpCFHhon+kB1L6r4FQNv3Xt7/s37pY2d7sZOd327+2Jr5cX2youtpRdvz719nzhzsdcbunT/m0KjXF2cys93qkuziel6Zr6emSpXFyaznXJythZvTxRmW/FWNT0/GelUc9O1fKuan+1EO/XUdCPZrmQ6tex0Ld4u5Tr1cLOyqzNTH9MisqTp2eZdVcJFxGx3n11NLVXdE8E7N08tXDsmiVtlk6GtP75aXKlnThaevH2s91q/pLnJY7nFS/NU0lQ/Pbd86ZQ+aFk43T51bjaYdTSm0slapDiZSFVD9ZlcYSLpiDuDGZcn7DB5ra6Y1xhymtMReywk8zj9tYIlF+8cO5GoNme6JwCjIzm5uHZ3Ld6ss/VGUzz9+sX6xbWvLz9+/G9//t2Pf/hw9d6dV+/f/Pd//n0gEXMWC82F7spi9z/90x9vXjxriURNsWyi2r70dP3F+3dvP7xbunH15Ndfn157cP7Bw1svXlx8/GLp1t1zj7858+jxqftr165fvrE8fW+x/qhbezhXvTNXPdvML7dqN25fWV//5i9/+e7qjdMz1fSl9sSZRv7qdPXJ4uQ3C9W1+fLt2dq5Zv7MYmPr9ZPn608u3r30/NnX3XL0fDVxvZa+VIidyUZO5RKz2VjYY/U7rfmAP+/2eK12pUYr1egUGpPZZPeHQ/agO1PKq6y6k8cWJvKpRjw4kw5Oxr1JhynpsMbcNqdFF3DaMiF/JuQPWWxauQanVTitRmklQstBnIYwKYTJMEIGI6QQxLgwKkRxIYxzQEyEEQIU4WEoE0VHJSADkAhxUqY3sgFiQIAy+dAYHxgQgywJKsEVACJl8qExMcIGMRFCixCKDxNsAGYIxGNcwcAY8+gIs4/JZXKEOEYo1LoxAdTL4PZzuIOAiAOCGE6gcqUj5OsT8nbzWPZo0BkOfNHLGIEIT7YI6R0Ll64uXLtszlV+eojnb8x6s2UxpmRDql4R5Uyn+DLyAIPRMzL2m35W4djp8tzCzw73w3I9KFX2CyWjIDIoEnNkUrFUtqd3eP8Yh7BYpHY7otP/tm+gZ4Q1yOENjLOHhIIBHm9QIBgQCA4OjTL4YiGlYCMYF8HYCHkUpAchlCMR9jI5R5jjB0cZBwYZe/sYAyOsYS57mMsfHecy+GIBCIlE4kHO+D4GY+/wWE//2O4jQ1/2jewfYR4YZh4a4R4eHe/jcI+yOZ8PMceUpgHKxDX6VOmqJpoelOl6SXVkok47w+Ma97jGq4hN4O4UX+fpwUmm3T6sswiNHtidRAM5KlzWZacNlUUyOjGicPFsCUNlQVlc1NYW6WxTnqhS0aq2saIuLevKJzWVFVVhTpWblmem5bkZdWFOkZlWFOblxSVlvqvJzulLs3v49N/uGUSMFlSjYYwNGxHYCKMmFDGiAiMsMuBiEw7aMNhFonYpZiYhCyGyknwHIrTDIgsmNhKAngT0qMiAiAwooEeFFgo0S1EpiX41MgBLhA45aSVBOw26pJATF7mlkFMGW0nATiJ2ArRTEocatUhhK4naZYRFjlgViFmK6EnQLIcsctgghQwKxCwnCBD4TV/PGJehxiAVAmhwiYZCQBSS+0LJxWOlEycRJaVBQRuBWClQT0NmKWAkhXpKYqAgMyExkWILBjpQxIaDRlQoR/n+uD81kY6X4unJtNlr2vXlf2DalIFKFoLHKXScxLg0KtSRoJoSyUmJHAc0WlpmpDUmqdGn95RCvlrCX00GJ1KBiVSwlg5Uk/5izJUNOvMBdzkcqcSUMkABcVUgR04IXCm/JePxlALBUjRSSX/GOPrXI1/6W5VIoxCopfz1dKCWidbSiWo6Us/EajlvLqXLZf3zXUe9TYQDnlrON1kKNHPJ2c4XBFF68Oj02/8KxuL624X1reWX7xbXd5Zfb51+8uq3gMxRmautXKldvte5+Wjp3saZR28vr7+/t/PHB1s/sOyJiftvT73eWdrYXtrYWd7Y7q5vLT/fPPZsa3l989Lmh9CJ80ejyTP37ydalcridG6uU16YTk/X893J9HS1PD+Z6lSz3VZ0qpJZ7MSmJvLzk4nJcn62lmhX0zPtcKOS6kyEGrnQZDFUy3trmVA15ynldt05Pcu1o5CLePTtlf0q7m4DdOHW6ekTdXvR2j1Zu/f0piJqMzdCmx9ezC1UF89Ovt/61plwf0lxTDVf5/SMKmGJdHLHLh63Jl3pyVRjruRP2ydq0Xw9Eiq6k7VgthzwJl2amN0Qs5oDDmvIG8yn9dGgJZ/K1Mp02GPLJ725ZChXJN2+ieUTtlRe6A/Wji/fu3fXFEmO60zxej29MFdamHvz/vXDR2utxZmnzx//8P1msJm+fffK6SsnW+cX/+//8z//5//jv3373et7T+4fv3LpzIOHj3c2X7/fLM1NN+e7rdnuytlzC6dP1ZaPTa+unrh968Ste6ev37l85drahdWHxxe+WWo9Xmp8062tLUycqMRnyvlHX9/8T//2+2tXT9ZyoUvTtQvt8vlm/uvp8tpCcW2hcHemfLGRa5djbzafvdxcv3DnwqtXD2YLwW7Gt1qMnsmGzuZj3VSwGnQm3eZ80DWXCB6Leqtee9Rushm0crXS5fSoNVq1XuN0Ogw69XQuk3Kb6gH7YtzfCtgLfkvGZwvZ9E6j2ms3+Rwmr8sScjltBqNcoSIJGYKSCC5FKIUYlQlQSoDgXBDiQDAfwwGCFMA4R4LzYJSP42wYHgMkLAgeE4vZIMiWSFhidEiMjokgAMVZYmBMCAhhSgAgDCEwCsBMEBuX4EwAY0qQcQAEMAIhSVJBscXAniNjApjyBtxGo46UaxCSUho0+1mcER5LCAkBAtI6rYBK9pvBIQGpbM1PCuWqnx8c/IrFF+ms5x7eP3Xriq/S/Hkf4MhO2BIZ0ubaxwFkwVjz+EmBUv1Jf+8Qj/N5/1hioVtdWPzpvkMMoQSXyyUquUStHIPAYRTSOF1H2YK/+nL/oFjMVciUocjuofFPjgwPCcVH2WP9HNbA+DgLAFliaJApUKi0YoTqGWQeHB05KuYNYzgPoUQQ0s9i8hCQB4EcCOnjiACCoNWE0W7QOcxyk56W01qtklbQQzzOnsGB/QOjBwYYowIhUwLuG2X+tp/RJxQf4ox/NTDyD71jhC8xrDAxTS5Nrj6utQ6gtC0zARs9XK0bssU4Wq/YEkJdCY7O8wmTx1QZxRY/7k2xtB5DcVqRbFCxpiI7TcYbcKAMR+vmyRVVZVFdXeTakrpYxVHqqErzsvKysnpcW17W5Od05WlVflKbm1Yk6kSkrCnOK/LzqtyCOjunKcwKLGGBykmbHXKTScwXGDBUigI0BppwoREVGDGREQEMkMiIADpYaMQAMya242InJrLCIjMCmHCJjQIthMRKQg4accgRpwp3KHANTX05OASCoE8jdckxhwx2yCCHFLBLAacMsdGImcatBGwmJFoaVBOABhJrYYmWAq1yzCbDLDLUKEXMMtBIi01SyCGjpDD880N7hUo8EHP7gpZIxJZOBTyRgD6ezi2fqJ04QWvlegJ1SSmnEjIqIAMFm2nQJEWMNGqiMAMF6wiJEuSrYJ4KF8hlgDPhCVaS0Uoy3shSLuOuL37KtisC1azBrbP5dZ6Yw+U1KEmBmuSTMMfrMwaLEWc26MuH/OVwZDIVqCf8tbSvlg/Ws/5ayldLBeqpUDUVrWfi7WwwG8BRjgzi0CCbJPnuVMBTjIeb+XCjYkvFf9F36G9GDirSIXnMQwadYruRZ9RwzLIRGXhUKrIWE/ZsXJvNhOaWnbWOMhlJTJdTC834bCM/P/MFRk4/2jj3cmfpxdu5F2/m1jcXXu50X24vv9hcfb3TufP0t+7A+e//5dbOj+e3vz+7+W71zbtTr3aOv95e3Xx/8smrz13h8ot3qxvbyxvvuy/eddffddd3Fv8LGM82r7393rl4nJUtnL5719sqZ+ZbyalKYb4Znyylp2rhRineqgbrxXCr6CjHvZ2ioxKP1bORcjLezNuLSXejai1k/Y2yvZT01XLBaibWKMSb5VCttOv2uc7lS0urq/MfPqw3zs6k5ivffHv97v3LhZnU4qWpF9uPzTGb1K94sH4nP5vJdkIbT69Vj1XH3fK5K4v3H99Q+WSVYxPtMzNE0hKsRpvTpUjeU6yFy/VgOOvwJGzBtDuY8ThTHnfaa456KY9DFfQr/F5LNlaZbYQbVa3f64gGihMTjlSO57SnOtNSV2D+7OqlezfBgMdcqRw7d9lSKNjLRbZVF61V3dl0vDVxYXU1MpF6+eqbp9/eR6Lu9ffbO/+4PXt55dz9G9efrB2/e/fKxtP3//LHNz+8f7W5vf7m9R/++Lu1bx90Vlfe/+nDm53Xmbmp0vTMVKXZbbaW6tXVevFcq3R9tnZrrnZzbuJ0NX92furDq+cXzhzLJ/2nm6VLrcqVdvHmZObObO7BQvHRVOFeqzBbiF6/urrx6vG1tUtPnt5pZUONiLMddk6HnVNh12TIWQs6JyPeuURgIeJZTgaqHnPSqs/4XEq1nFYoLTpjyuZ0qJVmrXIi4MvbDRmHMeeyFH32vM9WCnsybmvEavRaDXqDRm7QKfUGmVoLklIIpVCERHEaICgOSjARclSCsGF0XAIJIARGSRAlhRgpRDARjAohjANATIGIA0g4EjFHKORLYIYEHBMDPBBmcPijAhGEURghBQiShyACGEUomYigxxFCQlB6q0XvsDh9Lr3FNMQTfdI7LJEptDar1mzhIqjOF+wb5x9ks0cAHg/kclAQUcmZALCPwYkXC550bD+DtXuA+cujrCFKnZ2as0eSu8fErW7Xn80FK7XfDIzoQtFQudLDF38xMHCEMfb3+w8FZ6ZK3cW/3rO/j8tjgyBHRjAJ/Mg476vhkV4O7zCL9/d7DnFgnAlBDAT/rI/56eGRXvb4IJcxwGEfHh05OsboZ3KODLEBBOOB8DCXK4BBzGDATTYBoQJoBRMUjYm5TAFHgEJ9PD5TDLNAsJ/DZyEwptdqjAa1WS/TawQwvH9kqGdwiMHmixBsT//gFwNje4ZZB1js/WNje/qG93IkymQR9EQPwzTsCH/OIQ6ANEetVzrDCleC8GSoQF4eznO09lG5vocnHlNomCaHOlnhGoOQt4iFJsj4pKYwR8YaULAsClX1ta5moquvLn/GJj7aO8TV+W2dM+rqorq4YCgtS7zFr0DNIVx7BCT3CbCjuF6Tm5JmpujMNJ2aIpItRa6jS7ZAlQNRaEVCvpzGBwTcIeG4gZYYCLEJl9hR0IaCNhK20bCNgu04aMcRB4XZCMRKwFYScpCgXYYaacRCQ3pKYpLBTjmqIYlPBwZ4kNgiQy1S2C5FLRTskONWCjRToIHGtDSqkUFGFWJT404j5bCqPG6D06ywSRG3HPMoCAeNu+WEU45aaditoCkQ+un+PfKwJ9UuRGrxaD2dbZbC5YIhUywsn8jPzcNSQoWjJgrVkYCGRnQEoidhPQXpCImRRCwUoiXEFgPtD1ldYYctZPWX4/FmId7IZedqpMe+61d/RQZMxbnJQCkaLIWTzawnbKHBYSPOlQKj/ojNV0+Hm8XMTDU1U0538ulOMdmpJVv19GQpPpGK1DPeSspaSmmzEU8tJdBhn/d+ioMcuZjDlTARhx72mI8Swo8Zg78WcP9qdOAX7OGPGIM/H+r7aV/vb3mCXwwN/je9PT85vO+vRw6FOk1/rWQslRIrZ+yTM+p8Lr3QyC214rPN3Nz0Hpxe+nbz1Mvt7vO3C+tb3VfvFl6+W3r5vru+efbtTvvGt5+7Aivb/3hifXNpfWt5Y3t5/d2J9Xcn1nfOvX03e//5r32Z5svfr65vHVvf6b7Y7q5vz/3Xi9TbpWevr29+0E9OQfni6asXncV0oDMRrmdinWKwUUy2m/5aId6qxhqleLsabpbj07XIZCE9VUk0i/m5WrxVySxMB9sTiblmtD2Rn+1kW5Viq5KcmohN1Xe5cxYyojbHzJqMOVdPTEwki/XQ8ePTVy8dv7p29ubd85evnzp5dnZz496LJ1cun2+/eHarc3wKC+tWbi19s3bOF1JWarFT55YQv8aactWbOW/SHp8IlmvheNadLEbC+XAyH07kgtGM319I+YoldyZnDoeDhdTimZX2/LzO7SSdRnPCZ4iFYZMVs9shl23m1PHLt2/7KhVnLjOzvOxIJxZOHXeko6XmRHf1xMLJ7vTcDGnXT802Hz5YM5bygfbk9OqJPqvs1I2r529cXrh65fLjR9/95Y8bf/rw8O3G6Vs3Xm1tfvjxw+L1c3/5H//yf/0///ubdy/X32w8evb48YO1e5cvnT+5fHxxaqlTmy2nL0/X1uYnz0wWVqcbx9u1Ssw3W0xdbJSutfLXW9nr7ey96cKj2dy9ycSlWmIhH7t+8cQ3j289enAtF/G0Yr5jCf9K3L2U9NZD9mrAkbHpqx7LbCJY8jlyDmPV62j4fS6dBsEIvUJd9XpTVqNZr4rbLHWXvR7yhq36mNVQcFoKblszFs55XT6jxqDR4nI1LFNDUqUIl0owGYSSKElJCEKE4WKc5kAEQwQzhZJxISCBUAgjhCgmgVEJiAASjAugDAHABiTjIMARCXliMQ+ScEGQJRazxOJRoQBEcRDGRQhKKuRyhZyiSVgmZcMIRNFKo05pNupsDrPDKqbwT3pHBKQalioVRvMYKmMrDCqzG9U79oyNHh4fHgGEAzyWgER/Ozwi01qb7Yl8MQcQsr/bN7Tr88OfjvAGRNCAANQHIqDZJTbYfjUwBuqtsFL35cBIH5t9aGj4o72H01Od1vHlj/YfOjrOGeTz+gS8A2Osw2PcI6OsfcPDR1nsL3v6Dg4wAJw6NDz2cc/Anl7GwZGxI6NDvWPMfhazd2RYKIEYbOH+3pFD4+xxAmYIRRwRwgPpASGOW5ygWsWCIEQm1dqs/RzuOIDsHmJxCYXMaBCT5BCb80V/H58k/PH4iJiH0DSXLyaU2l/vPbSXMb57aPSLI/1DAsEXRwc/Z4kEjiBoD33BEGDu2Jc84gu2cBTFQK0TNMeEhhDqSugydWW8xFcYxkmZMZpQhZK6bE1kj6HBijTe0hZmjOV5aapNxBuSYM1QXdJVFrTlRVmiKYvWtNkpIjQhT7ZU2Vl5Zprnyv6CgewVU0MExZJrx1V2OlYlknU0WccTTSzewDOTdKwBGcKIzCDm8xQUeZDFHeKyHXLETImsUtCBgRZEYqVgIwmZCchJoG6SMGGImUaNNKyjQQMNWhSYnoZNUkRHQSoa1ChxgsB+ceiomMIdeoWJhGwU7JBibgp3UpBTjlhkuBFDIxFHshLKliLZUjhRiRTauUjKS+FiNQ0aZZBTQdrlhF6KqilYr8B5oPjf7d+njAeLk6VULRur56K1nKmQkYRiwfZ8bnZGppErUdAgRQxSVEOhOhpSExIDJTFRgJWG7DSsxkWhhDtZT0dr2Wg9k5muZNrFXCPdmKvRLvOuj/9GE7V3VuZKc/XMVDHRLhq8ehJkmHGhAma6AkZXNWlIB2m/hfBZUbsWMivZCqqPgg/DnL3i0a9EjI+Zgz/r2/sZdzA6NcFXwh8d/ZhABRTAkRBiUzJkTAYP8sd+1vPVp2zOR0MjnwwMfXa0/5eH+n/a08vA6L3jvL8bGP7Z0SO/4o6FptrOUs5YLqfPXLDUO6psOjnTyC+300vNWGtyP609tv7+2KvNxRdb3Y2t7sZW9+VOd/3d0vOtM5vbtXO39zvjp3f+fHJje+nlu+WN98sb7xc3trqvNlc33zXvPv7YmZp988fTG1vH1re6LzYXn79ZePHm/wPj3e/oQgNL58/duJiZmigszRRm6sWldnaxk1+Yis/UCgutzFQlPVOPtaqF+U6yXcnONpLtSnmhkW1XSjPNaLOYmq2Hm9X0dDtdLxVb1WirHJmq7yrV0r68P1QOBEueaD5g8Bm0TlkoaUPMmMiBWFLGcMkfyXqiOVe+Eys2g+1uudapNmZL3XNzq7dOPbx55thyO9HMOsuRbCdfaef1EaMjYUuUAs6YJVmOhHJhTdCqjVi9KY8p5HIl4vpQUBP2WzMReznrqxQUTuuIHHOkI1KnWWjScdVK2GoMZnPuybq/NEF4PI5syl5Ivnz06Nrl1fZi6/bXN148XsvUSqFC+tbNq6dunfv66dcnrp+78vCeJhvpXjxzce3mzK0r5x+sff/Pv9/58++ebb64eP3O2SvXHz55OHtq5dqju//6P/zz2Rur2//4/rt//f3Zb258+92rP/3rn3a+397cXr9/+9LXJ7qPu5MPFipXW9lrzfzFemEqFVwtpm41CtebxWuTuRuTqbXp/IOp3J1m8lw5vlhJXzq5sPH0Xjkb6SRCFwqJq4XI8bS/5je3w66y3+nQydxGlVOnCFtUcYs65zS7DRqCokwaTcCsSzqtCgqP2q1Vl73isaU8lpTDmrAYkxZjxmlLe+xRh1mnUhK0HJUpQVomggkAoSQYKSFIMUlKcArFaCGEsgCIBSBjYgkLEHMgCR9BBRDCAyABiLJF0AhPzBBJ2IBkTMRnScRCGOYIRWyxhIPBo4BQCGMQQuAELZUpFHI5QhLjECRGCLlCrTEYaK1BolDLjCZMqT7I4PVyxRwYozVapcECKvX6UAY0OwVS2X4ua89Q356h/hHhOFPI6xkcs4ZCzYUptc/LU+lt4TATwA6Mcr8aHP18cPTXQ8x9THaPQHBgfLxvjNUzxmRDwCBP+JNPDqRbnalTK7/oOXp4nD/IZfczGcPs8d5RxqiAM8Rl9jGZh4YZHx/o+6J/YP/I8P7RsQNM9kE268gYu6d3dIDNYQuFcrWcweX1j3BYYhGXwvp4PESqEGHyUZSWB0KgWm0PhTR2M6wgD/O44zD+6ZFhRKNzRwN6hwVTKXuYHKZQrDMbR4U8uUYHYyRbgvSMcA4w2HsGR/b2jQ3yBR/3Dn40wOYYPapoboTWYp7o3x8d5WsM4WLem8oDej/fFAbdSbbBJ3GnuCoHC9PInCHQ7EYcCdSdkYWqqCOL+vJYMAcG8kSsCPnKqtyMLtORZzrS7JSyOEdnmn/FRBm2jKo4T2Y7klBpP6bqJRWDFM3TaHgqC5WoSXOT0nxHnunQyRaea5GJKqD3QSobKAI1JHJ4dHCAN2pSgjpKZKIgGwnrcUBFSGhSoiQANSK00ohdhttp1C7DLArMLMcsUsRCIVoUshuU8aQnXYiY/Y5/v2+/NRVNJ4JKCd+AiqwUaKFgMwVaSEhPwloSi2XCqXYh1sgmm+nMZCJdjzuTLrlVbfJYjGalngK1OKBWSYPxQDwXhXXKXXt2m8rR8nQl1SmkO/nsdNHbrJDJXHT5VGFxVqMmDThglaF2FWGUwwYFoqchMym2EWI7IbEQEhkkdMe9scl8YWoiN9PMTdWzk/loORqrxDk0vGv3R1wtqXBZRHIEN8sC9bTaqSdgvgEXEQjLGjBEmoVBQvCTPb/520MH/n3PVz85sOev9+/56f79nwz2H4DBj/r6Pu45+ref/2ZIwqzMt3ik+GeHf0PiIhriYjTkyoUNYQcTEe5hDX3FYP3s0NFfHDl6lD1+YHDsMwaHcgb2cIW7eg7+ZnxsHyEI1EuWVFKZzfkXjmkyeXUqEpwohtul0HTBns/upQ0n3/xuZWOzu7Hd3Xjb3Xi79HKr+3J7+cX2+e0P2eMX+gOl8x/+7dT69vKrd8uv3i+8+m7m9buF1+/O7/xQu/n1x5ZQd+vHkxub3fW33edvll5sdtffdl9sLj/d7D59fW3nD5JMRdqcPH3zfHp2ojzXLsy384uT6dl6Zr6ZmamXFiZzs7XsfD03Vy912+mpWnG+lZ+eqCw0MzPVynwr1qqk59vRejU50442qonWhK+W9zWruyIpV7wery3WGovVmaXJUDlWnM3PLteL9XS5lam1s5lG2p33eEp+c8kfrgcdGZsl4XAHja6k1VoLpYrRaC4QKoY92YA/H3KnPAqPyhu2JEo+d8riilssUQvXJuU5tOFC3OI34kaZymsm7FrSoQVsOsxlQi1qlhLnG2RqhwU0aQQaOWEyMbSq31IgV6cTGIy43TFmUGE+iz5g14cC6alOa27aGgnSNuOp48dWz524++Bma6F16c7VxRPLE0vzx29c7l67fPnh/e1/+v7tj9uvf3y782H7xuNbtzbWbj9dO7d2de3Vk7MPrj/7w9sf/u1Px7++dnPjyb/8x7/cfnT77tO7D5/du3Vy/puFyreL5ScL1bszhYtThVPl9EImsTpRutyq3WhX7nWK99r5tU72wXTmTiO+mvefqGWf3bt+eq42nwudKsSOxVwdr6kdMHeT/oLf7rTrI25b1mGq+C05uzZl01nUMlohs1kNVhVh1auUNOU3GCJGrU+n8Nn1TqNOr1SZlEq3VuUza81mEyUTCbrSAAAgAElEQVSXyZQqqVKD03IIp/ggwkewcRhjQPg4TPElGBeAOBKYIZIMCUXDAiFDIhkRA6NC8TBfOCISDwiFw0KAKQbHxQBLIh4TCke5Qp4E50hQLoyMiUVsQALguAiCCVqOU7Ixgaifw+OJUKEERhQyiVQqpOQclJIQcj6I7R4aFstVMCUzub2/HB0/BFLyUFTr85Emg4AkekYZ+/v7B7mMPQNDewbZzmIBc3hUwfjZGxdmVhYwk/XLIdbBEfa+/mERiXFp/IvB3p6RgT2Dg6OA+BCT99e7++KT7fkL5z4bHDswyjzMZPJgEMRQhCSEhKSXPXpgaGhf32DPGOvLoQFQKds9OLB/ZGBUzDnCFR4cE4xLoEE2Z4zPGRhnDfJEEprA5DJQph4UiAZ4glEE4Ukpld3qikU1LpvUpu8R8BggcmhkXG61UVatxmOjDLoDY2xELo/nUofZXB5KZLPJMYFg7wjnEIO3d5D1Zf/4V0OMX+w92CNAcX/CkJvg61z/MMD7lC8GXC5jIGLxhGirF/QmDpJmlsHPUrsOQNrDmEZs8EB6n0AbEFsiHK2Xq/VwFLbi7CmGxo45E+pYU52d1mSmlfl5ujCrKs7Ks61/NyBkuFLqyrSiMIUFSz2opl9p7JcpBWYHV+dCYxNEqoXHm3ikBodrYKyGhvMCjU2kMEAiiZHGjwwOMjhMqwrVS0ELhVgoWIGLPT6zL+6KRO2RhDNdjob8DoVEYEIBKw45ScROY2YKkwECq9OQmkxXpkvGuHfX/j3GYjKYCmq1lMOmMigwAyHRwXyXgYoEjd6AxZ+NJKYq0VY23slGmunYZDZcT4Yn4qlGIZYKmRUSKwWazfp8u1ifq1NO3a6vPnY0EtVuo9htlBZr9eV2dn5KlyvGj51KzbRJQmLCAZscNstgAwUZpIiGgg0UZCVBFwXZcFAKicxBR6iZZcqQz8b6Px9nfjIy8KuhI78eOfLxcP8vRgd+2XvoF/v27vr1L/phXnp6wuA0SBGBmQJJjOtJOqP1rEgBH+Ix9jEZvzrY82lf757h4d/2DhwZ5wpV+t2jzP3DzE+OHuIq4PRUhUGIfn7kc6GYJeIPi2COMWjDreqDIvZ+Lnsvm/OTAwf/vr/vEJu1Z2zs5zy2pdbsAbFdPUd+Mc48JIPD9ZIlnVQVSsHjp+S5rCaXjHQasdlGttvxlss9KsP57X9c3tjqvthe3tha2thcfLG5vLGzsLF1+d2PvvnTR0OV8x/+u5WX2yuv3598+/3S6+8WX+90X21f2v4+e+Hyr13+lXd/OP58c/n55vL65sKLN7PPXy0+e7P87G332eur2z8gkYyjMbV6+VxqplXozmQXWvHZWnSqkpyqJVqVZKuabFXi7VK4mY22C96JZKCZDdTSoXraW41Hanl3MeWr5uy5hLdasOQT3lrOko87qvldKrfKWvAmpgul7kS0EfXkPe2lUmshX2yl0rVQqhVNtNOuUjDTyLiy3vZcrT03UZrM56Yy1W6pOltJVaKJSrA9XQzmg8agyRIwGkJ6b8QSTDlTE6Fw2umN2wGrfFhLJHIRd9Bs9ZucYZvVb7GHXM6wL5wKTLTygVRghBSZvXad06QyaCElHY0GfQEXX0PBeg1ls+I2oysbMYUdAqteYLM6kgmVxyUx6KRGgyXoswaDkFZpSUcc6USyMZmZnPLXGqFO+9LanUfr33775vmHH99/+NPOm99v7fywtfW7zRc7r++9/Hb9x+3tf/7dnbdPzz39evsvP6xvPXvy6N79OzcvLk3fmc6tzWbX5kq35svLEwmvXW+zW90eTyQcqqaTC4XsciVzvJa+2CncmS6vdXI3JjM3Zytn6/GFfGAq4ZsNexYirhPpwGzYORH3nVyZS/hdaaepErDWg/ZOIpBymAkMVSplOa9Dp6BgGLHrLW6twapW6dRypZSmSJlCoTToNFIpjZBSTCqXqpS0UgWRUgCnBQjOhXEGAI0CKBummCKEyQdYQjFDJB4WiYYEomERMCQUDvOFgzx+H493hMcdFAhZYgmbL2KJAaYYGOYIGAIJWwSyAcmIQMgAkTEIZogAAQBDKCmUwCM8ARdC+LBEZlKRapnCZBTTCgmpBCDsyBhzWAgdGOXtHuR8Nsh1xYvJyTagM6udLrFcMQrivTzJvpHRnhHW3v6xUQATKrS0Jzi7eq66tATb3X1iBJGqDvUOD4yP7xse3ds/8lXvkSMsBgOUHGJxf/LbQ5FGa+7suYMswRHW+JfDg6CSBKWYCMdHxKJ9oyPDQsHwOOvIyNCXR4+McgX/sPsAgCO5enbPCGN3/zBLwBtgcMZBRETKvhphQlqZyqQVw8QQm3eEyWSCElyjNLntBp9barXIbaZhFBkGkZ4RttLusEX8RpeNVKsPsrmjCOhLxyRy1We9fZ6ID6TwPWOsnjHOrw707mYBBziC/7C3Z4xUEv6ULFY8Ash/0y8YUVuOYFLC7NY5QkK5EXLFAEsQMPlga1Bk8sPOkNQb00Xy+kzVVm0HppcnVq9V24tXrt//UoD9chjiKf2m4oIqO4NnOliuLc13qGzrrwbFI7aEojiFJ+sSd/IQqhpRWwakapHFgzjCWKSExZp4bJKKN8lEC49PyiIVwurFKDktENvlir0DjFEO4FDIzFJUT4AqVEwRUKqSSdXSqWo8XksmGplAMiCTwhY1aaJgEwYYCdhtVjttKlfYHm+mJubqurBn15495koxUcuECuHiVNHjtxlR0IqB+UKo1MpmmqnMVCE9U8nN1vKzldxstbzQqMxXJhYr5YWKP+7U0SIjKrQa1dWZSn2pJTYqdn31pSkf9xdT1nhI67bjRj1ssWqzhfD8kq9WIaSgiZKYachEw0YSMhCggYL0FGQgQBsJ2nFQhYPBfDTVLrFo8OdH9v/y8JGP9uz76MCBj/oOfsIY+buBgU/7h/Yc7vv53t1iozzbKuhtCjnEMaN8Ofb/knCXTZIdBqJg2+MZsyRr1FIzFldlVTLTxbx8k5mZmbGSsxiaW9CslmSRrbEHPLY1Aotly8/2vLcbu7ERG/tD9sP7IeeoU7VUol2ALIQA0Ugx7Mzi0qJAxNdCl6UyqdUWaPQvylSrAHhZKVE59enN2jIoPsWfg3UajVZE6NFoMcFGPUs6zaJGtagF/2Fp6XkRb0Gt5MAI6PXU9w/mQeCf5jnzECYxGYqTgb9VcfaHlftPTY2mp10r702K+6POjX1vq7Hodd//6r//t6K49vs/3vnoiweffff0k788+vjL97/579juTbA6+/V3/8/jL7958+u/vv313975+n+8+91/P/32b//5P/+/waN35qPpB19+d/t3n13/w+fX/vDHw99/fPC7j2787tNrv/3k8Lf/9fofv9Gmcrm963u3rkXareSwmxjUU5NmvF+LdcvxzUpss5IbtjPjRnxay+50kpNmaqudnbWKO+3MtFHdHVRm/ebuODftNvanxemgsTspTfqVndkJg5exJ535braz06yMSu29bnVc3L0+OLg5LW1marPK7q3d7KDe3e0W+9nKZqmy1d45mvYOutWjdu9oON7p9rbqpXG1Mqln25lcNRbKe9K1ULwSjtcjqWokUQxiQbPAjSdqUU/aZU853UlHKBdwpUKOtC/bjvdmpXY3j7uMgJm2uMwut0NlxILpYDwRwB0GrUWvNlMGv5mOMPYoaw4YEZc+lIq4wkHEZcO8DnMiHCiXeG4HE4t5KlVbKu2vNl2Vur1RC7Wa1el0cHht+uqtmw/v3nz82qP333j67utP337j408++fSrzz7/7qsv/vLF1//9pz/9n3/709+//vq7zz/4tw/uXz94c6/zzl7jnf3ee4fDw3aJtRlSuXKuUPHFE7ZQ2BoMuuMRfyaZLGab9eJxv35vUH88rN3tFg5a+d1a/rhWulnN7xZieY9he9B4+OhuvRAvBV2dmG+SifbT0ULIazDoWZupnIyGPQ4EJ00ml8vkCtnsCZ8zYjcHPU6H32NwuWirkzRaCdaEEBRKMgDBanG9BmNUKKmEdRqM1BK0HEQFSkCk1koBQIHqxADMVWpkICIHICmgFWpVazIZR6kSakGxWsNXqkUaQKjWCrWARAsoEVSoAWU6RgLjIE6zjJnEGRjWyQBAAoF2lyMS97t8VovDqtGRhMHMGM0yFTi3LlsSAFItZfDGrdE86okqjW7M4tAYjYTbB5sd9nhmRQ6eXxNe4qyvyERSmjL4E8ZQngNRPB2BOp1zfOGigH95bePM1WUZBBE2G223y3W6fzi/EB9uzV59cE6kmZeol2USCapCWEKO6M6ti6/yJSBD2TxmsUpxem7h8urG2cXlWDV//627Jy9cECkVVq9TBmMiLXRxnbe4ITV6XazbpHfZxCAkQXXmUNAWCXnioUAmZQr6/KmEENNJCeYiX2QMhoutlj0UoO0OIYLDZkuqWrY4HQK1yuRyMXbbBZFkTqx8YYV3Tq6aV6tfXOfKDDZTvCLXO+alIBemtb6oqdL290aeSgd0pxP9g+bOjeGN+5Wju7c++I+nf/j0rU++ePuLb9/96s/vfvOX9//013//2/994z9+33n9idoZs+QHhtJUX9sx1XbZ8pitTfXtbX1j8kOOVhlp2rr7bH2ijRbodClYb4e6g2R/EmoM9MUhU9miqzt0eUqXJkxpxibbtDepY60UgLiN+gs8jhjSREyUF4c9BjIScPhi/ky7Uhw3SsN6edSqjJr5biXVSLc3S5GA3UpAYZepPyg3hoXGqNze7c6ub7nSyROX5tPTyeTaVutw0Dwe+RI+MwU7aLTULfYOxuPr0+5xv7a3Wd0a1MadRDPvL8WDhbgj7quM6rFMwILBHhLze+zdrT4ddJ+VSp7hy05zBSe5nB8uXDm5sXZOIH5mgRPqTxp3XsnORqyF8OhhH4P6DbqgQRdg4SgLh/WYj0SCNBoiEBsNF3vl3GYNNFMXJPxlqfT8/OI8h7soEb7AW//+OueyVLkhkZ/jrUJBS7pfM/ksekzjQDUGTBPPx8OllNaM8wlUhOPnlpbXZQq+BrgqkyLRcOHw9hwKrwDKFUDORDz14eackneGN8+wOIWBegsVjAcpl3lRLZmTSBY10PeXF0/LxVwcEtOwtZAcv/zaFQ30w7lFPBSx57Olcc/XKnhGk/q9N0zVVrjTru2NyseDwZ1rznp1Lep/9OV/3/zDFzc+/Pz2R192XnsrsnUrtHu3cu2V1t7t7PAoML6dufZKfO8gNtn3j/ZKd56E926ZWhN9bboB2EXmzKOv/3L04afHf/js2h8+vfnhp7c+/OTu7/949/ef3f7DH9/54jtFPF65dv36naPyZLO1P2vuT5r74/beqLM/7ByP64ej5sG4vNsvH42r+6Pq1rC8Ny4cDGpHw8reZnt/XJv2Wnuj4navtTsqTHr13XFhulncGp5wJp3xfLDWTm/tNbcOWtODkasSru02e7N6ZjNdHRWr00agli7P6oXNfGNQy/Syg632+Ki/f3drem08uTa4+cp+c7s7ujaq9mvBbDiY8WYa4Xw7mWgmfeWAJ+diI3alh0m3krlG0p312aPWYMbvSvhT5Xihmyr10q1BUe+zC2kdbdHrbXrQwmgtNOVirX6bXK9D7XSrm+5VPYOCrZG1RKJ6k88sNFBau0nntmjtJtTjWTHrVW4bFY3iPochGcPjYToZMyTS5kTekimbiiVPvRps1KLdVrrTKrU73dG0MZr2d/en+3v7N24evnb/+uv33/3V24/vv3Zje/pkt//Lg+6vDwe/OZ4e9koGKzvttB/fOn7j4autQTeUz5c3N6lwBA4EXblcolTI53PVbLqSifYapXop26xkU7FAIexuxXyHW+Nbd44bhWg7Eewmw5VEOBDwWF0u2mrT2S3OqN/rczF6M0qZCKPNZHW7HG6vxRoK+q2hoN7rZZ1u0mLD9SYdZYAJA0QZNaRRDtNyGAd0JEhQWpyQg/CGSiVBESWukyOYEsYFWkimhZVaSKZWKiC1CkbWJFIhCIkQYEMlF2tUQqVSpAWlICjWABsKtQREVRCqBlFIRwEIroExmRYQghCoN+jtVrPHJtXpFBhNG/WkgZFDyPmlDRWiR40eGcRKCIM9mXNEkrTLozHqo+WKM5npHR2mOg3EZLrCFcxx+esyhZbWG70hvgaS4QQPhi5xuQsb/NOXF7hqLeF2gyYTbjKoMOyfrixF+8P9Rw/n1PicBFqSaxalIsJsWVYAc1ItZrRQLluhW2j2S1oG++mlhRcXVzUkHinGfvDii6zDFc0kFShsNhvVOt0KT046PajVqNWTPASCbRbQZMKtNtJmJV1uSyRoCAfXQEhJsVdlCtDp8aXiepebcnvFJMt6Q8lSOZyKaQkiks4qEPwcR3yJr3yew5tXKa6KZS+scVCnV8p6EG9CbHCe3JCfFWnOqXUvyeHnN9TziOfGW7/ZvP3w4PVfdZ++9/jLv77+2Xf3Pv363idf3f/4m1c//vruR58/+uLPN975zfarr2uSFWN3z9g9MraOzI0DS2PH3NzV9/bNjdkPOBpZvG3q7DK1MRqrcgiryhZY1zvUnpTIEmRLQ7o0JItjvDhCCz1DdaLPtFBXFKWNegRx6skr3BWlVpmwMF4KKeZjg1mzNqo1p+3mTrc5a3Z3O939zfb+oLHXH+11gyG7FUe8Tn1/u93f682uTTaPJqPDiSkWO3F5zpRLxJoFfzlV3u57Ag4rDBgIONvMp3v1FZXiskRyRqE4I5OfXOed5HHPKkQ/WFh5bnm5NulkCzEPQwRwOBZ09Xc3PWnvCqA+KZBe4QgX+YJLG1w2EQ1WG2fkQGrroHXnlfx4ZDZREQMWMuJ+AxIyoQEGCtJIiMU9FOokIS+FUoQs087HWxUFQ86rlEJAc3VpaVkk4gKak0Lu90XcJYzc0AKXZVx9xp8bdMwuq4mAnARsZqF8JZ0oxHUWcgND5bTh0srSukwC0hjrtkTalereNTWJ2r16X9iqt5IMjZ1fXbjKXyUxgEXVGlisQVQiufDF+YuXxNKLSvX35i9dVIpEOHJVzNlggfj23otizQ/XNs6Aar7HlBzVreW4o90uXLury+Ts5Wx2UMtutfTV2lktJC9UHn/938d/+Ozowz+++slXx+/8W3LvlnV6WHr5Sev2w8LRq8beLlTr25vTcHeXKnfAdH3DF0EjWVe+5WvMtt/7/Qff/a/3vvjb65///fFn/+Pxp3969PHX9//wxSv/8dn13/zXg3/9eJ3QD+/cOrx1VN8dNPeHtf1BbXfQORjVdrq1vUFpf1A+GJa2e/XDSWN3WN8ZlnbH5cNZ/XBS3xt090alSbd6MCvsjpr70/zWZvNgKz/r17bHJ15//8Hv/vAv7/7mjdceHV2/t9U9HMY6uUAzmW8XisNipp00JJ32YtDXjtAZR7ye9uV9rpLfVgkFB7nidqMwKxen1fy42txp16YtY8pnTvmcCXesGvUXg8aoxRQxWhMujc8QqSUjpXgoH3Yl3K6k15cMxEvRaCViTNiJoNGV8hMegzXkdIXdtMPAOvQGJ2326hUGSOujMZcOocVWqzLsVU/aoXwxqrXoCbeF8dq1ZpZ0O6V2s9JtVdpNCiMLWk2wxyEx6sUGwxrLrppZTSRIFssyv8dcyJkiCXe+7M1XfcWWu9jwl5qObNlVbvibjXijlmw1E7Vyd7N6MKkfblZvjRq73YLFih208zud4uuPbr1871a0lh/sbYeKJYXBqnb59eGkOZayZTLmSNSfyITyxXC5EIpHWunYLJ8Y1SvT8aCWitTC3lIi4gz5KL+X9ngAo1FuMdHBgMHp1NJ6Ba4HGauMtqpJg8loc9jdBo/H6PdhZhNqMMCMAaIYLcmoKEaA4CKUEkE6CYyKYIyjgbhaaFmlFKCQnMGlJCkCEDlBCSFEAkBSEJKhMMyQIqVSCkIiDOWjoFyHiFVqOYgoUJ1QC3BVGj6IaElKBeuUsA4iGQAnNRgmQXRSFEMZBiEpJUZpCBZlTRsacE0uu8gVLMqhZZVOTlkMsWS4UTeHQo5IVKU3oDZXdTjuXzsK10uhUp6j0s6LZfMC4TKfKwPUKEtLQPAql3d5Q3B+kbMikMpxWkJRSpbR6kk+Cv10mRcfTA4e3F9V6/gQeZ4nXBSLJDD+s8UNwGS1BV2YwxQr5Qq1HGwz/WRu+cLyusPvvczdeG5hA7W4XOHwslopV6tUCHpqQzinhkCLXQhAXECrYDDS7aQcdlPQgzosGiNL+vwrIAwazaswyiEoWzxk9Lopt5evw1CTNVOpJGpNjgYptVsQYzy5zDu7IX6Bs7GkUZ/aEJwTiLRm6xWINlT6HNIuIJyoNyW2+NFQBgkW103Jhx9++cZn37752Tevf/Xdg0+/evjxV/c++frBR988+Oib+x9/c++jr558+d27b/7b05u/UMYq+uoOXd9mqluG6rahOmNLU7q+jZeH3+OopfGqqTtlG1Mi0ZhXEOuoaQ7Xi20BntVraY0cjbGtPLAUe0yujWc7Wn+GCqRpi8OGAEGWury2roKAmMNg0GlzheRkb9DbH3Z3J43ZsDBp53uVcDMTrGf9tVx7u+NwsRYUMpuoxnbfFPWuifkLUt4VtfK8EvixiH8V0v5obu4cj9veHwfDbj9JeAx0e9zJdut8GFLRzEWB8Pzaxg/OXBXh+my399NL81elwu5+P54JWmnCS2CRsL++1Qmk/RyV4qdrnKtSCUcuv7ghZIr5aH98To25G4P68Y1Mt8dQuItE7QxiY2EXi3gY1EnCbkrnozEvibgpwEAp671SrllSkMg6CklR+Mri0oZMKUaQlwTcH3BXORTL1eGrsBq2EDanyUSiHlLnNdIGWmtkIAxVrmzML0glapK9sLy4plGqDTjrMSbG7cR4ojJSiVwwnPTilFYHqxfXlzkyLqrToFqZQsnnSXgiqXBudXlZrT2tUJ5YvMzTE5TbGQ+HQ5mUs93/2Ybo2Q3BokYLhnzZ7Z6tngpsDtovP9YVS75usbTX7906WjWYTpy95Ojvffh//b9vffGX9/749198/penH35184PfPf34y7v/9vvx2x/svv0ve/fe7B/cv0SaX9SSK44gGCl4u/uZ4WGgNzN0Rli1iYdTWm+Ea3OvO/0rJuc8bbqIMKcA/Dmp9gWZ9jnuxs03ngxu7Tb3hq29YetwUtsZdvbHxZ1e+XCS2R6U9ifl6WZra9CY9quzQXrUzUwHuVkvNWllh830oJWZ9sP9ZnLU8XUr8WHH36qmOu0TW7f7N+4d42FzZpBr77TAsNlbim5u94mAw5B0V4elTLdoSHu6s/q1/ak37s6PC4lOzpENR9vlTDsfa6Td9bSzFgu1M5FGRp/0G2M+TyYYb2VSzZQ37rJ49JiDFjooJuYyRpzedMCfixjDDqPfYo5ZdQEWdNKEz5Sr56LZKOW22CJe1m1kHBRrIxw+g8VBm70mu5txWKFS0jAp217ZL4YLLqEeURoojYHBXGZH1CeyMETIY/VYS+3GaDqo1svZSiGUi4fKWSIeMKbirkJe6zZScZ/GYde4nCKjkWexil0eXSKpCoXRZCZSa0VLZVsmnWi24816ql5NVUvNbml31HK4mPuT9kGvuDWu3X/5WqZZ2Nwf7u+Me/V6vN6wJ7PmWMIQTxgiaUM0rU+kHLl8oVwuxsPleKBczA6no1I6Vo9H/G6H2evRB0Os1407TGKGlLEGQG+U0Xo5ZYRYO2y0sy6Xy+2xWu2kxaozmWDWALMGLcFAFKshKSGKcECID6BiLSKDdVwAmZdplhTqDQDkQaCAxiUsva5SCyFIAMFiAJLBKB8E1wGNAAR4Wu2qWr2i0vI0IEem2lCBcgwHKUqqASUgqCEJNUHIER2iN4A0o0BRGUnLaSNls5EGq5rUY2YrbXVJCXpOJp+XyBYkMszptKfzuc1ZoNyEHS4NyQJGm5gwICaXMZxCHV7G5Wedzg0AOMMTnl3bEKjlYkC1JBRdWhecXRGcX9oQqrQSGFsHII5SJUTAZUD1zAo/3Opee3hfTpmEELaqli4quWtq6WkBn7BbXWE/4/OybneqVkbslufmVs4trIWyoVA2dXZhfVWuXlSCiwoAt5oJI3tBJj8n126AxJpIhpmMZr8bNZvMgVComArmYzozS7lcczKZkmGvqNTLOsyViRmDHsBsWdaCpN0eK2QDheKcXGMOBEyh4Cm+8BxXcnZl46pc+SxfeJIvWgAQPFEyVwdnRLDC7KeydZU/Y8pWoVBh2ZG59+Hnj//49b2PP7//8ZcPP/nq4Sdf3/vk24f/9af7H317/5Nv7/3XV08/++7WO7/ae/kxlm5Za/uWxo61tWNr7thae672fqB/3VIZ/uOqDAnlrdUBmmmT6doyqpfaw1dxvSaYXcStFwDzeQXzkkB3cgP4+bLixBXhD+clelcKNjlYFHWRzGWOQIKAXiulR5TVQqIz7K4DqqsC0QWB5JRA8czi6iWN9nsvnjkvEA2v73o9RrcO8ttNm9tjazQgw7BVlfKlpdVzIvVLKiBaaz1/ZeWMTNq7Po6GXG4KsRnQ2riW6BYIry2QSYq0Wp5E9uzCsjLorexv/TOfL2Pwzb3NRC7kMNAelvKH/JVxO5CJcCHtD9cWVrRSnlZ9ni839bqh0c4lkIlubrVu3Ul1OnqG8jG4z0h4jZjXgDkI2EYAfiMRMRFBGgzjUABHfSaCpcGra/NLGrkIAc/PLwoAVEXRZ/i8n26sCmk9j2C4FCmFVCSoMMMaGtQCgIpGFBZYRWvFK/Pnl4RiKaq7yuMtawEpSyhterxaZuvNeRyRG2khQ8kRJY6jZ9YWV2RcCocoQKVUii9xVgRSyfzi8poWfkmqODF/5QXexmWF8qRUoPa6Woc3n1ld/gFn9aJKQ6bStb3tYKMeHm237r2JlauxXju/P6sfjnGn7WeLG3MQTUayYnNYxLq4KLuEshdZ1xxpuWxtoi4AACAASURBVOT0vkAxLyH4OS24BGJn5RqJyQcE41Kncx4lLsiAczpyjdYvquHnBcp5kl3F0Odk8nMgIdL7iWDC1+4meoNoux/a3CxPR8lhvTDtJLvlzKCe6NYLw054sxIc1NztcnzcifYbqVE32aoXNrvxbis+7CTHreS0lR7Ws4NWbtxLjjq5SS8+bBd2Jqlxv72zfUIRtFpySYnfWNtvpUeVKzaosNd9+PprUgu9ZgIjnURkUBD7KG8p2BjWZC6kPitu35wKXaS5FLv35mvGdIDIR+t7fVs66CgkIpW8LexxxFyhYiRZT1gTdtRBQC49x0JonAzuYo1BmznspH1m3Ku3h62WgJX1Wmmn0R7z21JRsZ6kfXarz2x0UCYnbXHTZi9DufFM1t5KMsct16OtxMOdeL8XsPsMEIvANoPKZjJEwkIrY0lFsvlIspkLNnOefDxRTB/d3X/7/ceBRibYKU2uj/buTkO5cLiczTdq0XzOmUsZoiFXOmVJpphkio6HWb8726hEK1mRHpEbScBqjCUC/UYJtZCTbmWnk+3WU9NmqdIo9Wb9UjtfbmS3dqbFdrO+PWrvjhO1qjuddqXT1lDEn4rnG2VPyJsoZ+ujnjfgDPpcRrM+lEp7U1lDKMj43TySXEdpwumlgkEJpdc7gsFY2hUOsWazweY0+wKw3qTUESClh2mjEsVxi01OEhyVVqzRaREK0NECEF3VQlwQFYKoHKM4GLamQ4QQwNco5RgGkrRKh4khhKeF+RDE02rFalCiAtcEYq5MIURgOYkDOK6FYJFcpsZRgKGVGK4iSQ1BqglCQNAivRkyGUFSL8MoBUXgeiPA6l9Y53NUoI41Wv0Rf66Sbw8dmcIGqeepdRwVvKZBRTpWYXIuaXUKgpbAyLwKWEXxc+vcJal0SSq9wBWc44rPcgTrcrUMgACSkiHYhlTJU6t5CPrcAi9Ybx49eiBhzErKINKBy7Dkqpy7IJcuqNR8HbMI02sQDFhNEoyY40kvrvGtkSgTjqzK5aSOWt0QqAHdqkq+olTNqbQXpKqL62KpFqTtVnssgnrcVCxmzyY8qaje6wX0+hWtWojh56SyZQS1J0JsyK3zeKWskXJ74uWCPRl9kcPX+8OBZGpRoXphmfviCndJDTwvFJ/cEC9pCDJV1xcHZ+V6mTEC+fISe4oKZzXu9Io9e/+jrx59+vW9T75++NG3Dz/59tFn3z3+4q9vffn3R5/++d7H39z76Js3P//rnXc/2Lv7QGoOIdGW0l8T2dMcNrhIBi4irjNq0xkF+RMR9JM1xQ/mxd+7IlV7M2uMUWqxzRE0Fs/Pa6gXOMB5PnZJxlwCDAu4TWAISxmP3hsDGaOBol0G4zyXjxBkxMbaSG2jnmqM23IaU2LUwrLw3Bz/p1cXM/3hz+aWrqqh/o1rXo/Fi8NRl2Vz1PWlw7Z4CLLblsXCUzzRz2VAfnfnufX1BRTqHW76wg4rCZsNWLZfCvXyTMweLCbEsFakVp/nCpF8Kne4/zxXyoXhxqgej3u8RipowmMhRzYf9cc8a4DqmdVFKaBQwciGGs8dXE/O9q9ghtjssPva/Vi9wRK6AIvHTFTEQnsNuINEbTjsYQkrDtswjU0HOFCdFVLSauHi0pUljVwAg/PrPB6C82jqn3nrP+GtihlGQLAcgpFDkB5SWxC1TCk7v7pEQko7CbKQbOHquXUNsKTW/uzK1XkVoDYa1zHUsjnwbI7OKmRLGLaoI9Q6rZHCzi4uCaQSu05HqKRKlfTM6sqGRHZpYXlJCZ1RACfmLq/oWbHNrfaGqVw+Mhr89Mq5i0qpv9fx9tql2dBVK7vHk9prD+h8Ojls1LYHmXE9P2p78znM4UUdXjgUQxMJYyJhz+Y91Yan3Er0RqFqLdroVmYHxeEo198s7W4lp4Pazri4Nezt77Z2d6ZH+3TA9/35OTwc3jreobKh8zh0Uq6aIxkolYpuDivbB6Xt7eLOtDId1HYn1e3N+v6wMOs3DndKO4PG4aywPaweTEvbm83DcX170D6YlLYH9f1ZfXfY2R+1tzfrO5vl2WZ+1q3uDErTQX1vlpv029tbJ6hUyJCOSNyG0m4rMSmRWUf9oLdze8uWCSvdxsKk0tppSyJ6byNZHje0YWNuXDu4fZ3vNC3b6MHLB3AycMVj6hxtazwWmd0SK+bsEQ/jN1kTNm/ODboxzMXALr3YhGEe1hZwmPx2zG3AnYwt4Qrnw4agDXMbSadJZzdbYzHQYiRcespB4lbS4KbsHsrs1eMutF317dXcu3XHK1vxN67nXr1WCaS93ngI9ZhIv8OTTa9bWCAZTnTLhUnNUU+jUXe8kNq+sfX4N4+9nWxq0rrx8vb7v3qUrKYijcz29f3hbPjmW48LnYorHQ+W8vlmrdhtFjcbs+s7t1/eP77RPd6rjnupcTNWrUQAO14tpyaNfKdabOVinWpx0Os5Qm5n0FltlNqDfntndOPJnUfvPbn76OWDl28UNtuj492n//JeqVeLlTPd7ZEv6vV7nWaz0ZNIxst1JhCgfL4NkuLSBnM0ro9EhazRm8r640m712u0WdzhoDUcRgwWNUZBBKUhqA0AJV1eNcOuqyCBBpXrCAVOrSi1CzL1ghxYkKo3VMAKCC6CwJpKta5UbKhVUhgWagEBAAA4gRroDa1GAGiFSs08T6TGKCmG8FFIhuNqAhdqlTIUUJOEAieVOKUiKKlOtwijazipoRkphGpwmrJYCZYVaLVneAIupBPpSMDo1Nl8kN4uREgOhHPV2LISWFFol5Ug5nCvahA5hnPkknUQXsHxFQ3w07nl8+vCMxzuGZ7w7PqGEscVOAkbzZFszuR1m3xePoT9+CrHXWsP793nsxbAZBGS2EWt4oxCuA5qxDqUj5MCiq72eqdlco7JuqTUXJKIl+WqqzL5OaFoQSRnDWZPJGYJhwUwekGiOCuQrStUpN2uNZrVRrPIbFa6XfZ03JdLM24fZjGuQZolpfpFkWheCziTEcbvBCwWKcNqzVbC5WIioRcEKp3TZwtE1yD8p0vrL67yOaDuJF90cl3EASjEl6LTzXnILLCFNM7UEuniG1yrmGuJjj3+41+ffPrNax9/8/ST75589O2d3356/MHvtp/86v5/fP7kj3967ZOv3/jyb0fv/6Zz/eXn5sU/Xtb+iIP/gIP+hAM/y8Wf52NnZfiiiviRSDPHuoUmv8wawSLFdYMdCkWuohiZSIlNDne9H6hNHY2ZpbVlaW07u9v6TBV1BjWEnqVwh4V9YXEJRtGkVW/FldlSPDuqmSJOSyQkVgMcgfS0SLp568bJDT6PwHvXj6x2mxEE/HbTZNpL5KPBfAxzWsVq5Xme+JQWKl0/PskTSHGq2W8G/TavAQ9Z2VQuHMoHLF5DopoXQ5AAAC6KFe5ms3vz+hUZsA4hOIl59FTQRMYthJdCDZAa1iov8ATPczhClQJACC6qD+8eODu9Ob3VvXVYuHXXnc8TCGSnUBsBWmncwBBGQmfEQBJWn1tcwHDIQaEWFLDptGZQub64sIagy0rtz+euXFKqr0LQj7nrzwq4Sxh2TglcUWsRHHIwiIeEYVD54sJlE6FzkJABUayvXOWB6AquvwCqQbeDjEaAQNA3HHo2+7pUylZvhdqbhJHBNLJzC1eFKoWVIY0kgmgVF5cWhGLZ+YVFPkKsENSJ+fNsvR7eOnJ0ptZu396o/tPluSsQZm029aWCr1agsjG20wnsXZPHfL5WNjOuR4eVxLCZ7FS6B7PG1qi5N20ebpX2BpWjcWlvlNkZVrbHhe1hcX/WPTzKzaahYS+9Oy7sjzZv7DYPJs3DYfNw0NgZz2PoP3C4dDw2ubHVvzbpHW8bMonzoPr7AuFl1qqK58l6MzIZ5Lcmtf1ZfbffPZpUtvrNw1luq1/dH5e3NmsHw8pOt7U/qm73a7vj0qzf2J9Vd8fNg1Ftu12ftWuzzdr2sLo3LO+MarujwnSztT09YUk4Ct2CJxkujJvZfjHRL9rLgd2Hh/Zmat1JpSeVyY2pNm511uOpbhFLOCLd/P6dm2qPS243ZTo1JJua87n06fiG2yx2muOlPBtx6ANWQ9wVrCU0dh3pYlArDVoZS9TJ+i2U14y5WcbJeqMub8KnD1rNIbvea4GtNGYx6KwG0qZn7LTFZYaNOswGGy06o49JZmylhL6e1g+qjt1B6NphhXRToUpaZseomFMf9S0whKGWa+y2tl7bmtzec5XiiUrq1Qc3f/n7XwZ6xdxO9/i17Td+eT/eSEXa+Z27N1p7/V988DRUSftqmeKwFS1mHbmEp5jI9cqHB+M3X9374I39375z/OmvXz46aAtMUKiUbJVLrUqpU842iqlyMZfNpgPBgCMU8mez1V7n1TcevPmvb2/d3X/vd79Oz7qJYfOTr75oDFrRYnqwv+WLeb1uq82q90SDuWotWy2XqzWtXi/SM5542BcNSwjSHImYfD7WaLLYbdawTx/wgwaThtSrCVqEYlwdiTicSqNZoKMVBCMnSQGm40LIhhJc10LrMLSmUq0AwDKKrAHada1KjEJiBOaDAB8EdCxNWlg+qBVoNUtS2bJKJcMJPgwKEVCEQUIdxFUp1uQSEQLzQUgMIAoMFyHwAghsYLgSJ+QYBlK03mohzKarUvEVvkBJ4CIcW4cxEalXkmYYNyO0XkNSqMmsM5jUetabiaI2k4hmV9VaDYVfgrFgpcGF0J/Pc85zxec3xFeEYgVFKWkWNNqdiQzr9+AOs5AgntsQOyr1zs1bYr0NsdjWUOiUXHRaLlhTK1e1qstKxVmJKNmqX0EgeSS8CAEXuMKXVnnnuII5qXxBqdRYbag3yITDUsbwc574BaFEghOMP7CkVCMWu5Bk8KDfk89YknGFgUId5iUtqKRMywh2TqVSG0gxrhNTFAfF5UYLFvR5KhUBaZOQJks0uQIiP1lcenZh7aJE+TxXeJIjnBNpl9UUDzPPycDTSuiUSHtGBp0XQz9aUF9UO59+/vdHn375yuffPvrwG3e8RUQKtlLbHC0kJzff/fP/ce/jL59+/Ze99/+1/so9nsFNJ1uGVNtY6DmqI1tt7KhNfN2prdD5/poMLQx8vT1nawdL1E8BtDicOA/q1IEI3+I1tidEZYgUB2RhQBf7TKlPxoq4N6oyWAgSt5mpk3NXEAhImBg7piqXUqVhw1+IOnLJDRDgiGQX5ZrRq6/+fJXPQ/Far+2xGfwMHrKwubjP6zUEEwFTwCtSKc7yxachXenuyy8JZQJQx7C400i4rbTfyJhpnEIghUgQSKfXNbAEwC9JtGyzHp2NzyshBUozOO5kcDsNWwiNhQDNBCiVi06tc0+uc1flSoEWX4D1oa0DIlN6Adfb+jvF67dtmRQBgz6ScBKoncBsetrJ0i4DReng5y9dJSjcbyDcBOwjYYdGzrs8xwdRCUlfVktXTIzC5f7ROucZkYDO5NlU1ppOMwxmQdReHAJUojNLFw0k7KIRA6RcW57jA4iv2qreONq8eXPy6qPu3fuZ7aP0zkHp2vXM3kF6vKVjKZ1SMbe4KFbJMAwkMEimlp/mrEoUqvPLSwta6FmB6MTS3PMKxc8V6n/gcEWRsL1cPXH67I+5vO8tXtQlQ4XhZrBeDYy3Cnfuw+loctRtHG2ltzvFnX5p1m4fjep7/cbBsHE4beyNWsezwv44sz+oHIxye4PcwbR2uFM6mGX3xsX9YXF3s3E8qx6MqoeD5vGosz1apOkTCytYNt27tVc9HLYPx+Pbh1vXZuZE+CUA+b4af5bSU/VKbm+rf7zT2Bl2r+1Utvudo2lhe7N6NCtvDxp7o+ruZmN/WJr1avuTwrjX2dkuTYfFnUFy3Chu99KTTmZ7MzRqRMeN5KAe71YK/c4JJMZmW1EiqDen3d5KzFZJK/zU6JV9ZyO5YgZSm9nxtYE953fWoslegU46/K1U72Amc1pULnOhW6ey6dWAuzDuAmH3hpW1J0OEW0+7DXjQ4inF8KDZGLIoLbjAiEJOivaYWLsBtVKojYasJGCjUSdLO/WU16r32ywui85EITaWdhrsXoveQbgDFGOCaT8bSNmCfjIUIBJJUzDK1HsxJmJODCtSJ8YmvUzYLXcY6oeDm3enb//68dP3X0/VU7lm+v7Dm++9+3qiV27f2f7337332z98EO8U063y3vVr7ePZ2795O97JRzfzxy8fjbfGja1R/9r2k7cfNNqleY1ARGhFjJr168qVOOKxmhL+RC4YS/jcfq83EPR5nRGfOxAJGr0e3O5lo4nJ7s4bbz2M96vHr7zS35pke83WdMR6bYFsujfbCicjQZ8r6HN4Q95AJBJOxuKppFbPCinC4Xd6vU6AYlinR29zGEx2xmAxut24yymjWRHO8BBcoMN5OkLncCiMRj5KyVFKpsO4CLwCAWIcE2EoFwH5MLQKg0soJCQwIQpuaJRrGtUGBHFBGGAogCV4EMwHIBGo5UEqIaAUIeA6DHJRQISCQi2gBQEAgSSgVoIAEh0qwdElFFxFULWORGg9rNcbA16V0fASly/UAC6nx+Ly2iMpVyoPGm241enwee0hrysWxi22cDoXqJfggH0DI3iQTkWT50E4UK7SvsDPFlbPb4gvcUQX1nmww6YPB0GTRcEYjMGAJeBS0tRpsdJaLPdu3pYZXUrWxEF159SysyoxR6NZVgFX1MC8TM2F0H9WSWRmo4yAX1i8emaduyCWzQtF8zKp2mACjBY66L2qA59VKE/JlQqWMkciIh1JuAOrOkrE0oTLBjntIpYErMYLcoVYb1xCscswZAr4lQb9KgIvI7qrKnCDZQBvQGJ0nVdAiMsvxLEzvPUX1niXZPIXhcILYtU5jvL5RfFprvyqVPuiTHtBiixC+mWQuQwbL+kcD77464NPv3j4+Z9v/fL3g1tPfv3d//zln//++mff5m+/+tY3f733X189+fJvW2/8ov/wARzJGwpDb2ffUJ+x9RlZHhOVoaE7obOd71+RamItfXmTKA0UkfIpgJS4vRc0kMLlFZg8TGWMFgdIYcDkh4bSSGCK8DCHwZ9CDBaaxE1G4uTqnA6F0jaTj9YFrGab2UiyOm8+JUKQdblyHkInjx+clqg4cq2JIl16zGkgbRRmQBQqKQdjcNrtFahVLwmkp2EivHPwohwSkyxFIzYKsbO4x0hL5RKBXCFWSC3RyJxUvSrWPr+hJGotZ3fzZzy1CKDMLOMyEA4W9eh1HgZ14YBKKXl+bf1nG+trOlTE6OVWZ/P6jdhwogjEw5Pd2u07znTKgGMuAneRuIfCjTrAiiMeWkfDmpcuXSF0iJVCTBRkp2GTRj4/d5WH6FKdzc7tO+NXXx3fvP3PXP4LEkn/tVe6d25Ut2YERVtRnY9ApQremY3LCKUyUyAJKhcWr6yA2g0juURo103MIkFf0qDezphMZk5L+C8J+BeEYrFKrlOrLs3PCeVCQqfBYPWGTPjCyoJcLj87N7cBYeclyp/yRed4ohUN+MzcChyJeWqtE5fnnl/jvrA+b6tks4NNT6MW2DtI37pLFGL57XH9cCu/P6jsj0r7w+q1Wf14q74/q13bquwPu9e263vTwu6odrxd3Bs3r23Vr22Xj3fq13Zax9PK7mbtcFTZ36weDmp7/fbBQKY3nlhcMDWLzaOtxFY7v9UpTprlrXZzd0RGwutmt77QTk+mwW4zO+tlB83ytJ/sVgujZqxTTo3asW41P+5GuqXEuB5tFRODRqBdSg+7sW4zN9kMdkrhUdPXK0fGTf+gHhnWs/16tt+ojvsnMvlwtRM1RVlzxpbqZOzZqMCpaV7f9NUyMhfrykci9VSsFLdnPLl+0Zx2JTdzOzd3VQ6TwkJdf/mGqVw+bzG2phNjOLhuZ9iYx+oyoTYcdJHWlA9ys6awDbZSPBaWGiGdCYeNpIJFlaxOZcC1VpJykW6/EaJBKQPRToPRY8bMpMFhoFxkMEhW4maQVhEeNp321jK+SMDg9Rl8YYs3aMIcFB11arwsGbLbkiGNnagM8zcOuzsHo62DSbdf7o3K2WI4lgkkqqlCr9Ld7XW32+lOptLMPXzl2uTG/m9+9+/VWbUwKr/x1sP9o63x/mz3lYPX/+PJ6LCvZnSoyUTYjMlGYnQ0goPGw5d333zjtdu3dnaPDzqD3rVrO1vjXmNQzzeK6ULBlUj50rl0qeqIpVCXJ9Ood8dDdzjM2G3GQDBYrjI+jy8WDicjgXQ8ns8nq6V4pYS4XRK9wRTy2sJeGU1hRgtjtmEmG2qy00633u0FWbOcMMgIvZJipRhB2qyA0cQHcSVCa3CaCyEbIERZLBDLcLTAqhZYgDSLiHYdBnigZkOtXlWreYhuQaHh4ajWYpxXg3NiFVelWdMoBRCwDkFn5QoOAIjU6jWpXI3iKhiVQrAMhiWwTqJD52HtFRAUo5RcR6tImnA4lmXqsxtijkorUGmvCiSOdKE+mHniSVc8bgsHPMlQOJfh6HRrOCmzenRONx9BVATFQfELMECHwzLGeF6musiTLfGkp9eEcofHViwyiZTMZDMGgwa/Q4gjpyQKa6Hcu3FnHiSWNJCQpE/LJadVYi4MClFsGQAgvVGBUc/wxYsQwiOgKyL+Ap+/IpOuyGQbCqVYhwlRjA0FL8DgPwpEL0qlQgz0JOKw0e6rNNfMVqHVZI0GVAb9KoAAJtMioJLR5AoCvwAoDdm4xmZZRoALKuUZsYJPkRs0pXDYzsokiNMjJbCLgo2fL3OuiLWnhYpnltbXQAz2hdl8TWoJnpEj/lrfWeuusbZTauoq6Xn82V8ffvLl/c+/3Xn/t+XX3njnT//zyWffXfvtZ6mbrz398rv7H33x+Ku/TN7+VfXo1jpiREMFhTsti1TAZIsq9ISe9DxpgyOlHyxKdcmOvTqiiwNttHpapZM7XJdlWsgbE1lDlubM2NimaxN9bUKXJ1JPYU7NkO6wliZpQsfQ6GnOMqxD3Azl1zNemmW0kFzMNficPBBelGnmEbpwfHxWCasgyo4RPjOzLuChCOIxELBGotMzMr3likj67JrgIkIldo9/uCYT4bSR0bkJxMniXguzLuQuCUVqQB1KpbV6C2Rzqp2+wt5Rff+QTRQ82apBzxpJyEEhbkbnImE3BqiV0n+8cHkBQmaPHl57/eH1p4979+5sv/1W/eiue3NYunnLGY2yOtREYU6GdJOwjQIsmMZBIDikPXl5AdfhZgpjacRAw5RGvrg0L8JJkcF0EUUvorozGvX3rsz9s0SyaGSek4nOi3hatdIMQWYdJJZyL69cYki1FdfgCvHi3AUpoTstXPvh+ecvSvgn19a/f3W+dHxLn0g8c/klPgTIEUyplCMy2cnLFzWoxkpCRhIUqoSnVq7IRYILV+aEOvIZDud783MchUpFYc/NX7EXi/5y48TF+efWued5K956Md7r2mrVwO5B5vCGIR3OT3vV/XFmu1vaGeS3uoW9zcJWtzjuVbaH2WknvzfITLup6SCzt5UaDwrTbnJ3M7w7yu5P09NuetQoTlv5cT03ahTH7eysewXHT6wsWurFylYvMKpGJ/X0tBkZ1UqzdqRVxZK54GAS67Xjm93a1rQ63uzsTErjbm1nWJn2m/uz7LRb3Z/mpp3mwag26bV2J8Vpr7I9zE/7lYNJetot749zs1bzYFTe6ld2R63tcXUyqM/GJ7xJ23hW6fRz9c1Ma1jNtCpck6x7ox8sxaUWHRAwptpFc9ymdMPRdkITIs0lT2Wvq/QYlTay0C1SydhLesZfqtgSMbXDbI0G9F4LYadQK2VP+NV2Wmdn1CwmYFDITurdNOk2UA69wUWZfSatGTOFjeVSxBuyyxgEsrKU06gzYToTjphglxuz2hAVqzH5jB6fwemhbE7S5GCcPgthxBEjqTBQPBOhc1s9hZjKxVpS7uGoWqjHhsPqdFK/dn1w7bi/vdcd7HTKg3JqUKqMy71JZbbT/v1v3/v4w998/e1H5VnTWok39zeP7+zfvHtw//HNp796MDse+UNOysJaXKatvcHoeFvipW6+98qrT1/beeXwjV8+efqLV//zo19/8NtfvfOf77/16yevv/v43puP9l65uXPjqDEarLO4IRGLVUtUyAPqDTqHLVGr4U4v6nS6UolorRJt1PL9TnXcB32+FYZwZmLhYklIEpTVbvH6WJcbMph1VqfBEwBZo4KgNRSrIWkpSmBWq9Jg5EC4AmeUOlwAYXwYV+CUCEEX5fIlrXIN1wlIkgsDKxo1VwvxtYCKIKUYZo8HIvnkuhaa48nXFCoeBIghiA/DHBiUIIgEgLhqUK4jZAgqRiAhjIggVARCS1rNZQjgYIQAxQUgvCpXn+cIL/Eka0qtBII3NFrE5Q/WuzKL05VIeuKxUDoVK2ekFKFiWY3RKqXYZYUSIKg5jeYUoOIb9TyUWAGwk2v8S1zRyRWu3OJw16rBbptNRm3JiJBAlnXAiyIRm8mO79xZ1OEclBDTzHml4rRMsoFAGyi0qgUW5OorUvWLPPGyWr2KACc3uIsS6bpStSSWCkCAC2g3dAjm9y3hup+Lxc9LZRc1CjoYxn3RwmzfWqkJbTahyah12gUoKqepBY1SSRNcBLmMALDXysGQJUgzB4DPCuXzALwIE3yrbR6GeCi2qlKfXef9fGXjFE/x/Lrkx6vcVcqEJkrW5lBgCSwAdLA5UgeTzyvwi7BNak8++Oi7+598/fiP3+6//9vK7SfvfPP3R5//+fpvP4/defL6l989+PDLt7782+jJLw4eP72wLnh+WXRKgq7awobKmM73uNb4zwUY35P50YYaSNTw/ADKtqWexEUtKrR65rWE2h7kUF5daXPeEpMna5pMW5Voy4K5BYiArU4NjukpnGKpk+srqzLJqoBvtRksRpqAtRqp0OhyzMm0F4QAn7K0btwRUCY1zTIIGjQxV5cXtJDOSWGQjIcwuClX8gQhYQAAIABJREFUtJfqi1rslEQ7fvQ0MZokqhUGAqwQYCRAh5EUSHkbQoFMIslWykePn7zyzls3X39979GT6f0Ht95+d+vOfYZhzbjuf3ezDhJxkgAkl/xofuWUAnQ0u+ZikUmkq9eO/J2RNJBydafZg2PW66UQ0IjBJhy14ZAJV1t0ai8B44DizOWLegI3kiiNg3pMSyiEVy9dkFDMOaH42StXT20IrqiBf+KszhMYB9Wd562vrCwYNConAnsZUsjnXFq6ZGVxFw5jCtHi3FmcYVYk/PNLlzUEzpHLz4p4vVceIsHgs/PnRKROTdMAoNbKZacWFqUQiGIIigAcIf/c6pKAv3F+YW5Ro/3h2uqPl1fWNBoRDJ9cXWKjCdAbP3H5yksb/JdEPFu94m1WTMWSb3M7MtmhooFkp5ocNiPDWmbaym01E+NaatpOT3u57c3CZLO8PSjv9pKjemZ3mNsbl/an6Z1xfLuf2erWD8etw3Fzd7O+t1nb7g6OJp3dwVUdfGJ51TnobB5P6ofD8uGwdjSp7A6GR1uZfhfP5O3Nnr/bKeyM2wfT0qzb2h1Vdgbl/Ul1NmztT3OzTuNwWt0edPYnlUm3uT8qTNr5aS8xbpePZtlpp743ym11KgeD3KRV2RrkZ4PCbFiY9k8onXipHKnmPeE4U6gEQ8mo2krceuV4787x7GhcbCUPH1yrT0o3Hu7s3h77m+HYIDt75VCf8puirsHRoDBorFmY1M7Qk03IDTTqsaEOA2WiUQtpzwRUDlrOolojvkaDSEAfSDrdfpvJbzEE9e6YzRGwGvys3kcRbhpz62mPGbUykBFXMojORrkDlkDUZfCYLV4z7aJxG8lYacJCUVYatzC026616HmMTue0siGPwM4gcdtoq359r3W83x6M87Pd2tb/T5J9P7eVIAhi1vZ2T+owrdAKpJjBgJzx8PByjnjIGURgQI5EIMAIEMyiAqWW1Gp1ztNpdqYn7Mzsnmt3b6v2ymXflctXdtVV2fen+Ad//8Z30T853xwct/pHnc2j/s69ne3T7tZZr7pfr21Vu3vNVLeCVtP6lACu+eFsQMmFvWu+fK+8Xkhxbs4f921sNfYfnztXgo+/++T8kyety4Mv//Sbf/jzD5//4dvC/b2v/vbbv/3bH3/3v/z+h3/+/Xs/fvbxH765/Pw9NhvaONq7ePqgfdArbnaE1ZXGwYgIRPFAWM6mvblVYX1FWM+GinnAH1ILAhoN8MspEy/SviDnC1LeIOr2McGYHEtjngCs+GDZh0keFy8LkSgaDBhpARO9KC87CE6H0mqU0OKEhsC0BKZnOa3A21lGj2I6mlp0QQYIM2MMFfAEVuITNvOYxTzvdBhwyEkSAEmBHGMiSDWE/f9jaaQIHYnqSMxEkTaW0bPMIsfoOMZA4VoYvqsxThlsBgghOMkXi/ORaCBXXO3v0unV+v5efqO2VitHcymnKEiREOqRkYBXT2ETADAOgkaR3zgdBctFHc3e1BrnrMCY0WZgxfrJyererlRYDVZWDRRk4YgJmzXYqO88upzAeS3rEbLpMafzLghaOMbuljQkpSEZLS3cAcAZGFpi8FnQpUVRFeBUQ7BLEm08T8dCXCw0DaO3AOCmCxjDYTpfWPAGiVJzlvO5Est4MkwkwoBbtMvSuNMBeGQtSc3gmLiybBK4BQyecUI3HegMTIzZ4CXZO0WQKgRbgNC7Rtttve2G1X7NZL3jgKcJEUqVlEZ/UQwtMj48nrsOUrcJ5R1Iwdfa3/zHf//qP/7rD//7f3//T/9y/P5X//Tf/98//t//8/1//6+rzz7/+r/8Hy//+d8//Y//7fDr7w5eviz19iB38C5CAbE1vNTjmgdotjnDhpdCK39vwLByR2oPiEpvDBFvW7BxO3XTgt0yuXRsVKkPfmkiHesdtrJHVnrYShnyRdlgHKEYv8DxAjtmMiw5rfNGbSgoBxRWJGDUYc01m83zR72Hz7uP3+u/9/7FZ5/sHh9KGLbmk9RL8yhKBnkOd5oZj9B7enn5++9tbuW60Xb+m28HL182d3pBjoqwhI8nEopgten0DoMDBlbKZSaaIWMZLetJ7hxGtwZ3YErNKxzPxjg6IZIJmUmIdIhFKNAxbXXetDp/pTX8Suv4e5W9/+xDNJYbEwLli2fth5ehTMrPkgmRjol8jGcCPBXiqITMEojz5uSEh2ejHB3iqQhPyaBtfPyWy+vVwYjWZDWhqFkWr8zP3EBRhz9kcAFGg1ohkAhLhAXcbNbMqKdCMhMXWA4F5jXTJoyYNFnHdUtaDLnrsLxhVOP5ygxJXVfPakjEwhAo5nQ5jDfUMzbEyWEo7nJqbZZpq1lv0t9cUN11IL9Y1LyuWVgCXTondlWtNXpDE6xwZWnuba32Lc388k5/bbcX63WLl89KDy7D1UL9dLd5b1A7321eDluPDtoPDzYvD9v3h93L49b9UevRYftir3d/2L886twfbV4cb1yMWo8Omvd2epej1v1B82LQeXTYOt8fPDraOe7M4q4rGm3haNi/GLYuBvWLYfvhced8f3h5XNjr8dVqZv8gvbtVOtltXQw2Tve27x91Lw42H51sXhzu3D/qn+7tPz5pnw93Lk+bxzvdBwcbZ/u9i6P66X7/0WnzaK9//7g42qqfHVSO9+pnw/zRXulwvzLau2L2Q836cmnF449SpWIgHBVBhfAUIkp7NdFIy8scVwyG28m9R/213lqqurzWWd056aWbmUJrpXfe/vr7l19988nmw8PCVqO52SgWV7wJHxEQqLg70lglo25AJkGFXFQIa4gKpHxCkAW9JJdWUrl4aiUSyfiVpFsMSp64h4tIhJdHJc7l5nC/wAUlIerlA7I/5pfiHsIvcAE3GxD5iFuIBii/wgYEOaaEs+F0YQWLBpV6tnXcbA3yx+et4Un98F7r4LR1cNzcOax19mvtYas5am+Mmv2jTmfYbh10W4ON0k7bW14LdNbxUsxViIH5IJ4L5nYb4UwYk3jGJxdblb2HZ8ha9OyTF9/89jdnHz76/M/ffvq7b374yx+23rv/2Z+///2//un7f/npN3/77cknT57//ssPvvt4//5g59Hhg0+ePf30/b2Lc3ch1zwYAcGw2RfAYlFvNitG41I0GVxdt3uCal6AAgEiEncIbsIdwGQ/JPtcsk+MZYKZdTYUQzwBB69AguJkRSEcIENeE8U4GclOciaYNOK0gaJMHGvhGDvH6BlmlsZNNAHSjIUiTThpoVg1QqoQGA66F53OJZdr0eXUoZCLpHBeJBX3IujSITjBsw4UNWGYjaUdDGGjURtDLeDYLIHpWdLMUgsAOKOzgiQHkzRCkbTb7ZIVJV8O1zuuwHJ+Zz9RKCuRJOXzWzk3pHicHjccDtg98h2HZQJ0LeAsHEwy6znA55002e5ozRMW+JbOsbo1zOyMlFyVCcXmQYeZZ2ZdWKTZ2Xn4YIohTYrEJaPjADjmdBoY0uqWp2HIIAh2r3/MBd+22mdc4IITmAdd42brtMMBCBzgdmMhHxvyzbjgm1bghh1YYmkxnQQDYWq1MknL1khQWksysSCseADRPQWASyw1g6F3nS67JJgo3MxgFoq8YwX0lKhFGR0nzePUJAzfBaEbBstVreEdm+2a1fKWxf5rmLQu55hS8xbC3Ya4a2bE4I3Osu4xWpE3Bv1Pf+h9/HX7wy/b7322/8E3Jz/8rfXiK19zq/HhZ3/5H//Pb//b//Wn//E/7//+p4tPPy52euWzYzCxovaksGybLfXJlQqzXoXXyq9oQKS4IXeGaKF73UbfdYnjsDCJuycxCUjmhPzGmJ1jattIvovne1CiyKbLuH8ZIjkPQ3MMOa7XLdqsBos16lVCkqjAMOtyrbXb2dFxdmd7ZX+//uhpuLoRTudEhFiWxSW1FseooCAgDovod4OB0DhG/3zetCgEiqOjn03NagBnzC0HKcxPY0lJsBg1RrueIOHM+tq1Wf24Dnxdpc8OTmLt3V9orXqEioh8mqOSbiYqk3GBCrIYbLdf1xrvmqxWCLbSwjypnHzyGzBddS2Xuk9etB6960kmFJoMc4SPxX0s5RYYhaPibg6EHVcX51g3HeSwEIsHGVx02VWz04Agztrt01bjDALNM+yVpfmrToeR5Sf06kXDvCIQIYEIi5jOtKSxqKMyE+dpDrJNLk5pKXrKpJnUTNgIeNZpv4u6VoanJkEeW5wlQgrmkzEStNt113TTMIN6GVLAkUWT9o5+yWQx3dZoZjDm1aWFn2sm5p0Wg8NxXb0U3dy2RcNXZiZumwzjVl15f6u214/12vnLJ6vnF9FmZeNkr3cx2jjbbz08bD883nw42np82Ly3131w2L43aD7Y79wfdO8NOvcH3fujnUdnnYtR7/KwfbHXfTBoXQya54POg1HrdH//0Ulj0L7tAv7OaKudHLdOd1sXB8XjndLZoDbq9S8G2V5DqVZLp6ere1uF0Xb5eK9yuF083sqNNgtH26ujXuVwq7rXqY76ucFm5WBrfadeOtzMDTbzw35qZ6N4uJ3f7VQPtrO9jcJge7nXyg778e1OereX3upesYeISiVWXfVkU9Ja3p3PK+EwZ5TsTEaW0h46KfJphc+4iSiDLfNKxkslRTomsBlFyihQBMNCgHtFRJJuJC7SSQ8R4cAATUY9aEwJVtKB5aAS97j83IKbtPgoys/5QqIQkEEJk+JKLBvJrsaVuM+XispRxbcciK4kcZGhZFbyCIyXhxWG8vJKWPHHvJ6Ezx3zsgGBCYlM0E353N5kOJGNRtLBZH7ZpAhIytc92GjuFneP6of32meP+o+eDM4e7Bzc6+3f6+/e2+qf9QYX24PT3tbh5u5xb/9ks7hdX9usnz+7f3x5vP9gUDvZLp8MNo53maTXFfCBsjtZWDl+eIGmAvsvL3/860/nn19+9pevX/72sz/+61+//v23X/71t5/87bef/+MP3/7jbx99/v6z7z9/+cPnT758/+zTZ5dff3787HlpdydeL+6fneGptRlOtPp8fDxOeQO4N0gEAjpR1giiQ/ZYZNnKCU5BAQU3ICkWThCiy7GVdSkcJXxBVAmAosdMsVI4SHgFA0FaGdHCCAacMRGUiSIsLAXJghQL2d3CHIWaeNzK4FYcASmSkmUbRmhQDPYrJpiYtTpnzYDG6cJYnvf5HQxngGGQwDieRWl6CQAsFOmkcScJWVBIhSIzBKJnSD1BzpgBjclJMzJC0lYag2QJdvtc/oCwknN5ovxyRoym5HAisLJi5SQ+FhdTMTrqpwJeJRpBPf6rBtuvtSat4nWFojqcu6az37WhN5ZMQnp9dX9kU8JzNtes3aqlUB0lReq93QeP1ZIEBf3edHLGhbzjsC8QyCJFLAqMwStbvMotwDmmtxkwysrScwA4ZrHNQRDsliwsY+RYJhrV4tg8jky4ICMvOHleSa0HK51FSVkUZassa0lc5YRn7a4pKzDmsN0GbLdMljtm45TDPu20jdusb5qt4yB8x2ydx/ElkrppMF3Xm98xWN/RGW5YrFftjl8azBMohy4X8XT+1xZkzMVPowK/XtQL/Cwn+Vo7l7/7y6Pf/nH7w8+7Lz4Tmlv6aD62dZbsD1uPnnWevVw9e5Y9uHS3u5dffNE4OOk8fm///ZeVowe6YEYTTqtYv8m/rA+l/04LAesbeKkPrrXJ3KZQ6jPlFlVss5UtorABpYrvOAW42EdWOni6A4ZydKYE+mMAxQs0QVHYmE5nctpsFkvMLfoFhicgDIZ8y9l3NOY35k0qjGs/ffnLJYvajgcYOu2R5lXzBIYs+xTYbvZHwojoXjA5fq22aIOJ2vnZ2zo9TlOrbjFDYymBTvk8as2Syahz82S2kp8CnFaSmUaQlfuP/K2dJVZi3EpQZhISExboAI+HBNrDkhaz5ZcLmneMOgvmNFPUFKW0nn2yGFyxpWu5kwel0zMxGvSyeFQgfRzuZUifzPgEPCJRLgSY0Kl9Mh3h0CiHRxlcBu2zExNWgpk1mudtZrMk6BjuFdXcDbtTCxNT6nm9cdFNwmEKDtDIzMKcSrfko7EQATFWzczcXbvkvavTzqrvGu2asaXJu7ij+fipiaPHVXdMqH3RZsQIyGTVv7U4aUYdMGjFQOu8VjWhVWkX5ye0+gmMvKJW/b1WdcegntTMvaldSB+eW33+v7t7d8yimwE0jcOtwk4r2N2oPHmeGB1zpZX64U7tbL9wvFs+2q+dDJonu42zncxeZ320Xdjv5Iet/KiXH26Wj/qFg379dFAa7jSPBvVhvzXaqgw284Nu6XBrfa/VPBtEerVfAdZXrLbV0W5usFE87qcH7dXT7cqw3zndi9UKgWK1cnq2utOvHw3rh8PaaKdw3C8c9mone/njnfLJXu1wu3tvVB3tNk/26se9xtlu7XS/crxbONpq3z+qH+5s3jtoHu1vXpzWjg82z09qhwe9+xeNo9EVvQ/PFSLpJBdPc4kVtlmNLGfcZBinogwdlYKp0Fopk69mkvlIfnNtrb3iXQtxyz5PIeZd868WI81GOlNKeFeCdJSjAxwb4Imw4E1HyLjiLSaoiCTFlGQxbQlIYFgJZSKlUipXSFI+BlJwUEQYHyeERTIsURGl1a022hXQjWMKIXkFye/mQgrjEd1ht3/Z41v2yEkv7meZiChEFNwroH5RTPiVZXdyNSwkQ/Z4IFtaK1YyJw8G55d7B4+2Ggcb3UHr4N7O3vle/bDTOWqPLrZHF/3t027/aPPgdLu01QiU87F6rdRtb2239g63+2eH2w/PO6PdndGgt7vT393aOT90JHx77z96/s1HvXeH3//Td7/53Tdf//G74dOzb//T7/74n//yyU/ffvjj1+99+9mLH798/3dfPv3ukwdff/z42y+OP3pZv3cSaJXPXryMlltQIC6vrEYK65DiIQJhPhy2+bw6RgB4CXR7zKLklBRS8brcit3tgX0RwR+mPD7SG8TcATvnsTIy4Q3CsmLEGRsr6WlaR+AWmrJzjJNlnBwlR0Munl8gcR1H2BgU5ihSljmPDxEkC81hwaCJYtUwuQS4jJALF1jGIzoIwgJDFggACdhGoEsQALAELbE4Q7pwQovBCySsI9AFGJqx2o1OFKFYM+iykrSJ4TU4ZZc9wVJNiKcC62tyKh7PrcTyBS3CKPFlJbtMhD1M0O1NJgDZ+7oZaN+7P4PigCgRkdjfL+jeMTlfnzEYvb7TDz+YR3CKl0EU1BEwFl5e3T1q3393hpCgUMy9mp5B0dsO2ywMaDhK5xZnKGIcha5arW9ptDqaMXH8jM1+y2Qcs1qXMHIRI6ecoJ4kVCg8jcDjTnCJJGYdIB1Ji7k6EE9rBG7CAU5ZgUmLfcZun3bYdSx122EbswMOhtFBkAoGphDXLcA1BcLXTIZJzDWJON/RG6/qzNcM9us6y02T7dd609tGm4b348t5MLr2c5XNJEUXWS+6VlLx8jjB87UuslK0p3ML3pglUx5ngrcIhV6rz/H+WzD/poO+irnvipEJPggs568sALNMKNzuDd//8OEPv20/f5/KNe5C4hQdfM1CoGstttRzrTbJ/CaV66LrTXS9A+f6rvwmlKncgCWktoPnushKy5koUtmi2etDWCYo0CzL3dTqLU6b1aRfCSkJjxBiCTdJJLNZHQBonQgYTW89f7pA0bQohTl62ePWavU0iUUlFgaMctDHeL0mAPjFjGrJo6QOD66brYzIBHksxGJRno54ZZ3NarfbKBoLFLMqF2DH8LuAK3VwojTa4xYAkWSvm4+KdFikQyIREmkviVnt1jeW1GNWs41wLhnNbxvgwec/GjzL9vha8d6D6sU9OeQJMEhCpEIsGeXIiIT7eCwoUk4AuDM75ReIMAkGKVcAdyFm7fTUFOn2zJu1s9o5PeSatlqvzE7dguE5i0mrV1l0s34KDhNQiMUmlyanDXNBnoiyKGPTzM1Poop7Rqeb1U1rjXN3Z+7MoODmyw8NOLKwOLmonV3QzPI0preZruoXnRTCESBJgAvGpQWzbn5RPakzTmL4lcW5V7VLd3T6OxrN61pNqLU7g/OvLCy+Y9TcchpWBlvBbpVrVbMXl0p/jymvrw82C0dbhaOtwuF27XindNCrH+0WRtvlk8H6cLNw0quc7zRPttune63zQetiuHG81z47bJ4OW2eDzr1h5/5o8+FR5WJ/5/K4tt35udX0Kye49eCifbbXeziqne22HhxuXhwNntwLtapifaNwfLE2GvTuHW9ejJoXw/bFcONiv3dvtHE27Nw/7F4MO/eGGyeDzXuHnbPh5sVB63TQOR+1zvd7F8PqqLdxulsd9Xvnh7WD3fbZUflw0Dk/qR7uX9EplniSjcYZwY+vrXsLOXdqTdw7aBQ38rif9WVC0VKyuFWKV+KVnUJ1txQpxrwrIV8u7M96kuuB9XomU1tNVtKxfDS9Fo9noriHFqIKE5EDxYS0GiCCHBMS1TJhluhsPpMpJKQYj3jpSCboiUqkTMhBkfbzRIBLF2LpatomoRY3jgQld8DD+iTEyylJv29ZkWJ8MBeVUmE+6UO8DOnlmICMBsTQamBrq04lgwsxX35vM5iP339+b/+ke/Joq9pZO784eP7Bw9ag46smj54eXzw+3DpsVXvF/E5t67h/fDISVjNTFLrAMVav2yyz8lpq9/iUDwSxRMQVDdtCwXhng11PN0+3P/r+8+Gzs9/97R9efPHy4acvy48On//wxTc//fDkiw8ef/b+5efvPf32w+c/fPzudx8/+ObDe1+9f/DBk42Lo+Bm/fj9F+lOV1jPJTbq2VYF8Xr4eNybWgaCfpMoE4qP8YccguzkZJfoQ4NRQAnAngjlCzsFGeBlgJUdtKhHCcTjwwJhPclZWVFHElaWQUQZ5kWMF60EgSsy4hZVGKxnCAsOQzyDyrJLlAwkYSJpLp5wCKKFZM0obMUhB42ALOmkCTMKqx1mmMHNKKxGXE6WYGSO4lmEIvQoqKFgDQGrIKcJwyBetAucDoI0TljtRA0owUUSsXJdSCwH1taFWNydTHDLqVmMhgWZjoS4TMK7ukwE/TpKmCTExx9/bmIFJ8Py4fBNvfmOznRtyTCFE75C9bbJLHlklEIMNDWDcqGNXv/h42knPusilwjqpsMx4bLPww4Vjk4h6LgTvGMHrlstN6wmNcuocGLcbL5jtUzbgTmrSwOiRhQ3osiEwzYGOO7Y7HoCsxAk6Ys6oqkxRdZInI1hLCxpYSkrS0/bbKjft4BiKhinfT4ngzsEUo3DU1aHASXvmAzzmGseBu/oTO/orW/rrFe1lpsW51Wj9W2zfY5V0ExxEhOvWjBnfN0RXFZqnUV38DbjFht9ubZFF9uO5QKVa95BhGnWLeXLcGodztRssaIrXacLPWusCCTzc97Ea2rgyu2laxZ0iZI95c7lVz84/eEJlHvd6GDzG1JlC13fgNYaRKGD5dtEqQ/mulB+E1+pXYcktLoF5TuO9RawXDILQcAdBEnaxxAEgV1dmtcgTr3DGvLJAVlQMERgyEA2acXAebPFFkp2Lx+ZaJbi2LDIxr2SzqiTeSouMTBgUiJ+yu9VA8ArEzPG2HL24PS1O5MoAkVlOiQQEYGJeeVFncZmNnAsHitl1Q7L7Pz8q1fHsocP2PXyldtjiw6XR+SiAhvk6ahIRCTag0MGo/aNpcU7ZpMBMI3NzL4+qbn3+XdqKQCvVLrvvtx4cOkJ+f0EHOeoGEvHeCbIYwqDBSXeZDLdmZsKSFSYRYMcFmBQl8UwNTfN+JQls1qlnprWzN1cmnptcWoCcqpM2kWjymxe9AlEgEHCFDqzMD0PGmQ3q9AIYtPNqFWgIN5WL941LmjsutsL03dxpHTxZNYGTC/OLpmWlowqBncuGZdu6BYwjuJwF0UiY1rVlFU/r9NPaQ2zEHxlafZ1/eKc2Tih1V03WUrHD26Zna9Mz97RqeZgY+tsuLJTT2+3+s8/jG0dKLVq/XS0+eC4fbrfOhl2zoeNs73W+bB+PqzeG1Tv7VfP9zcfHHTOtrr3dtrnO/3LQfdir3X/oHY2aJwNmxeD+vl258GgcNbbvhzlO9VXDUtvwFD/0f366V77YrBxur15Pmif7O4+PAq1qkqrmxueZ/Z2u6ej1tmgfjZsnw4b53vdi4P2vVHrdL93vt853u2e7G+eDjvH+72T/e7poHM6rB/utE4G5aPt6ulOadTvHO2Xd7rV0fbabq8xOijubl+BvGgpH4pHCb8fyWe9hYJnPe8e7FSXizE8RKRLsXQxGs6FAjn/2kYmVUt50l5PQglmg9FsYHk94okrmUo2mU9ki6nVStaTCiJeBg/w0rIvXk9782EiQNNuyuFjrB4GD/LhTDi0FgHcpDvh8SQkKSKhEgEpFOJlCS+N+0XU50EV2amwdFTmojIWZKPrYV/KL6QCwbWUJxVD/CIVkmIr0WAsSPoFX8pz/3xEryRveZjVvc5yt/Dyyxdbo437F/1nj/Y/++LFo48eFvc32FLkvd+8f//J8cZ+rbJd757s3n//4vFHT5F06OTZo3K/g/h9keL68PSgd3p0DXUuym6bP2yKBIrDfd9aLrff/8O//vXw+cX3f/7h4N2z0unw4Mnl8NnjB9982h7s1vvdrfPD4dOL93/44sm3nz7++pPLz98/+fjd1vlRsNMcvXiR6XcDjerq9mayUcCDXioWUdJpIh53BIOoP0D5gxaOB2QFkL14IMyFo3I4yfgiACPBvILxCsbKKCcIwRDu9RlI2kozJgJ3iSKj+AlBIXi3jWAAliVDPj1L2kXOQZIAQUA062JYkGMhUWKiYUiUIFpwMawZx3QIbEAwB02ZSUwHgS6KMLogK8s6aBphaZilEIYyYK4FDFSTyIzTYSMpWJJMPK3D0TmL3ehCXRSLCBLmCbhkH+GPOAUvH44zoYjKBlpRionF6HQCC/phj3seIa6viZVvAAAgAElEQVQ5kdzO7hLDzDhhC8vOAq63Fkw3NLZrWss7S2YjRpA8DWEw6Q1Mu0g5V9q9fLwA4jNWSIMzYyB412lZAM2TTvOk0zbrBOZd4E2recxhMUncAondsZje1ukXXBgkuF2cCIo84pXHXY4pAhmzWc0khgo85glZZM9tCDaIIuaTXQrjlBjILc854XkUvQs6xkEQ8Slc0G3GkTkAmLIBZpKaBxx6EltwOSfMwKQNuqEzv2OwTTrQm0b7Va3JqoTgyMqv5i2u+BqyXNQwHiyZncDZ27QMrVWYUhvOFpzxNFeovw3SbzigGYo1BhLwcsEcSKPZKpXbsMULtnjOHEvfhOlX1aAtmlcqXQPvbY0u1KxHJUR/YYCgTIVc34CyNddKHcm34VwHXe9C6x14fdORLL7h5KxrG461lmulZQpkxm2oVQoANOflaIJA75g0i06LyW5eDsghgeIRiKBw33ragoFvjk1pOG/n8dOrM2oAQiIik/AKUzN3BQpJu3nYZgzGgmzAY8LRX8wvWZIr6cHxlZvXTXZjQmYjDBkTqKTXvaBesph1HIMkiism0KHVLv3s1ljl7DG/nH/t1oTRAnhFLijQQYGJ8ERYYvwsbjTrXl+cn3LYTIDl1szC6zrHzpe/meXCpkw99eDp+vE55XbLGBwVqQBLella4VGZw8OyqDPq72rm/BLlJVE35fKRMGIxTc5PwyK3aFxc1MxMaWZvamdfW5gdsztm9Usqw7zJqhVpRCKdHgabnJ1echgVjlAwl1Ornl9cQnj57dnJm4uTcwbVGxPXFzii/+7LGYdjfGHyrmZ2zjDHki61YfEd1RTO4BTuQjBwbGFuTrs0s6CaNJju2p1XVDNv6tUzNvNNzdJ1m6V87+EdJ/zK5NxN3ZKZBdtn+9ntVnxna+Pdl95WVyqv5ofbzaO9zeO9jdF2/XgnP9qsHG8Xjrbrx7uNo53yQa9xtl867LXO9msH/dbZTu2oVzvZKR/s1Ea7lePd9eFm7WR37XCzebYXb+ReMS1do/Hmg5O1Ybew3y7tNOp7reJOvTHqR1v1xO4wNzyJtDbKO738dnt1v7e218nub6zuNZPb9eWd+tp+M9WvZPYa8X4ls9vMbDXSO61Yvx7uVpNbrdhWM7pVDbUr6W59uVVY7ZbjjeJauxUpFa84vfjqWiAaJVMJobLqr1fjtXxkfc3vT3uia6H2ZiFfXFbCbHBZyBRjvtWInPb7k15PwhdIBbKFVDqXiKyEvMue+HqUC0uQh+IDkicR8K2GUs1MvJoMZgOhqIL6WTDA2hVCSgcD2YidQ4kg745JjI8lvZJDIB0CQYdEIeCmPG6AJzWkXYpK0eUA5mGUmI+IuO0eZjm/4pJJu5/zFZcD6UAg6pHD7siKb3DQ4zKJxZC7sNVa3yy/+PCytVe5f7Hz4fPTb3787PnXL+rHfSEX+eDbD558+KB11KoedHYuDh5/8ujik0e6GPfP//a3v/7lp1K7srHXHZ4MhvdP6LWMMxyiEwkwGirsbftWV1d2Nv7x3/82+vjRF//43eG7J937o3sfPh+9vHz/u89ffvT82UdPH33y/OTl4/uffyRU8svd1oOP3x9++G7r/j2hUu9eXCaaDXcur+RzbCoGeGQdx9oVj80XWJBFh9dNeP02TjBynEGUXF4/6Q8zvijlDUOCgkgKxIkgLTopDne7ca/HQlEoLzpp2kaSMCcgnEAIboDirAQNy26HIjlk0UqRVhyHaBZhOZTnUElkwgFUFAlWdNGslcJNOGJ0uWwovgSCiyBoRXEDiKlh1IwTIEUDDOUgCCtDaRhcQ+JzkEuPEy6WtzG0Acc0LtiCETacsOCkAWVMuOBkvXZGdrKCHcedJKGHEEBRDAJn5fhYacXhlq+50PXtbTLqHzOatJAT5ITbBueU0aayOiYtwLTZogadcjTEhfyQ15toNJv3HkDBGOnxUsGAhqUmAMsiYFlw2swMZaEZM0W/Y7LMwi67yJhZdBqwvaXTL5IMFA5aOW4ecNhFbo7Cxgn0ps2qR2FM5NlghPAqNsUDxuJ2nkVlEZQ4WPGqIHIWwedQaAYGhGSAC3j1CDYN42+YbGoSn3MBWpaYRqEbJvuY1XnTYLlpsI2ZwXd0lkkHCAfC4xZ0wsGE23tAdG0CZKlUYRzlxymZzTeUjW2x1pXLDaXefdWC/soJj0OYwRvHMmVXsgClSsRqHV5pAPEiGEmoWfk1DaAJZMLdvfrZ/d13n+o577wQfcUA2pZLVKEHZ5pQuomut7Fci1zvULkunes74vlroEiWd9F8D81uOCNZNcLYRK8JxxWGwlB03GCat9j0ZnM6rPh5jIcBEoYi2YwJdt2aWUDj2f6DR+9MLyAoGpHoZb+smp/jaXRZZjCbORoNyQGPi6feUKutqVRif/Dq3TsAaI2JbIAifBQakeUFvcFgN/AiE8imrS7EYNK/OnYrd/oQ9C+/cXMGcLgUjvCwaIAnAzTuE1iegHVm3S+WVGMOi85uujqpesPoan3+1RjuxvKd0r3L8ukDSnS7UTjMwAEK85CEh0a8hCsu0harbkwz7ROZIE36GCREuhC95u7MJBXwzRsW53VzMxrVmFr12vzslNOhNi4u6VUWiy7AET7cGeKo8elJvcMQ57AwATqX5heWFim3583JiTtLqln90i/Hry1ITPPd98cAx93FuVuqiWmDimMJlX5xVrtIUgiG2QHYdlerUlu0U0uqcZPtjh18ZXbyTY1q2qa7qp67DtoTu3u/Ntt+qdJdN+gdEtI82Ym2qqHOZuXyfaayQeSysW51ZbO61qtktsprw41Ir7y630r3a8tbG8leM9Wtru80M9v13F53rVtf2SwnusXEViO91Ux2K8tbteVedW27mdquFffb8kriim7pGk3ljnZT/VKmV0618rl+dbVTyPc3PKVSeHt/dXQcaNdyvY1cr7m2181tb6ztNvL96vpuM7vTWNmppbYr6f1mancju9vJbnWy29303ubq/mZxt7u23VrZaaU2W4Wdzdx2vbTbWOlWqzuba+3GFYvb6Y1woShdWAnUc8FKIRIIk/lS5OBg07Maruy1QoW4EGFjK75MIeFNeXwJeb2QSqwl3VElkPQGMgF3UvFnAr6Ul49JQsLDBiUu6fWvhlcbmWDOH18PrxSSgJ+yKjji5xxe0hf3UDKBukk2IAgBkfQJsETDMon6RS4goiJq5RHczfgjshJxAxJNhBQm5vWlw/lq3iGQwfVkcbOymk96EzIUoOOlVK1fw+Ky3kuV+k0lHbx8+bh72Nk/37x87/Tjr148++jRwcXw/PmD7376zdMvn3ZPuiv1bP+4/+jFvWefPr3hAb/50z/8n//tf334/LQ56PiL6dGzi9bREF9bRlIxMhUvDPbC5Xxhq/Gv/+Vf3v/qg9//9R8efvj45PmDh5+/ePrNh9//+cef/ukfvv/rD1/96buvf/r+6ZefQbFAbKPy8NOPDj98sffsub/aaJ1f9M7ONk9Oa3uDdL2SqZRjhVKkXOIzGbXidvl8uMfnEN2g240FA5g/yPqimOyH3X47L9o4DuA5B8WYSQ6U3UwkDDA0LUuc14exgougQYaDWRGiBZiRbAyvpwi7yIIiB9AEwlCowOMsTwgCG/ajioRyHMjiFgqxUriFQAACNcGQ1gVpAdCGoGYEcdA0LEqQyAMUbiLxeQxTuRAV4NIjBMxxVhxRg06NC9HAhBrGNC5UB+MGhLSQrN6F6QCQUSTKzc4DjmnAaWR4RPay4QARDc5g+M6Dh95k8s6C2oqiIE3PmKyzJpPKYr6t0d/VaqV4LJhbYcL+YC6/2u00zk7gSIQJ+qmgd44gblksGqdDDUE22a2jeaug3DDb5xDMIvAmkR9zOH8+swAHA3wqCbDCvMUKSdIkjF9zum7ZrCYSBzkOFkSAZazeIBTPgLIHltw2lrQL7CwIa2huHkfnMBj1uUmP28bSKor8ucWmZmgNDmpYYp7Axi3AuNF2W2O6Y7TfMjpuaI1zgGsCRH6ptUKZMlfeNEfWpmivuFadIoR3CAnOlLCVOlNos/mWLZj9mQX6tROaw2lbMI2uVMlck1xtUCsNZKUFJWtYPKvnPK/OGl2pvCO66q5t9B8/ckVSGnf8NZ2LyXeF8i60soHnO2x5Syz3PNUtodgTCl0wvHbH5ZUKW0RmA0rX5uWQQQwgSsgCoR6aQiF0XGNQGR0GGxB2814G4WFAZHl/JmPF4THVnCMSKx2fX59bABFbUCQ8inhrYR4nMT+Jow5rIBbCRNHFUT+bnbJn04nN9lu37mBWY4hGFATy4FiY4+fVOq1eL/FcfCVjdTomVYtXbtyqPX3uiqz8/fUJm8MeUdgQT8REKsrSCVl04y61YfFnqqlpwGYCbDcmVTcswP3vflBRYqjR23/wtH10Lno8AYYKM1iIIYIsqxCYG3dFJVpn0NzVzEUkJkBBARqJkDCi106rFklvQLWkntPM3VaNX1dN/VytmnZaZ3WqyaVJnVktEK4gCQVY4tb8hAnQ+1hXkHACmgWVXguK8uvT07fU6jmD8VdTd02BQP7syVsq3di8amJxRm3RcQy5oFPP6zUsjZC4FUPsKuOi3m4YW1BNOsA7Dturc9N37OYl2DzlNEy7hdjo9Fcm26uLutc1i3qZKg22Uu1atLNRfvicLJT5XDrbKa71Kmtb1dXtUn6/sb5bK+02K9sb+b3W+qC1sl0v73XKg1551C/sbVQPWuWDbvlwu3zczw9bleNeYdRunG7VDjf794ZEOHJlXj0mS93zUWXQqgzapZ1GY7RZ2293DvbkUjG+vZ/Y3on0G4XDbnmvVRl0a8PN2rBb2W9vDHv1g27tqFsedZon2/Vhv36wUxvuNg8GjcFu63C/Odyq7G2W9nql7c3idmd1q1YZtFa3apW97nq/eQVzI4yCS35XvRxsVyO5XNAbISrVxO6gY/aTTj/jzvhShRgT57wZz/JaQIrS0Yzfk/TSfjqQcHsTHiHIB5P+aCbkiXv4hExHOCLMxtfiq8VEPB/2Jd2+tNcapKw+CvMxqJeOpYK+sEgqtEOEqTCLenEhKkRSPkTEUYUk3ASqsIhAuUMiGxJQNxtfiQkRySK4bDIOy2x7r5Mqp3p7jWIng4Tw5XJya68ppmW9CFZ61Xav+vjF5f5xrzusZlpp91ows7HaG3UGZ3tbB93No05jp9xoF9597/4nnz779vsvbCF+68HZ8N5hfjO/2s7La8nm2WHqYMdVyEjlfKiaL+xvJ+vFRGP9p3/764NPn33441c7Ty4GD06evHz64uMXv/3pu5/++vvv//DDFz98+dGPXzz56mNfbX15s37vwxeHzy8PXzyXN1qFBw+PX7588fWXlx99VOl09g+PRo8eDR7cT5dqgDcEe7yo7Laxgns5ni7lYvmcL75Mejyo4nWwvI2irQRhRTAdQrncihiP2GjKxXMwL2C8ADMcxLAQw8IMB5Gsg6RNJI7KAiFyGE9DDGHjSCfDwqSAerw2XrCQlI2EjBhowhELiThp1IqjehjSuUCIoUCaNGEIwLEAQ9oJ1ICj43ZgEca0GDHrdNlo0oYjGsBpcKEGlNCjmBnBLAhmwnA9iuog2IwgjFfhvIqVpLQoBggyyMsWXnQGPLespvL2FhsMTxksFgzXgMCUyThtNk+bLGNLBpBkQ6k0Hw9jAcXEikqu1Ll/D4uGuXiYjkWu24BrJts84JoDQA1DmiRBz7A39OZFBLfyksMfmCfwq2qdhefYRBJ1+6fNVhsnTIPIJELctNqnHIAexhdtwDzgnEUIvaRAfi8oC3aBdgjcHIQsUdQsDk+hMOSVmKDHQtE2j+9Nk1lHExoY1JDUIgZPmG3TZufNReONRdMNg+2a3jRucb6htVoiGbLYQlYa9mj+LuXhcpUpnL9JetG1DVey5Iivo9myNZR+y4Feh/F5VgJSRXu2ghRaSL4NrzTRdANN1aDU+gyrvKKyIStVKLNhDq9tPXlmYgNqKvBzLUyvN+nipiVdmfentKGsMZC0+hNLcgRO5KHY+lVQpgpdLNt0rTbetEBv6R1wOGp1IRwCg6BrTKubNZoNVmucpxMUxjpsHMUFV9YsGHx7bhYIRDoPnvxyYtLhsiZkLuZ3j03f4kkozNCw3RjOxhFJxATuZ1MzRLkR63Rfu/UO5jAlRTzCkxFJiMiCSqPWmQyiWwpnlk0O08Tc4t/dmNh++tyiBF65OW6ymL0i5WOJIE8FKDzCkgoOqk2aXyzMzQB2g8N+/e7cHQd08Nln4yDhbe007j8tD44ZQZRxRKERN4PxFMZRGEdDXolW24xzVr2Pxz2Ew0u4goQLNGpmtDrYrczrjfNG/YR29trS3CuaxatO4O0l1fWp2wbjkptyKZhDIuFb6ikLaJRZ0I1ZbJr5RYvFzkq/npy6OT9/Y171d2+/7ohG1s4e/2py/vrs9O35Wa1ZK9PYxNz07aVFGHVBkBlx2iaXFud12rGZmRmrdQ4G3tRqJpzAnMN4x7w0JzOh3eHPFtSvqdSvjI8veLnC2eFKr5UcbNeffeCr1xLlbG2wUR62CoNWfr9RPWpXDlrVYadx0K0OWuXDbv6gXTncyh9sFY62Sged5mizcbBZHnYqx53CQatx0q8MO42jrfrB5ubJjiOgXFlauitzneO96n6rNOrkdxu1/XZxt1E/2PZs1FaOTxP7u4ntdvmwV91vVQedyn67PtrM7zZah/3yfqsy6pSHncaoV99tbxxuVw626of7jf3t5nCrPujWhpul3U5lp13c2chv1+u7rVy/VtptZ7aaVwARcEpgIIptln3dcnC1EAwkueia3Bw0nEmeiUvZSiqRi4rLkntVSdeThBfxLcuBZUUOsYlssFhf9/p5QaG8EZkP8liIcmfdfIwRQlx0PZgsRpWk25f12b20WSYxicAETPDxvrCb9jCgQsIKSfhZPiIHw7LsZ0ARQ90c6ZUcPCGFRDEkOCRKiHrlqOJUaIfM0GE5not7VnzJUuxktNFoZ7KlSGNjNV9aNruhaDOz2skWevnWdungqLV/1t0cdjcPultnvfxuMb9b3Dxpbw03PvvsvT//4cc//vnHJx9chpbjfCyKhhUiIrrTQWrZn9lqZnc6XH0t1K0mNqrZrU62W1cqyd//5z9ffPHsg999vX95Hsimwyu5WKESKOWjrXJztHv48Kx/b3j80VP/RiHSKR29fLr77OHui/eEVid3/2L03pOnX3z47IuPOjtbx+dn50/ujx7dW6nVzG4J8XgwUQIYPrySKXc3ooWckki6l5N0MICJbojhAYp0MqyJYFwSz0eDAM9DnICyAsZJMMc7adLFME6aBijKSpFaCgFFBhM5B0fZOMJGETacdOC0S5JskmAgSSPm1EJWLWQ3YxBAIDYUscCIDYbtGGohUD0KmXBYj0ImFFE5HbdttnkIVuPIGGBXo5DeCSxZbBqHU+cETTCkB5x6B6AFnGqnUw0CGtBphGCAoHUgrINhPYYvOGEjTi+hyJgTMPO0zgXNm21mCDZD4IzJcFurv7VkGFsyzlnBu1ZwygGaWO7tBRMWzmzdv2TCkWAqTgeVKQgcsztn7K5xq93AknaZVrkctw1WyO1xyW4ynjCx8lvzBh3HyOspIhi6ptFoSULlcs7C0DtWyy2rCXZLKM9jEs8lYlQyLKRDsFd08LTL7Z6DkVkMuos4xyEnEfJIicCSE9IS3BSMON28FkU1NK8h0VmH7a7ZMm6y3tJZrhssb5ttb+ktc5RMrNeglSq22nRF82o+gKbS0xQ7SXvJ1RqxUoMzRWylbA6nfm4Gr0P4JM5aEnms0AFXm3CuDa82bYmcNbLiSufGUf7KlBZar2K5ni1VaT95Dvkzetb/8zmzUNiQqn1npnYbkX+ptt1xIlduTd4GSFswBSbXrxMerLGF5jvQSh1bqRnEkNPjt0KwzBIABN7UqFU2s9pqjHmFIEcQgJWhGSWV1qLwr6dUZl8sd3R05Z13DE5bVGICAru4oPJSaJxCacASSyVQgXPx3Ct3p/Figy3WroyP2x22IE+4GcwvUH6RXjJrjICJ9bq9y0mDzTy9qHvl9szGk0sLwbw9NmUDALdAKTzlFWgfjftpRCZcOqv5l4uLcy7Q5HTemlqcc5EHn3x+zY6z5d768f383oAmKS8K+hmXm4QkGucpVCCcXp6cWlTNahb9LOGlQR8NewgnYFqaNmohWZ6zWDVOl9qun7Gp3zZpJ5yuN2dm3hy/ZdQteEiXhFp53HV16rYVtPIMKBAWrWpySqu10OKvJibfnpl6c3r6yhuvw8vp/PGD18Ymfj018/bM3JJRI5PIrZmpKYuBZlGGAHDQPrmk0hq1d2dmZgDoptn42tzsr9WaMZ3mrcW5JZ83tD16ZWLutan5V+/cAUPeztlodbuZHgx6Lz+Xyvl4Y7W8V1/fb+ZHndx+sz7qVvZbjcNe7WCzedirH/fzo07paKt00G8e71aHndpRb+NkuzZsN056lcPN6mG/tN/aON2pjba27u0TCd8V1ZQx6B+cH9X328VRtzhotwabtf1WZdiOd9fqF921g3K2X2wMe7X99sagV91u1Qed6m6jcdBd3W3mh93szkb1sFffbdWHm7m9Tn7Qy2+3izutfL9W2mnk+tX8VnW9V17v1da61Wy7kmvXU/XiFbPfCQfxlay0XQtV1/jlVXd6WaoUAk+ejqgkI4TpYNIjLMvSuldZ8fjyUShAxgvhcntNCDJCiM+WktmVgC8iSDHJk1S8y55mv5StJLgILcSp9XIsnPUqCQ/kl/UKRwZElEecHCz5BE6hKYWSfAIbkOig4kmEeB/rkhgTy8AyDym8EOK9Cbeah+Gg4I64aa+EKW4x4Uvlk4nyshiXyrVMu5dfb6Ubm4V4KalX0NV+ubFVWmtmKv385rC+f9LtHjU3RrWNg3plr1of1HdH7Z3Dbm6zFCtm1uq51WLWv5plwzE5HvEsBz1JHxUVc9vV6qgv1FbDnUqkUVre2kx1O3g++cWff9z74PHDbz49fHw/XFhnwstOT2xRci8IfKTRGF4+2L1//PDjF+5COlRfO/7g3c1njw7ee56qNYsHh2vbe4l6Y3mjHisV0+XKSq2y0qhLsZiaI52ShIiyhea4SDiwloVCfiIc5uMJzOtFecVFCg6KBDjaTBK4mxejEQNOA7SAsTLCijaSMmGEjaAtJGOmaT2Fq0jYQOMQRdso3EAiNgwzwajWBQEib+GYRRg2opABdRoQ0AC6LAhqQTEzjBgcgBYEzQRpwDE9AmlhyIiis077XRDUMqSOQmddoBbH1CCgA10aENaBkAlG9JDLALr0DpcegHSgU+t0auwOjcOpsgNWljZT5CKE6BBCBTrHHMA8isyDLpUD1DhBM4osOBy3tebrC8ZpnUWKJ0DFv4hgDrdn2kkxydz2o8dsPOGOBRAPfRe0GWXvDERe1Zk1OOqUuDtG4zW9mY5HqXBASGV1hPTzab3JrQQreZfivWs1oEFpAnRO4dgti2nKakN9Ch3wsD6FDgfQsJ9JBBDP/0dSXbXHlSgKYtXpPn2b221q25Ili0pUTLs21uZdu5iZmZm5JFmSmZltmbvPuZPcOzOZMDxkXvLly0t+Tx6y/sTSo7wONZlWYM0iCpxHNfMwjNtMZr8dMbIbMHxerpTr+U1Ku6nTCQhsFdJcUCpPiWVnRMo/5KrvRcKfxHLQF4XCWXkwQxe62lBBbvBr3IELKLmA66l0mcxUkFQJTVV23PFvJPAJFfr7jkzhCIORkiZaAqMVTbgIxgsSVwQIxDYMrr9vyLBUCUs00Ey1ee+BPlOVWDw/bgL6TEOXayPRksjgWYJpjcP590vrQqNT7YvB4fRJUI8mq0iipgrn8XxDaHBDZrtSAxpoTA1r5kXCNY16UyVzmlgri2GgjGVIazAgRuBvz15UO6LV8fhv8xfEKqWTIywcK9jZ0pGoncIgtcIUCMIGgxgG/7ZwSVdvmsv1786dg1Virw510qid07oN1NL6yo5UYjQb3cGgTKU6Ob82Ny9ovHgi0RK/n19SKpUuA+vU0TaWtDO4nUZ0iEKmlp2S7mwhgApQLCyu7kDE0cu3p5W4pzlr3b6X290jec7BED4WdzNaG0dbdYyNRr08vby6ItraDupZG4vaWdxOQmrh+op4mzCZlmVSEQRuKCUnd1Z+Eq79oZCcWF7+5fz5zZ1NE4vbSMjKaM8uL2hgjZHFeRzcXl+9JJNJaP7H+Yu/LS/+tLIy99sJfb5WOrj1zblzP84v/nBxaUcD8jT3x8ryslLMsBiFAygMnN8WCFWS8xcXLmmQM0rFd+sbf18W/L6+/fPqmsrjCYz2/76+/pNgZ+7iEuT3FPanvnbZPxxV7z3j8llHKZFuZ2O9QmJYSXZLuX4lO6gk+6V4v5Tol6KDkref9w0r7nYu3M+HOhlfN+tpp/3tjGeQc3QL3kHF082GBuVQv5KbNCivc25tVebzZ0ctbyPta+W89Uy4mY/Us4F6ID+yTm8abjzwFPvOUC3lKeZCtXywkfU1s95qKlRPe5tZez1nKKds7YyrnnTVMqZqylxP26pxez1lq6dN1YSxHDRXA8ZS0FyIWvNxayHhzMYc2dgc7IKUJigaMXXK3lLGks85shE+G9PXe1mtU2v00AaPjvcaHHFHNO1NF2PagN6ZdMfKEcZJe0PW2+NOKeOzhA3DWdMfd9nD5tnhIFaN2xNOY1DvDpusAYPRY4aceoGdwwM2o9ciZ2HayunsRtJA8TaOsrKcw+SOBPQOI2rQKfR6iGcom551mZwJv5CDMBvlCliNTgPtNPMBpz8bjZYSoXzUEnHakz5b1h+sRBLNjNhGmdOeeCVabaUH09rwcnt42Ort13p71fq4UBjmS8NCZ1rt7NbL/WKxXco2C6lWno/5jF6fyevVua0mv0XnNeS6FVM1DSb9nnrJWT5WnZAAACAASURBVMoFe61Yv6eK+u4ef0h0u9N71/fuXs8Punw4yrjD9ljGEE2mut3u0VHv2sHeg5v+RtFfL83u3x7cvT66cz2YSmUaPTKS/QNnLtKM0uMFrC4pb1aaHWKOF/CcymyGdLyc5FQ0p+IMcp1RpTNCBhtuciI6I8YatXoTrGOULE1YzJZgSM5wKloHMzzIskqaVJKMkuJlOl6pY2UcuU6hEoaESRrCSQVFKglChmJCCINMJqWOE4DgDgjJEEiNY1IME6GwCEO3QUiqgXbkajGKi3BcpsXkWlQMI4sqzSKE7tCkmEDXFMptDBGisEgFiACNGARFICRGICmK7IDwpkKzIVNsaUCZVqsmCRGGSGhSTJGXFGoJhm1rtQuY1hZLCBB8WQOvgYCEIjcQ7JxQdm5HtiRTpTsdoyeE622kyyvhLbpkoXX9Fh+LWMM+0mk+BwBbRvsWYzgjVghAUM1Qy0rlCaHUFEtaonGN3SagmN+2ZBsYSfv9Ej2vMbPGkOOsXLKEYaelCgWjR41m1G43BoOU10uFQkwwQNgtiJGHLIY1ENihiHkY/FkiUht1rkREzhGLEHBWqVYajdsUvqmjBCS6qFKdEanOipTnxKo/lMqftrcvqiEimMBiRTBWZIodbTgn0nm2aOtFmJhH2dMA8b0UvECYtPHypiM0J1YvaGmtJ6Sw+YRWn8qTVHqTUmcUCpdOqMlfRMBpDfkvQgCLF7WxujZead1+aCjWtozeHzZBOt0ksh1NpLRj8S0RjNps/W55VcBbZZ6oxpv5A7PxhR4eKuHhKplpysw+1OyUawAdS2gwaBUAzolF63Kx28w5GK1WI+M42hENyzTg96fOaXzh/HT47YWTSg3g1TM2nl5aWbCyuIfCKQ3gDYdJk0GOqL9ZXDX1+vpM8dvTl0iNxseTDo5wsZiDIxYFa1Kp1Go0OvwBsVT52x9r3y5uDY7frULwd7+fVcqldo6ys7SL1zk41sFoTZhaJN3+eX15C1YAGun8wiUZrbv29vgcRKT3rnfvP0rPZpheZ8EJB0M7OMqpp+w8aWVJt5FfEWyIpQoLz+hZ3MQxZgqXbgsEUilmdS7LFGtyuUCp/GN76xfhznml8sTK6m+XVrYUcobBWRqhcPi8YAlHAY5AaRhcF6xdApRCkj6ztLK8Izq/vTN3cRFMV8313t/mF04KhCfXtkQAgpPs/PbmmkoOakENIJGqZCd3dhbFkvm1VQEInpbIvlnbPCXVCDTETwqFwOPVxPPfbAp/3FH+i0wlCXrc7YapmOHaTe/0SBOLcMlAuBwL1ZLBSjpSzYXr+USnGGlmw81cuJMNdbPBXj7ULwV6eX87FeqkI91cuFcIDwrBfiHQrwYHtfCwGBmVI8NKab+Dexxzly6CQV952o71K5F+OTqsRHql7LCa7oabe/DRHeH9h0R9bE90ivl2u9yp5/qV9LCW7dUL/VpmVE8O6+lxPTOsFoaN/LCZG3cyo2ZhUi9MmtlRMz1s5Ib1TL+S7pUz3Wqx28r26ql2OdWqzrE2BLSgviAfjbCuIBGI6qIRxh9kLQED4cQ5F2H08JagwxC06oKGaClKhE2+QiiUC9E22hm01ltZR8joSthu3dj1x93WqCnVSBiSLkfCYwxZLCETakIMXoPSgK2ZCLWTd0R8uJ1n7DzvsmI2HrOyOpfe4DWZfTbGxtMOPWrlaYuRsxoJi4H32lEzxdh1RrdJbzeafHZ92GFO+mwpvzMR8MVClnDIkogFG/lEpyizG5z5qCPlybezg71mb7fRPWjUR8XBbmO01+hMKsVupjmrdPZqjWm1OqlWhuVSrxTIJ4KFbKJWDBfSiXzKn41mu1Vfo8gmQ4lOLdmtRXvNUG8sCiS7d56nepPbr549f/N0duuKPpW3JGq92X5/b7R/63phtJcd7t18eP/Wo9vTu9f37j2c3H6U3d911rL1gyNPdSIzB8lgyJBJ464w6UqCep/cYFo1sCK7S2zwXgK1p5TqJYiUcz6Vzo/qvZTJA3MczHGIwaDhOSFNqA16zufVGHQqggQJGqZolGO1LA9xeoWOU3GUnCNFekZt1AMkBdCMnCSVBAFqcRWkxU0mjY6VarEtNSyCYTECSQkcYEk5TW1qYDmEKEFkGwAlBKHQYlIUXlGqF0B0maaFDKnSajdlqm0ElWK4HIIlGkCoUW+B4BYCizBMiKE7GnBTBQAsTbnsO1pMwlDbFC7hmFW1SqzFJCx/AoUdpaJcb5Zg9IZaLSGpDYz6fUt8Tqz4XSRjojFjKIqbXBqzQ0AyTDw9uP8YC3hYj5tyOBfUmg2Spp3OebFyWalaBpTnVbITchUeSmwx+ksEdUamOieUi7QU5rApTIYNGFDz9HlQdQmHz6jlKgOvNelJj9MQ8lM+J+x3IG6H1mkHjJzCxAm0yJoWWYCBUzLhOgiIOeYiDP0kEZ/WAHIDK2GJDU67TiJrGuD0tmxeorioUp5Xg2flwAaCo54wnW5A0SKRqUvtoW3Stk1azuP4PM4IGdu8hlpQs7pkDfTGzqq1SpszPd6lMwWxL6oO5ZBoFY2WsWhO4Y+jgTTsT/wghNFMB081LbVa5/5dU6ku50PfC0Gm2mcqIzRRF9t8izSnNrv+fnFRZrbCkaTakz9PuNjiEItWqGSLyrUlZhdgtm8CGo7nFDBwTixaEokkKkXIoneyJAmBrN5oice2Qc13Fy9qQtHceO9XwTrMkE4zazIwS+vLBkZroREcUfuSIX3IJ6OxuYVlY73DRVI/n1smUdBhIK0sY9fpLAbdgnBDrVF6PB6DxytRqC6s7/wolFZfvrykkp+5sKwCEaNBZ+AojiY4ijQyuA7XbClFP2yurUEKOQqeW5eIDbbOnYcnNCxfG8b3DkOtBsZQFoIwULiZoWwcbqIQntCaWGp5a1MEaTgdzpAIQ5M6QisT72xq1EKDYU2juSSVXJBKT0sl/7K1cUYm/XF97ZtLy+sKlY4haQJGMXB+Y4lG1AYKJxFwfX1lC9SsQ9B358+e3Nz+fmFp7o95stq1FGtzf5z4TrD2w8JFoUoNE8Tv6yvbagDFERxWqkHlyfXVVZns9KVFoRb/VSj92/rqOqtT6Ixzog1tocimy3N/XPxRBpxnWVO9mJ72PY0yVy15ehMw7LeVkslhOd4rZEbVzLCam7ay43p2VM2O66lJNTOrpcbVzLSeHzVyg3pu3CxM2rlxozRtlqfNyl6vNOuUZs3cbiM7baRG1QUOndvaQlPR5m6nMmlmx9XMpJobV/Ojemmc6R+St+4pH943tkb+wrBUGdYK3VJ2WEkMy8lBLTOsp0bVzLReHNeq43pl0ipNWsVZuzBt5sa1/LieGVQyg2puVM/0q+l+Od2r5NrVTKeUaOTS7coc5SRgJ+EP69JJPpLkgnFdNK4Pxy0On551kriTsAWs3pDDEtBbEqbmsMQFDdFmPNtIwzpE59LRAdYSM4ajtnozE0q6Awl7phEzJWy8lzP69NFikLBrtXYUsuHbVkrj5XEnp9JBnN/AujgRAwMGgjBRmIVCLAxmZggbh5tYiCOVnFahQyi3DjJpMQuNu3hIT1IWHefmdAGjIepg/BbKZ0Y9FrXTrHCZqIhD5XNEejV71h+txovtbKWXbczKxUGuMip0ZtX+pFboZFrT8vSgNTjqNXbr3UmpM6l6izHM70EDfjbi40MuLupJN2rxVs3bqLgaZVe9EOi1Pd1ddbrnbeya4qnrL5/98z9++vznc2s+SwdTL148/3//r//9v/sv/1kfL2ujhRd//fl//z//9c9/+0ufLlpqgzd//fVf/7f/+cnrYzBatFX6/+m//Of/8f/8X5N7h5u2eLaz/7/8D//9178+6BLFHUtk99rR589vDm9fJ315wN9RBWoSS0DO8UpOp2Y5gGX+/zB4rxviOYjTATiJ0jpab+AMBlyn03A0xFFKHSvUcQq9TkmREpKQ4LiawEEtJgch1MSreVqEwSIE24DBZbVyG4YBhhJi2LxEsaGGhAC4KJZsQrAURTcBaFGqvgjDKzy1oyMVJCGQAysAvKaB1pXKNYV8TalcVqrX1NCGBl5XqRUIIlAoYT2j1tMLgHoJBAU4JuNZKandQRARxc0zlLlYVBhNEhhfl8it8bhAy/y6Kf5DqvxxWyLWG12pJGa2Ko0WlcVuzua7dx+iwQBus4N69jygWGNYJhQ+I1cuQ5o1GFyCNKdB9RJFXoBhod60jtN/SJUbGC7lWTnLLUkVYo79AwbOI8A5QC1kKNTEsy6bPeLnwy4q7GICHt7rRYwGlZG/qJKtY9ASqjklE50Vik6JpOdUwC87O6ekUiVPSWmtkMM3MHgdgb4XCC5CwDyk+lUo/U2oXEFwrT9GJWtkpsXXx4uk5ddtYB6kTqqhv21LNnU21BkGHRGVK7pt8vwklO3wej6eArwRkSO6aQpumCObjrg6lsFSZSxV0cTyv8oJLN9HoqlIJ/j0eGYvRASc7fsdFV5oYdmG3JuSOQJcNmtLJPTJmDmX4XJFoS1+gXKT2Y46XERiFW2qKjI6VWbnOoRSHKOANad2Ni+ppAoccRo4M0cRiIbU6zhfSITzv29KkVjSWKzNnbmgRBCXkdPzjGBnhyO0PAEhiMoZC2+h2kWZdG5hmc2VNA733JkFOQIZWUJPkTxNcRx1fvOSTCm0uB2Mw3VWsDX3+4W/r4urjx+c2Fif+/HMpgK0mE1mHcFzuEHHOE16CtMsSXa+3RRcUClP7ezM/XIetHjKh1d/kBBcdRAYjqKtBs2zBhrXs7iVI40UxhMoiyFGlhSsrUCQxsQTOhphKS2DQaLt7bNC0Tpv3NYZTm0JT2xJfhHLflPIzitkv6+u/byytgaoaRpnCBhCwTPrl0gcYigUhpWC9VUpiAhJ+oxYugQjF2SSeRXg7u1aK60VGN6gmXUIkmrUKhD4bXFpGwBhAoNg1TYgPrFxSQipz6xc2qG4syroe4lYYrVSHu+OkeULOcIV/PbUhRWK0YSDzlY53m86K1lTvRQYjPCoz9FIRwflaL8Y6+WTg0J6WEn2y5lhNT+spEeV1LiWntRTk2pmWM+Ne8lhOzlqZIbVwrRRmDaLu+3SbqswaeSnjcJuK9mrnMOhufV1JBluXu4XRtXMqFyY1orjSm5cSY6Lmd1w71akfy1ZGmWzg2J2VEmNqslxNTGpRsf1+KienjQy00Z+3KhMW5Vpqzhulnbbpf1OdlJPjxuZcTMzrJdGjeKwke3XssNmftjI9CrpdinVLs+pbJjShYdThnLR6o8SOrsqlOLDaYvFR9n8DOcjrRHeHuRsfsqe0PkSJtqKOiIma9xkCHAOHxeIGoNJiytoCCVdgbjNEqBtMd4TM/niJkdIH045vCmTP8kbgpzSQdtTTkvMaInqDRHakzI5IkbeTZm8jNHLMG6KchGsmzL6jLyNt4ds/rQrELdZg0bWSes9LOtkjV6z0Wu2hq3uuMOTcDhiVqOP5128I+6K5SJyM+vMhvxplyViStZDxV4i0UkEKkFf0ZdoxTxxmz1oSlSC3cuV8rDsz/ljtUCiHomVYjqvU203YU6ecPKY19A6HFIRq9iMy62cOmAxN3JEvS3KD2f3Xty9Pnn2+PDJ493OJOFPW1KFQG+/Pjiq1wZ5bzrmTIQnR5O7L25N7+7mpv3K7nTv9v7B1dFof+yr1Tyl4u7t/YP7R/5sig3H7InQ3mFn96DjjrkdYfv1G51/frl54+YY9UQ23VVhuLdpjcpoXsYwIMdjvF7EkIDRYPT4EJ1BzXJqllYzDMjrED0L6ShIRyMsLWfpDYYS62glg8lprYqmlSSpIkkZgcIWDrbxQi28g0BbkEaMYXKGlusYIc0sapB1jVZK0AIIXdOgW6B2TQmvKaE1HL/IaAV6SkTiOzAmJmkhQQhRRIQgQgjbhLAdDBeR3BaqJfRGOUHKWG4LRTV63QaCSFlGzesAllVStBDC1jnGlS/KOQ7g9WsaMFAp79DcyW3RokxxYlsG2D3+SgW12WGbk/RHzNly8/YDIhon7U4FR54BZBdIUhuKnFXIVyD1GqgSsfRZUAF57M5iYYulFzHtb2LpRUADWc24w7EoU8sN5k0dPQ+qz4rlS4Aatxo5p13nd+liPsznYH1unccF6w1qi2EVBgQYsgiqfpeKz4kV58TSM2LJGYnsgkK1g2ESgpCw9BYKb2DoCal4i9ZuYOjv2+ITItkyjAJWL+hPQdE8kizj6brQERY6/Bcp/lcNuqSzSu0huSO0Y/dfwPhvhVKZ1W5Jl1B/Um6LSq1hkSW8Y4lqPGnUX9CE8kgw+5sc08TKcCDY2nP+9bVkSBhWDNZ/kajJTBXPVqXe1LLetao3alyeiyqN3OpCQokdS/A8Z4dSVYU/B4RKcKy8TJvn1dimGoRJRAjIFmTKcxLhhkZt5nUMgamUUogjvMkUyBjPC1W+atNbbV8US+UwyOMYw7ELaxskTsOABlAr3JGIkuRUFP7N0rKt1rKUKhsEq8C0KKImCZRhCS2NnxQsiwG53uNO1xq2SFDv85rThdnr53Q6r/XFYFZPwpCVgnkS5hnCQGkZLbqqBL6TyJlkylWpeqOp9mQ2eHCPzrWi08PMwUGoVqYo3EBrrXrCpSfMNMaioAHH7Eb+0saySqsxcISZ1upIjCGQbZH0+6X1n4Tq39TI3OL63MLWd9vS3+QypdPFBMNIIKg06kga5mkY1iJntjc5juZoDMHBpR3BolQu0JlU7igajHPJOB9Jg4G0yBPRhnN0NKf1BSmzidTRvy4tbioUSlCtRoAllfiEeFNIYqcE6yel6u9F8rnlpZOY9iLN/YGipyDwpBr8Zmn5N5XyLIbqy5lgt+KopD3dbmpvXxf2OGtxf6cQGpT9vby3mw338v5GJtYtJtu5eL8SGzai/WqkXw53i+FeNdipRLuFRK8Q65UivUp8UE0MSrFBMdYvpgfV6qAu5Zi55XldMVEY1kPtfLxbjLfziVYu3ss62zlzuxbdHzk7pXCnnGjnAvWcr10Nd0uxTj7YykS65WinHG7nwt1ivFOOtwrhZj7cKXnqGV+r6G4Xve2yv1XytwvuRt5Wy5nqOUsj46gkfJW0t5CeI506uQOOZE29ujeUoswBsFxzdDuhWFqXTHGxNJfIsO4QbvCjlhBucRNWN5XLOWJ5kzPGeGJMOMW74jzlI7R2lHZhvB83BLThBF+qOGN5ZyTnLPci3WnCV7YJ3aA9Y4nkbZVWKJQ2RjLGcsmazXDxLBvP6KJpfbpojST1gTDjC5P+tDFYdIbzjkzRFYkb7SHO6uOsQaM5YHIEDb6QLpm2xDPmUtUdzZgdASYct0kMsC5q9sT0tggXzju9KZM+pLPHrI6E1R23eiJWi9dkj5hDBac/7QgknfGc254w2eLWUModSliiGYcjZHcmfLFSwJ+yJDLOcNgayQUKvRqfzinDBX+5kMma6i3neBKdjUK7Y//e0L83SXSGkUrNXqs5qzV3Z5hsdmO1hr89iDc6sULVlyzaS7VgtZNKl3zpojuVd6Qy1mbDm07x+aylUHTsd723+oFm1eZOc4FygPD5Zc6UzF2kvWmz3UIbCNrCESYGNJCwgebtFpjjNDoG5gmI06p1BKCjAR0J8yTCaHEdDVlMmMUA0xBEwQoCU9IkZtbhZgo1UzqPhbXwjFnHmE2s3UTZzVIdsQBDvwmlvwulGzi9jtHn5MDpTeHZTeG8UiEg0VVOu8nhcpKSIPgOim1pgBWFbF2lWpLKFhWqSzCyihMXAPU2ga1qNBdU4CZBy0lSy3OMyyWjGRlJiXB8DdDsGHnQ6VDyBrXBvAiA+khoh2JPbYuWFYrTQolEb/ZWyoTPATudgMVNRbKlq7cQn19GcxKauQAC5zFEFw4JUGQFVK/Cmg2K+F2yw0WCpnRSZDUobeazYpkAhkmbXc7qlyBEZTZtaKELKvlZmfyCQiFnKTFDCWhSwJEqm0kX8BAOi1zHSo3cPKhYxjSLoPKiSrWuBM+Ixb9IJb8pZScUiotqcB1Ed1h2A8W2YPT3bfFFNbQCas8pgJMy5bwSkOrs2lAWieWQRJHNNtY5+47Df4bRnSZYhTMstwRlttCW3acwu8/KNIjHZ0oXAXdEbPcrHEGZya92JmFfFgzlNdE8Gkj9vKEAE1UsGi9Oo/ffNJikc5m1fy/HiVSVylal/pTA7D2rZTaMnrnTS+uMBQ7EAEfgDEJrkiUkVsTjVTJZXdbqvj2/vCUDQBLbBuVLSuVFmUwCaGx63m42IAQJMHSu1ejtzSq7R+WDK+n9o+LBVU8iajLQFIXNrwqcDo/NblfCIB8Mta/dyo17cxcuQP5o+e6TzLWb9mSUtxtYPUvpWNZh/UUoFNI61OKItFrly8PG0SQ3m4Vnl727B969I2+54vE6bJyWp2CDmQmngozZ8IdMNbci0JVq4b3DxHQ/2R062n1LfRgZ7CYvHwRqVY6lOBS0Mlori+gIkETUFhI1s+SKQACCoIkijAyZTsVC0eCqQnVaApyH6HlG97Nc8cuW5Mcd2dz6xprVJXP4N8xmLhbM5qJWI6nRKP9Yv8QZuVQuZfS4/pBJLmjgiwR3SWda0BmXDNZNo3uNty3zVoHNs87blnV6LhHm/LYfBCvbCrlKJZcDKpkWOi3d3qKJkzLReQT7USz/28bWeUK3TPGrOLfCmBe1urnFjZOgdonjjYVUpJ63F9J8rerotImQzVaNeOspbyvjaWecraynnvI3s9FOMdbKR/q1QK/qbuVDg2q8Xw11CtFeKdkrJNv5eLsc7VVjg2qsX04MK/FBsTCq1drlTQqd21gxlJPpYSXRKWfaxUQzm+yVEv2Ku1UJTWbl6zeD/X68Vc90q9FOMdypJHq1TLeS7RTT3UqyW4l1CrF+KT6oxnrVWK+WGDSi3WqkWwv3GuFeI9qpxdqVcLMcbFS8jbK/Uwq2i8F6PlovzkUzbqFOWmyG7u2Xj/bT9abjyn7q3eP+nWv5O9cLt4+y9w7SN2fxSsNSrpobFUcmrTuahW8fJsaTYL3j7vVDuZorlDN603pfxlTrR1r90O4sfu1aoTGMJdv+/l7q8Z3WjRt1KqYd7RUa7eDu5dJklq91/A9uV949aj192Lhzu3zvfuvpk8Hj+91XzwYvbuf32p5yzVfvhCb9wHgU8iT1vgBTztm6NX+5bK81HJNp5PI0df1ydrabGA/i3W4CcmK+kr/aCLW78asH3ekoPx1kO71EaxCfTvOTUcHlMySSzr3d3HCUCGdNhYo3W3GbAkSlET7aLw6GiXgxEMv6Ov3E1cvFezfq14+qhwft/SvT1qj94vWbVqfqDxK5kmE2jR5dTkxHgWHXOet7ru4ljmax/WFobxSdjeP9jnfQcQ/7vl7TNe24ZwPvsOcZD/zDjnPYdYw6lmnLcti07DWMtSLvDsr7NeOkaW3VDYmCqTjIZpsFRyYV6fTixUI65a6VAvG0O5x0JTOeVMYdjzlySXepGEhnfA6/Te82shZe5zJafUa7zxSIOEEjTTnMNhfvdOp0Fs7oMoQSLn/U5os7o8WoO+FtDJv1cS9Zj1Xa6UghZIp4/LlEtJpN1ouBfDJYSLT3Ou1puz1p+rKRDRpzZyI2v1tF0iqO8scDuWIyXUxGs9FAOuJOhr3piD0aMAfdnMeiC7iN0aAt4k/lE4zDJsRxFUeJcHSbxNYodBUHYbMBNBi3YIT3u2Q0uSAVryqlF1VyKW+wJiKU24DYrUrawHgjtSvXKZ9PQdMyXLuiBpcwkvL5L4LAglpxCVAIIFCAgpDLivhd23paSGgviqWbsBo16xQ6/oJaKeLwVUR9CUPOgaplCFSZ9DsMITPyCrsZddn4gIvxWEUMIeKZPxQSIUNtUtodDtc6TGfl8l/Esl9lkh8VklMq5bwKWNVq1zF0A4FO7AjPadAFlDgpU/4mkqxAoNxoRkMpKJSGYjk8WV6hzAsoeRojfoW064xBYrDtGF07Fq9Sbz0rkS3CoNzuEJkc86R+njCs6Vw7xgDgTqhDGSCcBb2Jn4SgOlaAgslgt9m9MiPjsSWt8ccNBZepU4mS1B0VmlwbBrPYbP92dUeuc1CBhMzkOqUk0FQdjuWQaJ6IF4SU8dSlLaFCo0SgdZXklHDjoli0LRHyZs6fj8Euq4jnRTqzxuKT2gJbdvemzbtmcfPpdCAdhlDwzPqmM5XWR/0bOvoCr1u1OreMprlLgpOwds3hWjRa9bm0NxuHMFiDgXq/82fR1rreuKG3zXOWFZNtRW+7yFrnTc4LTvdpgxFNRN35tAZHFJACtpCORkpuN/8oks6t7cyThpOs/jRnWOfM5xmTwOq1luq+bt9aLKsxCNUotJCKgOUEqgEhFaaW4xBwbl0gV6tQQC6FlLZshAl55mHNJYIScPwqx67oGDnDXJAr59bXzhP0Kms8R+FkxOtLhQk9KpfvnF65gBoYXy4JW03LGLyl57d5wzqnX9EZlnXGdc64yRk29MYtg2WbMy1zjC4TRK3MN6uLW3K5RgOoUBDAgbOyNbmRXSLRDYb8RSac21peYqhLBL1K0Gscd0YFzi0s/gxo5jnK3cnHO0VHLefrdBO7u4ZkIN4s5Hrl5KCQ7pcyo1qmW871K/lhLTNp5Ged/KSdnDbzs05+UM+Oa5lJtTBplset/Khe3G3nZs3cpJ0dNzOTSnOv1RxUzoLSua1Vd7dSnjVz43p5UC0PKoVBNT9uB5rN1O5B5erNQLeXHnSyw3Z2XM+Nq9lxI9OvFfvV6qBRHjSKg3px3MxMm7FRPT1p5afdzKiZGbVyo3amX0/3KqleJd2rZTrVTLuS7ZQS7UK8XUi0C3P9cWxHLw6XPfduNh/ebc8mscv7kb+Ox69ftp6/bB+/GX542X9zr/rgVvbG1fjenm9vz/v8YfHT6/7xi8GjR+320DfYjR7eyO4eJfeuFK7cKt26V3nxvPvq9fDwWqE4/5fzeAAAIABJREFU8V+7X3n7ovf0ad+UYW7c7c72c/tHlcOj8oMH7U/H009vhi9etJ+87Dx+1Xv2qnvvUeP4ePwfvkxfPKzNdiPXbhReP26+edIvNPyTUfz+9cJfbw6Orhf2rqQfPu1cf9B4/LT38Enr2ZPOnXsdOADHh9GDa436KHl0c3T7/ujBw8H9+51nL0ZPH/afPBhGk7rrB4XXjwc3rhRKdevsMHv7Zj2TN45mqRePx0+ejPav1K7eqD9+Mnr6dHjnfqs9ibT2MtduD4+udf+P//o/HV4b5QvGZtt+83rxwYPGwweN+7fLd27kXj3pfHg1ffKgc+dWbW83dvtm/u7Nwmwc2J+G7t3IXztK7k39V/bC1/bCR5cj1Zq+3jDt7oaGA+94FHYH1MOh/961/IMb+eEwPthvTq/1apPC1399N9tv9tuRo1mpN0hOdkvXr7ZG7XAlbX56s/HsweDoSrPcThU7qXwlXqjFMnlvNO5IZr2wlXQkvImUM59y5bL+UjlcKPsTpWClkSo1Mq3d1u7Ng/beIFZJtGaN648uX3t05fnb2/fu786OevvXh3ceHdy6O2mOC9O9RrKZktjoy7ePbEEXoGN4r3X36vjajdmVa5PrN2ZXrk5m+73BpDWY9fqzbn+/U5s065Nme9zuTNo6j1VGgFafEeQhKQuv4nKlAQZZDUCBGhZFeRxkIcKEYTyk5rRaq8XoNjuCZtxAGewmdzxaOzwgXDaYx1knv65WXNBoALN+g0A2taAQUytIaFmtWMVAiZ7ewUElCSoJtQhViAhQTiI7GLBDAEsIcB4ETiuF26RGSoM7hEpMw5uMdpOhpDpKxsICXL2MqhbUMgEGL0LAOY18i0LnAfV5BTCvUJxUy0+D6kWNekOLrEPAFqRaUIgugao1BDotkv0hU25pYSFDCY02icMrd/s0/sglnD0rVVwAkd8VwBmx/KIGOgfA5yFyXoOclMv+vrF+Sqk4owK+3ZbNCeX/ItUswrTE4NgxuoRmt9jk/F4Grll9S7TNO9xr336wY3LNQ+wPO1KpySnQ2RY587retM5y25zuB6FQxhilOssCxv4sBgU65xZrFRB6AWU6r8JOrG3vyOUKUClQSc9KRPPC7R2liLWyoUoCctkUFqPaalGZrDsGk9BqEpnNUpPFns1440EAhn7bWHdVCoZYUGozitxORTAqstvnVtcFOpL12wmP21/NBdJhDFGTFKp3WX4Xb8MBP+Z3ar1uxunQub2M26t2uSQ+rzrgd1dK0WKOpHCCQM1uU7KRscVCZ2XKuRWBwu7Ew0E07Of9LsLtIKPJ7N7V1HgvWG9qaS2DAywO6AmAw0FMC7AkQuPY4uYWpkVITIMz2ky77MklzH6PMeTlwz4+7GOjfm88PC/f+fv2EpMImWNBU9gRzoXz1SxvwpVq8cmNNdppS1QylojPGPRwPrfO72V9Hi7kZYIuJuCm/D7c69aFAnq/Vx/2BUoJ0qb7dvmCUA3AEKRC1OuKrdOyS2zIqTQbIbPxpFT03fqS1mkGeB1gNGqsRjFFzi1eWGUIjdMU7xSSnYK7kg72h6HZjEgHo81SrldJDArJQSE5qqRH1Uy/mB6VMuNqYdwojVuZSSs3aRYntfy0mhqVs+NmbtzMjOvFvU5x1spP24lxKz1r1Pca5X7+JCSeEwo8g3pp1kiPqplhLd2vZoaV3KQdGQ6yB1cLh9e97U561EkO6vFhJTWsZEbV9LCW6VcKo0Z+2MiOmtlpJzPrJCeN3F4nO2tlJs3ctJUdNQvDerZfzkzqmWE1262kmqVkp5hoF+KtfKJTnLtxsyJ1SWIdz8O7nSePerNZtNQ0fToev33Tevmu8+Hz7OuXvY/v+p/fD96+7t69l3nwIPf6efPrx92Pb6fv306P30w/f7j854fdL8eT12+mD5+1nr5svTvuf/26++plP9G13X3W+Xg8OP502VDQ7d9rTa+Wu7Ps5HL+wcP2m7eDT8fD16/br98Pjz9Nv/7j8usP09dvB58/jj99mDx9WP38bvzffLj88d1eoe+587j77PXo3fvd5++mr97vHX86eHU8+/R+78uXy39+3P3HP26iMU1iGnr64qAzSV250X/6dP/tu4PjN5dfv559Pj76+uGmL0Peu1//+u7Kl49Xnz7q3HvYfvKwd/sof+9u7c2r6eu3u4+fT16+GL98NXv9Zv/Fi+mdu41bd1v3n+3efDB7++7FtduXyw1Xbxq8frNw627t9evJu5fDe3cKd+8UHj1uPn85fvKke+1W9u6jytOnnRs3clduZG8/at54UL9+M3fvRvbu1fSdm7le1zUZBq7sJa5dye9fybti4MFh4tXjzrtnvaMr1fZBbXazO7ne/fj17bMntx7f6T+60b5xrX14tXH3ZvvKLNWvu54/Gj59uX/z/nDvWv3qvd71m4OHD2c3r3Wmg+LBtM666Oao8OBO7+ZR43C/NplWOuNCf6/enVSn+537j27evnejNWyava5gPpYb5IrT8vR6++a9SWtam1ztXbu3V+0WkuVYd1pJVuKok0+1qiIKYx36RDYyOhwMDwaDvUFj0Kp06+1ZvzpslketyqRdmXVS/Vq4Xky1KqVuzR7xm72m3d16KmZ2eXRCzbY/bMvmfHYfZ/DwWhPFOtlA2hkteM0+a7yQGs9qe4ctvZVqdfP1US07Gvry6dle89rVHmNlFXqi2MnRbh4xEkavUe/RrUJSFaclzLSGAV1RC+/EMF4rQkHUSEI6hHWxqxrFaZVyAVWAJow0YjCrhnlE69Bv4bCQhCUUIGFBEQluIioBpJiXSS8oZJuw5qJafk6lPA/IfpFtX4SV2yCgpikhCIpgtVCr2kIUOxCwoFTOq1RCLbyhgVYgbBkE1xGNAIYW5KplADgtl12QKiWA9oxINg9C8yhxClD9IhX9LBGfUsovAOp5teY3mfqEQvO7RH5KIjslUZ4UKv4Qq77bEv8skf9tYd3RHlZu3Pl+bfunbeXfd5QnJJqfxOqfZcA5NbigBubF0jMyybxc9duW+Jdt8W87kgUFcEEsvSCUnpepf9+RndjY3lYplSAgkEnOS6UXRDubMhHFk3a/k3c79G6Txa23uA06t4XzmPUem9FldXodNiuPI8Af65eMXps5YCf9Nthjx30+1Gr8ZnVZbmbCPpvLaXV5bGaTjiUQnmcIlj69uWHwe40+F+txGZwmi8PssvNGq451ORifj/E5dXY9zWp1HMHqKYNLb/Fa5hXSufUVjcVo87q0NqPRyVttRmMsnb98vTje92TSkFZDadUsAbIkzDNaBAe0JEBSxMX1DRDUYCgEEbDZbSfMPGNgGQPLWfSsmUf0NGPiTm2v/Mv2JcBIQxaSMGOslSRtHMzCYqX0lGAd5HnMZNDqdQTPEQYdomcQjsAMOMpjIEtKaVpBUwClBXEYpnE1hW+q1T8JBCIIQTEM0SIrMvHv0k0Fpd2C1WIQ/H1L9O3mxg6KbIPyLVgpxJFlleKb5YUVFBQRcKyR8zUy1kLS22n7O1004fXX8rFGPtDOhNqZcK8Q6BeT3Vy0n4m186lWIderJbr1SLuQ6Oaj7Uy0m490yqFWMdopxvuVWLuU7FZi/UqkX8z0C7FK9IRa9I14xzNoxXvFaCsXaBWC3UqkV/a3it5eL3V4M3Nw09PsRDulcDsf7ORi3Xy0Uwi1i+F20d8q+VqlULcS7VdivUqsW471StFePtTKJXrNaKsaa5USnWKsV4y287FGPlLL+SvpcDUbqWZD1czc0wd9tU+W6Hsf3e3fvduc7Sd8Ke2jZ51PH0fv3w8+fZl9/nPv/Zfxl7/2v3y9fOdu+vGD7Mfj3j/+vPznl/1PH6Z/fjn41/9w46+/Dv759eCfX44+f5x9OB5+ft/79Gnw+eO0PHA9eNL6T3/u//PzFWfZdPPJYP9apToMX75WfPFm8vZ9/8uH3uf33eN3vbdvh2/fj5+/HRx/mn78MPl0PPn4YfLm/fDjh9nrt8NIlb7/tPXl48E/vux//TT988ven18Pvn6+/M+vh//86+hfvx79x//2gT6LZS8H//1fH165Xrv/YPf5s73Pnw4/fTr6+OngH39d+/d/exiocod3y3/9dffLXzf+/HL06s3s0aPB/eulx/dqH473Pn25+vXr9b8+H77/tP/mw+UPHy5//nh4/OHoxZu9py9vWiPJydH+0VEpXzVcuZm/c6f65f3Bl3e7H96MXj1tPHpYef168PF48vJF59mz3qfjg3cvJ3dvl16/nR6/33v3vPv+ce3l3fzrR/XZwHt1Fnv/pPv25fDhy74rrblzK/fl7eTrx/0b9we1g/L4en335q4hU+3M9o6fHby4P9zbr033Sndvtm5drQz6kRePJi9fHjx/c/Xhy8uPXh+9eHX1+M21t88Oru637lwf815qsFv48HL68Ebnzo3BjfuTa/dmt29NDq8PHr6+++Gvt7NrB9ODUbtXbfUL/b3K9Er78lHj7r3JjVuDe3cnhwft8bRe7+Ti5SDr1q/iAGDkIDPTHhXv3Ri1+4VqK19pFurtar3dKDaq6Vqx2K839nrtw3Fp0gmWs9F6Md+quGNhp99961r/6uX85HJjGxbX2qmDWbndTSVKAUfMESuFy910a1yOZiKZUmYwKU32a0avvjkq1ifV1HjoTMUGw/L0oKn18lIzWe4XnTGzM2GNFQOJcngdlpEOPpHxszY8UvBHsjZb0KziYGfcbfFbAhmfCFMvIeA8ojRELOGkKxi3eiOGUNpN2GiT32LwGbUGTGskYZ7CjfwWCCh0pCPmUnD4JoMtILIzkFiow+UECnI6Fc2gJl5tYrcpVMlTlyD5BbVUyeEyUitEMbEWQQ20mkLWVcoNrfaHrQ2AN2SL9dNC8SVIs4bhGyzzm0J2Ui7/Q628hICrKHIJ1l4imNMQdE6lvqBUnxNLL8lVp8WKBYX63JYsUG/Vrt76ZVN6Sgr8IlGelUOnpZo/FOAlBXBRIl2UyFYVyjWpYkEkOy0SnxKKLkklF4TbFxWyTRxbUqrOCLZ2VBoQAoVyyUWxaGlHJNOoMAKGYABANSCqQmAFhgIqFJJjaiWqVoFKLQQwWpBAwYXNNUyLwBggR9UyBFShkBpS/SLYXFbIcViDalQopEERkKG0vI5BYOTMyiqBa7UIokRAGNfQBEKhIIWApBYFMVhDYgiJMrRWzxIoAStgJaoFF4U7362sqbUEQmBiUAlisEQJgFaPtzNIdPv6cFCj1dAUQlFaRIthOAZTCMbACAEubG2AMKzFSVCrxVCtBtKoABkEqQBQqVTLlLACgNXnRVs/C1YVkFqpVQGoGsJAQAvDlHZbJp0XboEMI0cQUIsqAbUKQSSQRqqWy0GVHAREavW2GhCrALlKLQMUQpVSAiHzG8K/X1zeBDRKNSBUKc9sbv+wKthSAWsykUAm/12w9d3mxiUlIJDKBCrVthq4uLH97cLyigoQIWCsVnaX0rZi2ttqBWpNMuL1VzLRVtnbyARamWA7F2wX461cdFCIdSupTjXbbSR7zWivEukU4t1SvFMId8qRTiXSKoa71Ui3kuhXUv1yrFdIDcuBcuJ7qeRHhTLS72TaxUSnEO6Uo91aqlWOtKueXj915W788i1Po5toVaKtXKSXj3WKkU4p0CqH2hV/sxKol8KNUrJTSbXKiXY53i5EWplQPRtt1MKVUqRWjDYK8UYu3MgHq9lQNRMop2O1fLycCxbSc3cftvEkFmw6Hzwe3r/fPrpRChW4m09b7z7uvns/evu+9/K48/q4++Hz9NXbwe3bqXv306/f9j9/Pfj69fD98eTzp72vfx68fN178Lh+/3nryZvO+6+Tt8edN2+bHz9PH94vP7ibf/W48e7NvrVqGd6oXjksdHfDR9dLL96N338YvP/Y+fix9+pt7/Xb8es3gxevO+8/jD9+mH44Hn/8vPvm0+Td8ejJs9b+tdTLt+MvHy9//bz//uPw09fdz18v//WPK1+/Hvz19fDPL4d/fr3lKugjE/+//+u9/aNMd5J+8Gj455fDD1+uHH86eP9h78Pnq5m27ebT9ocv19593H//ef/t8eXHL8btsWd3L3B8vPfxy9XPX678+eXg+P3ey3e7Hz7sffh45enx4f1X/cevrpLR8PDa4cvH09E0uHeQuXI5efxm8o8/r/77P69/fTP48Krz7nX366fZx3eT49ezj28vv302fPm4/epZ//Xz4fuX/ePnjbfP6m9fdBpd22gv/OHV+NWL7usPu8EKcfVW+v3b0evXw6v3+7VZqTZOXr1xedvkS/aGj+5OO/1se1a8f290/Gz/+tVirmS7d3N4cLn29sON4083Hzw/eHV868PxzTfPj64eNu/cHpoDzHiS/+f7K4/vjh4/Orj5dPLg5dWnz6+2BvmDu4ef/u3z7v3rV+4cXT7sT/Za1270H9+fPr03fXhv/OjR7NaNwZXDzt5BY3a5ORpV4qmQnEUSuajOyQ73G88fX94/bNRamXQhVK5ne4NmZ9CodevNYbM167T2hpVeLVPPFwaN3LDuTIQITre723xwe7B7NNiCFKNZ/eZh8+r13nC/Uu0nm9Nib782uz5IVNKhXGI4q1++0TEEDMVurjSopSZTWzxRbmT64zzn0stZrN4vZeuxaNmfrYYrjew6qGCT3lI/B9igZDNSbIQCWR9iIsLFqD3usaSCAhxcApUrWsiYdKVroVjO6wxwgYQDcxsipXgk5w9E7Z6YAzKSlNeyodXIdIQv42f8FsTGSln4AiImA1bGZYQtZtLjsoQDuMcnN1vYgHOLhBY0gD4S1LqMsIFBzaw57MSttJqEVBz5nWAND0UixZoYIxU0ISYxpcn4q0KxBKFiilTrjducboWl1yh8C8eklHZLCy4C8ksAcGJbuKhWnVrZDNRajZu3TkjkJyWK30XSNQg/J1NfUAAboEagVKyogBW1ckUmOScU/rC19eOOcF4hO7stPC+RrSGaFUj92+rqlkymUcm3JFsLwq3zGxtSSIXgGi2i0WKgFgFYAqJwNYZrcBIkCBWNAgYUNhMoBQHnVy6SBEZgEKwFtTjMkzAOA79urohBtZ7SMihCYRBDgDyFGBkCBcCLaxscjtGIRksCLAvzrFaPY2YS43FIx2AEjWpJhKRQjsZYHKQJhCXRRdHO35dXQBjhcITBNAyG4ChqjsTS+4flw2uORBzFQBOL6BkY14I4hUKoGidAnMLOrq1pYA1LYbQWNpBaBtOQmIoiIZyAtCRMUgiNwfNbghOCdQgDaQIkcBAnYJxAMALbkUoXZWLKbGLNBlJHERxBmcyYXsfqWZrnaY6jWQKltAyvN1gd/x9Jdbnd6IEoiLbO6ZyGpNNhrEqhmUHMzLKYJYuZPjEzg5ktW7KYDFWpJNPdZ2bWrJkXuz/ufolNYO9gOWw8a2cbQ3gLgmyRyWgaDUKnzSAw7xAoKIUCIZHABNJ/vX33t5XFVRplDYlaxpO2iIRlBOyHxbUFLAbGZBljcXXAw3c7NNm8PBJlW436EKCL+bUJnzbp1UY9xmTImAqaEwF7MmpLRUzxkCUVNsQ8+qjbEnVbQk5TzGeJ+cxhwJQImWJefdRpigOmmMuW9Sud5k9mV/++BbUkQ46E154M6KM+TdJvjfnN0bAimrRUTtTZmjgctSRillTQGPeZYgF9PKSLhQzRgDEesEaDpojfEg85YxFrPGhO+I0xnz7sM0YDtpjfGgvqoz5T1KOP+PXRgC7s0YZdxojH4vfoANez45PounBLFZY2jkLNs9DlRSCYUjT7ucl9ZTzNPz7kpuPE/STx/qk0vS9Np5X+INsbZIfD/NO0POxnp9PKP389/vi0PxgWJuPSeFx4fKg8TPODSWo4yUwnuWE3Puql+t0CxUR05g0nZ8FgVh8rOhvN2MenyuNT+eGxNH2sPTzW76eF8SQ7nhb6w+xolH18qk6eqp1e6rYZvrkITYbl9w+Hvz4eTqal6fvq48eDxw/7k4fqh/f7Hx/3/vnHJcvHxQd4//3Pu709tyWgvGxk/vXH+eOHo9Hj3vi+9vThpLjvaveKT08nT0+H7x8Pnib7vWHRHmDW9wy/Px1+/O306cPRbx9Pfv31rNsvNS4j/V5lPDnpduu97sFF57g7brauko2L4H7dnStqm53404fawyQ/7afe3+f6ncjTNP/xqfr+vvYwrAzuUs2rUOMqeHcb7d5F++3IoBkZ3cWLeVWhqB70U3ftyF0nrnLg0lVdr5e+u40Xa35vDnAmrAeHxdJ+7fhyL51xAVFzrh5MZ6y9ZvHiJBIJqk4PUlo9/+wiO5mcXbRq+9fldMl3cJI8Pk91OlWRmuXxmbrN+sFh8rq5d3JTObwoNhoHZpcmf1R5+tf7/EUtd5zP1xOpnK9eD1+eZs4O4vv1cG0vks4C1b1EvhyIZ93lfDDid4NoeH8UsDp3fWHzwUG0XA3G485QxGb3mC1ui81rdvkcNsBq9lhNfofBZTABeovP7IwBKqtCrOLFEv5iIRRPuJZha+FcuFiMxhIuIGwE4kYgYfZnnKGcV+cySgwqu98QyXvoEobGpjIH3YZEmq/Vut36WNJBFtBAJKTTZ9C7lHKLWG2WmAHdHGqDpBWofOpfsPNyQGUEVAKNgCZlK21KpkaEVst+xKNfYZG/QDb4JqnBIVOZRXqnfNemmiNjd/RKtUOpdSjkFilNyWGbVW/x8GUKXu4ysvRikpSJ5VNfwFaYer7QtrtAIkIEArJGBRGLt4R8rt0wg4K/QaL5ZgNTLeQoeJxdrtgg2lFySSwilU/7cmV+lUZHU+hYGhNCJW/RSGih4PPVtWUihcDjEQRiBJe3RMHDOFQ4FQsjoyBU1AoWOo+Gfr28sEnC/Li5LgqFgUptCY/9aXPrq9X1dSLxZ/D2D9uba3jMNh61gIItYmHzSPBPG2ufLS//Y2Pjp63N71Y3ftzafAHeeAPb/mrm7cL6Mmh7fW5z7ee1jZ+XltfgYBgGhsTAcWgYAYsg4ZF4HAyHBWMwW1gsCIuGkLEIOgmDQUBeLrzD4dAoDAyOQyBxCDIRCYFt/m3u5RJ8i0xAUDAwEhZKwkIYRBSdgAWDwT/OzVOIBBoGgcPBSEQ4mYigYJBMHJKBh1MIcDweTiAiyUQ0m0Sk4DB4Ig6Fgf+0vPjJ2zcILJaER2KRYBwahsJg2DqTLl8yZIsUpQqOQ1PISDIRgsdDSCQMEo3AEwlYPP7r128xODSDiKJgwFQcDIuCItGw/z8kPA5JxCLwGMRXs2++XJhD4lBo5DYWA0FjYRAkCEXEcVQqpJArVGkYQglDKmEoxSSxgCYTEqV8tlrJEAvYIu6OUsLSqekqjXjXROXyhGo9is2HsDk8s4Mslu1oNASpAszb4ek0JLEIx+b9dXbuq5VlodlGk6nwEqXS40dy+SSZmiaWU7QGsS8g83vZTpcqUxCFYzSrReyyS90OHmDd8ViFfpfAYxP77FK/U+Rxst1mrtciD7oMSb8x5rbE3eao2xjzGCNua8xvTYRMYbc55jEmvaakB8iF5DbDs1dvv4WjdqM+oklBtWtZLhPZqmWYdBy7k+uNGHN7qmSO7XbzHDa+2yYKAMqQTx4JyGJBecSvCvvUIZ865NNGApqwfzfslYc9qmhQHvYrwl51zKeI+mRhjzLs0YUD6lBQGQ6qQp7dsN8YDOq8/mdnNwW2mqp2ivaq3qsj//VxoJA39trZ8aTcHWfa/ehgEL+fZKf3+fEkP51Uuu1krxtv9+LdfqrVSd604r1e9n5a6XZSk0lxPC11e9nRqNjrZzr9eH+Q7HVi40HicZiXANRI1XhxEfEEJMmis1pzPvZz00m5M8i1+7nOKDsYZcaj7MN9pd3P3HUSnW66Pyh02pl+L3dzHGiehVuXidZl8mFav3+s39/XP9zXp+PS433taVj+928XCg+P7eH+97869WqQqWTkKp7HSbUzLJw3Ezft7GBQPT4JHR8FRsPqdFIf90rdm/T1RbhYMnRb8VG30OkWBuPaZFKfTvZvb5Knh552t9oa7l/eFM+uSv/87/vf/zm4uAyeXwClPcvhibPZivX6mVE/3e8mxoPUoBPtt8OjfnoyzE9HxUEv0++nh4N0vxPvtKPNu3DrLjropk9OXAeH9kE/3W6Hb5tRhRmXLegexpVWIxHPOd15wJcD9o5zD4/tD0+Nw6PowVGoXHGHU8Zms9RulBJB/eVxOpMDjk+zV1eVveN8phor7MUPTlPXreKHD5dSDcdk05WKsWotcXVzcHB+mC3Ez48L/qgjWc1ct8/i5Xi6ns7VU9Va/Ow41b6uHpTD6ZSrVAzW64nj03wu50mmXKmkx+N1rJLRyVIsm/MDfkOm4Ds4ShUKgVo15g1Yd80qd8jp9pg0WpHGKHf5LbG0xxsy+8KW+kE6FnPYnZJQ1JrN+YrV8DJ8OZzz1vdTgNcQiJjDWUcwbY/nPLGsz+l3aG16T8jki5q1Vhng1wMpvzmbFhg0Pp/FE7QukGAQOh7wG9V2mcwu07nVZr9hDrXOUPK0bvUCdlUBaFQOmcQi5RlESpuMqRFSzfrXVPIMEfcGBpLbNFqzRONQSox8kVY8SyWwDCqNUyUzCfQedSAX9Oai8xTMtmDHX81ZEx6ZTUUWMV9CN9hWNW5X9hxDhAklQouBqVNTdhUik3Yei30OQzFUCpZawFUJGXI2T8tjKHkoFgXFIr0Ar74Bb8LRML5KStfuwsQSrFLz2drGGxwRvcNFCIRYkRCzwySKWFsMNJRBwHLJYDJsDQ/+enUJw2W8xcDF4bg5U1klYN9Awd+ur4JJmFks7EfI5joFt4mHLeEgG2TkFhH5Zmvrm6W1n8DQGSjkNQj8Yhv0BrI9h4B/NTM/u7G+Dtp8t776fHX9l9X1TSgEgYIikVAsGoZBQ3FYBJWIIeFgWAwIjQLjURA8GorHIuBw0M8Lb9E4NBILg2HOTqo3AAAgAElEQVRhCDQMi4Nto8B/nX25itim4KF0NISChhCRIBoaxiBgtiGgH2dnGVgMCQtFE+EEMhJHgGKwICIeSsSCsBgIGgvB4EF4PIiCg5NQcAwWiUBBf1xY+MvsHBKBJGHgGBQIhYJAEEiyUs8PxYXeEJYngmCQBAKCgINisFAcBoHBYnBkAhKP/Hp+BoZFU/E4PAaGRUPhMBAMCYVhETAMDIGBIfDQbTT404W3XywtoDEoHAKERcNwOCQSCUERcBg+5/u1eRpHAEIRQUQSkssEkckYBgNEwuE4bBCRAKVSCDIpXCxaxBEwFMb86jqBL/10fulPszNQjujFFmiFQvpxc/M/3zyH87k/bYFerG/9bXbh0zdzIMbOGwTqp00Qelf7yeuZGRzp65WNGRKV5/FwbGaa2SqPZ1hOD0ajYRsNYoeZadexADPPbWPZjUKPXQA4qFYzzWnkeqw8p0nhtyv8ZonfLArYJD6b1GeRBxwKv03tt6s8FpnfIg1ZLDE3QyN/9vLNT1iCyOdiAVaO0yL1ODgOE9dupdqsvGDUkK2pkmm+x8N02gWAi6Df3bEZJCGA5jKLg4DU5+I5rXKPS+vzKnyA2OOUBNxCn5PltMjDPmnQQ3OaxF5A5gPEPqcIsCs8gMLr5josEpdLDnie3d7mVI4dY0B8fBS4Oo9Wy45SydLrpEfDbH+c7k1SrU6k1Y6NpoXhJD8cZDrN0GScnDxk+g+51iDdaEXbw+xoUr688PeH2W4v0+pkusNSb1TqDbP3D8WHp9J4nPn9qa6P8kNV020jXc4a4iltrmSb9IoPH/ZGD5XJY3XyUJkO8x/uS/f9YrudbHWSw1H5tpk+qAO3V/FhOzvtZD/eHwyH9YdfDx8+HDze1/94f/j+/f7DY308qfz3H7f2qIrrYvyvfzUPTxNcEy+Wcz/cn4yfDs+bqb3TUK9fPdj3Nq7ij/d7k3FtNKoMhuW7dr7VTD+NaoNB+a5XGgxrnX55fH/w9Hgw7OZH44Ph/WmzXW/cHu6fHt20rof9yumpq7hnOrnwd/rZ4ag0GGQ63fhokLofpD6Ms/ej/LCfmUwK9w/lp/d7vVEumVdlitravq3Vij1OqrfXkcvzwMOk1O/GbxpRrZOeLuong/L5ZSSQs0crodJh7OAoXT/bu+6cXzdyVxfhxlW23Sy3b0oX5/lQzNJoFMfjk3Z37659eHxaKNTiB2elq0al298f3p9J1Hynw1ysxHO1WLaW8qVSyVL2/KISyQV82VDpsJAuxiuH5VwlXa2ljg+y16elXAIoFUJHR5lKNVapxcvlYL0UzSX8bq9tm4YpHuQiCZcvbA3F7Pv76WI5fLifzmb8dod6vxY/roYrWVch7apVI9VKqFjyp/PeRDniCdqDAV0sYimVoplieB68HM0AuTwQjVmicUsgZgplHOGMK1eN2Xx2tdXgididQaPGKvWFzbYIoApHd7RaX9CZTgNMPh2FR0TiVjOwq/dojB6d2WeYhW1QpFydW0sQ0FUOrcoqFxvFHC1PYZFIrOodm3mWgH+HwbxDoVVOo8ooUlpkEoNwR85fpZEZapnAIOLruFr3LpD0ODKhORJqa4cVLOdc2bDMriZLdl6ANzkWHVYqWaYwuHqtxKrlm7VMjXJHp34Jhc/hqEqvd8e0y1KrSQoJQyfiGBVoPoMopP+wsbREJhHEQp7DYsin1amEMOD/09rK4g4XJ5JBuaJZOuNrPHqGQYYwKGQhkyRiQFn4JTLm85U1vGDnNXxbEojpUpVFPPYlZPs70DqORYFQCXN41CaFuI5HL+GxG2TSBha3CEN9vbD8/ebGCg6+jEWu4HCbBMIcDP2XF+9erKyvg0Gz22vvNjd+eDuzurWBQUDQMDAWDccgITg0nIhBYjFwNAaKRoFxiG0cEoLDIrbAGz8svkPiMHAkBI6GYFFQIg6xhYZ+u76yCYeSkRAyCkpCw4hIMB0Do+ORm+DNH2ffMbAoOhaKw0KpRAQdCyKgN2iYbToGRMMhSFg4EQsm47Zp6G0yfJuEReCwiNcry98tLmPhSDIaisWAUGgYCI6ham2yRF6XzNIlSggCgccicSgYFgVHw+EoFAKJQ2yj4V8tzG+hoWg0BAaHIGAQNAKKhIMxGAQKA0OhQAgMGIwAf7kw9836KhwNRyHBSDQUBgfDkTAShUIUcH/eXqbxBTAiGUIg4kR8KI1JpLPgCCSTy0UzGBs0Gs1oJqnUG1gMiUFZXF+hCCRfrKz/Y2WVIJC83lpDsRnPV9c+X1zA8iS/rIFfLa//5fXMX97Ob+9w3iIRC1AYQST78u0cgsb4bmFpjcEQ+N0Ch4nvcO6m8iynh2w2iV12td/Bc+ulYacq6BF6nLKQj+N2sABA6HeLA26Rx64LA9qAbTdkV4YBRdAl9tslYYcibFeF7ZqAXR10KCMOc9RN0ciezc5+TyKLAx6Jz8112SSAXei18wA7x+MURxOmQk2eTDH9HpbXJfN4WFq13G7e9Tq5Nt2uz7brtXOdRpXPafR5lR633OuS+uxij5VlNUgBt8zjYtgMcrdL5nNzvBau2yh1WsQOC8Wo3bFbdlz2Z+NOXummuZOyy/NA4zq6f+a7uA49TLLv7/NP08JgkOqNM8NRZnxfGj1WB+P8aJy+n+Y/PBQ+PJam08qwn/kwKv/2sN+4jgz7ud8e9h/va7edVGuQ7Xcz4352Mi09TQofH6uGCN+e0+0fBa/Owrk9W+XMNxmVB9PCw1P16X199FBv9TKXt6HjM3/jOnxw5j5rJa46mdOb+GBcOzkPHp/5p09HN93c3ahw/3gwHean48rkvvL4WO9PS7+9P7MlDXgX9Z9/3JxeZSIpWyZhuzqJdEaVw5vUdb/Sne6fNmLtfmE8qfeGlcG02hsWW/18u5d+GFeH4/3+cO+mmTu4jt2Na+1BuTeoPD4cdvqlq7vS9e0RXKHSRpJ/PDUGndTRCXB87B4PMg+jcq8dHbTj00Hm/ST3+7T2NKpMR/kPD6Xffz18/Hhy2U47fUJPTGkPimuH7o8fji8vA42byMO0NuhkOp2c2s12xsV3N6mT81Ck6EjWw4XT2N5xASpSWRKpSf9o2KuOe/VJIz+6y99eJmp7/ka7NhoeNZvF6fT05roUSbs8MUezd3TbLI7vLwRKrtmiLVTDl43y9fVhMps8OCp1+sfRNJAqhKoHuVAmvH+yX60Wcrl4rZY/OiycHqfPj1P1SjiXDTSu9o8PMtV8dK8Qj8V8EBaxclxJ5YLxtCdbDNQOErW9VLkSP9rPHFSiR7Xo4V7k/CS1X42dX5Qr9VipHt07ThfqmWDMHYtbc2l3uRTKZIGFreVUIVCteAp5SyJhCsfMvpgxnLKXakmb12YELJFswBWx6IFdf8zuirhN8ajcYkql/PlcgCvegZBRkYTLHTBYAlpzQOsImtYwcKKEqfdp6DKexqXXO/QSvYynFkitSpHDRDNa3mAIq2TqSzhUZNdKzCK9RyO1SskK/hqVzNiVCk1SroYjNgp1fpMm7JwloEA7LCAbtcYBuV2HFHBfolDWQtIWjxoiIYXXJfa42UY9z2ZWJZM/w7EgniRyfm0u5p2FgsjloqjFEoeBqZNT5Lyvl1dgSjXDZkVJhVy7WRz0SyLeT+dmCHI5UalE8IVLbPbXDOoLJh1KpxG5LAgDt01GL+KQX6ws4fhMEA2vS6dN6cICCvtqa+OLlQU4hwliEFYoGASXAWXQVgjEFQplDo1+AwJ9Pj/3Eg5ZwcPegFbfgUErCPTMJuzTd/O/LK+vb4F/Wl36fmnxh/m5WcjGOmQdhARBUDAUCgGDQ7eQsDUUaAW+sQxe2UJsb0PAWzDI/ObaV7NvV6HQVdDWGnhje3sDBQGtwkB/X1qaBUHAYBAYAgFDQAgoiACHkuGwlbWNH+aWUEgUZnsLBt1GIrZx8A08fJOKAFHhICISikLAoTAIDA7CIkBY6BYeAYMj4C/X136YmweDQSjIFhS6uY2A/7ICplv9+sKeNpEl8KXrm2AYAoaAgxEgMHQbBAFD0BjkOgz07dw8FIVAokDg7XUEeAuHhMEh2xgkDIHYQsM3iGgYEo18vrT2dhuMRMFxcDAGCUEjYBAYhEij4PncNzAQnc/DkUgYCp0slkGpdBKThSaTWWI+gcMC0+ksi5UkEqMIOBabugxeY8kkXy3Nf7O1wRQpVrZW6TvsX9a3v1nfIEvU62DMMgTx9fza2w0IXiRZI5CQZApZLP/s1S8YFv3F/Bxmh6WJBuUuq8Lr0+aqLMBLt+jlXqsu7JL5bNpYQBsOyIIeTTLCdNv4fp8mGlZE/CKv3Rr1WsNuSxQwhd2mmE8X8+njXlPcbYy7DXG3LgGY0j57wovgUJ/Nzb1kCzSRsC4ESH2u3YBXFgCkfpcyFJKHE8ZcVRyLi4N+Vdgj8XpoFvOuH7AEfBqfwxxxmAJOmdeyG3KaokFtJKCNB7RxnyIEiH1uXThoiAR3gy5jxGMKenRhrybg1vudmoBL4nYqfW6J1/2sdxPR2mm2sKi676ge2qunzqubwKAfHw7iw36ieRe9uA0127HuKHM3zjQHiW4/MRpne8Pk3U2w24j1W4m721inlR50cq2b6HCYGw5y01Fu0I3dXft7rfhwVHyYFB6mJVdCZo0rqnve66tE4y61fwJMBrleJ95qhtvtZKufbXRTZzfhm2bi5iZyfhu+6Wf7k/LJdfCyFb9oxbuTanNUOWrGuuPSYFJr9lKtTrIzyk6mpXY/8zSpABkt0oR6+P3qvJFMZE2HNd/wrnhzlzq+iQ6eju6m9btxtdUrdvql9qDc7OemD5XBtNAbZfuDYuMieXOdOrxJtHuV4WBv7yx8chVrNpLX15GzRrrdPxfabeZ4eDA4GPaLx8eBk2N38zbYasYuLr3TXqZzFZqOipNhZTQs//G0/3//OPvX7+fvP57+9utZpWjzB6ROr+D42P/h8fC2Eb+5STTb6W4/1+zkRBaqIyG7bWaOz8LxvDNRD6b3Q3uHeabKaASiF6fVfNZ7fZa+O08PruP/npZuL4K1g2Drttq62z85LfWah+3b6mWz1p6cXHdKHx+vRWYZ3SzPVKP1w8TeYcETCaaLyeubWjbtOdjP1I7yvmQ4U8pns4l8PlEqpU5OCrfXxcvTeCHrCUeclxcH9UqqWowe1xPZfGSdii7sFTPZqD9kS2SBUjVcqcQiMZc/YCkUgtVKpFINHx4mK+VwqZ7wpZzhvC9dCgNhhydoicb0yYg+Hbfms8AGfDUQNdfKQD5nymQskbjZHzf44ya336AyKw1eizPksPr0Fp8ulHBag3Z1NMzUqT1hRzLtpkrpcA4+WwoCIYPBq7B6d0NRGwQLZ0hYNr+OxKPw9UKZWSoyiAVGidyqFBq1TKNlBkteIFO+BW9xdAqdU21yaHZNEpFOShDsyEwKg1OuMHFVNjFPw+HrRW8Q2wtYrNRi4mmUdLkYzN35CY127Zdj9ZKvUvAd7NnyWanHJfV5RH7/zyj0tkQSvb4BqjV/sSR3OthqCUPKYUh4dDHv7zPvwAIBQ6UQWQyWRFgR8gl99k/nZuASPlunpEgFRBF3hUUDCXlIFovC5xD5DCKPtoSF/2NxhiBmY9h0e76oDkdX8fi325vfrSyiubwtCmmbRsQLmEgWdZNC2qRR5hGwFxvrny4svsOjNyioJRRkCQ5dQyAWofBvV1ZBZAqGTvtubeF7yOZ3GysrNDyMTUbzmRgOHcWgIOgUJJMGZxFhDCyaTcayaRg6A8/Z2SJgvlmexXFYaCYFRsEjqCQii7GEQz17/csKlYJkUpF0GoJKRlFIGDKeTCMuQCB/n12CU6hQNHwbgwCRsVtExCYGCschkDgUDI+BkohreNwGAY+ikFA4JBKDWEciPltY/Nv8DIiIwJHQYDR8HgF/AYZT9C5ZOKuKpjA73IXNzTUEdA0O2YZBtmDwxc3NDQhoBQH5YnFpDYXahIM2wFvr4K1VyOYSZGMDDluDgkDwbSQSug7d+vzdzI9LayAEAgQFgSGbMDhkYXMNRiEh2cxZEJjM5m8TSMs4EoInWsRikTTqNg4H4bDmaZRlBoOo1sFZHBAehyQTf1ldJghFn719983aJpot/nl5Gcfmfj+//tnKBkIs/WV16eeV5f98/e7Pb96h+ZLXMOQGgUTki/7+7g2Uyvh65h1aJNCGAhKPjeP1KrNVOuCn2iyyAKAOAbKASxn1qaIBid+tSYSZgJXrd6uiAWU8II96TXGvKQwYQoAlApijHkPErY+5dHGnJu7WJDzGrM+S9PoiHjSN/OzFuxmuzJxKGCMeTcij9LsEAZc07FMEQiJ/TJfbY/uCyoBPE3RLgj6s1aQIeox+z67PaYq4tSFA6HNoIoAx7tdGPLqgyxQFdkNuZdBjDAd0Ia/C59CH3PqgSxtyqYMOtc+q8tmlTrvW49wFXM/ueyWlgyv1iw8PvKenvotGqN9JDgeZ4SgzHKR6nXivkxwPC6NxbnKf743Tk4fC9KFy04rcNEK9m0ynnc+f+Srn4fOrZLOTu+vmBsPSdFr+7bHyMM6OR9nH9/WP7yv//OM0kdW7Q7Lz02jnrjjpV/NZ/eG+s99M3lz6O53kZJB9vC/3hrlmN9FshXvD9Pi+3L6JHx85qwfmVifWG+Z7w1JnVLx/2Ht4OOwPC3fdXHdcvJ/W+sPS4/QwVbHTLZjffzs9v06ka7ar68SgXxn0C4Neod8vd0eVy2bq/CLyeF+fTveGw9rjqD7uF6fj+tP0uN+t3k/3ThuJZrMw6e+dnsWOj4KjTqnfqTSblfHouNE+mP7W6wxKg0Hu/CJ4dR3p99OTcWU0qvzf/337MCo/3e/98fH8w/vDf348+tf7vd8+HPUHpUEn/35QqefNh3Vn8zLWa+em01qzk73ppq8a4W6vYA2IQundXrfYH1ZuWpXcfjxXCTTOsqPe9eHRUTzlz6RDzavK/WC/cR7uNiJHNVcwrOncHVxe16PJaLd18Tg8vrrOnN2kT+6Kl806Rkgna6Unl7Wz81IqHbH7gm6/72AvW69Ez88Kx+eVVClVrJcyhVRtv1SupU/OCteN4m2j0LgqFvOhVNxXSIcOaomL43SlllgjwwK5YKoUKVZiiYgtn/EWypFgzG12aKJxdzrtSyQ95UKoVgoV8sFUxl+pJVOZgN1n9EVtmby9XAZqRe9eNbSNXvFE9KUikC9Ys3lnvuJPV7zJIhDNACafyeizhJP+WAoIRq25rM8T9WtCUb7RGktFcgWAJaOiONhUwecIGhwxMxCzBKPODSiUKRY4Q/YdOV9plWntSqleItSJJEaJzKZlGo1zROpLHOmrbQjfqNW7NGqrRmJUcrVyskyosqp1ToXKKhQbeUw5naeXvCWgv0PhVkXSd1QGUiKCSflfgjeoOo3E7uRarWKHXWA16CJ+UyohBJzzdMoSi2nf2zNlc7pYCqvS0tQKnkbEkgsQNOo/lhZXKGQsk0YT7VCkHJyEx9RK/zb3boVPYxlkNBV/RyMiiDh4EX+bSiRJuTQlD8+nv8FA/rIyTxRzkVSaLZ1Xx+OLFMJPoI0v11cgLN46kbZNJqNZDBidtErEgBi0LSLu7dbGpzMzbzCQLRpmFYtaRMDmQKBVBOrF9haUQyNKOC+gq98it77ZXofxd/ByIUkhYuyKiTI+QSKgSQVMuYCtEvJUIq5cuLMr59sM8B3qtyuzYrNWpJHwlQKujCfWKrZY5Gdvf0YqBUydjKWR8rQKnlbO18vlDu0mEf3j+orCYRTu8nfkvB2NhKmTktRCqorHVvKFWglPLaZrpAyjmqtX8pVc6a6AKRf+eWH2q/U5kUUu0Qr5GglNpyDqtGSjU+hLyINRlk5DV0ipKglNJuSoxDg+E8ulc+RCBIvw5eoiWirC8VkUEQfLYyDYZASThOey0Dw2ikWm8VkwGuE/X7/8HgxCMulIFhnHIhFZJAgVj5GIVqiUd1g0QSRGcLnrZAaGLwbRaYgd1haLscHjr7A5y2QyWWeE7HDgOywoizmLQWKk4r/Mvf0Ridpmc18iQTAO+8u52S+3t8AC/ivQ0s9bi8/evfrzyuoGj/cVeP0Vibyyw/7L0twMhfGn+dfr/B2xx0F3Ggh2OzOWg5jtMKOJ6XEJPA663cDzOwU+x47DLA16mE4L026ReN1Cj0Pkte8GbGqvZRewagCrCrDteq1Kn1HmN0oDVpnPqgratAE7EPYiWfRnP71Y5Aq1EZ/aZ5N6nELAzvHaeYCd53LxgzFVusr2hCQBv8znkvj8ZLNF4nMpPE6+y6IKOSU++47LpA249CFAHXSbwx5r2KMOencDXnPQqwt5pV6nMRQwBwFTwK732/UBl8rvkrtdRp9b7/U8O2xEtG6Jwi3a23efHbuuLtztW/9dM9TtpYf97N118ObY2W9E+7exUS/R7yfG4+zDsDxopu4a8dtm+uYudXIROmxEC+eB41bm8jrRaMTPryPNRqzVjPYGqf4oNe4lHqaVdFoPBMQnh/6z81i7WShWHb6wsF5QXx5bG1fOm4bn9i7c6SUbDX/jCmh2wp1+qtNMDHu5Xj93exc/vwo3bpOdTqbTz/eH5cmwOBoVeoNMv5e+u0t0W+l0wYRVQ5qD6t5JpHYSqB969k/943G9f1e8voj3RuWzRuzqKjKZlAaDcq9fGnTznbtUr18cD/ebnVKznb08i+2fRBut4tV1ptUstO7yl83UWSN316kOByf/7//82u3m2+3k2WXg9i4+GqY+vq8/jKv//vfV5L7+9HT4798vpoNitx3v3EUno2K7lWpcR6bj0rCZ7F6FL0+8N8343bhw2UvfDLLXjfCoWwgmlN6osNcvXrfT1eNwuhZJlwOHR7HR9Prpfe+iUSmXEldnxWG3enIejcYN4ZD+5Dg+6h8eHGZT+fReNTPq1at1VzpvOr/O3N5WNS7NrttQO0wM+kf1WtrtA7L51PF+/vAodX5ROD0tFivJSj2fzMSShWShmjg5zzduK5dXxZur4u1V+fQgd1JPnxxmz46S9b3kJh1eOEgdnGSr+4lM1pvLBzLliDtotQFGh1vvC1ncflMs6U6mXD6vLh12lDOhcMQVCtiCPlM6adurhfargUoxsI5eAqKGUtmfKTiyBSBTCqTL/nQ5kMj7zF6jFjD5kt5IBggnbemM2xG0K7wAT6vzhdyRJMAQUOEMbCAB6JwarVen9+hdQfsGCobnMvVuLV8rVLvVCqtcZJBytSKRXqgG9Hy76RWOsMJgPoeBd/RahkZJ02vJaiVRKSPJxXKbVu3U7DoVUptEZBbL7Yq3WMTPWApEqVsTChm6XbyY/z1ok6BWbHIES0w2TSnmasRco4pj1AjthjdQ8BsEnO90ICUivFSGEEmwSjluV4GSSaAMxk8bWysEPJnHZEo5dAWXLOUwJJx/zM0ts8k7GglTI6RqBQwFnyLlIvk0+i6fpeSSBIw3cPAXG6tksXAZAjfG0/pEYo1K/Gl77YvVZdDOzgoJv0nCohhEKBW3RSWAGZQtEm4OvPX98vwcFrxBRCygkDMI+Nut7ZfLa1/Ozv+wufEGDvl2bfnv2+t/WZl/Dt1+g4a+Q4GXsIh3aNRrBGoOCn8Lhc2gEGtE7CoGuYBDvSNinsPAny0urJIJq3jEKhayhN5axyOewyH/MffmDQkzS0GvMAmbO5QVGmGNRQZzqS/AG1+sLOCETBQTjWWT0Ds08A5tc4cJ2aHjeXS6gMkQMnECNlYuJilEVAGDL+XgOKz/mJn5cmWJLObRBAy6nI+W8kBiPjcQNeZrmniKotdQNSqKVslUK8QGBV7A4O6KtRY1goX9dmuJbdOztHKRTsXdlewoRCKlWKFV7KhELKVQplcSRNxnv/zwCwXLNqpZeinbIBHopSydTORyLJOJyxwa32zgalQUhUJgNhKVMpJGSdKpqRoTXWugaXf5LhdZpSBpFGTNLl4i5lgMf373fJZCpGl2UQIqSyv9fOb5CouOV2q2qZR3WPizVz98j0bSTcYNKgYuEiDk4k9XZ0F8/hsMmKTXy/wAx2WW+MLKZI5qte/YbVKvUxxw8wH7bsirDngFbttuLMT1uAReryIcEHudqqBLF3boAzaNz7brdyoD7t2AUxty7EbsuyG7LuDUBd2aCGCJe+eIqGe/vFqQKGRBv8Tj5AAOlsvKBmwch5nndvDDUWWqxHH5BS6vxO3m2Vw4vYHtsPDsJo7TxAfMIp91x6rVuW1at41rM4hdVgVgZ9utbIdV5LZwvHacRcewmVl2HdutoVqVdIuGpt8la3e5Ji3PrH/WaMZtLrHGzj85CbUa8aNjx/Wtd9SO91rx9l283Yr0m4FJKzZuJwfdxGSSn4zzvVbs7ibUuYtf34TH48J0WOr2cmfX0btOvtfOdJqxywtPqxFqXQe7N8FhJzbsJh7GpWhaL7IQzw6DN1exYStfKtlLFXPzytNvhfudeK8T693FBp3EuJMc38Wm/eRokL69DN5ehlqN4KCXvr1Ld4flUS/fuUvcduLDbnbYzw576Ydp6eG+/Mf7g+qRY4b/er+dvbzKnNV8Z0fBRic7HNY+TI9+ezh+vN97/+Ho4/v96bQ2ut+fDgqDfn4wrj7e7w1Gtdt2rtXO9ga1drc2GNb3jwPnF7FeK9dqphud0vThMltJZ6uF+379cZBtNaPdXurhofDf/zr57fFgPK4+fjj88NvZ//qfrcmwMOjGJ+PMr0/1//Hx6MND9fdfD//49fi+n7vvpX992hvcl6+HueZ9rTssjgcle1igDzA/vD9p90uJiitdjURz3ouzUjCdyu/vX10d7B+kz68K/X6t3SpdXeYuLvOD4fHgrtK9qV6dFbu3lelo/6adP7mM3TSLw/6B2CikmeX5WqTRKA0G54dHhWbr9Ogsd3mVb96Ur68rlb3U6UmlXE5HM5FKLdO+PbhtVm6aldub2m2jen1ROj7J1wBpWfMAACAASURBVI5ypxe5o6PMJgWeqqVOG9XiSaJ8lNg/yaYKfnfAnC6EY3FnpRxIZ9ylWiSV8yYijnIMyPit8ZA9FXTEfbZo0Fqt+PeqgaOD5CJm1Qio9w+j1XqwXAkUK6FMOZitRvNFvwPQ6ZymUC4cL/oCcVsqE/BHPLoQwDFow0l/IuFEUxAYLildCtj9Bp3HqHXpAxEXDAejChmukEVqV2oBndKqElt3OVqJzCjVu3ftEccGnfISh/sJvSkB9LsuI1evoaoUUsOu2qLQOVQG567GJpVbJCKrVG5XzWK35ylYsnaXppby9FKGgvfd9oLKrWHvSrZpFJVFJdUJxGalzKEy+S1rSNAidtscdKjsOq1NL9HJRGYF16xFC7g0kXBuewu/w9w16ulintCo4GkEDDn3bwszazwWXy9jqXbYKp5QKxJoBHyDUGiSidQigZK3jIR9MT/LVAgJXJYtn1dHI3jhzi8by1+tLxFkoi0KboOIxO6QcBwyjk3F0AnreMQKAfl8Y+n19sYaBjGLQL2GwN+CIS/Xt//8cub7lY0XG5vfrC1/vb7yxdrqazhsFgFdQMHWcahFLGoBj13GYGbhsBUsZh2LWsHC14ioNSr2BRz6+erSOhGziUMvIWFLaOgWHv4SuvHn+bdvMMh3aNgcFjGLRc5gkQtk7DwO/t3G6qcry/NY+CIKuoSCLKKg7xDQVzDEKzjsHQo+i4TOwUCzSNBbFOQVCvZ8e30esfUaCv5kbv6ThfnnKMQsYmsFA30NAX0HR1JtgC6elgRDa2z6KyziFRr5DoVewqB/hoBn0MhVAvoFaPOvC3Ov8ah3JMw6Cb+CRS9hkctY2CYJtUxALJCQy2TkLAb27N3z7xBbqyzKKhU9R0Ous/BzNAxBq1kgYN9SKRiZCikRgXhsnEa+KeIi5DK0XIaQiJFKJVqhQuo0b7iMF3zqKx59SyYiaRSfzPz8M5cyL+fO8hnbCtFf5l/P0CkQlXKey/oOA3/26ufXFCJeqZglILbF3C2Z7O9Y+FsR9xc6lWC2SfzeHaeR4gD4wRjTbGFZzcqgSxJwKAOAOujhBbw7Trs8EuEBgDjoFcX8Qr9dFbIZEi5TxKEPujQRnzYC6EJ2Q9ipj7lMUZc9Ctgifl3cC6S8ayTss+e/QDUGfSKhCHllYa/YY98NemRelzLgl0biu/GMCPCqPD613yf3AWyr1RiN7voBVcilCzvlAYvQa7eEAWvErQy69SGPJRzY9bmUAZcmDCgCgBhwSQNOWdAh8JpFPpvca1O67Xy7ReZxy52WZ73rsM7OYuoI1SNvs5Hc23eeX3gn3exDP9u9i476yUk/PerE74fpp/vieJB9mpQm3cSwE2m1/J1e7OGpNBrn2530dSt5cB4YjcuPw2L/NtK5DYzb0cFtYNoJjzvRaTeVyBr5TtrpWfjyPNi7yyXi6lxef33lvbsNd1vhzm3grhFo3QTaN8Hutb9/45/0kv1m9PbMc3Xm6raiw06mcRE+P/GdnLgOju31mun63Nu+CXc7sU4vPuhm6vtOmHS1OyhfXySPDvynZ+H9Y+/xoXvSy437+V4vf9fLd7vpu276tpNtN2OtVrzXyz2Myt1O/vQ8cHUVvLlNHh15Tw5cBwe+UsV6cuxsNuIX17Hu4EAO2PAKTbdzMryJXxxbb28Dd53wdJJ9nJRbV7Gn+737h73BsNLrpMaDxKAXG45Sg35yMsj+/mH/f/x6/DAp3U8L7z8eNYeF41b8dpDrD7KPoxIQEu4CzOGgeHUZyZa9sbIvfxCJ5WMQnkbqCpWP92P5yNFJtnmbad0Vq0cpXzbkjLmP9qO9q0zjInN6Et0/9pePvNkacHASvzhLSU0ivJpzeFXIlkOHF6Wjy/LBWaG8F6nvR8/Os4fH6WwhcnhYzpUznrhv7yDfvqlfXucvrvMnZ9mzy8LxWWb/OHN4UTy8yOydZjaZyGgtXj/PFU4TpdNk5TiZKQe9EVsi609mvJm8NxSzptJAOuXJJjzH+VA1ao97dKmgI+a1RPymbMZZKrhPTlKr2DWTV723FyzkXbm8O5axpYq+dDGUyrhNDrXebfJGHb6YORA2x2Juf9hljgYYOpUjZE2k3XQxY5OGssfMFp9a7zVIDDKjXbuK3CZJmI6Aka8XmoJGk9/IM8mZaqFAJ1Japa6oHUxFv8GinmMhmoDBFtCaPVqVTakxS7VWid6lUlvlertSbhBKTGKVU72I24YyUFqrUqrh7Wi4JMnOj1tLareKq+JuEhC7VoXSKFZYFLtOhdGjXUCuz+E31YBWYVXwdvl8nVBuk8qscgqfzhRwZlaXmSKeVCGjczkCnYKtEdI0ov+aeb66g2NqeBQZh6bk0ZVcvJBOENJ5KgFfzqWLaO+gWz9urhE4NLpEZM+XlaEImE79eX316411rIgLZeCgTDycQ4RziCg2AUFGbeHgq0jwL8sLC3DoOhY5B4fNwqHLOMyLTdB/vZ57ubH9dnPru+XFb1eWP5tbeoNEL2LRS1jEOgGziEOuEnFgMg5ERMNpeDiNsE1GQ+h42A7lJQL6t7UlMJeOZVHANNwGFQlnYt+hNj6bfw5m4OFMEpxJgTLJIBYZyqFj+OyXW5vfrG/guWwknYQg41EMMoJB3aZSwHQamEFFsKhoBglOx4FoWDCdDCETkDT8NpnwyezsXzeWV1gkGIOIo5IRBOIikULSGuT+AMWoX6MSV0mYFRxyA4+BEvGrONxrOGyNSHgNQXy6uDyHx8wTkMsY5AIG+Q6NfIWCv8HA57HIRQxiEQN7BQc9m3v99fbGOyR8BgF6jQK/QW1/t728xue/QeFeYInLZNYinfY9DrnA532Lwb8m0JZYO8/x2Pkd1nM8/u8M0jMi5BkJ8YyM+BMV/ZKM/zsM9BmX9IwMekZC/JlO+fPGymdQ0Pc7zK+ZlP8CbT57+/oHAnGOwf4HDPotk/wZk/wnOvEZnfgJnbSl2eV73bNSzick3AuhCKpUf0UjiCJ+dci/JRFu7Uq/26HNqZU/MGgMwCMLeFUxj8Rv0USduphLH3VpIy5d1GuMerVBuy7q1MacprjbFHOZYl5tzOOM+eYJ+Gcvn8N1anU8LAn7ZBGvxGdXBd1il03i8/JDUVU6z/P6FH6/IuQT+Z10o57vcRIdZpLTqvK79X6XxGexBhz2sFcaBJRhnyoSUPsBS9inD7ulfofc67BHveaYX+5z6ON+fdSvCngEgFXidyp89meX5/5dJ1vs5BRLrkrNXT5wHZ/7W41o7ybavQ52Lv3t8+DddbDfS/S6iXYrPuqlR73YqBcaj5KjSW44yQ6mufG00O4mD8/drXZiOsyN2tHLhqdxDbQanrtbT+vaObzxFsoGvpN0cRI4qtiPz0MWHyedkJ8e2o8OnVenQPPMdX3iPD+2X525bs6czSt3pxW4u/Z3rv13DX/3LjZoxduXoatz78mhrdeKnp642jeR9m24eRNo3PqubhOV4+CWeOWmFevcZP0xVSpnaDcz40FpNCoPx9XuqDqa1Cf93KCb7nWy035mOi49TMrvJ7X78UG/Wxz2C/1O4e42075ONC8zxwf+vbrt/DZ22kgMuvueiFfv8bRuy5cnznpdeXvrv73xD3uJp0n5f/528dvT0dPj/sePpx8/HP77j9PHaaXdijVvAr27yNO09M+Px9NBrn8X//BQHwwK17fRTj816Cf6zbjbz991k29bkZNTZ77siNb8+cNoOOszeH3J6kFurxpIhS7PKzeN0sllsXJSdKfDjpi3cV1IB1XH+4Gry/jReaB07K4c+85v0oNB1RExIsXkk+ti+SBWrEeOLvKnZ7lOo3Z7UWpdlpvnxXottb9XqtXL4VTo4CTXbtUur/MnF9nzq/xlo3BxnT8+SZ9fFi8ahcOzPJiJjFfCJxe546v83ll2/yKfrYc9MWss54vnfKEk4A1bA0FrJGxPBO2VOHCU9uYD1moqGPEYIz59OQ/Uq96zk/g6btUZNVWq/krJm8+5YhlrpuwpVELpjNsBGEyAJZwE8pVANufNZP2esMMQ8IpsJiDujGa9TCkHTick8yFHyGDyGaQGqVQjnkOA1ylYnWNXqBeZ/QaDRyewyulqLk8nkVgURr9ljQBfI6FfQxa1Pr3SLtc4FXqXSmNTSI0ShU2pMMn0Lq3RsWuwyixOzSJye5uMVRlVTBGNoeSQRIznW7MG/67KJiOJmFpAo3Pvqh1qHaCxBC1raMgyHmIOWuWuXYFRIrEqZBaZyq5UWJV8nfLF+jKCwyDxWDQem60QUuUcgmzna9AiTEiVutQUOZejEXO0YoaUyxDv8JQCvlLAUfF/2V7/emkeSSfB6XRHoawMh8As0gvQ6rdbKzABY5OBwvGIZD4FysDCdggwGmYdDV2BgZ4vL73aBs1AthYQ0EUk7B0c9nwD9Ld3C6+2oTMQ6FdLi99vbH6+uPIOi1siEpZI2DUS7i0MsohGbREJYBIBRiYh6RQYgwKjk7EcxjwS8fnKCoLDJjApUCoORCdCmdSXiM3P518gWRQMmwFn0sB0AphB3qaSkWzWL1vb32xs4XhcBIuKYNCwHBaaywAzqSAGA8Zmw5k0KI0EYZAhTCqIRoNRqBgaCUwh/enN26/XFxE7dBSLgWcwkFTyGp2mDISBdEbucqKYNDSDBGWQ1pkECAuPYpPXSGg8izkLh32xtgTdIYMZaBQVj2VQkTQanEaF0SkQChFBJWJZpEU05Nkv388iYXg2C84gIFkkFJsIIaNQKsVLFG6GSIEKhDAea5NBhkhk8xzuBmcHJZFA2Dt4ifRnGuHPdPwzAvhPZMQnNPRfqdjvmeS/U0mf0DDPyLBnJNRfSYS/wra/wMC+ZpG+oOE+2Vx99u7lVxjUSzLpaxzyCyrmL2TUf1Kwz8iY/6Sgt9Qyokn7jIx6RsH8xOMuiST/RUKxPW4hAHyGRc/LpZ/TSG9k8s8pJITJTLWbGC4Twa5neu3cgIMXsHF8ph3AwHYZhB6r2GsTea0iwCL2WaQBqzhg3Q24fkIjn739Ba3flXsdUp9HGfaLvXaZ3yVwWISARxBJSBM5lhvge31yr59gNn/Gpv+JivkPMvo/SNi/0kgbCpnUaTBG3SCD4hsh8x88+qds6j+YlDW1Uhvy6r02ntOCUitnJKLvxOwfRaxZMQ+u2xW7bbt+B89lfnbfS5fKZrNPcLjv398HTk4C3bvs07A8vEn2zgO9U+/dAXBz6r+flMeTYruf6g0yw1Hqfpr67df9j78ev/+w9+vvB799rP/x2/5wWBgMyr99OHqaFHvDzGiQ6d9FRt14rxt76qcOD51CG6F5Frquua5OwvtV6+DC3zxxXRx7zvec1wf2mzP37YWncQ7cXnuabf/1LXB7C/TawU472h9lR4PstJ+6H6UG7ehTP9vv5e7aqc5d4urMfXXuvLuLHZ1ENnmb1zeF1kUqmNUWavZJt3g/qgyHxdGoPByWet18rxW/u410mvFpN/3/sQiX3W0eCqNg1aRtmiZpOLZjxzGzbIuZ9YiZ6WEWs2SZ2UnMJBmDTtL2tOecF+beuXPXzJp/Nl9mr/37zcaf3zb+/P7m+9ftr5/Wvn1e+fZ59ebj6s310p9fNr99XPlwMXf9fu3oYu3j9ZtWc+P//F9/t05mTg4zh++I85P82Unuy3Xjy+XCzdXif/1z/7/+ffjf/3H0n/+x//c/t//8vvn9y9Knq8rNx/p//fPN//V/HH//tPT5ovb7x8Wbj3Mfrqo3n+Y+XNeO97NszkEXrN8+rZ+d1tZWqdn13OxWvbySb14d/P7X1+U3C42N+f2jjdOLrb3m2sZOY3W7vv5u5vuXvXfr+bdruaP90nGr9vYg+3Y/+24/d3beyNYwhQ/Y3J7Z3C5vvi0fnSydnKy8v367t7+0t794erq8/mZma2d1aX2xMl/cP1q5PF8/Ol3YPZg9ai3vtxZ3TucPm0v7J0v7p4s7J6sCq3T+Xf2otXLQWn17uPTueHnpTTlTo9JlYm613FgqV2cz5Ro7P5ddaWS2F8sHK7W3jeLOSn2xypYz8cVZ5u1m/mi3MqkcSVXR9a3C0gK7vJiqzxKNRWZhNbO4wKZSCJ4kqwulpY3S8mphcbmULNBwNhskiVyZmWmkbAGnANAW53JMAYbZRAD0JPDgsIQvtWrZZDwKurIFOlNg40zCC7kjmB9iIukqw9dLuAZlj2QKyeMgGyWzsVQRprKJGB0G04koHY0zMSIFEkw4QYR7pdM8i5rKo56IxR6xA377S8EwUoyHcLcxbAsQQS/i8eMRHxoK0Ui/mNejmPLRCSfk90ABNxywRN1AyGEKO40hXxuXO24yGEIevdfkiHlcCY8hZL03/FpkN7uJiDXhdIEuJ+ixBu12n80e8VjDbqFJ8UrAezbFlTvMUqs9v/k2XiorPY5eMa9dOCV3moWAXG1T6NwaiV09bVaKrJopnXxUJnw0OPhikveaz3s9PdU9NdkxMfliZPKX7r5Xk8JhkeIFl9fJkzzoGxxVa6Z0ep7ROKxS3n3de7938EHfyK9D47/0D9/rHxzRaSUuh8rrHJBKnk5Nqjxupc3ykjv+2/Do80nBY+7k/ZGhzqnpVzwh32blWwGeySiw2GROd7tQ/ESmHDcCPULBsFg6pVLzjNpRg2ZQpx8zWqatVqXTKrMaRTaj2GYRmy0Ku3VCq/+hb+jxNFdgMUlsdo3NJjcaeDZHrFxPzS34U6zEY1PazRKbmWs1St1Wjds2YdJqXM5Bkfj5xITaY5dZ9VILILVY5GarymLTO1wKm11gM8tcpkG1lNPTMaTXSl12nhsQ2gx8m05k1igheMoZlPmjxlgCiIWUQY8yAUmiUUM4aENQZTwh8gfaPY7bXsctu/Ge3/LYZ72nl7bZDG0e9y8+6y2X7o5Td99huK2UPLKbnoYcT/zWH/gTnN7Ox4D2hVn/0mFs85h/dVtu2XS3rbqfAJUEDIvigVsO/U92Y380MuL33jOpPPlsKFd8bDZPxMH7Jn1/KPTMZdOl0p5i1l/OWTJsoFaK1vPxWi5RzYHVXKKST1QyYJWFK0m4kkxUkvFSCqykoXL2iVjKGeg3kRicT8ZSGahUDOaSvnzSmaQD2UJoZjEys+zKFrz5jDefeeV2cfR6js30o0H5wKzn6DU/mHRWCjITCY5BwbFoOHYDxwpw9BqOXqtKYn461uGxcnQ6DmC8YzLeNqg5GvFdi87O4PE0xfU7OP+4Wd7ZoUOEam2LPjkonxzVmsf1w518cyd7eZj/1Kp8bJYvWpXvHxe/fV788m3p/Zf5m99Xvv6+9O2P5W/fVj5+Xb75Y+3335e/fV98/3H+olXff5f++H7hjz+2vn5bvvnSuPlY/+Pz7H98WTo6yjkZ2clRYWeTuTysvVvHm/vpz6eVs3f0p9Pax+bMp+vZb5+WPl3UPlzPfPq6+Olm7ubLzM3N/MevC59u5r98Wbj51vj2be7rl+Wvnxc+f13//HX9w9X858uZm+vqzcf588tVnl+411o4Opxb2sruHlbOW42zy8bV+/mbL+ufPq2+v1749GH+44e5r5+Wv39e/fJh6cunlZub9ZsvSzcf5j9fLXz9uPL14+LXD8vfP69/e7/46Wrp49XG+fnKaWt5c2/uf/8//3lyMnO0z+xsotcn5c/X9S8fl67OZ/+4Wfvf/3n89+9v//nXzt9/bP7nv3b++mPr96/Lf98s/v157j//3vgf/97919eVv65n/nw///W68fX9zMl++uy0/I+bjaUNCMpq//yy9e165fJkZm0tv/CmOrdVPrw8uP5+vbOz3Gpufni/8/lm5/2XN5cfNj5+enewM39z9ebz+eKXq9XTo8bObungqHZ6Wjs5LH66WJiZYy0Ra7O58uFi4/R49uRk9vR0vtlc3N6d29ufuz5bOThc2tlfnV8unbTWP33c/vBh6/Jq+eS4cXmx+uH91tX7rebF+tnlRvNi7fBqU2yTLb6bvTp/c3y6fnSy1Wxubu7NzSwVGnPZxdXyylpleaWwNJd6u5Jfn6PfzKf3lktrdWZrITdTYtJJaG4h8+ZNpXnQEMvG03lodS1ZKicaDSZfxvNVujzP5iswgodhEstUszNr5cZ6uTKXodIoVikEWSpdTa+sluwe55hMytRZKh3zJpzehBOmoyMSId+gQtiEM+xE0giUQRygx5Nwg1gwjvvxLDxlEA9qpK9F0x486gRdEcwXhlyOuMMac3lAvw8P2WI2S9Csd+m1PmunaGpAxnNFXQa7xpewAVF7G288U6dTRSRE+ugiQmTQeBoMUUEkBw/KRGMGVSyDe9GIDwlHaNCHhb1w2AOHkTT1amxM5naAKRhho2gGjBB+Pxa6P9CjC3p8sN8bdXgiFlfU5Qi6XH57IBZ0xUOTelmPSPBCMKnz2hU2Z37rIFCsThjNL6Ym23jjWr9DZNQIjDqxwyC0aXgm5bBWMqQSDUoFz0eGuqYmX4uEXXx+99TU6yne46GR+z2Dr6eEwyLV40n+i0nB/f6xUbV6Uq/mmoxDSs2Lce4rkex21wDneR+nrY/T1jWmVCgdNqXb1icTt3PHAa9XZTF387iPR0afjEw+HOX+xp3ivHjJaesaNhr5Dtu0zTJptwrdnmdc7jOprFMoftg39GKIe7ez/8eewR/7h251D9zpGx41W+RWs9KiF5nUIisgsphVdvuwWvtD7/D94Ym2ickX45MdXN7jYeGjabUxmXUks8p4bMplF1stUqdN7LKpPQ61yzwN6DVeT69I3Dk1bXQ7ZRZAYrWIHfZpq71Hoe6Vy0bV2gGjftppeS0R3ep/PapWCswGsdMsdJp4dpPIajFgZK/JOWq2KT0ekd3Cd9inrLYJk2nSaBh1uzvctnaH8YXf/lPQ+3PA/cDvehrx/2JUtQXsbSH3vYj3dsD5IhF8FnLeMut+dpvuuA0PncCPwokfBl8+dAJ3LeonPtMjt+VnN3Av7HkFg784rR1eX5vPedcD3LUbRuNxJYFP4DExnNAQsBCKyzFEhsRVOCqGUVM6aUkS3hTtZmmomsdrObSehytZpJqDa3momiIbaWImA9eS8Zl0op4lZ4t4NfdQIOL0j7lSKbReileLaL0ULaTAetlfyIZKtWBtyVOf9ZbKsWI+VMo+sBlvmXX3zfpbRsUDi+GWTvGzSQPXc+Kw9weT7p7H9ovTfseiv2NW3TaoXHkmkUQe2owcs+W+0/7Yonto1XAA+a8mTSxNwzT4QKfg/PW5sbQBumnNypv0+Vnj+LSyt1842Ctcn83efFz49L7+7fP8n99Xvr2f/fp+7o9va1+/Lf/x5+off67++Y/1P7+uffy8+O339X/9ufXx/cz7q7nfbzYvz2Y/fVj+5z+2//X3m//65+b//I+3/+Mfm//zj62PV4vhnOnifHbvXbp5XFvZIj59XPrH581vV3N/fX/z583Glw+LN9fL//7+7u/fN//9r7d//bX19x8b//x964/va3/9vvaPPzf//H3179/f/esfB399e/vXH9t/36z/x82bf3zZuLxq/OPbxu8322IPf+d09v35xvIis/02c96sXZzWb66W//Fp64/3Gx9Oaye7yY8Xszfvl7+/X/v+cf37p7VvX9b+uFn+59fVv2+2/v6y+e1q/sv10u+fN79/WLm+XLq6nL9sLuzsLiaKLDs7u7/T2FuH372lPrdmrk/yn65n3182vryvfb2sXp9Xv3yc+/5+5q9vSzef5m4+zP7zw8x/f278+/vyn1+Wvl7UPx3lfr+a+dgqfTmv3pzVP18u/PFla3ENBVn51/fzn5rVo7384kZ+bbu6ebTiLRTcycLWu43D7Zn97dr2u+rubu3ocGZjNVXMJzY2cod7paOD6vFBvXncODpunB7Xm0fls/0KxUYUds3sQnJ5nlpcoEslaGUlv70zs7ZRaczQq8uplbV8fS61uFpY3ShWZsmN3cqb/er6Vn5jK7+6lV99U64vpEsL2exsMjeXmjaIsSyWL2J0FqLyWHE2TeTRAOIPQr5Awo3RYRDzJxAvQUUDIYvLrQz4DR6PyeHSGy0as93gDTpAzIMR3mHBkMah8YeNZpvUbFfpLQqtVWkOGTV2qdkDBGI+k01j9Opldo3SppWZNPhcw06iEqtGb9VMSqSveXyJWSUzSYWAWGqRaxzqQdHkqFKocmr4gFzuUPEB8aB0SgKoFBaVwCji6YTdovE28fQL4dS4QTGqFHAVwnExr0cw3iua7Odxu3njr3hDHRMDr6bHX05PPJ3mPp+a6JwYbZ8YGlFMDyoFT7jcYYloRDj1mjfI00wLtdJxjWhIPj2sEnXw+V3TvGmlYkghHtcoJEYNTycX6JSD/EmF2fCov1cb8QXiPplazNdLuUqeWC//bahvVCKUKAQiydS0aHyCPz4pnOTyx3ii6RHe1GvexKPB4cdDo8OCCandVDw4tqfTv42MPZqYeMwdHVbKX0/zX/F4nfzJtunR5+PDbaPDT0cG28fH2gdH2kZG2rhjHVMTPVxu+8jY3b7Bu72DryZ5A2Llw/HJZ9ypR+OTo1rVlFEzYTQOajRtU8JhrWnEAPQqtN1STbdEPm3QC0wGkd3UJRa0TU4qnXaxCegVi15M8YfUwONp/s8jw0/GR5+Nj0wBeqHdzLOZuXarwOl6Njj0ki8aUCgG5bJeofTnjp4fOno5bX2cp10/dvdO2K0iMyAy6cQWvdhm4VvNCoddAOh/GxrpEEqfcKc5j19w2no5D18/GpeBCyuhfClWKmg8TqnFLLLZJmwmodPMt2pHjVq5190+xe3kT2s9LrHVJne55B6PwOl5MD7Fed19Z3j09uD4nf6JX/tH7g0O3xsY+WVgZFijE7psfJtJYAZMMPZCLO9RayUul9Tj5FvNz7nce719Q3rDlC/YazGNBzyjAWef3zcQCvcHg0M+f3/A3RtwdoV87QH/c4/7pdf9wmP50a7hfI7V3QAAIABJREFUmOQcQPaDTvrD5NAPg13PXLb7FiNHL+XoZRyDlGM3PAoGnng9jx2Wn8waDiDn6BWvI5EJELxnNz8JeF/6PR1B/0OP64HD8tBsancHTOkUUitE06QdhfBajqpnsGoaK6exai5RzYCVJFXP4LU0Uk/BMzl0psosVOACfZ/P44wK7IWiI0Xak4Q5TZiSiDWNm1jUlstGFtbCcwtGNmmhSGHM/8BnueexPrWb7ruAZz73A5f9vgOQgv4XVt2PTstdt+Vnp+WeA7jv1P9o0Y/E/IqI65FF/8jjfOi1/2xT33Uafjbr75hVHiahSbg4OhVnsxFmMjZ9XJaqJk52Kyf7xYPtdHOv2DyunrVq56fl92e1m/OZm2b163Hlz4uFy9PS4Q7zbou8OCl9Pq00D9LHe6nro3xzl/lwkv/z09L394vNvdzuFvvxrPb9feP7+8bFQeZoh9nfLQCwcm6d3d5gj7bzB2/TRzup/bepw53U6X7+8G1yaw3d3WJPd/NH75jDd9TuDnOyl7k8Kl8eFs+PiodHpaOd7P52dmc7tb3Bvt2gNpfArUVkdz25NAeuLMDLC6TCI4qzXiblpjOOXMXLpi0ka0oVPEzaQdJWljHCqAImDRRrTadc6YyLpAGcNqWyjlTGWq6HKrVgox6q1WOLC3C15MNoO5Hy1WaTeJqRR+FJN0Ln2ELKxdKGeslVyhsqFXuj4Zmp26sl+9JKYnMTersaX1+OrCzHdjbg7XnfTE43M+MoV22ZlI4hFWlWncnqM1lDo+oulj1M2h5AFG5YNrMAzdTCZNKD5eK5GSbKQNOBmCTAhFDGE/M4II81bPODzmDc4vSorW61za+PYz6UjSJ0kC0iUDLii1twOpBOhmx+y6hGHog6gl69w63VOjS2mCuGR2JwKBR1h0GXOWQB/CZn1G4LWQw+vQtyhqkASEdDuNsaA8wRkyVkUtv0CpNW7TINGtVSp8XjMdndRr0LMHstBpce8BgAh0EBKNVWjcqmVVp1WovRbNY6HEqXS2OzGR02o9lu0Nv1KptWa5UDTvWogqe26Uw2lc4oU+ukWqNcbZJLALHcJDNYtYBVpTWINAapQilVqJUKq5WaX3ESDE+tlCl5U8KpCYlICailOrkMUEoNcrFe1ieaHlaIlXatxKISmuVCQCE2aQVaxbRGOg3IBYCqVyZ6KeV3CrlTBrXIqBUDGolRJTKp+Ea5wqhUGpVSg1QKKEUGlcCg6JVMD0j5UqNepNNzFbJRpewlf0piVCkNaqFGMSkRTUnFY1IRVy6b1hue83nPuRMijX5SqhhVKEeVigmVfFguGRQLuQpJO587CmiFeiVfItbJNRK5fEQpfDQ52C/lTylFfLVMqJGKNHKBSjYmnh4T8UZF4iGJuEcsfjE2PiTk9Ull7LsjZzrbNjH5fHyijTs+JpcMioV9YuGwXDimEk8oJOMi4ahQMCQStQ2P9nAnRwV8rlg4JRYNC8XdfEHPFL9vUtTHlz0b5naMTz0YHBpUygdlkl6JrFcu75gWDatNXIud7/HwfT6+1zts0E0Y9SK7pUMgeCkUC6wWkd3WJ1W08yV8X7hNJn0wOmxMJOQOFx+w8AwAVwdMmGx8m6ONO9UtkE4Chj6VQmi1GMNBtdshBsx8s2PMYuNZ7RKTWWDU8yyGCZul32iesNqHFMrbr/ofC6U9as3j/uFnw1N3u0fbpdrY7BI021g8fAdEnXwrIAKsk4BF5LROA9phtVpmd3WM8bqFUpXTLrFblF63xuuW2a0dk5N3h4Y7JTLOiy7O8+57w/zHI/wfOvs5D572yzVqt1dkNY+b9GYM6xSKBjQakcMh8bj4JutvfWM/dQ3+NiGYsrnMMNklNzwdGOJabN0y5cOh4UEAkPv8EwbTw8npAbef6/UIfK6XNuNtQMkBZBydmKMVcyb67070vfBYOGYFR8/n6MUcDf8WIP/VqH5uMf5iUnIAKces4mjlL4OBXp+v3Wl74rQ+tJufe2ztbnuby3FXIn1qdkyCMWsG8WQwG4WGc1Qsi8fSOJQlolnSnyU9aTScw4M5wpcjvDkiUqATVcbPoHdGuLe4Qn0640tScCEbzLKhLB3N0kgpF8qXEvOr0ZlZCYrzMbwz6P7V53zs9T1xOx66rU9c1gc+d0/Yq6TQ52HvvYj/UdDzW8DT5ff2hYO/OVxCHBTF/c+9nsdO+zOf9aHPfM9mfOJ2PbIbxBFnj8fys9POMVmmdE7RmG1C7hOSqQCedICkDia0CUIPUUY6aWVoO0UAOKVDYQUGKyKYIoxrvJDCC0qCUWEQkYcxZRRRxhAJCPFwWksmbShpCsbEsbgYhsQJUOINCYHwtBs2DvvFOkgbSqgI1hqF1dbQpCMutYVE3ogCp+0QY4ljxhiihQljBNP7cJ0P1mC0lSWNCKaL0WaKsaG0KQjLY6A+AeqRhCEMGaK41R9WR2LqBATI3WIbYovRjgRtQ5MenPagjDtOOUKoBcSdcdQSRKw+2B5FbHHYilGeCGQMgdZgwuKJ6oKoPYbZY7DZFzfHEVskYfTBDm/cTuSwBI17cCbTWCbzFEI5CNyAQqp81lzK20sZaylry7I2hrFkWEOaNTBZC50GyjnLbNacZQEqZWaSxiRrZBgLTegYFkBJA0IDEGWhUi4/pNZ4p6mip1Twk7QXzyFwkfURCFquLW3vQjgGMQiSREEqEQa9KBIg0TCKBmKgLwqHI0gYJMIxPAhRMRgJ01Q8n4VCCY/UoiuWyHIOyWXRdI4kkxhCQQyNpJIIm4WJLMZkMDaNsBmMyiDJEsEUMCKNEFkMSkNxNp4gI3EsTCZROkuN6RRuMFpIgoUkmGRglobpNEKxcYYBKQYlaASlIJJBGRrN0FCGjqWZWIoBWTJBUlGcjpEMhJNRMg0PyLj2iJ1iEwgSxtEoQUQJKgbRcZhKUGSCwMMw6ofgIAwFITAQSITwcjmRzti8Lhj0AxbdmFDgCvntXqfZY9E4THq/t0ssG9UanZGgxWvX+6wGr83otgFuq9Hj1Pvdep9nTG8Y1Oj6pXKF26vxBBQen8ztFjscIptDaXVobDa51Sy2WIUWu9jh7BSJX0uUfLODb7SLAIcIsAmMJqXNqTTapGanwGgXmJ0Cu0tocfFsnja+5KVUNW3xctW2CYNrQmef0tumAPu40SYwWsd1llHAPQXYJQa7WulUaB1ctf63Me6Q0sDVmsa11gmdiasxcTW2EZV1TG2eUDrGlZYhFTCosY0qbc+5KvbdvoXOvxhXvhiXdkyKJtTGIaWhT24alBqHZYYBhaFfYegX64alxgGJbkRmGJPpJ+T6cbluRKYfVwNKi2tKaxlWGh8PTnQLpK+EshGNblStGVFohmWaAbFySKF/JdF1y1WDesOAVv9aIh1VqwUmoGta1M7l98lkvVJ5j0DaI1W8UqrujAw/5I6rAuF+sWJIoRnXaCd1+gk9MGVxPJjgPp3kT5qBbrlI6LTzbFaB0yHz+6Qun9QXEtvtPItlymoSOKwCu2va4RW4PUNK1Q/dA48kcmEoYIBhJ0YaQUQVgyxsIVwolqtpiV0zbNDwDOZxk3nKZh7Xq/sUSj5g7eBOvhAIJs3AKGAet1qmrUY+oH/NFz4a4/aotK9E8ufTsjtcCad/9Lfx6bZR7rDRKHe4hCYT12QyJaBOoWDMYBDa7DyHjW+xPuwbeTg88XB8UuD3yQJRzr1XnJ8ejqt0D4cnfhga6nHYh/2eDq2WM9jfb7HwHI5hp+2Zx/zQa/nVbXziAF46bLcnh3+VTD1zWn51WX5x6u5a1fesul9MOs5g92216LZTzbHKbptVt3TyvmhUgoDxSg6qFuL1ClxMUpVkIs94KVISAbUk5k8TdgY1MSRUK2KlHFpJIVUmUaLDJTZaYuJFOlZIhQqZcCkXK6TgWtJPgD8NjNyZFrlzxViajeeYcI6K5qlQmgymWUeugC5tIbXFIX/kuc3Zbrc8t9vbHJ52m6PD5Wp3Wp86rZ124IUF+NkB/OwwP7ba75ktd036nwAdx2p/5rG3OY33babbgOI2ILtlkNzSy26bNW0OCzcSbPP47tktnFBQFYwCYr/CnlCF4kpPTB5CtVFUDRJaiDTEcL0vpvKE5UFIFU4oYrAaoswwY48TpigBRCl7kHBEUFMU0UVRFUIZ0KQrQbtg1kOmPEzGQyWdNOPKZUNUPoCmw8II4EuHyWyISnnpXJjKhNhCnMlDbCaRLSB4NkpnoslcNFkBczNEsoSnK2iqGMvko/liPF+MVypwsYxki4lsCZmdTc1WmVKZyJSxXI0qzbCl+bTCKQ3grsosk6niuTqdL1P5EpWrUoUaU6iy2QqTqyezJbpQoDI5LFskimWqUKLyZTpbpnMVtlJNFstUocKUilSpQhcbqUItNbs6m29UK8uz//f/+78OTjZWtysHx3MXxwuto/nW6eJZa/GqtfHh4t3V+cbn643rq/XL661Wc/GqufDlbP3LxbvPl+8+X725eb/9+Xrn0/W7L++3v7zf+Xi9d3299+HD0c7+ytJ6pXW2ddVaOz9cWV2dZ+tVpFhY3tz88v1ThsXqSWIuRcyl0fkUNp8kF1LEYoqYT5LzKXo2Rc6m8fkssZijFjPUHA0v0lCNTCTBwHwGm2HBGoM0WGyOweYYYpHF5iiwTsYaDDRHQws0PE8jczQ6T8FzFDhHIzM03mCxuRQ6QyI1Eppl4XkGwf2uCgHPJ5F5Fp4jwQUSmiPBOh6rYmAdR+corEGhDQKaQRM1LFHDwQYFzuCxOpYoofESFq+hYB2F6iSYcBoKYLiCJ8pYrIFDNThWReJlNF5B42UwXIr7S3CoAEfyUDQbCzFBfzqRKOAw6XMUEmEm6oUCLhaJI2AAjocikWAgHh0VKYQqncFqU+gBmcEgMRiFeuuUyjKhAEbkuiGlfkBj7hSq7w7y+tTmXrlxQOsaNgWGAP844J/U+/nG0KQpOGYKjgPhSUuoS2HslJlGgfCQ1jek8QwoXUNq36AuOKjx9aq9ndpAuybQofJ1aHxdau8Loe6F2NCn8fdogq+0wT5NaEgd6lV5ezTePpW3R+ntUXj6lZ4+pWdA7h1QeHtk1t/GJV0iS7/S26v0dsqcL+XubqWvR+Z5LXH0SNydEk+73PNS7m2XuO6MqrJ7JyY8/duI5v6I9Feu/KXM3CVydIncr0XOLpHtmcjxXOxoF1heChztItsLkfWF2Pqcb3ohMD0TGB7xDE/55g6B5aXA+GCA/3RM3C+z9EiBbqnxlRToFpsHZaZBmbFHZn4lNXeJgVcSY5/CNKSyjqmBMaVxXG6Y0AKDWuOIHhjW6Ma0hhdTonvDo6Ma04TaNKExTuoAnsE0rQOmAOtTLr+dLx3RGAbk0gGF6tkEv31K3Kc2jmotvQLFhEY3qlWPAfpxAzCts04ZbFwj8FIk4HS9blOoh0yGAZVuQGk0xmKmBOwrNsBiGWdJvtk0ZjIKzNZpm23CBozqlJMmI9/pfDrB7RYJRTar0OaestrFbueYRtc+KXjJU4xbnNoY5CQy3QoTp6dXHoc8FCNyu8cNpimTZcRg1MbBR0Jhj8E4YbEOW4BhjaZtkv90WtCrMygheMRk6RYqn0hUQo/3lV71xKl76NTfNql+tOgeWYw9NmO32/zIDfzi0N216H+yatpD3h5fgDPS9+P08NOA61cHcM9lehxw9CCJB1brTwpxR9T/KOS8H7A+9FmfhtxjCKhGY3AlA5fTiWoOq6bRMoPXs0SpMOHzuPNJdr7soDADCsO1UrySQavpeIWNlJloiYVrqXiRipVSYDkPFnNwJUtUU7qY74fhkRdaUziXhcvZeDkZLdFgiYFKDFQshAo1ZGENqiwIQ8i4N2LDSCAO2Sk6USyA+QJcKUWzmQRLg0nCmSJtKdpNES6GdmVSTjapR0gVBPIC/ltaxR2D6p5ZeUsj+kUruaUVPzIZX1sdnQ7fLY2Wk8t56XRQHtRH2WApHyoWQoVSpFQKF4pBNuel8/5kMZKpgOlivFCJl2bQegOv1qDyDFScx8pLyWKdrtXJShUrVMB8BcpViXyVKtTI3AyZa+C5Opat4oU6Va3i1RJmiFrimXhphqzU8EKVKFeIQgnPV+hymS7miUKBKheoUoEolPFiiaiWmGqZqpbwmQpZL+ONMl4tILUSWSsQlQJZyxCzGWwui84ViHqBquWweolMU+FqOtYoYKUU2MhgyylyIUnMpbH5NLaYoWZSeD2FzaWJhSS5kCTmGGyBwRZYfClJLDL4UpJaYomlJDbHQEs0spIkl1LkAo2XKSKdZapL1f/695///e36Hx/2//p48Nf17p/Xu9+vdr5dvvl+tv61tfrtfPVra/nbycr3w5WvB4vfjxa/7i183ln8+G72+m39w7u56zcLl28Xrt/Nn683LjeWz9cWTpcbZ6tzZ6uzzaX6yUK1tVDbzuTncWaWSa2Vi9eb6+skvkNgezi6hyGHGHaA4kcYfoQgxxh6gKB7CHaAYfsYvI8huyi6DyP7CegIQY8JdB8G9yBwF0L3QHQ/gexB8D4E7YGJPQg5gOB9MHEAxQ/A6FEcPIzF9+PRvXhsH4QOYegITuzFE/tR6CgWP45HT2HoEIT2QXAPTOzH4oex2GE0fBiPHsQT+3FoJxrfTYDb8fhuLLEXj+4k4u8S8e14YgdCN0FoC4bfwNAqCC4T+AqOrkfCm9HQRjS4GQy+C0bfBCJvguHNQGDD790I+NYCvvWgf8Pv3/QFN/yRVV9gyetc9buWAp7FkGc5GliOBJfDvqVQYCEcnIuFyuFANRqchRM1CKrCcAlB2DhERGAsmID9UTAYxUE07Axq1BZPDLIEY1ovpHDGFe6EwhmTO2M8S2DM7B0y+4dM/hGL/5cR3t0J6YA1MayJjxpiY6bomCU+YoGGTfERG9hrBfvs4KAlMWxN8B1wm9TyTGGfcKCDFqgPiPcaYr3GxIAx3qcPd2mDPbpEnzrRp010aqK9muiAKjykDT7iaV/p/H3G2IAh1mOI9QDggAka0sdGjbERY3zECA4B4JgJHDCE21Xu3N6Jnc50SRwPJ1RPheZRc3xEFx/Uxvs14SFj5LU+0mOIDOgCPdrIa22iWxXqknt7VYFeua9L5uyUe9qlvi5ZqEfmudcvfCnQ98rdr0SOToG9S+joEbt7hfbXAvNLgaVDZH8ptHcIbR1880uB+ZUY6BYCr/mmbiHQKTG1i00dYvMrifnxqPhO/2TnlPb1pKGbb+oWmbvEplci02uxqUtqfqWwvFYAPTJDv9QwrjBOK3RTMv2UDBhTAP0qw6BKM6o1DGlNw0rzoMY6qDO+kks5vT3tEumERjcgVg1IdBNqvcQVisytBio1IxQfMeqGjfoJvWFcrx/WqMY0qkmdlguYHgxPvhSIxgz6Ea2mT6sbNQLdAknnpLidJ3upUj/j8Qc0hnujU7eHB6a8vlEj0KtWDWq1XKNp3AhYUHLQ4ug1WIfMtl694aVA+nhc+GRK1md2ajBa4PLJY6AGYyw42+Nx/GxV/QDIfgZUHJ38VzvQ73c+cwAck4oDyDhWFccgv2szPHeYOKMDP44P/OYw3DLJOWYFx6B45HU+9boeuGz33c67DutPFv0dl4Wjkj5226cjgUCGDmYpf46JlpKxEhMrM8E8MRly+UssWk8BFGSgkEglE55JxyvJUIkOFymwyCYqyViJgotMosBGC2y0kiRmMkDYx+nsfSlTgsUsWslAZTZRYKAiC5dosJT35SuxmSV/cXYsGHemUlS1GE6SoTSBlhm4SKJlFi2liHKGrKeZmSI7W2XmCng1B1aLbK2SLhfYemHIZ+Vo5Xcs+nsm9S216Ged7LZeflsqFHg8Ax4nx6DmLJSxuToZAu2ZXGx9nlqaxRdnifkGuTpHr87Ry7P0yiyzPEOtzBDrs8RSHZ2rY7M1bL6GrtappSoxV0JnC8hMHp4tonMFZLaALeTxxQy6lIEX0+BSClpKIqsZbD6dWMlAi8nEShraysBbaXgjjbzJIBspeC2FbrDIBou+Yck3LL6Vwt6k8C2WfMuS2wy5TZNvKWybxd6x+BsW200xOzS9TTPHLHtI4wcUekDjewy5lyR3aXyfIk5Y8ojGDyj8gCYPafqYZk4o8pQmmhR1TFGHJHlCUk2SOiHpI5o5ZtgTmjkh6VOSPqaZQ5o+ookjGjuhyWOCOiboI5zaIZh1kponkDfF3FsaX8Oiq1hsDQPXcXgVAzdx8B0BvkHjm2jiLQbtoPAuiuwQ6Bsc3EahXQTaR+E9BNpHwQMEPMCRAxTZR7B9hNiHsUMYPUHRYwQ+wcgjnDzAiUOKOaNSLYw+xsgjDG/i+AWGXaP4OUJeIOQlQlwh5AWMnaNIE4VbOHGGkWcweoZgZwh+hpBNEDuHsDMQbsFIC0TOQfQcxM9AvAUhrQR8AeMtiDyNIacgfAomziHwEoTPQLgJQmcQ2IyDrQR8BkLNONgC0dMEeAxGj8HICQiegnAThE9BqAVC5/FYKxa9gKCzBHSaSJxC0EkcaiWQswR0kgCPE/AxiB6C6AGE7iPoPobtEtR+tviWoncjkZNI9CASPQhFjwOxI1/kOBg98IcOg8GDUHg3ENr3h/d9oQN/+CAQ3vH7d/2+Xb9/OxB85w++9fnfeX3bXu9bn+eN1/PG637j9W36Amu+8LI3vOoLLQVCawloIRpb9vvXA761gH8rEl2PhFbA+AqcWITAJZSZg4hZhJjFmSrG5FEihWEMjjEYTuGo2+30BkMJjPbEUEcUNgVBgx9SOeNyW1ThjIntIZU7oXCAImdC7Io+GOI956klTnDaGhY6YlPWyLAtKnBjAg/G8+N8H873wnw/Pu1P8jy0zMcK7dD9QfGoC5n00VMObMqGjtnQfivUZ0uMWuLjVmjcAg7pQiNAvN8Y7dAFkzunZpx9JbE/46q7BNZpKzQKJIZNYJ8xNmxODJvACQs8aYoNGKL9xtgoEBs1hsfM8UF9pE8b6lIFutSRXn2sX+f9dWC6TaAeMoUHdKF+dXBIGxpWhwYV/gG5v18Z7Jb5uyXebrG7R+J+KXC0CywvhY52vucl39YpMLfxzO08Wwffem9E8vOg+KXQ3jFhaxuzvpiwtk/b27jWR2PGp9Omp0LzEyHQxje2TxtfTgFd00DntK6bb3glMD3nA08EhscC/WO+4dG08TnP9IpvfMVT3ekZfTgh6hUauvmGbrHpBVc9Zg660lVfrmIAkT6Z8rVI2SfRjSmBIYV+SGGY0JgmdOYunuKVRDGg0QwoFL0Kdb9CPShWjsv1QzJtr1L9WiJ7LZben5j8ob+/S6Hulqt71ZpepWpYqe2WKm1kUuCL3B3l3Z8W/jQ+yRkc53QO/vBy+KfhaQHKPuVJfuVNP1JpRKHEU6f1B5fhtk3DAWQcvfS23dDlcjy3m+/YgNtGNccg/UEjvaOT3xVPckb6fuKNP7bqfjEpOQbJT2b1E7OuXa0YMtv7rO7RYHAiHODHolyXd8IX7vO6FHjcnyJjGSaYoQNZJpyjATw26nV60kw0wyrBsBqLezOkK4M6U7AtA3symJ9FXEnYn0aiLBxJoV4KdmJgJEVovG5OZ89LhTKUTYayVDBHgLlkIp+O5MhQhg0Wqtjchj1ZkoEYVCoj+bSbRn0pAionkXIaK+WgUhopM0QlyQfDT73OJwHH84D1hdc0CXsTNTaaJ5/7DA9cll8dxrtu40O79pnd+MwCdFrMaD4/7rXfs5k5q2h4gw4t46E3dHQnmdiiI+tUeJVJvEkiWwy0RsW2aHCLBjfp+CYdWaPCq0x8hYpuMoltFnnHIm/S+EEtvVNi3ubIdznmTQrfYfF9Cj1ksUMWPWKIQ5rco7A9Gtll4MMkesSgxwx2QKF7FHLMYPs0tscQBxRxxFBnNH1KEycpssmSJyzdYqgzkjyn6RZLt1iqSROnDHHMUEd08pBJntDUKY23GKLJEkcMdcowTYppkswZzbQo6pxhW3TylEmdMskWy54z1DlDtyj6jGYumOQ5zZzTTIthWgxzySav2NQZm26x6RabOmPZ81SqxbLnDHtJJy/p9BWTP6NSLZpp0clLhjlnqUuSvqaTV2zqgk1dsckrOnVJZ67Y7DWbvaaS76nkNZ26YlOXDHvB0FcMc0WR1xR1RTOXNHtJpa7I1DWV+kClr4nUeyL5nky+p3JXTPacZc5Y5oxhLmjmgky2aLrFUi2aOqfYSypzhrFnJNMkmRaVaRL0KY62cLyJkecU08KpFkGfE8wVRl2j9CVKn5Nsi2JaGH6OUWd4skXQZzh5TtAtnD5HqSZKXBD0JUpdYEQLJ89w6grD3+PUJUpdEex7OnlBMFcse8YSJwRyiuNNnDxD8TMEP0PxMwQ+Q6AWDDcR5BhHDwn8CCdPcfqYoI9J5pikTwiqSRCnOHFEULsEuQuTuxi+jcBHEHYaw5oJvIlTTRQ/g/BzhGwh+BlOnuLECU6dINQRyh7A1CGMHKDoAUzsJfA9mN6BmV2EOsCpA4w8INh9jDlEqGOM3EGIbZTaReltjH5DsG/J1BpMbSawNwlkIwJuRKDNGLIJ4hsxcDMGL0fR1Ti8FIk3QmAjgs1GkEUIWUTAZQRcgaOrBLxKoisYugQjiyg6h6INDK+hcAVFSzBaRtECgWdxgiWJFEW4HfZILJpmUjhOQxgegVB7DNYGYhpvVOcFFY6EwBrlWUPTlsCULTJljYxo3bfbR0a0/jEgPGGJTlvAaQs8aYcnHJDAgYq9tNTHqPy0JpSUBJgRF5p8d2hL5sYcifsjwl65TeJDp5zghAOccCGjNngQgEcBcNQQHTDGhoyRUV14UBt6rfL3q4M9ymCXItipDL3ShvsM3vtjkg6xuc8Y7lIHuzWRHn2oR+PvVfv7VIEhdWhAFRxQ+kfUgQlNYFgR7Ff5+1S+XlWoS+p4KbZ1y929Cl+f3HVvSPBgSjVgincrgj3gpv90AAAgAElEQVQKX4/C1yP39EvcA0L3oMTTI3Z2S9zdItdrgbuH5+7lOXsFzl6+rYdneyVwtgnsbTxb+6Slc8rRwbV0cPUdXNVPveMPxqSdU/YOrqmDB9zr1wwZIuHynLdQMuJ055Syjat7wjN0TBs6pvQd00AnD+iYVLfz1A+nFI+mVc+5qrYJdcekumNS1TGt7eTrO8WGToG6W6j8jTt1a3i0Q6R4KVW+kqr6ZNo+mf6RUC6BUCNJy0IJHUaZUcrEpM1sIZKbj8ysEGvb0caCN1uxlxpAOt0R9Pzid973OZ6F3U9C3h/tpm4w9ijguut1PHA7n3ntLz3Wh4D6l6nxHwZ7fhSMP/LYnzhND13GX10GzsQg50X7nd7RXo0BLJaoxUUXm9QmEH0cATASwDErDjmwiBGLqZF4qJANsux0MGShCLyQdVC4lcbhUh4sp2MFNpinozkmmqZCaSqapaACheQYQ9DbIeRN6rV9Cjmnu7dTa7DSpDYaMsbCxnhEG4tZcNCbogOFEj6/bk7ldAThZmkHA2uxmImCPSwWYOkATflSaCSPaEHXLbWEY9Tfsuh/MituAyKOXtQWsj/263/1mX9ymG5Z1Xft2sdmxUOz8jejhhv0qxDoRcDxm9PO2YsFDqDgARLZQ6J7cPgIjRwh0WMssYfGDvDEAQYeYuARDh3h0DGBHJPQEQ0d08gRhR6RyAmFHdPkSSZ5kksdZ1NH2eRJhjlNs6fp1EmOOc0zp7lUM5M9yaSb6eRZIXNaTDaL7GkhdZJPn+RSJ4XscSF7ks+28tlWNtvK/f8vCrmzXKaVTZ1l0+e5dCubOc1kzzKZy2ymlcm2srmzXLaVTl5ksxe57Hku28pmm9lsM5s7y+XPU5lWOtPMZpuZzEU638wUT9KZZj59ls810/lWJn+WzZ+k0qfZbDOXO81mzjPpi1TmPJNrZXOtbOE8U7xKF1rpTCudOkulz9LZs3Tuplj5WMhflooXuUwrxbbY1CmTOWaTxyn2JJ0+y5TOM4XzdPYiUzjPFs5zhctc/iKTO09lL7K5s2zmKl+4zuavc8WLfOkiXzvPVS7ypct8uZUvtwr197nqda56kS9flatXtep5pXZWqp6VKpf12Va13qrXz+qNq8rMRWmmVZs/qjSOqvNnc4vXSwsX83Pnc3NnM7Mnpdphobabq2xni7u53G6h+K5Q2i1VD8sze4XGu2JjtzRzVKzvF2uHlZnjcuOgNLtfnt0rzOwUZ94V69vF+k6++q5QfVus7JSq+5XZt7n6bqmx35jbrs4cNBaOFpbelWp79fn9ucX92ZmjmepRvXY4M3vQWNitzrwtVt4Wa5vF2kquPJ8tLuTLy/nKYiq/lK+sNhZWanMbs4vrc8tLlcWl4vxsoV5KF6qZcoUulolcgc4lySRDpNJsKUmVMvlGulAtlMqZTCWbrGSYMovlk3gGQ6hoAo0nkFAEDobgcBAN+yCvHwoEsVAQDQfgoB+M+dGwHw/78XAQC4fQeBCPB/BIkIiESF8I94bJcJQI+mGPO+FxQwE/EopgkTAMR2EGIRmYYkAsjzEVIjVHJ+cZYpaBF1LoAoMvkfgmia9h8AYObeDgOo6sk8QaSazh6DpBrOHYBoWtJrGFNLGYxldTxEI6WUimUslUJpVMp1JsJo1QrFiijcMYmmQCCOJIoA6QcMRwIIQZApjGA8nsEaktpHIneI5YH+DL7525mBLXEv2pe7xXbpRG0AlXbMwW49rAKSck9FMyPytwYlN2mOfE+B5K5KfkfkrnJVQuQuGmxW5K6qVFtvgvQ4IenX/SiYxaoT4D9FoXHTKE+rXBPm2wTx0Y1IX7dKEBVWBE4e+V+vpV4X5t5JU63Cb1tsu83Sp/tyLQow4+HJE9GJF0KN2v5P5umbdD5uqSuV4J7a+Eni6R46XQ1iawvxA4nvFsbXx717Sti+fomrZ18izPBeanfMtjgfUZ1/yCa3o2bX4+ZXzEVf44yP1tXN7Bc7yYtDydtvzYp+XZIHJxI9aY1yL0/UHFb2Om+xPG5+PmJyO6Z6OGp6O63waVD4eVj4Y194e1D4cNjwfUjwbVj0a1D0Y090fU90Y090bVj8ZVvwzzbvePPxyV3Oeqn4wpH08oHo6pbw2LeQEoUl9AF9biMwvozBIyuxRrLEXmNvxzq+Haoilf4Qah4QTxMuh75nc+9zrvuSy/OE33PLaHLnsbGL8fcN/12u+6rA/sQJvP9cLj6vd6bw103xELnvqDT93W9rD7N7d1KBLS47QqjgF4MpQvhyp1b7GqTBD8MGhLJp1J1sZQFgLUwKABx5HZOlQpSxIJLQJH0owZBW00Hsqn/LlkNJdMZJkIi8VSeDhJxtNMokBHMpTO6+lXKsf1ulcSGad74IVCF8wUp62uXo32tUrZplZwfW5vNh+tNvC5DUsqB6SYWCEDFpNOFvOmqWgxncimwmkymEHjLNLnBn4wqn+2Gh+4jL/Z1Pftyh/18h6Hbdpr67GZ7hl1d3TS3wzKZ2bNc5P6F4P0sV5xXyb8SS//SafhHKHRQzR2SED7BLyHJ44p6BgDT0j0mIKOaahJIacEeEIhJzRxSuAtEm3S6AlLnDJ0k6ZbFNkiqVOKbDFMk2aPGOqIJZpJqsnSJynyOE2epplWMt1Mp46TdDPNnqboZoY6ybJH2dRJNnWcSZ5kU81c+jSTOk2xR9nkSS7dyqZO0+mzTK6Zzpyk081MuplJNbPZViZ9nsk0s9nTTKaZy57msqfZXDOXP0lnWtnCYTKzk0zt5/KH2dxptniczx9k08fZ7HGm2CzWTnKlZqHQLJZOs6XzYrVVrJyUKoel8lG50izXziszZ+XaQb7yNlfbzjWOM+XjdOmk2DipL+/XZw9n5t/PrV405lvLKxcrKx83Nt6vrV8uL7/fWHm/sXq2tHLSmD9uzBzOzm3XFndnV/cX1g8XNw4Xtk7n3zTnN4+WNncXN3dm13bnNjbm1zaWNtbmVzdnVzbnV9YXV+cbS7O15YW59cWFjZmZperMYnVmuTazUq0vFWsrucpiobZYqC5liwtsfoEpr1DlZaKwROTnco3V/MJGYWGjNL9eW9iszm1UFzerC6u1+YXKTKNYnaUyVShVjiZLYboYwHJ+vOBnyhGqEiAqHrwaJGcj1FwAr7nRUoCqh+kZD173EHU/UQ2RDS9S9kI5N5r1kSUnlLPBORdetOFlJ1kLUtU4U02w1Qhb89OlaKoSz1ShXAMvzCG5mXimEk1XYkwtgpfCZCVA1xxEycPUPHTdT9Q8RMVNl51UyUvX/fRsmJr1MjPuVMPB1OxUzU7ULFjZiGa1SEaPFA1w0QhmA1QJLTTAfC1emEVK83B5Aa4ugZVFuNKIVxvxfD2SKgaYsocuOtGsGcnpYhl1NKkIM6oAo/JSCi+pCLKycEoRzWiiaUM8Y4hnjbE8ECsaYkVjvKgLJ7VBRhdgDYGk3s8YQow+SBgj/x/J7bXlyGEo2s2RjgIlShSjmIacYZicQ890TmhkFKpQKMRCRuUcUYVCTp1zQjcaqXtIihSlq5Ovvfxybb/4zf4jP5y3vfYP7LXz9njeEck4kJQ3nA5GM/FwJhlNJWMJNJoh0DwTT/PJrJLGtUy+hOfqVKacS9bymWYu3cqkOpl0O5uu5VKVbKycjDSS8UYqXs2EK3iylM8YmZSBZ8oEXiLpIs2VGLbEsiqJ41g+g1FJjNHLzTzFprLYq1fTIODPUIw3nnbHMvZQYjkQnw8kJ8HUCy/63BF5Ygvfd8Ru2ZA7NuS2LXhnMXRvIXrfhj5yxB4swdc+ufvJNPDUm3jkCN+3JR45Ui+WY8/tyYeu1G1n/J4DveNAH9jQxwvxO/Oxr2fDt+bDX05DN6aDN6eD11/7P33lvzET+OTh3BdPl29MADdeQNcnvJ+8cn864frypefz597PXng+nfB9/ML3yVPvR8+8H770ffjc+8lT/xdP/defuT974fzoufPd556PXoB/fgZ8+Bz49Jn3w0dLv/n66XsP5j594fv4ieuDp65/vrNyz5tK6OWkYdrQ9Pu35z65a//owfLHD1Y+emj74MHye/cX/3Rv4cNHjj8/cPzp7tKf7iz+8fbCH+4u/uHu0u/vLLx7z/bHW3O/vzvz2zvT/3T71bWvHl378sm1z59eu/782tcvr914ee3dmxNh6otZ9x/uvXxnYvG9ieVPZx3XF7yfOeJf2MLOFDcdydxz+B9DsTtQ6nEoORWJL6TTr5KpR/HI82j0aTT+MBR9HEFfxtOvw4lngdCDUPAz98q1b794Z/r13UTiut977fXktcnJr6PIVCr9PJZ6Gcu9jmUeI7EXiczTSOYlkl7Ok8u5nBMjnXncmc/NJeIvoqF7MDSF5dwM5SHSPiobFumIQMI0FuLwqICHmXyExUIsEWYJRMCCEhWk8ksxZCmKfLuweO3zrz51uGJacRKKPHL6vnG5vnY7HgUgL8vHjXqutO4ghLlMDqBIP5m3YVkHiQUECmGJAIeFBNyNJd72LFxzLf2zx/5bYOV3rqW3HHPX5ibenZ++tTx7w2N/f8X28fLSHx3Lv1yZ/v3y9J9mXn2yPD8fhV8GfL+ae31tH48dEMl9PH1A5I5Z7IBO7eLoPo0d0/lDPNUl8hc0dkLl9snsMY11yfwpmTti8UOOOqDJLkP3eOacY05p6pSiu5J4JLLHHHUu0H2F64rsmSReSMqFKvcUsScJA1kaqFJPVU5k+VRVepp6rvw3a11FP1b1E808lPUDzTjUzENF35Hkfb2wXzB2FHVb07ZVfVsz94zirlnaUM1trXhgVvf1yq5WOWxuHK9ubBera4LRkaymXGyp1qpZrhtlq9hoVNYatWat1qiXWmWjbpnNstmqmK2StWbobVPrVIprxztnZ0f9w92z7dWD9epWpdDh2QrJFGm5QkkVUq8zhTqt11ijzhWbRmm9Ut+oNDvNjfXm+nZ7Y6ezvtWsdyrltm61cdWKc3qYNWKiFRMKYVqPsZW41I7IjZhYj7O1CF8PizVErMJ8zcdUQaEJiU0/XweYCshUYa4R4BoeogaQdZhtgUwDIKtesuKhqx666iaqXqLqyZvunOnCyk6s7MYsD2Z5STPIWwmpkpGrWbmWKzTSxSZZXhVL67SxmjFaUa2aESpxrgxRRRdhLOfU5aS2lFCX0vpyWltKacsZw5Y27GnDljIdqbItU15KWa5s1Z6y7GlrKVVaTlfsidIKWlxC9QVUW0T1laRmS6hLqOpM6e607ssXfHkdJvQQVQhRRYQqQ1QJpKwwW0bZcpQtBlkTZk2I0Pw5BcZ0P6F7SdVH6l6qCOBmADdB3PDghou0vHTZR5Z8ZNGD625MdeVVICN5MoIjwznzvAvjXYQEkzpCaAilBTktKhZhzgjJ5XihFtOr8UIzqTXicg0Wyn7a9GIFd1Z1ZWR7QlgIsQshYSbIvYLpV0HyNUxMIewkwk4izGsQew3TL4PMiyA7BTOvIWIKxqcD+SkIm4bx12B22p+fAnOTYGoGSk8DqXl/cgmM2wJxB5zwhTL+UBoJp8IImo1n8olsNpHik1ktkSvguIllC2m0nElW04kylq6kErVUop1OtRLxVjJWS4RqmXA9Ga/GUCOE6CHYigYriVApEbZSUTOHWlTWIjNVKmexpCqxqsQrLMVRBEUxOZJN4Uw8T4VSWADNe6NpVySxBIX+9OWtJzZg1h+dcMIvVsIv7KH7i+C389DXC9A3C+BXi+DnC/4v56Cv5wLX55AvF6I35pFvlsN3XLE7zvADR+SpI/Z4BX7nzrOPnsw/sSfuLkRu26O37JGvFoLfzsF3Z+G7c6FvZ4I3JwM3p0KfTcF/euF97yVw/TXy+TPgxgvfF8+cn75wf/Dc884z73vPgD8/8X35zPf5U8dbt1/96cnCpxO+z196P3kFvPXIcc8dQng5KKkzsdQXL+y3XoJfvHR9+cp747X/swnP5688n024P5uCP34FfvQa+GIa+uSV78MX7vee2D966fl6MnhzArg57fl6Fnj73uSvbz1+7Ik8WIYergTvuZCH7tAjMJEwVieR5NeL7s8WPR9Puf/0YuX3j5Z+dW/l2jez77vjv3o6d9ef+HzG/U/Xn177duLanZf/9M2La3enrn375Ld3n9wCQu/cfvzunefv3n/94b3JDx5NfvJ08qPnE9e+vvnus+ePncByKPFgxfXMD08F4x88fvW7By8/mrZ9Pbly/cXsQ5tvFkm/BKM3phYeONyPXc7nHrc97PclQkGGeQzCK3k8q2kpmc0YMmGolCrlJQnTpJzGo4oQUeWYwqckKqExqM7mCnxCpNMie2vFdu3zGw/hMMIrACMGeBkWFFQ1EpqJGpWQWk9aax5OD6pWRKv6+YKdM/yFarxoREwdVJWQpk7lU+8hvt8EfW/BwNsB3/sIdB0JfuJ0fbKw+JXb/rbf8Quf/S2f/ddO26889j/4ne86Fv/sXolS+ecB1y+Xp68d5tETKn1Epg/JzCGV68q5QyXZoiMHKnMii4eieCjJR7J0qIv7unCiKceScKRKO7q6KytHir6vGVuKtiXrG2phtVBck62WbNRUraqrlqLrglIQZFPSTFHTOVnjlIKsq2JBYDVFMApqWZYshjdoocgLFimaSVZLiiYqFXNSKccXU7yOinpSMrOykRENlDPiUjGtFDJyIc0bWc7MClZGrKSEitHe2z8f9/rf9c6+3908a9V3Nb2uFMu4oEEEB2EcQEh2VvUKppcvufmqj6/5+YaPb3iZup+pw1QpypXjSiNtbgjN08Jmr7rRW9seF1a7bH0XL6ynldUQW/JgphsvuzHLRVbtRNnJlDxCCRIrsFiJqjWyuKrWtrXWntze1TuHYvOAbmwR5WbWbCa1DiLUPKwFUGWYqvqYsoetetg6yK1C3BrEdgJsJ8B2IKYNMk2QaYJkGyQ7AaIVIFsA0wboJsDU3WTNhTc8WBMkmjBeg7EGkG95saYXq3vwhhOvuoiaO1typQqudGElXbBnCh7M9OYLAbKIsBbCW2mhhKv1fKGVszr5clusbtPFNdxsY3oDFa24WAtQVYCouPKmI60vpgqLKd2RLjjTuidT8GaK3nzZT9Qgqg1RbZBqglQDpuswXYPIGkhVQboO0nWArPqJMkiUfVkTzJUgvOLDLYAsg1QFYop+zvJzZUSqxaV6TmkllWZcqaNaPaRVY3ozrTfTSgPhLESthuVKTKigYj0m1iNyI6Y2k0oTlWpJtZlUmxGlHlYaCamF0CWQrbpYy8cUPYThyBbc+YIH17y0CZCaj5AB1vDTJkKbEckMK8W4Xs6ZLVxvE/pqTmsntUZCa8TVRkgohcViRDQDguUkC26y6GUMBymt5DgXJi+npYWkbMvq9qRqS0m2tGDP8I6UYE8qznTBmdKcSdke55ei7GKUWQqTy2HcFsXtYcwdJpwIvhLCPVHcH8kEwkkkgQfSFJpl8hhLkAxDUiyGs1hOxPJsJi/kiAJGVgmySWRXiXgbQ+t5tEamK1iqkUEbiWg9Fa+k4uVEzEIDlWSgmorUculGPtvIZ2vZVCWXqmAZC8sUsDSHwGo2UaFyRSJrUlSBoTiWISgGy5PZZBZNZOBUxh9LAbGsPZxahtElKDoPhF56gg9doafO6KNl+MlK4JfX7/zyq+ffrsRuzPu/nHF/Oe/7fNZ7Yx78Ygb6Yhq+OQN/uxD8YhG5vhz+whb+eiX21VLkti320J54vBR/sBy7txy/48vc8aQf2GKP50NfTQO/ujPx5wXw66XonYXojfnwBzPB+TRNlmpx1VhAs99Og3dmI19NQXemgl9Pwp9O+D575bv+0vfeM/c7L7xvTXh//8z97nPnHx4v/fbRwu+eLL39cPbdx8tv35p65Qn/+fGrPzx6mq2uJvVa1mhmKu18Yz3R3kxUO4nWKtbZzdS3icYe3tzJNraj5U3EWo2VNgNyZSXPuThlHiWm4uzzGPkETL/wpZ66ol+t+CYi6bvLrlvzjpszzpvTjuuTK5+9mv/d05f/9M2dtx++ePfF5DvPX75CQu489dmM7Q8PX77z8MXbTyf+8ODJ77698+mLiblY4onH/4uPb/zm+s0/3rz+7q0bf7r15Z/uffPOvTvfzC3etts+ffrw+vNHN2Ynvpqf/Gpq4hvb0gOX/YnL/sTnfQKAkxC0FEKWY+hyCvVlUlAmFcTTNxZmrn36xWsYjXN6WC0n9Upct+JGGVasgFLxSxVEr9tpOarXA0rZK1suo7Wil+BS+TGGfQIFPgHBt5zL/+xa+qVn+Tc+16/stmvL87912t912L+BwHuh4HtB/69g/1t+53uA+23Q/w7s/wB0v+NaeRSLfI5Av/P7r53RyS6b3sfjx2TqhMwMDfr/fLP9Zltmsv5kNoqxLEbzCZpI0HicpWIsH8HZCMWEaS5M8glKSlBSjOJjFB9npBAtxyg1Tmswr/lFDRS1gFQIikaIMwOMHuCMAGdEWCvGlWJcOc5Vw0I1JtUjXDMgtoNiHRGqiNIMyE1YaiFCCxHbAWXVL7cQuRVTmmGhiYjtsNKOqa2IVEPlZkJuRaW1mLQRk9cDTMVPWYjSiJlrfOewdDpqnV12//KP7k9/Oxxd7h5fFFf3CaselwoBVveS5gpmeJiqj22A4npAXEOEdoBr+sS2jWvamIaDrfnZWlLfSFibeOuQ7Zxq26PK7qi2PTK2RnL9lLD2I/J6gFv1EHUPUV6hyk6q5sJqLqrqocse2kK4alioR4x2vrwm1Ha0xp7e3JM6+2JrX6ysM2Ylr9VjUhNka0667CQtF112c7UA3wkIbVBow8JaXFxH+XaY74S1zaC4CovtoNiJiOtRfiMqbsTFNVRYj4tbUWkjJm8g0lpQXI8ru1FxIyR0YvI6Kq2jYgdVOxFtNcJ3EmInztcTbD3G1hG2GpYaEamekBsJuZovNvHSKltdZ6tbVHlL7hwZm8eVnYvy9tDcuiisH6udA6a8m9PWUbkdFOsuwrJlrZWU5cuVILwE4hZI1AJ4E6YaAaYB0m2IagToepCqhch6kKrCdB2k6j6yCpE1AK958LoLL61kC85syZ61bFnDmSvaM4YrX3Lni0DOALK6n7RguhRlSnG+HOHLIb4UkUpxsRxkigHW8lK6j9JdmOLNK96c4shKy1nRlpe9VNGHmxBuRrkyTGsgowGU4aeKCFWGqSpAFgFSA3DVnRY9Kd6J8o4kZ0/StiRtS/FLMcqeoIAsB9MqzGhBSoMZBebVmGIlpEpEKIXYQoTRgqQEY6o/qwI52ZsRXEluJc6thGk3QvmijCtCeqKED8kDIcyH5OAwjoRxOIgFQ2wwQoFILhQjAhHSg+S9UBoMZBxg1gNlATAB+MIQhHh8AZcX8rsBvysQ9AbiAJiFg3gwmA+AbATRooiOhkrZeCUTa+KJTTK1i6V2c+mNWKQVAFsIvBZCOgjSguF6MFALBlpBpA7DFQi0/IAVgE0kWEYCFgxboXApHCnFYkY8aiRRPZ1QUwktlVBTcTmdFNMZPplhM1k6l2NxzOdx+gCApDmMZjGCjiSzYDzljiYXgsnFQGIOiE56kScO6IEdvLPs/2rW8+Ws+7Np9ycTji8nXTdfuz9+6fxwDvhoynN9wv3NpO/dR3PXvnz466eLH7x0/vnpyrvPXNfuLryIYeliGZXVmQj6u3uzHz1f+fj5/PVntm9eej57tnLjtfPmy5VPJhxfzHhuzrm/mHHeX3bdtXke2IGHdvf9FeczJ/h8yeeOZD669/jzmVkvIyxlcTvB2HDaw/I2gl6hOCcveWjJw2o+wQBlA5HNoF6C9HLQbICCCpAcUqyENQ3VC4liKakXU1oxoVsxoxSRDEjQ/GIBFE2A1yFBzqmFV17w2qefPgDgACOtpAk/qfgpcT6ZW85ijhw2hybn0cRsMPDS51lGE/Oh0DeT03dmZx7OTj2fn328OHdrdubm69dPbY77S/M3Xzx+MPlywrb4emHx7ouJL58+/+jZ0/efPXz/4d33Hz587/7jP95/9Ifb9/949/7bDx6/df/uHx9++7t7d6599uV9BwDSwj0YfRlNv0bQ15Hs6xQ5maD9UjVprToI0ceoIKWAjOYXTY+ougXtcSR9P5h4GU4tpPK2TG4ulXwdQyejiclE6n4w9LXb+40f+Mrnv+n1fuByfuBxfOxxveewv2Nf+r1t+R2n63c2++9W7L9asV/rkalzJnvB5QdMfsjmDsnogRT/P8at//XDllnD7fmQn+KjooFyepBRIFYPi2VYLMGCFRarMakelishpRSSrZBgReRyWK6GhSooVGC14RdLkFAKS/UQX0P4GsJVY3w9IrYQoR7kahBbg/hagLNgoenjmx6h7hVqgFDz801IaAXFVoBv+Zi6m617uCrIN0Cx5WJqMN+C+WaAqcNsw8vW3FwLZNsQ1/BzdQ9Td/NtO9+0U7UZwnQw5YDQiBkdde24edzfGl1999d//fHn/zgd/7BxPChuHOSMclgo+GjDSZgu0vKyNa/QAaR1WFqD5TW/1PaKLZBvA2zDQ1U9bMPDd8JyJ2at8e2j0tpFeWto7QyLO4PC2hnXOaIbh/nybkRfj0irEWUtpq0lta2wvhXWNhKFrYS+ihfWcGuLre4WVg+r2yet/Yva3ll577S6dVba7aqbe0Jng6tt5sobUWM1ILdgrhETGjFlI1bYTelbSXUjrW9ntO2Msp1QNuPqRkxai0gbYXE9Iq3DfCcgbASEDZDv+IUOxHeCTCvINEGqClA1H1H3E1UQq8B4HcLqPqLhIKp2smbLV+25kjNvLKX15bS5nDZWMqY9pa+kJVdW92WLEGGFGDOnNujSFl3a4qubUnNT6eyIzV2+tkOXWlmlFGeKgbzpy5mutLKCCssxeSkq2mKSB1UBVPOlNF9Kg5IakikgqQKSLITTRSRjhLOFcKaEpM1wphBN6fG0Gk+rsYyMpiQ6bQsAACAASURBVKVkVo9l9XBSCkXpaEKIJoRYgktmuEyKyWaFHCFnSQFjZEYsyJolygVFKciaLmmGJBmiYHKkhieZfJamaY5jBI4UBUISCakgqFVNbejGulnfKa2uW+31UmOtUmuV6u3Kaq1Qq6rFiqqXVa0oy0VZLvNqSVQtXjZxvkxxq7ywLnCrEretqjuauWvVdqzKYdE8Kpp7ZunIahxajYNy/dAqHVvFY7N4qJs7krbHS9sUv0ZL6xS/Q7L7GLedZzdy5BZGbufxTYzeJZg9gjggsX2SOKCYI5rdx7A9nNjFiV0c28pnNtLZ9UR2M5neSCbXU/HNVGwzE9/MxrYS0S00sRFHt6Ox7SC8HQ5uh0Ob4dBaEF6HkY1AcBNG1gPBNSiwBkFt0N+GodUA2IHABgTWIajq99VAbxX0VSFvGQAqPn8V8JYBv+n1WoBH97lUwKNCPjMCFUI+NQQoIVAOeLUwosQiQiyspNN6Jq3nc1IuJ2TSbCqVj6fSaDqXw7I4GcvmIul0MJEMpHI+NGuHY8tQzBFNP3V6f/35jQkv5AjFPaH4LIQ+9UQcBDeN84BsxFTlns2zFAwH0CgUjYXSWTCV9CWiwWzSl06DmRScQoF0DMqivlwigGWC+QSUR8N4JkZgcBb/7Zdff/z0CYznvcmkM5F0xOPORNyTSjlQdD4WWYpEF6LoYiSxEI4vR9DJaGwihk7F4p58biEa/9LpfRQI3PN6HvuBFxD02Od/GAy9RtEpNDWbxBYy5GKOWs4RK3ksxHDP3d5rn3z8KhKPqRooiDaMnI7FF2KJOTQ+GYssZrNT8cjLgPcZCLwMRaeQwKzfPQl6pkBwFgJnIWAK9L4CvK/9vmmfe8q1NOldnvU759yOVy77c7fjldM55bDNrCxMrtieLNrvzdvuzyw8mJy7Pbv07dLy7dnX7z18fO2zGxPh5GKWuHb/xa+fvX7r8cQvH01cu/3o7QVHUKulrPajMPqLJy/efz718cTsR69nPp6df3ti8pMF+1ce//uzc7cXl6f8/td+31QAmQ1G56IpF8YtRZJ35pbuL9gfzdse2hwPnK4XLu+kH56OJ1+GYi99yEsAeRYIPfZB146zqSM8c0Skz4j0eT59RmX3CHQthwwq9P/5487/GG+kucwMmrARopPRvbThIQououCmin6m7KfLAF3yMiWALQN0CeAsL1cGuLqXb/iFmpuxPGzZx9a8XA3gagG2HmIbAb4J8k2Qb/iFdphthGgryNbDXAvk6j6+7ufrfq7hZxsg2/BzDTdf94pNkGtATN3P1gG+5eebkNAOCC2QrQNCxyu0ALYG8BVAqHmFhotrObiWh2sBfNvPNQNMA+Sbdrq0QGkuzoSVRtRaFbcO293hydWPV3/7xw//+Jez777f6F5YG7s5oxQSTT9bDoqrUXkjJKwhwjoiboaljbCwjggbQX49JKz7+baXavrplo9t+qU2rK0lS9vc+rlx+KZ09EP79MfO0V/M3RG71k1YO6C+5hdaAF4L0M0gvwoLq0GxExSbMF+H2EqAL8NCKSDVwlYrValztZbU3FTX97T1bX11i21tUKV6Wq1EOBMmVG9WcWd0H14F8Ko7X/RSZQ9RcuUsd67kJSoerOLFK16i5MUNgCx68wUwb0L5gj9XgLBiELcQzIpgxRhWRDErjlmRvBklLBQv5kgri5sZ3MziBkaV8mQ5jxVJukQzZQozBNoSGFOkDYGQVUo2Oa3EFxqS2VKsNbOyU2/0NrbGewejg+Pjra3DjY3jje3u9uH+2s52e2Oj3FrTamuFdkOw2pzeodU2xq8RwhYlHzDaIa/vC+ahaJyI2qlUOJG0M8XsKoWupFzIWldUepLaE7Qup5xx0jknnjHCmWCeCYWeoJ3zcpeVThnxmGJOaOaEo7sC0xPZAS8MeGkoqD1O6onKVUH9sai9UeQBTQ0E5jtT+UtRGYnsOUZc4NRIYIciORCILk30GGbAcSOBG4vCWFFGinZpWJdm+bJUGhfNK9N8U6xcFayxqvUl9YKlL1jqlKaOCfIIow4x4iiXP81jR7n8XiZ9lMucYtlTIt+lmS7N9Tl5yEtDibsQqUuZGwv8haBeiHJPYM9Y4pykunniJIufZPHDdOookzpMocfJ+FESPUDR3Wh8H00cxBNH8dRhLLmfSO2hiaN4/DCZ2Eugh3F0L5HYRtEdNH6Axg/j8b14fCca3Y+he5H4TiSyEwntREOb4fAGEt5AQuuh0FowuBlGVoOBNhJsh4KdUHAtjKyHgx0kuBpCOjC4BkOdQKANw0040AwGm0GkDoN1xF+BvZWAuw56aiBQBv0WCBQDoAH6dMhXCAYKMGAigUIoqCGIhsAKAslhSIsH2TgkJiNCNMJEImwsSicjmSgYci7R8TCfRZlUPJ9Kx2OpUBx1xsLeVDqK59B8Bs2lMC6Nc7k8k0uTqRSZTuIpGEsD+YQLDS1Fg/YotBwPuBIRB4rYUMiRhO1o2JXO/vrbu2/d+caeiiwFA1N+3yTofAk4X3qdzz2O246Fe/bF27aFb5YWPluY/WJ+5uOZ6etzi59NTj9xux87nR9MvrqxuPj59PSXszM3Zl5/Pv36o+nZT2dmPp+c/mJq/ovXM1/NzH81M3dzeu7esuPj15O/efD4ls350LUyEfBHOdEWDtujkRUksAAByxFkMRZeDAdn4OBUOD4VQuwhvy0SWAjHZkB4LhCYR6CpgPdlwD3rdy76Vmb8tinAPuV3vAbsU37Xc5/9FbAy5VmY8tqmA4HldNaRTrvTmaVkxp7DAJx89/nUtZv3vGIxU111cpqH1RyMvECIM1l+kZBRvZ5QK/Np8nEg/hxJ3nZBX6/4vnb4vlpyLqWI53D01qL91tziZ69fffDs6XuPnr734vVvnr685QLuO9zv3nvw4d37f75/788P7r1///ZH92+/f+fWh8+efjzx6sP79z579OCD+7c+eXTv2kk+eUSkjojMKZ7p4rkuke9S2BmJ7eCJdTzw84b4v/521Nm3lonwYg5DaAOiiw7ccBJFF2UBVAmkSl6q6qWrPrriYcoevgowZT9bAfmKjy87ubKbrXu4ik+oAlwlwFYDbDXAlkGmBHFVgK1AbBEmyzBdhbgKyJeDQgXh6whXDwn1kNiA+EpArIaEelxuhuQWJDZDympIbiNiIyq1Yko7qrbiegvR64jeRLR2WFuLmZvRwlpWXU8qnYy2mtfXkko7YW4mze2EshGWW36+5BPLYb2ZKXaExlb9dLQ6+n7w09//5d//67uf/0FUVp1cxUWWnNmSh6gDXAviWzDfRvi1kNBGxBbMt/3cKsh1QL4DsE0f1fDRdR9VtdGlRabkY8qo3MKsTbF2UG6fVTcvmnvj6uZAbx2zxmZObMfZWgArgJjmJ8wgUwkz5RhTjQvVGGdFGTNGm0nOxHhV0UzDMtc71d2t9b3t9Z2djd2d3fXVrYLZ0PWaadQMo2rq9bJaL0rlit5qmp2GVm8ajbZZa2mlTqGyblQ39PK6Wt7QajtGdUevHhTqJ2bjWK+cqOVjpXSoWKda6Uwrn8mlrlo6U40zxegppb5iXUjGUDbHkjGUjJFgXgnmlWhcCoWxUBxx5hVbGDLqOaucscoZyXdx+oykLliuzwl9XhpI8kiVfigVf7Ssn4rlv6/v/rS69rf19t9XV//e2f6xvXZVKV/qhbFY6LPmOSH18nQvS5yk8ycprJslznHyDCd6ODYg6SHBj3F+TDBjghkRbJ+g+zg+IPABTvRJYkCSA5Lqk/SAoIY4Mc7j4zwxyOKDPDXAqGE+f4HhZ3mql6d7GNXDyT5JDklqkMcHeXKAkZc8/Z3KX4psjyJ6BNYniB5BdvP4GUZ18+RZnj7LkmdZ/DSHnxL0KU53SarPcgNWGIhyT5aGBW2k6QOjNLTMS0N6Y4pjUxsWSwO92FP1nsT3ReaYpvcJ+oBg9gl6F8d2sMwent8l8H0CP6LxU5E+k5lBQR4WtHNZ7mnKuS71DXmoyyNdG2iFM1k/leWuzJ6y5ClF7ZPUPs0fUvwuQe7g+E46vZVObuUyO9nUXhI9SCQOsum9VOowmT5Kpw5Sqb1kYj+T2s9m9lOpfTSxhyZ2Eqm9BLqHRrfQ+GYc3YjHNxLxNTS2Fg9tJCKdeHQ1El2NRFuRcDsSaociHSS0FoZbIX8LAVZD0GoI6sBwO4C04GAzCNdhqB6A6lCgHgDqsL8K+iugvwSAJa+n6nOXvE7Du2J4nQW3p+ABTK+n4LIVfQ7L71a9LtnnEQA36/NyIMT63IzPQYA+HPLQoBcPBPKIHw8HiEiAiMB4OEjFY1Q6TmSjTC7GYAmaylBsnsAzOJlPk2kUR5NUNslQXzx8dGv6dYIjo0Q2QmcgMurHE4FcIpCJOzNRTyrqTEaWY8GpeGA6Ak3C0DQIT4LQYjC46Pc9dizeWZq9szB/e3b2/vz0VzMv//zq9aevJj6beH7z9eSNZ89vPn12/dHzT588//Dx07fuPfjF17c+ePj442f3P3j1dCmX/fTVi9u22fsLk3dnXt6Zm7i7OHVvYfLO4vSNuck7tsXHK4sP7HOPHQvP3banruWXvpXpoHMlDjkiPgfsskMOe9A7E3QvQK5lv3MWtC/4bTbAtuB1edBUVJTxopVR9aCiJk0rKhXefjx97eY9UDJDmhm2rJBRChTLbr0U0OtwoYYYLYAzfaKZLK/HjWbMaMSNRtJsosWmHRdmcxTIKz5KdNGyi5I8GGtD8wuJPJBj3Ci2HEov+iNzEPza43ntck3Zna/snofL7vtzjoezS89n5x7PTN179fraWT51SqRP8MwpljnF0kd45gjPdInsGZU7IhMbGWBPjP5fVxv/988n9RLnTocdNAuJFsCWQdaCuSJIF/1UFWYbMFMOsWWYtYKcBfMWIpQicjWq1KNKI67WokotJjeSUjMpNzJqM6M1s/pqQltNq62s3ErrnZTZSRrttNlBtVZUX43onUxhNae2MK2TU9fS2iqqdmJqK6o0Y0orLrdQsY2KrahYDSs1WK3DUg0SG7DS9vOVAFdFuCos1mCxERKaQbYGMmWIr4a4Uoi1ELHmZysAV/IyhpvUFzFtISsjrI6LZau6vXfy5vTip8PuX9Z3h3J5JyY2AFwHMA3G9ThbyYh1UqgJcoNTy4xaZrUqq9cFvSkpDUVrmoWWWegUtNWC2tbFRlGslLXqWnn9oLN3vnP05vTiu7PRVXc4Oh30jgaHO8d7q7u7jY01o7KqlLaU6p7e6Babp6X6ebXerzX61fqFaZ7q+knBOLMKg5L5fb02LFmjUvHfd7b/vro+1Is/Nxr/vr76Q9F6oxa+082hqo5VbSzrQ0G/FLVLXrnklCtevRSUEaNcMvIVK45p6YqWL2lpREt9WhrS4pgWRpRwSUtjmh/T/CUjjQjmkuLGtDiixEtafEOLY1oaUtKAEockd0lyA5K7oPkhyV+S4pDgR6Q4JuQxqQ5xcURwA5zuE2wXY85w7iTHnJFcnxWHnNwXCkPDGlvmX8rW3+vNv7U2fuqs/o+Ntb812j831r6vtL6zamPVuJCUc1buUvw5wV7kmZMMeZojewQ1IPARhQ0pfEgzI44fsvSQ4wa0NKC4EU0PWGbACn1K7BP8mOKvWG7AsH2Wv6C4IcMMWHbA8QOGHdHcJc2PaLbPUj2O6bH8Ocf2ee6CYy94fiCwA54ZcOylKI9ofsTwPZbv8kKPl3qccM4wPZo7Y/guy3QZ6pSiTki6y7Bdjjlm2BNe6ErSiSyf6erA0IaFwsiqDEv1caU5qNYHtcpVo/SmXh5Wahdm6cIwegWlJ3GnLHNMMycke0zyhzS9R+QPSOwAyx2TxClDH7PkiUBfSMJQUi5VfagX+gV9aChjQxob2nnBOJKkU0E459lzFj+m8ns4doQRh+n0USa1l0pup7JbaGwnFtkJRXfDke1IdC8S2Q+HdsOR3VB0LxrbCYd3IshOFNkMhzdDsY0QuhmKbCLwVgjeQOBNJLgRgDYQaB0GNwLgBgytBwLrELQBQqtgsAMGOn5wHYDWIajj864BvjU/0PQDbQBoeTxtr6fjc7UBd8PjbrqAhsvbcrvaLmfd7aj53FWvq+x2VL2uqs9TdnstN1D0+Ipuh+VyGw6P6XTpDofiXFEcNsVhk+w23uFkXE7ObWdcdtrjIFw23L2S9XtygJuAvFgAIJFADgQIJEhFwySKYJlgDkNwPM7kUSYTI8kkTaYoKk0yWZLFSZ7I0ViWwnI8nuXwBJkP4ZkQhgYyKJiMBdMxfwqxo+GVSNCGgIuIfxp0zPhdUz7vK5dz0uX4+PGDa19e/3xu+uHSzD2HzZ7J31ucf2JffGlbmFhZnnDa5ry2JdCxADkWQz5nGPFEgq4I5Ir4gSgIx4PRTDSai0ZykVAmHMlEwpmIFw2uxCFHBHCFfY6Qxx3y2AOuOdDrTmfnIvHZWGQhEV/OJoN5zBaO/uLbu79/Mgnm6DQjxBQlKGpRpRhVikmtEuDNuNpCBBMQC6lyO1WspqxqrlijK51soe7OMbBYCKtFH6u6uIKNVt2UDFMSiLEAzjtI3pbnHFnOniMdmbwjk1tMZBYTmdl4bi6GLyaybjTlCMcXoOi1cxo7Z/Eug52zeJ/DLkTqQqJ7bP5CpEYyc6WQF2J2l4n+sCr+f/95+m8/bzMG6aXxiFbKG03UqCTURlLq5JTVnNzClU5OaWULnZTeiou1tNJKKPW4Uk1KVVSsxqU6KlbDXDXEVkJsOchVIbYMcpafL3pY08sV/awJMjrAFjys6eOKPkYFGQWkFYg3fVwRpI0QbYRoM8ZaKFNKM5U8Xc5xRZTVEryRFa2UUEqIlYxcpcQKxhdx0eLEmizWVLGmiTVTbVaMelmrlrRGxWhXtdqqWVsrNdrF2kalvVZuNKx6Sy931OJGqXq2vnN11P378Lt/e/OPf/zwr3//7ucfuoPe2s6uVd/Riodq4bRo9UuVUbk2sOoXxfp5sdkrNfvl6rBUHRRqg0JjaDRHRn1k1IaF2kWh3FXMY1E/lrSebg2Ktavm+l93d//1+PS/uoP/ODv7l5Ozn7YPrpqr54XGoWju0fIeJpwQao/SLnn9UtSHgjpg5UtOvuTFEcf3ab5Pi2NOGkvyj2bhe0W55JV/qzX/q936XtaGtHzFm1dc4ZLVxowyZqQxK48o6YqR3jDi97R8SUpjWhmx2ojRxpTwhuUvaWFMq2NGHNPsJcNf0cKIEge03CeFEc2PKH7MKCNGHHPSiBUvaeGSkfu0NGKVMSuPOGnAS31eHgrqiJPHHD/mxQEnDQR1IMgDQRlw6pBTBqxwwYrnrNRlhXOGv6CFM0Y4leQzVb3Q9HGx9EO99tdm46+d1k+b23/dOfrb9u7fN9d+XF39YW1z3G6N6qWRqXd19UiRDgX+mBWOKPoYJ3s4f4ELQ0boi0JfEIa8OOK5K5694rgRKwwZccAJI1Ec8PyAY4ccO+K4IcMPWf6CZS4YbsAKF5xwwXEDjhvwwpBlhyw9ZJkBzY0oYcDwFwx/znA9hu8xbI9legzbY7gew17QTJ/i+iTXp7gLmj+n2QuSOcepLkl1SfIMx7t5/AQjj3HqGCO6OHWMYydk/pTM93ilJ8g9gTsXyJ7G901taJrfFSuXReOqXLiqGFeWMTLKY704VKQLkT3nyC5FHmLETjqzm8wcZPL7mfR+OrWfyuyn88cEcYTnulR+xNBDljvhhXNRHcnSpcSOZLYni2eC0BP5LiseU8wpjh/l8vup7D6a2YpnN2OZrWhiIxLZCiE7AWQXCm2Cgc1AYAsObgWCG0FkFQ6uI5H1YGgbDm6D0BYEr0HwKgivg9CaH2oD/o4fXAWAjh9c9QEdj7fl8Ta8rrrX3Qa8bcDdApwN33ITsHVAXwMEGn5P0+ds+d1N0NOCvA3AUwO8DRBYC/jbfl/d524HAg0IrkFgMwTXgmAjCDbDUCMM1hGgHgJr0YAVAY0QUET8VQRqR5FKCC6Afs3nVdwuze1SfW7FYRdXbJx9mXOv0N4VwrNMepc5v5OFvAzk4UAfifiJkD+H+PAohEdACg2QaBBDAzkUJrJxAkvlsol8No7lYzkslsrHs0QqQ6SzZDqLpzNYNknkMZF4Zpv4xSd/mEdDoXzSl0ZdKRRIRcBk0I9CXjTgigcANOCNB7wJ2BGHFiOgLexzxsEVNODJIL4k7E/BvmzQk4U8qYAnEXSiAXcSAZIhIB7wxiF31O9HYU80sBSG7KnkXCQ2FYJnEWg+CK2EgjNuz2++vfPPdx5OgJAN9D9ye+4D0AQUmgLhCQCeixExpRFVzTk0sxxJ2qLx+VRqIZ2Zz+YWU+kIzT3x++5DwDQETwHwEwh5hoQng8HZQHAuGJ2KxldSOW8ad6QztlRyJZ22Z3N2LL+C4UtZfD6dc2bzvizhStHXunT+lMW6HHHOk2cc1uXy5zzWY7JnTP6CxQccfsGTJxy+TsQ3aOB/nqj/7/+82DwoOnjUQTEBpuClNYAuAIQKUipAyCClIWwBpjWY0hBSi9A6QqlhVksIRorXM5yMCxqnWqRQICSLk8u8YCpKRRArilQr6Y2yVqmplY7RaBeqTcPqWJWNcn2tVN0oN7as9q61ulNoHpitY6PRNRq9QvPcaJwVG8fF2qlR7RrVU71yZtTOCpVjzTzWi+dGtauVuqrV08p9vdTXzYFm9JXiUDGHmtXTCmeq2tO0C73QUwvnmn6hF85V/VTVj2TtQNK3GWlXVI+LlWFz9W87+/95Mfqv0dV/DkZ/PzrqN1sHemGL4bcJ/pASz3j9jNeHkjqW1YGkXUjahaIPZH0k6gNZHUjqUNQHgj6SCmNZH4p6T1DPOPGMEy5EracZ40r9+9W1n7d2/uN08J+90b+d9f/lqPfXjf3LcudcKnYZ+ZgQurjQp5Uhq4547VLQx7x6xcljXh2wypCVR7x2TgkDXhzy0ohXR1xhwOlDUR+Ial9ShpI+ELSRoI955YpTrgRtKOh9oTAWjTeSdikql4o2kLShpIwl8UoULqXCQNBHkjaS1aEgj0X1UtJGojyW1StZvRLVK1EbiepY1seiOhLUoaQORGUoKmNJHUvyWJRGkjIWlbEoD0V5JKljSRmK3IgXLgV5xMtjXhlxap/TL1hlyKkDTurT/JBguzjRJclTnDoimC7DDzhhLCpXheKbUuXHRu3n1eZfd3b/trv383rrr+21n1pbf+1sfVervCnol6LSZbgTnDrDyW4e6+awswzWx5gBwfRxckwwQ5wd09yYpgcEPiLoMcmPGHbEsEOa69Ncn6aHND2kmEuCGhPUmKTGFD2imCHJDAhmQLB9nO6TVJ8m+zTdp6gRTfUJsk+wwzw7zDMDgh6Q5JCgBiTTp6gLkrzA8SFB9km6hxMDkvyrpf1cKfzFUkYS3SeoMwy/YMixyvRFrMdmz8ncWT53guEnBHaEZU/yuUOS6gp8XxHOFX6giyNNHhvGwLBGRnFY0Aa62tPknqxciGqXFw5J4gDLHqWTO/H4OhrfTMS3Y/HtSHQnFt1GY7tpdCcT2ckmD8jcCZ05Z/Eez1xI4rnIX6jChcb3VXagCgNZvOCZC448pXMHZGafzO3g2HYuu5NLbmPJrXx8B0O3sfhaPrFJ5jbwzB6Z2aHyWzi2jZM7JLZDYlt4fgPH1yh2jeQ6GLFGEqsk3qZyTSpTJdMWnizjiRIWLxNJi0gUcdTEk3I+KWMZJZuRM1kxlZXSGJfI0Kk8mcHyaBaLp1PxVDySiASiAQDyA5DPB3k9UAyJ44ksk8qQMRQPRik4LEaiYjQqIhEFCmlQuAAhRShoIkgBhooB0IL8BZ+3DPqLPq/ucYtuJ+928m4HvbJMLi/itoW8fSHvWMId85hzKedczjuWSNcK5l5OeRaT/mXUu4x6VxL+5TSwkg74k2EfAi2EoKVcOpxAA8kkks7GsFwMw9AMFs7i4TwRT+RiaC6WyMcTRDKKJ2J4IkYkQ1g8ko+Hs9FwPhbMRcEc4s2E3OmQMxN2ZUPuTNCdgj0p2JeJeJLBlQiwHIGcmfhCDJlF/EuQ1+5zLcHuZ67F33317a9u33vm9z61zX+zMP/10tITx8oT2/Kt+eVZlEobqzHJnIDCj5cdz5YW79sW79mWv11evu11TseQ24tTzxZnns9NPZmbfri0cHdp/t7i9FPb7LOlhWfLi5OulWnPyqzXPu9xLno9S6BvPgg+ctsmQ+BKGFkJBx3hCICmrx3lM4d47oDADjHsiMifULljKntCYecMdSHQPZE+4Ylzju5y3CGdXc/CR0bm//nbwb//cCCpQkGwTKloqVZRLlqyUVPNhma29WKnYK2Z5b1i/aTYOCk2dovVE6vRt2qDotUrmRdl88w0TovWiVHqGqVT3TzWi129fFawekaxr5pjpTjWzZ6u9lS1JyoXknIuScei1JX1c0Htico5L5zxQpeTTnn1iFeORPmIE09Yrkuz55zQ48QeJ5xzwjkvnwjKqah2WfmcFc8Z/pwRz1npnBUvBPVcUM846YxWzrnCmaD1RLUnaOd84UwonElGXzaHotGXzDPB6HL6MS3vMcKRYgzq7Z92tv/tvP+/v/nhf7v6/j8urr7b2j8sVncEfYdk9wn6jJeHkjESjZFUHCiFfkEfqPpQMcaqOVT04X/3Q9IuRX0saUNJvxD1M0k5FaVTXj7mpQNZObKsQWfjh+2df+1e/Gf/6j/O+/96dPbz1sF3jfULs3YkmweSts+Jx5zSk4ojpTRWzCvNvNStkVoca8alZl5q1kAz+2phoOkDvTDSjLFaHMvFS8m8lIxLqXClGFeqOVaMS6VwKWkjSR6p6ljVhqIykpQ+r4xEdSxIb2TtUlDfCNqIEy4lecQJl5w45pRLVh5z4pATRozw3wczpoURzV0ywpgWr0jhihbHtDCm2CHDDmluRPGXLH9Fs1cE8z3Jv6HES0oaEcIVJVySNNvOcwAAIABJREFU4hUpXJL8mORHFD9mhT7F9hiuT/MjgnuDc/08fZFnT9PEcTZ3ksN7JN2nqT4jDmXjslh6Uy3/0Cr+vNr5287B33f2/mVj/efO2vet9XG1PTZLA1kZyfI5JRzl2YMscZTJnmYz3WS2lyX7ONkn8AFBDkl6TNEjir6k6EuCHBPkkCQHFDagiQFN9gjqgqD7FH1B4edUvkfhFyTRI7AeiZ+TZB+nenm8i+XPsNw5nv9vf4Znz7BsjybPSPKMxM/JXBdPHuGJUypzTuV6eK5HYn0W/77AfW8yPxaZSwk/Z/Bzmu6L9E819S8V8S+WOpa5Lo33BOFcIM+l9AmHnnKpEyF1LGVOZPxUo7ome1aWz2uFYbPyZr35w976d7vbl/v7w8210UbzvFE/qzf6rUavXjqra8dVY8uQN1R+VWCaAlMUaJPDDR6XWVxjSJWTJFERJUXTzKJeNLWCrpmaapWtetEwzZJplg3T0lVd4RWZEUSKZ9NUPphJQqkMEM94Q5nlQGwRjs35I3MuZMkTW/Imln2JeXdkzhOZ80RmPcgUgE740Alf7Kkn9twdn3THX9ijzxyxR47oQ3v43jLywBZ+uBR+sBC8tQB/u4h8O498NR/6cil0Yyn09Rzy7RLyzXLo5mL45nzkxgx8Yxa4PuW6Meu7Oev5Ztp2Z8H+zaL7zrzr6bzr4az95ZJzZmVl2rFs93r8PjAEQKjHl/T44l4vFgC5MCjFYD2KWJFQORSoRP0WChZiYDkOlKL+UgSqRuByBCmHwErYVwr7DMSlBn1ScEkLLHOeFQmy60FHIeiSEB+LeP5/Gt5zyY7sMLfkz4n5MRET90oi2QYNX3DdaPgyx3vvvT/pM/fe6TOP96cKBRSAQlUdX76AZneTFEWKlHSvpBuamKeYt5kfPfMUK+Jb8S0xExZSISnhF1IRJh2gkz4mFsBDXizgLnnsWMhbCLoL4UA25MuEPMVUsJgJFXLRXC6SK0ZSpVi6mslUM+lyMoenc0S2RBVLZDmPF7NEIc+UU0QhThQSZDFVzeYquQyRjxYS//vXv/3fHt4JkvlQKRYqZr2FtD+f9GXipmjcgyFcH2U4+WU48dzn3gw4HjkN39rN39lt3/s8T8KeB47Nb00vHxhePjKs3994fvPl47tbT9fWv7/36vndV8/uvnp6c/PpnY0n99ef3Xv+9O7Lp/e21u9uvXpoePn9xrPvDC8fbq4/3jL8ak6RM4qcUdSMYqYMO2PIBUfOIDdBcC6BpcQdC9ySZ6aIm/NoguAbjtpmCjOdmilgLskrWT1W1JWiLGVpJUozBOc8v+CFJS8sEFrwaC7yK0FZAWkB+CkPJzyYIThH/AwKMyjMoTjn0IwDc8DPoDCF4gLIS1acc8ICSTNOmANpBqRfALCA4jGQVlBcIXGJhCUSllBaIHkhSAtBXiHhBAqnUFoheYGkhSjPRXnOSwskr5C6AsIJx59w4jEUT5BwwvPHPL+CwjFUjpG25JUzSVkB4YTXl2J9IeorUTlB0qmgnQr6Ca+fCrVTobEUake8NhG09xDtCWjaaXza2/3z8fF//vGP//Onn/7l86cfjz7OBv0PtcY7Xtxn+YmgzfXaSb15pjdPtfqp3jir1S/qzXO9daE2LrTGud48r3XO642zWu281jhvtI5rzblSn0vNhdg4QPqhXFu1WufD/o9vdv/p48d/Pz7+t5PTv65W/zSbfXr7Yd4aHEqNCa9PgTjnpGNOPUfqpaBfCvqFWD8T1DNBPhfkC14+h9olrH1GjU+wfgXUT0D6BKQLKF1y4hUrXrL8OYsuoHgOpDMoXwD5khXOGe6EZs4oeMWKVxy4YJhzmr7iwAWLLlnhkuPPOXjBwCtWuGTRFSNd0PCcBmc0uKL4S4o/pcEJy50C9pThzljhF1lyQXGXFLik4QUNLxhwQXPnFHdJwXMaHTPgnIZXNLygwTmNzkn0ieSvKP6MhOc0Oqf4M4q/ouDFL21HnDnBmVWVmleoaYU4qlAfquSEpFY0c4rES7XxudG50hoLCH8eD/649/Yf3777w+7rP+yO//B69LtB96JZO5HRjKYmGH2Ik0dY+bBSmGDVJUmfMuAcoQsZXSjwXBHONOlclc5r8nlNuNTR57pwoUvnunheF88a0mVDvWhoZ63aabtx1moum9qqWz/vtU46rXmvt+j15r3OoltfDbTFoDbr6NOWPm2rs6521Jb36/z7prbXkD609b1O+3Wr+7rT3R2NRsPhePv1eDgctlr9Rr2pydvD9oe3/fdvOnvbtXfbtTfbzdGw1mqIugx5gavQVKaCZQvVSBZzZCuuIuYrEL4cCBSlGKnHWCWBxJSgZKVaSaxXxGZOqMUlNQHFMCs5MN5ZEpw5ZMiQ6+nK81D+ibdw351/5C+vuYp3XIW7vsI9b/Ghp/w0hG8mwEaS28pCa5F3V3k3Lnko3Uc1gmTdT6l+Rgqzgo8QvZjiKAi2PDLn2M0s9yrFPQnh9135B57CHU/huqdw01m86yjedxUfusrfuUpP3MUX/sorf+VFoPIihK/HyFcRfD1U3YpTLxL4y3jRFMuZEuWtJL4ZJ4wx0hCnDVHCEicdCdoep91J2hHH7EnCGSdcccKSwEyJsiGWM6ZyxnRxM5bdCmeM/pQ5kl2PZIzRvDNRcMaykWQpnawkEploJhFIRvyxUDIdzucT5Xy6nMtWC1k6n5ByMT2bULJJMZOVMjEtHZMSISnuUSNuJeyWg27Z7xQDLui28k4D6zUxQQvhNjJOE+M0MU4rYd6izJuUzURYLYTdjjltVbsJc5gwp6XqMOEuc9VprbqcZYel6Lbm/Y6831kJeCuhQCESLMSDuZgvnwhmUqF0KpROhrKZeKWUS2Vi9548XHeaK1y+QKWLZCFPl3JkpUxX8zSVR0pV76agFCXpIoPjTCWN5aLVgr9c8BWzwXzKlPCZIh6D32/y+9Y9zm+dpjXHxkOX4Tvb1sOt9W83N78zGB5tvny4+eL+5ss7r56vvXx+/8Wze8++W3v6+NaLFzeevbzx5NmvJjQ2papTGjuiySOGnTHkjMaOOOqIZY448giQc8DMOOYQ0Ec8OERwCvkpBB85fI7YJUIzCCcATCGcQbRAaM7DucDPEH8MxQUU5oIwE/iFIC0hf8xLc0meC+JcEBaCMIdwLggzXpxDcQnQMYeWQFxCdcHJSyiueHkJlSVQllBeAHEJ4AKiKRTmvDxD4hTxc1FYifxSgEsBznk0gfwU8QskrXh1geSJIE4kcabIM1meCOpU0GeiNBellaxMBX4l8ksBLURxJSoLUZlJ6kKpzRV1IWkLSV+K+lyuLWTtWNVOtPpKqx1r9RO1eaF3zuqt43r9uNY8rTWXWm2uaRNJ3JfkPU09aDUv9t7/frn66+fP//6nP/zr7z7/5eT46t2Ho3b3ncB/QPCDIE1V/URvnKuNC7V5qeoXinoua2dy7VRWTxXlTFHPZe1UVE8F9VzQz/jGCaqdIG0FlRVSl1Cas/yKk45F5bxW+3Ew/NP7939dLP5ldfq32epvBwd/efvup/74VKsdQXmfgUc4nOPCCSl+ZuXfscpnVvnEKVec8gOr/sBKV0A4R+IFlC6AdAHlMyCdM8IlI1wywhUrXNDoR1H6z/2df9/v/6Gpr1j+jEc/6Pw5T51Q1CUNL2j+hIBLjD2nuEsSfaLgJcldkdxnGnym2c8084liryh4wUqXLLpk4AXDnzHwlATnJHdBc+cke0Fy5wR7SYJzEpxjzAlOnZL0BUaeY8QZThwTxDFJnpPMOUGf0OwJB84AumDRGQvPIDqB3CkPzxA8F8QTUbySxc816VNd+KygK1U5VdRTTTup1U5qzeNG50hvvFe0g1r9qN2a9Ieznberjx+P5/un8/cXy/nZ4vRkNvvhdP7z6epqfrI8mh3t7b4ddZu6KgkSL2iCJEMW8hDykAMAIFFBkqLpmqapsqwiSWWlGtDrrKLTYqMq1nO8lod6mauXuXqB09OsnGLFFCMlaCHFajFCjuIoRglxWoxgKIyJwSoMVJG3IjoqvLsieArIU+IdeeDJQ18BOUvQWeCsacqcphxF1lNiAhUQJFCIUWOslubEPC8VJL2sdstqt6h3copWVNWC1MjAWpRR/LToJ4CtgJmzmClFbSXpzRS1mSHXM7ilCLaKgpmoe+hmkGv5+Xa8PkoJ/ZL6tqC/zenjXG2UEDtJ1IpzbT/ZcuGap6pacuh5hHkWgQ999LcB+ls/8Z0X+86Pf+urPA8RxiS7lWYtBdGSF5xVJUgqfkp10Upa7fH912p/l+uOyFYLdLpEo1WpNctysyx0clwtQQkRDHhLrLPIOLKYPY9tpnLmRHEznt9KFqzpkjlZ3kxUjSnSFK8aY4wxyhrDlClCboWwrQi1FSJNoaoxWF4PlZ4FS88D5aeewhN//oEv/cif/taTfuTM3LUn7rhy1+y5bxyZ65bYdVP4pjF8y5T4yhL50hy8aQ5+s+W7tuW6bfR+vem/ZvTesLhvmx0PLJ57Ju9DU+CZPfbCETa4gzZf0BUI+XyBVDSRjSazsVQllaGjMS4WBckYn4yJiSiKhlE0rcQyWiQqh71yyKsGvDDo5sN+3ufmXQ7BZQcuM2M3cA4TdBoYm4F0mDGnCXcYaPMWZ7FQVnPVulm2GgpWY9VmqdrMWZsxZzXk7UbM58AD7pzXEXNbk35bOuBIhLzJsDcRDeQL+SoNouVqJJ3KZuOlbKRSTBaKqXwlnylnclimQOTyeC6Ll0t4uYhXchSeo6t5ulpl8SJWiedznkTEHvW6E35r0LXpsW85rc/Nhu+2XnxvePHQsPXQYPzebPrVPlU5pPApQx3S+ISl5hw5YbAjjpxyzJRjDmhiStNTQO+z5BFgZxAtIFhAeskzc8DOAJwjfgrgDKI5RHMA5zyYivCQBxMOTjg0RWgioCMeTSGaQX4C0IznF5I4E9BMhEcCOBL5Q56fCcKCFyZImAjKVJSnsnQkyhNemSB5zsszXpxL0lSWppo209SpIk8VaabKC01eaNKJrp7o2kyRZ6oyV9WFoi00dVHTFrXaTKvPtdpM0ZdaY6npC02dKNJcV5Y1bakpC0laKfpS0WaSslC0laysFHUpa3NRnYnqXFSXkrJStbmqzVVtoWgrUV3I8lJVV6q6lOSlrK6U2rFYOxXqC1Gd8fIRkveQ/BaiDyJY9Hq/+3j0t/OL//j59//580//fH52tf9x0u5+QOIHCuyT7IwFF6J8KaifBO1SUC8E+VKQrwT1nFcuBPWKV6+Qfgn1c6ieQ+0c6edIvUDqJdIvkHYGpCULF4CfcfwMSgtFu2y3ftoe/+nD278dHf7L7OTPs+nPHz/8sLN/1h7PRP2IVA4xNMXADAfHFLxi+U8s+gzET5x0wcgXnHoJtXMon3PCBYOuGPiJFa4Y/oSjTgXqkgcrijvjxT9vt//jYPTnUfeEo1c08YMqX2r8ChVOWfyMok7IyrxSnFcrK5I+oZgLFl1w6ALAMwadA/EUonMBXkj8pcJfKfBShb+ryz/o0ueGdlnXPjdqn1r1T+3WD53up27/c6t30WhetJonrdqiq88G9cmgOR10p/3BYX/0oT960x2MG51RvTNsdEbNbkvT6rpUr8uaLKiSIss1FqkUr1OoQcBGiVULjJam5CguhCtSMC/5CqKzwNmzhDVDmDK0rYKCjJzgWyl5VGq+pgdjYeeNuDNhxkfU6B09HhOdUb4xTmi9iNKx0spGWXmVEQxp3pAExgxnSCFzXnZV685KzUs0vETDTdY8ZN2LN/1k20u0/GQ7SLV8RMNHtX101001vVzHzbQ8VNNHNn1U3UfVAnTbw3bcVMtHdfxk10+2AmQzQDY9ZM1L1rxk3UO13UTLgzfcmO7GNEdJteUVe1G25ZE9D50F3pyHFkx0k1IIF6KsFuX0KKwlxFpFrVXVWkVr4/Wdqj4qKrWiLBeQluaaIabpwkVnkTZn8eeJ0uNA4Ym7+J238iBQeRgqP06Qr1KcIcmas9BSVBy44mMlH6P5mWaA7QSFgQ+1g6gRhQ0/1XDgNXNRMWTFxzHqSYJ9HKYfBrBvA8QDb/Wuu3DPU3garbyKV18ksVc5zF4mPDgRBTAragWpXtGaJa1WUutYvVvWunmxGaFFH8V7SOCjWHuZ2Uozr6LY40j5Qah025296SrcsOdv2LI3HJkvrYnfWhNf2HJfmPLXLfmbtvwNe+GOo/yth7jnKK25Kvec1bvO6j039sBRue+o3nFht13Vh87yfXvhvqv80IGt2UprjtJ9R/GevXjXkb9ny9+1le7ZC/cchdv27G1r9pYld9OcuWlJf2NKXDNEvjFGrptiNw3Rr7bCXxqCX256r5t8dw2+B8bAA5P/kdX3xBF8YY98bwoZnHGHO+ry+HxeX8zrS4aD+Vi8GI1j0SQZzTDxJBsLooRfTkS1RFKMR/hkWEqFtahXCjjEoJsPuTi/m/F6OK+L9dgoh4Wz2RibhbKZqmZDyWKu2kxV+xbhMJEWK2axVh2ugtWZtbviNmvGai45LBmbIe8wF1y2nN1ScNnzXnsu6MzHfPmYvxz1lBLBdDKcTocz6UgpHy/mYvl0NBrzB1KBcDYazcSD2agvFQ1mUuFcJpCKeNIxVzbpLaR/9YGqfsDJA4L+SOAfafwjg39kqUPATjjmkGEmHJhzYALojxz1ETCHABwhboKYKWQnkDtE4Ejkj3g0QXAC4JQXJgKayGiiCBNRnMnyXFVmqjxRhakqLxRlIStTRVnW9JWmnmjaSpfnujLXtJWuLzT1UJYnmjbX1akmTzVloqhHqjrT1akiH2rypKZNa9pEEaeSuFSVhSzNeHEuyDNRnUvqXJIWkjQTxZkgTiRxIopHSDxE6hSpc15ZisqKV5a8OBeEhSiuRHHJiwsonCDlhJdWvHgiyqdQOEHisSCfCuoxrx7zyqkgnwjSsSCfStqpoJ2KykpQjiX1VJJPJelEko8l9VjQzvjaqahdiMqloJ2K+oWknvLSFIofGX6fhu+hMGl1z99++MfV6n98/vxfP/74rydnfzw4Ou713wnSLgXeValDRlgC+ZLXzgX9RNBORe1cUC+gdAalU6QcI+UYSSdIOIHCCRBOgXQKpWMonkLpEmoXnHoGlVOgnAB5wTAzklqy8rGgXbV7v3+99+eDw78tl/+0Ov/Hg8nPux9O29sTSTuguaMqNauwszI7L4MzSrxg0SkDz1j+nOXPGf4KCD8AeMmDUx58ltVPsvZJ004VYSnDE02+qNcum41//rD3X1eH/+vi/Y9v+pf95p92mv9zuv3Xaf/nD7Wz7fpBW3+ra291/X2j8743ftvffjfcOdzZ3h/3X3ebO73WuFXr19Vus95qNmr1hqA1oFTjhBrG18psvcToeVbLslqC1CK4EiW0cFUJVHhfCXkKvLsououKq6Q4C7IrL7mLiqsoO0uKs6w7S6qjotkrNWul4azWHGXFjulOvOEmml6y7cU7AawXxPt+oh8gen6q76NHXmLoxdrOim4uKoayYi7LloJkL2oOrB5g2impXaiPK909avxO2Puo7B9Jk1Px4Kx+cKLtHcDt95X2flLejgudKNv2lGtbKdGQlYx53pLnHUXFV276qx030QrQnTDTDdJdH9PxMm0/0wnRHT/Z9dAdH9P1E60Q0QjRbQ/VcuANL9kI0g0vobsxxVkR3ZhmL2uOsu4o646K5izL9oJkL2rWkm4uqraS4ihIrpJqzqmGrGrISIYMv55CL5LwVZJ7FidfRokX4erLJL6R57bylK3MejDej/NBBsUlKavI1WaT6YxAe4fvvqE724V6J6v1YqgboNsBUPcwYoDRXBjvwiUnIXoY0cUgD6d4oB6SukltG2vuVVt7eO892X9f7b8rNvcS/DDGD1JiPyN0UqCZYJoBsuYsqZtZ4WkaPU7DtSix5sk/dGbv2dJ3HKlb7vRdT/6Rv/IwVHgWx7YytL2EPDgfYMSMVC9JLVxuVfRWTmvktU5VH1fVUVkZZPlWGP7S++KNac6c4LbizPfh6qNg+Vt/cc2VuWFNfWPN3nDkrjkyv7XnfmPNXbcXbllLt+2Fm7b8XWflnrP0yFn+zln+1lF45MytufIPHYUHzvxdV/62Pbtmzz60pR/Ys2vO7Jo7e9+Ru2PN3bYWbtvy9235u5b8XXN2zZr52pb6xpa9ZcndMKW/MSW/MaduGFPXjIkbhtgtQ/SLrchXpshNQ+j6lu+GwXNzy/PNS9ftdf+ayXfP5Pje7n1uDb+wh1+5gwZvwOkPBCPBSCSYTiQKiUQ5lWEzJSqeppIplEzysZiQiCrpJIxGUTSqhP1qyMf7XIrPxrttwG1jHRbWZuecDtHpZB020mYhbWbKbqbsRtpiJiymqsVQsRjLFiNt2aqaNwtWY8HyqmLbqFoMZdNWyWIo2c0FpznjsqTc9kzAlfC7cuFANuhPR4LpRDSTTsST0V/tcOR7Fuwz8D3HHCJ2HzL7kDsU+APIHSE04YUZjxYimktwqgiHsnCgSR8V/khEUxkcyuBQlY5kYa5Ic1mZqdpclReatNTVqSrNNGWqq4eKMFfFiSYcKuKRrBxI0kxV55K0FKWFLEwVaaZqC1lfyNpMkKeCNOPFOc/PEJrw/AHPH/H8EUIHEB7xwoznF0hYIWEJ0Ankj6GwQsIM8TOeX0B+AdASCSskzoA0B+ICCEsoL5G6QPICiStBOZbklSjNf5EfvLjixVMkrwC/5MUVkk6AcMyhM146QdIJL5/w6gmvLHnpWJCPBXnJSyteWiH5GMnHSDoRpWNBWPDCghePeW3BKydQPIfyGRJPkXTCq8dIOeGVYyiuoDQH6gElvqfRW47/ICsXO7u/P1z86/nVf/38x//84ed/Wq4+7e1Pa913tPimCj6Q/JQRT4B6BdULIJ8h+RhKp0A55qQTTjjlpDMGnTDsMYdOWeGM5U8YcMxxJxw4BfwZQicsuADyGS8f89ICMXOemUv8oqF9Gvf+dHT419PL//XD7/+vn/74759+/P189ePB4nd7H88Hg0Wrtl9XPzbq+/XWpDOejXYX27sfh+M3ve3XreFutzts6qNms13vqvWBVhtJ+ggoPRoqJNQx1MLlNiXp9eGg87rz+uPw3eHb0d5Oe7snNyQcSRkKBUuUI1ExRSv2FGVNs+aM5Cxpnorix3UPVnNVdFe15qvWvRXNXtXdeNdH9l1Y14m13UTLRbZ9VC9AdHxEO0B1/XjHj3X8eN9LdL14y1utB4iOH2/7iI6b7LqJtodoeYmWn2j78a4b67iJrpvsesiOj2r76U6A6gSJZphohPBWkOgEyE6AaAWJdgBr+/FWgGwHyH6Q7IeJdpBoB6t9X7nprmjOkmLJC6aCYCjLprLkxLQIaOfUbr65W+odwddT/d1BY3+m7J/ADyvh/Qxu71O9/aQ0DMG2j67ZCsJGnN6I0+Ysb85Caw7ZC7KroDgLmrNa8+B1b1kNYLUg3fSRtSDZCNK1AKNFUDOKWlHQDINOgG1HUC+K+jE0iPGDpLydFMdpeZxURxltnJR6Ub5TVEc5tZ/W+/n6MF8f5+s7xfpOStsu6G+q9XeF2pt8/U2u9jajvE4I3YQ0iPCdMN8Mo0YYNaOoHYOdmNBKiK2k0Mko/Rhq5ZVRpd6vNNpks8fU+6C9QzcGFa1W0pWMKMQ4PkSK9hy7maq+TJafh8vfeQpr7twjf/lbf+VREPs2QjxNUi8z1HqRs2CaG2sE6FYItCJCMyI0UlIvJY4T4nZcGoRQy0Mo9qJkyKlbOeF5in4cxx5EKtc9pS8tuVvm3E1T4htH6ktn5qavcs+TexaprKfojQKwVAUfJUc5pSi0KkK3Ivex2gCvDyp6p6K1CLWLS70CbEQ41c4ohjKyZMBmEnyfIO+Hy/eDxeuuzC1b+qY1+6Up87U1+4Ut86U1+7Utf91WuG4p3Lbk71nTa/b8XVfxtj33wFZ8aMfWbOX79tIDa27Nlrtvyz205dZs+bvWwj1L4Z6leMtcXLOW71vyd22529bMfXP2niV/25pZs2ZumxJ3TImbpuRNc3rNkrtjS961Jm+Zkre2Etc3U18ZEr81BK8ZvTeNgWsbvpuG4I0t79ebzuub7ttG3y2j94HR973N99Tme+UIrTsjtmAm4AunQ8FsJJCLBAqJJJYp0Okcm0hxsQgXDnGxOAxGxHBECofFkB96PYLbybttwOmk7U7ObkVOG2s30ZZ1zmbgLGbabCLNW/TWC3brBWF8WTJtVIwbxc1npa0nuc0n6Y1nuc0X2Y3nyY3nvxrvdjqA2QfgI2QPAHMA6QOe/YjABwg+QjAR0AGEh4Cd8tyBAD8I6B0P30P2ELETnp4AZgrQBMEDCA9+2ZQQmPLcBIEpZKYQTBCaILTk+ZkIJxI/5ZUZL00RP0VoBtGSRzNBmIjyQtBXgr4SpKUgzZC4QNIC8DNeWPDqgldmCM14OEdwAdCMQ3PIzzmwAmjB8VOAZoifQTSBwgygCUBzVpgz4oIT5xyasWjG8XMWLgCc8vyM5xdAWgBlxqEphDMAlxw/4/gplOa8NEXCEvInSPjlqLWA8gwpC0FfQG0O5YUoL36R6kBcsvICSWdQOOalU6CcAmWBpAUvL6F0AoQTgJYMXLLiCdCOWfEY8MeccMwKKyAugDBjwJQCezi7Q+B7kJnWtbPd7T/MJv/+04//9vMf/nLx+ccPhyeN7gGQ9gjwnoEzUbzQ61e1+udO97Lb/dTt/9Qbfe61zvu9q2H/86j9abt/9Xpw9W58+X777M3uxe6H8933x7tvp6/fLN68OXo93huNtseDTqer1lqC0uSkNqcN2MYYdHbq74/fzC8+rs4/nHzemZ00Xu/yrRGGWqEyNCTxzQRtyor2vOwuqT6sHiBafqLlxTp+rOEjax6y7cGaPqwRpFo+uunDO55y3V5RnZjiqsh+XCnJLa4O1l0eAAAgAElEQVTVlUZ79Z03/fdve/uH7Q8fajt91O4W5XYKNsOYbE/TpiS05QRXUfFUW26y7SG7IaoXIDohohvE2gGs7iVbHrrvoZp+shEgm36i5Sc6PqLvw9t+ohkgmj6i5SPbHqLpIVsevO0j2j6y7SZa/monWO0EsE6Q7PqJToDo+4iuB2/5iVaAaLuJlodo+4iOB2878a4L63ixlqusu6sNV6XhqTQ8Zc1XqbtLmquiuCuap1q3V+rWasNZaTgrdVulZitp5pJmLIq2qmSsIDMmWknZxevReq/Y2yW3D+GH4+7p1dvLy6Mfftq9+n3/4kfpcCa92dPevhfeHIpvD6U3H7nR21JtlFfHGWkno46z2rBQGxfro3y9n2+Oc+3X+ca4UBun1X6xvp3VxhltN6W+zmo7Sb4fg52o0IrwzTDX9GH1EFUPMA0XVXMzDRuu2DHFWpFtZcVRlsw5zpgDlgJvzEFTGmxlwEZO3MrLG2lhIy2sJ9FmVnqe5J8n4PMYeBYDj2PM4yj1LMo+jZDfR/Dvw9VnEexVDN9M4Fsp3FQg7BUqgPMJRk3QSpyT40gsSo2s0ImBVhJoCSBEOCFIiu4y7yjzhiy9nmaeJrDvY6WH/sLDQOVhqLIWKN0PYQ8jxPcJYj1Lb5WAoSK58IafqPuZphc0o6iVBJ0Y10uBYQJ1vLDuYGuOqrqVlZ+n0KMoeS+GrQWqt9yla/bsl6bkb0zJ687sDXv8G0f8hi/+IJh+FipbUpyjiFyk4OWkKK8VpGZF7lb1YaXex+qdqtam1XZZaieEfgR2fJTswNFGmnqR4p4kwUNf9WGgfN+Xu+NKf2NLXrOkvzSlvjakrm+lbpjT1yzpLyyZL6y5b+zF6+bsXXN2zV647SrdcVTu2cr3naU7jsJ9a2HNVrxtyz5w5L6zpu9b0nftubu2/CNb/oEt9cCevW3LrJkz9425W9b8dXt2zZq6a4jdt2QfWHL3rJm75uSaNXPTmrphTt8wpm6aE7fM8RuG8HVj+Btj9KvN0DWj/5rRedvo+Wrd8+Vzzz1D+LbBt2b2PLR4HtuCT23+TVfI4gnb3EG3N5T0+aJOc9rvzbgDOV+g6PVUfU7CbyMDdjbgYnx2wm+jvWbk2ZJ8Buh4BVwbgmdD9m4yAQMTNLMBMwraxKDnV62fDsWO1KfJQ4rap4gDlvhIYR8Z8iNLHrLkAUN+ZNgPNH3Askccd8iBCQdnLJxzcMZySw6eAGEC4D4AE0FcQH6G4BHkjiC7gtwCwBkHZxAtEZrxcMqjOZLmiJ9DtID8AgorXliK4pQXp7wy48WFJCxFYckLS16cIX6G+CWUZ5x4BNg54uYALACaATRF/BTxUw7OaDBhwBSgGYdmSFj8Ag+OXwI0Z8Gcg1OOn3P8MUAryE4hu0BoBYQFC5eAnUJ2CuGMhTMOzaAwAeiIBVMWLCA/BWAB4JwFUwZMaThB0iFEhwwzh2gG4AzAOeBnSJxDfgbRkhdXiF/y/Fzg56KwkPmVhlYqf6rLp7XGaa113mhdNNqX7d5lu3vV6f7Q7/407P047H3e7ly+7p1t9+bD1mG/eTDuzz7uX11e/eXPf/7Ln//5L//0t//853/5559/Pl/Odvr9uqQIQJKUjqSOFH1bqY+U5rao9QS1ySkNQqoXkZYGSpLTkkwtRqoRWvNTNS+u+siam6h5qbqH+GUNb7jJjpvsuYmeA28bSg1TUXcRTRfdTSpviMEH6d1xd/p5+/jH0erH1uGlsrMgGx/i7MBTqRvTkiElOrJ1d6ERwNsRZhygR2FmGGF6IbobJkcRettDDwJ0P0oOotTYj/XtxZqtWLMXRXcFeXA5xWtETZMHo/ruXnd/Z3vyfvto2vvwvrY9xrR2XGoEgOoo8tYcchREV6XuwXpBoh9ihiHw2s/1/HTHT/f8dN9HDXxEz4e3PFjDT3Y8ZMuJ1V1Y01lpustNZ6nmKGv2sm4ras5S3Vmq2wuqraDZ8pqtqFsKmq38S2xR9ZP1AFX3sU0/6Aa4XhSN4vwoJo4Tyuu08iYrDcvamGjuEu2dam+n2n9b7r0r9fYr/YNq/xAbTIjeETM8ZAbvmeEeM35H9HervTeF7ttM632qvheRxiFxHBa6MbEd4ds+0AwInaDYKigdvNYnurtUfwcN+8LOGIx26f4e3R1W642CoqWhHCJlPy3ZcWAoM+s59kWSeZVl1nOsIYcMWcFUVIx52VqQ7UXZXJCNRcVc0u1FzVpQbCXFWlKNOcWQVw1FzVjWDUXZVBTNBdFaVCxFxVJWnQXVmpOMWd6UF60F2VaQLXnJklfMOcWakSxpyZiRNjLiel59lZG30uJWVjLmRVNOMGZ5U07cSgsvk+hZinseZdcjzHqIfBEjX6WpjQTxNIq/StGGDOko0q4S6yf4AMWHGTEOlTgQk4DPi7WC0MmgVorXY5wUo8UIIbtLvDnHbGapp7Hqt/7id/7KQ0/5gQ9b8+GPAvgjf+VFEF+PM6+yrLHE24qyl2h5QNfDdwKwlUKdONeOoX5U3A6hgZese6maE9OMZeVpCj0MMw+C9F1/5bfO9G8c6b8zRP7eGPk/jMH/0xL9tTv9lTd1L5B+ESttJDBzCVpLnIcAUSAkkYRJDbzWL6ndvNopad282MyJnRzfTqFelGt7q7KzKpiL3EaW/T7F3gli173F687UdVvy1/bU39tSvzVGv9qIfm2I3TKnb5hTN6zpG7bsLVv2tj13255fs+Ue2HIPHfkHtuJde/GhvbBmzd2y5+868vfNqTVL6o4td92UvGaOf22KXjNGrplC10yRL42RfzCEf70V+q0x/IUx9Pcbvi9M0d9sBa8ZA3eM/tuG4Jox/NAau2OL3bAFbzvDt+2RNWtkzRJ66Ig8dITuOvx3naFvPcENX8Dqdrt8bk/YG0j6QilvPB/Pl0vFMpbDyDJOUJUCLKX4fJyvZHiyoBDlBllVKylQjvHllJJO/0pZDMa/O5AbaEBi72hqnyYPKfyAoQ4o8pDED0hsn6I+0vQBRR3R9ISiJgw9AcyUZWcMmLFwArhDwE4At2DhCqAZz08gN0fsHDJTAI4AmCI0A3CK0EwQVrw05eAUgDmAS8hPAZjC/1+PQzRBcCrAY0GYA7QUpRUvLpE0hWgucCc8WEIw4+CcgzOEDiE8QvwRhB8h2Adwn4MHgJuy7CFHHwIwQ2AKmBnHzFhuQrNLlpuz9BFgDwB7yLETyB4ieiIwM5FbKvxC4Ze6ONflpa7OdX1Zr5+3GmeN5kWrf9EZXHY7V6Phxbh/Me5cbg/PtkfnO9sng+3jwe7pePdiuHs8fH36+s3xzuvlzpvJ7tsPo9H+ePB+PHg77I8Gg26vP2wPR93dQfN1v7ndam/r7ZHS6sudDteo4bqK67WiUisrjTzS0qAWolRbibNWeFtFSWtD4c3B9uxi/+Tn96c/jyeX2vCgxLV8BcmQEF7FgCGvuvBemB5EwE6I3QmDnQjYDjPjGHgd5sZRuB1gxyHudZjbiYCdEDsOMsMQOw6y2yFmFKKHQXYnwm4HmbGPHnvJkYccWrCmqVyzFBU3Vg+w/bS2g/feS3vz3uRyZ/G74fwHbX9J9vfz+tsA2bBkZGNSsuR0e7HpqrQDVC/Ijb1gFGQGEbobpvoBauCnB0FqO0Rth+hRmBoEqZG72nCWao6C4qiI9qoUYfWirHCdJr+9K2xvN/dGjddvhMGu2BuWRT3B1ry4bM+w1jgyRsFmEhqzkqWg20tNN97yUA0f0/RzLT9dD7HtOL8d4bYjaDshbuflbVx7izV2K62dSmu32nlT7b0nxkfVwUF5cECMp8xwgsZTNDxkBx+IwR4zfEf398j+h2r3Q661l2vtpeu7SX07pQ5TyiAh9yNC1881g6AT5Loesu4hGx6y7sJ1V6XmqNQtZd1a1ixlxVJRbGXZUVbsZcVR0hylmr2k20t1F9ZyYU1ntW7Dao6S6ixIloJiK0rWvGQrio6q6MLlCCsmeblcazPtbam3LfbawrAlDLvi8A3ojulWC9dreUmL87UAJfsqgrsALBnanOHMed5aEBxZ0V7QrMW6vVR3lXVHSXWWNWdFt5U0c0kxlRVLSbcUFUtJcRc1Z1GzFGVjXrAWJHtBtmZFa1Y2ZyRbRrLmZFNONuekray8lZHMedFcEI05aM7xhoy0mRUMebSVh+tZfistGNOiIYUsOcWYlUxJ3pgVttLiehwZEsgY5V5G6acx6lmUeh6jnkSIF3H6ZZx6FSNexavGPGEpk24C+Ck5yNQClJxAcpqXklBPSd0k387wjQSFwgRvLwFHBlmT8kaC/T5SfhQo3fMWb/sKt3z5NV/xrr+y5qs8jpCPIvizJLuRQxsl3krVPWzXy3a8bDNIKUlQj4JODIwS4E2YHgeYtp3UTJiyXhCeJLhHYfp+iL7pwa67C1/Zktesia9N0S8t0f9mCv/akrjmSH/lSd4MZu/7M5vRijHLGUu8CxP9lByjhALUs0KrqPTLer+id8pys6C2clIrJbTDdN1PyIEqtBSo9Qx2P5y/Eyp+48t940pes0e/tEZ+Ywr9ejP0343hXxs8/83o/juz/5otcs8Zu2n133FEH3kyj/2FV5HKuj9njhTsyYozU7an0q5MzpPNBQoVT55w5GhXnguUgbeAB/N4OFsNZkrBXNmTL3oLJX++5E3jnjTpSmLOZNWZLG7FShtRfCta3QznNgLpl4HE957QC2/4sc3/wBS4YwjesASum9xfbNq+XLd/ve76asv5m3Xrl6+M322YXxosj63Wb032l1ueX6lydXDxunuxp6lozNDvKWqfJPcp6ohkjgjyI4F/ZOlDhjkgiUMKP6SIAwY75IgZTS5pbkGzE44+QvQEMnOOm7LgkIMzAJYcNefoOQcnDDdhuSmEhwBOEJoAcMRyE5Y9gtQM0YeAOgLMEUtNOGoCuAOOOQDUlGMPGeoAkAeA2ueYfY4+AuScpZYcNwdghphDnt0Xwb4EdhH1VoZ7mrSnyIe6ctKoLVq1Rbe1aDeWndr5oHE5aJ72GufDzvmwczrqn22/Ph29PhntnL7eO9l9s9gZH+0M97f7+zvd/Z3O/rj7btTZHfbejl5vd3f77bedzrtaa1hrDJRGF9abpK5VFKWk6BWxXQSNHKdX2EaGqsdZPQXqYVoLsLUI144wjRBb81Kai265yHaAbnvphpvUvITmZ5pequWjul6mG4D9IOoHuF6AG4bgOAjHQTiOw50Yeh3n34TZ1256bMfb9krNTTYDwna+sd85/N3k899Of/4fs8t/Gc5+IPv7IXboKOobcd6Y0VxY34v3Q2Q/QPbd1aarWnMRXT89jsE3IXYnQI/89DDIjMLkMEJ0o9QgRI9i7DDAjLzMOMCMIux2kB0Hud0ws+2nBh5q6KaG1lJ7M69ZsYYbawTYTkHfUXdn7aPL0eJi9/hz5/BKfLOqtvaT/NhV1TaS6FkMGTOqMa+bi01npe2utNzlhqvUcJVankrLW2m4KzUv1gxQzTDbCnJtP9fxUG0nXncRTR/RCtDNON+taB1l+3Xv6OjN+cX+1enb09Pmx5W4N2tPTxuHJ/KbIzDcw5ujtNLK1jul7ogc7pKDd8TgAOsdVnuTUmu/2HyT10c5fZTSxhGxFxZ7CWkQAe0g0/SSdTde82C6F9PdVc1elu1FzVVSnGXFXlLtZc1a1sxl1VhSTRXNWtVslZq90nJU206s5cbbrmrDW234iKaXaPrJlh9r+oiOm+i48aaHaHqwpg9r+om2B2948YYHa7rwjhPv+PBWgGi5sYYTb3mr9RBW92EtH95yYW033vQSLR/e9BBtJ1G3VSVrHtlygqMIHSXGUxEihJ4CWlpQikq9qvfI1ojrDeRRlx90uN5rrjXGtE5FrhWhHqY0H6V7MMmRR5YM2EywhhRnzgBDDhlKsqmkWUq6rVxzl2uusm6pqIaiZCpI5rxoK0jWvGzOKZa8ZMiJW3nJmpfMOdGSkyxZyZyTjBnelBHMOdGYlww5wZjjNzPImJXNWcWQEgxp3pASzEnRkEJbGWEjI2ykeEMKGdNoMwk2U/yrGHoZh+sJsBlHmzG4EYOvYtyLOPMsRj0JEs8C5NMw9SRYeRnDnkSq3yfI5ynCnMc9RdyHcV5CiBB6jNZjDJ8GfBYocUZOsXqCVoOk5CMEbwk5M5wlA17F2WdR8lGkdM+fXfNmrjuSX3tyt7zF+77So0DluxD2fYx+EqdeZOjNMjCXBUdFcxJNP9cPw24MtlKol4KDFDNIkD0P1rRTLQum26rqZgY9S3D3I/SdIPVrW/7vrJlf27P/YE39t83ofzck/96c/MISv2aN3XAlbgZS98O5rRhmijOmPLJjKEpycRZkoIJLXVzq5+ReReviequkNzNSN8q2I3w7ozTKslaVtIqs53ghj4QEAYI4dGDcVo54GS8/C+efxguPw+knodR3/thjb/SxJ/adP73my9xypG86Ut94UjctoYfW0Hf28AN79KY18o0peMsQvGOM3DVF7xjCt42Ru8bwDUPoliH6jTHyjTlyyxi9uRW9ZYzeNcZub0XvbyXubcTvbyUeGRL3jPG7W8m7G8nHW8mHm8mbG/F769F7r0K3NyNfvQhdexb91TZZ1HVq8LsP3fMPMk/s4JWPOHlIkJMqOSHIAxL7QOHvCfKAJA5I7IAl91nqI0MdMvSUYSYMdcSSRzR5SOEfCew9QXxkmI8s+ZGuTFhqCtAU8DMIppCb8uAjT77hMrswv1+D87qy0vnThnxW088b6nFTPa7Xzlu1i379cti8HLbPB63Tfvts0Pu8Pf68Mz4bDZf90bI3WA56B4Pe21H33bC9N+6Mhp3uqNfs94bdYac91JtDpd4X9DbSm5yuk7pK6vWSVitJWhnIZaCVOK3MqgVGS9Can1ECrBzllBCjuikpwEhekvfTkpdSPITuI5oBsuWkGg5Sd7MtF+wEYDMCml6uGWL7UWYYYgchbhDhxmEw9nBDFxi6uLEf7ASYcZAdhrhBkBuHwJsIfB0AIw8YuNDYj7aD7MjHjfzsKMAMIuwoRPfddNfNDHzcyMf2AswwQA2C5MBP9QP0wE30nUTXRbUdRMuQUzbSyFiA1pKQE/rU9of2yeezP/7bj3/9j+VP/9b6cFlU9lKwnwPNNKOTta7Q6mWQ7CMFSx6as5IXb4WYQQztxMF2lN0O0aMo2I6CnQA7CoBRiO2H2F6EHYXo7RA9DHPbIWY7zG4H2FGA3Q6D1yGw46EHLqxpK6nGom4tawG6FeH7RHuvuX/Wm/wwXv6wd/rH9uQTPjpI1V5H5e2MNMyKwzS/k5NeV5qHWH9Oj+doey6OJvzwPdd9C4Z79PA92TtgBkdU9xBvH2DtQ6xzWK6/zUjDCGwFYSPAaQFQD/LNpNqhu2Pp9Ud5523/4E1vbweOhtVut1STAwywVYApy21G8fUIuZGkTQXFlNftlbqLajjItovo+Yi2C++48WYAbwbwrg9ru6ttL9Hx4i0v0XFXW65Ky0N0vWTHT3XcZMNJNpxk00u2PXjbhXdcWNONN51Ey0m03FjDgzd8dDtItTyVtgfruvCGE2+4iJaXbHuIppds+siGj2j58U6AanvImoeo+cimB2+6sJaPaAfJpg+ve7BWEO/6sJYXb3qJpo9quci6m254yaYPawXxVoho+Mm6B9NdZdVdrdlKmiUrWLPAXoL2MrCUkRdX44yWgmpFapB6t1Lrk50R1x8QnR7Tf8N0XpO1Fq7raUEL0nIAF5xlzlykNzLYqwT+PE5vZPitLDJkgDXPOwr/HxtMBdFWlO1ZyZyTDDnJlFctedmak8xpwZKVLDnZmhWtGWRKI1NasGUUW0Y2pyRzQrakFEOaX0+jzYxoyEiGrLSVFLdS/Ks0XE8Km2llI4m2kmAzCTcT0JCEW0lgTEJDFBliwnqcf5GAr5JgPQ6fxeDzGPssjD2NUt9HiUe+0pMA/jSEfR8ovYhiL+Lk83B1PUqYUpQlS1oLpK8EIgUULUsRQklxSpxmEyzMsGqKqYfoho8QPRjnKNLWLL2VpF7Giacp/HY4u+bL3XLm7tiyNxz5r93Zrz3Ju77sA0/+SQB/HmaeJoGxIlgryI3JQaITpHsh2A2iVgJ2Ulw7AbphphtiRi68bcM0W1kypeDTOHs9iF8PYmu+8i1b9ktL+rfG6BeG4N9vBP9hK/ylIXTDGLxujt7zZO4Fs7eCmXuB0gNv8fso9ihWfpGoPEuUniaqhjRlSFPmHGvIEFs5YitHbmTZjTS/VVDW0/BVgnmeYh5H8McB6r4XX3PnHzhz35iTNy3pu+bsdUP8miHylSlxzZL5wpS4YUqsWfP3LLmHttw9W+qeOfPInH1oTd+1pB7YUo9M8Yfm9F1T4rYp8dCcfbCVeWDIPzLkvzNlvzXE723F726lHhmS9zdjdzdSa4bsvfXE3Y3Ew830443Mr95i1T5ebPaF0U/7rdmwJdDvceyIwI4o+ohmDgj8iCIPCeKIIiYMfcCyBwx7QNIHDHUIyCOOPGLJGaKPVXBe5091eNYQL1vyVVs6Vvk5QiskHPNoIcCZwP68W/t//uP0//7T6/f9ygeN2e80R83mqNYd17qDRr+tdtr1ttqos7pKaBolazSvVKBcAkIViFlWjJFijJKjlOynZBenuijRQQpWWrTQopUSvaTkJmQbLrto3U7WnVTdzTYcTN3BNK1s08W2fXTLQ7cCoBsAvQDX97I9J9v1gV6Q6wbZnp/uBuhOGIyCYOzjhj5uFOCGIXYYZsYhZhjgBm6mFwGDOBz66Y6fHviYkZcbe9i+l+kEqV6A7nuYvovpu+ium2o7yKaVrFvphpVq2Iiak6r/vzS9V49se5YnVC88IVpT7Ybq7nLX1K3rzbFpw21vwmRGRmRk+Nj7b/be4e32PiK9z5PnXO/qlrldVd1Fa0aopWEEA0ICpBZCMEhoXkYCwQsPfAIebrW0PsB6W1o/S2KTUCwOL/ZUvdjT9wZOcejlek5+5OeGQWEUVheHbf0Q6ktsRF13qblR1ztW/XM1vOrGN+PDu8nh3WR1qx/dTo8uBtFh23bqCwNYcTe+Wpx/5D/76uTTb3/1r//Nt//6H7/6/R9uv/7q7KsvDj95Ht9fO2dH8zjGul3CY67R3a72Mm2dBUFOO8r3VtluzCGfh0FOCQUUsDDklCWrHjJoKeCliMKsEubVOK9FAvKyapBTlzw+5OAhK0c0jNJNY7s626zO0h29oDnNxbK7vHCff3P45d/f//ZfnX3z+/ntVzC6LPSs7VY3Ue8+KSjrxXGq5mQaLtU26Y7DSj7ZtjMtK9My002DaJhk3aBaJtG20pKTAS4h+6TkkS0j05xtHUxTzSnZ6TNSP9df1AxrELuLoyPv7GR1dWafHC1Wy2lotYYTERlkZ5Ko4rWSktjvZqo9QjJZ4InA56SAlWxWsgXZYiWDkmym41BNi5VctmNzksnKJgNsGtgscBjZZmSHlS0O2KxkcsBiZZtHLgsdHjkscDjo8tD+jornZJsHdha5ArAE2c7KThZYPNQ5ZPLQEqHDyjYrWwK2WWBywOEkV4AuDwwe6hwwWHnBAZ2TDVYy6daClRaMtKAlnZYMqmNQksFKJiebjGzQkkXJFtGak515oj3fbkyT9VHyYLi9303UtUx7SHbGOWVW7A7r04nsuLLj95fxIrKmsa36AXRPpIUnz6f1QbcoYaExJOu9dAOv7cOne8p6UV3fVZ4WtSeVwVp1nKhPkwfDTG2yfTBJ1sdEbUpUpqlKP1EepCqTVGWc3h+ly5P0/iRxMFw/GK2Vh9v7k63SeHNvsrU/eVruPa30NyrDrfJgq9TfLPXWy/2npf76Xndrb7C9N1zb1dZK/Sel3nqxv7nb39gbbZWGW7vq5l53rdhd29U2drWNgvY0j9eK2sMCflxQnha0p1n1KY8eiuh9AXwgSg8F6R2+8aDQfJyvP8w2H+elJ7vw6T7aqsN0E3IdNQcGO3iSB+OyMi71RmVteNBdlBU9L42yspaDiKq3U2Vpq4geiJ03xfarbOVleu+lTPFHycrfJMs/Ico/JssvMY1XucYbQuNBXn5QQA/21IcH6qMDdbs5TrfmDHYEZJbwvKSMCTzNYIeRPao1ozt9stXdLmtPCspbvPwqJ/+E6bxEH7zKVF8ia3+5Xfz+1s6fJot/kSj9JFl7JVn9eab2Kl37Yab8Btt6h5HfFZR3s/j9HfjuLnhrV353T3m32H+wP94oa8k9uF6WnpQ6T3akD0r47R30htB8m2+9zNb+Ipn/z9d3frC28xeP+T99SP/15u7LqcqrZO3HqepLqeprieJbid030gdvEPV3ktU3kgevJyqvbZZe2t57eXv3Z+nKy9uVnycrr23tvbpe/tlm+efbu69tFV5by729VvjeUmqfy50YNN1wtPrNrXnt2gN4ocAbRblV1GeKdgfhPQR3SL5TwJ2C7rHyQtWea+qzLnrWRfea8qyLPp52P5l2P531PpyoL8bqi4H6YqDdd5UXqvqhpt131dsevuw3//7O/D/+21/8z/94Yes5qsqSkszLI0EacmDAogUN5hScUWBBYp1VDBGbHDJpvCDAlII6jzwBeQJyOWSTikNjl0UujV0CGCy2WGQJii0oDqe4LHJ5xRVUj1FcRo0oNRJxlIMBBxwKmDQyeWSLwOWAS0GbgDapOKTikNAgZDMlmwlopJCRgTolG5xkisAUwYKX5yLWc6qRQ7qomrm+l+0G2Z5fGgWVidPSfWkRACOEuq9YYT841qJjbXmhBpfD8GoS3QzDq9Hyara6sFZni9XxdHkyXp0NDi96h1fq8rq/vB74FxPvsuudK/4xcOKO5TUXQXUalkfhwSgqDrxs18n2/XzXzXe9bM/nNI9BPoNcGtnbLeNJVV87mNKtcU6xWvbF4tkX3odfn3/97Yff/t2L33x79+1Xp58/O35xvmFlgX4AACAASURBVDqPvcNw7LmtsZEDU6LWS5a76eqUgYGoxFklznWPBPWExisGxzwM8+oyi8MsDrLYz2Ivq3oCdgUl5GAgwCgLlwKMORjxMBZAxMo+JbmJhv6gMntQHmVqkywODmaH3dW1eful/eLr4OOvjZsv+oefHExOBRgmq9ONnd6jXG+tPEw3TRoEnHIoqMsc9kXk8SigQEDjgAYBLXu05HCyz4CABj4HPE52KNlNt/Wtg8FmpZesqlSzy6Lp3lhXA3N2uJweXzkXJ8H1oX58PA0izVjsaWO2M6CbvUSlv1UeJg6GdHPBtE0aWCLyRejyssPJtgAcTrYY6HHQ46DLQpeDDg9sTrZ42coClwUOLdk8cL+TZgnI+e4hEGVbgC4PbAE4InR42c5BNw/sLDCzwM5ih1McWnEE6HHI5ZCbxQEvu5xkc8BkoEEDk5V0XjK4jvHHnwOYHLBI2aChTQGTkox/PioGK1m8bAudBSPpJLCojk23db5jMO0F3ZlT7XmmtdiqT7frk2R1tLnfW9tTN8raVhUmmzjdUnkwKSnjWr8n63NkBMAMsWdr3kKzTGyEku63Z1ZtONlTekJbI2tq8kDZqqCne/BxET7ZRetFbXO/v1HspfYH6XIvWRklKsPtymDzYLhRGW5XRonKZKs82iyNN0vj9dJwozrYrPS3Sv2tveFWebhWHqyVBxul3maxv7U72NjRNoq9rWJ/e7e3vddfL3a3Sv3tYndzp7u+O1jb7W/saBuF3tMd9emutl7obmTxRl5dL/S2Ct1Uob+VVzcK+HEBPcnitSxay6KnOe2DAn6rIL8htn7Od17npTe4xptM/R2h/Qbfep2vvsHvv7fbfLwHnux2nu41t2qtjXqNBFiAwzwY76FBVdMqvd5+b1rRjByYclKXB1qqjR/tw6cH+IPd9jti/a1s6xW+9sZu5+dF6eVC++Vs/WWi9DpReo87+KDYfr0K3pWHD1uTjYMu0e5mOgOmH7PzM3p2yo8PeaQX5HGuM+aRTvXclGollMWT9uBnQusluvYyWX1jV34t1/w5U3mJ2v/z7d0/T+7+i0Tx+2zzhzvwlSL+Wan3A0H6Md98Tay/vdvcbg8YMGIHem7mlGdOWz+WvOdy9JkcftiO7mH8ApiXnLR4Py+9zjXe4Jsf7OH3dtrvZQ/eZSqvp8o/29p9KVH4ObX3Dlt+jS+9wu79NLXz0kb+1c3cK5viK8n8z+jsqyT9JsW9RbBvJanvnbWlC0m+kuVAkc1zO/j9/eREd5F8CeA1xLcAXwNwi+Vb1LnB7XvUfo6k5yp6oaHnCrrH6FZBtwjdAHCL8A1UryG6U5Q7pD7DyjNFeaaqz7vd+17vrte/6WsrWF+Na//4i/j/+V/+8Ps/nHPdwpNGmVfGArYYaLPAYoHFy64AfVKyGeQK0BWgyyseBW0auYRsc9DjoE0CiwIuIRtpYCQ6MwIaSWCkgZ7szJMdPSNNM51RShol4WxTWmzLBiktGGnOgAUN5zSeinCeQ7qAjVzfyQ/c4tjbn9qNhSubYVsPG4tQtuKufz4Ob8fx7Sy61OOLRXTej0+78dF8eTaITvrx+SC+GYQ3k/ByEJ5r7nHPO1acpeTEDTNs2nHNDvfmXmkSlMdBceDu9t1839sZBoJmcwOH7dqMatOKRWIzg4wM0lnssrLHAJdCLoE9WglYLWTUmMWxiJcFFIs45vCKRyteWbHqkleWPDri8FLAcVY9zKlHOfUoq6wYGKfa/lbLSDQNDlilnt+Pn4X33xx/+Ztn3/7uxa9+ffb5J4cf3V1++mJ5ce5enFqnR0MvaE10Tu6naupWrU9ItoDDnLbMojiH4pwSiTjkkM9jj8chC7zv4DJO8nkpoqSAAREnR5wUcTBiUcSimAYrFixFKaDa4Vbd2jgYPS0N16tjCixyfa9unk5PPlx+/O3R599GL341Pf8cBpc5ZBDNyVqp914OPtlVE5Ux1bQFGIs4FGDEAZ+HLiM7NHBoyWU6Hi07FHRI4LLAy0JHRN9JpzyqYyUa4+3KIHMwIA4UvtOrDHW0mE5Xtn597V5fHd+dLK/PF4dnmuu2xvMiHJE1jThQ0xVts6ylmjMWOYLisygQUSTggEeeAG0BOjx0BOiIwGaQwwBHBE4euiK0eWDykiUCW4C2gF0eezx0OeiywBKhnYW2gBwG2YxsiIojYEeEPgs9Fnoi8MSOzXVsBriE7JDAZoEtAkcArgAcHpi8bPHQoWSTkHQWWizUWcngJVuQbL5t85LLdyxW0on2XGga2Y7JSAbZnrMtPdNepNsLorWgmnOmvaDbi0xrkWyayZaVaMzSjSlZH6dqo0R1sF7Snu6pT4p4s4KTdSVRV+nOMI8mJW3cHk/QbKZZvmYFXcfF1hyahqSHlb5+MBiVNE2UtUxN3dpXNkro8U7r8a78/g76ICs/3VHW9rpr+4O1ynBrf5Ioz7bL40R5sL032C6ON0ujrf1xYn+0Vept7fU39gZP9nprpd5mebBV6m3v9x4V4KMC2trrb+70NnaGTwr9Bzn8oKB+sKs82VG38r31XPdBXn07j97bVR7vqBt5vFbAH5R671UGjyuDJ8Xu07zysKA92h+sN3ob7dFGffSkgB/l4JMdLdHSCWiRkv6orH2QU97L4sd7akIabcHhmtR9K996g62/JVQ3azAFhgSapqVhsgLpOqQ7OAX7KTDdHbrF/qLUmxSglpXQwXi2N5mLw3GqAzd2aw+ylTeEg5/n6i+J5b+i83+6LfyLTf77T5n/dI39T9b5/2xT+JPM7p+ksn+ZEV/hqq+Jrbf34MN2P6VOssPFgR70gttu+El39bl2+pl6fK8unzWd6wP9tGOetPRlyz1re5flxdne/LxgnFPzY2Z0SGk+0TW34Pj9jvZmHb1dkV4rtn6Sb/yYqfxNZuf7aeFPCP7PCOGHCeblFPcyJb4pFt4SCq+LO2/l9p5m9wixRIm7qVyBPyjvVsv5eiXfaecPGgfVTrPaRk15jPCiLxtj4Ayh15Mt1PzeZat92ZYvJPkYdMw+tF4c2r+/04O535HPALhB+BriKwyvsHyjgmcKuEPSLZJusfwM42dQuYP4GcY3CF4j5Qr1bhC+x/heUW8VfK0qV6p6rWrPtN61qt6o2q3avdWUSC5fm81/+jfP/8M//S6+mXGdIicDBk0YqBPyIgNmpDxLtydpaUx2Rpn2gJSHtDwQ0JyCOgVnpDxi0IyS57yiZ3uLQl8vjeyDsVVduKWp2TQCbMXYPtSCC80/U9zzrnc29I+GweEgPOwHq3F8MolORtHpML4cxNe98Krnnw3CQ9UPZcdtG05H95t6UJ/H1clybxwVJ0Fx5osDm+laVNemuzaj2pSip9GCVEwCzChoEMjMIJNCJo09AgUJxU+pHo1sFjuU6pHIYZSAVSNBW/LdmOpGTO+Q1lasuhS7S1FbCr0V111lu4f5bpzTwqwaCWrMqpGgxVklFtWliOKcusxpq6x6WNBWO91lVolzaCmqK0FbFdTDHI5FFOWUZVYJBW3Jq8usEos4ZkGQaFpPypO12oRVbMk6t2++Ov3qd1e//ruTr3/jfPoL48Wt/TwObqLw3D+6PZ0dxlBf5DooXUXre3h7f8R0TAEvBbwUsCegUIABj1wWmKzk8VLIyR4HfA5GjBwysssAhwU+K7mM5DCyx8g+2wl4OWJBQEouAYOk5CeaduJgtlXup5oTWjEq+mHv5M55/s3qs29Xn3xp3X6hLJ/XF0ecbK8Xh4/zvQe57lpxSDctHoaCEnMoFPBSgD6LXRKFNPR42eZkj5UDVvI5yedBICC/gIMs9FjgMMDOtBdbtcFWVdtuIA53S/2ZNDf7gWmer4Lb2+P76+XtoXt2Ol0edW270h8wHY1sjbb3la2SmqyNMu0FJ+sscFnoZpGXQ7YAPAH4OeRmkScgW8S2iB1WtjnkccjlocNBm8eOgGwemiwweNXioZkHjoAcFrs8DjjocbLDyRYvWZxssdBhoctBm4c2K1tcx2TaOiWbJLAY2WAlnYEmCXQWmELH5Fo6K1mUZDEdg5NNpr3INudiZ0Z3dLqtc22daprpxiLTMsi2kWqNU+1JsjVJNGfJxjTTnBKNabo53W7OU80F0ZxnWotMa0E05pn6NFWfJaqT7f3BZrm/uadtF5WtHWmt0E5UcKauUZ0+Iw9z2rg0HNens45uAysETtz1nJ5rQj2oT/3a2KwORzmItg866xV1cw8kd6UH2da7efROAT3Mo/W9wXp5+HRPfVhETyvdR/v9x7X+2kF3fb+7VVU364Mn9d56Y7BZGW7tDtI73Ux9so7N7Z6bkudbe9pmQdvYH7OqxfT1TNd4Wu09KiprO10KGOm+neza2+3ZWrG7VuhtVScppD/tDJ82ho+K2pMddXO3/7QyfrQ/2tgfb+7113a0hznt0a7yqIje35HfzMpvsJ13BPg6J7/ENP+KavyAbP51uvyTTPGHieJfbu7+2fbO97d2/2yz8INE7odU8a+pnZ/y+68I1dfy9QeVdqba3kX91sLtmCEOTvDyTA6OJP+4NF2WJqtmcIZXJ9PDo0F01LaXZX2ZGy2ZYZzRbBJMU63eVktba+BHdfygqry5D39UbPxltvznueqfCpUf8KU/S3HfT7P/kuD+ZYL+iyT3V2nhpwnqpRT/k2325RTzOsO9SrPvijuPsnsb+b1kuUaU6mKxVSlLzboMWm2t1ei3q8N2fSq1FqBlI8lCcC51zLbkt9pxpxl2qn5zz6vmnUrBKO9a+3vm3o6+m7cKOSPHTLnEiN0eUpsTeqtHPP3eaat20Wldye0rubWSmvZEiz49dL45H7kjH0lnKrjG4BqiCwSvMLhGnUvUvlDkCyRdQvkSgnMFnWP5HEpnQD4B0hlqn4PmBWydo+YJrJ+hxiVuXavydQ9d9tFFD9z2lLvp4HDQjHv5P9zP/q//7ff/9N99YZ7g0qSGF+Oh6fetsOvE2Flid6k5q350NFoeTpfLRRBPg8OhH81Xh9NoNfSOe8GZ6q663qrnHSn+YccO247fsZymaVdm5sHcLU+svYm3O7B3esbO0M5q85w2Z5VZBk5TyiKlmUmkp+GCkOeUtKDAIiPPSWyRyCEVj8QeAZwMdNPITiErhVwSRDSKGRxzSpRVIw6HrBKK3SWnhnw3yvbCrOoK2Oe0mOjGZDfIaWFOi3gt4pQwqy6zWpztRqIWcVrA9pa0Fou9Za4bM1rEdCOmG/PdZU4Lc1qYVUNBDXltle0dZtWYV2JejVns8djnUZhTliKORbwU4VLAKwZFAl4KSswgn0d+TgmzKBBRwIGAQwGvRDyKRHTI4FUahRtt+8nB9FF5kGwt8oMVDp75H/7G//QX9vMPjz/+zL2/Mk589zT0LpfLy+jwPJr4Xrnb397vPCmi9Yqarg9Z4DFqzKmegAMOhTnZz0ouI7s0DGjo09BnccygiEIhhUIGRZwcMJ3v7NY+iwIWBCwMGejz0GOAk5KN7fZsrTZ8ejDePBiT0qw48NTown7+lf/Zb/1Pfhd99M3o7GM5vMl13WRturY/erjbfVIcJOoLQnZYGOdRUFA9QfVp6DOyx0OXRx6HPAY4lGwzyGWgywCHxwGnBrTiMopLAYdom6nGeLveWz/ARBPnUa/anyFjPlvZ7uVJeHseXC/di3gQx9CNJN3a1XpUW8u01HRVTZa6RHVOtg0KOYIa5BQ/C30BuwLysjgQkM0Bk4XfpUJZWWyJyBAUO6/5WWAzssFAS8DuHyVVwBaALX7nOkQeixwOmLxk8pJFd3QGGCzQecngJIOSdEo2OGjR7QXd1inZSLfnTGdBtWeZzpRuTajWlOgYRNsgW3OiaaaaeqZtEC0905wQ7SnRnmZas0xrRjZnRG1C1mfp5izVmKQa40RjkmhO0o0JUZtkqrPMwTxzME03psn6JFmbpmrzVG2aqk42y+OnlemTynjtYLBW1taL6sMCfD8vP9iVH9VASsKs1M0q/YKGG4ueZE+Q76lePHatoTcFS49aBImRXdQtRgKpWmfroENjVej3WKxt1cG7+fYHu2itpSX7BjHx6b6/XR1vlXrbRTXVHG3h+QaabzVHiVIvsdt7Uhmu1fsbB8p2tbe5p20Ue1s7vbVd/P4OeK8AP9hFD3a7H+S0dznwOtt4nW/8jK79lKy+RNd/Slb/mjj4Uab+cvrgZ5nyG1TlZ1TlJXr/p0z11az8eh4+KXcTtX66Ncg0RputwTaesT2fHnj8dCWODivmZdU6Bf6F6p2p7knbOipZh/v+VdW9qZqXFeu8MF/mpkFxZImDwRpWHsjqBw3l3QP5rf3WO03pQaO+XS8SzUqqUdtu1BLterJZStd2iGo5dVBPVqqZWiVR3t3IZZN7pdR+lWpIvATy7WYHAihLcrOhtA4GzcqkU1uAtiHJRkdyAIhUGMCGjxqedBC29736rlMrOvvFoFxyirv23o5ZFM1d1tph5wI549IzdlvnEjNme8YmDDphEKk5kV6Q6XlqW89sL4itRSZhZraNzLZJZUwioxNpnSJ0kpolU/NMekqkv3fRrp9JjUO5uQLtw1Z9Kbf1qaT/4nj+qwvT7IWt/TPcPIO1C1y7UutXavW6V7/ot64H8v0I3A6l6ym8X8APF+gTXfvMHn3mzj61R1+7s18F9tfB/Jto8O1q8JvV9FeH81+e6L88nv/q0Pgmdr6O/F8f+h/7/dsj8G//4fj//Q//6r//b56Fhw00bfYsS7GCpuXUDa+58PZnTm5s5oZ6sa/v9Ba8MhG7EwaNSDgl8JwAk7Q8SoJJEuhb0jwhL7Y704Q0S0rzNDSSwEpCIwMXFDRS0Ewji1JdSnFpHFBalMReGngMDng15JErADuvRBwMKBjSSsQqAa8EnOLzqi/2Il6NBHUl4qWAw7wWFdRQwAGnhIIa8ErI4zCnBAUt4LHHKzGpxXQ3znVXghbz3SWnxFkc59WYVwJeDTjFp5WQ6kY09kU14NVYUGJRWQpKLCgBpwSCFvFqxKorQVsJKMhqSxaHDPZZJaBRICiHHFqyMOZBREsBJQc0CBjkk9glgcODQJR9XnZp2aOgx+FQQCENXQYFrLKkQEzAkMYRA8NMy9mq6k9K88flRQaHDfvCuv40/vJXqy9+efrxp+H9tXN95p35wXXk34XRfeieHmqmK0JtvdTerMLt+pACbg4tc/iIhhGnBbwWszhiUEihKAMCGocM9Fng8SjglYjFoaAEAnBE6PE44FHAQ4/FAafFrBqKaijgSEQR0zHT9flmdfJ4f7RWnTKqU9ZPuicfGs++9D76VfDpb5wPv+kfPWsZRxw0NsrjpwX1UU56vKdtNQyq7WWBnwVuFgVZ6PPQY787HrItIFfEjoA9TnZ44HLQ5ZDHKS6HHQH7DPAybTfZHG9XuhulLtno87K6N1hUdR+4jn7o+len/u2lf3foXIWD1VLzAjgb7sqAamnpmpo5UBIVZbs2JGWdV01O9Wgl4pGfhW4OOAXoCtDmsS0Am5VNAZkcMAVkc8BiOgYjW98ZDynZpCSd7iz4jsG3TU42GWnBdma8bLCSQXUWjGQwkkl1FuQfmXCd7iwy7VlKnpGdGdFeZNoLorUgGnOypZMdg2jOyOaMaBhEU6daJtUy0u1Zsr3Ybs5SzWmqMUnUx1v18VZ9lmjO0s1JujZMHQw397SNsrpZ6201x4nGbKs+3m5NthrDRGtEwVm6M003RkR9lGlP6b7LTvzsPGA1c6Osbe1rG5Uuoc6Y4YwdzdNo/Hgfb+y36A7gB8ZWV09NZ7vWtGGNJc8BQYj9xcgfdnWtNRmXh9OdwYhstTb3qu/v1N/MNt4Rmu9xrTeo1qtU42ds8+cieJ2T3+HQOxR6m5bepBqvZiqvEdX32PbbTOsttvkm1/gpW3lFqL6ebb6VA2/vog8qONHsCnCSRQtadTKqy/XD3Hi5N1nV9SPZOYHeMQrPwPJSOrxthHc171nTumoZx3U92pt6B1O3OnMLM4cbugmw2OxMH1bUt/dabxZrPy9Ufszmf0RxP+G4v2H5V5jCK+ncjzK5f0nkvp9iXqHEd7jcu/nC093dTKnEVirZZpOq1flaI1s5KB5UG7V9pVPWlINxt2L3GtFEOzFHF1bvxlKv59JKPQjkcijtL9uVZfsgbJS8g2zU3j1RWkupGreyfiXplhOL3dRY2BwxGzM+vRDIGZue0QmDTVlsyqSSJpWyiLRDEzZLGSxlcJTF0DbDmhRj0pRJkyZD2RztkYRLZmyGsBnSIjMuRdoUaRGkm874NGFQKZNImSS5yFA2Qblp0slkzEz6e3da69mwfd1rPevD+/Hg+Wx0Odficzf67Qvvby8OjyafeIMv3d4v3O4vg+Evw/Evw/E34ezrYPGLcPqVP/zU6X/mdj+3u5+b2hf24GN79FzvfzjTPpqqL2bK/Qw/n+L7Mb4eyNdDcDsA5110poILLF1A6VwDK9R08O7Nqv1P/9Xdf/wfv74776Wau+sSoNUJiQxS0hls0KqZQSYNLA7aAnI4ZHGKRyOfxq6APRY5BHJoZPDYYSSb7jgMCEUUcrJDSXYaOAz2OORRwONgKOCAQR6terTqUtglcUCpEa0FLLZzqp9TQg4GNA5IJSAUj9YCRgtY1We1kEYBjXwOBXTHYaHPYZ+GPiV7jOxywGUlm4cei30GeCwIMygmYMSAgIBeGnoMigQYZdGSU2ICeiwOWDUmlIhGAY8CAgYMjDgYMTCiUUCigEQhrcSssmJQxCOPwz4PQx5GFAxIHJEwpGHIokjAMQ9jRgpZ2aehS2GPUf7IPwswYGWPhj4LPFH2eegyksPDmAYRAwIWBhwMOBAKeMnjlaAcUnKcaDlr+9O1Yo/ujBvm0fDkw+Mvfn/yxd8ef/mr4KPnxv2tcXVsnjnLq6Oz6+XhTTQJnc5oTjeV9T15c19JtmYM9gUt5tWQw0saBoISiNgXkC9gn0EBg0MWe1nkFJArQk+AoQBDHgYC9jno8shiJYfrBCJwBRiw3+0G40zHT7Ts9er8Sam/cTBMNMe74wj4l4ubj9yPfxl99vfLz35j3H4MVzdl65QFxsZO72FWfbLT29ob0nWd7zhZFBaUOKeEPPZ5JeSgx8kej1wOWzxyBNnjkEtjm4QuAxwROQJ2stgVZJeUHEqak61h8qCb2FczNUWEamkybVpe13esU9u+PrKvr+Pbk+giGAUOtmxpMigBidhvb5bA1gEmaj2yOhDaOg9sDrsCcHnofJewwgOLBzYjmTSySWCSksF0DEbSOWCwHV1s62LHZNo629FZyaBlg5AMsqNzsslIBiXrHNBZ2SBbC6I9JyWd7uhUe8F0dLo5JxszsjWlO3OmPeNa08TBKFEdbR8MEgeDTGOWbOjbrUVKmqTlcUaZMj2ThHqyuUi25gzSdyZBUQ+Lpp9fuCkw3apPtxqTNDKExZKbh7mFRymLTH1EHPS328PtrrGh6pvSONUeb1em6fokUZ9s1cZr1e5mc7BVHyWr0+3KeKsy2igNnuz2Hlf6D8vowU7nnVzr7VztvfzB41xls1BPlkGyWs8rzbKq1Eaz6lQHpqEa09p4kdMWLJ4T7S7RUkmpT8ojDuk7PW9n4OX6TnkSY+tMiy6V5TlaXYLVNV7dwdUdPvoIHn4oR7cwvOy4J1VjJUwDehRyqs1iI9EZJxr99QpaO4DvFOuv5Eo/EXZ+QAh/nRb+Zov5SZJ9ieB/mmZ/RAivcjtvc+IjMbu1u5Mp7XH7+4V2Y6fTqkDcwBhocDhCsxHQh8AaI3OI/cXM0aexMTnRJycj5XIsnw5qJ1rtstc+RI2TTvO0XosPKlG1HB7k3H3B3hOsPOPl6DmXnPGJhZBYcClLIE2BNIS0yaccPuNzpMUm3Rx5WM0fNQvHrdwV2L2GlRul/aLbeKEeHJZ4R2AcjvY51mMYl+cclnZYymZJm00vqO0FnbCYlEElF0TSoEiLYQyG1hlKp0mHzLgUadKUThMWTbp0xiHTNk3aBGmRxIJKW3TGIkg9Tekko6dIJ0NZKeJ7H8/lj3Tpcx1+udDuR+qHY+3ZVI0nindiB//wwv32wlzAo27zrN+61BoXWvME105h/QTWT3H9GDVPQOcMSudQvoDyFQDnCJwr8jluXSntKwVcYXyJ8BXClxDfYvWZqlwpyrWi3HeVZ13wXFNutcF1vx/DqqPmfvts/B//h1//2//y026grcvVLTgSNF/EDocNCpgCdgVo09AkkUUih0MBCxwOWjy0ReSJ0KWhk4Eeh2MG+RxwWNliFI9CPo19SvFoxRehJ0Kfhn4G2TS0WeQTyCWgTUOLxS6leDT0GdlloEvDgEUxDf2MbJGSlQE2BR0aeEzHZTouDcI08DPAI4HLAEeQLA64BPBSsk0Dn5T8NAhIFFJykJHdFLAp6HMwFFAooIgEPoVDGvkp6FE44KBPAJdGEQ1DBkQUCCkYMDhgccijmIexgJYMClgU0WBJwxWDIgYHDPJ5GAgwEEDIw5hVIkGLGRSSKGZRxMNQBIEIQx6FghKKOBRRzIKIBRELgixc5kGcg1FOjQUcssjnFJ9FPq/GjBYL2iqPY0b2EvXZ05L2cK9PKxFcPbef/eL8N/9w/uvfnnzyuXtzObk8mi1N9zKK71bPXpwtryLFNYrdHtFUtiraZqWfbMw4FIjKqqDEouxRssMqAY9dATpZYIvQ4YHHyaEAIga4HPIEFNDApYHDyw4vOwxyWeTzsi8AX4ABBwIehrwS0yjYbupbtdkH5cG7RfVxRWPhbHcWy6vr2c3Hy8//9vyrPxx+9rfTmy/l4LYyDKnm5EkWv8/DhwXlSbG/3bBp2eOAyyCPQS4n+6LkcMAnZJeWTVayOdljgUNDm0G2AJ0ctETZEKDHQ/c7eR4hGcnmNNUYJmraZlVLHqCcrFYGw5ZhDkM3OLdOnp2c3F1cvIjjK2+2jODC3u8PZAXcAAAAIABJREFU+Q7cLIGNMtrcB0R1SLdMRtKzyM6rLodsGlg0cFjZYYHJgDkjzQXJ5joOJ9kCtLOSzkkGIZmEZNDAzLTn6cYk3ZpuNyaZzoKRDFZasNIs2Z4k5TmLZqI2ZdCU7czp1oyGi/w0LNvxvuXvTV0WmGRDTzfm9MDNe0eiHeftmO07qeY81dCTnQWh6gk8TSnzNJwkW4NUfZBozbaak0S99/Sgv14dJuuzTG1KVieZ2jRRnWwcjLeq443KcGNvuF7sr+8NHu523ysob2fhewJ4h5fe5Jpv8c33xM4HAnibk97Jwid7ynpZyXRGBJiQUBe7Qb4XZXt2aWo3raDl+Pj4ZHbzLHj+6eqzX5/84r+4+ObvvJtn7uXd6WdfnH3x6emn98v7G/v8FjmH1bkpKjghtd4pld7aKb4u7v6Mz72W3f0BlfsbuvjDtPjjDPdjQnyJ3nmNyb3DCh9w/KNcLlnco8p7TPWAqzd3O6Ak45bW04aDxbwbWP2V1V/q6pE+i/RFbC6OZsOzeffe7t9P5Q8X0v1CuhpJNwP5UmmddaqnreLhgbCqMGGJCHYyXo4Id4gwnwpzpMMlPCHt8oTPkw6f9oRUyKVClvR5OhCYWGRDlgmyvJdlAo6IBTrIco7IuVnOE2hfZKKc6AqsK7KOSDlixuYzDpe22G2DSxjs9oLetATCFJJ2NuHlMxZLuhzjsZTHUD5Nuwzr8ly0w19I+1eofI3Lx+3isrEXVfLLEhfuEG6WMLmMwxI+lfFo2uE4kyZMhjQpwmIIgyEXNDGnMjpJWUTGzmSMDGlk2EWanqcoPUl9L64Vo/beUbt83KmumrWTRvW00ziELV1t6WfW7O/uRh8fTifqEYLXCJ4h+QrBGxVfK/gKo0uMrrFyAdElRDdYvVG1K0250fCthq4wvMbKraLdqd1bRb1TtVvlOws3ulGVW1W97eI7DT9Tezfq4LrXOx0gF1ROx/V/9+3J//2//u6Xvz3M9Xcf1YspPOEVJwsdUTJEYHDQorHNqK6o+jxyWGzT0BSxlwUOi1wCuTT0GODSksPIHoUCAjhp2UpDOwMsSjIZ2aGAS3ZMqmOnO1ZCNjOSzkomI9mEbNF/jKKzM7KXAUEG+KRsM7JNAJuUTaJjUm2L6Tik5BKyQyOPRg4pG5xs05JDQo+CHg18CgYUDmnsU8CnUEBil4IOC3wW+hzwKOhTOKKARyCPUXwee7wacmrMoyiLIw6FLPJ57AkooFBA4YhRVqwS8zhiUcziJauE/B/RmzCLIwFFvBJxWiyooYgCEUYiDHMoyEI/hwIO+ZwSc0rMoZhTVqyyZNF3ctgwh0NRCQQUsLLHKSEDPBbFNIxoGHDAF6AvKoGohKwSZ0C0Vls83R8+KQ1S7XnDOF5cfX76zT88+/p3q48/M69P3bPYOAv1M9u+8KLL5fLiWD+KO6bFov56WXq6p2ztD5OSTiA7q0VZHGZRKOKIRRGLAxY7LHZZ4DHAp6BHQ5cFLgdcGrk09HkY8ijggEd3bFZ2BeizssdCn4MBi0JKCWkc0LKbbJibldFmWXtcwGulLglG5Xmgra7d+y9XX//++Ovfrb74zezms7ZznhvY21XtSQ4+zKKHOXVjb8a0DBH4HF6JMBTliJVcVnIZ4NDQ5YDHtE2uY3GykwVOFjqspNNtnZVNRjYZyfxnW4ZJtmbJam+rOlyrqNslxFTQDmiXp922Yw5iTz8Ng+vT+O509Wxpntko8BuT2Z6qUE05UekkKmi7oiVqfaK1IGWDhgYLTb5jMe1ZqtlLNYeZ1oyWFow0p2Q9JetEzxXMVdY6LDtnuWFAtuccMFm0KJirgn+070X7jkvhGdlekG2dhAY99FLdeVIZpdCEludMa061FpvN8eP64LvZai/Itk41dKKxSNen2wfjRG2WaS6StXHyYLhZHq7t9dZ30MMCfjcH3hbktzj5Tb7zc771ZrbzttB8P9d4UJQ3qxrVmQh4IfTM/Mjbm62q+il0zwaHV72jq8Hp3eD8w/7FZ9rpp72jj8ZHd8PjS3R0duAfVrzjffNkZxju9jwRLwh1sib13quqb+bhK+TBy5n9l7bzr2xzr2R2fpRgXiGo1xlibYdJFbNCtVBTCtp8bxJ0rePQPwmCw8XC6g8H6mza1xcDzxwunf6ROzwN5ue+fh2a95F5H0w+CvofOviFha8n4HaCb8bK1QCe4caVUjsHe6dt8ajOrva5VYkLCkRUoJwc5WWJKJdycgknmwizlCekfCEZCnQkcHGWi3NcINK+yIQCu8qxcY4Oc2xYYMICG+eEZVb0RS7Kc1GWigU+FLgwy0VZPhY5T6T8HBkKZMhTfo5zspybZV2B9ETSF2k/yzkC7QqUn6Vcngh4MhRoT2QckXSFjM0Tnkg5HOFwpMmRFkfbHGWztMewLi1YDOeIrJ0l3J2MVyT9Mh/VC0ftnfN24RaXz9s7foE0maRDER5DOTTpUIRFZiwyY7OkyRELNjmjtmfpzXlqY5pYn6S25qmkTmQWREZPZ7531Kwfye0zqXUmNY6k5rksX0jyuSwfQ8nqgsF9OP3DJ4ObyOyiUwRPIbiD4BpK1xheQXSN8A1GVxjeYHSn4HMFXmr4VlNuVeVaUW4xvMP4Vu3eqdqtql5hfKWgS0W+0NBlV73pqs+6yjOte6v2b9XevdK7VbpHSI7A3meh9O//64//z3//txe33WQ796gDGHXOSDonWwK0SGlBQ4OR5xw0aGhQyGKQzcsmAywCWiRySNmkZIeU/YzspYCZlnRCMjMdk5CsTMfMdHS6Y9JtMyOZKdkkOgbXsdm2TbVNumMysk10rLTsJiQnIdmM7LGySyKHAjbZMaiOSUs2AxwGerTskLLFYI9DAQd8DoUCjjglYnDIKSGNXBb7DAoI6DHIE3DA4pDDPoMDGocsjlgcMMjjkMfjkEUhD4M8CkQcCsgXcSDCSMARDQMWLbNomUURjyNejQQl4FHAQV8AoQhjQVkyOOTUiEM+D30BBQIOGegJyCsAPycHObTkYcygiIQBiSNGCXkcZpWIxz6nBAIOWejTMKBlnwIRBSJK9hkYcDAQoJdFvgADHkYCCgS8FPARhcLttrVWGj4u95/sD3KDUFneBvdfH3/1++Ovf7f85Ev9/HRyHPUic37sOBeBexUHz45mh8HBaEF3homyur2vbVdHmbbBIJ9XA071WRDwIGCBTyOfQT4DAwb6NHBY4PLA46DLfcdjA5eXPR74PAgE4HOyR8kuBTxW9pi2zcgOi1xKdmnJoaRFqjFbr0wf7Wgf7OCnJcziWdU8Vg5vzRefrb76u/jTv/M//qZ3cn8wizk0fbKH3xPBe7z0tNhP7E/YtiEAJ6suszjgO44AAlb2eMkRZJvrmLxscsjigMnLJisbHLQY2eSA/ce6JGiz0OGQR8tmojlPNsapg1662s1UMN+QiwjVJiNgmtPQ8s4s/+Yovrn0L/1BOG3M9exgyKp9oqMm9kGijGipX9LdenBSWd0UvXNetVnZIiSTGfuCs+IWQW4asNikJZ2VTUqapsFwG4wS9WG6PiKbE7KpMx2L7ZhEa55qTjPSItOa0e0FVZumK+PN8nC91H+6232QQw9y6EEBv5uTP8ij90X4PtN6xLfeF9prJZisd1kw5RVD7PvF+eGBfSb7F4PVxeTwdHR8Obp4Mbn+Ynz1xeDy49n1x8bVi+nptXp43QnO2+75weJofxIWuhanzEg4WGsq71XgW4XO27n2m3TtDab2CnPwQ7L0Y6r0GlP+ObX7JrXzLlN8KFQe5va2qpVMs57toJyESorS6GrdQde0hmEwiML+oT87dOaH5uja678I8J3b+DBufeh3PrHbnxrS/bDzol9/rlTuUeWmU7hqCtct/qzGHlaEaIeM86kon3Jz256Y9PikKya9bNoWM3aOtneyZlFc7NDGLuuVxaia8+t5Vyq5Utmr5Fe72ZPdwlEhd7Kzc7wjHBWoVZ5b/vPEeWFVyB5m2cMsvcpzYV4M8myUZ5c5Ps7ycY6LcmyYZ5eiEGX5ICcEWSHOC75ABgIRCXQk8l6WdbJ0kOV8gfFFxhVIV6QdnrE50hcpnyd9jvR5yuUZT2Q9kbZ5whMYj2c9lglY0mepgGF8inUowqFJmyEdjnDYlMmlZlRiTqXHxNqIeDRKfzAmHvXJx0Nmc8KlRlR6yhITKj2mqTFLj1lyJjLLVvmq2zxTKseofCIX42bebxbmJWG8ww1z7DjLfu+wWV+16hft+mVr/6xduZA7p5J80uqcd6RjCMyZNvvoyPr7jwZHhqlIFxBeQ/kSNC+hdIXQDcbXCrxU4Y2Cnqn4WgWXGN5qyrWKrxV8h6U7LF8jfAfVe6V3p/auFeUS43NVOdeUGw3dafhW1Z6p2nOt+1zt3Sv9e7V3p3WPlU6glv7w4fT/+99/9z/9u8+6TnN9P7vV6dPQ5WSbASYPTFFaiGjBAuO7ehxWNmjZSMs6gWwa6jS0aRiQwCGgQco60zHJpknLLgVtUtZ54NAdM9VapCWTaptMw6RbNt0yacmigUkBkwAOhXxCsqmOzUhuGtgUdFhgUbJBA5uRHQ6HHI45HHFKLMClCCMBBbwSUShg1UBQAhZ7LA5YFFNoyaFIwBGnxIzqM4rHKh6nBoIacjhiYcjLIY9iDkc8DngccSgScCzAZRaGAl5yeCmgJQdDFvs89kToCcDjZE8AIS9/BzSFLAhpEDAwoGWPRSEDAhaGHPAFyRckn5d9HoUUCkkU0GrAIJ/BIaOEJPgjtUCiiIQxDSMeRazscSjkUcQDLyu7eRBkUcRDn4ERKy85FAholYORgPw0ilPAXT8YPSoNHpdH2615dX48Pv44/Phvz37xh5Ovvz385HPj4gjGjmrNJ4HhnwfLi8Pw+nQQ+43xmGlKT3ZbG5VhqjrjOjYLPA4HPAoYEFAopIHDAYeVHFayednlZIeTHK7jst9VXLQdruPRkksBm5VNrmOw0CZlm+xYVNvkJCMLA1YOaRASssfKDtM0UvX5Wqn/eAc9KWrp2mSna3T8s+HZR8Gnv/A///Xyi996z79UlzelYUQ3h08L8gei/CgLNncH6apOS66Awrwa5dVAQDaHHR7agmQK35UyQUeEThY4InI5aLPAEJFOt+ep1jRd71O1PiPNeWRmgZXFDoUWlDJnlCmHe2QdFeVuddAfXZwuPv8MXp5N7m/Cj57FN4fuRax6ZnU63OlKycbek/LBWgVuV9VUTSOaI6I1omWD6hicbPOSw0om09Ez9XGiMcpUhpnyYGtPebirvL+jvJ+VH2Sld4T2O3n5nZz0ZEemmj2irnHyJNuzhYFbmq+q1pF2eDM8vplf3Ns3n9q3n0+vv5jcfq0/+9q6+9i8vBwdX6DVs47//9P0Hk2yZGl6Xv0ZECQw091VXfLKzBCutXt4aOHu57gIkSJShHDtobVMnfeWrq661dXV3dUzmAGmOVQAMVzCjAaSRs4CBIwG0ECjkVsuuLiNzVmd/Wffec77vMucPc20hvKZx9fOKOP0UDl+Vjz5OFV/TzDeZdRf0sq7ZPFnePHPEtk/T+b/UTL3nyXT/zAh/wxPv0dLzwUZyRbYisYquqAapdqxeXpycXHUvaxFwcmwdzYf2+tJsBl07iYXny9PP5/WPhtWH8Pqq+DktXfx2Ko9Nst39dQecjuFmRepUYacpcmxhA3ExDAV7/OHAzY+YJN9JjlhsTlDTVhmwDMDge6LVE+mhlmulxfDgjxQsqGlhFXYt+C0YcyP9Ekd9KswqDe8kyP/tBEdH03PjufH+qKhjo9hv676BbEv0BOe63PMUBTGIjPmiTFPDURqKFI9jow4asBTYwYZ0okBh/VYLGKRIUuOKLJPISMG7TNowCQjEg8ZMuAon6UChoxovE/hA5LoUZRHYx6NRDTu47hP4SGNehTmkbhPYT6NeOTbaRHvYPE2FnOoRJd82SYOLtDYORo7J15eUPFzEjunqHMSbTFYm8MuGeRCIJtp9jQjnmfks0y6Xcw5paxdzNjljKflPK1oq4Wummur+Q7QLjTlAlRaUD0tZy4rUleTbT3Xs/Kjan5UL46PQGhUOvl0N5N5Z1oqTErZRSW/LOcWamkJwEwFU0Vdqdparcx0rdNpdD5btH+4Oh2cB6a2sMBSV1cQLKC2AupWh2sTbk1jbxo7w9jo5s4w96a+s8ydZWxNY2tZW72x1q2VYW5Na2taG6u6qporC+6rtWuzflOtXddqm6p53Whcm7WdUb+pny6qVheIMyf7d3+1+H/+5x9/+CZijrJPK2oCniN6F1c6pNpC1QtEaVOazQAb1zoo7CZAN651UdhNwm5St1HDQQ0HAQ6mOrjmIFo3qdtJ0MV1D9feun06qNpGlHZS6SbUTlxro1UvaXiI6RKmz5ghrvu4HiCGnzQ8XPdow6NMD4UOZgSIEaBGhOl9DESk3iONkKr2STMkDZ+pRvhbKg4j1OyTRp80BqgeJnUbMRxE93AzxMwQM/uYMSBAhIMINyLMCDGrjxoRpvcw2ENgiMAIgRGm91A9QqBH6C4NQxKGJPQp4JNGiOsRrvdwPcR1jzIDSvcp3aeNkAABaYSUGZDQIzSfgD1M7/1pqPwnzkG8jUzrIQLDpB7hMKT0AAcupgeEHhGaR2oepTqE5mJGiBkRrocEDEgQ4ZpPQA83QsIMST2kjD6hD1FzFFf8Z5nLTzIXzzOnuNZS7NXp8qvRN39YfPPb6eff+NfXJ74HOpeVbvMsuPSXA387bo1crXVCKtpBWonnqgS0ESNImBFheIRuE7qDqC6iuQhwUc3FNB+FDqrbuGZjioOo3YTWRUEXBzahuYTq4JqDqjaqdfC3eWnVJjWX0hwK2jj0cBDQIGRgjwYBWmod5s8/EWsfi/CprCeVo8x5WBtdd6+/iF5/N/z8B//hV53Naz3ckpbzNH/yc0L7BVb5kIEHuVNUdRjoiaYvWD4NXaTcTpQvYsWzmHaBGw6lu5hpk6eR7MyK4VAbTeROn9U9Ru8wp91iMCyFs4w7S7XGVNWldRtR2i+Kpx9nq0/yted5K1nUM1ZVOb/Qu+75aOAue+56fDnuNXv2kX+eO2okc5XnnPhLVPpZsvBnicKfY6UPOS2ea1DmJXviCEd++jjMnA/L7sQYzI7Hm/Zif7q8Ptm87tx81776onv9hXv76OzuztavzNktGN1o0VXJnubOfaFxiYMTFJ4fKGefZI4+ks2PUur7QvldVvkFVXqPyv6cyLxLpH+OZd4lC+/h6fep3PNUDskXGQ1wmiGajULtVGscnZzV3W5t2DsZDi4WU385Cbar6H7R+Xx2/tn45Ith/Ytx8yE4feUef942Pz9TXp1kburClSWsy9w6Sy3SxExEZgI64/Epj43o5JQjpjwzE5iVxG5EeiPRmzS/TYu7lHglcnuR34jSRhZXsrRKSesUv5b4lSjMZHlhmZOz08HZyfCkPms2pqe1WfNodFKNmrXwpB6acKQWx2VpWhGHhVQ/J/t5ycsLrsy06GSX+BNvCBi8z+JTHp/Q+JgmBzwz4pgpTYwYYshTA54asNSAIQcs3qeQAY0PGDKi0T5DDEhqSFE9ButRaJ9EehTSo4mApRwKD2msR6M9BulTyQGBhgTm0ohDJwIy6WJJG092iHibQtoU2ubwCxZrc2iHQ9o8cSYxZznxIi+2S6Kj5l1Y8IxC1ypfwNI51C5No6ODFih3jZKjF21YtnWloxYuS6nLUu48l7nMyBeycJFi2jJ7IVHnInHBk+c0cUGSlwxxSZNtlr2giQsqeU4mG3i8gbxsIgcniRdHsacnsRfN+MFZMv7OvFyZlAsztThVSnOtMleVqarONbhW1bVaXkK1Z2lnneOLb9cXv9sd9U/tmjo3wEoHM6guobrV4coAa0PbQO3KNHeWtdHh3gA7y9qY1bVVXZnW2qitTXNjGlvduDKtnWmtTXNjmTurdmXWr2v1fb2+qer7mrWzqhuztrXq21pj2Tjqm1rfkD+dgH/3r778N//j96P7s5dV+mMAEL1LGR2i2kasFgk7tO6SpoMbzttWZFp3KdPFLRc1bMJ0Sd2jdI+CLgNtRndR3U0aPmYEJAxQ4CLARqFLWAFu+EndRiw/aQQJw8ENl9B91AgQ3UehjxkBqruU4ZGmh5k+akRJI0iYYVwPY8BLQD+p+0k9wKs9zAxx3SegiwEvCbwYtOPQQ2GI6REGbFJ3MeAndTdp+oge4LBHaBEOQgR4iO7jZoiaAWKGqNVDqwPM6GEwws0+YvQRI6StgDVCyggpI6B1lzI9wgwxo4caAW64lOGTekAaPmVGBIgIzcd1jzACDPiE7mO6jwIP0zwcRKQWkapPqB6lBaQWYMBH9ZAEEQNCCnokcDHNw0GAaQEGQ0L1KNWnjQFp9AkQ4VqIKh6mekjFTlZsRLGRcjtRvHxRbr0sXhwUzl/kzl7mLl9kTp/wxi/xwi/Iws+oXFyx4Hg2fvO7X/3t3735Z//1/MuvW/OpPfUX9+Gr7xav3mxWD9OG7XDaBWNGTK3PGB5neYzh40aQAG4CuknNwTQbg10cOoTmoYqLaG5SsxHoosDBVBtXHQLaqGYjmo1CBwc2odmkapNKh9TaqNpBNY/WHE5zGM3G1Q4BHcZypJOArgcJ0D0oXzzN1D8WjWdpK146Ysx2tjWwZtfe668Xb347/Op37sOX9cmWawSx8ulTGX5AV35JqM8LZ1JrpERzsNiVplv+fMBVQ8L0hctRobeS3ZF8GbG1DgPavOlgeidZaiLF41ihESueJivnRLEZyxy9SB89l+rP5PqHQvXntP4+p79Pq+/RpV+w+ffTpY+yKlqp5k8vTmb99XefffmX3/3wxzef/frL4e3d+Isv97/9Yf/Dd6vP7nqroOa18pdOvt0rdua5zqxsD5RWmG10BatLgFZcOX9aOPlEbnwsqh/ylXfJynu08udE4edk8X1a+SVV/oApfMjlP+YKB1IRSeeJXJGraExZ4xWgNYzTS9P16r2gPu03l6PuehTezgefb+wvlqdfLk6/HDdfDZufRiefB6dfetYXrcKnZ/JdQ7qpSjsoLkrUPE/PMsxEwqciMhWSEx6ZieRCIDcSs0nxm5S4k8WbjHiTFvfp1C6V2kmpvZzeyfI+LW/l1C6TXqfljSzvUtJWltbp1CotrWVhK4kbSVynxKUszlLSIiWuJX4tcauUsEhL02I2LKbDYjrKCb0MH4nUKMUMBbInEAMOG7JEnyNHPDoV0ZlIL3h2wlEzkZny1ISlxhQ5pakpjU9odMqgcwZZ0tiCJYYcPubIKYuNWWLEMX2WGvLUiCOHDN6j8R5D9mhqQDEjihpi2ABHfToZUKhPJBz0pYMddGn0ksEvKNTmkQ4XbwtIV6bbKfYyJ5wVpbNS2q0Ug0rBAfmuUezU1Msa7NZ1p6oG1UpQU9y62rXKXZBtK6mOmm2VpVaB6eaFc4m6TDGnLH7O4U0GOaMSF0TsDD9oIi/bZLJDJ1rk4SV22MZiNhlvEbE2Ee9g8S6ScDHMRpJ2IuYmDj0k2U0mumjcxuIunnRx1EERN5FwEgkHRTyU6CbwDoK9MyyWh6XSWC2NtNKsUlpU8nO1NK0oi3J5ohTmoLSCamSA897F5W93rV9vm95JYGgrqG0MuIRgAcFCB0uobKG2g3Cta2td3ZlwY5pr01qa1sIwN6a1NvW9ZVwZ5l63toa1Mcw1NDa6sbOqu1ptV69vq9amamyr1Y1VvarVd1Z9Wzva1o/21frQKPSb4h+/sf/j//L9v/i7B31UfAEkVD/h6i5ZbbOmzRg2VXUIy8YNm9Qd0nJx0yFNhzU9xnQJ6ODQZkyP0m3ScEjTo3Qf0/yE6iMwiGsuovuI7iHAjQM7rjtJ3YvDbhJ2EeAcAjcGHFQPUOAlgYNCJwmdBPQRGCZ0/xA6B8BNAg8DHqFHmBYcAv/QCBHd4wyfNQLM8OO6g1hB0gjjRoiaAWkGpBkkLR+tBij0CDWkjD5p9BD4loEHhOmjZoBYEWr2cKOH6SEKQ8ToYWafMiMaurjhY4b/9t0cBx6qB6jhE6aPQw/TfBR6mNHH9B4OAwS6SeiiwMeBjwAfUT1M8VEtwrUeAXoYCHEQYpqfULtJ6CU1L646h0o7VrmIFZrxYvNl/uRprvksc/I8ffQ0XX+Z1ZGCQVTqnNaQjBPBbIr1ltRoZ8+6xcuuZXcu+353EHb7/c5keTZeXc53F7P1YLOJlmNnGh2550rzonhxWbEdGM5O57fzr7778o//7Iu//mn2+f1x6DPw6F0O/hlS+QUNnqSPEMVm9IgzQsoKceATqouDDqHZhObhqo9pLgJsFDg4dBJaNwkcRLMx0MU0J6l5KPRw6BKazQCHVNqU2sGhi0GP0mxG69BalwA2obfzrUH2POTqEQFDCviM7tBGRBt+Urk8LJx+JFk/Z9Vf8Nr7gv6+ZEktf/T9m/0//dvlX/1X/Te/H3/zo3f9eWN6n/Omyfrp+7LyM1r5OaM/Eevx4kWs0Hwq19+Vqh+Itadi9SPB/EAwP5HNl/lqrNhAKw1EOaZrDn8SZltDGMwbg/nF8vp8+/p088XF9a/at994j9/6d58P7l+39tfnu8fG+FGLbrL2ONO25eaJUK1L1Xrh9OQ4cuxpONz2e6vOxeBC75xUmqagqi8y5Y/Thfco8SNCekEXDwXlIFs6yKXpSoVXLB40U8axenTSvDxyvVoYHo3GncnMm4y8/Sz6dGN/tTn9ZnX67br17abz9bz9q/Hlm/7RV07h9bn06YnwUKV3Krkp8+siu8wz6xyxEJOzFD6XyJXAbiRuJ/G7lLhLC9ussMuKV7J0I8vXcvoqndnLmZtM5iYjXmWlfUa6SktXaXmbymyl1LUsXsvCPi1tU+JGEjYpaSOLG1nYpIVlWtxk5E1aXoniKpVayfJKlpaysJKlVSq1TEkLSZxL0lKS1iJivs4uAAAgAElEQVS/ErgVz60FdilQMwGfp8h5ipkJ9Jynlzw7E5mZyMxEciFQC55ZCORCIOc8PefpGU9NeWrCkwuen7LMjKcWHDnjsCmHzXliwqJTDhnz6ITDxzw5ZMkBRfRorEchERn3qYRHYw6DugzisqjD4k6Kb2fEy6LUrqQdLROAtG9kO0a+3dAuGkb3uOoe6eGxGh5V7GPQOdZbNe0Mqh1Y7ippuyxdZthWmruU6AuRaIrYKRc/Yw/PqIMu+bKbfNrFDjtYzCNiLnZgU0mXSgRUIqTiHpVwqWRIYxGORkTcI+IehXkU5uAJj0Q8LGljSZtM2nTCIxEfRQMU90ncxpIBgYU45uOoiyUCHPGRZCeZtDHMQVEnkXCQpJvE7TjWTqDvjAu5YSE7Khf7pdK4WJpWclM1O1UKU6U4UQvzSm6plfqg1DXKJ/3T8+/XF18uz1q1kV5ZAXWhwakC5yrYALADYAvASldXpraxjKWhr4w/gfGVZa6qxtowrszq1rDWprW2rLVh7Axza5qbqrW1qruquanqq6qxscxdtfr29+1Vtb6rHu2skxUEIZRufPCv/tv7//vf/Pib3/QyTemFJlGNc7EWMqZDWw5hOrjl4oaLGU5C7yYNG9G7GHSSuhODThLaCdBBDAcFXUrt4EoXAR6quwlgx4FzqHlxzU0AN6baCHARy43r3bjuxKAXhx4C/STwEN1NGG4MeocgSMIwYQQJYL/1AmG6j+kRrvcQGMb1EIE+pbkMDHAzwqoBaUW4ESX0MAkD3Agw3cOsCDMDXI9w0EONHqoHmO7jhk+ZIWmEBAxII8KMtwg6wvQIhwGuBbgWESBMgiBpBLjuU8AnQYDBAIMBqQe0EeF6lNSDmB4ewvBQtQ+1TkxpJyvdw7L9otR+WTh/IjU+FBufSPVnkvk8pR/m6/FSFSmblHbMwTPOuBRrrcJJq3rRPnfti9A+D11vNPOn+870ujvd9BaLyXqy3I4mm76/GLQni2Z/cRIt68G4FvSrbhdcnpVPz/O1U15vUvACr5xglWayfJQo1ZDSSbJ0miycHsrHL6SjD1jzZ5T2M1p7UTitOEv75pvptz/d/fTH7dc/dvef5lvR07T1Z8niz5Oldxn9oNBi9Ii2fM7sU+CtfNDBQZcAHRraKLAT0EGhS8G3zd4erruE5pDApYFLaQ6hOgT0SOhRwKGAQ8K36o4uDlrxfPMgd3pQPE9UWm+j10zNTXdHlcFaG2/V6V68HBF6kCx3ENBBjNaHWf0/Jwr/IFl4TzDjZltujjR/cbm/9e+/9B++PVvf5899rtqVT/pKe2oG89PxtrW8a25fnVx/5dx+77/6Pnz19ej169HjK//ms7PdF/XZq/r4xurNyu0odeKLDZ832yRoY1orXj6OlWov01ZMtg5F+EyEn4j6k5TxIqU/58qHQvk5nfkYpT/G8Scs/iJDISUuZ+bPbHV51f3Vm+Xvf1p8//34aheNRuF0NrraDb66cX993X4dnjxEZ6/7x68c8/OO9q2rf9stfXVZejgqPxjlWy13pfBXZWpXoDcZciNjyxSx5Mg1Q+5T3C4t3GRTt1nhNiPeZLNXGfEmJ+8z2Zt05iqbvsrmr9LpXVrep9M3udxVJrXNitu8uE/L13L6OpXay6l9OnWVTu0zwi7Db9PCLp3ap/lNilmL1HVKuJbFq7S4kfhdStjJ8jYtrSR2k+GWaW4rizs5tZb4ZUpYp8S1KCwlYZWSVpK4frtn8OJakFYCvxD5hcQuRWop0CuRnQvUVKKnAjvnxDnLz3h2zjMLnlrw1JSnxjw546klxyx5asGTMw4fc+iQxiMaCej4gMH6NBZQaMQSHoMGHOJyCY/HPInr5DKtUt5Vi329FIKCXwPukeU39N4xHDTMUcMcHFluA3Rq2oVV7phFX8+FasYtcnaevUyzpynunKfaHH7BomdM4pw+aNGHHSrRZZMt6sAm4z6BhhQekYmIOAipQ59JehzuskTEkBGBRSQa0EmfintkwqESLpkMKDSkUI/CPAr3CDTEsIhAXQpzacIjMYfEXQrzSMQlEJdCXCruU3EPj4cE6lO4x5IBQ7oY4hGIg8d9NBmiqI0hLSzRJVAHTXo44qKoncRayeQ7s2J6UsqOK+VJWZkqyljJjyuZGSjOtOJULc7U4kwtzJTiolyJDNid250fdscPw5OmEYHKDOgL1ZxrcKXrew1sNHVlqDtT2+raRocbw9iaxtaAS0tfWObSMDeG8TaTsdatDTQ2urExjI1pbQxza1ZXurk2jI1lbS1za5mbanVj1HfG0cao72tH27o10YtBlXvzePYf/tc3/+Hv3/Q2yhOd/EDT4sYlDtqo1n2pdxLApTQHh3ZCdw5gJ652ErpzAJwEdDHoYaqNgy4OOnHlMg6dOOjGoJ3Q3bjmIMCNATdhBEngHmrdA7Ub1+y45sX04CX0YtDHYIBCN657cS1AYA8DLgEdQrNx4KDQTUIP0SMUhjgMkrqHQZ8EIW5EuBkRuo8BH4E+CjwcOgR0cD1EjBA3IgIESeAjekBCj4IubUQ0jCgQUkZEWj3a7JN6Hzd7GIxw0MO0HqqFcdWNK3ZSsWOlTqzQSpQvD/Nnz+Wjp6nas3T1sFBNVKoYaFBmkzKavNXJHgWVc9+0vbPQ7/RDdzR2RzNvtnYX295yMdmMp9tBfx55i1lnvjqbLI/7s/Pe6CwI6nYXnp8pzUtJb1LKKQvPSe2MqJwhpXq8WD3IWYe5+kGm8SJ79Dxz9CLXPCw145VzRGkTSgevdPGyTZQ9Sgso4NK6zxk91ghp3aeNgILeW38JrfuU6hymmx8w1i9o+HG6RtXsxuxu8OWPt3/4L+9++pvJF7+B/S2inr/Laf8Ir/wZDp9Ip5hic2bImyFneCTo4MDGgIupNl7p0ppNql1c7RLAJjSXBAGuuqTmYIqdKHVihfMXudNDpYVpLl52SNCVTr1Mt5fyJ/hl/+PcyTOh9rFkPKvUP6qYH+WMpwXrSa52UDxPqG3aCljDKZ2GJ8Hicrw/m94Zo1vQv6sN7i5X971Pv1x9/+b2Dz+tvv/9xfVXjcWnJ4u74/lWc4aliyh95nINT6yFpNaOlc5ipaOX+dqzVDXOm4hcP0xZsXQ9lq4mMo24fBSTrReyHpc1MlehixqlWETZ4FUrD+vm6fF5ux6E5/1Bqz90puP+fj162Pc+29pf71pfrC7vxxdX/fNb7+ThXH085m+q2LVG7FRhr2V3JWlflq6Kwi7H3Bjsmzb3upbYKslxOjZinw6oJyMmvuDxu6x8n8/c5dP3xfxDofCQyd8X8nfF7F0ufZdN3WTSN7nMTSF9lUvfZLJ3Gfk+m77Lpu8zqdtM6iaduk7J16nMjZy5y6buZOlKFq8yqetU6k5OX6ekG1m6TotXsnSVFvZZbpsWtlJqK4m7NL9NcVep1FVK3kqpjSTuZHGf4ncpcSdL27S4ldm1xKwldi0J65S44vmNJK4kcSFJS1FYidxa4FYCvxK4lcgvJWEs0uMUMxPYtSBsxNRC4JYcteSZhcBNBHbCMVOeGPFIj8d9Bg1ZLGLwiCN6PNaTCT9D2wWho2S6Sm4IKgOrEtS08KQWnNbDs3p0Vh2eVQfNanRSd6qmXYNeVfXUnFeS3WLazaVsmXcEymUQh4k5XNxl4zYbc5nDkI4FDN5jiZBMhlSyz+IDChuSxIimejQVMkTAYD6LDTiyxxAhSwQ07tGEx2Ahi4Y0GtBIQCd8BvFoJKCQHon3aCIisYjC3o6KgEA8Agko3CVRl0IiEvHJhEejDoH4FOqSaMgSPpUIKTQgER+PBWQioBI+hbgk5tG4z+Augbo44hFIQKABjoY07lG4Q2AugTk44mNYQFMuQbwzK6ZHpcywmJuVi9NSYVzKDUvpkZKbKPlxJT9RijMlv1RKy7Iyq6h2Q+vufPvHu9rWP6/DiaZtVLjU4AyCNdDWUFua6s5Q9kb5ytTWOthVjY0BNhZcGnBl6BsDbA24M8wtNHfQ2EFzb1a3urGG+ka31rq5gnBrWlvD3JnW2rRWprUxqhtobU1zW7O2VXNlARcIkzPmn39v/3//9i//7l8+Frz8L4rEEw0mYBfXbUy/SGotDHZw0CFBhwDduNaOaW0MugT0COhiageH3QRox7RODNovlO7LcjtRaSFK97DSea52D1Q7qblJ1UkodkJrH8LOC3B5oLWTagfROjHQTgIXBR4JOrju4NAhgYMDN6n5CTXA9Ag3grjhxHUX0dwkcBPARaCLAQcHAQF7NOhTWojpQdz0X8BuTHdimneouQmtk1AuDsqX8XLnsHD5NNN8mm0+lY5jmeZh/jhZOSXBOWdeitZlqt4pHHXVC1t3nWbkt/uhPRy641mw3LiL2XA3H2+G021vuBkEm9nlYnUyXF30FheDYcPvWm67fHkp1884s8laFyQ4J9WTRMl6WbCeFYwnOf3jTPVJ+vhZ9uR57uSwfPGidB5X2rjikopHah6uOYTq4dAjdA8HLgV8zggpI2B1n/qT6c/FgE0Cj9JsUrNx4GEwwIFHAY9RfUYLcM3BdYfQ39ZIuCR0GD2kQEjCiDL6CLAPypcfSo2fU/ADVnuWNgrBvP3wzfy7n+7+4m8mb35fn93Tpv0RC/5hPPuPkeIvaf1F/gzXHAq4pNoh1Q5T6ZDFdrLYepZpfiiffJJufiLWP+CtjwpHT81z4tQWLj30uP1cPTksn+JWK9UNc95AbLkZN6r1ZifDzcn8zhjempNX3v03/cevevdfuPtX3ZsvOtdfVQeben92Nl1bfl9t+YXjUKi6dNXDYCdROX+Zq38sgo84+EyqxuSjQ6n+VDafpMznonUoN55J1hMRHMggkVES6RJRhqRqMhVL0mrlo1NwftLsnrjRZTiwo1EQjcP1Knq1tb/ZX/z65uJXN51vr6Lv1r1vlu3vpo03EfiqXfj8ovj6uHhfy99CeVug9gXiOoftUvg2xewkbi8I17J8Vchc5+SrTOo2l77NyneFwkNBuc7lH/XCD4H+u2n9n+zP/+n12d88tv/q+uwv5o03bXhTTN/l87eF7FU2c53N3uQzN/nMTVq6S4v32dRDNv2Yzd1lcre5zG0mfZtO3+Wyd9nMbVa+y8rXaeEqJdxmMjeZ9D7N7dPsLiPs09J1SroRU7ep9HUqtU9Je0naS/xaorYpfp+S15K4SYsbWdimhK0kbkRhnxK2ErsR2Y0o7CR5LUpLSVynxJUkrAR+w3Nrnl0J/EoSFrywEoSNJKwlYSWwS55aCMyYI3osEnFoxBEBS3os7vEJl4+FWcrN8W5Bjir5npYJ9VRUK0VHwD+xvOZR//J0fFGbndeml0f9di1o1b0ja2jBiVHqw5yrZOxSpptLORnRlxifxwMW82jE4VGHQ1w6EdDJkIr3aWzAEH0KGzP4kMH6LDHg8B6HRyzeZ4keTQxockjTb3F6ROE9ihySVJ8ieywZcXjIoH2a8AjMZ/CAJSKWDFk84vCAQT0G9WjUp1EfT4QkEtFESBIBjgYkFlBYSKARhXlkImQpj8EdGg1pLKSRgEJCGo8YIqBwj0Q9EglILKSwkEJ6FBrSqEejHoUFJO5RqEehEU36BOZgqE9gPRoPSNzFMJ8kfByNMCwgCA/F3hllpVE+NSykRnl5ls9MC5lZOTsu56aV/FQtTpXStJybqfmRkpurpREsOmem83p28Ye7k03QMrU51NYAziBY6vraMpaWtjUqa6O0MSpLXdmaxs401qa2MrW1oe0NsAXKVgdrCLcQ7ADYAbjXzb1praG+tcydZexMY29YW93aWNamam0NcwvNtalf1av7mrWpGutqdWqUXQXf9nL/+l9e/Z9///0PvwnkE+rneTGhX+Cmi0AHqbQIYJOGQ+kOqnUQ0CFA90/NaFob1VoYaCNaJ6524qqTUB1M66KVNqZ1D5TWS62DaQ6huQmlk6i0Yko7prRiSvtl5eJQab9QOrFKJ6l0MLWNAD8OvJjaOVTtGPDjapAEfhI6MdM91J240jlQLg7U88PKxYvi2ZNS8/1s/aNsNVY+jisnKDhFtVPSOKeNJmOecSeX6dMLvdOpOnbDD47DwXF/0h4uwsmsvxhPVoPpdtLfLMPtzt1edaer1nBy1huc9EJgd0oX7dxJR2x0yWqXsM5RtYEUjVjBeJY1Pk5bn2SOPkk3n2Saz/Pnh+XOc/UiprUR0EG1NgEcXLNRrYvDADNCRPdxPaS0iIARqkcoCBAtQBWH0nxC9QngU8CjNY8ADgYcDNokcCjg4dAjgU+BgPyTtMojoEcCh4Q2CrpJzUeBRwCXVFxS9XDNxYCDaG4SOEnYRbQ2CV1cc1HVwTSPhB6hdt9uBgwMyUr3IHPyC1r7B2jxZ4JOmd3m8vXs29/d/uUfNz/+tffwK6O/wyrNP8fK/wVa/FCAh/l6vFiPK8dxcI4dB/loqQbTo97ydHF9+dUPwV//7eSf/HH901/3v34TPH4R3X/mX33Z2n51uvmsuf2sMb85Ga10b5C/CMSGy1ZdVL9MVE5jhaOX2dph5uhFqpEsNNH8cSJXTeSteM6K5euHuVose3Qg1WKsjqQhVgRUxWQqNV6pcxUjX6+ZF7WmXXMGrWDq+5PeYDXZ7ftfXIW/vnd//an7zX3vq6vRN5vhV4vuD7PTHwb6t27582bldTX/UC3szcxWI/fF2CoXW8v4Ls2uM8JK5m/z0m1eusvKr/OFh3z+oVS8rxTvlPyDUniolO6LpVfF0mO+dJcv3hQKt0rptlh6KJYfisXbQuG+WLor5G/y8kpkZjw6Fg9m6YNFKXllEm/amW9PC7cF+TafuSvIt/n0bSFzV87ui+ldKTVPExP25ZB6MiFebhjiKs3e5eSbdPZazl+n5Zu0dJsVb7P8Tub2aWmXSe2z4jbHbTPsVVraC+K1KF+n5L0kbQVhL0pXkrSV2J3IXqWEbUpYp9hNittI/EbiNyK7lZhditlK/FYQNhy/4bmVJKwlbiPRK4FaceicQ2YcPqXxKYWNGDTkkEBEgxzrVVKhngn0dL9aHByB3qkVnh9F7eao2xx3jsedRnRZc07r0Wmj37CGDX1oFgd6IVByblF2cqKf5T2ZtHnEl5KBhHoC6rHJkMX7HDlg0RGLD3lqJFBTjpxxxIzDxhzS57Eejw8EaizQI44cMcSQIfss3mfJHk/1WLLP0hFLhhwZcWSfJXoM2SPJPk30WNynsYAhegQRYliPIXoM1qPRHk30WMpn8IAheizR5/CAwSOWjFjSp7EehQ9pYkATIYkHFBbQeEATAYl5BBJQaMTgAU14NO5ReMiQEY1HNNpn8B5DRgzp03hA4X2GfLua9GmiR+MhifYovEcSIYUFNBrQhEugDoE7KBJiSIAiPor6GOYl4lEScROIH0++M85Jk7w8LeZmpdK0lJuWs0u1uKiUpqXiVKnMVXWtqgu1ONOLC1iYw3LfqNh2/fzreesvHpoL167rE6ivTHNl6HNdm0N1D+EaqitDe8swtrq+NuDGBFsD7ADYQ22jg5Wpbw39Wod7oG0gXEJ9+faOru11YwvgVodrXd8Y5kY3N7q5toytZV4Z5r5qrKrVVbW+qTVCRQ4M6uur6r//17/6P/7+h/Wn5y805ONyJQE7BOyilcuE1kmqnaTajimXiNpKqJcJtY0pl3jlHKu0EuVWotzCgI0CO6l1kmobVdtIpZUA9oHaOVTa8Uo7prQSSjupdhJK67ByflC6eFZpPSuevywcHeRqH2cbP5PAu+nKL1KlJzktWTBiBT1eqSXgCWaeCrXzzMml1mqf2n7L6Z94o1o4ao4X4WYfLefRfDDYTKPdKlpvgvnmcrW5HM/bw3GzH9V8X7ED+dIXGl3ZaonGKQ1qyZLxMl99mjv6JFc7KDU+ydY/yp08KZ49LZ29KLVjFSdesWOacwDcQ+gmNJfQIxwGb389JQwnAV0C+rjmItAldZ8EDmU4uO5hRoBoHqkFnBlRho9D962xnNQjHPgE8AngEtDBNIeGLqu6lOJhmo0ChzB9QndwzUWhj2s+DjxcD5KajUGHMUMS2ARwCBgQIMRVB9e6uNZBtQ6mdnG1i6kuqnRRtYWBDg5dXLUxpUMCnwQeodm4ZqOqg6k2AVwcuAz0WD3AVT9W6j6Tjt4lyu+zFVRt5rvDi93d/M2vP/3v/vvZjz8Fj5+PX301fP11/7NvB5//Onz9g/vwq+bq2upNFKefPg1Iy4mDVrxymlSOkWLtMK2/TFvP0rWnUvWl1DjINhLZo2T2JJE5SeSbB+njZKaBpGqooOMyIAsVvKQkCxpeqYlqvVI9Nk5rjbbZ7p/bAy8Y9eaL0f318IuH4OtH+82n7vf37o+P/d/cD7/ftH9cNX6aw++8wlfdyutz7e5UfWxk7wF5W0Y2WWybZa5y4i4j7PLpfVa6y8sPxdzrcu5VpfhYUV6X1UdVu9O0V6XS62LxsVx5Vam8UpVHtfRQqTwUK4+lwqNSuCvn7su5+3LxVaXyWCjeFfP35eJdMXNfSt1X0g/57KtC4a5QuCsU7ou521LmvlR8KBUfS5n7YuqulLnPS1cSsROxK5G6yYg3eekmx99lxbusdJ9LXRekH4Laf/Po/M1V87fTxg994+sL+UZDZ+nDmZDYy/RVSryWU9eyeJMWr9KpbUrYZfhdht+m2Y3I3MjiVUrYSdI+lbqSpJ0o7CRxJ8ubFL+T6CuJ2abYtURtJHYn8jtJ2KW4tUStRGItUAuOmvLkkEmMuOSIQ0Ke8FJ8VEr3jGLUUPonsH92POy2+p3m0jsbu83QOQntRu/SGp7C0ZESWqXArASgHJSzQU4IZMJNoXaKigRixOJDBo0EfCiQUw6fsdiEZSYcNxLYscSOeWomMGOB7UlcXxImEjti8QlPD0V2wNMjnh4JzEikByI9EJi+wI4kfsQzI54a8n+K6YUsFXJ0SJMDmuqzpE+jIYMMODxiqYgiJiwz5OiAI32O6FPYgCZ7DNnj8IhCAwYPeCpkiYjGRwzRY7CAI3oMNeCYiCFHNNWjyZCjAoaMODxiiR5D92jap8iQofoM1aOIHkWGFBXRTEgTEYOFNNpj6YihAxr3SSwkcZ/EQ5oIcDQkMR9LRhgS4ahHIB4Rd9GDgEA8DPGQpJeMeUjCRxAPRf0EFsZxL4F7MeydSUGe5NOzYnFWrkwqhUklN63kFkppVirMK8q0os0r2qJcXmmlFSitYHkJKn1duQyb7d9eX/7h/nTY9g24hPrCMOZQWwFtA+EWGiuoLw1jrcMd1LY6XBtgpWtbCNdQW+hwZZlbXdvrcKvra2CsgbExwNZQt7q6AWAL9LWmLaG2NPS1aa4NY2kZa8vcG9VrWN1Z1lt+vjfrK8MIVGF8Kf3xh+j/+t/e/Iv/YXc6LL5fYj5Rddxo4WoHV5yY0o0pl4jWSWgdTGvjlQu03IwVm4fFy8Ny+2Wp+bJ0/LRw9CRX/zBtfpg23s2An+W0j3Laizx4mdeSRZgo6vFyFVerhNagzZPCecu8vGx0ug03OPJ7rfHYW0x7y8l4OZyspqPt2ttuuuutv9gG00V3MqxHjunbmtOV2x3xvCMctbh6izaOELPxFNaflevPi42PS/UXheNn2eZh6eKgfPG03H6udGPlLlp2CNVNAj8BPUR349BGgMeaPQL4CPQwGJJ6SAKP1FxGDwjgoqafNDwU+gR8W7Hgk8D/TxnpgNACQgtwzcN1j6r6hBkkgUcAlwYOpbsosBHNSWheXHvLexy04qKa9zYKjqkeVnFx1cNUJ6l1kqCLAwfX3iYkvITWRaCLQRdVHVRzSc2jYICrHq2FjOaSWpfQum+tsaTaoTWHVB1K7VJqlwA2Brq41iWBgwObMFzCcDDoELpN6Q4NfQbaDOhgSuuwfBYrHyfhBQa6FHReVk4PjWOp7RlXD/rVK/YySmgnL/PWs7T5sWC8R8MPWeMw24jnTxL580S+mSg1k7lmMlXH0jUy10Ay1WTOiOcBUgRYVkvKCl/Wi4ZmntbqF/Xj7kmr7zvDaDgd7PbDL+7d714H3z32f3U3+uZm+t3t5Mfb/u/27d/PGz8O6t8G9c9teHdauTby1yp7rRLbfGKTSq4kcimRa5lep9jrLH9XEB+K6Ydi/r5SeFRKn6napxX1c015rZReK5VXSvlTRXldrrwu5V+Xio+lwqtK4b5ceKgUH8r5V8XMYyV3VyndFkoPxdKn5dJjuXBbzj9Uinfl0m25/FAu3Baz98Xsq2L2VTH9UMo+lLL35czrcuEhm7vP5e6KuYdC7q6YuSmkrnLpu1z2Lp+9yafvCvJdPn2TTd9kMjeZ9FVGusqJN1nhLivdZaRbOXWdERcSOkkdLEvJxyP5607+N4PKX+yaf3V18Zeb9pVZ2KfE27R0I4tXsryX5Y3Eb2V2JRFzOrkR8V2Kv5b46xR/lZKv5fRG4raStJVS25R4JbPXMr2Xqa1ArgV6xpAjBukJqJcmnSzTr6SHej6qFYMz0HdO5lFr2e/OBvZw0Amji557Ojqr9o+AY5ZsLRuVU2GGDjJkJBNDHp0JxEQgJhw+54kFT40YcsIzM56Z88xMZKcpeiaQC55a8Mycp5YCu+T5pcAuRGYm0lOBGIv0QuLmPD0U2JHAjXhqxJNjgZ4K9IQjxhw54umxwI14bsTSI46esMyMYSYcOeSIEUMMGLzPUT2OHjLklKMHDN5j0T6PDTh8wFN9mhxQZJ+hQo4KObzPogOejjgq4ok+i4UcEQp0yBIDmhhSeI/FI44aCuyQY8Y8N2ToHktFAhMKbCDQEU/3aKrPMCFLBzQZUmRI4hFJhAQRUWTAkgGLBgwaMmTAkB6FBRTqk6hPYj6J+jjiE1hIYiGWCAjEp5MudeBiL0MsFmHJAEN8AgkI1MeSHpIMEmgvhvoxNEyS74wK6WEuPcxnB4X8uJiblvKTUnauFBfl/LxSnKvqpFxeVJSVqiy0yo1TuuoAACAASURBVFwpLCqlKQReDZ5POxd/uLn8cXsWHAemstDBCmhroM2BulTBHMCpDhYm3OjqzlC2hrrWlZ0BFlCb6vrCNNdQWZrqwjJWurHRzQ00tm+b+3S4s+prq7E2zLWub83q2qytTGttmHuzem3V91ZjbVUXVWNZra6rtXXNHJtFW8P3fvZ/+udX/++//e1PfxiRx9x7BeZFEcbyjU/S5vMsPCioh0UtkVMPc5UXRe1QrSbUBmk0U42jymnNOGtUL8+OXfvI863AP+5H0Xw6Xk7Wm8l6P1leLSa7jb9c++u9N18H81lnGOqdM+i2dN9TOnaxeVk4uUxVT3Dz+CmofqAa75Xgk2L1WcZ6IpufFOpPlKPn6slHWvMT9eyF2ooBFzOCOPReAC+u+wno4IZPGiEKAlzzKOjjmpeEEWEMSNjDQUDCgIIBYfiI6SWA/bZ4h4I+DgIceJTpE4aHApfSA9IKcDPA9QDXPext4zTwENVBoINBF1d9UvExxcGhS+gupvlJ4OGaQ0IHhzYGbFzpEiBAgItpXazSwZQOqjkY9JOai4IABT4BPEJ1UK2LaF1csXHVJnUf190k7KLQIXUf01wUOG+L4QjokMCmoE3BLql1Mc3GgU2BLgm6FHRI1WbULq21SdAlgE0Am9YcDnis7uJaK1m+QCstCtgkdCnTzrb75nB9ursCixV74tGgSxod6iyg6vaLQu0DUX8uN+JSI545jmUbSN7AC+rLjPY8DROZCl6opKAGj/TGZbVpN8891xn2R9Nov/ZeX9vfPNrfvfLfPIS/fhj8+nbwm63707L94/jo+z74rmd+Ydc/vTRuj4sPjdydxt6UqOsss0lxO1m4kZgrkb2Spbts5j6fuy/lX1VKn5bLr1XlFdA+VbRXSvmVWvoUKK9U9TVQX6mlV5XiY7n8WCk9lIv3xdxDqfhYLryqFB+LhYdC4bFcelUpvyrkXxfyr0v5x0r2sZy7LWQeCulPS5nHcu6+XHgsFx4Lucdi9rGSfyjmH4uFu0L+vlx8KBXu8+lXhexDPntfSD8U5Pti+q4oP2Slh1z2JpO5y2fus5nHQvY2Jz/kso+ZzG02s89lrrOp24x0m5bu0qmbTHqfEa8ywlVavMmk7tLyXUbey9JVJn2Tlq8lbsPjE+awRz7rER9OhY+32eQ2w1/J0rXMX8ncNiVuU6ltWlzk2D2QH+uptfp8mPowYj4Z0p8MiZczGltwxIKlphwxZtEBEwt5NMzJgZIPLCVsWgPvfDrqzsbedBROh97Euxi3z8JmM2xYnl52S7Kf47w0Zcu0J9Ejnpxx+IgnJilmIbHrFL+S+JXI7QRuy3NLjlmJ7EpiFwK9ENmZyM0FdiWyU54Zp+iZSK9ZZsXzc4GYi8RK5OYsPePJiUBMRXIm0DOWXAjMWGCmHDPm6JFAjzhqxpFTDh9xxFBghywzZtkhwwxZakTjM4Ycc/iIJ0YcOWSJHof3eKLP4BOWGrJknyMGIjXg8D6LDnlsyKMDFh/x5FCk+gLZE6iBSPc5YiySQ5HsiWTEkT2K6NN4nyMjluoxZI8hIoaMGDJkiZAjAoZyGdJnyIBEAhL1SNT9T6dL4B5J+CTWY8mAxjwKdcm36BsLKdQjkx6e8IlEQCU9EvVJ1COSHom4dNxj4g4ZC4hERCABifkU5lGojyc9JOEjCT8e8xNJB0HeGRfSo2J2WMiNC4VZOTcr5Wfl4rxSXJSyi0p+rpRmSnGplOaV0kytzJTKVC1PQWUKNK8GL5bO2e9v6t/NG169D5UV1Ba6OtPhStPXur7U4VKHG0NfQ22jg60ON5q2fZv31s29AVcWXJjGxqhudGtj1jZWfWOYO6htIFhDuILqWleXhjox1YlRmcDiDBRmoDxUC3093zfzU6s8reVHZn5SA+OGFjbE6Dj+l5+Z//F//+Hf/7vf3nxxUujyFds6HXqd8SicDSfzYLEaLDaT4XLWX61H231vuYqWs/FyOJ2G9jSyeu7/z9N7/Miu5Xl+9fdooREEdKu7y7x6NyPoyWDQHkdPRmTm9fe+vDcjguHThXeZYWki76vn6pU33V09GAiQAwSNNhpt5CC0NCNgNJiVRgtBWmiRJQFnwQXJJT/ne76/75du3LDjJqw1zDcX2vkr/flrunp2UnnxmXP+V8D/G3z6Q/Tir+Hzv0av/sZ+85fWq//Ieftj+/1n5O0z54tCcFmI2p/7rc/9Jh21qaBV9Ju036LCNlPp0FHrJOo889tU+FTd0WXDDhO2maDOhDW2GjPVNlvtcNUWV21ylWYxbBXDdjFsU1GHO+2xUYeJ2lSlyZzGfKXBew0h7DJeu+jWqTCmwxYbttigwYR1rtpkgpgNYjpoMEGDDZvP/EYhiBm/wbl11mswQcxVmmzYYP0mHTZZv85HMRfU2bAu+DXBj5mnxtawxkV1odIQo5gLGlwQC1FTDBtC2OKDNuvFovdnKtBhg44abNTgwpgPY8Gvl8KGEFxyUY2PanxYF8KmGLXZoMX6sRA2+KDBBjEftcSoWQpj2b0shXU6uuSqddb/8Mx9c/L8nXjRVt71aOvNj7UXlPNaffteefuWrng/9Z2f4KAIIxb4ku2TIPDP3Bcfzl/H7962LxtX3eu7q9m0m2+vvk7736ZXXx2uv84nj5u77zed3yzf/Pb29DdXz79uVY8fK+nFafLGTc+VXSjsPOYBUUtQWsHSyhQfgLg2mC0s7TDaY5QQkttO7jq55xxd69FzHn3/Z4F79Ozcs4+u/ei5xyDI/SBz/NTxU9dNXSfz7My1UtdOXCfxrdQjqUMONk5ckro4d3Du2qmNMgenBKWWdbBJYuPMJpmFUhumLshcnDkks2FKjAMBG6wfbD219cQyUhsfMDkgkGAjJeCAwQ7oewB2JtxDsIf6ARk7bBxM7QCMjaFtDG0P4B6aW9PYG0ZimntgPJjqA1DXQN0CdQf0taGtdOUBaGtT25rG1lC3prIxtS0AGwOsNX1rggfDXOn6vaGsUXmD1DU07k3tXlfvDXVpaitDn2vy1BTzc/tvh6/+uHj5d+tXf1qEvx6StAmnr5WrkOsEaueFN6i/nFxf3F1fXt02+7eN6/bF1cWL/vuzzgu35RsdIncN7lrj7lThriyNyuKkLM5VeVaWVqq40ktLTVmq6lJTZ5o806W5Ko3L4kgrTY3yXJHnijRVhInCjxVuXGanijApi1NFmCjCUBHHujRRpVlJnsmlsSw8EWVSlsZlcVDiRmVhoghjmR2V2GFZGJSFoSLeyuydwg0V/k5m78r8nSLfydKwJA7k0rXE3ZTYQZm9KbE3Ze62zN+WuJsyf1PmryX2VuRvSsKtIl2J/K0sXZf4W4W/VdmBwt+W+Zuy0C8LVzJ3q3DXMndT5vsy01PYXonrclyPY/sC1xW4Flts81QsUG2JaZeYjkR3BbrJUi2m2GUKbb7QEootodgWqZbINgWuLfBNju7xTI9n2hzdEdiOwLZZqsvR3SedIRRbQqElUC2BjQWmKdAxV2xJdCxSsUC1JKYp0C2BjgUq5oodjm4x1CVTfFs8eVN49oMh0e8s85aYIwRGxBhgOHW8sUPGxJzaeOJZU59MfTL2rYFLhq41Dp1hZM8qwTgMu6/OL+6v3vwpe/HV7NXly+55ODmNppVoGoSrKFpG4TzyFtVgXgnHlXBcrYyrlXk1WkTezLdHPh541tB3bjx87YHbwByEcBiiUYjHVWf03J2/88ZfuIsPftKopO3zY+/Vz67ef3db+/mw/otp7RezD7+b1361rP3qvvmrVecXi9tfLgc/X3SzwYv1CP3pd+//r//tt//6H3+b/qIefqDRGyu8rFfevbVfn/Nn4Y+r4T/x3H/iuH/l+D+yKj9E0Q+t07+wn/+H5PlfoBd/7b79S+f9j+yLz5yLgn9Z9OtFr1H045MgLgZNNuzQQYertLhqzFUavN+g/ZjyYypsnET1YtRgohYVNKmwXXDrfNTiK202aHJh86kshK10uGqHO+2zYUeI2nxQFypNodqkw2YxaBejdvG0SVVjttrioyYVNk7COl1t09UOFbaLXlz042LYYMM651wydp124qJbf+bXin6Ldlu0V2ejBhc0WTdm3Drl1eigQfuNoh9TfpNxaoJXY/w6EzaYKGb9Bu/HbBiLYcz6NSZo8JVY8hui16C8Oh3EXKXN+A3eq4tBnXUv+aDBB/VSFDN+g3ZjzotFv16KmnwQs0GDDWMhavJhQwobkl+XgrpcachRoxTGvBdLQUsKm1LYEvw6732knYsT6+KZ/cXn9tvP4PPP0fOfmGc/Aac/AiEdPT8b332RzGubm4vr92dfhC9rby56zbftj62rd/PZ+8Pm8stD79P+5pvt8PvD8HeHmz9s63+7fvfH6evfXL/9uvk8/VDJPlSPb73subYPxQfCrwC3MPkVkB50YWOWd1BNsZZAcw/hAeOD7aSul7v+YxDkUXDw3KNjf2k5R9fPfDdx/dRxUtc+uG7iB6nnPfr2J488utYn185cK/Oso0MeHTtz7Mz1csfNbTdznINNjp7zybUzglPPTn2UuujoOrnrJq6dOlZm4aNDchscbfho48wiewwPBOUWzglIiX60QY5BTkhm4QMyUoISCycWTIiWEuMA4d4AB4z22NwB7YCMLVD3SN8CYw/BHpo7qK2htjW1jV7emuoOmDtgbqG2h/re0HemsYPq1pQ3prxBxhaaO9PcGMbaBA8m2EOw1uWtqWyRsQb62tS3hr4xlTVQ7w3lQVM2urbVtQdV2RjqBmhbE+xMsDb0B11e6tJEE/pCIab/us795XvjP/jw8qeD6YtPv1j9+h/Sx2+Gi4fuzd3loP2+/+a0F1g9qHbM0o1eupW4kSzODHWuyVOFn+jC3JBXprrS1YWmLnXtaZR2ppWWRuneVKaaMtW0uV5e6OJckyaaPDLkCVAmmjzVSjOtNFGFscqPVG6s8HNZmpeEmczPFHGiCBOlNJJL47I8kUvzcmmmSDNVmqqlsVKayNJY5icKP1GFiVoaKtJQFoYyP9TFgcJNVGGkiAO5NFJKE1WcqPJILQ1UYajyQ1m6K5fuZGFQ4gaKeFcW7kr8ncTcyvxAKd3J0q0k9TjuuiR2Jb4vc1cl9rrEXUvslVjs8ydXEtOXmL5EX5fYnsj0ea7PMT2e7Qlsjyt0+GctqfBUZNsWil2B6vJMl6G7LN3mik2+2BKoBnMSc4WOyLY5us0VW1yxyT3rcIUeS3dYNi4WOzTdZZmYLTafAMPTbYGNebrFFZtUoU3TTY6u88W6QDW4QpMvNP+sTuiGqX6oOO9fnn549eIHY6wNiD60wMRCIwsMCRpb9tSx5g6ZONbIsyYemfn2yMNDD40DaxzY1yG6Da1J4A4D5/K1/zq7fvsP6etP4w9fnN646MY3rwKj78GbEN5U4O0pGlbR8Myavg7mb6Pp68r6dfXT5assfp3U36SNt4/9t1/evf755P2vZh9+Na/9etH+btz8+aT1/bT1zd3ld7cX31y/+3T15rH35th+fag/P9SeJ/Wzh/fO6o07fmlPX3qTM2t4Cu58eBvYvYrVDZSa8/n2ivw3//ns3/wvX//Tv615L+m/gvJPvXM6ungWXZyEl8/c+ol3yQQXbHRJh0/15rViVGP8Guc12bAt+C3Wqxf8Bus1eTdmnBrlN2i/Trk1zm9IQUMMGkLYFKIuF9S5oEH5zWLQOYm6J1GLrjSZsMaGdS5qMlFMhXU6iulKuxC0qLDFRG067PLRlRz1paDFBA2u0qSjFhV0GL/FRE06alJ+g/Eu6ahOVeNCWKfDNh+0+aDFuzHj1dmgzns13q0LwVOKOy76Lcpt016TC1tM0GT9mPUabBAzfswFMes3aK8hBPVS8FGI6mwlZistNmgKboMPYj5oMH6dCZtM2BD9uhzGrFenvJiLuoLXLtkNya7xfiyEDTGoS2GbC5ts0OT9lhS25Wq7XG2JQY0N6lxY5/wLyn53Al4XwCsKPj/Rws+16DM1/InqPTMDFvuK5SE/CF4/9968dC8uwnbvxc0oPuxa+/Fqf/OYXn2Z3Xz9s+kxvf16U//N6tXfLl/8dvzi5/3XX7feffr48qu3zuO5dvDEA2EeDGZhlqaqMNeEe4N7ULmNWt4b6h7oewgyZGZAT0zjiEnuuJ987+hauePkrpt7zqPvHH0395zctY6ek/t25jmp62S2k7vu0fEebS+z7cwlmWXnlnv03Mx1Mtd99LxH3z26ztG2Pzle6rqZZ+eOlbtu5riZbWeOnTvW0bUz28kIfnSsjODEwokDDwRlxDnabkZwauE9ABmGGdaPlvFI4NEiKUEHBBJiJkBNsZ5ZIEdmBuABwAOCGUI5IgdgJkhPiLk39dQ0dxDskLkHxgGBPTEPtrknxgGDPQJbYGyhvkP6Bsh7pCYYHJCZWOYBa3uzvEPGFqk7VN5BZQP0DTS3pr7RtS1AG4DWprYF8s4sb5D5gMwN1HdA2RjyylAfoLk2lbUpP5jqxtT3pn7QtJ2i3JelYYm60tierbSeO1fx28HgcrroLx6ubkeN6/ab2gv83pU+QqZrCNeKeKeKY0Vc6qV7U1nq8hooa0NeaaWVoS917d5Qloa8hPocanNDWWjKUleXenlpKDNDmWulpSYvNHWu6QtdmavCQpOWenmpl5daeaGW55o8fQKDJs700kxXZuXSXBbnJX5RFqeKNFakkSKPtfJEFqclcSZLE0WcqtJUk6dKearIE1WaGNJYKw3V0kAtjTR5oEgDWRhr4kSVxmV5UpbHijRWSlOtNFbFQVkcyvJAkW/L0qDE30rctcBcC8yVULwSi7cl9opjrnn+SuR7ItMT6b7E9UXmVmJuJOZGoK75wpVQ6ArFvkBfiWxXYPsCe8UxVxzb4+m+UOyJJ03hpC0UOkKxIxQ7At3n2SuOvea5Lk+3eKr5dL7EnvR4qsdTXb7Y4E4a3EmbK3SYYpOmWizTYZkuyzYZKmaLMVeMWarN0B222GFPunShR9Ntho5Z6ukIq8kXGmyhydFtlm2VpAuovbTQc0R+MMbmyAIDGw5cfG2Da8u4wtotMe6w2YVa11KvidqzSh1X6LpSz9Z6LriumNdVbXiuTF6Zw9fWTe9F6xezd3/afTzeTK6/SLqvvum++ub6/XeDi2+HX3w/rn07vPzq5sM3N5ff3dbm76rr92ff9C6OnTdJ8+2h8Wbz8ezho/dw4a++cMev0fCV1Y9gP8K90OoF+MrHPY/0QtIP0LBC7gJ051uTijcJnftqdV6tzKrROPCnlXBWiebV0+nZ2bx6ujo7vQr1/gvh293rf/xvH//lf/f18bsu9Vz+96D+uf+e8etU2ODDGu1fUOFlMWzQQY2Nakx0yYUNyWtxXp3xL2nvI+M3qKBOBzU+bHBBreBfngQx5Tc595L36qwXc0Gbc+usX6fCJhW2Tvz4JIhPokYhqDN+nfNrrF9nwpgO6kzYYMIO5TfpoMn4bT7oSn5b9JuMX2ejOhPWqTDmKm0mjItBg6m02LDBRA260qTDmAmakt/kgpgLGkJYF6NGKWyIQZ31Yj5qM36diVpM1ObCJhPWmbDORjXOu+S8Bus1hCCWghYXNPkgFt2PslsT/Trnx7zXFLwWH7bYqMlEdS6MWbchBC0x7Ehhmw/bQqWnhE3Fq/NOnXVrRfKBIhcn6M1PwOlP9PAz1f+R4v5VGf9QhQxyZD80Tyv+izB4c1b5+O59s9Hpt+6GzYeHdr5up5veatF9WN+kj+Pvfjb87aH1x03tq+nHbN67v41n8fvt5Yv0LUxOS3tPXAJuYQpzlZ7Jny80dqkKy7K40bS1oacYpBjmlv2l7WW2m7vB0fa+9MNPXvDoeZlNMsd5dL1PrpdbzqNtf2mTL20rt93Mdh49K3VR4pDcdXIXpzbJXZI5JLed3CZHxzo6zifPz237aLtf2tEny8+Jk1lWZjuZ5ea2m1p2atmpbR9d++jYObFz18td++iSo+9ntpcRK3OsxMGpgzPLyiz86NpHx86IldnkgGCKSI6sDBg5NlKMU4hSbCRYyzHMIEgg2CNzh9QUmRmxthgfCEoAOAAztWAKzNTQc2SmyEiwcYBaCrWtqSXAOEIzg+Yemk+k3CNjB8DONBNo7JC6AaU9Vg5I3QM1I+bOVHagfEDaDqkboGwMdaPrO1PbAXUH1Q00N9C8N8s7oCSmuoPGGoE9BmuobnR9Y4INMHZQ2xnqvSpNFO5WYXqm2PH07sVZ96o22NwNN1dXs+7Nbb3/4ax1iruO2teEG4UZafzCUO4NY60bG928182VqW6heq+rC1NdAeVel+618srUlqa6MpV7U1tCfQHUlaasVGWpl5d6aaHJS01ZauWlVl7p2kJT51p5pkkzTVpo0kot3avKXJWnamlcFmaaNFXFuVZa6OpUk6e6PNekpVaeqvJUk+e6MtfKc1WalKWpokzV0lQVxmVhrqlTTZ1opaEqDFVxqJfudHmgKcOyNCoLd2V+UGZHJX4kiSNZGpZLgxI/kPgbSexL3E1ZuJWFmxI3kMSBLN2p4rXMXUvUbYkZSPytIF7JYqfE9oTircTeiFSfK/RF9ornbgSmz5/0+JO+UOjwxQ5Pdzi6x9FXHNPjqK5A9SS6I1BdkeqKha5Q6HLFPk/3WbrHMl2BaYtUV+L6It/lmC5D9TiqzRU6AtMR2LbAtDm6wRZinorZYoflOjTdYosxR8U83eXZLnXSoZ516JM2/XmPL7bZQpMtNjmqwRRjhupwXIumY+rkA/XT94XPLk6KP7iCTN+iu3bh1qfvKvJdVZm/AvNXYPXe3dSqm3qUNs++ujr99vb0++GrXwy/+HZY/3oUfz9tfju+/Gr4/qu7d/urN+3xu/b30/Y/5B+/HNy03qzfny/eVUYvrNELPHxBriK9H5hXPr6NnFHgDitOP0Q3Ib7xwSDEw4gMAjiuOPPTYHLqjSrB7LQ6jyqzqDqrnM7D02V0Pq+ez6qns6iyrJ7NK9XF6eksqiyqp4tqtIy8VcVfVivLs+q8Gs5Og0kQLqKz5Wl1UnG7Xqn/Wvrjzy7/9//pl//in+8b48pnlviZ43OnNbHaFE+bTFSnwjobNdiwxkcxHzW5oMGGda5Sp/2PVHBJVeonwUcqvKSC+jO/VoyaBT9mvBrj1hivQftNyqlTXr0YNqgwpoPaifvxJGgUK00qaFB+vejXn7m1E69O+Y2CHxf9BuPV6KDBBi3Wa/Jegw/rbHjJPsUAKzEbxUK1JVSaQjXmowbj1Rgv5v2Yc2tF58NTFasUNkp+XQoajPuRD+pPNjIfxWL0Z7nAhw0pqPNBzPmxGLWEqMn9OVLXlMNu6TTmKzXBi1mnwXo12rk4cd597rz/MXr1Y3j2U1T9HFR+qPp/o/g/1vxnwFeCinMaeefn1XcXzy++eB9fXN/Vl9N4s2ol2+vHw913+eQX2fAX2/5/8un6T/vG72a1X918+NQ433300wsneWE8fHQm43fTVW+86t923lxbylwTlkZ5hYwHU90B5YCMFFuJ7aS2dbTto+8dfffRdR6dMLf83PIy201ca2/jg01yx/5kO0fHzR03t+zctjPbyh0rs8nRcXPLfrTsR8d9dNwvXfdISG47qW1nNs5tnFskt0lK4CfH+WRbjwQdLXwk8Ehwjsmj7eaWnWHraHlH5DwSOyVW5rjZEzksK31aBKcE5badEpJZKLdgbuHcIimBCTETBxxskBKU2ySzcIJxSnBqgz3WMgJzhBNDP2KYE5ICfMAgweYB6CnUUmQeENhDI4UggWgL4Q6jAwYHbOyQnmKYYpAQI0VahpTc0ndY3SM9AVpqKgegpxjuDO2+JDyo5YNp7IGxA8YGqg+mvDHlPdT3UE2wdsD6Dhh7oO2hsoXq3oQHAxwM/YCMHdR3AOwgeDq5OpjGHpgHCA6GvoXGAYMdKC90/k7ju1hqnKJO5/3NtD/ajIa7QX/eibsfai8rDc+MoXxniBONW5jSPSivTW0D9AdTW5vm2gQPmrbW1Xtd3UJ1bZTudXUFtKVRXpvltS6vQXmly0ultFRLC0Ne6vKDUX4wpAejtDLKC11bKepKVVZqeaVo94q6VEoLVZxrpZkmzVV5pWlzTZnpytxQF7q80MSFKszU0kyTp4o0V6SFJk/U0lST55pyr6tLtTxT1bGqzTR5qgoLTZorpVFZHKnCQOHvZHagindl4U4WhmVxVGYHMjWQ6aFEDyX6TqSvn6SAwF1JfF9i7yRuIHHXEncji1dloa/wVzJzK3O3EjcQ+ZHM3TwF8UTmSuJuBOZGZHsC0+O5Hsf1RabHF26k4rVI9wS2zzHXPN3ji12e6vB0T2C7HNXlqb5AXYl0X6C7PN0RmJbANIViS6TaAtti+TYndDm2y1Fd7s8PNrn/X3wU2zzdpqkuTXdYusEW61yxJTFt+qRXOOkxVJsrdtiTFltsMlRMUc0i06LoZpFqUVSDKtSZ4iVVbFD8D3519/q70euvBy9/MXjzy8Gr7+9efnd7/vVV5cvrl4/9V3nz+e5DtPkYrb7wpm/J7Qv9+ly5O9NuAqXraVeeeVfBrQq6qOBa593Hb5cvfvPw5u7yMnRuK9VhFIwCZ1LxFxV/EYXzqDKvVJbR2bJyOo2ieViZhuEsCudhuAwq86Ayr1RnUWUWVeZhuIqCRejNomAaRotKdRZET32Fq8rpPAqmkTeJ/HEQLCqVVSVaVIJJ6C/OTxdn1UU1mlaiWSWaR+EsCpaV8K5i15zSomH/l/9s+e/+9d/9p//Z7FWb/Bipn4cvufOYiWpMdFkIL4vBR8avcVGzGNZO/EsmanBBgw7rJ/5lIaoVwstipVkIG3TUpIK4GMQFr0H7TdaPqaeujqDOhjU+rFNe/ZnboKLGs+Djs7B2EjU+92vFKC6E8U/8+olfZ/1LyvtYDBpM2OT8WAgbXFhjwhobNZigxgY1/ukiqvNR8qRSggAAIABJREFUzHo1xr3k/KeMW+MpzcD7DTFoiGGDDy7FoFYKm3LUlKKYd2tS2JQqLTGK2ahOhzXKec/gV8/Qm8/Bi2fm+U+16uda9FPDLyKPI145iPD5OXl+Rl6/CS8vXzY+NrofJ5P4ftle319t7++2D5PjZvLd+vp36/bvV7VfTD78fBx/O6h/f/Pum0b4s/fW8SXcBPK9I80tdQaUhcqMdbqnsDGUr1+Ek/fnU9/eELQ7rzzUvhi/rg4Ca+FZOw9nvp15Xuq6j46TE3y03Uc7eLTdT7aTW27quMmfkfD0oUdHG6UO2dvW3rZTgh4tmBMzt1Bu49yxM9vObCez3YzYR8s+Eiu3ncxxcts62iS3rdy2coKPiBwtnNkod+ycWEeEPxH8yYZfOujRQkdMPhHnk22nGGfEzrF9JNajZWWYpIikBOcOSS2cETvFJCXwgNGBoITgxMI5gUcMEmwmBBwI2BMzwUZuoQTBPYAHbCa2mdpmgs0MgwyAR4hyiBITJBBmCCcmzBDIMEygmROQESNFeoqMBKmZbaaWkWA9QeYegT0y90hPsZoRLcH6gcAUmQdT2SN9DbSDg75/e/6zs8pGV/a6uodgC401UPZISwk8IPOAtZRoBwQSaKRY3wE1gXBnwo1u7ICRIJhgsgVgDfUNMHYQ7QlOgLEuy1NVvFa5hqN26i/u5p1hPr9+nPZW/U7ri/Zzv2EpXUMcwvLIKK+xdg+NjalvgbKBytpU1qbxYBr3wLgHxsrQV7r2YGgPQNmYpa0hbwxtrev3uro21AdDfgCle6P8oOlLrbTU5aUuL/XSShPudf7eKC208lxVllp5rpXnqrpSlQe9dK9LS60006SFLq8NbaWV53ppqklzrbTU5ZUur7TSXJUWanmlKXNNHpXFiSJNyqWZUp6WpUlZGivyRBFGMjNVuWGZGZWZYZkfycKoxA3LwlDmx2VuWBbGCjeUmTuZHZTYgUwPFPZG5p/mX29F7kZihyX2VmJ6EtORuI7I9kXqmi/cCOwNz11zzHWJui4xT/G9K5G/Ftkrke5L7JXE9SSuK/FXIn3FnVwJdJ9nr3muzzN/bpQS2Q5Hd1iq+2crm+pwhafmqKbANNlimy02OTrm+DbLdVm2zRbbIt0R2BZLd0S+xTFNuthkiy2u2OKoDsN0OKbJ002eavHFLlvoFE86dLHL8c0iExfoFsU2C1SbZto00yxSTYpqUXSDoj4WqI9F7geDgOoHdC8Qrmyxg7g2YtuY69hck7BdIt7a6g3Sbi3zzsW3vnXlkysPjX1r7JBJ6IxDaxxZo4o7qASt55XLu/jdb7fvfr99e/2hVg0HZ9VZNZoG/jKM5n40CyqTSmVaqSwrlXngTQJvFASTyJ+E7iQIpmE0DvxZ4C+CYOb5s8CfB96sEk0qldlpdRxFs0p1XjldRGfzSmVeiaZROPS8eVhZRNVpWJmEwey0ujg/n1fOVpXnq/B0FUb31dNlJVyenS/Ong9DpxWWvnx4+4//4st/+7/+Ovl5i3sh/YVlPDu7KFYaxfBjIbw48d4X/I+fuRcn4SUd1FmvQXm1E792EtZOwlohjAtenfIbRa/2edB4FjSKfp1yLyk/LgaNgv+RDj7Q/iXlx3TQ5CoNtlJjq02uEj+FDJioVYiabNgQ/Tob1OioQYexELb4KOaiSyb8yEdxKWoKUfwUUOdP23zUlKptqRrzYZ09bcpnHbna5qotJmiwQY32L2nvC8p6TePXJ8bp53rwU8X5URmdmERwAymsaGdnzquX1Tev3zXq7at4MIxX885meb1ZjvPN7Kvd8Jfr9u838R+2zV8/tL8ft345iL+/uvi29frTByd/ax7OjPvAnDvazFKnhjyThQddWoHSXJPvDWUD9QeM9sQ6EHsN4Ibg1AkPdrh//XY/H6ZfZQ/ZdtrvLqtnB8dNbTsh1iMmR8fOAzdx8dHBj46TE+dI3JxYmUUyx85tNyf20XJzx8ltK8MkcZ3UsY+2fbSszCKJYyeWlRN8JCiDMMckJVaCSUbsnNg5snNo5YikEGWWlTtWSmBGQG7DzIKfMPkS2SlGiY1SQnJsPWJyxCjHRoa0I4FHTHJIjhgfLZISkhArxTgFZmrCI7ZThDILZxbJLCvFJLVwYuHEIgfLShw7JzBHZkpgZuEDRgkBKTJyCI4YHy2cETNzQGbjlOAUgQzAHKAjwomhZQDmgGQGzhE+EpwhkCE9hVqOzMw0UlNLsL5Hyh4oCTD2pplAcADaASoHVN4BdQ/NA4Z7oB+AtodGYoNPVS+PvC3Udoa6A2ALzC3Qt6Z6AMYBwgM2D1jbI+MAtAPUDljfQ3WLzDWGWwz2AOwB3CK4JWgL4VrXp5rY1dhWBDv9j/3D7O7L9U06aQze195YbU/tG+LALM0NfWfoe0NbmdoDAjukr6G+hvoGKPdGaQ1Ka1O+N9R7XX3Q1c1TfM/QVmb53iivDWWtq2tNe9DUe11d6epKl1dq+V7TVkb53igvdHkF1HujtNKFe0N6MJWFocw0aa6XFkZ5ZZSXhrTUpZUuL3VpqUtrXbnX5KUuThV2pkhTRZ6VS0tVnKnCVOZnT3WEZWGiiGNZHMvStCxOy8JEFmYyN5bpgUrf6exIYUclblwSxiVhWOKGJXosM0OZH8r8nSTeSNKdJAxk7qbM3Jb5O4kZl7iJLNyV2FuJupKorsx2S/y1xF9zhRv22Q3PXnPcNcd2n3LXInslsj2e6/HMrcReicyVRLUlql1ieyJzzdN9geuLQo/jOizX4YUez/WEJ2CwXZ7t8EyHo9psoS+xHZ7psEyPYTtPtoTA9nimwxZbXLHB002eizm29fQejmuwhQZ/0uLpmKFbPNfi6A5f7HInbfakxVFtmuoyTIdmujzTZAodttBlCm2q0KSoOkPXWKpGUzHFNgv8D66BeI3VG2KMLDix4ASjMYYDbNy6cOCgiWePHXfquFPPGXr2wLdHnjV27JHtTDx36pGRC8ehexf4t4Efv4jerlqv/7h594v7N1cfGqf+XeSPfG/kuzPPXwSVWViZhpVZEM7DYBK4I9+bhcGi4o/DYBJF0zBYhP6DH92H1VkYzYJwEVbmQTj1w3EQTsLKLKpOw9N59WxZrT6cVmdRdRZW50G0CKNZVJlE0bQSTcPKPDibh9GiEk3D6qJ6vqieLapni9Pzaeg3Pfmqpv3Hv+v/n//qd//zf//t1f2Ln4TiXwTeSfWCDj8w4YcT/4sf2+9/6n1BeR/EoMH6tYL/8VnwsRjV6ajBhjEV1E78yxOvUfDjQhg/C+pU2BCiuBh8PAkuT/xaMYi5sEUHNSass5WYjRpMVGeCGhPUmSjmg4bo1UtBSwxjLmzwUVuMunK1rlQuJb/GhA0muixULgrOe8p9X7RfFeDLIqz+2HD/RnN/bHqfmTZLfCWs6NXQfvkyevfF+0at2auPJvF62Xo8DD5lk2+P099/Nf/Tt+O/+9n13+ZXv91dfzPtfD28/Prq1ZeN4PiObM/wg48fHLCA8hwJM8QtoDhTxJVaetCUDTC2BO4xyCx8cJ2d7+0DP3HczPYy289d7+i4qesePP/Bcme2NziLlu2LdeNiV60ebDepVO7Pz26i6MZ2HhBJLTslVmbZqe3mjp85XuLYmU0eHevRcj6R4EvsPRI7JSQl5NFxPlnOV5abI/JIcAphAklmkcwiGbH+vBD+RMiR4COGR4wzYiUIJxilCGYmzEyYQ5gjnGGcIpBBM0foyUA+InREOCXkYFkJQDnER4wfCc6AmRhaisyjRY4E5xBnECUE7glOMDxilAOcI+tI7IyQlOCjRVKEU0Iy206JnWCSEJwRcCQws9AOmQlGCUE5sXJkHQnOsX4kZoKMBJsZgRkECTBTaOTQOAA9QyiHJAPgiK0UgByZGdQzaKamngI1QfqBmHusHyz9gI0EGhkGCVQPoJwSNbW0FKkJ0vfQ2COQIHAwtZ2p7YGxh/rW1LYQ7U2QIZgAPUdaCo09BH/21bGxBfoWGjuk7rCxseAWgz2GWwgyaC5VsW2IzVPUu3578/Xy7pf7m3RS77yrneIulO4McQrENVa2SNkhdWtqa7W80ZUtMB+AsUH6g1l+MIy1aaxNdQ2Ve1BeGdpKK98rylozN6Z2b5RXprYwtRVQHwz1QdeepnKXBlhrxoOqPOjle11eaqWlUV4Y5aUuLwx5aSorQ7s3tIVeWhjivcHPFH6mCnOdn2n8XOUXirgsl5ZlaV7m52VhJovTsjQpiZMSP1aYcZmaltmJzE/K7EThxmV+ooojmZ+UpYksLGR2XOYGKj9UuaH8xAluoMh3MjtSqJHCDEr8rSytvfOBYdyWiiOZvyszNzJzJ7GDEjeU2bsSc1NiemWmIzFXEj+QhVuxOBDZXontS+wNy97wXF9g+xJzJdIdnu2x7A3L9LhilzvpSMV2iepKzLVAX4lMV2A6PNvm2A7Hdhm6xzI9juvzYl8U2zzblfiexLUFqsPRPZbv80Kbp9si3eSplsi0+WJHoGKuWGdOGmyhwRbbHNXm2JZAx8JJkyu2aaZF0W2m2ONPuvxJiys2OabBFJrUsw5z0hSKMXfSYk7a9LNO8aRNFerUSY0+aXBMzHLNAvODGwiuIRxYZOSQoQ2G2Bxg8xYbQwfe2ebAI1euc+fa08AaB3ji47GLB5Z9Zzs3jn3jWkPPmbne2PMGvnMV2Jdvqxfp4MXfJ+e/fHjVfh9X/dsoGEXBrBrNw3DiB5MgmAX+IvCnnj0Og0kUzqJgFkXTMJoGwTwIVkG4CirLqDIPo2kQTv1wHoSTIJiE0divjIPKtHo6qUSzSmUSnU+etEUUzMJoEkajIJiFp8vK2TSMZpXKPDqdV87mldN55XRWPb0/f/Hw/OWg6rSrpWx69j/8V4f/+9/88b/+59uzPvr3zWc/9SK+2qD8y6L7sehccGGdC+qiV+e9GufXuKDOhjU2rFNh/cT7wEUNLmpQQY2OGlSlRgdfnEQXn4eXnF8TvUvJq0nRZSm8VKKGENT4Sp07rVGVD8XwA+1fUM7bovWqaJ0XrdPPYfiZ4fxYM06gwRDC2LbsGuC5Rd48r7x/+a7xutn7cDe6nM/j3fom3w2/3k+/T0ffp1e/Tq9+m1z/atX/ftz+5vb919fn33SDx49k/QLch+bKMZa2OYLCrU7fqsygzI41aWGoWwi3EG6JvbPdxHMzL0xcP/WD3K+kdjWzokcnzB0/dezUwplNEsfZus7Bd4+el9tWYlt7hPcYH4idOMH+/Zv7+9uHrx4ekumiU1tWqwdsHzFJMcltL7Gcg21llnUk1pE4GfZS4qSWdSA4JejRth6Jc4T2I7QyiBOEM2IdiXXET/dbR0JyTI7Y+mTbR2xlyMqIlWKSIphBeMRWDkEOnnbxILPMBIMDREeEcwhzBBNoHqCeAC0FRopBgszEMBIdpBAlCCcIZxgfn5QKAI8YZghkCOQI5ginAGYYpZgcMcqAmZoghygFIAFGhswMoQyhI8YZQinCCcIpQTmBGdQzrB+QkRKQIrQzcQKtHONHC+YE7ZGRWmZOzEeMMwRzDFJoJBgmGKWYZIhkhKQYZQRkBCQIZ4g82uhggYNlHoiWEDUleoLNAwI7qG+hlhA9gXIKyhnWE2weMNwBYweMHTQSDBIM98jcI5hCM3s62rLUBOs7oO+AsUf6Hps709gBc2eoO2iukbk11ZUq3JaptqvE3Tf9T4vhz5O7x+VF/+3HqtkzxYkuPgBlC401AGuCH4CxBcoWlLdQ3xjaxtTXANyb5hpqD6a0NpUHU9kZylYtbyDYILSG+r2hLzXjwVDvDfkeqPdAf0DaA1A2wNwguMHoHoI1MLcAbExjbagPpvIA1HtTuTeUJ3IsNHVaLs3V0kITlwo3lbmZwi90fqHxS01ayOKyVFqUpIVcWirlhSpPFX4i85OyMFWFmcJPFW6i8BOFG5e5scKPFH6kCKOyOC5L03J5UBKGZXEiC8MSPyxxgxJ7VxJuS+xQZYYqOyhx1yVxoMMbpXQjU4MSd1virkrsTZm/ltnrEn0j0Xdl/krme5JwIwm3EncjUrcC0xWpnsReC+zNkwNRepqV4q5ErsfRXZ7u8lRPYnol9kpkekKxJRRivtDii32R67FMn6W7TLHD0n1B6PJsm2daPNMSmYZw0uQLHZbpcGzMFrsi2+KohsA2ebbNUW2+0BPpJk81uGKDo9o81+boNl/o8CdtttBmCi36WZspdDiqxdBNjqkxVI0pNDkq5qiYLjSKJzFHN6hCm6XaLFUvnsQ0FVN0XKR/cI20G6DdIv2WaH2s3VnmLTauIRggc4SMO2Tc2mTgWAMH3Tlw4uGxS0aePwrCW9e5dq2h7048d+K5I88e+daN7328fPnmm1n17/Yvv5p9cfn6JoymYTQOvWHk3AXeyPfmYTj1g6HnDQL/CRhP8mIWBIuwMg+CWRBMg3AShuNKNI6iSRSOIm8WRbOgOgkrozAahdGd59+64SgIJqE/8YOZH82rp9OoMg9O51FldlqdnZ6tKs+X/x8wppXq4rR6Xz1bn7+cnJ62fNh/rf3uyw//xz/+8v/5t3//u7+/Qe/1HyGVDZ8Lpx+E6JINakxQk/x6ya1JXk3w64IXs2GTrjTZqMlFTS6K+ajBBZdseCmEl3T44TPn3TPrbcF6fQLPC/glTc4ZGNDILWKbdWwl8szTM3L2Inz37lXzIr7+OJnE62X3sLrO17ffpvPffLn+w1fjf/bN9d9/1fm7x+s/7nq/X7d+M4+/H7777qb62PT2b637ClkGaBEYEyyPgTTUpLGpzoCxAHCByNKyNo61s52D5R6InzhB4gapG2Z2lBA/d4Kj4yV2sLP9netvHWdH7L3jbh1v6wQ7K0is4GA5B8dOHDe1ndS2EsvOLCcj1gOEIxv1K87w4uXi4uUqCvaevz71Jy+jQdW/BdoS63vLORB/Z3sH184dJ0U4RdYROUfs5MTOoZ0TKyU4IehISIbJkdgHAyS6mUKUWSTBMMMoJzgj+EisHFuPxDpinCGYEbKHOEE4tXBGUGqaqWHmwEiBngAzRyCBeopBClEO0BGhHKEUwtQyj46RIT0BMIUoQzAxYQJgCnFOrASjHMNHjHIIUqDnGOYY5dBMIUwgSgDcA5iYRg6NDJkZBgk0UmjkECQAZRgfMcghSIGZY5hZKCMgQ0aKtZSYqQUShA7QTrGVIpBbILNRYsED1lNkZIgcIE4xOQB4gDAhMMEwQyQj6ADNBMMUwwyTBMLcQomFMwcdsLZHSkqMA9QTBBICDhbYE3MPyinSMqRnBKQE74GZILTHcIf1HQApJgmGCTB2pnrA6sFSdri8M5UEGlts7JBxgGBj6jugbaA61sQeKH987zcON/3ffNn+JqkP6/VzswuEsS7tUGmH5C2AO4R2yNghfQPxxgRbQ91BZW/BHTTude0ewAeI1lBfm8oWGE9zvXsMNxDtEF5jY23hNSZbArfYXANjh+EaGlto7iDcAPAA9RVQV9C4N80NABtDv9fK97q8UMWlJs11ca7LC01Z6srKVFe6fK9IS0VclLmlyi1Vbq4I05K4KMnzUmlaEqdKaaZKE4WbqtxE4UdlflJiZzIzlplxWRjKwkDmBzI7KgsjWRiVhLEsD8vCUOZGIj8ShaHMDWR2ILF3Mn8j07cyNZC4QYm/k+iBxI6k0lAq3Uh8X2KvZe6mxFyLhVuRvhHZqxJ/JXHXAn0jUH2Bvha4nkDfSOwVW7jiCn2R7olsn+d6fLHHF/sC0xPYjsD2JL4vsVci3ZPYpkB1JKbJnnR5qs+zXZZqsycxcxKzVJtnnjLbbZGOpUK7VOyyxTZDtTimyVFN9qTF002abtNUmz3p8IWnYvOYpdss22bpDku1+UJHKLa5QkwXmkwxZuiYptss3eTZOlts0CctttBhix2ObgpszNFNmmpRVFw8aRYLceGkVjz5wTVUb0x1CI07bFwT49Y274h5jWDfNK+heYfB0IIDgge2deuQWwePQ3fku0PPHfruyLMHLroLrKHnDF1rHHlT3786Dd83X7/42aj6t9vX2fDi9fObMByF7iAgI9+desE0CMdPBbdRdRpGo8AfVyqzMJz5wTyqjgN/EvrTKBwF3l3k3lWCu2p4FznjwJ+54cQNRn4wiSqTqDIKwnHoT8JgEZ7O/MqiejoNo6kfzSrR7PR0fnq+CM5X1eers+fLs+ez6tkiOp9VqrNquDg9XZ6/mJxF3UhddvB/8ae7f/cvf/Ov/sfv19l7oSL80LWoyisuvHz6NTTvfqStd0XylrLe/gSf/yVwf4jcvzacHwHnBNm87ZQ9D0SheVYxz08r7169b7xt9z9c3VxOht317DZ9GHy1H3+X3P3mePOHx9Ef8tEf0tHvd3e/eWh9M3h1bPtZDe3fwfW5uYzMiaMMrdI1Ym+UkzvlZKhSI1UY66WpoS6xuSLm2rL2jpP4buJ7B9tJPX9nOXvbPTjeznEPnn9wnMT2Dra3d9yd5e2Id7DcvePuHGdvO3tM9pZ7cNzEcw+OnVgkddyDG+ztYGv5ezs4EPdgOQfipra3x/YBO5nt7lzn/s2L1ay3/Wa9/9nDYhDPz8KDbR+wdcB2iq0EwpzAo+UmlrO3SWLbB2LtIE6hfYRBit2U2EdsPVpWZuHMQkeMc8vOLDvFKMcofZoFQiDD6GiTzMIpQilEKYA5MjMC9gimlp0RnGJ4JDiH5hEYqaFmCCSEpBBm0MyheTRBZpg5BDkCGQIJ1o+2kUE1gzDDOLVQZlnpk8MMcfaEB0N7RDCDRgbNI4aPGGaEHBDOMckwzhDIiZETI7OeNv5mhlACSIJgRvRHAo8Q5AikBDy52akFMwelFjwgfIBWRkhKzNQyUhvssZFgM8cwtWBigcSGqQUzi+QEHQnKIE4hOJhGAkGKYIZBhowcw/QptYeNhOgZedIK+gGbe2IebLgn4ACNBBiJqR9M/WAaKcZ7DA/E3AFzD8AO6AdT3wM9IcbBNrZIPiA1RcYeaXuo7oG+NpSpzneIVO++a/8qa//pV5fH9buP5w1HHuvCRlcOwFgD/QGqW6LugbqDxhZpG6hsENxBsEPaBpR3xNxhcwPAGuI9xlts7jHcArQ1wc7CGxttIDwgvCHGPYFri2yQuYHGFoG1YWxNuDXgzjC3pr5F2gNU76F+D8wHAO415V5X7g35XpdWurQ0xLkhrf5fmt6kR7Yku9arn8a64X76vjGzvc3sHG8ibpOZVZXVZmXeCG+i8b7v3U/ncauK75Es8rERIYIUn4CHBwECJEEDDTUQoLH+gwaRBM7I4QMf+T5rr/WtTYNN5G+jYBv6u8DbBs4mNDaRuY2MhWcuXHfjB2vfn3vOwrOWvjnz9Xmgz0Nt6pkzV1t5+sI1J44z8ryR70w9Y+5bM8+a2MbY1mahPvW1qW0uXGfi6mNPnbja2LOGjjrxtKlrjh137OpjV5241sS1Bo4xdLSxo47t+sRRRrY2sI0nR3+26wP75sWuP1n6i22+mNrI1CemPjDUZ0t9trVHU3sxlWdTebS0R1N/MLWuYzza2qOtdA2lZ+k9S+uaSt9UH23t0VJ6Vr3v6B1D6Vpax1S6eq1r1u/tWteu9dWbbq32aNkPhnqv/7RnvHvUlZ6m9oxaz7jp6LWurjy+sRea8mhaD4b2hlncG9qDqX/WtQdN7Wv1B71+r9e76rueetPXbu6Vn95r9XtTezD0jqI91Gqdm5uHWu2zUvvJkEXP1B9CPEIyFTgWOBZ8LOiQw1DISdqYyGTE5ZDzkWTDBoybctZqTJpy3ExmreY0laMUpi05biXj22TeSqbt1g8fW7/o/vrrv1x9/KfLV9un3/7s/bTdmrTluJUs2+8nrfa03Zy3k1XrdnH7YdRuT+9uF632rNGatG8n728n7da02Vq8qYf3t9P3d5MPd/Pbu0WjtWi2V633q7sPq48fZ7ft+fvW8sP7xd2n5fuvl+8/zu7ez+4+LT98vfr4cfnhbvXhdv3x0/bjp/Wnr9cfvlq9/7D4+Gnx4dPm49e7Tz/bfPr56uuvn99D91NQLr/63//n2f/3//7d//Z/vP5m87X+89hpJ1HzNmq26Yc7+fX7j99+9evvfv79w7f90e8Wi4fdslceBn+6DP86H/45f/7b7OnPx5d/uEz/8TD48+KHv5r9+g8vn8qH5uk7XH4bLL8JRm1n2LJeEuUJbl5YfRgrT2F9DO5CREvmbTjZIF0DO6TJMW1kzWbVbl/azXOjkaWNs0zOonVKWqdm49xIs0Z6SdNLI72kSdFoZEl6SuQlTS5pcpbykqSXND2nSdZon5P2WbTytJGnyaXVPDaal6SRpWmeNvK0kTXSIk0yKYo32SEbpyTJUWYotlE0ouHLXbL65vbYah7T5v7ru+33v3j5xW0/jUc8Pgosucx4mouklGkGWHBR8qQUMueYccg4v4A4U1FgoxBpxWWJPAcsBS84zSEuOVyAFQIKwS5AcmQFsAJ5zjEHVnFRIhSUlIzlnBfISwoVyorB69sOCrGgUAGvUFRAvvD4yuIioiXjFccrZ1dkFdAr0hLjSsQVp28MRwHsykWBPGe0pPErDb+wqAJWMnpFUuCPb/clZxXQCmnFo1eMKhZWgpQCKoAiZiXSXIRXDhVCgVBKyDgp3si4BstTdmZxzrHgvBCsSFiRYs7pVbAqgSrFMqV5g+QNXkh4TeBVQAYsB14KWUieCVYIViIUAK+SX1OeSZLJKBdRxuNM0osgmWAZpyWSAqBAXgioOKkkzSXNBZTASkZyJCeMLhjnnOWcZQIuGOeCFBhmGOacjGO90/Q7k++6/3jt/Nuff3Ya/vybpMe8OQlOSDJkF4ALxwOQI0Q5j3OIjiw8Y3zC+MQx43Dh5IzhGcMLJ2egBfJTGJxZcML4xOBEyYWTI4uOlGaU7GN/TcM9kDONMiRHHu9YfCDsEMbH2D1T/0SjE42X6kp7AAAgAElEQVRPND7QaEfjI432JNjG3o74RxodiLeN7G3s7iN/5/vbwN+E7ip05oG5CM1NbC08Z+G5S99Zh+7at7eeufW0ua/NQ2vuWzPXmHvmzLXmnjPz7KlvTUN75ptzT5176sy333DuqWvOXGPmW2Nbm9jaxNMnrjG06xNfnfrWyLYHtjn0jIlnj2xzaOsjVxvatZGlTFxz6JrPtvFkaS+eMbC1gasNXH1kmUPTGBrGUDfGujk0lIGlPJra0LJeLKNvqT1L7dr1vqM+WkrfrvcN5fHtwJF182gpj1a9b9UeTeXZNHqG2rfVZ1sbmErHuOlYat+o93S1q2odw+yYet+q98xaV6v3NKVnKH1L6Sq1nlLvafWOof2gq/eG1jX1jqZ+VtV7Xe8Yet/Se1qtp9YejPoP+ruecdPV6j2t3lVrHU39rNd/0G7ulZuuWu/U1U5N7SnKT14i7wWCZx688OgZomfOXhCmEkcCh1wMuRwADBHGko8TNm7AqCFHjcaoIYZNHLflpJlMGnyaiHmajlty2BaTdjJoNe4/tL8b3//y7893/3i63Tz8+uu7wW170m4v23fzdnt62xy3xKTVmN62p7etxV172W7N2+353e3srjm+TSft5qSZztvNZft21r6dvb+b393Nb28Xd+9n7bvF7fvV3Yf53d3s/d38/YfZ7Yfp7d3s/d3k/d3o7sOo/WHYbr3cyX6LPTfhuRH129HgQzT8FA6/asw+fbP68M3uw6fN+4+bT18vP36avP/QabHnnzt/XXz1f/+f5//n//rT3/31c77+/su6+5fb3l8dn//zrv+3u8e/WX//X9Y//M3iN3/5/Cm/bx6/b6x/JSafyPjWmzbdAVgvsTmI9BE1h8SeQbACskKykWSXsJ3k2yTZpcmhkRzT9JA2Do3mIW2c0uYlbV4arWPSOqatYyoPkp9TmafpKUnPSXpCcZFJljZPafPUbFzSJEuSS5qc0yRL00zIQjbOMs3TdpY0LzLJZZLJ5CLTS5Kck/Qs0yxNs2bj1GieZOMsRCZFhuIMyUU2T0LuATORFrJZCplLcUrl9mPr9HifVbv9X58Xq6f53W0m0xPAkbITYRnwUiaZkJmQJU9yihWXVy4r5AXFisuS8xJ4AeLC+InJM5UXJkohSg45gxJ/VAOVwIxDIbCUeGakErxCzIHmjJUErsALykqgF0YzwILxK8WSYcXwyljJ4pLRgtKC0pKxCkkBYU6jnLG31VPJSMlIhXGF0VWwAlnBoGRQEPoKUBBSMrgKLIGWLL5C9MpZQeOCRBXQEmgFpMSoBFpxWvC4wKgCVnG4CqgELTAuRFxKWok3wAIyjAseXRPIBcsEKRJ2bfJM0DIRheSFhKuEV4mVhFxC1eRlA/IGuySskOyasKsgrxLLt1/OWSFYKUjFaYms4jSHMOPhBcMCSI40EywXLOeQIZQCS8ACMeeQ8biQJOekAJYzKABKgZmADEiOpBDkLMIzkovEIwvnkdlvkN/PPn/+1z/9/l//+M1u8LNv5AvqBwgPCEdKM8YyGh2ZdxbxAeIjRhckx7cVE4Sn2DsydgZ2pPGRRmcSnElwZiQT/ATRgXp74p9pfKT+gdon6u6Jf6bhLvR2JDzS+EjIkdIdkB2LdiTek2hHvW3sHkh4YvGRRPs42MXRLgh3YbANvU3g7kJvHzn70NmG7jb0t6G3C71t4Kx9d+Fby9DcBNY6dGeetQjMZWiufP0YmpvAmAfW1HcWgbsM7LlnvMWZJo4+882ppy88deHWZ64+dZ03/m7q2jPXHrn2wDZGjjbylJGnDVxl6Nanjj527IFnvbj60DEGtjZwlKGjjV1jZGtDR31x9IFrvDj6wDeHrvniaC+e9mxpz5bxZOp9XX0xrRdLf7a1R1Md2NqLo3atn/btm2dHe7T1nqV2be3R1h6Nm0fz3bNVe7KUnlXrWTePZv3R0n/Qal1DGZjG0NR6pvLZqPfMWs/S+pbaNd/uuWo9S30w1Add7Vpax1Y7utrT1P4b3Gcq92/FtJpyryn3utY3ja6lPOjvutrNg3LTN5W+Xu+oyr2idHW9pxodVb/XtXtd/UHXPqvGfU15uPnpT54jt8/cZxGOMBpi9MLpM4eBgCFnA6QjgRPJRoKOEzZN6KyJ44Ycv1UQtsWwiaN2Om7JaUNOk2SUykFbTlrJtNV8bDe/+9nd7/ZPH//x+OGfDt/MH3771Yfh7d30tj1/f7e4a09vG+Pb5vS2OW81Z+3WrN2a3bWnt+1ZuzG7a8zumrPb5qzZXDTfErftSas1u22v3t/O7+4Wd++Xt3fLu/fLDx8X7z+sPnxYffw4/9CefpLLb8Xh+9bp/rZ4/PRl+Ms/zX7/580Pf73//Hen+3/70v/j+Ffj9+n6rr2/a+5vm/u71v72/e7u4+K2Pbrl/ab1/FF7+qQMPjmzb9jijsya/jhxptIdotUF/Zk5LzwYoDsFd4HhOhFLLraC7znPkkYmmhfZOsrmViR7Kc8yvchGJtODkHuZbGRySJv7ND2k6b7Z3DYb+zQ5pclRylMizom8pPKSyqPAkxRZ2jiJ9CzTTDaypHGRb/OjUaZvCFsjazTOUmZCXoBnspHJVibbmWzkQmYoMkwzLi9CZknjLJt7ke55ekR+5phLWYhGLltn0bgIcRF8D2wRh4s43HM8p+nx26+3o8+Tp18/f9MaStxzmYHIGBTA8x9TT0mOogBRAOYMKuDVG1VA4MrlVYiK8YxAzuUZRcZ4iSLnmCE9E1IgK5EWLC6R5cgKDgXnJfKrEJXkJdIrwpXyK8iSYc7oGx2dEZYTWlBaAi8ZFiQsaFwBvSIraZzTMKNxAaxAljNScVZhXDJS0qhiUQksY5gDv4L4AxMlYSUhr8iuAkvEivNKsCt/W2ThF4lfEvoqyaugV0mvnFaclRIqwUt4s6lJJuJCkqukVwFXKUqBV8H+kGIlWSmx4FAmrExpLmmVimvCr4JVQK7IKskzwQuJGWeFZNkbx5dAKd+kDBQIJb5NJnqVWAmsBC05KSUteFwhy4HlgpUScoQLYC7wKvEqsECW8SjDqJSs4JBxzIBljOZICyAV0oxH5yTOeLSOvQf0Pw9+/fv/Uv7un//yq8PTz77GF+5sqH9h7Mj4/i0WAXBCeoQw4/GF01zQC8QnpCeMT9TPqH8k4RHiE9AzoYcouJD4FId7Eh5YeKTRGciJRXvqHWL7FNn72DvEwT709lGwj4Jd4G/CYE3iDYn2JNwRf8uCdezt35REFByiYB+F2yDYhcE+Cg4k3EbOLrJ3ob0LgrXnrT1rFzm70N2G/jpy17G98q2Nb28Ce+2b29BYB9rS15a+NffdmW/PfHMZ2MvAnvvOwgvmrjt33Zljzz116moTx5g69sQxZr49cayRZb441sh3Jq45ctWRawxcfeQaE1sbu+bAt148fWDrQ0sd28rYVKeWMXXMF0d7dvWhZz3b+pNZf7HUoWM821rfrPcstWdpXUt7tLVHW39y9Udbe7Runr36o1t/tG+eLO3twFHH1Hqm0jdveua7R6veN9WurfScet+u9yy1Y6l9Q+mqtZ5W79hax9G61k3HUh7MWs+oPelKX1W6uvJZr9+/GeOG2jW0rm48aGrPVHtWvWvWe3qtZyhdU3swtY6udM16x6j1dKVTr/dUpavUO4r6oCgPivJQ17qK1dHMz7r6e039XjHuFaOj1H/yGLiPEA54NGXxnNMxp6NUDBLxDPFQkKEkIxmNUzpJ2UiQSUInTZw05biRTFpy2OCDhhzfJuNWOm40hklj1GpMW81RszVoNB/ft3/7y4/fXl4+/fPxq78/fDX47jdt+Zgmk3Z72mrPb++md+1pq7Fs305a7VG7NX5/O/34fnrbWrTTxV1j9r41v20v7z7M23ezVnuSNpft1qolF7et+e3tot1at1vL9u367m5925i1k+XH5p9H9/+ej/+HY/dv17/7m8W3fxx8zB8/5N3b4+/bi2/w8Mt08RUubvm2mZ7ad8fW7S5NT83bc+v9ttnetD6uG611U2wTsRVykTS2SXsn0j2XR5kcEnGU6REae9HcJ2IvxJ6LAyY7KvZCbAUeOD9xceJij7jlfCfkHsWJ8zMXB55sZLKSuE/SU5KcU7mVYivlMW2eZOOQNE8yPQt5ESJPk0uSXJI0S1tnmZ5EkqXNk0yPXBy5uCSNDJOcJ2chL0ly4vzCMRP8JOVJpJfk9iybR8ZOjGfQyEDmQp55euStPTSOkF64vEh+FmmRtM88PQmxS+Tkfav/+5+Pd4P9bnD44ddHmR4AFyTc0ODI6IWKjCUX4AUXORcZlxkXGfKM8ZzxkosSMWes4rziouJJznjBeU5ZTlnJeSl4JfDKMUe4AFwYFAILwd7c45KxK2L1Y7QJM6QVpxWjFeEFwZxBDqzkWDDMKFRCVBxy5CXyK9IrsiuygkRfOFyB5pRVKEpGS2Q5xFdBfhQZjFQIOfIMoQD2hfFXLiuOX8Tb3MISeAaQU1ICVjwpkJUiek1ZJdmroBWLS2A5h0qKV8ELRgsBZQpXwSokf0joF8FfQXwR8g+JfE3gKvFViCqBMmUZZznQAqJXEVeCfZG8EqIUohRYCVFyqDj5cQUnWEZJKfCayhwhY+wq+FXwnNISWcnx7cRFyWkGtOBQCsgRMsQzpxlGFY+vHK6SlZJkglwkZikvU56zuECSsShncY70zOJhaP32N7ff/83p1//97795XfzqZ40B+seE5QIvSE4sPjN+ATwjHCm/gCgQL4ydKLnQ8Ey8Ew0PLDzRMIf4wvwD809AckqPLL6Q+BwG+9DdR8Ehik+EHpBsYu8QesfA30XRNvLPNDxF4SEI9oGzj90tibZxtI+9dWitYndL/E1g7yL/EAbHMNj63i4OdsTfxt4mcjbR24Rw9mFwCMNdYG9CYxM6C9+dB9YqdleBs/TtVegsA3MVGotQn4XmMvRWgbvw9Kmnzj1z4bsL31v63tr3Vp678OyJb4w8c+q9JaO0qWdMPHNkWy+OOXKskW2ObHPs2EPHHvrOyDWHtjFwjKGrjV1j6BhDVx85xtDRny3t2TGeHfPJMl4sY2DVR5Y69cyRYzyaypOjPrr6o2c+2jePVu3Z0fu29mjW+7by6OpPjtG31J6jPdjqo6U9meqjpfZs9cFUupbeMbWOrXbNet9U+latp7/rmvUHS/3erP9gK33rpmvUH0y1Z9Qf1fqzqj7p9Y5Z/8Gody2tr2vdutpRtXtd6xjqw5sFotU6Wq1jKPe68qDX3wRHz9B7qnFfU+4V5UFRO0rtQXn3oKgPNf2hrt1r9QdN/aGm3deNB0X7ySAKX0g0BDJhbMyiMY8HnPSBDgBGnD2JuC+jQUJHKQxSNkzZQOJAiEGaTJtykvJBKocNORJilqTjpDFI0nGrOW42p7e3g9t2p9n43XfffFuNPvzT+eu/3f2s+/P722TeTifvk+ltY95ozdLmotmeNFvj29b4rjm6awwbybzZXLWbi1YybzZnjdY0TefN5rLZWKZimeKqla6ajU2juUrkQoq5gJXAhZAjGT2i/hDXHsJan9Sfmd6nVhfcEQ+WnMwFzGUyT+S2lWwTcUqaO5FsgK8BNygWDBeAaxQ/fgK4FMkyaW6E3DI8Aj8CHhjZMdiBPKA4SXHgbMfojuEWxU7IU5IchDjJ5CzSHRc7IU5J45yklyQ5iMZaNFdS7gS7JPLEkz2Kg0x3PNnz9CQbR5kchTxgckyaR5le0uSSJGfkJ8ATF3sm9izZgzyKZEvhwMSFN848vcjkhOyE9Cj4ViQ70TrJ5lmKI/ITpCcqLiDPIj3x5MT4BfCC/Mz5nuKe8CPIg5SHb74+rgfr/7TvH0ePP/xqets6vKVOucx4kgl54emFyYLxEkUGImeiYJgBXkAW0CgZXjlkABlPzhQvFE8UjwQKYBX8uD56lfwqeIGYC5ED5oilFCXgFUXFsKK0QnLlpGSkoLRkpCCkiLECKBkrAa9CvumYVy5LhDff+JVjiVEGJGf0lbMrQillxZNXxq8UKoAMSAG04qRCWtK44rQQUAqskF0TzIBckV8RSwYlw1eelMALxAwgBywFlgmUkl4FKSRWMqkYvL459gJLiWWCpYQcWcFJxeGPInkFuAJ+EfIq4DVhlaSlxCvHCsirxGuDlxJKgQXQKydXjiXHDOk1Tb60bnPOCwFVwr8k8jXhZcKLVFQpf+VQwY+DoRD4hgSWQpQcK85KiCuMC4wzoBXiVYgy4WVKiwbLUnGW7CJoIVmRQoVYANmEzmfm/H7z9MP/8ve/+Lc/fXr53XfozKiTA8sYHBk7kfgUh9sg2IfROSbHiBzj6ESD84/V6P6ReIc42MfBgUZ74u+Is4/9Yxyd4+DMghMNDpF/DIMziU+hf478E4t2sXsk0S4It2G4jbxd5ByjYOf6h8DfR+4hcrahtQ7NRWBsImsfO7vAPobePvB2vrP1rV3grkJvGXpr39l51iHw9763C+xNYG0DcxtZi9hdxP7UM5ahufCNuWcvAmvqa/PQnIb2LHTmvjX3zIVnzD1j4hpzz1p5PxbWzlxz5hhL35r59tg1J44xcdVZoE8Da+q7Y98ZevbIM4eWOnbtZ8ce+M7YNSa2PrTUkaMNHXPkWANLe3a0Z998so2BYTybxqOlPtm1oaUM7NqLXXu2lL6hPjvms6U9m2+hKfXFUp6t2rNZ75lqx9B6tt636o+O2rHVjl3rWTc9s97VlUdNeTbUJ1N/tLSu+q6n3XTMm471ruvUOrby2bz5bNa7ev1Jq/d05V77aUerPenao1Hv6O+6ptoxjY6uPii1B6XWM/WO/tY7W+9rSl9Xu1q9p6t9Q+tqSkdR+qrR0/QHRflcV79X1K6u9JSfdpSbe1W519R7XbnX1Ieacv8XN52b+k/GJB6ReADkBeIXJCNJBzwa8HjA2QunzyJ+luQlYYMGDlI2FGTKcSLTYZJOGnKWylmzMW2ms2Y6kXycymEqRk0+bclJM53ftietVred/vK377/54/T2n0+f/rz52Pn64U5O28n8rrFoNtaNxjJJFo100UxnDTFr8mmCcylXabJMcMlhLnAiYS5hKdkmhVXKFpKtErEWcgEwZWTB2YbjFsQa2JqzBYM1JjuZbDjfyMaykS4FbBFXKFeQbLjYCNwKXANskK8BV4ArBivK1ogbwC3jKyZWjC6QrlKxSfgW4QDiwOSWkg2lawZb4Dtke04OnB04bnmyk+k+SU6N5l7KDccNh6PkZymPwI+IR5Eck/ZBJkcJZyl2IA5cnmR6RHnh6QHTk5CnRJwSuefygOIk5CWRFy5OgGcuzjw9Aj8CHJGfRHrijYtonkXrgOKI/IT8JPie4wHliSdHhBNiJpIMZQbywkSG8sLZKY7WYTRg5PFO9L9uzX72adtqbVMxb4lBGg/RXwM9Al4QLxQzTHPRuHBx4smZ8oJhzliBUCC/ENjH5EggA5kDzym5CsgBzoxmABmKC/ALIwVAQbAgmFEoAAvkOecFYEbhDFgIWYAoQVwBS6AVZyWyimMBNCOkpHhFLBmrAK5clByvnFcMSqCVYBWHK+ArpzkjGbJSwJXTK8cSeRXTL4y8Iis5VFJWglfAKoCc0krwAqAEuEpZciyAlkivAl45/4J4RaiQ5UBKwatE5AIKya6Cvi2jroCvHF8FviZYSlokrEx49vYnLuBV4KtgFYdS8FLitYFVAtdUVIK/Sv6a8muKVxFXglaCvkp25VBxqDiUHF4baZXKMuFlAlWChWRFimWzUUr5KsSr5HnKypYsUixTeE1FJflrQ/yhya+SfklYhfGFkYLDqxSVgJzHZwhPNLqwKGfxkQRHEecYLVzjd79s/uZvD9/+r/98+8fVL75JRmBfMM45zZEUhJ0JObP4xMIjCy6cnkh8ImRPggPxziw6kmgXuvvQPhH/SPxd5O5id0v9TeQdwuAUBYfY28XugQZnGp5IfIz8XejsIncfu0cSnCg5xPExdo+xe4j8XejvIn8fe7vQXgfWOrJWgbkJzU1kbEJjH7m7yFsH9tozDr6zi4JV6C08c+2Z28DbBsHa9+aetQ7sTeQuYn8ReavI2cT2OjBXvr0M7GVozQN7FtqzwJp79o+Pb009Y+aby8BaBtYsMMeuNnH0VWBPPWPoKGNHnXraxFMnvjb2rJHvDHzzxVdHXm3imwPPGgX2xNMntj62tImjjSxjaBkDR32ylKFrDx1r6FgDx3qxtRdbGdq1oVN/crUnx3iyzCfTeDG1gaUNHPPZ1ga29mLV+3ataysdS+1bysDSHo1611Ye7FrPVvqW9mjpT7r2rKkvhvZsKk+22jGVe6P+YNYfzPqDrvQNpW8pD9pf9Iyfdo2bB+vm3lZ+0JWOoXaMH3XDo6Y+aUpHrT0YStdQe6baNZRnQ+1rSletd9V6R7np6kpXVR81ra9rHVV5UNXPmtbV9WdD76r1B02519TPSu17tfZZU+7r9U5d+cmQxiNGRkheIHwRdCjpAMMBRs8YvwjywqMBpwMOw4QPBYwxnnA2TMRLKl8afJjgOOXDBIdNGKRsJOlQkoGIx5KMMJ5yNuYwZPQeg29++PDhP8+S//HSLB8//ebusd2cN9NZIteNxlLyVYJLjusElwlbSrqSuEmTJcCKkSXSKdIZj5Y8XvJ4mZC5oEtgG8QJI1NOZ4ItJKwEWwFZI6yFWKJccb4SsBB8CnTO4g3AGsUSxFqIGYvngi45bJBvhFgiroDtEJaM7oAfMNnydIOwlWwlYZPgjuMe5Q7lFugO2VGIHcodwlHASeJB4JbLrUy2XBySZCf5CumWw4HDidELwAH4Hvke8SLTM+d7xg4odyD2KA7AM5RnTM5CnAQeORyFOHJ+RH5GceLiiHAR4sKTE9ADoyfkR0yPTB6Y2FN5RHkAsQd+4vwI7MTYG1V3FvyMeAa8oDhRfgZ55nLTSCfffTs+TiZ/LlZ/eZr0frdqyAvnFwo5pQXSMyMHGh+AXSLMSVLw9IL8RCEHUbzByYxlMWRUHGJ6JOzM8AyYv5nJABmHH0OrDHLEHCGnUBBeoswoKwEulJSIOcGMioyLN1otByg5VogFsoqzikMBUKEoKGRxXNK3ScBKBlfGKqBXATmyVy6/cCwZKTnLJK84vSJUDL4wVgEpGXnlWOJ/TB0uSyYqEBXKivErFxXnFWeVIBWnFULFaEHjksVXQUtOSwFvlvJVYMVZBeQKcEV45exVwjVhRQJVKnPOc8HeGkG+SPaa8ozjhbNcsirBq+Sl5FUqy5SXEq4Ju0pSSlJJVnF2FfD6HwVZZSqLZvraEteGuDZ4meK1kf6h1apSeU152WBVE6smXhvsKlklWCFZKVkhaSlYweJK0kKySkIlWAFxzuKC00vCSsEyFl2YP3bf3Xe+/sV//WP7v/35bvHwnQhXPMwElEAziE4QnQjNGMl5fOb+GYMTC440OJHoRIIT8fexfyTRKQrPkX+KnWPs7EN7Hzl7Fh6of4r9Q+Dv42AX+wcanEiwj4J96O1DZxu5e+LuIncXuMfIO0XOMbT3ob2PvV38NjDcTeitA2fjm+vAWEf6KtIXgb70rZVvrT1z4+rbwN0E3sq3tqGz9u2l5yz9YO5568BZeObEs2aBM/fNdWhuQmvlmSvPXnruzHMWkbsInLlnzTxr6ptTz5gH1jQ0p74588xJYI49beKqU1ef+sbIVSauNna0oV2f+NrY118c/cXTBl594tfGnjJyjLFnTnxj4poTx5w4+sTWh/aPsN7Q1ge2+eKaz5YyMNWBrQ8cdeSoA9fsWsajYbyY6oupvNj6k6X2LOXJ0V5M9clWek69a9109JtnU3u01K5V79pK31b7ttaxlEdTezTUR732qNe6pvLZULuW2dWVrq52NK2va339Xdd417VqD8a7rlO/t+o/WOq9qXUMpW8qfa3+rGuPar2n1+6N+met1tXrfUN9tJSOWuuq9a5W72m1rl7vKEpfrXeUekdVuqr6oGgPit5Rta6qPqjqg6rc128+K+8+G/UflNr9Te0nfRaPOB2y8JkFQwxHGI55PGDxSxy8xP4AohdKhpQNGRsifabBEMIXHj1zMhJ0jGQqcI5sysmYxyOIRzwaQTiMvWHoDAPnifoTGk2QPtzhr8a/+fof91/96+Xr6/irn909JnKWNqZczhGmLF4wukA2F2SCwRzjtRQL4HOAJeIScYbRjJOFgBlnU6RLpFtkaw5LzhZIl0hnyBbA5iReIF0KXHG2RDLnOAe6wHgt2ILRBeBGiA3QJYuXwLZcrDlfIK44bDnbCtxzsUW5FclBiL3gG8HXQqwRt1xsOd9xOAA7Iu6Z3IPYA+4B9pzvhdi9veML3HPYATsI2EF8pNGZ0SMXO45boCfEM8NDzI6EH0DuUeyAHYBdgF8EPyLsGNsjHJGfAI8MDiiOgp8EPwtxQjwiHlFsKT8yPBK6j9kJ+JHxA8Mz50dKzgzOyA+MHxH3lB6iaE/iVUwWMV0j3/zs43rcGe6eHzq/+NzgE8r2DC7IcqAFw5yJnGEOkKM4E3FhSQaiBCwJzWNSIMsZy2PII1mS9M3uvhB6JqxgomSiQJmhvADPKC0ZywFzoDmJKgYF8lcprsjeDOQK+JXJgkEOpBRQJLzg7EdqGkiJkDHIAAvKKwYVoxVAQWlOyJWxEqKS01JgCfzKeUnjK4dCiLcQaknhipgLrKS4MnZl5Aqk4pAjlkxUTFaQXJFfObtKdhVYcVoJqAS/yrclD30VrEKS07hELJEXwCokXwSpgF6BXYFeBVQcCs5KzisuroJXiFfAL5x/SdMyTQvJc06vAv+QJDnnZTMpElFKWSRJ2YBrSr6k+Iem/NIUVYN/acvXBKtGo2q3i1QUXOTASk4rwXIJZ07PLMyIX7A4Z1GBUQFxyWkB5ETCXEAG9BIHF/QvPDpBlHNScFoiLTjJBCskO/PoxVfuX35z+1qMEEIAACAASURBVN/+uvXv/+nTy686zLzQYA/RkdJ9HF6on9PoHEcZiQuMMx7kGFyofybeMXTPoXsm3pEGxyg8h9E5DLLYz2hwirxD4BxD/xg6ZxJsg+AQRfs43Ef+MfQOgX8I3GPoHGJ/GznbwNkHzjGwDqFzCL1d5O5Ddxs4u8DZuM4m8LaBvw/ebAxzHmmrUN8E1iH09oG78o1t4Ow8Z+fZS8da+ebKN1e+swr9TeBsA3sZ2FPfmnr6zNcXvr72zZVrLxx37npz35251sI3F6E+D7S5py8DYx6as9Cae/Y8sGaBPvGUsauMPG1km1PXnXnmxFNGXn3kKWNPHXnqyFXGtjrx9JGtj21z6Bgj1xra5sjRxrY2so2hbYxc7a1f9tlSX+z6i629ONaLZw0t7VmrPxrqo20MzNqT8dO+UR86xpOrdS3lWdee9HrfePfoKI+W1reNjqU8WDdPrvHs6D271rHe9Syla6tds/aoKz1T7TlmzzKeNPVJUzua1rX0R7PW1Wtdy+iYate46Zk3D2atY6o9U3m0tY5a72j1nlF/UH/6oNd/0G4e9FrPrN+bNx1D6epKR691jZu+qXY1pae866r1B0Xp1rWuondUvavrD4r6ua7c1+ud2k97yk+7Wu2+Vuu+q/+kH3uPxHuM7QFxR9QZMmfEglEcjENvQvwxDccsGsbhKI7GJJwQf8bCKZIhC8csnEI8p/EC4hnGExJMSDCOg0HkDSN/EvmzMJiQcAF0wehYsvs7/otd55t/K776t9evzoNv3ycvXEw4X3K6xHgJZMbiMQ3GGM0FXSJZI6woXTE2h3iOZClwRukc2IzDDMga2JqLleALRtcAc+RzxBmQhaALYCsGK8QF5wspFoIvBCw5XSNsGN1SskW2QFggnxO2ZrAGvkbcINsAXTGyBrqj7ATywMSGwQZgjXQDdI94AjwSdiBiR8SWwJaxJdA10o1gB4QDgz2wA5IDj7dI94B7ynaAG2RbIEegJ8QTF3sChxgOnO84bhEPgBcOB0oPmOxRbinsKRwB9gz3wPeAB45HjnvAPYg9siPQC4VjzM6MnxCPACfAI2UnhnuGR873nE9p3CfB/afGy+NvFsPvJ9+8n3I+o2QYumuIThzPgMc4OgO9AMuR54A5skJghjzDNBdpjrxgtAQsmcgI5gwLAkXMc5b+SCkTVjJexFCBzEGeIb2AuDBaAi2Bl5xnSAqEAmjF4pKGBbJCiCqROUKBokCecZoLVnBWcfGKyZWSEmgGPAesGM8JyymtEN7EzVv/0quAV44V4pXDWy9IxbEUWPG3WCrPGebIcgwLGr1dicgYXBgveFIJ8crhKqNK0qsQ5dsAkFhKvHJ6FewqsAJS8DjnNAdWAbxKeE3YFekVoEJ4TeRrI6kELzkvE1EiVCgqlF9k+iVtvEpxTXiVytdG+pqIKhHXZrNMk9dm45rIV4mvkleSv0qoEnJtsiqFnJGSi0rimcY5g5xEBQsLpGcgZ4gzHpcYliy+IqlYULIgh7DE+ELCAmiB7EyjM41PjJwxvrCgFKSSrOBxxqIDCwZB/feDb9//1z+xf/+rxsuverF2Id6Z+gcaHig9xeEx8o8kPEVeFnqXKDxDnGNwCO0jic4xyUiQM+/M/CPxD6F3joJLGGQkOpPwSMJj6J1C7xj628DdRt4u9vehdwq8g+cefPcYeoco2Af+IfAOkbeN3G3gbANn7Tv7wNuHwcb3d763Dtx14Owjfx05y9iZh8Y6sjah+yORF9ibwF17zs53lo6+9Kxl4M196y0gu/DNqW9PAnsWmjNfn/nmPHAnjjV17Zljj21r7BgzR1t46sxRp442dZWJp0+8ty8bM8+Y+9bEsya2PbXtmWNNHXPiGGPXGLnG2DUGdn1o18aWOrLMkWOMXW1oa0PLHtrW0NVHnjqy1BdTf3aMJ/vmxbwZmOrArj2b9WdTf7T1J1t5tG6ebLX/VklrKc+OPrCMgWs8aO/u1ZtHW+9b6outvxjqk672jXrfqvdNvWcrXeemb9509ZueqT7oas/Uu2rt2VS6eu3RUJ405VFXe6bS0276er2r64+W/mgqPavWtdVHU3sxtJ5Wf9Dqj5bec/XPVr1naj1N7+p619LuzZsHU+mYWtfUO5b6YNYf9HpXV3q6/lCv92tKX1F6mtZRtM479UGpd9Rap/auU/+LXv1dt1Z7eKf+ZBCao9iZxO489GY0mEIwg2DO/BX15sQdEXdEvSkLZzRcQrSEYMm8FQQLCBcQz4HMSbhi4RTCKQmnsT8M3UHkTWi0omxO42HsTSGaQDxkwQsNf/4p+Xk2+PAv2Vf/U/X18v5XTRxyuqLBjPpTIDOgExZPkU44mSKZc7oSuEI2JcEM44XECY1nSGacTiGe0ngGMEOYAVtzXCCfAcwFzCWbErJgbAGw4DhHOge6QtzJZAWwJGTL6Bpx8aZOKFmReAN8g3JJ6ZrDAmFO2IqwLWE7BjuI1xCvWbxldA+4J/RI6YHhjok98C2jG0Y3QNec7SjZE7oDtsdoB/6GRgcGZ853lOwY2XPYIRw4HjnsKdkRuqNsx9iBwZHSI4mOjByQHxjuKT1QemL0wGDPYMfYgfM9sgPiHviWxYe3JHscHxg9Ajty2AI9ApwoHik/UJgDrn7360Nx2P3LX+3+4ct09DD91NpwfiCs5CIX4iLkJZGZ5G/tHRmXeSIzgSeOJ45nxjLAHDCjLOfi7bkAz4EXTGYgLoBnSnMCGcFzzDKGF4YXhhmDnNILiS/Az1xkMr1AUnFRUVYQ+gb35ZxmSEohSi5KyQvBLpQUwCuQRRyVEFZClMi/iOSK4lXIK4oSsOLiTYIUNC4ZKwi5cvJFQAk0p/ErhwroK4eCxiXyDFkh4xJJhVhxfhWiRF4ILFMsJZQJvBUFFkBfJc8Bc8ArZ1dBKk6vkueC5gJKISrOqwRLCVfJK45XKa6pKBPx2pBVwq+N5DWRXxJZIlQcvyTJFym+JKKSohJQISmQllIUHDNKKk7fKggLCReMcx6+prTkcclZAZBBcGZhxeGKcYlvKooUgmQY50BKYAUjGfEzGpSCXiA80+DC4gxYRuMSfmzNqjjNkVyQZBhfeLjz7e+/e9/69y/w73/4cHj4baLv0L8gO5HgTIMLkIzGhyjYk+AUu+fQPUXhPvKPxN1G1pFGF4ALJVnsZbGdUe8Se1kUnAP/HAWHyD+Q4ETjQxwcQvcQWLvQ3gTOLvSPYbD37H1gHWJnG7mH0D8EztbV14G5Dd1t6K59Zxv4+zhc+97G91ahu/DMtW+tImsVmtvYXkX2OnSWvr0JnXVorUJn5Xtr11t71jbwNr639Jy3mbEI7IlrTgN3Ftgz35z5ztR96501ppY2c52Z60wsc+oYI0ub2PWpV594bwladexos8Ce+tbCN+aOsXCNmatPbWNsG2PHeLtpMbSVkaOOTG1o6FPXGDu1kf1uZGsDx3h21BdXH9jGk6E/Wsbzf3SYv1hqX689WdqToz/a9WdX6Zv1vl5/MutPttpz1EdL79vavXHzYCo91+i75pNl9FXlWVFfNO3JUJ5NtW+86zo3D069a9Ufbf3eVO8trffjPFDeLu51zfqDUXvQ33VN5cHQHh27b+mf1Zt7U+0aal9Tngytpytdvd6xtc+20jHVvm7dq/q9oXaNWlevPRl639DvjfqDUXtQ3j1oyoOudRTlRdd6aq2j1Tuq2qvVO2rtXq3dq0pHVTpKvaMon2vqT57d+rOnjUJrGjrTyJ/F3ozYE2pMI31O7Al1puAtIJhTf0b9GfPGsTWj9pR5YxaOIZwTfxn7CxbNSTSJ/UnsjyNvHHqzMJzQ6Ik4L8wZ8HAAwYRGXU5+99sPP38dtf7ldPsP+28m3/36lk4wWnA6QTqmZIZsjmxCojkjS2RLoHMSzVg8gXAu6BToBOO5IAvOJpTOGZsBW0qYMzKndM5hLmDJYUHIgtEZISvGVixesnjF2BrEgsKK0i2jS0YXQBYsWgFZUbIkdAVixWDNxRLFkvEV4hrZioY7DLYYbmi8o3RH2TqK9izeMbKiZMvYjtENITvGljTexPE+JntGd4zskexItI2iHY33LNozcuJ8C2zL6J7GRxofGd1TdmJwpvREyJ5ERyB7Gp8JOTNypPGJxAfKDgAHYKe3jBbiHuEA7MDICckZ4z2LjggHhD3ijrJlGC6icBEGS8mnv/765el3ve9/8XDLn4m7isMM8AR4RnGmeKZwRn7k/AR8S3HHxUGKI7Az5xfBM85yBhcKF8TLm1ktMJcyQ5kzmQPPADMGOcFjTM+AF+QX5BmHE5CMQy75ibOjoFnCMy5yghXlFYgM8A3CqDirOL2K/3DCGZSIBYicvKF2WAAvAF+5rICXDK/IS+QZpQWLSxZXwCrGrkivEktkFaWvjFXICowqHr/xgFXKSw4l59dE/jGVXxIoJc0TlidQJCL//2l60x5XtvQ6s36YDZ+TZMw7Ys9zkHnurUEllWpSzfdkJud5HoOMicxzq2RZBmzLahmW7JYtA93on9UfeAUECASCBPgpXrx7rfUsq++pvqe6NvpmW7W2t1TdW/Keykefdm3UvdWuvytWMvd2+4u13xr7xaTvxtxa6tZ6VMCqm5E3w+5G1lJWUtRa10bflKg1LTTPtSylqAS/aXFviy/P4t6WRSoLKx8/LAQrlKosr1JZG1kKVilRaF5oUqUiVzznohCyULxQvFQyV7IwPDck1yJX6srYlbKCs1KzKlWFEReBK8POCHz+gf7pf63B//qb5/9y/eWfsYOOzkZejcklKxXJJboKlEt6FezK8ZWTC6NXSU8cnwQ+CXTi9Ez5VdBcwYtCJ5ZcKLxSfKH4ysmJ4SMjJ47PBFwouAp84vhA0QGjIwUHGuxpuOfxkcETAScc7HG4J2DP4JbEe/qvsjZJtvSxZEQbEu1ItCPBmkRbmmxosuNwQ6MVCbccbxBeU7QiyQonSxwvENiQ+F/buZNZHC6TeI2TJQw3yF8nzhr5KxyuEm+ZeDPkLnGwQsEcNpcknCfRLPRncTBDUc99GjafViBcxWAaRZMwWCTRHEaz2Jsl3hwG0ziYx+E0dKfAm8XuFDyNQWOUOKPEGyXhJAGjKOiH3jDxJzCYxMEo8gaRO0q8UewNgDcAXi90hpE3fAS2oT9IHguE3wXhG/B7cdgHYT8MBgB0o6AD/F7iDECjB91X7L0CtxN5b7H/BvyXwHmN3Zew2QXNl/DDa9x8BV4HOG+R+zl0P4fRZ9ftBO6j7uIt8jqh0w2avdDtAv8ldF59580PXsPgNfTeAqfrNnqO0/e8F7/5GjR6gdsJvM++9+q7b87Hjv/UidxX331tPnX85jdu47PnvXj+m+e9OO43Dfd7c+BPE3+YOEPkjJA/w+GU+GPuT3gw4dFcJEsSLxicCrjQZCLRjKMVxWtOFpKOJVpIuBFoKemC0ynDUwoXDM1pPCNwIvFY4jGDc4kXmi+NmFn+lpJf/u5HP/3rZfvvzz/6z+cfD37565TOtFhoMZd0KdlOyY3gK0HXii0VWSo213xu2MqItZYLw1YKLyRda7uVeqvVNtVrJQ5arDSbK7pRfCf5Wou1lgepNpyvBV9yvtZ6q9Ve8oNga05Xgm0UX3G2FnKt9FyIteA7obdcrSVfG7kxfCvpA8J8lOLA2FHoo1RHJTacbhg9CHYQbCf4TrCNZAfGz1wemdhzsVVyJ8VBip2gB0VOSh25PAtxZOzExZnzjJEzF5kQVyXOWp+03guWcVpKkUlxUiKTMtP6pPhZ8oswmdBnY86puRh9MTJLaWboUcqzbR2MnWj18hefOsNfjxYvy8+/2H79aSvUlpId45mWRUvm2pRan428GHORrULZUturTi/a7Lg8KJNp/YByl6mpraltmht7taYw6U2nldaP2olSPw6vdGXsTaWVTi9KZ1IVytTGFlIVUt5SW7ZskaoylTdramke0ndpTaXkTdu7Td9TXRtZG1soezf2nppCm8qkN21qYWptKmvf0/Zd20fe4t3qx6S5G/UIcLwbe2+3amPvQn9Rtta6TOUtFfdUl0bfWum7Te9Gv7f0t1/Z+7Ou27p+btWfWrd2ek/tzdovbfvetl9a6Ze2vT3L92f1bVvfrHo34otRd63frXzX/IuWd2XuWt6EfpfpF6VKQypFSoLfpXrEzt+NrAS9WVG3VGXUXau7VWVqrkqVSt+krqSoU15bWmtapaowutSqNvy7MgwlbtbcjM4pL4XOJc8lKRQrFM8ZyxkrJMs1L4QohKwMqyyutMwf7EKpco4LQ8tUFpqWCpUiGav4l8WE/svfyn+qvt/787EBRVtfWvwscC5JKXDBcaHIhaEro7lkV84uhOSMXDi/SHli5EzJGeEzhhcOzwxlDJ8JvlB0YfjKSS7omcQZSzIaZzQ5MHQU6EjBmURHCvYs3Auwl3DL4IElRwoOFBxYvKVgQ+I1ijZJsIPhjsQHgvYY7nC8Y3CO/CUONyReE7TEcM3QmsEFDVc02hC8JGRF0ZomK5ysCFpjsMXhBkVbEm0h2EO4R/ES+mvkb6C7JuEc+QvorUm4wuESRysYzaG3xGACwAxES5RMgP/y4d/2PWeRRAsApmE8A2CRgGnkzYE3T5pT0JwAbw68aeyMgT+NwRyCKXBniTuB7iQOpnE0TcJp4g8TfxR746g5jrwp8IbgaRA7w0fpBfD6cdiPvH70YA66/cgdAH8Q+N3I60XeIA76kTeIg7fIfw3dXux0QKMH3S5wu5HXBX7H9/pB2An8NxB0AncQuN2o+Qqab77TD90B8F685jeB3wnCfuD1vI+90HuLvJeo2Yme+r7TD7yu73Q8txc43ch5CZ3PgfPqOt2m2/eCz42nPzQ/dCLvxW2+NJ23wPsmaLyFTtd33zzvzfd6ntP3nTe38Y3z8cVpvDa9bxr+95bAnSXujIRj5I8Sd5R4IxKNWDLm8YhGIxxOYDgjyZTHcwmWMllTdKBkx/CKwykHU5HMFR5TuGB0yciM4bkkU5osOF4quhRswchKkIWgE0mmCk8VenmWv3z7xff/tGz9/eXP//3+57//6TearzhdKb5SfKvFWou1kQtJZwovLFtovlR8odlcsaUWK02Xmi2NXCm+Vmyj2FqyraZLiZaSrjjdCr7SYi7ZRrKN5Fsp1oItONsKfRByy8la0LXkG0k3HG+l2Ei1VXJN+Z6JPRMLRmeSr7VcU7oXfEv5kfMTIycq9oxvKd1Lvld0y5Izp0fKD4LtBTsIfpLyKNSWyg1XG06PShyU2Ctx0vbEVSbUkcvD45OKs5CZFBfJTkoelT5KfebiIuWDEZ1JfVb2pGWWqkzrk9Ino4/GZja9anNWPDPqbO3OtjZ/8Reb/XT5j3+a/M+/7ter4W9/tktbpbaFbV3t85Gri9JXpa+G56nMtc6ELVSrsu3StAplrja9pvZmzLuxldFVaoqH9K0eenKrsq1CqatRubVVmpZW51qXSt2UutvWrdWurK20roS6a3s3utIq1+ZqTG5UrfXd2trYQulCybr1QP6Zu9GlkWXLltZUVldG1sbWxr6n7VqnlU1rm7632ndjH6bbd6PuRt/T9J6m91ZaW31X5otp35StlayNrVq2etZ1yu/G3ExamfSWtt/T9L1t7p/s/dncWub+3Lo921tbfWm3Km1uVr8/69qwm6R3Te+K3CS9G/mtll+UqAS9aXFXsub8pmTFH9YAVUpepaY2+l2pdy0rwe9avOvveFOVwKXElSA3LUtrC6NKpW5C36WqJa8kqySvrcq1yLWoU11KcVOqYKyg/C5NyVUudaZEaXWpRSFpIWnBaa1FrnklZcF4zlkhaCFZrsVFiUyJB3/pwklmcGHQjjQ//+GHP/4f/z74lz89/+3q1z9CB0subZUZcpHoIlAhcS7xRbOMkwyjjH6nZFwZzDU/KXGkJMPoQnHO8BklV0YvFF1IcuH4zOCJJWcWZxSeCcw5OVO8wVEm0IUnGY2OFOxYtGPRjsZHRo6c7nC8I/GeJhsK1jReIbBLwBElR5ocSLxDYIvBloBZ7M6AsyPRBsdrjNYQbhDa0GRD4xWOVjhe4nhN4ArBJYErkuwo3DG8xeCA4z0COxStcbQm0ZaEawKWKJxDbwH9FYrmCVhDsMbhDEVLiOZJvEDRHAYLBJYYLKG/iv0ViFYQzJNgEnvT2JtDdwrdeeLPgDtJ/HECxnE0g2CWhPPEn4DGNPamSTSGwRR648QZAWcaOJPQHUfeJAnGsT8I/WEc9kJvGPkj4IxjfxiFw8AbAW8YuQPfH4CgD9xB7AwjZxB5PRD1QNQP/R5wu8DpA28AvH7sd0K3F7j9yO+Fftdt9LxmL3TfAqcXeF3f6XnNjtt484Ou6w8Cr+t9fPMbn/2n1+jpLWz2PLfne93AHfjNQfjUBY3PYeNz+PTZa7x5Qc8J31znG+/pc+C8hd6L7372mp+D5ovf6Abum+t8DtwXrznw3UHovTWf3pzmq+O+ONH3etGHHnR6KOjBcAD9fuyNSTxlcMbBQoKlShYaTQWcKbwwcMWTFUmWNFnQZCaTiQAzCWeazARecjojcMrxVJIpx3OOF4LMJZ4rPFVwrsiUogXDK0YWQv6uZf9y/Luf/F326R+uP/my+fFPv36VdKr5UrKVICvJNkpujVhpvpBkpdhWy7USc8kWis0VmSkyVWyu2NrwrWRrRheSriRfS7HifC/0RsmZpCtNV4avNdsouhJ0w9WWqQ2nj9ObDac7QbdKLjhdMbrmfC/FnrM1E3POlozvhdwKtuNyz8SB0wPjW8Y2nB6U3Ei85XDPyJGLA5cHxo9KHrU4K33g8qjMUfCTkAehD1IeJM+UPEuzF/KkzUGok1QX9aB18pMURynPWl2Numh51vKs1VnIizZnq7OWOht1kuyoxCk1J2NOUh4ovUp5EvRoVfarn81mn3/X/6vf/eXX3ZSvpDgLcbW6aLWvtn1W5mLTq1aFVZXVuZQXqQttK/upUK1Sp4W1ZWpKKW7K5FKWqb1qXaZpYUxlbWVbVbudWZ21VNFKS2tLoyvbKpUqpciVKU16VSpXupS6NunN2lqbWtpSp6WxtU1v1txsWml7t7ZK07qV3q350krr51bxnNbt9J7abz+1v3xq10a/W3sz5t5q323r3bRqpWtrSqvvLftuzU3Jm5bvVn1p6buRtVTv1tyfdd0yVWpubfOeyi/GfknbX57b3z63/thu//H5+b1t31P9btNa28qomzW10jelayXvqaw1qwW/S3GTrJbsbtS7kl+kuitdK1YJXkl+U+ym1Jc0rSSvBKm1uml11+I9lZWkN8neDb1rVgtacXRT5N2IWslC69LwUrGS00rRStFCskI+Tpz4VfJcyZyTQtBK8lqIh7x/FbwwIpciF6xQqDIkl+Qi2VXzQolKikqJ4vFUi6tmmWKZYBfBcyUvKT9rONTBb+sx/uc/8f/17Y+nv+7bJFPirMXZ8IvCV0lySS+CngU9cZxRmHFyUSxXJOfoIkmm+YnTDMMrIzknV04ugp5okvHkJPCBJzsc7lFwoPGJwwMBOxQeWHKi+IRwRukRgz2JjhQcEDjgZIvjA4MHlhxYsmdwx9GWwD1M9hAcCTiQeIfiHQQ7BHYo3EBvR8I1irYYHgjeQriEYIXBBkcLFM5wuCDxAsdzHK5JvMFwg/EGxhsYbQnY4HBL4zUBaxIsYbCA4ZrGSxzOkmABwRZGi6Q5Qd4ChsvEWyF/AYN5Ei5xNE+8ZeysoT+Nw2kSTmEwjb0Z8sbIm0feEoSzJJrG4Tj2RrE3hsEk9iexM469cewNo+Yoag4Tdxg7k8iZJs44dofAH0XeIHAHoTdKgoHbHHgfRpE7BtEEBP2o0Q0+9gO3H/q9yO1FzX7QHER+D4RvUfAaup3Q7UZON2qOQHMQNwbY7UYfukGjHzhd96nnN7pBsx953cB9C70u8DuR0428juv2A78buD2v2XE/9IKnYeD2fPct9N8irx82+0GzEzgvfqPjf+z5T13H6Tb9z07zNXxwpdzPnvPiN1+9xqv38dVvdkL/JXJew2bXeeq4jb7rdj3nzfc/e8H3+sAZwqAH/HECOrHXQ8GcJ3MKZtidM2/G/amMZgbPDV0ouuBoQZMVS5YkWTC4kGgq4FygOYdzDmcMjjkcUThlaMbgmMUjFk8VnIl4KtCIobEgM0ZWlE24/PUP27/cd37wD+f0H7K/eF/+7Mdf9QRbCTZjaE7gnKKZIAtO5xxPFJlIMhFkKuhMkAmHY4EmkowFWUi64nzN1ZSLORcLxlacL5iYCTbTbGbYVOOFxmuFlxwvBV9xsaZ8Q+gG0x2Xay4WjC84W0q2VGwt6JqSNaNrRnec77nYCLGTasvlVoitYGtG1pxuJNtJtpNsr8ReypO2R6F2gu8VOyt5luooxJmLE5UHqo6cnxU+K7rjYsvZQcqTEGfBMskzKc9CZFKelDgpetHsqlVm1FnLk2BXrc5aHdVDyZBZS+ep3jM+JGH/z/Xr7/9s/JufbH78w7VSay43jJ+EuBp9lfqiWpl5vhibKf3Qsc9KX5UplS2kLoy5CHmRplTtUttMsFLLUohSqdLYMk1LY4vUFsYUUpbS1Gm7sDaXohKy1qZK00KnuTC50FdtrtqcuChtWpq0Mq1ap3eTvpvWXbVKYWrbfkyLWqdf2s+1sZWxt9TeU3t7fq7a7VsrvRvzpd2qUltb8/Ctvqetm7E3Y+82vT236+d2labvrdY9bVfaVNbe261vP9k/Ppt7W92e9a1tb6l5T+3d6Lu2tdY3o+6a1YLXSr0b863VteCVoLUitSQVpxUTBaMPY+7dpHdjH+SPWsublO9C3YW6KV5LUSlRKVZrcTPypsUXxe+C1pLWilSa3K24G/5u2F2z2vBS4VqRWvJ/tXXRRzteYVBtaaVZbfRVsVw+zpd4yVkleSV5KVmZytzKSstK0UqKT4aQwgAAIABJREFUXNBCocrg0vJMs6tiVyVKI0pFc8FyIa+CXRXLJcsFvUp+1Sqz4qjp775Pf/Gfy8Y/VvLvsp/9PN2m5CT5SctDKjJFckEqJXOhMv7I5ZETJ2dBL5Lk8sH2wGdOL5JmDGcUXgS+aJ5Jsidgy+ItjfcY7BHYs3hPwZHHOxLsiHeiIKN4j5Mjjo8oPMIow/CAwIFEewL2FOxpfORoz9GOoD1KdjDaouBAon0CDhCeCdqjcIu8LQEbEm9xcsBoC+NlEi1htIbhNok2KFolwRZGOxJtCdjAeAvhOonXSbSCwQr7SxStcLTCwSIJVkm0TqItAlsE1wlYx/4KuVPsLJCzgs0VchdJMI3CaezPoT+DzQX2J3E4joMZDOeJP4qbI+TNo2AVgVkUzJNgmvjjxBvG7jjxJrE3BO4odiZRcxR5g9gfIncEm2PkDKEzBO448kehOwibo9gdB84EuMPQGYZeP3T6oNELP45Cr+c7vag5AM4o8ie+N/Kcvu+N42gAwm7k9aLmGDQG4KkTP70F/64bPA2A3w2ab8FTL2oMI6frOZ8DpwODDvK6cfPVbfR8/83zXtyn1/CpEzV70aP9wn0NvbfI6YVe1/dffafnPw28j3230XWcV9fvhuGb73ZD/9VzOr7bDZo94L4EzbfAeYuar2Gj43x88xodz+k4jVev+Y3vfm+YBP3YHwJ3CrwhDAYomNJwzsGMunPqz1g0JtGMgzkBCwLnJJnzeM2TFUlWFC4FnrFkyeCSJUsJ5yKainjKkhlNxjQas3iA4xFBcwrnDM04GbNkwclasBUnA4l+9WP7k0vv+b+ePv3D9cfn4U++Nn1BZ4IuKJ5zPOZ4wsiMsaniY0GmHM45nkk6l3gh8EqyueJzyedczoSdCD1hbMHpRrKFwAtBFpysBFtKutF0q+iC4zmnSymXTC0ZXzO2E3rJ1YqLjeAbKxcCrwXZCbFmdEPJXogd5zvBD1ptOV9islF8J9mG4Z2ie8H3Uu2N2Sm5l/Ko9V7JreB7IfeC7zk9MXEV6iLFWbAzJ2fOdpwfpDgKfhHizEgmWCb4RYpMiJNkZ8UzITOpTlKdlDwJlnGeKXuSrRPXF9s6tszOiOnPfjS8jlb/89v1P/1peZ1PfvrDnTG5bOXSFjYtnp8za6+2fdWti7RlmhZG58ZctL3q9lU/airMVepC21yaqxSVkrWUtVJ3aypjatuqlCqVLpSutMmVLm2r1ulNqlrISqlCm1y3C/PpKtNcm8LY3Oiq9Ujh2dLY9+fn+3P7T5++vpvWPX2+p6339LlW6ZfWc6VM+fBKKVUb+2jWe2+33m3rZlu3Vuv2qXV/Tr+0W3/89Pzebt1brfdPX9XPz3Wr/d5+vqX2lprKqjrVN8NvhtwsL6wqrb4b/a50LVWlVKlVocRNq1LIC6WllDchSoJLjmqNa4lrTu9aVYLfjKy1rJV+t/ZuzHtqb2nr3eh3wd4lfdfq3aSV0rnkpRaFFqUWNy1vkpaSlJrWmtWa3Qy9GVorVlldGFkLelOstqLUrBC4lCJXMtcsV7jUtJQ817I0qlKqEqpishKq5KIQvEzV1chCyyvHpWCVYqUiF4HzVF4Vu3KSK3FVvLKikLzgIuf8qtgF44LxXMpc8yIVB0l+87sffPU//tj4xzzNx39oRecUHzXPtDgbehY4FzSn5MppLnAmkrNCmWSZ4JmgJwrPBF4oPVFy5OjEH3mL5EjRkaATSQ4k2pP4QJITxTsC9xQeabzD/p6EJxyfSLJF4R6BMwbHJDohdMRgj4I9iR+22h0GBwb3GB4I3GOww8ERB8cE7BN0wGgL/R0JdgyuMdiR5ICSHQJrCFYxWCfxFsINjLcIbOJgC+M1BEsYrpJgHfsbGGxgtIqjVRKtYbTBYJWECxDucLyB4QaCJYyXSbghYI7cedxYQm9Do1kcTAGYo2SOoin0FsRfIX+euI8E+Bg6I+TPYjADyRSAceCNQ3eWhMOoOQbeJAomsT9O3CHwJwAMgTtIGiPoDmFzEDVHwJvG4TT2JrEzihujqDECbj9y+sDtx34vdnpBY+j7o6g5iD/2og+jyBl6zVHojCJvHARD3++Gbhd4PeD04uA19N/8ZtdvdnznNXT/EDY6cbMfNPqe++o2O6HbT7zeQ67wvK7nvgbNDmi+Rk9vodML3Tev8Y3z8S1yO8DtJMHn0O0EzWHkdv1mL/AGEehHUSfwuqHfDfxO4L74H1/9j52w+eo1Xv2Pr6HT890X3/0m8F6bjZenD980n77XA14/ag6ixjBqjBNvjKMhicYsmtFwSqIZS2YsmdNHkSFa0HjOwzmLpiRaMrhkaEHRiqE5i2cinqt4IeGcwSmDI5osKFpgPEN4RpIJjucYrlCyRGAl8EKimcSvGv/0Z59+8e2y/X9l7f9y/tHm5a/aaiT4irE5w2OBJxytGVsSNmd0TuGSwQWnM4mnHM45WWq+0GIm9UzahVALyeeCLgRZC3IQ7CD4mrOVZBvNV5LNBV1KtmBkQdiM04Via8ZXhK4p3Qi+lXzB8YrTvZQ7rtaUbRnbcb5lfMP5RvKN4GvB98rshT5IfhBiJ+ROyD2nB85OUh6k2Cu1k2In2I6Rh6B9kexAyZGxjItMyBOXZy4vSh8ZPyt+UjxTKpPiKOVJqrPUV20zY87WnLQ+c33VrbOwV9m+6PZGqe0Pvt6t+uM/Hl+P88+/+0Xvk9paeVb6bPTV6Mq2MmUu1hSpyjWvlLkaczGqMPoq1UXZi7S5soVNr9rk1uZGZZKURpfaFFxWQt1NerNpKUWhVGVNZcxVmdo+1yYtrC6svrXTypgL17fW16VtF8aWaVq1W3Xaupn2PW3dUlu3W2UrvT1/en/+dE9bX1rtW9q+tZ5ra+/G/PH5q1v7U5Xad5t+se17q1W3zM3od53eTXpLbW313ei7MZWStTK1TCtlK2VqbWrJbprXhleG1VLctawkyyWrjHrQqyplKq3q1FTfCeymNqaW+s7VnauKy0qK7zDmStRGFpLVkleC3bWqFK01qTS7KX6TtBbopsS71pWUheJ3I0vNbqm+GVtwVmhRtmShcK14qUSlRClZoUWl+E2Sd8vqlOYSV4rXqc2NyhUtBSkZqr77t6wUrJaqkqrgshKyYLwQ4sJZrngheclwJelV8IzLi2RXSS4E55xeGSkEvz7WC0EujFwZyTgpjMg1KjWbJ8HvJr82/+/fkP/vb5+LyasNM4UuhmQMXCQ6UHQiMKPwxEDGklzRI4cHmmQMZxRnFGUUXxnLOH284jMCzwgc8XeW2TODBxIfGToQtEfoSJIDjo4IZJSccHxA4Q7FWxQdUHBEwQGDIwR7GO8xPGC0gw+abLKF4ICTIwYZBUcMNjDeIbTD8Q6FBwp2BKxhuCPJFoFNArYwWcfRBoVbiJZJPI+jBYxWKFygcInDBXJXyN1gf4vDNYwXSbRC0QpFSxgtknBJogWNZjBY4ngOwTT2Z/C7TMYc+QsULJNoBdESxVPkz0i4gt4iacyhu0BgBqNRHI7jaBaDGQDjIJyCaAL8YeSMgDcCzgQ0pok3jN1R7I4TfwC8YeINoo/DsDmKvHHojKOnYfRhEH0YRo0BaPRBox8+9YHb85ujyBuBYPQIaoDmBDjD0BlETh+4g8gdhP4QBIM46MVeJ/I6vjMIvV7kvkX+KwheI+ctaPSC5iBwX71HhMIZ+M7Ad/q+2/EaPb/RDZudsNEPnGHg9LxmN3A6gdMB3kvsfhM2Xt2nN6fRCdzXwO0Efjfw3gLnNXBfQ68TeS9+4zVsvPlON/BeAuc1cHq+0/W9P/jON82Pnz/+u9enp+91w8Ygbg7iRid4GoLGAHo9GA6TYEbAGIMRjsckmtN4hpIlQQsK5iyckGDGk5UgK4pXjCwZnnE0EWjC0VLQJSdTAmcUrQhcETRDyQzHYxKPcLzmbMHglCdjgcYcTxl64+inv/rhD/96nv79Mf3b1V8M/uo3qZgxvqZ0KfBMwCVFS0Jm7Lss4YLgKccTgaYCzzieCDIVfM7kgrIZoxNOJhwvKdkysmFkxvBSsaWkc0aWkq8l2wm+5Xwp2ULzJaNbRtccbyRdc7oUbC3FmvItFVsudpxvCdlxsX1kNSTfCbZhYsvVnrEdp1vB90ruBTtIceR8T9nJmJPVW0b3gp/Ng/gvD1LsOD1wcuLsJORJqcyYk5BnxU6KHaQ4SpHZ1lm3MmWKVnq26mRkZuxBmTOXG0b6mvSe0+mPvl59ai2NHlI+ZXot1FXr3NjMpBdjLtrmulXo1tXoIlWFYXWqMmuyNL1oc30A5qTKpS6MyZS6puaaisLK3OjCplchr1zdbOvWSgujCqvL1NxTW6ftyrRKbfLU5K301v5Up61C26rVqlq20KZqtUtjvrRbd/tcKnWz5p6mpba5aVXp892mX9LnL89f3doPl2p6s6269VxZezfpe9r+8twuJc85zhm+MnSzrFD4qkShZKlkKXXJdMlVyUXF5bvQd6FrqUshK67uUteKV4rkghaSV0pWSjzQIJUSpaC1EjetKiHeufrC9bswN6lKxW9a3iQvJMsFrSWvpai1KjUrFao1KQQtJas1vxlWK15wkgtaa1YpfFOsEqLkNJesaulC4kqyXIsrZ6UQheaVJJVAlcSVwVVKS8UqLUsjSiNvWlaSl4IVklWSVIJWUpZKlIqXgl8pKRgrlCg0zzktBMk5vUhxFSIXJOfkQmnOSc5JKcRFykzQQtJcsKugZ0muil4kKpWcE/Dr+e/F//nr5P/5D6oe/bblnw27GHLm4MTRWbIjhRlLTgycaJIJfmLkRJIzjU+PscHxEcMTQUcKTxSdMTxhcCDJgaIzwRlFJ5I8FpETSs4kuTJ8huiM0ZlERxicENqh5EDAEYU7GB3i+JgkBwQPSbJP4l0Sb2NwxOhI0AGBMwI7BFYoXiOwweGOgD0Gewj2KNnjeA39HU72KNljsEH+FiV7nGwQWCXhAvprAlYYrEi0ouGKBCviL2C4gsEGhbPEmyN/iYMFCuYofGwMsySYxu4ycRexO0/CKfSnibOMnQ2KlyicQX+GHzK4s4DuGoFZEo1BMImDWexNI2+eRLMEDIE7TrxR7I6RM46dceiMQXOMmsPYG4NoBLxh8DSB3jDyRoEzjp7G4cdJ6EyBOwTNPmj2o2YvdAaBM4HBELpd4PRirwfcftAcR/4w9AbAGwJ3EHg9zx1FwSBye8AZxN4gcjuR8wb9l9DtRe4QuMPY7YTOW+i9BV7Hc4eB3w/cfuT2QqfrPXVCpxO5Pa85CL1e4PZC9839+OY+dYD7Fjk9z+k67lvgffafuoH76jVfo2YXuK9+4y1odoH3Bpwu8Dph8Bp63cDpuY1es/nabLw2P742Pr58aHyvFzU6ceMtaXZib5C4Q+gNk3AEohEMRxj0YTRC0YImcwSmMFpwOOXJmCVThuacTCmaUjSlcMbRhKMpxUtKFgQtGV5RvEBgQZMZgzMCJxSOKZpyMqLJiOOJoFNOpgTMKPxGkZ91f/qLvzsH/2GS5C8/ev3L3xgxIngr2dKQhcQLjmeMTBmecrIQdC7wjOE5JzOGZpzMOF1wNsdkRsmUkhmjC0Y2gq45WQq2VGyl2ErRleQrRneCrxldM7aSYqnFRrGVgiuFNpqvBV8xtqF8RciGsy2jO0YPSh602nJ24HzL8VbQneAHwQ+SbiXbKn3QZi/FjrODFGelj0ptODtoebBqq8RRq7PWe8m2Ah81OxpxUPwoxVmITPKrVQfJd1KdbXqU6qrttWWyljoqcdZmo8WgpQZvvxn96TD8T9V8O17+4KtMmkKllW1fjc2subbSizWZMZlOC9Mutb1qnWt5EeyaqrPVZ2sz07rY9GpNkdrcmtKaizHX1OapvrV01UrLVqtMH3AkW7XTomVzqwujbqmtbFpoU7VaRZpm2pbpp1vr+fbpU91u359tlZq6Ze9GfzH6nqZXKSqj78bcdXoz7VLaUugvred3m96trawtjL1KlQtVK1NrU0iRc14xXglRanURrLK8tCwz8mrUidPSmtraWsmak5riO6M3St85v3FRC11xWUt2M7TSvDaykqyW9FvNa0Eryd41v0laKXo38i55hUlNecl5beQDYVspXkleSXHTplSyNLLUvNT8ZlWlZalEZXmlWSFooVil+bepfBf0LvndstryUvGCs1qzMuW5pLUUuaSlIrWkJceVJlWLlBIXjNy0LB6XFIXklRYFp5UQBec5Jw/8eC7olbNcy1zSnJFai1yKi+Sl4pVgV4ovFOXyoViQSosrZxdKLoxeOcskzQTJBM4En+Lot7Pf03/+k/d/vjV/nP/2q3iv6VGSM0eZoJmkZ44vEl8kPgty4uzESIbREYM9A3sSHyg8oCTj5ECSA07OGB5wtMPxFkYnBE8JOCVxRuCZJGcCzhSeCT5BeEzAEYbHJDojeMD4xPARJweY7CHcIrBG4QqCPYSHBO7i5ADRHsI9Tg4EbHG0eribcLDF0RIEWxAfIDqi6ID8DQy2MNrjaIf8HU32LNphfwfDLYrWMFqjaIPBioAlCRfIX+Bwg8J17K6Rv0DuArrLxFsm/iL2J5EzS9x14q1jZxE58zheoHgau/OkOY+dBXpgB6MpDBY4WEJ/lfiT2J0k3gS409iZQm+SeOPEm+JglvgT4EygM469cehNIncKvYexahI1+96HUewOE28I/FHoTgJ3EQXzOBiDYBB7/cQZxsEI+IPI6cfNHnB6kdsHbi90BoHX85xe6I4ifxT44ygcRsEwdEex14+9LnBfQeMtab6CZids9iOnD5qd0O1GYdf3h6Hfi/xu5HaDRi90Ol7jzWv2Ar/n+/0w6kXeW/D06n/oB81B6HS8Rs9z31zv1Xe6QWMQNd/8p9eg0QkaPf9jz2+8BE/fBB9fgsY3zadu4PV8p9No9BrNfqPRbzqdhvv65HxvHDb7sdONnVESDeJwAIMB9Lux1wPeIAlGMJrDeAbBDIZzEk4ZnEoyYckUxzOaTGgy53jB0FKgGU9mNFngZEXQipIZxSMEhgiMCRyRaAiDCY5HGAxQOKJ4xvmcoSkHAxGPCPrckr8Y/OpHf38y/+3y/f94+Pr3P/6lwQvDl5rMFZ4zshF8ycmUw4lAS46WDC8ZXUm6kHTOyUbyNYYbTucYzRCac7LgaCnwWvKlEkvFlhKvOd9yuaBkwcle6o2QS8mXgq4kmQuy4HzD+U7wDecbJuaYrBndc7blZM3pVoqDlAfBdoJsCN5zvpd0J/lOiAOXJ84Pgu+VPGp9NPqU2pPRR6OORh4lPXOWKX1Q8qjFyfCTFjvGz1JdjT1rdVLqJPXZqJPiF60zq89GHZTa6zT71S+X3x4H//IfR//9b36/Gb1+/9NeykyZRw1GrnVuWled5lplil+tvmiVa5WnaW7t1ZhL2rq20qLdyp+f85a9Pdu61arS58Laq0nztF2k6c3K0uryuV08t6tnW7VM1bJ5qovndt5KL0pdjS3bX5U2rVN7e36+tdv3Vqtut2tjv6TpLbWltbfUfmmZe2qvSpfKlITVkt+MuXJeSFlqU0lx17Iw5qJ0LnilRKlULngpeaVkSVnFeaH0ReqcyZLzQstSq1LJXIjKqErym2RfFKsYqQV/V+bG1V2pSrCH5fSWmlKKguOa43fBSk5rKd6VqDkpBa4VrwW7K1EKVkt+U7KW/Pa4ffiOBK81LyQrhKi1qDQtFS+VKDW9GVZyXHBaKvmuZM1wpUSZytzISuubVoWk1werQ7BC0ULigqNKsFLgUqGKk0rwgtOck4zjq6SlZIWkV8pyynJGayULznJOr5xepThxcmG4Eqzg5MrZifEzF1fOrwxdObwQdGHkKlDB8ZWSC6UXiq+CngU5c5wJnAm2RMEfxr/F//zXH/73F/k3m199RQ+KHhi+SH4W+EiTPQVniXNOzwwfGTkLlnG0J9GegiONTyTOCDpT/JgcZ4zOBJ5pckYgg3GGkgzDXRLtMDiQZE/QFsVHBE4YnFCcEXhC8RHjI0U7HB8R2kO4IeEK+2sMNgncxskuSTZxvI/hNgq3MNjAYAncDfI30NvCYJNEqzjeQrhH8Tbx1rG/QfEexkcYbyDYIG+H3AOO9yjeJI927nCF4iWK5tBdomAJoxWMVjBYI2+N/TUKlrG7hP4cBQsUrIC3ir0FDOYQLFG0SPwF9OdxsETBPHHnibeA4Qz4k7A5j51J4k5jb574k9iZIn+cuCPQfGQvxsAbJ84s8aaRNwHBIGxOoTeKn/rgwzByBsDtx81B4o7icOB7A68xCppdr9kLG4PowyhqjiN3GLr90BuG3sh3xoE7DN1+4PUCfxiFQ98b+f4IhF3g90J3GDkD4PWA9xZ+6CQfOonTDf2O13jzPvYC/9XzO4HfB/5b7L8EzW7Y7PvNbtB4cT4MomAYgV4U9mL3Lfr4GjndyBuEbsf52Gk+dT2357mDwO2E7qv/1HE/vDkfe67T89xu6L36jVfP+dxovDiNjtd8fXp6e2r2Gk6/6fWaTtf5+L0ZcPtRowucQRQOomAIvEHc7EK3G3vDBIxiMIPhBAZTFE1xOGNwQpMZTRYELhheMLhk8YKESxLOaTTl8ZwkS4oXGM0onDA4YnCE4zEMJjia0nhG4xmOJyieUTSnYMkeYgmeUf5XKf/J+ptPf3eW/5D/4NvFn//66z/wZCHJQpIlpzvO1gRNGBxzPGFwwelaiCXFC44WEi8EWVG8U2LN6YbRraILRWecLihfCrFSbMEeA0OsOV1JuhZszclK0qViS/X4jloLshZ4xelWqjVna4q3jKwJWlL4GBhHQbeC7ITYc7UTciPEXqlM24tUZylOSp20Omh1MPps7NXYi+IXzTMlL9pk+jFFZGbMUaqz1hfbOml7ECKT/2ql1fYgxJ6Ro2brVmv1lz/t/+bnv/7Vj775cbsv+UGJixUXqzOlz4IVVhWtdmHbpbVFqsu2ya0srSqszLWuWs+XtJWltmjb3Opcy6sipVGFblXa5trkrXaetkqjr0YXz+3yq+e61Xpvt+uWqYy+f/Wpem6X6XPd+rpI24W1N6tvqa6MqJS4ankVMuey0rowukxNYWQuZUZFIcxN2ZuUlVK5VletCmkKzmslK2sKqyrDa8VLrWptbkqVShRSF1LVRpdalkLepMwZLTivhaqELrmslSgFq6SopKqELJmsmK45u0lWcl4KVUldG11LcZe05rgWrGCsFuImxU3zSrKCsUrJktNKkFKQWrKb4pXiuWSlfiS0Za1kwXnOWSlIIdAjdH2XvBakEqwUsuIip+wq9VWrwojSiFLLq5QXrQrNK8VKTQqRlAzXgtWSVZzmnJVKFIIVghSKXgW5cnwVNOf0SkjOacn4leAroxfOLoJmAmY0zim6YpQRcuL8zOUe4zPDF0GujFwFufLkSuOckYzSM6OZoJlEFw5PNLlwdsTR229+IP/p23/zf9/F3xV//mfiIGDG+UXgM4cP6ngmSUZRxtCBwZOkJ0mOPDmy+MxgxtCJ4ANO9jA64PBI4jNGZxpfSJzBKMPJmaE9SQ4U7kmyI3CLwRZHR5qcMDwTdMbJCcFtEm1hcMDgiJMdCo803sNol4BNAnYYHig5wHgL/E3sbZC/it0t9LfQ26Ngj8EWJlsEt0m0A/4+CXYQ7FCyi/1NHKwSf4vCLQx3MFgnzo7428TbJOEahQv4Xfn2CsdLGC2Bv0bBhoTLxJtBb07CJQo2SbhMojkEcxjNk2CWeDPoz5KH+u3Nk2CRBPM4mCXhNPFHiTsMGtPImcbNCXAnkTeO3FHoTUAwTYIxcKagOY/9SRIOgfvYOYawMYRuH3znfeoDtxs4Pb85Cp1e4AxidwA+DMIP47Ax8t2B540CfxaG8yCcBsHA8/qhP0LxEESjKOwBvwv8YeSOguYgfPRYNDpxoxN7ncDphk4/cnqu/+q6HeB1Y78DvG7s9oE7iv1B6HS8p67vdj3v1XE6gfMaNl98/zUMOp7bd52e0+w5Tq/Z6LmNF7fxufmx63zouo2e7/XDoOO7L67z0mi+PjU/Nz++Nj++NZ9enp46Tee12XxrPr01/u33hsHHYdIcQH8QhqMkGgJ3mDR7yOlAb5jE4ziZwHCMggkGEwwmPJmweEKSGUFzhucUzgiYs2jGghkHU46mDE0pmhG0xPGSwrXAS5rMcTwmYETBlMQLAqconpBowqIJi6YUzDlZCj6S/Offtz/Ph3/238vWf7v8+Nv5T37+9YvGC4GXAi05nHM8YWQi2JjjqaBLLtZCLBheCDgXcMbpTNAZRVvBtpLMJZ1JMSd8RslCspXkS04WFK8ZXQu6lnQt8FrSuaRzydac7wXbsGTD8E6qjZAbybaK/v88vVmTa8mVncnfpa7MGwDOPPi4t7ufg4ibJItkqTgUWRNF3huBeZ7nMyNupqaWtdStZhmrSqpSD2Zt6r/VD0j1I2AwA/Di+2xfa33roOAIuANxMuqik7OCnYKdUnupDqAPWu+1OilzRn1FlSlz08nZmINRpzS5GVOnpnxOj0Zf0+Rmkvz5JXvpXhNzS5L8pVt+/OaadrM0zZW+GH3omrWBybP63W/+9NPv/mz8l79afPOjrVJ7JW+JqpIkT5Py40vx/HIzaZ4m9TfPxcfnsvvcfPxYffOxeH4ukqTuJs2LrhJdmPRmkvzlY/Xy8cvzy3v3pTC66iZVt1sn6f2lW3/TrV6em4/fND/8Uf2jH95/+MN7+vKept++dGujm9RUiclAFzotk7RK0kqpe6Lvifr+1j41dZI22tQaq0QVRlcmqZWutK676btJmyStut0yTe9JUgCvNW+6UHWhTrBC2ST6bpIaVaVkqU2hkiYx9xTuCb4npgJZoSpBN6pbclkpXmuolbmjbhDuWjWo3hXeNXwxpgJdK1NpXWmslXhX8F2afEn03ai70V9SfU+gVnhPzN3AXfNGs/cEahRqwmYfAAAgAElEQVR1ArV5LBmmScw9NZWGSsl7gnUKhZKlVrWS71o2GmrABlQNplJpqUxtsE5kmahCmQKhRN5oeTfibnjFWQX8rmQNmGt1U6JSvFZQGyyUzEEUCJUShWSFELkQhWSlFoXBQstS0QJICawEyBGuwG+S3lBcQVxB5hoKw0vFCmCF5DnIR31ppkTOSYYiU/rKyduP6E//+P7V//kd/Lf/+Seff7pSQW70VdOLYmfgN+Q3yQoUuRI3JS5aXBS/Ir0gOQE9Az+DOAt+ofTMgouMMhRXEZ1peGXkTKMDj85Ar5JdOD2z+MLjMw+vjF0Fv0l+4eTG4gsNzyw8y/iKfP+96B2daXBi4YFHFxAnFp6of+LRgfs76u9JvCfhngQHGh1IvGN0T+ILCS/E30XegdEdsffU2bJww8MdcffEP7Bgz9xj7J5osOfBTgQrGq6pt6X+No62cbBn4Y4Ha+qvWbyk4Zq5Gxosabik4ZqEaxqsqLfmj0K9YB55K+JviLOMvQUJ5sQbh+15aK8id06sJXGXkTsPnVlkzyNnSb1Z7MwjexG748AZR/Y0tBaxPY2tUdwZE2cS+hPfHYXWOHbGgTv27BnxZ8wfR/YssKeeNQ7cEQkmcTANvEUYLMNwHgST2O/Hdj+wB4EzCL1JHCxifxG4k8DrR/6AeMPIHwbhKPCHoTMMnZHvj6JgEFmj0Bt49iCw+oE1DNyxbw98u+faA8fp2c6bY/c958113yx7YDsDy+pbVs+yXjutntPqOVbP6ry2vx567Ten1XOtT1b7s2t9tjtvVufVan/ufOjZrZ7VfrOsz532m915bT39YOa15rE7if1p4I+ioB85Q2oPmTUk7pRE8zheUDIjwZwGMxZOZDRXZA5kIekSyFrRFdClimeaLBRbingJdKnY8hHXQLZX/KjECvlExHNgC05mLJ4JMpXxDOMpsinQKZKF4Qst35D/1c+/+atvF/qPmf5j+ZMv85/8uX4Df6fZyvCZ4iuAKfDZ9/KJWKFaK7FWdKPIRos5sAWwjRI7hA3iVqmNFAvgSw1bo7Yo1xo2GncKdxq3AHtQW4A9qgPKkxZHLTcIR9M9odkbtTGwVbgH3KPca73XyVGZHeAG5A7hgHhAOCk8Ih4ArsZcdXpNni+pPj6rQ1dfUn01cE3UQamD0Zc0uSZJ+bGbpbp8eb6lSdZNb0n6PWAKzeLjy+Dzb2b/5jL5v//T7B+/newH8x/+KDPPTbdbfUzLJMmVLpPuzbxcVbfqdvPUZEmam6RMTfGc5kladV/q55fyJa1e0tyo8lmXL936+RGD+FinL2WaVs/P7998c//mpezqppsU3bTsdos0qbv/Q1FITI5QIpQgM4SrghtgLjBj8oGPbTTWqSqNrpVuAHLBGqMr8+jcxiaVdcIrY4okqdJupZNa6Xejv+3qe6oqo5pE3xNVG6we9lMjG42VUoXilaElsgrxsVg0KmlUUisskd8Nvmv9nTJfFDaIjdLvRtXIGxQNYq1NqaDR0CioUTdoGsR3oyrEGmUF5K5YjeKeyEazuxHfdpNGqUbJd+Dfovhi9HuimhTrVH55hnsX61RVXVW/qLoLleIVsHelv1WmFlgIqJW+G1MpqLQqtSqUrJSslaiANcjfUVTAC2Al8kJDrnipWC5ILmkJ4iFIFCByKUoJheAF0FyxwkCV6AJlIXmtoEQsjc60LJHlwCqtMiluguRAL4JcOC0k5IJlMr4BzVEUIHOFN6VylH3p/Sabu//0rfP//IeXcvyvTHB91FoYfVXyKkgmWaUhR34DlimWKXYFchLRFemRx0fJzohXCRdKLiy8KXoW8Ymzi5QnQR5k8qsgF8ozzm40yGiQMXpl5CzIBemJ+1cZXh/2WU5PjB4pObL4xPwjc0/CPzL/TP0zDU+M7mm0o+GeRrvY30bunvg7Gu0l37B4FwcH4u+ovyN0R/w9cx5iwyZ2N4F/YvGBBPs42LPowMO9CLY82rFgT/1t7B9ouGfxlsVrEqwp2ZB4G3vr2F1G7ioOloG9ib01CVckXEbBivjL2F5GnU3kLCJnGjkzai8iaxk4y8idEWvBnSV158SehO1paE2CziS0pkF7Hjmz2B8G1jSyZlFnFlujqD2O7GnkT/wHTsqZxv4ktKexO6PuNHZGoTuK/CmLZpz0A3sUuvM4nJFwEvjj0B1GnVHUHsfeKAqmUTiL/InnTIMHO8QeBdbY8ye+OwqsYdju+e03z+o5rZHj9h3nk916dTs9x+7bnU+dp09W69XufLLbb641Cpyh2x451sixR64zsO1Xy/rsWK9O+9W23yyr77TenA+v9tdvduvNevq99dVnv/UWWK9O55P14c1pvVrtz+3Op3bnc7vz+tT+wTJyp5E/joJp4I0ib0CdPrEHkTuNwyWNFnEwjf0FDTY8XrFoQv0pj2YsXgi6RrZVdI1kqaIF0pUWCyBLpGtFNkj2im8132p+MHKtxJyTFfIZj2c8ngky5fFMkBmnEx5NMRxDPJF0pNirYb/6zY9//GVp/pA//0P+k/ztX/4pjI1cGVhouQY5U3yFfA18KfkaxUKSlaIrxTdabgysNKwVbJTcKtybZG/USsM2UTsFRwU7AzuNB4SNfOQHxV7CXqotyI1mGyXXAHvAM+IhURsUe4CTwrNWR6P36cNQmxy13iu1N+qo8WzUI1NyTvTZ6Es3vXbV5Vkdn5NrmuTd5JqYi0kuaff6/HztppnRZWKKbvfWTS9GZ2n3ljyfE7NLu4fp2/IPTe8fv/387f7z3/5k8o3aJekNTW6SWzfN0zQHLEBlOs31Q8AwmdaFSZvn5/K523z8eH/52Ly8FB8/Ft3n948vzYvJUFYaKwV3nTTmuTIvpU5zxEJhqU2l0lzrQmGtVZXoUstaYQGQCVEA3IS4SZ4hlkqVgKXEArEyulaySXStdKN0bWStxd2YRukGVYGyAN5oeE9NpVWV6NroRiV3Ze4KG6PviXpQLt6f08dF07vR33a772lSaV5r9m7UXZtaPyaTek/TSukKVaP0Xak7yncl31G8I9QKKxQV8AZlA/KLEt9qXiuolKoR71LcFdwN3rV4V+w7Lb7VeDf43lWN1l9M8iVRjZLvKL5TWCssQbwnqkmhSaExukK4J+LelXUXaw2loLXCd20agApkLmiNskJZAi+0rFNTKl2AvCusBasfTRLAS+AVYI2q0fAlkZViFfBG8oqzXEIBqgFVSlYpViApFL8Bz6QsQZZAC6CFEjclCg2FkqWCHGQOtFDsiuyieIlYMVojqRQrgJbAr8CvKDIUG+b/9q9/9vEfv/sX/1Qnf2x+8Ytko8JMY4ZwFfGVxxce50Bvkl+AX4BkQDKkZx7eIL6I6MTDq+Jn5EcW3kR84fGJRWcpDowdWJxJdubRnvnXB8ZckEw8Qt3RkYcnER65d2DuiUcXTs5xeIqjEyUn8T8GBvdO1Lkw90yDM42vUpwEOYjowLwT9S482FFvI6KtiLckOFDvIPw9JQcSnVmw5/6W+oc43gfhMQpPcbAn0Z6E29jeEGvD3S0LttRbx/YmcrffCxXBhpIdYVsSbqm3I8GBxBsSbEiwCJ1l5KyIu4zsVWytws4ytuexPX9Qaf3OMnBngb0g9iSyJpE9J+4idhexO/Y7k9BeEmfmdWa+MwmsWWTNo86COOO4PQqtSeD1fWfM/BF1hpE1ijsjYo+IM4ycQewNiT8jwSL0B741DKxx6I3iYBz749CaRNaUONP4IW+4E9+eBNbEt/p2a+i3+36r57T7na8H1p8M3D/pua2eZw3cDyPHGrjuq9N586yh5w1s683pvLqdT077zeuMQm/gWCOnM/atvtse2J1Rx+q3O33X6nmdT07nk20NPLfntvt+p+dafbv9Zv2Lz+6ffHJbb77d8ztvXvvN6bxZnU+d9u8+tHpt6wdT15pEfj/whoE7it23yO5FzijyJpG/oMGCunPuLUW8ZPGKxysWrQRdCr4SbIt8i2QD8RbZWtKlJHMkS6QbJDukJ5A7yTbAtlqupdiA2GgxEfFM0AWwuSALThaELDmZiWgiyBTECOgE+e8T9Yvf/fLP/v1e/+P1499f/uz0+hffmCHK+bOZISxBroEvJFsjbBRfIV1quVS4RblN1DZRx26yN7BXuJKwBFxqXKLYIewlnI05Ktij3GpcazgadQC5E7BXeq/xpOAI4iTlReEpwaNWJzRnpS9anQweEnXQcES4mOSkzambnLr6mOApNceueRRmnFJzSfXJyEuaXNMkS5OLxixNb93u9eX51n2+JN0s6d60ydPnmzFno8/a7IRcpWr55x/HP00+f2MGz7jRLH95yZ5fijQtjKmT5yrp1iZpTFqapDJpnSRloopEN+lzk3QrY+o0KRNVPyf1y0uh0xx0huohKuQANcpKqgrTUqclYolYaVNCUj9iblqVKVYGa4WN1jVCrc0jS1wq9VgdyoeH53u7KjZKvSdpk6omwRpVJfQd1ZekW6mHBVaWIEolCxQlwiOGdk+gVrIxqtTYGFUrrLWuta5A1Qh3jXcD35tiU1WlWBlojKpRl/L7qVOhuGv+rugXEHeFdy3vSt4lfAH4TvHvDK81rw2/K/4O0KC6K2iQvCv2ncZvlWlQ1QoLIWuQDdC7ggaglvKudQWiVvJuoNFQa3NHvANrlKjVQ4QQFUKNqgJZaywlrxFKEBmPC2CVwhJ0zqGWWEuZcVIgLxVUICshaykrwRvFamCN5A3nNeOVUiViDbIWtBRRCXGlRQG8AFEiz75HwLIMWKGgVPBA/tUp5IYXqSxSWYAoGC0FKZBlMi6QZ8ivWty0vEnylpJf//vz03+p+f/17/509bc9DDMDuRa5IjcRXliYCXoW7CT5WdKriDMRX2mUCZpJduHRWYZHGR+Yd5PRhZObpBfBrlLcpDgzcmT+CcIrj288vghyEuwk45OIriI683DPvQPzTiw48/AY+2caXTm5iOjywEZR/0zdK/MOxD/R+CLZRdIDjY4sugp25tE+traxvRfBnvtH7h+4e3g4dFl8pP6Bh1cpzpQcovBEwl3sH2L3TL1tbG2FvRXelnlb5u1ptInDDQnWxN+QYBF5axauubeh3jYKd4ysSLCInSV1lrG1ju1t7K6/lyvsRewsovYisJYkmEfuPLQWsTuLnHnkrog/D+1J0H5MiGVkL3xvHnjL2FvG9iKyJlFnEtrTyB9F/oh6PWIPiDtm3pDYY+pMQmceuNPYHUbWKOiMI2fgdb5HS0XOKLImsT0N3IlvTTxraHVGnjX02n2n1bNbr87TZ6/ze8caBm7Pbg29ztC1em771f3Qc9t9p9P3OoPAGQZO3+m8OVYvcN5Cq+e0Bnanb3V6tvVqPfW9Tt/qDNudcccZ2u7AtXqB9ea7fdftedar23r1rJ7VHtlPA+fDm/30anc+261Xr/PqWq92582xP7fbn1utH0w9Zxg92LleP7DfQqdPvDHxxsSZUXtCrAl15zxeCjLn0YIGCxouWLThZCfJBqKNiDeCrSRdIFlCvFZsjWwFdKdxp+Ua+SbBrVZrJZdAJyyYC7JAtgS65mwt2JLTxUMO0bBAMZVsiOLTx/Q3k7/52R9O+h+uP/y77Mfrf/WLZ1hoswG9R7VDMQO6AL4EulZ8Y3Br9AFhrcRSia2Cg8KjVltUa8QFqqXCNYot4MWkp0RvDd+muE/NXuMWxU6rvU6O2pxQHFGcFF6MORs8p+aUvhzRnBSeDVwSOHfhZOCk4GL02ZhzNzkl+mL0OX0+P3ePqd4n+thNz2lyMfrR53pLzM3oc2qyH368PT8fkpdz9+X2kp66epbK8V/86PPnn/cGv9l++s3qJx8vaVI8P1cfP5YvH+uP31Qv3+TdNE91niSlNoVJc93NlS5VUiqTK7w9gl2gc8RC60zhFWUGsgC8cl4iVia5IWaItYJSyFxABlAYVWr13k1LhYWCOjFVqnMlMqVKo2oDFWIFqtTqZkSVYA2qkpADzRXLlayNarTIQeSoGq0azRstG9C10HdMK9AVQKOw0lgYzFGWCKXWldYVygrEY11oHoc1YAmiBvii9V2pWqm6C03KGy3rrq413lHUQtaANei71A1Ao0WJtJL8jvCuZaNFJUQl4F3BXfHGiC9afFHy28Q0WtUg7prVijQg7wLvAr7V+q6xUfwO5C6hkfiO6o7wbuA9gfdEfFHirmSNogF+B6gfGrgRXxJdKyykLJWuEAoQBcoKoEZZaygQMyEagBp0rbFUogBdK3w3UElaClJJUvK45HEt2F3KQvJKi1KxWrIaWI2sVrJCWSItZFQBLZBWmpfASxAF8FywXLDCwAnZVdFck0xGleIFskyyG/JMQQZ41nBUIke558Hv+796+T/+feefv33+D5dffKPPip01yQ3LZJiJ8CLIFcRV0quMLiwqBM04PVN6E/wqSK7EBdiJBpmMzjK68OhEwhunV0FPPDyL8CLDC4luLDpxsuPiwOiZRRcanB/l2zw6i+ggwhOLLiw+s+DCgnMcnhg9SXZiwYk9YtjxnoYnFl54eBbxUZAdCw7MvXD/yN2D8HfM21FvR70tC/bUv1LvyP0DD08sPtB4FwcnEe5j+xg5h8jdkc6WO1vu7liwjcNNFOziaEPiVeyvibeO3VVkryNnFTo7GqyIt6DOmntr6m5jbxN62zjcRM4msh9H/zxyFrE7C+1F7C5jZ0nsRWwtYnsWdRbEnsfWLOqsqDsPnWngLYk/D9uz4MPEb41DexjYo8gZU2tM3HEcTCJvHHbmsTX1OiPXGlNnzO0pccaRPQztSWTPg9YksPphZxC1p4E98eyB5w69YBA4A7czcq2B33nzrJ7n/t7tfHKtN9d686yea705nV5ov/rtkdsZedYwsF7dp0+drz53Wp/tzme/3XOf3lpf9R/XU1an7zp9xxrY7b5l91pez2r3/ad+4PQ9e+i2++6Hz+5Tz7HGtjW0Wn3rw8hxeq7d8zpvTuvVbr9a1mvH/vT04QejwB3GzojYk//xN0axO469cWTPYmtGrHHsLGiw4uGCB3PiLoi7JO6a+Gvir0W0EMGSRwsZL5GuOV0BXSg6V3Su6FrTJcRr/TC5ihWIheRLiOcQLpGuBV8KupB0hXwh6RLFEtkCyAL5xMBffIM/P3z+yX+t9D+VP/zj9Werv/nti5p11UaJHbJNwlbIVpytJNkotlHsqOVWw0rDSuMCYavVTsNOiY022yTZajgkcO6qvRE7RXdGbFNcpXKbyp2GHaqd1juUB4QH5+Oo5TGBg1YXk1yMzp5N1k2uqTkaPBq4JHgxSfbcPSf6rPBqTPbcvTwn55f09Px87r5cuun1Y3J+Nlm3e9PpNe2e0+Ta7V4/fnP78Y+O36STn738bv7btz80w//+v47+63fjxeviJ9+cU/P4oiLp3lBfTXJN0rPSJ8SzUmetz6gz1DmaTOsL4BkgU/qm1FWrq9GZSa6AVykfAOpSYYZwU+KmSKl5g1hJKECWRuUaK61KhSXKRqsaVY2YK1kYKAwUyuTaZEbnRlaa11KWQtbIKoxLxQujS4OFVrkyFepaQfVAWeBzLdOCQQNQK1UaXRhVJrpSpjZppXQpea34e1c3iam0aQDvIGoUjdYN6gbw3ZhKQ6PVXSfvSfddqW8NVgiN1nelv1XmO60bjQXyJlH3R1OTghqhAqwVNEo0Gu4aSslLFHUqmq6oElYlrFHyWyW/AL+jaIyulKxE3KCopCiFqEA0SjZKNEi/SPIFRSlYLdhdigZEBbxWoklErXmloJBQKV4oWmpRa1UD1ACFFBXwise1lBWKQsalhEpDibSUtEJWqKjWtFK0kFEtH2/yCkUFopSsEHHOaY48g7jgYS2iXJBC8VKJQolMkEKwQohc6dyYTIsqYaWKSohLYBmQC5ALsivIm1FnkFeEDHgfo1/+643/z/86+sfmm92nV80yjDPNrzK+yuCKUaF4odiN+wXEmYhzYA8MVMbjAsRVsCuLs0d9t4guPMwkubLwzMMTD088upD4EIdHwXaCnxm/cXph4ZF6RxJeaXyRdC+iI4sunJxocIP4TPwTDU5Ajzw6Mv/A/QMPD8zfU+/E45OIdiLYcH/LvT33Tzw4MP8ovAP3jiw80OBA7ENkbam7Ie6ehQcW7mP3QL0jd0/M3cX2lrhbFmx5uCTOMrbW1N4QZxv568BbR96KOIvIWhN/EbnLyF5RZ0mtBWkvY3sduavAXYb+MvA31F7EH+ZhexG788iZRfaSeIvYmYfWkriL2J7F1iy2p5E1i+1Z3JlHnVnkzGJ7Se151J5FnTlxR5E9otaUtmexNYu8eWjPwvY07swiexIHg9Aax/aculNiT4k3Cu1x0Jr4nXFgDYPO0G+P/c4kcCaBP/Ye1qzOyH3q262+Y70FzptvDdzOm9d58+yeZ/dcq+e0B3arb7cGvtVzW333Q8/tfLLan51Oz30a+52h0x4HzigK32xr4LQHzlc968ObZfe8Ts/9MPCdvmsNvdbEa/edVt+zR25nYD29dj70HKfvWm/W1wPnq5791Wv7qd+x3lqdH0y89sj5MAlaI//DJO6MwvbA7wwiZxi7k9geRfaI+FMSzGJ3Sr0pdWfUXlJnRbwVjxeCziVZSbJGtpR8ydkK+EKxmSILjJYyXEK8QD6DaKnlSuNCi4ViC83mms4km3GylGwBbMKiqSBzoAtFl4pONe+l8s9/bH6aDfHvzsHfHX/8v51+9vrzX3fFNFVrLZaarhXfIqyR7xK50WJrYJvgWsHGqIXGpVFrJXdG7hK9UWqfql3C1gnZGnZAfkrVTsM2kYdndTbqrPXWqL1WZ61PgAeAs4Froo+oj1qdNJ4TdTb6rOBo1CFRl9Tc0pfrc/fSNbdU593k9tw9P3cvz91Tmlxfni9dc33Wt4/JJUky8/Gadh+i9+U53Tzr7Z/96LCfTP/hX//tP373t98d/vKvfvLZyH2irqm6pfqs4QwyUyozyc2kN53cFOYmyRJz0aowSa7VDeH7Og3ETIm8qzKNFwmZNlWSVBpz4JWGXMMNeaZYgbwCLAFzgEyLwkCuVKnNPTWVkqWQDZoCoNJw7+oqMUWiMyNLzQtJa4QKRMajBkWtZKZlkehCYQGYgylAFxIKCe8mbVRaoXkU/pQaCg2VgkZjrdU9SUoQDfJa0UzGlcYKoVG8Bl5rVQJWwEvF61QVRpVKNTqppXpXWCtZG2yMetfqrqEAUT8QgcbUWpdKNlrUWtYo3pWsJH9PdIVYKSiNrBJWGt50sdZYg7yDrCT/XoQAVgIpgJUgC8Er4BXQd0XvSBqUDWDDxTuwRpBS0EZBrViFtAZWA72jqLUokZVAG8lqySsQteQlJxVCqXgu4kLwAmkJcSlpCSzHqFK01qwAWoEsGC0ZrUDkgpfASmCF5CWIQtJKkoKEBSOl4LmklWYZskyygvMcIAOZIy80LRTNgebIcuA5ykzxG9KrIDfOLpxlKLdx+Dd/+aMf/7F++ocq+cf3n/zVz5Y8fgQsrkCuil4lzZBcuZ/JKBNBjuQkyEXSXLILJVcprpJcRHRDmiO98uAmowuPH8PjTIOrIBfBToJeWHwl8Y1FFxacJbkweqP0TMmRkhOPjzw+8/DCwzP19tTb0ODAghP399w/iGhHvSMLDyTaRt6OeVvqHnl0EPFRxEceHXlwZN6V+zfuX5l3iB6s2eDA4zMPd5GzJv6We1ti74i9pf4m9pehs4ytDXO2wtkwaxs768DehPYmdlaRsybhkoSLyF4SZxFb87C9it116G5JtCLxzHdWxF4ze0W9GfGXLFzSYB55q9hbBPYqdpeRO4ucWexMQmsWuwvqLKg1iaxp7M6IN4ucOXGXNBhHzji2psGHSdAah840tKbEGgStcWhPArdvd4auNfJbE/9p6LXGgT3y2kP3aexZY98a+u1paE3d9thqzV1n7NijwBo4Hwb209BuD2O3H1gD5+nNbb26nTe3M3A7ffup53zoOa3hAyLitN/s1usD/vH9B1oDpzX0nL5tDZz2m//h1XvqB+6r1+lZH3od69Wx3pyngfV1326/OZ2h8zR02j278+Z0BnZ74HwYek9v1oee1RnYzlur/YOF3545T1P7aR7Yo7A1YfZa05lmr6E7jL0xDYbEn9BwzqIpD6cimDFnxuyFDKeSTDlZSroCsga+AdigXCm+SthKk60kW0mWwOYo5shmIGbApxivjFxpWKUw02Im+VKKmaATzmYgppJNgSwUmydykaqRMb/85Y9+XI26f3eTf7j85H85/uLTL3+byGWiNwY3Gjca1wa2qV4pWBnYmgc2CteJ2aTpxuhdYk6pOabJIU0Oz3r7LI4v+vacnhK9U7BScp3I07M5GnXo6lNqLkpdUZ2VPik8a3PC9GzMyeA5UUeNR5B7LfcGT6gvuns0+pTgSYuTlsfU7JLkqMxJwVHDSePRwE6Jo1EXnV6SNHt+Piq9S9QyhdWPu5Of//jt1z/97Z89f0roCkVukpsxZ633II8KLwoyjXlicmMypW4oc62uCDcDudF5goXBUplKYa1kiSzXvNJYqoduISuFhZJ1IguUucIMoUDIATNUN60yJW8grlIWqEolag0lyFLIUqoSVKGg0OrBu660LBErrQrkJcoKVWOSXEOusVLYaHjsMSXIAniFolRYKJWhLCQrUTSJqpVoNLsbaDQ2AJUUteK1ZrWBOsFHLroEmUtZKZlr3ryY3GBhVK11o81dY614pUWTqnuKtRGlkrUxNeL9Ecsw2GhWK3HX8l2JRvB3re8mqY2ptC6Rl8AqhZXCEqCUWAGWktcgGi0rpAWQh3ZdSloDfde8eWQ7BLwLeAd2B14LXkpRClZL2kB8B1JLXnBWAS1lWENcI61Q1CALznKQhRIVilLIQpIKaC1pDaxCViCrlCgEL5isuag4rR5lRMgr5DkjOeeF4BXISopa8JzSGyNXQfh/S98AACAASURBVK5Ab5LmIi4kyUScSZIDLYCXCotE30BkQpYIJcaFIIUUhRRFonNQYxH95faT+ed/4/7Td8//7vDzj/LA6VWKi+RXhWfJLpKcRHgWYaFIDuQq+VnKDORN8IvkZ+AXSS+S3IBkEJ1FdBb0wsIL9S/Mu8jHyyjnYc5IxsiVs4uUZ8aujF4puRByk/zE4xMPj8Q7sWjPwg31D8Q7sWDHgr0kex4emX8i4YH4e+qdRHQm8Z5GZ0GPNDrR6MzCE/Mu3L3x4BSHqzja0fjE4xMLt8RbsXgn4j3z98zZc3/Hgh1xd9TdUmfPgh2NNlGwjcN95G8Cex05qzhcRdEi8hext6Lumjjr2FuF3joO1yxahM4i9Nc0WlF/wfw5DeaxvyDBKvI2obuN/U3sPUq/Z7G7oMGS+QvqTiN7HDnTyB057aHbmYbe2LcnQWdkfz3yW8PQHvitQdB6c55GnjNy7GGnM/HcSWgtos7Y/TB0WmOvPfKfBm5r7Dnz0B37T0P/aeA+DR9xCs8deu1p0JmG9iC0en5r4D713fYosAd+u+c9Df3OMLDe7A89qzX23IFj9azWwLN7vtNz7Ten07c7A7vT73RGlj10rN87H179Ti9wf++236x2r2O9uc5nu91rP/Ws9pvXHjgfep2nnm31nc7Qao/sTq/z1Les13anZzt9x/7BKOiMvc7cd+aBNyHeFMK5IROMBiQchO6Y+OPYnZFwQaJJ5E1YOKPenHtTFc00ncloKcK5jFbI14ItWTgFf4beGoID0A2ytYaV/p7mtES2xGiNdCX4UsoZihmKJYg5p3PAqZRL5HMZzxXdJHJtYK31oKt/9dc//s2/3eg/XNR/vv38u+2v/+ang67ZJuk27e5f0s2z2TybJfCNFDugW2RbrXdpun/u7rrpOjHntJt1X47anNLuqZscu/qQ6q2Se51stF4ZuXvGbaIOz+kpTS5a35S5aHM2+qj1NXm+mvSk8JzoU6KPSh0MHLQ8Ap6EPAh5QLFHekR+VHhO9NWYM+BV6XOSHBJzTMw5SU4m2XeflwomXXz9xY9+/5ufDH/zL6c/+9H6Y3eXdI9KXRNzSR67BZ6UuiTmiHhCOCuVGZVpuGq8KrwolaVJlsBNY6Z0pVRldKGwVJApWWpVKpUDZFLmgBlCpmT+PUtO3RAypS6IZ5QF4k3iDVQJspKiUvBQpytMctCZUpnRN41VYipjMqULozIlK6NKpUqtCsRKqhKgSaAEVkoopSxBNBoqjQWKEmjJyF2ZxphK81rzWokSRA1YoimVepAwHi7eQrBC8OrhxUpUqWUuRaVNpbHSsjayMVArWWtRAS0VawyUIAopaoAGoZK8QXFH0WisE/WusUFVa90YVaGsUVSSNwoaJWqQhZDlY8QCL0HWyEokOZISSQFRKeNC8krrCkQl4kbQRrIKRCFFgVgKUSGrNSuQ30DkklfASkVzpKViNbJKilzwxsgCaQm8QawQck4bxSugFYiLiColas4bxhvFCxnlIi4kKwQvGK14XCO7cZYDZIIXnJWAudKP7HeFvMAohzCH6AbhTca5ZDnnhZJXpFcgpeY5jzLBM4TCYKYhN+KK8e+68a/+w9H6b1/IP3/702z4O0POBo8gj1KeBbtqedbyKKOzjM+C3gS/SnkV4sbZlbML51curpxeZXxi4ZnHmaAZj24yPkF0Fv5ZkDOPT8w70+DCyJmzs6AXRq+cXER8ov6ZRI9qoxOLL5zvaXjg/olFF0aPNH6UHZ2pc4ys06M+j8cHSvY0OrHoEHqHMNgTf8e8VWSfWHxk0Z6EJ0oO3N8yf83CNYtPnOypv6b2hnobFm6Yv2funrj77zWMcEODTRxs42BD/S2ND4xvGFnRYMODLQ02cbAMgnnoL2NnFdnzwFlE7jxqz2JryvwF8efEmcXuPPCWkT/znGXsz4k3I4+WJHsWteZRZxK0J96Huf80DTqzwJq47YnXngbWJOiMg/bEf5oErWnQmQbu2HNngTf2nVHoTPynkfPVwP5q5LWH7oeh2+o7naHTmXqdgdfqu08jvz3wrb5rDd3WOGy/uU89/2kct/p+e+i708gfBp2e+zQKnXHkDIKnof80j9yRZw/tr4du6813B7Y9sDsDx+rb9sTxxx1n0On0nA8Dp9P3rN87T6+ePQzsvtt+c9pDtzNwP3x2vuq7rZ7VfrU6r3an37FGHbv/4anXar21279vt37b/voHveCrUdj+3Pn6s9XqR14/dAehNQxb00c9SGSNYm9OgxUJFnEwZ/GMx1MWTWQ8xXgO4ZwHUxHOJV0JtmDRXIYrjFYyWis6h3ih2FqJDYilpEukKyQrLVZKrlEuQWyUWANdSroEsZRsjXSl2TKFlRZLzeYoVkr2EvG3n37xq/90ln+46r/L/uzL6hd/8ZP+c3eTdNep3r4kqxTnwFZKbrVcIywlbhJYGzlDsTRm//y8S5I1wt6oa5qcjNobdUzMXutDN90/m11XbZU8arVH2Aqxl/IAYgd8r+RRqYtSJyW2SA5GHICftLyk5pwkZ41H4AfJTkqcNZ61Oit91ckZ9fFRxJSaTaJ2qTm9fBynyeuf/3iQzf7V3zf9f/630+8ur7/60203PevuOdFnjSetbml6Tbp5Yq5GnQ1cNFwk3gAzo29JclXqgng1OjMy0+KmZKbVLTGZ0oVSmVIZytpgpsQN5RUgR50pfUPINd4QcwWZkjcFVwVXlFeUVWoecyI3cEXMtClRlwpzJTMNlUkrZQopKy1LIzMlCiVLDblkpaClkBXqXMiSiYpjJbGSokHeJLpQkAOv8f/PKPBSwU3wM6c3VLmUFcpKYS5kAaaGpBSiEKwEUSuolCiBVMgeZqFK8UqJSqtaYY2yQfn9RRCyCnkt4zuQO/AGZAO8VLwwMkNeSpkzXqOoJC0lq0DUyCvglZQlQIWYC1pKlnNWSlpr/oB5VJqVyGoFtZKFjEsZ1w+ZQckCRKmwBF5rWqq4AHJT4obiUUJXIK0VbYDUktdKVoo1mpYQl0Bz+bjpYqVgFWIBtJJxRcJG8krxCw8zIKUUlYSc8Qp4DaQQJAeaAy0ASlSZ5CXyAvhNxDcRFkgKJTItL8CvgmecF8Bvitw0uUhyEewk6QnIGchNkpummWJ7Gb394vnP//fC+i/v6r+8/+nibz6p+ITkpNUZ5UmJC8qrpDfFropdgV1BXECepbgIdpPsJlgmWQ70yuMrIzdJc8VuSM4iPEv/JL4HPV1lcBXRhUUn6p9odOLkLMKL9K8sPJDgwTy/CHag8ZFF+zi4kOhK4xOPLjw6U/dErAN39yzcE7In8SYKDzTahcEuCnbUOzB/HzlHHu15tKHBnoVbFmxYsGXRjsYHGu9o8JgKGxZveLgm9pE6+8jZxu6WB2vqbom/p/GGhhsS7Wi8Zt6C2GseLEN/64XbKF5EwZK4q6g1D1uzyJpTZ0n9JY/moTWP21PhTag3jZxpYM9CZxLZE2LPyMM6ZU39zjSwFpEz854m3oep/zTzO7PQnoUPU2xnEbQWUWvkfTXyWxPPHtrtntN6DdrjqDOLnYlvDez2zGlPvc4waPeCDyO/1fdaw6A99to9/6nnfxh6H0Z+p2c9jb3W2P96GDwNPKvvWH3PHvj2MHT6UacXtfv+08hvT3xn7LZHbrvv2QPbGrnW2Hf6tj1ynaFtjW175rsD66tX+396db/uu52R1+m5rZ7b7jtf992v+26rb7d6dvvNs96cTq/dHlpWv9N+bbcGjvX79tPfPn39g0HwYRx1Br41psGY+H3P7jvWJLSmQWvsPY2D9pT6cx4tebwgwZL5SxFPWTTj4UwEM+FPeTiVZMLjhWALpA+i1EKQhaQL5AtkC0EWnGw0Xxm2SuQ2gaVmm0SugW+BbxVbAFlKvhJsAXSOdJnIOfK5YnMj1wrWSnx6lr+e/PWf/udr+L+fu3/If3lf/upXP508f7PpPi8Ts+6aZSLnqVg+4zJVK202Su4MrLXaJN1Vmi5Ts0rw8DE5pGqrYWfUKTEHjWuUG41bg2tJ98h3IA4AO87PCg9KnBN10voA8qj4Hsle0z2Qh43qoGCvxEnJM8iLMWejL0afUV9UetDJHuGs5cHgLlHn1Gxenue///XxP96H//3v//r//Y+//m79l3/500lX3bS+YHLW+orfq9YXnVy0umjMEp0rVaC5AVxQZkYX2lwRr4jZgx2k8azhanShdaH0DXWhdW1UDvKKMtdYANykzAzkBgtUtUnLRN1QXlFdjc6NyiQvFebACwNXBTfEXIgKRKUhU1CgrlDngleKZ0ivwDLJMxC1ghpZpWVtdAW65lBxqCSUghSSZJJlCjLJM04z4BdOL5TcBH8w8grAG6OFYBXIElQFpuBYMJZR8niQz5EVQEpJbiwqgVXIShC5kJkglZI1qgpEBaJC0ShRy6iSUaN5rbFWolSPvDRUCisJlZA15yUXheAFj0vBK8BCylpCJVjB4wZFJlgB4q5lA6JW/OFqrZBXipZISmSF5MWjppSTSsva8ErHlaKFYpWRBbJS0hp5hayRrOK8lLKQ9PHDCiC5JCWwClgJvERRSlKJqBRRBnH2kB8kqR4DQ4gcaIWsBFIiKQQtpciAlopXwCslb0AzJDmyG4grytyoHGTGRSZkrmSO8sr4FeRFkrMMr0gvyC4abia5Icyo89vf/sv076v2P31Rf2z+/NMvRxAfjTgn4qLEFeUVxAnJVZFMsRvyo2RHJU6an5CdgJ4luco4k+wm+ElERxGcILrK+AbkIqOTjI8yPrPoytmVsnMcn1l04uGZBxcaXFl0pMGeegfqH+PwQOITYycSnePgwsIzi04sOlL/QO0ds448PFCyo+GeRQ9O7ZFFO+YfqH+I/APx9szffU8ejDYkXMX+hgRb4m1psON0G4U7Fu6EvyH2nnjbyF1H9iKytsTbRO469hZRsAj9VeSv4gc5yl9F4S6KdzRe0XBJoxWNlnGw5vGCxFPfWXF/Rax52B5TZ8q8OfVmsTPxO5OwMw5aU6899ayp700cZ+p5s9CfBq2p//Uk+DAKWvPYmYX2xLfHjjV1nkbO12Pvw9D5MHbbQ/tp5LX7YWsYtseRPfKtodOZutbEa4+jzjCyRr7V89sDvz0N28OoMww7I6/Vt1oDqzO0WmPvwzh4nOmdnmv3PftT5+tX3/7sO33PGbnWNHAGTmfgtAdOe+jbA9/qee03z+p5nZ7d7lvtvt3uWX/Scz98dp7erKeh3eo77Ten9eZ81Q+e+p416LSGtvXmtHt2e2D/f0y9V5Ms2XWliZ81A9bNiHAtjtp7n3M88lZBAwSBIlRBFOrezAyttXAdeUESBNnDaXYTRLPJnjH2gJzu/zUPUW02Zv4UbuYWD2Gx/Oy117e8F8958ntPgTv0ey9u78ULvjJJ/GkSTpJwnAajxBvGwTAKZiK62zsz4U9FOODRiMfzOwhexQuVzGW0kNFcRUsSS6MWqFYGl31YWbmxsM3MVuu1xqWB/aPdWtxkamH5ok+7R7N7S7tP9O5ju8v0JrvvyNJGZwvCZYarvl5q2Fi9snrV17tHM8/wV996+9PL6Bt/qOmfqm/8U/GjcvqLP/3O8u3XVo9vl4/Z+q1ZZGLzidm9zS5v3177j6f+477/uM0edzbbZ3bfN8e3ZmVhSnKp4WDMXtM+Mztrt5q2Ru6NPGg4Ep1JnzSdM3u05mSzvca9VmerLhkeLB41nQ2dLOwsnKy5mOxI2cGakzVnY4/aHrK3p8fHUx8vj3R8a0+P/cvXPtn96iej2Re/mvzq5+9//Pm3+iuD18fs+phd7NuCstpkpTa50WVm88f+XUJKpRuTldZcCJp+Vhpz1eaqdWnw3vtd9G2d2dpgZU2dPZY2q42pSBeWKqNqLSutSitLDRXqAmyhda51bvpXm9XW1kS5wtboglRpoM2ouk+HMl1qk5O+571vj6bKdGl1QViSbrW5aWwyVVqs7s4HUquhIlZqnpMoSFWIjcaKVK2xAiwQSoQW8aZULeHVmkqJGrBUUCM0IGul2ruWaFURr1DUqG6GKpANYQPUalWSqDQ2qG/aNIg3QzejbhZuGbYZNRZaC42RtZaNxZs1N8pqaV51/8s/ca0bbRrSH8jcQBU8aknVpGuiV0O/IWxBvBq6ad1q1RpVaVFpuFldKt6QrFHUGmujGqsagzetXr/0wGVLUKOqlWwUttreDN6AvWrRWlkTr5HfDNQoKuI18VKltZZXzQpSjcZWiZuGm9W1hsqISqvGqobEDaABURteG1GCKhBKA6W9R/OoMFQYrAhqgjLDC6SFSl+tzkFVWhbIK4LKyAqhtLowlCNOVPT5/LNv/stfpf/tr/U/VN/67JtL8EvDcg2VsbnVJysvhl01PyG/apmTyLU6Kn4AcdL8hOmVVGX0EdgO4iMmhRaFVlct9zI93G1tleaKXUVaED+w8MLTUqhSyZz4GZMLpBfJz1KeFJwFv6j0jOyM7IjiCOIE6QHDgwpPKr0QO0JykMlJsbNKDzI6quQM/KSSLfcPIjnydMvivWRbydY83kO0h2TNk71gBxnvZbBh3oYnO5Hce1j3Mt2yaMPjNedLlmx4suPpmkdbke4E295x6DJe8GSp5FrxtUoXaTiLvTlz5lFnkXhzHiy4P2felHlzFsxTd5E6i9hZxP40cuexN0/8aeJPmTvn3SnvjtPunPmzxJ/F/iRwp6E38Z157M/jYBK546A3jXoL7o9TZxB3x6k7SrxB7I6ZO07dSRQMA+85dp7DzijujJg/TsJx4E4DfxbHw9Afhr1Z7I1DdxC4L6H/HPR+7fzvT1FnkPgvXm/kd0ahMwzdceK/BL1R6j+Fnae4+xS7T5H3FLjPofscO8PEHafhc+gNAmfoOwPfe/J6z0HnOXFekmDsexPPe/F6g6A3DL33Xvd90HsOnWnoDrrdp57/lVESvKTJMEkmoT+K3WHiTrg7Y86EeXMZzCAYy2AkkrlIVsxbsGChxErDFJMVJmsVrzFda74kudKwsWJr+MaqGcg1wtrAuk/bR7u3dtOHZV+s+2b7mB2+9nj4+tvVJ3bxqDdv7eatXWV2a7INwUrLmca50cu+nhuYG9haXPdp8nH22Q+/9YNq+vgPhfz9+Zt/f/p08+4n33w7yLJJ3y613hKu+3rd14c+HeyXxav7vjn0ad/Xa0sLrWaaLa1aG70hsyHcEe613mrcaLE1fEfiQHDS+mSyA9mzzc7GnA2dDR61PJDYGzxoPGg8GL03em/MQesD6ovNLv3slJkD0TH75PD4uO/Tpq+Wjzh9pHFfPxEfajUztCBzzN6edXa19trvX22/tI+N6Zf6bU62NLrIzDXr57ZfkqmMre1jTqaw+mLoYnRhdfM2a/tvq/7b3GYlmUrJmqDWJie6aiq1aayuDRRa1AYrVJWlxuiS9P2BJekSRAGi1FiQbh/7hTFVZmuNOUJBWGtstG1NvzFZpXVhqMxsmWWF0Y3RNdANsCVVGHnNsM5sg1STumpRaCxRlCgqogbl7e7f9rNKU6FUpWSjZC3kjVTOo1LxSqobqkqxGrEh3aBsVFwDK1HlQpZclEKUADVlN6srEpUWbWZKJQolag2VhiYzJUGJvNXUaNlmojK80epV60bpGm1rstaaW0aNVg1BC3hDuqF6NaomUZOqUbWIH0h+IPaK/KZkS7JEXqKsFDQoG60ag+19Fqex0bomasnUqF4tvFqsgFXIag0N6ZvWLcmbVjcrWyMrSGtijeYN3Q9VqiHe3v1qjRWqGlSNqiaotaqsLI0sUBZKNihrErVOa5OWwGuiAlRBsjSyNFhoqjQ0pGqDZZ9Kg1fBK8S23y8tnhWvEWslc5nUGZRaVjY7ER9Q8KPFZ5/88W+Df/9d/w/Vpz/5ZCXCwsDVwFGLq1VnLQ6GnTW/IC9I5CAuJM5anUmcKc0tngFPIA/I9pjsVXDG5GrUhcRZJSeVXFR0xXgnwguoi+IXwc6MX6UoUOYkDzI5SXEU4gDiAPwC/IrsSvwAbKfETvGj5ieMTzK9oDrBnUTL9zI+qugIyR75WrGdSg4i3rF4o6KNjLciOch0p9INREvhzRN/k0Z7Hu1EuBHphscr7i+Ev4VwL8JVHG4430q+4fFWshVPVjyex96ShysZroS/Yt6CJyvOZrE3S3oLHi5Sd550l6m75t6SO5OkM0x609RfpO5S9BbcW6TRNPJniTcJe7PYHSfdYfJmFPzJPOxOQ28eB4vEGwcPs9idhe489qeJP478UehMU3+aBMPAHcQPQ/7wlDrPzBul3ihyRoE7DNxR6Izj7jDpPEe9UeSPQ3fqu/PIGybuk9ebR/446g1j/zlwn/w3w/jNMH4YuJ2h2xn5b8ZhZ+h/dRD8yUvYG/ndcfBmGHSeA+cpCN75vXf+m+eoM079SeBOfXccuc+RN0yCUei+hO5T5L1E7ijyhp47cHvPXucpcN55zpPnvvd6Q9cbOOF7J/rKKO4Nk2AUB9PYmzNnknZn0h8Lfw7BXHkT4U9kMkW1QrWSbC7ZXKk5qDnxNYotygUkC4xnkC60WllYZ7g0MEO1NbR/pFUmF0YuLe2+lu2/lm0ys8vs8W1/92g3b+2ir9ePZt2HjVErrdZGrjSfAZ+TmpEcqXSmxULDwuDK6tFj9vOffO8nv930/3Dh//X6tf90+d78Vz/++tdG9nFvHg+GVgbmRq37sMn0xtLu0awyXFvYWTr07a5Pm0zt+rQxem/tDnGHamtwbdU2gy+JhEZtSW6tXhPtAM+Gzn04P+K9ZOlo9MnoA+Fe67M1J2uOmdkZOtwvjTukXd+e+3at9S+//7VfT37yy/Uv3++Gi89/evj6x5d+/9zvn629GlvY/lmb6x1Vq01h+oXt55rKDMu+vRgqMlMaU2hTZtlVY2FMrs1V48VSbkyZZWXflAZrhEZTY7PKmirLqsxWVlcaKwONplbrq6bamPq+6qOpQFWALFDlGnNjKq0LwtromrAgqqxpjWkUvoL+oLOaqLr3yFpbZabW1JKukSqEOtO5NYXRtcZSyzLDK6lCqzvXqJBppUQFqtG60bpQqkQoUBaKVZhWyFqDtZKvpFrgDYgaoQRZES9BVoCFkKWQDVAFVCPmwHKd5paXRpZatBZaCzdrGmPqL3ec4Gag1qIxqiW8IX4g+k2mb4ZeDd6MaK1sib+CaEBWBBWKhniL4kayBVHLtEXWAnsleL2fMEhWSjUkbkZVqCqiWstGywqh0brVukFZyLhUrFTphz62Bm6gWqkahFqr2kJr4VWrD1a1yG8EN21uBlorWivuX7jVUKNoQNWoGgulkYWRlVElyUqLinhJSWN5AWkOPEde3j8EXiCrjCiNrA0VIO8R9Jp0YSi3UFgoUVUki/vurGaFlletzyJ9ouhnpy++++9/A//2t4//8fzpZ98dGbHH6KxZaSC34kTJCZMryVyrnGRu4Krhgvyq+ZnEScoriLMWO0rPhpWanTE9YXI16Qnjowr3Kj6guCCelLiAvCh5lsn5S2g5O4E8gzwCPyG7IrsTRPYyOII4IR6RHVV6EGyv+AnjM7EDqQOKA7CdYhvJd1IeFN+JYMXdjUrWIt7yaC/CvYx3KtxBsBXBjgUHGe6Ev0i9nUoOyNYi2EjvoMIdj9Y8XrF0GUerNFqycC2iNQuXibvk/poHG+avubeI3XnirVS0EPGCBQvmr3i0SJx50pmlzpzHMxbMUmcl3Vnam0bOJHQmkTOJnGnkTBJ3GD+Mw840dKaRO4v9SdiZxp1p3J3F3WnsDMPuOPJGUW8Y9EZxMIn8UfQwYp33cW8Ye8PAHQfeKPRHoTsOeuOgO46cYeROYm8au9OwOwk7g9gdpcEs9gd+58nvDKLeOO5O0s5z+OYl6I4TZxC9GYZvnrz/7dn/6tDvTgJ35PdGofvkOk+eN4j8l7D3EvbGkTf2vZHnjKPgOXIGUW8UOs9+713Qexd3XmJ34HUHTufZeXjyu0++895zvnC7T47z4obvvfgrY9abSX/K/Znwl8rbqGApowmkUxXMhDuV4VgmQ56M0niUxiORjiWfSDZXbC7SCUtmPF3KZIHpwsiVwaXVC4Mri4e+2fVh86hWGSwzWj3qzVuz79udtVsNaxJLrVaWVkYtic1kPBXRTMVL4jNiCxJro2aazzRbGrU0ONdy2tfvHumHP//29/9iAb+/qH/Mv/f35++MP/vRo15ntMtw+2gWBlcZrjJcG9j19fIRlhlu7z1IfXN61Pu+2RjaER6JjkYfMtpksM/0weqNxa3FrYG1ho2hDcijhlOGxz5tMtz29c7g0dDR6L3RJ62PRHuNuwy2fdxneM7Muf+4MzQh9fmn3/vir8+f/fv/8ZN/+7uf//b06599b/mWjpk5ZPZoKc90rvVZ62tmL0bnmq5Wn43OrS0yXWZY9XXRt/XjY9W3ZWbKzJRZVhiTGyoebW5NbqjKdJNhrbHSpjZZZW1hKNdYWt30bZOZyqgS5BWxJtsAVMhK4pWhSuvK6OsdoK1EhayitNSstiY39gpQSdkq2SDWRI3ROagCoba6JrhZUxFVAI02BZrK2DbD2qpSY4mYayw11CQrEiXICqASqlKqBFkA1NaUGnLkNclCsZwnlRI1iBLSAtICeG2xQKiBGgUVqlJhA7ZUokRWGl5ZUWpRatFoWSveIK8Nb/qi0qzR4tXqhqghaBBvhK+kGhK1htbizaoG0xuK32jV0l0wsFH4SvRKdEPVAq9E0ij+StCCbLWokFXAb0bejKpRVChrZA3xGnkN4mbw1crWiIZEjazRsiF1A/kB4EbUGCxJfDDwG6M+aPFK4oOGllSrVW14SaxUrOJJA6wm1pL6MqihRWVkZcTtESujKs1bIxsjKxSVkZUWtVY1yZpUiawy/EqiIN5qXhFrrMyBFVqVmcqJF8hzUDmZ3Nx/A6zKstZSQWwA3i/Xv/jkj3/J/sffGoPWOgAAIABJREFUfOtff/tnk89+DVFuZZmpoi8vmh2An1BetLhodUFVariq5ATpEfgJRU7iROxI7AhJgeyC7EzpRccniA6QHFCcSF6AXRQ/KXFGcRLJBdiV4IxwVOpCeCZ1UuyK8gz8jOlJxheUF8KjSHc82SuxV+kJ0iOkBxQHlHuZbESy4ulORjsR7FWyA7EFvlXxQcV7Eex5fFDxEcODDPbMO4rg8GU4PNzLcJ24axZsebjlwVoE8yRYp/GWRyserpi/Zt6WB4vUXcTOjoV76a8SZ/3lACqYp948cReRP4/dRdqbp71F6o/j3jh+mKfdWdxZpt1Z0ptEzjR2RuHDRPgj1hsxbxh7k8RdpP48ceZJZ8F6k+BhHPSmsT8O3HHojCNnnAaT2BlHnZfgzShyR4Ez9p1ZFIxCfxz546A3dDtj351E3jR2x2F3EvWGXufJ6z4FD6OgNwidl6g3jLrT1Jkm7jDsvvcf3oedp6gzDB6ew4fnsDv0nYHnPru9YeANAv/Fc1687rP7MPTdUeAPPXfguc++O4y8YdAb+M4wcJ6D7nPijhJ/cN+ydTvPXnfg956ch/de973nvHf8d07wlYkI5nAfPflj4S1kNEuCiYzGPJgwfyqCsYwmKp1JNpFsJNhE8TnwhUyXwBdSbBTsQW2Qr61aG1xave6bw8f28vHj/q3ePuIqw3WmN327tubwmG2sXmm+pHiObIVig3wBbJ3hmuRcxCutZkYujdwYucrUQrMZphMSUyvnfVoifm7VD375g2//7Vn+Y6l+f+3/h8M3v/j080da9nGd6ZXWW2OWlrZW763e9Gnz1m60PmlzNHceLS1R7QlOWm8BDoZ2GrcIB427zOwzezD6lOkd4Y7k0cDZ2i3ixuC2bzYGd4Z2BreG9qSPRh+tPlpaW7Xv4yUzx6y/MHrwsz9b/P2Hd3/8jz/557/69Dr69Ft6meE5M3tjjlpfNdYGrshzSydtribLDZ60Ohs6G33SdCFZaHUlndt+kencwNXqa2Zza86oCkv3kvAcVYEqR7iiPkm4ABQGC6NzTaXJyszklhXIKoIGqJJQqDQnnmvKSdfaNEiNghp0i9CSuip5lqqwWW5tZbBEUaCsECrACqBQqrjTKQgKJRpUr6RbsqXCWqvGqEqphnSbZZXGWrESeUmqQqi4bFC1GmqEhqhEyiUUkhciLiSriWrCAlljWE280lATtkCtokZjTbalx5awJVmjaFCUwApglUpflWgUr4m1fVVpWQCrUVUSW8SGsCZZo6hIXYiuhmoNrRKtxFdtGpIVygqgQWhJ3VD+xqpXkjdUr4Q3kK8ELYmG+E2rm8GbgRp5BWlL8lWLm+Ytpa0WreGNZjejWlKNlo1VNwstqQZERaIF9gH4q+YtpTfNGkha5I0WtRG3PjYgapHUKikpaTOoSdbAGmQ1yUrzWrNay9Zio7HRVIKqSZXIK1QVYWNNQaogXlp5Vek9+peTKq2uNVZWtpmskFdalcYUmkrNC82rTNcWasLc8AE4v5z99Bv//bfhH3+H//0vvj/7+RcY7TG5ZnjN8EhwQHkicSB1vvdbQFJoeQR+JHEidiJ2Bn4W6UXxk2JnSHMVXSA9otwDP0J8Uf5VJVfFL4qfJbsS5AYvRp0Rz6QPoI6SXwBPEnKEi5QnKc7ALjI9K7EV6UGmZ8VPKt3LdMfjg0iOim0F20q2l/FBRlsRbmR4pOQg4wOP94ztRLyD8AjxkQWHxD+k8Z5Fa9bbsO42djZxuEmTnYhX7J7rDrY8WDJvmbob5q24u0jdeezMwt4idTY82LBgHnWXzF0kvWXUXQTOMvHnibNIe0vmzIU7SrrTuDuPH+bJwzztzWJvnriLtLdgvVncXbBwmgSjxJ0zf5G6q6Q7D7tj583Ec6ZBMHa9oeeMot6EeYOkM4w6I78z9npD92HoPky93thzpkkwitxJ6A1dbxy647Az9LujwB16zjB0X+LuIOgOIv/Z7774b8axMwndSei8hL0vfOed6w683iDy3ofelwmMwBuF7jDwnt3OwHsY+r2B5w1dd+A6T27vOXCHvjdw3WEQjCN3HLoD331ye4PAe3Gdodd9cbvPbuep9+Zd7827XvfJ8Z56/lemMpik/oS5Q955Ef7wXtQK3gLipYznIp4Bm6Oao1qgXCi+kGwFYoVsAWyJcoVqA2Kn1QrVSsO2D/uPafMWd4+01XKp5aKPG6OWoBYIc61WBhegNhoXyBaQrpCvjVxZuQK2lOmC+ATZVLEZiIliGxJrLcbIJ1otLG4MLbX9xdv+dwaf9f/PE/svOf+H89f/evvD9z/9xSNNDews7a1Zk94AHK3e9fXhk48Pb9/urd5ZOmR6Y3BBaoviSLhD3BDujT5m5mD11uCKxJbYUcOG5ArYnuSRcK/UHmGn7Q5pb+TOyp0xW7IHQ2dLZ20ORu8M7i0djT588vHqZ58+DT776Rd/+tmPv/HuG9kqo7Mx16x/ybKLMRcNhVGlVbnVB4RLZq4ac2uumTmgPJAotKwQCspO+vFkKM/UmeQF4YLqSiLX/ELqQnhGdSG4EhXGnrU+aV0aU2qda31WUBAWWhYGao01Ui7gIkWhVUEyV1CjqVFXIHMlKqlqCbmUBeAV6Kr1GdWV8HK/C3QVcEFVkMhVWiKrSJRKtBpfNRUAV8QcIZcyV9RaXaJqUFekLqAKolwmNfBSsQp4BbySUCkoICkwvXCec54LdlVpqZNas1zwGlSDWIMpQTWoWqBaQouigrQl0aIsFK9JNEZUKm5k+npXCC0akhWIEvg9gF2jLEnnaAugmqhW0AK0ICtIS2SF4K+IrxobJW4oW5ItqFeEV4IPGlrFW5K3DFuSteIV8sZgibIm3mpWIa8NNgSvBDdNFUFJrMK4tbI1eDNYIa9RvJJqgBWQ3ukgHzRUhpWUtMBqwW4obwYqEgWyWiUtpDcjKiNzLQrijWatVq3Wd++nBlUbWRKrUOVK5sBK5LmWhaFcqgLVFWHH5SrlTZ9uVlbAK5SVNqWmUova3vVGlgTVoy4MH6fdH49/8o1//svo//2r/r98+Mbm85+/FSdSJ0tHUgfiJ813yI7ALpJXKC8Q71V8RHlGkZO4ILsAvwI/Iz8jK1CehDgodUBxxOhI6Rn4hSdnFt5xIEcRHSA6SHYGOAHfKbbn7MTZBcRRiCPnuUrzLwlR4qTkBcV9+/bA40Ma7Vh0VOzI+FnyM/KjknvFtzLcy2Avo3US7EW8FcEm9XdptEnCrYj2Mlqz3oE5ZxbsI38d+as02rBglbrLqLsIO7O4N097q7S7SHvzqLNKnXnamyXuva9ikbgb5m24u0qdVdRdJs4icRepu+T+QgSj2BtGvRnrLZk7C91p1JvF3Vn0sEicReIv42AWuNPEH4fdWdhZhJ1F0J353XnoziN/GAbDyB8l3iDqvaS9l8R573WGgTMKnWHgTEJ35DvDoDOOOuOwO/B6Y98bur2B7w5j/yXyX3x3EL55Dh5eIv/Zd56D7pP3ZuA+jAN3HPijwB/63pPTfQqcd37vi6D7EjjjwB0HzsDtjpzO0OsNQ38U+mPXHTi9J7cz8J2B0xs4vaHnPPW6L6775PV+5X70FHYGgTP0ey9u573T/bXT+9x9eOc577ruu477lRfuDFJ3xPyxCicynIp4DvFEeXPhL0U0Y+GERwvFZjxaqmSpwhmPpyKZqHgkoolIZiJdAl9oNSeYA19iujZ8rtkEkiXxpYG5VRsUG63mWkwNW5PcIawF3yBbaDbXfK3lCvhCpCvgM5VMRTgX6ZTzuVJLkHOVjiGZIJ+RmqFcoJga9eefyO+tfvbd/9rEfzizf7p+8tv1N3/xnXd9PGnaG703uDNqa9X2rdl90t8/2p3Gk8WdhZVRK0tbDRsQG8Q1wYbU3uA6U2uLG4t7o3bAtyQ3BjcaDxr3BBslN2S2hnaZOD+qU6b3BEejzhaPSEdj9pleIJtTujJ8IpMJsFUGO3vPhGenx/4uM5dHe300RwMXC1ejz8acjD5ZvGq8ajwbPFt5MvJCsiC6apMjVVbnGV4zczX6qiG3UD1i1acrQampICyIcm1OBo9Gnoy8ZnDtw1XLHHilIbdw0ZBrzFFdUeTIKxI5qFxBhZgrVpIsVFLIpCZdG3tBOJM6oTjffQ7FC8Fzpa4AuRKFEhWKApKrZGcpc4UFQkGmICxBXgUvMS1UWgIWALmCEqHR4oaiAVEBL4lXwK8iLSAqDcuVyAUrlchVWmlekSiVLCQvgRUqvcqogLQCWQO0WjXEGhINUQmQgyyQlTJqFKtEWqqkgrQh/mpVQ7JRvFGsUbwmqoEqqSoQFciGoEFxI/6K8hWhRWgIWw01iBq/dEFaI24GGhA1iraPTQaNETXxiqAmbLW6WdVobAlbggZVTaoyUCKvMGm0aDTeMl0ha7V41aoSrATekLoR1KhK4iWxUqYtQUPQGmwzbDPdkqhUUmlRf6zLt7ow0JK8GdEY2RjZGlGrtJBxbVjbh0pDrWWtZamhMrqQsiJVG7qgWqfBFZPqfhZBuAJdAAtUNYkaRUVQ9akw6mKgpHjIOz/96be/+Z8vyf/9l+r/+e03ive/+ETOuX8idtHibPgJ04tKS6VyEBdILsTPKK8gcy0uFJ8xPhE7UHTUyQHSk1R7pbaSHVS8V8lJpleVnGV8FtGBB0cZH1R8UvwK8iLSo0gOIr2SuCA7KnZW8sySg4gPIPYgDzI9ATuoZCfjg4wPIt6ycCOivUj3PN6ycCvTjUi3Mt6peCeiL4tXmb/l/oYHS+Yvmbtl7iZ1N8zbMW8dd3fMW4XdTeJtWLhO/UXamwt/xntr4a1Sb5k4KxnMhLcS0TT0ZlGwSIJ57C2YtxLuMu0sgod52JslzkIG07g7iTqTuLdI3VXqTMOHWdybRr1J1Jsxbxw7E7+7iJx56o2C7tjvToPuLO4tUn8c9MahMwy9F787jB5G0cM06Y7j3kvkDJj/koaDJHwOeqPQHYSdYfjRKPxoHPZGgTMKnHHsDWPvKfSeA3ccdaZxZxQ6L373JeoNIufF645Ddxp7o9B58R9G3puB9+bZ7zyFzvuw997vPnudgdMZu72x7754vafOw8DpjILOIOgOAm/o+y+O8+x0n53OwHcHkf8Udd95Hw28zsB5M3DfPLsPX/Qenrzui+8+O85Tt/OVZ+aM+d3DiGbMn4loIsIJ9+apM0+cSdQdBN0pD5YyWt5Lbnm8YMmcR0sRz3m8UMlMxhOZjiQb8Wgmw7kK55jM6K4iatWnhZXLvlhbvpThEtmKxIrkwvDZXVdQrJRYAZ9DOlPxlHlzFo6TaMzTmWRLxZbEZ5TMSMw0jJAtUY6N/PSb+vun54//cE3/KYffF9/53e7P/vybzyRXqGY8WWq+foT1W71+qzcW9xpPRh8ytcnkrm/2mV0TrBF2lnYEe5Jrw5cZ7t7a88f2oMWO5FbDQokViC2Kg8F9ZjYG9pk6ZmqLcgf8oMXJ4lnTUamhUV/86Fu/fPr+rwafTie/GH36jXWmz9ocCY+ER2uOfXvK8JTRwcA50/dQ99mac0a5ptzoa0aXTOQZnFFdjc61vqcZLlpdNOaGykxfDVw1XAlywgKgkCoX8gLqgPyUycujOlp+MOxqRa5FTvII4ojqQupK/ILsiqxAXpI4izSXogCWK1Ega42qAEqCXMuLFlfiJUGFWCGWIK6SFSBLEIUUheI5xFdMcoSLolypC+BZikKJQrJchbURJVEJUANUStZ4p7SyUqUV8VrfMdpJSWlJogReoygVvwp2X+rNRZLzuJBpAbwkrEhXCKUSpUpLGdWa1UaWxBtkN+INylarClgJLBdRBWmr4abEB5S1YpUULcgbikqyUiYl8BJ4g+wvNPyG4IPF1ujWws2oG9FNU6NlSWmtZfslyUPe3lKlWSGTCmWt4abhN5muUVUqrZQoQdVa3SdyJfL72lVFosL0ZmRNrMSktbyhtFFJRapEVZOqtbyrRY2yJvGhb1qrSkorK3MjrkaWBivFa80KSirNGs1eNb/ds4T9L6dtBbB72UZNcJXJVbLGQmlYY2VFMlei1lgZXZDOJdxVuQBZZnTR6V6rIsPG0Fqmv/zBxz/8uxz//W/Mv/3u7e/W3/8eznVwMsklk1ctropfQZyBn4HdnYmL5CcZnyA6QbKH5EjRHoID8r0QO8kPyM7I9yI+iPCK7EL3bozoguyk0iNPLiK9yqQEfuTRUYRHGexFtOfJLk22abhTbCvZnkd7FuxFuJXRTvoHEW5ZuBHJXqYbFq0Sb526K+ZuWLBOgnXi75h3F4x10lunvZVw19zdMXfH/J2MV9xbcWfLnR1zt6m3ScJ1Es7T3ly6S+WvRbiI3RXzFtybMGeeuqs0WrNkGfvjoDtLnVnanacPq6gzj3uz1Jkk3Wn4Zpn0plF3EXZXaXcWfzSNOpPIncTeOO4Nwu4k7M3i7iTuDbw7HsqZps6M+dPUm0TOMHBe/DeT+GEcvZmGb6ZR9yXsvgsfRswfRs44dGehPwp7772vvnhfffE+enb/5Nn96jDsDsLeO7/7a/dhFHWnUXfgd16i3nPceQ67w+DuvXeH4cMw6E6CN+PgYRz1nrzO597D+9h7Cp2h5wwi7znuvUS958Adhv6z333vdp8C/53nPXnu4EvklPcU9N4HD++9jwbOm7HfHQUPQ/9h6HVfnN5Tt/vU7b44na+8hM4sdSbxmwVzF8ybMH/Kw0Xiz+PuJPhoEnYmUW/M/ImIlyJZpvEijeciWcp4IeK5imbKX8hgIZM5iBmyBcRLjFbEVhqWWi1Qbo1eW1z25eat2Bmx1mIBfJPR3Ki5ZlNIZ4otQa1ALiCdUTKFYCq9ifDHPJiyYMGiKY+nGM50ujSwNGKp5UypJ8RPv25/VIy//vsy/E8n9Y/lJ/Xwkz/VL1ptNS0zXD3iMpNLC9vMHDK7Mfr4Fs8f4yHTO2t21uw1bkDuQV0QzgaWFlaPtHvELbEdsMO9yMWoPbG9ZlviW1R7DVsNa1JrkDvCg8UdihcV/fLdD3/899c/+9cPn/2Pv/31b9bD739t14edVgeLR0s7wqOlk1UHo04WjxbOmbpYnfezon/nzpq8by5WVhldCa+oq8xcSRyRn7WsjfpfVZ1UGH0hdSF1p7wVkhcgrwZOWp2NOmt+1Pyo2YXkBeGM6oKQK1WSvJI4I8+1vECSI89BVFqUIHOJucKrSkpklZaVlSWlhZIVmgpNhapQrETWkKgVr5QoNC9NUgCrEUvEHHWOUICsSRaUXIldEEtUNYhGypzLikRNvCHWQNpYkQMviZXIcplWyGrJS8EqkAWIUon7VKoGWWnZWCxQ5UpcBS8Vq2RYU1yTqBW0EhqVthoKBQ3qGrAQSanSWkGr1A1FCawUrFasJXEDaCWrZFqhaEm8Gvig4TcGG9I1yfuZowXVINxfxluULYgaRa15qZIKksao1qoaeAui1bLCtCZVE93djoqg0qoC3hBvNMshLrUsDV6Ql1rWKFsUNysbVC2pm1GlSm9atsRftbyhaLRo7gvBljdWNhYao2otKi2bDGsSLfEGeMGTllSLskXZaFlLUUtVkcxVepVJiaLEtCZZoipI1lrUWpYgCy4KUCXIEqHUdNHqqmWp04JkqXGVdH71Hfrx7479P/7W//e/+OS/VH/28oP3GO6J74EfQZ1JnpBdUBQoDklQSHHiyVGmRymPiueUXjE+ozqh2kOyh/BOlj2p5ELspJOzTq6GnSE5KXYleRFJLqNcxmceHdPgyIMDi87yzjlPTirZ8+gk4gsLDtxbpc5B+mcVb5Ngx5I9T9dxtGfxngc77uy4t0v8Xeyu4+46dbc83HF3z5xN4qwTd8+Co4i23F8Jb8W9NffW0ltzfxW7exZueTBPu/PUWafhintb7q24u2DdJXNWqbdh4TL2l8yds96C9bbCW8bdSfwwSTrT8M3c784ib5H4y6i7TB6m8Ufj8GEau7PYWaTd6R0dmLjj2BuF/iT2pqw3Y+4kuRP9uuOwO4m6Q//NKOiOgs6L99EweDNO3sxYZxS+mUS9SeRNWTiKnRfvo4H/MI674/jNOO7OmP8Sdd8HD5PEGwbuMA7ex85T/DAIHwbuR2P/YRK+GTgfDRzn2e88Bw/DuPfiv3n23afQfxe4L6775Dvvw4eX8OHJ7733e0/Bm6fgo/fRw+de59nrDX33qdsd+t57r/PO/2gQvHnufvTidl6ChxfvzXPvzYvjve8477udZ7fzlWngTpNgFPZmUXeWhC+JP+T+PPXmkTPxHwben8xYb8zdQdobRc40TRZSTNNwzqOZDCcQzJW3Bm/BvRmP5ipdyGSF6UbzOaZLzRaYbrTaGNhmsDZ821drUDvEHcGWxIrETKVzSJeazWW0kPFEhS/cfUp7Q9abKndO6VSmw8h7Yf5EJ1MKlxAsVDSVfAJ6QPrPv91/e/pC/d1B/P5s/+HyvXb2599+nBpcP9Iyg4VRG0NrqxcGlpncvKX9x9m2rzcWVwZWqDZSHhBPmk5GbywutdhYudF8q/ieYEtwsnpHfKXiDfANwBb4GqIlJHPCtTFTEsO+WIw/G/3zh+/+61986/96/eZvJj/4/uPqkQ593FvcWTr09dHSUcPF4tHAqU8HSzuNl0dzsXQmPCKctblm2SXDwmBJVJGpdVZpvGrIDd4BTVclrqSvBnMNOagcREl35o8oSH2Z1SAotMo1O0FSkMxB1oglwEWqI2dHxc7ACq2uRFfEAkWNUEp14clFhgWJAmVtVIn8InmOUBJWIEuQNUGNolLpmYUnGVckc87yVJbKFCBzYFfFC1AlQWl4QeqqeCnSRogGTC7kOYkKmdbIK+QF8crIWvMaWKNYBewqkhJEATLXqiCoFOQiqSCsdVqiuCpZEeVSlCBKZA2pBrEBaETaGFlqVSPVSlUga4SGbI2mUlCjbCCtIW21eNWyBVXItCRWE2+Qtygq4CXIEqBCaKS4CdUCtppaLRoUpeI1qhbv+BDZGt4Qa0k0JEvgDckbiVcSr8RvKFuAVmOtRU1pQyyHpNCifTQVQS5VTabV0GreaFGTaLWqSNSaVZjW+m6fpK+aNVa0mjeaN1qUkDZa3TJTG6w0/18LWqy+D/RQlnTHh6gSZKllY6kxUGtVgyqVuoIsUOSS5ZJdJbsqdkVR9XWZ6SozNakKeKkhN3Q16gTs15b/dPfLr/3xQ/I//4P5l9fvzj77+SewUfIE8gDshOkRRUHqAmkBLEd1EOwE/AQyl6pEOCMvDFwwvajoCnGJIhfxiXlnGZ8xPSr/qMKDDA48uKjkLMML9y8suoj0LOOzjK9KHFl6Vsle+HsR7Hl4TL1D6h6Ff06dQxpskmCTeLskOKTxLvF3qbNjzpp7a+5vE2cTdjeJtxP+jntH7u9FsOb+VoQHHm5Tb8n9lQhX3Fuxzoa7K+ateLBm7ip1VsxdJs4mdTdpb506q8RdJ84ifFglvRX3F8xbMm8l/GnijqPeNOnN094q7m2SYBH6SxYshD9Pe7O4M407c9YbBX+yZN4sDQZRbxQ5o8AfR944cBaxN46648AZ+84kdMdhd5p0J0lvnPjD0B363VHQGcRvpml3GLwZBA/D2BmG7jhyRtFHA//NKOqOwt4o9CaJN0x6w8SZRM7E700C/yXynqPuS9gdhd2B89Eo6Dw7H33hvHkK3YHXGXgPX7hvnv3uIHCGoTNynbHrDgP3Kei8d98MnDfj8OEl/ur7+KP30cOT++bF7Q4Cbxi5z2H3ffDw7D089x7eOd0v3If3vY9eet0XJ3zf9Z4d98XpfGXqeiPfm4T+PHLGsT/g4TPzh6k3Dp0X92HgdUaJM2TOiHWnaXcS90aRO2HBXEYT6U+Uv5D+LHHnaTBj8UykcxYvWLSWyVazJUZLStdWrklsgG+QLyldQrrVckNiQ3IFfKHStRZzSKYqnGMygWgg/aGMR8If8c7asAXwCY/HMp5iOANvgdEcoimkExRLS899/P4PPvlWM6Z/OIb/+ZT9Pv9k+/l3PoGB4quMZlbtMrMxtCK1Ib7RbGPlRssNqa3FjcGtpqWSC8U3GlZGLjO10GKn1Z7kBsXmvttHYqdhjbgk2hq1N3KvYUNyY9TM4vRrb9fDn31x+PWPFj//xfOPPvvu49Ti3uLOqJNRx0werDxaOho4Ej+guBg8G7pk9mzpbPBIcCG4fBkgV2ctrwYuhIU2JdIV6aoxNzJX6Vn+/wQDVY6itjrX+ox4UfwC/AIiB1kAO8nwqpOS+BV4jvIC8iDVGfAo5RnkBcUZVKH1RbGriktkJbELpDnIi2AFiAqgBLhKeVWqBKqULu4FzsgKYjmxEkWDUAhZKixJ5JhcFSuVzCW/QpQDu0p25VGleI1QKlnItAJWkWxIVSgqrWorKxXXMqpUUgIvpLhykYOsSbZaVsRLyXKR5orlSlSoCiVK5BXx+s7bMKqGtLb8atgVeXW3E4A3BBXiPfvWYnrTsjWyhKQm2VoqSdyM+mBES6xUaQm8BFkoXqq0FmmtWKNlq9WrpQpVIeVNi0aLEtOWREuiAnYzUKNsCV5RfiDZ4pfJu9bi3e1oSDbEWy1erapIFkrWmipUpWIliVLLQvEKeYlprUVjsCJRq7TVvLS8JFGRvAIrURSQ1laWpO6TtBLSEtIaZQmqBMgVrw2+Wl1yXoAoCUpSJcpSyFzInKgk1dyj4AZyYqURZQZXq4o+NX1qDVaEpdHnTF9Rlla/qPBHL3/6rT8U4o9/Y/7n3377Lxc//FY2EtEZ0gukZ81PcE/zpReSB5Q7xY8gr6BKDQdITqQOih1kkmtRanXh8YmHR5EcZXKQ/gWSkwiPwjtTcpDRUURnHl9VepbhSUZHFp+S+MD8Pff2PDiK/4+nN2t2JDuuNetfXVXmAWLaMe3Jfe8dgZNVZKmKMylRLIpDVeY5mIHAPMcMnCyJoklq9TXNEyW1aG1N8On2AAAgAElEQVT3l/UDUv0MWJjFS7i5r/WtFR45OcngjOFF+DsabFm04/6GOnsWbGmwjr29iHZI1yJYU2fLyZKTjSA75m6Zu9fhDsMd9zeRt+H+ivsr4S+5u+T2mnlbEW0hWgJZAdsouhDOjHRW3NvIYM2jJfPXnKwEWUE4oyRj3kqQKfXm1F8wfxm7q8hbRd6akkVMZjHJOMk4WVA3860stGfUGQbO0HenvjvznUlgjUl34rsDzx659tjuzjx7SDrTyJrH7jRwpjSYxP44sIexPWb2hLqjyJ3G7si7n7k6Y9IdEWcSBCPPGYXdMbMnsTsJ7FnkDX1nGLiDyB6E9ihwRqEzCu1nv/su7A4ib0KckdMZEXfsWRPfmoT22HfGnju6N+h51sDtjiO7Hz28Ja/6YbdPus+O1ffsvu88B9Zz6Ax8d+A5b53us2/1PfupY/W7/nPX79vuc/f1R1PPnXjuzPeygExZMBL+gJEJD+Y8nMb+NCITGoxib0LtOXeW3B0H1jh2J4xMuTeR3gSCGdIZ8DENZtRfyXgt6ErEO8U2OlonLNNsjXQDbKPlyoi1YStFl8iWKGYqnqhonoh5AhNFZybOkjjTbGHEHPwZc2bUXUiaAV8gX2K0hmilMVNyimKpYdvDdYpjjT/6+ec/+L8P6t8a+i/14z+WP74Mv/zDN+NErRO11rhO9S5Njgb3ih1TsUW+UbBJYNtTm1StU9gmcDS413Kf4M7g3qhDqvcJ7o08GTwnZqv1SqtlgpsEj2lyMHqvzTYxy57KtJwiH2M8hnDKgxWwfaK2CR4MXFJ5StlG0b2Rx0TtkV20LIw6a3VSeEnUOdFnrXOjTga3yM4Gyp7JH81BQ66h0SbX5qDgouUFeZHgyWCeqIuGMsH7owqd5srkUpx5WCKvlCwUO6uo0KzWUN0N70aekOdanhU/I7soURtVGbwofjb0rOJc8xOwe8hPieJm0gahRFYgq42sUZVS5VKcZVxo/j82Vmi1KpE3CZZa1FrWUpSC5YI0RjYaS+SV4o2GSokaWSnjSskaWA28BFEbKDFqIGqQNeo+V7AEcTP4vqduPVUDVkI2+s5dy1aLq5GtFhXe5Q35cqcQNGsNXhNVK94gvSJ7SVSjRKvl+55utLwmUGLcGNEaLEG8JPjeiJvmLz28JrIxsjGi0bRWcat5rVmjxPs0uRpTK2w0rTWrlXhv1NXA1cDVyFsCtzuuofFqkiYxlZa3Hraat1q2Gm4J3DR/SeQtxUZDa7DVcEv0NTX3AdAo2qbQGmw0XhPVGN6mokpFpbHQWBisNDSJqAy79fRNm6tRbQr3ENxaqULKWkGbqAblFeRN6xrugD3UGu+xXSWwHGiVQP2oylTkSEvFi0SeE5lrXgCtEQrAPNWnVOYpFsYsFP/FH3/y/fdz+f+8p//vb3v/3H7x/NNfKrFHqI24aJajKJDliTwneDbqguKE9KziA4YHxQ8gzxrPWpxEeAF6b8I4I7uo6ALxRYa5CAqILxCfeXwR0ZF7B+aeMT5LlgM7cLKn3klEJx7uhb+X/l74BxEcRLQX0U6EO0kOMtpzuqPRjtEtD1fcWzFnKfwlJ1vhbzlZS7LTwQHIgfs7Ea442YlgJ/yt9NcYbGW4ocGG+WvhLWm0YkEWWwtGMupOQ3spooWMlhCsMcpkuIj9VehuqLfmJKN+FrlbSjaUZJEzj6xZYM9Ddxl6q8BbRN7Yt+bMmzJ3EtkT4iwCMg86s7g7Cbt9rzsJ/FnoZqEz8boDrzsNvSlxpm53Eruj2J0wb8q8p+D1O/IwDr1Z5E3C7ih4GPrdcUyGxJv4/jR0J1F3GHVHgT2NyDDy+oEz8K1+aA0jZ+g7s8if+O6IWAO/OyDWmDhjxxk6zpDYT+ThK//1M/WGgTvynb5njzz3yek8+d1BZA9IZ0C6A2L3XWdAvGfffSbOwHefPPvZc/rEeSLWk2c/da1Blwwcv2+7T1bnoxF5mPrdWeBNg3AShqOIzKg/i90Z9WaUjH2n79rT0J9TMoqdcexPI28S21PuZtzPuD+T8Qz5RARz7i2Yu8Iok1EGcSb9lYmWSbwwbP0hQQSWKSy1WGu5UnKJYqFplrLMyLnBKcIU6Vz5mQzmgmTcXjAyiUjG45WIl8DXwNeSLiGeSTqTdAl0lYjMiLmGrxP+x7/+4Q//r7P+xyr6x8sX/1j/4Dz4409wqWCpYdnTq1Tve/pg8GDUSsmFlpnmq0QsE7lL4JTiKcGzVgeEvca1kqtEbROzUbhVuE+SrUl2qd4mfK9xp9QG5EKJwaf45afiF5+bwQ8+X75Jj4ncG3lAvkvVOtE7hccUd4bvU3nQYivZUcEF8ajVPtVbxQ+aH1GclT4YvUvwkMBF61LrPElOCiulaiUvGk+JOSmVG7ykcE7gpPGiZK7lfVEoVZJzrAArhTmKwmCeYq5kAbJAdU3TXIhaQaOh1lAayBM8Ay9RlFpcjDgncFYiV5AbVfegTnileS5FrXWpsFKyhrgGWgIvJKtBVCAKKUqQjcZaQcHjnLGci/IuVwA2IrxKUUlVKFkYUSpZgLxwdmJBjrRJRKNkI0Upea1kCbLRcEuxTUSlea3uRilsNLQQXyW7aayUaLRsFC9lfEt0hbJSWBrVJrJWrNGiTfRNw4vhVy2uRrUaGi1ajXfY4qplg7SSUaPFLVUtihb4DeVNQ428Rn41cNXy5fHehAqNYtcPfBzUmtea3RJ5RdGgaLWsgDWK3qGQq1G1MbXWjeK1ihtFb0Y0SGukbSJvKdyM+CZRLwa/SfCGWKOoFX9J5bXH6h5UqWq0uuq7wC5qI2qtCo25FpXmbYqV4bXhtRBXjdeebFNx66nGQK3lS081ht9FiyuYFuBqRJuKyvA6hdpABSzXLE9kbnieyAJZIVid6rqnLooWmlcacqVLo0+K7TU9p7rUagXhu0f+5fTnP/z71v/vv5C/+7PvVNlPPu/NY7c2tNFwAZ4bdlHRSUS5pBcVXUx0NnGu2QUhB7xImks/R7pl4YFFZ4yPQE7cL2SQ8/DM4yMPD4ycZXAGcgRyhPAI8QHjvQyOEJ+AHkR4VPFB+icZ7Hl4YOQk/C33dsI/AttH0SEK99Tfxe4mtjecrHiw5cGO+SvmraS/Ee5BujtONiLacP/I/SP3ttxbMG/L/WXkLKm3YWQZd1fUXsbuWvgZdaahtfjQqu0thDdlXkaDZUzWnGTMXXCyip1tZM39h1nkrLi/Yt4ysFahswzsefBBhZ6EzjTuZtTOInsadSe0O46dcejNY3cWdaZRd0b9SUjGhIxcZ+pbw+B1P3w9irvTqDsKOtPYGwfuLHInxBo53ZHrTAIydN0xcUekM42cZ6/bJ9YkcJ+czoA4o8jph1Y/sAfE63uk77oj4g09e+g+jFzn2Xbe2db9i/8usN/57jByhn537NsjYvfdbt+zhr49C91xYA98d0i8ASHPntN3u0PXGrhOn7hPtv3OtZ48p+/Yz1bnybGfXO/JdT8ak4cheRj71tizJ7479J0BcUahNYmcceSNQzL27VlgZ/dS8tCZBvYsdKfUm/NozoIZD8cRmTGyRH8howXGS80yiJYYLQxbJmybsG0iloYuErZI+EbDTuPOwFaLreZLjBaKLkEsQKy0XCNd8GgloiUnGfOmLJiJYCFIJsIZDzIZziXJwF9AsJDhUtOppkNN50b+WvHv//L7n//lDv+piv/u8ubvy++svv5xTy4MZimuU9xotgG+lGKd4NKIhRabVG0NXN4kxzd6m8AxwWOi9gluErV7k+wek22q9ynuDe5Ts+2ZjZJHLTdG9pG+/fLzr5rJF3+x/PnfFm/b5S+/eDPvwfZRnTQejN4ptTV6bXBj5NbIg4ENsIPBc6IOBvdG7hU/KHkEmSs8m+T82DunplBYIVwUXoypjS61LBIoH9NzkuQazwYuj0mepmeQF2C5hhxVAVgIUWm4pOb8mO4RTiAviBfAs4RS6xOIM4haqApMaZIyTQuFlYJSwRlFgaIAWSlVaiwTLDTmSAtgNSa51DlAq+RVy0phhVgJ0YJs7ko7ssbwise1EG2ic3HPyYBasCvwRkGtoVSiUrKUWEksQbQ92aayAvqioAFsdFJr3ShZaVZAVBre9HSLquJQI16NKGV0VfKqoUJeIquQNSiuqWlTXWl5M3DnGErFb4a/aNkg3IxugL4Y8WJ0q8w3vd5Lgq3mV8VqZI3GFuVNshctrorfgN+UuGrZKmhT06S6VXhT0CBvNa9U3CayNaJB+qJ5C+LDAmF0q1UN7MWIl7vZCVmFtE3g5dHcUtkodkvxmuA1kY2WNwMvSr5oVXBeK3ntQfWIVc/UqS61eDF41aKAqFKiTrDSqjKqTe+StWy0vPXULRE3IxotC2A10quWrVGVEiXSUsmXxFwVv2rWaFkizyWrgLfA2wRzQ89alEblgheC58BzpBdJS4Ra44WyUsgc+RFoYWSlZWEg12oO9Fc/+fR7v93y373H//7tt//3+QdfffdtEu45KRStjMghKmRwkeEJ47OilREFyItguWQ58FyGZxntWHiS8UXGJ+pdGLnI+MSjAw12ItwD3WN4AO8I5Cijo4xPMtqL6Ij0qNlWBkeMdtzbM+8o/BMEa+ZtZbBnwYnHhyg4hOTAyJY6y8je8XDHwgMLNqGzoe6GuTvhbbmbxd0Vd1fM3VJ3x5wNddbM3/JgTf01DTcs2IC75NaKkRV1V9xbcnfJ3IUkM25lzNoIby3ClYyWMsikv5D+grob7q2okwWdZewtYj+L7CV15tSbx94iJgufLCIyp9aCW9PQmgbuNHansTePyCywJ8HrWdwZhw8D0hm63b7zMHBfjf3X07A7Da1JYE98axpaA+dhYL+eOfbccaeuNyfuNHCGpDv1rXHoDCJnFDhT35n49pB0RoE1IG7f956JPSDe0HOHnjMKnaH3MHTtIfFGgT/03SHxRp43sq2B+3pIHiahM3K7I9fu++5T4AxIdxaSceQPfHdEnJHzMCXdofNqTLoj33ryrL5nDbzuwHn1rvO/3tndryz7K9v+aOh2h+Run3oYB8449oeRNwq6k8CexP4g8kaRMyGdqd+dRtY4fD32u/MwnNJwSqNJ5E+pP6HBlPkzEUyZn8k4k3QJfKNFpkSm2BKilY5WOlwqf62jrRFrpCtkGy3WQGecLFSwUtHW8GMKW+BLHi95vGD+UvpTTqaCzCWZSDKS3gTDuaIrTacymEKUYTzXfKb4QstM8V/0xBeDn3zy1zv8+xz+ufrin+rP5j//o0cxVTJTIkvEGvlCspWBtRHrBNcJHlNVfJLuDWyVOBrYG7lL1EqrXc/sH/XWiEMqdlrsU9w/6oWS6wTnCn76vd6Xf3P41n+/V//nz3/07y8/6v/0XQ+XKPYGdyB3CEetd1rtDew132l+SOBg5DGRpxQPKR5Snafppdc7G3UGVhh11HhUmKOqQOaIF6VyFLnhRSovKZ4SlRud98wp1UeNZ4VnJS9anBWcEU9SXFAUidoKsaeskCJHcVJwFHAQvNDyDLRUstRw1vKsIddwQblj8UXJAljOWQlQKShAXARUKCoUNWIBIgd+kbQEXiEWKGsNLYor8ApYeY/pltFVwbWnK2SlEjnwxkBreAm8VlChLEHUICqQdxdpo1gN0c2ICkVtVIGyBHGRcW0g75m95A1AJWWFsjK8TfgtgfcaamCtkdcEGiVao2oNFfIW+FVDo+8ldOLu+m2At4K+KHEFeUW8KX3V+JLi+x40hjWJbBNotbimotH0qmStoNKyULxMoE3xvVEvoK5a34y+KvjAACrxouX1DhIafEnMLdUt8vea3xSrJGuUbAw09+hAJa5GNko0SjZGtCm0GhoUrYFrYioDpRHtm6TWqkLZpnAzspRho1mleK1lrVRj9K2nbgZud1UmgVbze01srbHG+1ubRkMJtJCiRLg9puXdYwaykLxB2WqoUJQ6rhMsUZbIGy1rIy6KniWrjS5RXDjLFeQJnrS4aMgVVEYXRl1QrLn//In40/VXX/zbTf7+t+l//PkPj+MvPzUT6e9NXBmeS55Lliuea36B6CKiEqICgrMMc4gKpBegJxGeZXwRUS6io6AnTk8iPIhwJ+OtiE4yvMjgfq06Me8so4OIDjLcC3KU/hGCvSRbZh9VuOFkx4MT9w+xe2L+MfaOnGyos+XkIKNN7G2ot6X+OiJb6m2Zu+VkLUhG7SV3dhBsmbukzkqQDfM31D+waBf6G+qsqbOK3DX3l5wsBVlxb8WdjFkZs7LYWjKSUX8eeUvqz2M3o+5S+AvmzcLOLLCngZfF7jyyJoE1Z2TB/Dlxs5BkzMmoM/PtsWNNQ28W+bOATHx7EnQm4cOQ/MGAfDyLnJHXGXmdCbHGXndMrGnoTnxr4ltj0h273YljTwiZhmRKugPn1cB9mAXO0OsOAmsUuiPPmoXWOHwYeN1xEPR9t+9bQ2JPQn9InL73MAztJ6/75HQGbmcYWEPfGXv22O1OPWvk2QPXGlnWyO72ffttaD8RZ0TcAbGevc7QfZi4nbHXGXmdkd8d+t0nYr2zH/pOZ+C8erJf9137nWW/7XY/GrjdoduZBtYstEahM4ycSeTMQ2dB3EVExvc3IdaIPMzDzjTqzmIyp/EoCiZRtOB0waOZCEeUTCjJZDCn3jQmmYxXyBYoZpLOgGYY7Ey0U+Eaw5WOFipaKrbSYqPYQpCFJksTrjRdQrSS8UrQpYwzFixEsIBoJqKZjCYqGKtgjOEM6ELxzIip4jPJ5pLNJVsovkz5XPNffqq+2//Jt/5qw//pjP9S/uHf5X/47oe/MGKixczAxuBSy2UC60SuUtikuDdyi+Kg8Jzorb6Xk+uVVmuDayVWMt4g3xqxMWxr2CaF+Ruz+O7ns+viq9/dfvzv7c/+9fonq6dffZpsUR4lP6E6abXTsEM4KDwZPGh+NGKn2M6wnY63GK+AbY3aIu4VnAycjDgZeb81nUFVWpdaF0qVSpYpHhU/KH7U4pLo/DE5JXBORJ7qi1G5FpcET8bkOjkJUWmsTZILKIHXRlyUOEj+4fqE9Kyj5hMoUr6XcZ5AbuQFRa7FiYf3gVGCrEGUQjVa1wYrLXKI60RUCeYocmAF0tpAo/AKvAZeKpkDq0TcALsAbY0qFBQJ1Ck0WhRC5ELUqK7GNP9jOmpQ1EBvCW8SVhpWJrzSstGYS14YfUzMEcXVYKVEqUShaZvIFwMtiApYa6BNoNHQalVJWQF/SbBG0XzwjGKtoNWy1bJF0SK/orwpbCU0EholW8VazdoU6p5qevrawzaRrVFVYspUVT1Zp7LV/EXxq6LXRDTIbxobddck1M1go9QVoZW00aJNoFHiquWLFq2CWuEt1bURd6D6avCWqLvLtk3lracbJRrDK33XsWWj8SXRrYY2xWsC11R+84m59dQ1UbfUNAobjVeNDbIK4hpZhaJEWRt5kbTWsjGyNVjdU1IM5ohV77H4Hz9bo7HVWKGokDeGtlo2WraJrDStDT9BeJB3ho7nGnbA94oVj/qSwAl5oWSO7CLFRWMJdMyCn/7s8z/57dH8+5+zf3//6V8dvvf2B79M462gZ9QXxFzxM0ZHGRQ6LlVUYngW3gWCAuIzC0+MnCE8Y3wU8ZFHRx6cRHDB6CCio2SVErkICowuEOxj68C8+7XqIv0cwhMEW0n2QHbC23FyoOTEyImTA3WPzDsKspdkw9xV5Ow42XKyYf6WR3sRbqi3pt5WBBtBFtReUHsn/RVzZlF3GTvbyN2G3ob6S+rNQmceuYuYZMxbCrJkZC/9rfDuFMWCkRX3VyxYxiSL3WnYXXKScTKl7pT5cxYuYn9NyTSwJqE1D7uL0Mlifxa5U9/OfHcZkYlPpj6ZB96IvB6Rzjx2xsHrUfR6EnZnoZuF7sSzJr47Cd0x6Yz/51g09pyRZw+IPQzsofdq4H489q1Z4E2I885+6BO7T6yh9zCNrIFnDTx7GLoDv9v3OoPQG0bk2e30Q+s5sJ/ch4H78YC8HoSdQdAd+/bY/VCGMSVk6tojco+wJQPPfnZeDUl34HYGTvfZ7owDt0+ct27nybPe2t0nu/vsWE92953Veba6T93ORwPn46n7kBFnGfqzsDsJH6aBNfe8sW1N/O6IvF4EzjQgY9/O/M48dMaBM6HeMHIncbAW8ZKTiXCH3JuwYCGiRUxmoT0X3kKEC8mmks00X2ixU2Ir6Qr4AuO1ZpuErzXdYrgEb45kBtFc0aWO14oukc4FncZhRqNpHI7jeMrZRAQzEWWSzWW8UDTTbIx0wqMZC6cyGmM4T3hmxALx15+9+f78F72/2Yt/KNjfFd/5m8sXX33/TxM2N3KRwCLF9Sdm9YjLRGxTWCHLJFtr3Bm11HLzaNY9tdBio2Et5ZKyNef7VG9TuUvZ+Vt681lv8d3Ppr/80a++/NavvvzsFz/59O0jZFIeQRxlvAO+gXij6UaJHeJRqaOWW2Rb5CvDlgldyWgjoh3ynRInzfMETkbtFeyR71GelLmY5ILqgvIM7CB4bvQHnKKHl0Sc1d3RKHMUNUKlTWnSEnUu8YI6172LMmWqSiNKw48qPCuaKygUnpTYSXLG8CiiE7KLEqWSJYizjC+CFRJKKRotc6kLUJWW5aM6IM2BFcDPGs5GXmR04axG3UhoQNaCVZJXQlZATxDkEBfASqSl5BWXjcFSyUrJAu9yiK6UKoFVmrepqFRcqLhUvDX4kpirUZXCXENt8CXF0sgqVaWRJYgGoBAil7xOdJ2axqir0g1AjeJqRCnjBsUVsQVxVaLVstGqNaLRrFVwQ33TulGyVfAe4SpkrVSdmApli7JBVQE2Chsj20e8JtACvyJvU1EZVmDcIGtQVPIuacAtxSvyq6StkpUUNaomSZtENVo2KFsFV3UXpaHV+iU1Vw0vRrWJ/OZT1RjWGtYm9CWVV6OuJq0BbqlpU9Mm+v1j0hisEBsDtRYXTkt5PzrR2sS14YUSdQKliktNLxhfIC5lXCFrjLj2oDLQvEmanm40Vhpuj0lrsJHipqHGsEbaSH5NsNT8LIIzhhfFSg2VFmfJzihPRl4SOBt2BP8CUYH0rOhOs1OKeYpbCH7Zi3966H/yb9+I//PXyX+9/7wa/eQ7vT4NdsDOhl5UfFHyqNgR6IGGJxkeVXAS/on6J+EfhbsXZMu8AqOLCHexW6j4LOM9Dc48OHNyksFe+EcZ7mhwEOFFRWfhn1lw5NGOBwfp70VwkNGeBrvYOQh/x8mWe3vuHaS/E/5eRnsR7IS/E2QVOxtONuw+P7wN89bUvtN8W+atKVmF7joi69DbMHfF/IySRUxW1M9iMgvtFSdr5q0jax27KxZloZNFzjzyMhpkzBn7D1nkrmm4YNGMBXMWZDRYRP48dIfkYUpeL8NuFrrT0J2FztB5PXatMSGT0JmFD1Py8SxyZzQYxt1h3BkHnYnfXYbW1Pt4Elrj0J2F1phYA89+drpDxxkTe0i6Q9+ahJ1x2Ol7D5PQGzpO37We/c5TYPeJPfbtD0uA1+37Tt/vvPW7T4H95D48ux8PfKvv2X2nMySdYdztR9Y4IAPHe/KsftAdec7E8ybEHbrWhDgjz3q2H/p259nuDhxn4Dh913nn2F873a/szjvH+dq2v+5az13rXff12+4fPDndj8ZuZ+45c9fNfDINrHnUnUfdqW+PI9KP3T61J7E1Jt0J6U59a0LsSWhPmTWl1oyTjPlL7k2FNeH2jJFx6M7iYMHCOXMz7i5kMEc6QTbXsDV6C3It2UqyhYxXOtrocIvBRoQLZJniS8UyZHNkGURzHi4EzXg8peGMsTFjExZmPFzwcMGDpQznEE4hmop4KqO5pjMMlxjPtZiAeFb4k8/ffO/Ql3+1C/+h4P9UPP7F4vu/+t6vUjo1fKb41IiJYivN1pqvDWwezbKnFwmsDWyN2CZymcC2BzsjdiD2yuy02hh5TOQ+ZetUrJWcI89EtJF0LulWiT2wg5J7FGtJt4btU7EzcgPigLgTfC3ZFvlG85WiW8O2Kjon4pTCwYijhpNWO1AHrY5aHZU6At8LVhh9QnlWKtdJjqpAeUZ6RHrRMtd4BpFLXisoFRRaXQAuCGcFJ633qM7GHBU/J/RsgpOOjyBypSsFuQxPIrggvwAcpDgDLyStkBeSlSBLxGuqm8TkCioNVWouCmqASsoc4KJFZXgOMheq5KIC3kjWKqiNLiXLZVRgVGFcQFgjbyVUwFst6lTWCZTKNCapDVQYV+oO7okSo1LEpWCV5DfFvzGyVbJGWStoeqbppXVqaq0ahY1WtTGlMe1j7/bYuyp9RWw1Xo1stGg0NAYbjFvFch5fOGsT2RpoUNYAt0RVSG9KfKPwBtho3Rh91fii1E2bVusrQi3i91q+oGhA1Eo2CRYaygQqzRojmkQ0ml81v6Wy0bI16proq8ZbYiqFdSKvKTQoblq9KHXT6n2SXlV6S9L2rqWn0BreGFEb3ibiauCqdKuT1uD7x6Q2WGvZJFApWSuVM9qgKDVvErymuulB3eNlwq+Puk5l80ZcP1FVIgoV14rfp8XtUTUJND1Vp6pWUGu4KmwBGilqoBVGFUQNsMaIKhElshx4ZfAiaSHjBqGQIkdWaH7G8AL+h5mkohP4RwwOml6UOHPWp+QnP/nsh+/X3/rP38B//uaTvz5+f/Kzn75hM+WfVHyS8gDyAngR8qLkXgQnHhQQH6W/F35p+FnGZxGdIb5gnGN0hGBD3W3s1T191mIn6IHTbRweRXAEcuTkzP1D7B3i8EjJift75q99b8fCPURb6e+Fv+f+MrQPMjzIeBt5e0524gNOsRNkw7z/f2ZsOVlTb02DLY32cbCJg2VMVpG142QZWpvYWQT2kvlLRhaRvYq9Zeytmb/mwTKypn53AXTdM9PYm4fWKnLWob0O3HngziJvwYNZ4MwiZxaTLPaWkTcmnUlkj1DPpJsAACAASURBVGJ3GLrz2J/F7ih4PQk/npE/mIbOOCKj2BmFnQF5NQk7M//12H098pxZFEwjb+Q7Q2JPfGfqe1PyQaWYUGsUPIwC69m3npzOs/P6nfMHz8Qa+M6A2H3vYUC6A9/ue9bA6wxC54l0n73OwP6477x6dl4Pid13un3SHfjO0HMHjvPs2X2/8+S9GnidkWdNPHtsd4ZO953V7TtO37aHnjtwnbfdh2e78+zYbx3rreO8s513Xftd1/6q8/BV5/WT1flo6nTHrjNw7b5vTagziTuzuDuJnRkjE+4NmDWMXs3C7pR0pqE9cDujoDONO+PwYUbdeezPqTPl1pw7SxlMqTemwYwGSx7MBZnLYKVZhjRTYgl8LelKhEvJM2AZRpn01yLYCp5JniFb8njO4kzES+mvuL+WLEM6keFYBgPhD5g34t6YeRn158zPMJ4Dnct4BtEUw7kMFjLMlJgoOUHxnODPf/jZj8+j9G8O8d8egr/df+u3yx//7A+/wmCm6FzzmeZ3EGRj1MrAIuGLRGwN7pTYJbB7k6x7sH/Efaq2xhyM2hixMmKYxr/8Nn/7hfnqO2b87eTY08ckORi1U3SDbC3FWomV4pmIV5JutTigOKLca77BYKfigxFrwzaKHTTsDW6QHz8MADwAFo9vil7vJOlexCeEi9YXpUujS4RGQ6nxrDA3ukj0BaFOTPMmLRIoE5UblRs8G3FW/CR5rvCo+MHEecIuml0UP0uWM1qjKIDnWp2RH1ActcwVrzXWSlTIc8lLlHVPlQYbrRttGq2uia4kVBIqJepEVEZfAC7Acs3OIqi1qLRqESvJas1rxQtNc81LhSWKVotcs8bAVelGY61kjbwBbLRqUmwUrYEVCCcQBbIGWYuiVdBqaDS0iW4SXWtdIzYaCslLhU2iX3r6puCqsEZoNLaJqpRoUrymota8QJZDVGnRaKxANAoaLWvFrprfNNwUvk/N3eR61Xg1qgBWa9Eq2YJoJG81tAlWipZatolqjKy1aBLZmg9xs43GWuvm/oTE1Civibwm8mrkVcNVyRcN7w1cUbZKXs2Hn2oUrVGVkW0KjRENyhvCTcvWyMZgk4gqEYUWtcFWy1ax5g3Uqcw5axKoe6IyolHQ9qB9I9tH1fbg1oPWYK3uGfKsNqJMZGFko7FGWTF6BahQFCJqNa8gLDEqdJxjVCOtJa+UyGVcyLiQtEZeiqjk/kX4FwhzDC8QlEgLGZ6ZdxHsINQRZAHRinlvVfzLdz/58f++mP/4Rv/+t+lvFz/6+Re/hmgtaKngqPhO0AvnZxGfZXwW4VEGJ8WOkp0lO0p2gPgoox3zNtzdMG8TBztOdyLe8fAQR9sg2NFgx8hJhgfm7kLrSP1t5B6oe+BkS8lOkA2SlXQ3nJwx3lB7Q+0d93aU7DjZS7Lj3oa6O+EfINowsmZkJciSkRUP1yLe8njPyFaQBSdLTlbMXUbWKu6umT2PnSUnWewsKMmov+T+mnsr5mSxsxBRJqKR11nGZBE5y+AhCx6mfmcaOgvqZ5EzC6xZSKa+Ow+cadgdh51x7IwjbxJ6Q/9hED5MmDOPO7PYG/vO0H0Y2K8G3sMksqehPQm9seeNXGdIrHek++x3+97DhFgTzxv7ZBx4A88euK+f3VfvSPet+3rkdUauNfadYeT0I2cckIHnjHx37Lsj4vY958mz+sQZON13zsfP3sd991Xfs4a+Owq8kWePPGfoWn238+w9DLyHvvN66HT61kPf6jzb1sC1J7479Jxnx3p2OiPiDKzu0H7o2w8Dp/NsPXxtO1877jvb7netjybWq7HbHfj2U9wd0odR+HoUWIPAnfidWfQwCl+N44+zqJv51iy0xn53FFjjsDOJuuPAmoTOJLJn1Mr4vUbKnUTeXQjKRJDJMJPhEuM18jXEawiXEGXIlopnki4V2yDfAJ8BnSOf02jJoi1ES+4sOVnweAbRGIIpkCm35sKbcTJj/jQmUxZkyGcyXspwxkgmg7kI5iKaI58iG7FgxP2+on/8vcdvFc/wd4fgn07x3x2++5v1d//4W18Kf53ARok1yiXIlZJLzdYm2iVia3Cjca1wbTDTYpHg2uitVieDC0XffjcdVtOf/cXm5399mP52//TrH4wf+crgOlFbxbeKr0S80XKtYCXFgtOMhxsRbXi4lsHORLsk2idirfgWcYe4VWqP8ozsLMILiIvGI+IJVWF0riE3eDGm0KpQIgd2FrTU5qL1QcozyrOGPDVlmlw0ng0WPX3ReFayULICWkCUK3ZSrDDyovgJ4gvQCxcFh1zARcJBBCfFzwaKBHKDlZGNYg2yAliOogBZclEKWWsslShBllLWSlbISykKKSrFK0MrDCtJS4CrhkbJCqHWWBp5MfKo5EWJSosykQ3KmrMSeKXwqk3BWAmi1KJCVitZpPqQ4iFRFwWNFlfDXwxvkdWatwnWCq9a34wqZdwauCXYYnzVvFGyVthovANx98TyNoE2FVXCKs1qBa2+/0E2iagUK4G1AC+IrYY2kY0W7YceVtkmqtK60lhreU2h1rw28ppgA7LVeEt1rUSD7IqiQVlI3mpVAS5sq1KySaBNZaNZo1ir+E2Lq4pbjG+avr9rJKCuyjQKa4ON4W3Ca80qpE0iqgSqVNepyo1s3iTXN8nLG7z1RPMGrqmpJFwNtIZXitcoSvhAhFTIKmQ1YgFYK9lAVEB0wbAwvFZQSl4JXkmWQ1xrUQO9KlrpuEhoqVlBg5oHBQ8azSvFC4wvMqhkeJVRDdFJ+hcVnqWfQ1wgPXH/AvIsoVDiouMcoqOgUxb86Wf8j/ZfffGvL+y/fsP/5ZvP8+yPPkvHGG9kfGTxUcRbEZ2AXiA+Iz0retJsD/EB6EHGZ2QHiPbSzzXPQV4kP4rwyPwTj4+Cbmm0Y/GOBXse7rl/gmjH/L0ge+EdJNkIew32WrprHuwF3fFgS71tTHYs2jB/L/0dI1tKtiLYcn/N/DXzV8xfxGRJ/UVMlszbSm8pnAV3F9yfx86Kk0VkZfHrLO5msTsJrDl1M+7PI28ZORl1Jn53GbnLsDsjrzNKZpQsYmcaPoyj7jjszkJ3TuyMuBPiTDx75tvTyJpF3VnYnYb2yLeHgTVhwTDyhkFnFNhj4mS+N3btaUBGxB149oBYk8Aee50x6TyHnefwjlDYI98ZEGvo20OnO/K6A7/zTDrPXnfgO8++MwrcEbH7TmfgOkPivnO6Q9+b+P6z6zx77pPrPHnuk289k9d959XQ7z55D32/MySdiW9NfHtI7IHnPLvWwLX6rjXwus92t293h+7DwHr9ZD28czpP9sOzYw1cp2+9fnI6T671td39ldV9a1vPjv2u0/lo5nanrj3y7L730Pf+15g83NeicdQdh51p3BlHr0f+q0nwMPY7Y/IwjdxxaI+Dh4nfHXjdcWTPY3saerM4nsX+JLYz5i6ZtxH+gvsT7k9EsMRop8MNkqUIMxUtIFqKeCnpAtmc+xPw54plkmYi2GC4kmHGo7mIMogy8FfgryVZSX8h/UwEC+5nPMhENIm8jJEF9Vc8mrEwY2TGwjGLhlEwYuEM6TvFP//pZ5/95Tr5tzr41zL81+LNX2y+/aNvfYV0hixDvgC+1nKt+RKCFbJNotYIayE3Rq8TtUnVxuBGy00i+p+ZP708f/t3bfL733z7P//8Zy/rX3znTdbjy0QuDe6U3Cu2EdEaxFbBBvgWxIJGW862nK5kvIRgo+KdFlvJ7remHeKesROPjyLaCrrldEujk+ClSs53nEKZk5QXzctUnpWskjQ35gj8hPyk+fnDt14XBvNEXlAUUjZalyhKGeU8yCE+K35R4sjii+SlVhcucwYnysp7GxqKE9IqlTlEpQhrZCXQCnljoBSsEqIAcZQ0B5FzVkpRA7YAN8RG8hKiAsMSaAk8x7DAuElN2zMFsEqLI7BcyQJZmcga4SrxZkxjdI2qkbLVWChZAL+mcBRkB0FusABVgqg1rTV7MdAAuyZYIntJ9E1Bi1Gr4hp5o3ipeK3lzeBNiwrYNdGt0Y2Ce45To1iBtEReK7gm+paYVstGiVZjq3SrdZ3ANRVXzVsUV4M1yAbgmprrm7TtJe2H/kFsNb8p0WhZKVGirBAalLUSlRZXY3LO5tartieannx5o66puHfzXQ22BiugrZINihpELXUN2ChoDLSJrLUoUdQpND1ZatqkWBnVPCbXTx/rVDdvsOmJMhE1wlWbRskaaQ6sBFYBLeCe3wUNyAagRFFgXMqwhPjM/AsLC8lzwUrJC0krTWsNhaC1jmtNS8MuQEshWhStEYWKC4gKFV0gqFTcKlpDfIHgpIOzDApgueQ5xEcZFoadTXxJaIH8INgxkUcVDdD/kx+9+fE3W/Uffwa//8s3/9h+mv38x9/pDUS4U/EO4oOkueZHGe042Qmyx/gI9BCHRx4dIDoI/wThQUYHfhfDo6OkJ6AnYDsRH4EfJN+J6ADBQZINtbeRfWRkJ72tcLbM27Bgy+KDjA/cP3J/L8K1IBvhnmRw4MEqcjfMzyKyjMmaBqvY37J4EfrzyM6YNafdBXeXzJuH3RV11tRZxtYqclYRmQXWkjprHixisoq8qf+woN6C+nPqDoNX7yJ7yOM59RaUjAN35FvTwJp51iIMxsQbutbYt0eBM/E7I/fjWeiMIzKnZOK7I8+ZePaIONOITAJv7JOpT8aeN3DdgWuNvIdZ2B2HVj98NQy7Q2IPPWvgPgz97tC3Bm535Nkjrzv0HkbEGfjOc9Dte9bQdafEH7jWk9N563S+tjsD274PjK/t7pNrv3U6z153RNwn5+Gt+/DkdYa+9Ww/PDudd273idhfu/bXjtX3nIFjDV3nvsoM3U7f6b5zO31iPdndvuP0XevJc9453rMXvLXtdw+dfqf79vWrj0bO67718cR5GFivxuRVFjnzwJsG3iR2x5E1jZwR6fT914Pg9cTvToPuLHKmkTeJ3CHpDkhnGNkZI7PInwX+xHfHkZNxf0G9BXMy5s15MBbhHIINBmtJVkBXiq1luGL+gvsLEawxXJpwJslMBhnES0lnLM44XcloLoNMBJkM5hBmGM+kvwR/zt2Mk6UIptTNeLQWbCnojIfTyBlF9oT5cxlngk1EOGHhnyL76eTLb//Dxf9dY/3zSf5r89nL+nvfffOk2VzxFfCVYkukSxktkO96ZqPkVsFG4cbAxshjanbGPBsx3D7/4j/+7JPfv3z6X++//9fHH3/5vfHdg2vkTuMWxBbEFtha0h2KreAbxnacL+N4yeha0A3EaxlvBNtLtmPhUdI9D08ivqA8J2qvcYv8pESh4CzFvTTmrPBsdJnq3Mg80YU2Z+BnzXMjCiNzA0WicoUnwXMQJWKBUCiVA+Q8KkVYa5YrfgJaaig1lkaVqEuJOaOFFCXARbKzjBvNK03Pwi8VuxksJS0Vr5A3EhqtT4oXWhaCNXBPu2MN8AqgQJEbmStRgCgMLxJRGCgVViAaFJVijYF71G6tZCuhAagV1CgbKRoQtYHaQIXsmvIm5XdXVSF5bXiTQqPwhqpRUCG/arwZuGraYHTPFKm1bIy4pvJm5M1AhVAC3u4kdg+vj6pJVJ3oJtGNwVbx9l7Qbe41RLJSrPr/aHqzHknS60yTP2pUlRnutn77vph7ZBUp7qTIYrGpIlmZGRG+7/tmq3tkUVSPWpDYJFvU0mrMqCEMMN3zu+YiSoBfGAxwwGEXfj4757zP4+WHzHxlTS1Yo+Szc40z145tnG6Mapy5vjHXrvyqo69e3+6zptu5Zp1b5uuOqu9VlfnK29KJrz61t66sDK+dunXUzYnG6ca7xtna2Nroq5ON1lejr06XWtVO3zr+mvnnbvbctY2TjVU37z7c3z93u8+Zr6yunbx29M3rxpnS8Max0oqz5Bcl6kzlitSKNlrWWlVaVF6WhldG1FoWkuWSlopdrai1qDSrrMy1KDSvNC0dPxleWtMY02S6cOws0dnQ3LHS0MqIyojSsrojSksrLWqtGsMKg0tDG8NLzXOlLlpfLD9l9NiRM0l+6cjnT5/96He5/be/tv/zr779x+q7b3/4qw5daJJb+bX7SLGtpkevXtZqT5JvGTwIdDb4ZPBJk9zws2QHjo8KHhU8SrwX/KDkQdOjgXse7Xi8Y+mOwp3GOwn2Cq4FWAu4VXCr0jUL1zxZ8WQn06NGW5buBNopvFJwI9GWwRVKNgStGVowsBDpkqdrka5FvOHxTqR7CbYs3SCwgXBNwIYlCxgucDwjyRS3ZyScczAXcIiDsYBjRYcMjFAyQ3AMkxlNJiAYxcEYRmOSTGjSB+0Rao9hsKRohMCYpFMSj9P2FMYvR/t+Go8gGMTxIA4nMJ6CaIbDMQ4GMBrjaACCAYj6KHxK2wMQD2E6gmAM0mEYDMPWGETDJBzErUHaekqDBxCNYNwP272o/QSCPgh6afiYhu/Cu6ew9Ri1H9Pofdh+TIL3cesxDQYgforD92H7MQnfJa13IHpIo8eo3U+CQRo+hHePSWsI0yeQvIfxI4r7IBmCtJdGvTTux8koAcMk6kftfhg+Be1v9ONXT9HH0/huFLeWLJrzeEziMQYTmkxwOILhBCdDHPdhOIHJFCZjEExpMuFoguMpjpYMzkg6Q8kcJhMUTTiYCrRgcISDHmgtBZoINJZoqdDOsXWm1pYfDN0quNRwqfFcobnFS0tnms4UW0qx0mKp8MaipSMzjRYGTw2ZGjqXaK7TsU6nAs45nHIwV2JC6UyyuWUzlc4tnFk00Wgp8VrzpeYTrb+8t38x+U+f/P4Y/WEf/bdT9x/rH+ejz76T9Z2aabH2fNtRS8UWVqyd2nXM2qmdN2sr9pnZd7Od86tvfbJYP7099j7ffPnz+Re/+OJ77zOxzsy2YzdG7BzfOrU0auftVouDUQeljlqfnN1otXd6b/hG0rVkOyW2im8E3AtwVCi38mDUMfO5N+eOOVhxtOLk5EHTvWbHzJw69uT12amjNbm1hdcXz+s3ruxkuc+qN/enzF6cKV5Gjs6crcqtLo0qDM+tKJwpM3lx7OJkbnXVyQqrS80uklXOlM6U3tZG5YafHb942XhbWVk5WVtVa1NqczKyzOTNm2fnrk7XhtdGVNaU1jVZVmhdWFd1XNXVuZG5lrW1tVGVZbUTuRK1NbVXVysaK0sjC62enX+25upVnZnKysqJOhO15bU1TeaazDRO31z27Du3zFVGVlo937trR1VWNM5eM/ec2RfaR2PVzZsXstPXmI1733TNtWOvHdt07DUzLxq72tvGq2fPnx2vDSs1vXp18/Jq2S0zpdWFEbUVhSDPTj1npu6aD9/0t456ztxzN7t2XG117lTe1YeOOGQ875o8M4VTlRGl1oXSpRa1ETevaytrpxpvrl1fd8zV69+88Y3XpdaFU7d7d+u653vfdHTtdeX0c8dWRl6tqbW6Gn/z9upE40WpxdWJxtFKs9qaOjN1JmrLbpZXhtVWlVKcDD9rfmI4l6y0Mte0kLjWtFS8UKy0rLCikLIU/GLYxbHC8pcNhdzg0tCqo3JHS0NKw3MjK6uuXheWHQWpjKwdO2l6kKRyrLTspMlRsbNTR0dOHbG38qDVQsu//Fb3J6Nffv8Phfn3v7H/ev3Ob1bf/fmnX0g402LrzUGpo7N7ww8S7Dk5KrkX5CDJydCTQXsBzgqfFd1xuJfpWYITTY8cHyQ7KHyU6YnHBwn2Gm0k2mi0V2jNk7UGKwkWLN0qtFNoJ8BegL0Ee5nuJdxLtFNwZ+FapgsUbmi6ImBFwYqjlcQLBlcsnaPWmoE1A0uabESypWBH8ZrBNUNrks5QMBPxlEYzHE5xOMXhgsIZiucsnQjQh+EEp2MUzWi8YPECRXMYzkg6wckQBGMSTkkygekIggmDExpNUDDHyQxEc5DMQPoyfB6A6BG86qHWhEQzkgxhMkbxEIQDGPdxPCLREIaDNBqi+Cls91vBKIoGaTCmYACCfvzREN4NSNQnaR+lfRj3cPsdet2j8SMM3sWvHqNXPRA+pOG7qN0LW0/hXS8K+nHUT8OnsD1K4qe49QiCxzTow+AJvH6KPh7G7QGK+ih+AOGXSft9Gj6lUR8kj0n0mMZPadxLosfk7iG+G8TxJILf6IG7fvp6Gt/NkmCKWhPcHqJghOIxi0YkHMFomCZDCJ7iYAzjCQRjGM5YNKPRBAUzFE5RNILhhCZzDmcinvJoTOMpTcY0ngm4YHAq4EyRuSJry2eazDRcarCxeGP5RIKJJmPNF1YvtFgqtlZsbcjMpBOTzGy6tmih0EjAsUZjkY5lOrV0KulK8AUjM8GmnM2VGIl0zoKFSKYCzQ1baLywbK7ERJsnq37RZT/d/CL7/RH8qSD/cOn88fzd3buffuoGVu683mRm6dTSiqWiS0W3HbvOzMbLQ2Y2zq5cNs/cQya/9PzRsoGmYy8XmZp7ve26Q0fvM77N+NLKQyc7GLuRcqfkQau90Qdnt1rsFN9Ivrfm6MzeirNjR40Pil6c3hu9VfKixdnxvaOHTBwzdfRib/kxM5d7e7D8YMXR2oszRcfkHVN0TeHdSduT1rmzF69PTl2cyZ3JnTo7dfbmaPVBq4vTFy9OGdtZctSy9LZ0ujDyouRJy9zb3Nvc6otVxb09ZuZiVe54kYnSiJtzpRGll2UmK28a7xvnGmdqp89GlM5UxtTWlk7nTlReVlZWTlXeVM7UVlVOlF7mThVeX624Oll6XXV8bX1lzLXjmq5vurbOZJ3xJpOVM9du9hKnaKytvSoda7xsrL51Oi8qp8aZa7d762QfMnsz4kX/1zjx3FHXjrpm6tnrD97cvLh5cXPyK2+eM3vL3M3bm5eNYy+fXMJC4zpjpSGlFVVmas9Lyxtvrs411hZW1R1dWnb1qnHqlpmrU01XH62cgOhowUHh3Nm640vrGu9umakMr42sDL9l8tqR13vz/GmnedNtuu7a1U1XNh31/Gn21TezJlMvbyTXF8a7Y4XGpWW55M0Lc7djbh1da3E1/GpYrVilaO1IrkFpaWVoZXlpRWF44UWVqcrJo8RHRUurCk1rJ3MtckNzg3IFK0lKLhorK0NLRXJFKstKQypNS0MuGleOl17kVtRO54qWTlRW5ooVXp69PnmVZyz3/Gzp2bDcqLPhZ8ePVpydrrzdKDKy6C9/0Pls9/TDf7qa//uvsn95/l45/uzzb73T6Uqhk2EHS1cKbwXdc7rjeM/xUdGdgAeJ9xzuJN45utXwIMCBJGcJDwLtODoJfBFgL5K9gVsDdxLuFVyLZKPSrUx3Euwl2gu85+Ag0oNI9jze0mjHkg2NlyTY8HTFwVriJYMrAtYErASaMbCgyRwEc5TMMJzgeEGDFY2XPFmIZMXxEsVLEs14uGBgipIJjGY4XTI0x8kCh1PUGqNwjKMpDaY0mNNkBqNJEk7TeIrgGIIhCEYgGMN4QuAEx1McjkE4QckUxguajnH8BKIRSp5gMM3o7Zd/MZRgDKMnEPXSuxEM+mnUA8kYxcO0NQDRAIb9OOhHUS+NH0H0gKMeDvvJqxFoj1HUh9EjTd7Ddg/dPbygqGgyIVEPBn0aPZHoCUbDNBqj9CEOeih9RNETiIYwfgKtd8mrX0cfP8DgAd7149ej6GW0/vp98vFD9KoPwseXmhFH7+PgAUTv0/Bt+9W74O4hDN/fpd94D149wtfj5G6Ytkcw6CV3fRSNCRiRZMrABIJRlIzSdEzSMQnHMBmlwQy3Vjye0qQPwgkJxywes3Sh8FzCBU2mKJizZMyShcIrjmYcLCWcczzldKHFwvCloRvLNorOJZpqPtN6rsRas41mWy1WiswsGpt4LpO1gguFZ4bOPZkaNJVwKvFE0ikjMwpnHM85WUi6MGjBoilK5pRsjRjLZGjwzPCpIgsrxgb94jvy+8VT909F8vtD/Kfjn/9D+b3F259+mo2dWhi5cGqp2daRneO7zC2dWnq58GKT2a1zfSP6To29W9x3Nh23vLebT7NNR++83HmxdWLr6M7LQ+Z2Vi+N2Hq1Vfxg5Mnpo2F7iXda7IxcCbjVeC/xgeOjZEfNj1ocJHtxIx8s21iyz2T+xp4ztbPyaMTR8ZNXZ6POhh8NPztdOFUYWWhZalUbUxh1dupsTdmx9afZOTOnzFysLowqvb5k6ujkwduTNqVRjTO1M4VWZy0uTp+tumSm8Kq0Mrc6dyb3qnSyNvrmfWX57V5WmbpYlVtZaNFYXRlZOl55WTlX+6zw8uJoYVljdalftJq0VKxyqunqi+W5VU0nq7yrulllbe1cocULzrbOdOV4bdk1k403V2+vHV29vHx0RJGxl5j0zZrK6kqzZ8MrIxtvnzv+ak3jTO1VZdm1Iz+80R/u9YeO/uDNraM+dPUHJ25OXDvmueO+ejGnZvraUZVjhcGVoY1hV8NqI2urb5m8Zrq2qjK6tqIyrJKsUrzu6FzRq5VXJ2+Zriy/ddTV8WtmSvvSNRK3rrp9op7f6Jcpeu35c0d/6Oq/+iS7dvX1jbl21HNXPr9R1667ev3sVeNM7WVlWeX4c9dUDjceXz1vDKsVb4yoLa0trzQvJC0EKRStvThJkEty4eiqeWXEQcKLwrWTtRV1pi6W54oWipSW5VYUlheOlo6UCl84qTSrNC0VvVheOX419GZ4qehB4LORuZYXhRvPC4nPAueK5JqcND1JdlT8YMTZiMrIi2BnIXKtLppfDDtLVlhVZurSYXMePUrwxU+7n1WDb/7Lb/T//O2bf7z8cP+rH3xPfYFba4UuRuX666PSkcOjojtJTpruODxastFoo+GGp3uG9gLvJNwrctbiKMlRk50EBwX2FG0E2hkyZ8lOwpPFe5nuRLTlyV7AHU93LzpVEq1QtMHJhqRrjhYczjDYELSA8YKClcAzEq84WFI0xWBG0jkK1jRZ0GghogVPJmlrGL2akGjBt4lNlAAAIABJREFU0AyDKY4XLFnQZIHiWRrOUDzFYEbiGW3PSDiEwQiFUxjOUTJD6QiEYxSO0vYoCcYgmoD2BLQHoD1C4RhHYxL3SNyH0QSGw6Q14mCaiT6ORjAY42SC4xEIe2k4gNEQhe/i12/j1ggmwzQYpEEfRAMYP8LgHWwNknD0Mm9Owx6466O7J3TXx9G74K6XtIeg/QiDR9R6l94NEHhCySNK3oPoAaXvYPw+iR9g/GvUfgdfv0vu3qPkCQbDNBgkwWMSPKH4CUTDNB6CeAjDftrup/ETTB5A/JCEgzB8CFrv4+hdFH/jEd494fYQtnrx60HcHqN4SsGMkQlGMwInaTSH6RyBMYrGOJrAZBAHY9geo/YARyMcz0m04MmMJBMMJggtUTpDwZTHEw5HJFkwuODpgsVzhmecTxmZcTaVbGXlWou5oHMhNtrsjNgaslZ0Z9TGiKVBc5luNFsKuJBobthEo7GGM4MXmo45njI842il2YKhhYBrTxeaDRGcMjrXdKbRVJO5fOli4bXnEyd/+G3/09tc/+nS/uNe/vHU/bv9t8a//FnXLpxZGbE0YmXloWN3Hb30cpnJqaVPb8wXP/v0s7/89LMvvvvrL3/28JPvTD71k67c3PtjZvZebBxfWrm38uDVNlOHjtp05CbTB29OTp+dOBi6VXRrxc6wncYHpzaKrjk6anbQdC/JQfG95kcjT04fLN9petD85NXeiKMWZytyr3IjL4bnXhXenhQ/anrxIs9M7l2Z2crr3KmT45euvXT82YhSy1LJ3Mgi02er8szn1tdWV5rX1uZWFk4XThfenKzMjWysrrQsjCmsqZ17tv7mTOlYnbHSy8qb2uuXIUTjTOXkNTO1f0Gsi8qL0vDamsb6UpurM5UgtZGl5aVljTe51melK2sba26Zr72uO6ryvHS8dvLq1bVrG29qo567pu7IMpN1V1f3usnMs7VXLSojrpY9G3p1ovKiznTj9K3jGm9KJ3JDP9yrD/eq8eIlKnFz+isvv8rk8ye26egX3m2VuYtVhRVNpmorGyk/WP1sVSXo1cirlbXhucCVxpVhN6drJQqnmsw23lZW3zr2q0/MtcuvTl2tfPa6ceqa6bpjcy/rTN2y7Ja5WyavTly1eLbymokPn5hbRz5n4quubqwulaqVvHp/zcw1E8+dF2cUKXVaSnDT9KpIo2kpYWNZZUSuWC7JRdEqM7mmpaalYaUkucAHkRYKXZ0qBK0tLw2rJK01rV4SlIZXlpWWXRQ9C1RqWhlWWVF3bKF5Jemz5qViR8HOSlwEKw0tFMkFKRXNBSwMLYwoBS8kPVl2sTzX5CzQkZEjJ4XihaJHCk+C5U5eHMsVLixbG9Dz5Je/+MEPblP/z9fuv//dJ/94/fb21z/+C/+k4z2PDjo9O3zWZK/YTrODwnuJthLtFdrIdP9yn9KjZnvNTlYdJN8rshHpQaGTEBtOVxKtaHJQZMOTFQ93Kt4rtBN4J9FWoTVL1iyZk2RD4Ybir/ejMNwQsKLpHCdzlKwpWLJ0AuM5BmsMtije4HiJowVNZiRY03jN0iWHC4bWHC1oMmfRgkZLksxROsNoSvCcghkO5jgak3BEghFsjWF7zuIpieYsneFkBuMFBJM0fAg+GoDWGLXHsDVIWyMYTzEYxa0ZDPtJ6yFqPcH2ALdGqD2M28O4NUhaAxQ8gLt3oPUIw0ESDpNwRNIBDIZJe5CEPZQ8JdFjFD0l0QCE/eTuCbXeo6AP0x5MH0H0Lr57iMOHpP0+unsKw6ck7P0HjPYxjIYJeEiitzB4gMFjGr9Pk14aPsV376P22yh4G7afomQYgVESj0DYT4KHMOih+F1y9z4ORmn6FLTft+76YfKNfvpqAKPH9NVT3BomrTFqTXAwRckoSYZJewxfz0k4xsGIhmOWDFA8RskER33UmvB4xtIRao/QqymNRigdpOkCgzEMxywdETgE8ZSkM5pMcLyQZPp1SBJNFZtZPTdyJsickwUlK4aXCs00mikyl2jG4rkgc86Xmi8VnjE4E2Rp+cKxmcJTBhYCTTlaSjKj6ZzDKcdTweecTRgZarywdCnpSsuZYUOJlpotM/PUtX/xwzc//JuN/JcS/mEvfrf/5n85fvPxZ1909EzQhdPL7v3SmqVmK2+n9/o/fSr+8jL6/B9vP/qH/Ef//Pzwh+uvv/jR5N4tP3Hb+87e2bUTay/WXbfz5tQxW8cOnh/fqJUXG6e2lu8c3xq1dWZj5c6ws7cH6/ZebR1bcLSV6VaCtcR7xQ5Gn525WHHS7Gj1yb+4a0yRmYsVZyf3SubW5dYdjTpZfTLqlNlTt1Pc29yRwvLC2dz7wpvKqqt3hXOFs9V9ljuTO3M2pu7owrBciaORF6cKI0srCyMrZypvLpoXUhRSl9pWStVWXgy5GFJnpnGm0uqWuQ8dd8tcZW1tbeV0nb0IukWdqcrqQppKmQ/OPltVW1la0Tj9tanC29q+6F154VmeyYuTt4559vrDva/918GCD13XvMhcu6a8N6VVN+MrrWqrGidvmb51bJmJ0rPC4MbLxqlrZkorK0ubjqgcb6ytlb5p+ZUVN8Nvma69Okta2heAknvJZ9RGFZLXRjdWVYqXWt46pjKk1OjmRNPRlZdXKxovSs/re3u9d7/5NHu+V5WjpaZXw29eVU5+9Ul2fdOpO6Zx/NnLxvLKscqz2ohKi8ar2olrR3yVyZtmN6NywU+cVEZUljeOXQ25WfUfx3/WSN5oUivaKNoYlmtaOplL/FIPGs8rTyvPG68KjWtLaksaIyojLgrXll2NaIwoNc81KyQuJT4zfBastqJQ9CzxRZHcsLOihWW5RIWipeaFJmcJas9qJ3OlKskaRXKJc8FzQQtFThK/OFPPhhSWXgwqDCkkPXN8Euii8MWgi8FHkeaWHRVeCPgLGf/k/Y++94/Vp//rd93/73ff/LfffGf7lz/6c/KWtfcsOkm8Nnxj2Vaio6QHQU6WHg3aK7AX8CLYgZMVBQcrDoptBdwpsJFoy9la4q1GewHXHC14ulLpRsOthCuaLEk8Z+mapxuerjhcEbjmdE7RioIljpc0WvJ4wZIlSjYw2VCwkXjF4AYlexxvcHuSvloxsNd0x5IVCWckWjG8RGBJ0xmJJyickWRB4RLjCQRzjqckmeD2hIYjHIxga4zaCx6PYHuSRhMYTtJgloBRGveT1iC+G6fBANz1krtREk1hMoJxL271k3YfxI8geASvBumrEQwH8etRcjeA7ScUPoH2U9p6Su76aTTEaS+9e4xfD9JoAOIeTt8lYQ/EozTspa23IOgjMExBL00GGD7GwTBJ+kncT8N+3O7Hrcf41QCGI5AOE9AH6WMavU9a76K7hzh8jMJ+GvWS1w9B6ymKelGrH8bDMOlH7V4S9NOkF4UP0cdvo4/ehnf9IBy02g/t9vtW+I1B9FE/Dnppq5fGT8nrp/T1EEaDJHrJqS9YNMWtKQ0HuN2Dd30YjFE4weEYB1OSDlE8oMGMv4zKoxGN5zyZk2T2sioA0xkGK4FnFMxENJPJUtAFBS+QqKWhi683ZdmckbEAYwVmhk4Vmwg8k2ymxNyKpWULzWZaTJWYSDLXcEyjKQcvmvE5hzOKpoRMKJ4LMtd0YtlCgCUHG8OWjq6sWGi2zuQ6kwPNfvj5t7739zv5pxz+8cz+cH7zf65++OWP33o1V3Jm5MLrlVHrzH3p8Gf9n/zoX34r/vUZ/ffn7n//qx/vH778ptneu/W9XWf62NH7TG29Wnu18uLcNXlHHjw/vjHrTKwd32Vy49Xa6J3VByP2im+U3ih5MGKn6FqwjYRbme4VyBXJrTwZfjJ0Z/nOiZ0VZysPxly8uXhx8nxn1NHo3KmzZhencm+Ljiu8Pxp+srSysja6trbUsjaq9qbJbOVkkemi6/OOL7wrM1119MWIs1FnJ3PHS08rL86KXJy4eFEbVUh5lry0pjT6rFhueO1M5XyhTeNsY8TVqtqYxtgmM1WmKqdzS5uOuHVN7WxldWl57UTd0U3nhWvkm46rO7bypu7YKhNVR+Re1JmtXyCvXt+cbgxvDG+sfEGI1x1dd03jTKPsNcuumbtmpnaqNOKFoVRZXmfqmqnK8MbyMuPNG33t2sbYm1FfeXN7MQB6V2pZGVUZVSrZmK+lGo2VV68rpwujr53sZQm4ebFidOW1qxuvfnNvnzu69CJ37NrVTUfmljReFppXWlZOFpYUGpSelk7XWl8drSzODW46rMl4adito2vLa0VuitYSFxxWmlQGlRbVHVoaVEp0laSWuFS0NqbSqjSkkKTmuLGsdqJ2otDkIlGpaWVpYXBpSK1pJXGtcClhoVBlRW75xdDK0caLyvGjhLmmpeZnBguFKk3PDOxRdJGo8rx0NDfowkEuSa5x5ehFwcLgXOJcstqIWuJGs4skBw5zw86KXAw7KnrWLDe0sCQ3pDDsoulJ4dzg3KKzxWeJzwKfBD4bfHS4z4O33+KfTX72nd8X2f/zt/f/+2///J+ab05+9vM/p32ZLiQ6eLVWciXI3rK9wmeDTjI5sOTAyZahrUArli4Z2HCw5WDD4JIkawnWHOwY2jCykWjD4x2JjgpseLoVaM3wVpAdRXuMVwQvKFpSsBZopcBcRHOZLARYMzBPokkSrjjcSLRm8ZZFG95e82DNk61kSxjN4d0Et5YUzmG6wnCO4QAEExzPYbJIklkSz1AyAq0BfDWiwYQlw6Q9x8kURWMQzkAwjF5P0tYkvhuEryYgmKThEoFREj5F7SFI+lF7BON+GvXjcJgmwzScwGCStvswGqCon7RHKB6hpA+ix6T9ZfTxY9LqJ62n5OOH5O4RRD0QDknag/ETSh5B8C553ePJEIPHNHmCaR/EIxAPQdxLgz5sP8Wve0n7Ibp7SsMhSB/S+B2MH1D8BKN+2noMP3oIXj2FQS9u9UH4lIQvZeNd2HpIWo9J6ykK+nHwGL56H7x6CNv9OB5G0fuw9RgF3+gH/8cgCQZpa5CGozQdpWAAYD9Ne0k4ANEYR1McTmEwToM5TpY0XeB0gsMRbC9wPMPxGAdTFE9gPATxCMUzkiwIWHM6Y2gM4xlKVhwtBJyLdMbBiuMlhSuRLlUyM2Bu4EylS0OWms+tmGoyVXhp1dqahRZTTaaOTSydOD60YqDZWOCFQkuFphzONJ5rOtVkzNAEoznBcwHmCk0lmbBkSpO1pjMBloqvFFsZOrV449Wj45+9/8FP/ttF/lPO/nCW//Xw5jeLH/zqJ2+tXXu7unfrjp449sVfvPn17w7f+/e//eTf/vrb/9dvf/ifjz/88f3Y0l3m9t3Ozsmt5aeO2zuztWrn5dbQvWV7xw8dvdJsZcjWy7VVS8n2ih0V2wq+Fnyn5UHLrWBbLbaaHTQ9K3xW8Gz4UfGz5nsnjx11cOKgxEaKg5VHy45e7K3aSXTS4GJx6VXpdOlt4W2RubPVlVON47UTldelt7kWuaLlC4zBy9Krwqqv21AvX+yY6t5UXtSWVY4XXl28Kqysvbxoes389b6bW104mTtZuhe8uS4VzyVrvK20qgyvvSyNqpysLG+8vt77qmPLTBeZqt+Ya8c02tx8p+64uuvKzJReV94VTh8Vqj2tOqLqmtq/ODB0Llht1M3b2sm6o0onaquvNmtcdvNZY03j9C1zz97mnNZG1daUSuSSVpp9eGPqjqg8v2W20bKW9GpEZXSpdW3tLctunexqdCVJqUltRS5p5VRpVeNMbdTVq/prz52sHK+dLDWvNK+0ql4CJU6UllZONM7Vxj5ntvaicDQ3uLSstroxurGydrIy/OppZVFlSe1EqWlj2FXzxsrGqlLT2tHCkqYjco0qTWpFS4ULRWprKqVyhY4UVJrXlpeaVAoXCldWFJoeGSyNqC2/ano1rNK0MvQsYKlZrmhpaGFIqWVheK7xRZCz4EeOc4UvAuYCH2maK3yR6CySi0gqSSotLgoVFpeGF5peBCgFKhQuFS4VOWt8NORiWGHYSbOzkblVueaFpmdND5IcNdlLchDorPDF8bMiZ4kvmp2NPBh20ngv4gV7/fN7+t3ej7/z+9O3/tfvPvl//+bP/+H8/cUXn32n82uOFgzvFd8otuVww+K9SPccbDneSbyTLzAotOVgQ8GGkZXAK5qucLIj+EDRlsQ7Gp8oPAm45ulGwD1DB0YPnK0xXBC44mjLwTi9W/JordIZDecsmZN0gZIVTVc8nbF4RuMFjRa0vSTBAsULApcwWtNkRqI5jZYkncJkguAIp5OX6yiYROEsjcdpMCHhlARTHCwZmMCoF7dGaTRO7wbhRxPYHiav+u0/GwQfTWB7DMJBHA7iuJ+GgzQcgHiQJk9h9BSFwyScJME4iUYo7cFwiMJeEvTiVj9t99OwB6I+iEdpMEpeP8av3oOgh+OnJBhh8C4On2D0iNqPLOzj+H0cPcGkD6IxjPogGMBwAILH5O5d+9VTEj3BpJeE7+P2exi9S9tvg9eP0euH4M8ew497cfiUhD2UvE9b76KPB0nyELXfpq/fgfZDFPai6F3rrheFgzQagnQUpw9h+NBufWOYvB7DcJi8moBgEsXDOB1C0EfRIG0P4vYEplMEJiCa4XRG0lEaTNNoCqJJ2pqDYE2SKQwnaTyKk2GcDNNoBOMZAQuKJyRdMLhg6YKnUx7NBJ5SvKBwTuGCpQudLiyaSjSVYG7hRKKJZBNJp5osnVwpuRR0JtHUwIXncyPHms8sWxgyl3ip2EyQMcdTLaaaTgWaETinaCHAjKdzgeeKTDhaKTnjZCrokuONQEtJZk4tjfi1Qz+af/aDf7zIPxw/+q8b8IfTt//L+ftf/OS908uO2b6xk0/t09ufvc3HPzkNv7/69eejn3/x+XcHXbW2fN/x+yzbuRcolt5os7fmZOTeiZUTK82O3u6M2hq+tWrn9M6wnUAnwzeCbRXfabmz5uDcweqtlmtGD4IfLdlruhfspOTRyIPjO0P2ip68ODixN/LgzTGzZ68uXpy9qrypnS69zb3LM3Oy/GLF2YjCqbMVZ2suRl2EuCibW1s5W5uXqLYujCqtyq0q733Z8ZUxVycbJ5uOPVt5sex6r65vXsINuvQqt6zpmtKqUqtCi9Ko3MjSqkrrm1XPXpZaXJ29WtdoW3pzcarIdJmp0svGqUbqxvjKqsrKxunKqotilVdVJmrPb/euymyp9VXpm3WVdVdvb5lpvG4yc+vaW+a+6ryptLs6f7WufmE9adlocRG8FLqUqtTiomhpSKFRbVnj5IttqdH85nVtTW1t49zV++fMXq24dUyT6WvH1Z3sokRj5FXRmyZXJyqja29fPE6VUrV5EU6I3JDK0a/efK1cLZUoFKoMyS0vva2crCxtHL2+rCMbUQt81bg2uNC4tOTE08qy2spCiULxQvPKiiaTJw6vlt+8qgwrNK2MrJTIFSitqIy4eVkIVHJ48/Kr+6w0slC80KKxvDGs0qyyrPGiNLzU/MJgoXHpeK5EqURjeSVIIUWd2dLyUvNCs5PEew5PihQZzx3NFTtydpT0oulFi7PCuUKlRGcOL4pcBCodPSp41iQ35CjxWfODYBfJzoIcBdlydDT4qOiW4D0lZ82OEu0FOhl5VPxo2FGik8EXg3eCPKV/9stP6M9nv/723506//t36t//s/9j8cnh7Q+/p96JdCHJQaC9RgsBlxRvKNoKtObplqcnzbYcbBnYS7bXYoXAMomOnG4ZWNJ4xdMNQ3uG1jRd83TH0gNBW4aXDCxpuuZwI9EcBUsa7mS6l2jN4YKkK5quabIg8YKnYxLPaTon0RSGU5DMcLyl6RJFExjNabTkyRTHAxCNcTqByYLCOYOjJBqDdAbTCYhGoDVDrRlqT3A0ANEMpxPQWtBogqJBGkxR2I9f9ZJWD4ZjDAZp+BTfDWHUB9FjFLy/u3uM2/2kPUiCQRwPkvApftVLXvfT9rv2R+9aHw1BMoJgmCTDsD2KXo/SVh9EfQT6adJL4/dR0IdJj0bv8F0PtPtp3APxYxqOCejBsJ+GgyR8jIOnOHwC6WMSPybtx7j9ELUe43Yvag+iYASip/j1UxoOIejHyWP0epC+GiVRLwzeJ61HGPcBGCboKUqHEPSTsB+H4yjphcljK/rGOHo9DD+apnejNBjH4fjlcaR3k7g1idqjJJxiMEPJGERjlExhOIXBGLQn6d0EtGYomsBkhJMJSac47afBgMQjEi8lnlI8Z2jGwEyACU9nEk0onBG8YGTO4EKhhSZLLSYSTQycSDKVfO7V2LKZZXNO1oJtNJmpdGHZQompoEtDpxJMBVoYNhF4rtlMsZUkcxxPYTAhYMzAVKKpAAtJJoIOpRgrNdN8rvFUwZlhE6OWSiwN/fxT8ePlr9784Rz9/kj/VPE/ld/57f7Hn3//1x01zeSsI/v3+n3Gf2HSXxr4TqWLrti80Ssn1oZvnVx7szJym/mNd3sjz4bvNN937caJvVFHZ7dG7L3ee3v09uDkyYitYGvO1lLsvN1aszdqb/lG843VK8V2km8432p1MGJv2E7jkyWF53vF99btjD54s3Nya/jBi4MhR8MOVhfdrPS2cKromPLenZ08OXF06mzVWeuLtUejz0Y33t+ca6xuvG26WW5NYU1lbaV1pUShxUmxg8aFZblm1467eVMpXhvReNl4kxuTO1Nn+mJ5aVVjzdVnL9PaSvNK2a+y+w9Z1nhbOFlnunYyN6o2qtHq6l3tRKVprdjVmas3z13TdGTZUbVTtTGlNh+8+6qT1c7Xhj939FfdN1dna69Kqz50ux+6WeNMbfRL2fsq041mtVZXa69OV5ZXHd3c21tmG61qTa+Z+ZqqlKnSitqJqze1e6GC69rK2strZq7drLSm0KwxtDK41KTQvFCiNKxxvDbi6mzlRe10oUSleWVY5UTtxdXTi0wbwxpnCiUqIwojCi0bQ3Oe5BJXkl0VqyQuNK6+3ncSZwwKgivFS8sLiXNFCs0KQUvJLopWHXV7425eFRo2L2wrQ2tNb15WmteGFxKXmjSWXA3JBT5rWmpWcFQaftG0MKx0In9ZlJK0UrRkMOcwlziX+MzwReLc4INAueYXy/cClYqeJTsKftHi4ujBwKNEF0lODB4ZPjNyYfAswEGCk4KFIRdFck1zTS+aHATccbAXYE/hRaqT1Bclj5ptBTobuZf0oPCOg6MkZ03OGp812TMwQ+1fvWHfG33+nb8/d//tt+bffqv//vhm/asffN+9FfFagpUCa4aWFG0UXqh0zZMNTdc02rB4S6IdSfcU7yjcsGQr0JqRNcUbDLYUrQhY0HQj8RwmGwj3FG1JshF4KelSwDVLDgLsOFwTsEDJksRrApYkneJ4KdCawSmKZjQd4WTBwQKGCxDOUDwB4RRHSwEWHExAOGnfTZJgJtEYRU9JOATpKI16sDXEd0Pw8RSHU5TOQLDA4RzF4zQeJFE//fgRvOqjZIhAPw178V0/aX/dL0rbE5QMQXsAg14a9uJokLR6yevH5PVD/PoxavXiYADih7g9AvE4jZ6idi8KJwkcBPEApAOU9EDYg8kjDJ7gXT953Qta/SR+SMJHEPZB3I+iYZQOE9hP4y+j1w9J6xEGb2H0Pol6adxPg0HS6qet9/Grx6Q9TMEgTh6S1mN69xi1Bkk8StJeFI5hOoySfpo+xPH7IHho3/VaH/farccg/sYsbE3D16P4dT9pDdJwBJNZGs7h3RC2hqg9pdEMxVMEJghOCJjReESCPg2GtD1lyQInS5KOSDyi8YQmExKPcTAjrSULJiQZo2jO4hmNpyieEbBgZMnoAoEVQ1MOJhLOJZsKMlN0aeTC65GmY43GCk8FXUi20nii0plBc0Xmii01n0o4UelEwbEAM43nGq4k3gg6J2Ah8UTCEU+nEk55MjdkJOlM86XjM0enhiydXBq9NGou6bTjPv/m/Y8P/ft/asCfCvjPlfuX63f/evudn3zrwZmV1avMLJxYW7HrurXhG8u3mVg7cezqQ1ftOmbb9QuvV97snDllZu/EoSMPVmyU3Gq9MXKfua2zO2vOnWyr5MHalZI7rU/Onb3bKrI35GD53uqNUhsp904dvDp4cTD8bNXJmpOVOyVOxhbG5dacnTw5djDoYNHBsZNVhTW1kaVlVdeUXX906ngvT11ZvTF1pkurcquLzF2sK40vrS28LbOssKayptSysbrxprI2t/pkWO5kmdncmtKq2pvamcabOnO5MSctL04WHVV5U2hZOFs6XWeq9qZU+tn5q1aNE2UmL1bV3c7Fucqb2sraiA9dd3WmVKJx5pq5565vMt10fGXEVfPGmErpm88alxWCVI5evW2Mvih+5KSQ/GpU40yT2crrUqmr0R+sfXbuw72tDSsUPytRZbZ2pjaqsbyUpFbsanntWGVpoXBteS5xqWilaW1oZUip6EulLC3PFa4db7ysrKwzU3dUbkhtWWNErXkhaal5aXhtaeP4mYFa4cbSq+WV45Vjpca5xBeOG01KnjaG5YJcBM21OBt+lriQrBS8lKKSqpSy1KLSvNDiYvVJqcKpIpPlG7Xm8SZtN46XhpeKvvSFbpm6SFoIUFp8cqyw/NmLxvJc8lKqUvALJyeBS8tLTQqJC0VzTc+K5JKUhl80uShykugsUa5ILslFkpMmuSWlJrkiF0nPgp4MP2hyNvjqZCVpLtiB0RNnhXmRI6GLRLmkhWK55rkRL9nss2EnSU6a7yW/SF06c1Tk5c5Boh2NjiI9arLl8KjIRfGDSA8CvgfhT7v089FPv/fXy/t//a35H39t/5B///T03W+pz+DrMUsOlh0lWLFwy+MdCfc02kuweylRCq8FWNBwTdINIwsEVijdMrjiL38CZAmTVRofMNlCtIDpkoI5SacgWNN4RYI5Dmc0ndFkjqMFRRMA5hAuCXiR/QyScI7TJYYLlI5l05SMAAAgAElEQVRBPALRCP4HKw+BBQRjEE5ZPMVBH4SDNJlgMOJpnwZTFkxxNIHRnKUjGPTj9ihNxwgOYKuHXg1RMEmCUfy6H70egbifxL0k6ifxMEkGcfgUtXtJ+ym56yV3TzB4n7QeknY/CR/Du14SPIHwAQQPIHhEUQ+k/TAexXE/Cvtp0E/avaT9mNy9j14/JkEvDh6T4H189z7+uB+FvSDsR0k/Be/C12+Tuz6IH5LoHUzeJtGXYevL5NUDevWI7r4MX/XTaBjHvTAYwuQJJD2QDmD69Y8EYS8Nvwxe/7L18ZfBq8fo9UP7o4fg7m0YfmMcBvM0GEavBqD1hMInEE+SdALTPomGIpjwYIpeXB9gjJMRbs9ZNGPRlIVzkqwwWJB0hOMhjkYwnJFkQaI5aY/J3YiEMxrPaTzF4YbDJYdTBpaKrDia4Gih8EyTiSRTQUcUTRWbGDbReCrAjOOpZBNJ5hJOZTJTcK7IVOCZRFMJFg6PeDJVaGHJSIZzDhcUzUmyEHAqwEyileULFi8FWkq65nTN4UrRmeIba5aKjzWdWjax8sHpH3zz/6fpvbpkyc4zPfwgrVlLItGnqjLcju393pFZp+FNAyDAIUGY7nPKpfc2MnxmneaQnKG0hg4kxBGlkeNv00VBlxE3EVcRa3/f+z5P9vPrMvt9m/zuHP3TSf9L86Nm/vMvvvdi7N7ajZEHb9f3bn9vD14evMzvXX5vDl5undoM3DozW68P3u292zm51mRn1N7YrZJ7p/d9t/Pu6Fzu3cmak7UH7w5GH6UorD4ZflD0bGSuxEGxkxfngThk5JiJoxFnpXJjc29yb0pvG2sbq0rLC8vLTJQDcc54kZna2lrLyoq6b5q+L7zN+764z8rMFEbWTpValFbmRpbeNwNfOX297+dGld60A9NmsrCi8bb1throsm/bQb/xrhmYdmC7gWu9br19Hdw3mT8aVmeqdbo0svJvgjZfZ6aQvDHqNTNff+7avq4zc3k/uPSzNtOXgbl4ffW+877UsrXq4nQpaev0m/Sts7w14uLsa+auznZWtZ7XVnbWdN42XnRO1ILWmnUD0/Tfdtems67V8tpXrWWtEZ23jddtZj4N+q0SFy1fnW4tqxRqLKksvfZV50RjxNWLT55fFP3aqqvhrRGNYY2htWONZZdMXjJ56fMuY42hteSdU43ljeOtE7WBlYaFQI0ircSdpIWhbcZbhSuFGss6K69Wdpp1VhSSFZJ3fdll7OJoo2mlZWV0Y0yrZKdkrUSlZWvVNVOdF2cJS4kuWrx6XztWGVYr2mj6loWtDd97s/nWt7bOVYZ3ljZKlJy3ShaM1VrUhpUCVgJWmlaanwUtFL2+dyeBzwLXjpaanjkpOSklKzXrMlVoUiheG3VmZHrX25G01LiSuJKkkOQoWK5NpXUhcKnQUcJCkoK/+VBZofiOwIOglZGl5mdJKilapypDTyw9G3a2NFfwJNJc06MkpWalxDlHJ82Pzqw5maW935jkx1/++Dt/tfnW//uf3//7/+z/qbhff/mDL779a8cWEhwEOEucK3RS8A1CfrR0o/CSJQeRblg6I+lKkI2iaxJtRbyW4CTxnsE9xzsED5jsCdoyuBF4zdCapmuaLEi0kXhF4RKFCwrnGC8R3lA4w/EEhnOQrAlc4nQKkzGMRyiZkWROkrcaxILAKYnHsLfA8QhGc4TmaTREt8+4N2HxCETjOJyg8BkGLzAZQzhBcAzjBUvnJFnAaJr2JjAYpcFL3HuO74YgHCdgkiQTlD5Gdx+jd0/g7jENPyTBUxy/xOEQhMMkfI57j0nwgMKPsPcxvXsGwZzAl6g3SsOn+PYpvh2lwVN89wzCIeg9Jb0XGL2kvVESPEe3IxAOQfCcxo8ofQHpQxQPYTpFcJTEYxgPafQRhU8QjNJ4mPRGaTBMgpckfkyiBxA+xdEQRB/Ddx+i2w+9d09J8JyGH8N3D72bxyj4TRR8Y5ImYxCMwd1z/G6YvpvAYAGSKQQvOByxYETvXsDdJO1NUTBB4QTermg4Z+GURzOaLjCcUzghydvqYo7iJU5mJBnicMaSBQUzFE9gtKDxlAQTEY1FtNBkJtOZgkvD114tNZsJNDV0avBCohWDK0bWRs0VXXCwYPFCwKmkS8OXGs1lslBoysBSkZVlMwVWiq44WvFkxdMpSRYCrSVZcLCUeGPEVvENT1eKLb1bOj01dGTx0rKV5gunh9786Rff/uKyzH7fsH9twe8q+3f598vR935wP3Z2m9mV05vMHvp2nfHVQBz65pSZY2Y2Rm4ys/Fq782xn22s3Ti99Xrj7d65ozf5vT3em4Mze6N3ShyNOjmbe3c0Mje8cOJkRG5kYWRldGnVTrG94ScnD16cjCitPlt90Oxg+cGwo2KlZZXjZyvOTueOlZ4XXpZGFFafM1dmvslcad7SU67qm8Kr0unGqNbJyst64KtMlZZ1XjZWd2/DHMebgeoy0zhZ9mV977pBv3GmdKzpq7avuz+oT90l61detV531naZu9z7NnOXLGu9ra14HdjmjWM40Jf3/nXgasEawz+9d53TrTG10Y01tZalIJ3lndeXQb/OXNc3nRWdN52Tr5nprGq97Ly7ONc4exmYSpPWiUtfff1t3/bl159n3X3WeNN53fX1pa8by1unukxc39uvB4NOmYs2nTOtk50TbV/VA1k5VmlaSdYqdjHsVYur4l/3dSVJZ9hrJiuD38ZHF0s/OfTqSavp1Zumr5qMN461VjQWVvata80bjl6NvA5842St8LWvLoM3Ga3tjLp4UQlSc9aqtwMNqwytvaq9aYzsFLtIWXPSCHzVtLW0y0SlaaN5q1gtZW1p7VilaKVwpUlteCnZztlplq2dLQ2vFakFrQW9OFMwfuakMbwzrNG086IxslGikKRQuDas1rRSqNa0lOzMcf1W0NHiLElhee35kcZHAipFcg4OOC4UKRU5S3rkPGf0gEDtRWH5gaFKiZMkuSRnRY4CnzQ/MlwIUjL4tkSpDakkPUr65qU4KnLi6ECTwpBcwgODR8X3ih8EPXCy5vEoffcfBfjJV7/49nWR/dtl8O9/e/+/vn6/Hf3kF/d/znoTFJ01zw3dSbRlcGfYWtMVS/coPlC0FXSn2E7RFU8WEiwUWpJ0K/CKgDVKNjjeoeRA0YqAJUNLSpaULEmypnCD4Romc5JOCZxjuGFoweCcgEUaL1H8JkEao2jO4IKAWRpO0mRMkilJRjiewGSaJuMUzECySG6n6WcjeDdGySgBCwAmSfACoycERimapukUpjOUTtJ0koKX5O4x+uwZ3E5QMAQ3o7Q3AfEUgBEAH6PeCCVPafgAgsckeknSZxA/hDfP4c0kCYZxOITgAdw8pJ89wdtncPcS305R9DG6fYx7I9AbxndP4c1j749HIBoDMALJMImfo+AlCiZJ/JREX8a9JxC+wOgxDV5ANEnBBMGnNH5E6RDjURoP02BC4jEIhlHvMbh7gfE4jZ+ju4fw5mN0+xT1npPgQ/Du4+3Nw23vw1346yD4xjAJn4KbMQgnaTiD0TgJZyCew3AMgylJxjgawt4E3s1RNCPJigVL2pvguyEO5hwtGJriaIJ6MxrNWDyB0SiJpjid4GSOwzkOZxhMMVxSNCfxSsI5x3PFpwaPFVhJupFyJehK4blBU4lXnG4F22qxMmIt2VqgvaRrydfWLATZKLSWYC3RWqQbjReabC1bWbwQYCPRRtEJAlOcLGkyoXAp6UqQhUBzChaCz5V5w5NsvFoZtjRya91m4L9S5Gd/8vnP/vOW/EPe+32Z/NO5/y/t95vZT77txpIt+mY78DtvVgOx6bO1wxsvNn2976tDZvfe7jJ7GPiNkyujD1l/6/UpU+eB2Xiytfho5dHavbc7Zw5On7zNnT1n5uRkmdmz40dDT1YcrdoZecpM7uTB8KPTReZKr4+aHp08WHU0vLyXuaO55Wcrq8ydrTgbXPVFMbBHqwvnC6drb6/9wbXv2sxWmS4z2Q1c9fasfpY7mRteWtlZ1WrZGFF5VTnVZKbOdNVXVaaazJZOl56Vlh0VKzLdONNa23p/ydzFuWs2eL1/fx342qjOmdrI1omrZhcrWmfagS+9row8K15YUVtxUfTVy9c3FatWndWtUbWSl0G/vc/azHcuq4wtrWoz3WXqktlPg8G1/771/nWQvfbd6332n77zvuubxsjKyG6gL+/N5b1rnGky3fbVta+u9+ri+Cenv/bZxfm3A0rns8b5xvNLH10ce1Wik7wxsrWis+zSV7VnjWWd5Z0X13t1ydTVm6ujjUaNpp1X1/eqG8hLplvJrprVllSOXLy4GPaX3nfmrcMoO6dqa1otOqNaq0qNWscaSWuOWyNrw98Qe5UUreGFTC+WN4rUAreSVII0lleW1o63jjeatppVCjeGtpZUCpaGnhUtpaitKZwunK6MaqxotGidbTNfW1Fr1hpRK94a3khac1ZrXgrYWFJaUkpU8rSQ8CRgZWStRE7TEwO5ZqUTucK54UeF38x0Z8lLwXMOC0nOnB4YL6ypNT8RWEl+5ujAksLT3JGTwXtDT4rkFJ45LDQ8KnASZM/ZSaIdi3YyLQwpDTpplCu25/Qg2VtGdi/YQcJcxicJnyH4ZSZ+/OUPv/tXK/PfLv7//uvB7+vv5B9/+MXglwpMRLwRYM/pXpA1g1OcbDHIGTlotpJ4zeFewSUHS4GWJNlzuETxEoMNT1Yo3KBojnpzkqwI2VC6pGhB0hVLtxTNUbqgZIrgDOOFoHOebgRY4GiKwIKhOYsWLBlHN4s0XFI0gsEY9iYwmiM0ScEojkZhNEuCadqbYrggZBjcTZNgnIajNBqlYJzAcZQ8x71hGr/EYJTAEUyek3CMwBjEw6T3ktw9g+gFJI9x/ATiYdIbY/CUhk8wfIbJEwTPafQU917i4CEMHsLgMehNUPII7n51+x8ewz96SYLnOHmOgxfw2RDcjtP4Jeo9Br3HIBwC8JIkIwCmEI5S8AiipzR+RukjSh8QnFA8weAJgQ8gecbpcxqPQDgG4UsSPifRKIpewuAB3H6I//hj77OX6G4YR89x/Jj0fnP7Rx9ue4+95Mvb8Ldh7xvDuDdOg1HSG4PoY3j7lAQzGM1hbwHjOUrHMBzhYMLCMe6NYThDwYIEMxpMSLAQ6TjtTdLenAQTGk05mMJgniZzBOY0XZB0wd5qL3BG0IrRFcZLRJYMLySaCrTgbEXwhqMFTxYWzQ1ZKLI1bKnJQtGNklsptlKuhVgJtmBwzdMVS1Ys2Wg4d3go4VKTuUpXBi0FWFuxMGJK4ZrDOUcLQZaSL7WcILTgZOvYWpOFQktHVk4sjV5Zu7By6eXHgfyTX37/u3+1hP94oL8v4388fv77y49OTz99L6eKr/pm1Tebe3NwcmvpyvNVX637Zu/tKXNHr899tfZyafXeu6PXO41PGcvv5daLY9/kfXfI7D4zB6+OTp+8y70/WVP03dGJrSFbTXMvz5k9Z/bsde7swdqtEgfDdpIejMytKC0tHD0ofFKkcbpxpvGmcOKcqfp9VmWuynyZmTqz1yy7eH0ZqLovC8ebgT5n8nTvup/96PKD7xSZrrxp+q7NXOtt4XRpbeVd6VQzULWVnbfdwNUDVdq3Eu/bTfX63r6+d42zXeYvmW+Mee37a+bPRjSZvlrZeVlbe7W+UTpXunC28Low8o2w1FrRWd1Ze/Wutfri9NWqzrtucN+5rHP2MjBdX1WWdZltvWsz1/bd1ZtXpzv95ulzrc+uzr32deNJ7UjrXefM1Zmr1RclXpW6SN4pfrX6/0e125KLiuOvM/7Ji6tmn7y8ONFqcjWkMajL2GWgukw0jnaWfPLyP2W2U+Ji5dWb2uja0S7Tnbe1YhctGssaz1svG0MvWlSM10Z3VjSGV1Y1XrWO1QqWKr142VlZKVJJdtHialVrdMFprVhlSOVw43DB40bCTpPOvB0meK1YJVgpWKN5KdLG4FKjUpNC08byxvLSiiqzlVVtJmvNzpJ1/aw0/CxIJVklcMFh52XjdKVUKXmtRaX5xdJSgFKjwvFC81LynNEjI5WRpaYnDkpLS0dzgw48PVJy4rwwvDasFKQQ5KxpIWHB05yDs4ClIq1XpeZHCY+W7TU5KZwbcjJop8BOwD0nRw5zmeaanDU5W3xQ8CjJSfKjpHsBcouOOj3INFdsr/ha4A2Bcxj/hcVffPXFD66bwb9d3f/z19/573/z7b+cf+uX3/65Tx9wsOPpWdO1hEsK9hQcBNpyvEZwS8BOwK3AW5ZuYLwjcEvhmoINhyueLEW0IOEijZcwWdN0LdK1hFuFFxQsMVwRNIHJkqVbjVc8GeNoytGMo4UAUxpM4e2GRAsYT2Fvhu+m6G6K4jlORnFvEkWLNFmgdE7JnMJJ2puiuzG6naBolIIxTEdx+BzfvF2+ADIE8DmORmkyQfGcgRkDT+BuCG5HMBimwQhHUxhPYTIEwUsSDdN4lEZTGE1g8hhHD0n0FIcfejePIHhK7z7GNx/Cu2EKR2k8BDcv0WeTNBqm4XMcPUfJEKRTCOYIzGE6TpMRisYwHkEwQugZoRECMxyP0/glAS8AjGAyjm/H4e0wCh6j4CkMP4a3v4m/+WXUe4iih943H4Nvfuh99mX47rfRzW+j3m96vd/c3v42uPvGKOlNYG+U9IZx9AiCZxhMYW+JwiWMR3EwRvGQJEMajnFvgoIZjsYomNF4xqIJ7U1YOGHRVERzjcYMLBlYEfi2MloQOGPJBAVLlo5FPGbJEIR/yNpKtBBkxdmGkRVL1xKu9FuQCS0tWlg0l8lawY3ES45mDI4ZnLB0oeBSpSsRLzSY6nQk4FSguaEry1aazBWbKjbXfC7glMOZIEvNZ1bMJVsKvHNsodnC4XVGF5otpdhYsfZsmYnxQHx5L/70w0+++9cr/S91/Psz/Kf8/T/WX6w//Pber5xeG7nN9CHTa0PXni+dXEi59mbTNxuvdn257ZuVU1un91burSg/98V7k9/7vTenzByc2jt1sPLo1c6Zg9WFN4U3a8VWiu4tyy3LrTwaefRqr9lO8Z1kuWEnJY5G7xU/KHK2rLD8JPFbKqa04mjEwYqzU6UzhdW5lXWma6tygSrLckNzx4tMFfd24/j5e/fNd/plpuqBr++zyttcyypzpbNnI8+GVxlvvWqcbDNZe9n2Xdt3tRW14Ze+bDwvrciNKB2vrai06pzrMl1mpnCms7pyrPa8VbgzrLQqV+qo2UnRRptKyctbV874i+u31l6c+eRkZ1Xrs9b5ztlG86uXrWeXgS4VLyRvvW2NLhjqLL725eXeXjLXGXP16uJZ62lrdafVJ2tfveuUbCRrNXu14uplJXGj6WtmXp29aNVq1lpxHZjGis6Kq+WvlnaWNI5c+qL1rHHkovBVsa+d/qTYVZJXJ177pvWi1Kx16uLk15m5eNF61npRG/Yp01ejaiU7p2pDK8M6r6+ZaC2qNGq9aJw4C3TmpJGsM6I2vOSwErDRrLCqsexiWCVIZ1incCNx61TFyBGjs+ClYK2itRZd5htjzpJWljSWlIaeOC01KzWuDS0UKTUrNbn0dSlpa2ljSOdkIVgpRK1NreSZwlLA1uJcJCeRVobVml8zU2leOX7k4MjiE4dnjUqNCokKyQ6cHCU+cXBiaa15ZdlJwFykJxYVEuY8LQSqFM0VOhp6MuxA06OAZ0ePCp4k3DOwJ+As0JHDXOADT08GnyTJldgLdFTpQacHCXJN9pztOD0ovpX0qNiOoBknv7LsT//se7/oZp//69X/X3+T/dvX918vvv/VT375Hf2s0yWPDhycNF7ieMvQlqAdRgeGDgJtWbrlaPPG+SBgScGCJwsWL2m0Y2CN4zVL5jSeCzDj8YwkSwzWBM1RtCbhmkRLms4pnBAwIcmCpUseLVm4QMECRkscrVk0Q3djeDcCd3MYLmCyTMEsiacgGoG7CepN0O0Y3YxgOITRlIIJTkZ/wEBFL2n0HN4M43dDcPuc9oYoeobhMwyG6GaYfjaEd08gGMbBOI5GcTxM4gmIR+HdOA5GIHlO049R8BSHj3HvY3j7EN0+pdFTGj8lyQuIh2lvkt5N0rsxisYQjAAYp2ASh5MoGMfhMAlHMByC3jAOxmn8AuLR23omCYZR+ALipyR4iW4m4d0oCh6Dmw+9m4eo95jcvkTxSwAeezcP4bsvgz/+1d0f/UXvm79Jbr+Kgi97d18Gd98YxreT9G4K43EKnuPbUXozBrezJBolvZfkZoSipzQewniS9hYkmpHoBYUjAiY0GYtwIqO5iJcsXrF0hsGcgAXFS06mGMwJmIlkSuM5SmY8HqNoAsGSkwVHcwEXAq5ZupJkreha4gUnC0mWmiwtXVk2F2Cj8VqyOcMzDmccLjVeKDiXyUInc50sZDrneMLJRNC55isjVkosFJspujBkJvBCkamCI51ONVxqttJq7e0647u+WCm2oHCT0WWfzC1dWLFw4vFz9/Pxrwf/3MT/fE5/dxb/3H7rvxY/G//Fr9+buRY7L7derB1fO77RYqfs1pn9wO36djdw+77bOLVxYuvkYZCd7gcnb3Lvjt4enT4ZdXL66NTBqa2XW0v2PD1rebDm4PXekIOCuaJnq099fXTkYElhRWN1odXZuZN3B2/Pmc4tO0iUS1JocnbsoPnZy9KK0qjK29yK3NKzpqXlpdNHo84DW2a28LZ63y+9qB2vvagyXTpVOVU6VfV11Vel41XGK8cqJwtDWy+uzrTeN5lvnak17zLV9E3hdO5EmbGmryrnzloWhhfeFNa11tSWX/qqtqR27NrPLn1fedFksta6Mebrz33n5EW7V3tfW994W0p6saKz+nUwaIxppWgEee3LzrNa0c6YxpjGmNaa2oq2bxpvGmNbrVr7xsnQV68+OdVqXhjWOF4acumrT3392jet5VcvL1q+envNsssgOxteOF5Y2RhdS94Z8drX1766Zqw15JKJr71sNW+tfrXqYvjrvWn76jVTFyevmW4UeXXik+NXxzrPWydLgTtDr152XlaGtoZdjGztGwGXN31RO1ZpUhtRGV45Vr7Nl2jSCHJmtOLo1bLasDPHF8NbRWonGkFryRunC0FqjkqJC80bqzqvG8/PMi0Vq6RoNWsN7Ry/ONFoevHiksnG8MbgRuNW8VqwStJS8ZzBWsCcgpKDVsFap53lnaatQoVISkfOBheKnCXLJS0lriSqDCs1OXFw5MlR4Fyws+IHSd9+ITmHBxqdJSg03LFkL1EuyQknJ5aeBMp5eubgyEEu0FngAwFHAnOODzzNOcwlPUi8F3DL4UnxXPGDJEfJcsl3It0bepD4KPGagmcc/AWNf/Kz9z89D3/4u6v7P//K/x9fD/56/+Pxn//sPf0V7g1JtCDJXpCdIgfGNmmyROGSgLWAKxGvWLhhYIXBiqZLBhckWuFoSeI5iac0GeJwQuI5TZcULwlakmSFeksYbhlbIzyD8TgNZjjZ8nTN4gWNlyTdELTGyYLEM5JM0nCWhvM0WqbxCsRrGA/jz56jd1MYTnA0o2gIgxEOn2D0ApIpQTOBJ2mwSIMlToZp+CG+fUqjZ5i8oOgF9caoNwR3L0n4ApMRhiOQDuNkGIajIBhG0WMUPyTJcxK/wcmfwtsxCEcoeQbRcxo/o+QlDccwmKS30+TdDIbDOByDeAqSSRyPkvgpiZ5h/AKCYXw3BLfDJHxTuj4nwUvSewB3H9LeYxy8RHcvce857D2Ftx+juyfUG6Z3j2H4IQwf0vgB3P2299mXvZsPwc1zHD4E4UMYfmMU3s3Cd/OkN0yiUdybJDcv4HYGkhkIxvDdBN9OcDzFyQzFC5xMUTRh6ZilUxovRDxj0YLGKxIvUDiF4SSNZwgsKJphsGZgRoMZj+YsWUq84OkEhkuOxzgZwd5KpCtFZ5ysOJlROGdkpdjasLXGCw5Xkm+tWRk513gh8VazrSNLg+YqXal0IeOVRVOJp4LOBJlzspZyLdlKoq2la0sWMl0ptBDpTCYLjWaGjA1dG7FRdKvJRtO1IktH5oasFF9btTBibORvvpv9yXmY/b5iv6/Q7wr2X48/+NvDFw9/+pWTK8cPmV55vurrnVJra1aZWTm5ydTaq01md329y+Q+sxtnt84cnTlaefBqZ/nByoMzp8zlA7v37OBIYfnZiNzKkxMnx89enDXPFcstLTw7GXzUrPT+ZOzB2r0zW602ih+9PnlaOnlWurAm96LIZOV0aU1uzblvqr4qPSs9L70+W3u25ux17lTTzzpvOi8ax0pDc02LTOYZO3taeVk6VnjSDHThdW54401jbWVN07elVUeWlornWh4NPRlSO1F5nWeu6LtmYBqvKqsbZwrFG8tbyy+Zunj7qZ+9+TOuTrRWVYafBW6EbJWpnWy8aYy8WvrJi9bpwppr316deM1U5+UlU41hrWaN5p23rfelZW2mOmevfdt4VlpSWdZ42Rr22medV22mur5qney8vGS69fLSF40mV69e793186z73F0+V12ftZ5fMvXq1dXJ13v39ef+tW9PktSZarzqjLo61TreeNZkovPq6lWrRWtEZ9gnK1+duvRF9wYI8aLz/NIXteW1lZUSreJXrxrPG88aSyvNcoYby2tDCoVLRWrLGssrlpYc5jRtDK8VqySuDT1r1hiVS3zSuLS0FrAWaSVRodBZodLgSqWVwo1mjSWlSU88rRRrnayUaK1qLS9UWmpUSFxwXErYOFFoctaoVLAUuFK0MLiQrJKkFKCQMFfoJHGu6dnSk6ZnRUqNcp7uSVRZVGpSWrln5EBJYWgu4Z4kR4bPAuUiPUp4kPDAQM7Tkie5gidDzpafJCokziU+CpJzchbsxNCRprmAR4n3km4FWwu+E2zP8dHwraFrBfcqPbLkKJIVCzccn5zIPX8G735Den/yA4gig2MAACAASURBVPuD9W8//9uD/d+u6t+u3/374vuHDz/6afZbmQ7Tuw1PDpLsMFiSeEXTjaAriZYyXgm4InBD0jUFCxKtKdxgtEDJnMRLmkzTcE7gFIMZSlcYrFGyQskKow3EW0pmKJrg3pxF47fVdBItk2gRByPQG6XBFIYzGM5AOAe9OQhmSTBD8QyDSQpGSTJByYKlszQZxfEwCSYontF0lITTNB2nYAzBFKIxhBMGh/BuCO/GKBiB21F8MwTRGKdTlE6SZBglQ4AmGA3TPxhVn5PkOQXPcTRL0yGMn2HyDNNHGL+gdAjiKQiXaW8Mg5ckmMThOIqHUfwCkmeYPqHkKemNYTRG8SSNh2nwgnpP8bvn+LPH5O4BJk8QfIiCxyQYJuEwvHkOvvkSfvM5+uwR9H4b33wVffYxuvvt3d3jbfAU3Hzo3TxG4UMv+sY4CSe9b87Dzybh7RQG4/TuBQbTNB3HvRkJ5jSckmRK0ilOZjhe0GhGkjFOFjxd8XTFkimOhySaMzBH8ZKAJU0XBExRNEXBlIVTHk1ZPOdgycGCgrWkU55MWTDl8VjgOWcbRhYsnct0rshUorlCC0U2hq8VmbNkqZKVQUtDlgbOdbJUYKXAzIKphVOezjhcKrw0bKH5TKKVhjtHVwbNFF4qPKfJWsK1ITOLJxYvNFlyuGDpnKcbJ9eObSzfarm1eiroQon5vfvlj7/9i/Po/e+K23/YBf9wsP9YfP9v9j/61Q9+zcFG86XCU8NXVm2cnhuxMGLbN1svt95svd45ubVq59zOmIPTW0v3fX7oy2Omd07tnDr1zc7RnSEnx9cSnzK9t2pv1SkTJyf2kp4sOziSZ6xwIldir9nOsL1Te2uOxuTWnjOdZ2Zv9Mmpc1/llpVOnp3M+y7PXOFV01d1ps5GVt6VRpZOlE6WRpaO131eOFJYXniVe1VksrC8cPZsZGV5Y2VlZaFZqUSjXaHVQdPCq6OCpWaN14XBlcZtpvK+zvvmZEVlROf0WYnKu8rpxokm400mu4G7etu8gYmsbIyqvC6tulhfKlka2njdWNVa3mTipFHl5fXeFgpfMv06sNe+bi19Q1/UTlZGN042bwheK2vHrgN18fJiZaNZ62njVZ3pJlOVVbU1XWabvrp8bi73ujH8dWAu7+2nb/f/8juDr7+dXQe68eKayasTl8x0me68Ki1vvKg1awX7ZERnae1o0xedl42hb+mj2r1ZbPmlLzuvL960jreedpZ2TjVGFYK9gWPbTFdeF5oVHFdvH2iJSg0bT846Pcu04DBn6ZGmpaIXryqJaoVLgY40LQwuPD0pWErcWVFLWnLSZbqytJBp4/BZwdLh0qZnBSvNLl6+5aAKCU4sKTQ6CZBzcOnLyrCDgKWnZwVKiUrNTpKcjcw1PUp0MuSk8JHBQvPS8cKRgwJbFhQGHXhaOFFoViiyI+gg2IGjg4AnRXJFzxKeeJIrVGh01ijX8CCiowRHhY6KnBU5sPSkyF7gIye5JPnbYEqSvSA7hjYU7jjaS7qRZC3hyoCNgXuBNjjakGjD0xkGG4EPhhw0Plq+oNGjDP9sAH/88Isf/i9n/6+v7t++zv6h+mE3+9Gvv/cT2/sV/GxGkp0kK4lmHM843Cm0wsmGwCUM5+ntAvVWOJmn0QJHcxItGVhQOKfpFCULBFY0XZNkgaI5TFYwXsBoioK1xk8k/pAEIwRGIJyn4RJEI9CbwHCeBgsULnE0T++mye0cRlMUj2E0SZOXJBrBYAzvpmmwBOkSggVMJiAZguQ5joYgHMNwkiZTko5pMuNgjKMX0BvD8Cl49xz2xmkySsJJHM1TNEzAcxKPMZiieArBBMEhAmOczjCcYDCEYATBEMcjBIYgmcTxFIRPSe8Zxk9pPErjEYhHMJmgdIKiKQ5fkrunJBoB8Bz1HoJvvsQ3L/HNMAkeQfwViL5Mel8F33wI/uix9z89h58Nk95LfPeY9B7A3VP47sPtuy/v7h7e9T6+u/lwe/vQix5D8I1H0HuJbmbgbhK/G4HbcRq+wOglDsZxb5wGYxROSDJB0TgNZiSa4WCKwglMZiRdYLCCyRImCwZXBG5gskDxAicLAuY4mbFkKuIxi6Y0nuBwBIIZSucEzUU6k/GYxyNJ5lKsCFpwNJVwJshE4qnGc0nWgm0E2xm+1XTO4VyChQEzHU95uBBgqtHCsYUhUwGWhk4Vnmg8M3hp8MbStRUzK2cSrxVcK7zkeMnxSqC9Y0uRLkW6EGhlxFLTpSIbo9ZGr7U4WLV2+qNTP/3R4Odfz/nf79N/ONF/Ktjf559fhr/4j9959HJu+MLI9b3fDfzGm5VT+77b9+0us1tv9k4fM3fw9uDsVsuloRMZbxw9ZuYP0yqv9pbtDDlkYmPZKdMHZ3ZO7QzZWb6W7Gjl3ou9JSeNc0Vyx06O5k7mfVP1s9JmudEHr/d9c/Ty7FRhZeHEua/zzB6tqfumyXTpTOFc6W1hWelZZUWlZelF4WiuyUmz0unC6cKZs1Gld3WWdT5rtGqdqg2rDb84e1byIFnhTZ2pwtCmr9qBbN/rc18d+6roq9KpQrLGqrrvyszVXndeNX1V9mXtTWtFo8U1s5fM1ka097YZZI3NGmPavmwz21rdeVVZVjhSWdp5VVtZe1lr3mp28aLxoslEYVjjzLXvWiOvTrdOdl41ll8M+0uvOicrQwrD60zX2Vvn2TZO15m4vNddX7ZGtVZWll4yU2pVGlVbWRlWWdJa1hjeWlEZ2vX1xYmrFa9Of+3UxbHG0zbjFytaL9qMdxnv+uJyr0pLKssbq6+Z67xsPf90rzsnKy0rKUpJzgJd+q5yrnam0bTWvDWiNrzJVNcXlSYFp5UShcSFRKVklRKlQI0mrWGNo7UjjWe5IKWRheQFpyWjlealYoXApcFHmRQG15aWipSSlYyXglYS5zStNSs1Pov0SOO3yl5paGlw7Vmp8VnhXLPaqRPFOaeFZoXmR0ZyTivDG8f3PN1yXFhVGHnSLFf0wNIdS4+SHgja4mQv0UnjXKZ7mhw5OCm4F+mWg51KcwWPCh0lPit8EHjH0FHio8QbEh84yAXeczRLoxUBBwG3ONgSsGf4JNFBJHsWr2CwZemGJHuGVwxvFdpLuGFgp8DCgqlMNhROMfiNE1/82Y9+9Gk1+G9d/9//y3f/+3/53l/tv/fxiy++pX6O4heWLhnaYLhH6SqN1wyuaDLHvQXqLVC0JMmKgY1EcxJPcTqjYIqiJY6WLFmSaEniGY43HKw4+OUf/Q+//OP/8AFEDzAeETDGYEbSSRKNUTJOo5fe3Ti5m8LbFY9mKJiiYE6TKYpmGIxROkx6CxJM0d0YRFOYTBAY42QEwTMIRzCYoHCCwQgFLyh4IWCCwRCEz0nwEvceQfgRhkOavDXphiB+AfHbsWCaxmOQjNJoiuMRCCYIjBGY4OQZ9F5ANALJS9gbxuFTGHwE4Z8Hn32V3DyDu5f4boyiIew9gJsvwe2XafgxiV7iYBjevSThSxIP4+ghuvuYhA9p/ATCp/jmKeo9hsFTHD5HwWN09zG6+dh799Xdu6+C3nMQPfWChyB6COOHIP7Gc3zzEt1Mk2ABonESjEE8RPEE3s1gMAR3UxLPeDxJb+boboLDIQwmKJ5iMELJHKVLBOc4XWG4gGAKolkaLlC8ZnBB0ymJpzwe4WBK4imJpwhMUzjHZCXYnKVzicaKTrVYCjbheMjwlOAZx1OJl4JtJd8qspZ4JdFSoAUDc5XMfTpzcGXoRoi1VgsvxxrODJ8rPtNkatlc04ViCymmWk8UWRq0cXyl5YLRnZEryxcarWS6VGRt1dqJtRNLo5Zabazc9vXWmbmRD4b/4ifvf/g6G/xLG/wuj//xaP5+/8Ovxz/9k289WLExbuncwpu1NWurNlYtJN94fbjPDgN/GLjDwB76ZmvkSouNZzvHj5nfOrVxcqvF3rK951svd1bkVpyd2BmyM3hr+M7Io5F7y7ca7XV6MvhkxdnIsxFHK45GnrXNtT54tXfqbE1l/dnokxZl5ur3/SozTV+XXp29y312cvro2LkvC6cb70tjzlrUXp81r5SovSn+YOx4C974yrrO2dqI1olrX9fOnLU9SpVLXkpWCXLxqsjU0auzk81ANl41TpWWniw/GlZp/uptaXnZV4UWjeK15o01jbOVYZVjhZOFNp01nee1lp2xneK1Ql1Gr143WnXeXgamlqQTpFaszlTldelk5eQlM1/3zeUtKaTYp0x3En3yonO6fYOXGFU7dsl45/TV687zzrNOk07LzqlLJi/edNa2TtWG14Z3mWwz/prpi5Olod29uWbyNVNfD9zVq86y1pBPmboa1WWqfa8azxrP6gEvLGmMvPRd7VRpZONtm+mub9q+a6x9/TxrvKwVv1hTSlpb2jhZG1maN6UEKRVqjW6UriTuDH21ulGmVqK2vHK8NLi1tFW0FrJzvlSy0qLUrJC05KyWqrG60KSWpBasUqKxquCoUqgUsOSkNfIs8ImASuLWyUqxQsBSwYOgJ4VLg08KnxU9EpJzftbiKFkueKXVWdCcggNNz1aftTpLcpTwqNBJk4NCBw7OFJ1YupfpQdOTxCeOdyTdC3gQeM/xjoEjBweeniQ5CbgmYEfgkcHc0C1HOwKOBKyT3hxFO0OPCu9wcuRog+N1Gp5oembpnsU7BZcw2CKwFXirwEaDBYt3ND5quBVwjcGeglUaTkj660z85E8//zx/zv7u4v/3v5a/b/p/vfvO4jff+778MxF8TG53KN3idEnhUqAZiWY4XFCwoOma4wWFK4bWFK84mtNoTsKVADPcW9BoRuIpS+cczimYpOEYxKM0nFEwo3DG8ATBOaczBGcpnJJkQntjEoxRMErvRmlvhuNxGg1BMomjJQzm6N0E3k5QOEbRGIVjFA9hb4SCFxg9p9FzevcA7r4C8QuIXuLeEETPSfCYho8ofIS9IYhGSTSByRglozQagfglikZxPE2iUfBunPTGMHlKgpc0eImDx7D3EvdGSW+cRnMIJjD5bXL7Fbh5Tu6ewncfw8+eQfQIo6/S4BHGH9PgKekNw/ApBl8lyZdR7znuDePeUxI+43CI7h7jm4ckekzAEIAhCD/EN1/Gt1/Gd7/u3X51c/MYBB/D4Ksw+PXNzTdm8d1L+D8Okz+eptEk7E3iYJTcjcDtCAXDtDeGwZQEY9SbknhCojEJRjiYkHSC4RQlExwPUThF4YSkb/akGQ4nqDfH0YwkYxiOUThhYMbBmEQTnMwoWmGyYHSm2IzTCYETBl9oOmJ4QuFCkilN5iRZMLAQ6UqgGQVLibaabDVcZWTq8FySBadLJRZWLgxba7FkZMnpQrA5IzMCF4JsjFxJstFspfjCiKnAM4GXTs4UWSi0NGih8cayneNLhbdWrDRbaLI0fCbpSssHq3766x//7O/O5F/O4J+P/J9P+u93P+jGP//xt4aUTxRfebPP/L7vtk5ttTj1+8d+tnFm1zfHgdq8rToyc8zU1vG1lce+PTq9kXxjxOFeHwZ67/TJ6ZMTR8/3ju8UXzF8NOJg2U6lJ4Oae310ciflSZlcm8rxQpOT5gdrcq1zJUqnq8zm2pyNLfr+PLCF16XX53uf9/3R6nyg84E7GV0732SDrn9feVc42XrfZFmZ+fJ+UH+e1QNT/kGWJ3KJascqzSutSyULLY9S5ExUlNWKFVacvSm9LTNdaNFYedbkZNjJ8tLpQsvcsrKvW+8b52rFG8W7zFZK1No0b+pTxxtFGyM6p2onGsdaR1snG6tqwxvHrl5erKgkqYyoPD8bXBt2seLiRG1opXBn+auXjSIXLxrPK89brz8NfK1oY1iXyca8/atoY0mjyKfMvA7cZWBLw1uvWq9bpy990/XNZeBqL7uB/vpb2fUPumzZeXnR9FWzi+Ylh7XnTV+2TjdWlJaVlrZOt8ZUihxZWmhx1rxQrLbi4kSXycLQSrHWqFrzzrPKkrMihRHl29tqUhnSWn5xvFG41aRUtNKicabr21KTWpFWklbxzupKy1KLyojGq1LzQvCci1KJUuBKkM6J0qBSg0rDnCYlh2eWniWqLKsMyQXIGTzCJMfJiaGzwoWmOae5IGdOc05zRU4M7lFypOAk0jNLCp6eFa4NLw3fCbIX6KzIgcGzRJVBpcZ7iY5WHDjbQphTfBTpQcKTInuUHnB0IMmB41yJHYYnjnOJ9zQ90uRI4j2OTjzdsWQnki1PNjjJNdkJOEuSDUwOJDkKvBNkQ5OjAEeerFm80WhvyJGhA0u2PNkqtCLpkqL/j6X3XJIsu84s8UJj1gQqM8Ld771Ha3GFR2YJglVAkQTQIImqFBHh7uFaiytdRGQW2ARppHG6QRAERQ/ZMy83P6Le4ZjtY9/e31prSXYSD0DrFxx+/WX2evHtq7/Ls3//Lv2vX//4d80X5buv/+LVL33wDl2PMF5wtqDBnIcLjWckmnM4k2ij8dbguYwWMlzwYCbAWKAJh0tB5lyOCFwbstNszsCEhjOBN1otOVswvDFipchaoLkCc4+mMlowMKdoxtFSoTGOJoTOOJ1zNMGdMbqa0asZb41JZwCDIQ36qPWAOg+gM4iCAYj6KOrDzgiDMYZjinoE3BMwINEgag1B9ADAAwgHMBpRNELwAeEBRmMQTFA0gNEAdya0PQTtXudqBNpTDO6j6CGKHmB4h4L76LoXtnugcxtdvW9/cg+CAQYPsNMLr3tB8L7d+Sa4ukXBt1HnbRT2o84duOrR1j16+T58cQ+CQQjug/b78MXbzo9uYfs9vH4btd62Wndh8DbqvA1bb9tXP5iDT/roRQ+1BsH1KLgeRa1B1BliMKTRA2o/wNaQtIcC9FnYZ8FAhiMejEkwIWjOyIREUx5OaWeEwxmhK4wnpDPh7ZkI5wLMeDTj0ZgFU96Z8WBCojGGU4qmgkwl2RixIGhKwJhFCwEWEs8VWRi0dHTlxMbJnRczES0cnVu6MWRr6UKTuWUzTedWPBfx1k4sDJ9qNpdiKflSsZnAK403lqwtnxs1M2ppxVyipWZzyxeJmHuySuTKy5lGC4tXjq8TvfR8H+tNorY3dvMqfvvK/sm3X/30/y7S/7jQf6nJvx3Tfzl+eRn92U9uJrHZp25747av3ObGrlN7yNJ97FdWbROzcXzfNZsbt01MnthDordWHJzeW73zrugmh9QWmSkym6duY+X3mMLUFoktuz5PVZ7IItFV4srU57E7xC5PfGFZaVmduUPiS29LLw+xKFNbJ6bwrOya+nVcZ/50Ez99+dnly8+rm7S5icvEVt40zjZx+tR9fXS+sepoXeNs6XThTJ0ldWIar3PDc8MLy0pDC8FO3hVGHlObW1Vae4pdbXkTq2PsGm9qr2ojTk4enaiczDVvYldKXlp+ivXF2XOcHK06WXZO5SkxR+cek+Qcq1qToxUnp89eHzPdpLJ2rHaiSVQT02NMH7vykuij1Y2WZ8c/pPri5VOiT1aeY/2Uug+pPxp5tvKS6nOmjolsvDw62Vh2TtVjVz91zVNmPnTdh65vHH/MVOPYOdXn9Flcas6ZOaf2MfNP3eQUq3NqP77qfkjsU6zOiTp21SkWT6l9zJKL1ZdEn2P55O2Tc2fnLt6fjXuM08fMnBJdx+6UqJPnR8dPsbwkupb0bNXFm0tiLqloYnJM2CmRR88bTY6GnWN5iuXJy6MVlaKVIedUnxJTGVk701h+9uKSqFLTysljao6xuqS28fI5YioVORpWCtgYUit0NOxAwYHh2vBSwtLQ2opS01zByrBCkELgJhWFJaWhtRJHJWqr9hIXElSaFJIUhhwMLi2tBKo5zDkoHa1icZA4F/jA8YGjyuDSkL2ke44OnBQMV4KWhuaGHp1qtKm0LJUoBK+ULBXbCrDh4V7A2tBSoYOAucS5JjsFtwqvMFpjspF0q8iesy1jK0a2gm0YOIgoV2AjwVrjrcYr3N7QYIHaW44PRiwVm3G816RQYqvVXIBveefPf2z/dPwXP/nN7vW/fUj+z2+yf758/j/mX9x//dUr/t9Fa8BaWwGnsLPkcKHJRERrFi5EOBXBlAcbjSYsGjE4pmBGwErKGUdLBfeGLiSaCTymcCH5hMApA3MBZiIa4+uFiuYOjtn1BLamFI5pOJPR+JmCQaMpBTOOBiyc8HYfftKLroco7MPWEHXGKJiiYBgGgyB8iMCMo2cQxoyiCYVDCsYcTTkaEjiA4RCHDzQaMDgg8BaH73H7AbaHMOzDcACvZ6QzitoPUXsQBSOE3gbgrtMe4fZt8KP37U96YbuPgj7p3KHWLWg/oOAhejmMrkYwHISdQXQ1Rq17GLwD0XsY3uHwHnZ66Po2+KQHgn4A7zrBPQrfB9fftj55E714jzvvQfg2ar0B7VsEehH8wTj6ox5q9xEYhu0RaD/AzgBFD4z0UPCAWiPSGtLOmEVjBkYUTBmakGAmwiENxwzOGJjS1kJEUwomGM4xmpLOiFyPWGcm4IyCGQNzgZYMzGk4o3CC0VzQhaIrwzaGLgUe0WjMo4WEK0nmAi4tnBoykWQm6MbylYErg9eKrQ1dGjo1dBmLhWXPAqW5o4uYr7t6nZmVlWsjloqvjFpqvPNs4+XC67lRayPmAs4lXCVy4ujC81Ws5lbMNFl6vnRy7uQ2M0Vq94lcdeUiU4tYvf08+Wn/z7/+p8r9+2P7dxX6XWV+l395Gv7qj2/GWqxTvU312vFtYvap3yc2z+KNUzsvtrHYZ34XP5e0de546dXe6kOS5Fl8SGyRmiLTh9TkWVy9uim66fHTrHmd5lmSp6ZIbZn63Cd1Glddl2fmcOMOjlexKVN/SGyeqL0Tey8PTpReVKkpMl9m2SFNV971KHkDwCqOj6ltvDwnuvGmUCrXZs9YwfCB4VLSXJFcscqZwqrcitKyOhZ1rHJFC0krK55HSBObKnaFV6XBhSS1FrVmlWaN4bWktaJHp/acVEqejG6sOsf6Y6xPRh3NM6aJ1TGrnXjK/FNqa8MuiTl5e3L6mMpTpo+xvGT6lOnK8VMiL+mzrtyerLwY9jdd/xjroxFHI54Se/LmFLuLtx+9/5C47ykaTpy9OqXqmKlzpi6JfOqac6wvsT8l5pjJcyrPiTrH5qnrm1ifuu4Y68fYXhL3mJgPXX9K4kviP2S2cbTJ1PnGPb3OLjfZ46ubU9cfU31K9JOX3yXxxdmLlrWWl655vIkrbx676pywcyoLwy6x/Zi4i1MfMn9K1TFmTcxri4+OPCXqYujF8pPjTUwrSxpLS03qWNSWnr1orK6Mro1oHHt65epYVrGsY9k4fjQ8l3ivcWlRqUCtSWNZpchJs4qTUrBSylKJnKNCsUKxnOPGyUKRHQWNFbknew1rQwqGCoprrwvHG40bgU9GHK0oFa2cOFlZU7Cn4V6Ge97JBSgVOQh8EHBHQSF5YeRe4q2Ae01ywysrc0lKyUopDlLmUuwwrDjNNd0btFUgl7jQdC9QrvBeoJ3ASxJtON4zsadyx+lOwb0SK8Y3ku053hG4odGStNcC7jTZiWjLgy0LcoF2BM1hZyXxgqMVBWsBF5KvBN0SOibhG9r6eUy++ubTH58GyW+P4n9/d/Nff/v5Pxbd9V98+bPsr3zUY+0pR1NJJwKtBdoYMqbBVEQLBecCLiRZcLKgYMnxUuI5j1YCziWZCjKmcMrxVNIJBWMczEU0Jt8jWac0mKDOmERD3Bmz4AFfj8j1iLQfwusR6PRANEbRFIUTFE4pnHE4JWACwZyAOYYzgiYIj0k0hq056oyjYI6jCY5GBDygcADDBxQMYKsHO3cwGMBwRIIBunqIrvpRa0iiB9geR+0JAA8g6oOwh8JbeN2D1w8wGCHYg2EfBQ+kcxe96NHwDrYfYGuM2310fQuu7sHVA3g5jF7eBi9uo867KHwLgjftl7fBy7vgxfvgZR8Et8HL9+DlXfDiLrx+E/zoTfTibXj9bXj1q7D1JgJvrqMfPIBWv3M16LSGUThE4YiAHgnek6AHgyG4HuPr58k5JtGIwTmla4IWJBiR1oxHCxbOeGfCwYzjOSczGs1Qe06COUcjhqeczDkZY7ggdEHxnOMpJXPBV5qvDVsIuNJ4achckznFC4pnvLPQwUygEcETShaSziVeKroQdK7J3LKJYYtELyz/npru2MSxqeUrJ5exWsd65fQqsUsrl4qtLFt4udBs7fhMo5HGc8/nli29mGm+cnZh1cqbpTUzJZaxWKZ66dXamUVsV7GZZ+79Hyc/H/7y83/I8f+qo99V5J+K9J+br/LeX3T9LPHL2Gy93MYy77q147tYb4w8xCpPddGNd15vvckTW8S8SHWZJlW3u03cNnWHzOapLrpuG5t9Ny66aZG5fWrWsdvFbh+bPHWH2G0UP8TikPB9zKvMNjdZkSaHVBepKhJbZ9kx9afUFbEtsiTPsn0a5zfpxtoxolttm8SWBpeG5IbnWqwE3WqeS5pzVih2dKoyqlSysKrwIleo8LT0ojSqsfL7a0tLayO2nBZWNJblHJ6seoxNbUUhWSFoo1lleKnF0dtz7EujK6cfY3XW9GTlY+KOTlaaPGb6setOsX165S/P3WlnjrH8cBNfYlMb0jh6yfQl1UerLrF96upzzC9OPFnz5PzRqpMVH2J1SW0dq6OVH535tXcfYv0h1R8T/RTbS+rPXX+KVa3IY6w/ZP7s7FMaP6bqnIqjkydnH2N/cvYUu0saH615yrLvXnWfuv6pGz9m6WPqn1LzmCWnNKlic+7aOoub1NVWlVqerHxKk0qZszXnWDUxb6wsJC0MrmNxyczJq9qqS+LOTp29qh07xry28qTkk1MfU30x/KjFObGN47XhjVFn506JffTyonkjVc5ZpWjzvYZIFpY0MT85frG8sbzwKjeoseTo5TGzpRaN5rWhlaS1EpWUhdQHwfcM7EmQU5pzkq8yWQAAIABJREFUWAhYKlpqXApYclQKWlmaS1QqWkhcSHgQuPaysHLPUWPp0bKSo0LAvYgqQypLS0MaywvBNoTshNgqutd4r3BuRGlFzmHBYC7w8+Q4UFwwuhFwo+FW4T0nB84WMNxwuFV4LfCCwCUKD5TmjO0YWpBgI+lWsRUNdwTsKN0Kudd8b+SWky2JDhLteLiXYC/AhoU7w+YUzFG4hsEW0w2je0a3lG0YXRHYg62/lMFPfur/eP1N9x9y+28fb/7P33z++/Pn9eD1rz77wgffCjgTbMvJWoCZADODpgrOONgothFsTqI1h0uBZxTNCZwxslRixvGEwpEgc8FmKForOpdgJsCUoQWlM4hGIJpQOGVwhIMeak8EHMFgAqIpJgtC5wRNSDTC0YSBGcNTTCYUTyWcsmDKwJiih+h6hjozAKYRGkbRAEYDFPai9oSAEQx6YaeHogFoj1HrAbTHMByg9gB3hrA9jsJhBB9g1IOt++hFD1zfwes+joaU3CNwB68fyPUDad3joAeuB1H7AcEeCN9H1/e4PYhavfD6XfSyB9o9EPUIvAXtW9C+B+Ft0Lprv7ht/egu/KQfvOh1rt51/tst/OR9cHUfBt8G7V91wm9a0Q/uwutReD0NWsOwPQDtIQ57OLgnnfuo9QDbExZOKZxIdM+ikWITTmcErQRZcrQk4ZqBKQ2HOJoyMCXBlIYzEq5YNCedmcRLKWacjxkZUbwQdMHQBIdzDjaKzmk0ZeHWs5Uic4ZmjG4MXYtoZ9hK0RnHM86mgk0lWRu2kHhm6NLLueFrx9eOLRydWjqzZGnZXJKFpEsrx4aPvBhZOrVypuRU8amXQ0PGls28mnuxcmJl6dLiqcILK+dWzrRYOrv0eunEKrFrb3feHrJkkbhFqtdddftZ/OXom/R/NuifSvRPBfrnsvvPzU8W739544dO7VO36dplLDde7bw5xOqQyGUqtpndxmYTu7KbbhO9Tswu8fvEr2O7jvWh6/NXafUq2TlZxG7n7N7brdNrZ3fOFVlSvUrLzG+NLhPbpKZKXXOT1Ddpkfl9LMrM7J2sU9tk5njji9QdsjjPfJG6qps23eyYZWXs80QdHC48K63aS77honCusqrQvHHy6FTpZGl45WiTPF/R8Mqr2slS4UrTZ//BKdaNlbWilYBHI2ujG8svXhytqBQ/alkbfoz1OXYno2ujK6ePiTm5Z76FPHpTGlk5dcnk2fOzkycnGidPqbuk9mjYyYqjl6dUPaby4mijyNmbx/iZwSdOsbo4c4r50bOjYRdvTolpDP9oxK+t+ejsB6e/i82Tc5fYHWNVW3m06uLko5MfU3vS8mjF0cuj009xenbx2dnG8Ecnz05Wmj+lySV1HzL75O3JqA+p++vMXxJ3TuMPN9nTTXJ0pjb6KU6e4uwxyWrvq9jWTl1ic/Kq9ur4yh8zc3T85ERjxWPqGiPOsbwk4uh5afjZmSern/uPx8Q8Zv5o1Nnb2upj4p5S89HJi+Sl4KVkjZaVFKXkx1iXjjSOHzU7avY9xjzWRyNrIw6K7hkpBD8IXEhSS3JSvJLyIEntWGNJwWDOo1OsckUODDYSVxzmgpSG5goXiu4VzR3fabLmIDe01CiXUaVJzmCpee5UrunRsaNltWIFJweK95QUktea7xncC5ILVCqYC5Bz0mhaCJRTdCDkIMmSkyVnW4r3FJaKrVC4FzBXdIXBlsMDRzsSbnBny6KNgHuBtijaYHRQYiPIDHbGnasVig6c5pIcNNoosJZgp/BBsZ1kO85XCC8Q2AiwVXhD8IqSFcU7incMTVn4Vka//NJ/+f6nn52H3d832X/+5tP//E3219Ob0c+/+hP7xuO+AlMVbhxZGT5XbK3kgpEVQ1sOFyRccrjA4YLTlWBzihaCjwieYDSMOlPy7FMiU0bHGE8RmmE0Y3Au0JTBMYEDFExFNITtEYRTxsYETTkccjBkcMLglEVTjicCDkl7hK4nDA5xOGN4CuAohA8R6INgCFoj0B7BYMbgCIUjDIYEPfsw+jAcos4Atwew/RAFAxj1n2lRMOwBeIfRHQ7uwhe3wdUtenkLf3Tb+WE/an0PKOwEd+12H7QfUOehc/XQafVg5y5qjzDqw/Aetvqw3cdRD4BBGI0g6EdX/ejFADxLXju3UbuP4Zsw+LYTvI/QD3rR9Rh2Jih4AK0p6IwxGJBoTKMpjUYkGJDOmMGRpH2OhhRMKZiycMLCuYAjFCwkWhg4YsGUdeakPaXBXMG5Cifsei7AlKGZYHPF5gItBZrTcMbChUQrxeYMzzhcOD7XbKX42srF90+NzgVcW7bUbKLIzKCNRSsN5xZPLVk6vrZ0odHSkqXhK03Wmq4V32ix0mRiyMSLmWdThcaaTmM982piyUjjuZNLL9dOLTWdaTi3bKbFXMu5EuvYLKyYS7x1euPENpab1M1TN43lImarG/fNj7OvD73P/vBEft/A31fi305f/OH0p5tvv/ksnqZm4dXS823XbRNzSOUu5ouUL2K+8XKf+kM3WSV60/Xr2G5jt03iXeIPWbzrJnnXlaktY1d6f+qmZeYP3eSQuEPq8647fpo2r7pFbMvEHF+lVeaL1D+jq06v0yb1l258TO3pVdK8SveJKzLXvEqqblYkcR77PPZl5ouuLBNxSkwpeaFNrnVlRGlYZXhpWOF4rkmpUa5AaVgZq42heSyqhB00yg3PNT962xh1lKQR6GzU0ZhC4EaTxvLay6fM1o4dnThZdTbqaNQxtoVTpRPH5yKCk6fMH7P4mLCTI0+xfozl2YtTrB5jdbH8bPgl1ZfMnpw8a/IU64u3j4n9cOMvqf74Kj4n7piJcyoeE/UYq9qyUtGzYRcrzk43Wj7G35/PNo4dE3FJ7NmJk6GPsTpaVRl+jNXRmXMcn2J3jPWHrj1b9pTIo5eNk40XpSWVQo1GOWufNf7YtR9eJU/d7KmbPHWTpyx59PFjnDzDFo+xOnn7XTdtjDilpkndKfaFYIXiOUeVQJWkZ6cujp09KSytnDg5dbTinKpLV54dO1tx8fLkZWHJYybOltaSVIY3GjeKno08G1FzcrS0cbLSrNC0cqK29OhVrXijeWNZzlGjRKV4qWllWM5xyUkpcWX5QbHa4gOHB052lDRWNIocNa0M2ytyUKTQ9KDQhoEdBwcBS4kqgWpFGsdyCQtFcklygXIBK4WPTpQKHzjYkPCgaaloyUklaS5goUEuQS5IIVGpcCnxjoAVaa8lXku2pWDHojWOdozuON1RuCHhVqAVA0sabCVYs3DFgy0NNyhcM7RiYM2ivUBrGK6i6MDpQaEl6zyb71Y43DG0wWAJwhXFKx6tePDc19tKtqFkgaMFixYsWjM4F3BAO9/G5Od/9eMvy8Hnv33s/tffZ//f3736l1N27H/+/us//1Tc8taUB2tKllpOBV0xtOFwyeFS4YUmC0PXmo5RZ0rhlJI5I3MKZwRNGZoKMhN0TKIpgzMOZjyaK/gchAxpOOFgwqI5x3NJJxRMSDBgoI+jMQVTHo4pGFMwImGv82IMgiEI+tH1XeuTh6jzAIJ+1B5F7QFqv49evo9evgtf9GHwDoQPBN8F7VsY9gm4hde34cu78Opdp3ULonsEBxg8IPg+Ct8GV/fhDwfw5Xvww1v04j560YtaDzjow04vDN52Wr2oPQxbYxDeh513oPUete5g5y5q92B7AFr9qNMHwW3U6sNoiOAAtO+jF7dR+23YeQeDu6hzFwXvOp3bTviDYdQeRu1B1BqSYEbAiMEeDfug8xBdD/H1A2s/0LBPwJBGE9xasnDGghG9eiBXY4kngsxZuGSdNW2vSHvOo7mEI9qeiWAuwZiBBxLNBFzyaMGjKQuWCi4Nn0s25XQi8EjRkWJTSWcMzRiZEDIXeG7wwtGFpXMNZzqamWiqOgsD5hrNDZ0ZMlNwJuBS0iXHC443Vu6M2DiysGRm2FThhYWzmE5SNdV05cgmZUvH54bPtJhIMpF4punax3Op1kYuNJtputB45ejas6Xlq8StMrdI9TzRi1TPM/ntzz/76dPc/L5B/1LBfy7R7w5f/C7/2e7929fJwul1Vy9TtUnVQtNNzJeOrFK+zfQ+NetErVK967pd6vdpuu9m+yzdpX6XxrtYHRJddH3hTOl1npry06x8neaZq1/HzeukzHzVTeqbpHmd1JnPY1ukvu76OnHHND55f4r94+vs/DotE1NlrrlJmm5cZe54EzfdOI/dwauDZaWhJydra0utay0KRQpNc0VzxUpLa89yhUvDKs9zx3LHK0e3Eh4ML7QopWyMqgwrLausODr9GOvaicqJY6qbVFQxO3l+cbrW8uhM7fROscKLY6LPsfoQ68fMnTLfJKxUqDb8HMvnXt6jkx+cfrTqEsvHG3tJ7VHzo1GN00dvLrE7e3Ny9pTFlZelo5dEfezqS2rOXZdrckxE6fnBiMqK2vKjl7Vlz1dJj6m5xLJU+BirU6LOiaq1OMf2ktrcsCaW5TOswvLSssqJOnVNos+xPFn6sWs+dM050U+vkqdu8utPb37zxaffdZOjU5fEPCXm0aun2B2trBS5xLrR7OzVOTaNF7WnhSWnzJ1TX2t89jhXKNekifX5JilvXNXVx0SdHD8+ezWeuxeeV4qUhjYanjS+WHYx7MzIUaDGykLzKpGF54Ulp9hUklUKn2JWKlgJeNK8MqzystC0VqTkqDLioGXtRKnYDuM9JqXEBYe1oZUhB0NyTStDK0VyDnIOGkNLgXKCKyEqw0qDa41LAQsBcwELRUrLCoMPEixJe2fQigZ7AgqKdjzKNdrSYM+iPYsKiQ4cHDjYKbDTcMPhToCdREsKd0IsEdkgsCXhTpO9oQsarki4pdGeBDvSWZH2RoKVACsabTBYRsEiaK9htGWdHe3sOdxwshJoKcAUtZass5Fgq+Cagw1HOycWDG8ZWxK04GjF0ZrBDYE7QTeSDGHrV6r9k6/MT9fvvvqH8tN//Rvz73+X/O/fxL9e/njw519/Ln8h2n0aLXG4V3Cj0IJEcwKnHA9FNJPRlHbGqDNjcErAHMEZgXOBJhwsFF4qMhNortCEBQuFJhxMJBpxOCRgzunGioXEI9QeovaARH3U6cPrAbjug7AXdQagMwHBMGgNo1Y/eNGLXvSiqwfYGqFwBKMhDge404ftXnjVg8EbELwN270ouMfwlqE7EtwGL3ph+30U3KGw/z3XNnyAoA877zr/7V3r/3of/NE9fNlDVwPa6eHOPYnuaPQWtfugMwqDQQTeR+EtbN+Dlw+ocw+Cu6jzAIIpggMQfRt03oKgj6N+dH0fvnwXXb+BwTsY3UWdbzpX33Su3wStH4yCziBsP0SdIQiGMHoIW8Oo/QCjPgx66KpHXj7Q6wFuj3Brhq/mPByTcEw7I9Ia4WiE8RSjDYdrHs1oMGNgzvGKkw2FUwomAg85nDIw5eFERFMePeNDphTPJB8p8iCikQBDDpaKLaSYcTYTaKrp2NCpwVPemWswdWBsgqkIl5rOJF0autB4yuDGyJUUM81nhi8UWRq6sGJu+MyQZcLmni9iObNk5tkyEzOLZ5IsvV54vk74TNOF0nMpVopMGVwYuYrlKmErz9ax3iRu6eShGx+66eZ1Nr+xgxv7Z7/49KuPs+R3Jf1dCX5fyj802f/K/7T3398mepmYpecLw1Za7hJ7iNU84e9EsM3kITPb1O/T+JDF+262u8kOr7L8VZp3k/omLl/Fu64/ZHGR+SLz1essv0nzxJexK2PbZL55ldY3adO1TerKJM4TX2euTlzhTGV1E9tnnkfl+Knr89hUXdt0bZ3qKtGnzNaxKhW9eFlbUWh9IKIRshQo13hL4Z7i0rHSi70ihWH18xmlU+fUVkaWklealYpWhtVO1qmpE3VK1DFWdWIrr06JOGWySnjt+MmaSstSi9KqXIvSiYNhlaWPifzQ9afEVY6evDx60zjZeHaMxdmLizWP3h5jnntysOKS+NrrJvN1EldWn719jM3J69qpyuuDYo2TtVa1lZXjdSKqRB675pzKZzjHJbWFRoVjteOVIaWlTSxzDksKSoZrQU6GlpJUip2sOlrdJP6Y+drr801aZe58kzzeJB9u3MWrS2IvN8nTTfKYxU9d/zHzH7Lva4PfvUo+pPElNY9dfYnV2clTrJ9u0o837hyLY6JPmT95XQl0duLs1GOsnhJdOVV9ntVfvM5j18Sy1vTiRKPIh8SevGqsbKyoNDtZebai4fCk2NmLozeV0aUmuQKlxrV+dvnxyqLSgqMllaK5IrlktVM7HuUsqiQpjSykyDmtFGss37OosWLPo9KAXEeVI6XChSClIHsS1UoUgu0wyiXfUVhLeqCgMbyQ+MBBqVht1IHjXKI16WwkWCu8FnjLyY7jDQE5RwcabUnnwNGOokUUHBTZcLBlMJd0I+FW4SUGaxxWkm4x2BCwQtECtNck2FGwx9GORCseLkW44nBFyRyEaxTmAhwUWLNwz6Jcoq1EM9pZsHBJwZKCnQQHhTcYHRjPNR+TaAjBlrCciQ1nGy3Wgmw43SixEWjOggfc+oa0vk7Qj3/5+Wd1/49/e8r+468//3/+5k/+If/Jsf/FN198lcK/Utc9+smMdTYMLxkZ4c6EdhYimnM4ZcGCgRWjCwLnHM0FnPFwxsCM07mgC4kWMpop+KDQSOIxgVOMRhjPKBrCzgAGAxgOYOs+enEfvuxB0IfgAQTDoPUAWoPo+gG078H1+/Dqtv1Jv/PyAbT7sNUD1yMcDEF7AIJbEPVAeH993QfRPQIDAocI3LXbb8PWPQ7uYOeu077vtAcQ3EfBLXh51/nRIGwNQLsHXvTQJ/fw5bvo6i18eY+v+6jVB8FdO3wfhPewfQde3MLgDqLboHPXab3vtN6HnXcAvAVRLwoeOu1+0LkD12+Cl7ft634YvmldvWlfvwtbP7iPrntRqx+1+lFniNEEgFmnswDhGHVGNBjxYCSCMe1MSHvC2hMaTGg0hp0pDqYYTREZITDj0YQFYxLOMVwSsiFsDuEEgSnDU4GmPByzzlAEYwYmBC0InBE4E3RmycqSuYBTDpeaLjSfaz5mcKroRPO5pRPZWRq0MmRh4FKj55xqY+VCk6mCC8O3Tq+8mFs2t3xi5dTKmaWrhK9SufZi4/i2a5aJmcdi6unUsrnjc0uXnq0snrJoKfHGkJUhS8c3mVmkZtP1m8wtvd15t0/ibRpvunZ+Y6Zd138d//JXP/3qN1v8P/Pg92Xn93nrH9c//m3xlw9/+S7VKye3Xu7TuEh9nvm50w+aHrq+SOM8jQ+JO8R2l/j9TZq/7uavs/J1dvq0mydmF+ui66qub26yMsu2zuTell4frM6tqtK4vkmK1NSZzWO3926t6cHrIrY7w0snd5rttWySuI5dk7rCy9rzY9ccu/aUfg+XbTRvrD4aUytVCFoqcrB0JUCuSKNpKXGuSeF4Gaut5nur6tRXRtaa14ZXmtSalJptFS2srJ2snTjGstT05PUx0Y3jjVeF1eduXCh6kLTy9uRNZWXlxNGzs5NHZ+pYl5ZWnp8yvVN4b/mp60+xKw1rEl54WsX6cpM23eR0k53S7Bjbx9RcvDhbWVtTWH14hngbkQtUW3pK3Tlzp1gdHa80P3pzUKyQ/BT7JjZ1LEoDa0cryxsrzk7VnJUcV4Y0Tp98ck7Ty03aJLr0vMlUlenTq/jcTR+z+ClLzok7xerStefMnxJ9TsQpkU9d//FVdkn9OTaX1Hx45R9T99SNP9ykT69uHrPknLja2cbbj6/Sp8x+d5P8OvXfJepjoh4zfdD44eqPtgyUFp1i/pia2oqTUyevLl7XSjbGVFYWEh0NOTnRWFZZXmlxdvwxVo2RpWKNEbVhlUW1g6VFpSGFxqVildWF/V59UQpSKlYbVhlcGXzgYK/QXsPC4NLg2rJCkkqykqM9g7mitZUHgXKJ9hzkFO4w3DF0EChXuNS85LyUdM/xXpCNQBsJD4btOS0oLhnZE7wG7R0JDwxVSm4QWSOw42THyYbjjSAbGm3QdS7DgyIrDHcM7yjeUrQWaM3BhsMVDVess1FwLfCW0Q1GGxTuRbQWYCnIkoOtwjuNNixaU7DCcIPxGkU7CvYUrTHcM7IhaC3YlvNS2Z0UG0E3gm4NmwswI+ESoXEYjSi6j67fRS9+aTpffaX/bP7Nj/9m//m//vqz//y7L/7fv/3jfzh8Ov7551+Zn6n2Pb1aK7Qg4V7CrcErxyYknFA4xdEMtWY0mnM8F3hC4UrKCULPNu85iYY0GlEwQtEUwiEEI3A9J2Gv3Xrfunog0QMORijsI3ALn/cKUR9cD8BVP+zcB9c98PI+avXCYADbd+HVfdQe4c4IB4Mo6EN4Hwa99vUg7AwQuAva/TDsh+Ed6vRw+EBgPwzuO+37oN1DYQ+HE9gZBe0+Dvuo3Qt+2AdX91HrbfCju+iTHm7do2gQorsQvAGt96TzDkZ9iB4AvA06b9vXb9ovbmH7PQrfhMFdAHpB8D66uo2u766vH162hted99ftu3bnB3fwkz666oFWDwR9CMYIjqNgEl1P0PUQtcYkHJNwTjsT0hqzcMLhCEdTFM5INCFgDvEckSmNpiyaUTjF4RxFc4wWAs8YmJJowcONhVPemYhgxqIZe15xo7miM4PnCs0Vnmky0Xii6NLIuSRjCWeWTQVaCrjSfGnUwvJtIleezRR+1npPHJp5tkrk9kZtMjFzdGrVzMm558tYrqxcKro2YuXMXPGZpmODZp4tLFtZPuVw7chcw5WhG8+XMVsmcp7aaeIWiVmnahmblbMr75aJWWZq0dWLV/H6s9d3n3X/9O5nX/79QfzhhP/9BP6tZr8vfvZPxz+7/9n7G7dJ/Tb1WyeXTu1uuptusr9J9t10n/k8s/VNXHW7uzQ+PKdSmS9SXya2SNQh1Xlmq25SpkmR+EOi97Hcx7qIdZW5IrOHVBddvfNq4+0uNvn3bHNVOF5YXnhTWLtX4pS5JtGloXVimsw3malS3aSmtLyx6mLN0aoljXLNdpZuDC4tLRgoBCwdLVK592Jj2c6LMjOll88ZVO3Y0fHK8b1lhZdNbE+paTytDS2tqrxunGhik8fmEMvSi8br0qiTk6VmjZNHx2tNjk433tSO1p6du6aKVRHLY2ZPqS4drWP1dBN/fJ08fZqeXvlTN75k6Tnzj6k6e/7rm/iS+lKLx8RcvKk0vWT60tXP+95S4kqSUuKDQgeNGyMqKfeCFpYeRHT07LFrT6m9pPrjTXLJ/Kmrz934kqSXJLlkrklF5WlhyClRl9SeY3tJ/CWNn7r+MVWXVD9m5unGXrr2nKnHrruk/uj0h258ie1T5j/eJI+pP8f246v00nW1l8fYXG7Sp8/Sp0/dh6794M2jFRcvLzf25NiT42cvjp4VMqoMuWTm6OXR0rOjB4pqqysv6phVGl9i+ZjqUywvsTkaVmvWeHXO1NGySqCTo7Wnlae5grkAhcSFoAeGGk1LAUuBascqQxtDcw4PAu0UyB0+GJJrdlCkMqyU5ECjnIODInuBK8cKgwoJC45yQTc0WqP2joENAXuBSkO3NDpIelBkS8NcwB2OcgL2OKik2BOw53AvYC5wzknO6Y6gLYNrFu0E3jNQKbhh7QUJ1gzOcbAk0YKAJcU7RZYkWLNgQTsbRVYS7RXeMbglYC/wlqONIAsSrQXYarQRcIHDNcMbhnecrHG4Qp01BXuBcwx2DG0VW1GyJnCJO0sWbSxbKTJH0YLgOaNTySYKTwSckGCAO+909KcJ/Prr7OvZt/F3Y/WHc/off/vZbx/T4jZ7c/OTL8BfqqsRuV6Q9lrTpcJjjRYCTnFrStobgecMTQiaYDznbATBEqFx+3oYXD2ErYegNQw7A9AZwc4EBf3O1QMIBxjegbAftm+Dq1t43QuvxwQO0NVd+MP7sNUHV334wz7q9BDofz8wWmMSDlHUB9EDRT0U9qPr++j6fXDdb10NOu0eCN/C8B7DAYb9KOh1rnvRdZ+EPRxNaDQE7XsUjCl8CFv9sDUAYR92boOX74LruzDoB9HzvLnjYR8GIwh6MHoPgtuw3QtbPdB+B9q/Clt/ef3yXbv9q+BH34af3AetYbvVv7p+02q/uWr/oB/8UT/65AG2B1H7IWyNQXsIWz3wcoivnoWCU9Re4PYMXw/A9T2K+hhMMJigcIw6KwzWFE9JZ8aCpYom7Puu/FJFcxlMSWfJwrWIpjwa8c6MdCY4nDI05Wgi0UzjhUSLZ069RAvFphzPJFolbJnglQZ7iRaSjjQfKTb3z9xyvHRkHbOVJdtYzRyfx3SRkIWnS68WVi68Wjoz43xK6UKKpTZrrReajlU002DrxcaqpRYzxyeGrmI1c2KRqEVmp4mdxmYWq4UX69SuU7dO3TLRy8wsM7fM/Pomnb/K7r6Ifzn4xZ/8tmF/OF7/7tD5Q6H+tel+N/vxL796G/tdkuxTv8n89lW2eZ2sXvlV120yu/Fq53TVzaqb7iH1+8TtkrjIfJmZPFOb1G5TfUh11bVl5veJWjm6cTxPZJHKPBVbLzaWbrxYeb1PfZna3Mu9FwcnCidLJwvLS6cKJ5pUVYkpnKljl8fyEMtDLKtEn7wqFckVe/6C7TTbSvhMos41zS3NY7ZzbOvZ3rOdQbmlpRNVzKuY155VnteJrDxvEvW85CgMLjwrHDtoWsfm4OTO8zLVjzdJ49Qp0aUVhWY7EjxHQ2cvj5YevaycPKb68bWrHX3M1DlTj6/Sj5+9PqX2lOk6Ec9+8nM3/u51eknMJXWPmX1K9HeJfUx849QpNZeue/TyqNnRsKdUfffK1TFrUnGKWWP5yevKiGNizok6J+qx6z7c2O9ex+euO3f9OfWPsfuQuKfUXDL1+Noeu/qYqSYRTSxOTp68/u7T9EPXPXp7tPScqmMan1J7TvV3nyZmTsIGAAAgAElEQVSX1D6m8WMaP6X+QxafnX1K/Hev4qeuqi2+pOqxa55eu8cb/fFGP6b64vXZ6Uvmnl67sxeNl2fvTk4dLTt50VhayrAx8BLL0srSycrzo+eVIedY1oaeDT9qVipSx6Ly9GhpzdHZydqLwpLa4saSgoNaoB1o1QIWLCoV3nOYC1xwsiNwz+Fegq2IdgptBdpyWGhaKLojwUGALYvWCJRWHAzKBdyh8MBgbcgWdzaos6HRweAN7ex5tMHhnsMVbG1xsCOgMrTUqOS4Eqj24qBRLsHR0JzhHQUHAdc4WJNgQzq5hCva2XKw43BFo70hW0XWAm452uBgS8EUhxMSLXm0UdGCB0sc7hk+cLTFwZp0NjJaK7AzbEmiLUdrDlcCbiVa4mBF0QIFOxxuGVhzsGZgTcIlau8k2Eq0YnjB6JzilWRzQRaKrBRdSbK1fEY7Cxn1wctfgU/+7BX8/O6r7Dy5+f1T+l9/2/3P/5H+/dovfvH6K/fnon0vWnMRrQjYEDiBrWH4yQRcz0k0xbAfBXdh667TGkXRQ6c9RJ0H1L6HrXvU6sNgCOEIw3twNSZogGGPgHvY7sHWHQwGUdhH1z30YoBfPOBOD14N8Iv76OUAdm47L96Fn7wH1z0Q9iC8g1EPBw80HJCgR6M+A0MY9GD7PQ7fQHSL4QPFQwIfYPs2fNkj4YChPgE93OmF10MYPkA4AOEQR30Q3EZBD4L7sNML23egdcs6b/D1O3h1h67f49Zb2L4HQS9o3Xeu70DnXdi6DYNbGH6Lrr4BP3offXIfvLxtX70JOm/a4Q9m0ct+8MMH+OIhfDGJWnMYTHEwxO0hbg1pOCDhALTH8HqG2kPQHhDQp+ABghGCEwzWOFrgcCGihY6m4nomOxMOJyRciWDOW0sWLmg0Rp0hhSMBFywao86YwDGPZhLMGVxysuDhUgQbRbaWLySYKzizeOrg0oGVRkuFZxIvtVgYtrBs4fjKsaUmOyv32qyV2lixdHRq4SKhy5iujFwpvRBiqtjS67V3G++nki0smalwGYtV7NbOTryep3bm1MjKuddLb+fezL2ex2bq1MLrVTdZZfE6sbvE7FK/dHIZy2Xq1t3428/8LxbffPGPJfl9Ff6hAv9S+n9//JO/L7/+1U8fumZ7E29fZ5vMrTKzvrGrVG1Sc7iJD6lbO3W48btEbr3YJ24fmzwxu0RuE7VP9SE1h0Ttvcy7qrxRVSwPlhcxKxK2N3Lv7NbpjZdbr3aW7T3NM110XZ253IoykccbX8a6Ts3O6Z0ShWaFoWXM60xXsbgkpnK08nqv3M7avRalpoWAhZVbSUsvSs+qWNXJ/0/Tm3Y5jp5nmvpHM5YqM0gCePd9wUJGZmqpli1ZbUktuaoyMxYGI7hvAEFsJCOySvLpcc/xTLut0WIfz/rr5kN2n4OP+IznfXDf73WZytLW0sazyvMuU6dEtjFvEtl61jpSe1Z52cXqnMo2YZ1np8R2sW+crDxrM9sk5hSrNrZtltSJaxLdZfZ56F4Sc/GqiUU3NJWXtVen1LyM3Hnknt+NLu9GzdBe3vnzdXweZc9vkm7oz1l8ieOXLDvF+tPQfdYQfRr5c2ZPmf39KP79KP6UmU9D85L556E7j8zzUL1k7hK7b0fZ8/Xwcp2ehr5L7SXRz4l6SeOX4ZuTj58zf0nN89A9Z/rTtasS1WamSVXt2dnS1rJzqs+JfMniS+pfhsnLKGlT//I2+/Zddhklp6E/X8efroeXNOuMPQp2Sc0llV3Kq4S+jOy31+45FS+ZfB7a56H73XX6aZieh/ZseKfFydnOiM7yT5k/e/Xd0HzK9DmxtVGX1HdeXWLxKVGXWNSaNIo8e9EYUhlSG1FrXklyMrK1pPG4cuSo8IEGtYStpSdNagZqgSsOGkWOguQUFQrnLCw1Onq+ZWBHo6MkJUd7DPcM1I6UklSCFSQqOShotCdho3BJowNFleQ5CQ88qhQuBcppWPCwlDBn0dHAo44OHOxwrzZ0i/t7ElSS7TE4iKh2OJdwS8EGR3sCShYcJaw0KyU+cHQQMBdhzqMt7q9hr+CgkGjPwj0b7ERQMHIUrGBgjwc5C0tDqlhsON6iaI/DLQ3XGi1psMJBrsQagxyDPQWFwlsabkm4w+EW9ze4t6FwTvFa070hSxKtKNxgUDCyY3gn8E7SveZr0t/T6JYMfmnh3/7d2yz/Kv2X9vr/+6f0//3H4b+c3j1P3379o58Mya/wYEzhjEZzMBj3X88ImHM4gb1H1Jug8AmjGaMPBExw9IDDexLewcFDePVEwweJxjScMDBGg4/RFx9x+JEGj2TwhIMxDidsMBVkQuGEDe7CV08ovAeDezKYMHQPwD1EY4LGKHyi4QMB9xiNCXoQeMzBPY0eKL5D0QNBE4ruaXjPojEB4wjeQXhHggno3cPgDuE7HHwEP7iF/Q8wvAHhBMN7FN2S3i0P3sOrD+jqgfdvyNV7GIwReoDwFgxuQX8Mg/uwfwP6X6PeV+DVR/DqBlzdRf33YPBhMPje4uqLGehNSf8x+mIa9aZR7wkETzi6g/173L9HV/dR/xGDRxRMaTCh4ZTBJYUzBKZRtCZwyaIZDqa0P6O9OektOFpwkCuQK7CiYEHRjMJHhh81XUi8E2TN8IKjpUQrSZaSLATcWVZYuTVsqdBS4ieBHgVYObIwZOfVVokVRysVPfHBwvNNKtaGrAXZCbFnIjdq69XKi1VCFxavLNk5k8d6k4rttdkkZhe7jdPrRK4TtR3G6yyeOz1zcp3YmeHzRK9jk8d25+w+9evUL2K3S+P9m2yT+K01RWzK62yb2q0X29jssnQ+TH85Mv9p//DuLy/4Lyfyr134l878+fLld8vf/PLHs9TthulumOxGvhi6Q6LzzJbXaXmdbhO9GepNSrcOlamuhv6Y+SK2RWqOQ1ukukh1kanjG1uNTJPYg2WFZYXhR2NqnxbeF4kpYll4fkxVfe3rN0kzTCpnSi+KVFVvkzxxZeya2HSxOjnRxqJNRBuLJpbt0NSpqWN39OaU2lMsKo1rwwuJn8JerkjrVW1UZdhZs87JU2aeM3NORB2zJuaNZZdYtl40TrVO1obUFjdenFN3TuNz4v+Hu8lehukpids0rtKkGWU7yUstfnedfMrsOZGXkTmNbBOr70bpOXXt0Hdvhpd31911Uqe2TZPTcFTGNjeq8vacJp+y7JzaNpbnxJysfE7MOVbnWD578xzbl8y2XrRGnBJ9yvQ5Vs9p/Bz7F2deUtuNfJW5NnWfsvi7xH+bZackfU7T58w1Xrax6AytJS4VrTXPKWq1PGleClBKWGt6Sfx3b991qb9k+vk6O4/iU2afr5NuqLvMXEbDJk46bz9l/vwZDfLOd2/0OdOd+6zmFqdYnxN1idVL5k+x6gT9XepbKzvNzlacnDg59ezUxaiLURevz848e3vW/KzI2fLO88bRs+ONobUVJ2c/pcnnePwl0Z3FR0tLzRorGku7WDYaH0h05LTmrGSo5PDISaVIzsM6ppVnB45KgY6K5AzuKdqRsGDBFg0OGFYEbMFgB6McgxKDI4YlxiUlNSUnLRrNS0FzAjrHdzQqBD1qcpTgIKODjgoe1ApvYLBFKGf4oOBBRXsZHTU+cFiQ4ICDkoGjJAUHOzyoJM4pKCQ8GpTT/oGFxX+vWqGcRiXFR463eLCnoNIip+jAyZ7hHQpzHO5JtBFghl6vWbgVdIXwOgz3OMo52MB+jsEewy0O9ixYk2BBgoUIc09WLFrTaIWDOegtCFxx/JmMt1ZoI+hWyjXDMxb9mg1++iP11/Nfvv39xv9LZ//t+frPL9l3y2z6n66/jH9Kf/AB92/DwRhFEwqecP+J9x9ZNKdwxumM0SkE07A/R9EEgwd8NaFXE9a/Q1f36OqBDsZkcEfCe9obg1dTHI0RuIODCQFPFC0VGcPBGIYTAh5wOGV4DKM7GI0/R9nh1RiFjxg/EXoL4YTAGYEPMBzD4A4FtyS6I+EjheMoHAP0SOmEwTEavEeDDwR+xIMbdHULBx9Q+HV0dY+CWxze4sEdiW5xeBP17uCrG/TqBg2+iXrfRL3fBl98Hb66j67uB68+BFfvo8EdCh9QeBv1b6Peh7A3huH3Hns/eAiv7qLX4+j1Awxuw1d3UXCDwjsSjtHVA/zBE4keCL7HwT25eiCDR9ifw96KRSsO5iyY4v4ChUsSrXi0pmDO4FzBrYjWZDDF0ZTgJwLnmi2dWGqylXgjyZzhpWBLRTeGLTldS7EiaCPIRvOlpHPDF5atLFkatFRwKdHWso1Ba082mVo7vFFgyeFGi60SO6sXXq+dWlm+9GqVyU1i88RuU71IxNyyjVNrr9aZ2WbxIrarzC0zu0zULrULL2de5KktYlOkLk/dOnVTI7eJXTm18SZ3dq74PNbb62Sf2E2sN6N4M0wnifvtz9797DzN/nyhf7kEf27RH9vkXy8//bT6+ZfX08StErO6trtE7RNVvIm3md/EZju0i9SsEnFIVZmoIlHH1FWJK4YuT3WeqCJWRSzqoa1Te4zNwdHCqyL2B2ebOGlHw32i956XsWxGvhraY6obb1qjD04e3vn/fPPr/CfXRWqOTjSxbJxsYll71sWijU2XmHPqTrE5GlEbXhlaWlZbUho4jQaFFo2TpTEHJ0pFT86cU3PUtHH8lOk2lZXjjVe1k5URjdeN53UiqkyXnjex7pxrjD6nqsvMaTRss7TNkjqL62G6pmxLyXPmLrE8WX5O9Cmzn4bx77P021HaXafdKH1+MzyNkqPVz9fDJo7bJKt93HrfWdvGtkvtKbNt6mqnK0kPNOoMeXHybOUlNc/X/pToNlPPb9xL5r7Nhv8wHD4bebayS3TpxGWUfDvKPqXJJYuPTtSana14GZrW0UajVuPWsqMgBUG1VF0Sd5muY/6cuW+z5DlLSs0qg7tEt4luE33KTK1xrVnrbJfZy9B+hjs1sTw63iXylMhPmT9Z9ZLYk1ON4SfPuoSeE37SuDGkMuxkZKvZJZWd5Scpv/PxRetnrz43dC9en604Odl6eUpkY8nRkjqWOYtORnSWHyVpBa9Z1HleeXX8fJtP4D0ODgJXRh24qBSrVFRScCToqMnBkIPAm7BXCXTU5CDInoGSwyMDexwWDOY0KDA4YlSCsAQgDwf7qH+goKTggMFRsFKwgyA5A2sQFIzuKT5weFRgxwdHSw4C7lC0hlEh0EGhnINCgELCQoOd6BealJyuo0Eh4EGCA8elErlCBx3mtHdUaMOiNQsOGucUlRztUL+UsBBwjcNVFGyisGC4YFFBwx0K9xwXmu4kXnO85WxL4Y6GBwV3LCw4yTldk2hNgh2PtiLaSLDRaGPoxtCNgks+WGu8VXRr2MqQtaJbQdYcTynYGr4k+A4Mfg3+p5+Z3t/8evQf8m9+9E9l+qfn+N//IfmXc1zfJO/f/jCFv+GD9/DVPbwak2iKwRyCR4qeMJ4TNIWDB9i/RdE9Ch7w1RPtTTkZk8E97t+jcIyDCR484MEjCycU3sH+Ew/mLJxT+IjhLQgmBExQ8MSiMRrcg2iC8CPB9wjchL0PvVf3EE4IfcDwAUVjED7A6BYNbtngAfefQO8h6o8pvCPgHgX3NLwT6IbDjzi6R9EdCG5AcAf6Y9Abw8Edju4ouqNojKM72P8Irr7pv/om+OLr8Adfha++jl7fwP5NcPUxDN4Hgw+Dq5vB6zsQ3qHgBvTuwOB79+D1x+jVHbi6DX5wF/bvwqsJgg8YPNHokfQe0OsJhw8UPZBwQvqPpLfg0ZJFCx4sRLDWcE7QmtEdZ2tOVhRvJJsrtODhnAYLAVeGLRVbGLkSbKvoQsMJAzNB11quFVsrutZ8StAUg61AO4k3ij5JsvRi7chcDJYy3Dq882yt5cableNbTXZObLxaObm2bOPkItGb2CwMXyV2lamF17s4Xnuzis3Kq4VTy0RvUr0xch3bzXWyfRNvhnaZyEWipolepXYdm01idolaebmK9VqLtZJbqzdWr71dpmY1NJvELGO1zszW621qH6/117/+8d/8bsn+uQJ/rKN/a8G/n/X/0f2knf72r6/n13r7zh2Gfp/qw5u0yFyRud11PIvNJvV57PPEFamrM18n5jhy7Q/T6trniTrGrkrcIVZVZpvMtqP4kLjc29LqJvNlqg+xKBJxyNRnt2tp2THW7Zt0G+u5pkVmm2tfX9tDIupYVrE6GNI4fjTioMUpiTvvSysLwz5/aEpHyxgXnh8sKxQpnc292Ft2VLw2ItfsYFVpZelE7kTuZZOayooNR1WmTz+Mq6E8xuyU6LOzZ6taL7uhbTJfJnEZuyaNm8Sfs+R5lJ5T95K6795mp8yf0/jbLPvdcPTd9ejbH769XI+6zDexahPTJbZL3Kc3b57fXJ/SpPW+TZLTKD561Q3T0zBtvWk0bw07W9pq3DrRZe40irs3vhuZc2YvzndKtUq01jRGNlq2TrdOl4pfRr7xotGsYuiSqNaLcypaiz9Tj46alZIdrWkze0pV58VLos9e1prUBleeHR2tE9kN7cmpRrHG8Naz1rPO8daJJtUvb+LO8sbSl5E5p/LT0F2Szy0yVsW4TujJ8dbx9r9DYWUXi5NhrSBnayplGs3PqW5iXXvRGNo6VjvaONx4fHS4TkTj2VGTzouzVTUiDUONJaXCB04OFNeSHgU5CHqQpJDwaPBRh0cFC0Jao/cU7yAqIDgKWLCoIKgU9CjRkcOCRqWihQQ57NcwOFPYUXIk0R7397i/DL7IcXDgcE3DFe4XAu5xeKCwFKRg0Z4OCg7y/9F9ygXKBch5tAbhDqE9Z2sKdgIdnTgqXlC8o6iUtBBkr/BeRoWMSg0OCuUKr2iwov09iz4/pYKFGOzoYEeinMAtHuQC7Hi4o4MtxhtKCsW3gq0l2htUaLRXaMXhWpI1R3tFc0V3HO4V3nCwpNFKkoVhSwnXNFiwaCPJTuMVC9cMrilYsnApo70gSwoXDG05WpDeR/TqVyL867fqy/u/e/u8GP4fL9f/9z9e/5+/i//z6u3m769/kby10d/RwYTCOYoeQTCJwJyQJww+osGdgE84eoTBLYpuCZkwOEb9exTc4OgWRWMKb8jgiaMxGjzSwZyBKYb3UXgbDB4huIP9W9SbkPARoUeExiB8pOSRoClBEwhuYXiPwceofwuCMYAPGEz44AH1HsDrCbx6oOE9iz7C1/eofwf6H1F4i8Et6N/B/j2O7lE4wdFteDUm4A5FYwIfcHSPwlsEbmE0joK7sP8x6n0EvfdR/30UfhUMvg4GtzC4hf1bFH1AwddR733Y/94N+OIOvH6A/XH0+hGGcxzOIZih8AG9fsL9Rzx4pGjK8BOO5iRYs8GKBVM8mNFgyaOFhCsjVpwtKV1QvKZoRcMn2p/SYMGimQgXEqwUnQq84Hir+FLgpcZby9eKT0m44HAhyJyzjRFbg3eWrDVZGL50YirhwqClZmsttpZvLV9pMWV0KfhKq42RO8u2luw8X8RyYeVC8aVTy4StY7lJ3Do2u8wXo2Ru5ZOmm1jujFg7vcrcMtW7odmkaj2yq6Gfeb3wduX0zqm911uvt17tnFoZuXR6YfXCi4XnMy2WRq4SvfMiz9Tm2t1fq5/98t2X/7DXf6jhHyv0r2f1r8/v/vLys/PsVz9/s3jj14naDX0+zPLE5YleJnae+lXi97HfpX6bunKYFLHOPStTVb+JD6nbxnKf6iJzh8yXqTsOXTW0pTOFkaUTpRNHLw6JLlJzzEyb6YMXxzdxNbJNYlojas0qL6qhKRJxTHWV6SqWR8sqL+vEHK2ujCkMr1NdxeqoVONU6fHekNLL0smDNkerckn2lBZKHWLbpL5NfBm7PDZlYtrUVYk9eFsmrh6609C2qapj3SX+kvoqsU3quySuvKm8aeOktv55mJzfpN0ofh4mlyw+J+6cxJcsfcnS3725/vbt8DKKz0N3HrpT6k6xexmlpyx+fjeqYlc5f8rSLvOnkT+Nssvw+nmYPY/Sy5v4+Y1/ufbfvss+vRl211kzirtUt14+p/EpNqdYPye+MfrkzMXbWrPWqXOiLpk8xbx1srai8bq1vLO0caJKVJWooyZHTY6WNZqdDe8MqxXqLKkMab04xaq1qvO2M+rkVGN541jteBvbxpsukadEtVaePL9kvHH4OdXnxJwS2Xp29LSO5XPiL4k7fx4wXlaGlgLVCraWHZU4SnJUpItta8XJ0daScyLOjrSeNLFoneq8LBWrDK+5OKv47EznRaNxJVDJUetY68RBkJyEpYI5g8voi4OAOSU5QSXBeQRyhNbgqpRwHUYbGBUs2sP+UeBa0UaBAwpKEHYcHgVcgqsjRyWBexDmKChYmIuwUmQHQY5RJUllyJr2tyyqFD8wnGOQU3DQZIV6exYeGN6jzzOJlZwVlFSKN1YeBMkxLA3PDckZKCgoWFSQ4EDAQcCch4WIcgVzCbdosIZf7GiwZ6AUKMeDXMAtj3IeblG4iPpLHG442Su24zDnYMfAisIlg3tNC81LqwrDC8NLKwrNtpLsFN2yaI16CzTYSLpRfM3wmsAFChZ4sCKDJehNw6sH0FtIstZyjOEERfc0+hr3fm7CN78cjXbv3/z+4P/w7P7t0/CfT8PT45uPP/3hj/SXvPcb1LtD0ROjTxiPo/AeBg+wfxf27kB0j+EY9p7I4IGBMQ/vCRgTfM/gmKI7FNyj8AnBGYieQPQAwecgfULAlKEHFM4onBI4JWSCokcUPoDgAQePGIxhdEeCBzR4RMGUgEcUjaPefdS7B8EdvLrDvTvYewDRGKMxjsagfwde3eHgHsN7EN7B/g0afIwGdzC6gYNbEt7Q6BsU3UJwG0UfweAmfP0h7H0V9r+OencI3ISDm6j/AfQ/oPB9FH0YwO/dDl49RL1H0H/CwRQHU9R7hP0HdPXEenPan5PBgkRTDJ5wtKDhirxe4dcrEsxRsMBozshU0jljcwIXBCwxWNFgIcI5j5YUzkgwo+FakrXGK0PmHG0Ey61cSbISaC3gRrOlYnPNlkqsHV9avDJ0ZfjC8SeFZ5LNlNzEfmflRqKdZhstl0IshdgbmWuylnDnxCLRq8QuFF85uc1kPrIrr9der6xaOLlJ/cKJpWUrw3exXsdqnahVLNdebbxaGLE0ai5l7v1K8LXgGyVngqwM3yR6ZuVEkKXlKy+WVm6t3SZ2n5pdpvejZDY07zP1t+9//tN/qtSfOvyXE/zXLvhzFf+p+3L38T/9yM9Hdj1Kl6N0mdp1rFapX2V+k7qNEUVq9yO/HybHUVplOo9lHn928Jki0bnTZRLvY52nqohlk9jSyTq1VeJKZ46xP6ZxHqsyk83IHBNzSFQzVHUqD14enGhTWce88OqQqMKJJjadU40VleYnZyrHq1iWVjRanYwpNS0MP3pdGpZz2lpVG1kZW8W+TEwVm9qbY+xyr9ph3CauTuLTcHS5ftMm8WUUPw/jOjal16dhWg+zZpSdR+kldY3TnXeVVI2XTaqbzJ1S9zJKT4k9p65L/GWYfPd2+Ok6Pmemjc3lengZJt+O0os3l9h9++btJR22zh+trmPVZqbytrLxOcm6xLepP78dffrhqEvtKTOffvKmGyWXxL5k/12RdIrN2bvOuZcs/ZQl59ReUvuS6udUnjPdJOpoRGU/Lyv0lKp2qEpHm0R0mSotqQxrDa816Qw7OVlbcXLi7HVnTat1o+RzYi+ZqePPFTVVGdFZfnKqc6YxrPPk5NnZq8awzvMuZqdUtDH/rD1/jlXnZRvrU+JKSVtPW0dKiTqrasnORlyMaAUtKeqsPFl18aqzOsckJ6i15sBZo1Vn40qqszUvsb5odjasVHDPo86wkoYFR5WWexrtCThKXJAoB4M9CLYIrkDvIEBOwR5HG9CrJDowWFJ0pKAgoKSkZPAoUSlRRfEhgjkEBQKdxgfaazkuENiBcBP1dzQqDd1ysCPwSGFJooLCA8dHSXZosMNBxclR0SbWO453nFaaNYYeDclJlFOYC5QzWAp6IKAmoKag5qhgUU6jnEU5Dfco2JHP6ws4CnikcM/gEg92dJDzaE2DBQlWFOwFKxjek6hksGB0z+mKgA3FO443HOSaFooXiu14tMdRweGWRQvYW2AwQ+gxjOYQzGGwwOEc9CfhqzWL1hJMSPCAogmJHkB/hqI5AxPc+030g5+T8D+8jd/d/uJdM0n/l8L/+fnNn55//I+H0e799S/ffZmKX7Dgq+j1GERLTCfg6pGGYwzGaDDDwYyEc8OeFHii8AHBBwwfCL6B0R0GY4ymIFpi9Ig+3wkPJgRMOLon0T28euLRhMIJCsdRfwKCJzSYk2jG8IMIntjrR9wfAzDFeByG91H4gKM7cHWHBrcovEfhLQgfYPSEozvUu4fBfRTeR8Ed6N9EV7co+AgHH1Dvlobf4OC3cPANjL4OBjc4vENXd+DqA+h9E72+A4MJwh8j8BEGX4e9r4Lgt1foew9B8BD2J1H/AQyeoqsZ7E1Qb4yvxrj3iF7N4BeP0V89oeCJ4CmDU9Sbw9dLdLXAgykGE4ymhMw5e0ThikZbhlYCzAWYcbSieM35SvC1IhuNZzyacbAQeKvkSrKlRFuDi5htPZjbaG7oQrMnAZ4YWGmy0GRm2FSJqWRLwzeK7SRfSbxUuLA6t3qt6IxFK0V3sV1nfhP7lZULQ2eaLCxfCLo1am3kzLCpkRtvl5IuFd1aubZim5qpkzMr55pNFVlYsZQi927v9efDxULxpRdLx+eKLBjaKPakyNiSdeLWXq+sWHu9TdzC6+V1/P6d/+nt37793wr6p+bVf9u//rdK//vzT/54+tv5bz78MNm8Ga6zZD1KNpnfZX4X62rktoaUiajexfvMFIkpYnXIbDm0h0QWTpSxqVJfJr7MbJHojWG5YweHtxpvtCxdXDl/cLtNw7UAACAASURBVDaP1S6hG492lu+NrlJXJeoY28KZY6yaVJaxLBNdZ75JXGf1OZaNI7UlnVen1LepPyX2IFGhSenl0bPa4NqS2vGDZkdnq9hWqdxbvlOssLwemm7k29QdrWq8b2LfZP50ndRW1V7ljlexr+K4TuNulLZZWsW+SeLG20qz1onKsNaJ89A3ie5S/Zy551HSDX03cudRfMqSU5qeEn9K1EuqP42yLhu1SXLJki7zTSabRLVJfBldfxqNTt49Z9nLaHQZpqfUnIaqHZoNAUfBWqMaLZ9j33p3TuKXNDl592mYfXo3PGXqnPBLKl9G5jI0n6OULpFdIppUHg0qNTxl5hSrxvIuVqdEn7w4edV+zhI8fx7aS2rPXpyM+DYxZ8tPsWpicRqqJmaVYc+pb62sFDnHsnW8Nry1/JLIU8xPMX8Z6s6xLuZtIlsvaisra2utGsvPiTx7cfb6bEXFYCNZJ9iR4gMjnTWdUSVntdads43SR85PXrVaHSk9a91IVtLoJPGBwz0Nz5q3kh0FPojoKEHJopKFrSJ7HBYCFZLUitWfuYE8yvEgJ8GBhnuMNgAeJduhaAfDPQlzEVUc72GwJ8EOhjkcFKhXcbjDgx0dbNFgC0BOogOL9igoYZijYAMHOUF7CHcY5ByWghwl/6wQLw2vJKk0Ki0+SFxAuIVgr8mWBQWOKs5LgfY02LPoKNmBRjkabNFgw8JC4x0NCwbWMNxyuBVhzgYHCXeGLiVakmjP4UHiHQlzGu4x2DGyYTiXdMfwXpA56C1wf4auFuhqDQcrEm00WfBwCnorDOYQLBBYwuCJhjMcTgZXExg8if5MhFMcLkm4IMFakwWnC46fSPBI4QOIfoujH3Pw45+Mfjj+1bB9Sv/3dvSnl+y/tuoyv9589cNfXr+N4c/R66/C708pWGDyCMFdFNyD4ImCBwoeUXiPwwnFU8bGGI4ZvGNg8lnEjaMZi6YC3JPwnqFbDO5JdC/ADQ0fKZx9fgf0J9HrJxY+ymjMeve4/4DhBIExBHcoukG9O3R1h8IbGH4AV7ewN4bRA0J3FD1gcBcFNyC4iXr3sH+DBu9R/z26eh9efUDhV7D/VXj1PuiNUXgTXX0IX9+i4D3qf4D9r0H49wD/BqKfMnCdyR/+7ZffG4e9+/DVQ/hqCgZzAKcgmkS9Gew94mCCe1PyegL/aor7MxitMF5gOIODGeo9wldjcvXE4ZyQGaNTRlYc5QKtP9cGGH0kaMroUrAFRzMO5opOOVnwzwAotJZopaKdCXZ2MDeDhcMLjRYSrDT+DP96kGDi6MLylSALjjeGrTxfxGLn9NabtVNrL5ZGrIxaWLl1ZuvYTIKVZhupNppvjVgruTJqqfVaibUkKwGnFD4Jso7lwuul1ysvN4lcara1apvohadTBVdeLJyYGTaVaKXITtCtZFOJ7xWaJ3qd2oXjq0TPYz2zYp25x9T+5o37cvpr/097+Kdm8K/tq385hH8ofv6H9hcPv/rq2q8Sv0vjPEsOiS8SVY/MMRNFKvZDufJk61mRqH2ii0QfU9W8cWWiCisPRh3juMz8zrM8ZnmMc0/yWOWxOXi91+zgxSHVO8eKWFVZenCutLpJ7N7JtZW7WNZDdUxEk8jaslqTUyIaT1rPGi2PWtWJqROZW/YZOFh4drC4y9TBksKQ3MitYrlje0sPiS5TdUxF5UWb6ipTdebK2FSpqRNTOVV7VSWqSn2TprW3tdNHb7vR8DQaNXFSWV051cS6jW2b2Ofr5PnaXjJzGaWnt1k9cs3QX95dn7PkZGUdyzozp9TWietSdxn6U2rbTDWJOqXulNjKsMqI2pnaqM6b56F7Gbk2sbVVnbOd962Lz96XRrapfk7N2atG8UtqmpidUvGS6U8je4nVc6y6RFYxa1NZJ6q2vHPq7HWjYW3w0dDKyzYWreddLGvLW6+6WDWGnSz7bOE+O37y8pTp81A1MasTXlnSGNw51mp68rKJZRuLk+OdIZ2ltUato41ndcwaR89edtYcBasNayztDGssPSei4ODA6EmZVvCjYK1VBScFp41zlZQlwbWg59gcKK4lryw7GlIbXNCg0rRxsuXsrHVtWKXxUaJa0oKhnEQ5AbWROxbmNCpguI8GBxYdJTjy6EDCnKANDPc0ykm0J+GODPY02MKwFKTgUcFQLdmBgoKER4Uaz/Y0KhkuKShIWAtSkvDAwsayDextECg130u0F+CgyV6AUuNC4JyiPQcbFuWSVEptMS6d3IlwiwclY1scrUg/12jH4UGhxvMNAxuB907sNC21KIzcGXywuLb4oFFu8E6jnUSFQDmL1ri/oeGWREvQW6H+moQFpzsMlziY03BGw0f4agZ6M9R/Iv0p7U2iVyuGpiia42hBggntP8DeDIZTiu/gqwm6eiK9GRssOJxi/ATAIxo8kv4E9yeoP+PoY9T7Blz9Hfirt+Iq/vkwnf72zfMq/eeL//M/JP+1S7+bJctfZj/1Xzr8C9z/LfjiPe5/RMEdiR4Fug0H72E4VmxMonvUvyODOx7eMzjhaELBBA3uSTjG8AnTMSU3FI0Fu6XonoAJBg8wnID+A+hNMLgl4Gty9RH1nhC8gcFHFNyS6AYP7mDvHgY30eBj2BvD/h0NbygcU/yE0QMEt1E4QWCMwA2BX8PBRxzcw+AeR99E/W/C3sco+IjARxR+EwXfAPAbCH5Oop8Y/G5kRr/4SXL/K7O/16f19x6iV7fhX91FP5jCwSwC4yCYgMECDWZ4MKW9CfrBBH5/inqzaLDBcEbCJxosSLCh4RMeTHk0J+FnGcaak61ASzJY4nDD2SPFKy23hq8knLFoytFSsJ1WS47mJNwKtBVoL9He0LWha6fWlq0smWuyUHyu6NzQmcZrw8vE7WO58WKbyFXM1l5tErtN/TazGy82js8M3jm+Vnhr6SG1ay6Wgq2s3HizUmIheR6bIlY7L+aKTRVZJ3ST6nWs54ZuErlzciXoTKClwwuHN15snMpTs0/Uzou1YXOBlorsYrlwaunlJtPzRC1Te7hO19duOfLLt9mvfpT+zeE+/kOD/tT9z/+0+at/3vI/1tf/Zf/lzS++Gpp16jbebL1aWb5L5C5V+8xtY7VP9SbmxdAWQ7d1PPe8SlWVmINVR2/LON7FKk/lMbN5LIpEFbHdxKZI3dHL2otjog+JLWJ98GavZC7lMTZFIraO5l4eU5U7erCkNLi0pPKiikXpWePEQfNc84MRdZIetN5zfHSqSUz+uTrlRenkwevSq1zjY6aOmWwS0aWyG+oqE8fEHGPXZL5KTJXaOjG15W3sjs7W3lZWnRJ9GboutidnG+cv19nlOu2S9DK8Pg+zy8ifEl1aWQ19NXLV0Fdp3KXxOdGNU23qL6PkkrnOy1OsW6+71J9S1yW28rr4XOSXNOeotvxllDyPkm+vh79/N/w0Sp9Hbz5dj14yf/S8illjSGdFyUijRR3LJlFnbzojG0kviaosP1paW1opWlB8crbzqnWs0rh2vIlV+xl7FX9eFGyjSKNI58RlaM+pqg2trWoTezSks/SUylMqTgmvPW0NrTlsLW0TcbK80/SUiJNhFYedY41jraGt4p01laCVQo0lrSaNYV0iWy9rqRupa8FqydpY1pY1Th2NqLV4iVWn6Z7CxqrGsiZmlSVHCUoaHER0tKwSrLG60KLUsjJqR1nOaEFBxWFB4FHRgkTrsFcQuOMg51Et8VHioyRHiQoe5TjcRYMjBnl0tRm8Ljk8arhD4YHQmvKSREcRHSU8ctwY1hhacpgTeBTwIEFlyI4EOYsOHJWS7jnYCbjlYEeiPcE5JYXAB4W3DBwkO3CeC145XmlUULCnZCPwIRG5o3sFCoUPmuWG75yY0yjnJNc8NzhXaMvwTtKdAivS2xK4F2jD+mva3zCwwdEyer2Br+egv0HhngzWNJwTslFqydGKoxWNVix8BK8//06fYjSjaMXAFA+eot5TFDxi9AB7TyiY4OAe9R7Q4AmACQjuyWBq8ISGExpMcXQLB/d88KR6j+SL+/D1r3Hw83fuP7z/j8nq5vofi+xfWv/fLqP/0vjmwT/8zehL8dcq+BW4+oqFY4vHnNxQdkfpHRyMcfDA4Ucc3TL4kUR3HN3h6CYajBF8xOQegY8omgj2QPEdAo+c3pHwFvVvUXBP4ITDsYweOJhg9AEG71HvlgY3OLhHwS0cjAm4heENDG7x4Bb1P4LBEyd3ENyE0QOAYwhvMPyAowcKHlB0R+DXYPAeRDcAfh2Ev4HR3zH0Myt//G7449/+7ejp7/3+RrVT+LLsvSzD5833ZuEP7sH3P4Lvj8NX8yCYBIMxGExROI2uHqMvJuAHM/B6QeAcoCWAExw9smiOBhscrimZ4nDBBgsarXC0oWgtyJKEewb2As8oXHC0UnjKghmLFgKtBd5QPGHwUcCNoVtD1xytFTukNvdya8nasZmmU83nTq+c3Bi2M3Jn1MaLTSx3mVpasrB8m7hd4hdG7JzcObawaKlhbtne87XnW6eXWi6dWnu51nTl2MbznRczzR4lmxs602Dt+S5zM0WWhmwMX0u2c3Ibi7WhMwrWkuwcL1K9sXyt6cLQmSULzzdOrzTdJPLJsY3ROyUWXqwys0ntU6x+/ZP05904+2MN/1ThvzTgT5X4v55//IfmR+9/+ptMLBK9y+wq1U+Krpwprke7xG282mV658UmlhvP22tXaJ4rnmtRGF0OkzwzRaoO3lbWNNaVypU+zr09WHG0JDekiPUhNkevSicLp8vUlpmoU1HHaqfozrLC8yoRpRPH2By8Pjhx9LSw/GD10djSmqNmR4VqS5pUV16Xn5HmiTlY1ia6srRNdZfpo0FtItpEd5nthnHlbeXMaRTXI19n9pyYxqja6trpyovaiSY2Tew675+H1y9vhs+j9JQOu2TUJclllH56MzqNsjrzzdA1iW2s6+L45U36aZid4/g5Sz5l/tnr1ojWmda51rrWu240bLx5yexLYhovL6P4lPrGm5MzJydeRv55dP0yjD8NzSmVp0yeM9V40VpRSVpZVsfsFItOs5NRl9RVTpaanLz4XeaeY9s51SW60qKxojLsnJrWq87T2qDOiLOVjcKNpZWXjVPP3nRanKzuEtt42Vl+cqJ1vLTkGIvGy0aQVuBzLM5edI4XGtcCtwJfnHz2utXkwNBRyoLg1rLa4E6TVvOT17Xhn2OSzshaktrTo4atpbXlXSIrjSqJjoY3sS4VuaSmMbSV+CRJ52kds8bJ2qlSkYJGtaI5xaVgjSI1BzXDexgeOdkTsOdwr1DOYaNYKUjOwpyFpcJbPNhhsIuiiqEjBQUDR4GPnFSUFQBXkpYKHTQ6SFJrelSfG7qoYNFBwkKgnMGCBxUDJUFHyQuO9wzuCFxHsBSiYOgocc6jPY0KQgrCaiNLAUoG9pRsOc0t2xqy13hHwxyDUtPc0bWI9hTsCDwIvGd4DvCa09zQDQ03BMxxbwp/sIRXqzBYw3BHBvPB91coXCKwQuFO4C0nCwymCExRNEfREoMFitYEzWH0CKMlIxuGplF/Oug/hsGUoCcSTqLeHQjvcDhG/Sc4mKLehASTz9kyCh8RfKTkScCFiKYknGE4IfAOhV+HV3+N++9+ZH88/o+j/E7/fmf+8Hz959/5/7Xm66/S375LhuDH/PVXOLrFeMrEGMEHgu4puiHwjuMbjm45HnM2QfAeRDcoGhMwxuEYR0+UPGD0MQpvCLyh0UcS3H3G35L+HQ4+YnBH4R0JP4av71Fwh8EtDsYMjSm+w/ABBrf9738MX31E4S2KPsDoBoK7CN6A4BZHYxSMYfAeRb+B0a8h+BWlf+Pkm59m/v2X2frvffmgnjfBy3rw7Tr4bjX4hw16WfL9+HuLwavHwfcn4RePg9ezwdUjCMYYjBF4jMIpuHqCr+YwWFE0Q8GChnOBlwIvcPgEgimGExTOWDCj4RyHKwJXBC8JWpBgQfpzFu0sXWk8k3ihyMbgtQBrCqcKrz3bOrqxZKvJxrCVZUsRbhXcWLpN1DJR81jNvVylau3kUot1bBZezbycOjF3cmXFzum54ispNpotFFxZnMd07eDURgtH1pZvHd9ZujVoE7OZQg8UPCb66W38UeKpIDMKF5KsLJ2K4ElGS8+Xlj8KsjJirelMRktPZhovFNsYts3kNCHzTG5itZJ0pfnS8I1VC0FWiuy92Fg192aSmF/+/M3fnMbXf6zJHxv67xf+/7ywf2t//MfmZzf/8e5dth76VWo3mdvEdn+dlkOXZyIfiUMi8mudj1Tp5U6L3MuDl5XTZep3iTpk5uBVqWXORK7t3rqdk6UXteOFw2sNDoaVhh+8ylN1SOUx1aVTR2t2mu9jcUhlnZjGm9LJwvDSiNKy3PHCq4NRe82b1HwGlVdeHb2pE1MqUTl+tLhx9OhY43Rt5d6gvWWVNW3sq8QcrCgVzwmsvay9OMW6NaZz9pSYNuFdItvEnIZJm7gu8Z9GyXejrPFJl2anzL+8HZ7fXDej4fk6ex4l50SfnbvEySl1tddHK5+z5CXzL5l9Tk1rVWdsbUyTuC6LX67T08h9O7Ivmf80zFr7eaioxsvGsdrK1vKTl+fEnFLdpLpNZONIp0lnZJeYNhGNlbUyJ+/aWD5fu3NqL85cvHpOzTmxrVOtl10sGyfbWJ4T3jraGNVo1Xl5HuoukZWindGdU5WCXSy6RB0tqyxrPxvRE1XFtvX2bHktYK3J0fHKsVrhsxWNpBenW0ePGuUEFpQcNTsIdLb8ZHlnWSVwo9nJm7O3ewwLDk4xax0tWFQb3DjSeLYTuBD0KHkpaGd4yWApcalxbUSlxZaEBwY6z44SlgwcBD5IXHJcc1xQsI6CguGjxKUAOQxyEO5xUAnQSHJgZMfDg0YHgQsK10E/J3gdRXsESwpLHNWK5QTtGTiIaA+CgsKDIoWAO9DboWCLw4KDksN91N+DwYGjSuIcD7a4vyWg1rIgeIvCNbjagEFB6I6gnOGCwALDg6A5hzmDpeY7ibck3EX9goJchmsxWJGoEDgn4Qb2tjRa4GBB4JzAFQ2n4PU8vFr0+stBuAbRDgeL8IslieY4XJFwTcAGhSvYn4LeHIfjqP+EwQyDBQrnOJiRYIGDCXj9EL1+hOFjFD2AwQQPntBggsN7OJhx+ET7E/x6xtCU0IcouAn69xA+IDCG/z9L77UkSXada+JhZszG5pgRbFGZEe6+tRbuHpFZ1QKtwG6IBrq7VOoM6e6hXEdEVjVUQ5DDMyAINRwe48283FwUX2DbutrL1lr//3+nd/BkgsEdxrcY3pLoBoFbDJ/j8Mfw5IcaP/nQPbn7SfwwU/+zl/+2t/93J36xlPnXZ/+UnrO3P8fvviDhhIA7hiacX8DwiqNbyW45ucDhFYMvcXRDohkHU4ZvELyj+AKElxjdSXaJhtfw9DJ4dI2DlyT4Bp1eMjhhdErwHQY3jF4QcEnAPUXXCNyQ8J4GExpe4uAeR5coeInBJUFXaHiLwFMEfgSDLzT/eGzf++y98dMvktlTc1yw367QrxfhL/N3f1W8+22GXue0n9LVi9HVl6MfvPe9W3CyACcFOJ0P352Adyd0eEuiW4LmDE/JcEoHCxpmPJrR0wUPFxzPCcoZnqJwRqMZh1OJphzMOcoEzRjLOMskXjm6NGiho0zDpcKFpYXFK0tyTbKYLWOaxaxIzDbR60QtLJsrnCu8NHjm6DyWi1guUrFIeB6rwps8NlMl5s7MrM6cWnm5sjw3YhOblReZpZtYbhORWzhXw1xFhUFbzzaOrjTexWbm9eyDs1/fXVQ/++wmFVPDpgLPDZ3HbObQcsznKZ8YcsXhvSZ5IpYJm8dkqvFS803MC48XHs1Ttkj1KtaZpCsri8TkXq6d2Bi29nqV2HXs7s/jH//T4x+9mum/daf/eRj81xH/14P//37z/r8ff/D0h5eP7Ta129QWZ3Fx7ndnphyJ6lw1Z2Y71ruxXTuxsaoc2Xrst7EtvMo8356pbao2Tu5iu43NLnXl2FWJqZ1sElV5Vlmy1XSbmHWitk5srFpr1cSu9Lwcy3Uit7GunCqtaGK90bQ0uIl5aWlpWOV182aqGLt94mtnKifbWDaxbGK+VbD2vPFqq0iTytKLnRa1VTsvcolqJzvDOysqiStJGqtLLftYH1O1H8tuZLtx2qVp78xD6vbe9LE/pP54Fr96b/zw+Ox4Pn795PzV+eiQ2IdR0lhdGt6N7PEseUiS48gfzmw3Un1i+8T15/7wQbIf2/3YNud2f+Zepbq3/CExneWtZQ9j/WYr0un//nCPqWmcPIzsL87968Q8xP4QJ60RreGvk+R1Gj8kah+LQ+KOsft2ZF+lurWscbxzcu/1wetvH/tjIjtNGyVqzXsvDjHfG1pL3Bmxd6qzbG/o0YnesX3838bs2pIulodEHWPeW9oY1jrVGt4ourey1XwnceNZrfDByqPhB8t7I16P4lrh3rFes07QSpLeqk7LY6wOMWs0bA1uNdynpE1Z40WleStpzUDJoi5WXeIaxUtGaskqgRqFW0s6S3Y0rBSuFOmcqDTbCFop0WlWsrAzuNe0IqCmqJO407hkUSPCToelCBbRuzkOeit3BFY0qmm0hYNOkZJFJQt3dFDxqGR4DdEOwhKHWxqVEu5EuKXhjkUlR41mpYRrNliT04qDLYGVpG9q25JoRaI5CytLawa3GFZWbznZ0SAjjwoRbBQqcJiHj9ZkkKPTDEc5RWsWzYN/zKK3CzxY4GASnuYYFpQsYbTCaBEGOQw2JFjiR0sWLmmUk2gOhgscZHiwoeGKhxM0mNFgycMpHk5JNCNgScMJPr2B705peE/BHYtmDCwInGEwp9EUDxYS3PPohsIp5XPE7yG5J2SC0YKiKYpug/AuiqYkusfDGxJdU3RD0DUGz9GjKzL4ig4+ecwff/nBh+uX6a9z+29d/NeHJ/9+PN/fpc8/GP+AfmSDn9DhNzC8puiSRC8ZfC7gcw4uBH6Boysc3mBwjdANwdcE3XB0ScENRzcU3UB0GUXXFF8y9JLBlxRcEnRLyQ2BL3B0weCNwBcoeomjlzi4YdENDq5weAWDlzB8BuBTgn9Gwh9r9tGT5L0fvT968VlafBO/XpJfLoevpo9+lQ2/W0W/XEQP96S6jOdPz1984T89P0vdDzn/CcDfewm+P6GPFvR0Bk9m8GRJgiUGC4gmOJiw4ZyHczKc45MJeZQpkAm4oHBBwIKBTOJMk5mIFhJmEk8pmHKSaZFrUjiytHhuwMKg3LJNIjINVxYXliw9ncVk5tnMiiJWq4RnnmZerBxfWjJxdOHFKtEzQyYGLh2ZSzJXcqHFOrGZ5rlmKy9yw9dWbxKdx2JpaK7ZXIBMRkserDQuJMo4XFm2cvQWD748fevGm2uvJ5Znhs0VvTP41oqJ09nIrM7s3LGpxlPHp44tHF0aNDdwaVlmxSamKwszi6YGL2KZGZ4bsUrNMuVLLwor15ZmiVymqkh1MXLXY/fTrz/59N8q9F/H0/91OP2P/Vv/0Qf/eXzyh/IHX7x37WR9nmwep/mZ247NZiS3Y1OmukxNdRZvx36b6nKstyOTG5VpvkpFkfLCs81Ib8/0OqFlKspYlbGqUtOMXZ2oJhX12JRjvU1FlajSu60zOye3jq4tKgzexGprRW1l683WidqzfSJaR2tHqlhVTnaxab3pErs/i+vE9GN3SG3jeWlxl4hjajuvaidbJ3uv21hXMS9j9sa7UFrepq5OXO117Uwbm9rz47k9PBk1o7Q7Gx9Sfxj5fuSOZ/Ex0cezuD9P9mf+1ePxw/l4n8bH8/HrJ2f7kT+k9hfvjX/x+OxhlBzHcZvaMlYbI9rEHd8b9Y/jLnFdYg8fjLuRezXSh0Q8nNn6DZPOikbSveF7zXotjs4+JK7zovXqYeQOsdw71RrVGtFIXEvaW3l0otb4MI5bpzvLHlL13+nfRrXG9F4/nNtjqh9Sd0xc73RjWKPwQbPO0MayxrB9rPaa9oocvHhDKDq8wZp63mjcatxa0mjaCNop0hraGtpY2sa8jXlrSMXAXpG9JL0WtWS1Ia2lraKdoIdEVZLWgvVW9Ja/ebzRoPOkTWTjRGdZb9jesINl+1jWVrSatZrUAtWC1Ap3jjYGlxzUCjUCVRzVhpea11pUkjQa1zzqFaolKiluFW8d30pQirBTYcXDyvB9YnY0qiioGag52OKgpGCDTnd4WJHhhgxKRksqVlFYMrDjcIWjFQ5y+FaO353DwU6KDAUbEbaWbEiwoqB1fMfDLYk2FLZWFCwqFa4FngwHU8lXTq8FKNhpRk9zOszg6ZYEWxzkMFgxnDO6kXRNhwV4tCXBhoVbjlYIFRCuKcoJWGGQo8EcvTUjb83pyQydLkm4JFHBw5UICjJYoEdTeDIBJ0sazFl0j8IJiOYgmKHhFA/mNLplwTUd3JNwhtCCvokaPLmHwT1DtwzdYnQH0B1CVwjcEjxl6A6G9wAsOJny6J4GU4GuGbri+IbCexTeS3jP4QUJfwLf+UwMnozpez998nl39+QPlf3Xvf/LL9y/7OL6pf3m/eQJ/9DQHwn0lIS3DN0JcsPpNaMXHF1QcIXADYXXFF1RdEGjCxLeIHSH2A0ht5RcM/QShy9JeMnQBYUXOHyGhlc8uiTRJYa3jN4QdE3gNcF3kDyH8GeEfK7UZ+dnjz9/rK8/j6vb+PWU/vKO/HrCvsvAb7LBt1P8emaaazf5afLlR+lj96Einwv4Uwp+FqGvT8HTIfjeDXpn6uA8Efec3kYnEzDICJzDaMaiqQjnLMxZuKTDTEcLFWQyyliwZMGSgwXHuaKFAksW5DzKJJxoPFN4IWGhYW5p5tjSscyLlWOFQZkCa0NXTmSJmMd8aUXuWOFwZlEW89zQ3NF5wpdO5FpmVuQxKWKUaVI4kzmxSnluHJZsCQAAIABJREFU0dazwrHCyK2z61gVqZopPKdoQaOtJgVDC0oWBM8pmnCwsHjh0R0NF5wtGMkEyiXKJVkafm/41Iu5JZlGCwFWXqwSnady7flaoDkPC89XXq4d2TiylHCuaW74yojMiomlC4eKmBdObWKxGZtipIsztT2z63F8/yT90eUXn/6p8f/5+uSvzTv/0T36eyP/1+vPflf/9PP35yNTpHY9jjepXY9MluptoqrE1GfxamyKhBYJW8VireVK800stqlcebZJ1W4stg5VntZeNImqR6o+01Wqq0Q157Y+U9VIVLGoE1cntkrUzol2rHaObBzdWt541ae2fHP7TVXvWKXwVtPayUPq9qmrE1HGrB2ZfeoPsaksbRLep7KzrFHiYZR0RnZG7BPTp6pPZetFqUWlZe1ck8SN013sDuej7izuR65JXXeWPjw5O45dP3b9ue/G+jgy+9Q8vDc+jN3rx6OHcdolvk19683DyD2M7C/ORw9pvI/NPnWVVvs0aVK3H6fH8XifxJ2P+yTZnyUP4/iY6DYW+zPXn4/6sW9j2zrbGtkq0gh2cKa3uvOy9bKx7JCIQ8IPsTim5iHWtaKdFb2hrZdt6rvYtJa2lvSO/jK1DeeNNZXljWf7WO29/sV5undux2lvZa95Z1hjWR+rzvJGoc7gQyxeJfIYy1bi17F6neqD5RVHnaMHx1sOO4U6RxpHGktaS1tDjrGoJWwl7gRpBakkaTXdO35M1N7LPuZ7LypOGkk7wytBGk32nrWGV4K3RrQKvY5lzdEOB73EnYA1CxsJGoVbSVtFW0M7yxtFD7GoaVQhsHujdtVsTcFO4pbDmoW1QpXkJSQ1pa2mncRbMGgF7YzZEbgjwQqetoqUDNSS1oqWIlrBky0elgxUUm4IqyUtFdxyuKV4A/GGgtLStYZbGa1QmMNwJ8mO40rz1rOdiNYo3HGyIWAVnJYUlhTlhN5KOfF6afBGgQw+2uDhlgQrfJpHp3kUrDguCFiikwy9uyXDNQxW6HRDhjsCNyjMwGAJB3k0LEi4ZMMZOVmgwTQ6vQfDJQVLEuR8mItwiYczcDoHwTQKrwanM4wyxhaUTCjIDZtzdI1Pr8ngFocTjO8xmsBggaMJBPcYzTi6o8E9Ht7j4A5FGWcTGCw4nnJ8y8IbHl3S8JahKcZ3KLpl0RWJrnFwh+AVQVc4uobhs+jk5/DRpyI8f1+9f/Nj21z735aP//wq/lOX/m47aib+4ofjD+THOviSRc8QvOfsluArGF6D4AaHdxTdMn7FyQscXIDoHtGpYBNJJwLfUXBJggsaXUt0yaILBi5peMfRDSc3lD+F6GuMvqTkJ05/8uHZ+19+cjb5Wpe38tWU/nr56Bez4Lts+JsM/HrJXk1ldeWmX/uff/L+x8mHDv2I068Bfh6GL+DwApw+j6JvBujZAH/vGrx9KU4nKbsz6A6fzshggoYTHN6z6JaG9yRc4HBJYa7IQkYLAQoRFXy4kjhnZIFgxkDGo0LCXEZzFaw8XTKwEnjtRZGY3MnM0ZXBhcaFJivFtl6vvM6sWFu5snTtyCpm2UjklmWG5CNVpHahxEyxzPPc0bXXhbfLRK/O9Cph25jnVmSaF5pvY7GLVaFZLunWqpVihcBLAgpJtrGaKrDUcO15oelG80zgtWfrhOYxX3mTa1nEaunYyrHSia2V20TlMc8U3iieOZ4lrPBsY8RK0pVmhaYrRbdW7GI1E3Dl8Dbh20SWsVo5tUpVYfE25nmi8tS8HJvPL374+b83+u998Lfu7b/U7/ylFH9uP3k1/9lHaZbK7ZnbnMXrkV+duU2qtyNVju0qNpuxmnuWO7XRqvK+dHrn+dbzXSpLLxovu5FpRqYb23akq1SWid55XSZ6G6tm5JrUVF40sWxjWVvRp7obm61lO01qL9qRbM/Uw9h1lnWx7Jwumag4P8SmGemN5bWXlWGd58exKa3YedWd2UNqe+8ezkZbKWopKsGa2DZedIZuMKy0zCncGtbEqrKstKodjfYj341tner9yO9jdUj08cw3qd6PkofUv0rNPjYPY9fFZp/G+9R1sT6OXG/FQ+xaKfaKH1PdGLF37vV52o3MIdW94p1V+9T1I3cc+X3s9t61I9+PfOdF72SreSPQ3rKH1OwT2yemc/whkYeEt5bsLek1fUjtMdWtIXtLO0Vaq2tnW8X3ju89O3h5lPJB8+NYNY7sHXlw8uDkt2fu4WzUJr5PzauROXhZW3kYJwdP9yp67Xlv6TERR897hR9i9qtz+yqWe8tfjUyraatoxfHR6UqxraKVxDUd7hWoBWgVaQ05JLJ3qtd8b8hDwmsJahk2GlQC7A3tNOsd62NaG9JLWaKos7i1uFP4lROtxL0hexm25LRT6JCoWuKj5QfDNiSsjTimpla80aq1sjG0UrDWuJK4kbxVtFG4M6qCsMagJFFJQcNJJ/gOBDsatJbsWLQjsGRoTaOdIqWhOwnW+HSDQSX4jpIdw5WCFQsPRuworoxoRm5tSaVAI2CBwp0gJQUtRyUHGxbWFJYw2OJgS8MdiXY43DGUM3JHglv4aIFOc/DOGp5uCSqiwRoOSwbXPFozOA3fXqJHOQqW0XCDhjs82OGw5jDHUY5BBh5l6NGKRzN0Oo1OZsFgDsCC4DnHCw6WOJiDQUbCezC8h2hGyYyRCUOXKLgj0ZyDQtOZJFMK5xTPGZ0QPEF4ivGUoClGS4Hu8TszdjrBpzfwJBN0ycmU4XuK7gS44eEVDa8xmGJ0C4aXJLjk6IbBaxw9D4IXMHpJ0CVHNwJfRuAyHHxDhx+o0/HHyejq87NXkw/+be//dBj96cF+tzXri7OvPnnvXH1Ehz9GwQXB1wReUXDJ8LWQLwn8GofP3jgqMHjBom/g8AKCGwAuwfCWoltGr7m4kOxKsmeC/FyJH8Tq04/fe/LVR/b2J6PqRv5iFvxq+u6vF8PfFeC3efSrpXyY89ULO/lq/POPzt6Pf5AmX0jzjPHnKHiJwhdR+DI6eTF89OL05EUYfB2GXwHwvSt4ekkHV3x4S09v0PAOhXcgvIdwxqIZC6Y0nFMwo/geoQXHS4kziTIBlwovGMwFWTueGXJPg5mMlhYuDFhIsJJkpd+wsllmUeHgypFck5XmK8MLw9ZOrr3celMmbpvqImZ5LDPN6tTtYp8ZvTQycyK3Ijdq6fUikXkiC8/XnhWGF0ZsYr2xdClArvHa8yKWbxgbmSFrS5cCTHmwUNFSgiUHS4EWEi0lzDVcxXyhWG51MfL5yCwM3HiytmQu4dKwXPO1kXmi80QVVhSSrTXPOFprtrIs13Tj5TpRm5gvFSws3Vi58XyVssLgwvK5JttErlLz/LH9+fzr8R9L8Pdu8Jf2rb9X6O+9+ffu/fbmJ0/iaSKLM1+krn483o3dLFVPYVCOxmXqVonantly7LfObq0qY7mJeRHLTaKrRHap2p+75sxuY10mvj4brWO7i3XlVZuanec7J0sru8Q3sWli1SW2jU3p2NbTbUzrsWq8rjXfetGMfOnNStLKyZ3nO6/LxK41q7zsU1U7vh/Z/ci0sapj0459O/bHs1HjbJW4buTaWNVWHsZx61VjaKlgqWDrZGVk53ibyF3Md5Z0CW9jUXnZxLaUotOyUaw1sk9UF6ve20OSdqOkSXStaW9Vr0Sv6T6VD2PbSLqPRRfT1uKj4w+JOaZmn+hDavbj9JD4hzP/emxeJfIYq4OXh1geYnlIdOdll4h9zA4xbQxsFNlr3klaC/IqtQ+xOlh+jEUfi9qIozfHWDWKNIp3gncSd561lryKxZuQ8KM3h1gfRrp1tHf06Fmf6D6xrUa9Qq+cOljWWbj3uDP4GNNOw4NjvSW9ozsWHQzfS9lxXlO2xajlsOVhLcNKw50AvWeNJXvHDwp1IqzIsKbgwfJGojepiHuv9qlsNGo0KSloFOo9axWtCGy1qDVtFOoV7A2sRFgJtKOo1fx1ajrHGs8bQytJSoYPWvSalTzqLOkc22C0Y7iSqNG4omBH4JahUpAdxRuKMxJuaVDiqGJsR0kp0JoMtwyUEu9YtMWDkoSNoDuGNwxuJawVaiVpOW0132q61WRDg0bCUsJSolaiRqOdhFsW1DzckWCNgy0LdwzmcLjAwyWGawp3HK45ysDJhoAVgmsMtjTasOEcvrMgg5yHa41vg9McgC2BWw4LEuV4sNJwhoZzeJJxOCdoRtAUwQWGSwQmMJySaIqDOQjug9MJDKYUTgm8xeEdje5YdA0HUxbewkd38N0JDqcYZkJMMZoRNEFwStCCgTkFc0qmGM14sGTBDR5eM3iHwRUY3LJopvBS4js8vGfhDQiuYXRFwks8vEKDC3ByiU5vSXRF0SXF1xjdU3pD0DUCVxBchoMvwcn7Jnz8Raqvvjh7KEb/85X647fi99XoF5mb/kz/+L10LN4nJz8h4XOMbiW/JOELHL2g9JbTSwaf4eA5jl4gcInJFcVXhLwE9GvCvtD841j94MOzs68+tdlTdZjQ3xXh79fhd6vwnzfRH1bD1zP57TJur+LZV2dffvL+k/SL2H+j1VeEfA3wBSBXAF3j6AV6dAGDGzq4iE6fD8PnUfgUDr+Gp9+7Rae3dHCLT2/hyQ0J7zGcYTwndE7hgkUzGsxIMCHDCR4uSJgrMBfRlMMJB3MGcoFzw2aGTg2953AiwMKCpYK5JEsJFxoWCm3fGCw0Xlm21iJXZG3Yxol1LHLNV06vY7m2LDM802Jt5NbbXMmFZHNJ5hznUqycXDi2StVSk5VjK8XXxhRWbiwrFCkMLgxeKrSyPNe40HjBQaHILpGrmK48yR1eeV4YXii6MmRpcWZ5HptFrKaWTg1cxXRt6YTDuRIro9dezb1YOLk2einIUtFcsVzgwrJNLDfxm4YhckNyzTZWrQxZODzXLHdq7lgxkpmhC6e+euzfK75+8h8P9C/tP/x5Tf7fI/vLQf2p/WD98p+e6FlqVrGuR35zZp7T8IP/43/PjanPkt2Zrt5z2/N45czGqSqRa0uLWO3GfpeoyrDK8WrkNkm8S/wuddvYtLFunKq83jix1rxKXJfGpVG1V5VVrbdNIqqElakoE1lZ1RhdxqZOTZOarRM7L2svd05vna4TUznZj+zxPD6k9o1S9uE8aVNbedXEtva28mo/cn3q2tS2qd3Hqje0FNFOgMPI7mNRClAa2sSyNrixpEvl1rBS8laK1shay8byLn5DE3LHJKljX49dk8g+Fg+JaQ2rrWgte4jVPta1Jr2Tr0bx3quHxHRWtF72Y38cuT7VveP7mL86c9+eJb84T1+N4t6ZY2IaRyoN+pg2BreK740+xrqzrDP8aM3rNHk1jjunH1J/jNVDog5eHpxpBd8r3hp60PIo+d7yY2yO1nSaHhLxZnPVatJofhzFreWtpr2TraWdQ32MKwMaDTpDGoFqBfeOHSzrBT4a3knScHTUrGXg6HhjSJ/ILYeHRG5puIWDgwQHDToBekFaSSuJescbyVvN9473mnaK1AIeYtnHqtOspqgWpDFkQ4MdA43BnUU7HtaKdk71lvdeVIZVCu9E1CjcCrI3slW04rAWpCR0x9lO0R2PShruKNgJuqF4hcGawtryHYnWwaAkpJS0VLDWoJaoUqTWpJKgVbDksFGiMaI2vDZ0x0BFYCvxVqHS0lbjHTjdwtPaoJUMMw62gm0QXGG0ETRHg2X4Th4NsnC4jMLJMMwRmoenCzhYoGGGowyGs+FJFp0U6OR++A+z8J0CBgUCsyjIQLSiKCNggcI1D+f0NGdggcCU4jlnc4xzThcEzhGYYjBBwT0YLDCcw2gSDRccTymYMnhLoisYTGk0peGEDG7hu3MaLRidU7ZgZAKDGYVzjuZkOIWnM4ymhE4ZmJDgJQquGZoQOBHoJT69psFc4CmN7snwGga3FN0ydEvDq2gw4WAqoxmD1xheYHgRhTc4eMnBUwquKJpQPKPojsCvosGn4VtP9PDs87MPy5v3flue/0vn/7U3/9KIbsJvfpr+5MMPz9VH5PQn4aPnKHqO6EsErgm8YvQlIc8RekHp1xJ/rslnsfnwB0/in31Mrj43+wn9dk5+vzr9Q/EPv1mGfyjZb7fq17nub9Pls/eff/7pJ+PPnfiSk68JfA7AC4ieI/QChhcwfImjCwqvEHgZghfR6UswvIDgeTT8Jjj5Jjz53h146yZ66zp8a4IHExZOSbQkKKNkyemcggUPCxXN2UlGgwLDQpCFiGYCLBRecpxRlHG4MHSqyFyyhSIzGeQS5gIvNJjpsODRRvC5EjPNCicLRXMBN4asNS4sySzJPM+9WBm20jyzfG5IrulK8VyzTNOlIDsjd1asvJxpvHQ0N3QtxcboXIuVlYXma8O2TuSGrTwvDF47Whi+MmLtRBGLPKVzD5eWLAXJBc0UymOWeTmzLEvEPY+mEs0lWVs9lzw3OtdyYek8EblXKy0zLYpEF07lHK8s3Xi+9TxTcGXo2onCiLVRc46mTixjuxq5pZd5queaZVovxvHnH7iP2uuzP7f2P47kb/vTv7TBX2r3r+sfZD9/eqazRBSpmHuaJ3o3civHV6koErKK2WYUr51dKb4xtEnVLpbl2NQjtx/FjZebWK+TuB75OpVtLDvDe2dq77bebp3eed2OfONVFYvuzDWp7RLZJLxJ1dbzjWKdNftR3FhWG1p7UTpeO9V4WznVxbp1vElMP46PadxYf0jSh8TtY1Mq0hjZWFUpdEz0q3HceF1ZsY/lwbPGkJ0ifaI7x0qNdobXVu5otHfi4cytBKwlPXpTark1sk1U62Wr6dGLh9QezpLuLC4T2abiODKdVY0zrRUHL/ax6r04juw+dY2VrRG1EU2s+kQdR26X2o3X+3PfJXZv3SvnOxcf0/GrNO493ym006SNZSXE3tjX50kXiy1DvZXHke5Huov1q7HvPes9PSRyH+uWiYOUR2t6JhtMD06/HtmO04PVvdetV12seqsaJTprOme6WPWp6WLZxqyyqLGkVvBg5YM3jcKNxL1kLSON5L1TlaBHo2oGDk4dE/uQuEbJ3oij5gdGShjsFWk5bAVpNKsN7hztBOsYaRl4MLwVqNe0s6I2ove85aDjsLOk1qTRqpbsdSoOKe1T3hpWS9woVklRa1Ib1Hm2T3Rndc1ZRdA2iCpEaq13Wm0oqGm017RkcEfQBkcVhy2DDQMHxSoKtwqVFnee7Hi0U7i2rNa486zzqnOm0WrH6ZajFQnXKGwk2ghQ8GgnwI6DSsHOkg2L1gLsBF4DsER4bWVBgxUaZuHpAg6m8GSJwxwFBTidDt+6GbwzQ8MlHMyH79698/0VGBRouITh/aNHGQQzFMxhMIfBAocbCgs0WKBBBqPJMJwTPIXRNBwWFGYMTzGcIjgB4ZyAKQoKihYgmMNwinEmxZTSe0zuYHgPgwkOJmQ4R8M5IVNMlozMUDQlaMbQDAaT8GSKwtkbrzVHlyS6J2jB8AU8uZHgJRlc4vCewCmF9wzfUPQsOL3HaEbpDY6u8emMwEsQvUTRBRxe4XfuDbwS4EX06IbAGwJuUfhmKnoWnfx08PbnJDg7Y/7n75nNc/Pr7L0/Hsd/ei1/X/pXCzv9mfl89ORc/dDQL/HggoCXlP+csh9L/k+J/+jT8ycXX5wVL89e5/K7AvwuH/xh/f3fZ+Hvc/N/7eDhnlc3fvHs/MU/ffDp+LNYfaXYMxq9QOFLFD0Fp8/A8AWAT8PoaTS8weEVGL4Ih1cAXkTRs/Dt59HbL8Gj59HJ82DwIhh+7zZ4axK+M8eDe3x6j09mJJhRMKPRgsIFRXMC5jRc0GFGYMFYxvFKw61BSwEWEhQ0zNkwk1GuSC5JztGCh0sBFxxPeZCpKONwyWkuWaZZbulKo5VAOQcLHuYazHQ09yRzPBcsF3jt+ToWhaa5xGvLC823zqwN33ixSkyR8MzAQouNlbkmK8sKw1eKbjTZeZYbXlieG7K2LFdizklmeObpwpM7BWeaTiWdCZQpupRsrtjcsJWXhSWF5ZlVS6PvKZ1RspBkbsjMy6mRudW5FbmWWyczEa4MWmq8ifVa0YLjQpG5QIVVmVF5YpeJnBu+imVmSWHY2uq1s5PUfPHZ6OPDzeO/7emf+5N/r8O/Nviv5Sd/6T5+8fmLM5+lej2ym/O0HPuVpWvLC09XidikNje8TPTG65XVpRNVqjeJ3cSqPbcrJ9belN5sDevHcWldaVQVy52XZWK2Tu6cqD3vUtWmqolFE8s6VbtYbB0vvamcqb2uLKs0LZ3ceVEnsk1MbXkf832qGyf7xDReV7EtE9ckuo9F52ljeGtEY3DrxVaxvVOv4viQmp2IGqcaLxpDtgw0mtWaHBJVKdEY3ntZadHFrk98G5vyzdFeyU7LN9lNteZd7LvUt4luY1171Tq+j8WrM3scmYczfUzl3vFKsNay2tIm5nvPSytXn7zffvFJN0pabxund5p1SfLt4/f2cdzF9jiOe6dbp/okKbnsnKudbr3aO/6QiCZRlVeH2LxKZOdYG/M+Fp1iNY56QQ6x6o1upGgk77VqtepidzxLDiPfKNZa0ce6teyY6taK1qnj46RxvLes5NHBy96q3vJK4L1Ve6srwSvOGsF6JUsGa0VaLSrKWsEbSR9i/Tp1e853OKwF6BhpKS4ZaDTuOTow1FJwNLK3orO8lGgnUGNpZ3jDWSVp52ijYKdpZ0glwY6FnWCtYg+J2RK4o7ASsDWk06zhuFdiL/ie4AqiitIdgysUbChoOS0pqER4cLT3fE2CNQhKjHcMNTGvPCk1rhQrJa4l6TSrOflviLdQO8k2MNjBsJa0pGRNwVqCDJxsRLQV0ZYGJQOVBFt6ukXhGsONRDkZlhztKCxwuERBQaMNRRsIVjDIMVjAIEdhEUXzwaPp4J0MBEsE7oaPFjiYRI8WOLqLTgsS5iSaw8EUBjMEc4IyFM5BMIfRFIUTGC0wmUMwg2CO0CwCMwBmBN7h4AYGM0bnhE0jOIV4RuCEhrdkeI/CKYITCO7hYEbxlMIFx1OIFgRNCZxSMsFoxsgdiu5gMCPRLR5OJL4h8AKGVzC8Q+E1Gt5ScAmjCaZzSm7R8Bqf3sDwBrJLFNwKNHfikgZTF00duoSDaxxOOL7FwwtweivRFQOXGL/E8EfRyQcyfPID/eHl5/Huyv9u8/7ffpX+9Rf6j43/bj3avvzg2Qcfva8/SfXHnz1Jn356vnhxfpj7367579fR79bDP6ze+W4RfZeBVzO6uYjnX+mff+jfiz9IzOccf42iZ3D4EgbP4fA5jZ6T8BkMvgnCp2HwNAq+gcPn4N2L6PQCRk+Hpy/Ck0vw7gV85yJ69Cw6+To4eRqcfu8Ofv82+scZHdyhwRwPlwTco/CWhFMWzWm0ZNGSBEscLDCYIDRjOJe4YOGChQuJ1hwvaXQvwrmIVgzlnK40zxSZC7hUYSaDTERLDjYCrhTMNSoUXkq8kHgmwVRFmcd5QgpHt4ruDN04tnZsE8t1LHaJyA3LFFk5uk7YOpZrR1YWLRRdaLbUvHAyNySTMFeg0HDt9Mab3NBco0zxheTZm0o0vBfhXOPCq5UThWWF5pnhuRcLTTaJWDp6w+G9YhPBFkZkhi0dm1h+J+lE0IVhK2+2sc4V3Di80Ghp6MrxpWYLQ5aaro1aeZOP1Cxhy0SsYr2NzdqJjZdrZzJvLhL5+Y/PP+iv6T+v0f9zOP1rG/2tMf/58OSPzSeXX7xI1DxWc6+WqclSlWuRO7YeiyJmq1isYrXyuojtNtXr1KxSs0lMnZgqsRund97uvGhGtk7jKjZVostYN6mtvd5ZWcWuSkwViyrmG81KL9ux2lpcxXrr1MayXcxKx3aWF4quFK6c7Lw8eL53snaidLy2rLSk9KodxbUTjWf1G32t51uFVhw2mrVa1V43TvRONoZ0jvZetE63hr4+sw8jVxvexbqNTePNPnEP5/H+zJSW1kq0SrSWtZZ2TpZG1s50sTmM/T61naWdJZ0hrxPdG9oq0ilRC3Zwsveyi1XnRTuy1wbfG9jF+hC7Pnb7s9Gr9947jEa1lQ/nvk/M0dveyzbWrRG1oqVERycfDD862TnVedUZ2hr8Rk/VOnYYqd7QvWatZiWnx9h1RrSa9453nh/GuvW0MeThzPaJbqyoFWkVPRjVa9EZ0UjSarKTsNT0mJjO8caQvWcPsaw4bDRvFO+MaAxrtDw4X0nSW9pb1ihaK1YZ0nnaK9JS0CnSStRz1HFcMdwZ3nvexrI2vNF8b3UjREl5KeiKnFRq2Dq6oWErea9Uw1BraOtYpVFF4QYNNzjYwah+Q74TuGWw5bDisBawM7QxbEdAKfFORpUE+5EqDdoJ2CreKlobVBtca9poUXJQ0qjltCV0F0W7CDSY7giqCGwFKSUr8LDAgxUNViDYoWhNw5UAaxKUFGzwII+GGYIFBWuKVhDsGC2iMA9PltGjAgUrBBZBMA2DOYKTaJghsBV4RcIChLPwdAIe3Udvz6J3FgTc42ASvrsk0ZKCJYELDBcgXEKQITyHYIqGOcdzBO5hcIeCGQFzGE6jwRQGcxbd4cENDCYY3gwHEwTmDC4EnHE4Z2SG8RSBBQUTEt3h6B6CGSQLxieM3hB0Q6I7Bu85usPRjMI7GEwIXHD2BpQ9RdEdDm5peEPBBKMJCWd0OKXDW3A6QegOR/c0nAhyQ8AVefeGBzd8eCvCGxpdwuENjW4VeEGHLymcMHpP8aXAz0nwafAP5/Lk7EM/vv5Zclye/3Gf/P2X5m/fjv7UutdLX93T3VX0aoJ+uw5/v37714vT73L62434dsF2L/X9Tx9/9emT99KPnPyJoF8h/ByR5yF4CeA34eAZGF6g6CWJXuDggsDnAL4E0SUCFyh4Bh59A0+f4fBpcHoZDW7A6R0cXg0HL8PBV4NH3wSD792i/3GLv3+LHk1wsIAYiL67AAAgAElEQVSnCxxMCbgX8JYFd+RkSk7maDDHwwUHdwTcU3KPQEbDnEcLgXNGM4ZnAi1EtBYw56RQPFdkxoMZP52Rkzkb5DJaqWgug4UDCwWWDG7Mm+gnuo1Z4fEqpmtDdp6vDckEzBxbOrr2PNNkzqMiJllC1o6tNF5bsnYiVzQXtBBkSoeZgGtDt14WRhRWFJYWlmaaF0YsBV1yUli68rQwNFNkbWVhWCZRZujSi6kiSwXvJbxT+F6Re0EWlhcJX7ho4lA+kgtLF4YvLJ8KsDFiKWBm8FzhKcczz+eeZoYVnK4kXRo692Lp+NKpqWWLmOUJXTg+dypP9eVIfPbjxx//JkN/3J7+rX309/b7f6743w8f/mH76bPPno3tMnGzWGWJ2o3demS353Z3plaJXBpWOL1O3crKtRXNyG+s2hq2c3Qb813KC4N2iSpTWyauSpMq9XWs+tRUsdt4v4ttlarS88qbKlEbgxtPay92lq8N2XicW1RYtvZ65cTOilqzRtFK4o0hO89LS2tHG6+7OG4S3aWqjVXjZWt552QTq7XAtZF1bPrYNAo3ihxj1Vm+lbzSdB+LQ6wOsW2cqr3eJ+71WVwZstFop+mOk8awypLes0OidoZ3iXsYJbXkJSOvYtUbWkvYO9YacvBmr+0htfuR3hpSJ6b2oh2btWeFgq3ne68aI7rEdqN4n/rjyB7PzSE1r7w5JrqP1SGWvee9570hr7zsNH+V2oPje8++PXf71JWabzncj2TnRKNZa0itUO9lo2mt2N7qVoneyTZWWwFqhSpJWiMOXhwM6zltGWsFaSg8SN5KVivaGNpa2jrcOXJw9I2Jr1K0d6J3vPeq9bbzso95a2gjWetlO5K1J60me0MOjvea7xXtDDvEptasNLjxpPW4FKDTtJO4pOGWwlqwzqjG2daqSqBOkZrDzrLaktqgXuOSRiXFOwh2AKwB3FK6xnCNg0bCioUlh/tYNhKXkpSG1Ap3idxo2Hjee9lp0kjQSFQLsiWgFbhEw47jipKK0pKRiqIdhQ3HWwzWFJcS7GSwY+EOwy0AW4p2mm5wuAGDVsM1BTlBORluaLAM312zaM2iHA8yFkzhyRINM/DoPnxngk+nZJBLusRBQcItQRsGMw7mZJCBR3fByS08nYKTKRhMYTgH4TwKpmGwAHAj5BKjJY6WOJiA4R0Gt2gwJcMJOJ2Ad+7Ao+vw0R06uQaD6/B0gqIpCSd4OCXhnJIFp0uOConnNJrS8B5Hc0ZnCN6H0YyQKSG30fCeRlNFZpLewugWBPcgmlNyD6N7GN0jMqHsluA7Tu4YukGDGQ0ygeYsugzevgXBLRzcoeAWgmt0esuiOxbMRHQDhldhOMFwwsCdgNcY3TD6VTT4Gg0nht8K/BUe/hAORzw8OWffv/jo5Nv7f/zX7f/5z8v/7bv5W7/LTn6bvf2b2f/45f07v57x7wre3Yrpl/HXn3z46eOPDf8RBS8EfcbQCwpeUvgMRs/D4BKAF1H4bHh6BYIrOHwBTl/g4DkOXqLwBoa30elVePJ08O434emL8PRiOLgcnr4cDp6+8+hicPoyGn49PP3eHfr+LX7rFp1MwGAK3p2AdxccTFhwiU+u8Ls36J07FExZMBGDGxbcITiBcEminEczhhYE5STI0DCXcMGGGRmuBV5ScAvendKTORlM4KM5PckFXCq01CATQcZBoVCm4NrhlUQLDqYaLD3JDMkF2Rq5ciqzrNBsbUWu8NKiLOWrmG1iuU507sXKsRkLcglyTdaarSXLBckVyRUuDC+s2lix0mQpUG7oyrJM4gVDGadLwXLDlgpMeHiv6cyKXJFc84URmRNzzaYKzwy8U8G1gveWTSVZKJ55sdQkF3wuaK7Z1qmtdVmiF55lmm4k3wm6EiyTYm31ysqlo3MDc0tzI2aW5THPY3OVmh8//+zsuwz9qQJ/bcFfO/jnTvyp/qdfbz7/ySfPEzs5s8tErVORJTJPdfXE70amOfPNONkmfuP11vNNzLdjt/aqTMwmVhvPNp6vYrWJTTUalePzderf7Jfqcfz/0/Rea45dZ5qm7qWf6YNyYkbAbLO8X9sgIkmJspShVBJthkcAAWBbANsDiEjyqZruljdUq2uq5xLnIKdvYR0s933/+7avL5pZsLesi+Xx/aAKeR/JIRCtpn0o20hUEdmHpDKiNbo2qlb8YFWtWB3wfUDrgPWR6mLTGl1xNsz06cIcQzFocrTyZRY1kW1nto9UH4qj5b2mgxId54PijeG1wUPAeyU7zmrJulCfQvsc2SFSXST70HZWHWJ5vJDHkB1C8XwZHePoJY5fwqhG+K1VR8X6QOwD3s3kjuOWvcOG887SY6xPl6aJeReI54uwm8khEsdQHCN+mulTbJ4j2xs1GHHS/GjlSxw/h8EhUm3IDjP+9rV6juVzpF5ifQzF80UwxPbl9eyry+g51K3kraZv3xenC9IHqJa4lfJo9SDZ0YrDTDeKHDQ/Kna0rBXg2dBBsl7JIRZ7BXotOykHI48BbyU6hfIUyc7QVqFjwI8BPwT0GNCXmeqid6JD+hzb5zA6WnmMVGd5p/Ap5s+x+SqenQLTW/r1+0Gr6V7gQ8h6DY+BaCUdFOsEagXtJesVKwloND1Eqpa0YvAl1oMiB4W/nqlW4k7yg5YV8FvGWi33kuwZOQjxLNlRsYOhLfNbSWvND1bVknWhqDTtA9FI2DDwzpXdUNhRv0FuT2HLUM1IL9mgyI74W+xVBHZC9IocDCrReEvcHLglcBvsd8zfwVEO/6WS3p75BRgXcLrFXon9HYdbDjLibBnMfaci/l7gR+/8wTvLOcmov0HTlTdZu+6GoIyhHQIZAhvqZ9jZgOnSc1eekwEvBXADwQb6OSI7zjfAfYL+mtFc0oz6G+It0PmSeUsOF2j8AKZPFKQCr4jz4J09+pMnBOfAWcLREzpfkemK+huOc8US6jy6ow0lG0pXCGWCbTieI/+RoAWCSwRXBD8RuKTwgaAHjBYUrCSec3xH3CfiL333SfhzOloJdudPntB0Q8mCuA/EuUHuI4f32L9DaMHoPfUfFZkz9kj5HcGfIfALjj4O+I++Y97/+fvfuf3l6+09Hx7/obv6r18tv/2b9B//kJ//Pqe/36l/T3l9zRe/vPjix9/96PWPIvExR58zck3wPYMPBNwwcC3gXOA5wwuC7h3nzvMfEbqbjm8nZ3M0vSWTL/Doczi6xZM7//zem94D98odX7vja3dy5TqfO86V599D98YdvXEm31r7/7Kio0c8esLOCjtPaLQi4wWZLLmfSPiEp0sKVxIs2eiJTnJJcooT4qUCFkaknO0o2TOacZIJUAq/EDDjKJMoZd4GjXPmbhUusJdgpzSkVLTQvNA4le4uILuAFRoVFhUWb7XcCrVTolCisCI3ZBvwxJAkoFnI8pDsYrHROAt5HtJMwcKQ3PBSsVTgQuJ9oHLDMk23VpWapNyrY55pv7Row/2Ew1KwhNFUk0S6qQbbSKQGpQbn1qyZKDQrDMskToW/UfCO+0+SZVKWWm5js1Z0JclS4SxQuZa5kqnlKwkyTXPJSyX31m613ge6iuxWkzLAuWWFknkg81jlM5XH6vMZ//7Dzz/8nwf6t2Hy1/bsmwr+rfnxf/7bDw+bn/70w6fXcXYZlBeq+CDILsz+0u5nsopkHZp2Nusuo33M9xe8+8BWod1bu7eqkHRn6T4S+8juoqCM7C407YWtI1NFpo51E5t3ddVaoy5gjaQ1p5VibcC6iHeRbAxrFR207LSsFe0s7y9MH6tK0kOgO8O7QO8Fr7VqI11rOljeBawPeGv4IZZNgGrltwodQ70T5GDE0ahDqCvi9xK1AndKHbVoJa+UaBTvteiVGAJda9lqfozlaSYHw0+BeTuLjlYdjHq29m1gD1oeQnuYhVvBmoAdIzpI8TY2h1D0ih4D8fxa15buJTlFejCy1bwPRG9Ir+mek9boYxQcQ/4ci2OkOq06JfuQNyE+XohTKF5Cfgz5cWY7G7RG14FqY3uchc+hPoXq5dK8fGAPMess7TXvJO8lPgXqOTKnkA0SHa04BqKi3h65JytPse5j2cV8uJCtob0iJ0V6gQZFO0kPhvUGn2LdG9Jp1FnWGdFbPoSs0aCz9HlmO8M66g+cNJzWgnQBa43sbNBHaojFaaafo6C3QaV4rUmrWYNAT/Ag2aDYQZOGg70AjcGVgI2gFfYGAZ8DdrSyE3xQouHoGPFes5bTVuK9AjtKakRPQrwY1UncM9AYspO4JbRlbLC6pF4l4A75JXQ7xSqB9sSpwHgLnQKBLQB7RHYE1RLvJU+cyc539xhtMdgz79143Q56FfG3cFoTdw/HBXgv9b9d4Gkj8Z6BAjkldAvPKYlXCLQXZOt5FUQ7CnMGV9gvGN0pUjB3A6ZrAFeev3H93MM7zFKMVwisfH/juykCCfQTBEtGSgYzjFOK18RZM7BkaIkmKXEyjhcULAReK/RERmvqrxlaEO8Rjh6hkzI8n54vsXMLxnPqLKmzRHDFaCLpCrlP0F9RtOZwib0E+msM5wQ9UbQi8BGCRwwXHM0FvidgTryNAGsGl5wuJdlwsob+oz99pM5cgDnxH/3pE8ULDh746J65V9i7xnDO2Rvfu8H+XNEvKfyUs4+l+Og7F69//aNw/Rltb+C/PZHfbfEfKvrndvK77eS3JfhNAb5e6+Fhlnxy8fn3f/Lj1x9fqE8k/pygW4ofKH2g9I7gG4JvIb5D4IZM75g/p3BOwA2EV57/gMAc+vfu5N4d3UL3S+h+Didv/LNbf3ztjW+Je42m12B6C6ZvvOlnnvMGgRvkv3HHV573rQyNMjhO0XhFxvfeqyUabai3onDBwEp4K+4spb8UYM3dNZtm3H/H7Vpxd63QhpMS04LShJNcwA13Eu2vtbeWXspRqVguSMppSryUeYUgWyF3xpSWbkO8jfA2xIUBmfD2hu2k2CtRcrzGbqFpadkuZKmFRUQLi1PllxYVmhQBzzTaBWz77utJ8l2oqlAVii2YvzGkjHSmaCZxbvBSuhvtpxY/MZhwVkiZS5IKvxB4q2gqvMSgxMoNFwnBqaC5YWVIdyFJApZYveYiV3LJUBqwxJIkwIlCa4oSwRLFN5LmgUitKAOxD1VhRBmIbcB3FucRWhqcWZVHahOJJOb5TGWX0a8/nH28v3v959b7Wz/9j37y99r/psK/LT7sn375i+/fX+qnmdxcmnSmU8uqmWhmsgrk1sp9qMuAlRFvL21pZWl5FYrG8iYW1Uy2F1F7Ge1CtbW8mqnqQu9CvQ91PbPtzFaa1wEfLoM6UJWWOyOrSNSWDZHdC1JL0oeqDkQVyMbwOhKlBCVyKubvOKg0a5Q8BKayvDa0C8U+4E0ku0AMlj/H/DlgR807pZpADbFsQnr8btBZMgSsD0Qf2Jc4OAS6kbxi8BioTos+lE1A+5AOMd9r2Ch2CMwxUp0mnWGHQJ8Cc7DmEEd9GLzEcWvIKcTPRj7PbBfJY6g6y/pYdJHsIt1Z3go0WHaKVW9ob/AQyjbQXWCOM9NH4nBhulD2Vh4iMcT8GKqjNb2mp4ifYtVpcYj06VIPIT8EctCyVeRlpg4B6yR+eedwtfRoycHyVtJe4oOmg+FvZ8G7tu4psL3mjcKdxr0lh0D0kg6cVNhvOdphZ9D4ZOkpFL0mp5C1hr3Ds++o2wo4BPw4s4cL01nWW1lbWYdqS9w9A7Viw4XqY9UqPih5kOpgVR/yztIGuyfNOysrRVrLaolbiVuNtmQ6aFpT2DL/7YU6RqZE6GjVKRBDyIZQDlr2krYCDpbtCegV7SXtJO85rbhfCa/loNNsR9GOgF7RVqICO3sJa4MLNN7hae6PSuTXhO8xLrFXEGftTnJvUmM398apPyrQuETTAvp7BGoC9tgvvfHWH+/xNPdeZdPzAnolBwl1Cw5zCjOJM43XeJr50z3Be452EhUcZwQXFGXYXzqTFLMUohyjledmvp8TlDGyhv7CG72T0OUMzp3zJTwvJNlQsCaTDffWAqbcW4LzJfYWxJvj8RKfr8loRbwFQXMCVgSuGd1QuvS8FfafGFwysCTeE/XWHC4wfARgheGa+QvirClMKM4YSQheIn/NyROlK8nWgZwz/ADBgngr6q4YWEq64GRB0IbRFYILBu8peCBoztADRUtJ7+n0gYJHLu6peKD8V67zawQ/Yih6rT745KPvrN6o/S35twT+sZr+tX3vT9vpnyvvzxX8Y21+W+tmPlt/9p3PPrr8MPphLD+S5F8ZuaboHsEHTO4pfKDoFsM7Qm4Ivaf8kdI59e+Iewede29643k3yL8h3pfO+Y1zfuuMbrzp55PRG396A0b38PwOjK/90TWYXkPvFjpX/vjKd6+A/4XnfOG5XwL4rUd0vkGTDR7dgW/fuP/0hCZrBNaELLCzYJMFn8yFMyfemoNUeil3MwaXcLqk07XwN8wvGE45TiXeCrSVfsKdNR8nfLzh7oZ6G+onAiYSrKmbU1gSmgtRGFJYUIaoMDjhbia8yvIqUIXECZnmwi81KQ3ZBmQXk9KircX7iG413lleBjzXuDQk1ziTaKfoLpS5JBlBCYfbSO5CvQ1kaXiq8EbjPORpwFcCJ4IVmq05WDKwpvhdP3it8ZNEmeRPEDwhfyXwMqTrD/UiZE+KJYInUqwkyUKWWVQGeGvp1opE8sKY3KpiprJLlUc0D0gRyDLSqaH7iJYXbGnRWpE8kptQ5LEuL+zKyFUcfvLj93/W3l1+03t/rdF/HLz/1fp/b8wf2+9185/+ZHYfm90s2l0GaSSrC7mNWBmy5sLsI7WL1DZS+8juY7OLRalxE/I6FLtIlpbvA1XHpoplfSn3l6p+HVax3YW8imQdmb0V20DsI721chvIKpKN5a3SrVFDaIbY1JHYGt4osdO0ClinSMW9yqA24o2kveKNpm1I+1i2sTm+jvpId0YcrThZ/hyog9YHa46h6ALSzVh/KdtIHGJ7mgXPs/AltqdAfX0ZPkf2FNlDpGqDWoNOkTgEohOkUbgxqLdkCHkbyCHUz3FwjIPOqOdQHwJaMa8TqFGkMrQWqDGstrwPRRfwPhDHmL+dyYOh/Tt+XyRaTTurj2FwDPQhUF/F5qvL8PnCvMTqObTPYXiI5CHkb2fqFMpTqJ4D9Ta0L0F4MLJVpFf4ZFnN+GDtITTHWP//PiIjOsWOoe7fRQuR7ZVqBW853WO/9Cdb5LaSPYfmbWQPWhwUaah70vjZsFPIeo0PllUCdoYeQ9kpPmh+CERj+eEiOIS64qTVYsdARb2DJo2AncFDIAetesl6go6SNhL2ljTcO1lacVQJ3EhScfgcy1MsOk1qhg5GDZoNlg+RHKzqFD8YforkMZKD4W9j23HUcr8zuFGwIm5NcYm8XqNegR13CuaWDFQc77BXMVQrVjJcIlBRryRuLfCegB3EFWMl9jN/nHmTLZzsyTTzz0s0LtFkR8COkprTiqJBywPnvRZbAXI8KYmf+k6JvR0He0ULjvaKlMwvsFtAN8d+QpyUujuBS4ZKRkpKNxDlTGyAX1Cwwc6Tc/7kjDIKt4IlzNtwZ02clIIVch7At1fM3VCwoc6aehsGMolWxF0Sd4Gcuf9qCc8e/bMlnC4I3Gi1xHiJ4AqTJ0QSxtbEf/DHSwzWgj1RNMfTG//VnT9aIGeJ3SWGSwpX2EswWBH4iOGSkgeGl4o+EnTrTq+d8zl27ol7jZx7DO4xvAX+IwSPFC4FXXL+KNhS8KVgdwTcIO+a4c8M/2VkPv7B+x9++lGQfD57m7KvNuf/Lf32/8jdP+xf/S5/7w8F/NNe/PcMl2/k469nn/3sBz94/yeR/IUivyLwipAbSq8pfmRojuE9ITfYu0fOPXCufe+OgAfu3+PJPRzdwckdcObAu56Ov/RGV3h6g50rb3zjjW690Y0zvnYmb9zzW3R+j0bX7ujanV4B5wpMbqFz57n3E+fe9689/8uJ/61791/uwXv38NUjPl/g8wUcr6G/BN4TGq3IaMXdJYNrSRMJE+Em1FtDsMFgw/yEgQ11c+knEmyEn5PpVrgbNt3waS6cNR0n1CsVTQRKNU65lzM3Je6KgTV3MulmzC8YKTgqFNhaXAQsNyRX/jvcbBnSPKSlJYVGW0tTATKO94EpNCk03gUs1XBr0V7BraWZQLmguWV5wHPFCsNyiTMGUwYLLRJBMkXWeFoILzdozdEKwZTitUQLBdcCJMxbM3fDYKr5r/3Rd977v26olxleGL5RtIxVZlluSKb8XcC2gd4YlQaynMnytXqyOJ+R7YVMrNgYWcS2DGURiyTEhaXVhUktL0PVXETZTK9D9RiZX/z48ifDQv2td/92OP97T/7fl9n/fnv5p/1P28Uvvn+5tDINRRHrbSQ3Gpex2oayCkUdy3qmt1ruAlXFsr1QpaalYlUgdwGvYr2PTRHwXcQLS6vY5IruLaljvgtEZcQ+kLtQ7CzbGdoEtDO8ZmIn+F7QPhB7jfcGt5IeQlMp2RvVBGxrYKVAzWDLWcPJEPDWkFrhLhJNwLtQdgFvNT7F8hTbry7i3rBa4OfYtKGutDhF+qsL9VVsvp6Zl1CeInuwelBiMLKWtNa0sfJ0GfeWDwFtNWoV7A1vjTjOVCtxK0in6DEifYiPke0122LvONOnQLWatoadIn4MaKtga9jRioMirYQHy4+G9RIdAnGa2UOkD4EZJH87i4ZQHQ191nzQ7BSK3tBTLF9m6mjIUeLnQB4DfQhYr8kpVi+XYavUnrPBqKNRx8B2Uhy0OljVKNlp1il4iPgxVJ1knSSDoYOmgxaNIL3EJ0N7hQeJT4ocBTlIMgSkt6SSqNX4GIljIFshesUaAVqFOy07wyoGG4Yq4h4tGzQZFB4E2kP3ZGQrSM/IwOgpVL2ljfR7DVuNOkuHgHeGDZHoI9GHqhGiZbyXcjDiNFOtog1DHUUvgXo2vGaw1/wl0gNHvcK9JYX73tY/T9FoT91KwK2GGZ6kxNlLuKfOjjgJnFQCdRQ1yC0I3Eq+JXiHYeL7GUQ7AHe+W4JJTb0CjHPk7ijaYVxTVmCQE1AguAUo87wd9xuDCu6XHJbEKeF4R7wt9VoF98TLoJtAL4XO5p3tjnkZnqTIzykpBUsoTpCXwWlOvJ1AT+5o7bspwTn3V3C0BNOUkRSDFTqfw9GawJSjVOINhRuKF8BdYX/D8BPylsh7omABpwvorihdEvzgOUsEFoSuGFtA9xFMHgl8pGiBwRx7CwmXAj8R+IT9JQFLBpbce2LemuFHBG+hf4W8a+g+QHeOnQfizgV+EOSOeHPsLhmcc7ig+BGDBUWPlNxSdsfZlxz/WpGfh+zjn7y+/OyHdvPl+19vxH9LnN8V6C+N++f9P/4md//QBX/s6L+tZH97mX723U9/8MMPgh8b/kvOHpS4p/iWkTuKrpH3wMmSwSc4XYDpje9+Adxbf7xE0wd/+ojcOZ3c4LNrcHYHnVvg3frgypleTc9voXNP4RXyr+DkjfMvt87Z1fT82nfe+JMv/bPPnbM33vSNf/6Fd37lTq9H0zt3+sYbf+FOr6b+tx6n//Ton997rx7htx/R+Qo7KzBZgvGaOCsyWvHJSsK1IBsOE+5vqLtC7hI7SzxeUW9F3DVzNtxPJMyEv5HuPRslGiQCJhKWgSg0SznIpLvCkw2Z5txLhJtKkDKYYJBxvNWkkH4mYanFhqONAKmBawXSgJWxzDRKOMgETDRMQrYLdGlEaWih0D5ku4AVEm4Dmmu6YDgJaWZRyvxSkFLgnIAUwYzzTLFMo4RNC+VnCj4RLyFgQ+ED9RcSbQRMiJtyf8PAhrNE6QX2U0mykOURWWmwUngjaa54oUimWRkH5UWYhaK4EGlIMyuKmU5jXkQiUSyLTBqrJGB5xPJYFZHaWp5rllqRxyqPZRqbxwv7i59+53vPS/NNQ//XW/H3l/9yvBp9sw3/fvpe9fjJh7P8wu5mdhfqbWS2od6Hoo1lFfKd5VWoq9iWhrUXspnpKlBVKPYxq2e2iaM6UlXE60jWkWoubHupqpjtI7m3prK8DukuJIUmTaTrQLZGVZbvFGk0bRTuNO0UbSWrOK+0rrUoOKgD1BvcCFJJPoRqCHirSWtJE7JmJpuINyHtZrKL1ctFdIh0Y2hvWWdUH4ZDYE+Reg7tKdCnQJ6ioHt3H5est7JStNG00bQPdWv5Fk9bBg6G1godZ6rl6GT421geI1RJtzK8MryytLFsMKJTvNdssLQzuFW0VbIz+jQLh1AfjTgKdlDs7YXtAvl8ERxDfjL0JZJfXeq3M/k2lC1FB01fPrCVJr0Wx4AdLDmG/BiKXtNO4mOgayF6LU5GHAQ5KvE2todQH4w8RaYPeB/QLqRbjk6RfQ7NwfJDKE6ROUXBIRDHgPUK94o+WzkIdFK4F6DXeAjoYEjHYUPRFng1RZ1Ap5AfI9lrvsP+ENBW46MlLQM9xzXxnzU7CNhLUnNSIe+oWCdZCf1GoMbA06U6znQbqC4yx3dIXckGKQZOOwY7DgfNGup3AtcU1QR2glcM1RIOAe2NaDnpBewVaNhkz5wCTVbeeAMnWzStuF8xr1EoJ9OMOFvm74mXueOcwAS4O+RVFO6IvyMw96YNJaXvb6G/p36O/BJ5O+jvINkSVGIvh06BQOG5W+htOSwVLCUpGNgxkGOnln6Fxzs8zamfUbTFIEGTQniF8HIyLrCTQi+jJBc8pX6KnBQ4KXQT4CcIbQjOGUopfMLewh8VDCbE2+BJzr2EepnCGwE3Am+Qv5pONgStkL9BMJH8AU3m2HkEzq0zXgDvicB76D8S784bP2KwFvwBTubIe4DgkfhLCp8IXmK4wGAl8AOZzNn4ScGFpA8U3hP3Bjt3DDwIOGf+DfZuMFowumBgrfBS4lSplPEbjK+5/FeKfxbTH/4k/N79xx/u7+O3K7SxmXAAACAASURBVPzb8r3fbZ2/7Cd/LNy/VPhPe/L7rf33QpdX6uHjy09+8PpSfhyIa8XvObun5JGRewIeKFwIdkfINfAeiLcQcE69O+jcYv+GoAcKF8iZg9HcO7sH42sw+dId3YHple++8ZwrZ3Tjjube9Nobf+a8+tI9f+OefzF59cYZPUB0A+AX/ugNmlzj6R0cXbuTOxfe+eQaup+7Z59OXn0xcb61cv956Z8/gvMFerUm44RM1v7Zyj9b48mGjxM5fuKTFXNXzNtQL2HemjiP/tkKnyfUfSLuIxolzEsZXkM/peBJeGsJF8xfK7iWIFewlP6KvFrCs5y6BZ5m3Ek5SCnMGco4KQQuBUoJ2WA6x2AtSabxSvhrgXPLcoVT7u8t3sckD3Bt2daSXPu58ncByxRLFdqGLFUoUbQIaB2L2oqco1zAQqAEw4yzNYepBoVFSzJeMW+BnVSgJXQ3kqwVWSucSpwxnDO84XQjZSlFqcWTwYmlhSZrTjItS6O2gVhLsjEiNWyj0f59VURiFwZFFBYzXcY8N6wMRB6wPGCZZUkoNoblmuahXoXyUaI8EvmFSSJ9ZfjPP/7g518v4r/16K/9f3m5n/69E//58r3//fLj6uaTD4KN5eWFLS5sHqvthagvVRXrfaxLK1IjNppuI1lf2GYWVLGuZrKOzd6aKpD7kO8DVgWyiYPmwuxCsQvkcBn3M9NEfBeyfSj3lleGd6GqI7EzpNa006yRuLe0krANZGvVoMWOwzYUvSE7CTJJdppVinaK1wI2AWlnvI5YH4vTzBxCdYzsYWaHmW4CMoSyj2yt5Z7jTuuj1c+GHwTvpWqF6AzvLKsVrrjfCtgFojWsEXBQ5BTyY8RrCWsGe0kGQ3oDawW7UDSR7i7N4dIMIT+GomaokagzrJFs0Gqw+qv3L04XwXMsnwPZcvI8M4dAH6w8Bfydgvs5ls/vm5fvxM8fXvQfmEL4RyPeBsExVKeA9QqeAvZVpE4BayU+BOoYqEGRQZFDIIZYHC70S6jeBuIU8FMsjrEosLsjqFfiaMRgyOnCnGbmGPKXkH8VyqNmvaQNwycjegFaCQeDjgZ3HNYYtoLsKaiJ3wrcW94pWsJpJdxDIDqJOwZrAmrmDwodDB4MH6xqKDwa1kraCdZK3Fg8zMRgRSfFEOghkAcjOolbAQcOe+4fJBoEOgjcC9QwuEdeq0hnyDESjQKNIYNhOzRpDRgM6IRfcX/LwY77BRg3FKbedEvh4+S9LQOd5Y1EJZ4WxCnRZIcnpTuusF+A6co5y4BbU7InsNW4EqjE08Q9y4FfcbplcC9JQVGGYYZBwdFekg10C+7vJMoFKiQoibelbgKnKfQrRhN/kmJ3K9COeVvspr678cHKdTdgksBRit0U+gvgrjguBE8IfKJ+osmaTRPubai3RpOEOmvibgRIFHxE06XvLF1nTeETcFe+uyTuAzxfC3dF3Xt3fDN+9eCcP2FnRcEagyX05r5z74/nGDwSNIfTORjfueNHCJcYrTi5h5N7MH6g3pyjW+TMifvAwT1HC0mWAt8LfC3ZG8HvOVoqes/xNfU/0eRHiv7go++9f/dLXXyp/z0Hv6/Oflt++w/l2V/r6V9q5w9b9ze5+PfEVNf25qMPf/r6x6/1r0L9CcFfCnINvTvs32L/Fjr3ePpAnTvsPCBwDcA9xffYvcfTOzS9hdM76DwSsCRgDp0ldh68s3swvUbe5+74jffel+jsnri33vkVnNxj/w2cfoGmV/70jTN+406u3emN61z7zhfg/Ev46kvw3o13dus5dwDfIPSJc/6ZM/58OvlyOvrW0v2XJXw199979M9X8HwNzzboPMGjhIwSNkrFZEMnC3S+JOMlma6pkxJnA0c5c0oOV9hZMWeDvSfHzSAuGU0ZWiJnTt0n7q6pk1InpdMlPsvYpESTzBulxEnf5V3Ez6i3lbDkoCBwg9GCkY2gCUWZJJlET+/iLAkL5e0saCK6lzAXIOFeLkmhVSpZonFucaHQNmRlzBNDE8VTiTKNcoVzijKK1wyshfdEnISBTOINxyviLuE04yRXYi3oStKEkZ0QqeRLyRJKcymeNEsMTwRJA7UOZBqJ3LKNZolhKwafhJOGJAt4rsVG8MzKLGCJxYUlW0szTVJNVhKnlmeWZrFKIr3UJA3E7jJMrdmY8FqpX37xw5/+ca+/6dl/voX/8zj9c8P+o7n8fw4/WH76K0ufIrWJVB6I3NIslHmks0BUl3Y7M3ms80Blllex2Qaqmumd4ZWVVaj2kagj2URma/TeiJ1mWy2aQPaxrgK+07yyrDJ0r0ljWWVZwUGlSa1po3EbkiZmW4UrgY+aDZForWwFrqRfG9IZ3kneCtoocIhJY2F/IbqAHYw8KNVaWVnSBKyLVBOJJmB9qLpAtcYcrHq2rKOoFazT4hDI3vBDKDpFG4EOsehD2mrcKTxo+hLpTtNGglaiwfCKg86Q08x0odxKVFsyzPjLhWgEGjRpON5RXDHUSzpo1mpyulSdpYPhrSKNYIMRz5HqNGkF6QNRalRGorDkYfQP69E/HyX5Og6+jswg0EHAZ0M7DnqLW4MOIT9Y3lvSB6SWqI34cKlPmj4L1AvcK3KK+SlkveHHQB806xQ6xaoL2DFgJ00GBgaJTgFvJW84b5h/CEinwTGgp0BUDNQc7CnoORo0qznaEdAqeAzJuyG4jqFW4mPEhxD3FteSdJrXDB+sOgW6V6zTrI9lZWiveEvQQZHe4E6hTpNawV6AZ0PfBnzgYGBwj92GgV6gTsNDSI4RbxWquNcq0GpUa9hI0HL/FIrOsh3398ytGS4xzhAosbsj/p6CHDgVwYXnbJFfIm919l7uTkvkF9hP4LRE/paCnE4L5mZ0muJJCscFGFfEqZnXCrQV6Ak5a+gWvpcBJ8XjjLjv9ooNgys8LSjYc7pndMdxhkGO4Y6iEoOSoI3nZQCU2M3wZIOmGUErDlcKrAnIMNggN6F+QsGauU90usbuEjqpIJnESzx+8MZz4K0IXhG4hu4KTJZ4skSTJR7NwdkjmK6wt4CjFZ4sfS9DaAPcJZw+IOeeeA/Ye4TukkwXeHrnO48YzSl4xP6SwEcC76Azp/4DhfcE3jNwL9AtBveU3HF2K+kVR/+q4U8v2A9+En3w+LPv7e/0aSX/tJ/8qXn1p/4fflt++w+V88eG/34f/t+52t+ph1/FH3/43Q/szw35FPtXBM8pv0fwnoIFg3dweg+n93h6R8YPdLLE3qPvzQG4R+AW+w/EvUfTBziZg8kjGN955/dgskD+Ank3YHKN3SvkvAGjKzSZEzCH4A1wbvzpDfJuKXzA4Mad3DqTG9+59twb4F9B7w2cfuGdfeG+uvKdL1zn19PzXzvv/Xoy+WLqvnHOvzWfnt06/3jj/eOdf7b0Rws4XuDJAo43dLrwzxZgtKHuE5480clKOCsyWoOzFRjlFJaMbjBcIjeleIPghuIV8xPqZdhfEpAwkDOQYCcR/opOcjLZUTfDXkZBwbyMTlPsbIVXSi9jfklhwciGkw3DBae5xKkAqcQbBjccZtLfGlQGNGNwq8jW0G0gCy0ySVNNSssaI/eaZZJsJPnk1T8tqZcFbC1gilCKcMJwKskThbmgOyNXFK6Ik3CYcZZzXmqda5VQmnK+kSwxJBF0w/Fas0TS3OgstCvLVxqtuZ9bnoUqC/kmwJuIrQO60TAVqDSyCFUWiTSgG43LSJeRTYwsArmLWWZAZmlmVWZFqsVGqbUyZRDefFf97PHns9+U/l8a9M3h7Pfb8z/uyDdt9Kf9h1c/fxPb5DLMrKoCW8ZhGuoiUvWlqV+bbaSryFSRzDQoApJr0sWmi0wd2X2stoGoQl0oUSveW1kp0RpdW1kHogt1bUQpcB2ovRG15TuF2lA0AW807iJWx2xveavEoHkd0UKiRpDWksbiwZKa+7UEjUU74TQatgHpAt4bvSWkD/jhglca1obvQr5VsDGssaYNw8bwQ8SHkB9CWQnUa3a08hioweo9Qa3BrUWVRl1AW447Rg6G9xZX3B+0qAUdrDhGqpF4UOTt+3aIxcGyY8hPhg2C1VLm2NtCt2GwC1lnZSflyZqXC9Ma2hnaaTQocjCiC3gT0p0hJRp/HdDnULQSnjTtsNdSf4+9XvJO0caSQyyOhneav1za3tAaw8GISrFB0qMmvULHkL1cyM6QPmSHSPSSVATUHDUSHS1rKWwofo70c8wPluyQ13D37QXrDT4YMQSs16ilfofAs6YvkRgMHQztA9II0BHaUdRLNISsj0UdsJ2AjUQHTTtFOyWOWh417SVpjagVH7R8CdRXM9lKcFC45fBg2dHQgyDPmjfIOap3FQa/k+9OFDRYUjG3l14rvE6TRtKKoZrCXvPeyEriHfN2FOwF3gu8hW7hTwt/mrnT3PUqzy286Qa6KfJT4GbA3VO8o2iH0RaBFIxX3quUTJ/AeY4nBRwXcFxRr4DTLXFrhQrql9groLejbkXBluAMOzlzE+ZmAheM5AQUDBQElBjtGMkZSIlbUD+nNKOgYP6W44STNfMW8HzNQIJAAqZrMFkTsOZwCae5wGvsryhKBVqAszUBK0LWhKyAt4HOEo4X2HnC/gJOH8BZQrwNh0/MWxL3wZ0sp+MEeU/Un3MwZ+DWnzz40zXz53By403ukHNH/UdO5hgsqPOAxnPiv1PdLRm64f5nFP7Ed36l6U9m4ns/ff36/uffbe7Ny4r+sQR/q92/tt/+pjr7poZ/bOjvq+B37ewlvVx9dvGL7373O9GPAv2JUTeK3VJwQ+AdIXOKHgi4Rd4tBXcEPDJ0T70b5syJvwD+o++uMFhiNKf4gYJHAhbQWWHvATrXaHpHvAcwvUXOG3h+Bc/u4HhOwBt/fOOPbrD/JZrcgNEbb/TGd25952Yyup2MPxudXQP3DoArAK6h94U3+sw7/8KdvHEnX7rjz9zxp5OzN9Px9WT6rYfpe3fuPz/A9+bwbAHHj3A0R+ePaHQLXt15722wUxA/AZMVmTyx8YaM1uh8jSdr6qUMJ4wssb+h/oZ5GwFW3EsFSImfcZJzlDE/56CQMCHeGo5TPE2xk+DJlrklmaZwklEvozAjqGCoEDihMGM4xTjnKFcgESDnqFQiV3yr6Jp6qYCFRHuLakNLy1NFU00SRXdaFYwUghVaJALlGi04eBIk5yxjOOE4lTTVPOW4lDTldEPghuFU0L1WO6sKKRLKnwRda54YngYyNSIxPLMiD00RBKVVCfO3EuUSbTRKQpoGfKNpEYm1hplhZaBTKzMr81AVochCkVu1C0wR8jykuaG5EUVks1ClodwYsVYiM/LJsk8v1A8ffhn8bqv/enD+3P7Tb/fT323xN/sP/sfux59/dH8RpKEugyC3QTkLdrHZhaKJ7daqfWTq2O4isYtFFck6UKViVSSqmOealKHeh6YP1BDINhSNlU2s6lDsJS0lqwK1M6IQpJS4tryxYifhXsM6YlXEmoDVirea1THJDdor2ofiEItGo1qgRsLKerX2O0U6TWtBKoE7y06ROsVqCEVt2T6WVWS6OKy16qw5xGE/U/uIVJb0ARsMaTjspDgY0wk2BKS2aK9QH8pOso7zXos+5I0iFYGdYY2lraGtIF/F4RCpQyR7I3stDoZ3kh5C02raCFwR0Bt60Lzn/CW0p0i2Gj9fqGMkBs1PkWmtqA07zswQiOcL+3xhnmN5snSQ+OsL3SrSGd4FrNb4FMuDogfLv34/PBh1kvLE2EHRg6UHKxqFfvNR3Gq/ot5zwF9m6iVSR0tby2rFes0HSVqGToEaJDxp+Byx5xl9jkgrYSfJELIhYB0nA6EHTnoOj5o8R7LXvCbewHEr4LsnUadIa0mvUSvxEKi3oT4wcpDkFNCTxY2AnRWDVUcjng1rOHgOxSBJQ8BJsmdBToLU2N0TuGWkUXzg6NnIg1E76pXU6QQcDGsk2VNYAG9PcIVgTekWgS1yagn3Eu0V2wpY4GkJJ4U/LX23dM630EmhkwKnQP7GmS7Pz3MASgR3BBRwnPqjAvsbb7ojcMvxCjgFwzmBBfRrSStF95LUiu8Y2hFQALeEToanKzpeUSdnsMBuBr0cgxS6JXFTOF6jcUK8nOOc+Tnzck5TKVbEW6PJCk/WYJogf8PxhpMNQQvf2Rq+pv4Seis4XYLzNQZPECUIraGXEH/uT+6cyRMEa+w/YWdD/DkYP5LpI3HWzEsZeELeI3avwPQGO3dwvIDThOG57z5A99Yf34DJnPgP2J0T94n6jxTOKZxz9il2fkbHP3nfvv7pB99f/Op1eSW6R/zfd85v996fun/4Tf4Pf9m7fz+c/XZvf9e+Hp6ix19d/uuHP/p+9ItIfiLYtZJvGLll9I6ze0buMXwkKBFkTfGColvszBmYM3CP3XvkPBBwj717MFkg74mgO+TdITDHYA7dB+A8YnRP4T1Ht9i/ge4tPH+kozt/NKf+LXRvvPMv/bNrPLlGo0+9s8/d0a3n3jjTW3c6R+geeFfO+NPJ+a+mrz7xzz/xRl864y+no8+c88+m55+N3ruejq8mzrdW/qtH/9Ucnj2g8wWazsH5I3hvCc9u/ffm+OwJvErBKPVHSzyeo9GSTJ6Et+Luhk1XeLIkbsJxQpwNnW64u6bTDXNXzFszvKEo5SghToonK+AswXRD3TUep3hcUX8P3MKf5hQkGBQU5xysubsR75pXKOMgF26uUKnYVvKtZCXDG+RkHG05qyVuBS4VSzVLJV4JnFCSMpJKmim2YXBD3Y1im0DllucarZiXSFyGOlMikzwVPOE04SQRJJM0k2RD4AaTFcdLhhJJE0nXnGSGJwpvlEilLLVMOSgpzBlYc3+lUWLYisPcspVEG04yLTaSrhnOBMsEWQdsFapMilzTPKCJIrkWuRappKnGecizSCeGJ0qsYvvJh8FH1fXsjxX4phv9eQ/+VsG/b9Xf9vHL449++eHVhcln8TaKthdhGdvC6tKowsgi0pkR9cxmCm0NqQK106JQeGdZYXkRqH2oK8m6gO81akJexWxryJaTUoqtFikFWwFLRZtIV5aXElQW1hFpI9YG7BDoQbJawZ3CO447wxsGKwJbwXpNa+11CrYUtgy3gu6o11jUR6KxbKdwHbP2ta7jIBN8r1hrVRfYw2VQRbQy9BCKVqPW4FNoakJbxmqOh1jtFW0tbxXpNWsUrQM2RKKVqDOkFXhQcodJJ1VvxTGSO4xLABqOaw4aiTqFW0kqjoaAvZ2pXpJBi86wVouakUHzTsvBqOfQdlZ2oXyO7bNVJ81fQnWK9SFWp1gcIzZY3ASkD9jBsJdAvMxkzWHL+VGKHsGDgM8x7RVJ3LNWO1+/1q1APQMthy2DvQCtRY2lnSQDBy31W4GPhhwNeo5FH5I9d3pLaokOEX95bVrFWkY7Rg6KNNxvND4Gppe0E7D7P6nSoOkh4seQnALRKtkJsUd+K1Gr4cHgjoNW4krShpGek06zzrBW0YqAjqCWuEeJ3o2CbzmrFN+CyYHTQch3q9pIvGNgS8EegYbziuA98HcQNpRtPSdH05R4GaelpjlzczTeYm8L3cIfJ85Zib0cgB0hO0xTD6xdPwWwRLjCsKKwgGBLSUFxTnFOcUFRLWjquyl0M+LtONlxmhFQEpADd+M6Gww2zN3A8Y76BXb+P5bedEmS8zrT5GXM/BibXsymhy2gKjMifPn2/XP3iKwCSICEuIukSAC1ZGbsq+/u4UtEZBZAahclkSBBgJS6p+9wflTfxDE757zv82QU5AJnAhTMzZmTcD8ROOYwZV7KvANBB05iQWOKcoFj4m2BOwfeBoGciR1GMacHzvaE7wmLOdrgYUy9mKE1dpfQPXC2xTghJGV4jb0NhzM4WBEvVnxN3DUFawpXFCwI2Ei8ZN6WoT2nW06WHM2Yf4fdnSAbzW8VfS3ox8T7WOMffHf83qcffbD7+Fm3Vn+TiX8q0T+X17+pBr9tnX892j++Cf/wKP+h1Je12Hz8rRc/+ssPw5+H5HUo1qFaGr5WcsXZnOOZwAslZowtKZ1RPGVozvBK06X058xZMu/tTW+D/Tly7+FoCr0FBQvibRjdMrxE3hw4KwSXFN5jb87wkuIFGc3w9ZyDKUNThGfQnYHRDHhT7L9G7hT5U8+Z+s49dOcYTn1vjuAUgZe+84k3egndl97whTv4GAw/9YevvdFrd/jKGX1jD652dDjH1zMyXBB/hZ0NGuzxcIWuVuRqR68z5sTU3XB3ydy1gPfM20oYc3fHBlvuZZKl1E842HMvkSBW/k6ijaAHwWKOEg4O3I0FSA3ZS3iQ6CBgxmDFUcFArkki4NvufmxQbGCsURrSWMJUgCLgiaaJJnlAM80SK/aS51ofQ1VrmhlahLywPLMiEyKVPA9VYkWmeWl4Hqr8xqQRyyNeRDwLWGblQck0tEmgD4btFN1LklueWbkXLBH8IHGqaCZJpmhhZRmKPGAHyROtM6Mzw0vN6reZ3VDGIVsJfy3hQZMiEJnhiWZvKb9bTRbv2cW3JmstD0akE7UL0CHAqeVlKPcSJZEonwcHTYtA58/Hm/eCX/zw5nvnafTHDv/pBP7H2fmqpl81468v3/r14Sc/+2gxDstvRckzlb9n0huTjlX9XlQ9C2PN80AUAa0iXll5NLoOTB0FZRAUWleWN4EoFWoC1oxVPZFVxNtQncZRFehUkibkzUTXE1NPbBXyo0GNwV0oeqsfxlErWRvwYyhqI1urjpy0nJ20fpjYcyhOhp8U7TXpAtZaVitcCfgwkY/PdBvx03u2fRYcI92NdXcTNhPT36huLNpAN0o0mpwicRmLh5CfA3mUpJLkaGQX8Eajy1h0lnYhf7jRl4noNH2jzKOOcio6bc5GXqzopTxr1SlScbdgzsnSo0CVJv2N7iN+imQfqfNNeBmPH2z4aM1nk/AxtL8aR5/dhI/Pgs9v7OehvATy8jzqn4/P4+Ac8kvIPpvIU8QfIv137z/7PNSXgPeGdYqdlbhocdL0wdKTQQ+Gdtw/B+Kk+aNlZ8NOgvYUtRpexvRi6VniloJzwB8n8hSyx4nuBHyw9GzYUeDLWHQB7Q19tOJs2TlkXUAenpvL2PZWN4o9js15ItuA1ZI0gThFvJe4F6y3pjayUvjNje4VOSnSKdIq/nbfOoXmNDYlwycrK+r3hvaGFtjtOO4D2YbyqPGRghrCB8Muljca1xJ0ilcYfzaZnK1pOL1YczFBDlCBYCFZKmipRc5Qa9hR4Jp4BXFicJ1gp9I85ThjuKCklLSULKe4IqgTtMS4lrxQJOOg4n5rUK1gybwMj2LsFpxWkmcUVpzWgpWElURkDO/QKGH+nrqpACkHKQM58zMJYuFlCsccJdTPiBcjbwNHiSAJo3uE18hbA2eLQcpgLWkm0B47CQUHSraUrKC7BoOEgzUe3ntPFtBdQbhwneXoOmF4Ab07NJyh0ZaTDaUbQZbUX1Kw5nQGBivqLQhYETTF7k6Rg2J7yWcCvRborwT8/o388KNn4S8+0quf68s6+G0H/7X5r38fP/ld9eQfk//2j5nzRUP/IbNvdmE9fbb65Dsf//BHHz7/ZWBvjZkFcmnYTrCt5EvN14KuKV4ztJN4KfCUgBXBC07uOJ5xMuNoIcFC+kvu7QRYY3fLwUage+TdQXdO/A2FO4JXyFsib4PBHHpTOLrzB0vsL5G/4f49Gr6E7h1BU4TnwF0i794DUwDnBK4IWADn3ru6R8N7PLr1nReDwcz3FgDcO849dO+x/wqOXoDhL0fXHw+f3vrOvet+4wCfrMCTmf90CYdzMpyTqy0brfFoQ0ZbMtiS65i5sXC2erSX3o55c+xsBFiJ0VY4scYHRRLmJ8RLBEoV3b+lfQm4FyAhbka8VPh7Noo12Eh/zb0t9Q/ELyTKDM4sSRRMFUwkSSROFdpz/6BgqnGhWSxxrllh6MHAxLJEiUSwRJHEsFzRLCCxgbkleaRyqXIts0gnVuaKpwJVocgtjyUuQ50GNAtQqkmiaKJpZsVB4r2maSRjjRMjN4KvGD4IXCiaCZxKWliVGFa/FxzGeiN5bHSsSMxgJmkdqkzTNMD7AG0VjgUpDM9DkViWaJIZugn5J2P2OuL5TZCF9hCoZCzL9+3O0DKU5cQcIplEKh7LJNDJ88n2+Xg2kR//9IPvfL4TX52vvmydL0/e71v4VSe+7L77sP/Zjz7YPLf7ZzJ5X5XfDg4TfrC0jkxpzXEcVWObRaoM5dHKMjB5GGbGVko1oWiemyoShcLHSB2fqeONaALeBeJoTWV0bUUTqb3AmZXdxHZaFBQ3VrfGNNZ0gSmtrCfmGOjGynOoeisbyU9Gd0Z1ge5C9vBMdRN+CkTHRE3RQ8jPIWssPz0Lzu+Pm7FpQnN6FtWRKANyjHh/E5wn5hzwTrHekF+/F3723rgSqLP6FAQPkX24sX3IH0LZcFJx0Af4KMGRs1KwlKNKiE7SmvoVIZ1QnWaXiawtOke0M/Ro2PlZ0I/l33735jRW5yi8RNFnof1VYP7m+c1nN+OzVedQP4T6TWR+/d74HOpuEpyehQ9j8/kzew7Y5xP9oOnF8E7RXpOTIa3EjSKdJKeAvYlEz2Gn4MXQh4CfjLpY/VkkzpZ2nPSE9Jpdxrw3qJfoxNHZkEvE+0CcA30y7MGyk0AXwy4BOxn6oNnfhOpXET9bdBmzc8hrgbpA9VadNT8yr+GgZvBi2ZuxzqnfaZZBL6egYO7J0Ir6nSEXS3tBeylqihtJHsa6pvCsWWdwF/DO8LOhrYC9IY1Cp4B1Gp84fVDkbHirWSfJxcicwKMUJ6MbyUqCS8YbLi9SnZSsJakEqTktiF9Tv5O4En7B3IL6leIxg5lAJQUpvD5KlBE/w25BvJKBgvk5dzPmV9yvuJNxvza4VCgRZM9xpVlOQE5gQWlFeYlpinEm6UHizLBUrTZzegAAIABJREFUwJyhHKMEOZkCB+oc0LDgOMUggU7K/D33DgJmRuwIWWMQE7Tyh3syjNkgkYOED/boag2ervBw6l4twWDH/CUavR79xQa7K+DFHM9H76zQcMXRFDlz6iy5P0XeSuIV97YCJFosmf8aDLaKHzhdcXjP/U85/IlEP52oH/3gvZvlT28+3374xYX8tvG/PoM/nr/5m/T//pf0//j77bu/Sc0fevrrlG3/+qPZT779g/HzEP/EiE8EnTKylnLJ+S1Hq0BuA7kSfK7FOhAzhuYUbJi/ZP6Kw5ijFQVzCtaSLSVdSrAU3oJ5K4kWFCwZWlIwQ8498taMbiDcELCg7ms4uAfukqEZ9ebIXUF/iZyZd33rDOeYTDG6Bd5r7+lrMLyD4A64U3+0hM4cOLf+4A4NZ9i/h+CVO3jtXs2ge+84d77zCjm32Ln3hzNv9OngySfXV/eO/421+xdL/50VeLrFzpoN78BfrMhghYYb7O6ptyPDDRntxHArrrbkaksGO+6umTvlzoyMDhJuhLtlox3xUs4OFKYC5MJPuXOgw5y5KfUPDOz56CDctfT2AqQEpNiPqXOQbqZgJkBpSRrQVNOcwYLBTJHCiIzTlKFKssbKOpSlEZnkpRa1obkhucK5oZnFqSFZoApjCmuyQCWaZ5LkBhcBKSyrrKoikxqSGZhqeBAokbjUvNCssCJRLDMs1mIt+EbQWLFMi1TyTPNY84Om+YQfJnxr2E7xWLGDgJlmhRGpJnnIdwbvNIoFqqwsJjoLeR6KIjL5TTA1ZKlRFsjU6Hp8kxmdWVGFug7scRJmkUrGKnlm4onZhmYfRftATUP101c/+u4/5uT3LfjTyf2qHXxVj/7cB396+N6b/Y8/uNk9C+v3x9mNzZ/bfKzqyGRGFqEtJ2HxzKahKAJRhjIPbWZ1aVVpRR6yIqCVYY3V7Y2tQt4Y0gW00LS0so9Ma1gb2WMYHq2tpT5qW0pWG3UKw9aoOhSZIUfLG80aw0rNK8V7pVKESyW6SHYBO41FK3DP2Xls24h2EWtD2QayCXk7UV1ku1B3Y1GH7BiqOpRNJPpInALVS/rZOHxzc3MKw3MUtUoeKW4NP4X8xOGJk7Nh55B2CraWN6GsLc8wrAhqBTlZdQp0F/LTRJxu9GWsW0VbTc83ugtFF/LLWF+i4GT1WbOLIBcteqvOkeo0Pgr4EJpWibPiJ8XOVp61PEv+2cQ8TMSDJY+WdhJfQnXR4ijpY2TOhp8CdQ7EOaCdgJ+P9TlQJ2t7xR9CdgpZr0WLyaOSZ0UaCTvLHkPVMLc3+BLKx7G93Kg+ZL3Fj2P5JlJvQnWW/IGxX1veCVggp8ZuZ0irRStlx2gFnRKOWgEa6tXYryhqJMz8q07gXuESXrcSlthvOG0F7SQ7UthRcCSgYaBX+Bzw3rBGsJPkDYXngD1E4mzZUZJWsJOiD6E8MlQzWEuYCjdn4ChZo0XDaUNoy2RHVUvIkZOasUbyivpH6jcEHjmqOKwoKZmotSkELwlMPaegOKcoR95RwEbjknkFGeYYpsAriNdGqlA4E3BLYax4qflRkaNkOwhSTioBC4YKRUrNMoFj4hUMZxCWDOSabLG79YcJBAn0MuodyDDhYIsGKzzYcnTgdI/BGo42ZLBl13t2lbDhDg122NtjsMfuXjgrOlwTfwGvd9TZ4NGOuQvw7q37zTX3D4YvGNgosmJgSf01czcMHISYMfwCunNKXiLvF8r7YYg/+vmH3zr88nk7e/ZPNfvzG+/Pb+DXD+h/fPb0D0f49Ql92aHftfjvc1ZPw9nPv/uTj74fyBeMvsZwzsmKka1ic+JtsL+X5J55t9S5l2Ct5YzSuWBTQRYCbzjcMLSk/hw5awa2DKw5Xgm8F2jD4YqjnRVLhpbI22Bvw/w5gUtMdoguMbwn7j31lgwuMVwQdI+8e+RMiTtH7gy4C0IWhC6Qf+u9+4n39AUYvvQHr73BrXN9Oxq+dp1bMLpD7itveOuPbv3rl+6T1/7gHngv3Ks7/2qFRnejd18M3/10dH3r+d/YuO9uwNM1uZ7Bp0t4NfPeWYCrJRyssbMj7gYNl+h6x4YbfLUm12s2WInhmo6maDRDwx0eHthwRa/WxNtiFGMnZc4BXSd0mEo/5v5eojWHG+akyt8qNxZuJlAq0V64e+nuuZdrkluSBSgLWWnEUcmEkUzySvFC4EKQQrLcsFTRIpCZFYnGew2ykBYBLy0rA5lblSmVK5kpnge8CFkR4CKkhWXHSOeGl6FIDYo13CtyEKTUIlckkShTOFUoVjAxrAh0Hug1w1uOY4ljw2PLYg0OIUwithUoNaIIRWZEbmVs2d7yveUrBrbEL5XYaxJbmobqYHUa2nxi44DtLdlqUkRBGepEoeM4LMOgGpvE4n1AkxuVRLIY6yrQeaDiiZ1+O/zZ4q8++l3Hv+68L2rwx875uqd/vqivuw+7+U8/DPLnYTKR2TNZPjN5pJNQFs+C8pmNA5pGPA95ORblja2fR/WNTbWoI1Fo2kdhwUjM0TFSTci7kJcatxPVjuVR48bISqpSityo3OpjxJtQncLwaMVxzAsJG8tbw2pDj4EoOG4Vr7U4WtkFvGb+2fKTZhfN2oA3ETvdqKNiFYOniD88040WtaCnsezGvA3kw7OwiURpaR++hTLJk5V9aLrAnqy5BLLUqI14y1FH0Vmys2EXKx4idQrkw9geOSkIaDVrDXuc6C7A54nox7bSog9kp3Ef0qPFjaWXiX6IVG9Ub1Sn6cPEtIHpI9tp0ijWWd1wfBborEin6NnojrGzFacJe5jwx5A+GNoJ0gvWBfJsZMNJTVgjyOON6DQ6K9Ib2Rl1VrTXsBBeZ9hF0kdBOwbPkWhDeR6rhzHrQ3I0uNHkMpHdmJ+fmT6S50idI9Er0lN84fisxZHjCjsthzUhhY9aRltFOo1L4tQUXLRoiVejwUn6RwZ6zY7caZjXMlIxXDDQh7RRsOM485xGoFbjRuKTob2QNQQV9muBG8v7QNaCNIo1kraStJx0mjYhSfiwYF5neGdEz+mZ4JNQNRYVwrWgJedHzY4SHzmpKW0pbiiuGakFTQguJKskqTg9EFAKUhPYKFopVjBSc5JjtAduQrxY+jnzUjiKsZ8xVgiWET+nIOEw07DRMKNuImGhSMr8hHsH6qYU5sTPGMk4LTnNMTygUcqdPRls4WANBksw2FJ/S+EKulvsHri/xsM9d3ZkEHMv1SzhaOm8uyPOXqAlGq3w9QpfL8HTpf90Ta7n9GpBhrGkG0bXBO2Iv0BojfEa4zllv6DghyH7wfv2+Q/C95c//NHn8fMvTuLPD+Q/Hp5+cXznd/Xoj537ZQf+0KPfVvJvD9/ulx+sf37zw8m33hM/m/AXzL9D/hSBe4JmHE85XHCwpO6Woj3HO0lm1JsyZynQgpIV41NGphzNGVhzvKDwnoAZh0sBFwJuBNxTsBfkHvn3GEwZmGN3CZ01Q1MKFgwtMZxjOGdgwcCa4SXy1wzPqH/HhrdsNGXOHRq+xu6MsjXGc//61r9+AYafgOtbMnrtDe8c585zX46efuo++WT09M53XrvXnzh/8an37j1w7/zBnftkDq+m8OqFN3gB/I9d5xtz8HSJr1b4agmuFqN3N/7TDbpeous5ulrRwQpfb8kwpqMtvp6jpws2WCt3y5w1Ge24v8fDHbza4ust9ZdgFOPrlDkHPIipk2qYKnwQaMu8NR3s+DBRbiJHe+HGBsUa7SU4SJQonBqyN2hncGx4aVVuZKpYqnFuydvo1E7igyJlyDNNdgrtNcwsrQJRWlpangpWKVVLXgWimsg8olVAK0PrUFZWZoqVkSjGIrEkiXgS0iygqeFZIPOAJgpmlqSWZUbEmq043Cp6UCTWJNb0oMmCDbfayyNRhCYzIlEiD3QainQsklCkViZCZJLuOVpLupRsq0Rs9d6KvSGHgMWRzMZmL/GG+XstE2vyUCQWZTcif6b2GmcBT6xMAxNrvY/sL99TH+3/+oMvCvFlg75+GP7x5P6pH/65iv7U/zD+5PbDcTwR6Q2NJywbi+N743Ss04lIAlxFPLe0nKj8mc2emWz8FvwuUkpLpdtIHseyubG5VXWgjor1kSrHLDeksuJo+Cng7UQ0E1Nb0hn5cDNpI9GH/GRkH5h+bBpLOks6jRqDu7GsLM2Fd1TwPFadFr3knWVtJI9WFZxVHHWKdpp3Wjw+C04T1UbsNOHnibjcqD56G/4RnaKXSPWhaAN1ioLG8ipgmWYHACuEz4I/BvpkxDkQ54A/BPwcii6UR8tqSXpBeo3fuv9OE3sMeGvJyZKHG3mZyEvAP39mOy3OVv/6vcl5HHRjewzkeaIby48KPxj8WUDfhPxk2NnKVpKT5UeFToY0wjtp/6LRZ4F4iNRJsV6JXvCGgVp4fUgq7vWa/up59KuJ/btvhQ8T3gf0pPFnY9VH/PxMnm9Ub3mjUGvJORIPgeiE3yp8VKwStA15Y/EpxBeFa3/UctQF9CjhEboPknecNpw0GncGnRXtlbhY0XAvB1cN806WdZo8jlXNQUFGBRtVwj+F7KhQI1kGQYG9FA4LOsrQsBP8pGir0fF/Q5lYZ0kjQSNxp3mneWdorVEX8CPDFQYtxy0BRwg6ITsma4xLjgqFjwHvQ3WUsqC8orgi4Mhgo1EpYMphIWmjScFBTsGR00LAQpGMs4TgBPqx52UYZwzl3M+ZGzM/ESQTrOC04ODAhonxU+GlEm4Z2EG35KjWOCFuivzE9xIEE+in3qggboIHmfD21NkyZ43AFpM9gWvsLcBwDQYxcmOB1sTdUndFRks63ElvR0c77Cy8wdy/3jF3jQdLONgTZ8/BkvlT6r5Eo4WkW8NX1Jn6oykn3xP45rn+8NPvT9IXN5/vxv9Wev9aDX/f/6ffZP/t34rrP/T/6R8P3/ynWP3L0T7uTPJp9OIvx++L72rwsSZ3HM41Xhu8oN4CjHYMLKh/x9Edh1Puz5i31uTtU/2WuhsB1wwtMJojOCVoyslC0wXHK45Xkk45ek38KfU2DGyIv6D+ksM7f/QaurfYXzI8I2DKvBn37tFoQf05dWfE2wgype4Uj2bYmTP3jjpT4kyR99J3bxG5h/7MH6ygM4Wj1+BqhkdzMLp3hq+9wWv3+sXw6uVocOsOXzlXP7/+5s+u/58Xo794MXznlXP1yrl6NXryGjovAfil439j6l9PwZMFfLr1ny6dJ2vn6R5cr+HVCj3dkOslulqj64SMEuZumLPj/oa5azLYseFG+ks0ONDRDg03xFvhUcJGhQYH7uzocEeclKKMoZS5WzHcCrcQMBVwz+GOww0De0FihgpJCkuTgOwUTBTONMs1zwyLNUoD1o3DUqqd4HsrspAXhqYCpwqXAa8CGSuQaJxJVkrRaJEbVoxFPhZ1yHOJc8MzIzMrD5YeApIamlhcTlhucSxoakxqZGrkwcgktBvJ1oJuOFlzsuIkMbQci9iQ1JLUoMywRMiD4CuCD5KVgSwsL0J5MGSv8EHghNODkWuOY0niUBxCubd8H+i1kYdA75SIFcs0z7QpQ1uMVXajklBkgagClUZqpUVsTToO1s/DX37/vZ+nH3/4+4Z8/Tj4+jL6n4/+/7qY/zhPHuffefG9j5+Z+EbEE55NdP1eVD4LskDmIcsDlhmWWVbcmPSZyia8NKI1qlKynYzbsTla2obyaEwb6Erz49hUE9NM1DEUjeWVxEeFm9BUlteSHa2oLa44qBjpo6DQtAlpPxGniJ8CdrS8CWQbyiZgx4B1RpQEXCLVRToVpLa8saxmuJfyFKjzjWwi3kXyMpa9Za0mJ8u6kPehuIzV403QatlHtr+x52e2kKgQrOSsobgEfi/5Q8iPltSGNBKfA9EE4jQJzmFwNqpT/ChIp9llErShakLeBfQ0FkcBK+h2inacPkj+qEVL6cPY9hPZ3ajTRPaWHrnXsNFZeG8sPQWkkX6rYMPgSZFOwV6CN4Y+SvoYiLPED2PVaXJW+KzxOcCtJUdNzqGqOeskayS+TPQ5FOeId2N6fsb7MesU7hR+GPOHkD1a/hDSSyRK5p8sawPaheQU4CN2zwwfqdcb3DDQYO9Bs16SksJSwBKNzhR0BNYMHBWsJag46i2ruVcSeNK8wMMcjlr2FhyCSgJKAjtNaunnbJSAQU1pgZyKuTUjR85LiSvmtBrUwi+5XzC/lrCWqNey56qCfoVGR+IdKSkp6Tk7C55gv1Sk0qzkvNdByXhFcUlxJWipYC1hzVHJSElhSUBJQEFQAkcxdmPqZxwcBSoAyD1YYpgSZ09HG+KtCdgSciAkpeDARjvpxAokEudWVkI0XFSMNJKVGBeEJgQfkLt23t2C6x24OuDhHg73b71JjKSMxRTvibuDg5ShmMIVcDYELTicUXdF3VijFXJm7mAOh1vhLakzx8M5Hs4xWFGylWwuyacc/5VC32ZXH36LfP/2B2H+Sv1tYn7XOL8/gq9Ozpfd//kP+//8L9l//rvt6De5+HVK6zs6/8F7f/3Bdz8Mf2DpXzM4N/wWenOCZxjccn8u4UrRNUNr5K+QP2NoRsGKwQVy19TZKbig7gyNVtBdIH/ByBR4CwgWDE2pt6Jgp+hS0nsCZgRNobvCYAb8e+QvKFgRf0rBlOEFJQsK7slwyrw7AuYEzKk3Jc4ceXPkzeFwgZx76N4hbwacLUP30H0N3Rl2Z2Cw9Icb6M394Z13de8Obp3hK+f61htMgXvrOrejwe3w6nZ0des8fTV859XgycvB9afXVx8Prz9xBi+cwauR842d+3TmPJnC6xm4XnnDPXQOaLgF13v4dI+u9mS4x6MtvN6z0V74O+ZuyWjPRgfpLoUzx4MdHW7RcAOHe+Ic6GhHBzsx3IrRljtb4u6Rn3Fvx0d77qTYOxAUU5pyFjO65SRRLJO0MqLWNOMgl7AKWGFlptlBoSwQx8DW2sRcxJalllSBSBVLNC4jWYYysygzKDessirXLFXkYMhe4z33U41TQ2JFcqv3hiZjXlp5jFQ9ppkCmRSFMrnWe0EXHK0knWGwlzxWYkXJRvBMi8yyLGCVFZUmGUOZEImWeykSJWstC0FjgfcabrW3VTBTMrU6t7LQfKdoGtkkDHZa7DTZa7K3PAtloVmmVKZ1ZmUaioOmiWaFFanBaSSzQOYTE0+izST69IPJXzXzb3/9OPy6f+dPJ+//u6Cvm+jP3Yf/Vn706se3z4L0xiY3Jp2Y7vmkHuvMkjyS5cS270XFjU7GNItQG8pTaGujjxNbBzLnsBakk7zTvDK8CGRhdRPqyrLSkDoUx0DUgSpDUYf8GNA2pI1lfRRURpaalgGrI34Zy5OijeadUbVihcAZR5WiR44uRvRGnSLTBvRoSSvpm9D2gTpN1ON70eOz8SlSp0CcDG8VbQJ1jszjTdAZ1Rt9mgRVJJqQt5o/BPZs5UnShtMMgYaDNqClRY1lvWWVYq21vdQPYXQ2ppe8YbBVorW6H5vK0pSBkqGzVb3mJyMvhl8MPyvxEAaXyPaB6kPVB/yoUC28E/d6Mqrw4CicRsE3obwY0mnYcPCo+IMSveZnwz9/bn71XvAQsJb7nQGNwV0gHybB4010sfLzif3s+fgcyLNlp5B2IetCVinYhvQ0Zp3BjUa1gV2E2xCdJ7wzsFFur3CD/Y6AToAj9zoK3qaeLoGomd9r1lN4xl6HvU6ho8G1ISmntaaVxDmijaCdwA3GLWFnzRuFKuwXyCuIexmLWoKcwIqymvk5GbUC1wK1FjcKni1rGKwYqDioqN8qmkOc+KhT8mLEkaGCwILAmuCTkjnDGSOFII0UFSYNw43AOYUJxZVAFfVK7DWCl4QUGBcElxSn0D0qlnOSc5JxUHAaQ7R1hxWDKfYTghOCM8YzxjKKcgE3dLhlbixgYURCaMJZJnkuSIy8A4QHTg8SH5iXCrgDwz0cHNCw5KRWJMFejFDOacpAwv2EogR6e+CsCVxotuAo5m9JIWgF3Tm6nqLrGXYXHC8pXGDw0h9+wvyfvh98+/vPo9mPP/hsHf59Ir9o6f/8bPSn/uq3+Tv/lrp/OI5+Wwx+k6p/yCanZbj6xfOff/i9b5ufK/BLdHUvvY1AG47vGb7jeMbAgsO1wBsK1sxbUTADzhS6U+SuOF4iuIbennlL7k2ps0ajBRgsGVwIuMTewnd2FC6ZO0PXK+xuFJkzNIP+DHr30L31nRlBCwIWyFkxsiR0jtBcwCX37rE7F3xO8T32lsyf+ddL4Kywt8L+HHpz4C3BcAWvl2QwRVczfD1FVzP/6tZ58tJ58hJcvwDXd8h77Y1eOlev3atbd3A3Gt4PB/fD67k7nDmj18PhrTN8NRx8PBq89IcvBk+mo9E3Nt43V+B66g3ncLTxvTUcrshgha434Coho5z7GfX3eLQhw73wNmy0o27MvB0brchww5wtGW7JcAevEzw6EHfPnb1wDsxN6GhHrg/cT7i7I6Oc+QX3Yu7GAqaMZIxvGEk4y7iIGUmoX0qYK5hZFEuSKZJqVGpeCVpoVoUyNn6qQWFYakRmWW54bmgZkTwksaEHJfaCZlYcNNkalGqaGbIXXiJBpWQRyiTAuaGF5Hs6Ogg/ljQVLJVyp9laoC1HG+Lnih8UXQiUKppzkipxkGDPnYSN9niwFyC3LJZ8T2iCYCFormhuWT7mWcSLQO6ViKXcIRpLFWtZROYg8Y45B+FlIU9DeZAs0SI1vDAsNyzVJLU0tayIRB7yvUCJ4QdJtqHYTYJf/Pj9H/9trP/94n51evLHavinVv6vz/C/tx98Uf90/tevn4XJM5s9N4kh1ZiXEc8jkY9VOdHH52FxI7MIHQNaa5krUYb8OJZVoDKOO8taQxvL21CnjBSMd5GuI95OVDfWbSS7SJQKNZq0gagsP45NbWWpWS5JE9De4HMkWss7SVuFe8trzXMKT5qdOOk4bhVpLS0Z6hU7aXnUutGqH4ddqE83qpb4ZGVrxDE0rbUnY86hOYWiC0Qt8Tlkn98En43Dk5Zno8+BPkX6EspKgqPFR8tOoeqsbYXpmDhJdVL8MRAPAa8VbY08R/b0LGysbKx48/6k5LjT4mFsLpHqjDhZczHyougp4EdL+7FoQ3YypAbXDfdqDRtLe8Mfx/IUknPAH60+WdlZ1Qfqsxv9JtJnwy4R7SJ0tPAUic6wU8AuGl8sP4f6EuhHw1uOey0vY91Y0oW0t+woSGtFyb2aDSs2yrHTSb/XfstgS/yOgZI6tfBbiXuJG0kahQo8KKDTM9QR76xJK72SDmJ0XSpUK5xRmhBaMtQb2QeiYvDI/Zp7pUA1AxkY1gS2glecFQS1ilYStAbUISo0OBpcIK+CsCKkEbwVtBG0pLRSspbiZEyvVY5hSXAGYaNZo3ElUc78oyQNxxXxaw5y6h+AWyC/wG5OvLf0jlLgSslKs5x7jSY5hXsEdthfeqMDQgWGOXRz6MeuF3tOSWDFaMFJrvAGDZboaWrglngHRtYU7SmNCUiIU0i25zhRLJOsMizGIGVox70dvN6TUczhnoCUg5iDPfO32DkgZwcGazyMI7JX+MDBgXqJFHtBNgJuBHg5fPIa+b+g3nci/6Nfvv/B6mfvv9m+/8WJfHV2/3j65m/r//KbdPTni/tli353NP9SgeZ1UN9+Z/2L9/9y/Jdj+lPm3Wp2J8k98VfU2wm4Yt5S+FMGb6m/MnAj/BUGK4oWdLQW+DXwpgxN8XCp0ELgBR6uqDOnYIq8BRzM0GAl4Zy6c3+wxN6OgAVz7vCThX+9gMMZHs2Jv6J4zeGGeRsKltCdeldLCjYUzMDwFRpNuTNjzoyCJcdzCpfEX+PRDIzmGNxDb+oP58BdQXcFR0virqg3xcMpHU7R8JXz7ivv6Ut4fUtHt9h55Q9feYM7OJjBwcwdzX3v9eD6dng1HY1ejK5feYN7b/RiNPh0ePXp9dWrwegbC/TNOXwy9Z8u/CcrNJz7V3P4dEkHK+ZsubclTkzcA3YP2IupH1MvZSimaIOHGzJY4cGaOhs2PHAnlXAv8I7DPQUJ9jM6iul1LkDKvJSjTOJMgVSMEu6kDCSUJlKljOacHTA8EC/VILFoL/1MwzqkWUhywyvFsoDvI7I2XhqwItBFqFJNCssKwzNDUo0PkiZa7bVIjYoFT7XMJSs0SxXKFT5qkSmcWlCEOJVox5yDRjtFl9hZc28XoFjTHQFb7MaSbBVdC5Ryv1I4VWzHnQ0dHLh34PAgaaLpnuMDI6nAqYClEYWRZaATRQvDskjttUilyLVMNc8VKy3fS3/LhpmEmWaJkUWgEgkz4ZWWFJYeNE4sSwzeSbAVfhnwPODxjYwn6lXAfvzi+9/5TSn//WH4VcP+fCZfdc6/t+Tr+qPftn/5yY8Wk7C4UYcQxSHPrc6tKANeap5bkYUqDUWicDcJc0Eqy8pQJJrkirRWnCa61rQ14hyaPrRdZJpQdZFqrWqsbK3sQl1rVVlTBqqOVDfRuUSlIq3COXWqiB5DXhCvfau2NqzXpBGoM6w1uFKgCWmlWWN4H+ij0a01fWS6UHQRrQN+tPIY6tP7USZxo9glUp3lnWZnyx8n8hTxVtOHwFys6hXrDD3fqH6szpOgFLxTqtP6bE0naG/JOWLnkJ4C1ke8D2VvVS1op+g54BWDnZIPY/3mufn8veAcyc7yU8BPmnQCnQJ2uhFNQB8m4iGifUSbkHSWlMQ9G3EORK1pY3mt/M7iPiBvZUoPoTgH9ByR0w1rAtQbfNbk0dCzxq1CJ0PPip4UbyTpNbtY0SlSU9xI1Qamsjjnbsm8GoMj9Svq9oqfJGmY32l8NDgX8Mhhp0hJvJMmOXML6hy8J41GOXEq5JwF7JjbCZz4XkacoyQ5xU1AC+7n1KmUXxqYY6fjqCHoSFkOBxm6KhmsmF8zr7KosrhWoJb+yfJOyaOWOcMVg0eBjoZHaxPBAAAgAElEQVSWEtUCn6x4CGyJSc1Iq0ijYB/go0KlwKUUOaMFJ53ltcQZgTmHhQQFBznxDngQUy/mIGbeATkZA7nEBSMJ8CtOMuxlxM2I+5ZPnnOQMv9Awe6t8w5fxcrbC//A4BrALcIbBHbQqTnZQz8hKKc0pWSHwI6hHUc76uyYk1m6YyCm7p6MlmgwQ4O9hIlGOzo60EEq/D0ZrfzBFoIFdD+V4IfW/9F3zE8++e4P4l9+5/PVt/540l8/Xv3u+N//tfrmF8fhl6f/62/ip78px1+e1WfrSXH37NMffvi9Zz+aiBeG3WJvStwldvaKriTZSrLB3hw5d9S5I6Mpd+fSm3NnikcrCpbEn1FnweBc0DsKlsxZ8NGMg7n0Fvjp1Hu6JXDhO/fe9YJ6SwpXCC0xXBJ/hkZzOtxzb+E9mflPltSbIW9J4YaDnQD33pMpuFpQZ0ncBRjNgXPPhnM52jBvAZyp7ywQ2HG8ZPgW+ncI3ENvStwZHKyQO/PdGfTn2L/1BjPoTt3h3ej61r1+DUe3ePTSe3oHhjM0nKHhFDh3vjPz3Xtn8HLw5NPRuy/dd2/dq5fDp6+HV3ee88urq29M8f97B9+Z+u+u4JM1up57V/fe0zt8tRDOirsrMtqQwQoMtsjdYzcmTkzcHRrtyTCV3pY6a+rspbNjww0abRnaULwjJGE00Wgvh7mEFYM5RwdJttxP2CBnzgE7CcOJoAcBDxynDO+ZnxqUWRpLWmqea7wPyEHRVNLE8AVzt9LPAp5qFSuSSJhKVBlWSFRpUhmeCraXPFUqUypVOmUs16wKZG1koUimUBqQJMCJIbFGO023nK6QuxPgYNBewETAVIOdRnvNYkFzBgpJcmuqUMQcJYInQqZK7SWPBU8Ey4zIrEiVSoTMtSgDVViWjflB80ywVJBU0VTSVLLUsB33EwFyRRNF3mqED9zJNMo0TRTLtNgptNUwCUgd8SzS24BvNItDcz9RP5n95KMve/xVe/X74t0vy3e+qp1/79R/vHn+WfKDH380H5tdwJOxLsdBEcjciFyJzNDU0MSy3LLuxtZW5poVhleROAaiM/IS6UrioySt4U0gY05Lq49WNorVnDSKn8Kgi8I6MIWVx0CdJroy5BjIo2a1ImXIaysawRor+rG8hLymfiNoF+gmIP2Y9RORCvcYki7ijeaN5ucbfbS40qiOeK55Hdp6osuAP0zCh8CcrX7bUj6NZTfhp7H4/K0EO5AnK/qAPt4Ej88mrVUl9T97L3jzXF8idg75JeKtQadQ9JpeQtEadg7lJeBvQnk2rLPscSJ7QzrNTkY8js0l5L3GJ40fQ3GKZGf540RdbmQb8KNCnSEPY/UY2V7LnPqVgd2YnSPSSPcSkpNlDYc5GlXc7y06B/gkwYmiB8UeLD5r8BCy3vCTla2mnWC9YL3mRwprik6B7CxuNS6Jd5K0k6DiXklwBr2ag4J7hQSVwDn2W4lyMGwlOWpcKVAwN0NuzWnDSIdBT/2jgI2ijQAF8faOU3NUcpJLcmB+oXAjeCtII0Ar0Vn7jXRzCRtJOk4qgUrqVNTrLektaSUrOKoEaSXrQ14Kv1Sw1vgoaIFRRUktUB+wWqGjghUBFSWVlBklGSWdFZ1lhSCZQrlEFUMVBRkZ7MBg7Q9j5uUcJtiNiXsUvCSoIF7G3D1xUu6n1Ekl2gt/hQexwGvsruFwR9wtgxsGttTbQm/PWCL5AbsJcnIGDwgcIEoI3RGwZzDlJCNezkEhSIzBHgwT4ceapIF8O3O3Eq6ZNwVPPoHf/Akd/DSSP/5u+P3Zjz5ob9//5xL+c3H1RcX+43H4RfnO7/LBl+fR73r/X0r19yl/3Hz3tPj+7Q8//CD4vhG/ZOxO8AUncwyXwJsDZ0XhhoC1gGvL7pH72r++o+6MgRl27v2rJfXnFC4JXFF/Kfx74C4JWjMyQ84Cj2YYzgVecHcFRhsI5hAsEdxQuCL+AsIlxfcMzIm35v6SOWsyvHfeuXOv7tFoRpwpGk7R1YIMZ3B06z+9B8M5cBfQvQPDBXEXYLSE/r3nLjBYEX/BwB0G9wTPMLrH7hw7S+i+cga3wJ1jfwHcu9FgjuC9664hnPnunXc1BcMpdF67V6+8qznx7jzn3h3OwOild/Xae/rSffLSffLSeef18J3b4fVrx/3GzP/vc3Q1w1cLdr0mwy10NsibE3dGh2s+WpGrBXoyB9cLOFrT0ZYOY+YeyHADn+7J4MC9DXO29DphTky9LQMHQXYMJ4zEHO7kcCPcDfEPxDtItJf4QEcl9xLq5QplCm6FuxPoQOEBublCqaSx4KlUKceJBIUWGWeZErl5iyNkuZG54gcBEwVqyxIOYuUnBqYKp5LGjGRKJkrGnJVWpYoeGDpwFEucWh5bvhN0J/BBigPnhVap+P9ZetMtya4qW5MHqVE/alSNCyjCzew0u+/3aczMQxIgQCBSSZOQoAhvzK1vTm+nMzP3CEHmvVWZdcmkEUKASLhvWD+iXmLuveZa85tyI+HB4L0GxZjmE5Fadgx1YdUcgxuCHhjcKbq3Ymd5EojE6NyazOi9lnlkM6ObOCwsT0NRjOXWgL1CleGF5rkxqVaFVZnhO40PAc8DkRuaB2IvYKpREapEszKwpdF7TZOIpyGrQllNg4OlO4X3hmehWr2If7b62Qd/eXz+m+xrn5Wjv5ydv5wGv6/ZZ/233iQ//vg7izDMp+N8YuqJLcOgCm09Ue21LiPeXev+RdBMwiIwmeb1WDWR7KzsjThHsovkMRDN1NaToJnGZaCOmnZGdFa2RjWBqUPdRKqJdBOpYyDryHRx0I+D/jq8jKNOqX4cVJY3CrcK90aeorCLZBeLPpZdrPuxbqy8REEf8stUdhHvQlmF9DS1TWDaODi/iB8n4SW0nZKP4/DTF5NzZB4j+RiwT6fmNDanSfBmGv3ri/ApDl9P49fvhpepOcWykrgP1KfT+BTIRuFLqM5GXMb6NJGfvht1RjxG5jGSfczPY36y7PU4eoqiN7H9dKxej8XZ4teReoqDRvBzaPpAXEJ5sfxs+SUUveUVgZ0ifchPE/M0FY0aPo35JVatJJ0ijcAXTS4Snjh8Urxn4iREx0mveG91IcgpEqdAnK3uDe80aQTsNDpZ8jQ1fcBPhj6GrAtwRmCGcSVxrfEp4CfDK4E6RVoBcwqPmp5j1WhWEtRolhGvIqALWC7cWqGKgiMFrZZb6FdKN9pmmDRS5hjXkjWWdIZcLG8lq7RoFesFvwTqpGnLaKdop0lJ/FaSkxW9FV3IG43OY3W0rGSo4bTiqAnoaaxLRbpAtJR0jLdC9IaXHLeBbAypFcoUTJjfSnmkqBReofCe4krzxoqjJgX3S04LglI0SrmfMZgCt8SgEizRZCW8g8AJAykDiSA7ybacbBg8SLzjJOE452BPhplApZGZkoWWew4TDjICMgRTijLFc8FSjg6a7hXPpU6VWmt+a+jH1Pl4TP/hJ+99kPzzN/57/o0/nKd//RX78mnwu+5r/1ENPmvf+az96r+l8vcn8+ujOc3D5Q/f/8m3Pvym+fiafsyHnwg043RJ2ZzxuZRLjjbU2zGYKb4naE3RSvMHTh44uKfORrKNoEsCNpItKNkpsZZkzuEC+SsM1xQtOFjS0YqiOcVzDveK7AXbKLE3aknAArtLiu+gP9dsJfGS+/fMmxN3RbwVxwvmLchghZ0VHq3o6IEMXvlfnZGrGXHnEj8gf+a5cwTXjC0pmRN/jgZz4t4g9xX0HhheMDzHYEHhDfZ/7jszDNYMrSh54HwlxJqROfTmyF0Qf0bBLfJmxLsn3gz7K+zfw+ENdh6Yf4uGr9DwFvv3vvfqynnloK/swGhLRnM6mKnhSnoH6iXY2xBvQZ0Veb7mzzdsuMXumoIF95ZsmHD/QLwtGey5sxWjjXASBXNNDhJtBU4U3HGQUZwItNf+VnlbhhJOMoNzKw8CpsLJrZtZp9ROYVCmaSnFkdOj5rniuZapUpnihUKlRpnBZcArqzMrU8VLRY5ap0YkISwDWVmRRTQJcB7S3NDC0MKKRLMs1FVgSiPTgOeBzazKQlZFJpFyz3mmVWl0qeWB4Z0mu5DtIppNWRaTYsLr62BJ8Xf+z//9e1//P26pX0Qmm8h0zA8KJYpsOUisPFhzUDyXpFRoTZ2VQJuALzXYSy9TIDcwUSIzKg9pZkli4D5gu0BtrcwikxlWKJxJ+tafTSRP9P9fWZhqnkV6a/HOoiyU9TguQ3PzjejjdvatPz+BP/bs7/9Cv3xEf30kf37Uv2+/169++r1vL8aTbWjSiW4nYTeNq1jlIS9CWceynugq0mWg6tg217ocszJibShPY9HG7BjLZhrWU92/UMeIHwN6GqvHiT1qdorjLgwqTbqJLQN1DOTRilyQ8zQ4jVVrZKdFF4ij5bUkl0CeLe+NqCSpA96E7BTryyQ4TcLTNHrzYvw4NudI9AHpQtZH4hTKVvFLpJ+ug8dp8DQO+kC8eTc6Rao35GzIm2l0Gkd9ZB4j9WYSXOL4KQ5PY3G+Nk8T1UjUWXGZBF0gzrF6nOjHWJ9iUVt6iYLHILpo/RjwT6/t01SdInmZxo+T8DGSr2PxZiIvEXuK1VMcNEqdbfAU2qeA9wJdDDtpdonlY8A+jVWnWC35OWZdABtNaoJajh8jebKsp35H/JPAJ00etbwofZLyotljqGrN+4h0FraKtpr0lnWGnixrDaksqUPSWtxbWXK/C9g5tK1kjSCtwDX3z4Y3HNUC1YoeFX4zCWtKCuSdNSuQX3CaaVoZXCuvYE4lYcVpwfnRqD4KTlZ3glQclBJVmlcMtAxcNG817yU7adoHvDWilayRrDeyEfjIQGdoG9Baw5r6vRWnqW406ASoqH9U8BTy1vJS0IbTmsAjAjXxj8JrDGk0KJh3kKNCgz4KKiFTgfYSpVpVSqUcV4a2llSSHRktMCw5ayxPkJdAtEcwN3QnwI6CjMGM+4WCRcBWyFl4w4SRlOIMewc4ODAv4fggeSJkRljCeCJ4KmhubKJUHtmDFYnmByM2is8C+fNr/fF3449+8eGH2avv/mv+zS+egv/1K/zn1+DPr/HffnX15ePzP529P57Yf1ThvxXvP27fn//T5Lvxh9fsB8q91XzGvFsDlhO+lGAj4MaQuQArifYabvhox/0dQTtClxAtGV1IfI9HS+SskLti8J6AewLXjGwlWQqyVnxDwYp6M+ovBJwTZ4G8NWFrCmd0eM/AksEFAWsKtwItGFhSuMD+nPoz7Cw4XlCwpu4Muzd4eE+Ga+rO4bMZeDbHzhKPlsy/Y/5L4s6ov8DemoANxQvir7i/oMMVGs6Jd4O9GfFm0LkH7gNBK8HvCL7F3gy5K8EeCJsLese9ezi4B8N75s0EuEPuHHg3yLkh/pr7czq6QcN7OLxFo5fI/QQ4t75763mfOKOv7MhoCZ8v0NWCDud0sIDPNvBqi0db6u3JaEMGO+YkyNljZ8OcNR8lzE+xk5Bhwb2UOXvu7KS/Ef6SuhsCE0l3HCcEHxjaCrAXKBc8ETi1MLVsK9ydGBSBt2dXhfRKTTNJUo5zSVJBC61KrQolU8kPkmYSFgaVAa20rKyujGpDUUe8iFhq0TGydWhqzVOJs7EuxuY4VsdYHGOeBnwvWG5UalhuWWrIzuA0Mnst9pKVVpWKJ8RvQnmcBElss4nNp2YfkH3As9imVu81LwJ+DEQZ6L3G+wCnAc00OyiyU+QQ6L1khWZlwPKA7QN5iMxeswODuaUH4++Muw/QztJDQPOAHCN10HynWRLqvSDHSBQW7yXcS3aQfCfpzpIkIolFB0PSmJbX4hCwLFJJwA/vxz/5wXvf6x/iP7ToizP7+y/B3568z2r6hy78j+aDcvbTb7+/Cux2YotxkMdhFpsstuUkrGJZxfKgyXFijrFsJrK5lnnM2mtTx6wb82PEy7GoxqKwuB/L01R3sexD0Uey0brT9hSYzpja6MrqOpRtyC+xbiU/MvoY236sTteqDmitWWtlbWkbsPNEVxYfA9KEvJ+G3fX4PJmcouAcqXPILqE8TWw7Ne1bJZ3I00T96r3xm4l9GuvLRJ8m4hzSS8jPY3u+js+T4PV78eP1+Cl6W9NtfvVu8DQRhfKqgJ6m+vLC9GPRB6y3rA94p+VJqX+JozdWPRrZh7Iy7BSbt5yPs2WdwY8T9fjCPL6wfaRfx/FFyjMnnaRHSSrN2kjUBrbar5jzOFadFZUgnaU9RR0BvYad9jrhdwK2ErYKnQxtBD4Z0TLQK/w41ueIHvnobFirSW9Yb9jJkEeLjtI/atQYfJT4KGGj0TngJ80aQXojWsVaSjpGa4ZbiSsMOsZ6xp6s6BhsOToF4mhIofxag9qifqxyySplSilqQVpNK4tOU1Ea1EWiluRk2SWWlcFHiRqJToHoNK8lrSTLGWm1bA2pFMwE6ELRCt4IWVtRadhZ0gX0qEBrSSFoymjJSWN5IUkpQKW9o4S1gokGuQKdRkdDckoLQXKJ60DliuyoX2i2Q07JYKdZJcAWO3uBDgxlDOcSJ8xLmFdqtuckEThXaM+8HfFShnJGE4L3BCYCbTneEHQQfAXAAZGUyIzrwtg0DPZGHYz5hKCfCf+fX6jvfsu++/Lb0+bmG/9Zv/jyjffHx+d/fhz89XHwp8vws/Oz33ajz87mj48v/mcVt/fvr3/64cfv/nDCXkr6isEH7q8UXnI6p/5SuAs5monBRvg7hTYS7BXaSbAggxUZbRhcYjiHYM3gRnob5qyRs4DOgrpzAX8Bh3fYXTK4pGjN6Yb6a+otGLgFz1ZsuMSjDSMbDO+8qweCl5ysqLdAwxVz74gzJ/6aojVHS47nBCyIuySjGXJukX8D3DkaPaDnK+IsoHMPh0tJ7wV9Sf1b5s8YWBKwgM6aww3HKwoXaDQn7orDLYcPaDADwzlw5wDMCLgjzgwOVthfUjRj6I56C+rN0fAejRYc3rqD+9HzmT98BQZ38OoGPnsFnt/BwS1ybxB4ibwb5N0D99Xo6isr/HyJns/R1QMczPBgRq5WbLQh7o76O+Qu0XBN3UyAAxsdxGgvwY6BHXFT5ubUqxjIqLOjzo66e+bvKNwzsuU4F2/p83BPYYbxgboH6SQKpMrPFC4UyQVKGEmk2DP/QJ3C8jy0e8UTzQ4KHxQ4CKdQKJci16pQoja6DW03NoXFmfZzw5qJLQJxVPRoRBqogxF5IHJLUosSjcvQlkFQaJYZnFp6MDwNzFbgzPIqlKVhpcSVlcc4zqzNrS6MyDVNFU+M3iueaJ5blmlShbYI5FbA1LDa6kzSnUR5ZIrIJJrkoShivde8iEwZqtLwIpBZILOI7AOUx2avSBmIQtM99etQHwOTcpJJvGXOgYNEkESL1Kq9EVkkyjErxnwXwsOUbUOeGJaNRfV+tH0v+tmP3//er1b28w7+5RH812v2eQ9/f8Sfdde/br6z/NkvvnW9exHnL+Li/XEyNfkkTAKVWlxYmllaTOTxhcoDlBqchSIP2DHk/cRUkShiloW0GquDgqnEtRGdEZeJbQNdaVlbXUnRB6YOZBOrx6ltFO2MbDU5BbyLWDvhp4k8jXVp6GmsTiGvNak0aUJWKnwM+OlF2L+wp6k5ReYxCh9DfZ6Y07W9TEwXiSbiTcjPoXodh68n4eVav34/vMTq9Vg9TvXr9+MmUu1YP703foyCx0l8mYangL95oS/v6sd3VT9hp5i/fmEfJ+ocsXMoOqM6q3sjnmJ1CkUX8LfP2GOsOkM6Q89KPEXqPBbnsTpHquH4CJ2TxL1ljSZHDo8aVQZU2msNOFncSNwb/hjJXqCnQPQa1WzUS3TW5GxYJ/HZ0FbjWqKToTm8qqhXa9Ra+DTWp4BfAtFJ0kt01vAS8IrD1tLWkqMANUc1xxXDjWSt4kdGjsjvpGi1qiiouN9o1pm3/pssKWgUOke8t7xRrFKsMqaQKqe0NqIWuFGo0LCJaKFgE8haiYx6tcZ9JErhHw0qNamNzKjfRbrSstaiD3hjSSFho0gvZa9VG8gmFKWhhUKNwY1GR0E6K1vLqoCXoTrGuAy9ypJas1rjo8S9oL0RueQ5J5XEGfeOGpaapILlipcSp8TJhV9onFCYYdBIkhOwh27K4I75KwK2guyom3OUUpQJvBcgM2Kj6JyB3LKDImsKNgQUodlxvmFsxckrCn+g0AeR+Ieffu+j/U+/9eny+jeN/cMT+OIN+vu/vvNF/399dnT/8gS/uNA/nMwfz/b/LVR3e3330Uffn34csx9g54bBO+auuLeWcM5HewnWzN8wsJPukj6f08GagL2kB8VyIzYcrJizYs6a+Q9odA+H93Cw4KMVGy2Q+4C8FfMf8OAWDR+4v+D+mpMNp0vqLqm75vAGPHvAz1fMvQfeA/QekDMDYC3oluMHMJzB0R0GMzjaMDhH/hyCBUYPwL0Do3sEZ4jMMVzg0QxcrRmYw9Er/+qWgAdO7gi45+iO+GsK1tDdELhleEvQrT+cweGCjFbMn8PRzB/OgXvnDmZ4NOfOPRnOyWhB3Ts8uoGjOfY2zH8g3j0Gc+Q/OM/vvGc36J0Zvronozs4vIGDT7zBS9d5BdxP/NFLz7kH8Ctz9PU5frakwzkZPcDBA3cfhP9AnBV2t8RfEG/J/IP0d/xqJ692wttKtKLujnoJhSkFOzraSrDh/pa5BwF3FG4FTjhIub+j3oGCDPs5cTPuFAqWyj9qUSlxoPAgcRKYVLNCgVTig2AHjlIOdmSQMq8UuFIkVyzTvAnN0ahcscLyTJNCwVKLdqwSjfOAVqHMJD0ImmpWRCqPZRnJMgxyo3KFCkOr2KZvceua55bnAX3rdB0kP0iVa5UpXhh5DPVB8h1jCaOpYFuGs1Cn1qZaZlpWVtdSZAztmL/jqAzVXpO1AAfDD5ImEmcKZ5YcDEq0SAw5WD8PWSpxoWmqcW5pJtlB8oPiB0EKxSrNE4Yyw4tA7SXLDM8sLaZyZf3kWlbfmBw03QU0iWUxtYup+O6PX3zz3zL1xePgs5b/1xv05w7+vpb/Wb/36+MPVj/95EW4nur0XVW+0NXE7A3pJqqPVaZxOVHN+2ERslTSKrRHI5pA9dfxcWJry3KGT5NxPw2b0HZhUGvZh6aO9XFis1AXbxfdAWti1QWiVqy27HEsW40qCZuQNQE7jdXR0i4UnRa1ZI0VfaD7yJyn9nSt67HuJrYNxSUWl1g8jfVjrM+T8DS1p6l5uo7OoW61en09+fT98afvRb/6xvRybd+8ax+vdRuJy3vx6/fHr6eTxxfX5xdxH8qTFW+mwZsX8vWUX2LWW3was8uYXyLZB6qipOXkMeSXkL2Z6j4ktSWPk6CPRKNIz9lZsUfLesk6w1uFO4UaSY+S1ow8SlELv7Gwn4hKoVaAhjuXgJwtbzRuLSmZ30p01vSs2ZOVHUW9wEcOSub3hmbeswKOTpEoLa4D3lraanIy9KRJq0hvRG/FW3prZ2jNWc34Uaqj4JfAnCRrOW60PBpdcnwZyy5glSBHqzItCsNy7rcS9ZL1VhYCbzHIGKoF7qxoDasYbo2oBMyJnxJYKdkYeZS4liTnXmVh8TbiKvycgy5QjRElx0dFOssqDnvFG0n7sawMqwJdCFYzWHPQcNhrktNRwv1uHJ5CWppRwUHD6EnR2opCsEqrVPFCsox5GR/WfNRquscoEbzUtNQol6AQ8ABHOfNyBvYEHhhJODkItMTemsEtA5nAGSMZJwfpJZpsBFpSsCb+ntNEyi1XK85/QfDHmn/4wn7vZ9+bHn7xzX8t3vvtJfjrL8XfPmV/e+P//cn5+2v4l0fvL2fylzfxn17H/57Fx1ffWvzk+//w3g9esB9J5xUfri04aHJQNgmCVLO9IQvtr+hgwQZb7m2ks2RXW+ptqLvAgzV1dhxsqLPhzpo5O+4/oOefuF9dKzCX7kJ4SwaXnK2Yv8KDg0Zz5syoe4fcjWJL4T/g4Zy6M+zM8OgejT7xhi/9wT0aLjDYcDzHYA7BAsAFZhtOlsS/B+4cwQ3HK+7NmbcWbEXZArpb6q6wsyL+DI7uiHPPwIyABYb3GMwx2FK4ouiBgDn1H7A7J3DFwAMe3YLhzPcWAMygO4Oje+/5Hbi6o84dHS3YaEZGN8iZQeceDG6R9wqCewgWyL2Fz16ir994X7+HowfkvfQHr/zhDLr3/vCV7/zC838+Al+5R88e6PMFfb7EzzbwnTke3RFnSYdb4e2kv3kLIsSjA7na0Wc7MVwLd0mdHfP21N9x72DBSuMZRw/c2TBvj/0t8zfUSYS7FcMtH+65eyCDlHkJBbkER01Lw/YSpgamAS+sySU6cG/PQEb9nLq58FrLK8kPxKsMO8ayDvlB4D2HuSaVFYWihWJHw8uA5ZEsI1lpUiqRaFnEQW5lGagyUEUkMgOaUNZju7dsb2iueabFwdA8Zs1UlYFIFE+UKIxKFMsCUYQ6UzLT8qD5UpAktBurNpLlVtWhLhTLNM0N3uPRgYHDW6dL0VzyVJE6oLkCWwXWHO4EOU70QaNEwVT7WSjy0CScZ0ZXoS2MKC0/BrywrIhEGvDM0NKQOuLNta4nIo9F8SLYRnRvYaJREvL1xL681t969d33ftf7fzg9+1PnfNmDP3VX/1nh/6yv/0f20ezHr9616bu2HOsy0EXEq0h0Y92NZTtRqWZVIOtAtbE5RcEx0tXElGNdRzpXrImD/sWkikx3HTbToApkPbFFZNLIloGqDDmORTu1taWNJW3Ez7EoOOxC04W2DXVtWR/yNpJdFLZx0F3rbhw007iehu1ENSFrI15bco7FOZZdwC4T3ca6HctPX4SPseliW0fBKQrfTKNPXwRP7waP74ZP75nTWJynQT3R/dSeJuF5HJ3HpjKi1eqs5MWI19PgMtF9gPuA9hE7hexiaEvASfFzoDpNnyL6yxfqFLLO8nKy5gIAACAASURBVN6ySyQbiVsGzhx01OssO8WyD3hJ4dmKToGWo0aAkrtdxM4T1VC/om6r0FMsL5F4ClkBrgowOGl2CfjZkJb5nWGVRLUAJ4XfBLwmzjmkTcQLyypLjxY/TvQ5kCdjGm270NSadJL2b/PSnLZSVUK0Wh6Jf1KqEaKRrJGkDW3FeYVJpXQZBHUc5hIfGeoEbhTNGEyYUyq3tqRg/t4b5Qi2hpfEqwRqAnHUtJCksryJeKHhUcF+zJoxqzUpOSwwKA09CJxgrxa4UvxoValIpVFKRrmAFccdQWdBjgQ2imXMS6nbG1ExlEhYaNoK3krWaHJgXqJIzkkpcSHcQgxr6R+532h6VPyAR6UClUJH7hZkkJDRlvhbBjbUSyU9CDYHXspoIUhh5UHwwpi9ZFuKtoysKFkyMhNwpvkPA/2db8bf/OfvvHu8DZ420a9b85dfen9589XP+69/+Rr816/A3z79+p9758uL+ay//nU17R/eu//Rtz4a/2iqf0bJA8crDdfKW3F3zf0N93cC7yVdUbii/l7DrXRXbJAId4OHe+EfhL+joxV+vqKDLXO3fLDlzpq6ifDX+PkMDRZ0NMPDezLacHcn0Ip5CzJYc+eBXM2ptxD4QcClAFvhLqUzI8MZcu7hYMmcGRrdOs9unWczMpxjdwa9pePNfbjEeE3gEntbjtfEXeDRWqKlJAuK1hgeKNoysKDuA/Hmgt5TNKdgDp0lchdo9IBGt8C7wcM5Hz6gZ/fe1YM/WjN4C0cv3cES+zPuP2B3Db2ZP5xTb8a8BfUWDNwTb0ZGL71nr6B7g+En0LvF7j127qGzAO4COrdgcAfdOQFL5s3w4BUYvkTgnz3vKwvw7B48m+OrNR3s4LMleLbAVxvxfKOctRyu2dWaPF9Tb8fgFo+2ZLCjox11t9jZUH/NvZUaLbi3YHDJhhsyTKm34+6OjVLh7pWzlcMVvdpxJxMgoV6hcalhrkGqwV6OMgNzxRIBEgVSCRLh76VfGtJYtmHOlnuJogdD99JLNE40yw3LFc4UKTWvFK8tLwNRBKIwJFVsK0iiaRnQ3LIiVHmgCsOOoSpilcY6CXWmRaZVYk0a2XpimljmRhVKV8ZkhqcBLUJWRiKJyDaASUATwxOrEit3iuwV2RucGJwqkAn/QNFBikTLyupSkzxAuXIydrXj7l7RTNFS01yRvYB7CdYC7SR9Oy0dGKwMTTXOFMgMSAK4U6wI1NuNeqbx4a1zatnWwiKmecB2kieBPrwI/ykWH25++s3fn8QfOvRFz77oRr8pwB+O8vP6o9/0P7r/0cN7cTmJkiioYp1G/BirJpLHkOcBLywvA1WGstC8DGUZyiY09dhUsS7HupqaMjZ5IOuxzgw7BvyoSBPrJtbnadBObGF4E8rTRFcBOQakCmgT29NkfL6O+7FsDGpC0sf6Mg7agDdT039jXF/r7lp3kWpDWVvaBfTtp7sPeMZBrdhjaJ5i20bqdB00AXucmPNYN6E4Xwf9VF1e2MuLqB2r01S1EasNuUSyH5vTNHic2F6pc2A6K06ROlvRG9pZ0irYa9oIUlLYS/I6YL+c6t7Qk8WtgrXEJUfnQDR01LFhydyKg16xlvMnq04S9gIfGSix2yv0GLJaooy6KRw9hfJInUcNnoR39J/lwKkFrjVqLK0kqiVqDcmpf7LibGitUBvIPjKnUJTMrxVpBGu4KLk8WtWEvJW8V/KoeKf1JVRHTSsBGwFK6hfUf9vvnTPSStFz0QpVK1VwclSkVaTmfs6GTUBri2qL2pB1IVsMvpoR92Rogd3asHZscwkyBVPl1yHJBOgC1khUElAS3GrVCFYZkVmRcJgzWEpaB7w0uDakUTjn3lHClqKe0AqTUvGj5ZUgGfJriXrLj1ocrckpaENWGpwrXBC/kahWqNKg1jglTin8Ungpd/fMSbi3Bc8zMjyQ0QoO9tQ9SLg3ZC/RlnlHy1Lm75mfKpYIUUiby3Au7U8E+/gF//ZH9puvvvPt15vvf/7Gft7DP53hF6/d37ben56+9sXl61+cn//5jfyv/x5/fpK/WqL0x/Hd9979IPh+LH8u+IzCucArybcC7zTZSbKlaMfwinkr7q2Zu2bumvgbBjYKroSbUiehfiZIxvGeogUa7aSXaLRhozVztxzuqb/n7lL6c+KsiP+A/RkZLulgwbwlg0s8WnNvLfEM+TMK76m70WAmh3dseIdHd+hqwYZz7s+xM4ODJQd3cPjKfTYH7j10d5LsGVii4Y75W4KWGLz0nr/Czxfc3VC4RujBhXNMZgSsJdlwtGDOHb2as+GCuffEucPOPR3OyfMVHcyRc+eNHjC4I+CV//zGf/bSv1pQvPDdB380R96CgAX1H6g3I94Mu7O3OEIwuif+LXRugXMLnXvk3mPvpT966Y9uoXsLnVvs3GHvle/dIfqVFXxnhq5uwfMFer6GV2sw2iB/w/05GS75YMWer8izlfAWFKyJtyGjLR7syWhP3D1HG+rvubMno1ygPXMS5qUMbri7paMtHa3ZaCucDR9shZtyr2B+wuGO+IkkiX5bjQIOAu0VzAwoDE412gr/wEHC3K109hokim0kOWhYxTwLWR7xzNJEkdKqKtApR7miB4FTjXcSbSlIJcktzWOeRzLTolI817iIeGZFZlUR6DIKDlolWmVGFUaXgWkjVWhWhKaIVRnrPBQbCw4RykNSBSy3LNE4sTQJ2VKBtQA7BnJFMiMza3ec7zA4CJhGIgtYJkFqSBbJjcI74SUCJApXsdwrdBDwIMBOgL3wUwX2ApSG7Ohoy7yDFkWgM8MSQ7YG7QOcW1ZplRpcjXke8MzoUqvEijTQP30v+FH2i2//+vjOv2ye/fsBflaTzyr/N5n6XfuNf03/8ecfHsZBHgf5RB8j006CYqyKa11NZT1Wx0iXoawnpohkYUTJWCFEE5o61HWk2jjoQ/sY2zYUXSROhnUhb0JZa9ka1VrRRbqNdK1ZrWmpSR3pMpDt1LSxbAN6msjzWJ1C0VnRxKKdymYiumvTRqYJZBeJp6k+x7IP2KdT21l+iVQt8TnWl2nQT9XlXd1FvLb86b1JG5s2Updr20XycWofr80p5rVGp0D0Y9PE5vFF+Do2r2NZUKeUqFb0ZPhTJHtLTobWDJ4D0Ul40igBg5LCVvg1G1XUbzV5jPjF0kbiVsmK8ZO2J2FaSk8SniWp8KhlqGeoZf5RwsaQRqKGgpL6vcQd9TsCnkLVKNRYUlpacFhStzaoNqQPZR/wSoDeiIrTSuBKwKOAjaA1Z7XSXaBrjTPsFwQcjSg5aQw5TXQT8Bw7GXFaQ3PqV4IUGvdjeQ5Vb3gn6ZHDowC1RLWEhQK5wl1oa8Vr9baIjB6g22tWcVBIlAi4J85B+on0K+FXzK84qAXphGqYqrUsGWpDs2N4DUeVJoWATSgro3PKGsFbjXPqVgxVhNRc1Jr3sSkkyzBqOWwIqAguGCslTLiTSb8QoBW4wG6jcClAztyC+6UABR9lwt2xUW5QwmHKwQ4N9niQcS+VaC/RnsNckVKzLXKXcPRA/BuG/pHBD2L9zZ98573NP01+tXrv827ypyfnDz346y+//kX/7E/nwe9O/ucX8ocz/n1z/fsufnp4kfx0+sPxN6/xj2P9idVLJbZKJVZvmHtPR3NFVxyvONlxtsYwEayMwp1iB4UT7m+xu6Vow8iK+kt0tVdww9GWkz0nK+Iu8HDL/Qc4WBB3Q/01cHbYXXC44t6eeiv8VvS/dguGM+SuiPcA3RlylwSsEJoj/955dg+e36Lh21jcA3NuiPNARmvqbwSdvZ0PqHuHRivmbaS3ZKMHNLzH7g32bsBgw7w1debIWWG4QXwN8RINd8LZWPdODV6Jq1f0+Q0b3kvvFg8XdDSDz2/85zPkPkB3hv0ZhQvq3qKrG/fq1nHm0J8j984bPvjOA3Reec9mYDCH7hx6M+zegKsZ8WYY/mI0/Pngay/95zfIu/Hdfx4+e+UOXzrDG9+5w95Lz33poq/M4H+7ge/cwqsFeLaA7yzB87l3NQPOA3TmaDjHV3NyNaNXa+FtubfEgy0b7vAwpSBl+MDJjgwTOky4u2GjLQZrBObEXeLRmrlrDlZ4uCWDgwQJcQri7bG/Ie5OwINGe+nt+Ggn4I6DQsNMk4NAGYfJW0mVfqpArvBBsSKUZUgO2k9CnFichSwPVWrVhsM1AYmkZcgTDTJJUskPgU4ikUeisLySqFAgV6BQ5BjqIlQ7STOr6kCVhqeGl5GtAp1rkoc0DUkW0jyQqRXVWB4jVmpUWJIZvBewCPhO070kueKpFIlRe6U2lO45zARYM3/H8Y54pWZVqMqJLmO65aNEo0zjPR42GheKHBTZW7w3MLc0F7TgrJAy1XzP0UHhKhbHWKURzycqDdVe4L1EVazKQJdGJVYkY70eq1ffGf8gexn+z9b5f7Lh/8zcf9/jX6f+byv66+MHnyY/+scP7rTeReb4blxNbB7KxLAiot1Upwpnhh0nqohlFZnGmMYGudKlUU1kcyOb0LQBb2PRRKK1rAlZoVlnzMWq3tDG0DrQTWhLw8tIHye2jFn3rj1fB32oukA1lp3H8hSJzrBTyJuAlpY2oTiPbR+pU6QuU9OF/HFsHifBaSwL7bcxf5wGl+ugGfNjgPux7Ke2jmwfB73hT7HuQ3GOxONYniPZGt5GtrG6kexsxaNlrYSN4RlDjWYXw55Cdla45agW8GRJLb2CwRzjiuGLJa8D2ktYoquO+xeteso7zDrKOmFOUp4k6rj/ZGDHUS/YRbFWwE6Ts6U18eoAnca00f4BPMupWynQhew0lo1htYKNBq0Gp5B2IT2AQSdpa3SmRB2ILmAV91vLWisbSc4BbQzpNDtaXinSWHaaBl1kcgwKhkqBcga6QHShPEemF7LD5NGIztJaw0ahXpOToTlySwQbQo4U5hhmmGSYVIS0mmbYOYBBJWihRS5ohf2LQK2ER0VzylppSkkrAbtAVZKXkhYSpswpFC6kOFlbUVARt1YoZd6Bw8aIRpKjoVUgC8k7LWrDSo5T6OfMa2OaSy8nTqNYyVCCRwc4yJmTUb+gsGJuztxCw2NAcoEPDCcc1AoXDCQElIpVkueUrDz3FXT/QXgffst85xff/uB4c/0/Mvmbxv71U/S3N+5fH/3Pz+/8vnn2eQ//8qi+fFSfdez1Ni5m7OcfTD+Kf/S+/FkIX2k4g/4W4RWBe44yhrYMbqizY/5S4LWiK8W3Wi6pv2HeBsOtQLmBOR/t2ehAUUJZwuCaPl+S4Yr6B00TCVd0+ICu1syfY3fN/R33V/7VxhtuGVlx98CHKzx4QM4Kow3HD3A4h+4DBPfQm6HRPRzdYXeJ/A2GC+jNgH+P/Bs0+gRc3XrvrLG3hHABwRaDe+Le49EcvL3CcpfYfaDOPRs9MH/F8Ry5C+Ksmb8l/oqAB+quubeW/kLBe+osmPuABlvhLag7R8N7OPqFN3hAbzv1hjM6WiJnhp0ldB9c58YbztDoATtz5Nz5gzvv2dIfLIF353t32Ltn3g1yXgHvE3dwM/rqrf/OK3/4i8HzTwZfm4HRAoI717nxrn7uXv1s5H5lBp49+IM7950FvroFX79x/tuD+84aDFbQWZPRkjxb4HeWdLSV3oYN12y0E/6WODvs5MzPGNzh0Q4PVuT5ijtL6C7JcIaer+jgwEYb5m6pl9DRgXop8TMKDwxuiZcwPxMwU2TL/FSAQvi5Alvu7Tjcc7QT+KDoQeBCk0KhSvFS0kz5BwUyS8uYZTFdK7gVNDFqr3hmRBnwIiB1KHIrDoHOIllZXhtRKHJQIFWoMCgPxTE2dSxzS+tQFJrkVhZBkCp2EF4ekTyiRShyzQsjUovLEGfSTxUprDgwfKBoy/3SkGPAE0kPUu4kPWiSG5ZKlCiSKpZyUipWWVGFqjDkwL3M0MKoyoiUe6kAmWJ7RQ+WJIYcJE0Yr0141HqJvSUZbZmTSpyFZq3omrmFloVWiWYr7h+02BiyDOAhFIc4+qfvv/+jN7vx/53Df0u9X2eDX6fO5zX8Y69+dw7K24/+8YO7sc3eG6cTXUztQfBU8WPISouPsayntrk23XV4DEwbB5lVOyNTo3Ojm0lQT0QTqzqwTSi7Ma9D0QX6HIkm4LVWrdZtqI4T01zHVWybse3ei/pr01r2GOne8C5SnRGnQB41awLZBryz/ByboyKnkD9N1NHwKrDn6fjxOjpfy9ML1k9kHwddLOuINBE/XdvLi/Ay1peAX6zoNLtE+hSKNy+CJqSNVSetzgydOK659xixTtNOyS5QPUct80oGK4n7iB8V7hW5hKJRbI9hxXGJRr3ELQUNds+KdYx0FJ0FLpF3BG6H3RN3LwYfqXM25Kxoz0gnaSdxx7zegJw+O4fkFPKCwZzAo6CtRkeDKkUqhjoNz4H/NOatFq3hraW1Yr1SnWQlczuLu4DUCl5C2Ut2Urwz4hTp3rLTRNaWtIK1QvZSlASVjPZKdoz0Al8k7wStJWoNPmpUcdQr2SmVOE7hukdBcg4y4GQY74FXMO/I0JH4naClVAcGK80aRY4C1pru4ShnoDHqKEiFUctFIciBe6nwUw6OmnQCd4x0hDQCFwoWCjdalgynxK01bSRrBS65n+LRUZCDf9VYdtT0KFFJvSMnGYEbONxRv9CilCzHbkqchHmFRgkDiRSJkaXEFYVHRVKFFpL8yMAffBh+tPzh91/vP/rtKfpdE3z5Kfv7m8F/vfnal+f/7T/23p/O6stPv/7vB/X56cPfdh+0d++++vD7H13/MGIfO89eEm8hyEaxtcAbClbAXSFvS/298JfMXxCQ8LeAkKs1GW4kOBi2QM7cH+wE3jF3z6625CrhMMHeATzb4KslHm0F2Cl/y50VHuwE3Cg2p86ajfbC33JnCd01RksJ18rfcHcOh0vobSlYUXcORg+M3in+ifu1O/R8xv01xRsfrAGYY/DA0IyAFfZvnasb5/kCOCvoLeHoAQxnby+vwNUCuzMCZgLekKsZdx8YWjI6h94CDNfMXXDvFrs3yJsjOAfeS3dwg0ZL6m6oe4/emTNnTcGd794Ad8HQDI1mcPiAhjPgzD1/4YEHz38AzpI6Mzr6xL96QO4SunfO8BZ5L7F3g7w74L50nr903rnzr+69wa0zuHEGd95w5g/u/Gc3ztU9GL4kwxsPfmUJ3Ad/9ACH9/jZrf/OvfvOBo4y5CfE2+DBGj1bk6s1vdqJwZYPN9xbK7Dk7l76KR0lZHggox0erMlogQdrNNwSsCajLR/s+GjDvL2AmQQJdw7U2UBnz1DKQMH9QsKEv50nvIPyDsxJ6ShhzoGDgyCpYKXimUSZxpkiKUcH5mYSlJZnlh0MORiWaJVItVfioHliWGlZaWgekDxmuRaF5KVmmSWpFblRpaZVwI9GNoEs3wp6IPPQpFYnihaW1LHKNE0FSTnJLMtCmoW0sCxTtDAikWwv6Jrjg6K54XuBMstTS9IAJwqllu40SjXKJa4CXli+FziTrAx1avRB6b2Sa+5vpZsHrLS8smzPwUGSRItUihzilOFEglR5e+kfDDtIUkjUWFGH6iDJlsHc6MSIXYDTiGdKbKfBT//xm9+u79ibFf9t9/z39Vd/X4I/n8hfn+Af6unr1be+Pdm+GyUTkb+nk6nJI5tamoesGOtDwIuxOk5salRhZT2N0shmoT5GQT0J2uugu47LwNYT00xlFclmHFSx7N+NqsC0cXwMgzoOcs0rq5pxWI9NP9GniLUGNxqXhvWB6QNVW1UZWSn29svcx6oP2VHhQvNUy24c9JHqY32aBKeJat+GP0JWWdzFuo9sH4jHSDwa9mTVYyhbS+uQdWPRWFQz7yJohWHF/Uaik6JnrXorzgrXZFBKWHH/ZFBjSc6cRoBek1rgI8MlgycrzpqcJewYaLjfK3zWpOVeS71eonPIjgpV3OsUbhhuKako6BVpmF8zL0fDk2WlJAVxWwYvVjUCtpbWindKtAqdIlobnAm3NLQOWG1wp/lJ897SLqBHRY6a1AK3xO8p6AR6jGTF/NaSVqGO+h1jHac9pw1nZ80bAWsJaoVqhUvuv5nqWqDE949MHLloJW0YSLGTMLeUJOH/H0vv8STJdaV7cjn72bzNzDx70wSqMiPC1dX6untEZGYVQAU2BaghSmVmKA/pWoTIrCqAYjivaW0t2SAJQaLZ/Rbz580CbXY3Z3d3x853vu93eKFoIYOSob2mBYGNNakm+1FUGVMoXhqeCdRGrLNqr9nRyEaKXOFU4x3HpWZdyDuBjooeJG047qxpjT6EKpeoUKg1rBH4YHEjglagveSdII0UlVSFEJWmtWK15DsCC0EqLRorChZUnHZG5YKUWhZapIbMifcB6v9shN790ei72w++9dvyO3/+7ejPv1Z/+fjsX5o3/3gXfPER+vfXvT8c3U8O+o938d8Xl69mw81PzA/H3//26F1DfsLBC0M3hhWKbgRaMrBVZC3AmripQCsCVhRuNU2ov2bejns76W6FkymwYu4cu3Pqzlg/EcGS+Ws6SNDDDfVzjlqFt9RdUm8j4VoGW+6tiDuBzoSjOQ+WzJ/hwYy5CfU3FKwNXxm+EXzF0RSebyRcS74gwUz4NwzOGZ5RdEvgRskNISsSTJk3VWAqghmFt9ifUHCDvAXqJ6Q/I/0p9W6Rs6D+jATXKJgLfIv7t9iZYG9G8ZSga+ReU38q0ILhazCYYXdB3BvsXFNnyv0FcafUmzA/ocEUe1PsT2kwpcGUoikCC4wWCF73nSkEt9C9Dvo3xH2BvA/9/nPkTQCYITBB3gS6M+RPgHvjubeBP0foNvCuvcF14F1D73lwfu2f3yLnBRlMIPraHDoT4t5SZ0J6C+IkyEmCwRb6WzhYg96auGvmLnl/yfpr7q2Fv9TBVLgrCTbMTbm75W5C+iseJNTfcDfjZI29DXe2Ci2wn5Bgw2CqQKrRWsCNwIWEpYaZArlCJQe5hhsDMglrCUsFMoUKRWslay1LQ4uIp4ZtBS4NrS2rLM9DVUaqjk0zjLvxuL0Y5pHMQ9bGorSsGcl2zGvDaiPqkFdDWYQ6U6ax4hipNrZbw3aRXFu+VnwtSBmLPOT1UJeh2AhcharUog5FHYo20o3VlaG5IoXluWWZVVlo15LNoLPVwc7inaWpobuQrw3a6iDTONWkiFhmSKZlGqqVxtuQbS1LZJANaX2l6ljUWmSS7BRdKzyjXsZpHak8ZKnFWw2rocwl6ayuNM0NaUa6DEVh5VrRbSzyS7OK+C5Wk1D94mfvfOe0UL8/Pvzjyfvs5eCzw/nne/rnV48+/eidQ/LzH7y9fnuYX5nyrai6iqvLsLywxYUtL211FddXw/bxRTUKq8jePb7avzVqxraI5OHRsBuHqRXHb150V2EzskVstpbVF7Z7NG4eXW6kqLQ6xKYb6v043o/scaQOEWsNPsS8Hsr9UJ8idT+O7i/GjeIvR+ExNl2sDiPZhryJVXcR3l1E9yN9NwoPw2Gt6KsL+3IU3o/s/dgcY3kIZSPwydA7TV+H8lWsjhHfD8Xdhbwf4Za5r0N9NLLTtKR+J/DRsIMhrUZ77rfEvxOwCR4eFKwFOIXsINGeB3eG77XYa76XaM+DTuFTRE4hrai/F6DjwSkWh0i2Eh0YOgl6UvpoZI6cVsKj5a0mBQV7Kw+x2SqvHfFTpO8NPxm+V2yvaKfJaWzamJfaLxTMQ5aFrItNY9QhNgWHhUB3Y1NL1EhwH4uSencjeReyoyYHgTriNRTeG/E6UgdBT5adItYYVIV0P1StpceI7TVtBKwlLAXLGT9a0zKQBv1SkMbqXONCBwXHjWIpBZkguYaF5ZUVtaEZ80oZdCOxj3QlUK1pbWVpyIYHaxLUVtxfmIPlrWaZALkBdcQyBUsNShnkEjaaNhI1EhwMO2rRSdJpVAvUKNqGoo1lIVAtSKv4MTS5wIWhleWlYjuBVxJdY++p8J59J/zJe9/5fn79vb/r3v70Y/XX34D//PXDL16S//ht8MX9//jH1P/8VfTlb97+8lej39VxN/nu8v1v/fjxTx6rDyR8LvCK4RUHUx6sFN9KtpNsp+V10Fswb8G9JXMTOpjh3gL3tyJYgPMNc7bSX3JnQZ05dRbUmXEnMf42hCsFFtRbUW9D+mvurxnIBEy5v2bOWgYbiaagt2bBksG5xDPiJ8xfCjCn3hSer5mTKPwcg1sA15ysZbBgQcLZBHtz4Sw5vkUgkWRC3VvY2wi0FcGMOzPlJSq4gf0J8eYM3hJ/hp2N8ma0t5R4Sf21cOd0MEXuDPkJBXMSzLA7w86Me9fSecYGz5E3RcFKBHM2mKDzJfMW1J/jYAb9GYUzgebUn1Bvxtw596cc3FJ0C8AMgRn25xjMGJrg/yqf+/0nfv8JHEwQuHYGN+75BJzfBoMbf3Dt96698xfe2bV3NvP71+5gAoJJ4F77/efAvQ76Uxh8bcZ6Ez6YcHdBBis0WARnCeonyNmi/jo4T5CzYM5CeHPir4mfcndr3KUBW03XHK6Iu+begjtLGWwU3oggZd6OemsWrDhakmDDUKZFqsRakI2hG4k2ws9CVIS4lLAUOBc402QnaSrITqLc0krhUrDamjoUVSRzzUvDu6GpQ5EZWsS6jkQbqzJUTWyLUGw5qDRsQ3q4CMtQ1CFpLC4MKkJSRTzTvLSmDkVrVWnV1tI0FhtD8lBmkhQGbFSwtWxr2caQ+kLXI51pkRvexLrQrNQol6DSuDGkDlkzjjdariVaC2+j8NbqrVErzraaZBHJhzJhMNOoGtJtSBca72KeRSxTJJUkNXgT4q2hmRKZYhuJNhpuDMwMzRQrrc6UXAtYWFZoXhmVCrQzqBjxKiapCDJNyqHZRXod621kdlH44mr40+c/evR3hf/5q+DLX735h/ZvPqm+/m/V4JM6/uT4uHjxAdRVbgAAIABJREFU4+9cbR6Nq7fG3dvD7q1hcWG6b467x3H7aNy99ah9fNFexF0UHoZRc2HbC3l6HDVjkylSj03zKC6Huh1FVWSr0Naxba/GL5D3/oO/ySk+hKYd6W6kD7E6ROo0NI2mjaXNlerG/GUsXw7tKTR7LV8Oh63WpRZtLFtLj2N1dxkdQ3sX69NQnEbmPo5fxtHrUXg0+i7Wry/M67E6hez1UL+K5KtY3YXiFPOXF+o4Ii+H/FUk7gzvBGolqQQsRXCMSMWDXIKjZk3glXBQs0GO+w0Dd4bdGbpXsBWgE+SkRUdAJ0hpaBezVpGWs4PmB0WOVuyNOBraEr9msLXqYGXDg0YEe8MzCSpFTpHZh6K1pNO84XSvyEHioyJ7hQ4RO17oLuSniB8jdryUpUV7S/eKvoztXaxz4h1C1iq0l+QoyV7gg6J3Gt8pdqfEUfNaopNlR43vLD8YcoxYrVClaa5YN9S1xV1IDhGrFW1CfRzHbaRbSfcSb6lXCFxZehjzFAet5o2VG+wU2ilDlFq00zBTqDS4Hat9ZEuJU4ErK0uJSwlyGeyYV0pYK5pxnktdKpbSfiVBxYOau43CpcKdIQfBDlrlOGgN6SKxt7wRsFag0fhgyMHQVrKTtV2odgItMbghwfOR+Onfjn76/Hs/2D175382jz99ffHX/+l99vH/+Ye7wf/6f/uf3b/5+2rwr6369JfhPx+/9bvqW3c3b11/54c/ePSupU8NX4es0GTH8U7K0sgl89fUX2N/Q4MdB5Xmawrm2EsYWDP41D27Qe6KBK1mpUAJ8Taa7KyYQn/i97ccLpmbcG8nUTVSiQAJAwl2FtSbUWfB3J0I1sLdaLhWZCnQHHtlrNeSTpEzp+6KB7nAa3Se0v6KehMCEgrXAm8Em2IwF/CGOxPmLQm6xs5C4QV3Z8RdUFgYshReIr21CpbMWeLBEnsLEkwInBJ3TgYJhkvgJdidYf/W9248dwbAktKEwyXzlyK4kcGtQBOCXgSDORkshHdLvTn3ZzS4QeAWgTkFN8SfczQV6IZ5U+FPuX8N3BfAn1B/wgY3ZHBD/FvoT4Pg1nOm0J0hbwIGt9i/RsELf/DMe/MmGHzYP3/qD14A54Xff+q88QK8+Qz2nvn9G69/Hbgfeu6N03/uDL42Qedz0Zvx8zkZLOFggfoT2JvD/sJ/M/EfJLC3YP2E+WscbLC75oNE9NchXFmUCHdFnQ0HS+EvpbvRYEW9DfFSESypk4hgKWEm4VrSBIE1hzuFUolSjbeG5CaoFEw1WzOUC5oJtmMklzS3JJM4E7w0qgxFrmUuZKlVZXilaG1FHsrKqirkpdWV4rVAuYCFCgqF9pEpQ9mMeBfRWpNSsyKkZSiaUNVWZoaXI9tcmMygVMPckiJEeYiykG5DsbViq+k2IluDc6Oz0OSxLENaGZxJUBhcaFxqthUks2KrSGp4FuqtFWkoMyUKI3aarhVLKFnzIAtJOTKrkO9i08TRVvKVYpmVxVBlEVuwYMaCzJLM0MzKDcO5YrXltWWphIX5qs/hTAWlRWVICks23M0NaeIoVaIIdW5kGqrVRfiLkP909f5bn72Ef37tfvnx1//Y/fd/SR983uG/vLL/3F0s3nvyjUe7x6Py8WgzCqu3LndXcXs12j+OiwtTjONmNNyPhvs4bEamidXxUbx/FHUXur0Ii1hklu4vojI0hVFdpOuIP3ffuB68WXGyN7qych+L01DvY/NqPLwLVRuy45U5Xqij5QcjTpF8eRHeXcSnkWlCWlnSWPbqcvhVNvDuImyH4vg4uh+bg2YvQ31n5NHyU8juh3wf0X0kDrFqDG9D1oWksyTnXsX9k6WtQHuJj5YW1M3ZoDGg1SiTfm2Cu0i0mnUKV7S/586eewcFKwkOIX9p+J56RwkOhmzRoJR+I8lRq1bgg2WNxBUHpfD3ITtE8qu3N+Jg5EHzSuBO04OmR0MPihwV3QtyZ9nrkT1+1ZMsaSNWa3oMxTGkLyN5CvnRsKMgr2Lzeqxr5ncKtiq4D+VdqI6GnyR/qcVHoXgZ8r0ke8vuxuIY07uQHY1oNWsjcX8Z1Vp0sW2HuollN7SFUvvQvroYHkN10mJvaKrAVqJSkbshzzHIUHAaqkp7uXIyCSvFC4WaiFYGN5rkDFYSNwo3ElcMlBxsYD/nsDKsVGxHUKfsQduawZJ6pQgK4bcC1BLWklaUNAJnzKstagzecT8jXin8g5ElpTsO18ib+85T6vwi9J79rf3Rzfe/d1p881+Ojz5/dfHvv/U+//jhH0/un14NPvuo99kr79OX9o+vLv5xP365eGv79FsffOdn37I/M4PnCi0ESzVLFdwwN9NoJ0nK8IaDBcMrSbcc7vCgEsGO+zsONhSvOU+YPyP+kqEl8tcEbChKMJgRf8b8tSAbQjcMbhjYUphgkEg4537C/Y0gSw5XCq0UWguyMXityYLRjSZLAZYM7DheMjAn7paDLYFrBlbM2/BgLeFKgI3ACadLQVYK7gxKmL9g7pQNpsyZ4cGaoSUha0lnPJhgN5W0kHSJ/CWBcwzmHCcST4k3xf4SBAnwVwytBEowWFGwZnAp0IyBGQ0mFE4YnDBwi5yb4GxK/QmHUw4m1H8a9J4FvRVybwLnhoBbFlxj9xb7MxxMAue559xCf4L9a+x/6PZeeL0ZcG+AewODCfJv0eAF7D8Dg+eg/8I7m/j9527/g/75k/75BIJnXv9pcPYc9p55Zzee88Jz3h+cvz84fxI4X3vin93Q/pT2F8SfIWcanM/A+RSdT+FZAnsb6q65sySDLfG2uLdh50vRm/PzGTtb8LOd8pfMX0t/Lb2d8FfQyZi/IoMZOZ8Jb21JKkFC4QR6GwlS5afCWys8V3hrgyqmqUSFRBkLcg4zAXMFcukXEueSbQTeSpJrnnKaKpJKlCmca5oZVmlZa1ZpVSpWKVxEKrW40qyRPNW4vqR1jFMG6lCVQ10PdWVFbXhheT7U5VCVES9iXsZyLfw0xMWQZxErQ9FEMotpGdFMka0iqSFlREtDMgmbkdgZtBMwVaQemlTyTPHMqK3kuZX7UVhakVueWpkZlWq002ir2Tbku1CXYbiRPBE4j1QRq9zS1JC1RpkhqcK5EbnVW0l3CqcalSEuQpqFfKtpY3mlSKZxFpIqooWmW052huQRb2JZxbK6itbj6KfvXHxzf6M+OQV//aX/5even49f/3z/xp+P+IuX7/z+1Y/WT59/563dN9/ePrqqHz9OQ7sLdXUZNldxfTmuLkf1OGrHtrsw7cjsHw3bqyiP5NbyemzLkDYhrWJZxLIbyzJEdUwOsTgNdRvK3PB9JI+xOV5Gh0gfhqq7UPuxOo7VcSiOkXg5Du8uh68eX7x6PDxdqLsrc/8oPozC/dAeL+P9WHVjdXwrbEPSaHwIxdHyRuFGwjvL94YVEpUKFwocxuI0lqdYlgKcQnoKaafwnWYV9VM8qCQouN9QrxBuF6LGkMbygsOcuhnuHQy8j2ijQGdYx/FLQ+8srJh7COkxIpX0Oo1y5HaadJo1khxDfozly4uwkChjXqPw3vBOkvvIdJLWDOwNz6ifi6A2uFW4UbRTpMH+q0gcLK8lLyiouFdzmCuwj/he4EaiUywPIduHbD9kjXI6C/chb5U4aHkXiqMmB0k7QU6hvB/ZWuBTxDtLThfm7sIeQnk3jg4XUTOyXaz3VjSKH60+GnOUsmKksaoM9WGkd2yQs6ASqBbwEKJGB4VE+6FuFToaVHKv5F7OvFKgg+VdyHIBa8lSGCx9t41NYVjGYSVIq2jJ/cqCMiR1yEuOasVLJXNFW8tOMc+Yt9PBVqPWqMaYVIrnnP4UnP0oDt794egHyx9//5frd/70Kv7sI/Cn4+Dz48M/nfqfftT7yy97n750//hSf/bx6HfF1d307d3Pv/PeN37+yF5Hcm5JbmAmQGdVZcVWgSVzNjrYKpBKsuFkipyN4lPoZYZ+ZbpZsSCVaOafz7GTWp5qthNogb0p92ccTTGcEzBDzpIFW0Vn2FlzuCRwLelcoCn1FsTdCDRnwYSDCQUrzmYUzjhKBF8yspZ0RcEWB/PASai3lXCBg62kKxqsmb/mYMmCFfNXHGaKbFiwYjDVdCmCRPgL5s7R+Zr7c+S9CPwpRwuOlghuGFxzNEXedTCYYG8uggl1ZwwsGVhgd8WCrYJrAbYaroR7Dc+eg/6UgJUmt2RwjQe32J3iQULdJQ/mBEyhO4GDhPgzr3frnt/65wviTFB/QcE0CGZBcON7T93+M3/wAvjPkf806L0I+i8C56k7eO6f36Kz5/7fPPfeeDZ48Gzw4Nng4TPn/IXXu/UHN/7gmdP7oHf21D1/5pw/G5w/dfrPfOf9/tmH/fOvPUUPr+l5otyEDW7g2Rz1VnQwF4MZH8xwLyGDBenN8fmKDja0v2Pnc3p+y/oL6WwM3Gq0Fn7C3SV1tiLYCZAyd8edlXAT5acKbYS3ojDhKDO40EFh/NSwlWaphakONiLIDNzIIDNwo/xE9DbKyTTKtNhIuuJwTf1cwsygzNA8ZLkhpWG14gWHuWC5YblGu0htI14Z3iqZGbo1fh7CTKHCisyqKtZf7cOriNVD0V7YZhyWsclDVcYqD8lG+lXE9iGvLStjXoe0NCTXsAxZPVRlLKtIZIasJcwMyQ1rIr2Pw7UAiYRLxddGlKEoLC1CnhmeKZ4bmIU4j2Uasp2haSjXEq8VWlu6sTiN2NagtYJFJHLDcs1yyzcSrwVIQ5pavBZBHsoyDmstS8UyQ8oL3gx5LmEZsmLIy0tdXOpNzDYjvYzUzVX0k/e++81f79ind+6XL//vP7XOX145/+vj/qcH9ae7t/+p+9aTH77/aJy//ah4FBcXYfuNq3IcHR5f1pfj9MLmF7Z7FNdDWcVi/yiursI0lOXlsBjqHfPvL+3+Mq5HcRnrZmSakBU8qBSpI1GG8hDbu3HUXZgqZOWQtY9Md2n2I7UfidNI70OVcVIZdRrZ+wt7urCHSJ1C/XIYvrqIjkNxd6kPY9WG5BiK10N7Urgh/kGRlsMK+XvNaoX2Eeli2mhScXwI2X3MXw5FxYNOok7iioNK4oqDGg1a4XeaVAweDCtpUOCgEqCWQStBxf1KOJ30X4fyIFmOUSPYyapTJEoZNBw2HO212Gu5V2JvaKNQZ1lBva+S3veh6CRrBTmGogtVqUkbs1yD1tLmK/Yw91sJjpZ3WhYUNBI0Gi/poDZoL1EhQBeJ0/ArpDxrrbeP0GlkCs0rzY5DdTDsqFlFg5Kgg1b7UNyN2Cmmd0PRGdoo3Fh6ugzboT7G8j5kp1AWDB1DnUKn1rgNeW3EfqzKEHTxV1As9NUhv86wTIJagIPGBXNaFTQKpsTPaFAYWhhWKX60ttaqCL/CDdAEODsCUwGqoUmNrENZaF5oVcXR1ooq0rnAucD7YbRTZEb9pwp8b4jeffK994oXP/td/fgPL+N//zX+j9+c/+WXX//k7uEX9+A/Pw6++Bh99pH+4/3VP7bDV8nbuw++/+7jn1/K6xivxzyPVMbohqO1xLkWpRQFo5UgJQ8y7uUC1IqvKbkJzjPDdjxYMzeh3oL4CQ02HG6Zt8KDFUcLFtyi8wV1F6g3Qc4N9JYEzAN3Avov4PmEOAvqL4i/oGiG/SlyNwJN4eCGuDONpxQkjE4wnJJgxfGa0wWBSwq3DC2RtyBOwtyNglsON9hfQWcOvBWDczxIiLNCgxVw1gymmq54sOLBHDtLOthpkDBnypw5c1bMXWJnCnoL4q04nFN/wYI596bUmVJvyuCcwASCFUYLGtyS/kK4U9y/9vtTFCQczJgzpc7akDlz53iQEG9CvAmDz0H/Oji7BudT3J+R/gSdvfDeSEiwwWQZgFvfvcX+C+RdB/419F7Q4DkOnvr9F777zBncBoNJcH7rPbjxHj73zp76vSfOw+fOgxv3/No9e+GdX3vuE6f/1Ok/d/s/f/jwqeu88N1nvfOv3cL+Ney9gA9vwZs3wZtT3p+JwYz35/zhnD6YorMJPp/zwZwNlnywxGdL1l8qZysHucE7hTfSX0p/IdyF8BIFdtLNhLPh3pZ5KfHW0t1JshWosbQxKJVBqmgi8Fp4qYYriRMBNwYVlmQCbqmXSn8nwYbTndaplmvqFxJkgqSC5pak0m81qxTf8mBneGZpZclGk62GVSRqrXOr81DklhSaFJrlhqaK7BQqLMkVaEJcaJwZUYY6N6IemzykK+pVhh6MqDTfSFRokklQabQfmXIYbq0srCqM2hlRDk1uRa7IPuSZDrYabDVNrdwKtFMgMyg3LBd4Q3vlkBZDlYV0Z+DKwq0GmYJbCXNDMoU3LEgE2IUqMyqVpNAoM3Bn4EaDTcg2iqSSFZLvOMg0zEOYxyjVQaZBbtBWoZ0V6cgmlq/jMDF6M4qnb1+8++zdH/zryfv0cPbFvfP5q/6f788/ad7814x8enj8D91bH3z/2WU8taJ5563icZxFqozt4RtXu1BnQ1uMbDXU+0vdPTLtVdhchu3jcapZKWkb2zIyzSjMLP/qjl4XycrwOlRNZDprjuOwuwqPj+zhkdk/DttLe7oaHsfhPtSdFsfY3I+GL4fRKdJ3Q3sM5SlUp1DfjcwxYh9dhsdItop2mu8VOUjQ0eDVyB5DfifJS0U7iTrL2pBWEp9C3SrUKdhpWAlQimAf0r2hR8tbRQ4cvB6JgxWdFnvLWo2W3llGnUb6tQhKAfcW77l/IPAoaCNQI2hDcWtoqUDH4UHzkzV7pfdKHjSuSW/PggNjHUWvLO84KGnwaqQ7QzorW806jV5diFaiWtDO8s7gl5F4NVKNJp3lOfdLSWpNj1q0lBxHtov53tBG4IKCw1CdYt0q2oWiNrg1uFGoFn6tg4NlDUd7i/ch2Wv8eqj2hlQKViE5jHWjWavoIeR7y2tF94ZVIjiORRvSRvJKk9yCLlad5o38L5Gt07TiQRvxXKG9JQ0JWk4qQQ6WF4qWireG38WqsnRrcGbpVsDc8nIkltxJrSqjMBOwingVqcLonVF1PNoqNWPwNuLPvhn+7P1vfzd78s7/k771x9fsszvx5a/A568GX9z/t38tgi9/Rf7yK/DF6+gvv3r0j903Xi6+Nfnh93548dO3+Hs6mPJgx1GuSROJOlSp4pmgO0mWDCTY3ZCgZKSRpJRox0BKSUbBlrs7HqTM3dBewtylRBsBZrC/oagQYg6dOXi4wv2dhDP/zRXpramzxX6CwFqzW+I9dXsrDlIFlyRYIGeO+kvuLxm6Yf5cwkyzJSUJxXPsT/3zBewnzFtKvJR0ycCM9CfkPFVgCZ019lbIW1O8ZDjhwYz01xysSLDC7op6M9RbEGfNgzV156g3Rf0595bM2VEnZ36CvYT4c+htBEmonzBnTvpT1J8Sd4G9JHDmvjsncEKDhYAJATPgTaC7IGBO/ISBKXEm3L+G3hQFU+ze4GBKgwk8vwFnM3SekMEMO9fB+QQ4SwRW0EugOyfeNXBmAEw85wX0nlH4HDjPg/4Tt3cTeLe+M/HPbtHZE3j+gX/21O89dc5euOfXXv+Z+/CZ++D9wfkTz3nme8998MR1PnT7LzznaxPQn8D+tfdwGgwWyJtxd8J7U/Jghr8+ow8npDcj/QX3EuJN4PkEvrnmbqZBIf1MeCvuLoW7EYMV7S+4v5D+TLgrCTKOMuxn1N+pYCODVOBc4VzjXJFU0o3EC+LMqbtkwUaQjUCZCAqBak0KHay4u5Rka0xmdC5xzv2UgypURcg23C0VKgTOBMq+UoEE3im6VrAyquJySdHG0J3BO4XroSwjkStSWVFYmhvQxKyKRBHp3KoykplBpcVNJOtQ1YZXVlShrowsDaxCWmpWarkVrLa2CnU9NDsrFgI1llXay7VfW5bHsjSkkiAzXmGDUuMFdtccZJKvBCwiXBi4M3inQSaDUqFKopyjUsut4KkVO022Cu4M/grYvjVwF7HU0NLQHYNfJdjzGGcxXil/Z2AZ052FW82+cojtrEmtTY3ejuMn37j4/uQnb/9jI/7y6uEn9dmnrffZPfrsJf6PV/F//Orqt9k3f/zOB8Oo/O43sqtROgyroS0vw2oc18OwHun92B6Gqh2KLCRlJMtQtSO7v4yySFZWdLGsRqIdi+NYvRyH96Ooi0xjZW3EfhwersL7S72PxPHSdpemvTB1qE6xPoXqEOu7obmL5WmkjkNzikWn8V6zvZZ7q06h2ht6PzalRIeQd4ZUCjUh6yKyt7AR7l3E7of6GMpakpqjEvUb7pbC3cesU+B1JA4ctgoeLG0kajg8RaoNeWtJF9Id93IZ1DxoGWgF7AypGGgZ7ji6s7ThIMduo+DBoD0L9gp3irWCHRXruH9U/r2GB0EPmt0rUhO3ZuAukjvolBIdNGlkUIvgZOmroT0a2UnSaXqwojOs0jhTqIlUF8ljpA9WlQInwVktyMnKRuBK8buhaSXqFGwNLvmgoOeNArWBraV7QV4O9euxPWpa86DTuItJO6ZtzA+xPVjZKtyFvDass7JTfG9lF+omtIWVRSwP47CgsOSoM6ySqJGoFn4X0pT6tcR31raclYzmnJecFYrWhpQC5AbsDEg1KjXPFS5DkodwpYN6GBaG15quCJwycq3xexb/7JH96Qd/+27z/Bf/1EW/P7h/uBNf/vqNfzv+b79b/l+/L+Ene/TJEX/+evjZL4d/3zw6Ld6Z/+yd74Y/jNAHCl0LtA1latgSe2vmrUVQhHIreCploUSpSS5QxuGWurkGqSKFlVtB1thPsVcKv1Bgyd218DcCLUmwE8GKOjuGUs43LMiY06oglcGCuws6SJW/ooM56G0FWIlgQb2NAOv/EpecBfGmyJkJ8oKCuQgSMlgyL+H+DA8WaJAQd44HM+IkHCygM0f9KR5MUH+FnVKgBXTXgm2l2EqwYE5C/DX3dgLsKJyDwRQ6S4Fvg7Mb7+E1cmfUX2J3CQbzYDABzgT2pthZCroUMBHBjDkL6kzhw9vgwQIPdhwmGEwpnHKw4jChYEK8W+JOsbsgXkKcCfZvGUoIWiB/Qr0pGUzh2cR/MHfP5m5vBrwJ8CfIm8DeAvTngTMnzi14OPP78yCYgGBK0JTiJUPXQe8aD25g/8ngjQ/9B8/p4Kl//sLr32L/eeC8AP41DJ65vfcGDz50+08c76kP3/edJ8B56va/dosezsj5lPRuYG+GvSnuT/HZFDyYwYczenbLzubsfC3cDfUS7CbE3UqwZM6aOls2WHNnyvs3+Otr0l9Rd8WctfBXwl+LYE2DVKGdCLbMW1G05nAjg60IUgF3zNtwf8ncrfA3Aiy5txKDlQpWMthJL5eg0GQryE7xKlS5whsZ5KEoQ1ZaUkesFLCQINcoE6RQMg/lUuFCq1qrlcBLjbcaZZYWIdsqmFtWD01mWBGTIvrKR6s2gtWxrUNWaNDErIlkoWlpaB3JOtK5JkXIqkgUmmaK15FJNdsauo34JubtUBYWbVWQaVIMVTtkrcFFjJshySVaCVyEpjYm0yTXYMv8LBS7iO40yESwoW5qcBaqTKutJmlI0pCuQ5ZGYmdwFtIFG6QmaMZsZ1BqWGb5RuLUyq1hqaF5yLKY7WKeGlFFYRaFWWiq2GRDm1zE731r/PPy2bf+7RB80vY+PZx9euf/5aP/8Xn58PPOfvnLt36VvfveD24exburi93lsHlrVF9FzThqx7aM2P7CHEf2dBXdf2PcXUR1bMpY7d8atldRNw6bSBcxby/kfijuRvbVo8vjxfDuKn711rCKRGXwLx/Z+5E6XujjlcktPl5G9yN7tHIf6SbiTUS7MW+H/C7mewX2Gt+FuhG8Yuhoyf2Id5YcQtEovI/o3Uh1hjYKFtRtJd4bdrCiErhksOWgYIM2BFUISu4eJdpz2Cp4srQWoKXgIHElUWtoKVAq4Eah/VAeBDpR/yBArXCn6cGygyG1hLWmdxd2b2nNg1rCRuFO4aPCewEPAt5pfArJPiIngw8GHUNyF/Gag73BxwjtLawV6BQ4Wnqw/G5k6pDXmnaKNpqWgu1jW0e8jXmlUWNwa2ktSWdYLVAj2SmSFfdL5u9DuVdgr4KDZYehLBQ6SHYQtBCokKjSuLG0sSiXXm1pa1StaGtQo3Fj6F0cHrQ+WXWITBfbdhiVsakieRyq1rKcw1KgUoLcwlyAFPolhnutWkVqhVNBcsE2AheWZgJsiZMquNUk16KLzIahImKZJWUUbsZ2MlY/Ufzq7eE7659/+376zj8chp98TD99pf7jN+6Xr3uf3oEvX7p/ftX/7CPx6a/e+stv499V3/h4+aP0Fz/68dX7j/RzhROKd0rsDMmkyIXccVwYtuXBBvm55DspCilrLRvNUgJLQSuFC+nvRLCiYCNoqkiC+xvubISzsWAl0ZqhBHtrHmxxUAq+Y2Qr0YY7S/Bg7r+xou5WgK3019JbkN4WO5ugNwUPZ9y5pb0pHqwlSIifIH+B4RTDtSZL7iR0sOL+HDsL4iYULBmYY3fF8JriBIOEBkvuT7wHG+ysSbBmeCf4mvgrHqwkXosgQf4KgFyyWzh4BvuJ8BLq3GBnRYNconnQn4DBAnsL0l8Kb87AgnkT6syZu+XeEvYT7CbUm+P+JOhNiTeh/pz4a0nnHNyg/q1/NkfOAru3wJ0Sb03hnKBrPLgmvSkeTILzWdCf+IMP+w+f9B9OwCBh/g0c3EL/Fg5u4fkL92wKBgvizZBziwa3yJ9CMAXuDPnv9R6+758/I841cq8D9wb5z3HwHvI+gP77g/773tkH7tn7vd4veoP3ffdD4H4YOF+borNb9GBCz25Zf8KcW3i+QP0kGMzBwxl7MJdnS9Ff8v4K95fY2wq6QO6CDVbMyZW3of3n4I0n+I0lHazJYMH6K+4upDvVbmLAWoMlGWzgYE3hinpLNpjT863wd9zfSj+3JNNwo/ylcpdfLP5FAAAgAElEQVTK3Sqw5cFWeJmGmfC23N1osjNiK/BOoVSjXMHSkK2AlQSF8FLlbTXJrSqtLpQotCg13VqaRjK1NFO4CVkR4ipimSS5YnUkq5jlEUuNyI0+jIal4blCdYgLjXKFy4hWQ15EohqaIhSZ5ZlhpZVlyHeGbkOxHfNiLItYZKHYaLQLSRXLbigLy7YG5wqnHBehqiNVKloqtDUoMSQbqkyTXKFUgA33EumvLM0juVYoi1gRqTw2G8tSy0srVgyklpZDmUcys7SIeBHqXIepkkUos1DsNG0uwywWS4HTyGaxXYdiHYvNyCSPhj//9vCbm59efXIgf/1o8OVHzucv+1903l9ffv2LO/HXX119tHr33W8ux8PyYlg8HpaPh81VXMYyt6y7DPdXw/Yi3F9F3cWwHJpsJIsLlYWiCE0equ5CH8aqNrSLVB2ZZhgdL6Ljo/B0ZbqQ3UXiGPLGksNYni7NYWxriQ+Gd6EoIl4PRRuzLqQnK18OzVGLg7adkntJDhIeLGw0ajQ9xeIU087AgvQb6R5D3CjUWbGPZC7gcST3Ia81KKVbSKcJcatJp8hBkVajVHg5dWuJSo46xSqJC00yAVtD9ipo6KBhoGSg03hvca3A3YVuItlaWUlcKFhI0Gh4tLgSbsWClqEDR3uNu5BVBB6UvI/0XvNW8U7RknuHiOwtqWVQMq+WsA5pO1RdyI6hOBhZElpy2oai1vg0ZI0Cx0iVCjeGtppVlOwN30f8MJStVV+Zeg+GHUc6l7gl4CRxo1nBcCd5q2hrcM68nMKCodrwxshOioaLVqpWyr3mjaaV5qXmuaYbAZohLyTMOGwsLxQqBMoFSRnJOK8UqxWsNawsKUO1MTy3IlVkp9lSkG1s8tBUYTTjfDUyTw198nj8o3ff/s78p999tYv+6aS/+I39//6n/+Wr8y9e/+//XP+3f8j+j79bkT/dsz99bP708aN/e8mPk7ezD77zg8u/1eDnyp8qutNypfjWqo3EuYF1rNYEZRJlAuYMl4xtEdgJtKZ+xmElcMFRzmkpcE6cjHs7iTYcJwQsZbDRaIacrSKZ4SvizWFvyfySi0bqLUUL4izZYAEfroIHKXVTCXcaJHwwxedL4q6gs8S9FR8suXsLzhfE2XKwwt6SgCmGL7D7BLyZUOe/7FXUn5JeIpwZ7s2RsxZ0yVBC/Q33EjyYgt4M9OeBs+NkRdGCBV+xCBMMbpz+kgZrCW+Flyh/J/0FHmwp2FFvAfoJ9lIBN8zbqmDFvRVzF8yd4sGaegnwEuTPcX+CexN0PoHnc+wtCbwF7pz6CfFunLMEBwkN5thdoMEMurcwuCX+DXZfAOcaelPkTpH7xDv/cHB27Zwl1J8KMBdoLtBz6DwHzm3g3AaDCXSvvd5P+g8+BN4EBk+8wXvO4AO3/yQY3FLwDPof+IPnwL0GzovA+cAbfBD0ngTnH7pn7w/6HzjuL5z++0H/a3MwmMLeBJ5N8eAFcm5gfwb6CXYTdL4gbyTifMm8Geot0PmKgYShJfYT6i6Jk2Jn6b4xhw820l/j/pq6Sw5mwp8Kd86dRA4S0V/S/pY5a+KsUG9D+wkfLIW75N5O452iGwmWwlkpd6tBLmHK/J0Ea+4mdLDUYBPTrYaFhBkLMuUVxk+lv8BOpWDB/Uz6ecg3iufGZJwXAuUSbDRKpSit7qxuJa0MKQxOJd4qPmc4C2UR6zzSlZW1UTtGaiP3sdrHOpO0iFg5EpuQto/jwspcikKpLtKVwbmlu9isRyKzJBHBRrGlwsuIlJY1kcgjkVqRC1ZIWmjSRLSKWRnynWb5UFcjWVtSalJGqgjZUsKlgjsD1tLbGbShoNaijFVm2Qp7maR5JHeRTCOdx6qK5VdfLQTPFS9CkSlax6YcmiwS9YUpIpUOzXZsdiOzHkWTq/jHfzv6/vH28V8/PvvL0fnzS/yfH3t//fhvPjv0v3wlPr9/ez95/3tvFY+vsos4ezRcX4bZpW0voizU9eWwGUf10FTDqBjZ5i2bxbQwsouHh7E9Xsg6JIXEp2FUhbYMdaF4bfhpqF5dRodQ7zVvDKstOw713dgeY3Efq2OsqoiVmu2V+Cg0J8XvQnUf6ZMxnWKdREdLjhE/xKIxpNa4DlmpQau8Wrm18veRqI2oDSsNLgxqQ1rJIEP9EruNxo1hjWIp8PZW7IRXiqDRPBOwkqDT6DQUjYIHC2vpVNy7t+og6F6CTgWthoeQ70P+1bSxj1it0SGie4ty6XdWHq1sOTga1mp2YLTj7CR5LWmuWWnYMZIHLTolGisrzVKOdwoWGu0NaRhsFcsZaDWtJa45urPiKFnNURPSNuIHq46RLRk+hOo0slVkSkk7Re6G8n4cZhS2GLTUPRq+Z+zAaS1JY8neis6q40hVhrVan5Q6GX2IbGvUKdaVQrXlVSS7oSosXjOni1mlcKlIpXDDUCt5ZVQZ2kySXAaVxpWRpbX5ON5KljJShDpXqgjN1LJnEf3+EP/wx5ffnX7/nd+k3/79y6t//y3866/9f/81+PNH9Iv73iet+8c7/9N7+Yej/rvs239/eHRKLmY//uGPv/HuN+x7YzHjaCfoTstMsx2FCYM7LVJFtibYhWwrWBWKJfJTSipOK45y7m/4YMfdjHopC7aMlIKVNNggZ0dBymBK/QSerbCTC7xFXibQjrlb2l/A8zUMNgisWbCSIOFegnopdjbYmyEnEd6CO0vm3HgPVriXiUEugxV2NsRZYmdJvYR6N2CwFHTOwDU8W5DBluB54C94MBG9G/IwYYOEuAnxVtybk0HCBhvuJ9hJiDsFvSX1N4Im1EtIf0WDJfPWEq8EXAswZ94N6q2wk6B+ggZLMljiQQIGGxJsOFwxf8ncDfVWHM04nDMww2AS9Be4txRgJcCKeVsGViSYAGfJwIb4c28w95w19TbMS4DzAjhzCubUn2DnBge3lCQUJMidAe/a82+AM0G9Be7fov4t9Z9T75r6L6D3VQT9BvpPAudD6DyDzrOg/zzwXnjec7f/DAw+DJxnwJ9gMEfuNOjdgsE1dp8i533v7InvPHP8ZwPv/cHDr916DxagNwt6E+A+C5wJHNyS3oT0E3CewAcJOU+AOwfOkrorFiypv0D+4v8n6s2aJLuuK03+he63qjbrKpNEZIS73+nM8zn3XvfITJCgOJMCB1EkgMwYfb7z5FNEZBKAKHZVqaRqSmxJBFEgCIpqq//XDymzfj2P++Fs23uv9S2CcoZy5JfIr0RYKb/WXqPDUsKNiNYCbFi4kcHGhLkFmQzXMsxluJVBrqIVmWy4n2uSa7aRQS78WsFG4EqAQkW5Qp3GjYZFQuoZq+I32386WNxrXHFYStQoUkvcGTYY0VlVO1MberCkNbCyuNPsYOXBqr3RO2cbLQsrl4bfMNAkqk/fcD5wF9PW8SExu9id0mSwsjG0T2V/ofbPTGd5p/g+0X0sOseG1HZp2kxtP5OlU1VqqpkqEto7OszkcOH207g3qjW8NXhIWTcTpSOlxrtENPEblS3NFG2MKARtnWlTmRtQKtAKvLNySGTvWKdx71ifsC4V9dTU06R9mmaGlZI2inSOd7Hordhb06e2nup2qgvJm9gNz+Ju5vqns+LZ9PZt970ffuXrv9ym//ph9Nmr0Sen6A8fgy8+9n//Ovz88e3PPnpnuH3/61+t33lWfe2ieJ7s3p7dv/N0eJocLtLjRTJMzeF5evrq7PC2G2bi+DR+/Mrbp6fT3pJdQg+xOMSyjWVrZS/E0dpXaXpyZjD84OR9andOnGL14bPZqwt3cuJVah6mdqflvbOvtXpl5dGwnYSvUnmfiPuU/fypOiryaPmrVBbY6yw9XuhDIk6pODo6WNrHvFFw0GjQqONRL8KeBTsOB4n3khw0bXi0V2yv5INRvRQ7K/eO1QrkOOw07nSwt9HJsdexHRjcKfiYkJNCvUD7WDw+1TsR/nymHmbykNL7lO8M31t1n+r7hN3H/x50ca/ZwMC9o6eEHlJ6P5UnK3vOTs52jB6s3lmxN/h1zA8aD4buNDk5sZN8L/hJykejT0J0Ch9m4pDy+1TuY94qfEhM51Rnyc7io2Mno/dGdhztDR+UGCTbGzEY0TA0GNYZsU/lPqYPiXyI1THRp2lySuLHxJ4S3RjRpeZw4TrLe8N2idiyIOdRq9Gg0M8v4sfZ9NWz572RtSaNxLUUrXJDMu3TpLTqVpMPLsRPvjn9wc33fvhx/r2/P/75P5z+/I9/q//1b6PPf/Gnnz7+yW8fwO8+OvvHjv3mlfrsl+gfH776q8OfPyy+c/fDH/3wa3/xVP5Ug7VEtVE55401uaadYa2DjUW5JLXgvRWNgY3BnROdU52RnSSdQhULSjzpLSokaAyvNV2zsBTRTqKaoS2BaxjsNNsruCWjLZ9Uwq9VWIuoVWhNvQUJVjTKBMo0zjQrJStpVAi8pOGa+xsF7li4pOES+xs8KYSfc7gl/k3wZEX8NQuXxJ+jMNOscHglwJqzuyha0nBrojX3V9Rbs2iOJnM83ohgI/xcwVLTUtMNg2sKc8VXLFzj8RYHlaNlIjKNNzSoFVnDYPVmNYQm12iywl7OoiXytxyseHhLvDnytwovBbohYCXwhkVbHi2pvxbhWkRrFmxpuGXRRsBCkjVGKwg2OFzjcEPhkqFr6N1QbyXAmpM5ITeRfxdN7oLJPIrmGNxhf0Mmd3B8R8EthZdwPBdgbtFCwY2gcwSvoX+Ngxs4voomdxjdROEHgX8FwusovMHgCntXeHKD/SsYvATBSxheo/By4l15/mUYfOkWnS3B+QYFCxTNQbClwR0f39HRhvpb5q/gWclAzckGelsWrshkTYNMoFygjIOMRgULczXJxXkpxpUM3qS95gYVGm11tFbBRoHcicqKjUJbHhUSbUW4lTjTJBOTmvuDwr2klQC5BmsJWscOiWgsLgysDKokHAxrFGw17mPeOto61hjeWt4bvLe8cbqP2WBwZWCbkN6AnUK9pkNsG6V7pXfO9OmbrFbapbwyvElok8L+ghzeNrupOSR2cLq1YpjqYaZqg1pDe8e6mDaxaKxorGyt3iW6tqSyqp3aJuGNwY1Bw4WqUlUnqnaiS2RjSG1wndBMR1VMco2bWLSJ2ghUKDw4UTLcGFPHOrOosniwsta8MmA/432ickU6R/cp72a8e2Z276TtzNaStZK2lrWx6GOzT1w3VdUzU05N6XTlZDcz3dSUsdukSfU8vX7bvvv+N37yD3v1yWn8yfGt3xz+9183o399Pf79ffj7V9PffPjN4oOX33pWfzVtn8X759Pu7fT4ztPjbLpP7ZCq/YXepXKI+f2F6azok3ifJoeYHxJyiMkuEYdntovF3qpBy4ck+fmzdJ/wh1QdDd85cUr0KRYPU/F4IQ4xOTn5OnWvYnXv2ClWp1j1Ej3O1H0iHmb8cUYeDHrQ9PVUHy07pWLv+CEWO0NeX5hDzDtHGwnvUzUo3PLo6PCrKd8ZOBi812iv0T5mjSAZoUcrGuodHOssaC04aL5TrGFBy4NB447jGoV7Sw8KPloyaNLHfLDoIIIHAV6l8qDJUdN7Ix9Te7DkIaFHGx10+GomdoYcnfwwUR868iqm9yk/JeLV1B4VPWhycvIUq3vH9wIcHT1OxdHxvSRHox6suzf6oPheyIeZOz6VuxgdDdkb0ggwONZq1Meot3Bv+F6JxwuzT2Vv7c7qQyJ7RQ5alMjvNO6M6BQ7JeohUQ+p3iemlezeqcfEnGK7T1yj5S41nRO9lY0zbWIbp04X8f2FHlLZONk50yndJW/Ga9dbO5f8r567d3/4tW+//N6fn26+/c/37/z+l7P/9bf2i7+mf/joP/5DE3z2kffpq//tv+fnv/0o+eLvLn7z8dO/G775sPjqe9/4y++9/cML9Z6M8lSsFa+MyAxtYtcaXRrRxKJPaRPjXJENQ7WinWaDpjtDGoU2FNaaD5ZWMiq430lQ86AQoDaiNbwWUc2DkviNwBnDaww7yTsGah3lJih0UPBgS0HGYMGCTtHOiq2INizYcpBxuECTOQoXItrIYCujFYNritecrQnKRbSlcEX8FQ1yhVcsXLFwSeFS4o2DczZZ0KDiaBWdXYdfLjRcIG+OgozjDQFz5C1lsFZkxegCwzsUrQneELhhwRaMChRkAiyZn8ugEGHJQSPQmgRrES2Yf8f9NfU2zF/gyZKP53J8w8dLGmxElCm05miB/C0Jcwrn4HyBJ3Ps3xF/ScIlDlY0WDOwJOGGw1ySFQZLBFcILTi+YuGKgSVBd4hcQzineEXQCgR3ILoB3h0eLVh4GYU3ILpF3ovw7CWdXGNvheGa0cswfBEGV5H3whvdgGgO0W0EbqF/Cc5fouAljl6i4BoHdzC88v2rKLgFwV0UXgfB+2H4pWs8nsPxGvkrHGUk2FBvScZrPl5w7xadb4lXCZDjIEOTFZ4s8TiXQWnBRoQL4q9JWDJQsDCjk5xPcuFvmJepYCuCFTzPRJDpaGNA6Whj6UaGmQStVblEhWYbDtfcqx0qNMwVLARqE5EZXCg0GFpLUGjQWbLTpOFRoYImRnWM6hhWFvWxOKR6b+FO48aqSpNSwdKiysHGhHvHdonqY91q3Vq5i8VgSBOTNiVNQquY15bnGjYp3c30kJhd4oY0rp3spqZOZJvIIdVDKmuLOyeHRLWWdY51mnaGH6ZmPzWtE30iukTUsaxi1aW6tbzWpNascbyOSWlgrvFW01yyxuotx6VC+1h0hg1TW5o3hwpZKr6msDBBmaAyUVvD6pi1FnYxaKdw95R3lnQMDUJ0Rvap6Weui2XjWDPVdazbRPZTUTtRWV1NXTYz3bN0nZqXz91fvfjWu7/e2c8/RJ9/FPz2MfrscfS7U/j5a/bJ6+l/rb5T/fS9d5L2aTo8Tftnsz6Jd2m8v4j7RBym+jg1Q8LvvxIfnrpdrI9OHS0/Wnif0vsLe3oe9463Anf8TTY1uY/Z66l8dOL18+n9NN4ptrPkkLLThbyfykcrH5V4SMRxqu8v4t6wQ6IaCY8JOyXkPiZ7SwfDX124V1N978TJ8KOhJ8cPVuyM2MfqlNpekr0lg4WtCjsV7hyo+aRTYW9QIbxMg97igQYnR3cx6RMxh2EjaQm8nSTbaFIi/2TFQyJ7Co6aHBI2xGSv4b0A9xo/xLLnZC/4q1i+nupegJNBexUdNbpPxODUcWr2hg0CPibi1Ux3HJ4cPzpymvJdQveWnmJ1cvJg2TFhx5juNC5hUCNw0Pzo5CG2Oyd6gw+OPhp5kvxkxMHRXYJaG5UiaDjqBT7ErLV4l5idYXuN7x1/NdODo0PM904djeo42Vn5kNrBib3jDQsHgwfLey1byTvL9jPTOtnGpp+6PrG7Wby7sMOF7WJdE3KwemXYzUz99Kn80Q/e/s7Nu197WKX/cP+VP/zX+A9/zT59/Wd/3/+fv+r93zz85/+7/U//2MvffzT77LX8VTf9Zfn27vrri3e/8a30L1N6Z0g707lCXSpLK2orhwtXp7pTaudUl6oqppkJcw3aqckVyyWsNSkkKRUZElEqUmleKVoKMBjUS1BLUPGwkrAUsKdRQ4I1nmxpsCFRrWgtUE7GGTkvpF/IsGI44yyTuBewBf7esNKijHlbcL6Bo4yGGwoyAbdkskKjNY8KzUrL1zTY0GCOJisaFJpsJZrTcMngiqGVQAvm39HxNToveFQr8Fdn/+el/2TL8BLjK3+ywmBN4JbBBcZXEbgG4ZyhOYO3eLLkk0rDDfa3xMv4pBJ+Tr019XMRZTwsFdhwb8lHhZosyPkd8u+wt+D+UngbGmxpuCHBAk3mwFtAb439BfEWyF/A4CYc38HJHZiscJgJUCiQq2hJvTUDKwxvg+AGRncUbii4Q/5L6F2R4Ar7Swa2FKwwuCPRB9GXb5A3x/A68q+C8TUYXyPvNvKWILgB3h0FNyS8gqMPvLMPxpMlhHcwvMGjl/it98DofRhcYzBH/gKHcxheeuPr0LtD4DIM3guDL31Az+/YeIFHa+rf4vMPyNmC+ys+uaTnN2hUSLgikzk6X5HxAo+2zMuFv5HBgk3WNCgZKDmqGM5plIlgy4NCgQ3313RS8Emjg0L7W+0XOqhkmClYadZJ2ipYvmkYKtpYtJIgk7jTvNa4dKiNaatxqeHWwsaSXoBGR7kJyhiXBpcGtgafUj1Y3sd4cLx2pnVs53hraG1xE7Na09aJPtGDM7vYtE7+/7ZtywvD3tzJd4nZOdu7uI9da2Wpae1YN9V9YnureycKGbWGDLHYxaJ3rJSk0bqPeWt57WQ3002iSqNqo4fYNf9u/xa5AXWKC0NyyWrFOyUqwUsjS806Q/tE1Y63jg6J6FPVprKe8szAMmHtTJcpywzJBWw0amO2n4re4oJ5raC7WPepHGa6v3Cl1btpsnO6UaSx8vD0Yv/0aZ3oZirymV7ObPF8evO15BsffOsbvzqR3772f3NEn78a/+7e+/zDye9e809fffOT19+7/cmL52nz9rNhOt1P090z11+o3cwcp8nDs1k/k+2MHi/4qwt+cvTB2YNmD1NxStkxEafYnGJ3dKalYU+DQcCdZXvDWk17ze9Tc7B00PBhKg+WHIzohDjFsjdsH+v7WXyaxsep3Tm+t3Qfk9agTtP7qTxYcnJ0J8DrVDwYdhB0kHyw6mjUkbGjpruYVjLcW7KTYQnfqtnZwYJGeccLvVO4QH6v8KBwp/kCBjmLeokPkh0V2RtUcz8H4wJO7hP58NzWFgwKHTg6SHRU5KTZQdFBoL1hg8I7CXcKHTTeKzQofLCol3BQ5Gj50bG9JjtFd5KcLvRxJnca9QLtNOsV7mR0jOXBip7DlsCjFcdE7ZUYNDvF4j4Wg0QHyo9cHg1vZNA7PMS8EWgn+NGKRoKd44NmLcU/T5PB8l2ihkQNsTo4Phi6i9VD6k5Td0rdIdalgqWGjWGtfpPaohrHK8d2U71LzJCa/qltUrOd2ssL+1d/Hv/gp994t736yuP8u7/7xTf/7b+7L/7Lk9+8Hn3x8dnnD+g39/BXu//0y0x/+tf8f+zpx6tv/M3qx6erH119/91vxD+4gO8lqEzU3sVDnGSSN5pUGi05KKyqreqmutO0ENGa+4UGjQW5DrupLrRYoWBLJjkPc452Th1TUSs0GN1ztuOoQH7JYMvR3tBW406Cmkc5j3LqlxxuSJhrVGq/oGclm6ywlwuccbQVoNY4p5MNHmU8KBXcEq9WuLcyJ1FOwlqADfUWzMsEzkVYcD8j0Yb4Wx5tGMglXTM8J2DFwjdyzQ2LNgptWFAYtGCju+itNfBKxq4C7wb6KwwyDJcgnIPgLvI2Am80vaH+FT2/Ft4dj9YsKmRQS7BB3h0abwUoFKoYqHm0EeNMTO7g2ZIECxQuUbBG3gp6GYE5RQs43tBwS4INmSzx6AaMFthfwfECnd9EZwvoZxxkIlpRfyOi6/DsDnq3wLuOJrcwuPHPb8D5gk+WwrvF51fhl2/geSbJgoKX8Ow6HF0H41s0uQSjl9HoRTi6C705mFzB0SUcX1PvEj25xpOXILzF8IaE12R8TceXNHgBx9d4co3H18S/Qf5VOHnPP38/nLwIww+C8EuXfHRLxks8WdHJNT3/WfTWHfbmbHLFxnPqrXhwg0dzPJmzyZL7WzopebRhwYYFjYSFCHMOakkKCXMFKoMzATIRlSoqld84v7GTSo4rFaypv+G4kKxhYa9hrVmuSCbAikZbQVolB8VLERUWNA52mlaGby0qLMx5mCs/t1FuUMZJwUmn6M7QYypaS3unamcaJ/aaD1Y0Ma8dbQ3vYtPEuk9sZ21rZeVIa+je6jaWdcw7pytJWkP6RHWJ6RJTKNYa3ho+JLqL1WD1YFWjSWfJ4Ng+lkMsM01rZwtNK8urWGWJyBK5lazSpnXxWrLvnf/JT8H5nYiWFpeJbJ3YOdkpWWleKtZaXmhYOloa3KqwUWBIxeG52cbgCnsbjasU1wkqLc4krAyutWgMz3lUi2CIZZuqdqbaWJSxLmdJ6WznTGdV42zrbBPrOlGZZJmV+VRljmwvzE++Gn93+ZO3P3188smOffHX+POPo99/PP7sNf7jL/hnr5//bf/dF99bfnXWv31Rz+Iy5UVK2lTs0nRwcefUw1P1kNBXM3Ga6mMSD0adUn6M8SkWe8Uep/b0PK4MbA1uNN5P5XGqao0GR48J7TXcS/DKkaOA90YOku01OVp5n8Q7o3ZWHGJ9SPTgaK3CzuLesJ1j+xj3Muxl9POZenRsr3GnecvpntN7zg6SdAY1GuwUfm3ZY4J2Khi4dzRgUPAY01pHpQiHN/RZhRoa7DQ5CPRo6WNMWx5swHmBvYYELQsGB3sDXiXyXrM9Q0eBTpruJNobch/LvcIHSwcR7oV3UMGej/cSdBIPmhwsPRq+1/KYqIdntrfk6NBDwh5npjd4sPjg1KD066fT09TsLNtrctC8l/TV1Pz8wh4M7xDeM3Hv9DHmtQS947XABykPUjzEprd8H6te8V6pTuvWyMbw1rH9TO5nunemN/p0Ma21PFxM26kuY7qRoLKkTsiQiN3U1InukrhLk3Usr57r7z0V3//Zt77TvfyLv2+//smr+LOPyed/Tb74Bf39L8JPX0W/ez36l6P3Px+DX+/e/vXrd/7b4auvlt/Jf/zjn/35t5/RHyV0YWXhZD11Xapry1vN94nNKaxY2Dq8MaCxqlGiNDTXUWNhF9Paks7SQkYZDxvDO6MbAWvmtxLtpDhZWXJQC9kS3kZREfk5AZ2me8dqDQsZ5RIUAlQCbFm0YkEmwlz4GfWW0fkKeZ0mvaaVwKVEuQpzFW14mGlSGLakcKvphodr7q3oeMuCNQsqRVvNS4HXGMzBaIv9nEVbGmYSLpmfyagQ4QaOcjSpFchkmBu45pMtmyzDszWcbFi4wN5NNL4B3ubaEJcAACAASURBVF00mYPxHZzchJNSi0zADZ/cMv9OoAWDS+Yvibeh0ZaBTKGtgGsUbmm4JOMVnSyZt2LeCvtbEm6IdwfG8yjIKFqzsOawZVEWna2DLy/xeKvQGk1yOt7Q8Zr6Wxqssb/G/pL4CxLcwvGaejfw7A6FSxReR0/u6GjN/Dny7lDwvvfWkoaZREse3WD/MhpdgvOXYHQFxrfR5MYf3YDJe+HZCzC5BP4tCm9J9BIFlyi45uEl8y+p/5J4V2R8Dc6uwPklPH8JJpfQfwH998PJZeDf+uGXbvFkjkcrMroDT27gWwtwtsHeLTq7w6MVHi+FN2feAnpzGixZsEaTiuM3RckpWAlvyb1MhrmKNuKNhBkUGm+Zv2H+VvtrMSq5V8pgxcI7FBYa1SooZZQLVGhSyWjLgkLjxtKKw1KjlQoy6TcK1lquOcx1WFuUiaC0Ua5BqWmjeCVQb9E+xkfHa4lrQ7tE9oa1TlaWVQrureiN6Z0YnKi0bgwrTFjHdJ+YLuGlQ7lGpcG5Q/mU9c/iOjVZLNvYtEZ1Rh4S1VvZONWlqrO0s6xzvItl7UTpRB3rxonS0DwVS4MzSRtr+9hVil7jyS2NMiVfMrB0JDOgs7yL48zIStDe8jbltWOd5b3FjYFtTPqZyB3NDNsYVKaoNrCQYRuT2qEhlW2qCoV2htWWrCxeaFJqMcRxaVSmWBerxqlCq8qKwtKtprk2fTqrYpfHMn9mNl+J3/tq/JfDy2/97pX4w0f8D3/j/fY++sPH5F//+k9/uzOff/jO3zXv/tVXNm8nRWKbC1OktJuJbuqaJG6dup/pwZAuFm2ih9S0itYy6hw8pmpnySHG909Vm9ImobkIW4fvn+lDzHqDegt2CdspfLD4ZOgrw+81HRQcjLifpTunB8UOWuyd2Kd0N6XHC7VL5D4RpxnvDeg0epjyU4KPU3yc6U6gnoGjRCfHewP3MR4k7Gl4n8DHlB8t2muvpGe9Ba2MdpodLNsrcFRgEHAn0UGCEp4NIjpIuJP4aMRjbAeGjpa+eqpfXehTrE9W7xTsJWoV7h3aWba37GT5SZG9AEeLHxPaS1CwqNW4kbCT9ODU3rFDyo9TdUzxIQYHQwaN9wnrDeuVPE7T/VT1Gg0cHg0/OnmK5cnJ+1g+xHpQvODw4Pg+ZqcL3Vo+GHaQ4tHGg9GZBKWFXcrbRFSWlAoNqeinuk1tE8eV1rvU9FYMsdnNTJfKXJEipsPbdniWrJ28m4ofJurr78y+c/PDv/j55pt/33/tkw8vfvc34pNH+PmH3v/7yz/59NWf/PNh9Olj+NvX7rO/kf94euefHp+fbr969Z13v/fsR8/l7XO51uwGg61TtWO5gRvDMo22PNjwsNSk4rAWqNY4V7AxrNK0flMZQwoJtgK8wfYUMmwMriTLOS5k1FiyhWHLcMnxmtNS8I6zlpNSwFLAgkcZD2pDCgkzFmbUX/HJWox7E3WatFauCNjSsBZRJfFWoIzBSqLSkpWIFtjPGawVWTG/MFHtQCGDSoIN9UuNGkULiTMFtzLa0DBnwQqfb/koY+Mt9zIerPG40bQWZMnDJQsWxMsE3OBgiUY30VtzNFphf4WCNfQXcDzH/obiFYnm+GzLnszp2TXxLyPvlodXYDTH0YKThURLjtYcrbl/hyY3eLKQwYIFSxqtcLAmkxUONwgUGGzgZIVGa3S+Bufr6OwmeOsWjNbEX6PRgozn3MslzFi0AN4dCpYc3cHJTfDWZfhnS+oviX+HRtfwyRyMb0LvCoQvw8lldPYCnH8AvZckegEnl2B8i/w5CjYMXgP/g2j8s+DsEkxu/x1aHlyh6BJObunkAzh6gfwX2HtJ/KtwdBuNb6Lzazx5ibyXkX+NohsQXnv+l26Bv8RP7uB/voFfXuCzDTzfwNEcjZdotIWjBT6/JWdLMtkqmAu4hsEcBnfIX6BwSeBKhhsL1zLYiCCT0VbAwrKNiHIJMoHXEq5VtJVRLqMl9pY42HCYq7Aw4VoGGxOVBhcKl5YVCmxVtNFopcBWhqWNSsNyQUoZ1go0GlYmyLRfO1wbXDvcWNRq0GvYqKBzoI9JbWlpWG1Eq1ijWW1Yl+A+xjurBitKi7qE1hI0FpcGto7UBhUOZymrL3SRyHpqKydrLXex6ZwoDWsT0Tm2QF4uUa7RVoBCkSKmTSoqjjtHq4RVTnXOZYLsEjlYWlvSxmqIbZXq6sLUMesSVsW6TOMmtvXUlDOdaZZLmkncJrJNVR3zTODayELRMuZNqkpHD2+73KAqxt1U5Bp3TmYqWpmoiEVj9c65Wova8jamw9S0iW1i2c9Mk9rcmt3Fxe5i1s3i/EJ1z+Ntql98a/at6sfin2r6xcf+5x/7X7ye/P7xP//uOPndK/vZ66/9X+uvf2t2N7XFU5s51iayTlU7s6XjtWNtzN7wsXvL9pYfUn54rvqUNxYfE3aIce/wLmE7hzPhDe4Nv4geE7xztARezcP7mbh37GToIeZNzPqpHBKx1/ygxf1MdQadZuowVYeZ3sWi1ai1uDNk59Bg/GOC71OxM2BvwKtUHA1pWXAw+CBhx6NTQgcTDjraW1SQccPDnkcny4+O9iqsubeFo5IF9wnfadRpcHD4QbOe4aPVFUE5CgZDW412Rh6NOhrUi2gfi97hVpGKRgMN9xzdOzlovDO4ZsEplsdYNRrXlhxTezCkYsEuFvsY7V10tPTeiceZOsZip+ne0kMqTok4GrqTaGdIp0kr4N6hnaO7RHaO95ofrBgMGVLZONIKvOP86FwuYCbBMJX9lOcaVY5VjrQzt3W6SG1lRaPxLhHDzB1mdpeaPjZLRV7E7OW3n33nL55+d/Hjd/bzb/769bPffTT94hfg01fRZx/hP/7Xyf9z9D55Ffz+F2e/PqJPfq5+8/jNf3p498Pim/Mffv8Hb//0q/Y9FS4NzCwrNG8Mbg2sDK4UyE24MbAwsJDREk+2HG44zARas7B2rNR0y8OCh4PEjaQ34flWgFLjTISFikoNtwJsOFjzqHa8kqRioGBBplBm6IaDRuFdIgsO5sH5Fno1hxkKNpG3AaMFPF/TccH8TsDO0FLiXOBCgkKCJQ7WHG4lrg1vFClomPOwsrB2US4nhQgriVpDcuptybiUYcHDTERbEW5UtGaTDRlv0KhmXiHCrQiWbLKVYAknG+lv+GRJg62gGwo3NCoEKAXckrCgsKGwov6G+lsOViy6RudzNrpl4xdwcoX8G+pfwskl8m84mPMwU2BD/SWdLHh4SYJL6m80XHGwIsEyOtsSkFG8xsEaj+/Qkxt0thLBAk/W2FuC0QIFd8B/Pzx/H41fBKNbEN6B8DryFgTNUXDtn92Eb63Z+ZpNVjTcMLhE4W0U3EKwpMEc++8Hox+O3/rZZHQNvA+8t26At8TwjqIrjq4JuIom15F/C4OX0ZMXcHRL0Q3wb6PJDfAvA/8SRT+D/ovIv42C62h0hc4v8fhlMLlB0SUML2H0pZvgyQI8uYN/dkfOFuh8i0YrOLpG3gIHW+zdwid3ZLQV3sb4Wx6sSXBH/A3xtjRaknBLvK0EGw1WIlqxINdwq0CuQamijIONQLlGuQgqCUrmFdzf0ihTUenASvkLFawlyBUpFM8VXVmwUFFlZa5QpoJSo9bgSkWlpKVEtQ5qHbQG1hrlGq6J12nSOl4b0CekT3hjaaPZYEWnaa5QEZNiGpUJ7pxoDS9jVsqwlUGjYa1xZ2ktYKVx4UjhaJ2I7sJuNWkN38emcmoTs9LinUO1iQoNyphUqainsk3o4ULuEtWlpop1Hbs2jisjG8NyDvJYFDPVTeXwVFeOdYZ2jmQWb2PRXbh8pueWbRzPY7ExorayT03lWKVZZ0Rl+MbQtYPbGLcXJrd8xaLaiULTXNFcozph3Uy3iWmcbBJZOlFo1jvTJ6aOWT+1feramHeOHp+53VOXO3J427UzezvV7357+v1fbPhvTviLX44/fw3+1y/8f/vI//w1/+3j088en79evvvd57dTlSV6SOxwYatE1LEunWpi2Sa0i8mg6N6IXSLaKc0tKDQ4xqyXYa1gp/HDlHc67GXQS7C3uFVBy8GRk17A1oFTQh4cbzXaz3StQCPDe8vuY/HquTukYm/5zvLBiV7zh6k5TXWjcafCg8EDx3uOHhP2kLKjY69m6qhpA72DCE+WDgqV9ElNRztDMuLXPKyI30t4jOkxwb2Kcurf+F9uLBoM3eJxY6N9THoZlcTL4GRQuJNBLcd7Sw+KnlS0Y+HJsVb4DY+OGh80akl0NGxnQSP9QYVHg3eKHGJ2f2EbiY8a7w3sFOpkOMhoJ9ne8JqHR0ePBj0k5JDwgxWPidoZmJFJ59h+piodlQrsE3GIeWf4ycq95rkkucG7WD5M4y4Wx5mrJasF642qtNgIsGLjIqa50xsjtobVse6TuI9dldr51L33LPmL77/99eUPv/dfqu9++vqdP/43+cf/Iv71l/SzV/izV3/6L8P496//46/q4JMH/x+GZ59++O1fHb59nH/j6rs/+cHzn1yISwULjSvNck1rK3NFcgVbA/YJbgzrLKmMl6sgl6DRuLWiTdySw42CmQwz7m8l3MigkFGnaC3JigZrHlWGzcH4NnyS8XBN/BUJNwwWglaGlYbUBlcK5goXihQsrARqrFiRsKIgQ0FFUIFBI0mlyBvVbCXDzoBGwkrSnIFagJyGG47WAlUSVxjmFF1Fo2v0pEnAho63NFjByQb5m+g8g6NSRhvslSKcg7ONDBfoScmDgkYVQysCNhqvNbhD5xsyXiv/Dr214XDF8ZqjQuJSoIKjjII19BuOShZuRbCk3pKEdyRY8Wgj0C3w5niyosEd8m9xsKKTjPlr7G1YOKf+JQkuabTgIBNgQcM59hfgbMOCtQAridYymuPxFT6/4/6ah1vi5xSsKLgB3jX0b1F46Y1XmGwYugqeXPuTFUIrAtYkuInOb8D4GkxucHSLwwUBSxxlDG4Juo3Cq8j7wHvyMji/jCbXAF4G/lUUXMHwBgdXwLuK/KvAu/TH129AIAhcg/D6zSMM38PhJYxuw/A68q6w94L4l6F3FXgv/cmLwPvSEpytwWgOz6/Jk1t0toDnd9H5FfCvQThH3i0+n9PJXIyu2Z/NyfkceUsWZtzPeLAlk5oFa+xvBFiKaEG9/A3tQ0alCnIZbFhQCdhx2HBYoklFJ4UAWxZt2GSrgo0K1sJfc3/Dw40AcxUtDawsywVY86DSoFZ+paJS81zgVuNewUGhTpNSgEqgnVG91hmNSo36VOcC15I2CpcmbGPcxiQ3UelwE/PS0moqmgTvHB4s7Z1sFBss7y1rE1k4lhlSxKpwoo1la1jrZJaIjQZ9jCsXlhbUCd29M+3emfaJ2Md8SHWVxkVsmsRUTpdGNEY0SrTW1E60juxnIrOo0KgxuElZEdM2laUTueHt1GaGLSVpnBgSVVlWWd7HstR0JXFmSa5RofCQ6tqKyrA2FpUTTcz7VFaOlYkoL0x1YZqpaWK3S9M+0f3M9qmrpBic3Ce8m4o65m0idrO4cba5mK6+9vQHP/ra1/5mqz558H77AD7/KPrjL558cpx8ds8/fXj+6avvH25/8FwXM7dLbZ2INhV1LEojutQ1sTpcuJLBWoBDKjpHCgvqGPUOdRrsYzVY0Wu8E6DjoBbR/ik7fl13M94KUkvax+Q+5g+xHBw9Wt4LcIzJydKDIkdH9442HPaa7h27j+VBs9cz+zhTjzE/Kjpwumf4IRGHmJ6mYu/wXpO9wAcOH2N1cqplXkuDkkWVQqVCtSKNQhUPBoMaEbUKFMLPVdBq0EiwZpNMeb0Ne4U6jnsGWx7WYtKI4F7hBwUfY/4wU3sDewUbGQ4G9xzvFR006A3YW9TxYK/JwbD7VDcC7gXaK1QTvxdhTcJO08HhXkX3MXmd0pNFh1gOhh8s6XRUWVjFpE1Fl9DGkDcQp0JEvaZHp7vUZVr0qT1euCbl/VQ0jr6BDrRxXBi+4l4zY/u3L0prc6ezWbycpZdfe/bd73/l+9l7X7+/e/63Xfz5L/Aff+n/7jX9t4/PPnsMv/gl/J+v4e9ewd//nH/6of71Kf5l8ZXT7bfv3v3WN5MfOrJwrJS0j9PG2JrTksFWs51VfSJ3M7UVoNSi1KpRrFVBLYNcwIzBNYWV5jlDbarqmG7QeSHD0sLawVqiRqLK0K3EuaAlwxkOcxqVHG1xmKGwImAjwq1DlcUlj0pBGqNqgUselBpnEhbErzhoFMlZlDOvkOGGBVservH5PPzTUgSlBBsWZRKsebhi0R0e34VnJQbLyN9yuKFeQbxtOJqP/2wVPqk4zMCkwF4hQCHDUoUrNFrjyRadFWSSU3Ab+jdhsBY4s2TNgiXy1wLeocmGgRWNViQsBVyjcA78DYlWwFtDf4EmuUVL5i/wZEG8NQ9KBTbMv/bfKnm45eGShgvgL1F4EwW3ILqKxrccXGJvSaOcRbfIu2PBkowXeLQgXqbpRr0BlQdz4i3o5A6cL5G3pN6L4MvX4WgdhRsQbgjc8GiBzm6C85uxtwLRbeS9mEyuwvAaBi/g5Ir4C+ovsH8T+XME1wzNkXcFRy+i8ysY3CFyHUbzMNjA4BaMb4h/jfxLf3IVeNeRdxmOXwL/EoZXILgKxu8Ho59FkxeBfxMFl6H3AngfRP7LwP9gMn7peZdh9KWb6GzxZsjgkyvw5Cr88nX45Doa377R85LRS/jWC/LWJX3rjoxW2MtpuOL+go1zOilFmIkoU2DFvK2YlDKoZZTzIONBxf1KgkKggqEcgxIEJQoyDnIaZdTfcD9X4Zb7G+6tmZ9xmCl6S7wVnVQ8aA2sdNSoqFGgUGDDQSFwq0lrcK9Ir0Ajok7Rg+QdJZ1ilSKVZq2WtaGZjVqLG8UqzZqYFhqWDjfPRPdcdFNeWVIY0SauiUXnaD9Va0syQ0rDdrFtDS8NbRNXO9sltotFE9PesSEW/UyXqeli3VvexLJMVKZxpXE/1bnApeRd7GorW8s7QwZHMxFuFcgM7qaqTVQhSa/loGWX2iwWa4UKjWrH61j9u50wFoXhTewyy3NHhplsYloaWDvcpqJN5fF50qamnrn6+ayYmkKT1pl+6upEbZUYpnHr1G5q+pQVCV4yv7aisa42dphN8+n0vVR/98ff+Pr/GNivd1/+h/4//OYw+p+P/qen8NNT+Os2+bv6nc2Pv/9Ub1KztaxwpHaosaQwrIxtkyaFoLWBg8EHJxuLS4e7lLca9pLsnRgcG6xotCw0PryjD1/XTYIbQ/pYD5p0Evea7wzbKXyf8FNMHww7GnqwZK9Rb/Aaj1sd3qfoYPHOkIMmD4bvJBo0ejWTe0d6hw5T1nCv4dHBipMWD1o8OnnU7GRZyYJSgi6RjVWVQjkZ19xfg7NWhDuHChNs6XnJJoUCTQI7Gw6W7TXveJTjSSlBhr0OeXsanBJ+uJCnmeodKxTqJNtJfjCqFSxjUaVRreDOiZxEGzzZObLX7CjloMhOo2MiCxeVarzX8CGlgwprGtWSNQq3ImgVGKasn/END0sZtgo0BhUSlpo0sawF3U/j3OrMitbxxoqCw87Q3cw1ThfGts9m3UXczOwyFtcX5vovvv6XL3/wnfz9rz4uvvrPj29//gvz+Wv02evzTx//wz/t/o9/PuIvPsJffIS++IX9t4/Mb47P/rZ+p375vZ9+6xtvm7+cyuwizozacFZL1mpWGlUqfUhsKcJa0caZXNBas1LjIdEV5zXHtYS1igqONgRvGKgU6CUpGMoZLKjX8bCCfk0njQg6DioB1sTfkrBmqOO44mAZThpJKw7XeLyk50s2WtHJGo1zAdcErIBfq2hLxxt0XqBxQb1cBBs62dJxxr05fJKLIKNea+mbfybnYabAWoYb6q/peEXHpQQ5Czdk0hi4hudbOGpYUPFJpUBG/UX45RWZzMnZgpwv0ajgYSXCSkWZiu6gv4XRGvm38GzLvRWdLIm3ZcEa+Vsa5TQoaZCR6DY4XwJvDf115C2j8RJPlmS8FWEmwZL6S3yeyXBL/AyMFmg0R94Chlfh5Dby5tC7w6NrMn4fjX4WPFkxby6CazpZkvEtOl/QYE7Dazpe8XBNogUKrmFwBf0bcL7i41t6vmBRhmFO4IqFczK+g2c3YHTjnd+Nz1+Oz15OxncRWCL0Ijq/IuM7OH4ZnN+g6Ar613C8gKM5mVyjyQ30L/3RlectomAenF2HT27weMXDJYmuwegOjq6Cs/f88w8i7yb0b4PRTfjkA+/L70/eehGOrt4orILzyyj68Xj0o/Hop2HwpfejP70K35qD8Rz619HoKnrrBj6Zk/Ed9K+i0RU6vyZnl+T8hoxWZJKhcUknWz7ZyqBUYCujtQzWIsill4uzLXtSSi8X/pb5G+wXEmY8zLmfkXFNxh0PGhEUMsi0v1X+VgYZG9U6qDQoOSxktOTBkoNKglb5hZhUPChZmLEwUzATUWNxpUFvyN6SToFGwo7DQbGO056zQZOdoXsnao13Md/FslK0sax2tJ2K9kKUU1zNeDVVmeLN1NapaGNSOVg7XGlUWjxMdW15E+suTg8u7pysEtbG/JCoQ6LbWLaJbi3tHG0S1qW6NrxxrDakkKy2Nle8NKQ2tNGk1miYydyRbUzrRLWJKjgcDOsVrTRuUtlf2NLRKmFlKmurhsS2iSota6c2n8p8yrtEVYmqY9bHtHekcfTwLB5mcT9L+4tpNzWVpbWmbWrqp0nhTJ/aLlGNxaUFeUJyx7qZro2stGxjXaWuukhePnXvzn/wzX868H85/sk/9V/+7SH67HHy6ensn7vo182zfznpq+/+7FlSWpEZ3CW81KBJ6UZFmQD71OxT0zsxxHI/M11iO61PsWolqmiwj0nrcG1wKWGl3hyf0aDgzpHOokajvWX3Ru4Mby1ubVTISWVA5+hpKh5m5pDITkWDBntLBoMHhfcS9xKcZuw0JYOFu5gODt/HpFdoZ8gpYScePSg4yGDQwaBgL+DO0d1U7GLSCK/ho0GFg4o6DdZkvIBnBfMqDWsDehOVNNxxuFOw5WGvSSPpXqGdCHf/H0tvvibZVWV58gD9BD0CinA3szueeT7nXjP3iJAACSEkBjEJKSJ8stnuPJmZe4RCAiWVlVlVSVUCAiEkpszur7ver/+IfIjznb33+q21VNzqaHiodhIPRncCH5zcO11LUQtaS1Qr2Eg8pOzZI308E3dTc+tMb+XtVB5nPHdRnYBaRnsNj5bdOndI3d6qTpBOoX1KWgtyHuQ86Bw5PjDDmakT1SR6b+XdmWvPbH1m9zPbJbpwvDvTTaqqxGaJW5259euP3n7Vvf3e6z/qHr/1q+zst7fmr7+Q//aJ9+ePvD9/7H35wv/yw/Ef96/8bnjlNwf75cezP330rc9fPHp29f2n3/35d8+fntm5JpVTrdP71DZWtYq2Cu5nqkp0k5jOsUrHhYJ1IncSF4ocUtlw2Ek8aNoYUmlU4LhkuFak1KAQoBe4xbBmcIfiKo7L8P4WnmR03MmopH4p4x0JO01KHhc0LjnKLF5asJXhFk+uw3sZ8SsRlwpUBrWaliwoud9pVgqQy2jL/A2Jcok2LCg0yFmUUVBbXipUa7ChkwU6rTRoEpTpcC2DLMEr5ucqrhO84t6KTnZ8sqLj0qDawjUNb+B4Tf1SwwUer5i/0fFaxxkHBQYlARvibdlppk+vwFdXxN/RcE39HY8KGhQk2CG/4GiDowwHBY1WOFixYCeCSsOdAHPkXcHTQoSliBbEX6BwjYOL8N6CjNfMW9DJJTq9xN5TOL5EJysZrnm0xMGGhVvqZyxck8kCeUscL3C8wGBO40s0WVJvSb05DtYUrIg/R5MFCa7g6AZN5vB0GZ8u48kSRmsItii+guNLNFqh4Br4F8hbivgGj6/ieys83vLoBk2uwOginixwtCDBJRpdwNGS+CscrnE0h94l8H4eTj6I/AsQLLC3w94Cj57g0fvw9Ck4uYan1+D0GgWXJHwCw8cg+MpV9MpVPF6geB57CzBekMlGhisy2WL/Bkzm1F+xyYr5Gw4ygQoW5HScqzCXQcb9tfAWbLzifqnjHRnn1M94sHt5wlPxino58Vo6qdS4FKeFGOVyUhi/cP5OeRvm53RSK7/UQS7DDfc34mVIfbQTfinikqGSwUbjzpBWxiXzcxEWCtQKDpZWEjYa15aWAg2K7RXuJGgk6jRvLe5T2jhaO9akqp/Z4cw0M17PZJvofWJbK0srqkSUKemm4ji1VcKrlDVT2aWmT/VtIg4JaVPaTNUwNcPU9mdJP7NtwtqU5hZ1Ce9S1U1VY8iQ6i6xtZW1450TneW1I8OZrhJWJjyToktMk/DG8VaRVuI+UVUq65R2Z6Kd8cLQNjX1zNbnSX2eDA/dyxLA+kzXCesS2jl2ODP7c1c53iZySFU/M3WqutQ0zlSJ3c+mhaSFQrdnop/iYkZyx/qpqi3NJcgkLM9l9dAtnXj3gXhn8/23Pr9lX96RL+6Cz46jz+/iL56jL56hPx0f/Xb/+vUPfn6u8qloz0Sb0i5lL+sUh5lqEjacyzalhYb7VA1KHp0eUtEo0kk86PjW4V5ENfJaEh41GRTsFWwULmW8T+id5b0mnUOHV/nxLfvi7VmbwGfn8jYRz2fm+VQ+s6xn0V6DD2f8VpO9wp2G/X+UxKFOxLcJuU15r8FtgnoRHg1ohd/baO/oXpGegd7izuJKRY2OOhEfLDo42ivYK1yzuLO8s3RvccvQnqOWxQdNekFbxZ6f617Gex63OKh5fEzFreYt81sDG8s6q19MkxepPhj8LBG1CIeUtA73lgyW1Zr2hg2OHB/p1uLWwL2jveIH5w5OdJz0ig+OfPTI3s54rVGpcZOIfmYPs7SfusqKRrDjLOkfuOHRrJtOu/NZ8zBtHtnVQ/XezDz90XffffL973WXDz5aHtZEFwAAIABJREFUP/j0mfniQ/anW/r5Lfn3j8Zf3o6/fHHy+XP0l4/DTwf52d3D3xxe/+fsW/WP33j8ne98d/bjR+l6JoYzUWu5t67VtNS0kOQwVb1BrUGVxo1kd1PTG9y8fD6pLB2vE347Ux2HeyVajmuJCwlrBXfEX4FJb+UGhYMie4F2wC8kKShqZFTrqDRBqaPaoELCHY9LCTLqd4Z0Bu8MWiV0Sb2ah5UEfSJ2KKgYqDVsNCx4mLOoNWKY6sqQLQ07K3KOtiwuNc5YkAvQOt4omMs4l3EmohWeZDKe49MbfJJZkiu0E9FGRGsebkS0ouM5Ot0KkGmUa7bEcSZxpeBO+BsN5zJaG1hqVOCoRFEjYZ/A0gQb6WUa7niwEfGSRlvkZXCyiiclQxWPttzbqGjN4kqhUkaL8H7OQKXJBRy/H59cMf+agQ1BGQmX+PQGnm44WBJ/x8F1OF6Q6AkczfG44PGOxBsaLqL7GRxn0FuA4AbDaxyvWJDJeCvhWsTXYHwF/AvgPQ2/vkLjJfCvovFFeHINTxd0fA1OLsLTeTxZvWSZ0GhDvWt4+hicLom/wv6K+Ffx+BoH18hf4OAG+VdgchFPLuHoAk0uweg6Ol2hYA6DGxI/RvFTCC4JeIzHF2jyBHk/R/77yHsSnV6B00t4ch2PLsH4KfAvUfSVG+/+EoU3ILgJTzdgsqaTORmt0GQVj1bEX7JwSSdLPN7yuDAkE1EmwlyBjPkZGW356YaNtyLIRFQJUAqcK1QoVPC4EtGWTHZsUsuwFGEm/BX3F8x/yVPtONwRVHNYSH8rRxt2usVeJ2FLvVrGuSI7hgvGaklrQxpLWoNah0qLc00qzWqNGo0rzXKNc40aQzqFch7kPBwcb51oDKucKK2qjRycHhLdp6aamTrRfWJrI3IlaqvWGmSO9anNnS4SuT9z+6nrnOwdO07lIdWtk4fU7FMznLudoYWjmQK1o8NM1YmsU9lNWZ/yLlH7WXKYuc6KxrHSkm4qa8sqwxojWyeHVA1OHRLTWNHMdJno/lwfHqnmTHRnqnaiSmx1PmsfPjhMk0MqmzNeTXljWZ/I2/PZy5tVk/LGosHgxtIyVZWzfZJ21g5GN5rlIt5bNCS4SnFuUWNp52huYKFhZWGZsjo1ays++Ib7TvGTh7/p4R8O8Ivn4V8+Dr/86Ku/a07/tE/+/Vfmv1SPfv7m1bmuUtGn4jg1bWJ2ildGDWeumfJqipsp7CzsFc4FLjTZz1xvTCfpbSoaFg0K9Qq3Cu1T3irUSNJZ0qr4YNDB4sGA2ym6fcT6M1TpoNHx3Uy1mlQsvnW0F/HBwDsL7xS5VezW8FsrBoEOCt05+mwqDgk9OvThDDc6fvbINAbcPeBDQnoF9woPhtaWVI6UGtymslOoFaDn4Kjo80S3kjYCHzWrCTwk4mV/Ym9lQWFn6GBwR6MGw0Hhu5Q3Ihh0eHcua0tbKw9W3KWi0/GQoIoFrXqpi0QFC7pEdIZ1Ch9TfkjYccoGizsnKslvU3VMVE5h69izB3aYqv2DtE50mep+mgzGFgx1TnVKt9YNs6SaJitlFtP0Xc0/eOdb7y5+9EZ3+d1/OT74wzP5h1v06R388uP/6zfN//a7ZvLFM/jXF9EXR/7lh+azZ9/+/fPv/mN1vvzpWz9984ffFJcpyBO5NTRLk3aWHh6YTJK7qesULRXNJS5lVPCwTeh+qnpBj5rfGrZ/6T10qrCiTkSnScdxL0XJcC1ILuI6QY3BWxA1jHda1gKWPKp4XHKwRl4pwoJ6GzpZmnhhUK5oRqOMBRkLdjTIaLgm4U7SnYCdpYdU1hJnCOQIV4I0GpY8LjgqJMo4LATOaFyJOGNRxkDBUcHjLqGlBDkLtixoHS8kXpJow2Gu4U7FW4lXFCzAeIP8QsBS0zmarPBkReONQDtJt4KWRhQsrlRcJXSjYG5QrsAOBxkOChkXEpSaLyhY8WDLggUOljiqOFyD8RaGBY1r7q3YyUbFO44aGvcC5jgqcFTwaKvQnJEFBTtBMhA1HBU8XsJgQ/AcB2sGFgRcgmAlyEsdfof9K+jNSXAdnd4Eow3z53RyASZzNNmRYEvCNYuu49ECRzc4vIpPVmC0Q+Gld/rUu/80OrlEo2t0/wLcv0HjFfJXyF+SyQ24d4PvPY1OlyhcofAqnDwNvacguCLxNYpXJFozeBX7V9FowaJr4l2B+5fx6GWo1CVBF4Q8gdEliT4Awc8872kML2B0DcML6L0f3nsCT5/g8Xvx6c9j7ysXwb1rdHoDTrexn0XhCo6u0StLcrrEkw2HcwauiLfhQS7jrYwyBXYSbTnYEG+HRhkZ7biXqSgTQa1AofFOo1zTguGGxYWIcg0KgxoFMxFueLgm/pZ4GQcZx6VilUBbHqyFt8bjjrNB8YL5lQKVkTvOM0lrw2pDKkv6qa4MKw2pLc8VrkxcK1BL3GrcWlIa/FLUqlTcOdJaUQlUJLSyohGk1fgwU8PMFI7nlrZWtc4Ozg1O5Y7uElYnfClpbs0xSQ9pcphOD6npE9WlZn9mD2euTUVuYeV4aUSuaJPI/VnSprY0vLS4SVnheJXoPrWdFZmCxZQ1VnROV462CSp4cEhU60ybJt2Za2fycJYez2dlQtsHyfAg6VM9JG4/mx3OHvTTpJ/pfqYKjYaE7a04zFztWJPwPlWHqRgMbRSpLC0NH6ZuSFSnWWf4YSaHBHUG7xNeqHhIae9wkcAN8zY8LDUqFK6M6h6e/eSN9J3h4sGnt/qL5+Svv4z/+snpn+5e+XyAf3nh/vaLN/4p+84PX32cyG5m+5kuHFspWCWyTV0zdXUqKoeOM9lqtsBBadhham+dPRp5m7BBwYaFg+WlgnVC6gQPCbtL1bNUtjL+aCbvNNzroOSTXoWDDmsdd4bsFe0ZeObowZLBsGeJvjP8TqKBRnepOlo8yOguIbcpPkzpx6+5fRr3FpUCDol+/sD0PDoa2Oqo1bDXuDXwaPBzywsYVTg+WrZ3fFC8xkEFw4GRBgctjysFWksPjt8l8pjoSoadiHuG94bezuRgyaDQYaobpzOOK0YGTQ4ODgmpedyZ6DiTvWW1hPuZqSztDd0bcjzjtzN8nML+jNVaDlbvp6ZJRS5IrkjpRGZFaeRw5rpE302nJSe5ZG2SrpS5Su2TNx797N3vvn3zk7eOy+//67P0N4eH//6P0y9/Nfnd7f/x69r/44vxH5+Dv/zyq7/ff+13/fQvv3j1s2ev/XL7zfWP3/z+q99/ZOdn6daYzMrW8r1Vg7OVFbXlTSIrxypLhsQc0vSQ2sNUNxI2PDpa1grSKN5pPhh6TFijcebINoG3Z3ovcc1AwdAhNcOZrhwtBS0pzmlcKVgLUCtUOlIZXCuwI2BLww0Lt47PLdso1im2jsYFBxsB5zjYCdBYUUieCVqKOEOnBQdLBArBBitrjioBShFvcVBL0CpQC5CLaEX8nKNCkD4VuQwLFWzxacGjQqA1A1XC1zzc8Ggt4UqiLYsrGpccZIJsGdgQP2PRFkcbEteOl5J0itY8zlW842HJ40rgnKMND1d8ssThhrM1p2se5xLtcFjRqDc4Y2GtSCVQLoOd8G7AZInCQoJMxlsWZdTbMi9XMJcoZ1FGgw2aZCTakvAqONmRKKPBFTi5QuM59lcoLnC0xeMNGt9E4yWBKwJXMNgwb8P9BZ3cxCdLMF6T4Do+fep/bQGCDUZLGCzg6U38yhpHKxRsiL9GwQKcztHpZXTvKri/Rt6aBtfw9AqPViRewuhxOH7fH82jeEXgnMSPw8lFFDwF0RzCeRzOobckkyt48hiMH0P/GngLGF9j9H7kX8DwGkRPgsll5F2Fk8vIuwCTp/H4cXTyc3D/fTB5Pw6/cgm/fonvX6HRVThaxcESjef43oLc2zJ//ZLWotGWxRsar3m0FeGSh3MWLoi/pf6OBLlAGxbtRJhJP1fxWoRrFpYcdiyuRVQokAtYiGjLg0xEOfEz7BUclJpkGmU6KmRYS7ghUaF5ofFGhnnCSycrJ0pLSwMLE+cqLhUqNS0NemmWLgwsBT4a1glQyaiyqNJhZ+POocrSLpF9ItpU9KnorWqdHGaiSUgzZU3K+0TvbdJa2xhWJbRMeKXxVuCdYq1Vw8wdH54fztIuMcN5sj+3TaIKx/OE55ZVTjfWlUq31jRGV1bsBCw1HB645sxVVjZOFZYXCW8SXUq6lVGeosago9Ols7upq1J7mJrDmTzMbO90n7jSympqm9QeEts6Vabq8I1ZN+WFCGoZH2eyMLC1ZJjpNjX9zPWpbhwrFOg0bg2tHMtEvBVRZUmfylbjvaWdJrkCpY7rFBY6Lg0rLVtSUCamTtXmgfrB9x68dndx/ruj99/K8LPn3md3J3/ovC9uwV8/PPvLh6//p/zh2w82r00zg6sHYjcluWNlqvcPkkPCKwE6p1tnh5m8PbOtID3HBwX3BuwT1FncaJxLUFo0zMTtzB6tuXV6cOwuFQeNjhbfzviHjnyo4V6DEnsV9XqF9k4/P9eHlHVG3CZ8r8BRo6OjB4uOBn54LjoXNTZ69pD3Jqyp1wt0m+i7M7fXfODgIMBRwL2AR8eeW3YU5GBVLXBrYJ/ykpNB072mB03vDO0IaAXsFbo19M7Ko1VHS241HTh4lrJbR24Vfs5gI2GuYcmjzoi9E7eW3TnRa9w72iVif6aHhPUJ62aqTXTrRDejmZg0JuxSXHN4nJp9qg5nuk/VMJPDmWlnLnPqcJ4OD2a783Q1cx88SH725qs//PFbbyx+/Obzzbd/+6H+4hfsL7/Ef3oRfvZ88vmH8Z8+9v/4/JXfduTPH+G/vNB//fDB7/ff+a/1G9X7r/7gtXe/Md0+TNqpqpwqKO6MqJxoNR+0HKzoE7afqcO57lKWi6hiYFBiUHJv9TGVvUItj2uGWs0azVpFb508OLwzfvOWfv79B6UCtUQtxRWBWwULQxtDOgsr7efSq1TUWLxTcM2DLQ0KxirJK4vbRBZGXjFUWpFxUGq85GBrcD1lTSo6JyoOS+pl+H7G/SX0cwxqQRpNCgFLHlcSbqlfG9hqWBtYKLBhUSZQk7DCxBs+WuHTHfYzEhY8KlS8Y8EKjnciWgu4YXCLgx2NM4G3LM5Z0Mhwh8c7HhcK7mjYKljSYMeiNY02JG64KAjZ0mhBRisabBncELChYU7jRuCcBnNwssR+oemWoyX2V2S0gqc7Hm5EuOT+locrNNlw2ExFY2Apoy3z18xfUX+FJ1sarNB4jSYbFiyJt0CTJfY3yLuBo+t4vA78ZRQ89UdX8WTBwis0XpJghaObeHwDxgvkXQb3riYnaxCtoH8DT+dotMbxGoeL6P4GhwsSXoGTOTy9ASeX0b1rcLKkk2s6uobhAkWPweRJPL6IgysQrFh8GY8vwuBJHD7xvRsQXoHJCvtzGDyOoksUX6PJZTy+gMEFji9i7yqeXALvAvkXMLgOJjehdwkml9D7IPbei8L3YvSVOTq5BifXYHwVj26AdxOPbuD9Jbm/IuM5DhY0XrNoib058lY8XDF/QSYr6u/Eyw8WFBjmKC5YtBPeWvhLGa94nPEop37Og0qAVpA19jc8ykRc0DAnfs6jyqCdirYyyHjYcFxyUlq601Fu48ywTNJK40xGuY5zA1YsyAVsDC11XGlYv/QGCtoJVnOQ8aB0uDvjrQOtBsPU9s40iemsGhxvrB6mrrGsNqROaDllZarq1BZWlQqVCjVWDoZVjrQz1aW8Tlkz08PU3T5IhplqHOtmtpklZWLWFu0sra1sFR+s7p1sHCktrhzuzlR77oYz16emn9lupo4P0sPMlI5kjtaJ7Kzsp7ZMZGPt3XTaTlmZkOODs35qSoObqelnrnW8T0WVyttvTOsEtg4Pqd7P0srwPpFdImvHSyMqyxtHG4N7TTpN+pmqNaotGs5Nk8rW4kOq9qkpprxIaanpy76zncK5ZqVVxdQ25+mTmf3mO9/41ocb9+tWfnYHfnuIP7sLv3g2+fwQfX6r//TRN/+hfOvb081Ul+dJeZaUU5GncKfD/ZQPiegSUzqZO9wktJKos6xztLawm9LK4VzAJuGVJcNUHpw8WtUrup/yw4zvLb118j9EC8eOjuwt+vBM7C2rJHvx0A0GdgZ2Bj47Mx+epwdLjpYeFNpr0Apvn4CGeyXyDiZ+MWV3jrQa3c30UZMXhj1X5NbRQgaNiI8JP6bqYFmrYWdJpfmGhX3KO0N7hTtGW4VbEVfYazm9c8kzpw+cVdDvJewkGgS+FXhvSZeQ1pIhEYdEHjR95uSdw71EjcZ9So4zuU/F/sx2U5srWlic8aCS8X7Kcx6VCSsdKx1vzlxzrqvzpH70qH31tfzhg8ePzt554+Hbj3/wvX7x1n8ZHnz+Qn/5Efv8Q+/z5/7f/yH88y8nn78Ivvz4/qdH7/M78sXz6Z8//Manw5v/nL0xvPf2B9/86Zuznyd8rXhjTWNZ6+gwc53lxynvDTpYdnSy07jVcHC8Nbh3tNWw5cEgQc2ikkWliBsNWgVLDmoGSgxaJQZJ95q1ljx758H+nfPSwFrCTrGG4w2PG0tqGVXCr1SY03EhgsrAXMZr7u9ElDNWa7Wmfq1wzuElGq8kyDRZs3gryc7QtYa5RjWHDYs7BUoebPFkC/0CBgfNag5LAUsBSgXWNNjQqBBhwYNCxplEK+KvqLeikzXzc00KTjIYtQwVLKhknOFwQ/w19XIdZXyypeMlGW95WClQi6AUwVbEWxaWCmU8Kni4xfGWwTWNMgobxXMGch4uyXgFx6UEOxlvSLiGk4z4Gzy+iccLEm4kXFGw5XGlcKPxVoRbPGlJVDG8YGih0I7DjMMlCq7AeCXCXMYFC9fIW6FohaIlCOaxtxPxing31FuQYBN663iyJJOn8ckV9K7iyRwGcxQtUHAdj27AJOdoEY7nwWgRjdfY37BoJfCKRhfB1556ryyAN49Plmi8JP4NOL30vn4ZfO0KnMxRdBlOnsLxBfLeB+NL7F9j7xIHT0H4BAQrGi9xeIW8DQivo/C9sXcVR5fYf4rH74PRExBeRt5FeP8CTJ7g8H0UXoLgMvSehOOnIHqK8AcAvRfGX9nA0TIaL4B3Gd67iE6v48lNPFqTyYKOL/HpNfVuyPgGnizQaM2DJfMX8LTmQa3AloU7Hmc03pFow4O1ChbCuxHRRqONCNbM2/KwFCgDYBkHuUKblzG/zN+JMJdxxoOM+RsaZgy1klYS7KRf6LDStNW8oHHBQanBjoWFYqVilULtf0yvJJeodbo2plK80qQwtD2zrSODJYfUdMZUieud663qnGm0zChqtWo0qx0rp7Kc6mpmSocbgwYnB0sLi+opqxNSp6SZysN5sp/p/ZkcprJxqramsTZXok1d6VSdquPUdo5lKiwdbFK6M7hwfD81+6lrU308N52llUTD1LRTk1lZpKIwoLKotqpz6XFq24R3iakMKHXQO946XTrenethZpuEFS4oDRhmtjaytbw2ona8NKg0pFSo0rBPeStop3mlUCPxIZG15VsNMxN3M92lrpmxwoJB0Vaq2qgqEe1MV5ZnVm2sXKf2g7P03Z9+991PMvzJHP268X7d+Z8/m3x+nHx+GH3+zP39k7eeL76d8lWi27OkmanCkV2KyxntUt5YVjqyfyhbg2oeD5b3Tg+pHBJ6SHljcZeK45npLB8MPiasFvHxXOzP5JDIY6IPTu1TNaRyn7IhwYMl+0QczuRtyu+suHPybsaO5+LuTD+f6Vur9pI0LOg1uJ3R3uHe0dupuLWkY/HessaiwaJbTY6a3qW85H7Ng1aDXuKWgmczOWhcS9QY1CnSMjwIuremlHBISK+jgyWdJAdLGxzeWXWbqFLiRvHB8E6CVsV9yvYJO2h2a/je0F7BVslSsTblfap7p+7Okz7VpRWFFZUmh1S2Ca8Tlk3F9kwWU7NJbP5oevNw+n1n337jtXee/vCdu/Xb/3L41h9+MfvTJ+zLX37t0+NX/3h3+qfnp399Mfr8mfeHu/Fnt+zvn8z+9snrf3zx+i+2r29+9J0fv/aDh+JnBmymdP8wqRLRGNJYmRtRadml6X5mDlPWyGBQ8JCwWqHO0r0TnaG1hK2GvQA1jQ8JbzUaFD4oeOfoi5kpYNBp1iQ2E3jDQW94xsNrNqplVCvYWHo7VbUivWW9RhUDraCNAK1BhYg2xFvh0ZqMMg5voLcTYa1QwaNc+BsRz3GwxEGuaDs1mSYbGpUgGDjKaHjt31sBL0fhLp7cWblXpOIg4/EcjtY8bKYq43HJozXyM4kzEW1osGUg43AnQMFBgfyehRke7VCQY1BKkPMg414hgwU8WdLxVoUr7NUi2hJvScMNi0pN1jQsBMo4yTjKRLRmfq5gJVHJwJZ6azzaimAu/RsRrIm3Q5MSexvkb3i0ZuGGxSuKcslzBmtLtjxcAm9D4FLAuYxXDKxouKbBZXT/Ck12JCxptCPhGoVr5C/BeBGfblC4Id4NGa95uIH+Eo6WbPwU3F+iICdgHoxukL+RcIG9p/79VezvcLiG3jKe7EicCbiicEtBIcK5/8oqPF3Hp2scrFi0wv4GTBbBvafeVxdovADe4+D0CoYL4i2xdxWOLiP/GsWPwfgajXcC3NBoi+ACgqdROI+iOQjm2L9B4Q0ANzC+iE6fRKMnKHxKovfjyXvB6Xv+6DEETxB9AtEHvv+VLfjalkwWcHINTi6i+5exdwX8FQmuwellfP8K3r8hp0s8yWiUkXCBx1vulSLKONwKsGXRDgc7GmyZt+HeRoM599Z8kgt/JyY7GWwlXBNYkbgS4Yqcrthkp4LSgoyHGQ0rGpYs3BC/laQWKFNgJeNS4lbgUuBM8IzjiqNWs0LEnSadxJWhheG5wl1Ca8daJ4dUN47XTpaKNpLkNOqt6M5snqjK6dqIXIqdlIVRpWW1Y/VUlqnJU72zMNdB52Dt8FaCQuM6YXXKh7OknapmKpqpLp1sjeqtzZUsrKun6VaxwvE+Nbnh5Uz2Z6bWIpekcrRxqpy5cmo7JxuNW0N7K0pDckuLVOUprxLcpKxxorHqkLrOyUKBUgaFAm0iqoTVM96cqe2U7hysLO1S0zjdpkmhZWVooaOtinIRFyKuLW4Vyli4Zn4hQcbBlqKd5csE7Ka8tLpQrNAgF3HndOVU6fRG4jKhpWY7SZoHafvq7Oqh/sFPXn11/4H9ZCP+uQK/H+7/rrn3+x59+Rx/dvvqXz95vfzg3TNXTGf9me3O7S7h5ZQMKa0k2PGotfiYiL1CvYKDk30iB8eep/zoYGvgQfFjavYWNSrsNToksnW2m+nCwoyHlUKlgK3CjUI5g5VjdUoHx+6cvp3a4xnvLOglOhq5d6JTsJfx3uBBo0bFfYKfTcWzVPaS9IZVDh+n4s7xQbNby4+WNhI0CtQk7BQtFOkVOmhUs7Dl0UHhoxbHxDSOFhp0BtwaPHD80Xmyd7xRtJUo17BL5dGp3qL9FHcGHhwbNG44bCUerKqsbC1/NtPDzJZOHh8md6+lO8eWjhZTVqesOdfHh+lcgQ8MfDLVP301+emPXv/+/Mdv7pfTj3PxT5X+2y/d//zn+/+jm/zh2eTLF+Ef78Zffjj++8fkf/5n/9OD+ePzb/3m7rVfbL5bvf/m9x5994w/sXzO8SE1BycbK7qZzBWoDaocqZ3onO3TpNS0teiQ4L2IjhbdndvG0d7R25moRFTwsOOw4XGn4SBRTXHDUSWiWuMch62F/bktLF9TP+dwsLKWoNawc7QWwaBRK3lrTMHRIdW9Vo2krSGlBCviZTzcMa/QYMWjLYclgznwGxLVDOUszCWch6Pq5aSPvVU03oBJJoKtiq7i+zfxyTwebWmYi3hHwznylsRfUq+ypLasYGFOwx2N1yTYCbimUSXBGk8aTWoBdnCUo3FJo0rinEdbfLIlJ2s0ynj0ks3ZYq/Ek3V8f8vCXMRbGuQ0KjlaMlAaWrKwUPGK+Qvs54w2HOc8zHW00eEN95bMy1mww97CP8lZVOp4hcc3cLRTcE39GzTeSVhoulNoZ8BGhAvqL7mfKbDA3jU82aDJIj5ZgNMt9ncivEYna+btULiM72/IaIkmF9HoMj69gaM59AqBchRuovGF98qKBGsaXYejTTTeAX9D4jn0btBkKcMlD65jbwHHGZncTL6+iEdL7N+gyRyM1zhYockc3FuD+6todDUZz0N/hcMVCebA20C0gtE19K9BcA29GxxdA/8S+k+BfwnjqzhaoPg68h574wsQXYLgSew9xcEN8TcsusbBj/2T933/SQSfInThe19Zo6+v6OQGja7hyWV87wqOFiScg2AOvAWazMFohb0lHi/ReI38DQ43JFig8ZIEa4k2HOYsLnhYMC+nox33NtTbMb8QYc5PMjHeMi/nUUWDjPprHmwlyFWciXBD/B2Nch5VJKyQX7KgkDBTZCXgTqCMgEqynLM1gbnEhUaZilsFe4kqgyuLCxU3BjYWdY7WjuQWZhqXivZWDIbdpqqfiq2FmUG5oqWRmVWZ012qK4X7mWpncqNwbmmuokL6rYO5iiqNWicbJ0tDKoP2UzGkqrS8drpJkyx11czVM1c5001dl9jS6Wpmu9QWEneK9JoXqcpmukrlkMr9TDYO9xoeNO4tKRJenJtySusEdineybi2uLIkE6DVrE9l5XBhoi4hXcrqByp3OFdx7Wjt1I6LkovBysbgytHa4VLHhUF1IguFtirMUrCVfqVAmbJsKjJHaocLDTIdbWRcTU2Zqo2mu4RnKW1TUaciT3h9blapuHrVvfvTb7/WPp7+59z/1cr/dRl8Okx+0379N/Urv63f/vwXb5cXP3yYbIwY3njYzmxracWj/ZRXGneaD06VEtYa9qmqnWqsGCx7dq47S/eaHDUeFNy/pJgS3iSyTXljYatgycNaxp0mtWK5fOlPFI0RB2t6xZ50SqEiAAAgAElEQVQ9UIPDnYKNBK2GgyN3U3EwpOb+3Yz1Dg0S3Rp2NxV9SnoNbw07SHyw9JjwSsSliA6ODArlNCw52Ev03LCORr0MaxXkPKgkLBSqLBlSUTGwV+K5c0ejMhEXIiwtqiQaNBscaySqBO0TXsm40eg2kb0T1VQMM7FPWZOQjYX1ueqmqnvgspnIZ6J8ZDfn7mepePsb6s2ffvOt4v3XP1q99vtb88dn4PMP4y+eR3+8m3z5fPzXD+nfPj79dH/yxR352y/AF8/O/u2X3/jX7sHwwZs373zrW/rdb+jFudo/mrVWVUoUVvapbAxuHG9TdZyKzsTDlLYJa6wYnOqdbDSrNSn5qDP+7YxXMugNajUqNdyJqOFxr+HgcC3igsUZgRlFw0x3BhRiXDlSWV6IqJJxqWBp4cuNtuBhw+NWkpLjVpPO0dqwWtK9Zb1GjUaFRIXEjVMbQRc4yijcoTjHKCNoicY7Ee8E2LDJhk+2MlzycEWDLQ9Lh9bM34loxYIVGncG79DkJrpfaFBbVKg4Y14t44JHi2i0hN6GhnM4yWVcSLQh8Y5EW+xlONhRLzdBZsCG+DvsraL7FQ0KGsyDe6vgfsvDkoxL5uXMX8LREoyXsb9iYCdBRoOcw0yinUBbHBcM5CLKRLDh/gL7WxavwGRLvTWcLKFXGbyl/gKfrsR4p6M5Gi3gJKNRzqMNC1Yk2ApUOrKiwRJ7OxFsabDB4QJ4KzReU+8qPrmKTm5i7yo+2dDJlvrX4PQans7R6Q08WcLTq/jkEo5vwski8K4jb0Xj68i79scrFM6hvyDBFRp9EH39Pf+VKzhZYW8e3l/A8YqGV2A0j70liRc0usGTBZgsoskinKyAt8RgxeItj9YwvAlHl8Cbw3iBwJxECxJcockl9p+g4AJHTyP/GoWXMP4gjp6i8AKHj7F/gSc3aDSn3hPsPQ6DJ2HwQexf+t5X5vDeFTiZY2+OR3N0siDjq3g0B+F1NLmKThdgsgKTBbi/Jqdr6mUs2mB/w4M1D5cMzlm0Ev5WhlvurdDphkxyGhQszlmc8SATUcbhDkUZ9Xcs2gq44XCJvBswWpMgE2DLwxx5JZiULCxknEtYGJYrnjPQSDAYUvKoVLA7VysTLU20klEu4oJPSjbpFG6VaISopcgE3om4TXhtaCFJ53jtaGFh7WBlUWHhzoFqxtspqw3pnGos62e6SXWuYanixoJKx50hrRUve3obS/dTc5gmh9T0iW6cbmeuPbP1zJZTtzGqTk13ZqtUFYYWCvSGtlqUicodbxxtHKoMKjXsDLzVeNA0l7iaqsySysJhSvoHuk1wbVBreSlpa0UpweBQZ/BhqpqZzBSoJSgVyhXLuaikarWoFWocb6akm5E2lWUiNzzaymDn4tKCjAcbFVdnurCkMbA20eFVk0/ZNuErDm6InyVkZ0iuWZPayurSqEKLamrWj6Y//Okbbz9fpL/akv/WgH9tJ7/r/S/v/N8P3n9v2H+tf1A8/tlDszrT+zTtrOqcGM5Mn4pWgzaR+/Np50yXqsLwrcAZh42lraWtwzm834m4T2lO/JzHbcIqCQZHDinrDN070VtSW9AmcaP91kZ9QhuBK/TybAIbBfcJay2sNewNOzp2cOhuxkoR7jVtOewUPEzJ3VQeE9EZ3DvSGnSYikajvSO9xb1FewsqFvWKDBoeEtylcI1HOQtbTQYnGsv3qb5NVEdgQ0ChwjZFK+GtwXiQ+CDZIHgvVS5RqeHtmbqdydaxjYG5hq2juQJbS8qZq87d9oG7mKmfTOUP33jw1k/eOs9//sP/fpv+9rn9+z+Bv3/8tX97Ef37r/x/+2T05+fxXz6694dh9PmR/+1j/Mc79fnzR7/eP7q7enPzw7e/k743xRvLunNdndHqjDUJbRTqZqo7N8NM5QrmEnYJ3zt0cFFr4kxEuaKNEZ1ipUBL5NcaVCqqOOgVrLhXaZRJ2KesV3BQUSvDzuHblB0M3htaYK/lQS+Dhsc5iVoFShXlOlzhUcajWpNOoVaCvSOdQQdDWwkbQyrF9oaW2DtYvE9EyXHOcKFZKdGOxbXlO4ZvIn+FJmvsb0j0BHkrzdYkLGTUWrIl8Rp5KzBao/GajnPubcD9Hbxf8GDHgy0PShVv0biUcEfjNQ63HK6xv8FBxkFBwTYOGo4K7Oc0LJS/4q/sVJhJuKbBGo03cJzRcB7cz6if86DkQYZOMzIuZbgl4wU8XVB/y8Md9UuBdgxlDOQ42PBoTibLl+i/gJWiOxJtiZeJcE2iNQU5BzsRXJGTpQgyBZbA28BJQYMtAUsEb+JwjvwNjbYkWCNvTcItRfM4WKJgCf0FmFxFJwvkz+FkhSdrPL6Go2s4uozu38D7c/jKDZk8Rf4chtfB+OeTr1+QyTUDSwKuo/ECBnMY3EDvEp5+AE+vWLDA/sX4qzfR6ZqGaxbeAP9p7F/R+AoFS4aukX8Fx0sWXcX+BRhfwZM5HN+A8dPo9Cr053F4DbwrMHqKRo/R5FrGVyz8IJg8jSc3JL6E0RUKrnD4FAeXaPK+98rjcPQYBE9AdBH6P/dGN2Hwlev4ZEGiGxTcgNENHK2Yd4NGSxTMoXcZnSzgaB6fbuDplp5uxGTDvRUeb1mwFcGKRSsW7OQ4E8Ga+GsabiXaMVAwWAi0ov6KhWsWb0i0IsGSRGsCdjRe0XhBgo2I1zLesmBLgpLDgqGCh5UMK00KITJBS4U6xwqDy4SXCd9osOZBLnGlcQZPCnjaSJxrvmFkw/BOkkKCUsBcoq3CW4kKjWsDewsbi0sDywTWKcsdLhPWOjs48+HDaZfI0tLGktaS/ZkcUt4nsjKi0Dw3okpc5ZLDLG1TtVOwSXk3NeXUblP1hIG1RnXK6oTkKt6JoDS4T00jeatopWGugsqiPpV9KvpE1ILVDOcClpbnCg6pHB5MtyysJKwV3Yo4k2gw/JkVnVGdUZmmjcV7SWpBdxTXXJRGlZZVEtQab1SQW9Q6tabxigWZikqFGiuaRGaO5DOeG1IKmPGwNGRj8C5hhSa5BplGmWIbCXNDM0VrJ9tEZQnfOn7xyP7s+t03f5nBf8zov/bq93cn/5KHv+/93x3jT5+99fvb783fef9MNGfTnVJ1aruzpEt1LVGhWZeqzrDWsXaqMk12AlaW1pZsbVwpb+9gZWElQW14rVDD4r2mg2O1Q5WNGg0OU75PcC+Dg4V7R3bAHwTrFOkMrnjcW76f8UqBXrO9ZnsDDyk9TGWr8aDZQdNOwKPle8cOlhwtOhh8nMraomHK9ikfDNjbsFSgNLhOUJuiw0zsp7IzrKZxL/EhlXdn+ujwQaG9hDkblyZozmllUEaDVpOaoUrhw7npprLUqJuyUqEq5bXjg5WZZeuZnSfug1fdm99OfnDzo588W3/jHyvwn7av/n//bP/vX/0vv63/9z//4v/8y/P/9d9ewH//h3uf9eD/+Qf+//4j+/LFN7785LX/UrrqJ69fvfO9b6U/ntHFmWymshVoh+OdADvqH85d7XhtSGZJMxVdIm9QsKJhqcF+io5T1Ol4x+NrFLWJ21tZUj9jk8bAw5SWPKpk0Ci/NqRStFNob2HL/d7EuQw6x1oNB4cGzXvNWwXvzvQajjM6aSzYsPEGjjuBD5ZXNGplXMmgFNFe4oHjVpKM45xGq+CVHI8bETY02saTxqBGxTs6yVS049EShBkJK46XMJyTUSaDLZoUIiolvhrf3wK/pmFJoy0KCxpvkd9I2Gi4E8FGBGsS1IpXWs1hfBVNtpI0hlYsrijMSbjDQc7jHfVyNsnEZMNGW3xSy7iSMMNhhoMdiTY0zHWUO7AUwTX15sLb2GCjRoUdb3VQJaSQYIMnOx4VPM7hpKBRxqNcga0ESzrJBaw4ylm44+GKREscZwxUhuwMfQrHc+jlHK1gUHG0JmhF6AqBGzC5ik420F/FwQ3wtxwsgL8meBn7azC6ie4t0OmGBhsarUhwDbzr2F/iaEW96/iVy+jkCgRPwXiFJwtwchW/MofemoJrMFmg4AYEF97pAoeXzHtCxnPkZdhfRqN59P/T9F5dkl2HmSXf5mEeZk2v1b16ek1LIqoyI6493p9rIrIA0BMEvUCQAKrSRYa73kdEZsGQADktL1EkBRqQopXW6BfOQ2n+xTlnn2/vWUaDHYdPQ+cK+de+s4PhngRr7O453FGwwvMrfHYN5xvirbCzhu4Wu2vk3SHvEsyfYe9G+Cvu32FwE7or7Kyxu0HOmvhbhm7C+WXgvO35TyF5y/dvQHDpu5fn80/dkeCOwmvg3RF/Tdwdm+/YbI2dHfXWdL6i8xs829FgBWZb4e0s2Kmw4H6nwpx6e+5nwsmou6eo0Kw2vJaw4aAROONBJv1c+pUI9sgvJG1E0MhwL8NcglyGmfQ7DVtFO6P2LMyF11vUaVJKVinSKdxFvE54Z+lkSMWDnAcdh6OEgwCtAJ0hdUT3lrWRajVrFSlpWLGws3g0eNJotLiLZa3oMRVjwsdFlClaR2JapIc0OSbmlKox4WMkT2nSJaq2aEhEk4om5f3Sjsu4i/W0XFTLeBeJOpKlluNFOixMbVBhWRPTIaFjzFuDhoifEnO0crKitbwwqEp4t9B9qrtYtgq2MqiE11tSGVRo0FjSaNKnqres1CSzYkzUaPGkyWhIE5tDLF/IohutWmObVE0XajCkUThXYReL+2U8prqxrDa4iWWTmCYRlcVVJKZFfEptp8XwxBYJrWM+LVWhQaZkHuvSsDoRZczGi+jwJBleSYoLvV3q772afO3uO5/5cJ/8wyD+bqI/Ht2Pp8e/uoe//sD95+abv3h4/Z0vP70w3cJ2F3qM9WBYH6k+UuNCtgnOLGgTNSRqWPBxaVsr9irsU3xI0H1CD4bcJ6bT+BCJdy/SMbVNhGrttNKbYj5YNmgwSnCQ+CDZKZaDhL0CjQp6g6eIT5YdDbs3YoxIF+MuIZUJD5b/YLl4Hun3Un209KDhUfr3Bh4S2sZkWNAxJlMER+MdInxK5QsLRWdJa9CUkucpORgwWXJM2POETBIcNB8MqaRfR+CwEEPE+pgfEzklojRwp2C34O1CFZYfX0m3sXzb8u+8bL79rS98+faNzx6uv/az+8/95vvyX98Pfvee+4cfzH7/QfDH9+a/e++//Uvv/uZ5+McP5Z8+in/77hf++OHyH4dX71evvf2Vr37efOeCda9EBQdjrJ5fJJ0kkxGVxLVhOYWNFX3C26UulqZMRK1YwWmlWRORPsaniDxEtFe4VqKWpFfBEAVdFPYqbBUYE1Jqr5DzNiJTYjqFjhE8Rbg3aLTkFNNB+T1zT5pMmreaNAocLLm3aIzAFLHRiFbLMTHDBau016qgUWHHw0HhVpJOiorBwfJakkKAByOfa5kjt1W4En4jvdGgUfOChAUFnRaTIaOGBfYbCSsalNSvhN/ysGag5DDH7hY7W+J0Bmz5+RaftwK1nDZW11bXUpVMTlZ1PCyRW4igt6QyMFfhngUb4q2JkxEn58GOgZKTioUbcF4KUMpgLdwiZfWSb2Owjbx9NL+Rj+7UrIxRH7MMe1vu7Oisxv4oeCPZjoW5AYUOCuFXIigEXGM/EyAXMFckV7RLRab8PXFrybYoLEiYK7SVIBP+XrhbNC8QrDnLJSw12DFvTcMd8XI836NHGZvtibsnXs7cNTzfY5ARsmfgFjy+9s+vPe8WeoUAJfLycL7H/pr413B+i2cb6t+Gzsp3LoPza+LdQD8joODgJnh0B2c7gW4wvAy8HfZ34WwVnG2RuwbODXCuiHNNnTscrNH8Dp7fQWeFvDsUbhG4ReE1hrcI3ODwjqFLOH8KH9/g8xU5u2TuNfSv3Pl14L/tOk8D/23gPsXBJQ7fduefWhHvCsyf+mcbEayZtyHzPXfvsHsDz1f0/Jqe3bD5NZnfkNlaujsdrGWw437O3JK7lfAqPqtFUCmeSZyLsORBjp2MuLkMGgsrHZYyyHFQclRzN6ezXPqVQbnwc+6WGtSW7TjeUr8x4RjjWoYZCzMBagW6mHUx7wQaOCiIt6FOJ9HJ8FGxRvM2EnWEy4h2hjUC5thvFe4t7ow/xeFgw2PCh1gNhhxTflioNjKVFn2ip2VySKJDYofEDLF6vrAPsa0laSM2RGpYRONCnZ5EU8yOCT8ukjaxVWybKOrTRZ/G/UL2MW4tOaTikPBpocel6GI6xGKMRW9oZ2m/EHXEColKhRqLuwQ32u1M2FpURrhK4ClFY0KbhPYWNxo3ieosryQodVBHsIpFY+gYqSkxQ2rGZTSkURvrNpZDwvuU92l0XEZdRAuJCkUzRSpL6ojWkSg0aSJ6etmOC9kkbC+CIRGnC90nrEtVm4ghVW3MpqXsDS0l6ZemvrDVkzhfxk+/8PJbxfde/eA2/Zve/vRh9pOe/v5D8LP3/uyv6/hf3/vs3xVf+cYrxYVulrLh5GBZH4ta4yFllQW5Rm0s+4R3KRmeqMaQMsKHJ/oQ4/slH2IypbyVqE/UzrDc8C0LWoM6CQZLxpiVPGh4eB/J+0RPkeglGhV674meDDxG/H6hj4k8xKJW4f2FPC1EpYP7hXpI9LupOhjcaVgx/yGRH7wi+wS2MakMaQyuVVjroLWkU3S0bIh4Z2gjwkY690t8XKAhgqPFjQ0L4feKHmPeGVTJcIz5w9IcLmwbifFJXKe0iERzYa9j8ZeJuvzGF17/9he+2l5/88PqO7/8wfJ3H8Hfvy/+3/8H/fGjP/vl4X/7h+zRf/yvP/vkwf/Du/S376rff0R+Nn3mJ90Xf3Dz5e7Nb15/5bUvxt9e8H0iqogWMTmkslM4Y+F9rE6ST0YeF7o3pJGwtXhIVZOqMuaVxp0mh6UdYjla2olwiugxog8Lc38RdxZ3UTC9gqrIP8Si16xWqNawYLNKgilRnUQD9U48OBh0MvRB4+cKDOh8ZO6enN+Bl3J03hvUadAY1BoyJqJPVRvJbkEbCyoRlMI/JGyMWKNJyWFtUBuTOiKNIZUkjaSdJDUHBZ3XbD6IoKag5GEpwinilQpL5lTA6RksqZeRWcn9RqCSoAKHe3C+CR8V1K2EtyFnhQw6AXseFjzckKCJVClYRrw9nhXcz3g4GJqzoBTBGng7hnJF9jzMmZcTrxGk4XCPnS2e7fFsjWc77nUpzrS3Yedber5m51vuZNSrGaw12XBnJ9wtmJUE5gzdYmct3EwGGfMy5jeWFwIU3C9FUBm84cGWzAtynpP5Fs9rGRbE32E/k6DQsFRhjoMSw4KjjAeVBo3BmSI7Hm6Fu+azjHm1QDlyS+LsiFMwuEdhRsMtc1fIvQ28u8C5A/N1cJ5Bf0/BCvtPg7NrNLsE53fIvw7mV8H5Gnp3gbsKZpkCz8DZU/9sjbw1Q88CZwXdDZq/M/+Ly2B+i4Jrf7al4U04vwmcLQg2wNsg/w66d8jdIPcGOs+Af4fgBoMb4F7h8xs627Bgy4NL6j+F/jvO7NoPbvzwmTN/6s6fAf8t4Lzhn33qhsxvkLOm/k74e+FvibPF7gp6d/B8h893ZPZiQ7iR7h2fb7m7pu4dcbbEyblfUKdi54VwM44zATLh76mzgedbOiuUlzM3p/6O+BkKaooyOi+42xhQaVDwoBR+qYNcgUzAUoEhAoMFOfcLAQoFagVqDXMevKipZNirDBw06QXvFW8NqxTpE9YlpJdhzfwNmecWFjHcifNSzhsddpaOET+lfIhJY+kQ29HqaRFNF8kY60HSh8hOiekScVyYw8L0MTtGqjemjaM2Ul3M+0R2VvWR6K0a07SPo9ryNqZNFPYmPMb04cIentjhQg4L3ljcaNIoPCasi3AlQclAxoN+QYcl6WNQcrdQoElpu6B9RPYsyOyLXkjYRqTXrLe8jWWT2C5Wewb71LSRmBLdxbxLbG5VfaGGV3WzFHVs2lhUMmg1aS2vDctF0Fg2pDbjXqGCcSnaGFcGlTKodVBaUKeiSlBpwnYhuyeiTUmf0MbCOgKFhe2F7l9Oi88s3/n6xTePbz/521b+/ah+9tz7l6P/8SH45Wn+88l88sFrfzV85Rsvb1I1xiaLUBOz6UL3KRkWpE9ln4guZuMTVSdkiHCpwi7mh5g1GlQW1hZ2GjQxWmt/p7wmJqcn0UOqGx4OEZ5S3CivN+ExZqNlo2X3ieh5eIroybJJ0zFmYypaCZ7H/D7CjfQPCW8FHDU4ReiU0E7jMZLHVJ8uZGfpEJnO0FqH04VsU3lI1UOiXlwrWxE2AjaWHJ7oY8rfTcVocC1Aq/AQ0SER44UZElkLMj1Jm0WULeOrJ+qbr8RvvPHal95+7cvN1Zf+qn3158/1b39w9qvTf/3n8vzfP3T/9NGnf3l6/MmB/uE9/of35R9+SH7xvvmXw+LH7Rd/uP/i6itv/OUrb71i30lMlpjDIp0S+96TdNAwF+4pph8sTW9wR8MHzUdFT7EeJDxa3IjgeGHbiDcathqNmp4i0RlaqrCzaIzYYNghkvepmiQYdHhYkCHGY6KPF8kYq0bCTgStDBsJR8Mq5o86HFPSa3iQ9KhoL2ArURfTUoAShbVEpYJbGjSG9ho1FtUG75nXvpD9WPT8VTvEvNek56Dlfs29grq9xrlCGxr0mreSlgxUNKwQLDluLNlzb4/mWzovVXBQ6KhYzYOczkvutxJPSjQEFNQruV8RtxVBp2CnSUn9SYY18zbI3TFUMND+J5EOc4FLBHLi59gpCSgIagTbI68gToFmJXFrHlQyWIWPdni+I25G3YLNMnaeU3eP3Zz5Q8IrFlY0KATcEndH3VvwuKB+zkGuUG1JxoItdQsNcgFy7tUiLIifUXcnvD1zWuZ2KlyjszWZ7zheE5QT2PKwkrCyrJAko37B/D1199RvJCl5uCHzTAc77uUyzEW4JfNSkx0BO+RvoLvn4Yb4G+BmwNsid42dNfLuYLCC3op418C5DGfX0L0Gzhq5GQpLCDbQuQJn18h9Z/bo1j+7hd516K4CJ0ferXd248/voL8m3i1wVjB46s2fOfNb4F9D9xLMV8hZg9klOLvE7m3oXrln19C9Js6KuJehe4uDGxw8w/4z4F0FwaXjXnv+Myd4e+5dIvy90P/ULfPvWHhHwzV2tmR2Fz7ahPMt8u/gfE+dLZ7fYWfP/D2Z7/BsT701nG2psyNgi8KcgT33NtzbC5TLYMedHXUy7u3ELOOzEnk5CHMCa0I6TPfMrWRYcLcUQcVBLUBF5g3zBo16CwYT/P+nG9ZqXFOvZH6rYctRTuEe+7VGoyY1h6MmvUajJWNMOxuMwpsM7GNcxbhJWa1BzUBGQZ/oMZGdxW1M+kS8u4juY9MntlnYLhH3C/GwVIelOb1sH55EbSLrCD0k/N7Kwcg2Yk3MqkQ0C/PiG/4YyzFifYT7CDfKHyJ/sHCIRJeINiJDQloDWwGnRB+fmC7FjfZbjUtNShvuudNZVBtYGdxFvNG44rDTrIvpYHGpYWXgaMlo2SmynYkmjSsV1invIjZGvDGsNmyI+BDROsVZBDLFKss6g4+WjRq3mvWRqDUrGOh0MMSki/jwn81aWkdut8CF4X1KDzE7LuPCoDKCbYwrA7sFO76SdKmtLpLyIr59It55+to33i/0/2rZPxycH/f6V++RTx7wJw/05/fgZ9PnfpC//vrLd4laq6B7orsLXca4SdGw5MOCFwpVsexT1atwiNAQs8HyxrLDy2aI6SFlx5QfYtaqoE9JF7P72NynqjdosLiW3pSQyeCTJceUTzEdDB40vbfivUQOBh5TfjR0JP77Mb2PWa/ZZOi9xe9adB/h0eBGgF7TQYOHFL5/IR4SPFowxHS8MMeFGAUYtegEqJk7JrxZitKAhyV/b6meGzZokmu4FV6V8Hqpc0tXin1nIb/+2vLL3/vCV+q3PvdR/dmf3n/+1++9/Psf/sUvh0f/evR+//5///nwZ58c/X//wfwP7/+Xv8m937xHPzl84Ren1//p8Nq722/cfeu733ry7ILvI9ElyZQm05N0uEjGSHWKjYL1JDgZ9KDgZHGvQCvDKWJHzZ5bc1TkISInSycrah4cIzha1htxSGTOYCXhIRElCzvN7hNzNGQQoKRhI9DDwkwXZkxlq3GnwDGiY0wqER5TkytY27C2/n3CToYeLBk1bgQ6JeJhaU4XcatBLfxS4YKCUaBDTGsNBk17xXvFOhWOEek1OWg2STQqOBpUM3/Q6JCq0yKqGaopqjioBNxjlHFcKLxn3h7P+0jeAqfgQUPDEroldnM8b2hwELhnQS6DXIIceSWc9RJ3ilY8bJjXsDBDoGSswn7H/MGgHfHvAn+UMqfhBs1rASqKaoZz5mXMrWSQs1mj/II7OzLfYC8TsBRhzf2aOwXxSgZ3zM1lUGlQirARsOOwIP6OOCXzCuaXAmUsrDXKVXhHZms8y6iTE2+PvIwHhQrbmOyZ20pQstmWnm9FuKN+Qb0dnmXMz4hfsbBmfkGcLXZvsVtalAt/i89z4ZbC2dNZLvxcgp1kdxisob9B/gb5d+Esw94eOFs4v4PzFXB3GG1QsCHBHQpvoXuL3Gvg3CF3D/0CgB0Kr4LzO+DuA28LnTs4X/nzm7Ozre+s/PPb8Pzaf2mDnXXorTx/BcJb4F37szvsrbB3Ddw18lbUvSLzG3D21HvpnXB+GXp3KHwHOO/4sxt3doWcK+RdQf/Sd59686fAe8dz3nGcyzD81JaGKw6fgdkteGmDZxvsbqC/RcEKeXfEW2NvT8EaurfhfI+DLZytyNktnq2hl9EwY0Emgr3wCxEWMtgLf8fcnXB2ar5ns46FDQKDFL2QGfT3dF4Ip2ZnnfQaDhoMWuAdNBlSVuuwM6Q1tFKo1KDiMENBzlGtQafCRsBchIUMGwEnRTsRlMxtddAJb1Lh0aCDJYNFbUz7VEwxOyjeadmnURfJIVanpXz3ib5P9SE2pyfx8ZVovJDjBTku2fANwG0AACAASURBVHGpp6U+LeQh5tNCjTGdIjxGeIxpn4gmVU0qxgWfYjYa9jyRz1NxiMghQocIjQlrIzYY1iswGFhxv5XotIyHVDUxakyYCT/XqDK4kEFv//P0OiS2VKLSZLBitKS3KGNep3Gr8Y4Fk+YHzSYNewsaQ4ZI1RqWhtSWDZq0GuXK7yzvItlEsDVkUHg0OFdhHbPGylayzpJxIY6pOKaiMbRL+LjkbcIKgfqITgm9T3VjaKFhF5MhNcMyGp7E3cLuE96/nNapvH5VfvOtL339o5L+MCf/2LOfPYQ/H/TPB/6Tkf1ijD95+Mx762+/ttwleHwlHhdJbnmR4OllVYigjfk+InsZni7scamnCzamrLXssDBTIjoNDxGdDB0VGmLSxmRKxCHWp9QeUl0K0EjYML+i3v1STQkbY9qQ4HnE3014w+bHCB4Nnlh4r9BkSCfJYOgxIseI9RIeDLlPRW9ww51JuacYHxb8YUFPNujjsLOgY+4hQqeIDBqXPGxiPLwsTwl/WMjTwjSKDRdRFounEfnuE/m9b3/2S8++Gtdvvfq3w8ufvLf4w/voj98Hf/rw0z/tgl8e5r89/fkvxrNfPvi/eDf+9/9l/+NH0b//MPrV+5/9yfMvPKy+fvu1b34lfWPJtk90odHB0KNmvaFdyvoL3lvWadQquAfznnsfXIhjTBuFO0V7w6dYDgzcC3xgqKfgpPBB4FHjMcK9JjVHreWtkaMVB8vuY94K0CnUKVQJUAjcRnyI6RiRUcJJo0OKx5R0MclFUDK/j1Abo1x4B0tGS/qItCoYhDsKp5d+wfyMz1qNW6UqihocHDTtNMmIU7HgPrWNhMeI5eC8V+io6SBALWDH6VHLSpJKokHhVqBGooqFJQs6xTpJCxpkzCst33GYU69laBB4ErAMZ3Uw66DTYCcTfs7AqGSNYYW8gs5b6XUyaDkqcXg0dOSgCM9L4ubYyWCYM3odzgodVgrkNNwTv9ZgRc9u6ePKetMCZ9LZcm/Pw5KjioAcODUNKhJk2Gstyqibq6DWMCfBIGBD/ZrDjAUF8WsKSkF2DOwlXDF3K0CjSC9wJ8CeeZkAhYFr6RQGdBGuTLATTs68kgdrMt9Sd4+dhge9gDlx7vD8jnlr5t3i8xU6q1RQc38Hz7bgLCdeTtGGBDvkFizYQvcumN+C+Qr4OcWb0Nljb4f9O+BtCdpSsqHhlvl75u3obIvmO+CtfO8OeFvsbcBsg701Dq/n86tHj++8+Sqc3YazG//8Djk3of/UcVcgXEOwCry70L325tehfwODaxxcEveWuzdkdoXmz/zzW+ivMFh57o1z9iw4ewd518hbQe/KnT913esweOa7z2azT93Rs0s8u8LuDTjfEjej4Qa5O+zsqLNC51vibUiwgu4NdO+ge4dmd3y+IU7BUcbCHfUqBSsF9sQpZLDlzo67W+rumZvzeUXmNfcrEe5JkBG3oE7FvU76gwItDRrgjRwOES0VyjmoBaol6jRuJChFWHLQSdwanAuvNkFj/V57Bxv2lpQyqBWoNCyYNxp8MOwQiSlh44XqFuJFj2FKRWVpn8rTMn33SfTehXqemsPC3r+SPrxs+4h0ET7E/JCaNpGTFSctp0h3kRhTeUhkZ+iQijbh7UK3MatEMGrybmyeJ7pTqNGgt2hIWRvjU0wOCk0adwr2Bh8WuhFw1HCIcKb8XIM9C3MRVhIMhp2WutVsS0BpWBfxMeGlhrkOu4g0hhaGdBHrDBli3iW0i0gtcB+RxuBCoU6RzrI2YrVkjaWVDWuDxlg1mmyo01jUSHoy0WhEY+kY81L4tUFDTI8xO2o2xLK2tI1In/A+EkPE2wUfU1FK2MS8S9SwsPefebVJzSYVN59f3GzefP35Vn2URz97YB+/d/5Pnf3kOfvVifzm4eU//fD149U3X+X1hT4tF11sm6VqlryQQZvSImV1RA+L6LA005KNT1ib0FKDPmF9QvuYDikbUtbFpInQcSmeL02v2f3CnqwYLJuWckjZENMxYWNMR4M74Q/aH2zQazgZctTkaMio2SFS97EeFepjOkb0+EJ7norekJYFg+F9Io8Ldm/BIYZtjA9P9P2rdlrohyfLVojOqmZhD0n08GRRPEm/xeDXF+JrX//MX+7ffP14+62f3S/+ZaKf3IPfvhf+6QfeH979n78+zv7tR/Pff/i//+1u/svns1++F/zmI/7JR/bjh1f/vvni8dnnv/u573z9le8+keuXdfuKKSw8LuXzC3OMeaeCMQ4b43UROCR60OTwAvXHvBRha9gY2V7wyeqHRXzS7CBhS/yOo0nRh1g9LGWjwh04L2hwXJha4NGK3pDR0ilmU8SHiNeWV4L2VuyQU4vgxcawlCDXYMf9SsFS+I2FdYwzFTYKVAbXGvYKdhr2BjcCFtTPhdNoULOg5c7I4VGZWrA9cyvu1SzcIn+P3FqCPqZHi3sR5NJvJGqFyATOFag1KJg7WNJK0AowWtFLWnFYabyTYSaD1oBWB7nwO816FB4IarC/g/Nb51HFcMnJHvs1DzPibr3zioFG4Ur4NZ+13C+It0fzVoa9wjsabKi3pc6eOAX1Sx7Uwi9kuON+Y2HB3FKCPQ+2xC2I1zCQIy9DXsVAycMMOwV219ApOF6TsJagJm5FvC1zM+rm2KkFqiUpJHyx7i4F6TWteLihXi5RLsOdcDLmDhErJViTWc7cnIY7hktFtsQtsNdT0LKgEmHGgoIFe+Js4fk2PC9o2GqSYzfDTsnAlnlbPNsT5wbM74h3Bec3FOwo2gFvg9w1dguJMwrXyL9GszvqrPFsJ5wVOr8NZznxN2C+9s82wfw6DK5BeBsGd4G7Ae4Kzm/g7BY4O+o/9ebPfP8y8FcouAXONTi7Qc7b/uO3wtk7yH0bOU/R/BqfPyPnl+T8KTx75j++8WZPvUffDV56M5w/hc4KBZeO89TxrnzvLd955jqfumIvXeOzFXZvcbDB3hrOV+HjHTnfkbMtmW3I/BbMbuF8xbydCNfcv6XOFrt7EmYM7qmfEzej7p77e+Ft6GxHnR32CgoyHOyJn/FwL8IdD17A8AK7L3YuOQ96g2oZlDyoJCo5eWF27BTsJBw06nl44OigRclRZUhnyTEik0G1RoMlR8t6QRrDG83GSB1iM8WiS0WhYWfQIWFDJLrITItkSOM+UeNCHS6i4SIal2aM5DE1h0QfrTktoy7V98v4IY1Hq8bETsv4tIh6w7qIdglrIlFr3Cp4sOx5okfNGoVbS7pIdrEaU3WI6KDwZOlgcWdQZ0mv8H1ET6loI1yocM/DOqKFJbmhfSpKjSrL+8S2East3HG/NLSNVRfbLrZNzGtL24g3ESsTlBtSR6xJ2F6ATpLByiFSY6yaiGTKrw0cU93GvFRhLfySBA/WPljVWVor2hg5WNFbfkrUvWVtSsslyyJSxGSw/JioMiG1DhoDakOGVA+WNonMDGxi0ryS3H55+Z2br3/pwyL68fh/f1T8n39d2N99EP/hI/rJe7OPpy/+7gevFW++8bmouIini0W/TJonenxZDE9kHothYQ8Le1yaPqHDgncRaTToDXq+NIeE1zKYFrxPaRuhw5I+LEVn8GjZUdNOk9LCLiXTkvcxff6KPS5oLd1GzzvrdhqNih2tHCPWanqf2IdYD4b0MZ0SdkrYQ0oPC9pbeFzwYyr7mHUxGSMyRWRMxLCwpycXtdFdZKY0HuK41Gpl2Pcu1Fe/+vIX777x5Q83n/v4qH9xH/7rey99PODfvx/+7t0//83xv/9qfOnng/u79+F//NVLP+3px0fz+w8++6t3v/43/ZcOqy9cfvNLX0zeXNBVBIelHqwYlnZI9WBoH8k9RUNsTwvzcCFr6VcMTFZPmp8ifoxFK0BF3Ib6oyCjhJ0Ch4idDGqZVxG3l+gQqYeF7TXcwce9xZ1lg6WjIcdEdIZUCoyxOi3MlKhpkdaMnGJ7SmzFg1rgKbKtlbnBtcRTxHPuNRa1Kd8Lf0xIxcOehyP1axrmFO9BUJGwksFpySryqKafPhrcEVpSmIugUn4jg1oEnfAaMZ9iNGlQM6dQfq2DVrJasiaihQIZnZXM7QzqDW4kGAyuWLgB80rhPQ1zgXbMbSLYSHDQeI9md9jJBd6G7g54OxaWGjaGlIpuPb/EYc6CDTovhVMwdxWeZTSoeJiheSXDQgZb5hb/qTcFFQ9qDnMWFjLcIadioFJwR5yCeSXzKwF32N0ip1KolahjwRZ5heCNZCXzK+lvhbuX3o7Mcuq2ClccFMzPqFsQv+SgEEHG/A31Cw4qGZYybEXYclhymDEv5/4dcG7DMBMk56CgQYbcO//RFs/3PChlWMhwS70t8fbUrxRqFMyxsyd+poM9n6/h7IUNsFakUGwVOisw3wl4i72b4HwN5xs8v8Xnd8jZBLONf7ZH7gqcrfGjFXy0ArM1cG9BeBl4NyBYA+86OLsEZzdofh2c70l4h4LLwHvmezfQu4Wzq/DRJTy7hrNL7/EtdK7D2TN/dgW8S+w/Jd7bwHnbn73jzb/nzN5050+x9w6YPwXOJQhuwvDad7/rnL/lzD91zea38PEdOr/j7h15oSB0ttTJhLelzpY4e+LlAuQG7oV/x71r4m6Iu8NeTkBOwpy6GzJf0fktnVU8yIi3p8GehrkIMxFWlu4l2jOcoaDEfslBxvw1cktLCw1L7tXcbwWoJSpkWMmwkaCVcFSs5qBRuBG012qITWdVJVkuaK5pa8ig0L0VnVGVYJVirRG9pJUktcFTRA4xGy0/xOqFg/MQyeMy7pdpdxG3sZhiPS2iPrb3aToudJmwNlWnV6IpFY2hfazHWB1T0xk2JmK0eIrwYPExUcdY9BofLL9P9ZSonMPWsFKCQoUvMH4t4GB4F7EmoWMsWgkrFVYGlxavFVgr2CdiiFUu2RCbKRWNgRkPGhG2BncRLyRuI9FI0khQi6AwYRvrQvMiFqXho+ZTJHqNT6nsIlIbWGvYGNxY1JpwSvAhFc9Tc6/ZYEmrWW/kMZaHhHcRGWJQardKUPtElwY3ihwWuo1IbWFhQGZQbvC4EGXMK4OPS1kvzPaJuv3qxRvFW5/5fkE+3KufnsKP7//8F93/9ZPm7JdH9Jvnn/3J8Yu7N998Ne5efdItFk1qmgWrlqJYRHVsKs2HVI4XuonUuDDHpR4MP1h1v9CdRY2BbYTbCDcR6FIyLGgf48bCw0LUKhwX+LDkXUSGhD1ciNr4YxoO1hsjOEo8StYZXmo4Wn6IxJiyMebvXkSn1BwX0TEVx5TfL8z7TxbHRB2WakjllMoxUVMcdyZu0/Sak78U6M1XFt/42me+lr3x5YfV5/6utz9/8H91JH/8/n/7SfNffzWd/+65/8f3w988P/vN6dFvnzufnKJ/++Gr//ajz/y4+caPstfz73z7zc9+5/PqasmaJ3G7iOpYNhE9LnWhUZ3SUsBG8cqIPccZI1OkDws+LXgpaaP5aOhDzJ7H/Llm7xo+ctCRsEFuw4JWwFHAnoU98wfu9QK0CnUaHmJccG9IRa/R0eBDRDuDG41axScrSwrGyB60aBnegWCy8pRGk7U5BoOlR057gnIWtgqOMW006IU3cVQhZ+3+z4J4LSM9wx0JGwVqFXbSz9FZReYdDe6t2FN3zeaZ8jPhdTas2WxQQc39hoWlCFvuHyQZKeo5zikoJdhjpxbBGJNO+xU5L+Ash06OZnvsbTHa0iBj3p4FVUQyEbYRLw0fL2zJw0043yB3w7ytDCsOexG0KqxE2BvSUH/tzwqOSoG3wC1oUAh/Q5w1CzbMqy2qFGkFyYi7ofMdcXLqlirIVXiH5nvq5wzuSLBG3hoHnWZHg3bUXdOw4KCkbsm8SsOC+xlzcxmWCucizISXCz+nXsm8QrpbMttTb4fmlQxLHgwCVNjLsFeyoBAwY3BHwkLAioOGwx1yMu69ADOlCuuIbFmwZcGGnBfSbzUqabBD7obNC+nuaXCH3S1yShqWgu5oeANnz6BbGnYH3Uv/pUvvz3fEyynIQ3/vzDb++QadV2x+Bx7fhOd3wNmEzo3vrAJvG3pX/uNL8PiOzLfE39HwDnmX3vzSdVeBfwfdO+hcemfXgXPpnF85Z7f++So8v/QfP/XPbqB3g/x3wPypd/7OzHnn3HnHe+kpOHsLzN5BwQ0ILs/Pnznzd2bzT63YfI3ma+Rc4fMb7KyxtyXBhjrXdH5LZjl3M+5mzN3S+YbO7uj8jrgb5m2Ik9MgB24GZxl318y5Bo/u8NmO+hn392KWR2GeoL1BucR7BguOCg53AuQM5MQrhF/KsJRBIYJSgpwHjQatDkvp1xK0CjUGFhoWAvWSHa2ZjC04KTSuDC0FbAUYNCx5UFvSxryz9KDEZFSjyBjTLmaHRJ9SPUXkGPGHJH5Il8flYljoIRWnpekj0Rs5GNVYltuwjMC45FPK6pjVsR4Sc5/KyaLB4lNEjwoeLesjOSWyV3hQbNKqVyRjzgY/zqVXRyjjfk78wbLuP5996GBJI4NceGVESksyQ3LDGk1LgQpBKoFbDcaE1BJ0CvQxbmPcatDJsGNuweeN9KeI1iLsDBsSfVrEo2WtDg4xfn+phoWqNR4i2qakj2Cv4SGhx1T0ig6aDBEZIjxGtDOo1rBP2DHBxwi1Ce4SXhu2l7BN+BiJzvLK0mYpiwgPS94vVKVZn8gqVc1S959dPH39M68Xz+yHOfvr7tGPMufjjv3uffDb9+afnPTPH558f/fl733p6knSp0ljdZ7QIuX7RLexbRNZxXTDw70kw8IMiT4s4l7z40IOCaksqA0pNCksqmJcm6CLwI45fcx6g/sIDSlpLKgVHCPeGdIYUGm/5E7Dw/tF1BqRcdgqWImgS3kf89PSjJHqYzMm/BiJKdKHVB0j+bCMx4Xplrpf6ibVu0X07Euf+eZ3v/pq9r1X/6p99ePnL//xh9FvPzz7aXv+y+ef/s37sz9+CP7wAfjTD4Lfvv8//rk+/6dm/rMu/f0PF/84LI6Xn797/RtfS7/1stwso0bLPpW1xa1hY6SPRj5ErFdhxtwhZa1CnWKHVI2pbiJWcH+IaRfzwvAu0Z3GvYJTRB4iPilyb2kv6aj4KOjJyknik6QHDnvmTwkZIjwlfEx5Rv1O46OlLfEOlgwGNxx2mk4xPcbqtEhfxMYLFtYGVRL0kSgF6Xh4VHjSfEhsL3ErQCuDXrkjDWoyb3RYS3iyfGSoQE6nYCtASbyS+oeYnyLeEr+mfqtAztw992sFSxrufKeTMsegpMGkQMfcjgQVCjPq1xI0DHQMPF+IgwQNckvkDxJPOpyUP2hYiqAQcC/QXqIx4oMVjRGFRBkLagFXwbxSZEO9WqOGe3fuX6yR01vTYr8AzgrONxxlGORw3qkgZ27O/A1ytiTIJSwY3CM/o8EaOaUGpQpzBbY8uEPOnnpb6q/gfA29PQpy6u94sELunqNBkgo6GXYyCjIU5sQvpJ9Jb8+cgnq1wDvk1DoslJsJN5d+wf1WgpL5GQsqiTIS7DnYiWBHndainPkZ9gsStgJmxF8Tf8vDHfFLAXIFMuGVws3JLGMvut+zLZ0V1F9jf43dDM23cLYm3jPirni4xeGt7165Zxs424bnOfGu3fNV4N2C2XX4UkbdDDvr8HyPvX3orH1nA8MNDG7B/Kn/eMvCFfafBfNr4F35zmXg3Yb+ne+sw/lVcHbpnt3M5zeuc+mf34Dz2/DRlf/pW+heQf+t4PElfHwNnavQu/LP3/Yffy94/DZ0ngL3OvAvZ/OrwPvUKny0Qs6KBNfQ2ZBwR7wNAldg/gyd3fH5HXl8x87WbL4m8zWf35GzLZ5tibMmsx3zMjjPwtkWujs0z+jZjj3eUW9LvdwEWQy2Jsg1KDjY43nJ/YIHO+ZlAhYyLLnbaVxwXEhaSFwqVEtQCbcRfithJ8KKe7kIc4F6hUeOJs4nLRqNKoU6S3sNK+7shVslvFvaIdFTpMZIdZoeYjYl9Jiq+yfJ+CQal3pK4ilKTsvFtFR9QoaYdhE5JHyMeRPhJoZdgvqIVAmpL2wXJ6ONRoVb4dcCHCR+HvFjLCrDu1jWCpckrCluJakNLEzQRKjSOKNBI1BvaKHCOoJF5O+T4PglWyagMmjHvDYVx2XUCtIKNMays6yzeEpop1FvWW1JoeEY0YOEJ4VqCRpFD4kYYzhY2lraajIlrImCPgo7jfaaNxE/JHx6WXcJbg0cEtZqNBjSadTocEhJm7Bcw9KQIVG9pJMV04WuFXwx/asMqgQ4RKKzdLpQw4K3CWti0sZ0SHRjbRnZ9sJcx+SNLy2/PN5e/O0Y/93h/O9L8uvn818cH/18cj8+JL94eP1HxZvvfH37arpL9TZl9YUcLmwb0zYmTSJWKOwS0Rh8SNRpaXtLahFMMXtYRodId5q3hnQadhq2BtUKjpYfYtla0ka4ti982vwQqT5mmXDHiLaatrFsIt4vTB/RSgZtzIdU1AZNT9RwoY4J6mJcxHyyctSyNjJP7VsL+d0vpl/77udfO1x+82fPX/7V9/nvf0D+44fnv3149PFp/vsPXvpZO//1B//ln4f/48e9/8k9+OXR/PaD6OcH8cOV7t742tXXX/9i+nShVgLsliRP6ZTwPXEbC0dLa4VLiQ8xP0a0U0Fj4LDgQ0wb4U4ROCxpY2Gnwk7BPubj0oyJnCI2WTwY0FC3k+C9lI+G1gKcUtErVLPgBeY9GHyIcW/RkPJ+wTtNJs1OkRgYHiU9RqJmcIxZb4NjKsfEjBEbLBoTUqowY26lUWV4ScLJ0lqAVrOK+TXzTgkZddBzt2azUoSFRJMiJ00r4jbMGRWqeXjnPzokqlOs5aTAXitBI4NjQloJesVyjIZIVySssXeISanCVuGagZw6vSWj5j0jRyvuNR0pqnFQwlnH3FH5ow5qBUqNMgN2MsgFyGXYWJSLoFSgkGEhUS7xVXC+k0Fvac38TPh7BjbI30JnBZ1S0BL7GZ3n0s2Jm0Gn5OEWu3s6X4PzLXRz7K+RtyNewbxShAUNWglz5pQG7gW8cs52vrOFfinRjgY5hT2HLfM3+Hwngh3ycuRmZJ4JN2duJYKcgT3ycuKUyt9LZ4XP1uBxQd1c+Fvm1ZpUAu2Fv+FOKf1S+RvhbGXQcJCF813orlGwpn5G/IL5e+7lwi+1nwkvZ6CicAvPM3LWkPkO+2vq7dFsHby04t6N8FfAuQ28G9+7850ddvfYuXE+vQpnN2B+hc+fwZdW0Ln1z1bhbI29LQtXyLsBzi1yn4bnT6FzFbrXyFthcOk4V553FQaXnrtF4Rb7z8KXruDsynXePn/8LJhfIecKza7B+RX0n4XhU+A+g4+fgsc30LsOzq/A/Ao6bwWPvxM+fgd6z2bza9//1CY4XxP3Brs3oXsXuit4dunPngbz69C5Cd074q2os6LuDZ6v2HzH55vwUYadNT2/w+cbMt9gZ4OCHfN29KUMP9qgWcZBptHehIUGBfNzPK+Yl6NZgWaV8AsFM+GXwi85aBSpNNpzv9BBpcKK+xV2ahI0PCipVylaSJxxrzPwkPApFq0lfcw7Q1sFOx0OEZ3SaIyTVsnW0MbQVtPB4PsEnVIyLVS9iNpUD5E6JOa0jKal6GN8WPAxZUNCDwlubTAtRWtJo/He0jw1JZMHZQaJpojWitQKNwq2Ao1GdJHasXDPvF7jRqFCwiaipUJb7O8JqCVuJOo0HKKw0E71Kn7+xkV1AVod7sm8imAXs1qRRpPWki4ilYGtQYMhLxqCTURLiRqGWkVKRZskqgwZIjBGtLa4NGEb4zYGdQQqTXIl9zxsFawNKQxqI9xZXEvQqLDVoJbhENEiwnnEmkSOiewMrQ05LeWo/Yo6vYW1CbuI9BGpLOqWvFuKJpXdkrUxGGNdx3q7YPsF3Ud8Zfkbr1/85Y/qz/3sffdHufuPLf3N9/1fv/s/flKf/2K6+PXz1z4qvv3ma7cvp/nClP8fS++5Jed1pWnqHmatHqOpEoGMjM8e789nIhIAKZIypERJFCmRApA+w3zeR0QCBElRrtZUdXd1t6pKdCIlUqrumrnC+QHdwfn37rX3e57nnhruqel+/OSldP+c6L7grSVDxKeFuj1JByP2EbuNyU7ip7F8L5a3hj5Ndadpo/GUyDFSlcKVgW1CdwvTGdUpdliI3YI8uWf6mF9Td3igh6WuNNqfqP2JbmI6LMW0EE8X4mmiDveSXLF1xB+9aN95/cU3H7/x42fbV/+x+f7nH9z7n//A/uO3//vHo//vv3L+8uzv//q+//Vv4X/85u6nk/PJ7fIv/8D/R//6vwzffu/0lfLHr/zi22/+MP3FPfpzcbyNaCPYbhF1983tg6QWYCP9wsCcBIeFHiM6JqyPaR/jMWUZ97oI7WK0S9C0oK1Fk8VTzG6XZrcQpQ67mO6XYpegnUW9giP3Ohb0Fj69r4aE7k9Uq2CvwG3Ce+53OhxS1mi4i+VhIZ6c8H2ER40HSzrLppiPMRgsbhW9jfmo0T5lnQJDRLuYNRGbFro35DYRkya7CPY6aGXQMG/QsFVehp3e0FaCSaFBhr1yxwjfLnSG5mvoVJIMVhY0bBScYnKIScX8VpDBqsagXoaTQr0hlcGHe3afimvn79bI7SLRKlKgsJe0t3RL5o0KKuo0wu8jmAu/VmGlw5z5OQ1yEbYxKwTJBd0yUBmaSXyGjq+l30SsEaCQQanAGvkFgzfELyTuJFyx+Y1wa4W2xKsUGBPS26Dk7pY4G+xUArUSDRbXImywN7KwEv6a+xuGCoo3OLgm3hV1NyLMyHMhUlCq4IbOVuS4kWFFw1aB1sINnRcinCxrWFgyv5DBms7XZJ4xb8v9QoaVgpUCufJX0t2YYCu8SoelDDuNCuxsgZvBICdBrdAaHWfYqWSwEfMVmxcCVRJk3Mn4cc7nazy/QrOS+yvoZDIsZVhBN4PBsbIaGgAAIABJREFUCgYZCQoJMx5e+ccbDM9D/zF0H8H5eTC/COdrFl5jb8VApsIVmV/D+Zl/fIn8LYY3ILgM/eswOPfcy8A/Db0LFFwR/zG4+zicXUHvzJtd+vNrCi4FvKLgAoNzBC9IeEHnj8Ojc+j9wr3z2L1zAZxL7J6j2UM4f+S7pxB8Y029NXFWcH4VulfAPQd3zuHsBjs3yFsTuCbhDT7eUHfL/WtyfEPnOXU3eHZD7q75PJd+KfySeRlzN+w4o/OM+5mEmSaVZq0kFfFK6hYiLGjQCthqXGtYCC/jbqZgpYJah6WFdUwagyrutcwveVhKkLOgNarWpLawiXFnUR/hXcJ2mkxa7BI7xmqKxZNlPEay1+TWsn0sx1Q1luwSckjpFNMx1btI3lr2JBX7hegs2if0diF2qZgWotXhGIHdUjSW7dOoj2VuWR+bp7HZx2Sf0n0sakVrjVtDBiuHSJYGFxZ2MWs0yHnQWloLkNGwlKQxeBezQ8wOMb5NUXeCt4nTLLzaelMMxwQWGownNpOgtrBLaRmTJqGtxY2h+xM7JKKLaKdpoeBgSBfzOuFjTKaYdwtRp3hI6W4p24SPCzXEqjaoM2iIdBfLXsOdpodYjDGZLL2NzSGWu4XolqaK2GjJFLMqZruI3yZoStDtCW9UMCRsvK+aJe8WsrW8i2mbkP0DuzsxZULWKSwXpI5Vd5IUr95/vHr3B/8w3vvvt+bfnugvfxl99Wv85w/hxwf+yUF9/N7i9uq1H728Xi6qhdnEsLpn+mU0LU0dwULDPpFPXkybSA6JmBJym9KnC3aI6G3EDprcRuw2lpOltYVtqvcniyHhw5JPJ6JP5LBMukjuUr5b4vEEj/dEvaDtCWst6WM+LdT+RO2Wqlvq3NIx0bkVD+/ri599/6frt1//YP2TP7z38le/Uv/+W/+Lp/LPH+Iv38dfv8e+GO1X7wVfvHf0xTP5P3+3+MuvX/zi2Uv/3P/w9uz105ffeiN+/Gqc3dfNiR7vq87CxoLDiToktjSi1Hi/NLep7BNSRqSO5JCqLXUrjXcP7LBgu5TV0i+FW3JniFAX89KSOsKVoZ1lk8VjhG5PzGGheuFPCk2G7nkwsHAyeFBgl7BdyhrhN9LvdDgq2Au/5d6zE/NkaXMZlDZsTdhbMC1pLsNdInYJ26VminXPwMGw0dKKe6UAfcw6DfcJG2TwNKZ7jXrqHGJcC1Ax1HDUELfF3sHgUjql9KeIFswteXBI5NNENBK1muxitrNskLhloBV4MqKEYc9pp2Ct3MGCjgYtfv6bCvciLEVYW9gZ2JAgR0FGvSGh+1TdJrIRfqWCzsCahbXCjUC1gJXBpSSVlLUWtcIlgyvk1xGrT3gWgV3MNsRZkXmrYIGdDfPbWDaWVZbkCjQJWeugsGEfw1L6rcY59dfEK2lQErcxINdBo0DHw0qCK+qVklQYlAKVGq2Yv2JeLvyt9NqEZMTZ4nlOnVaBioCcBqWGW+4VLNhZ0UnScNRr2BqUSbCi/pbDSsJKBbkAhYYbCdcCbInbsqBhYEvDgvmDwaPCFYGFwJfgeIOcLZy33C+Ys1J+rsNM+GvqrJhTMC9jbi1BhoMtDisFS+YXxN0y7wrPbvDxhngZDjc4uEH+OXSvCLiA/iP/6AbOV8C5gmEmwYY5K+TdBN6Ze5wjvMX4ggbn0Dmdz05ndy+ge4rcR2D+KJifhrMLcPcaza6Qcw6c88C9weiaoAsCLkhwzbwbBs8h+Ll79+H87kNndkH8Uzh7iOaP/eNTf/6NGzK/Bncv3G9devOb0DsL71yQu5fobsbdjLk3eHaNZlsarFlww/wr7G2Qs0azGzpfSz83YSn8hs0LMi+4nwtvTfzailLzTOBSkpKFrQxrjQqFK8NrSWoRVMytuNuYsNKwN6RVqFK00LTVpFGoiOhWg1IGU6xKiRvNG0kHS8aYthLtjByMGeOkj8xg2G2qe8u6iD6NxNNYHhI5xGKKxWDxmJBxwXYRfi9iTw3bW3ob0ycpGxIyJGSXipoHYwT3Cz6ldhdHY0S7hNWWT7EaEzwlcB+zXtIhUbWlnWVPEj0udBXzRpIxom2MCxVm1C0peJ5eo6GDpZ0K9hHsI9ymcDpBuxM8RnCwoI1wm/BSoTohW4vyiFYRKWRYa7I70VPKe4UbHHQK3iZkH6HRsjHCU0raFDUJapZiSG0X8y5mQyQ6SzuFD6npIjrGbIz4GPPW4jGWu4hPinQGNzFpY9orUHF3q0DGw1aBMSK7lDx7IJ/eM+NCH+5HYyz2sR5jXmk0pLKNSaFAE+PphO9fjKcHy9XCXH733msXP/7u/7hNP3vm/Usff/0r/dUv1Ve/pJ899T97cv+PH/7wV8Wbr7+8WtrM4uaeGh4kfWq7VO1P7H4RHe6lu3tRl9IuBWMKOgOHE76P2SERUyrHSO1TczgxZcwuLBpfSQsZFModlqy0tItZG+E+wdMJHR/w3X05JLSPxe6eOtxTfcJzw69jdvZy9NaPHrx19caPf5d/5+Nn977+jfqPX4d/+fCb/+ujb/77h/5XH7p//uXszx+Sv/4y+sv7+NOd/eTp9z59/8Gv81fqd99+9KM3vrd8+ECPryzHB2a4p3MBO4sHA0cRvpfK21TfxmY6sXVKmwiW+Hjg3j5ljSWVIZUmjWatobtEHGI6RqCRXiOCQoVbFVYWjffESgaVQvuEHxI+RWTUcK/RJPGtZjsBauLuNZkkaqhf8+BvWNkIjJb0Mqjx0bOUPkl5q0Alg8NSdAlqUlREoE1Jm7Bc4pLDJ4noNW4V3C9IZ2FvSKdJw/29Dp8Y0DJnEkENZz33Khk0AnY47Ijfa3+fgsOCTDHMyCynXivCUaJnJ7ZXeFCgE2En4GjoFMt9ogeJBx4eYrKmR7UJJgG6cN4iZx+x3opWk0qEFfcKNu8EbAUaIt4KMmo6JWx/X++WstOskijnXmVQZchzVnnO/dbCfSIbRQsRNgkrY95EdCvDNQ0KATtDe4NbTnIGNyrc2mAtna32SxuW2s/4vJWg0WRN/Rz71+7dC//uFZpvhbcmTs7CS+/o2rm79o5X4WyD3VKggsE19rYmrCJQUjfH7g043lJvS7w1nmfSzZlTYa9iYUnDkoZjRCsZrqm3kiCzJJMgE16hQKVRrXCvWM3gGvql5KWUpUJTyhoRNlJUiq6QuyV+gcIaOQWe3Qg3N6SUbENgJmGrgxV6oRBBTtENCjYCbRXKBCgVuEGzDXHX2LvB7jmar0WQi2DF/EscngWza3C8AvOzwLkk3iV3zvDs1J9dgPkVnJ8j9zENTuH8yp/d+EfXyH0YuKd+cAXCS+icgrs/d//ujLrnwL1wjy995yKYn0L3DAXXxL9G4SWEj6H30Dt66B2f+s4Z8R4h99J3rjznG2fwhV/4//fj8M4ldM+D41N454y+cElna+KuyPwS3r1CzhX0rrB/Rb0V8bfIyZmbS5AbsFVBocOGuTXzah1mwi0laBWuBchlkPGgoMEgYaNAruCGw4yGOfUK4jYi7DTu/3a7QwXHmaat5cNCbCO8FWCyZBfRUsCSklbwMea1RaXGXWLqSNexrp6DlA07aHmweh/JSZO9pVPEulh0MW0saiyeIjwZMhl+MOTDhXmS6i4iQ0R2Mes13MXkNpU7a1qt9ks9xKK1uolsHbEuZmOqx0gOqekSPi7YENHeit6IXpI2Yv2ClxaWCpYc9ZaPMesNzpnf6nAfsTGytaFdgvYLMia4i1G3oO2S1wYVBpQRaSM2xHyM2JSIJoJ9gnYRaRlqJRwiPBi8M+KQ8HEJuzQcFqQ+UW0aj6meTuS0lJ0lg6GtAZX2phQPMexjNKSqiXilQatRZ3EX4z7CnQKtCbuUFjqsJNgl0ZTqLqJdJA/30zZijaW7+0mX8jZl+wfR7r7Zn9hdqpqIdPd0faK3C1k+SC9e+/ZPy3fTX23v/Hrl/H5wPtv7f/5w8f/98/Efnx39YXzw8eGV4fSH3ztZJ6Z/KW5fitsTsz+JDks9pWZIbaVhF4t+IYcY9xGpEnyb8PeWelqqpyfxLlFFjOvvmv3j17qfvJoZ0Kbw8ICPCe0tHGK6X5ohEWPKD5F4ci+dlouN5Y80fOue+tkbr7yZ/+y1f9ie/H5MPr8VX334zT9Mf//57ujrW+/P7+O//Pbv/rBDXzyN/vob9edfvfzlb773r7cnh8c/yt/+2c9eeue76cVSlZEqFqpKZH9idvf1tKCNgrUAvQAHg5/EvNOo1Xj/UpwJfzCg12GGjgrsjpp0Go2JHKzoNG8E3Ufi6Yk8LHgXiVzCjLiTQlPKNsIdY9xHqLOgt+EYo97gQyw7FjTMGWN4G4u9IhVyaubXIqiZu4/x7nl1At+dtL+zoJP+3sBdhDsLuwj3Eaks7GJea9pJPBlUW9AYuE/kLpGjVVsMMub1BjTSra03GLTXsEB3cjmvI9jycNCoZLNBzkfh99KdLJgsr4l/cfTNXuDRik6Tmvu7hFUiGCPSSthKMEaoM6i2qJLBpMJRwsngXSpqy0uBe8V6g3Ph1iooeVDycBfTydIuopVFjcG95ZVCOQ/aCNcW1hZ1Me5T2iY4Y0EpyZY6GQvb1KxVuNVhG4lS0IzjnHu1hBscXjP3RrtVhEoRNhqWMtxyd0vmbUzWKthQLyf+VThfI3+F3Q3zM+pn0ClxUAu0wscX4Z1KhDUDDUeX6G4dgV1MOglLHmbcz5mb0dkN/vshgr1EJXEq4TY2bGJYmTAT/loERUwqAzfEyZhXa9ga3GrSaZqx8Ar5heS5gqUMcxJmglWK5ixcYT9nZA2dDT6+Ju5KgFzinMFKgi1zrtELa+ZXhm0EWHG4kaQyrJRhTt0N8jY0vACzM+ycE+cSzi6psxZoTYMbMNvA4y3xMwluhHfN5jfEu0bHV2h2geanyLuC7io8vgmOHwezhyg49cNTz7lCwTlw3/XvPvJnj93ZqXN85h4/nM8ezeeXjnfhzU8D92HgPQ69U+icBrNHx3cuUHiG/MvAvQrdb5wG37rAR1dkfgXd8+DuBbxzRY5u0PyGeNfYvULOmgXX2F0xLxN+Rt2SuQV3ttzbcDcTfs78inqtBGvmXwuQa5TzoJFhq/xGgUbAlgWNCCoFch4WEubcL0RYazIkckhYrUCpQKFoZfkQ8zalhUWVhKPENQ9y7neKdpq3ljUxqS3qNO0i0cVsiNlk5S7W+8j0kreS9wrvYtIZWMWsSVhj0C6Wh0h2EWti1ongNhaHRE6G3MZkNHAwaIrok8RMRpYKdgndL9UYiV1ixlh0BneaVpLUmtYRKSPQLtl+oXaGdYY0MSs0KDUYUtlErI1pG6HWglK7uZzVEg6RLThsDOxiOC1IF6EignVExpi1Ca4XpLaktWyM2GhRn5A+xY0OGsNqTfpEtJHsI7tfqCnFbQy6lPSp7BM7LKL9A1Mov43QkNAhprtUPjmRuwSPMelj3VhWRahfyj4mh5TvYzpY2id8TEVvaS1RY0VlaWlxFfMuVhsR1gvevhhnCSwT3CSyTfW4TPpItzHv7pv+nixjVi3T6n56+p3kR+XP7/22Zf91pH/Yqa9/Sb7+aPanZ+6XT8Afhle/+tUr/ekPH6T5/SSPebnk3VI3EW9TVRraaHRYRF2kRivGWNWG7BJ+iEVnSROr6l7Uv/nSk8sfDw9fu75HqyUaTuCUwvfuqf1CjAvTLeN2KXOD8lic349+/uq9dx7+4I3sp9//6Oa1zw8PvjjYzw76zx85nx+Ovnp29OWz4I9P+BcfBH985n7yhH/8NPn4yeK/NN/+1c33rr//5hvJ2ctx9iCq77HmJd0+iJtUVYnoUrmRfp3CMcW7iI6KlNDNgqNBw0Y6gw4bGfQyeH8hpxhVJuwNnyTpWTAZ2mpcStrHtjdyZ0XPSc3plvm7hDc02CU8F15vQWuDIQr3Ke1j1qZyWtrewt54fQz3sdgpMipwSPGTBe8NbiyZTtQQk5K7QwR7C2vhTxodIrqP2C4RGfZrjbtYXAKn0mifst6Ap7EYFe00aRR8dt8MGu4sKZlXKq9LSKtAp0FpYWHDWgWdRbsIjiLYSTzwoON+SUHLQSeCVuMmUm0kBoun6G+TxxSR1sBChYVClYYldQcRdArUzNlZNEW0EqhVpBGoEqCzoNVBzb2aO1NEW41rFU4RHWLaxqI1otNhbdzceG0M2xgVJiwNvYJOG8HWoCZlmQ62wi0lqBQrBFnReaFhKWkTs8LCQuOKo4qAVrMVCwuN1mSeca+WYS3BCjkFR7WkpYQZ90+dOxscZNxvUrzlXqPCQYa7SGyom0l/SminQa1Ao0DFnVrOa+MNCRksqblfy6CNSW5gpsJchBvi1xo1GjYabpm/pUEpQCHCWoJKhSsyv6JebvGWhTnDW4E3LLxB7gV0NopuJcol3Aq4Yd6azisZFthdY28rwxULb7C/Rk5OwoyAkoaNCHPmrZCbc3iD5hfh7JI4p+T4nLlX1LkEsyvvhXV4dBPcWeHZisy3JFhj7wa6awyuYXgJvA0KMhzcAP8a+lfIu3Tn587xWeifI/8czE69o1/MZ49d59RxHjnOmetdu/65614A/6HnvuM5j4FzCZ0zd/bQc9/x5pfAPQ+Pv3EFnBvsbmhwFTjX4fEKza7BbE3ADfauoLPC/oa6GXdz7lXKW+GjLZlt6HEmw1yCDfU32K0UyGR4RYK1xGsebKlX8bCkfq1wLkApw17BToOcu4WEpQgLFbQx7hNUWryRQWlhG5HWkj4mdYIqGw4KDhLUCtSWDJGoNW00azTsLdwbso/EoNhOi73VnRSD0XtjRykmTXYxrQ3sF7xQQW/xPpZjxFuD+ohMz0/lGh4MaWUwWLSP6Rjx3qre8kaDJiHjUo0RvU3ZzpLBkDFmpQ5LAXpLW4vHBX/O6aw0GlLeaFCrsIlwt+BtQkoFeoPHJc+1V2lcMFgwpzZBE4PO4tHyUuJWs9GwOsZ5BCuLu4iOERpjUFlUxmyrwFqGdUS7WLaxbhPbR2wX0/2JHlJ6G7MpkbmmXSwrQ2pL2oT0ER2tqCWqNKotGxLdWtLEoF2wNiWDhoNCQ6K6RA2WVtS9AfNMhXWEphPRxqgyaFiKdsmKhF4qp7uv2kRuFS4TWadyumeGE9snakpNv4yzRFapvfjui281j1757xP6L/Xy0yf4s4P460fiL790Ph7cPwwv//HDtz6ofvydB6vYFEu1TXi3MFUiq5gXCk+JHBJZcdhHvDCwsKiSdHdvcbaIL1+937x+crEg+X3VJXh3X5QRbGNWRaxK1TbVV5G+ehD/5Nv2B2+/+kZ7uvjgavnJXn/xlPzx9pv/up190ogvn935ZPzmZzv/i2d3P93jz2/TT5+8+tmzV/6p+e77N9+7+vFrP1w+/E6cPZBVStrE9IukilC/EN29uEh4b8nTRNQqzKXT2HBn6d6QCvs1R1Mq9inbCTCIcBfB0cJGu4clnBLWirDGTseD3pBCgiYibSS2EOR+2FC0ZU6h/S7CQ8JWzC01qBI8JfQQq5KhOhaFDBvtjGlYWlAJ0IlwZ+AYhTWe9Yq1VjcS1dxvNepj0hvUKVJSeLDiYOkYsS0Lu5SVElwFx0OiOo1bBQ4S7yTqNBgsuE3woMJRk16gmrqtCnJ4NEnQWzxYuI9IrWFn8KDQKPBOgkNC+0jWEo4Rzg1ax7yMWW9wI0AlQa9hL4JOwYyHrUEFmh8sGTXqNWq533K3FUEh/d7imgWjZb0hvSatIlvmZwLkPGg1GC1qFawFaHhQ4XmjwlLDSgS1CEoZ9AvVJ7SxXsXdkrmNeU6NDUqFcgkz4WUk6GLVGNIYtOFgQ3GGYUbDNfeuuFfHtGB+LYJchFfIX+EwYyAXwZb7j4P5aXC8FV5lQS7DknslnmXYKyTOFWpjWhmYqbDUIBduwZzW4FqjLZ5v4fEWuX0kS8UqRWuBKwZz4q2wkymcGbSlbqdgJcNWglbCSoQXwZ0180tDMwkzCTbMXWHnGjkr4q852AqUS5zx8AYf35D5loU5Q7kIM4bWINwGbk1wBsHKmxfE3XD3krgrDjIZrODsEh49xLNL6l6i4/Pg7kU4uwyOL4OjGzy7gkcX/vzc965DeOGHlzC8IXhLUIaC69DdwGANjwt4vIXBqT+/BLPz4FunwfE78+N3Z0drBE/do3P/+LF7fArcK+Kfo+DnoftOcHwaOmfu/Bfe8TvB/LF3/NA7+sa551xReEnBNQFXOLiAs0s0O0PeNfFviH+F/S0LCx5mzF2z+ZbNN3S24ceZBtcsWJMwx94NObqmx6WCJfNL7ucsyDnIqL8m/op5mQwq4g4y7A3MJa40biJYR0EbeYVGTSwrjUsFG0O7iDUxbi0YddhKv45QG9NWkUrhSqEpIk8XbGdBp3Fr2KBoKUgj6U7znaAdCweDxoi0Fg8x7S3epXKKRalQqWAfkU7jVuNB0UnxMdKDYVNE+4S1Masl6i2vIpZb3iay16gSwZDyNmWFhZ1lo+W9IbXCjWKdFr3lu4hOBrUSDDHrUtrGrBR4inWfyCZmfawKjjuDxhR3Ea4UHA2/jdSk2KTZEPMxkb2lY0SmCA8x7BNWapYJWho0pKKPVROZOhGtJZ3FQyp2C36I6H6p64i3VoyJbi2rY9THeLK0lrixbFw+FzqhJgLtgjUnrFGg5l4ToSZhvSYdB2PM+4VsUlpHcErwPhVDzHLpNwnZxnhrURvx0rCNwlVMhpTulqbQvI3MfpmUsSxiu3mw/NkbL731ZB3/KkP/kJP/Nuk/fkj//EH42SH8/An+0/uLz57dLx6+8WCRnyTdy2l/b9GkcWFEHYku5tNSj4nIRNgmZHpR9akppHrpm//pR3B2Jrxcw8GwUZMh1e29RZmkK6V+YcXPH0SP3nn9rf78u79rkt/vTv76O/nlB//XH/rZl+/Tv/4Wf/kEfnZI/t9/PPrsPfeL9+XnT7/z5/ff/OTw/SePX3/83bd+sPj5fbFJ2bgQhxPVn8jbl5P9/bheqP6E7yNya2kbgWlBBukPGuxOeJ/QXcI6EfQC9VoUAreaNBy2FrVRWJhwRY627M7uhFXC60TQSTAY0im0T3jJQatYJWifsEr7pfL2S56r8Ioc1xbv7qs+IqNlh1TVElY6aKw7pCATfqPBzqKdAYMJGwMaS6c02lnZS9RKUHG/4WGvRc5wp8mgYIG8UpAhEjfencmQ0YqCh7ul6hUeLRsTNlp0G+GceFOiBsNr4pX4eJTebYQnQ0aJD4a2CtQKHSI2KbSP2e2J7qzqE1lbsFH+9vlS15KShbXCT1PV4qATcFqqRoOaBYNCJfVK4e8SOhi8RrOCOxl1chFmHFSKd0ZuiZ/xoLNsjPmQsi6GrQZjRFrl19jZG95wstNiZ2iJnZx6fYx7G7TCH0TQiHCNnFIEGXVajVoZlhRskJsLPxP+moFM0owFKzK74fMr4Z8Tf8XAVoJckUqxnIENda/wLNPhBXQu4XzL/A31cwk3ZJ7hWUb8LUe55YWhGx1ccydTfmvCLXILigoBttzd4nlJ3E7CgsMtdkvi5zgoWJAxuOLBih/n7LiV4WBIK1ErSMNxTcFVeHyB5isRbnmQEf8GHl/j2Zq4OfVzASqFMuqviLfmcMXQlqENcleBW2LScFYxnFN4DdyM+RvqrGiwEWGmg4w6Gzy/QLM1DjYkPA3mj4FzRbwbOL9G82vkXgbuOy/cPXXCywBdYXgWgoswXBN0CbzH7tFVcLQOj26Acwm9DXGuwruP3ONHnvvYcc7c+ZnzwuOjbz507pzS8MKA1Qk7i/Aj5p1h95qEFzR4zJx3wfFD5H/jOnDPgX+Bw2sSnOPwEsFrEF4Bf4X9FQ9vJLyh4Rq5V+joks7XxN3gozU9uiHHF8RZ4SBD7oocbfi8kEHOw4KDLQcbHhYi2DA/536tgl7CnoU9BzWntWK1JrVBpQlrAzsFWxn2ERoT0VpWadhHuJNuI51KB60GHUet5qWBY0x7A0YbDhHtYjIZ2HEwabK3ZNCwt6i2YfNcIW5pr+lo/yapz1VYatBFcIzooPk+NmNsOi1aQ7oEtQnqlrxZ8NriMZaj1YNhY0yHJWsS2iZqt7BjxLsIN5YPWo1a9ooOGnYK7hO1T3SjYP88iiLeWFhb2EWstazSqLWoj0ll4C7ht4buFNxbOmi2t6q3pDZoSNhuIaZENJq2Rgwp62M6xLKLVJvQ/m/bKrJfsCkhU8pbSxqDxpi1BtcR6mM6xXKMbReJcSmaGDUxKjVoLW4tKqTfqKAzIFNgjNUhNbuFGlJZxKhe0CHCncHjQrQxaSJcGlxrcru0h9TmHDcR7RP05EFURaLUsotMmYpiaeqT+GJhHr71vZ8/XSW/K8h/bvG/7uEnB/71r8DXH84+3nmfHl778tc/aM4efufF5sVFldrqJG6WtknFtQgzTcaFrQzvF+rwbdMt1HgSZSoY7qvuRA8Ls7sfV4koY315krz18r133/3Rdzc/ff2jzWu/H7/31a/Ulx+5Xzw9/vKp+9VT97OD+eqj2cfD//Zft3/3+5Z99uTk0/df/Kfu1eEXP7l67e03kp+leH1iutSORj1L7a0VTxbqyVKMMd0/0Lt7corZE0ufWDSlZEzpIaW7hO3vmUrDIcZDTDqFagpbyTpFKknrCI0L0hjURqC1Xi2cUvhDQoeUNRa1Eu4MHQ3aL3ijURfBSnttTLoE1QZ0Mc2Z14hgH5MxAk/vi96AIcZjDFvptyLMudfLYKfAIMJOB63yB4P2qSx5UAl/MKAi3qBxKb1a+7uYlNTJebBf2gz5GzjfYKdUaIrZIeHTwtQaDRbtDaqYP8V0l9BBhqMKeukWbN5oNGg8cHdvwp0lO41Hg7bcv8FOr+kUiy7GpQ6mhI4aVsRtNOos2Sk0CFyRoDOoNagSsDek5n6n4KToxNEoQCeDXIaZoqWRpVaFok2Ex5iOES8kKhKSRUEV+UMKe+M6N1QkAAAgAElEQVQNyus1aBTtBK1I0PKwFaDg/j5lBXc6g2qDSgU6i1oJGhb0ElcCbamTc2/D/Y0ipWUF97bKySxcS3DD4TWGGwprRTqNGxmWEqyIu2HeBTq+wU5O/UrADXNXZJ7xoDZ4K8BKkVLRXAS1gRX3W+Z2HOUkXFP/hjhrMu80bJlXMH+Lj1fhUS1QI0lG4VbBK/rCJbqTM3/UqOGwk7RAoCQoY8E5On4Mji/D44KjLQOXdJ7xoMROrcLWoFoEW+w3Wm4pvQjdDfIz4N0Efk5wjoKGgxWcZ9zfcD9jMKP+RriZBDfUu4azS3eWU3RF0SPkX1P/OpitYHDhuzcwOA/8cz+4AuAycC6C4MwPLwA4A/4786Mz9/jam1+48/PAvwmda+CcB/657zxyZmeeezqf/eLo73/uHP2CgMcRelfPH2rvoXDeJnd/iu++BY9+il74SXDnLd/9xgrML/zZNXRu0PEFPLqC8Non68C7BsfX1F2JYEXdG3x8gWYXeL4mwZZ4a3x8g45X1F0Rf038nHpr6lxzf83AhgW5CDLhlSxsJGqY32Cnk6Qmfk/DkbOWoUbAkgelCnsLOxWOFk4WTRGpFChE0OiwlV4r3Yq7nYSdIJUijUWNBrnwGhnWEjQW7jQ4KDQq1Bu8i1kfoVIHQ4Q7AwfDdlY+bxl1FtYGNBEeU7FL5D6Wg2VdxPtUlgpMMe4XrDxheYKalAwJH2O9T/RhoXf3bJfozuopUr3GlQGd5a1kjcSNBI0JmogMC1Nr3PJgUmCQwRTBMSV9QsdUjglvI1RZ2MZ0d6J6SzoeThqNBk+W7zTrNOpiMib8kOrG0C4WQyr7BLcGjDFpDWotGFTQWzAluNfhlOApJVNMhoR0MS5V0ESkS2Wf6MbKSpMmZpXFrSWtRntLehUWFtQp62PeRKKNxLhQw1I1EcwUaFM5JuqQ8s6iJiZFjLuUj7EarJxiNS5MaVCbkN39qIl5Y2RrVRnhMpXVSVTdiy/vm7d+8uKP37v+7j+P6D/X8efP/I/3dz6b+OfPnE/24IsnDz5+8v3i3Ytv3+/up8VClPdVu5TlUrYvxt1J0sRRF0ddInb3ov5E5ykqUtzfV5ulejdmb7+S/Ohnr/ygfuen/9S9/i/7+NOD+voD9sen+PdT8G9Pg7/+8u5ne/D5s2/9YQy+fHr/64/uffYR/U3+6q/WPy5++vIr8scGbiMxxGqMRZvybqkbIzpFp4TvEv40lXuLp5Q8u28GGnyY6KepOtzT41IcHujbE1srWmlcyKBL8JDQKaajpY1EjealAqXw96lohNcrv2N+K+EQ096inMxy5tQKjgkbYzZYMUas1sHhgZmWrJVBJWFGQUHCnYYVmxd8Xkt/jEglgozMGxF2Fo+WDCx8GrFeHNf8zmC8nYEV99dk1mpvNKCXwRa90NtwiFAf4UoGlQJdRHLh1QqNllcs6BScFqoQYcWDJwlvpN9HuJXgELFJwUHB1sA6wo0OG+lOEZ4i0SvcalhZVOqwM3CX0DZCTYQL4WVoVjKvZH4foUa5JZmPCg0a9SbM8KzlQUu9VrOS4pqCSaNWgULBNUW9tbWRuUCVxkMi1tRfUa80qDSgMmFn4aiCKSYr5qzovJZgC49z5FYcbanXmXArj7cGVBGqLSyl10qYoaCWZEvBDXFbg2oJbwRcS1Rrkmt4xea5DttElILlBFYiHFOaMbfUpGJoi5xzMr9hbkGcmjmlcDPhr3mQKVAonGlScljyoI9YrfAWzUvsZtTJRHiJnQtwJ+Pzirk18zLoFDhoOe0UzTC4gv6KB2sWroiXMeeGuKUkGxheevMrMF9LsBLgGs5X2M0VWilQyjAHs4J5BfVbBbfIWUG3FKyQJKNhKeAVcNc43AA3x06GnQ3zLph7Sb0Nca/g7AIHpzS44d6VP7sIjm4YWEmylniNwuvAv/C9GwTOUXAJvKtwniHvGvgrBJ+zzc9Q8Nj3Tp35o9n8keNf+s41DB777gr5N9B55M5Offex5719Z/au5z0i/rt0/g46ekSdt4O7b4OjN+bf/KHz92+4sx+53jfOgvkV9C5D5xLMV+RoRfxLAG6AdwWda+yuiHdD5lfUewzmF8hdYX+FnGs4u4azFZlvuLci7nMZ+Jr7GxoUPKhUmAu/4F7Jw5oELQ0rxUoJn89rJQlqDhqJGoUGSzpDWk0mxRoe5twtRFDzsKJ+SbxGoVrjjMNcklIG/XPYiwwbEbaGTJq01C+E30Soj2Bvw9qA52X2KaKjZYNlY0LHlGci6GJ+u4z2VhwS2cW0MrBP+WDxaEEX4yZhdUyqmFSp6BZmF/MxJl3M2kS2kRoMbwQaY7mLdWt4KeEUky4O64S1C9NostP4YNBowsbAYcmHlO9i3cd0iOEY0y5VTUQrGfQGDRq2MpxiNljSGrhL2GR5r2WtSRehQ0IPidzHvDcoF15n/FF4rQqHCE/R30Ki13C0bIhYb9AYsXERdcu40LSUqLW0Umiw9BCzQ0QGg9qYVJa2sawiXj8vosSkMn6b/O1VO0ueLlRj6VrBJmHTwjw3gN4+iNqYlhGd7iWNZblk/UncprxJVfMgak+iKrXb75z87PR733ly+a2nD+E/lfKz94I/DPyzJ94nT/6Pf+vYX375nU+fvX751jsPlvVLy/qluExUc2LzpSqXpl3GdazHEzOcJMUyLl9K1i9Fl288ePvd199YvfPD35Tf/vjw4r//mv/pfe/T3d3P9//nF4cXPt/jL99zPn/2nz6u8Z+e0n+9TT77IPrH6rUPVq9vfvKjn738+PWT0/viZknLiA2xOtyLnt23U0QGizuFKg0zA0oDO4ufnKgxYjvLni3104XZJbKLyLhguwXfRXzSdLK41X4XwVaBXUz/xiAxolOwwM7OssHiKaUZDVpNGhX2KtzpoORuJsJKw0KgNYJbGpYyGGLWqGCMeW15f5IMC9srNMRkhWYVD8aYXuP5mgeFDBsV7hLRSzJIsDNgsKDRXivm+4g2KszInc4GJfcz4jxdilaBMaIFdkseNBFoEtglvDdsjFirYW9hH6FOwcnSWpHG8oyB56S8G3jcRXRMWKlBZVG3EGMqOw2GGDUWNQaNKW0TUkekkmGrQI6dWoJawt7SIcI19weNe0UGCxvjTzE+aNppumVgTYOC+72llaaZxJ1lnSa1Qq0mtcKNRp2hFQfPt7iVRo2BjSVNhAs5r5W3JW6lyBWer8i85O6az7ZRuBF+IVGhYCWCK+Bmkm4lvMbHW+ZWBhYGrVm4CvwbFKy4U2iviUitea15zoKtcDPl5wI0Ahc83PKw1jDHxzmatcIvZbjiwTVxCwZLQwoJKg1KhXIOcuJ3IqyEX8kwZ8ENOtqwea3ChoGKhhvgVAxukVsQf4P9QuJWkjXxL5l/xoOVJDkjaxRehseX4DjjMEN+Tr3CwFMw27LgOSh3g8OrYLZlzg06ztlzJiMoDc413Eq8Iv4NPM55kPPwgs5/AV+4IrNzfOcUHF8jsCLeFXbO0PwS+WsKthzcoHANwDUIVhSucbDCzpl35yI4vkHemTe/gsGKBlfIPw/ds8A9C4JTP7jwnRsMz5B/jZwVdS/x8bvunUeuc+6Fjxznoec8BO4Zdk995yoML4Pg1Ju9G8x/4h6/4Rx/47F3fEXABQ3PsXOJjy+xcwrc0zC4CP0bHFxjd0Wcx8HskT+/QN4FcK6ge0O8Kzy/5s6KHG/xfE3cFXUy5pYMlsQvmVfJcCvcNXWeO6dKTXINMxHmGFacl4yUDDWStwYXKigkqDmsiFcyr5RBLUHDYc1xLsBGhrlGucSlxA0HlQSFBK3GjWGNIBnzcx2UUdCnqNdhr9Eo8V7jydLB0s6gMaK1QqUkh6U9pObW6sGwKsZdiscIjYZ0BtcGtrGsYtlGrLW0VniMcavDSgXDUg6JHAyZDOulmIzoNGkMGiLUWtimsl2YWsFGBq0GnUXN8+5WJDttOst2MR4jWhtaGlRpMES416DXZNS8oUGvwGjxoHCrSW1Qq8Eog9tI7jSvaJjLsNX+qIJew8GSWsLKktLiUqDR6tHKnaW9wq0RQ2IaiVuJeo2HiI0JGxO6S1krUSfxYFgXs8zQKmZdTMaUdima7ulSozbCjYFDzKZETLGaYrlL7Rib1oghFo0hTSxKK3JFNwzXseyXclzIyoApVYd7i/5esv3e/XfWbz/4zTb65wH/ftRfPsVffYj++hvwv35D/v3X0dcf/fD3T15887U3F/H5Qq0Xpoh1/+KyWOh2YerU1C9GZyfq7VeS7//4wXfWb772/1Sv/ttT/fGz4JOn5q+/I19+NP/ygxc+3TtfPDv603vf+njkf/mI/ekD8+f3Xv23Qzw8/OHqzTd/8uLjl+MzDRvDDrGpl6q5L6oUbk3QxfDpfXlI+aRRx4NBw3HB24RNC/3s/qI3vODBey+apw/MfmmnRI4RvU35TuL3YvEkIqMFTxdqH9FGgpL7twuyj2kjvZIeN9QdFehjtOHzXHqdAs97RFOMGhtWJiw0rBRtFCl50GnUSK+NUKHxjUTbiPcxrxTImTdYOsW0UuC5BLSPSCPxYHnDg47CvZH7Ez0ltJeopEHO3Q13a4vbCNXSq5gz2XAywS6iBQO9ZW2EM+K1BufSz+lxY0CtQWtwncgyoqUKa+WXBpSWNJY0MhhsOMSoj0jBnE56tQZXdH5D3T5hfcL6iDXcHy0eY1bysKRwlGrSsqZ+LcIhFpXw+xjVErSCjIpMhrYcDob1mlcCFxK2MWlEUDGvEmHJg1L4naU5QxkLn+dEaUDO/VaG+whVwq0NyhW4osdthDqDch1spLPGXkZQJWlr8UaEa4U2CuYq3Ai3iEATwVLADfBuoFdGuLJgw9w1AYVilYA19zPm5jLIFCw1yVlYsKAQwQo9h1O4K+KtSbiGQSFxpUAl/FqCLXa3cF4Qp5FhRb2WBY0Kc+4V3K8lbiTOsLf9/2l67yVZj/NOE1ewewGjEXC6qz6T3md+pqr7HAACvURSpGiA49qU/7yv6u4DQwI0mgkNNbMhjWIpkqCHNNqIvcD948zeQkZGZOT7/n7Pw8Id9Q7Czw0qNRscLyTcCHrD0ZrDjKNM4FzBTIR7Em5C7waelRYXFmca5BwcOD5ItuXhTnilgZlAWxweJNxJb6f8tUQbyXfU35H5lsKtwjd0tiKPbthbK+btEDxQtKbwhUArjnY03JFgReCWog0NtzysON5hfy/RNfE3PFgh/wr5NzjYYbBGwRUKrjG8wegaB7cM3opgxWc3fPYCvXUNz14G8+d+8NIPnoPwGQ5ewuAKoStCrzG+Cb3nwex5MH/uz97YQW8n0A0Pbtn5FZ+9JG/d4tktASuKViK8Ed41Plvj+ZYGaxbewPAGhoVCmQpW7PzAZ5X0MuHvWJBLXDCeYVApr1DhXoKDBlXMasdz7hcGZApVUrRS1hI1GjdalgJ0DtcGlRK0CjQqbCysDeoMqTQqDGgsbKTfGlxpXilaCNA62sa8MbRzorSkiXGb0i7hnWWnRJ+ceBWrk9ODo2NM7hIxWDpG9tVl3Dp+jGznZJ2K6ZIdYzhoPjozxGpcLLok7iM6RKSPaJ+y1uE+4eNC3SX6FLFjJKbIDLE4LeXdUo4Je1hGp0XSON1GrItJH5PO4TGiD7G6T1xj5XGh7xZijNlrA1KhYRfBPoKDZpMyD06/SuSY8ClikyNTKmpLxkS8urRDxEqFGkvGGE0OjQaPmtQKlQbXMa8iVVtTKdZHrIlpG/HB0KMjp5ieYnZMZeVwHaG7S3NauNqJNuFNRIaFbWM7JHpMRZfw6cL0qexS3i5ks+DjY9Mv1Zjq2qk6MYWjVcTGC3d6krSXUZmaIVFDwoelGJeqisW4jO/feXu4vBjfffL0q8tvDc+f/GIQ/3S0f/z4/Dcfnf/5x+F//Bz8+8/In3789hc/++t/+fhLP/jrp5dpcbn48L2327cv9o+TzbuL77wTf/eHX/5m9YNv/NfmnV9+8s4ffm5+/yPxm1ezXz/Mfv0J+PUn4vMfmd9/Nv+XI//dJ/bzj9/740+//qsfvffT7Juvbi++/fY3Fja7jMpL3V0kXZQMNqq43FM8LF2V8DplfSIfLqKHC3t6rO+WZpDkuFBtKk4X7i5xtSKZ9sYU3y9l7+gYy7uFGqPXeyn5GiQ+WDZaUmjcWfxhyqeIdRHrIjJFtBWgjWgTozYOO4NqQ1pH7mLWW3qgQS7IMTEfXbgplseU9xFoIr+J4JaH3TJqNa85qCUYI95oOERkiGglw2OsT4keLO8N67Q8ILiNRP2VJ81lvGXgfwtjFGsUbR0/xfwuEq9ie3SiM+Tk6F0ijhFtDChkOFhyvNC5gSty3ixVHdPGwoLNhoT3qawjOsZkSlCtwzGWO+xlIqxTdytxpskOea1FYyL7hL922G3Am53mH6bLk1GjQgX1CoVLhXqLGwVrQzMCKha2HNwluha0kXiwbIxkZ3CX0L30a4umlNUaFZwccFhI9FrnXGrUCjgYXDqSR6hNaalBqcPTY90kpHIoV6yQstKitrRNeLsQmSI7CgpD9hJkGlYK7dH5ns0PBu9VmAtYKVkokQvSCpRRbyu9nUOZxqWBe+4Xhqx4eM2DgwQb7JVSbBHconCH5xtwnnFwYEEuw1IFhQh6xxsOKkEbJVvDDyLYUb+xrFJkS7zCoCYSjZGNQp3BOwZ2DBYK5RxkAh8k2LGgd/rA4Ut8XllSqLA0QatBp/EGe7cszDQuNd6zcIfBRgQ38M0tPd8pvJO6VLgSwQrDDQE5BTvq7WW45WCFwYGQgpANQRsGdyxcc7SW9IaFN2y+Yl7ByY7ADQ13KswMOTDyHAQvvGCH8AqBWxyuEbwB4IqAawl2Ftywsxf07Dmev/TPrwP/uR8+88IXBD6n/g/B/H0QfhAEVyB4Pj///qO/fO7NX3rBGytyvmKzFZ+vubcSsxv+1pqfb1i4YuENPV/R853w9sw7iPmazDcE5ZJXEmzx2Y7PcuHn0svkLKPzksCa0ZKGOTs70FklYGFAaVGjcCNgpUBhUCZxzvxGhb3ltVSlQJVBhYKFRLUOMz6vFBwcbTTMZFAb0Mh5xc+aKKg1KHhQqbCNSOVIoWBjcGVprlAfq86pQtHByVMkJk0aiXtHh5i0FtUK3aXuGJvGiMqwLuJTLMaEPlzwUdNRsVexOUWud2y04C5hx1j1sexiWUWyjtUpUpNlUyLHZdSlso1I5/AUs4fYnJyrJe9icVyKMcbHGJ8cmawcHO8SdPdY3S/EydEpFk2sM0VKBUZHJ80bTnvLT4keE3WfqI9idZ/o1ok+VeNC9491mZAuYqdUnOLXAwoxGVpyvzbouIwaoxrNO0sah7pE9k7epbq39JTIVwvdx2RM8ehgrVFtaZeK0sApYqNlp0jepa8RtmK8sO2FKhJep6K/1N2FblPWJXa4XOQxKRb0+G7aLky7tMd34+lCdhEZl7pLdR7TLlF9ooeFGy6iw7vpD55+/e3h+fL/uif/86i/+An84yf/+Q8fo//4L299/qH/px/F/89n7/3j8VvX71995e3rdxbv/82X//b5t75SfPC1nxbf+fzTi199LP/wM/yHn6Dff/zmr0b2xY/VFz9/8/9+9dZvXrE/frr8/ad/9dtPlv+je/fTw3uHH3zzu1/6zlfSl+8lu8TUxg4L07xtskSMqb1Lo7s0rqToIt0ksl/qaWlOaTIlqkvx6XFUC9bHol/wwYFTwvpEDCk7Jvxk+V0qxpgdl3JIxcNj83Cpx5gPsZpi0WlYGTLG7ORYK0lO4d0impas035rURezYcH6hPYR6y0aNakJbDiqBGwU6h3tFbpz4j7mtQo6hzuLB022s7cGRXqDR0s6BTuNOoNbQ06GdhRkyMtoOFqREf/vZn/xYmGfPYk/sPgKzQ4CtIY3DDXMb/lsMqgn4Oho5VCtUC/IydFBB70KewY6AaaE5yJoLcrYrDaosay2dExEa3Gr4UF4dUympeoTsSVeYUSuWcVRK3AlYGf4lOpGw86EB3pWGlAqOGh0l/BOwYKFVcS3zGss/uideANnGzavHR4tLTisDOpjekxlY1AbkQP3MnI+RbRRuBakFijnoHK0snhaiFbD2tIm4m1E+4j0CS8i1EZgdLCQsIn0kMaZoLWmlSZ9ohrLa40rhfPXLFgFWotqDSoNSwFrQWopCsU3DG8YLCUsJSg1zGV4YPM9m2fCv6XnaxWu0XwN5o3mexRusbfG53uGKkkqFmR4VspwR+eFxo1ljeKFoLnEhUIbHmxlmKuwVCgX8MDAgYFcha/h54XCOQtKFuYcFhrsiJcTUBt8UOGezXIVdLGqDSiFXymxoXhLQS7hjvobEt4wf8O8AwN7gV9isOewkihjYI/OtuhszcI1RwcB19jbUT+nfkHDNZ7tSbBlaMvJloe3zFvJYK/gjsMN8bd4litUWL6mYI3CDcUrHK6xfxvM1hDeYPgCzW6FtxLeC3z2HM6uQ/+l7z0NvPdh8Az418h/Gpx/EM6eh97zcP7D4NH3549+cHb+9By8cY3fvKVna+lf8+BG+NfyfKW8FQNX8HxDzzPuHZi/p96GzlZktudkQ+AGzndsnlmQS1BoetC4VGFFZw31OwEqPisFLCTJI3pQoGKw5qDRsLFoz+eFOG8NqCVulCw02StwMHgnYK1xq2kpSClAwb1SBrnwMxGWDmcWFhq+jkwUESocLxyrHWkiXio+WNMb3Vo2RKI1rBaos+qYuMHKQsDBic6gTrPO8MaSPpFDqvtEjjH58EJNjo6Gd1K0Gp5SPMSksqw2orWyi82wcEPEB8u7SLaxal/HbWN6t5CnSA6StZJ0jnQpbSLYOjhE5DWnZEh5n4rekc6AzuAuEq2To9WTljWnGYe1pZ1T4zLunegl7CWZEtMvdLO0bcoz6ZUadbHsHa1l2Bo6xbozrDW4t7R3suRwitUU6y6yrbN3i7g1vLN8Stiw4ENMqtdHF/FmqcqENRFpVThaOMW0c6R1vFvY7sIWTvaxvrt006XtLm1/Ed2/c9EtdL0Q/WV0fHwxXKbdY9On9HShT4/TcREXltaW1ho3jjRLWV5Ezy7sN9//6nf/4V79Yow//8j+8cfg95+k/+8/0n/7e/+PPzb//pn74if2Z8Xj/d+91z3/5i8eHv9iVP9yor/7kf/5R94fPkF//rH6j8/UFx+L3374F//cL/7XLy7+/R8u//zzt//l4ev/0H15eP+vnn3le3/99ssni+LxYniyGC7jh2XycOnGJW9jMi3VkPK7pX5Y2lOkxliOl6pd0HEp7pfRw8JlyhuX6i7Vx4SfFuKU0LtUvqaC36VqMHJM3JC8jp+xwaCPl/rjheklPi3llJDG0cGR3vhTBAeDHy5NaYNGnU8OnFL+EIspJqNGk8aNCHod3qWsVvOMz2uLB41ahmqGO4NrDU+JrFlQi3BayFIGowGjQXcxn5w4xuYUywz5reFtRI4RGUy4B2+9RMHLd5PrLyXbt911zHYJr0x4jMEQ+X0E7hekT2BmYMnZqPhkYKf9wZI7Jx4i+hDxmgYtn1dsVknYWlXQoBXBaEGlg9KAOsJVhDZ0dmBeo2mlUaNBb0ijcWtFpUnOgyGm01I2MTlIvzaoi+gY0V7DDZu/BI+23O8TfkxNH7HG4UrBLtX1QlQx7SxrJKxE0BlUMK9WsOSg4mFvyB6f5zLsE91ZWvJwjMzdwt2nqjeodriMcJeQ0eLOsYKDY6wGLVrFck4KSUuFShU0KhwcbmJcOpzJoJRhY0jneC1wwWBt+Br7O+Ln1Mt5cJDhQYK9AAce1Nw/iNlGeDfho+fzt3YcForuKCgUWsNZQbxR4dX80cZ/sxQwEzjXtE/YQXk3ZFZakWm6E37G5gUL9gxlkuYc7GWwkfPcoiriuYB7Ms+FfxCzTM5z5hcyzFVYqzATfm5UbvhBoFzy0vBcoT31dtTLONyLYEvmOxRuGb4VcE1hzlAh4Y7N1+TNDfdXBGwZ2FJvjc92zL+lsw2bH8Aso3BLwZ74GQ+3HNxyf02DHQV76K3JbGfRQcM19Z+j+Q32bsDsFgQ3GN1Q8Bw8eg7OnwPvGZg/889vgLfCwUvo3TL0EoQ3CF6h8Gl4fk3ASxi8wLPnwfkH5/P3Z8EbW3i+JbMV9q5QeM3gCx7cCLAV+IoFN2y+prMNme9YsKH+NXp0i+dX/mwX+ns8P8ig0KCwZCN4LnlOZzk9K7hXqLAw4qD51pGDQY2AjQhq6VXy/EDfqpRXGVhqUiqWS3yQ6CBwqVivRK90LviOhgXzGglKiXeK7bSoNO80G63oLK8MroxojGwjVke01Kx3uteis2xwfIxUH5ljupiieLS2UWKKZS39MRJdxKaEj6ltElNY1kV0Smgf4SHmneIDhyeHOw37mI8LfVrYKTFD4mrHKkMax/pUdoaeYnmM+WBJ78gUiSkWQ4QbixqLTzE/xaJ1pE9EbXgheWVobWAXsz6ig8N3jvcSdg4XDnWJ7CLdJraJRG1wa+gp1UMiMseGhPcaDBFtItlGrDFoR73CyiYxdcwrFY6pyBUsHc8jU8W2caJxtFRhF7N+ISqLK417xxtH65jXS1Vf6uZStxEco7CPYG3xsNB1xJtU1QvXpXZIdWZIuXTt0t4/ccfUNbFqY9U61yS2jMVxacZYjUs3XaR9kkxp2ka2T2ybqvHxYnry9rO3l99c//DiJ2X86zv4+T39wyfkT5/+xa/u/8//lv3lL0//6ZeT+cOP3/3DZ9Gv7y+/+OnFnz7jv/tI/MfP/vO/To9++xH+80/93//o7J9H9+tX4J/qr/7646//1/qbw4vvPPvG977x+PsXavskbp6kzSKansSlgpXFdxd6WvC7C3G/ENNC5YZNj5Mh0Q9pNCW6iWjpUJ/wKVX3S1c70sRkcHCw4MPH5tVjd0ptr/ng6BSLUtF+kQxLXTvYRfgUi1NEXqmWsbYAACAASURBVC346PC04A9P9LhUvSWd9e8SfLRodLhU/l0ETzbshD9pPDg8avDhUhfcr2VwXPDKhKUGOQ8agSpOp8S2Gq/ReaFgTsM2UsNFcmDgLuIfL22v0GT5YHltSWn5uDCtCZoonC5QL2fHVK2dWF+aw1eW63eS/TvxzqHOgN7h3JA6Yl0iVsSvJWs56k3Y6rCPeaNxJ4KOB70ik0GdCGoBeis6Dgfh1+Jsx866mPUxKo235+dbPq+dao0aJSspaCyrJMpFUBvcWNY6VmqYybBfqMKi1uFRo4b7OQ1aQ3I8bwQ6GtYJWCrUON3FquKgp2CyNCezgsx7iysBWkNyEZQSVBYWGrSx7AyrOGyN6CzvIpbroE14E/EmYqXGuYOZAY3Fo2UFR7mkhWKNJbXBk2ODgrUO6ghv2XxLZ5WlmYS5BK2lvWOFCGoNChXeMO9WgDUFe0YzhhsBauXXMS4tXrHwivo7RXJJKkOvgr/cgbdGQ1rFNvO3cgZ2Ah0EKjXdCHjDw72EmUJ7GeTSz/C8EPQgWEbDXIYbMb+Rs62GhWMHgXIFDso7qKDUpFQk46BkQanBTsCdxIXGOZ/nMqwMykSQK5QTv9Iw4yAjeMfIFQ/WFO0gOAh00GjLz/divqPBjsNMhGvirRi4ZeGaB9fB2S3wdhxnGOQEbJB3hc5voL+G4EDQhsEbCbcc3eDgBfWeo9mKhC/D4DkOn1PvOXh0BYOXIHwees+C2dPg7DWh/BZ4N2Fwi/ELEDyF3nMcvoDgCoCbED2fg/fn4I0tJtcouKbBLUM3FF5xtKJoRYNbha45vELzLZ1v0NltOLtF5yvqbRnKGMiZd5B+bsFBgi0FhcA5DQrqF9zPFdorupdob0Cuw0YFrQaZ8jf0PBdBo1Cu8cGyTPMDJ5mkhWaloq1glaB7FuYUVAweeJgLXGpxMLwxrBGok7RWvNK0lrSTsre0jXll6BiLwdDWqMGKYyL7RLeJ7WLVOzZYOUV6TNSYyjYhQ8zbSPWx7hPRprKNWZeQIaGdRkdDHhJ2WvDaoj4iDwt9Sm3jdK5wFcF+SZqE1Y7dxfohVpOjg4WjJXVEuhgPEW1j9mGqHiLc2XCMyCnVfWyH2PSxbhM1JvwuIoMKJodOqagdq2M+RLKPTGVxY3Bn2RSLU8THWA+xniI9Gl5r1Dk6xLxyeKdAEYnS0Uq9ZgOHmYFZKtuLpDC8ea1gSmQXySniY0QHx8aYn1JxXMo2ZeNCHRN6jOndUo6JaB1uE9ov1HTpGsfHRJWGNonpF6p2uDC4TWUfiSnWbcybWNxdREMkmpg3C9nGok/s9Dgd3l5WF0l9kQ5vPynf+avvv3v59d13v/ebT+m/fhj86yn41QP8w2f+n3/yn3738f/x+cNb//5T+sVP0Of3b/2y/8vfnOD/+jn64ifg9x/5v7qDv3l4858780/j3/xj+9WHp1+5+sq3v778YSpuHdvEolnYNtXd2/HxMh2c7BWuNRxjUTvSRbR3tNS4S22diiqhfaprx2tDe8PvF2ZY6vHSdqnsEn660HcXYkpxH+FjKicnHy7MMRV3S/vRRfJqYR4WYrJoELiTweCCRnnHlN8t+P2F7C05xfzDVD4kYorofapHg08R6Q0YE95rdLLkPiK9wq0hfYyaBLUOrYM3C8m6WA4RGRQaDa4VaBhoJW+0LDnoFWwEKiXoLB4MHiJWO1KyoFMgd6COYWOCLha15aVBa4P3ibzVYebgZMBkw9OSdCoYnagVGR0bDGxN2Mmg1fBA/T2eHVhQWnZK1GT45PjgSKvQqyUfHGgkbCQtWXBMaG9J7/gYuVqq+zQ64KDVdHJssLzRrNWkEmHBw0Li1tEmxbkJSwk7gxsFR4t7FVbM7w0eGOglaowYnOwEaNmsVmEpw16jo+aT4pVAbczHC93ErElI6UAf0dGx3tLBiT4RlUWtYaUmhQoahTLm7YR/ULCxrDB0r/BegFKBxqLBkKNlJfUbGZTKLx1qI1JplEvURbK3uNZh5fBOBGsB94plnDRS5BJvpV9GuHK41KA2eM3Ca3xe8rBy7IqFKxLkCpQG7pG3FyBzdEfCjMMr4pWGlxzu0NmWzfcKFAqVHK3886v5Wxs6LyzKDLjGj27J/CBxYdBeerlFpRE5Ip2Qt2C21eAg+RULSkcqFe6IvyPhhoNcoEoEmQi2JKylKCRfG7SXcAfAjqMDDwoRFjIoeZCToKRgz8AtBWtBrpF3HXo3gb/FcIfJGoQrdH5LZmsEr3x/Q+CWohX213i+Id6WgRdovmbhQaArPH+BZtfQu4bhDfJfhmdXNHgf+O8H/vNwfgNnt/B8hcMXYfAD7/wZCp4F3jMveBYEPwzCv5sHb9yg8AX0NgrdsOAWg2uGtpLecPCU+S8YvELhGgdb6G1AsKXhhsEbhm6ZfxB+KYNc+nsx2/H5nsz22NuSMBMoN3in0V7CzMDSotrAUqBc4VyjxuBSooNEpWW5pKVghSCZgoWFlQKFCEoZVDRoODoI+Pp5bxaydHhP5wWFtWCtpK0kreKNpXXEmkj0kZgi3ijWKFobWkYic7hwqE/4aPng9P0iHhwdNOojWsW0T8QUqd6pIZKdpWNEe4vvEnGMyZCQQoFK4zESx1SVBu3ZvI1QHaPSkT4Wg6WnmI0RabjXS1CZ/y3p7WLeWzYZ0jrUOHRM5RTLMVGtU1NqJ8cHg/oItxafEttIUSjUWzpFYojxEJHesU6zQYsPk6jXslKy0qqLaBeRwpC9wplCbawqywoRlooUitSva02RLCNZOtqmoo1FF/FTKqaYthaNCZsS1ho4ROQUs7uYnxJ5TOSQsCHlw0J2iWpi1sbsmOrB8uNFPF7YdsGbCzVcRl2kjgvbxnRcqiGRjaXthW4vdJ+oOpLDpRvfXRSPF4fUlYuouEx3F/F3v7z89niz/NdX5POPzv/wyVu//Tj8t5+Rf/v5o99/Av7j79/813v8+Yfitx/Tzz/Cv/uEfP5J/MfPFv88vv2j9fc+3X0/+87ffnPx/ffMywUrF3y4MM1C1gt5Wrjjhe0eu3ppB8snS7uY97GsND9ouOXeGPG7C3d6HLWpzA3tE3tMotGqh6U5XahxIYdI3KX24cJNCZsS1lk0xnxKzHGhp5jep+whop8s1UPEBolOTk2OTxrfadwr0BswGFCS+WTJ69lRIVBjde9kr1GrwvtUHRNZG9jQ4MHJU8JrGzYJbVLaJrh2pDbh4IJBeKMMPlzIFgctRYNiNQ1aCRuHa4cKFXaG1ApPjvTUrwTeG1xYWPBgdPI+tfeJLAQpBOsd6xxoxNko568cPKlwlLDlQSf9Rj6a4uAUwc7iksOMzBuNaoM7K2rFakNLHebaz6V3n4oPEz0I1PBgNKRmuOFyjF2pUWdFydCrC3e3MJ2Ta+AVNKglyGhYCJIrWPz/cKcDx42mNQ97CQfLG4U6EkwajzGvFGwM6gzqDG5E2NBgFLxjrOT4IGCfqiaidYwz6XcR7iK6I8EY6cGKIeZdzBpH2hh1Dvea1AoVCpUKZRJuaXgQ4MC9Qvl7cv7aNNXLsLbgEMFMhYWEbaxrIzvLhphXmq5JsGEwM6TUsBSgkGFhYeHghs4KGWY02OJgg+cZBweF94IfON0yf03P9tzPWFBrUkqUSXgr4RrDHKGdd9YIWBm2YXAvYCbQisJnYL7mqDR0Q701ma+wn2t+S72N8HKJaoZbxbcsuGGzPQvXAt7AeSbQgYKCw4OEezIv0KNG+AX399SrDTsotGHBhgRX4CznIOPhXoAD9wvuFTzYkvktnG9IsCHeGgcHQddhcBuGGwRyjvYk2GO4RsEtnm0ZXCNvS7wd8dbh+S2a7Rg4KLxm4QoH16F3DcMbhl5S7yXzryl47vnPZvNrMF/R4CXwrsLgmT//wJu/CIOns/n73uz7/uz7gf/GNX1zJfyVQLcErSi5FWQr2Q3FT7H/EvsrGKzgbEtnazS7RY9WZLbmaM3DLfUy4h+Ivxf+VngrNNug4BaHmWSZIjsZHnhQGVwZXHDQsLDgfqVBo0AuwlzCQqEt9UuOCon2MjjoIFdBxualDGuFSwoyEe5ZUCnSOLFncEv9XKCWsyOjvQBdJDOLq5TXicz163Ui6hRuNOljXtmgcqi2tDdstKq3fDDkZFWl2MHiIeWD5g0nJy1OWg6c9Jp0ERsiUhtYGVJbWWnSOfL63k8ROzpxcrLkqFJBZ0HncG/w0ZBGo87xRrNKsczIJna1ZbVBvSWjo60htaSTlg1HjcFdIuqIVZK0gnevOyiWDRHqYlxaUllRadYr0ltaaFw7PsSvTWSiNKyw5GBJEYs8opXjteVtxPqYFRodFK6cqmLdp+aYqClmQ0z7iAwRrQ0uNWo0rlgwOD46MVjaL8TxsRsvXLfQVUzqhDexbLSYLpLxwvRL0V3odqGbWOaK1JZMS9UksluY9iLqL5I+XRyfXLaJnRb27nHaLaPuwq1jdnjy+HnsvvXVi29+ukl+92Hwp4/En38OfvsT8MfP4B9/RH/3MfntJ9EfPsP/vbX/o//S/7x/59P933y4+Zurv3n27Xc37y2LJ0kWyTLWdSKaBNepGC90Y9BxqY6XpktlttSNI1PMDyKsDe+tqgxtInZc2CmRneWtkV2i60iOiR0jXUlwTOUxkZMTD4meLJ+sOMX6FIveoEqhIVXHhTjGqBGz0YJBwYdUFRzmAk9OHiUuRFAa0DhcGTwt5JTI3olas4OgtWZ3qWpE2Cg8xKyPcM1hx1GnwOBw51CTgNzO+xi3Fhzo+Ra81RhQyrAA8w6Ho4CdgGMkTzEbLSqlXzs0WNyKsMZeZ2RhWRuzIRIVA63ip8hswrDWquIgx/NehCeFB4UGSzI8q3nQybBR3l2MGzbPWNBqlnHv7lI0KjiQeSZgHbMtOTsov41lo8hDJI8W9tZvdVCTsMK4VKSwuI91I9QpSTrHW0caDWsJWktaIzqjC4UKCXMBS8U2CB1o0FpUML+UoHdsZGgUuFZ4R/0981sFB43vEtFJ0NCwwGHOwZrOMxm2MS8UKiRoI1JHuE9kq1kjSWNQH7NKgNaAUuNSs8ay3rJBk4qHpYA5AwUPKuGVMigVah2rDMxVUBh4kGGmwJ7DDQE5h5WEfWRyIfYcZwrlCuQq3NH5Ds261z8wDnaSXMHZlvobHmaaneK44qTRuBT+Fry1I/6WgkLhXAYbHuaM7T1QELyD/g6EJWWlIJkiB6u2WqwI3CA/Y+Geg2vkrxlaKXSNz/dsflDzHZ8VMiylf0vPX0pwhcNb7G1RWHGyRl7Jw4b5DfMq7h/EPFNwT+A18G7wfENmOQ+22LtC/k6gNZ5vhX8Q3hqfHZifiWBLgy0BOSNrAm+hv8dwh8EGhmsUPPUeXeNwzeCWoS2CKzC7Ame34XxD4YoF1+H8yvevw/AF9K5YeMvhmqArP3wZBmscrFDwzJ+/8OZXnv9iHlyF+Idz74fA+wD6T33vjTWf31L/lnhb5q1luHZoxYMb7N+SYA29PZrv2GwnvDXxV3i+o+GWoB1FGxzscLilYC38W36+Jo92IthKfJDsIPCeBaUIOo1bRUuOShpWmhSG7iTeiyATwZ55GfcKAXIJDwLsRbgjfsHDWuNCspLBSgSFgLUgjRAFZXsKDwxUjPScDQp3ijaGDKlqHa84bHjYS2/UaFC4YX6nvFrDWovBqk6SwZApEpN1rbaFFV3MW00biY9GdFK0Wg2RaSNZW1o7WlpaG5or1MVsiHkT8c6Ko5ODwI2glQStRWMiWst7SVoJO0UnhU6a5ppmitSaDokcYtE51ho6Kt4S1EhcKjKlro5YocAxUp0jlcaVIK3GQ8THRDdWDJHuY9MlJpOokLi2otC0srSzvHO8S00Vq8zQ2vFxYWpHa8dqR3OF7p5cni6XbaQajVsNx4T2EZ0S2ThWGlYaPka6sbKz/BTzMVLHxI2xO6buLjVdJGsjB+vGZTJdRl0i+4VuU9UvVWloF4l+YcrUVInNjMytai+SZhG3kTwuVb0UeSL6pcktqZ8k/Ttv315cfut7X/v2P7bLLz6Nvvj74Pc/efTbj/1f3r37p5++89tP3/vnhy99ll9cf/PLf/fl73zjyQeXrnh7WSS2W0TT42i6NHXEp4WZIlVYUWg8WDym4n6pJsv7hT0u1Clio6Wv4miK1GDZGJvaqtPCTE6Nke0TWxhykKBUOFew0bQ3fHL8FLFRs4bSToiPFvFdLGqFhoXuEn5/IR9iVjOvk+AhVQcRrFgwLMxg6BiJ40LdPbZ3l1EVs9fulimROQsrFrxaqMGSUuPW4cnBydJWkoaDo6F3ETmmuLLBlPDekkKhVvOKwwMJagKPirTE3/pnuSC9Y70MRw3uUzYqrzOg4LDStI95a2khw1IGrcaniDcKNhEutd9oOBlUM28DZoPTk2WTQJMkneEnJydFeycazTfwUWdBb4NG+ZVDlSOlDFvLe2sHq3Pul8LP2PkxZUfFR0FqBZtI1kbWknVOHDhslTga1SpUatwY0RvZGpozkhHaSHN0cWdZrsGGzksNWktaiiqMc4ZLTWqFGjxvOWwtbg3oNMjwrNJwy+drctYlok9dRtGBBzs+72LWWZbzMONeLWEvyX2iOsMzAgbLagVLAxuHKo1yCWuLRgs7izfEO0hYGFCS+UCDQZJCgkKjPYeNIaUArZaN1hsKdhI0kSgUqjSrFCsEKDmuBC+0OEi8h94WByUlGfYzGW7IeS3DXqA9x1cYrJBfiWAFH+1g2HHVcVFAtJ576wBsgqAUZM3hXqJCog2cHwjYMbyVZMODWxGuuL+Gj3Id7Lh/i84zCbcyvOJwL2gpcI7wAZEb4B2QVwu4DV+Dns5W8DwjeEXgDfb21Nvi+Q2YXZPwlqJbBq7IbCPnK/zmlp5nwt+LcIvBbehvGLrF4QqAFQ62FFwF8+dh8ByDZ8DfCLoXfEXBNfZezs9vwvAlnN/icIPIKgheeI9ukX+LwZaIG4hvaHAFZy/82Qs/eHp+fu2FL2bh0/PwGUDPMbzC8CYEb9zwcEX9LZtv+PlaercyvGHBDZ2vib+hYEPDDfNfC/g2FK1IeEv8FfS2ONjicEPRDQMbcn6g51vh3wqw0XjDg1yBJmKVhCUDGQsPHJWCNU7vtNgpmElYiLDifinCgsOKoYqTnNKM41KikqGGwZKElWSNFiWjORd7ijMIWiFbqSvF9yRoDK0jWivQ8rAVYSG8VtNa0kaiwfLR0MmaRqlR0UmzRtMu0p1VQ6S6SBQG1Qq+cmq0snZqdPY+ivpYtglrY9pZUlncOFIbUit2srKVsJfgaOWo6ZSIJqKNFY2gk+JHzT9K5GRYrWljURPhNuFdKnPNaslbgTsNektazo7WVAZ30ev+LasMaRVpLO8SW2jSODYlZkrNsFR1RAuJc0lzyUrFCknGxI5x1Eam1rRRtIldblntROVUvzCFYo3h41LXFjU66BxsHOkS1cWiM6KxqreyM6KLRRfx0apG08bKxkXHNJpi0zg1xq61qo3tcLFol6650HVM2hh3kejSuF8ujpcXTWQOhvaPozzShZWnx0m1UIdU1Y+T8TJpLqJdbOrFxc3bj7/6t+9+4xfD1774L+ifhsvf/fi9X374pZ9Xb9cffPvlt//ua4uXj+PDcpkniyyK+sukiVSp2LC0VUJzhxsn75K01rLV9JSoLlFTwu9S9erx4nRhxyXvYnKM9CmRlSKNlier7yQ/an5KTO9EY/nr8XqtRS3YINnJ8aOld05UHBUkGA0ZYzWk0fHS5So8pfI+EqOlr1N8D09sG9Em5q2hvSZjKnIdni7UkPKD9EeD7xN9ivhk8KDhMaalBL3BdxG+T3ghw1qho2ElB7UhraV1hPuU1iqoiN9T2DNcS9LGrGBhJUgmSC7RYPBo8QadHfDZ0eJSgcLg3rKcoUz5tfFbDToNThEfHd3CNxuN+5gXEq4BPFDcajCq4C7inaL3VhbeeYnCRrFe4I4FvQZDxCtH64Sv0KNasZbgBgWNQdNCNhIcHRkU6TXpDGoULAQqCKwYLrTKOC8IHp1qI1EJNGgyJKJybMdAKXgneCvDRuNMoSaRmUIHjmqpCiEOyJ80bsh80KS2uI5xp0lJg17C3pHKwiFWmWJ7BjrN9iIsDekVGZ1oDM8IyDHoGeoEHDWbBCjxo1L4oyOj45VCryd4exrkguQC5HzWyaBE5y0Pe00aS6oIH0RQctgbXgu8ocENnRciyEmwJSiXYgvDAwhLTvYc5opmgmywXwq8g+eZCA483MLzRrGSs5ez2VUw37NwJ/xrfH5guCaiCOEB+lsQ7gO0D9EaBgcBKgUOHNxSvJX8IFAu8BUMnqP5Svpr7mcizDjYEHDLwhXzN3iWU79EeE/pTqCMzA/IWwNvDc8P5HztPdrg8IaDDQV7DG6htyL+DZrfwNlOgK3wN9xf0fkKvLUlsxvmbwS9hXiN0E0YPj0731FUSLCl8IqGL3HwLJi/xMEtxxtJb2n4AnrXBNzC8GXorxHagPA6nF175y/D+QfB/JrhtcTPsPd+8OiHs0fPvODK828DeB3gFz546QfPZmcvgvkbtyS4Jf5Lcn7FZxsGNhjeQO+Gzl7Qsxd0fk39FfW3NNhzfIPDGxbcsvk1erRm80yGBx7seXCgs1IEOwnXAq852QjSxCbTdEvBloR7BmvNWkVzjjJNDzIsFCoYKBkoeVAL0EvSCVoKnkuRc1xylFGccXbgvJEiJ3hPcYVxz3ltVRtHO4YLSRojcs1KCRsZNgocDCgMay0fHRs0nTSZlDw5PVrRGFo5Wkei1KTWtHWqiUxj+UMsj06OsX5IokGzSoZjRAZLxkhMqWotbRUZjThqNmg6KTooMjoypqyJaW1xp8lR85NRp0icFrqNeG1R53DraL/QdST7SFYCDBEdI94q1mjeRqJ1ojeqtbKLZW9FG9tcy71ElcGNxselaVNeOFAb0Ch8TKLemNHZ1uhSyyExY0SnWDaRbSI1LZI2Tktrt5weFK0j0ThRKVhZUkWiSPQhFbWlgxU5g41jbcxKh9qY1RGeLkyX2NrJNpIHg6uITalqHCsN6RJZxbxZ8CrCdcQrZ3KthotFu4gyx4tUNBeuiGUbq2GhdwZtHe7fSavHi0Pi9kKWjy9v/+rJt773te/+tPzyp5vvDM+/9vQr3/rG42dfutgsXJa8Duwuq9g0y7iMVJ+4Nk2yNC4Xpo7ZuLRdmlRG3yfJ/SKpnGwc75xsnd7RoIlJG7EpsafUjKktOD3G9uPU3jlxv7CD5a2kk2EfJuY+jnIOSwE6SWoMWkZqI1pLWw1qjabU9glvNBos7SztHestqyVsLW40ymjYatY63i9ErsM+YoNhbcobhz5cqDEmncO1hEcn7x0/GXgfs9agLuVjKgaDc+oPER8TXhlwTFnNvaPCE4Mfx+YYydqRLmKDY62iOxQeI9nK4EDeahUaBCyZV4mgl7BkQS68RnqtgjUFDQR3So4Kt4I0ig2JbGObOVZGoNLBYPHRsjsrKuh3HNWGd5p2GrUW1xb1C1EnfMPCgyCjVkfJT050lnaG9pa2AlcK5jooZXiK1cnakrJM8DVHuYAZmk2JKgVqBe41apxXxbBNTZeolntTxDMLy5gVlhSa9kZ32pSUtJLWkoyaDA51KS0V6i2bDO0sbSxtXlcxJBo0KQSoJBokqRlsNc1ZWAhU4SAnXs3RXSQyOGsU7WPRWt461ThZKpJLXBt+4OEGPKp40BlcCFBZnOmwdLiSpBS0lKySrNLiIGDJ/YIGG4b3km8p3KBwBfw18gqOMoW3Ctyw+Zb6JQENwznDWwwOBN963hoGOxoeBNhyb43OGo4LFNQclhQeKM04LxjbErjCwZajtWRbTnYYrEB4FYZXCKwFXhGwweGeoIzRPQPX4GxLvT0NboLzPQYZDTf4bIf9PQU7Em6htwq9GxJuFd3AMIOwYGzP0J76azi/hcGG+QcRFgJt/NkezFbE2zC4I+wWhDdh8Ozs/MX52Q7ODxhskHeD/ZcoeAb8lwheAXjF0PfJ/FbCLYVPg/MPwvkLFFxTcI38F2j+gnhP4fwD6L3kwQty/tR/9ML3rvzZi/NHz2ez73vB+0H4wWz+9NH5Gzdgfk28F8x7SmcrAlchuA7mK+q/ZN6VCF8y/wbN9tTfkuAGBRsarqh/TbydRgcJCg4KEe7IeUGDLYUrineUFUodBF8juKFoz1Al6YGEe+jvsVdpnEm0wWHOSC1IZXFpQG1wqfBe0D2lOcEFhzsO9orvGC0YrRjNGakJ7YXMtMidLDRtrCyk3FJyYKBzuItIZlCuWcXJIPFk6dGSQYtSkJLhRtHOkilijSGtE7XmjTG1kaMVnWG9FcfY1JbVjvQxnRwfregN7w0frZg0HSSpOZqUGBXt7esdCS01HmMxGT4p3ltRW9pGtDagYl6raWNFqUkf8dbQ3ole88GqUtPG8UrR3pouMl0ipkQPSdxY3USicqixpLWmjVxjdW9EK1hvTG/NqOUYR0MaTQvTKFxwVFk9pbYzIpeq0LaI7CGWO8eGi7h2rLK0drJK7NbRJmKD+/9KtJMlt40zAMB5ksT2EAR6779XLORIcvmSYw5xpUqyPBvJIYkdaCycGeWSB8/Br/HVB4s3s4M1hUGTsINxJ0IuWyPHzC27tE75kIv//pqFTDQah0wNKQw5NE4MmRnzdPl0X3k93Kfdzl0smz5nY+FqyT527u3eDAXMX4oXJ05etjvf3eft50+X3347fP3X7//cPXzJTr/uj1naf/4y7vdvv30qjVrybMp1l8rO67f7Ytxl9T5v91mX6yGFdeff73edgd5B52Aq3OBVp/joYM50DeSV4sHbPjVXYH1qlp2edmra2yHVjWKdpLfUDEYOGTQGNwKNglUY1wZCqhcvJyeC5q3Go6Wr5XOqZisWJ0dFa4f/qnet4evO3PY6pGLNbWd4U/CL2c452AocggAABotJREFUn3ZszHmj8Kzgh5M/vLilanJyNmxRdDV8NWK1fE15MKQHPDv+UaheJq1MeqCzN3PuGkHrJFkFX0FMgGdPgpcB8KzxokmHo0HGU8onjReLRxnfgK2STA7XKh4lCnyzOjHmMGa8k/HIk9mJzsuQ61bhYOWSqVuhg+OzIbOng6NDqlsHwcBqYDEiWBhT0xo5OzVJMlnWWhIKNaY+WLdaMys5a1HRzWDYWtgW+ABiNLi3tLPm/b4YnXxm+N/oH0e+rTQvgfZaBCMaQCGTraGDQDfHeotbQ0dNb171BoJTi2YX8nMrktnwSqKrTEoa9YouXnUKXwQKRo6Glxw1klYMBac6JypFQ+p67YJSI7AecKvwGW2CEWtuWstrS/qMzrlanOmkqIBdGKol651sRVwLdFWslLSU5ArsxNAFx7Pkkxaj5Q2gM900DJVoWwl2wugQxxeMG0krgRuJKrZpxLYWScnikqNass5AyXFQtKJxxekFxEnzUoma05LiitGKs6dk+0zZA05Okl0lHxQ0IM6MXjh7TuLHu805wZXgJ4IOKDrR7QklJ0ZeKHqluCb09S66JLjmpGLxhcRP2+1JoFe6rRipGSu3m1ccHZLojMmF0iNGR4Re4ujx7h+nBJecHkn8QtALoy+cH6h4YOSbjF8AnSR5JNtvZPONxo8kfqLRI0/+INE3HH3H2z/J3RPZHEnyEMUP283TNnq423zdJF+36Nsm/vPn7d+OaPvM4kexfeTRA4kOCJ0JPVJ8oORVyZOiJ7Yp+d2FR2dBXpPkEMUnCScQlWADQCnJhUcNT0rJrgoaqTopK0paKWsQjSQD0JLiM0Wt5r1mleJnzkrJBi/7lM47GD1rFGqM7JUapRwV6Ty+WnIB0mgxgOiUarRupGq0rgwbHPRWl1LWWvZO9I5VKmlUErQMUt60WgxdUxoye9Ky1tAb0Wo0eXor1ORg+gtkrQ7WTJkbMhOcCVpPXi1OfaR+sWrx+mOX3pxaDJ0MHywsWr9rPWsYDEzOT5kbjHxP7ZtXo5WNpnPOR5X0EPeaL6lbU5g8H4yYrXlz6XuWjR6WDIJlwavSsNqhWw6rt7MSo+NDJubCrFm2Fvdv+f2qXEN5q01I3ajoqOSS+ZCaXpvRudG7t0ytGR+87J0qLVSFaT7Z8Yubd/BWqB97v+SuATJYXho+eLvkbs7M6OTgYS5UrVmlYPTpmmehMOteL/euL+BqyJC5dZ+1VvSpHVPfOzt/2pepqXLd7Xy/87dfd+su70C1Tkx7NexNd5+2hZz2Zrj3XW7rLG32X6riU1vsx102ZWmnbch2fZrWhWnu88qpPuVDrobCDSkMqWxSuHpdZvagcJuJH/dpL5NgSEh1yMxo5ZqaH/e7SUHQanS2lTBaPac2ZD7keirMVPi33e6tyN7z9M3ZNTUfX/Ix0yVHo+LBqs7ZTsEg5GT0mpl5ZwbDVy3fHXyk+n+f81umWkfWQs8OBi1Wr1Yv3wrbatEbNmViTfmciVYng6fzTq2Gf6RqcTBp9eHsDy0X4DVHJUMjkEkkQZJgYTRi9aIDckablqKbgSmD3rJRoA8rJiNPFB0B15YMMl4svSm6KnElP1c8qch2hHgEtBo5G96reJD0w5iboZPjvRdjoSYLK/Ce41rLUotWoI7Fi5OTFatXwfJOJ63Ffa77DKYMZi97TXoDtVaVVi2wkZNbZrtUtk6O3o2gOoI6EL0170U+ex28GjNTAg0G3rwZJO0Vb5ysnDkxVAtWA3TWdhY6wy4y6bwMTl+iOADvAS0ZdJAEJa6UDUqtmrcyrti25bhWdLB8VCQw/GFUr9lVseBM8KY1stGi1awB1Dk2phCsGWU6u3Swolb4qvCVkx5EK1kDrAYcHF+9nEBMBgbDG02fk59OJFqc6RUvJVqcmKy8KtZ61WvZUzpwOgk2c9rx7VVsTzwpgR9wUnJeUdordpboyKMj25SaHum2serC2QGhWpkSoLKsBXaOk6uUR6BXxa+CvlLaKn1h8o+7pFTuxPlViVrSikYt4M7wC41Lwc6CHzA5x/hC2JHERxpdGD5gdKbkNdqWCWope7n75WXzyxUnZ5ycGHkR6ICTQxwf8LbcRg0jNROHTXxKkiNGF8Evkj6h+NsGPWF2SvAhRk9J/H0bPSJ8EvzA0J/J5lnSZ5z8/svfv2N8wvgZ3z0x/J3RR84fSfKAopdk+4rF90h83eCHCD/doaefom8/Rf/5+e4hQv8HgVZb35klO6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4" name="AutoShape 10" descr="data:image/png;base64,iVBORw0KGgoAAAANSUhEUgAAAhAAAAGMCAIAAAAELgx7AAAgAElEQVR4nMS855Pj2Jrm13+APilCI4W0mg1FSKFYKSRNaEdabcSuzOjembndc6e7y1dXVfpMpmPSg54EvYEHmaYyy6TP8r7LZ7kub9LSpmG6qvSW3gA4+sACG9k9G7GfRhknGCAAAgcg8/2d533eg28+be182N59v7P7bnfv4278487ux93dT3t7Y3u7o7t7n+LxD8n4aCI+noyPpeITqUQwmQqmMpPpVCCVnEynJjPZcCYXTmeCmWwgkwvlspFceqqQnWIKkQITKbCRPBfJsdECM80yc1x+ATDzgJkD7DzgYoCbB2AJgC8ALAGwyL8uAjAPQAyAGOBigJvlwDTHTXFchGPDLBvm2CjLzjBsLM9NsSDKgVkOzHJgjgUxjo2CwizgYgBMc9w0ADMAzAIwC8AMANMAzHJgBoAIAFEAYgDM8Ztm+LcxAGYBmAYgBsASAEv8PnN8mwdggd9T+MEFAD4DsAbAJgBbAKwDsAbACgCfAVgAYAGAFQDWANjg2xf+ODP88WMATPOnnuPvxme+LfL7LPDLxc7M82dfBGCBX1N6uyhYKF7OAn/DPwOwzC8U1xS7t8KvmecvqvilLAOwuv8jn/ljLvFnKfW81L3PAHwBYBWATQB2ANgGYAuALQC2+bYJwBrfvU1+6w4AqwCMpZJT2UwCgF3AbQGwyHEv1jaGl7+MZ+IftjfvT0Suvh5xX7l+6cOnO2MTj8eDt0cnf5lffhCNzXBc6WIXAfgCwDJ/G+cB+MKfaBeAOABxABIA7AGwB8CuoO0BkAAgzu+W4FsagAwAWQByABQAx3Icx3EsYFjAshwALAAs4DjAcRwLOBZw/yx/LMexHAdYDnAcBwD4vLbVPnjD3n9V4T/d6PI2Wy31GsUJSfOJlsby5rqK+rqqBtGp2ooTospjTXVlCvFJeUOZrO6krKJC1yAxqzQWldoGNRrFh6Un/iQ68KeawwcaTpxqPHG4/tCRhkOVyvI6XV2zqUnmkMnccg1pMLVaXV0u12mnnjQpnXKxrq5ZXacytajMzXJDrUh6uKz6T1XiA1JTtQ6R2VoN3tNWZ4cFboM1hE5HapUeebNTVmuViOCGSkP1CW1luVF07f6lF2/uHjjyf9WXHWg4dUB04tvGqh9qKg5WnPy+svz76orvG6t+kFQdEZ36VtR8RIfq5C6pzCXXtHsaPHAjZq3GLBWIteP+bdO5tp8c2nrcVY9ZJK0WbYfV3GbVd8CaVpPGZ9ESGolLekpbb6M9/92P/77MpVO2EZbec/TVy6fv/3zm8cOOxw+xW7cNfd3KNi/canN2OW3nXPYer/u819uDoH2o46xLSWhdnfh//eMfj3ms9YijxmM5btN6LvX7bl0/BRtqPPZKt7HRrZE41TV2na6rqw6xH9HUaSiDhtYraZ2S0KsovYrSqX16NaVTU0aIMkK0FqJ1kM+soMwyClZQsJI0KCidktBBuEaJQUpcL8d0clwLkQYloVWQWhWll+IGCaqTYloZppPhejGhaiGUUkKjJAwqVKtEIDmmlpBGCWGQoZDcA8k9aimilWC6egRq8KrFXq0E1Ui8aolX14xomnF1s1ch9UKNbnW9C2r0aBs92m9G9uKj8cTIbmIknny3t/d+b+9TKvkxER9NJMYSyU+JxIdEYiSVHE0nx9OpUDodSWeDqWwgnQ1lsuF0NpLNTeUK4Vx+Mpcfz+UChVyEyUeZfJRhIgwTzjPhPBsucBGGm2bZeY5b4L7CYI4PLl8A+MJHnAVBaI7tj8szfNCPcFwUcLMAzHFgigNRAGYBmAdgkfsa60s7T+1/+5v1c3y0neVD9rzgvPMALPLhfp7v24IgKM99RRqY5eP4MgBrAKwDsAnAOgAbAGwCsCqIsCsArACwLAjKC4Kzz+3H0uL+iLzwO0jM8i3Gr/x9mwO/3u0FfnmeB8kXvm9f+Kgq5ME8T5ficZb4npeCrxAV84KFhf1nX+JhU2zrPBK2Adjho/NsvjBTKGzyoF0H4N32zvP1jdG9RDSTLX48mkrfC00NT8d+iS0Mvf7Y8/iXOx/GBh49abs73PfL24Hhpz3Dw8+isy/nlmZYdgaAEMMUfyeLfK+W+Tv5BYB1ALYFbNj9XSuBZJfvahyAJABJAFIApADIfCUHlwccA77igfkKC+6fFxgcf9YCAODz4rId62rEOyvdxEkdfESiOtEsrZVIRHJpjVz8U1PNscbqckXjKajhJ23jSVVzJdQkMkogj0GDGCVOXY2+5ZC47I+VP3xXdeBH0aHjkpMV0qpKWXWtskYMS9WY0eiz2dvd7i7c0YVYulymVosEVYlsYolForTJFDapxq2CCZPUIj4pOVYmPaL3SJB2GD3nQrs9WI8X7fM6ztg1pE6OqxvtkjpDQ4WxVuxRyBBti0d7Slt/tKm8QSl+8PTuoyc3jpz4Q13VQdGpQ6JTP9ac+qG24khN2Y915Qfqyn9sqTkmqz1Rfezv65uPwrhegagkmAE6jdd4LY2ooxK1VyGOMw/uOrq7ylzGKsJZR9jltFVHwxCqlXtVCo9K7lZpvCq5TVIJ1Tna0LZr/edf3L/8bPj8w4fIzVvU8CPJaeqATfuDRfe9UalodbZe7sD6cXcv6upBvN2ouxtFByjrGZfaD+vb0L/48e8Oo+4KxFnhtR926Inb14kb14+b9bWIqxKBGzz6Zre2ymXSd/dUe52HDC0QbdHSBi1tgGgD5DeraVjjs6hpE+QzqnxGyKfX+PRaWg9RBhUJq0hYRRogn0FFGiDCoMJ1KtwIEWYVYVBSJjmpV1JGJW6UYwYpopN6NUpcL8MNLbhGQmplhEFOmJSkUYFppbheQuikhFaCaySIRuY1KBCjDDU2I3oJZpSihhZE24zqxIhBguibEY0Y0zZ5tWKPrgUxij2GZrf+m9F4fCyZHI0nRvYS7+PxD8nESCo5mkiMJRKjieRoIjWeykxkM2PZzGQ2G0pnI+lsKJ0LZnLhTG4qV4hmc9F0LpwtBLPMZL4QZArhQiHKMNECEy4UIgUmnGciBTbCsFMFNsaCBe7XULu4f6wqDMrC0BnjW4kfswLdMCPAz2+AMc2/nd1/kFKIF4bj0nh8SRA9l/cvLwu6uijYvxR/V3hObPBhsRgEv/CHFS4UdUOJTwsCapbefhacUUiUkmaa4i9zlr9Soa4qIW1WcO2zAiYtCm5CiQFfBPdknj/jAo+Wz/t7VYJTMS5HWXaO3xTjSbPEcaUvepW/M0WdEQcgDcAqyy6ybFF/FHXMz7Pzv6xtP1r48mR9cwGAGY57t7J+e2zibjhK3LrnHbqOD10l+i90Xb1x5sbd7odPh56+br8zPByZfbe0HEylI4VChGViAIQLzLut3fFUZjSRWOC4BY6bZdkVADZ5MAi5JWwJAJIAJADY5bta0hwJHhtpHh45ABjAFQCXKzLj/x9gsACAze29n8TGPzfpT8lN5TJ5nUJVI5VXy6QVkoZySVOlSn4KkpfpoSqttELXXGtTKRCrGrWI7cpqdf3h+rLvan76s+j4EfGpk+LyammVSFfTaBRBdqke0dhaHe5O3H2OcHVj9i5UQ9ma3epaWNxkbG5xKKROlcahEWtqm/X1GlSncKpr9HUtLgl82uI644BbYTVlgDscaA9GDZL2Dnudob4MqqrTN9YbmmtNjU2w5JSy5t9V/ONfH/7bf3fgu0pp852nDx8O3zp6/A8NNYfry4+JKo6JKo821fxUX364/uQPkopD4qrj4prjNae+q5OeNFJGJaFrRg3Vbvh7q6aJRKtQVw3i6H70EO7q+Mmmq8DtlR5Ls8es8GhlXo0C0cgdCqlbpfCqmqwtJ6Aa53m//0I/dKatBfN8D+sqUWToxasKt/WkzdjkdYm8FlMnSg7Q3j7U04t6exDvea/jnNc71Ap3uTS0WdOK/eeHvjuFoLUeT5nXedBhou79jF29fhjW1XhdVV5bo9fc4NZWesz6871Vbudhg0xFWXW0WU+bNX6LutWqomAdbdP5bVCrSdlqVPtMOp9RRxt1tElHWdSkGaKMGsqkIc1qyiqjTFJCJ6P0CtKgoswK0iAnDCrCIseMMkSn8Ooh3AiRRjlhkBFGOW5WkLCSNitpo4QwyHCtBNdKSJMUNytRsxIxy7xGGWqWYSYFbpSg2hZU14LqpV5Di0fb7NU3evUtXoMEMYo9xma34ZtAIjEe/yomPu4lPu3Fx+OJQDw1nkhOJNOTqcxkKjOZSk9mMhOZdCCTCaWywVQmmMmEs5mpfD6SL0xlC9EME84woVxhusDOFNiZPDudZ6fzTCRfmCowsUIhxrIzBTbGgFn210Hu0v6xqhAei4IgPr8/QAsH+EJZMCuAihAhMYFEEGZmFveTQMiGYtaoqBJKoqE0/i3tucIPmVcEg/RSVmpHAIxlQQpokQ++pURTKY9UUl1LgmH7Ei905vZzsUiLCABhATamBZj8J8EpvCExXpyVIB3j80i/gUGJLiXR8Psdimj/lMlHGXYZgEWeTJ8BiCRTS9zXS17h01PFxN0OACkA1jhuhmXX+JRUNJO5G556GI2df/3p1szS+Obu67XNe7Nz71dWH01GfdcennkwfHH4+ZkbPzt6L/jvDHuv3Pp5LOy7dq/z/rO7gemxrcT7tY25fGEJgLebO0+XVh/MfXk4vxjNF0oXW1I8WwKpIcxHFZFQEhl7AMT51xIwMgCkAUgCkAYgD0AOgAwAOfA1NfTPCQzAsQCA9Z24kzp/XOJohFGxySbWGeoUilq1uloLlWtkVbqWCrWkTg8pXDCE2lWIReIwnFSJfxCV/7nu2KHGk8dbao/JRJWKWrGmUQnLzARsa3fB7XbvGdRzHnN3Y87TqIEwKzwKtUcjcyhlNrkcbmnWVtdLTzbKyqX6BhsCWUmj1KmWuDQic7PEo1QQOgmiEbvkdXaJucOF9+BYH2Y/7Wy2SBrgliOy8m/rD35XfeBP5Qf+j8N//ze1xw5Lm09o1HUu24UnD24/uPHTkT8oan9qqDheW3GsuvxQTdlB0clD0rJD4hN/bq48rKg52nDyW7GqxtbmaLaKIRI+rJX9Ly21TTRZ5bHWemw9T56ofL7DBpUIcUppTE64ZW5dkxsSeyEdajBSVkuHS+u3NXg0Osr7rw/+eNhqKnPbTznt4nby4svn9Qha5nI0oO4GL2w9jdODfm8f4u1F8V4c7fZaz7rt/ZShw65rhVsI23928O+qEbTJ46n2uI46Yd/9e95Ll4/AehHiqfHYGzzmBqe62m0yn++tdljLTHIDZdfTsNZng3w2qNWmpmEtZdL7LZDfrGw16nxmPWnR0VaDz6qjzDqfReuH9TSsJa0QZVWSRiWpU5E6iNDrCIMS08oJg5K0KHCzHDPKMYMKN2oJg5owQqRFRViUpFlJm2S0Xkro5LhBhptlhFWFW5SoSYnDMtQkRU1ywqzAdVJULfVCUkQrR/RKr07mNUgRoxQ1ShCj2KNvcmm/mdhLjsYTo8nkSCo5spcYiyfHE6mJRGo8mR5PpSfTmUAqE0ilQ5lsIJ0JprPhVDaYygSy2XA2F8pkg9l8OMdGsvloOhvO5aMFZqrAzBbYGMMVsTHDsPMFNsaCWRbMM1yM5WIcmAPcAmAXBPGxNPpeEozZF/mousALghI/PvMD3lLOpBSzimPt3yR5FgT7fxZ8vNRW+AiyIUiybwmi/5YgzBVBssbjYYMnzbogEV8aL5cC5aqAHCVECXlQkkHzAooIk3XFiD8FQBSAKABhAML8cgiAEABR3gWZ5YkSFbyWcnQxwY2a/p2DMr/foYkBMMVwMY4T3ufScqljxXs+lWcmkul5lp0vMMVNCyw3mcoV78A8ACsC7RVjmS8AbAEwzzLj6XTR6vjMcW9WNx7MLj4ITV39MHEjODu5nR7dTjyKLX1a3X4anuu69+zW+5ELT59fefcBv/2AvjfccfvBtQ+jris33BduDr0ZfbW6+XRh4d3nL8+mF4bejVz9ONL3/N3t8fDo2sb4xs6r5ZWRdGqZ/4GVclOlLFlRcKR4YyPOU2SL/z0kAdjjUZfijY0cAFm+5QAoAFDMUDH/UcxgAcsBluM4rqhU2P8YSLAc+3VPwALwJZEUQbYjYqPYior0llM6fY1eX2s21MHGWpNGatVrEZuacGq9DonFeAISHxZXHxKVHWmsONlSUw01VkENjXqJ3K42oma3z+E543F3456ztLOT0vucTS5NrUXWDCu1HoMBMeocyhadqFZ+ogE6qbc1o34r3oVgPQR6noD9TplbL0aNNTZFg1NZaxFX6BsqtQ2VOhHcbsP6cLQHdXTY9YRB7tZ8W3PkHyWVVSaoyWmpd1vbL182d3U1IZ5mzN0//PPl2xcrT/xBVnOsvvxIfdnBmvIDtWUHG8sOSaqOSCoPiisOyKoPVxz5UwtUZ/PbRMYGM23/B3Hlvyj/sQb3nnCYmkis89EjfGiIunqh5/Gji8PD+lZMhRnM7U640+U560W6cXLAb+tC9T6nmkb+0wN/W0+gdZj3lNMm6/QPvHpR7XFWuO0izF3lMZvP4OSgz9WNenpwtJfAuzH3eczT7ze0O/QdDilu/pdH/l6EYw0uZ43bfdzj7HjwyNk3eNxsqkE8lW5LPQo3uQwNqMV8/lyNDa4xyi20w9Tq0LU61D6bps2q8cNan0VLw3q/RUObNKRJS9h0tF3rs2n9Fo3PrPHBasoMkbCSNEOkWUuZtbRJQxj1hElNGJSkSUGairSQogY5boYIWEmYZaQJ8lk1lFVFmuWkQUEY5ZhJjltkGKyibErcKkVNMtwgx41yApZiuhZELUW1Ssyo8GpVqE6BGGRegxI1Sj3aFreu2an/ZiyVnEilxpOp8XhiLJ4YSybHU+mJIioy2VA6G8lkoplMKJUJpDOhbC6cyYcy2WA2G87kwtlsIJsP55iZLDOTzoVz+UiBmSqwM3lmhmFmGGaKYaZZJlZgZlgww4J5jltgwTwLFgBY4LhS7mWJD6AlVCzwI9nSMHxBsCxMqQv9D6Ed/Ru1EdufRFoSoOKzQDGsCfxYYSuNPXf4wFGyr1f5zq/wsNkQaJTS1lUA1gBY5Z2Mkp/xhQdGTBCmS2qpFJrneIe8GP2LwiIEQIgDEQCCAAT5lVHBPsU1EcGmKA+VIlGKb2cEwJgR8GaaP++nVDrEMKVeFXsS3S9ipr7qFS6aY2dYLlZgit/gFMO8SaSLg/qio7DK35ypfH4BcMsAhFLZN2tb7ze2Rrd2R/fir9Y2L3wau/D63ZulL7fDU+/Xd998Wb/yaeze9Oz96NSbpeU7IxPEtdsdPz8cevqCvHD17J17vS+eeW9e99+41/nz8IXX729/Gr31adR/+3HHo1+cF2/2Pnl/6cW7Ky/fvJz7/G5t483W1go/WCl+a8LxwToA6wAscuwUW1gRDCDmC/klwH1KxVc4rvhtJvgkVUltlF6LzCgI7I3/kOAQbmIBVxCYIsw/9XHA/vo5gXEC0gwr1VsrNCax09EEw3U2uM4BKxEYwq1q0in3wLVm6BjUdELecFxS95OstlJZL9I0N+iaZFaFxqvTkbC93YOfJYhzhPscajnt0vhgmVcnsaqbjQqpQ6vEYIVDI1LWiRQ1YmMjTBqIbsQ/QLT1k9g51H4GMXS4tJRF6tWJPTqp1yBxa+st0jKdqMLUdFguOgk1Wc94Pb2Ytw+D260aQt9ok6lxq9Rtl+FeCYnUoo7TP9/VnDlT4bI3Is4brx73Xe89eOzf19YcFpUfaKo4UFf5Y035j6JTPzZVHm6qOiwq+0Fccfjk0e/KJac0Xl2Nuk6OG05pxX8ySrxXBk//fOfss2cdT590PXtE3rlhHuiVUJi2i0B7aLSH9PQRnh7M24fjA6T1jMfY4YLakL84+r3Ii9WjruNum6zz9NAvr0VuT5XbWYt6yt0W0zkSGWhz9tHIQCs55Md6MPd5FB9q17c7je3eBq/1Xx76VoJi9R5npcdV4fX2DD+39vSdsJrrMHed19LkNTe6DfW4zXj+fLnFWGmUwX6XvtWubrVrWu3aVqvGD2v9Ng1t0dKwljKrCbOGsGhpm8Zn0fhgiDaqfSYVaVTTZg0Nq2kLRJq1PrOGNGoIE0Sb5YRRQRrlmEGBGSDcrCGsKsIqJ2E5ZYJ8Vg1t1fisSgpWk1YVZZUSZikBSwlYhlukqEmK6mWYUYaZZZhJihmlqFFJwHLcKPZqxF69FDPLEYMC0SkRg8xj/GY8E59IJQKJxOReYjKRHEvEx1OJyVRyMp0OZ7PhTDqaSU/ncpFMbjKTmcxkAtlcMJONZPPRbD6SywWyuXC2MJ0pxLJMNFeI5AtTeWYqV4jkmSmWnWaYabYwy7CzDJhlwCzDzhW4eYZbYMAiCxZZsMCCBQDmOfAFcF+ExjIH5rlfM1TChHvJuf0s8BUW9o98Y/tDbWm0XsquCOXFKi8LNnkHori8LRh17vHp7NIgdIsPNKt8T9b4WLMuqJISQmKdR8jKflOklG6a/Z0hMSswIWYFqiLMgQgAYQ6EWBDkwCQAQQDCHAhwIABAmEdIEHx9K2wRAKb4KP8VJxwXLjCzAEQBF2LZkjqZ4jswks6FGLaUB5vmqw9+Y6hMAzDFccEsN577WgL3GYBpjnu6szfLsusABLLZQC4/x7Jffex8foZhFlhuZHPv1nhk6OPYwNtPVz5OjG+n3s7N3x6d+LS+0f/y9cCbD0+mFzvvP3dcvHnx/dj46tbFl2/Jq3e8/RcvPX7iOt/bc/fB5Rcvun9+0P3oub3/ku/SrWfvJi49f916/xl581GL/zx28d6dt2MPJ6cehGPhXOHV9vY8ABNMIcowa/sL2EoqMJwvBJjCZwA+s9wqx+0AMJ3PjqZTr3f3FgD4wnFFIbLCMRscm+H98CSfsCpWUuV5b0PYhAxgAFfgC66KeMgDLge4PL9QWs4XlQf4lTHM1x2+wgkA4PX7jyshkcujwnGdH1OT9iaXocIgPaZoOixtOiKpK1M21upamk1yMaxQOjV6zGxtc3rO4t4zpKeLdHdSJp9D5lU3O+Ryh9KMGTVOqEHTIHOq9e3uFre+wSKHEB3ZT2H9JNJDWDtcaC9F9NO2TmeTU1EDS6t0TWW6hmaXRodZpDbohKzq2+pDf1977Nv6qgoDZD9PoQMUMkAZ2m0KXFtnl2p87haPqxn1iFFvE+7ufnRf2earcduavLbb75703jh/4MC/kVQda6o83FD+Q23lDzUVP9afOtBUeVhce7Sx+pC4/Mipo9+VS06pEUO1urHRqe+7d/fqLy97Hj1wXruo7j3fMfy4hkL+waA5ZDOf8MCWgXZioA3pJV39pKsXdfUg2CBpOG0zdDplhP2//PG7ZoxsRD0n7XZ159n+Z29O2JxlXk81ilSiTri7FbvQ6Rns8Ay24oM+tI9w9qDoAK32WeFOvNnh/heHDogorMbrLPc4a1Gk79FT87nuEw5LLeJsQmwyxNLg1NZjDnN370mzvtqq1NN2rc+q8ts0frvGZ1XTsJa2QrRF57fqaVhL2zSkRUOa1bRZTcMQZYJoo5o2ayizljSrSQtEW3Q+q5Y0q31WyGeBfGaINikJkwozaglYT9iUpEVJWVSkCaIsatqqoixKqig7YAlukuAmGWmRYWYFBiswsww1KzCzDDFJUFiCmFsQgxjVNyEaMWoUI6YWxCDx6qRevcxj+GYytTuR2AkmE8FkajIRn0gmJpKJQCoZzKSDmXQok5zKpsKZdDCbC+ZyfO1sLprJRTO5aDExlS2Es8xUjpnOF6LZfDSbn8oWojkummVm8uxMoTCdy8/m2ViBm84XYgw7x3CxAhcrgIUCmGdBjANzHJgDbIzjYgDMs2CBAzEWzLH7LOWSnxET1Px8FqiEkigRCpfF/TZAiRbCtioobRJW8pQkxS4/ltwVUGRT8KmSOlkTYGN1f9JpmT/yqoAWy3zlbvGipgWJo3/SiggDEAAgBECQAyEWRDgQ4MA4CyZZEGTBJAsmODDJgSD3daH4GgK/bVMAhFkuyLBF5RFmufFsoeiIBAvcNPdVoJT0x1g6H2HYaV6sFDcFGEbYz2LPIxz4mCrcmV+dZpg5lp1l2Wih8HJ7L8awGwCMpTNj2fw8yxXv2DzHTefz0XT248be+V/eXPjwYXhmtmP41a2xyOz29t1AZHhmYeD5y65HwzfejA49fdd55+npWw8vv3x94+37c7fuEH0X/Nd/Np/tJvovdN68C58b9Axcs52/YO++eO7OY+LaHf/dpx13Hqlaz3oHbt77MHnt7fjp+y+mMvmP2zuf1jcDqVRgJz6XSK0L6rhWAIix7CwAMY6bYdm5AhPJ5b6w7C4AC0zh9ebOZK4wx6cllwEYz6ZWOS4tqNCNCyzxHAAMAHlBy/IgKQDAArYAuJyALoX9qa0ML1ZKrcC34qHSvPGeBAAA4Drb9beVdVI33uRBTxr1ZSrlcYWkSidtMMgbjKomkwyyayEc1vud1tOIu5vG+tqQbp+1EzHRdo1Lq7Qq5Q61zKFV2iGRrq5OX1unqpKbm7WITo2aW2zqBqvKeNpjOu3VtTuUpElNw8iAjxxqg9vtNabmapOkRt9SrhCdEld/X3Hk337/N//P8e/+ofpYvVGnQD0KwmE7g6G9BDngt7S7lJhO5JTpW91Kj6sJReoRpB5F+4efSf3+SrezhUBvPHvQPug7ePR/l9Ycbak61lx5uLnhhKj2qOjk9w1l34vK/7G+8vum8kNVR79rUlSoMUOFvhHCrQqaOOG0VXhsP1q0P3nsvc9f1JLYScTdQGFNpNMz0Obpo13duHuAwgZp8kKr71KbucthOuNpxGx/eeS7ZtwjQj0/Oe3G3r6+Z2+O290nPe4qxFPmsVq6W+mh094+n7vP5+ohkAHS2u3BLtC6Nqf1HHXSbPqvThxronGR113mdVbj6NCTX2xnuk/YrTWop95rl6K2ZoeuEXVZuvtPmnS1NpWBtAbKQr8AACAASURBVBr9dr3fofU5ND6bzmfV0Ta136b1WY1+m87vUNNWDQmrKQtEWyAKVvssahLWkTY9adPR9uKeOtIC+WwqH6z2mTWUUUdb1IRZTcAQYVGSViVu1uAmDQFDpE1BWJSECSIMEGFS4GYFAatIi5KAZYhJjsIKzCpHTFKPQeyBW1Bzs1fbjKhbUI0U0Uu8xmbM3IQYWhBDi8fwTTi1O5ncG0/Eg8nkZGJvPJ0YSycCqWQ4nQ4lE5F0MpzJBDLpQDYdzKQjmXQ4mw1lc+FsLpIrRHP5aLYQyeajOSaSyUeyhWAmG81mpzO5aKYQyTFTOWYqW4jmClMFdqbAzeS5mTw7y3AxhosV2DmWm2O5ORbEGBBjuFmGm2W5WYabY8A8A+a5fZMMhPMzFgRBduF3PFjc74Us7ZcgpbkFX/iM1vL+iL8u8DB2eGaUyis3+a0luqwJRMNv3n7eb5ksC9JTywLbZk6gJ2YEtPhNOC5piwAAk9xXSEwwYJwBAQYECyDIgAALJlkwyYJAUW2wIMCBEAciLIhwIMSBIAdCHAgDMF5gPqRy0zxCJgsgxHJTAARyXLjwVcqUTJEP8UyU5abBryCZAuB9OhtkuZLmKObBggwYT+cezCytsNzbre138fh0nhmLpz/uJj4DEM4Vphi2VFQWKzCRTHY6kfm0tHZ/PHh7dOJWOHTt3ejtD5PR7cTQm4/XxyMvY0t3Ryauvfzgu3n37JPh628/tN+51//k+S9jY623bvtu3UMHL7t7hrwDV2W+ro4bd/t/foz1XjR1nlf4O8nLt3yXr1vP9Z25/ejnDxNtN+/3PXsb2Eu9XPwyurH9ZulLaGtvcm1rRTDmmAPg4/beRK7wy+r6VDoXyGYnctl1AJY57vXK5vPljRjDxhjmC8cuAjCRy71PxNcE0zWKSjTFkyPNO+G/YUDJ58gDkOHpkhFYIBlBCVaa/1RGcJAUP4Ip1XQBAPwXLh2plZ5oUR6FNGVaXS1sqDeqpFZI5dJpMYu1zY13+/DB097BLndPq6XNpUP0CqcWQmA9aTY4ILW5pV4valCL5PpGjRtydrmpXpLq9xv8VrVXr3LqZE6tErM0u7Qiu7xC36ShzdggSQz5TB0us88us8kPNhw/IaurUknK1Uo56rH3nJGgLohA5SQqJZ32cxgxQNADPovPpsX1DS65ptVTabeJMLQK9dbiaM/jJ5CvtczrbsCxO8+fubqwH0/+v021x5oqjjRWHBJVHa6uOlJbcbD+1Peik981lP+jtOJw2eG/UelqsXOoBlFinfhfV578t9J6VStZjTubO+krz55LSbTG66xH3S2EC+s/jfX7yQut5EUfMURjQ37yYpuly207461xGf/iyJ8aaaIOcR12mE0Dvd1Pnx6ywDVeTy3qKUdtjm4fNeRH+0hk0I8N+bAh2tNLUBdadW02Vzd1UA/95amjMhITeV3lHns1jgy9fK1ubTths1aj7lrEJsFtTU6DFPdYz/ccN6rrrZDJ5zD6bQafVUtb1D6Lzm/X03YVZdO2OfU+h87ngGg7RFq1lE3vs6l9Fq3frqOtWtKspWE1DStpi4qyaCgrRFoVJKyhYD0BQ6RFS9s0OAwRFoiwKHGTijCpCViFWxSEVUnAasKgJc1aEtYQZiVmVGBGKaKXIEYJbpFisAI1K7xmMWJs9GqliEaO6iSIXoKbmzG4GTG2IEap1/xNKLkzkdwbTyYm4/HJ5N5oKj6WTgSTyXAqFUknw+lkMJMNZTKRTCaSSUUzyUg2E87mg9lcKJcP5/KRXCGSy4ezuXAmG87kgtlcJJObTmfDmWwwmwvlctFcbiqXjxaYSK4wlS1Es/npAjNTKMzk8zP5wmyBnc2zMQbE8txsnp1luFmGixW4uQKYZbgYB2IcmGPBAscrDO7XpFOpOGqOZ0nJ6vi83zz/Tc3uZ8GQf1kAjHVBUeyGwL7eElRJrfNEWefZsCyoNxVa2aUOlHx7IahKy6W5gcU02r70jsB1iAiBwYIJFkwUk1EMmGC/AiPEgCADJhkwzoAxDkxwIAhAiAMhBoQ4EGRBoPCVFiEOBFgwkmUjzNcjj+e59/FclAOjqdxoOv/1jBwIF8AUB97vZcIsN8P3pJjR+phMBxkmJuhnBIDxHDOTK7xZ33qxsR1I5xY4LpBIvd3YGd9Nju3sLeSZyfWteY6LAu4zAOFMejQRjyQzr+e/vJyefz23ePH9h/uTwZG5pQ/zq3ffBdtuPrw1Mnlh+Dl9/XbH/eGeF89/Hh298OI1efXm/fHRSy/fuPuGnOf63N2Dnp7Btmu3rr14c/Hxc8+5PghvdZwbwPouUJcud1y7Pfjwxc2PE0Mv3t38MPEkNPtqdvHDysYvn5c/be5+WN4sciLA5qcYNpzN3ZqbHxybvBkIf1rdGN2Lv9/eWWS5JQCefVm7Hp0KJ9PRXHYmn4swzN3PS6OJxBcAlgFXKtItkWOX98OTvBQQthID0jwVfrNSmOBKCV7jAiNtXVCUwQJw9cnTY3XiGo1Z6sFPyuQa2qtvQy2nCddZH9bbiQ+ecXe3mttQHeWAEBhy69UencHnMJD2OqhWpmvSuVSmVqP3nLdtkKIGfbZuwnIGU7c6JYRBheuVqFHs0lYZJSKLUmRsqdWLrac9xJAPuUBrO90a2i5HdErMIfY6FATWghGugT7fzev1HmcLgUoIrwy3urpRohch+zG41aynYREsl7eif9VUU4mjtRhSTyAXnjzR4ESFwyIlsdvPn5to++GTf9dce7y56mhz1eH6ysNV5YfqTv7YcvJHcfUhcf1xedWx2hN/cmPas5dO69uMnj7//1ZX9rdQi76VrECszaepa8+etaCuetRZj3mkPgTpP40NtCGDtKcf9/QR7n6auHTaeg63n8Wr7dr/4vifGym8xus4YjPZhvq7Hz8+bDPXIO4qr6sctXl6/OQFHzJAegYoZJBGBkmknyAG/SrK5OqmDhig/6bqJzGN1qDOcre1nsIuvnqt9PtO2Sy1qKvea5Oh1nqrXkJ4jT2935shkVuvb3XqWm1a2qLxW9WtVk2rXUfbNT67xu/Q0HaIsqpom9pn19FWo9+qoS0an0Pvs+tpi4YyK0mzkrSoKJvO79T5nRBl1ZCwgbJCpFVDWLW4VYNZ1IRFRZkhGlZTFhVhVBAmOWGWYQaIMGkIowbTqTGDmoQlqK4FM4hxcwtmlnuNCo+hxatrxvQy3CDHTWLMKMbNEq9J6jG0eAxij/Gbyd3N8fjuWCI+Gd8bT+yOJ/YCqWQomQwkE8FUPJROTKTTgUwqkE4E0snJTDKQTofSmXAmG85kw9lcOJcP5/KBTDaczUUy2clMJpDORFLZUDoTyKQCmVQ4k4pk0uFsJpTJRtK5cDYXyeam8vmpfD6aK0RzhelcYTrLTGUL07nCTI6ZzbNFcswU2FmGi7FgjuUW9gf9OQDmuN/ObY4JgCE0tJcEoXyJL1gqpY9+YzCUgCF0Izb2T8fb4ucnr/DHXBIoiSXemV/ku1pyUxYFxBKSLLbfTI7wQTkqcB1CfDIqzIEQ91VDBDkQLMoIFgQZECwmphgwwYIxFkxwYCzPBRgQZkCQAxMMmMhxoaLCYEGYBSNJZjLHhQvcDAAjqfzHeHaaA5OZ/JPV7QmWCwEQBmAkkZvMMi+3kyEWTHO/5qNmAZjIZAP5/FcDnANFkyPKgUCOmS0w95ZWQnlmDYBQOvtmc2difTe4vh3JZm5MRecAGE+l5zhujuM+7e2G4sl7oanH0ZmPy6sX37zve/3qwcinS6/eXH3yvv3WA9+tezd/eY/3X8CHrmEXb5y9/fO5O/epq7d89+7fffcR6e5z9vR7+ofwi5d6hh9def7K0dmtozs0RLv3/BDaPeC/ce3s7bvXH7548OZD7/2H9JVrl168fjIRuTM6cWMy9Gpt+9XG9mQuF+O4CFMYjSeeLH55u7x1dzxycyJ0Lzz1bnltbCcRSGcXWObx7NzNqalZhg0kUxOp1MfdnTfb2wssiGays/n8LgCrgFvm2BWO3f4dPEpzxUsMSO+fz5EU6Im0YLdSXW/pCHsAbPNz8r/wFQRrAOwBMPnl83cnyspkGqWbqNYZqIv96FC3vb9Lf9anasO0tFdDudW4DfLq1S6dxee2ncaaPfpmG2QlYX+/H+ujnOc8WD9JX/bberBmwiz2GhvskMgm1xCwmrI2u3Q/yUUnW+oO1Z86Ia1xniXJi534UKu506vCYInXqGunGnGXpBWvxVyOi/2+G9cqbJZGHJfgiJxyuvooYsBHDrbBHW4Faqg2iA1d5F8e+rbM5WhE0GrU3fPkSYvX04x7FW3UtVdPDbj52Ik/ttT/1FhxtLH8UEPl4ZqKQ6KKw9LKI41lB5srj7VU/XTi+B+dtKH9cofWb/b2+P917bG/M0lVPqwaccg6/ZeePq1H7A2Eu4H0ytsx/EKXd7DNOUC5BijPgA8ZbCUudcJncdt56pRB/t+e+F5CIjWo65DDYr984cyjh0eclkrEWYW4qlA70ttKDNHIAIVdaMMvtCL9hLcPJS62QjTs6fZ9Jxf/K1GllEJqEWeZx9bkIy++fCWjyDKHtR5xiz02pdcqshskJAJ39x3Sq2qdWnWbA/JZIcqi9tvUbXZ1q03nL5ZFOTQ+u5q2aXx2rd+u9dt0Poveb9f6nWraqqEsOp9FTVu0lF1L2bV+h5q2qElYS1m0tFVBwUrKIsPNMtwMUTYVaYZII0SZlJROSRoUhFmOmeWUWU4alJRBRRoVhEmKGyS4qRkzyghYTVgUiEGBGxSkWU7CLZhRjBklqFHpMSq8RolH3+w2fDO5uzm2tzMa35uMxyfju4F4PJBIjCfik4l4IL4XSOxNpFLjyfhkci+QTASTyWAyEUgmvmIgk41kc5FsLpTJhtLpUDo9nk5NJFPhVDacygSSqUAqGU4lw6l0KJMJZnOhdDaYyQUzuVA2H8nlw/l8OJePZPLTGSaaKUTS+elMYTpTmM4xU3lmOs9Gc4WZAlc0wOe5YoTllnhXfGm/Y1GaxFBChZAcJTysCWztNZ4Q6/sfWbHFQ2Lld22Vp8jy/pSXUDcsCPBQsq/nBcAQzh6fFeSdSpVL0wJtEeZfQxwIsSDMgiD7FRUhFgRZEGBBiAEhBgSLaSgGBBkQYkGIA2N5bpwBQQ5EGBAogNfJXJDjvmaoCuDdTvpTjhlLFYLpwvutvQ/rO9M5boEFD+dXf9lKfBUTHPd2N3V7YWUix8xyIMKCKPf1wSrjqcx4OjtXZBvHjcTTMQ4sADCRzcc4LrCbuDszvwFAJJkfnlt+92UjlsyN7iXuLi0FM/kPmzvTBeYLALFMLrK2PRyZGnjz9uqHkctv3y/Ek5efvOi9/5gcvOwfvOY5N2Q503vu0nWyZ0BkQuHTZ7wDFztv33f2X+x7eL9taNDedtpzrpu8cIm6coW8dMXRfpY4068n2k1d3Z7ewd6Hj87ee3jt+evrz19ffvH6/P3HvcO/dNx9dDcY6n35+vns0ofl1bH4XgyAiUx2dC9+aSx08e3Y89mlgbdjN0LRj6vrb7+sBhKJmUT84WT4YWxxYntvNpN/srQUSiTCe/Fb4Ug4k51N56ZT6QWG+cyxc4Vc0QBbF0wPLD2GpBT9k3zaao9PZCX+A5DY4UswdgVzDDf539tngVBmAbDSrUea5Aa0VQRbbGfaNKRHirskmEuFucykU2bXN8NKiVGssslNhF1HuZtdOhUOe7twuB1R0U4tZcH6Kd+VdnsPXmeH6q3KBrO0UtdQqW76c92x//vUD38sO/RTs6jRZlKRdts53DvQRl/qsnR4tYhZ7jYYOqka3F7vRyowp+XiYNu1m3VuVwOJy0hU0444ekj7GdTa4dVTdgmirzHL1H7kP/nbf/O9wwjRrdbe/s7HT84OPxl6/UrT3dn35omlzVl26luJ6ERLzQlx1dGG8kOiqiO1Nccbyo82lR+RVP/UVH78p+N/ZyO0/gutOp+Z7Ov4q/ID31ohqNUnQl3QmY6h4Sd1qL2Z9jbSXkUHhl/o8gz6HQOka5DyDviwQRofajN3obbzvhMG/f948rCC8NQi7mMOm/fq5bN37x4x60Wou87jqkXsaF87Pkjjgz5iqB3v96O9JNpH4YOtWtqC97V9K23+n+urFSRa53VWeJ3Sjo7Bl2/qcPSkyyryOlo8VhVqrXfopaTX1HX2qE7Z4jXqfA6Itmn8Tq3fqfE7dK12HW3R0TZdq1Pts2kpm460QKRR7bfo/DYtbVX7rArKpKZNWp9JQ5l0pEVHWbR+C0Sb1IRJQ8Ian13ts6p8VhkBy3FYSVpVhBEi9UpKr/AZlaQZwmANblESFiUFK0mjjDTLCLMc0ytwswwzqUiLmrAqCbMcMypQowI1tXh0Eo9OgRhVqFnm0be4tS1u/Tdju5sft9dHdrfGtrcCu7sTxadI7e2Ox/cm9nYn4rsTifhEfC+QiAfjicheKhRPBpOpUCoZTCVDqWQ4lQqnUpF0OpxKBZOpiURyMpkOpTKRZCaUSAcTqVAyXXz8VCCdDaQyk6lcKJsPpXOhdDaUyQbTmVA6E05lp7KFqXQ+ms5HMkwkm4/mCtMFdjrPzTNgnmFjDDfHcQuAW+IH7L/P+fwmJSWkxQr/L7ctQMLWftFQKn8qPfJonX+wxxf+0U8LAiAJ53sLFxb2p5hiAmD8ZgbDHJ+DEtoAUwLfOwpAmP21LjbEgQgHoiyIsF9RUeRHqNQ4EOZAkAFBBoRZEGHBZJ4byRTCLJhiwBQHnm3sjKfz0wBEOBDlwKuNxMu9RLQAAun8h+3ks8WV10urM8n8m9XdFys7UfbrtIx3u/Gb0dnxdH6aAaEsM82CGYYL5fKhdD6cykbzzAzHRTnwZjc1tpeIZnPRAjOaSi9x4El45nF45sXy2i9LK+F45m1oPpbMjW3t3QrPPl5am2e5FYaZ2N19NBOLpbKvZ+fPPn9zfSy4vJO+8fJD/91Hro6O1qFLl16+KUcQ4soN97leHdVp7jpv6epB+y7RQ9ds589RFy+SZ847fe2OtrOurvM9d+9ceDR87uZ9Y/sZ6votLdV6cfj56Tv38Ms3uh++uPj24/kHz64Mv+28fv/ZZPjeh099j57/EpmZ3N79sLPzbm93Yi/xc2jaef3Os9jC7ZHg2Wdvn85/fhCbndjbG1tdfTUVuxeaevf5y9ja5s2JwGeGmdrePfP2bQyAJ3Pz71fXF3L5GMtO5fPF39syx60LanZ/8+sSrtnhfbI9ngo7AjZs7x/KlAY0a/uf7PIZgAIArvPd38u0WqJdBMNmH2EkUT3q0drMap2yQSIqa671dvmo3jaqv9Xc5oEIm8RrlKJGJWpu8RirYJXYpSEGSfqS33Ueh3BDPdxyTFpRoRFXauUn1XLIRygIr9qHa9p9cp/bfAbD+tvIi53m0x4daVZgemMH2YC4GiiiEnV7r1z1X7vV4HGLCUxBeSHaoSKMckSrRPQq1NDs1Zw0iPV+3HC2s3N4ePDVq3NPn5x+/FTT21tNIPJ2+vqnV0bK+tPJP7XUHhfXnJTUHW+o/LG67PuqEwdFpw6Jyn9oqP6xseJgxalvPYS+tZ9S0wa0t/V/Kjv4PazRtFKVqE3T3XXpyfNKr73ZhzTSXlkrig92EkN+Vz/u7iPRAT82QNEX2oynPe6etqMGzf9QfljpQ2u9zlNWW/v12+du3Dmm1zZ4XSKPoxG1evpoby+ODtBovw/v86E9tLfXhw61QT6YHuj8o6Thr5pqpRTehLhrPB5V15mBl2+rcPS401LlcTR67HLU2mTXq2jSdPbsD1pJi9dk9jv1rTZdq8Pgd2ppu5q2QLQRos2Q3wr5LBBlVdNWDW3V0Fatz6rzWbQ+s9Zn0vlNWtoIUUY1btaSsJaGIcqkIk0q0qKm7RqfFaLMSsIM4RYFBkOkBSKMalIPUbAMNSlRkxozQ7hFhcMq1KjCjArUIMeNMtykxGEItUKEXYWbFahBgRqUiEmBmOSIUY4apYhRihjlXqPCbfrmw/b6h52Njzvro9sbY1tbI9vbH3e2Rnd3RnZ3R/f2xuO7k/Hd8fjOeCI+Ht+b3ItP7iYCiVQgkQgk44FkvIiNUCoZSqcnk+mJeHI8kZxIpYLJRDCVCiZToWQ6lEwHk+lgMjOZSE8mM4FUJpjMhFOZUDIdTqVDqWQgkYykc+FUNpTKhdJMJFOYyuaj2UI0W5jJsbECO8Nysxw3B7gFAS0WBeZBKWH1m8l9JTd755/6j93mM0vrgskTm7z4KE2SKCWXYrx0WBRkmeb2TzUvAWBWMJHwN9WxM/sXhJOxhYVSxaKjYgvzM7qnOBDlQLSUHeJAmPkKjDD3tQUYLgpAtCgjNuPBTKF45Hfb8clkIZxjipW7nxLph0vL0wCMpDNvt5NXA5Gn84sLLPd2def9Znw8mSl2Y3Qn8XZt88NuMsKAcI4LZ9mZAgjmmY+7ibHdxKedvTmOm84VHi2ufdqOh9P5WYaLZHIja5uxnaRz8CYy/HRqJxnd2nkVmppOpicTqTvTc11vx0JZLryTGN1NXAlHFwrMfCLluXp7eGY+vPSl7+3r+5HIk9HJnz+M+C9d13eeg8/2td++57t6Xd/RCbefab96C+3us505B1F+pOu8CfepvT566PKjkY89d+/7rt60netuvXoNHRjsfvDozrsR29lBpPfKlacvb3z8dP7B8PkHzz4tfR5dW+57+/7niXBwK/54evZpbOHR1PStsYmhl+/vfnh/6+076vrPz2fnR7e2f9nY6B8Z+2Vp5cXc8quV9bdLKx/mPn/cXH2/vnEhFHwwMzMci41vbU+lUtO5XDSfnwNggWM+c9z6/sI54YMphT85YYVFCSSbgh02BNUWO4LRzPL+XGgKAOry1f/1ULmOPntCoda43GKNulkhb5E0KeQNTeJasU5B9Z1xnqXg06iKsGhoh5qwNjl1tRaoya6vMsrlmAnrJ4lBn/0criaNLU6o2aXX+BBDu0/T1tp1/76+s13hJ5StpJRyWs5h1GArPtRuPu3WUZYmj1JOug5BkNTfWuV2+K/e8F+9UeOwNuKeRswuwYtDV70UN0pRXYtTUalvpPvPnLtzS9/X8xPirkG8Zx89OWyxHHDApvOdl395YiCs3x/5g6jqkKjiSEPVQVHFD1VlP4pOHqw/ebCp8qC09nBTxfc/Hf+jhzbRA6TGb/R2+/9V2cEfbVp5O3GKtKsHzvU9enrKZW/yYyLKLTuNooMdaC/h6kU9/aS7l/IO+uiLbYYOB97f9q2q6b+vPSKlvTWo85Tb1n77Vtv1G0csxjrUXem11uMWz4DP2095BnzYgJ8Y7MD6/d4+yjvkl5NGcqjzD/VV/6e4QUkRNYjjmN2q7jp76cWb47D5IGyqRREJ5lZ64Tq7FmprtZzvPqBpkRCwsdWmbbVo/HYNZdXQdo3PpvaZIJ9Z7bdq/DaV367y23WtTr3PofdZtT5Y67Po/GYNbdT6YBUJQ4RFS9m0tEVDmyDKBFEWrd8B0WYVaVARBogwKwkzRFu1Ppux1a4jrSocVuAmCDdBOCzHzHLUqMQMMlTXghmbcbOEgGUYrMKtSsSoQAxyzKjATArEpETNcsSoQM1yxKTwGBUu0zfv1pbfb62921z/tLU1srU5srX5aWNjdHt7ZGf34/bOp53t0d3tkd2tT3s7n3a2R3Z3xvbiY9u7E3vxiURiIpEYTyYmkomJVGIimRxPJEeTydFUcjyZmEjGJ5LxyUQ8GE8E9pLBeDKYSE3Gk8FkZjKeCiTSwWQ2lMyEk+lQMhlOpieT6YlUJpDKhdOFSDofTefDmfxUJj+dY6N5NsJwpazOkqAJ54eXjO7S9IslPge1wY/g4oLq2A2eFkK/ulTptCIQLqWH/Qm1Qmluc2nKtHAKW2nGtRAhUwI3W0iFEjxi/IQ4YYtwvx5z5neW+BQvF4oIKcqRYJ6ZTOeCucIsByJpZiKRnWa5OQBefF5/urAWzXGhdH6aAVM55vXSynSuMJJIje8lXywsBXcSwd3kq8W1qXT+xdJqmGFnOfDm89ovn1dfrm6Fs+zIbur15t4sA2bzYGx77+3K+uTm9kwmM5PNPVtafb+RmM+yywAE9hLPpmY+zi1d+fjpwtu3z8LRwddv3i4tvVlcCqdy49uJ849ePgnNTifSo1u7j+bmYiyzkMncHBn33X34bHrhTiD0aWPj1tjExVfv2i9e67h61XflMnXtRuetOx137rReu25p7/D1DWC9fbD/tK31rNjiaraiZ289/PnDx4cTk33DT07fvNV14xpx+QJ+7frgvafdVx+Y/ec6b97pefSo8879OyOB0MbWx8WlK6OBF3OfJ1e3bn4YO//kdf/rT74bd0/ffXLj3fsLT590/nz/cTj4enkpGE/dDoQfRWfujgXGtnafzy29X115MBN+OBEYfPnq5ocPY1tbk/G9seTubDYzl8u/Xl8N59KxfG5dUBNRSmmuCFy0Fd6E2NyvdLd+N8ezlA4VTgj9zaO91gBYzGQO1jZrnfTRBrFYA8lUCrlSCakUkFwsbq5u1rTY2zGF1yB16+Qeg8Hv0hM2kQk6Jm8+Jm86IqlTU3b6Ygd1od16FleQZiliVpIuJY1oOiipDzv98K66s7WFRlU+UkG7HD04ddHnu9TlPI8rUX2TRyNHHH994nhLW3u5y4nduOYaHKx12Ixd7VAb1uQ1qHCTBjdrfPD/R9dbPjmy9Wli959whMMOx8Y4HI6NWW+sd9axszMeD+y8cO97+XbfZqhqKuoiMTNTKkFQjKpSMTMzqcRSgVSlYgYxK9Mfqrun7vvaESf0ITOV+SVPPuf3e+BwNDyBhl8qpxNg+f/6y58ec9nPhXy8RtMwPvNOKs8BVLyGmq7ZCYaI9OrlNx/fPyx49zjv7cMP2Q/z3z0rfPssL/txYc7LvOwneS9/evbiT2KNAGgEyBBTUov8o+JOsQAAIABJREFUx6yHj4T0Ej3wRi1iN9UZxibfiAQlkLIQEBN0UkWTVtkIKgxqRTMkbYLlRq3KiLAqBFCz9r+Xvv0PBS/woOK9XPhaxisf7IPb2h+xGe+UkiwFPw/gy5v1cgMibUIUzVpFs17eCKmaIbVRSwY5mtaqv8n65b98zPooFjzls57wuJJG48iqDWhqgdp71B1tOJWgSErLFlALEYhWWf0zpbhQxWRo+VQtn6qTUDVCqlZEQ4QMhE/T8Ok6IQXmkWABRSNiaCV0WECHeRSYTwR5JJhDgjlkiEsFuUQ1l6Tm0SAuDWJRQBYZ4NBgIR3mU9QsKsSmQVwSxKIgXCoioCJCqppPUrGJAIsMsMkqDlHJxilZpQATr2aXKFhFSlaRkoUD2AQVCy9n4uVMvIpTqmLjVBycgkVUMIlyNkHBxsvZODn3q7Wzk5Wzk5WLi7XL67XLC9P5ufXi0nJ5Zbq6MF1fmq+uLdd+843fdHtrurk13fgtfr/l5sZyG7AGw7Zg2B4I2QIhayBkDwQdwaAlFLCEA59wIhR2hsKuUMQeCDsCYUcw7AiFncGIIxBxBGP2UNwVirtCUWc46grFnZGYMxJzhuPuSHIzktqKpDejSU88tR1LbSZSnjS6h2KHKPpF+HT0W67i6B54fLngi+/h/N5s9N+rIY7/onN1+vn6k3uJrV/c43fjz/Bj994F98Fg6/MH3fPZSfeFzd7+i+7TlxLki/Xhfp7H7r3H+e491HvvDlsotoFimyi2jWJeFFsPRB3xlA/D3MGI7ca/k0wfYZgrFOtxeR3B2GYksXYd3Iont64C5tNLmz9ivQ2Pbfv24+m1k+vlo8uDFOoIhNeuAs5wbNTjWzm/HN3Y3Qok5g9Px/cP9zHMfXa7vOFzXPk3zm7cgZD1NjC5f9Tt2N0Jxg6i8a1QaP3kxHl63re4Yhyd6lw11y+bF47OTWeXS2eX/Xb3aSI1t7G1fnox4dmxXl27giFPNHaewXgtnfWLpsX9fdPxkaqrBzH2aVp7Ri32qr6BIqGivKW7YWgEaWlj6sqMY5P6lnY+oCWJgTwWj6RAROWNbbNzQ3Z77dS0tne4cXy8bKBfaDBW9Q11jk3xdHp+RYW0pqlqeKa8f2Jg2TxscpSPzg3ZXCub3ra5JbGxR9DYJqxuFBs6jIur5YODA+vWaaezc21tyOY0HR73L63MbG7O7B0Mbm2N7XjKh0f6phaXHO5Js2X18mwnmTD5r60B/9LR8drZ+U484UumDjF0D0Nd8dj9ZJr7KowvEQNfZNlX9/yD9w2eX5Y1Z/d02yf3ZsHB5yKjytiWR+K8LCaUkgkkIo5EJBJwOGJpUcnHD4XkYj4sJwqoBWzCe0bpa1LBd2+f/Pjm6ZPCD8VSPgmR0/QKZbMWMeoF5Qq8kk5UsBmwnAQqKHoIhwCV46Mkna4YBIgwQNcpxXWgpFYlrgSYWkGJhPRRSsthUf6XP/2uCNHgNbCyv1s3Nl4zMd02P6tua6BqJFy9VFIDyGpViAFSNqgZenkpqPgffvxjPqDKVylo5eUNE9NZYskHuQKHgCOrsxx+6YfX3xW/f1r45nHem8d5bx/nZT3Kz36W8+ZZXs6L3LdP8l//9DzrRwEiAGsBBsQW1aj/a9Yv7yRMvE6RpxRIjPX1IyPvRFwiKMepxBS9TN6slzYiikZI3YwojVpFE6Jq0TAqxbCx4l+KXv1N4WsSBLyTC16JBQ2jY5qW9qcsRp5C/FbK+wiKpU16hQGWN0HyJljehEgMoMKIAEY9Uc3VGWt+LP6QrRSC7a1lnX16Y6ewpq5YrXhOJ/1QnPeP2Q/f8wmlclYWj1JSpiNXVn1PLCwCuAyET9XyKFohTSukaoQ0jZiGCKkIn64V0mE+BRFStSKGTkTX8KgglwIJyYiABHNJMJek5tDUfALAwynZVJBLgzlkNYcIcKmgiAmJqSCfCvFoiJAKc2gIhwxySCCHpOYQQQ4BZJNAFg3kUAEOUckhqNilSnaJgkVU8UgqDl5BxyuZBAWLoGQR1ZxSkFegYhUo6CVKOk7JLlGwSuTMYhn7q6Wjw5XTk5XTs5XTs7WzC9P5peXiav3iynR5abq4MF1cmS5uzNe3pqvbtSv/2tXt+vWN5eZ2/Taw7g+YbwPWW7814Lf6Axb/rT3gtwYC1oDfFgq4AiFnMGQPhJzBsDMQcgbD9lDYGgo7gmFnMOIIRi3BmC2UtAVirmDMFU64IklXKLERSW1EUpuRzGYksxFJbUZTnnjKm0j5kuh+Br1LE/kiUT27Vx8c35s8X77+l/eI7j+zRxzdm64nv136nd4Dof17PMT2ZznpF3vz/RDcnc/XfEIFFNtGP1kf7ugH9z3X2+Y9UPHcu8/O57Oe3zLh98f9gCwv+m8QtfW5H7WNYrsY5oymXLG0D8Nc4YjtJuCNp3wpdB/DHOH44tHZbiJlu7heO7/0hGNrZ5dbkXjPhqfN5nbfhs3XgZn948WTq4M0Zjq9mjw4Hdr17cYS/VbXws5Ji8nc7HYdY9jq7vHa5onzOjzvO1w9v7Jc3E5598TdAwtHl6u+o3MMM19dOW78a5sndX0zncv2Aetmm8m9enYz6tkd9HrOUWz15Gxow1s1MbMXic94dzvMluXdgxnn9rJ7y3x62O90VA/OSKo6hBVN7RMLFc0dUEOLQFshQiqAeiMJ1CobWsCWdk1TO1WuxksVOCmAF6t1nX1diytDJmvz9ELj+GTj2DjS3Vs5OIIY24CGBnV1PVdbA/dNAB0D0npjWUe/tLlT1zfUN7PQPD6tau+r6O5rHR6t7xtunpiFunsbJueMo5MTq47Gken14/O2haXFXd/k3v6Ia2Nhc0/a0N63ut44Njq3vb0RCvii8VH3dofJbLu+XTm7cPsDh+nUbiY9fXa2Grg9wTDfPRX1/m8XPffDK8/uvZn3l0SH997zk98uko7utWH9GNY+PpVHFb4oJpVQKSQKnkzGE3DFxNKi4rx3eHqpogIkCBivS/M/sskFPGqxmAM01NAQJb1MTdEBND2gNpYhBkSok9DUbIqSQwVlREhFRiACBNdNzJK1ZcUQSNSAFERF10gpoICo4JKVzAIB4TWHQNZraTU11dMzzXOzldNTYP8Qs7YuH5BTdICqqVxeDykMkLwZAoxaUZ2aWw7QAeW/++nrApXinVxJrqiuH5l8JxLnKGQ5SunA8gKJXpz97Kfi3HcF757lZv3y8d2j/OzHeVlPPrz69cOrB3kvHxRmPXyR/aOiTAbXqpkIR1wN/+2rX/KlbIJW/kHBFRsbKoeH3grYBLW0BBBR9HJpk17crJMbtSqjRtmsURs1KiNCKRNBxqr/lv/8/yx6S4WU7+X8V0JR/diMqrH1Vy4rXyl9J+EWKPkygx5oQoBmSGWEFU2QwgBr2iqUdUgOl0CGJXKdjq1WvuNTnhXl/5j1+r89/Onvnv34+5c///zm0aOPL4tl9CIpO4tDw5fp8WXl3xI+4gAeHeFRNRyahsvUCugwj44IKDCfhgjosIAO8+mIkKYR0zQiBiKggTwqyKOAHBLEISE8GiKkqwVUSEgG+TSQTwN5BAUbp2CTAAEVFNEhIQ3ik0EeWc2lqNkUgElRM4kgG6diEgE2AWATAQ4Z4FJUHJKCUapiFas5OICLV3EIShZJySEqOAQVmwCw8QC3CGDnKxkfVcxiBbtEziyRMYplrK9mDw7mj46WTo6XT05WTs6WT8+Xzy+WTs9XTi9Wzy5Wzi5Wzi9Wzi9NF9emi9u1i2vTxZX56nrt+nr1+mrt5nb99sZ5e+MNhHyBW/ftjc0fcPiDNr/fEQw5AiFHMGQPBN2BkDMQsgWClkDIGoo4g1GnP2YJxi3BpN0f3wgkNsLxz1CR2oqkNyNpdyTtjGY2YunteMoTS+zGU740eiel/dKV+rOV18lflAtnn2fgF+Q4+2129/E9FDm9x4v8WYzVnzWRdu9R2Tu/bRN9MUxsZrDN9KfcjjvNqzvzby0j9+dqYAvFPOjn/CgU2/1s0PvSfdr5bW3xJTL2EyOCYl7035RUn+6PYjsYthFNuEIJTwrzYth6OG4JRkxXfh+KbYRiS6dXs0enB2nUE4rYbvzTvn3b9W2nxdm8uLYRiJjPrmYPTpstG2sXt/ux5MS2r83qOI2lh8yOzlVb26q13ewMoFjPur1ienVuY3/95GLI5R60Oie2D8e3dhd9Zx0mx04cHdzY6bZuDrm3V44uOlYsQ0vmofXNHrN73LnluLixnt+Me/fq55cMC8uW/SPX5Y3t7GJgzTTj2PKe31yk0uP2DU3rgKy6XVLZNGZ1GkbGlnf26kYm2JoKqLmjWCCVVNQKa+tIMjkHhDmwhiBVcGA9GyxHmjsbh0aN4xNlnb0V3f1gZ5e6p4+trQLrmnVNLVW9A4rGdqWxm1tZW9U/BPf1Ae2d7TNzgyabtLG1ZXymfWSyd3pheNVWNzKjbOtXtXXV908Zusa3j2/aFlagzt5ek3395Hx8ydUyttKyuNq+vLR1czPr3jQurmn7Rme3dh3XgfZ181Y0coRhC8dnvZ7d1XDks4sos/85w9F3j2m7XyjfH/e7r18oui9hOfdzDb5oKPwYVjMwlEvhv/5IKCYSS/DFeEIRsbSQXFpUXPABRy8WVSgLFTwqrKRDcqYOYOmQ2pExAqymlgFUjZpTDsHN5ZpmrahMxoCEeBXvnYj9nMsg6TQlMFI7NV8CwgWgogRSlKokBBWfAHBK5HSKklYowL1klZT3dNUNjTLq69/IlWD/ELui5gWD8VYm4tToIGOlyoAoDKCsGVQ0abkVSk65ggAq/udf/liiVObK5LTauoaxmfdCQa5aWoIoO+emiyj5Wc9+zH3zMuf9s5LcF4VvHr17+VPO64f5WY8KXj0sfvWIkP00O/sHRZlYVa2igExRBfLvn/6QK+PjYeUHhVDR1lI9OPRewC0BpXkqAaNCpTSWSYx6aatGZoRlTTDQogeMCF0vhFsq/u/8Z/9Qkl8Myt7KRG/FwsbJaWldwy+k0mwe5wWbToDl2o56wKCVG2C5AVIZYKhWTeURnuW/+Prdo3988+B3r3/516ff/S7r+4c5T54Wvs0m5b+l5ufQPxZzCTgxFSdnFklZbwUsSnlFiVbzPamQoOZSNHwKwmFo+RydiAlxmTCXBnNpsJCOiKiQgIYIGDopFRHTYSEd4tIANhVgk2EeBRHSYRENFNAhIR0S0GEBDeRS1FyyWkAEhURYQNOIyGoOQc0iASyKik1Vs0lqFhFkEwEWWc0lqXk4gEdQcSlKBkXFIADMEoBVDLBLAQ5BxSUqeQQln6Dk4lUcvIqDU7FLlOwiJadQysIruXgFt1jO+Wr64HDm8Gju+GT+8Hjx6HTu+HTm6GT+DjlO737PV04vlk/PV84uVi+u1i4uTZeXK5cXa1cXq9dXlqvrtdOLSc92MB3z+G+W/Vfrt37HbdDuD9r9QXsgZPMHnYGw3R9yBiP2YMgSjNqCMac/5gwkHMG4KxjfCCXcofhGNLEZS2xGE5uRxGY06Y4mXdHUZjyzFU9tJ1LeZNqTyuym0f0Mto9ihxh2gP4bcvyZ8eLoL2qOL6hwnyH/Mw3ul+zuo3s+iS+Sp/uUg/deh+o3tAT6aZnvzmAbKcydwpxpzJHC7EnMkfykdv1ir3OlsY005k5jm2nMk8E8d62kzzXK3VO20X+Djd3PFI7vy+6BGLaDfs4ZvOMw0E9QtINhm7GkI5jwxLHdNGaOxFcubswXt/spzHR2ZboJTO6fjOwe7MZR53XIehuY2DvsXbNPObaH3dsbl2HLVbhuca3L7T7NYAs7e/DYxFY0vnHjr5tbbptamVhyXMYyrdPzjDrjwJLNfnI1anfMeHfh8QXHdWTTH6yYmWsxuxYOLlumFjvmlufc3raF5WGLY9Sx1W6zb57drHgP1s+vpvcOWpbXBIamNe+ebf/MfHCyfXszaHc3zS2bD083Lv1zLq+8up2vr+9ZsTTOLAxbXHOObZwS0Bo7aTLoI5OPF4hlFdU8rZ6n0/P1WkVtNVzfwgB1sqYmuK0dr4SZ2iqGVq/t6BKV15IlKrC6vnloRNfVC3f0KusNFT19NUOjrbMzlYMDrUsrUEdfw8hMZedgbd/o0LrDOLNYNTLdtLCoau2iaGpm3J55rw9XZ6iZWXQcn9V2j2pa++tG58Ztrqm1dcPIjLJroHF6znJ22Wl19Lndhxg64TtsWbdbA9Gp06stFD1MZ8zh4F3+zd2b9meB818sO38JGF/Ud3v3qt7744si4xbDKvsHPlB4L3JL8QQSnlBKJJSQcUWkksKCvPfFDBy/Ul2gEpDL4SK1lKAF6XpN3cg4AQZJOoCpB0TVEGTQw8YyaS1MRISlKt5LLvU/v39O1evxEFQ1Ml4oU5K1Gk5NRYmCT1KyyWo2BeYJy6UMkEuFhB+59L9//ui9Sv5KLKkcnhRUNRTIZEWQkl+rAZp0igZI0QArDLCiUcOrVPIqgUKZ6H96+HWRWvVBImLV1VeMTr4QcHIhKatW3zYzUUD+kP3iu4L3L/LePs17/TTv9eP3r77Pf/1zwcsHBS8eFjz7peDRd2+zvlOUiVV1apaGI6hQ/7sn3+QrRThAniMTajo6Knp6soSsfFieoxLSKwGgtVLerJO3aORGRNqkUbWUq1t0nAqxtq3qr7Me/G1xznsx5xmbnC/idSzOQ61GQYVe19UBd3fK6qrocp60BpI16WSNiKoR1jSAeM7HX3J+fV789jnu7XN81lta7kdeMVFExolJZAmeqqSTAB5JwSYp2CVSRomE8V7AoJaXlSDIz9RSPMCnaIRkDZ+iETBgARsRsjUihkZEQURUjZimFdM0IgoioGoEDERABzkMkEcF75wZQiokoMMCKsShQGwawqOBbArII4NColpIAgUUkE9Sc8kAm6bmUFVssopDAvlEkEcCuQSAgwe4eDWPCHBISjoFYBBVjGI5tUTFIIBcnIpTqhSUKvgEpYAM8EuV7BIFE6dg4RScYgWnVMEpknEKpLyvJvf2p/cPZ/eP5g6O5/dPpg9PJg+Pl47PF49O5w9PFo5Ol47Olk/Ol05Olk9Plk/Plk8uVk4vV84vV84vTOdnG1e3VesO6tDAaTKyfXu+cnuxdntrvQ3abgO224DNH7T6A7ZA2HYbcgbCzkDYHojYg1FnMOr6NGLuUGIjnNyIJt3R+GYssRlPbsWSm9G4O5LYjCa3YylPIrOdSHuTmd0kup/B9jPonfP2C1dxdG/ldfAXS7Ojvyjt7zv+7u8Gcb9X8GURt/vbzo8HxbwZbCeDedF/a0BtYdg2iu1g2FbmExi4EpgrjjlSmC2BOROYI47ZEpgjgTkTmCuJOdOYM4W5kpgzibnS2HYK20phG5lPXawtFNu+g5AvQJL5VEzs3D0FxTZQzINhHvSTSmozjW2lsI0U5kx9giJXPG3yR93htOsmthvDFnYO+kx208n1Vig+vX+6GUy2rlnnDs524snVo9O10+tes3PQ6pzc8g05fevnodWTs4aFZdPBuffc3zg2b73yn8WSoxZX99Ry29SC9fR8+yrQMjZfNzDZubw2uGJqHpypHV7ciaXOM+jC/lHtvGnE5p1yuEetrpEF89CSdcl1UD4w0Wm1O44v5g+Pl3zH3av2Oe8R2NPXODqtbuvvMdtMhweWgzNFR5+8pdO9d2Y7usQjVdV94w29I21jM429owNzS8qaBjZYrqo2FnFEpUweVN9CQ3RsjZ4JIfLaWlVdExcpl1bVymsaisQKsgJkQ4i0vJKhgtiIng+VifSVCmNb/dhE+8hI09Bw1+zigNlc0d3XODJZPTgmrWlmw1VIc/eYw920OF87NdM0M20Ym2Jr62csduuOl1TXzGnvNu3sVwxPyVq7W2eWVvaORlcsQGuPpnd4bf9w4eCwx+Ycdu/22dwda2brbdB6G1y9vNmIJ8x+/0Y84fttwvzuXxSRvns19MFfvK5fUtR8/z+0VhDDqrt63uCYL/JKS/AEHK6EhC+h4IsppSX5ue+JHJK0EsQDYmalBoeoimGAWa5rGJsoVYMELcCvhKQ1kLgK4pWreBXKYoBdJOc8oeD+5tUTYUWVsrG5fnyqdnyqeWFZ099L0ymFVUpxtUpaD8Mt5eJKQFyDPKLi/4/nD2lVlfkqVdXIFLOy9r1SWogouDWQvEkrbYSUBkTeoFY1akXVam6lqlAq/qtnvxZDcI5UKmhs0g+MPBVycxGVuNnQPDZSQMh+9+Lb/KynedlPcl8/fPfix7fPf3j79Ot3T77Le/Hw46tf3/36ddbb71U1SnkDzC0T8HXK//3ptyWgFAfI3os5+o4OfU/3CyErF5DlKUWMKlDZUiFt1siNiMwAyw06oLlMbdSyyiVqQ9nff/j1hYytaWov6+rXd3XqOjpEFZUkhew9nfTNm1e/+/XnX17+JCiXihsRSQMkrFKIqmRsDRcvJJCFZKacyQSYVIBeKijOIWblk94UsQryWB8/MAtyGHlFfFKpjPVRTM/mUoh6Xa5S9S2hiAwI2ToJDeFTQC4VEjA0YpZOSkEkRIRPRrhUjZCOiOiwgA7xaRCfBvJosJACiyiQkKjmUu4AA2FREQ4Z4hIhPgniU0ABVS2gqAVkkE+B+FSQR1PzaGo+FeCR1XySiksBuEQlmwBwCQCPAHCJSiZVxSbJmXg5o0TBxKnYRDWfpBISFAIiICQouQQVF69kEZVskpJLUnKJCnaJlFUk4381vrs/uXc4vXc47TuY3TuePjiZ2j9e2D+b3z+ZOzieOzheODxZPDpdPD5ePDpcOj5ZOj5fPLlYPDlfO7uwXZzbj69yDG2U0ZHrZNx7c7Z+eW65urXcBCxXfuu133YTtN4Gbbdhuz/kCISctwHHbcgRjNhDEUcw7A5GNz5ppRIbkaQrEt+MJrbiqe1oYiscc0fim7Hkdiy1FUtvxVM7SdSXRH1pbDeD7aHo3r321J8FgdzfK2n/t9Pv/tn9eyFO9yWzXzaP+5LVsY1injvMQLGtDLadwbbu6gMU28A+KZS+HHSmMGcKcyQxRxy1xzF7HHNGMXsUs8QxWxyzxzF7DLs77ohhjjjmSKLuBLqR/PTd30hhW3cQksY2MpgrhW2mP918M/0ZGzKfrNobd9iQwtxJbDOJbSQxZxJzJjF3ErNF07MXfncsM7t95LzwbwViIxvemb2z5bNgn3vXG0iZjy46113m81vLyWXL7PKgY6N+aXlic7dyYmFq5+A4llg6OK0dW+iaWu6eMzmDYW8osmDbnlhzjHs8M9u7sxt7/UvW3llT//xqXd9oCVg1u3noicQtx1fW81v5wDSrZcB8djW47jR5zlpGl/tm7BS4urpnuHdp1Xx8Nu7yNEzP95rs/au2iuEJWo3Bfnq1trffu2wxTCyIGowz1s0F957Y0KXrGemanbd5vRNmJ9Ta1ToyyYQqhGWNAkSvrawRwzomrKUCIE2h1jS2qirq6RKAJlYxlTCRL6WIFVQZwFAjhWIJ3Nalae4UVTfyahsbRsaXvd6WhYUuk6V3xdzYN9bYP6pubuOXN1ChMll9U8PIeOXYZPPCasP4ZO3AmKiupXlqfN5u5rd2itu6l3Z89eMz1LK6UZdn7fi8Y9XBqW+pGZ0cdTmXj08bppYhY3/7/Ko7Elq9ONuIxu3h8OrNlS0W9aGfqtXNz1qG+5ixew8SvqjDfb9Fi917FcZ92cWXvUyCGFbZ2J5bynn+EV+MJ+BxOCK+hFhaSMEX5+VkkzhERQXIgBSsMrBEKSEgama51jAyUaqGiDqQpVWwYAkFEBBUfBLEL5HR3wto4rqaut6h1tnFuomZ6rEJbpMhD1TjEFDRUi1v0iqaNPIGNdim51RKhbXAYxb+P795StWX5wPqipFJenlVrlJaBEoFtYi8SSduhBRNiKoJAg0afqVKUAN/EPL+6tmvpbAmVywTG1rK+4aectjvlEp2bX3D6Ojrj8/ev/quKOtpzstfP7z+8d2L796/+CX35U/5rx7kv/r146sHWQ9/n537M9QES2oAll7AQBR//eT7ElBUrBa+k7Krunv07V3PuKw8pTRfymeWqxSt5dJmjaQBlNdD6kZdeUdtRXedoEotqdKpK6sVWk2pRPCSiPvmzet/efTwHx/8+M+Pf/jDq59//vD8ae5LmogorhDzKmWCGqWoWiGqksuqAalOxoZ4JAU9l/3xLe19KfujDOEitSpNLQxXAWC5RKHlk8QUvJhRIqC/EzAZNbU5cuX3JR/ZaglPK2VphExEQNNKyBohWSMgaYQkhEdFuHSER4d5TFhEBwR0UECHRRRISIXFFJBPBrkUNY8B8ukaDgXhkmEBAeITIB4Z5NJBPkHNL1XzSkBuKcAmADwSwKOqeTSQTwV4VCWXouQSVVwiwCcCfALAJSo5JAUbL2eWKFg4FZcECMgqAUklIKh4RBWXouKSlByiiodXsEkKNknOxkvZpVLeV6M7B6O7BxN7B5O7+5O+/an9g5m942nfyez+yezB8fT+4fzB0fzh6dzhp57V4tHpp7JjZ9+2d1g5s5Bd29jpcF7Gg9s3Z6sXZ+uXt2tXN+tXt+Yrv/U6YLsKOK4Djtug3R+w3dzab4O2QNgSDNuDEXcw7g7F3JHYRji6GU5shBMbkfhGNLYZjm1GEo5o3BWNb8VS2/HUdiLliad2EpndFOpNfw6YusvVyHxq5n7Bg10Mu7Mc/1mE1JcQjj0M20cxH4p5P/d8PvEQ6Kf/7nzuDu1i2Db6iZPwpLHtNOb+nPR312W6+5p7Mtj2nZkujTlTmD2JWRKoNYFZY6g1itoiqDWKWWKYLY5aYxlrDLVGMWsMs0VRRwS1xzO2BGpPYvYk6khi7gS2kcDcCdSd+nQrdxLbTGHuOzBIYa4k5k5i7hTmSmKuJOZMYI4k6oyj7jjmiqOOOOqMY6446kphwwdnq9chVyAyvuF1v+CeAAAgAElEQVS1nfnHNn0jjp1+i6dybGHctWM+vWox2cadu5sntxPrjtbppWHPbseauXF0qmdpxe472j73N00vF+uqJrd2jqPJqS3v0u6ROxAettu71yw9i3Zt56BhfGbOub2+e5YLlg05PNbjG9uFfy8QA/pGP1Y0bF74x+zOud29lvmVuvGF2rG5gSXTbjhsv7jsnl6ZtDiqRsarx+aappfrR+cXt3d71swdK9a+hXVd32jfqq12eJKmreTXNhlnZlfdrtbphUIFUjc8Kq1ueM+RaZva4MpailBOlQJFPGGpQKIztAO6GopAQVXARLGMJVYSRYoChoAtA6lKmKnWKctqxPoafUevvrVree+ox+ZsWjK1zC21TM5LqhtlDUZJeQNBAVFBray6sWFkonpwsH1h1jA1zq6sIer0vUtr6qGR5qXVtonpwVVToVoz7j0YNDvKRqaVXf1Le/vTPs+I010AlhkXVq7SmU7r+uT+nisc7fN4Fq+vXJGYO532fFY/b9+jvrbv7Zu7+9utwCyx2C6G7t9jy/4/PT2fm6UZP4bVNnYW4niP84pL8DgirphIKMGVFhBx+bk52TQhXVIBktRSBqh6jC+l6DWUSn3j8FixWIxTSwigiATyqQCfrOaTQEGpjFEsZAPGNp6xuVSjLwbh2tGxXIkwXyEhl8Oq5kqZQSMzIEATArTqWRUKaT3ymFb8X94+o5eXl4KqqrFxdnl1sUpeAkkl9RqwRS9vhhVGWNUMqZsgboVCWKd/zWf+1fMHeL3ug0Qma+vSdve/5nBylCpqVUXd5PiTwuevXn1T9PZxYfazwqxH+a9+yX/xoODlw9wXvxS8flDy+sGbX/+Q8/EJ0qQWV0sFZWKCVvG/PfmOhEhxsOSlklc1OgIbDL/S8Fkibr6Qo6jRqlvLBHUqYZ1a3gCpDRqCiPq8MPvHt0/+lPX429fP/+nhn/7h+bd/ePXz849ZWbh3ubTcElYenl9ClZDpcqqkWiKtkYtrlKI6QFItldTIZLUqHiIkyRh59I9UKQmsVZTVqxWwgCkiU9ildC6OL6PC5TIOyKZIGAQR872Iw6yp/SCVvaDiuJCECYnosJChEdA1YqpWSNFwGTCfgQjpMJ8Oc2gwlw6L6JCYCvFoMJ8K8umwgAZxaTCfBvKYEIep45BhNhniUyEuEeLcef3uuk94NbdUzS4FOHiASwbuqG8eFeBTVFyCkkVUcoiqLyw3i6hkE9U8klpAAYQUQEACeASAS1BxSEouUcUvVfJKlWySgkOQcQhyPl7K/WrMuze6sz+6tz+2uz/u25/w7Y/vHY7tHY3vHU3uH04fHM3tH03vHU0fnMweHs0dHs8eHs8enSwfnU3aNnrnVuhdHYqRySWP7zB87bm9WD49WTu/Xrm4Wr24Wr++NV3drl/dWq9vbTd+mz9ovQnY/H5bIGgPhO13+qhQ1BmKukJRVyjuDMdd4ZgzFHFGYs5Y3B6JuSPxrehdjnrSk0h546m7vfx20qgvg+1lMF8G281guyi6l0H3P0ej++7lFfpQzIdieyjmQ38zzXZRzHtHOH+WM21hn3tBmd+4rz8HgGNbSWzjHgPhSGLOz0c2MthWBnOnP3WZrHHUFEPNcdQSSZsjGWsEtURQcxQ1R9OWSNoSzaxHMuvRjDWO2qOoLZaxxdOWRGY9jlriqP2u7IijrnjGEc844qgrjrpi2EYccycwVxx1JjKORNoRT7vjqCuWscfS9njKGc84o2l7LGWNpW1R1BbJ2OOZxZvQkGd/O45Oun39y/bVo8vu5fWO2dWKwfEJl3fac9BudnQtWztmTC1L1u41x6zL271iGlpem1hY1xu7GkamWmbXJK09Ey7v2vbeiM0xvLllO78aWDYNuDfmd44UjS0Dy+tT9s0Bk0XX1iGr7xh27Dr9IV841bFmqRmbqG0bWHB5rAd7O1dX1aMzo0uOOeuGLxJz+gOdS5a2uZUCJfxNMe29BHpKEigM3WpDe3X3UF33AFVfB7f3cSsrcCAorzZUdg12zy51ziw1zywMmK3Cyhq8RFXR1kXgil4Xkwk8CY4pIPGlYGOTorqhkMkXwDqGVEHkCmgyZT6LLdSVkRUgXqCk8hVCQNcxNt05PT9gsk1ueStHxssHRnSdAwS5RlbTwlIgQl0NSQkzkAqkrVPb0V450Ad1tFX29OSJZKUKWN3T27FqahyZbJ9ZAjp6q6fnh23uquHputl56/HJnGdX3dlXNjAxvuFtm15oGpma3d7td7i7rQ77xa0rELXHk65kagNFN1HM8zlkZeueXs57T1VxhyUr4fA2in6ROfwZkfYFM7YxbAtDPRjqx7CKmub3JYwHb3NLiaUkQjEBX4Qv/UjGFeblvmVI2HytggJK8FLxf3z2AAcB3DJt3dAwp6xc39nGKQdLAS5DJ+GWyWXVIEcr5evAb4sL/sPbJ8SyMnJZef3EFE6tJCAAs1IDNlUoDbC6WatuQoBmDbdMrqwv+5VS/He5r6h6bREor5mYoGvKSlQKIqRQNJapW8qBtjKwvVzdolMbtawKmbCh/CWT9p9ePMZp4CypUN7RAXZ2veAyc9VKRnV543Dvq49P37z6U+GbX4uyn+W+fJCf9UvOi+8/vPjuw4sfcp79mPf8l5c//+Ft3lPEAEmqJMp6dS7A+x8f/q4YkhSLOK/5jKqp8YqeHqYOAVqaYGMjD5YxEIGsQS1rBJVNMNAIl/Jw3z3/9tecR8+KX74kvM9lluJFZLqESJVSyDIaC+SyVCyWmsWAmAyIKamVimuk0jqlqE4hqpUr7jZf0gmeFWcxlOzqljI6tyg359HrZ3968eLbnx794cHjr58++frB4z8UEXNZUk6plJkj5XFq63Jk0pfMUhrEpyBCmlbE1ArpGjFVI75js5mIiA7zaAifhgjoiIiKCMgQl4zwqDCPCfMYCI8E8UkQj4ZwqFoOFeHQYD4d4pNhLl7NxYNcCsilQXwiwCKq2USQRwZ5VDX/7iAZ4JLVPDLAJSpZJIBNBthkFYui4tDUfArAIwM8KsCnKu/SQTglKlapil2q5BLUApySg5cyCVIOUcrDyXhfDXt3Rny+Ud/B6M7+iG9/dO9gzLc/5tuf3Dua2D8e2z8Y39uf2Dua3Dua2j+c2j+cODgePzqeOzkddGxWjc+CI1Ntq/apjY2j0I3Xf7l0crJ6drV8drl6fmW6vFm7ul29vjFd35iv/ZbbgOkmYL71W28CTn/YfntnyIg4glFnIOYMxD57+iKOcNQZjrnD8c1IYiMc24zGNmMJTzztiaU9yfROKvNl7KYxTzLjTaPeFOpNo74M5ktjuylsL4Ptf0YUH4rtpLHdNLZzxwFkMM/ngI2tu7ohhblSmDuFbd41eTKfCOS72evOYO40tpnCXAnMeUdfpzBHCnMkPh1xpj9d40xgziRmT2DWGGaOYuvRjCmcNEcy66H0ejhtiqTNsfR6NLUeSa9HMuuRjDWG2qKoNZy0RFKWKLoeyZhjGVsMtUdQWxS1RVFrNGWNJm3RtC2SsUdQRyTjimQckaQ9lrRH045Ixh7JWKIpczRhi6ZskbQlkjRHkuvhpCWcskdSpkC43+2d2DmxngcH11ymk6vZ7T390Li6u79/1T5l2bKf3PRb3J22TWq9cdC80bOwNmx1rnn3oBojbOzS9A9W9Y+09owPzJkG7M55j29xc3dhd3/97GrY6p60bdZ1DvRMr9gPLuddntGl9a6xNVlTr+Xidm7vuN3qPkjEO0dnO0eWF7d8y76DmpGpyVlz//Sy9fhqZsOr7ujVdfbhJdALvCCLIvp9Nu4DH4Tau1snp4ZmFokiQFZeT0G0RaCWg1RRZIi8qknX3D22boXbujmIXmdsrejokJVXFTH5NIE4B0+mKwBpdXlZewtXqVJqtLXGNmlZhURfRlfK+TodH9HTVAgbLmeq9fr27oaxSX3PUN3gWNvkrLyulSiFmSq9UFPLgMuVja1FIjlDWyGsahBX1bP1lcq2rhGrFTS2Pikl8StqFtxeTWefuLG1d2G9sn90df8M7B1TdA9PubcaZlcLKxqblkxSYyfSNTK4ZG+emB9xb0/YN2xHZ+ar23V/0JNOb6CZzQzqSWOb6U+x85voJy219xMYoF/qibVobAtFfZ9LEM9nzsyDYR4M3cbSHgzbxtAtLHN3hysMk0Nl70mcx+/yiUQcHl9cWlpIKPlIKy3+mPuOwiWzAAFRwaWo5a8ELKS/u3piuGF2umpmtmxgSFJdKa7Vyg0awABrm8slFYCoRv8TsfifCt4wy8vp1TXVo1MFgKpYB9ArYaCpTGGAlM2wvB5UN8E8rUReo/ueVPJ3he8oek0hpKybmiKAUJFKTgDkgKEabKkGWqoAY7XKWKVuraCXS4SGip8phP/0+ikZgrLEXHVnJ9jWkc1lF4NqXnVFY09rdu7jnBff4bMfFWf/+u7Fj29e/PDuxXd5r38ofPVz4YufS18/zvr164/4t3CjRlYlUzbDBWrBPxe9kbU26NtbtK1NSGcXr6yKJJfmUEse5b3+7z//60d2IWLUKw2wtA4QVcklFRKyhEgUEakKBkPNo6tZBE5BHvnlG0p2Dic/j/fxPSMnX4ArUVBpEEtZowDqAWUjIKmTKZohlRFRGiCeXkwSkgQA98WHRw8f/eHlkz99ePVz3uuf3z75U87TP+U8+eOL5988yXrIlPOLxYxcCZ9dVfteJHpKL2ZohFStgFEmZmgEVK2QpBWRNGIKLGIiQjrMIyN8CiykQkIKzCdDPAoiIEN8MsAmgxwSyCVDfCrCJyE8MsKjwDwKyKVBAgokpCBCCsilqjkkFYuo5lBhARXk0yABSc0jAiw8wCRCPCokoKo4FDWbBHKIag4Z4FLVfIqKS1RxSACXBnDJAJcIcPFKNh7glCo5eICPU3JwMhZZziPKeCVy3lf93t3BHd/Izv6492B052B0Z3/Ctz/p25/0HY77jkb2Dkb29sf2jib2jif2D6f2DmYOTmYOTmYPjgccW/qJhfKxhSGbZ9Hl2fNfefyXi8fHyycXy6cXprOrtbOrtYvrtavrtasb89Xt+vWt6SZovg1ab4K2m4DtNmgLhG3+sO3OxxeI2QIRRzDsCIZdwchmKLYZjn9iOKLxzVhiO5beiqQ34ylvPO2Jpz3JjDeJehIZTwr1plBPCt1OojtpbDeF7SQ/wcZOEvWmMt4U6klh3iTmTWG7aWw3hXk/t/43Uth2CttOYRtpbDP1abjSn5DjTvPqTmOuBOZOYM47+jqB2ROYI4G5k5j7DiFSmCOJuZOYK4HZ4pgthVmiqDWCrofT69G0JYqaIxlz9K7CyKxH0+ZoxhzOmEIpayRjDaXMoaQlnLKE05ZQaj2cskYytnDGFsqYg2lLOGUNJ82hjCWUtgRTtlDaFk5bQwlbKGENJS3BlDmUXg+nTOGEKZQwBZOmYHItGF8PxddDMUsw7ggnpvaOey2bhpnVMbt3Ze9szO4t652o6B8vb+uvaO6Ztm10rZqaZxe7Rxfq20Ykbd396879cLxn2Syva2rpG2sfmJTUGBTN7V0r5hXPgctzMuPeGXR5Fpz73bOm3cuQtne4cX5txntAMjRP7pxoRmZmNg+dh7dTO6emk/OpLW9Nz+SUZbNjYblqYARp7irvHTbtnwxbHOXdg2XGTpJC80Me6Yd80j8+z88TgYbJ6XGzzdg/qtLXcCRQoRj6YwHtX56+/8gQMZW6Ar5CXttA1VQ1Tc7VdveoamuhhgaZrowhVuQQmRQZICkrV9ZWVXe1IvXVxuHhiu4+HqITajRARa2mxgDWGYBaYx5PKqlqaBwcldQYBFV13QvLsLGbrELkdU0MACEokVK5Op8rUtQY2sfm9E0dsso6QXlt7eB4df8oS1eVLQYm1l3yuhahocswMN4/v+w994uau9Sdw2sbXnlju6ClZ8a5qe0alHaOiJp6uhbNvSurEza7+eRs4fxiO5HyJJLb6cxWBt3OoNtpbDOV2cygd5ix/bm5tIOiu59rCEskupNBd+9tvf5lk907nNjCsE0M3cbQu98LDPtIYmYT2C/fFeBLSkuKS/AlxSWFeaTigrz3r4jMUjbAK+KTKge625dX1P2Diq7eyr7BD1LRGzGXV6sDjJXqZp2qEYQMWlGZUlJX9gu59Hcf39Kqyhi19dXD03g1REBAWiWkbNLKDYDCAMrrYXWzlq0VyGuR3+EK/rboA1mHFIHKxqlpEgQXKKU4QAo0VwHGcmVzmbq1UtlcoWqtIOsEvFrtN5Tif//+GRlBXkv4cF8f0NT6lsMpUgAyQ0NDf/vTNz99eP5dyasHxS+/L3z9S/6rB3kvfs5/9Uth1oOiVz/j3jx++evvSyg5la1V6npEVKmS1et5VQhRJnzJIH2d9+bvn/z0D4+++Zfn33yX+/h5aXY+/q1EwxNUyfhVMm6VjFspEdbIuGUSFiIiyOg57KIschaRnadEOFCVXFOvBqoVynIxXcV4TnxDhdnyRrWsQaU0APJ6paxRLalVK+pgVY2aLSA/fvLtw4d/zH76Q/aj794++SHr4dfvH/wx59HvX//0Dy8f/f7Z20cUOa9QRH8r5nHqDa+FvEesEgYioCN8ulZIhQVUmEvTCGkaCR0Rs2AhHRGQYB4ZElAAPlXNp8ECMsgngwIyxCfDXArEoUJ8GiwiwUISIiRBPDLEp0ECKsingHwKyKOAXDLIo0ICKiigQwIqxCepuSSARQDZOJBDBng0gEcBuCSQh1NzCWruHWYQAQ4BYFFBDkXNpah5JICHU3FwSm6pklskZ5Uo2EQ5lyDnFst5Xw3sHAztHI7tHE3sHE14j8Z3D8Z3fZO+vfGd/bHdg3Hf4ZjvcMx3NO47ntg7mvIdzOwezvuOpr0H5X3j8MiUZmS6amypcXzBe32xG7pZPD5aPD5bOj1fPb1cPrtYPr9YvbjzcFybr24sV37rTch6G7DcBtYDofVAxOYP22+Ddn/Y6o9a/BF7IOwMRl2B2EYwthGKbYTi7lDcHYm7I9GNSGwrmtqKprZjqe1YejOW2YpntpNpbwr1JjLeRGYriW6nUG8y40mi20nMk0S9KcybRD0pdCOJbiTQrSS2nch4EuntJLr5mQlwJjHXZ8Z4M/Vp0XdHJm+ksa0U5k5j9rvaIoG5YpgzjtnimCOOuZKYPY7ZE5g1idkTmCuOuWOYK4454ncVBmoKpc3hjC2OWROYLY7ZY5gt9umUJYKaQ2lrOG0NptaDKVMgaQomTKH4ejBlCqVN4aQllDIHUuZQ0hJKmPxpsz9pDSTM/uS6P7kWSK4HE5ZgfC0QW/XHTIHkWiCxGoiv+uOmQGL1NrpyEzKFoyu34eVL//zpee+ypXJo3ji13jm9Yhhbap82dS+sqRqM4qrG6v7J/iUrWNdiHJmS1rSrDYN1PZNdS2uzXt/wun1gwdQ4Mq1s6/8gg4bWneu7J3O27THb5oznYG3/smfeurC5s3J0ohmctFzcSNs7a6dmupZN7bOroxaP9fRqYutgZu9E2jnsOb7aOjpXtfTlSRCVsX9ofmVs3dI4OCYrr2fqan4tJheLwFyaWN3Q1re6NjS/WNPbKyorzyNx/phd8k+Pc14WUfiQng2XU2QQXQIIqwxlAwM1PX2S8hp5ZZ0A1pZyJQS+lAtAXAAS6PX1/b1kpULZaKxo70OM7arKGriqQVZRJyqrah+Z+sAVS2oMbQNDUn1lTd9Q88BgXWefoKwCL1eU8MV5dH4BT4qTqcGGlsGFdaCqEWhormjpUVW2cCsaGkYnciGwb2aRCJaX6OsN49NQf3/P5JKmbRBo7+2eX+qZXpq1OUcsbiJYK23v67HZVvcOlvb2fen06sVNj2dn+fzSfBtwBqPucMyTRrfT6FYG3cigWxnsDjy2EqndDPrZForuY9h6wO9Op7wY6sFQ772ulAdDvRi6jaF32+JuYuhmJulFk1cYxlRCWaXM1+8LSkvx+BIcpagQV5SHLynIfvOMLKDyyxQ0SEhVy77GfXwpFtF0FbWDYzkiQQkolTWUKRt1SgMib0TAJh23TCauhH4mF/+uNJesh9i1tbXDE0VKeQkMsqs0oFGvNADqRhio1wHNFZxymbqh7B/zXv8/uA8UDUhAwJaJGQqsKQJkpaBIYSxTN5epjRVgS4WySa9o1jH1QkVj2ff4/P/r7RMCrM4WC8v6h2QNhvd83luRSFxf3zTQ/yr7548vv8e9efDx5ffFr34szn744fkvea8f5Wc/yHn1fUH2o5dPv88reV9ML3qS8/L3z37+u2d//K9Pf/dPz//03fvnvxblvCZ//MgqJYjIRBWLKKOJEL6sSiaqkckb1PIGSN4Ay+phvk5CEhE/kN7Q5SRtA6itUUmUbJaAQOHh2XImWKVUV0jZKjpQJUca1JABgQxapFGH1IMKnYTIxr3Pe5b9+Nusx98+/eUPbx59nf3o62c//vP7h7//8PTb18++yXnzfX7WD6/ePKIquQUi6gchl19veMtlZNGLGBCPBfMZiIiGiBkaIV0jJCNCulbMhMUMWEhFhHREQIcFDERMhwQUiEuBeBSYT0WENI2QhgipkJAECamIiA7xyRCHBHLIEIcM8cgwlwJx6RCfphZQ1AISyCOB3DubHkHNwak5JIBLU/GpSh5ZxSWDXLKaQ1axqQCPCHAIKhZJxcYrWTgFGw/wihScYiWnRMEplLML5Wy8nIWXsUsV/K8GdnyDO3uju0dju0cTu0djvv0R3+64b29i93Bi93hs92jMdzSxezLhO5nYO57wHU3uHizsHXcsW6TVTWWjk2DfKL62jdTQ5ro4Owxdzx3uz5+ez5+eL5yez5+eL55frJxdrpxdrp1frl1crV1cWy79lqvb9eubNX9g3R+03ulu/SHzbWT9JmQNhBzBT8EhznDMFYpt3NUZkZgrGnfHEhuRxFY0sRlNbsYzG7GUO57cSqQ98bQnntpKpDbudoeNZ7YTma14ZiuBbifRrSTmTmY2EuhWAttOoFuJjDue2Uh8lhUlMFcSc6cwdwpzJ7GNFLaV+TS2M9hm6hOo3Elj7THMGkGtUeyOabDFMXMcsyZRexJ1xDBXHHPHMWcMs8VQSww1Rz9d6YxhGwnMFcfscdQax8wxzBxBLVHUHE2vh1LmYHI9mDAF4uuhxFowuRJKLYcSa4H4HQysBGIr/uS6P2m6ja/dxtdu4yu38RV/fDUQW/ZHV/zx5Zv40u2nsXwbW7mNThyeL136V6/Cfdu+oa1d+/FN75y1rm9K39otqmmu6Zucc3nrBsZUho5+i9MwMt0yMjVmsfJrGxXVbf0DSwMLVsPCmnFutWZooqJ/rLJ74hFPOurZn3fvD9g25vaPrbeRQZd3YM016fWtX1wbZ9dql1Y9l7eDy2u9i6uCyoayocnjeGrKt9dr2xZ3jI+5PB3T81J9PUuO5LMVworG5pHRwZW1qp6B2q7Bhr6h1tHJnqmVmv6pyu5e84bFsrneNNRFkih///x9KUfCgzRgYxMd0mSRGXBDc/vEdHl3d0XvgKiqXt3cTlWoixmiUp4kj8GgSaTS8rKGvn6BvpKm1DJUsK61ncgTAXUGaU09DdYYR6dYZTXCasPA7LLe2Nk8NtU2OmLo6xPo9O8o9AKWMJcmKKKLleX1htFxeVOLrqWjrneofXwObhsAOvpapxe0TcbZpfV/JdL5/cMznl1ee1vH6CzQ1MlsbJ7b2hpfXq8bniyFymi6evPhmf36ss+7bb4Nrx6dtSyu9W16Fo9Ox3f2Jnf3zdd+bwr1ZNBNFN3IZLZRbCOdtvlDlssbTyrjwT55NXwYNnJyaopF9rCkD0tvY5nPEQB3+IF6sIwHS2+jqU00tY2mPOnENYZJNBWvS+gv3+bicTgmHscoKcIVfiCU5GS/eSpBpGpDubRW95RF/uvXj6iIVlhXVzMw/EEsxEFyRWO5olErb9IpmvRqYzmnTC6pgn4kFf4Ol0fSgry6mpqh0SKlpBRW8qq1oLFM3gwrmhF1sx5qq+JWytVNFf/08dU39EJauQavRxonp4oAZaFKQoTF8mYt0IyomjTKJh3QXA4adWytUN1U9W3hh98XvCUhwP9L1Xv9trZmW37n//C1YcA2bDTQ3Xa73XB31711q07VzknSVs45ixIp5rxILuaclHPOOWeJWSRFilTYeW9lMedM+kGnLmBgPix8WOt1DXxjjvmbJTTSwMo6e2i4DCRVcVns4cHemcmS0ozm4oyW8uyG0vSmkg+Q4g/1hWmQsoym0rSG4veQ0uzMtOc1kOoGeF12WVZefUlpa2UzoQnNQKFZGCQDjebgcQISjkfGiSkYAY4mA1i9TFY/mzMkYo+2MUc7eCPtTClQ31LIktIkPfwGWGFp+ZvS4ndFuS9zs55l57zIynvZ2FIBcAlMMcASEqkcbCu5paK1pKQ6o6TobX7e67Lc1zXZL8uynlfkvazNe1VT+AbRkI+ozy4veFVS9A6JqKgrTyuuykbzSE1MXC2bRh0arSDhK3FQooiKFwFYCYiW0bEyBloKIsXAU5oWLwYxIipGBGAkVIyUhhbTkGIAJaagxTSMFMRIQZSYhhTTEBIqWgpixDSkCECJKUgRGSUGUGIKSgygBGSUgIoS0xEiCpJPxvGpSD4JJiS0CklYARXNB5A8MopHQvMIKB4ezifAeAQojwjjkWAcIpRDhHKIrTwylEts5hIgbHwzh9DMJSF5QCuLBGNTflv99m3924+t70+C8Wv756/tn7+2v/3c/nq9/e1m+/vt1vfb7R+3uz/udr5f73+/Ul/dbZ5/4y1vjuyr5Ztb7PkV8tgqML50cXNzF3DuX/3Yv749vLlX3N0f3d4r723qe7vyD7Wwa2wOnc1lsDn1Nsexw210eg0uz7HLo3cFDK7gscNrcHtN3sCJJ3jiDZm8QYs/aPWHrP6QNRC1BqPWYPgiGLkMhS+CkbNA9HYcz2wAACAASURBVEkwzkKRy1D0Uyh+Ho6fh2MXodinUOIylLgIJc7DifNI0hqOn0WS56HkZTB1EUpYQjFLMHYWTJ6H//iPW0J/2E1PuaPzSPIPeyqaOgunrNHUaTh5GkyZA0ljIGEMJE3BP2TjJJgyhVLmcNIUShiDCXMgeRpMnT6dhFOmUMoUTJ2GUpZQyhJKmUNJcyRlCv/xlSGQ1Afjx4HYsS+i9YS03ojWG9W4I0pPWOUNa90hjTusdodVrpDKFdG4wmpnSOMMqe0hlT2sdIaUroDKGVQ7w0p7UGEPKBwBhTN0ZA+onKGDO9f+z8e9H48rn39NKE7mleY902fZ6ELP9BKrf4I8MCpbWO5d2QTk/ZMHmqED1aTGaP5p31AauPJ+Rs8Yf3q5f/twVWue15xQekbaxlarWELZ7OrpjXv70w/9rX3n/NvAkXb/8/Xh17u9H3dH325Rw9OmR8/xj7uu2bXxTTWra0z5+dr0YNs0notmtme0J3N7qvHZdWHnQCUKJPWOrutNu2pj/9Ja3/zy0PJq/8oG0DGCFPbQOgYPTvTfr751T43BKAxQ1M6Ry+lSGSjraAE5mQhi+/z6xOpm1/SiaHKWNTSOk7Qh2Xw4wIQSSWg6FU1nsOVd/M5+UN4JIZBBqZTf2w+lMCgiecfQFFIkkQyPd84sEmWdnTML4rEZ8eTs6MY6r28AwxWg2II6MliGA8qRBF7/yND2DlreJpqYGt/Zn906GlndnNXr6NPLvWPL+/rTtyjK2KFm0WggjY0rzBfE/qFuhVp1eiGd32wQDcmmlqx3t8d3NpnCINpVblk/j6zvs/pGBvcPV3QnczqD6vb+Mhz9kkh+SibPk4mLROJzInkRj5v9AZ3d+SWRfEylrpPJn9HofSqlt9m/J2Kuf9DPHlOpq1TqazL5OZX4lkr9SCV/pBJfUrFPycjnZPRLLGJPpbAMXkkjurS0GgmBEKFNBGhTS0Nla0NFWWE6RwQKB9q4/Z0lIOXP1RVwoRA30N+2sFgBAjARlzvYwRmUskfknNE2wXgnqZ3F6BK9gdU9b61rFfOoQwOdy6u1HGqLhAP0yKSTvZzRNtaIjDMiEU52EdrpvNGu/1pT8I4AQ7RL4B3ywZ29egGvjktHSlj8iQ7usJAzLOAOS/kjbZLJdrCLLR7r/9fqkr9CqmAyYQGd1L2+jmmXF1EJ9VIhdXSgY2KorCQTWpLbWJpdXZZZV5IBKUlvKvzQkPemoeBdc2lmc1lW1off66G1DCGIosHxbAJZQCIL8DBacw22oolY1QDU1ZBra4kNrQxEC6OZ1gawB3icUTFvop013k4fbWcPyLjtDCYbjcU35ue9ycv+varkVW3Ju/q815CCt40F75oKM4pzPqRnv87Je1OY/TIv/a+Zaf/8/t3/m5/+54qcF8U5z6pzXlZlPoPWZQOoqtrcVw2FH5B1hU2l78tynhXnvMzJeJb+4S8Zxe9RPFIzm1AO4GsY7HRYcwmxlSAGcUIqTgJiZXSUGMRKQJyUipHScRI6XkTDCihYEYAWP4HNqSgxFSmiooRUtBjEShhIMYiS0lASMlpCQYloKCEVI6ZhxBSMGEAJAKSAhBFSMEIQwacixVSkAMAKqCghABeR4QIyWkBB8QGUAMAIADSXgBUQEQI8TED8hwFFauEQYFwigk+GcYkNbFwTjwATAC1cciuLAGcSYXTSb9vff2x9/7n943r3x+3ez+vdX1e7P6/2flzv/rjZ+X6386QWP2/2fl3v/7pWfP2p+XwtXTuEDI0PHem6N3aEC+tN/dMNHQPWL18eQu7Dm5+Ht/eqm0f1zYPi9v7o9vHw5vHo7kH3YNfe21SPdvWjQ29zGGxOg81ldHiPHR6tw6N3Bg2uoMHlN7i9Ro/P7AmdukOn3tCpL2z2B0/9Ias/ZvVHzgLhp9VM54HIH/ipYNgaCp8Hwmf+mDUQt/hjF4H4RSBxGUyeB5OWYMIaip+G4qehhDWYOAskrcGEJRSzhuJnwaQ1kDwLJa3B5GkoZQn/0cG2Rv7QifMniyn0j2mJYOrUnzT6E3p/3BhI6H0Joz9h8ics/pQ5kDQGE8ZQ4iSQOAkmjaGkKZQwB1PmQMocTJmCKWMwZQymTKGUKZR6Ep6TYNLgTzx1wnX+mNYb1XijWm9M646oPBG1N6x1h9SuoNoZVjvDSkdI6QyqHAGVI6R8DKpsIaU9qHAEFDa/yhZQ2vxHj36FzX9o8x/YAkePfuWjb/fHw+aXmyXTl2X12dihflZr2tCfz28qaO3DU0f6Tf3psuKY0T/ZvXHMGF6aUBhXj08PL74ubCm7JldpvWNjG/uTc+vdC2uU/gnR0OL4xlHX+MLUoXpGe6z9db9osMq39w++X298+r5z/kVx+XVRbR3aUmp/3I9sHiypjdvWb8SxpV3Tp92DY6B9aEqpH1nZnlzfYXYPo4XdgsWVGbXB/OWW2t3H6Bne01pWlGbJ9NrA0lbf/Kp0crZ3bjGtvonY1k1h8BhMZufoJEYgK8WQq7EMydj8zPY2d3SibX5FNDZV2oqCEIEGDBaGxbDFQiyHy5LJmEIpksYmMAW9Q+NMkbwGRwKlbX3DM60sfu/EbPvAEFkk4Xb2UMVyqrRDNjiK5gjrCVQUR1gP0KoI5BoiFcUVC4fGuhdXsO0dfXt7+8eW+R3V4M4+qmd8cHGze3KmliQcWt1cODwUTCz0rG92zC4vHFuES5tAzwxzeH5KY1pQmNkDk/zx+f7pTenYwujO4ZRSPag83L34dHL7+D0e/ZKMXcYil4mEORI+TyQu4/HLeEIfDGq83l+pVNfEOo4qGZmd650eHJwYnF5dHdvem1Id71gvDTcPt4mk6x/Ll754/Rcux49Y6Gsq9ikR+RqPOlIpCJmW14QqLqmG1dWhm+tQTfXQhmpEQ3VFSTpDRGH1img9kiqQ+ueqcqhQSBsYkS0tV9DIMCGbMyDnDIq5I1LWoEg41oaT0agdglcttW+x0FYxjzo01LG6XsujNYmZQJ9MOtkvnOzij7XzxuX8iQ58G8gb6/xP5TnvCShkuxzb0zmwtVfLEzQJ+Qg5jzvWwR+VCidk4qlO7qhcOC6lyhmi8YF/l/P+v9eXooSCFiF//OhIvrAgGB+HSSTM8eG20Z78nDeQwuyGspzK8uza8qyGkoyGgrSWoozm4o9NxRm1BW8zP/wLDFPP62BTxGQ4B1OFr20i1pGZCHEns21Q1D4mk45IRYPiFlpLGaqY0cVgDYqZozLWqJwz3sGf6Gqb7pMNymGI2oLsZ9UFb+oL3tcVvK8tfltV9KY672VV1rOSjGdVBellRenlBR+qs9/V5r6ryn1dnfumOvdDWfbrkuxnNbmvqnNeVha/qSp5W5v/tiEvrTzrTWHGX3PT/+Vj2p8zPz77kPaspL4Yw6c0MYm1bJDYM1CKw1UTUBgRiJOAeAmIl1BxEpAkZ+ClNLSYgRKCOCGNIAIxIgAtAvASCk5EQYtpKDENLQbRYjpWQkdLaCgxgBTg0SIAIwYxoqeNGhSkgIzhAWg+gBFSsQI6ikdt5RLhfDJaQEELqEghFc6nIAVUNJ+K4dOwQhqKD6D4RKSACOUTYDxyKw9o4ZBbOEQohwTjEFvYhAY2rpFHhPBIzRwynE1EssitDOC33Z9XO9fXO9fX+1c3Bze3e1fXe1c3h1c3h1e3uz9v937eHl3dHF3fHN38NN7c7Vi+44YXshhywtDsvEo7unsgX9rCjC42dw1pzy9sIZ/m5qfi7k59a1Nf2xS3D4p729GtTXX3qLm3qe8fNfc23YP9+NGhf3Qa7G6D3Wuwe/V2l97uMjq9Rpdf7/IbXT6zy292BczugNkTOPUGrL6QxROweP+I3loC0VN/xOILn/kilkDkNBCyBkKn/rAlELd4Y2f+yHkgfhZIWEOJ00Dc6o9bAnFT8KkSllDSGoxagjFLMHHmj58FEqehxGkocR5JWcNJczh5Gk6eh1PnwdRZKGUJpkxP/YZAQh9ImHxPPeqY3hfV+2J6b+zEnzQFkgZ/Uu9P6P3xk0DMEIjpg3F9MP5kOhkDSePTgz9p8CaN/oQpkDT5EwZ/wuhP6H1JnS+h88WPvTGdJ6rzhDWeiNoT1njCandY7QypnSGlI3Dg8CsdQZU9qLD5FY++w0f/4WNA8RhQ2QMqm//o3n/4GDx8DBze+47uA4f3XpXNv/fjYf3yx9HV4/7l1dihvndL1Ta3Nrq2J5vflCzszCtOd08uoeKusSPj4IYCHJnuXdtXfr0a2tgd3FRK57cOzr6qLV/4I5MISRejfUxj+k4bmoD3DGyffVF+u+k9VO1/+WW4s2vuHZof9wsKo+6nfVRx0ra0d3LjmTrQ7lq/MsYWOSPzw6t7SHGPbG5jx2Ac292jdo+ipR386emu1TXl2aeeuY23ZS1ZEMybathHGGF4fY/TM0CUdA7OrTRRWZ3zW3yulCuVAvI2KINdjSfDqDxW3+j4zm49T4wRd7ZPTsGpZCKHg6TQoADQDABEvpglaRe09WBobCyDCyXRKhB4FJ3D6+gk8MXNJDpD1tOIp9QTQQJbgGcwGohEulACIVKaAbCVTK9oRZe1YmswZBSdx27r3tQaGtliRO/wmt68cGSYONJ1jM2NbOy+QaL5EysDy5usviFU+0D73Oqa2cqfmmeNb3xEs7gjk4rLLzvWy9kDzeKOhiUZkM6snPy4Xj82HF7/On6wfQkE71LJf0Nbqu2Oi2TyUzJxGYvqvO5D28OvZIrSPcbunTBcmlYOJ5dWR/pGOmhCVkZVw3/5UPhPf01rYsvUn74Co1PPG+AZTVgcyOXKu6/iiYtU/DIVtaeSzThcfhOyKK8cWlOLaKzFQGrRTTXw+sqakmymhMnqFzD7xKU0wu9NNU0CJjg8JF9cLadRoAI2f7CdNyTlDkl4w2LheDuxk8UYkP6tsfoDGg7ls5kjIx2Lq7UsKkTApPW3iSe6OKNS9pCEMyznj8qxchpvrP3/KXiXhUWgJSJSd2f/9mE9V9gsEiLbhLyxTsFoG3tUxhqTckak0slOTr9QPD3SyAFpve2SiUlKdw+Sx6vAYd7VVpVTSW2Ls4JuQU7WX5tKMxpKsqtLsitLMuqLMhryP9YXpNUXpjWWZDQUv8959yc4sUnYK4BzsWVAIyAi9A6LxDIQoCBa0bXNqHIMpYktpdEkNFobTT7RLh3rEI3J2ye62ke7ue18OK6loPBjfvab8qJ3VdkvmvPe1mW/LM59Xl32saH4PaIqo7HyfVHO36vy31blvi7PeF6e8aI053Vp1suyj8/Lcl7W5L2pyHpRnfOmNPNlTsbfSz4+r8h+XVD4rqYmBw6vQKDrcBQUhQkAPCqSTa5jECo5DGBwNBuLKSLD4RIQJaLgxSBBRCdKGDgJiJZSMGIqQkhFCKkYIQUrBLBCClFMw0uoGBEFI6ZhxHS0mI4VU3FiAC+hosVUlJiKEVHRfAAjpKBEVISAguFTkAIAKaQgeQCSS27lEFo5BDSPjOQCCD4NLgCfztF8KkpAhQuoCAENzqfAuMQWNgHBBVrZhFYOAONSoRxyMxvXxMHVsfH1HHITi9TMJEPZQAub8tv+1a+Dm+vD25uj2xvFzc3R7e3hza3i5lZxfb9/e3dwd6u9vtHeXlvuHavGC0jbSDFJzO5f5I3ND22uDq2uymZX6VMriJ7BfavJFvLq76+Pbu+Udzb1nV1x96h8sCvvHcq7R8Xdg+rBpn60ax8cugeX9t51/Og5fnTrbe5jm0vvcBkcHr3dq3P7dG7/iSdocgVO3H6TO3DiCZh9gVNP4NQXPvVHzL7wiS9k8oct/rDFGzb7wiZv8NQXMvvDZl/E6o+e+aOngdhpIG4NJM78cas/bg7ETcHYSSBqDiZOA/FTf9QSiJkDMXMwfhqIWwJxSyBuDSYsoYQlnLSEk9ZQyhxMmQIJcyBlCiZPAkmdN6bzxvTe2Ik3ZvLGTjxRnTeq80aPfTGDP6n3xg2+p4od+6PHgZjOHz/2x499sWNf/ClTq/cl9N6kzhc/9see1EXvi+u8cY0vrvPFtJ6o1hvVeSI6d0Tn/jcDKqxxhFX2oNIePLIFj2yhw8fgkS10aA8qbEGFLah49B09eI8e/IePocMH/9GD/+DOt3frOrr3qO7dyxffVy6/K68eZ/XWWY11Rm3iLqz2byrGto/JfXN92yqge3jqQHt49qNvWwWR9s4bzhYMJv786vCOond1S76xtaK3igfn6oiczsklct8IcXhOeXk7odD1KtWGW7vi6nbJeLZ9+nXN+GnZcLlouOhbPxrd0MwqTjtmV0VDs1hhj2RulTW5SGnruvV5ObNL4pmlzvnFtvl5xfn5skoFyvuLa9BVKGoRivbnsmZy17B0ao7VPzxzqMTzZdyeMTSV10xlV+HILRQQw2AhaCCaw+P2DJRigA8VdY1EYt/iLCDiNeJwjThcM4HYSqRy5F1kFh+CxDVjiU1oXFkzkiHtwLFYtVgCjidqpXNzmuAVeCpZLKVKJRVYHEUqRzG4cDKjFQ8WQRBQgJUPRdaRKHR5m2h0Es6UCCaWRzXH8pml/dOzzuXlkT3lWzSpf1/Vu7jCHZktpbIuHh4HNnYI3YOkziFK7+ju2flnt8NwddUzv8roGhSNTVu/Xh3oDWsqleHm3pZMGT7/GN9UrenPjz5/N17drOtPz+y+h1TKkUp9T8YNHs9dKjWk18u2N3+4r789WL7cmi0/NKdfdW3D3aUQaAYEld6I/D9epv/v7/KeQ5DFFDqWw+kenbCnkufJ0OdUxJdKNWJQeQ2Q/Px8aF0lvKEWWV8Fry5G15XWlmSzpExWL4/bL8kjY/7SVNcsZLPGRiXTC0VUACLlC8f6RSOd/BG5YEQmHO8ktjE5A/K/N1SloxEwHos9Pto+t9jAoLRwQXq/RDLexh2WcAekvGGJcFSCk9F4o11/KvtYQEIjhTxKX8/g5kE9g9nEBTEyvnCinz3czhlt545I+UPtnL42OIdUR0I1kwlFzQ3Pqgv+Upzx96w3L0uz05sqG3m07tVFVpcoJ+95bdGHusKPdYXptcVpTcVpjYUf6go/1BemN5VmtpRl5Kf9FU2Gi4flZYTGRhAu6WJCmvPzcv9Wkvu6JP9NQc7fSvL+Vpj79wZIKZ6CovJIJDYGTmiqaykrLsvKL0gryHpbkZdWmv2mtjy9qSKtIv/3lpqPQGtDfVlOZUkaoqUYWp1VmfOyOvdtbf6bipznVZnPqzJfVGe/Kkr7veDjX8vynpfkv2moLYS1VqPxEICKYnPJIJ9CFTOYMjaJCwACGpFPQnFwLSxCJYiv5HOx/YOZWGQViEJKQLSEhhPRCBI6XsrESEGMhIIVUp/yTjgRDScGMWIQK6bjJTSCmEoQU3EiKk4MokU0nIiGF1BxYhpOBOKFIFZAxQifFmNQ0AIALaQgBRQkH0DyyHA+GcYjQrlEBI+E5AMIHgXFpSK5ZBSPjBFQUAIAKaDC+QBCQEZwSSgeFc4lQ5/AtBx8MxvXzMXXs3ANbBKERWpmA01MIoQJ/Ka4+aW8uVLdXqnubjR315r7W83Dveb+Xn1/r7i/VdzdGO8fLm7uu7a0GZy2BknnyOLW6NbB8PrB+uGxfHaDPbXCn9/A940tn+jtUZ/+7uro9v7o1q66synuH5T3j+p7u/Leprx/VN7bVI921YND9eDUPriPH716m/fY5tbZ3FqbW2/3Htv9WqdP6/LqnX6jPWB0Bgwuv971tGzDf+IJmryhU2/E4A6avOFTT8jsCZm84RNvxOyLnvgjJn/o1Be2+qKn/thTWXwxiz9mCsRMwbgllLAE45ZA/CyQtPjjJn/0JBA7CcTMT28GEtZg8qlOA0lDIG70x03+hMEXM/jiem/s2BM79kT1nqjeHTl2hzXuiMYT0XpiOk/i2BM79kSOPVG9N6b1RrW+mNYb1fni2qf8kjui9UR0nqjWE1N5YypPTO2NaX2xpxOtN67zRDTusNYd0Xqix57ok2ConEGVI6yyhdW2sPIxeGgLHtnDR7bQoS18ZA8d2QKKx4DS5lfYfApb8OAxePTgVzz6D+59W7/sa19vNz9fb1i+LRovDy9vNs5/DB4cL6qtnRsK0fzmosbUt6NuW1wXTcy1LWxPq043LT+oI3O8uZVN41nP3Na6/mzVYGGOzYomVrgjc1BuR8f4ysSugtQ5uGf+OqM77T3SKH7dH3y/2rZ86VreHjnQ924qd8xftV9vhpf3EdzOOipncGaFyO8SDc3Q2nv75ucNX3/y59dEc0vC6YUmnvj4183SsUEytdyAopY3o56XNfzPb/MrAK50ZETQ0z2ytU2SdeI50kos8/f82jwIqpZIbSLQIERyKwhCyIxaLBkJUJE0eufUJJHPhpDIVVB4K56MoXEIfFkDmgDDECFociMayKmFohmczoFeKJVZSWZg+eI6LBFCpjdTwQo4Ek7n8Hr6mrAkGAlEA8waBB7HEjUAjGo8MLiwwmrvBbr6aP2j9MFJfuforvp4SaNmjs48a8AMbB+N7ynzkbTO9X1fMkWbWHyBYzGHJ1SfvowcKOkTCx1L2/LJxY7dI9bq8iene9NgPrRYrVfX31yeWgK3CMUhC+V4Nghy6Ew2my+Wy3v6RWMT3Vt7epvLlUp1Hxyy15bO7i7NV3rDT/3JL73uk2pwaQLOYachWvEiMZInoHf3sfv6kTxq33z/oUUbTqU8qZQtlfrkcFUiSEUNiKy8vMaqypaaKlhNOaq2DFtXXlmazekUsPtFvH5ZNh79e0MDXMgTTE2JpudK6UCzmM0f7eIPywXD7aKRdvF4F0nO5g50/L2hMhOLbOEwuBOjbdPzDXQqjM+k9YnF4+38YalouF04JBaPCIFOumC0+z8Uvs6ioFpEbHRfx+jWHkEmow/1ikYHBCM9rOF2/ninYLQNwSW+zvuQkff+bdG7lxXp+Y3FTfh6DBOOBuEYNgEnpKMlnIHVZbCNn5n1e0NxRkNRJqQ4o6k0o6nwfXPRO2hxenNhRnPhR0hBenr6nzEMpGRIxO9g4EjQ8sK3pTl/qyt+U5v7qqHwfUNhOqQoE1LysTTnZU7688LsN4U5r7MznudkvyrOe1eS9bYyJ60q60113hsSqhrZXFBS8Ky69D2sLL8q531pUVph/tvy7JdFOc/zcp4X5L3KzXpWUfiuIut10ccXDbUFNBABctCggEiVUKkyOllAhVLQ1VhICbQsqyH/dWl6RnUOgonB8olwFraJji0HMNV8Hrav/yMKVktD4yQMrJSOkzEIMgZKREOLqDgJFSOiEEU0kgjEikG4FETImRgZEy+lEyQ0goiGF1OwYipaSMEKaUQRiBODGCENK6BhBSD2HzcSlICC5lOQPDKCD8B5QKsAaBUCcBEVKQTQQhKKR0JyKEgeBcUHUHwAJSDB+cRWwRPtHEByKAguGc4jw3gECBsL4xCg7KflrEQohwJhkxsZxGY66Tfl9S/t3Y3m9lpzf6N/uNE93OhsD7rHe83jnfbh+tRmV13bcVPrv1MEnTu73+5uJ440rOllxvh859qOfGVPuLLVu30wvq/aOz+9C7lMtjvl3YPy3qm5s6vvH7UP9uMHh/reobx3qB+cqgenyuZU25zaR5fu0WWw+45tXp3do7W79Xbfsd2vd/iNTv+JM3DiCBpdQYMrYHT7zd7AqSdocgdMntCpO2x2R8zuiMUTsfjCJ57wiTd64okZvZETX8jsC1l8UasvZvHFzE/KEYw/mU7WUNIailuC8fNA6iyQOA3ETIGYMRA78UfN/pjZlzj1Jyz+pMWXMHljBn/c6I8bPTGD7x+xV0/02BXRuSNqV1jjCWvcYY0ronPHdO6Yzh3VeaI6T0zriavdEY0nonZHNJ6o2hXRuMJaV0TrjujcEa0ronJHFe6Yyh1Tu8NaV1jrjmpcEb07cuyKaF0RrTumdUU0zpDaFVa6Q0pXWOUIq2wh5WNQaQ8p7SGFPaR0hJWOkMIeUtiCSptf8eg/fAwc2UJHD/6je9/hY+Dw0bdzbV+/+DWjPp3XnY3v6hc01u2znx2bCunUBkEyIJ/b3DBezO2qBze15J751rahkU31ksJw8OmXdHaV1j+9ffJt6+RyWW2VTK2jOwYpfePS6bndEyt/ZH7d9HVGaxk+MsyffVF/vzdcO8bVJz17WvnSnunKsWW0nHy7IQi7yLz20ZllVs9E7+za9OaOZG66fXWTOjjWs7ndt6OCins3DJezKkOLsBOQ9+JAFgqkp7VAW0UdvYur/RNTg6trcJEorar+T1nlDHF3A4rE7O7BckSlrfh6IrUSQ0Ey2aNL84BUjhVLWQO99XhiHRRF5Ug4nYNVWCpV0kWk8xtQQE0LMr8W0gIwmLLOcgSxEkNmdvbW4Wk1aEpxM6IeRcCQGVypHM9g12JxJI6AwOCiQB4KFDTi6cyOoZkDJa2vv2NmidTWz+ibXNBofthsQ1tH9az2ejz7YyU2I79133gWSCWhveM5rM7+9Z0987lwegHfNdC/tN02v8Zd2uo8VK2eXNCH56aP1NtarerLOW1snDIyojYf6AzbR8dre0fLg2M9sl4pXcogS4UzKq0tkepVahmry98ev5390G/q1vdPNhWnB/0L4xAGIxMOZfV0t7BZRHkbY2CYIBdt6Q4WD/en9xUovvxfC+v+17+8y6iGV7bgsnJzITXVkMpyWFU5oroCUVNVVprH7ZFwhuS8wfZ8PP4NBIoSCPiTU/yppQqQhRTwxGM9wrFOwVC7cLhDMt5DbudzBjv/paowh4iCsEH+5GTb1GIdHYTw2fShTv5IG2dQLBySCQel4hEh2MsUjHT8uTKHOtjTuTArXpztX1lh9A1gZe0lcEgFqoE30sYbbeMMSeltXCgWCiNAEQwkTkAg84gIGhQGwlFsPIyOhrKIzVzGwNoqTcwoyHnWUpzZXJzTWPKxvjSzqTCtMe8VpOB9NagdgwAAIABJREFUU0F6TV5aZf77zMy/ccR02aAEiWksTH9ekf43SNG7lsL3TVmv67PfVGW9rs551VT8vr7gbUPRu9rcdw35mXXFOeVFmcXZ70s+vqvIeVeb+6Y650Vp1rPi7BclOW8LP74oz3leXvC2sPBDYUlaeWVGLSSvFVtDosAZdFxpZXZJYUZ2znsIGsKWs4kiCkYEIMRkhAgobq37PT/tRWVmVk1WWUtJOaKmgQjDcEhoLqUFxEEZhCoyGiIS4Hp6c3CIehBPEDNxUhAloeKkdLyUiRPTcGIKRgqiZCBGQsNKQIwYRMnoiDY6WgZiJSBWTH9avYcVkvFCGlZMQwmpCAEFLXqindPQPCpWwEDxKRgBFSOgIgS0Vi4AF1AQAgpaCCL4AIpPQvOICC4RwaPCeQCcR0LySQgBCS4gIrgEBJuEZJORHBKCQ0LwyHAOCcklIThEJI8M55Ba2UAjgwRhklrpwG+6m2vd7bX29pf24crwcK17uNM93hsebk2Pt1a7bd/6vVY+/owlHNfqzb8+q84v2lb3wemV1qFJ0vS8cHlTsrrds304qz3Zvzi7DbrN9hv1o03/6NI/uo7tTr3NYXh0aB+c2ken1ubWPLp1jw61za6xO4wO14ndZbC7j+0erd2rt3tPHF6j0290+U6cPpPTb3IHnurUHTB7gqee4KknaPYErd6wxRM2e8IWT8jsCRq9YaMnavJGzL6o+UknAsnTQNwailmD0bNw4iKc+vQUbI0lzyKJ83DyIpw4CyZPA8nTYMIciJ34YyZ/3OqLnfpiRn/8xBs78cYNvoTBmzjxJQy++LEveuyNHXsiOndY544ce6JaT1jrCT85SDp3ROeOal1RnTum80af0k1Kd1DhCqmcEa0zonVF1a6IwhVRuCNqV1TrjmndUZUzpHQHle6Q1hXWuEMad1jrjumcUb0zonOGVO6Q0hFS2kNKe1BpD6rsIZUjonJElM6o0hVROcJqe1hlD6mckaPHkMIWVjwGDx78u/f+wzvvwbVz/5dt6/OvNfOnib3jrvmdvk3F0MHx8LpKOrHetrA7dagdmF/n9c+0j67V0WS8qc3t4zPNp6uhg+N8PCifXF1UmnpW9nqX9+Sz6+MKPX1krH95d3jpaGr9aF55PHao7ttXqb4+LOqsQ4f6kT0DY2Lp7MGzdXI+qTw5Ov/OkfWCsoGxHW0TUzyxfUDo6pk9PGD3DG2qjeavX8TdY20jSwtKI4QpB9pGhN1TC7va0a1d2eIGf2x2VaU6MmjXjzZbmODvpfUHJnMhGhhbXRZ19GRWQ2vgmEYckcCXcLqHm0FuA8iqp9AqoXAcQMNQOXieiNnZx5YP1EHxFc2tTKGoHouvROBKWnG1FDaVJ0dTmen1LTVoAIIGGnG0VgAki6UtAAClULB8Hq2tIw+KYnf3y0amK4j0CZWWMDQ4qzTOqfWMqYVFnUH32dK3uklhcqpbkP/T6xJc+9jsnlJ7/vN1PYHWMcPrHV4zGqY1OunsomhsmtE1KJ5ehLX3w0Bp79yu8c6u/fnz8PwzOD3FGO8zfFLqrHuasx2leXtssX9xZ1xpWN81qSZV6p/heJ9Sy1hd/Hr/zXB6NL48yu7jt413dk4M1YNUKJPN6ugqw+DKcUAVif6hoeV1Zf1/fv7uP/7p7//5L+8+ZJUVV9TWIlBVTYiivHx4fXVTWQmiugxRUwqpKC0tzuV1iui9fOFgezYO9wIGQ4ol0plFzuh8GY2NkoqkE73CsQ7uUDtnqF0w0Q108Tn9nX+qKckn4SBclnRuSTw2W00HIDw62C8TDMsFgyLuoEA21tY+0wN2C3gDXcyuLkAsaSDi05tr/7Uk56+5Gc8KM19XZKO5JNGwjDMgoPdyWV08djuPLGFiBUQYCIUQG/BsJENKo0vpoBhAc0jNPM7Axhaax8jJedZUlNZYmNlQnFVTnF2Vl16T/aExP702/3114YeqwrSy/FcwWHlpVU5+zuuanNfVmS8bCtPqc17Ai9635L9pLHpDwVZDqrPrct/W572qLnhblZdWmfuhND+tvCC9JPNNSebLiuznVbkvy/PeVpR+rKjIhjQV4knNJAqCwSEwBBSGBKRKQKIIoEiodB6QV/i+tCg9O/d9PaaJKGVgRGS0mIoR0/ACYhWmvhrTjGSR8FwqnkPB8gAUl1RLanldX1SAbYazSeUACioS43sGMtCwWgYeI2FgpFSchEyQgkQpEy9l4CR0nIyNloFoKQ0jBrEiGkpMQ8uZGBmIllKxMhAnAQliCk5AxImpWCENJwFxEjpezCCK6HghiH7KUAnoGD6IEdJRIhAroOEFVJIIJIjoaD4FwSEhuUQUn4AWAgg+GS0gowUkNI+I4RFRXBKcSUBySHAOsZWLR/JJSC4JwSMh+WQ4j9TKI7VwAAiL0sKitjCA35Q3V5r7a839L/XdL9XDlebx+vjh2my/Pnu87zjSFnPaae19n25+fH60s9c2wKkl5tQyd2GVNDHLWViVre3K1ndla7t9u6plvf4x5LU4b1V2m87mOH50HNudervTaHcaHc5jm8PgcOvtTqPNpbe79E7XicN9YneanO4Tp8fo9JqcXrPTa3L6Tpx+k9N/4vCfOAMmV9DkDprcwRNPyOQJmT1Bk9dv9gXM3pDZG7b6QlZ/0OwPn3jDZl/E7ItaAjFLIGYJxi3h6Hk0dhGNX8STF5HEt1jyW+IPeNRlLHUZTl6Ek9ZQ4o+UVDB5Gkic+WOn/pjRFzf6EkZ/wuiPGwNxoz9+EowZAxFDIGrwRo3emN4TNXiiel9M5wn/m37oPFGtJ/LU1dB6oxpPVOUOK91hlTOkdoZUjqDSEVS6wkfusMIVUrnCamdE7YoqXWG1J6xxPQWighpXVO2MaF1hrSukcYXVzqDa8UepHH8IhsoZVrsiakdY64xqnBGlLah8DCsfIypbUGkLHt55d3487P6ybX6/U9271Ld21bVdf+dds37v29f2binZ06tj+yfaXzbDlW1oR923sr+i/YLvmeWOL80q9It6K2d0lj06PaExrJxe7pu/iCcXJzXG/tXtRpFcNLo8OL2p+3qn+nm7aLQuGs92v3wf2ToSjC2gB8b1P20bOit7YWPp+PTA/AnDlQmHp3NQDN7g3JLaKBueGp1bF4yt3ni9Kwolf2pp2/K5bWrxTWXLf0yr+1Mxkto7Kpuel8+uicdnNSdmaUd7PYmW0YAanl9oojKQXC6MKSxswpA4AoZIxO/uwvPb85qQMJAFIVIQANjeP0wWtWFEYrCjvbAJWgpBCDu7JYPDec2QZiK+gUSrBsAWHBGCweVDEDCAg6Hxi5sQxU3N1VhcC4mIptOb6Uwomw8V8Bl9vdLRSaSoDdfRz5wYH9tVbJjPxXvqUb3l88N939JaaUMrUSL574XlrPa2ke3tekFnHb1D2js7s7ipujyf1xjYY3Oy6SX+4JhobBrKlbEHJ4dXd9qXlsSzs9MKDaFvkD7cr7QodvTrRyfre7qltb2JPcXM+vb4im53cm//ZyDSdXTE21w+v/88vjgo7hJwungUOaccjcyGtuY0QjIaGp+VVj8rqnlRUp1X21xQ3VDb2IxqbiY2t5KaINCqsiYUqgSKzMjNbq6pgJQXN1cUQCryIFVFpcWZkh4xq4sjHWhPh0FftTaj5RL54jJneKqSxkDLhOKJPt5YO3tExh1rE052ENs5gsHe/6ssr4hMhtAZsrkF9vhkBUgktYmkY92SkTbekJA/KmZKqdXIqvSavOfFma+KMl8VZaRVZBc3ldThmxBUJJqJwfDw3D4hf1DE6ufSe9nsPh6zk4Nm45tIjRQRrm1IJO7i8+R0tpQs6+WyuwRIsWBwfQPJpadn/V5b/L6uKL2p5GNjSWZdfnpjXnpNztvagnd1hR9q8zOqs98VZbyoKs6oL0qDlmUSoZWNJenNJR/orZUtJWnVBS8bqzPK8l7U576qy3tRWfCyJPtlScH7ooI3+XnPy0o/1NUXQVvLsYRGCgPNElK5MqZAzgBFIIaFbiI2wFkonATA8ogoHgEnIhM5hNyCt+X57wtyXiPwjTQpjSAgIXnERhBdia/PbS2FcYlECZMiolMFNCyL2EJD5zSX/58Zv2e11mI51GoyHiYRY7t6P6KaoRwCTsbEymiENpAoY5IkTKKEiRXTMRI6SkLHSOlYMYgTUPFiKl5KJ8oYaCmIltJxIhAvpqJFAEZExQlpWAmIk9JxEjpGRMJIAIwYQIsAnPAJcEvDCGlYEQ3DJ+PFVJyIghZSkHwAwSMh+USUEEAIATif2MojIDgEDI+M4QFIFhHJIcN5pFYBEcYjwrkkKJvQwiG08sgwHqmZTYKxKa0sKpRB+k1x/Ut1e6W6/aW8+am6vdLf/jI/3h38/ImbXnkLMoXL8w+2O+v9r7adI3BmUzC5yBqbli6tk8cmefNr8pU92caeaGVHsLg5cah4DHqtzluN/UHvsOvtNqPdYbA79Hanye0yOhwnDpfZ6TbZ3San1+z2mlwes8tjdnnNbu+px3fq9lncfos7cOoOnnpCJnfQ7Ama3cFTT8joDhjcAZM3ZPYETb6A2R889YctvsiZP2oNhC3BiNkfOfVHLIHoWSh+EUmch+KX0dineOJTPPUpkfqSSH17ghI+oRfiqU/R1KdI6jKSvAinzkOps2DSEohbgzFrMG4JJE3+hCkQNwXj5nDiNJw4j8StobA5FLWGEpZgwuyLm33xk8Afc9pGT9Toi+t9Mb0vZggk9IH4sT9+7I9pPJFjT0TrDh27wxp3SO0OaVxhpSukdIfUrpDaGdS6IxpXRO0Ia5xPghFSOcIqx1M4KqhxhrTOoNoZ0DjDGmdY7YyoHGGNM6xxhjTOiMYV1TijWmdUY3/yrEIqW1Bl82tsfsWta+fnw/qPe8WjT3nv3vl+t/fDtvrpauHs29GX+56lffLY4oz1q9kZOvp62717RB1f4I+s1RF4E0qD5uftmuZkYG5jSW0a1xhGFLo51Qm5a+Dk1wNnYrGeIxONLWq/3a9aLqeUBtn85vF3+6RCD/aOSyc3ZvWWEYV2VnM6uXk4u6+e2lV2z60WY9kIXtfY8iZF1isamQXHl7fOztSfL0g9Q+Do5Lz6qAyO/70A9u9fFU7sKWa3NkiS9mI0aW5rN6+q9s95lc9Km7MbEJzegVIkEk5n12EoGI6EOzBRT2GVITEYNntgbq6FDNQQyIyObhjIBdu7RcNDb6vrIGyhaHCcwJM2kSmgRASjMZqJDLaoiyOQ8SRyskCc0wTPrG5sROEqWzHNeAKMTK4iAhAqjyxqR7IlUBq/hsquJjNhPEHb0sbut1+75z8Jo9MXbofSelZNoLZNzryuaGjvG9lSaLMIVKikc3BxeXJze0Gj6l7bRMp6Fg2mkYXF0dU13uj4gd7UPbUgmpgZO1Tun3+lDY7i22RrR+srhwsrexM76rmN/YmRqTZBOzg4ObikUT3GU11HBz17m2ffLJQ2sBaLqIBBM+tq/1tG3p8/Fr8vqsqurKyGQJqb4NBGFLIJDqutg1ZXtlZWICvLYNXlVeVFsFZERQsiOycXWlHeWlXaXFUEqShsrsivqMxq6xdzu7iygY5MWEsmHoFuE0vmF3gjE3UMBkYqEE30ckfl/DGJcFwqHm+ndfO5g+3/Kec9VMChdXUMbO6Mru1LR8bAvi4IE8Pu50tGxG2jbRQpJbPqY2FTcS0agqCgCVwyhoPFcTF4Po4sIAFSkCRncgYk7EE+a4DHGuJzh8WAjFaPqZF2sYVSckNzQVlFZnHh6+LCl8WF7xtRLeSuzvGtLRyDlJf9rKkoHVKUASlOq8t7X531trEwvabgfX1xWkNxel1+WnVuWkXu+/LctzUFb+pL01pqcstyX1Tlv6rIel6R/awo8/fCzN9L818WZ/+tpPBlXW0WpDqrMvd5adbfq6pzmTIWs51Fk9HIYgAQAc34lmJIaV5tWlrVmw8VH9Iq0pqAFrKEShACGCEVI6QSuaT8wvfluW9K818Tqa1kEaUIWvK+JONjVdGHkuxCeG0xEfoWUvYvJWn/d9azf//h9//l1b/8Dy/++Z/ePktDNqE5xBoKEiYVYrt6stAtUA6BJGfi25g4OYMgY5JkTKKUgRHRMBI6WspESRlYCUgQ08lSBklCJ0oZKAkdKQZxYhArpKJFNIyYgRPTkVIaRsbAiECkkIIQ0ZBCGkZAw/ApaB6A5lOwQhpaREWLAKyIjBGS/yEYZCSfjBRS4AIyjEds5ZNhfBKUT4LxyVAOuZULIPhkGJcA4xJaOUQYhwTjkFq5AJwPtHLJcDallUWBMUi/KX/9OLr6cfTrh+L6l+bmp/H2as5yUdw2VMQQbut0P90Pa+cXhJX1NBqnhiEQDk4zB6e7l7eJQ6PIriFgaEayvstb3GJMrfRu7jwGPJeu+2Pbg8lmO7E9nDocJ3b7sd2hdzpOXG6Tw212eswuz6nHY/Z4TB63ye01u/wWT8DiDVh9QavvCT4YMvuCFn/I4gtaPUGrN2jxBY0en9kXtHqD509RWl/kzBc99yfOAjFLIGoNxM9D8fNQ/FMk+Tma+hJJfo0mvyVS35J/0GqfgLVP8Nqv8dRlLPUpmvocSX0Kpz5Hk58jqYtI6jySOAvFz4IJazBuDSWs4aQ1nLqIpT5HEp/D8fNQ/DycOAsmzkLJ81DSEnoKXCVP/QmzP27yxUz+uCkQN4USplDSFIif+GMnvqjJHzX5owZfROcNaz0RnTei90QN3ojWE9R5wseeqNYVfrKklI6Ayh7W2sNqV0jpCqhdIY0rpHaGNM6IyhFVO6MqR0jjDGldQZ0zrHFG1c6Ixh7W2EOqp1E+e1Bh9ysefWqbX/HgXfn2MKg73/z2oLz2bH++nzF/GdFbl02fd6w/hPN73Xu6/U83B5e/Foxn3ZtH5J5xzsCMYGB603Qxq9RtGi42tedTh/re9QPu9BK9b9Tw5YrcP55F5UzvH6+dnM+Zzvo2FKS+qeFVZe/U8o7W3D25Mrh1OH980rGxu3F8cmS66JndmNtTk0SdAL9rbfuQIJBW0URru2rtrx/n19fyhfUcGm9Wq2+i8fH8DmZnf/fi8qbuuJnBz0Ng1/d2qptb/1LQ+HtuzYeqZt7A6Ifqxr7xmQoc+KqsMasOhmIJxWPjgu4eQWdvPZZWg6HU4cgtII83OLKuUkBAehOXD0jbyWxx2+AUjMIQ9Q2yxR2NKCJb2CaR9cDJYHkrphKJbabRc6FoLIOHBhlZDS1VGBBCpFOkvXiGiCKUgm1dJRgA1TMxZbSMHyqJIzP7WsvOxZe6jvbZjcP/llbSNTy9MrdWxxAV0tnTm9vCianTh/vhjZ3OhbUf7sDQxjZleEQyvbi0fzS/d7BiNHSvL43tb0OFIoxUOjo/urQ7va9e3FMvrO5MdQzKmCLq0NzY6a+rk193WPlAVjPuQ1n5f33/9nlW0dvsoqzSyrI6aEMDHAFpxbdAW6urYOU1iOqG1rIKdFUpprocVV0Drylvqa2qKilrhsIq66FF2fnIqipERRmssqyloqSlrKCkNE02IGZ2ckXDvZmI1nQsrFXE71hYYQ+MV4Mgvk0oHu/iDkuEoxLJuLR3fkA01CEY6+H39IgmxgG5tIKIy2iBfKytfFGUndNQxOrhCoeEgn4Rq0dIkYBkEQDIQAQb00JqxjGRGC6yldncCra0spAYLpE3KGMM8BkDPMYAn97Lp3ewyGwMEQepKkgrz3tbW5oOrchDlBfW5KUXV5QB7d1TW1sVTcV5Wb83FWU0FnxsyE+ry0svz35fVZhRX/SxqfhjY/GH2oI3ZZkvq3Pf1OS+qsx5UfTx73lp/1qU9Xtx7ouSoldlZa/r6rPgiCoMvokIwikCAreTRQCgednPirOeN0LKaW0cOA+LFOBxIjKRTyisz8+ty6lDVzQBzTA6AslEY1g4BAVVg4GUoppQHAqdBxYVZZTmvcnPfQUnwTB8cgGs6EXRu//w/M//5cOLf/f69396/s//47u//m9pz/5WVVJNIX2oq8tHoUpIxAaQiGDiy2lYRJsc3d6djmpu4hKIMjq+g43rYGMldLQEREtBjJSOkzKwMiZWzsTK6DgZiyTnkOUsgoSBFoNoCR0jpuNEIF7ExIlZGCkdJqGgpSBBxMAJQaSIhhSBWBEdJaBgRDSsiIYVgUghFcknY/kULJ+C5AFwLgnBIyN5AIoPIHmkVi4RxiXBeCQYnwznATAWGcmhILlkOIcIZxNRXAqKS0WwATgbgHMAKJcE4wKtbKCVSfxN8e3r3vfPB1dfj69+an/e8HeO0jhSWEff6eXXy9uHYbUOMzUn39rePzub2tqe3tjtnFrqXtxgjs/iBiexA+PtSxvsuTXS9Grv8vaDx/3JYzt+uDY/POgfbHqb/djm0Nuduken3u4+cbgtTs+p02VyuU48TqPHeer1nnkC596A1eez+PxngdCZP3TmC5/5wxfB8GUocuEPXfhD5/6wxR889Qct3tCZL2L1Ryze6Kk3ag0krIH4RShxGYhdhGOfI/HP4diXaOIJPvj/04knFnQy9Tme+hxLPbEIP0dSn6OpT9Hkp1jiMpo4Dyc+RZKXkeRFJHUeTl2GU0/Nj6+R1Odw8iKSvIgkzp9wI5HUWSRxHkpcBpPnoeRZKGkNJc6CiU+hJ9544vQplBVKPM0bmv0Roy964o2f+GJmf9Tij5oCEVMwZvDFdJ7IsSeicYU0rrDGEdLYg1pXWO0Kqlx+rSukcYTUjpDaGVY/zXg7whpXWO0Kqp0BtSOkdoQ09qDmaYjPHlDYA0ePvsMHr9LmP7p1z5u/z5t/7Hy537u8mtecTR1bRpWGGf3ZuMI0q7UuaSzaX4/Kn4/mR9/2519tc9t4SX/b3Obm8eeRw5PDb4+S8bW1veOe+TXx7Mrp5+uJbcVHIm1Vc7ZisK5aPk9sKlDcTk7nxKbSuLi80zUxN7OvWlOfjB+oZvdVZ1e2vYsvHWvbI8vbbGE/XjzQPb5UhQXndw8v7Tbzw93/x9VbNde5r9l+6z4Xpyq5yKlKVVLpTuf06fTuTWv1XnvvxUbJYmkyk2iCJjMz85xilgUWk4WWLFu2mHEKzbaYJmMu5J2kUvVcvN9gvM//94wxWkYm7hQwmY5yZ+fT+pHxwenXxsfNxR0DElcVhMsfezXJ0RgwTPl9WK6+vIGjNoMoLEP1k+Q8BlGqbh8cG3o9Nba8XNLSKtNYOAoTT2USqgxIKk9VWetuamVqzVSZQu1yctT6AqGSqTMpXcUctSmfJyyvrlOrDEQWnyVVEjh8JI2NZYqoIpWjojqPLUzHFyntxaaSCnddU0VzS9PTwUKDjVdRM3Xw7snktKqtfW5xq2ngOau0pmlsBiVQPm3pXJpZIJmddxnSZ/Or1oZWVeOT8qcjs7tvDi4uxQ31FHdx08hLdVlVZW9/8/izlbf7m5/emZua2BZ7fXvjs5c9S8ujM/PP2p62miucZAELQiMj+bysfMrvfgH9838++tu9NByexCAzWQw2g82nUqgcEplDLGTl5rLxeYzcPFZ+Pjc/j5eLExbguXm59Fx8US6uAIchszkYGhMKhTHweBYWx8CiGTgUFQvHYLPd9S5tlcXZUv+AkpfKplBN6tq+PnVNfa5Oraotd7fVWJtKXM1lrjqHQCskMAuhZCyMiE1Cg5Ix4IxcBJxZSJQyaSqe2q2x1lvM9TZTnd1UYzdW2YUWKVlBlViFzjp7ZUtZRZOzotnlbnRQlFSBWWCrsxtqTPoak6XBZWso1ZUYacwCAiStCJZNQYKIWCAZBaCAMvNyHhEKc2VlFU1jI4g8CBZwj4rKIkPTSIgsAiwDCXiUD8smQjMKYZkkSGYe6BEq/RdU9h009GEBLqOQAKRQUWIxWa3la0wSo0NpdKsVDoXMIZfYJUKnRF2uo/GKIMBUDOgRhYbXuw0Cu0zkVMqdWpFOUiAgi01ChU0icyvlLo3CqeWpheBc2ANExkNYhkgn5nBIkJyHWEgKCPAAR8XyDCKqgv4Al/XX7OT/I+m35IL8PLEwXyrCCvlMm1XX3JzB5iBEcqRIUKji0fVitEpCLy7hlJQDuQyWSSZ2qPkuDc+tFroUApeK59bwirV8l4bv0gjdWoFLw3fr+S6d0KkROjUCp5pvU/MsXw9thQ6N0KXmO9VCp1ri0IgdGr5DxXEoOTaFwKoU2lQ8q5xrk/GsCr5VzbfpeBYVxyjnmpQ8i5JjkbMMYpZeTDeIKAYh1SBmGiR0vZCll7ANMqZRQjOJGSYJz6LiGJU8o5JnULD0siK9lGVQsPUKtk7xzYv9/am93ddvD8Y8++y2pz/JdKVd3buf3o682TeMTog7+7uW5te/vF8/+rR59Hn75KTj1ayrb9DSO8h/3Maqa3b3j6jb++TtA83Dz48uznauTma/fFz8crJ4dDZ/fDp/fLpwyzNOzhZPz1ZPTtfOzpbPzpYvzlcuz9YurzeuvJtXvo1r7/qNd+PmZuPGu3kT2PQGt/xBTzDs8Qe3fcFtf3jTF9zwBtdvQqve4IYvtOWLbHkjHn9s0x/ZDES3g1FPKLoXiu6HoweR+JvYV5148/+U68W/FmDsRBK74cReJLEX+SoYW8HYdji+FY5theJbwdh2MLEZiG8E4tuhxHYosRtK7IUSu6GEJxz3RGKeSNwTTnhuYwpDiZ3bF61AYisY3wxEPYH4pj++EYzfFldsBOLrvsiGL7TmC6/cxtD6o5v+qMcf3Q7EN/3xdW909SayeBO+jQ6cvQxOn/tnLwKzF4G5C//sRWDm/BZg+KfP/dOn/qmz4C0OmT7zz5z5p898M6e+mVPfq1Pv5PHN6xPvq+ObFx8vpo9u5o5vXr4/Gdr52Le61z23Xj7yun1pc3jjYHz7fcuz14PLnpaJhcpnU32rB1P7R1O7HwfnthztgwiRcnB8/nH/s7qRSXVdh7u5y9HUUTn4fHRuvWdqFZe6AAAgAElEQVRyDqM1lTb1dfVOzK0fPmnt09srnfUdJT0D40vrgzMLA3Nr9YPPNfXNjydej+/tvzjYG13YqBt9vrD3VqQvqWsbdpbUGqqePHk13/1i1lbfxrNWYPlyQUl5Rd/T/peTuromfXWjprhCWlo2Njsnc7joYv13UDTJYNU4K1F0wQ9ArNhZZq6sbOjsGV9a6no5WdHRaS0uk+qM+Vw+jc4mi2W2mlq+Ss82OQuFQpZIkEdhQvJoutJKicks1tsU7pLavq6qJy0yi8nidlB5PJ7ayNfYwAVFytISmckGIrEUxeWu2np3Y4urqdnV3C4tb7T3Dbw6eNf6el7Y3LR/dtExNgliCsva+8yumubRsYXDgyQKEylRdU9MSiubuhfWpj9+WTo+/hIMlPV0ausajE2tFT1P65+P1Q4/7Z0Yf7E0r3E5qTKlvbrSUuZkSPk5RYX/CQbdgaEILD5TY8JL1CAiNxuaTyOzRVQGu6CATiAwSGQeT0DKzeMWFjDyc2kELDMXyyogsPNy2fl5rFw8O5/AzM+l4Ql0fB4Zg6ewuQgyLQcMohLwFDSaikYyCBgqHonDQdx1xcYqc2lL5cMCNELC19VVto6P1/SPmFtaJC6bwqYtflLhbC61VFgh+XAAAZbLIBaJaFwlh68VCswSqU0hc2okLo2+0mSutxrrLMZam6HOrio1UCU0c5nOWWUSazgFFBQuN4fMwEkNAkuFobKxuKK5tLS52FFj1tuUPBEDT4Di4FmFsOwiBJCEBBRgMomYdDo2h4WHU8gkfWVN0/gIFA/JBT6kwNOoiHQqFpiLysLD0smwbCIkrQCaRoZk5AEfkXIBYjlVbhZpnQq9U6VzqzVWmUjJzmfnoYrQgDwQWUkXFMv5LgnfJdVWmEm0AnDWAxwkhcIpMJRZaHI2lpkPI6EhBCibR9Ha5Twjv1BJA9PR2bnQ7wD3/3vaT/8t6e//nvyjxKrMJ6KgWQ/wwFQY6BGRQRAbZQWCosxCGJ5L+7fkuwAOm6SQYSQCgIBDdDhtHX2pLA5IJAMJRAQFn6wTYlQiVlkZ012axaRxjHKxXSVya4VujdilFLvUQpdW4NLeioHAreO6tVynRujUCp0akUsrcmkFDg3PoeY5lAK7UuzQiJxqoVMtdKoFVoXAJhM4lHy7ku9Qc60KvlXJtyh4NgXPpuRZVRyTgm9RsIwyuk7KNEpZZinDIGYapXSThGqW0k0SlkHCMog5JhnHIGMbpXSTiG2TcywKplHOMcjZRhnTIGHppWydlKWVMnXSb54frk283W9f2KBYq5E685PXLzY+HnWubCoGx6xj4y8Pd5Y/vZt6/3by/dtX7w7nPn18/HpG29ln7B3kNbaTKxrsvUOa1j5Za1/z0Pjn89O9q7OZTx9mPh3NfTqa/XI89+V48cvJ/NHJ/MnxwvHx0tHx6un58tn5yvn52vn56vnFPxiGb/3qZv36au3qevPGv+ENfO33DoQ8gfC2P7zpD3r8kW1fZD0Q3PSFdvyRPV90NxDbDkY3Q7HtyG0fRmw/Fj+MJt5G/9+Gy7eJxNt44m088SaW2I/F96Lxr1LxNYjwVhjiW+H4Zii2FbpNBIlvBeNbocRWOLEdjO8GEzvBxE4osR2O7UTinkjCE014IontSGIzlNjwx7b88a1gfDMU3QzENvyx9WD8dr1Y9UXX/dFNf2TdF1nzRZd9kRVfeMMf9QTi2/74li/q8Ue3/dFVf2T+JjB/FZy/Cs5eBmbO/XPngfnzwP9fML6avW+mzm6foXxTp96pU+/UiXfqxPv6xHubFPLy4/mLN8cLJ97J95/71nZ6FjaHl/e6FneaXy60jk43D7zsm1wbXPC89rxvef5a39TT8XJ1eOOgfWZx7vBTcVOnuaxJVtI0MLdbMfKye2aV7a5sHp9qHH05sbYjr2uq7hkvqelp7J2Y3zhwNbb1Tc5b23taXk6PrW63TM698rzvfbVY3NTZ/Wphcvedvq1fUdc+d/Bm990Xa2m9xFha1Tumqa3nGuyWxx18pZUu1iI4gvKng4MLK46Onob+oY7BZ+7Gjs5Xrxh2C4LIwbPkeUxJgViOZAqBBZz69i610y60OzrGJ5QOd3nTk+qWJ0qdnsgW8JU6Y3F1WW2jSqNUWG2gAjKikAolEAlMvlhnVqj0BlNxaVt70/Oxxr5+plJVwOULlEqhQiFWafM4QrxYoCwuBRWxmSZn/6vXjweGOl++olvdUJXZ2tQ1sbL1ZGZB2dn93hccXVlPonHb+57lFvBc/cPPFlfyjPausXEYjU0Q6dr7RjpHRuue9Y0vzgicZqbZUmQw6x43WurrOl8ML+4uz+8uiy32dBzxbzmQv2TBf58G+nMq5NtH0B8B2F9BuB8egf74U9KvdzOxaByroJBDyKXlEqg4LJtEEnB5TCKRjccz8XhWfi4zF0fLx9Hz8bTCPDqZWEQk4wlkKDY/CYj8OSWLzORgKHQQBEIhYCk4NDMPyyBgKBgYFpNd3VzubiopeVytr6zSVNRIXE6sRAymUEGkwiQ4kC5nO5vcljqHucYhc2pFFpXKZZCaJCIlS6rh8HUstorB1nG5ZrG2ymyqs1oarNYGu7HOpinVizU8hZyFR2djwCl5kLRc8KM8SCoSkJRfAGMLKUwBsZAMw6BT8MjUfFQOEQUgI7NYeUgqFsbMRwiYWBI+nV0IYeQiaWSKsayq5dkgEJ2dC07KB6dQkdlEeFY+KjsPkUlDAyjILAoqswieToA84ogKzdVGSYlG5FRJHUqijJKOSYEV5EBJUCwTX8AvZGjYUqdCoBeyjWJ1mZnGJUNy7sOASUUissqpgxWgksCpd4BJDxDpd2Apv0v+678mff8v9/7yx4zffs1O+SsoPbUAB6YRYXw6z6FFkNHQnKRcQCoo+wGFWSA1yPOF1KxCRKFS9C9pd9O5TJxEBJcK0/kcakmFo7U/k8kBiiQgoThfJSnSijAqAb+sjOUqzmbROUaVyKoUu7RSt07sVItdGpFTI7SrpQ6dxKnlOVV0h5LrVItdWqFLK3BqRG6dwKXhOVW827Nau0rk0vCcKoFTLbAp+DYp3yYX2tUCh5pjV3IsCo5JzjbLWRYFxyzjGiQ8s4xlkjLMMo71q1GDZ5LxzQq+RcEzyzhGMcco45iVPIuSa5IxDCKWVcY0y+hGCdMoYZmkDIOIrRcztSKWXsrSSr+Z3PXYh18B1DaBq2xyfW3q8J37xYy2f6R5bmHh/ZuF9weTbw5fvn0/8fbNxNuD6Q/v615NSZ90GnuGePUdtIqG0t4hU/uAtKWvqn/03dnZ7uX59Pu3058+T3/6Mv35y+zn4/mPR3NfjuaOjuePTxePzxaPzxZOTpfOztbOL9bOL5bPL5fOr1YuvKsXN+vXN+vX3vUr/8Z1cNMX3PKFtn3hHX/EEwhvB8I7/siuP+LxB3f94QN/5MAf2Q/FdoLRnXDiIJrYjyV2YvHdaOxNLPE2mvjwj7rWN4nEQTzx5rZ0L5bYj8b3I4m9UGIvHPeE49uh+FYwsRWM317fbgUSnkB8KxDfuo2WCsU3Q7HtQMwTiO8GEzuhxE7ka37tbdHeeiS2EYxsB2JbgehGMLoeiKz7Y2u+W5NgbC0QWw/EtvyRTX9swxdd94a/2sv9sQ1/bCsQ8wSiO6HoZjC66guteEMrN6GFS9/CpX/+IjBz7p85989eBKbPfFNn/qkz39Spb+rUP3lyPXly8/rEN3Xqe33sf316y7p9Uye+yZObqXP/7Jl/5sv1xM6HlbdHE543jyfmOme3O+e322aWWyam5JV14ysH7ZOL68c3Cx9OGl/MmTsGS/vHB6dXVw6OXm7ud45NwTiKhrH5kqGx4u7RHKV+dG3b2dzWMfLCVN+hrmkt6Rhon5yb23tbOTjSPPhcXfa4fvBlZftTQ21L9/OZGc/bqa0Dub2ysn3Q1PhUUtfVtbK58P7d0s7+P6egbK3DTcMTYltJibNKY3HSlGZXSzff4h6eWanv7htbXO6dXiSaSzpez5iq6zIoHBBVSBOqlKUlZIkaL1C39ffXtrXlqXTK6npHQ+PwzGxVb7e+tJQjVcr0ZkghTWiwdPf3mpxlQFQBOJdE5PLocrm5skplcogNjiK9wd7SVtnSyVUaaGIlV6fjqFVqu9NZXiNQ6ZnuEjBbyreU97941TzyrHVi0tzc9QuDW9zV53n38bVn39I7MHX4bnhuhaYvNZU3/R1Lt3UNlfUOc+pbnm9sJ3Mkro5ONI3U3tfa1d9kqrTDmQwcg59TREezWBq3w1BdRtdpQFQamsSEYIl3IIg7ANydTOwPKfA/38v6S1LWDw+yUx5BoAB4PgJNx+I5efm8vEJ+QQEvP59RUMAoolLxeCoWW1RYSCVR6EX0fHIRqoAIIpDuQ3Dfp0O/SwV+nw769kHm3+6nFXF4ODIdDobScFgGHsEmIDkEFBUFIWAgAqWAwCmEk3OBRcRHBHQWAQoio/CMAqqMzdUKrZVme73VXGcz1bq0FTaRVcGU0SQ6Tkm5vu6xq6LBXlpvV9ilFDnNVOsw1Zht9VZ7va20paS0sZgnoOTCMynoHBoKQIcDaEgwGZZJRmQUInNwiGwMJC0XkkpCZFLQEBIKQkZkMzDZwiIsCQsmoQAkdBYRlVEAT0PkJFEYZHtNbetAN4yQQ4AkFcCzaBgYFQGkYCEFGAAJlU1CZJMQGRRYGgaczJEWacu1YqdC7lLIHRqaVkiSUKRWscytlLrUCreGpePBGfj0PDiEnqco0WELoVDQAwjgIZqEUDu0RVJmGhrw+4c//1vyb38BpafkoaA0IoJNU9dUsoxGHIdHlsrzRAK8hC+w63BkLCwriQBIhQAfUZgFUr04V1gIKEIXaqT/a8bdFAELK5PCxKI0FlNcUVXc3pvD4sBFEriIX6gU0ZSiPJVIVF5WZLVnseh8i1ZoUwrtarFTK3KohW612KmS2NUSh0bi0gqdar5dJXRp+U4N16G+BRjiYoPIpeU5FAKHSmBXidwarlPFsyt4NgX7VgOsSpZZxjRJGQYpwygvMshYZrnQqhBZFDyLimNVcqwKvk0psCi4JinbJOFbZHyTVGCWCCwynknBNiqYRhnDJGGZJCyzlG6SMEwSjlnKtciYRjHDKKIbxCy9nK1RfFP7eDhLYtA2dc7vbfetrSmHn1lHR8c8G7MfDife7I8fHr44OHhxcDhxePDizcHM+3etM/OKlk5j16C8roNZVm/r6rN1DsifDLj7xjxHR2+vzufevZn58HH245fpT0czn47mPx7PfzqZ+3wy++Vo9uho7uhk/vhs7vh04ex8/vRs6exi9fxq5fxq5fx6+eJ65dq7cuVdv/ZteP2bvoAnEN4KhLeCYU8gvBMI7wbCe/7wQSByEIgeBCKH4fh+KLYXjt/WIh1E4/uxxGHiqzzc7hZvbgFGPLGfSBzGvxYo7YcTe7f0IpTYCsS3QomdUOJ2k9gOJraC8e1AbCMQWw/GN4PxrWB8O5jY+jrxrXBiI5TYCie2wvGNYHQjGFn3x9b90TV/ZM0f2fDHtnyxbW9k0xfe8EfW/JG1QHjdH97wRzd8sTVfbNkfXfFHNv0RTzDmCUS3fZENf2zTH930hTa9wbXrwNKVd/HKP3cZnL/wz537Zs5ups99M6e+mTPf1Kn39al3+vhm7sQ3e3IzdeSdOvLOnPimjr2vjm/GP55PfrmZP/UtnfmnP5zOfDp5/f647/VqVdtQVe/4xOrOysEnXnllSffw9P7x2PaHniXPxNa7puEpa0NXeX370POF5tfzXZOzzWMv/wWILBt9OTq7AdeZO59Pd42+bGjtl7nrczWWvunFhqFndQNjVb0jQ5ML5c19+oYOuauirr23vrO/eWLy6erW45GJkobOqoqe/ufzFSPj9raevS9nKI3t9yBCkco8OrP4pKmDI1NxDPaJmcV8rbmksWds4mXL8JijbZDrrn65slXX3InkyL4FY3PFqpK29nyJ3Fz3uO/FS9PjJ0UWR8PwaPfoWNfEK0NzW13fIM9o5aqUWCZD4S6laAy/ApFklowukpuL3XyDnqk1SOzFEruTJBXn8XkMlZaj0LFligKxkKVSG8tq+CqLpbxOUVt/F09SlTZMLC41DY2UdnV0vJhME2oxjuKVN/vDc3Oisqqul6+ntnce9z0jivXJJKaxoZNXXO8eGrc96UNp7WPrWyS5pGmgrbm7yV5VCiqk3IMTUrAFKAY9FYv9Pi37uwzwQwgBgSGCoRg4Epeeg/gtHXoPgv0+JQeII2YAEOBMYD4YQkMgOHl57PxCbkEhpzCflVdAyyeS84nEPCIcl5+OJjyEYX4CIb9NA3+bAv7jA8Cf7gG+SwJ/nwz69n7Wf/z88I9//YXI5mOoXBQYwiKgWFgoGwdnE1BUNBKPQ9AFLAwVXSgoYGv5Ar1YrBdoLHK1VaVwGeRug7XG7qiz2hpslnqHulRPldINLk1ppVmpZDJZODoDK5LRzC5VcY2tsqm8tKmktKnYWWnRW+RFVCwG8ogITytEZRDh6UXwLDISwCIAqZjMQkQGGQmkoxBkGKgQlkNGgAoh2WRIFhmWhQOnoEAPsdAHedg0Yj6YScvlcqlcvcpW39Dc11PIxOfCk2hYEB0No8FBRCSIgMjOR2WREQASJIMGzUQDH4pULE2xSmgSMLXcfAkTy85TGKW6YoPGqeGapWQNB0nP/XtO8r8k/fgrFiBzaSGwZAz4ARL0AJ0LkVpVZEkRiILEMCn/+uBuNpOZL5WjBDwoj+Pq6GKb7QAqAykSIAQcrIgrseswBDgsKwmbkwzMuU9m5wl0vDx+PpiOIekV/zXnUYpYgBGLkGJxFpsrq2pwdfSks1gIiQwqEhJVUqpGhleLBeXlRTZXKpPJs+nldqXIrhbatSKnTui+fWJSCe0qsUMjdevETq2oWC9y6wQuNc+tFrg0EqdW4tSKXVqRSyN2aXhONcsuZ1mkHLOMY1GwTVKGUcIwydhGKccs41qVHLuSa5ULrAqRTcW3qdk2Ndem4lnkAqucY5FyrDKORca3yPlWGdcs4ZrlHLOcY5YxDWKWWca2ytkWOcskZVlkbIucYZIyzVKWUcbSSTka6TcyifHJyNDE3nbx8wlVX+/j+bmZw7cv93eeHeyO7O8NH+w/P9h/frA/frA/cbA3dfCma3ZR0vhE39mvetzBLK2xdPY6egZkLb32vmebxx8/eM+mDg9ev/8w/f7zqw+fXn/4PPPhaObj8fTHL7Ofj2a/fJn+/GXmy/Hs8cns6dnsyenS2cXy2cXi2cXKxdXy+dXy5c3qtXfj2rfl9W8HglvB0EYgtBUI7YYie6HITii8Ewzvfp3Ifii2H47vReIHscRBNHEYvS1kjb9J/H8EI5Y4jCf+cTEVfxNLHNy+X0Xiu7dVS6H4djDuCcX3o4mdW+Idim/6IxuByFoguuGPbvhjm8H4RiCx7k+s++ObofhGILYRTGwG4xuByHoguuaPrvjCq77wqi+06g1t+MKb3vCmN7Lujaz6Qsv+8Jo/vOYLr/qiq77Iije05gtv+sKbvvC2P+rxRz3+2JY/tBkIbviDa97Aqte3chNYug4tXQcWL/1Ll4HFc//CuX/u3D995ps+9c6f+ufPfLNnN9MnvukT7/TxzdTJzdSZd+L9We/C7tjGmxeed0ufLp/vf3z1/mRoaauye8BV017T2Lv54XT505nySXfjq8Xu6eWeVwt1oy+NdR1dzxdLmnpKOvqermwb6tvX3p+BVVaw3tLzcs7R2Tc4MV9d3+aobkYJ1ILy+t7X8662dkv9k7L69idPx8pbesraBoaWNpqfveqbWXy2szeye1D3am54dUtor3C3Dcxv7Nube0Ul1SVdvX8n0LUtXc+mp/onJ5WV1VC5fmVzV2SysbVl6/sHjtpGhqm868Xr12ubw7NTHKMtCc9AcVV4sQ7GkTor66pbu5oHRp2NHSJnZW3XQP3QOFZtsj/poOtNbI0KyWVm5uZiyAyuWlfAlSI5gq6xcUdDU6FEIXG45G6XrqycZzCIrc5cBg9XRGXKZbaycqnFJrI5nwwP9b96xTU62CZH49BQ18Tk4Ozc0sHbh3QpxVxy7rueWllXlNYNzsy/uzqqHx8Fc9jpxFxjcx/TXlHe06MurdA3NLR294vVhnwR/ztA9t9B0DtQREZBIYxY9AiBegSEQ1GFCAIFDMdBEWg0CkvKp6SCUT9kIR8iCn/OhD8CY8AwRC4CTkEiiThsUS6BmV/ALKRQCkhoTF42AvcQAP/+Ufbv7mf+4V7mnx9k/+FB9h8fAP7t17Tf/5r2px8f/fnnlG9/Tf/ufs73ycC7KQASTwgnM5AgEIeA4OWjmHgYDQcjoWE4TLbVbVDblWqnRmoSM6RkqYmvdcrFehFPJ5U4tLbHTnONyVJrsdaaDaVasYYrV7IL8WA8JC0Pnp6HSEdDUwgYgJBHVig4XAGFSEFjUNloSCoWlFyEyuLlwciIbGEhSkrCkKApciqWS4CSERlkDIgIB+eBs3CgVCw4FQtKyUdkkgnQIgpWIKWpzCK9U6FxadVOg9Zt4hbb9Y2P6wb6sIXQXPA9BjKbhQJTkYBCJCAPCSCjQVQUiAoHUCFZGGCyVC2QmOXgXHAaKjsNkQkrBCHJ2B/R4D/nJH+befdPj375/Z0ffgJk/YQAQFhElU0DAz3EgpLgOffwBXCJRUWV0hEMTJGU/d+T7gJZbJxABOJxgTxeWe8A02LPpNIQQj6Mz8aIOGKLCpsLRYBS8JA0MOAhjU/k6/i5AhKAiS0yyP9rZlKmWIITi9EScSaLK6tttD/peESjQuRSmExcqJJStDKCRiKsriKb7Vk8Ns+mVdhVYodG7NKLXDqRSyNxagUujahEL3FpJW6tyKUVunRil0Hk0gqKtQK3VmBXS9xakVsrtKv4FgXLImdaZRy7gm9T8ixytknMsch4NpXApuZblQKrUmBTCuxKgU0lsKp4FgXHouBaFTyrgm9TciwKplnGvo09t8gZZgnbLOPeujGMErZZxrIoOFYFx6pgmmUMk5RpllGNErpewjUo+HrFNz2vXnYvLqmf9llHhke2Pa/3DoZ2d/p3d4b39gf39of2D0b390b390YO9sb2dqffvOtZWFE8add29CoaWhklVeb2bntnn6y1x9zzdO3L2w/+s9dvDyc/fHj1/uPk+4+vPnya+vBp6uPnmc9Hc1+O5z7f9ikdz3w5nj06WbhF4mfnc+cXS+dXK2eXK5fXa1fejWvfti+wHQhtBIKbgeBOMLQbjOwGozvBiCcY3gmGd8PRnVBkJxjdDUb3Il+bWQ8iicNY4jAWO4zF3sYTb2OJt7HEYSRxGEm8vWXg8fjbePxNPH4QS+yFY3uR2M5tgWs47gkndqIJTyThCSc2g7GNUGQjGFn1h9f8tzGFkVVfdM0XX/PF17yxdV9s1Rdd/SoSsRVvZMUbXvEGl2+CK77gsi+44g2tXIVXrsLLN6Flb3jFG165Ca34Qqve4OpNcM0bXPeG1r2hDW9o0xf2eEPb/uBGILgWCK75Qxv+4ObX8PbQuje0cR1avwyuXweXLv1z5975c9/8hX/mzDtz7ps69U6f3cycXs+eXs+cXs+del8eHE143vXMrfTNrHW/XO6bWR9eWJ8+eD+9/bFldKruxevhuXX7k76a0efPl7c6x191Ti92vFhsHpzqernQOvG6eeglx1ndNDpV3Pz0BzyRqbVUPOkcmJzVGB1Cg71IYS1ufmpr6WqZmrW19Kzvfq5o7ZE6S4fHF1ePz3uWV/rnVvS1T/pmN+vGX03sbjePPq8dmHDUd9kqO4QK28TS/M9EJrGssW962ljbYKtrBZBFvWOTzb39GVxVy+upqrYuXVlT+9Oh/peT/a+ecyzOuyiKwlWbWcBMyiXZ6+oa+kfqu3qMVQ0FMpuquM5a34pXGtTVdUytOp/JvgdDC9Sa4pIyjcUi1JsJAnlVb7+6qoajM7tr6ugyJVNnyeNJCEw+TSTDUanOmprShsc8rU7vdk+uLDx9/cpS3UAVqWw1j7tHJ8rbu4vb+kA0hdJc1T48MrW2zrNVSd0Ny+8+jc0t/YrL+w6N63o2BqawECJ1edeQxOG2lZaKzBZAIeVXOOFhPj2FWJRJyE1DYO6kAUEwDB5HhICRYBgirzA/H4/HonD3siB/zYD8lAFOASNSgRAEBp2Hw+PQOCiWkIlApkFRyRDcD5mwv6RC/pAC/O4R6Ns7OX+4k/OnO1l//Dn1298y/vxr5n/eBfz4AHT/EeyXVOgdAPY3IP5XEC4ZiCFyeLD8QhgIzMTCmAQ4Awdl5iKIaHAeAWouswjtUrqGqbEpyusd1Y2uijp7ea1LqObLLHJbnc1YbbI/drkaXcUNDoGUSkBkFCEBTCSEiYIwMGAqGkhCAfLhWQRwOionCQtKJoAfkREZZHg6Bw+WkvFEaBYNBaShs4mwlFzIwzxoSi48GYtKLcRDSShAHjydyciVabhas9DsVpvKDQKTmK5gFvIKYEQUjk1UlphpDqOxqbH+aQ+eAsuF3KfCMyjILCIyPQ+emQvLJsEBREgmGZFThABggClFTJLQqCgS0VNAyf9+7/t/Svn5Px7d+TMg7b/lPMKoxUS55B4GBWewcWJRgVoiNsmzgPdQoBRYzkNCAVJkUeZLqHAunqoR/HPqb0AmE88XgHlcII9fOTBSaLFkMpkIsRAq5GClPJFFgcTkIMEpOFAqCJBEExbxtCIcn5zFwND00v89LQkmkmJEYqRABGBzDS1txobmh/kFWVw2lM+maGRElSRXLRdWVZOMFgCfxTHf/vgrBU4136kRu3TqUouoRC8o1QncGoFLI3RpxS691GUUOXUCl4bn0vJcOmGJXujWCW0qkU3NsSk5NjnfoRI41HyrXGCXCaxygVUpsGmFNq3YrhXZNAKrSmBTc8wynkXBtyh41lsMrnLm/b8AACAASURBVOZaVSyrkmVRcM1Krk3FsCoZZgXPLOeb5RyLjGWRsiwytlnGsipu9wy2WcY0K1hGOduo5BhU37Q+e6Ht7Kqbm32xv/fcszfk8fTvbPfv7A7s7g/u7A/vHozs7w3v7o7s7T3b2315eNi7tKFu6dG19iprW5gl1Ya2LltXv/xJj6Wzf+nd4Sf/1dTbwxfv37/+8Gn6w+fpj5+mPn6c+fRl9tPRzOej2S/HM19Opj8fz305nftyuvjldOH4dP70fPH8YvnsaunsevnSu3Yd2PAGNv2BLV/QEwht+4O7weBu4BZmRLYDIU8w7AmGd0KRnVB0JxT92un9tbI7fhiL78dih/HEQTR+qxZvol8F4+0/SMZhPHEYSRxEEp5bpBGM74QS26GE5/YgKhjbCIY2guENX3jV99VLseKNLnnjKzfR1ZvY+k1s5Sp0G0aych1ZvoosX4dXbiLLN6Gl69DCdXDpJrR6FVy9DC5eBRauAovXwZWr4OpVcOUqsHwdWPHe+tKD6zfBTV94yxvc8gU3/ME1f3gtEN7wB3cC4b1AZNcf2fGHt72hLW946yawdu1fuvQvnfvnL25mLm5mz/yzp97Z05vZU+/cmW/+xDt7cjNzerVwdD59+Pnp3Hr31FJN31jns9ev1vaG57b6ljx9s+vNT8c05XW2zs5na1v2nsH65696FzbLu0eaeoan1nbKnjyl6VyOx+3lj1uzizhIoXR8bnF8ZbO0qaWmdzBPbrY/7rLWNjlbeoy1Xf0zq02Do91jr3pmVkY3tycPDz3nvsr+Z2J3dWXf8Mruu6qBZz2zK7XtA83dT+UaZ9fTcXdja75I93R6anxhUe2qNFbWaoora/pGCBrzgyKWoabeWlHb2tI7/mJKVlKeReH9ZwpcXVJJlShIcnXD02F1ddPj4VF9WbXKVaNxlakdbpreUtbZh+CK7qChHLmcwpZw5Dqz060x2lkGS8PQEEOlkxodHU+HlDYngS1OheOgBWSN0yEyGxpGBnVlVUpHhdTkbB0ZcT9u7hx7pW9oYVndz6dmq5raWgZHqXIjnC9oe/H8yu9LRhXdBRCLxHKOTPErFP0LmiwyGO4g8H/Kwf8lGwkgUywuNyaf9P3DzH+/m/qv9x79NS3770kp99OzcEg8AoFLA0DgUDQWTQDC0EAYAgyCQWE4FIKARRGwuPx0IDwJCP0NAPlbBuiHLNifkrK+ewT6Lgn8uzsZf/ot43e/PPrubvovdwG/3Af+kgy8kwr9MRn8QwryxwzcnQxsCqQgBUcGFPEwIi3Z4CaJ9PkcPhCHB0OQDCyKjoMxsXAWDk5CgnJxIHOlpVBOURWrHG4jn08hkZEUMpInoJqsmrJaZ3Gdq7ShxFlhlekEhWQUGpFZgAQWIUFMDIyOg9EJcAEJR8eAaEgADQmmwLKoyEwqMp2OzKYg0gvhqThwMhb6CAN7hIGnkHKBHCpKKCRLtCyTUyOVcPCQlHx4utas0FValW6NtkTP1QuBRDicgixgE2hiCkvDkzh1ZJPK0ljf0N2eR4IXQpJpiBwSGkBBZZIwwHxkTiE8mwRLL0RkUJDZWFBKAQUvsao5GiGiAHYfnv5P93/FshloGjmZXKBrbmTbbH/IyXmUS0wuIsKELIVOBQQmoyFZCGAqiYoXGGW5kiKMsJBpUPxT6v0cLhcjEAG5bJhQUD00ijEZ01lsOJ8PEXCxUgHPogRhs2A5SdisZDDwEU3Koqp5WB4JxiRQNbL/5d7PEK4AwGQDaKzsIoalpU3d0IQXyTlmm7ykmKnX5MklSJlMVFVH1BpTmWS6RcFzqLl2pcCp4jhUAqdOUWwWFuu5bjXXqeG6tCK3VuS4hd4akUsjcGm4DjXPreU61WK3TuzScR0qgV0ltKt4dhXPruTZ5DyrQmBV82w6gV0nduhFNq3QpuVbNVyrkm9VCiwqjkXJsSr5ZjnPLOfalTybim9R8K1qlkVNt6jYFgXPImOaxQyzhGOT30JypknKMcu4RjlPL+cZlUyDgmFUfNM8NDa0sTq+tzuw5enb2un37Azt7D3d3evd2R/wHAzv7g/s7Q7t7o3uHozs740fHjxd3VQ2d6rbehX17VRXleZxm7urX9bUZWztXdrbP/LfvH73dvLDx6lPX6Y/fpn5fDvHc19OZr6czB6dzh2dzx+fzR2fzR+fzX85/5ptfnqxcnazcuZdvbzNKvev+QObPv+OP7jjD+34gzv+4K4/4vFHd4JhTyDkCYQ8ofBOJLYbju6FYnvh+G4kthOO7UZv76Cie9H4fiyx/48N4zD29WLqTeJ2C0kcRhP7ka9bxU4o8VUwgom9UMITjHtCse1QZNMfXvaGl7zBxevQ0k1k+SqyfBVeugqt3ESWr4LL16Gl6/DyVWTxNkDwMrR4GVq6DC1cBBcugyuXweXL4PxlcO4ysHAZXLkMrV2Glq4CS9eB5Zvg6nVo7Tq4cR3YuAms3/g3vYENr3/TF9z0BT3B8F44uheK7PojO77wli+06Q9v+IPrvsDqdXDlIrB46V+48M2f+RbOffNn3oUz39K5f/HUt3DqnTu7mT+5Wj69fuZ5++rd8bO1vVcb+56jq9m9D+3TS9OHn6cPPi6/OR1f9tT2Ddc/HWt9Pt86MWt+3NrYNza9dmhq6pSXVLf2j5Q2PUHwZACO6NnKZkvvsNxpU5VX8hzV5b2jnWOvWvtGeY4aV/vwy3VP94u5lvGpuQ+fJw8/dC5tuQefdS+slPUPt00vCRvaWydnu0bHRqZnxl7Ny/QlRImeobK2TsyX9w66nrR3dA+jWHJhWaOrvT+bLlaV1/aMTDjLG0dez2mqGx/kMX4pIBpKysg8oaak2lZaJza4nvQPd/T2iDVWjlqvtjtljhIcX5aTW5jPFXD5CkIBDccWlre0inUWgclpLisjMrkKo4OrN+fxxRg6B0lmFHIFlZ3tj5+PNj5/xnZay1p6cvmqtpHnbcPDL1Y2n61uSUurGwaeDc4uvFxaK69vYVu0A+sLl6FwBoUDpwudJQ6eWJCEwdxDYjEk2t8y4XdgeDybTxLxNBYTLrcAAEf9nA74KRP8WybwUTYQg8OhoPDsTDAIgoDC0CA4JhuGyYHjssDoLCjmThrkt2TgT4+Af08G/pAG/HNy9v91N/0/7qR/92v697+k/XQv87fk7Iep4HupkCQg9l425rdsZDIYex+Cz8bTkAwpVmQoUNqLjGUkWxXZUVVoqyLZqhEiPZrGhxLyAGAwFY+hoeF0JJSJhhMRIAIO4Kq1a2wqPo+ejwbnIrML0DlEdA4elp6LAbDpuUVF2Hw8KBeeQ0Dk5COyKRgotxDPxCO4BTh2PpaKh/NJaDomm47MLoIBqQggHZmTB35EgKWRCMCiQiiXhZfJWBqD1GBXG5waS7FBX2pSlhmNlXahlAvPfIiFpCmMUlWpWVFiUpeaOAYJVcOXFus0pQZDmVlbbCTwyCi5wNHcWNVcg0VmUCAZZDiAhAFTMKACJCAXnkFEZZFQWRRMNhWdhQbfpzJzxWYVUcHCcwshFMx/+eEPd7Gw9FzMt3CYsb2ba7f9iISl5ZPvYXEEmUiskaVl3MdAAKDshyQaQWxS5EuoeWIqR6/931KSs3l8BF8I4HLAUmnl8HO0SpPFYiMFYiiPj1GKRDYlGpODAabgc1IzMh+QxAyKiocWkFDcQppW9isMzLI6+O5iTXW9rbnd2dXn6BuuG37ZPPqium+wSK0kyIQ4pUJSU5+nNaSxaWy7lmfX8Oxqrl3JdWkETr3IpRcWa4QuDd9p4Dv1Qqda4FILSrQ8t5bnVItcOqFDJ7BphU6ttMQgduuETg3fqeI6lCybkutQ8e3KW3TBtqkFTr3EaRBYNSKrjmfVcOwqjl3Js2k5Fi3PqhHa1DyrimNVci1yrkXGs6jYZjXLrObbtDybkmmVssxSlkXOsMgZZhnXquCZFXyjQmBQ8U1KrlnJMiu/GdvbG9nZferZ6ffsPN3eGfDsDezsDe7u9e8d9u8dDOzuDuzvDe0fjO2/GTk4eP7mcHhjW9bULm3pEje0FTjKFLVNzo5eaVOXpqV30bN76ruefnc49fHj1KfPrz99mfl8NPP56LY6afbLydyX04Wjs/njs9njs7nji4Xji4XTi8Wzy+Wz69Uz7+qFb+3Kt3rjW77xrXn9Wz7/tte/4w9t+/zbPr/HH9z2hz3+0G4gvBMIeYJBTzi0H44ehGP7oeh+KLoXju6GojuhqCcc3wnHdiOx/Wj8IJrYjyb2YonDeOJdPPEukdi/3TCiib1IfCsc2wzFdiJfw0J2Q4m9cHw3kjiIJfbDMU8wsu6PrPlCS9fBpevo8lV46Sq4eOlfugrNX/pnLv0zl4G5i+DsmX/mMjBzFZw59y+cB+bP/PPngYXbuQjefixeBJcvg4uXvoUL39JlaPkquHrpX7vyr1771659t5B/2x/cCYR2QuG9cGQnGPb4w1u+4KY/uOEPbviCazf+5Sv/8lVw4cK/cO5buPAtXPgWzn2LZ97lc9/SmXfx3Dd/djN7fDl/dj354ej1u+OxtZ2OFzNTe++XP50Ob+6/ePN58s3nke23Y5sHtcPjnWOv+Aa3rrjWWt0sc9c1D7xsePK0pqWnfmhYW1ENYvFFlrKmvtGyhtaJpVWuRO0obbI3dxa3Px2dXiQZDC0vphqejpZ3DHSOTb27CjRPLRi7B1pnVxbeHnXPLNWNvKCWN8wfHS+9fds5OfVqdWnw5cSPYGwqWaivelLW0NQ0+FRjsLF4OnlxrbnuCUfp0jhr3LWtInXJ8+mlZ6+ew8hMts35uKPnAZFCUelLS8tkZru742nr+FgBV4RnCKpauqhK/S+4PJnNwZEo4AUkNJVGFkn1JWVih5ulMZc3NzGlSiSFmYHNT0PlwYuYBLYwHYmv6Oyp6nvq7G53tz8ub26j293dUzNNzwZbJ16KXNUQMgeMpymMbqHSRqALODqdruGx58MRiC1JJ9LqWprUZt09JOouFEnjC+6AsSS5XmS2ZOURMORCEBAMgaN/y8i+B4DdzQClAREPM4BpOXAUMh8ARydB4HfB0B8zgb9kQH5KB/81Jfsv9zJ+egD4IQX83f3sv95L//ud9N8eAu+nQ1IA2DQQPg2MzYTjUiG4TDQZSOTAGJJciYFjLKOaK5nWGpzaBVPac80VWHMlwliBMlajDNW55hqgUI9iiKBoAgSYQ8QiqGgoE4tgYJAFUBCdhC2rtnNY5EIkmIaD0/BwGg5MR2UzsQAaDlgIz8JmPyAAH1HgECYaScNAmHiEsBDNxICL0KBCJBAPScOBk/LgKURUJiMPWoDKwkEzqIx8pVGksckMxWpzmVZkFFPF9HxmHoaIEmhFihKjxK3TlppYYjoM8AiDylE7NBK7giil4flFGFae2CaXFxtZejGeXwQkYn7ITs4ViSvbOmw1bhgkiQzPISOBBRhQLjInHwkiwNNz4RkULJSCgVCQ2WjoQyorT2xWEaS0fAkNQsn7H/7+h/u5qBQM/PdgkKVnSGS2/QzK/gEE+RsQTFSIxQo+ODsZDckG5Nwns3JFZnm+lFogYzL02v85NQkskqKFkhw2FyhT1I9O4gXSdAoli8lMpdGQUo5cL8aDU3GAFHTWo5ycZKqURVNyUfxCOLtQ7rbXDgxVDT0rGRiy9PYrG5vN7Z2yhidYlREr18D4/AKNFK/gY1VScV0DVqPN5jP5No3AruU7tDynhu8yCFxGYbFOUKwRODV8h4Fn0/BsCp5LzSvWcl1q/i3PcOrFDp3YpZOXGsRuncCp5jqUTKuMZVFw7EqeVc6zKjhWBduu4ju0AruWa1HzrBqOVc2yqzgOFc+u5lu1PIuWa1GzbFqGVcOyKtg2JdOqYlnUbIuaZ9NyrGqWVcm2KJhmOdOq4FjlPJuSa1FwzQqeWXX7osUyK74Z3d0d2t0d3Nsf2L2dveGdvbGdg8H9w76D/aGDg9G9w5H9w9H9w5GDwxdvDse399TNXbLGTnF9G9FdKalvNHd0S1p7lM29L1c2LgLXSx/fzHx8N/3py8zno+lPRzOfjmc+n8x8Op79fDL3+WT+6GT++HTu+Hzu6HLp9HLx7Hzx7GLl9Hrl/Gbp4mrh8nrx8nrlyrt27Vu/8W1ce7du/Fs+35bft+kPbPlDHn9o1xfa84V2AsGdYHAvEN4PRvZD0b1bBh6M7gWjnlDcE47vhqIH4eheOLYTie9G44exxLvYVwfffjyxH03sBqNbochmMLodjHqC0Z1gfDcQ2w1G98Pxw+gt/4jvBmM7weiaN7TqjS7dhJduQktXgfmzwOy5f+rCP3XumznzzZz5ps59U+e+23Om2VPf9Kl35tQ7f+pbPPYtnQXmj71Tny9nT26Wzm5mP1/MH98snt0sn92sXvlXrwOrV96V65s1r2/T59/2Bba/ehVDW/7gli+w6fVv+gJbN4GNa//qlX/pyr946Zs/v1m4uJk/v54/u148v1k6v1m+8C5deBfPb+aPL6Y/HK1f3Cx9Pnm992Zic7d3bqV7cb17cbN9dnXc82Zi723X/Frj2OT46tboymZd77C1tB5NF0otxWKJjiZVuxtaOGLNHSyqqrzRbio31TTU9YxIdY7p5Y2Kji5rU1vbs0ltQ1Pry9fu5i5r3ZOh10vDr5dMDR0DqzvPd988Xdnoml6s6Bx0dz4bWVodnF3sn156vbW5ur9jqqz/P1NgMBb3+cvxidlZc3mFzOSSmUt4FmuhTFlW9fhxcweGLux7OdX1cuJvCFRVexdDpvm3VJC7punxkya5zVakVJqqKyGFFEfV4wKeKiuXXtXdW9HZxtGq8TQakckSqDVcnRFFZ9PkKkt5ZS5H9LeMnBQYGogpSEcTEGR6EhSDoPPu4fOrOrpndzZaJp8bn7TZ2jrGVlca+4YQNAGMwkLnFWTAUWQq+x4UShDw7gJgz6fnBWb3PThabtbT5cLv0rO+S8tOgsB/BcBpChWaSr4PzMmAArMBkJRM6P1sYBYCng2H/5ae+dfkzEdQfBIA8WMG6G+pOd8/yPjTw8w/P8z+PjnnpzTg/XTQw0zYL1mwe2DcXSDmERCXDsIlw3DpBGoOkY1kSXECNUllJxtKKOZyjrsBI7f9WsDD6cpRUvf/9GPW7yBFBY5GuLEcYaqE6ivghnKivRoiVGFYohwoBpUNLMLAqVgoDQujYuB0DLIIDaEVoIhIEBUNYubCeUQsEw8RFcCUNDwdC6GiwHQ4gArLpqOhNAQoD5GRj84qgKWSUDnkPCiLjhcJyRIZXaXl6ywys11DyoOigMliBctU65CXGdQ1ZpqOCygA4ph4Ir+QKqaKTVKZU8O3KPWlVraQjgan5qJyjG4TU8lLRefchQJSMeAH8Mw/p9773f0f70Gy/56W/KeUJJJOX97dYy51QIFJJHg2BQ0iogCFqJxCFDgXnpmHyCpEZZNQWSRYGgzwG41bILGpsKJCkowBpZL+xx/+cg8OTYKDv4NDbQMjDI3hPzNTvs3M+C47s0AuEMo4sJwkDDQdlPOAKSBxjaJcIZGkZBE18v9y7xcgRwCis1NIRTCZonJ4DC+RYsVCmtkoLC1TuO1ytRAGSkJmJeFyHgEBD9lKDlXORnPy4GwSX29ESOVwlRooEmdwBSlURmlHD89V/jO+MJvFg/HYZK00T87Dq2Wi2gaUUgUWsiQOvdCp4zu1QqdW5DaI3Ca+S8t3a/hurcClF7j0ApdWXKyTlOoFbo24WCt2a0VuLdemFDg1slKDtNQgKNaKnBqhVckzKzhWhcCh4tuVApua69Dy7BqeRcUxyzlWJcuq5NrVAruGb1PybWqORcO1aHlWNdem5NrlPIuca1Wy7CqGVcmyqtlWLduiYVvVbJuKZZJyTQqu+R+o3KpkWeRMi4Jhln8zurc7vLc/vH8wsncwunfw7Hb2D0b2Dwf394cP9p/tHY7sHw7vHw4f7L84PHy189bc0qt+3CWsbil0VYtqm8w9vZLWLnlz59P5hQv/xdqnt9MfPsx8Ppr9cjLz4Xjmw8n0x6OZT0ezn47nPp/MfTmZ/XIy/eVk/vhi4eRy5uRs7ux88fRq8eR8/vxi9vxy6eJ65dy7euldu7pZv/ZuXvt2vDeb3utNr3/DF9zwBTy+4I43+H/z9FbBcWbrluCZx4mZ6YGI7ujuie65t3v6nj5wT91TcKpcZpSFqZSSmQQppTj5T1DSn8yZQguMMqMsBguTxZIttgWpVDIJXK66MQ8+0xHrYT98e7+uL/aKtdbq0cmH48/rp1/WTr6snf62fvpl8/Ovm6e/bZ58WT35dfXkt/XT39ZPf9s4/bLx+df1z7+un/62+flfN7/8tvnrb+u//LZ++tvqyZflky8rJ78tH31ZSv+ycvzbh+Pf1k5/W//8r5u//OtXzXzzy7+u//Lb++MvK0e/Lh/9upg6nYuf+iKn7vCJI3zkihy7w2lXMOUMpadDKWcw5Qymp4LJyWByOpT2HKbduzH3QWL8U6hvdWd0Y38mEBvfPhje3Pf4w3OhxFw4PRNOzcfSM4n0bDK9mEgvJ49XUscrqZPl1MnK0cly+nglfbySOlpOHS2njpdSJwuJk9lYejaWnosfzcbSvmjKF0nORlJzsbQvmvTFEnPh+LsPG/P+kGd7f3xlderDmvfj7lvPwtNxT//c+4m1rZGlD3cHJx4PTPU7Zl5Nukc/bPa+c9la7lQJJLiKugqBDNQ1FbMF1iYbqDGQAEX/hLtOZWQ3t/nWt6an55qevGx7+UZ173GNwtLR9bK568XLCa/h3ose10Kfa77bPf/cu9S3uKx7+ETW9rTHNTvmmXk9MPWgb7D1wUOl0ZZFKbuMK+5609/y6Jn19kOm2sSoB41NLdrmlkHn9LvpiTd9QwMux3Pn1DfF1F63m87iZmCKlBYzqNM2t7Za2poHpr34asElGJYtFjd1tLc+fdX5upuv1IiU2spajqGpiaU2ZRNoFVwhT6UhVDHzCBQUhUYoKicyKgiMciiJ+nMh6vc38uoE4P3hwdH5hRejE2Wg/sm7qea7j3gqNVMuVeklmSS0SA0WEDEGmyGHhH8yPGhqvYuvqK5XyekCzh8vZVxEEM7nw2G0kjJuXSYKfiUPml2IzsxHQzEkCJ6Sj8LdyC84k5XzYyb0XB7q5xzY364Xfncx7/wN+JVc1MVczLkc9EUI5jqSehVFvUlh5NGqCspYiBqAJFJSFOZSTUOVub3S3Flh7KTrO4t17cW69nLD7QtE5v/y4w2y3E6VNf7XHMIFUl2N6R5R34bT3kJpW4iGNrLCls/gFbHrs/EkKhpXR8AyyQRWEamWjGWRMTVEZDUZzaURJDVFzCIkwKBwSkicYgy7CF1GgJcS4FVEVBUOWkmCV5Tiq2uoAkGlSsm1WjXmBp2hWauwKbWtRm27WdVmUDeZ6FQMpTCrXs7Vd1jBVqOi1cDWiYQ6kb5Vr71l0rXb6g0KbAU1l4QWasAaVkUxFlKCzZeoZfVWHbm29FxOxj9duniJgIdXMmBV5YZ7d8sl8rNYfLFa19DzVmU1IiDXKnCwKiKyigCrJBRUEpF0XH4pPp+Oz2PgchmoLALiKkvAEJrqi8V0rpKPrij7Dz+fQZTQb+Lx54jkxpFxnEj8jxfOXEVjLqBQFQoxV8hCQq9TkbkYWCYbqOZphHRRRRXIrFQIzuMxLKMJsDYoOu/pnjw1vO1tGRp5MDbRNTrxYHjC0NbOlXLR8GwqLIcKu4nD3OTL2RXiWgyLhuFXUmtr/sOFsxhxPYbNw3AAPE90+82AyHILWsuhAiIawGepZGVSAU2lkN5+SJZKcfVssVklsKl4VgVglQusoMimEjVohU1aQZNG2KAS2DXCRp24QS22qUQNX23eIMcsZ5kVfJtaYFOLGjSiBlW9BRSbFQIzKLQq+VY53yIXWpRck4prAAGjgm+S8U0yvkUOWECBScUzyFl6GdME8s1KgVEGmOr5lnqhSSowythGKdsgq9PLmXoZz6xgWxRcs4Kll9bppCy9hKOX8PUSwChjGuQ1egVLJ//d4PrG0MbG8ObW8ObHd5sf321uj2x9HNzaHt7cHtzc+noY2Nwa2Pw4tLk9srExuf5J+/it7PZzeccjhrWV33bf2t1b/+iZ9NGrZ9POyHFyzv9paveTY3/fse+f3vU79wLO/aBj79DlD7r9Qdd+0OUPug9DnkDQEYg4DiPuYMQbDM8Eo95QxB2OzoTjc6HEbDg5H0nMx1KL8fRKIrmcTC4mUvPJ9GI6/T519CF98v7o5P3R6erx57WTL2unv66dflk7/WXj5MvWyZeNk19Xj7+snf62evLr+vEvGydf1k9/XTv+snr86/vTX1ZPv3w4+WXt6Mvq8S8rXxNq01/mU18Wj35dOf5t9fS3D6e/rZ7+uvHLv35li7XTL6unXz6c/Pr+6Nel5Ml88nQ29tkbPnWFjp3BtCuYdh6mHIfJ6cOE4zDhCCSnA6mpw9RkMOUMpIbX/X0rnwY+fHrqnO9f3Hy39mlwdevV3HvnTtC5fTi25XfvRWfDqZlYyhtLzsZSC/H0YuJoMZGej6UWE0dLifRy6mgxkf6KpeTxcuJoMZ5eiKUX4umF+NFsLOUJJ2aiyflYaj6W9IVjC9Gkdzfg++QfX90cmFt0bW4t+w/HF9eanrzqnvSMf9h6t/S+2z1z70l37/B01+vBW89e3br36G3PcGPrHa5EQyvnUmoFlQr50odFnrXpci23d9qLqeN2j3sGp2YaH3S/HXFMeTxdQwMMrlhpaNK1P2h6+XZ0+cPsx91nYxO621133w753q91T7mLeWDvmGt6ZvZ1/6Dr/Urn4yd6q50jlV3BFF/FlmOqgRf975rudWJqWflEhr6xc8LhXH7/3rnwfmBqqm+8H8tlPevpLxcpq+SgusnWcvvB/UdPywTSHEJZNppcJxA137tj6mxnqjS6xuZ6lV6ujbCUqgAAIABJREFUt+OKKpmArKiWjymvIlfXFlKKSGUVuOISKA4HxxNJZQwUjQolUfKIRQQGJ5tCZ1oa9B0PJWprCUsstDQ9eNPHBZVUdq1cCeBLCXQ2E1ZEYcvEGWSCoeuB2NiUS6GTqqpyiYRvr+VcQhAvwlEFtCJiVeXlAtjlPPTlbHQmnJhHoF4pxF7MRp7LKDxzPf98JvLHqwXns5CXsjDnstCXoMRMGCEbQ72GpOZQq2FV/ExKJbJGROCpShV2mtJOM7SStbdo2laqro2i76DoOsiaDrK2k6rvKNJ2oOq0f8giloCNZND0DZKUSaupNbSRdK04dRta3UYxdN4o5lzMJ5Zx6jOweAoGyyLjmARsHRFbQ0AyiUg2Gc0uITApmGoynIGHlOMKSgmwYjyETiqsLCNwuOWsCmo5Jp9dVWS7ZTa2mGxtNk2jpkJYW1xbginDI6soikadus0MtplUdg2VVEhBQ2Q6OWjXlfIrizjlpdwqmVkl1EorxUxiVXE2Hv599tUfs6/Wq0F6JbWICC0mFtar64VGsJRfRhdU/sP18z9TyOVCSU5lubX7DQoQ/hmOYppsbb09EpMGA71RhSuswOZX4qBVBBiDCC8nFdJx+QxsfiUmrwKeTYBlMIVVgEFUJC7n6qTYivJvMjIg1JJrBPJFAunhqAPOqPnvF8/9nAP5KRdSJ61nc6sx+TeKEfmYgiyWoJavBMpElcXiKl1H09OhoQdDQ3cHRlu7+4zPnpq6e+ta2uk6M1kGwrhAmVTGlQmIhVnlyFwaOguNyeIpuGXiGhy3hCCuwbCqfp93s6xeQeGLcVwhji9qfzPANjfkVlWT+QBVyK9WSaj1PKoalHc+pAjEFCFbZAUFDUrADgJWmcAKihs0ArtG0KDlNSiFDWqBXcu3q0V2lciqFNrUogY1YFEIrCBgV/HsKsCuEdl1QrtaZAXFNiVgAf8ufX9t3zPKASMoMCiFRgVglAEWkG8B+SY53whyjSDbLOea5HyDjGeUc80KnlEOGOWASc43yvkGkP+1xsMs45rlHKOcpZNyDTK+ScHRS3kGOduoZBpAll7+u+H19ZGNtdGN9eHN7dGtrdHNzeGtreGPH0e2t4e2twe3t4a2N4a2vhLGp+HNrbH1Tf2zHsntZ4rOR2W2Fk773aa3/bKHzySPXz94NxE+Sfn2P07sbE3v7k3u7k3t7jt2/Y694NRe0LEXcO0fOveC0/uHjkDQcXDoPAi7AhHXQdAdCHkPI57/Xwz3BeMzweRcOD0bSfsiqflocj6WmE+kZxLJhVRiOZVe+fvGfbScPl49Pl09Pv0aJbJ++mXt+HTt+Jf3R58/HP/y4ejzh6PPH44/vz/+vHJ0unL0y9Lx5+WT08Xj05Wj0/fp06X06WLqdCn9eSH5eSH9eeno8/LRL8tHX9ZOf1s7+XX1+Mvq6Zf1ky+rJ1+Wjn9ZOPplIX2ykDxZiJ94oyeuyLEzdOQIpr+GOE0EEhOB+NRB3HGQnPLHpwIJx0FiYG3n1cJq/9Lqy2lPz8zyC+9C/4fN7uX17oWNx5MzD6d87z7seP3RmVBsJhybi6ZmvyKW8EXic9HkQiw5H0vMxZKL8fRy4mgpnl6KpxYT6cXk0UIstRBLzUdTs7HUXDy1EE8tJ9Lz0aT7IDS5tbsQiPh2DsZW1kZnF6dml50La6/eTXY+f9P2pm940j3unnk5+G7Es9A77hqYdjzu6b3z9PWbvvGHL3rr9VYEvVrf0tkzOvFi3I1m1Opa77K1dvfC6uspp/n+kyc9QxOLSwu7u+POWYG+BccSvphyBD+ffEokFgP+Ps/c1Pv3407fvZ4h7Z0Hr/pGFje3N3d2x5cXHg70exfmu/t7ZRbbZVJZncZ89+0bWXu7rL3j31+Da5/2Pnv8yOFeFthuP5ucFhkMTJnq3cj4nzJRclOj2daaRSrORGPgFCpbItXbG5RGSxkfkDQ0U1gCTVMrR6GuAKSYIkZZFZtRW0cso0PweHJFDV8qIzEYWVg0ikohlzMwxcWoIjqMRCdVsaAl5T/kwf6SkQdBkqvq+Mqmxodv3tSIZZCSIoVBrtDVn83PzSITEaWlZ6GFF7D4s4X4MxDcJQjyXGb+uTzYhQLET3mQa0j0ZRjqp2zIhVz4327A/5oB/8vV7G+vZv50I/dCFuJCFvx8NvJ8LvpKASELTSssqskkMvLL6igCKZ4vw/KUdHUDSaBBMeVYwIAWmhAiE0HdglM10XRtNG0bTd9ONrRTtB0UbQdJ107R3EKwVN8iymiqVozU+E0BNauUXWlux2ma8Np2vLqNoL5VwJQiqTWlVfwsJIaCQteQcWwKhklC1xKR1Th4OSq/jAQvIyPpVBSnrrRezFSoBWqzVGtT6poN9tsNQmFdEQpSV021dtrUzUZ9u42tFROZRVw5S6wT1hukgE5UIWVyDXKtzUwmFtLwEDHIqzfIoDT4JciVbEzBZST0u+wrZ/Kv5xCROXg0iVNdIqqT2zTFdFwJvoBGhEnUIr5GVMQvZ+sl30Nv/v7G1UsI9PdoeGN/H4rL/xMMVm0w3Op9Izaq0bAsBq6QjoGW4eAVBAwVA6VhIWWY/FJkNh2TU4bNhRdera2v5RtElPpKrkWTScD+w4/fnS0o/DEn7zwM0TU8XsQRQKgUKpfHUqlAm6G8hozNv0yDQ5CwLJakjqvklgoZdBlHYDWVymUkWT2MD2RVVNaoNR0Do9fLqjPLqwtrmbm1NeUKGUcuQBZkEOGZCNgNCCqLqwLo9bU4VilVyMqvKvsvkKwiiYIICDFcAAPUd74dZuj0+dVVRB6fIuRVq8Q0MbdEpZJ0dhH4ojKZUGhXCOzyr3lQPJsCaFDzLUquWcGxg3ybim9TcWwg364E7GrArgFsSsCmENtASaMGaFTx7UrApgJsap5FDlgUAgvIt8i4FpBrVvJMMsAo5RnlfJOKb5Cz9fVcE8i1KnkWOd+i5JlAnlnGNyl4RiXHqOEYNVyzimdU8PRSvl4KGOQig0Kol3GNMo5ZzjZKOXo5z6DgmkCWXsbWSVk6KVsvZxsVvxvZWB3ZWBvZWB/Z3BjdWh/eXBvZ3hjZ3hre3hjaXh/cXh/aXhvd2hra3O7b2hrZ+uj5uNf8okfW8ai+4yHN1FjVfKvhTa/i8UvBwxe3h/sjJ9H5wM74zqeJT3sTu/6p3YPpnYPJTwdTe4HpvYPp3QPnXnB6PzThD00EQq6DsMsfcviD0wchZyDkDoTdh5Gv8oYnkPAGk75Qeiacng0nfOHYTDTpi6W88fh8IrWcTK+kjpdSx0vp46Wjk78jfbJydLqcPn6fPl1JnfwPLKdP59PHc0cnS0cny0cnC0fHs+mT+fTnhfTnhfTnxeTJSurzUvJ4PnkymzxaSJ0uxT+vpL68T/+6kv7lw/HnDye/vD/+spL+5UP6l+XUyVzyeCZx4o4euyLHrvCRM3I8HUpPB9OO0NHUYdJxmHAE4lP7keEt//in4Nvlzcfexf4P2288c73ehefu+Zfzq89m3r+cWbk35r4z4nzpXh7f3F0IxuYPo569Q89hZCYc90WS7lDcHYnPxuJzkfh8NLkUTS1HUkvR1EIsOZ9IzcWT8/HkYjy5EEsuxFLz8dR8LLUUP1pJHjv2/O/WtxYC0aHZldHl1enl96NOT7/L2+/xvZ6Yut/d036na3Tc09E78GLS4dv89GraMTS30Pmy9/argbvdPc8G+p+8HUQxmKqG1hdDQ1yl7hso3Nx5b9jtezHtdC0stz9/o2y9+8492/L0dZ3G9vSd4/HQ2LBn7lMyMRvw+3YDk8sfhl0zdx+97hl3PBkdHl9ZCobiQwsLQ77ZCd/cnaev7r14m8dgQeiMtpfPq4wWltaGrhLz2jtnV9aqJcaOR73DHh9Bqb1czWtobr8IQeEr2fkoPJxaorCYbXc6aRw2S6uTNTax9AaqUIKq4RFr+IiSKjyjFlNcUsfnCFUyhoBLrq7kqlQ8NYgqK8/EEVA0CrWylMQowZWW5uHIiNJyREkpklaMoBRnIzAcaX3zo9sPe17zdCZoSRmhkk6oKL0EKbyBx2MrKnJQuDPZkAs5sJ9uQs9nQS9kFl7Mg14sgPyUnX/mRv5PN/LOZOb9nJH77cXs769Cz2RCz0HgZ3MKriHx3+fCbxJLyYAMxxTTpTq2oblEYsirBq6V1BDqdRi+NrtWTpTbUXwtgqNGC01IkRkptZI0rSW6jnJ9Z6mujaprp2k7qdoOsq6NrGmFsdS/hxahpBacxPzPOZQrVBbD1InXtGLVbUR1G1ndBmMrkaXsilphHhpPhqOqCdhaEqKaAKsmwMswBcI6ukzG1hokersWtKqFemmtjFOnEspbjPJmo67NyhXUkpA5zLoSU7tFatXwjTJGPVNhVTV02m23GzRNepqg4hzsBp5RIlZpqThEMQ5SyyvTNmqrBIxcVM5fr/1cUFpcpZAJzEbr/Qc1CjnfrGMaFPIGLY2GKcPDaLhCmU7G0wjoohq2UfsjJOvPl8798cLlP9y41jEwQAeV+TXVXJO17W0PVymD518txxaUYgsZOEwJFk1E5JER2QwUpByVW47JK0ZlI5AZHDmHpxUUSaqYOhmysqSAQWNr1FKT2dZ5p/ltz92R0R6Ht9u18GJkUtNsLy4n4KDXKKgcOOxmnbSOreaXiBlVKiGsmvFvLvwEBTgwFgtSUcUyWVv7RrOq6lBcLo7DQnGqq1SSOimvEJ5HQOZjUJBCTJ5ILaQLqrHM0mIRP6ec/p+guWS5gsRjYtgstEDS3jdaqtFCqqtIXD4V4Naq64vqeSVKFdD5CAmIqRIAsIFiOyiyKQGrgmWRCRvVAisIWEGgQcmzgzwbyLMr+XY1z67iN6j4dhXfrhTalfV2Nd+m+DoAWJWARcE3yQCznGORcawgx6pkm6Qco4xrlHONcrZeytJLOGYQsKmFNhXPouCaFYBZARiVXIOSa1Dy9SDfoAAMMoFByjNI2QYZxyDnGRRco4JtktcaZDUGGcekYOtlbL2Uq6tnayUsjZStBX83tP5+cHNjcHNzaHN95CthbG0Mb24Mb64Pba0Nb2+MbG2+29oe3/44+fHj5MedgbUt3fNecedDaeeDUpW5wmS1v+5WPnklfPCipa8nfBRaDOyO7+yM7uyO7e5N7R44dg4md/Yndvcn9/yOPf/0fmDq4HDcfzjhDzn8Qcd+YHo/NO0PTx8EnYGg+yDiCsScgZj7MO4Kxj2HCe9h3BuK+8IxdzjqjSS9saQ3npxLpBbjqYV4ejF5PJ88nkseLyaOFuJHi8njxeTRYuJ4KX6y8rXDNXkyGz+aSx7PJo/nkydziaOZ+NFs4vNs4vNM4nQ2ebqQPF1KHC8kjuYSx/OJk4XYyUL8dCFxupD8vJA6WUofL6RPF1Ony8nT1cTn5cTxfPLYEz92x1K+6JEvfOwMHzlDKU8o5Q6l3aEjZzg9eRAb3w2/XFzvXljvWdh86FgcXff3zK70zC73zn946V642z/x8J2rfWjqwTvPrb7JvsVN725oemtvYGVjanvX4w96AlH3YdwdTPhC8ZlwwhtK+MLx+XB8MZKYiyVm4onZWGI+nlyMJZdiycV4cj6enI+n5qOppcSRa29ven17fGFtfOHDo3cTzrX1mQ9rA87pl2Pjrx0e58KH/kmH+d6jtreD93uG2p+9fTA41vjs1fPhsUH3zIvRsbuv3lhuPygVSuSW5uZbdyoVhlwGc2BkxPV+tc+39Nw5xTbbHj550/vydbVA1vT09V4svrT16cXghG9te2Lpfbdv/u7I0LPB4be9wx82Ps7s7jybnBjwzcx92pnf2Oh3OlXt9w0tbTyN6QyaimQDtx49pnPkf8xDk9iScrn9z7DSxsdvRr3uLEb1D+iiagCg0Ut+giEN7W1ynQFVUVklqacJBBg2z/rwodBs4RstmXgasrQCUcLAM6oxxaVlbJbl7l2B0QynFHHrxdx6YTaWACHRCKUlxdXlZEYRuoicjURBiKRCKiUPi4PjSTehMGQJha9RVtZL4aVVVwsJN1BYhkiKLq7IxODysbgMCBSORBMw+Ms3c368lnMlD34hJ+9MdvZ317POXM87nwE5m5l7rQB1DYK8kY+8DsP+kA3PJpX9DYa5XFpTprCgOTKUQENV2fFiA01qwwl0GeX83Op6gtCAFRpgLAUO0JSrW2qsXVRVK0HRVKRrLzfdvlou/sebJKKsqUTfQdF3kA1tFHULnKX9p1wqTW7HCjXfFdKz6eIKQydJfYugaieqO8iKFjRHgaHXljP5uWgMDYGuxWNqCHAWCVWJhZWgoGqN1NCi07foAJ0EzSBTaosodbSyeqakQSu3q823LBxeJQGZz+HV6lvMpEoajIYiVNMYYiaOUZRLQt/AFvwt78oZyA1yTSVPKiGj84uQORxhjdKmZIqqORL2d9lXUCxmjcnItFoMz19SZNIavbrGoJBbNKVkXCmqkIoplOlkXI2gQlgDmHXfZF0/m59/GYnJLS55MDIGq2VdJBfX2zvu9wzwJAC+4HolHsrAQqsw8FIskoLJp6FzKzDQWmxhDTa/ApVLQmWLlEK+RlhcX1mjFt1+/fLl1NSjiclbA4OGZ88a+gfqmhpzOZxz1PLLWKpIraqqLMZDb9CQWRhENkvBZSi4NBGjWiNCMCv+E/QmTSjGcLnQ2jqBraWlZ/RKGQPO5WC4HBi7ulotqRaxCvIzabA8TO4NDCZfrBaWAZXYuqIiKS+jiPZPiEJSvYjA46BZHFI92DE4TlaAkJpaAhegCHmVKlGRhFeu1wlvP0AAApIU4FlBgQ0U2zUCq5JnVfFsKsCqBOwqrh3k2EBhg0ZkVwkb1Hy7kmcFOWY5YFPyrSDXquTZlFybgmdTCO0qgUUpMIOAScoxS7lf37GCXLOKZ1LwTDK2ScY2KbhWNc+iAr6aBE0ygVHOMShYBjlPLxXqJQKdFDDKAaOMratnGxRMA8g1K3kGkGsAmQZ5nUnGNsg4BhnbIAWMcp5RxtZJ2Trp70bWVoc3NgfW1wc21gY2V4c21oc21oc3N99tbk1ubk1tf5z8uDu1vTu9uf3uw+bLueX6F295Xa94dx8CHXdV9x43PH2pffhE+fil5MHL1u6+cDKyFNgZ2/k4trM3vrs3tbs/veOf2vVP7vond/and/3T+4HJ/YMJ/8GUP+DYP3TsB6b3Dx17wemD8PRB2HEQmT6IOgJRRyDqOoy6AxFPIOoJRlzBqDMcc4WT3kjKHUl6YomZWHIhkl6IHs3HjubiRwux4/loejZ2NBM/nokezUaOFmIn8/HTmVjaG03OxNKzsdRc/NgXTfvC6bno6WzkdCZ6MhM79iWOZxJHs4ljb/RoNnY6Gz2ZiR7Nxo998SNf/GgucTyTOJ6NH83HjmfjR3Oxo/nY8Vz0eCaWno2mZsJpbzjtCSW94ZQncuQJJR2BxNheZGjroP/9x6GljbH3mz2zy46t/eH3H2+NuboX1kYXNh71jb9652nrn+gcmOoYmHo+Pd/tWe6a9LzwLr2dXRz+sDG9d+g+jHkOYp5AzBNMOENJZzjuC0fnI/G5aNwXic3GEn/vK4zEF2OJ+VhiNhxfiKYWYsnlROJ9MOpYWBuYdD0dHr398s3jNz1DQ+96hyfvdA+8HncMu33G+10qY1PLvSe2zi5z2z1dc4fcZL319PHg3HyPb8b88BHL0vAdrUzX0cVUqH/GF5na71ZJNI+739nv3e4efDc2Na1vsyuaWlZ29lY/bjtmfa/Hpwytd2bXdh72jzBbTO6Pa29fDWysfJzZ+jj76dMDj2M1GPCurUyuLg15fU96X4P2xpvE6qvo4hwag8jmXiPS/3gxC1teDaUx0bWSKa8XzWT9gCTmFFM0ZsMVNEFgtSgsZnhZOZJeXi0QQci0aoXc1tmpa2hmyzSldcwbhfBCamkZh48tKZEazbrWDlplXce9u4ZGaw6WVEgtxhYVoyjkQjIOVUzKQiEKSWQEiZgBK8wqQOTBEJcgedeQqGwC5Xwu/OcreZfz4GdzCs/nQC9kZhUWwrFoHAqFIpHIV7LyzlyHXMguOJsN+TEL8rebOefyoBehsJ9uQvIJxXB6NaK8llQHXMLTChmcs1gaHADxfB1RbIYJ9ESlHSs0YAAjUW7LZcnP0+oK+eoisIEkMpTIrTdp7D9kkgv4hhJ9Z7GmvcLc+Tcy+389Ay1S3SrRtWI1rTRjJwVs+glb/W8vQIulDZextf/HNxmXaewyUydO1YJR3SIo20iyRhxHgS+tLqphX4bDCShkDRHHJKHqsLBaAqIEB1No5dpWg6pRJdBLuCBf16gytui0TYYqMRtGw4nVCi67joyElZUXqxsMtaLaLOjNv2Vc/mv2jetoZB6ZxAXlJGZ1uaKeb9VzBEwaMrcImcsCakALWC2sESnrLxTkoTnccq2WZbE1P+8ulshqtKo6k0psUpSSsWVoWCkRqTTKeGqgQlAjsuh+ysv9OSPvGhIPY1Q+HpnIq2Z+j6eKbZ3P+0b5Ig4edpOBLyjBQssxsHICopyMoOPyyzAQBgZagc2vROeRETlSjZSjEtKEDJ5BViuRYqrYV4vK/+2Vqz8X0bpGHdnFZf/PlWv/819++D9//FGsVVbRibjcS8XwHDwil6sUlsvYZBGjxiApqCj+IyKHKBRiedyCmhpBw63mF/159Eo0l4fkcAtZtVUqaTW/Gpp1iZafSci7gUHnCdQChqACxSST5ZxLBOw3yEKaWIjl8eFMLkWkuNM/Rq6X5NdUo9gcPMCt0kipMoCu14nb7iJ5PKpMwLeqBHaNwKYW2DWAXcu3qXlWJc+m4jWq+A1qoU0ttCn5X1OkGlSATSm0gnyrkmNX8Wwqrk0JNKiFVrXQrBaaVQIzyDcrOBaQawX5FgVgVQMWEDAruCaQYwY5ZhXfogZMCsCkAMwKwASyTUqmSc21qHkmkGsEWXo5yyBjGxUcvZKrV3GMSp5ByTOAbJ2sTidm6et5JhlbL+UYFByjrE4nZhvqfze1+mFy9f3k+urk9sbk9pZj++PEp52xrU/v1raGl1eHfYuvHL62sSnrwJj+7Zi+Z7J1yPOg321+2mt8+MLy+Nnt3n5V1xPl/WeSu0+sT1+FUon3ob2JvZ2pvcDk7v70nn9qd39qxz+165/a8U/tHkzvBiZ3/eP7/un9g6m9g+n9g2n/wbQ/MOUPTwVi4wfhKX9w2h92BGKuQMRzGHUHou7DqDMYcwRjzlDCE0p6wkl3JO6JxueiqflwajaUmI0mZiOpmVjSHU06o2l3NOWJpDzhlDd65I2kPdGUJ5qciSR9kaQ3kvaEkjOhtC98PBM59kWO3JGUO5aeiR/74ieeyIkncuSNpL2RtCd25IoeeaJH3mjaG0n7osfe2NFM7HguejwbO56JpnzRlDeamokkvcGkI5h0RNK+cMJzEB3Y9L/5sD3+MdC7uNa9sDy4uja8tvVmfl3Y9bLLuTgyv9X0uu9uz3jz88GONyNPh6dfT888HHNrn3Xf6h4dWVh7935zYtvvCsSc/qjLH3YeRByB+PRh3H0Y9QYivmBkJhybCSdmwvGZcGw2HJuPJOYj8ZlQdC4UX4wlfaHIQjD8IRB+7w/Mb+9ML71/PTp+5+nLjgfPzE0drV1Pm7q6Wp8+fvzkRVPnvdYnjxo7OuVK7a27XXeevWy5/+ylc3LQ6ep63v0zjkYC6l+/7cXVcGtlep662dz1pvHhvXdj46sbHxvvduludbybX1wPhX3vP/RMTHV2D12qqra/7R5wjq182r7bP9bvW/iwvb3uD9yZnN5NJreC/rezvnce7+s3r0USJYMjuwQhl9YCZBazkFF7DoIh17E5oO4HAn18fg5TVvnvvz0D6DRyg+E8FE7l8Vpud4gNlsLiSgSBfB4KpXG51QIBW6EQ6YxKi5VcXZdFIAlAKa6EJtcb6nV6Oo/b0nW7DpTdQOIzEOhsFBpBIudhMLlIRDYcjsBg6SUUDB6NQCKJKHRhIfIKJP9aDvTsDcjlTEhmXsGNrPzsnPzM7CwcEoFHoTEwBBqDz4AW3ihA/nQz76fsgu8zcr+7ejMTQ8gtKr1cSMKX84hsAYkjglVx/wzBnkfRCRwFrBrIqQBuMIQ36sRoiZos1hEEprxaRQELhNZKc5iKQkBHBRuoUss5fPX/9F/PQ7i6Yv1tiqG9WH8rq0Lyn3OJxdpbRYY2nKaDariNAHT/cA39DZxOlNrxTC2sRk6UW4iaFrSyGa1qJSqbSfIGFFuBLKsh1PFvYghkFLIMj6nGIeuwBdWEAjKhQG1ScuRcWnURjVkmNsglBhlDxEQyiq6joN9dv1QnAqoZ9CIEtKyUqm7QC9RAeR3je0juBSK5Sq0BzNb2Jy/oYmkpKOOZNUxWZQkqj4LI5omYMpOMLqoW6pWXCgvIAhFDq2HabK1v+oql8iqtkmVSS4wgBV9Yhi2kEQsVxnqeVlAl5YhNhn++eu3/vXDp//rm24sIdNfw5Hlq6c2qSk5DS2fPYDW/lojMLMND6YTCcgKinIioIMCqCAV0XG4pFkLH5pUis0iYbKlWUqsS0gRl9Vbl7zOu/m/fffvHjOy/5sOhNaxHI87LRMpFDPqnfMjPGKjUpComIQmQ61RYFgaezVcIqhQcPJ/ONMryykr/hIAQBQIsl5NTVSlqu9349G1BcQWazYVz2Qh2LVMrq+YyYNkXqIVZBGgmAZcvVAoYvCoks7hYLjqHR/+Ax9CEAhSfDWUyaQpN++AEQSSGVlejeQKSWFSplBCl/FK9QdTeheDxikGhyK4W2VR8m5LfoOLbQMCq4FsUfBvItSp4FqXQpuZbQY5dyW1U8exKgU0ptIACm5JvU/ItINCgBRq0QotGZNGIrBqBWQ2Y1RyrgmsDBVYFYJYDZoXArBKY1YBVzbOpAJuGZwR5RpBjUvBtGr5Nz7NouRYN26zimpRsA1hnULBMSq4WBuBgAAAgAElEQVRBwdXJ2XoFxyjnGOUsvYypldTqRByDjK9XcrQKll5ep5WwdNLf2Z532/sGrG/7bnX33e0Z7Ogf1nb3iB48BdsfKZvv1ds6asytbHNbramVbGimaJvxoLVQqkHWgzSBvOnu05bnLzUvn0nuPWBYm+rv3d1PRT5E9qf3d6b9B1Nf2WLXP7l7ML7jn9g9mNoLTO34J/cOJvYPpvyBSf/huP9g8iAw6Q9M7oemD6LTB2HHVwQirsOo8yDk9IedBzFXMOYKRV2hiCcU94Tj7lDUHY65IwlvOOELxX3hmDcc94TjrlDMGY67Iyl3JOkKJt2htDuUdoXS7nDaFUq4g3FXMOEOJb3BpDuUdoWPPKH01xlPOO2Lpr3htDeU9oRT7q8ZTZG0N3LsjqSckZQreuyKHHkjaU8k7QkfucNpVzjpinw1V6dc4cRUIDpzEJ/xRyd3A92r2499i69mV4ff73j2Qu/WPvbNfTA+et3wauj+kLOlZ6RryNH+rP/2q4Fux8yLSc/90SnTi7fWl31Px32vHAtTWwczB3HnfnzaH3EEQq6D8LQ/4vBH3QdRTyDiPox4QglPKOYJRr6q5TORqC8U9QWjs5HEbDjm2Po0vb41vvy+z+kedHr7Jl22zrvPevufDw7fef32Uc/rh/2vm+/eab57f2BsfGRq6t6LF8b29uZ7z8wdj17O+Cbn5gYmxwQme1ZRRfPTFwyhjMoTNzZ3PXjZu7y1Me6bq9fq+RKwoeux+emrtle9c2vbAxNTqtY2eUNz//DYL7/96tv+pHr4YuYg5Pu4Nbu19W72fdfgxMzObrfLefflq65bt28ZmouYvCK24EJuAQdUZRHIP+bC/nQzv5gnv0IqeTo88gMC/hOkUG01U9jc8wi0zGDW3WouE0jQZTXlddziurqCIiqCRJHpDDU8QKHVGBobECXFCBIpG4Em02vKmbwCPLFWLCgTAfkkyuX8fCiJRKCXw3FEBBqPwmBwaFgJEYVHF5Jx6LJiChKLgaCxN/IRP2XlX4LBb0ALkHAkrKAgF5KLR6MIGEwepCCvEHGzEHETjj6bU/i3rPx/uZL5w5VcOK0azxZ9k4vOLmahawEqX/ojjvJ//3Tj2xw8hM6lSA1khYEsM6A5inym6Dq97malACc0ILgqLFebUynJZ8qxIi1Fas6rEP+bf8nESm2lhk6y/hbV0HqzTPQPWYQidQtZdwul6iCo26iqZirYxDB20rTNVFUzWdlEABsxYANG3YxVtRDBJqzUnM+S5ZVUFrOE16HwEjSyEoeqxMJq8bBqIoyKzdcaFbX1zBwc9HxB5kVY7oWC7OuYQmhpEaSIROPVSs1aRnkxHQtj0Kkqq5YtY/NV9ZdI+ItFtAqdGrA3ND9/jQeEFIWUbdFWshlF2HwKIhsQMeVmeYWcJbBq/wrNxYsEdLWS1dBof91HqpdWGlRMo0ZmVJHx+TQshEpF1RvlbI2oUsYRGFQZWDS8topWX69sv906NNY54mh42Vths9v6eitZlThYVikOWoyFlOFhZQR4ESqvGJVdgrzJwELpmLwSdCYOnynWiWpU/GJxudCi+DMk+68FuWh60U0iEccT3h9yfItGXiIgr2HhV8hwhUVFoyIosCwqMgeDzhZpJRUyDoFfChjB7LKyf4Tk4HlcLI+bWVWpuPfQ9PBFDp2B5vCQbBaSXcPWSmtYpdiC60UYCKogi1SE5avri3mVsLqiSmX9eQz8LBFNFfFQACuvrpqu1bf0j8B53AJ2HYbPIwi4FUoxScqn6/S89geFHHaZSgRY5AKrgmdTAA1KoV0JWBQ8ixywgoAF5JmUfJNKaFPxGxR8u0JoVYqsSsAKciwKtlnOtYI8u4ZnVwusSrFVJTCDAqsSMH81jYOABQQsCoFZITApBGYQsKq4NhXXpuKalTyjgmcEBRaNwKYHLFquWcU2gRy9nKeXc3QyjlHBMYJsrZyrl3OMUpZByjLIWQZ5rV7CNMj4BhBQyzgaGUunYOmUv8uRyXJksiwAgHB5+czaAnZdQT0AVYjJZoPQ3lxrbahquKVsvC02NtQabNWggS7SYPkgz9zONrU1339153m3vqsLfPCIpjczG2x7yeBabH9ib3vavze975/e80/t+Cd29id3/RM7+xM7++Of9sZ298f3AxN7h+P+4MTB4cT+wZT/cHI/6DyIuA8iroOwKxB2H0Y9wagrEHQFwtOBsPMw4gnHPOGYL5zwhZOuYMIVTLjCcU8o7gnFXaGwOxR1BROecMoVSjhDCUcw4ThMuUNpZzDlDKUdwYQrmHAG4+7/cTeUch4mXYcpx2HKEUw7Q2lXKOUJJz3BpCecckVTznDSFznyRI7ckaQrnHCGUu7wkScU94bif08XD8Zd4aQnmnKHE7ORpGs30DO/Nrq2OxuMO/dCw2sfBxfW+hxLk4tbfTMrdwbG7vWP2R516zqf3Hk19HbM83xgovHx6ycTnh73/N3+0Qd9Y7e6hzWPuy0v+t+t77xb23buhqb9odGd3Wl/0L0fde1HXf6I2x9yHYRchxF3IOwJhL2BsCcQ8h6GZoLRaf/hxP7BfCjm/Lg3sLQy8WHjxei7xwNDrydcr8amuyen2l+/kbS090453468e/y2R9XUbGhpedbfO+J0PXry0nLrHlEoEnfc6XW5b48O3O7to7KF32fBS8s5fI7k7eBE9/i48/3Ku6UVvtkoUIIvRoabHj1VN3VY7j40trRMLvvci7O9I6Ou+RXn+w2SSju0uu7d2v4QCrtWV0UaS+fTN/efv3wx/G5k0qNpuPstBDX9YbZGBPzxzCUElVZApf7helY2nl5Ar7n3svsGjpiBxJzJzrkAR11CE2gcPk+pZoplFYCQUsMuZXNwpaXkquoqvoBdwRTz+VK5hMRgXIPCYTgqicKA44qgOHIhlXYJDssohCFJ5EwksgBHhMJRCDgaiUAgCyF4RAERiyrC4emlxTAMKg8Kv54DOwcpuAiD34DD82CwgoLCzHwoHIXFkyiXIdCrUNi1Avj5vPyzOQU/Zub+y9Wb31+DXoKSoEWVfyvA51UAJRJ9ZknNf7uW+y+ZCDxfiWZKCurqS5SWOmNrZjH72wJiNrkSRmcTpUa83EastxWylNA6CZwtJ4lMuaWi/3ydgJFaaWALTdVapm/LKBX+u2sICthE1d7CqNpxyjaSohkH3iIo27DKZjjYgJY1YhVNOHUzXt2MUzYRwAa01JrHVuWVMul1wpsQWDEaXk5EVBMRNQRkDQlVjIHIQb7ELCVU0S4V5Hybl8U26mVWm/3O/TJxfalMLDGrS6nYUhSkooyitmpZMrbEqLpEIFykUhkgCJitrc9fE0X1VIUUMOsra8uKMBAKKgeQchVmRYWEKbbr/gUOwdSLqFIp0NTS/KqPxBPSpWKWViXTKqhYSDEWSiAi600gBwQY9XXyDvuLyakBh+/5xETr4FBT/1CVtQmjNLGa2pv7+0srS7B5N8rQ+eVEWAUBSSciadiCIlQeHZVbiSuowOWXIrNJeIhML6mSc4qF5UKT8rvC3EsEOL6yLINEoKrUbUOT/wwryCBjf4Tm/QWeK7ao8UVwYsF1CjwTg82UGmSV9RwKv5xrUZ0lYv8Ah9CEPDSHdbOiUt/11HD/6fVSOp4LEDlcFKeGpZFUVhehCzIoyGwENANDRrOVIpqwElZHqVAKfyi4eZmMoQh5KD4Lwqyt1Bnu9A2huGwYtw7JZ5LFvCqVmFTPY5gs/PbbCFZtlVoMWBQiO8i1yrk2Bc+u4luVgE0JWECRVcW3qLhmpcCm5FrlHKuMb5ULbEqeVcm2KLhmOc+sAOxaQaMWMCtEFqXQAgptSoEVFNrUfIuKY1RwzSDfrARMoMAMCsxKnkXJsSq5FiXPoOAbFIBRBZi0gFnDMSi4RgVXL+fppTy9lKOXsbUKnh7k6aVsfT3XrGAZFRyTvE4v55pAwCAHNPUcrZSlA1l6ze+Ed5vbBl/1+ibGltyOjfkPWx+Wl+c9C+4J1/RAb/+9Bw91TbfqNHqaXInnS7BsQX55VW55FVffgOPLckvr6BKVrKVNe7uL3dDOaWj4FDtYj+1N7mxN7e9N7e1N7/mn9w4c+37nrt+xsze1szu565/Y9Y/vHUzsBMb3AuP7B1P7B66DsMMfchyE3AcR10HQfRhxB6Kug5ArEHIGQo5A0BUIe0MJbyjhDSY8waQ7dOQOpd3BvxOGMxRzBuOOQMJ1mHQHE85wwhM5cgaTrlDaFUw6QglHOOkMxh2HUUcw7gwlXKGEJ5T0HiY9X10U4fR0OO0IpbzhlC+U9ISS7ljaG0vPRFLeaMoXS85EEjOR5EzkeC6amo8m5yPp2UjKG0l6oklvJOmOJBYOY0v7kd6VzcdzH1zBhPcg5NjeG1vZuPt29NGQ84VzrvlNn7nrZeOTbv2t+w9fDg46Zl9PubsdM89HXHd7hu68Hmi6/cx270Xjo55bb4YeTjn7Vj7MHUbcgfDA1qe3yxuunZB3L+LZC7n3Ai7/occf9B2EvAch70HYvR/0BsIzwYjDHxz9uDO9tevc2unxzPT75pcPg5Mra7d7h82Pnj7o6esenQA0ltJ6xe1Hr94OTHQ+ejk85egeGXny4o1aY3n8urftwUMqG+Dqzc/fjd958ezN4ACqrBZXWk1j1LG0hvvPXnUNDEtbW15PTbQ/fmLv6vKtrFo77xtu373X09s77fa8X5t4v9p254mppVPY0jHq8PVMz+kevWl88sg7NzM+OdJ8/zGBo8gkl1GZYnKV6NbzZ+1P7/xcAP2+EKZrNl/BoP6SAYdU1d7uf40tL8aVFv/TmXPnciAXEagLOAKVUV3FZGFKS3NIxQWUokI8+TIEkY0josmUbBgyB4nIJ6AhaBQaT4LBcdeyoRmFqDwM4XwO5FI2JAeGuJELKYDCMIUIHAyJgSMJODwBgyXgCBgk5mZh4XU4NAMKzSiAX4PCr0IQ2QgsjEjKQ2LPZuZdzinMgKEu5sEu5sLP5xT8nJl35kb2z5m531zN+P3ZjCtIWi6RfgVdjGZKyULdH3KQP2ahrhHL6RormivLreATOGAFaM8q439fSKICYLlMgxIoqaomqqQBzdVCa2VIvgbBUn0PKf5vNwgowECQNxLB1gpN241S4B+g5CJVc7G6Ba9sw4PtRLAdo2jDKlrRiiaMshErtWNljVhFE17RRACbiWAzSmzJqVHkFtWRa3g3UMgiPLIKB68lIasJyGoCko4vlCs4XBWnsp6NZpR+B8lj6QwSW6Pt4VOqSFoGKsQGRWURho7IrS6nqc3qOhlbZtVepVAu04qoQiFTb+h80Y3j8IrkErFZU1tdWoaBklE5PAVPalZUKLgcq+a/ZF2FAQBZLJE032p71ScyNxk67zZ0dUmUMgoqvxgFpVJwUiPIVvIZ4hqpzUgWiFEc8Rky7WpZZee76f/97Pl/dyNP1vnkbncfvaKIWpBRiYWW42DleFQZHl2EKSzDwarwsHJULgOdV1yYRULlK7SyKimrBGDILLo/3bz0x8xLV1CoP+Vl45Xgrf53fyuE/VQI+RaSmVtKkpo1KAqaiMijwjMJxHyxXlYpYpO5DLZd+1ci4s+ofExtFaKuJruq2vT4pfr2w6slJSQen8TmoDi1XJ2suJwIg1ylIbJxBRmkIhxbJSrhVaKrqAyl9L/nZ14splAFfAzAhjLrai0NLb2juSwujMPD8ri0en6VUkQUc6ptdkFrG4pdW6EUARZQaFXyrAqWVVlnU3Htar5NLbCqBBYV3wrybCDPCvKsIMcqZ1llHIuCa1HyrEq+VSGwKkVfg6esKpFVJbKpRXY1YAV5JgVgVnGMSrZZyTGBAosKMCkBk4pvUXEsSo4Z5BsVgFEBGEChScvTq3hGkGOQc/Syr3Zujl7G1Sn4OgVPL2NpJWyDjGtSAEYZWyfjGhSAUc7V1bP1UqZGxtKAv0umwqHwzs7O2rhr/PHrx7cf3FGaTAyZBM1hwioroUX0bAr9IqH4PJF+BlN0Bk3+EYO7jCfDqrnXaJVZxXVYtkTWdlv/8Kmw8XaNxb4a2v2YOHDubjv3/e69fe++33MQ8AQOZvx+796ea3932n8wdRCY8B9M7h849g+n9wPT/oNp/6EnEPYeRjyBsDsQ9gTjrkDUfRBx+cNuf8QXiLkPIq7DuPsw4T6Mf13t3cGkN5j0hlLuUMoVTDhDcVco7g0nvKGoN5z0Rf7+s+QNpbzhlDOcdIYT7lDcFUq4IilXOOkLpWZCKV8o6Q0mfKGUJ5zyRlKz4dR8ODUbSc0mUovJ9GLiaCGZXoynlhLphURqNnY0Hzteih8tx1KLsfRcPO2LJmeiydlwctYfdWzsT3z0P59bfT2/5tk/dO0cTG3uvvYuaR++futaHHTP33s9oL11z/L45fO+8ZfDUx1vB/tdcwMO3/3eYcO9Z01Pux+86r/9+G37i97Ho5Pjy+szu4HpT/7epfWBpdWxtW33p8PpjT33bsDjP/R+Ophc/+TaPfTsHU5u7Ixt7roOQs79gHvvcPz95tjCytKnncnF5WeDE8/6J+St7YDeaG/vbL57v8fhejI4cOtBl/lOl9hsnfTNOnwzXt9Cy5NXXcNjg5PTj3t7bG13DE2dU3OLr3p7WXJFFoZyCUUu50oarJ21oK5KofIurcib2yEiyYt3kyqrfeXjpydDI1K9dcw7+/DdyNOhPrZSf/fteEf3CF1leDs5vRUIDPgcrycGNe23b6JKSdVcPKMyF1tcJVIIDPr84pJ/vp5br1dR6qr+43eXv89H3Hn1ppTPRjEqvruWXYgjQoj4SxgCgkRAUYk/Zef9mJ1/MQ9yNivnfHZ+JgKdh0ffhMNgZBKCQoLh0AgMJh8Gv5qRWYDGoqjUc9k5Z7PyIIUILAqDRSDQhQU4BBINR2PQOByWmA+F58LQ16Dwm2hkLg6dg0RczIaey8i/mF1wuRD+MxTxUxb0Qhb0m4vXvr+a9edLN/909voP17J/vJ71Y0bOHy9eO5OHoAvlP8Gwl8llZED1I4zyQxb65xzUOQwtnymA1AJ4vgpeLsJyVQSh5m8ICk6orNM25bOkeJmlWNmKAoyFbDWCq0VxNFlFXEytlFpvwoN2grKJBjZep/P+iCgqUjSQVC1YsBUPtv1/NL1XcFtZuqWZMS/dPfPQcyMmum+1q1t1K7MqK7MyU95QogMJQ3jCe0MQnvDmnANvzoEjPEAvSpREiZRoJVEURXnRW9k0SplUpegA0CnndszjPKhuxH7fb/uPtde/viUKnREE2nhwBwfp4CItHH+G68vxgq0CpFMQ6uLDLRxvigFGaFqr0GjH0eulPIZWwDCJuTohSy9gyvkMJOQEw84m2MUw6r8m4e2hmC/f1nJ1SOL2quCAO4moG/lyOsmokobSISNi82UjWGlDtaSBbzDpIvHOwRs8s13m9zrTIb2xUc0hSVkEV9jlSQU0QdCRS/q62lpHR8/cmuy8NXlm8n735P3uG7dzV64CsFfApss5NEWjOJAMm2B7k99iCQf/wzdfneCLq/hSstV2/v7UMaEEpzX6z/aeHR6SKPnC+lqtoF7Dp6l4dBWXIWdRFEyymkVu4lFUbLKEWisW0kPNiClgUbma/JnYN4Tacjazmkb7Y011QzjWdfPOETL1OwIOJeZwzEp3FmFyyQImUUyr44tZziSi9hgEgBpMRw7z2V8zqFS1hm7Q1+mbkqNj7u7zaKVC7LAL7TY+YHU1B5VqPhNfISHWMurKJQq+PeSS27Qsg1QF+/9IwNZqNQ0OBxe0ki1mQ76z5dodjMlGByABAMrdDn3QJXBaDbks0N6FNzYpYCeQhsF0EMiEzGnYnA1a8wiQD0G5kD0fgvKfqIKwuyUCZRFbGgYzYSiDgOmgPR10ZBFXLuzMhhxZBMoijizizCFgGralYDAThlJhMB3+JD4c6TCQCYPZT79VMJQOQqkglEYcqTCUCEPJkD0RsCWDtiRsbw5Y435LIgDEYCgVtsZhSzwAxAOOuB9o9kNJBEyG7PGAvTkINCNANPhZJh3zhTw6q4WvMfBVTVRJQy1PUMUVlNHpJynEkyTCcRL5NJGKYrAxMjkHcpmbk/5YFq/S/57KYBqcRnc4fu4Ccr7X2X7els69/PB67d8KC2uvlzc+vCwWftwq/rix9cP6xtONjZW1tWe/rj/7sLm6sbW4tr64vvG0sPOiuPOyWHpRKj3f2X25vfu8uL1QKs6WtueLO/NbpaXNnZWt3ZXC7kpxf6m4t1zcXyrszBd25gu7S4W95c291eLHxdLH+dL+Qml/sbS/sv1xubi3WvptufjbQum3+e3fFkv/mBwL278tl/5tZft/L21/XNneW93+uLL9D+nwZOe3Zzu/Pdn5+GRn/9nub092Pz7Z23u2/49s+bPd357t/fZs/7cnO/urO3tPdj8+2f3t6d5vqzt7T7b3n5b2Vkv7y6X9hY3tlc3dZ5s7N5/8cG31+8fv/r74/u83V54mh65nLt+4OjHTf+NOz7XbyUtDl67faxm4Fr848HD5h8nZlezASPrqSOvV4TMDQ2dvTrSOTvZMPO578Hhs+emDH95MvXr38NkPt5ZWhxaW7vz05unmzpO10vW51e6J+9dXv3/8w9vJJy9vP/vp7oufH//8fur1+yfrhemfXj96+ePsjz8jua5YZ0/2cv+FoevRTGvH5StD9x9NLa3emZ29MHwz3NzSf21yYPzO6ut33pY2MeCOdp69PD725OWLlrOXg/HWljM9gC/YaACPE1lstan9wlWhFbTE02A01nqmV2B2RHJn796b6rrS3zUw1Nk/bEACXSPDj5eWaU6fJJjW+ZIXx8ef//TzxNJKoqPH7ktwlaZgJDkyfiPb0Y5jS42+mKs5VUGi19IER+u54UT6FIH0X0+g+66NC/WKv1ajygh0IpdXzaB/XVtXw+BWkKjlOGoVnlpNIdeQidV4EopIrcKTKvGkWioNRSDV4IkYEgVHJtNYLJFUjKbXnyQQsFS6iC9gMxg0Bp3L5XL5vDoKtRKLr8KRy3HU03X1tfWs00TyKTyhGk+pxJBO1RCOV+MP1+K/ReFOYEnlJMqRmppjmLpyAqW2jlqBJRyqrj1cg/muCiVoMmjc/hNMHt3oQEua/nwSdxRNP1xH5RgsIiDANHp4tgBJBdIMXq4NqeArmsLJ2Jl+mh2hu+JCf14UbONAyYZgizbWIYLCXJNf7suKQq3CcJs0lEOpgL8yGqVwuyTSyQu1C8KdgmCrKNgqgNu4gVZesJXrz/H8OT7cxkM6OHCHKNzBhuLHqDKSQK2wu/AMpozP0QqYOiGzSUA3i5hKLtWHOCwwaAo7eeamQwwyFIvD7R35qwMyr7sJCbgSoUYpT8GmGNSiUBY2huyB1lgZl10mFnP0JltzLjdwXeb229I5pC2r0TWouGQJi+CJuF2ZgMpnhVvzPTduJvv6gfZu5MpIemBI6HQKXZ6mCGKD3SI2Xc6iyWSiQLZZG7DqIg5zJPBH1Gm6VnOCRmWCwMW7jz6vI9QZjMGey52jIyKlUMwkKHn1Ch5VxqOK2WQJk6hgkVUskppN1vLqG5k4RSMXTsAar6nRrXekokdI6DoRr07IP0jC25It+aGx/1VV9RUeVy3gCCGDK4OweBQJiyRnEkVSticBa1x6kV3uSCEHaNRjPK7YDgggG9luSt0YM+U7sDqt2AUKAbsAtDvjiKSRxyCgZCQMh1Ap00qMEZcE0NJ1Dcpo8I9ENNXQJHOAXNBOMFnNbd2tw7eIRgsbhIQgKPc5tX4nF7KYW1psbV04g1YV9lqTQWsqYE0FbGkYyMBgLghmA0AWsefCYA5xtIQcLYijNQxkYDCDOLMRKIVA6eAnzgeYiUDZyCd4FJgOOjKI6x9t3jCYgl2psDOJOJKIKxt1ZkOuXMiRgZ1Z2JmGHWkYSMO2NOJIR6BkCEwFgRQMJAKOuM8W9xibffZ4CEgglmTQmgzamv1APGBPBO0JxJ4IgXEYjAXBKAxG4M+IPD5RJKAIxViuBM2WkYRSibaxyajyuSyJsDMecUZgMBp2BmDQGACoZiMNhBpcXpHDS7c62DavGonHei8jl/qgM+d12fTTv/+0ub++/Ob58ruXl2+Pnxkc7bw6kh4YTI6OdNy+deXx49GFpbEnT6ff/7K09uvw6tKtZ08fvfj+/osfpn78eeHVm2e/rr/Z+39/2vtttbi9VNpZLOyslPZWS7tPtvef7vy2WtpfKu7MF3fmC7sLW7vLhb2lwu58YXeuuLu8vb9U/JTY2F8qflwsfJzf2psv7i8Uf5svfZwvfZwv7i+Xflsu/bZU2l8t/uOVXyrtL25/XNnef7bzcfUf82B/ZXf/2d7+i48fn338bXX/Uyzu45O9/eXdveXtvZXt/ZWd31Z2Pq6U9laLeyul3ZXtj8vbvy2X9p8U9p+UdpcKpbGVFzeml++u/HD36ffX55bjFwb7b071jE3Ge68k2i/03Lhz9sZk5+DNkdtTfbfut4yMpa8Odw7fuD41P/Ropq3/Wvfgrcu37/VOPhxfeDq58mJoan7y+Q/n7jzon1lcXSs9/VAcW3iSGbrWNTZ5f+nlhYn7Vx7OTj376dH3r0dmlh5+/9Ptlee351bHHy8427qCZ88N3Zo4039VA7hSHT3J9nPBTHsg22JBEr5Eq8EX0kK+jr5BTySVaO2xx5KJzq5Ud2dHzwVPIsUzmhyhdIMGqBVIT7P5WIm8UiIz+GMGXwTJdjRoQZrC5kaSdrgZjLe0nr3Y1t3DgdxaOHWQrzgqbRq9f39w7HbL8Fi049yZM5fbe/oSHT19IyNqAKSI5NXsBoxAQW1UkSSNQBD5cy2RrdE3mAz/dKKqe2xE4weOkWkVOCKaRseyWAdrsSeJjJN11GoK+ySWeAyHOVGLOVlbd7qWfLKKeBpDqiJQquqINVhiFRZXS8A3KFVEOg1Dpf3TJ8AAACAASURBVNZRGfUsLoXFrKunUthcCoOLp9BQBFIFllSBJZVhiGU4IobOPFVHOI7CllcTMFhyFRp/rApzDE2sIlFP1mIPoWvxDFY1kVJLp3GlDRhqfTmB/F1F9SkChdWoFuihYzQxvtF6jCio4cn/hCKgxDKdJ8hQQ1Ql2OiKUgwuogYiyIzBZHv+0kDy0hDfnaK7EnxvVuBvYTpTgkBWEe84yGj8TweqWb6cKNIlRDrFcEu1HPiWrZaHu8SRLm6og420C+FWabBFEsw1htokcDvfnRN586JgOxduZwTbRbFzJAPy+8PECgxHZ3djyfVSNtsg5Oh5DL2AbuTXq7hkT8hlhiGg2c/Wq45z6c54MnymO325X+SCdNGQJ9Usk7ClzDp9kziSD5sjDlcmpAsh9nxb5spQ57U7F+9NXbx7/+K9h7lLvQ0KiZxXL2GT/FGfO+43BEAgHvsruo4GOvFW0NZ1tmVgWAjYFcGAJR5xwS4RjdxAJzXKRXAmZgoCOgQyhXx/OHEEy2Z9V4ejQ44zdx7+hyOHqgzG8KXBztFr0gaBhIZu4ter+TSlgNHAoTQyiUoWQcHGq9hkFZssptYqZBx/wq/ymRq9Flsi8tfak2S5qF4l/45U5+0+n7g68q9o9FcYNFOjVnpAMOLlMIlyBqmBVseX0P2xgMqhEwIKVzp8gErGatQNTicXsFLt5pbx24Z0K06nEzohrt3Gd9rszUGGkMmk4pR0EodUpdA3GGBIBGppOqkc8f6+rpptM0ghGw+011tsQGd369B1ot7Id7iEToci6NbBXpEL0sRTqmgco1U0RX22RMCeDnySCI4s7MrDrhziyCKubNiZQVxZxJULQbkQkEOgXNiRizrSITAdgHIwmEXATNiZCztzQSgThDLwvw8MGPrU9Z1CoGQIykSgbNiRCbqyiCMNQynYlQ45M2EgDUNZBEyHwVTInggAySCURhzJoD0ZMCeDYDIMpBBLImhLwfbkp55wxBaH7bGgMx4EowF7BAai4c9QmMrjuFNH66oPYzFfY7EVXEaTTZeA/Wfyid6eluH+M9eHz9++0XfnxuXx4fPhFMJp0tRIZEK7QwVHTqn1WDPk7eqJ914159pksfCL9bel/731ZvPV//dvhXRnuyoQUUWTulTOc7anfXS0d2K899Gj4aXlpQ9rr4rbMz+/Wvj554XvX/XdeTg6u9L/cOHc7cftA7cfLH7/qrCzXNheKO4slT4VuH58tvNxtbS/tP3bfGlvvrQ/X9hfKO4tFHY/2RjLxZ2l4u5iYXdxa39ua2++sL+wtb+09XGh8HG2sP/pC2uxuDtf2l0o7C5t7S5t7S4V/2GBLJX2V3Y/Lu9+Ws/dX/l3Jsfq7v7K3sfVnf3V7b2lnd2F7b3F0t5KYX9la2+puL9c3F8u7s8X9xZKeyul/eWtvYWtnYWt3WdbOyvvPvTfmU1cHL08/uDe9NLo47lgz+Xeianmc/3NXRc6B0bH51bGZ1eGJh5k+gaiF6+CSLqr70aou697ZKKl+5LDj0Tbu7pGxgfvTo3PP2m9PjE4v9r3cH5oZuXey59vrzy/9/yHM7cmL926d/vhcqp/JD94fXr15Z3lZ+euT95ZeTYx/2Tk3tydmdX2iwPxru5815nzvX2+5jSIJJBcp9LtU9tsgC/gizTbPAEPEtcATgPgcQXiAoMt1nW+ubVbDkBIrt0WiJ4kMagSOYQ0H0ATjlNYpxg8LEfC0VglJlcNS3KKKQQi8UAk02jx2MLNma5uiQ2skckkkIestJ4Zvf14aaWt7/LwrTvZvr7eW+Nj0w/nny50nesjiLVlTDFBpGIqVGKzRWU2NFjMB3B4oVb/z+WonvGbVJXmD6extUQqkc6qIRKPo1CHa/GHUYRDGMLXqJpvalCHMLWHa2pO1uLKMaRyDBFFpFbiiNVYIopAJLKYNIEARaEQORwig4UlUVF1hAo8qRxHrsJQUGgiqhZfXYtHYYkV6LpKHJ7AZp6oQVWgcdU1eCKRSqLS6qiMY7W4eoGAJ5Ueq6tjNygYAskRLIYul1ZTKBUE0lcnKw7V4Ou4DSfJvNPsxiqu/BRdwNBZPseQ8RoDRWU4QJFQFEC9xlYlVmOlxnoVQFUam6Jpd65H4EhQrOF6W5TrznDdOY43LYZbTossv6uql0Y7xNEOUahNBrfXyKADTI0C6RAhHRykixPqFPjz9eYgVm3HKyxVIuMBooxlDMtCXexgGz3YyoVbRP58U6izocmhMgBYAlXG5Jj5HAOXqecyTAKmnEvxhFx2xOmIIxS59BsSwR5Lwl3dqUuXlQG/oyXrSzdLhQwZC2/QSUMtUVPY6UyFL92+c37ifnPfUHr0Vm5gxBiNaZCQK52UKWSNPIaUSwvEglCz34g4rc3N/728Vg4npU5/tLcv3T8oAEFVOGhPx0AvKKDipQyCXCEMpkJWn90e9piD3q8qyskc4VcVNRzI3zZ2979hMAzAET/f3zkyIBRQFXSUho3XcqlqLk3BJCtoBCWjTs0lqFgkFZsiqa9RyNiBVFDpMyn9gCkS+qLmJKNJ0WC1Von4yMXLzb39BwiEoxTSCWY9oVHibA6ymQQZnSgiYwRSur85IHfoBIDGkYp9ScKhtSoh5GDbbUwQOHP7gb45R9DphBDABexSj92dQLhCFpeEVdBJdGKlUi+Dwh6JXUNWC5rCgf9SeQyraZSBNgFgoxr1vp6e5NXhOoOBBUF8J9gYcGuCbrHHacm365NprFZuSviBhM+RDjoyiDMXhjKwLQvbW0NAHgHSfmcWdqRgVzrszEWAXAjIhcBcxJENO3IhqCXiyIUcWdiRhR1ZvzMHO3KIIxsCMwiUgZ0Z2JUJOtJBIB0CchEwi0AZBMogjkzYkYk40xFnKuTMhlwZBEwiYDoEpmAwjYDpMJBEbGnYkgwCSQRIwbYUbEsFgVQATPqBdMCeCALNsCMOOxIhWxSxxSKfjV69dLY7EYo5YJ9VrZVWcUgH8acPVxz67uQ3f0MdQ5MxbCG1ydwA+AypuLf3bOZsW4sO8IoBqMHnqzMAB7miQHtP59VrKLWabLVf6O979mTm+1cLgwNdBo9NG242p/NgthXKpJO5TGs+Nzg6Mju/cGduvv/Rw6Gp2av3Hly9PXllbHx04t7gtbvtvaNN/mTP0K2327+tFneWijvLxZ2l0u7Szu7K9u7q9sel7d+Wtj/OF3bni7tzhb3Frf3lwv5SYW+psLtY2FvY2p/f3Fva/Di/uTu9uT23ube4+XF2a3emsL2wubu4tTNXKM1vbc9vbs9u7s5v7S9u7ixulua3tue2dheKu8ulneXizmppb7m4s1zaW9neWy7urxb2V4v7S6X9xdL+QnFvsbC7tLW7UNifL+wtFj9dWlrc2l4q7C5slWbfby6/31r+ZX1oeqnn+t3ms31t/de7hycsLe037s2NTDzydpztuXlv4PH8xLOXF8Ymz4/f7RkZR7JdruZWtSuSvjCYO993pv/ymcGhTO/VgTuPRx/N31hYunj3Qd/U3PDsysji6sTT7+88+b5l6Nr5G3dGbj2On72Y7r3ceWmw88r17svDz9+8m37yvLPv+vmhibMXr8TSObvbH4okm9s6nbFE9+Bo9sLlq6M3Mu3tgUg819XTd+1a/syZeKpFbvEdI/PqRCqG0sjSWUhyPdfiPs7gUxWa5pYuEq8BxxWR+FK2TCXUGurleqHOprA6KQ1qAIknWrqMfsQSTbH0lo6RIaHDybF4smcvXL/74Prd+11Xh6GOjuEHjy5eGTk/Onp/bsnojFTSpTiexBmP6N0eEo3Xfv5cBYnwxyMV/6MSd2FsjKxWfVWDpdC4NDoHiydVYfFHUbhDKNJhNO4AuuavVeUHUNWHqmsPVaKOVFWXYbHlWFwFlngcjT9UjSZy2JW4GrqQR2CzKvDEchwJhSNXoPAVNYSKagwWR8DjSRgcHkOkVOGI1QQKmkYrx9bVkakEOo0nFUuVCo3eUI7H13E4Gqupmkw/TWPRG+VVDBZZKimn1FfgSV8cKfv6VBVLpv66llTJV/21hsowQWih6lsiiyLXCnVWZpPtFF9O0VppWku9zk5VO04xG6QuuMkfZVh8FHOIZAqxnHGuK80Em7nOBKrB+hVeIEPyolCbNNQqcWX+jOb/vpqhCndI4HZusEsY7hZ5Mn/Gsf+5vA4jamQq9ccoEpoxJEE6WP4Wuj/HDOTYvnxjuIOtBpVGAIuniuuZWi5LL2DqeCwtiynjMAJhHxhxQmGPLeAzBpBs/1Db6PiF23d7bt25cGscTsZELJqaSbIaZEhL1BRyejLx6oYGnN7CsDsDZy8leq+wrTZ10B9IJ9QqmZxVL2VTA3G/u9lrge1gIvFHPEmJRKRuX/Plq7HLA2KnSx3yg8m4DQTEdGIDk9ika/ClQ/qAHYr4zAH3Hw5+d6QW958+/wvD5u68+eALKk3sC6X7h9uHhzk8qoqBU3PwWj5JxSE0MklSOr6RjtMw6tT0OiUDLyJVKBoZ/jQsd+l1MGSEkX/Foik6LVWtPi0WRK+M+DrOHK6rpUikf62qktsBL+zl03EyBplPxjQ28jzxoNytb4SMnmTz7wlVaL1GCDrZAMj1uM9M3lM3Jwl6vcQFcUCrLAi5kgiPS+fja6UkHI1QozIpkXREDmjJCpElEv6/vvnyCI/b5PTwATveZITPX472XkWrNEzAzrKZZH6HGnFLvW6o85wumSGb9LZk2JkKQqmALR2wZkP2TATIRqCWiKMlbEl6zSmvPQM7sgiYRaBsCMgGwRYYyiLOdBjMRsAsYkv77VkYyoWcOQTKIrZsyJpDoDTsTAWdGRhKBxxZGPoU/E6HgQwCZGBHNurJRt3ZkCuLuD/BCtMBIBW0p8NQLgalQ/ZM2JYOQ7moIwVDST+UCkBpGEz67Um/JRG0xENAAoaSMJRAgHj4M0drfH7x/sOHt84Nnb/58ObVc62DA+euXOlJJoMWyNCokFRSyr/DHiirOHgcffw0reZ0PYEqVUpBl8jrpgOOalkTy+JugAJcMyRuMnqdjqn5+3dnJ8+e7zjTdyHc2hVp7Wy5dCF7vvPm7ZvfP3s6uzS7+NPzye+f3nr59MrMbMfE+MDCzNXpxw9Wn8w/eXl/5cXN+dXVX9aebBYXi9uLpZ2l4u5CcXd+e2dhe2+ptL+yvb+yvbewVVzYKs1v7S5s7ixv7S9t7S0UPuXD92a3dhe29ua3dmc2SjPrO3MbO7NbpenNrbmt0uxGaWajNL1emtnYmd7and7Ymdvcnd/amd4ozmxuz21tL27tLG5uL27tLmztLBX3Fgq7C8W9leL+anF/qbg/V9ydL+wuFveWirtLxb2l4s5yaWeltLu4VZpb25x9v76yXlj5tXD3+asby0+v3psauzd/9sYdc6YVTLU5ku3nhm4O3pzURGLd1x/cXvzx5tRSy4Url27dHb71EMp0SB1BONPV0zvUOzreNjCY7R1q6R0KtJ1N9A2Orz67/HD6/IOZoenl6/NPBh7NnhubuHTnbvfI9a6ro87mZP+18Xz3JTCaC6Za783NP5iZ7+y+nG29kMx3nu+90t7Z40DiKsgjsQNaX0AF+trP9wdSWb3Di6Rbsmd6Mmd69HafQGMhiBUMeRNfbSRJFYwmE6FRVcFgY4SSOqGMIJKhmFy+XBNpTiKprMQMWZCIzu2lNajKyEwT0pxsOaMBfCc5fE88a4gmCYCre2Cwq7//wuj1lt6+ZN/lbO9FboOBJNaTZSaK1FBWR69l8HShMKVRWUVhRrJZnkb5f399+A/VxLPXRsga1Tc16Jo6UiWGUI7Gl+NJR2vrvq3EHEDVHq5FHawuP1hR+e2p09+VnTqFwZTjcEerUcdrsadq6g6XoQSNShqPU1dPPYklfFeNPVZDOFVDqsFSMHgilkioZ9OpTDqZSsORqSfR2FoqA0OhYalUOofLaZAo9Fp5k9oEWOlSwREMRmE2ERnsCjyFKms8QaMzNOoj6LpTWPJ3lejjWBxVLP4aR6ltMP5rLY2pd/7XwxXlPDlHa5UYrDyDrUbaVMmT4xVGotZaw1UcJ/Hq5UaRxS3yNlPMMN0eEwdyIm9W6MsKPKnaRvuXJIkUaRWHO8XhDqIJ+QOKXSbQSSJ5HtLKCnbwkU6RJ4viab6to5HVTfpAqEqgoloRsb+V52th+LPsQBsn0C5F2umNNlWTjcURNLA5cg7dKOIZBRwtnSZj0pCQzwrbjT77+YHBy5P3kv1DnTfvNyHZvxEZOI3KG0JUPLaGRbEaFcFcyICAnrb4l1QC0+HQhUKpi33J831ih6MJ9vlTUaWMr2XXK3n0UCLoinisMOBINP8RgxGBLprZilzuj1waEEJuFeJzJCIgaJTRcXImwaSXBlOw3mcBY16NF/hT2eETBPJ//vPXYlcwMXT9n9FoSRBJ9V3NX77M5VBUTJKaQ9bwSBoeQc7GNzBwciZOScep6Fh5PUZIOq1rEgTTfoVDbUDsTV7X55gagdUittoJGl1q5JY7kfvT8cMHCVgMm24PuAGXlU6qljJIbCpapuK7mv1aj1EKqMAk/Af0KQpgEjucbBDg+Fxn7t2ThyJUi0XsdTEcFn0S8cSDfDZFSqlTkDEcfGWTRYHkYyJAQ1GIjX7///mnPx7icMUAWG8yojWa8OWr8NkLVQIxw2iQOgFV0KkLeRr9PkfnBU0sTTHqgFTYlUagTBDIw5Zs0JpFoJYokEXALGJL+W0ZGMh/8qujznzEkQuC+YAjjzgyITATBjKwLR0AsiFnLubIIFA2COVDjizsTPvd2RCYgR3ZoDOHOLMRKBN1ZCNQLgxmEWc24sxFHfmIMx92ZRFXBnFmQ2AuDOQiYDYCpUNAJgRkImA2CmUQMBFwJIOOdAhKwkAqYEv4TDGvJR4AkzCUDNnjoc/kUe/tO6P9/eflfjA70DM6fsXQ7Ac7srNPpu5O3em7OfJo6vbExODAxe5EMiptamQ2Sbl6uQCAsAZbrVxDUhpO8aUVYqnG4WpL5+aWpganxx+uLr3d2nqztTn/8tWjJ09fvns983x5/u2PLwrrd358ubq5+aRY/L60+/1Gaen9r6sb69Ov3/y4s/vD7u7C1tadn354vr45//bXla3t5a3tp6X91e39pZ29pe29pdLeSnF3qbC9WCgubhUWN4oLW9sLm7sL67uz68XZje2Zjd2ZzZ2ZzZ2Z9eLcenF2fXt+Y3t5a3tpszS3UZhZL8ysFabXitObO9ObO4/Wi4/XS9NrpZm14vRGaWajNLexPbe+/YmhO7e5M7u1M7u1M7e5vVDYXdjanSt8UiG7qzt7T3b2V7d3n2zvPN3ee7q9t7C2Mf3ml8nVF3eefH97+eXk0vOX79af//JhfHZhYmqu//akNd2i9CXznX06byh5/srlsTt3Hs1m8h3jE/daewf0vqQ3c/bC6Hi+d/DS4ERP/xDS0nZu6Lo32erLdozcn7lyfybdP3pjdnXo8fyVB49GHk/fXFjsHBzpvDISTrd0nesNNGe0bljrDYVaunLnLifaz7ecvQTBETCAeMJRvcshNVkYCj1ZoiUI5Rylga7UM1UGjSMgt7r4ahNTpmGKGol8kcRg1kMeucHUBNi48gaF0ShUa3FsbhWTfbieRlc1tfdcind0Gz2wxesXGI3WSAwrVXyJJYrNDoJUeZrDt4SiIxO36RbbnaXV1Ln+3KXhVFdP99Bw5sKFmoZGusZE4koZcnUNi1dBYZymMcsojHI6J9zREmnP/K+jp/54Cts9OFivbTqBxmPwpJO1uBNo3NFa7PFazGls3Uks7jgafaKm5nB51cFTp45WnjqNrT2JxpysxZxEYU5XYU9VYstQteh6ag2VehSDPVSLxjPZWAqdQGMR6HQSm0HiMdAUIplOJ9OZVQQSup6OpVCYQnajqkFnN2ptJoXFoIfs9VLRF2VlbJWK0SA8jkXTZYqTdBZFpTqCIR1Fkw9jiEcwmIr6+nKuBCXRfYlhldc3HKilVbIa6GbwbwT2aZYSK9LUshV4mYVh9tJVVjSrgSsyUIVavsUnccaFjoTMlxW40w1Iu9CfrVVCX1AapOE2EdLGDbby/K3iQIsq2ilC8sxAngW38eE2vjdXKzV/iWOiGtTqYOwku4FqCwj9LTxfnuXNcAJt7GC7KNTG0jgajXa2QKgVCPQctl7AaeLQm5h0hZAfjAQtASsQ9ogMlkNMIdXmQHouydzw745VHqPRPWFYJmIruGTAokKyIQMMBlrjJ5g0IQApA97mvr5Idy/TaJKAFm8ipJSL9SK2gk0JN/scYY8t4gSaY59j8RyDDSuThy5e8p+9RGgyNgS9YCpiBDRSBlbJIpj00kgupPOawSQs99j/WHbkGI7w+fGT7mwuPTjwn8uOclyeloHh/MULHAZRTiMqmWQVm6xk4hVsvJKNb6ShG6g1KiZOzSYIKBVGU4M77lG6teYI1OR2/pfjR0gKOddgqlWo8uN3nPH0V5Wny1h0skJoDjstPjuNjpayiDw6WqkXw7lok8fEs8rsyeD/c/AvJyS8Bqebabdxvd5LD6dVPphltQtAOxswGmMBb3OAx8KLSbUNpBomoVJvU/oyCNesIGhlQsD22Zf/85hcxgcdQqer0RtMj45FBgbdLZ0tl66cHR62JcIqv6PR74c6z2ujcbZNC6V9jozPmYEdGdiRhcFsEMyHgBwCZhEgA0O5sC0TsqRDYK7ZlY+68yFXS8iZDzlzESgbBjJBWyoIZqOOTNSZQaB0EMyFnOmgMxN058POXNjdEnK3hJ3ZsDMT8bbGnLmwMx915cKOfATIRcFczJkNu7JhRz4K5CNgJuzKRqAUAqQQeyYMZsOONAJ+EhNpBEwgQCIAJPz2RNDc7AfjQSiBADHks6YUfGNy4MatQXc21jHQfevuaKPPd9Kk6r0zFO1pR1nVA2PDd++Ne9qityZvjI1c7R++cmVkUAq5arUWvFpLalSJ9FaJrslg0ff3nLvRd2Hh9bPVjc35D2vzf//lwc9vbrx8vvrr+3urq1Pv3yytr19/8f3U+/fLGxuz798tvf+wsrbx4PWr+29er27vLBZKY29e3/355xcbhdnX71cLO4tb28uF7aeFnZVicaVYWi5sL23tLBV2Fre2FzaLixuFhc3t+Y2d+U8UjfXSzIfS1IfS443tqfXC7Fphdr00+cMv95+/nvn575+IuXMfNmfXCtNrhccfCo/XSo/WitMfSnNr27NrhZm1wsz69vT69vzm9tzm9vR6cb6wu7C1M7e5PVfYWSjsLhX3lou7q6VPZ3+1tPt0Z+/p9v6z0t7z7e3FD7/e/+Gn0eUnN5af311++Wq98PjFy3srT+df/LT07u/3nz2PtJ3h211CI3RhaHzy4cLl0fFwa8fwjcn0+T66zeNs6ZmcWjhz+WrH5aGrE5Mjk/c7Bge7BkZ8iVzm3MXhO4+7rl6/Ovl44PFU962x8cXFsbmF/KXBdGdvJJaL51t9qZTO6da5Pe54ygrHzMGIL572x5JWj19pt4MBRGO2ixQ6vlLf0GSS6WwUiZogUDHEuka9Uw941QaLSm2k8sSCJr3ZG9Q7nSa/R6DXcbV6DIujBW1creokg3mISC8jMQlCObtB4w1EjM4ATa5i68xsre0AnnGEUB9uztkj0asTEyy9pfn8xUi+W++KQaGE3Y8AsbgxEjf6vAKDQmLQVbOEpyg0td3aaLGWUbkoiYStUvztOOb3x7Gdw8NEleabclQlBnekvPpvZeWHq1EVOAyOQCirwRyoRB2rwZyqQZ+oriyrqTx46tjBqkoUgXz8VNXJihpUTR2OSCZzWGgy5RQGj6ln1HN4JAazEk86hSOWEwinCcRqMhlPp1IYTHw9oxJPPk2mchRSiaaxwaDVgFaZzcxTN7FUTSexeDyTw5TxD1VX0ATiMirjL9U1B9DkIxjKNyjsgdra77B1ZVzJFxTWn1HUKp7iKzTrII4FRZvLmILD7EaO1VPFVZxkKg4zZGUsyUEsTaa08pTmsnoxWmIgaB0YFUjU+USBFoE/Xyax/a6aKQ23iQItAridF2zlBvOCUCs32M7wt3LgNj7SxvFka1Tgd3QxWWO2xFI8m5vvCjN9GaYny3an2L4cE2kThFtoKpu4yYKnUFRcrpbF1HLpBh5Dx2ULuVx/M2IL2l3xUI1Y/lccReZ0R8+eNcbS39bRKPJGZ9gnYlMVLILV2BjLRS2wM9iSOkWnMbUmutYQ7r3ibuvGNMrrVTIo5BM3ihtY9XJufSwZBCJuU8RpjTX/GUflmCGB2dZ6ZcjbdYFisKiCPmcyprOqxQxcI4uoN0iDGUTrtwLpkBiyfFVRXsXgltWzYmcvRq70H5U3CANw9spw8kw3tQ4lZxDUHKqKRVExyTIGQVaPU9KxcnqtikNQsIlcUoXRogCavVKH1hxxqyDnHyoq6hVKqkxe29jQcXvSmEr8tRZFbJBLPYC7NWF029hUtIpB4JKrmkyyaFtS6zEJbEogHv6Ph/9yUMhvdPtpJqvQ4++/M8MxWQi6Jj4E0ExaSyLkirip5EpuXTkLW45GHbe4DOHWqMCqxqtk+nDY0dYevzKSGr2RG7mePN/n7jirT2T1oXijw80y6lU+t9rvlvl9YNd5daSZa9c5U35XNghlEUcu5MiFwDwC5kNgPgxkQkAasSb89jRsy4WAlqgjF3F92nT6ZH3nwmAOATMhZ2vcmYk4MyEoHYIyEUcmDGYRKIe4cmF3PurKR5wZxJMLe/JhVz7izIZduZAzG4SyYUc2AaWjUDYKtjTbc2F3JurJhIFkAEghQCbsykaccdiZCEPpMJBGHOkomETABAImItZPqPNo0AL7PwNyoZuTV24/GoHaoy1Xz9x+NK5sDte77NfujJ270ke16joHLoxNjEo9TW0XUrfvjCiiiCQSPa1srDfbMj39zmiz2moPBJGLvWcaDeru7rblA4pFOwAAIABJREFUt99Pf/jl4S/vp96/m377dvjp6t2XP4w9eX7/7c9zv/56+6dXg8tLM+9+efD61dWVlfn3a3efPJ95+3ZlfW1+bePa8+/nPmw8fP3L5MtXi5vFxc3iwtb2amFnZaOwvFVY3Cotbu7MbmxPb2zPbu7MrBdnNkpT66XpjZ2Z9dLsenH6Q+Hxr4WHH0oPNnYerBVn14t3Xry9Nfd8fOXF7VdvJ396c+/V2/tv/j716+bMh8Lsh8LMWmFmrTC7XpxbK86vl+bXSgsb24tbO4uF3fmtnfnN7cXN7U8l5MvF7ZXSzidvY6mwu1zYWSnurhR3Vwrbq8W91ULpaWFr+cOH8cVn3eP3zkzce/jjzytv//7k/YeZN28mXnx//+WPcz/+NPDgscjmNTa3DN96eOnq9XRbV/+NsXNXRvlWJ5ztQjovxtsvtF242jl07db84qOnz4buPzxzbSzSdub80MjNB/PJSwO99+5duf+ga+R6tm/kwuh429kLTXYomExA0QgQRGKZnCsUBgNIJNVq98EWn8fi8aotToUJUulNTXozX6EVa/UqqxUMRXhqC7ZerDI5NRZQbTBb7S6j3YnnShutIJJJqrxehs7ojEXRTOYRPE5mM2G4vEN1RCJLhGeLBTItiddYRRNW0fjVHHGdUMLTmmupPNDht7t9sVwb1+zAy/Vn+4ZAf4Kl0JvdXqJSU8aWah1OZ9jNVyuO42loBtfu9/qTiRounyBt5Km0X5VhPi/HdwwOsI3qrypQZWjCwVPV35WdOoWuLautqcbWldXWHio/fbK6shyN+ltF+Xeny09UnD5eWXEQhTpShS6rwtbgyCgiBcNgVGLxGBKVyObX1jPpAj6Byaii0E5i8WUYXBUBT+FxcCx2Nbn+OBZ/ikBm8LmcRpGgSaVzO8V6YxWZxmhUoFmM03V1FL7gBAaHojOJDbL/fvzU12jMCSzhJIZcTqKU1RG/xOD/gCJ+WUHgG23/WlF3nCnlGu3HyIxKoYKosVbLtPV6qFKgOEEVHsAz9a5gDbfxX6vqj9ClaIW5XNREM/ulwRzBGPhdBe135UyhP8/3pYWBVq6/jenNceFWLtzBCXZw4XYB0k51JrBNDjWS0IWjeiSs9CFCV5TlzdE9eYYzyfBkqb6sEM6RVZZ6pa4GR27i88wCjpZLbxIwdQJWA58ZjPlMXmsgEyUqVH/BEiqEIkNLVt2c+TOehm9ocCBuOYOiqCdZjJpwLmqCIXd75hCbybNYGHpL5MLlQGcPS2/k61XusFsq5clpVCmHgWRj1qjbHveYo8i/1OLr5FqUWJYZGAx0n6cbLE1BvzcT1hvlEjpBSicYDDJf0qf3m925sMBk+t3Xh4+SGH8+jY2e6XV3na1QqzSxVOzqqK81y6Cj5WyyiktScwgqNkFSjxeRsBo2WcXAqVh4DZsopKHMUBMUD0gdOksUloCW/3HyEFWuIkqlKKnw3OR9STjye3RtvVrT6HN52zJNdg2XWKGiE3j4KqNF7W9LNrr1crtWG4U/+5d/+jObXG8x49RaZTDUf3dG6HAZU4nMlf5AR6crm3KEvWw+WcinigQcpogvtOq4gKFSyj/EolZJuGSNEt3QeJTD+o6K+wpd8SWq8gAO+x0Bd5SCL2PTlG6Hxuds8MNgV68wADMBE5QNO1pCQA6G8giURxz5kCMXAnNhIBsGMrA57rOlg/aU35Tw2zIhMBv6FOJzt0bd+YgjH4byIUdLGMqGbamILRNyZkLOTMyRj4JZBMiFnLkYmAl7MhFPLuLIhZy5iCsX8+ajnmzIlYu6M3FXJu7Kxt3ZuCsf8+Wi3kwISsPWFAKkI85U1BEN2BGPNeQxBF1NsFfuh+Q+SOYGJC6zwgeInBaNz/MZ0BoavtX7aHrM2RrJ9nc8nJ0E8mlp0Hv9ztjA8FUpZOi40vb48ZgxDiQvp+4+HPef7VG3dsauXomcv5jq6jVbQaZBTTOqbty/HsxFQ93p+6+ePn7/7u67d/ffvZl9/37s+fP8xIRn8Gr/zPS9168f//Rm/OnThffv596/H3369Pr8at+j6YVXb5+/evfwh5+uP3v+dH3j8c/vRn54tVIoLmysL29sLW5sLW5szq9vfKpamt8szm+U5taL0+ubM5uFqfWtx2tbjz8UZ9YKUx+2Hq1tPl4vPFwvPdrYmfpQWFjbWN4oPXq3tvh+beX9h8W1rbm1zZnNwuxGcfbTqNgozG0U5ze35zdKcxul+a3thY3i0tb20ub20kZpYaO4sFFc3CwtbBQWN4vLhZ3Fws5CYfffY4bF5a3iSnFnbm3z/qtXU2/ejs4s5C4P5PpH7r58Nf/2w8KbX+fe/TL95s3cL3+///2rsYXlJiSuCqU7+kbDnefsocjVGze6ey/zdNZY+3ldINYIws0dvWcGr3dcvnp/duHyzQkwnlFCgUvXJoYnH3vazw7NzF6/+6D7yjAYb4U7LyTOnLXDwUg+LzWYLZ6AOxD0IQjg9yusAISEISSotwPqJotGbxEqVcJGFUOqpCs0FhgOpNNGV0BpdoiUOpFCK5RrDZATDAQlTTZhozGQzBKUOrJaH8iko9m01Gb+Do/nqY2VFEYFiYGmsmLxlExpIrCkqHomUSJVgbbTDFYZjc1XKq2Qwxv0yc22EySW2g0zlTqaokmsN5VzxN+QmXoYtvhdbJny64pavt5gDQbERjNbrZcaTCqz7etTqL9UE3pGr/O0qs+Pl5fhiMeqao6UV5TX1pysqjpUUX644vTRqtMnqspPY1BfV5QdKD+NwmPR9fTTBMqJavShysojNehDKPSB6uqTaCyaUn8cXXccR6AIBDQeB0uhnsbgymoxNURiDZGIoTOqqbQTGByKRCWwmQQhR9SklVnMJj8ss1hZikYMvZ4m4pzAob6sKkdJJMZI8Ft0zUkS+dsa7LfVuBM4vEyt+/J01ZeVdfWN5hqW9CsU5RCZd6Kex9HaD9SxDtaLMBor2+qrbdCVsRq+wtbjJJojZOGfyvGnKSK8zFwpM5eJjQSDD6d1HuepGcaA0NnMdcWFwVaeN8/xZPiBPC+Q5/taBYE2Qaid4k5Uq2wokaJeb2r0B1ESBcMOc/15lifL8aTZnhTLE2uA0ySVRWq24IhkJY+h4zGMAq5RwNFy6DIhE0nCJr/dk0bIas1RKpso1wKdHYpI8s94+iEqFfBADQyqgkIGbAYki1hCdk9b4giHRWvSMI3mzOCgq7X7NEMiMFk9UX+DkKWgkhvZ9ZFMyB5zAnG3uTn4ZwK5AfJRNMbc0LCro5PWZOIZjY5ESN0kFZIxUireBjT5c3CTx+TOxhgW+9dYOrPJVitqzA1ds6SzXxCIskgiNnIjeKaNxSbI2AQlG6/hktVcagOdICJjGyhYNROvZOO1HJKIibF6TL6WmMTVZE0gPJvunw59VStuOEAkfUnEXX68WG9x/r6mtlYiwTSK/GcyOoucgTkqIldT0WUagzzYkW10GeWADkg1U+06d2dL+9BI59hE29iNc5N384PXUwM34O4+YzpLVCkIUgFOzK7k1p9iUY8xSZ/jq/5CqT3GJGKF9XUCMl5I4cqFUlVDg0GmsGmVDpMG0usgo9yiYZtUuqBb7QelgYCzu1fqC7KsRiAdtucRex6xZ4NgHgHzCNSCAPmwLRex58K2TMicRSw52JaBgRQMZUJQNuTIh10tEUc+9GlvypULu7IhWy4E5sLObMSWT4DpqDMXd+STzpa4s7XZm495WiJgPgLlmz1tKW++2ZtGXJmQMx0BUyFjs9cS85gQlzni0QQBrd+ucll0fofKZTf4XXKHWe2zqv12HezW+EFzyGsIuI2IC2j26xGnJxH+DGxJXhrrm5qZsCV96Qv5malxRyouCHquTA6P3RqVAZq2C6mlqRtaxOA6Az+cux/pvkCORK/OzvSNTxBV+u4r/e0XznHs+tHJkfTZHNAZu/Vy+fG7t3fevr7z9tXDN28evHl3fWU5M3ZtYm5u6scf5n/5+7Unq1Pvf7n36sexlSfI4FD3vYcLP/4yPD179v7dC48ezb1+N77youvB4yebhcW1tcVf12Y/fJhdW5tb35xb25zb2JrbKMytF+bXC3MbWzPrW9MbW9MbW9PrhZm1wuO1rQfrm4/Xt6bXi1Prxen14vyHrZvPf26+NtE7NTv98tX8j+/m3/z94et3D979OrNWmNsoLmwW5zcKc+tbsxuF6c3C9PrW/EZxfm1rYb2wuFaYW9uaWd+cWS/Mfdia+1CcXy/Nrxc/3T6/UVjYLCxuFObWNqbef7j74+u7P/x0Y3ml797DK5OPr0w+vHLn4f0Xr6bevn+yuTX39v3E6osL18etSNway166cc8WT6cuXLwyNBLKJP3NiVA264qn/dn2lp7ezt7LbWfO589ecmey/ngzko5nz/a0nu1J9ly6s7h6e2qqZ2RUE4zKAnFPS5vZ73MgYbHGqLFCoN/nD4flRpNQb9S73CanU6kzKDUGK+QS63QkDo8hbuQpdVrIwdNq6EqF0mIVNipJNA6FLWnQGJV6E1ehp4rUp4n0LyqwdWK5FoJkWo3d56UJZOUU9jc4wlEU/jAGIzFqiRIZW21QWc1KsynUHKfwhAQe198cjGSbQ5mUK4xUkYkEIR8nFFXWs6tpzENYSjVDIDJZGh2ucgb326oqvRu0wT6BRlNFZxMlyup67udlNf9aiesaGhZbDF+cPH24quokGv1dZcU3p08fQ6EOV1cdqq44WF5WhcecwmK+rSw7hqqowOFOYLEnMXUnK2uO1KC+QaH+VlH1XXV1FYVaL5DU1DMq6fTjOOxJFAqFx6Op9eh6Gl8uJ7GY5XX4MizuUEUVkc0j8ngksUhuNDWYzXLAIQecVGnDcSKBrRSfwFR8cfIEjseNteeYKu1BLO2bWsK3aMJXqGqiWPSnKtTf0HU0nf2LasphbP1JMr2CwcNwxH84jjpIEX5L5h2liY8yJARFE6lBWc4UniBxjuMYZTh2GUVUKTFUNlirZTa81sEGEKrNR4GC/ECWCcbZjiTXleJ5M8JAC8eXYwfyfLiF40qiZaajVB5Db1cFohU8sdgDN4ayIn9a5M8I3EmBM8I3e+qlmkajqRaHUwmYWk69jk038VgGPkci4voSsCkI+HIIXqX4jsHBKrS+sz2qQPy7OmY5g+H0OwUsagOFbDPrfSm/JWQNtcZOMxjlHPGfMKzA+SF7pvMwmX+KwbUF3XIhS0klNrDIkZQfiIBQyqsMuP8FjZW4/EwL0HH9JpTtkNhcxmDIm4rrNA3y+johCWtzmHz5kNZjgFIIw+Hg+sPWTIvMF2ofu61AIr8rrzYkWvJjE+ZU7FDZIRmLoGDhVWySgkGS0OpkTKKMgVew8UpOnZJB4FBrrX67Lx8TuzSWNIKXCf6Pf/lvf8MR/uPnXxxns/pnl3HqpsMM6nEGmdgoTF3qbrJomSSUlFcvFrNsftDTkpFDVrZO2eTzBto67EhYaIfw6qYyAfcgjfI1Aft5be3XaOy3hJrjdBxOzKQrhFytTKBvlFgUcqBJBRrUgF5hVsnMcq5OxFBx8SJaJZdwmoU/zMB8Q634rq7sa9Txb0m15qhfi0Aiv9d19iLP7eECVlc6CiZhIIuAOcSeCwItQXsLDLREoNa4LRe155ttLVFbawjKIc407EgjjnQYysJALmjPhcB81JGNenLN7raouy0CZ5vh1lwgn4RSiDkbcmRiYCIEpMNgDAabEV3Yp2sOyDwmQ9Bi9Jp1frvKbdHDDpnPrIZtTX67IeJR+u32uN8ScjuSCBD1uxJhS9TnSCGWiBeII7aw1xmDwWjQHPHYYl5DyOmMwZ8pQ4b81dyDR+MCu96e8izOT3jiEYJRf6a3c2J8lGSUBrpjizM3TbARavVNLT/O9lyqC4fPTd5GLp0/ajBOTE/3XL5EAfQDEyM9V3qg9ubbTxam372+8/qniTc/3X398723v0w8fd41Onb7yeqN5aUbK0+77t+/+eLlzdX/n6b7+morUfQ8Xz1rembdme41fW9P97n39D2nzqk6Va6yXY5E5bC1o7a2tnIWQgEEAkRQBCWQRBIiRwO2MdjYxmCSyRI5OJddZZcDGWzX6TvzN8zDXbPW7/n7+nn8/fxw63Hj6Hj8ztj06tOB6bnu8Ynam7cjQ/dDvUOdtx4svvh1/cPBzsmX9cOTtaOT9aPPm0e/bx1/Xjv5vHLyZf3T3zdPv2yeftn49Pf1T3/fODldP/m0cvJl5fO/rZ1+3jj5snHy+9rJ79un/3Nt77hvIZF4+2Hn/eHKL++fHv++eXC6fvRp4/T3jX8/ATz9fef0983TL2snn9ZPPu+c/r59+vv26e9bJ182jz+vnnxaO/l98+jv28f/tnX8P7dOft86+bJ9+mXn85fNk0+PP31Z29uffPpi+tnr0e2n9za2+ucTQwvLo1MLj5ZWl169mX/zYfvgdH334P765vD8fLilPc9fmev0mcs8G0+ez88mgKzs6pbWytZ4eUt3tKO3+9ZQTXtXfdv1eEuft6Z+dik5NPrA29h849796ub+2p7h6+OT3ffu2sO1+lK/zV9pcriMhaXWUleBy5tdZNfb7YqcPL2t2Gx3ZFltemu+wVZIZhslRpM+J4/UaFC1WmoyYXKVUJulyTEp9XpSqgL4crZQBYrkIr2Z1JulOmMawMfkmiKnq8hTXuz3291uQ1EZrDFmcjAqjtMF6BVcyJKr3F63Ib/gCsY/CyKKPFu0qc5QYityOSoiFVZPEV+nEeizOHwxQIiYqJCvzKKL5GeYvEtcmCEQEIYsWKWEFSoKIUpFBZmg4AIL/hFAOkfv6XxlZ9ksKpuJCkU/UZkXmJwULpgKQhkIkgHyMgHuRTojjcdJoVOu0llCjYICg1dpbAoPu8qDL7G5GTyQDqMsVMASkKkQdJnFpiJ8JklmoBgkl/OVckgipMFIGpN9IZPKJCRaS742J9fmLCss9/JkalCm5yuzr0C4Ks8kMqj+kppB4Qut/tB5VPQ9GzrH5VFJ6Xk2Ox1C/8LgalxuzFxwgStmwNKLDOh7Ku+vqZxUVCa0FDHk2SlCdbrMxFGbNAV2ulzLlmjYhIYh1DAkWaC+UG4PS4uriCI/YQ+KHRG4KACVVGElEZmnQeyolVfEVYEWbahNH+kw1PVoAk2w1XlBICNtrpyqGKAxicx2UFeYSlp+4Gr+JUP0n39C/+FPKVSAzCkrBxA8Xy0vUUqKlOJCuShfIddn6YJNtcVhV7izBs3P+ZoLpYnkvp6+rIroJaFCV1rsr/bnSMkcUuRylFY2R5zVjurOeJpYQVOb/kjj+7oH/V39iDkXMRnc1SGTWmwhMaNWWtNW464t97ZEDQF/ZnauK95c0tDUM7tY1nHd1XWt6kZ/ZU+r1arPkWLZYrzMW1rZWmMLlQRaG0RlXo7drQ1VS8t8N6ZXbLVtX2Oi0qaujonp8uYmNoetx6FcKd8qwSxiJFeBW+S4Sco3yVCLAjaSCImxXdUVVe2x7Ip8R1M421OCGLSl1TFvc2vz8N3hle1rk3M3px/dmp5pvH7TVOFRlRar8yyavFzSoqcpBSkKUYaUyBQhNDGfTeI0CZ+uEHNUctKi0diMervN7C62OYtyy/L1Dqu2JNdQaNbkaAQ6kiNHWXJ+CgFfwOgXoNRLvPQUhHYVzEyHaTSEBaEAhAIoAfMEHAbCAKREYbgiN+zJilb5rg9qvT691+VtrPU0V5e31FS0Vrtbw672kLM97O2oq2hvcLTUedrjvo5YsL3W1xr1t0R8zdXellpnU2VJ3GeP+Yvrgs7aiLeuuqDW544Hc71l3wnBFC0Rao37muJVrW3eWNTXHPPFYv7GloJILDda4+loquuNu2q83qawp67K31znjEfcrTXFsZCnpdpRG/I0RorqfO7msKPW72moLKz1l8bC9mjQ01BTFg256yOO+ogrFnHWVpZEQxW1dV+NTvdNLA7/+nqnsb851BHYfjYfbQplaKBYR+Xi9N2UbLQw7nn1dCUQ8zXcaH7yZOPGnTuapuZby0uxB/eveP2DibnOe3cYZQUP5idu3x/wtlUvvXy8fbi3+OG3+Y/vFnc/ruwdTr943TY6Mba5dW85eXNmoXdhYfrFz9NPng8uJQZGp4Mt3dGOvvi1oeGpxcmFlf7x+cLatsi12zOrL4bmlhO/vl/5eLB8eLxycLy+f7qyf5o8PFk++bR6fLpyfLp2/Gnj+MvG0ee1w+P149P1k8+rx1/Wjk7Xjz+vH31ZO/60dvJp8+TT/LsPj08+z75+N/r89er+8cbh6cbx78tHX5aPPq8df9k4+rJ19PvG8ae145PN45PVD/uJ3w52Tv9t6+Tz9vHnjdPfN45/3zr6+9bRl83j3zdOf187/bJ9+vnx8aeV9/tzbz+svt8bW93uujt+Y2J+NLHVP7XYfm98eGJm5enzlV/erL/5uPHz+0drTzofjE9v7PTevpPldARbu7K9oYeL60vLm8ay8lBjZ13PgC/WVVBeHWvva+0dcIXrvOG4P9rS0j1w98FDX7ypof9WVUOXIxRr7ht0VdVnFbi0eaWGIqcmv1hlsRny7DklLoXZKjFky4zZpD5LqDdhKjWh15NZRpU1T2E0WwqKSsvLDUWFpCFbpNDK9Aa91aoxmUmlFpNoWAIFRColmixYruBr9BCpwEVya0lJbplTajRJso1Ki9VqL5bI9SkAQuHDbLHE6iiLN8YRiVKQpfmWw6EpDYUeV56z2FZWbHEUm72eSzwkExPREZIG4VQAZfBwGoRn8hA2jEEiCV+thpQaYZYJUaq4IjEoEP6QSktFyN6xEWOl9+vMdIAgNCbL2TTKOQr7+1T6mTTaWRr9IotzLpN5nsLgCHA2wgMxiAbxLrKYNJTPxYRX6ayrHBZbiINCkgVhqQxWGofNQjEKh8cjJRkIxhAQuFJFRfkpIKA3G2gA/F0GB5GqJVlGY1GeqbQI1WoxtU5pzGELRHKzQVdgSYd4qQBPV1RyFie/obKpOAHK5FfZwFk6+BcW4Gxq4lsKvk3lnUsHLjDQ84DoRzbOEelglQnNzkcthWxNbqbEAOiNgqwcGqGg8JV0QsORZANKqyDXT9gqhHluoT2gL4+p3BFlebUu2CTzxDS+eJa/UVceyyqPK8tqUauPZXYSZQFAbdA7yrO9IYba+NdU7j98ffX/+Jb2Xy8gf04XnAfVVGE2qTIbSjxsVFCkUZYpJaVaRaFWmqeU5ui1oXi1vcoTaK+WFtr+8XLGf76UYmtpNlbVXyQ1SnuRN1yeJYRMJL/MUVrZEnXXesKdTVeFOEeh+oGHN94ds8eaeQZLtttRGa/NVsstJG7Uyupa6rw1Pk9T1FgVVASrwjdulTW39c4nsxu7ra1d3u6Oyu5GS67GKEI0Ql5FsLSuM2YLlgXbGsRlTl6x21LVaPZEB+fXLdGWqwZrUUNz++hYeaxODMG5JGaVo2YpZJDARhmSLcWyZYRBKrAoBCalOCtLFYyFg83xfJ8jz+eI9F6rvn0/1HPN1dSUXVEhyLWwtBqKTJIpEtIlZLqIz9ZKcaNKkZOlLbZo7SaTw5bvdxT6im2eErPTrnHkqYotonw9ahSDKpQlwegCLhVnXEGp5+D0FJyRgbCoCIeGsrgIC4BZTJgFYmwcYwgwOo5xRAKEFPCEGEsK0+UQiwQYODsVYKdgQrA0Um6ucmfVhAM3bhvcfqvPU9He4Gmv87XVBVprfC1hV2uVpyXiaKwqaQiW1Acc9VXe2qgj6i2N+cvqAr7G6vKGOle8vqS5zttU522sK4vFPPVtlnBNbjisKi4+I4C/FkJIvpWj0WbIVT8SxPco+CPA+SsM/I0k/pBBt9XUD4wOFNdWeBojzroqT3ONq6HKEw8X1wfdzVFnXdjdVFsUC7pbomV1QVc8nF8XsDdELZU+R13UVuUvDgetQW9OsNzodxmCbovP89XDwfjDwZaBiZ7p1fs7q2MryZHZxN0H0/1TibvbLxNFEZurxf7k56QtaCupKVp7utxze0hUGWqcHmu9P/K30rLWmckbE1OZDvv9R+MPJoccTcHFJxtP9vcSH3/b2NvdPjjcOTpZf/dxcHlh5e2rJ+8/bLz+7f7q+v21zYknL+5vb91fTNZcv1nde7Pt7ujU5tOhueREYrN9YMTZ0X/r0fLo/Nry01er7z4s7x0kdo+Wd4+Xd4+T+8fLB8crB8fJw9Plg9PVg9PVg9Pk4fHK4cnq4cna4fHa4cnq4afVw0+rhyerRyerhycjL1/Nvfsw8frtnSfPF97vrh6eLB99Wjr6nDj6vHL0ee3g09rB6drR6cbx6fbh6dyrdzeXt5c+HD85/vuTky/bR582jz5vH3/ePvq0efxp8+Tz+unn9dMvy3uH489e3tvaGdt6PJJYu353quf6aM/gWM/o9N35lRvDo0tPXz5c3ui/M9bUN9DUe+v6venajuvldXFTINT/YLoi1trSe7ut9443FIu093nrWou84Uiso7W5t7m521/f6K2N2T2hfHfw+vCDWE9PsKGpxO2vb2gt80eybI6s3DJ9gUOeVywy5YsNuVK9RZmdq7HkGm2FSoNJqjfDci2m0vIVKkWWSWO0qAxGXU6u2mxWWiy4WoPLlLhShUplAoVSqNZiMg2PlHNREsbFqETFIqQUjLjMAWG1Vl9YrM23SrP0WVZzoaPAUlicAWI/8XipCIqrdag+q7mjdWT4ttSY/Q2NA4ilsmwLR6pKw4SpMHGZg2XABA0mKFyEwuAx2BCNC9MhjIsKuYQYlkqZArHaaufiYp5ADAvEP6axLnEFnXfu5IUD31EyOQKBNif3MpV5NoORwoZIhZxUy1kYlsLgXqYxL3FYl9gMDoZxAC6VxWSiCA1BrjCYl+g0loAPEgQTgNJoTAYPgHEBToj5Iimdz+dIhWKDFhAKeVKRPsfIRgSXufBlELoIQAqzWWe1kAYoi9olAAAgAElEQVQdqlQa8m0YKVNk6XPteSqD7uvUFJnNdklAfJdOoQAogy/4PjPzL1cp5xHSHIhcEcj/+QrzDJVLGHIBjRnUmQidFdXZyDynqMgDZRdwNCbQkK2zl6I601kOcQmUXIak53gSptaqLPbpS4Iie1BoD5JWD5pdDBjLzoutX3PVf6JJ/9sV7D+dh/+3b5n/y79cPIspFM5ghkCB5xXkBKszZDost1heFtKXx4xVrcZoS251c2ljtzq/WGnJZ0GoVS61KcV2nSJHqdCJpeYsbSgeLq5yBztrJFbzOSbyfRrH29WjCUQuoAqFrchdWaGX4noCdHiKAi2VzjpPqD0OZmsMbre0zNMzM58drodyi8vq6oL1UZVYaBJi+VZ9rCPujHi9zdHsqiDucHv7bpa2XeucWTK09to7+io62yM9TXqjwixB9SLQV+Wo7mqwBhyhlpgwJxfIybNEGrKC1T2rm0Cp6y8ihbutp+vhRGl1REwS+SqRVSu0mpQWi06fm5WdbzbkmXVWg9qsUZh0pEELq+UUqSBNCNCEAFtEXETQDCEfVoklBpXOatAX5mQX5+e57MUVZQW+Eku5Xee06osteptRaJBgOoKpQdJIWgrGTMPASxDrKkTLgOlUmEbDGFyMBcM0FKVBfKYAZ5J8Jknw+AIQQegkSBVyaQKAIQSoJDeV5KYQIFUMskQ8ugSiiXmZEh5VBNBEAB3mZojkqK86kBtwGmor3b19mlK32VlWFAmURP22sCM3Uhpuqa2oi1bGqj2N0YKWanu82hmrKalvyI1EjJU+hduOF5jBXDPDZEqVqH8Qib8XID9AvK/58Lc4cVYoO6vUZFqs7PxShsNBBAL54fqyxp7y3oHGoQetYzP31p+pS0J5oZqe29dLq6tcTfXFseryeK2nJuxqiOZX+4rqA9ZwuS3qyws68qpchgq7rdKlKS+0VLrlLpulypPlL7NWei0+Z0mV3xb05IXL7ZHgV3Nzg2MzAx33267da7831nujPz50LTZ5p/3hSM/szO2XycnN5dGXz5YX1x/OLN168Wr10fpS+Hb//cT0wPiDf8oSxu73Tz8cY+eoB0YH5mfvO5sCk+uJ7b2Py/vvl9+9G5ifuz47NTA10Tt4c2xifHx5eWFr+878wvW5pfoHo83jD3unp8riDZXd/Z13R+uGhrvGHg1OPhqZWbx5Z6r7wVT/1OyDlfXkL78l33xIvj9I7h4vvT9YeneQ3D1K7h0n946T+ydLu0dLe8eL+yeL+yfJf4fk4CSxf5rc/5Q8OF3eP0ruHU28eb958mXxt4+Pfnm7fXy6fHC0dHCcPPq0uH+8cvDvwJysHhyv7h2u7x3fW3vS9Whp6uWbzY9H2/vHO4enW0enm0enm4enm0enm8efNo4/rR99Wfxtb/7Vm+XXb+ee/Ty982xkaX1wJvlo9fHs5pOpjZ3+iemZ568WnryeXNl6uLp+L7ncPjIV6uj3xtsNvvDg2Jy3sqbYHcyriIqLyjzh+nBzh9rl7RwcHhoe6+gdKKmsdEXDnnDE6vEX+SPlodrKuuZ8Z4UnWqfMKxTrzOa8Up2tRGjKE2ZbRVk50qwcgUqHyOWYXMGXa4SqbFik4pFymT7baLZK5CqpSivR6vgqFa7W8KVyVCoTKFQCtUao0eJKJSJRcPgEG8YZIM4TyCCBHBLKLrO46RwUEClRnUaVb8t1uo3FBXJjFq5WZwolZ9jcH9kAoDUEIsFit4stUZ4HkKs8mIXhXIxkgDgd4lMgNANAKSCWzuRyAJgHwjSAd4HKyAD4mRAfFJFXmGwmIsxkATwcx2Sys5kMGp/sv3O7uLICkkqYMELHBKksdgqDI9FnF5UVYQTG4vHYECpRaa6wmH/66cJlKieDC9FAiImgV1jgTwze9xn0s1TmBRrjuytXr7BYACEAhUI2jjNxPpOPIRIRIRejUjGXJHgCnA7xAbGEzDWf4/CYfJHJXmQuLearVDKjCZMrSa1WpNfo8nK+ptKldnu6gDibTvkpjf4TlXGezbzM5P1zCpMqzbrMl/1zCoOtMfL0Vqo8O12iY8lMdLGBITdniHQpQtVVQkmR6dJF6nSR+kcAP8vFLsLCcyBxBhRdgOVnGeQfMvj/lIL89/PAH87z/s+z7H+8ivwxFf+WKv0JMlCkNiDbKXJERY5KPM91CZZAeQUmX/iqSKOsiutrO7Xhdl24XRtpk5fXcg3FmNpsyC8CQMQql+bIhEVqsVEuE2OEMVvnj4WKw85wd43IkvUjF0wBBL6ePrGznCI1FIRCZX6vQoDpBIjH5/Q3R1y1AX9bO1JcogvVwEXu7qkFo6c6XWIsiEYrm2oUJGYUomazuqGnxVntqWiqzomEeQUljuae8s4bvXPJ7LpWR891Z0dz9FqzxaDMEfNVIthd5Yl2NxVUeYOtcas/UBxvDA8ORe/cHVzbuD6zVD04UtTQ1j76sLQ6KtBqpQYdmaVB9RpAo2ZpFCyNAjCoIZOGzFVLrRp5nl5XlGMuy89z5xeW2wq89oJyl7XCm+MqNpXkqG0Gca4WzpLSFRhNzKUTDLqAnYkyqSibgXNoMIULZbARCojzEBwmMFDE5+IYQ4azxTwKzk3HuOkCIJ3PTUV5GQSYhnOukGAmCdFIIF3By1CADCmPrYC4aoQrAdl8iC0EOWKALuJSRABFwM3kw3QBBnDYGZgCtvsdqpI8zFGoqY4AJrOqrCg3XFFU6yur8zlrKxWlhTyFgqc3pKiVFyWCsyjve4x7TiRKleuuKLRpGh1Hb4KK7LLy8oJQTUlLp7/vVvz2eGx8tmsxeS+xeXvjyfDOz8PPfh1+/MvIzi+jW78Mb/58Y+NZ/+rO9eWdiScv0eJSe31TrLtDVeHMCfnzAz6L36P3OQ0hd5a/1FbptgXdpRFfWZWnJFpREPU66wO2Gq+rJVxY7/O2RG01Fc76sL3K56qrLI5UFNUHC6LBryYSIw/XJ8ZXxh+ujc88mZ5eGbs7dnNq7v78zPDYva6Bm/HbA02Dt1uGRzqn7nVODLbfn7i5sPXo2dOFJy+Wl7YWnj1NvthcaulrSCYnZxfG7XHfxPrim9OTrffvY0ND7sZYrKfNWxfytzV64w3WgKdj4FpNR3vrwJ340J2xtc3e6cnGO0Om8kBz7+3ee+Mtd+7dn1toGxi6dm98YHZp+cWvfXMLw+s7K798fPzxKPH248Sr90vvDxN7x/MfD5c+Hi7tHs19OJjfPVzcO17aO17YO17YO13aP1naO13aO13aP1nZO0p8OLj/+OXrz//vzvuDlddvX+yfbO2drO6drO6dLO8frxwcrx4erx0er+4dLe8dPnz+avLp65mnrxZfvZ16+mL+1ZvHR582Dk5WDo7XDk7XDk7WDz+t7h+vHXxafLe39Obj6q8fHj3/Zer5q5H17bsra6u/vd/4+H7r44fhlfWJJy+Sv/w29eLF4qtfN96+H1xcCfcM3JhcNAVra9r7g/H2hu6+WP8NhlpT3tjoa2i2uALVrV3uaK2/rr6htdUVDIXqYsWBUFG53xuMBmoaCssD0eaWYq/fWup0hyqtpU6JwULqTEJttlBnEKi0uEwllKsEUpVQroUJGY+UyQ3Zap2OlMgQXEjIlXylChJJMAGJiiWoSAqLZFwhCQiFPELEQwQASjJQkoESTJwEhCImDKVxAK5IfJ5Nv4wJOPpcZVGpWK/AtPJzDO6PFAYqkUByBU+t09uL2YSMDuCpLCQdQnhCIQ8VACAGIAIGgFJ5cBqLDSJ8DMMYPOAyi/kTk32VyyNUcoDkEwoZqZDRUSQTgs9mMhgCce/wcEEwkIoI0lDiWxr9PJWiNVtEmixSb4RJGZUDcnGBOi9Hk2P57uKVyyzwhwwWhQsDuDAdxs4z2N+lpP+YlpnCZvzEoF2k06k8gI2ibAFORWAaD2ZBOCaR8aQSQCyGhWQ6gNFxocJiAmWKFDYP1+ntgYA2Lw+WytMg6Byd8UMmDVSoznNhJMvAEEr/eplyhQWms7k/pmecz2D+48V0laOcIlYxVVlEfslfKRBDYbyKq1NgxTm24BwXP8dBf2Qj39HRP6cCf8yEvqGgZ6jYj1TkRyr0Qyb0z+eZf7wK/DmFd54rSiey2LI8SW6FzBbM8lZbw435kdaC2g5rbVd2TWdWbbfYWwdbXecAgqHSWcqDP6FiZaBRXtUuDbXLKrvU4S5RafiPl7kMWGIqKkMgfrFSViQjiqV4nkqoJGBLts5XF7RXOSs7ozKrKQVCL8J4qP+Gzh0Q2Eo8zTFnwKMVCrMEWIXfHW6vdddU+FrbODY76QphBeU3p5NGX32GIrewOhppjKiEiJlArLm6xr42Z9Tlb6w2BYMMS0Fxc6e3rWdoIaGP1pa1dfq72uputFtz9LlKqTFbV1EXrWptcFR6SyP+qmtdVd3XXLFmSyBCFJaChhxRkbO4oaN3Ytpa4QN1enVhnrbQml2cl++22yuKHSG3M+wtrLBbvQUWt1VXZJCYlHyDhKdFGTI2RcikCtkpQjCVz6ZidDrOZgk4bD4HwFgYn01gHJIPivgIgUIEziVguphDIQEKATFxgEECdCk3U8LNkMF0OcSQAzQVj6ZFWBqEI+ZQCR6VQGhiPkOG0eUgXcljiSEOAQECHoeEeAwG5V/PfZdCTRHBHCFIF0FMEubwUS4K0yFGukwvc0Z9Rk+poTrsHhginMXmcLm9KVLWHAx11GY7i/+QflVmLzbYnebyoL+zv7r/bnx4suXB/LV7M+Hr93pXno7u/Hpn55ehnVe3d14Obj6/sf782tqTnpXHHavbHSubXUsbXcmtjuXN9sR6+9J62+Ja+9Ja++J669J6+8La3Y2nmdacoo62+vZGW9jvidW5aqOuWNjTEHY1VDnrQ75YxFcX9sTCzljIFY+W1Vb6G8Jl9QFXQ6ik1lceq8yPekvrq+xVfmdtqKyqorSmsjAU+Gp6cWRideJB8uHdldFHj2dmt+fuJh482pxKPlmY2Zh+uPZwcWdmYX3iwfTA4sL92dn7Aw/6B8Z6r9/r6LrVNDN7f3Ty1u3x6xtb00+WHt4Y6rQ3uK/f7VvYSPSNPCirCt8cvXdtsKfjemvDzc6S1jqVs/D6nRtt17oCTY3Dc3NTq2tD49M37o9NzCw09N/qG3t0rWfgzv2x68P34703B6Znd16+mVx/fHt5Y3b7xdrL1yNbO3d3nq/sHi3vHi1+2J/59cP4q3cz7/YXd48X9w6Wdg8Xdw//fzyOknuHyf3Dtf3Die3njcPjLcOTLUMP4713e+6Nzz59sbP/aXX3eGX/KLl/tLJ/vHZ0uvRhf+6Xdw93Xs7++qF9cmHpzcelF6/nn7/ePjhdPzhZ2z9e2/+0tn+6un+8vH+0tn+6snu49O7j0tuPi28+jmw+GdnYWX+/9+TwJLn7fvXtu/vrj7tnF9fefnyw82T86YvEs18nlrcWnr1qHR7/Uarzt928P7cyMb/aNXiPn2MNNsfNxY4yX6SprXvw9n1XsNIdqHT7K+NtHb5IxB2sLCn3lUci3qqqcE19TlGpIjdfX1xmKXXI9EaJxkxqjLjGQCh0UqVOqtRKFGpMKEVFClQklajVIqUcJkWoSCKQKSBCBAtIEMEBvoDDJxgoDhEkjxBy+UIMEyEYycIIGkakATAFgBGcvEpjBKqDgaCbL5GdZ8M/QXxSp0tF4TQEkChE6TC7MFJ5AYLTMAITKghMIpZoUjhgKgRxCALGhQQh4UFoKp1B5UE8Po7gOI0HpwBgCgjQcVSm15AqEaYgIJJMBYAztPSLbO7fKJzYzVu2YNV5Oo8lkZyhU8+kZpD6bCohPMtg0yH+ZRqDgaCERqW25V5i887T2FQefCmTeoXFOs+iX6SmX6ZQfkrLgBQSrlycCYIUHgiLSJlRiyslTARjgjgV5HMIUqJW4yR5hc5JgfiQWCpUqqg86EwGQ2a2Cg1GCk5cYLHYAiELF/K1erZE8a9XUr5Jof7pEiWFTzKF4j+d++kvVzP+xkZRm+N/MCG1L3JFqP3vl1hfX2Z+m8L5IQP+Lh34nsr6gc45QwP+lgmeoWLfZkJnMqEfM+HzGdDZDPgiU0gT6BCTXZTvMlVUW8PN+kBcV9mqC7WoKho1nnpZeUxZ2SENdsiC7Zpoh7S8jm0ooot1XJWBqTL+BMk0nnp1ZZuisk0VbFeH2qWuugwiCyYUhny7AMLyZRKbRFgiIUqyZEaVwKAiQvWBwrC7uqdRkK37Uyrlf//hUvm1XjTbdIWQW31+V8CpJhCtEC8Pe6u768rr/YGWRmmJ2+CvNgXqBuc38UIvWuLxNDbUx8MaMWIgsaJCa6y/Ixivqm6Lh9o7y3v6O8cnO6cmBldXOydme8emIt0demeh0qRTGvS4TsNRSACZhCMRMOV8rloEalSIUkPq9co8S1ZhvsHlcbZdax2dsFfXmLxOo6tAk2+QGOWEXoxoSK4Eo4lhqhCm4GyWEOQKeByEwcMYMM5GcRYfYwowJk5wCT5bhjBlEEPKyRQC6QSYKYNpCoAqAZkkypUgHAXIVIEsJcjSoRwdylDCTA3KVUIMBcSSQywlwlEhbBnMlEIMGcQkuRSSQxUhLAHKEsBMCY8lBuhCkC6C2WKYI+TzUpn0/3rpAh0GlEKuGMyUYTwJApMIVwzScXam3KBw1fosPoe1ptrbdxMtLcivqSiLBxxNYV93I2jWQYW2nfeHWptLaCw0Bapc164RsY7vXD6Rq0peE6+ZX25LbjYmtxoSWw2JnZbETsvSZmtiozWx2ZzYbkputiY32pa3u5aedC7tdCQ22pZWW5fWO5c2u5Y2uxbW764/u5JlcPX3NnU2+eO13oZqRyxSHq+uqA+56gLuWKUrVuWsq3TWV5Y1hNyNUUdtsCIWdtRWVsRrXLUhX0Mkv9pX1liTHwmU1FYWhioKKv05/vKvFpbujSdHxtcm7iw/WHm2uLw9N7L4YGp9KvF0cWZn5uH6+Mzj2UdP5++tjC48mUs8WRpdnUg+WVx+ujj0aGh2dXpibrR35NqjpZGpyaGmvvpoc6ChMZRTUWAOOEqqyitqKrxhR3VDqDTqDXc3mUOu22N3hu7fCnc13ZqZWNraWFjZVvmCvu7OyuZmb7zp5uD9a9eHpqfma9uu1d4cnEgkh2YXrs8v317dHFvfnn32eub5q8fHn+fevr/35Pnki9crH49X9k7ndw8WdveXdg+WPu4v7O4v7B4ufjxIfNxL7u5vHhyPLm/X9AxGO274GrqKqxunNzZmn+8sfXy/enCwvL+/vHuwune4dnA09/bt8PrWw81ng48SpbF47ObQ7Mr2+vPX27uHq/vHK/vHK7uHq3tHq3tHyb2j5b3jld3D5Q97869/m/v5zcOdZ2M7T5bff5x5/np4bevOwmrj3Ul7W9/9xPatyYWh2cT1kUfdN0fGFlamVh4D+Y7qjtu37k3enlis6R3U2ssCtbW2Em9FJB6uaWpo7SoOhUv8EV+krqmzq7ohVhGpsrnc+U5nqL62qrZOZrBo8oq0eTa5JU+gNugsBdIsC6HN5ss0ApkKk8hxmQIRS3GZik9KcZEIFZIAX8TFSZ5QxMEFArEUI8UATgAECQtEGJ+ECBEXFcF8GYiLGXw8HcVSAAggpca8wlQGXWXS3xgaKPc7S70lZJY+HYKvwrxif0kg7PohPVWSbVRkZ6dyIZQQK2QqmVINkqIUJosGIUxMQIMxlBAxQCSNxeXhAg6CZoLgRQ7nRzqdAsMihYKD42fprBQums4Df2LTfqDRv6VwanquhZqbC8sDfL0qBUW+u5p2lcEsqPCa7Ha53sAS4JkwJNPpEKU0HRV8l5LJxjAKCF5lc64wGRlsRiqDSWXxWBhOIfAUGEkF0VQQphFEJp9/hQNREYIGC+gghggIAMMyuVAqG6FwIADFhXIVh09SEBSUy9J58IVMLo0n4AhFsvyc0ir/WTrzzxfSrgLIX2msM3T2H89f/EsGJV2mOieQ/gsN4ZlcP0HKb1KBv11mfHeZdiaNe46OfpvB/Esm819TGH9N436XCX5P4Z2lgZcYSCoHz0Sl6YSGZ7QzswsFRRWApQTNdctddepgqzbcSThqv+fIrkjys6N98spWRVWLobaLqin+Lxc5f6Zh/0rh/ZGGfceUKt0NqsoOeahd4W/VBdvJkihTZiYVmuyCAiEMm0UCq0Rgk5B5WrlMgslUoqrGcHG1u+FaE67R/cji/5cMruPmIE2m+zqTA0llFd5SIynQkIJAXSDaVV9RX+mONyhdvvz6Jnd718jaZmlDc9WNG80D12viUZNeac7W5ZUUuOqjZo9LW1hkrwzba2qlTideVMzWZqN6I1+bhWq1kEYhsRgNhXlGu7WovMRRUebwO4qDpXZ/kc1dYCrNU9qzpbkqTEWKrLm+7v6O8UlNUUEmyKITXBafBWJsBOUKBCiBQ3yCh/MBUsATC2ASASQIU46y5DBTAlLFvEwpRJOgdAXC1KEcNcrUwFQtSsnCGdkYSwfRlTBTxmcpMIYSZipgjhjhylGuEqZLIboEYohhGgEzRAhLjLIkfLYApQkhKsnJUPCoch5NiQNSPleOcBUQW46wRDyaBGQoELZMCF6iZfzHH75LA5hygiWF0qQoW4byFAhXg3AxDl1h0ZbVBbO8ZdbqaldbD1hgM4bceTXerEhFaWM1Va9glNkfPP3Z4I4U1Xa2jk33ziy0Ti5XTyR6ZzfbEo+blrZbEputya3mpc2mpe2W5HZzYr0lsdGa2Gpd2mld2mpLbHUkdjqTj1uWNjqTm11Lmx2L222Lm+2LG92JzTsrzy/pDVVDQ9XtLWXxaEVLTXljrbc+XN4YdTSEy+PV3njUWR8uqQk6YuGCqC+nypMbKbdUeoqi/jx/WWHIq68oNQbdWm+p2e80uItzAp5sn/urhzeb79/ruvPwevdE7+ja2PjK6J2Fu9PrjxLb84knCxPrE/PPFmafLd5dfbjwIpH8eXl4dfTR49nFJ/M3pofmNmenF0ZvTt5c2JmZmr/fMdjibyhv6qzx1Xora7yxplC0rry6wecKlRV4i0uiPndN8N6D27dHbrXe7Gy73XdvcrT+xk2VL+RsiPcODngjkbaBYbO/sqa5vchRUdPZt7K6OZ5IDi0kby4sLf78Kvni16mXr+5u7dxZ35775d3sz78uvH638Obj4u7B7Pvdud92lz4ezH/Yn/9wsLB7vLh7nPiwn9g9ePj4efPwaP/D6djAkKen49Xum2e/Ptt+/9ur/cOnR0dbh4drBwebR0fJN2+G55duPHxU19Pb2NfZd/PG4PU7r355+/rk0793lvf2V3f31vaPVvaOk3uHy7v7a7t7m7uHa+8+Jt/+9nDn8fjjJ2Obj4cXkqOLK3fmV1ydN2rvjHcOj09vPJt++vPY6va18anhpVWpy9/cPXzj1gN3rFXn9EoMZkuJK1AZK/ZUlUcafI0tBaFwvifkCcfq27urmxprWhpLgwFlTk5lrKGjr1+sMxW4fEUOl0hvgRR6pTGHUOsxpQaRKLkCMVcg4gkliESGiWUwToKYACFEiEAGCaSwSMIRCEABHxWRPIEQEJAAImChOB0lKBDJgMVMkOBgBFcoZGMEJlGWODwNsTquRMbKNuf7y6rrQ25/8PtMGlWASfVqUqtkYgQD4WdZLABBUiEUFsnZOElBsMsMRgYMZ0BYCh1kgjgd5KcwOKkMZgaLk85mn81I/y4l8xyVmcnjZXDgDDacSmMCGJHJ5v5wJeNPl6nV1/oDHe2E0UoXiX5icy7S6Ya83OqmhkJfhUijzeRxAT6OSSRsoSCTT56lczgCAZuPZQDcVAbjUiYllcUGMSFKiNIh8DKblcYFLjPYl9m8y1zoKgBxSSEb41O4MI0HZgBACpPFABGhTKrM0kg1Sr5EmgryQJmMwgUvUtiXGMC/Xkj5JpOuLLOfR7H/donyE4L/wzdnfqSwf0il/OnC1W9SaH/8KeMPl2h/uEz7kYmezeClgiJIYQSV5jRMcY6Nf8/BfwCIS6DwKkikQMRlHp4JS9giDVdlpilMXEMx11yGWJzfg7JLIpM20KbwtajDHYS3jq60nWEpcmqvq6ra5VXt6qpWgT0EW9ySoqDGU22qbM72tygrmqX+NpGvXeZv1wfahfYqWJen0Bl0VisGsK0yIl9GFMoE+WpCiHNEKnGkqdZRW17T25BCkv/hm6tf/eFMoHeIbs4R5Of7ohGnvVBPkhq5OBQP111r9TXUx3qvdd0dbh15UD94O3LterCr39vUYSh2CbONuE4tzNYRBh2qVvOUCr5OS2ZpyWytOMeothWYikvzHPYCtz3fact3WHNKzDqrQWZSC7MloArmSmGehGAKYZqARxdw6BiVh7MZAEugN1b1D/RMTKhzTCCPpZDgMoInQVkSmCmH2WqEqcFpCjBNB7PUMEeDclV8jhrj6HG2Hmeq+UwVn6kUsFQ4WwSxeDCDj7OkOEuOMVUQUwezNQhDilLlKFUJ0uQQi0QAEuFIEIaKz1byOVKMLccBBQ7IMY4UYclBmgKkyQCKgkeXQDQ5zpELABXOU8JsJcqVIxwZyNIgHDUOZNDS/uHHv17l0giETgCpKDsN52Zi7HQ+J5NOT0N0suyAU+woUgeDtngrN99sDXvsUW9hdUW4s5GRpQH9oZEnrweXH99cedq1stmQWG9dedq/8rRtbbtjZbsjudWS3Ghf3uxIbrUsbjclthqXN+PJzZal7Y7E446l7c6l7a7kTuvyZltioyux3bW007m405ncaU9udSQ3bya3L6q18du3XLFwTp0/r8ZTEKkoqPTmhb2mkKegqiLX78qv8uT4ndbKipxKryXsNoc91mhFSU2guKrcWV1pC/sdsWhRddBbHy6p8nljNa6ayFfDN5pG7naPPOjtv9f+YObOndH+lpv1t0a6R8dvTM0Pj83enl1+MLM2NrwwvPB4Yf3ntfGNia4RencAACAASURBVOTT+eT23I1HQ0Mzd1deLNcONN6YGpxOPOwZavPUOiPNgYqo01lVWFJudvryy3yFeZ78PE+RyWlz+JzhmnCgNjT84HZLT2dlc0Osr+fW3ft1jU3x9tamnr4ch58sc/uaWqtb+tjZ+UWx1tjdkbHFtVuPFrtGJ26OzDVcG+55OLv0828rL38bWd+5tbbVn1wfffxi4uc3C+/353/bm3u3N/N+98Ev74cev5r+9X3i497Us9fl7b01A3ea7z+oGeh/9uHlw/F7tVV1/b2D9x/OPEqsrTz++enb3bWXr90NzY5Y/O7M1MLK4pNnG7/++uLlL69+OT2Zf/Mu+fFg9ePBzuHxxu7+5v7R2seDtY97G3t7iV/errx+O/fs5eja9uKrtzfmErfnEo/Wtu8l1uODYy2jj4ZXNoYXV8YeP1359c3sy1eDC8tQnr2kKt43cKft9nDXrdvygiLEWhRuanNXROrauwcfPRp8OFleF7f5I3kenzda46oKF/m8ltISS7GjyONTWqxKc55YY0LEWlim5cvVkESBa/SYVAUIxGy+kIUJuHwBSogwgRjBxZhIhhJiXCTDSCmMC3kYBAv4CCHioQQHFV0F0XQYTwOJVADPZKMMDsqGcSqIUlAckSo0FrOhyH6Ri14GAUhCXKQzM5kACMMMHsTjiyh84VUOh4NjHEJMQYjLDB4VRDNY7IvUjIscxlUO51I69SKFnsLgUACIASOXmYwrLM4FCjOdB6VAEBVHv71MYyJiUq0Sa7QMLniJyvo6nV7V3RXu65Dm2jJh5NuUFBqK4AoFJJYKdDqxPosKw0KFEhBJMK2WLlR+k8YUZWXRUJCJwWkMxpUM2hUGi4PjoEh0mcVNAyBEImUg/KtM3kUG9wqHx8YxREQyEYyDC7g4nsJiMgS4QCWTGpRSo/ZvGbSvr2Z+R6F/k5b2t0zK9zTGN5n0v2Yy/kYHLuHk91TOORr0f31/LlNAfnM14xyFlw5Jvmfyc6vbs/1NhMUpzHMy9QUyR1hiD7CVeTQyOxVXX8GVVFLNFCoofHEGX04n9VylmafLh7NLMKuHKPRhJgdFkXtJZpV6GlX+NlW4g++uJQrLueZSY1WXOtShDLarQq2aUKu+qkMVaJIFGuTBuMxTp/S1yP3tEn+71N+qr2wXlUTTBRpUKDPk23AeO09O5Ij4BRJBngQxq4QGc1ZlLOqsDtV2NZv8FTqvv6y6bmDykbOru+H6dX9tbW5xsVKvlhnU4lwTbjCAchWm1eAGA2DIZqm0oEIHKjR4lj6rwFrgLbOX20u9hYWuvFxXXo6zKKsoT1eYq7aa5BadKEuKqAiWRMCS8DkEDyFhDsplYRwunwviAEqAAhIkhaBEiChEqJwA5ThHhrIQNl1lyQn03+ycGJcbtAiHrhEgOgGow7lqjKXDuXqMbSB5Oj5Xj3B0GEfF58gwthjjKPlsBUyRIUwhRBUL6AI+89uLZ86kXxQLIbmAK8dYCoStRTgalCHHWUo+WwUzNAhHjfNUKEfJ52oxjgZlK/mAjM9R4YBOCKr4HDWfrcY4SpQjAVkkQBPyqGKERfCYYh6dYGYKWTSSniGkpwsBSmrGxf/04zeX6GkQMwVlXuUx00F2GsRJRbhpXE5mVqGpoMqn9JbZmpuc3b38soKCar+rodLZFK7sbqCqVeJI852dXzqSGx2JrbbEWnNivSXxuHn5cfPK46blrZbl7dbkVuvyVktyuy35uCWx1biy3ZDYakk8aV/aaV/a7krsdCa225KbnYnNzsRWe3Kra2mnM7HVkdjsSW5cX9z4QZPbODxSVl1hqw/Yop6yWNheW1kSC5fWR/yNdaV1wbKmypJYpSNe46ivcjdWOhtCZQ0RV7ympDbsqq+211Y5G6oLo0FvQ6Qo6nfEosWR4FcadzbVRA7c6XyyMloUyO/sa3idmB651XFvtHdu5vbGozuba1OT83f7J28+WplcWBkfmBm4M3fnUXKkf7S7uy++9Xwz2FEdG2ieW3nUe7e7vM7lq3c7K4vKA7bKGndJuc3msToDpTnOHEuRUZmjVRfkSo2aYqe9sb2t997dyfnp+ZX5ofH77oDPVhHAjTbcWuhq6yhpu5ZuLJSHY9aGpp6+EdQVzK9rDYTazTa/tjTgrW3vvDbcPzp7c361b27+3tbO4pv3K7uHS+8PEu/2E7v7s6/fNU4tjb36bfX9/uTTlxXd12qH7rQ9GG2/O5x4tjUw2OfMz/cXlJblFBbl2AvyXbmFFUWOkNHmcniqZuYX59cTmy/X//5vh4mdtccfdh9/2H26e7j064eBtbUHaxuJV2/W3+4+/nC48Oz1rZml3pGpwbGp2zNzvQ+nW4cneh7Odj6YbL37cGBysXpgpHN8fnJlY+Hp05cf91Zev114/gtR6oELHIN3R7uGbtU2NUtz8rlZOfZAdVVd0/D0XOutW+03Bypb2tUFTnOp1+Yuz/eW2zyeUn9QojeZ7E5zmQtVaCGRChErMakSFSt5pByUqGCRAhaIYFwIIBiAYAhBIgISxkUYqUBEUpgQgQISJiR8oQTECQQX8WACQMQpLJgC4SlsKBVA2RAfxQgGD8vkolQI5fBxHsrn8iCxSMRic5gckMLiyEVSiVCQzqCLSTmHEJ2j0SgcdiYLSGcCKWwgk8XigQADYKTymBk4SsoUuFhislnVWj2VC6Vh2AUueoknKPJXpPIRpc3ubWz981XmVRijoHyZznCZyfyBzol0tkb7WvjZxvOZmZdp1BQu669Xr4gsuYrcHEAsuQwC4iwDU0AiGk0GLv46jSa25PCkJF8pSedwrlBYVxmsc3T6RRZwgQFSMZJDkBycyAQRjkh+nsHJ5MFsDIdEEg5O8KUyGg86y2AjWi0kk2J63VmIf4YB/kDnngV43zK5Z2HBBZygKBV/4fD+B4V2lg1cYML/dPZSioD8v89dPkMDz2SCl3hEafttttGrdtUQhf6LcpPaUyMpqQINpbC6iCs10qW6VIEyFSIpmPQqJGHKzBxdPmIsJqwuLN8nKQmTtgrIXCKwVZClNYpAhzbSzXdWi92VSn+trrJVE2xRB1qU/jaJu1XmaZN6GmXlcUlFnHQ3yCtalIE2aUWzrKJVE2wTF4dZIpNArjMUlBAoalWJbVpZvlZl1ilyjHpToc3scEgtOfrCQld9Q1FDnclfLsnLF1rzJUYLX6MVGQ0qq05fYMouLjSVFFgdRfkuu6nYmusqKCwvLnAW55YUm0vydTlajUkl1isEGhEo5zPEEF0AMmEugII8AYIKYaEYJnCuAAUJFJELEA0GqmFIg/DUKKDBAYWAJUOoWoyrRmEtDOggrh7hZvEBEYeRnV9YeWOwffSB0qAjYI5SgChwUEkAcpwrRwEdypNCbCkEyCGWCmXJYYYEYcj4HBWfq0E4WgxQIlyVAJBIwD9fOXORkaomQC3G1RFcDZ+pw0EdwdMIeWoCkCNsJcJRomwNn6vis7UoXQdzlDBDAjNEKFeKg0IeFQUyMB6Fz6UJuDQBK0MBssQgG+fSRVyGjMtRoLAC4SghtoIAr2Re/l9/+JqC82RyvlqFaTQiuVassCjVegIG08wltuKqgNZTUtDc5GzvJgpyS2sqXQ3VBQ1Bf1d9ulKhq+8c2H4dT643JtbakhsdSxvtixsty9vtySdN/77ETjy53Zh43Jx80pzcalnZaUputyV2Wpd2WhOP25cfdy5ttiY22hIb7YmNjuRW59JW++JG+9J6V3Lj2qPkt3Jz68hEeUPY01jtaax2N9YU14bdjXWldVXeeLS0PlTSECqpC5Y1hItqfWWxgKM+VNIQLo1VFdVFymK19vpIcUOkqC4UiEfLavye+rC90v9VcaXzn0VAYWP52PTAV8gFaq7w8eoMbpGQVvHPK1M9vXXyCtPASP+vr7fa7nasLY2uLY1132kbmbxx735HS3flxOSdvput9Z2hgdtd8a4aX70z1Oh2hQtL/LnlUaersqwsZLd6c3NdxkitN9ZUbfc6zc4CWCEoDwXHZh7dnxy7N35vanZicf5RrKMdtVqFtnyVt/ysSkc35Jod5YWhiL4g6Gzqm9l+Nr66+WBh5dr9iUhtRyjSogvG/W0DE48SD1Y2prdeTm68HFt7/mD92fT68/mVZz2Ti2PPXy2//dg/txC5daNp5F7Hw5G2sfvDicXeW/3t0cB0S/xBrPZ6JNRe7g3kF1izcgiRHhcbJh7Nz24kFx4nf/9/ju9MjvTdH1tY3Xz885u5tY2mwRvJra2R2dmB2dmbUzPhtp6SqlpfrLmlp7f33vDA+FTf/fG7i8t9E9M3pqbGVtZa708VtfRUDY0OLz3ZerO79PzFws+vpD5/Vl3D6ORMpCkebWnR5xdojPnWfEdlQ7z9+q26to6W/puheGuxP1oRrXeFqgq8FbkutzbPpssrkBmtepudUOpJlcGQV0AoVBAhgUQyQCjlYCSICSGUQHASEZA8AQniQggjQIxEhWKQT4BCEVcoZRNyKiaE+BIIJtkAn8VF6VyYA/NpXBDhYwRJpPPAywB4mc25zKSnMug8AMqWkloxdjEzIxOCpaRELBJeYmSyEJQG8s/SaAyQBSEgJsAJlYJQya9waBSYm51joiIAVybhEBKb0+4L+cU5Fo5CcRlE/yUjU5Bj/A7GpIXlwwtzxuIyqd78h+8v/yUl/QqVRWXj0baWupt9ZxHyu0wqBQJSUZ4wP5csKJTl2aiw4P9j4j6f40wMBL2zzqcNWp20I2k1UUMOA5iQQwd07rffnDrnnHPOGR3Q3chogGAEc05DkBySwwAwIZDDGUkj7Wq1u/b5XHbZPtsfHT76w12VXfX8D79vz5AIQJRKgJaTZhMLl+0e5YIaPSCT8VBkWCQeYPHYArCXC/TzRGwQGQMggKJRuQKmKYXViJlMvSJwnKRkVpNEKuWj+PA4hwGIMZNeolKNYHgvjA6R0n4EP8DhHhAIBwjpsFTJUusAq23vOO/AuOCoAPnloYFhmPxigPFp39iQiJQozaQrhbiy2nQddCa/EhOY0Y26opAjKrFGUFsQNjrYUu1hEQzpnSxYJVa5YEeC9uZkwQLmL5HByiBpOSiUik1BMjKBpzqKwjwea+CREhQoGhvL2kpXVVrSVo4pc4vK7Lw6P6fJz6pz83RqVlnsastdbbmrLnb11QUiXGDLrZDeInd6YJVMZdEq9WpaqyFMesKgF6iVqNUsdZjlTpPcaVI4bXqPx+4PuPx+R9jrTgY9iaA75LIGHDqfVe3S0iYaU5OQggJJWIRJ+LAYRCGUQhEMIAlIJsVlMlwqhWlMpCREelJiIiVGXKLDAT0B6FC+FuGbMIkZB6wk4KRRJw7bcMiCAWacb5EKtQSkRCADJLbAYh0qMuJCFQxoHP7A9PzkhXNSrYaGRToM1ZOIGge1FCxDACMB6yhQQ4EGTGxGxUZYYEAERkJoIgAzDpoxwEpITCQkpcCPe786wO5XSREjBesoQI1ydLhYS0o0hFiN8pWwUAkL5CBPDvFIiEGLh+UCllwwSohHQIAlErMB4SiO8KQYoCUhPS5SIAIDgWhRWI2AKlhkxBENgSoIUE+AFhXJknB39XxGBe2+XMSTdnlSXnc65CsmLCELl9/njEUCjbImF3HMzbhn5hC33Vsvhhu1YK2Qm2v10lLv8uqldz8uvdpZWn+7sr59Yn1neX1n8cXW4sb24qt3ixs7y+s7S+s7x17sHHu+s7S+vbixvbSxtbK+tbSxs/xi69jGzrGNneWNzf/S8Y3N4y/eLj9/u/z87YlXO8trTw8ZPafuPix36oX5dnKumV1oJzr1Uncu2qknZ5uJmXp2YSrWrKamG+FmOT1Vi09Wo51qoJnzNkuRZjnUKIVaFWcxGahk7MVYYCJvy6d21aqlIZ1M1Qjd+Pbmr91qKGR+/HqNLnvpvPPF6/vJuYldgn5j2b/16h7PClYWsv+8syF3qrCwefPFvTPn5ptzhau3T504PblysrNyoj01nWlMJ6rtWHoikKlF09VouZ3OT0Ty9Vh9KhfMeCwhRzAfCRaiupATdTukkYC3WkxN1lvLiyfOX9KHY/Z4NlzrOAoNqd2frdUn6lOR+eV7bzZf/PCHl//05zf/+KdrL16Wp5bLrWU6mqMCaZUnrc/UU9PHSjOnKgur+eUzlaXV9smrN56uv/nTP11ffzN//ebS7dsrX3998dHDS08fn3744NSlK0tT7avzzW9OdB6uNO/PV27PlVZb5Wo6Y3H57j95uvWH756+3/iP/+u/nTy3ZPO4woFEOp4pZpOT9crDta8vXLvUWVhYOX5yca5bL010T56aOXHs7qP7333//dYPv3/zhz8+fL359P2HF9//buN3Pz7Y2pq6eF2fmTz3aOPp9rs3v/t9dGbGVMgtnTidLJVbC4uuYNDi9AT9oeOnjt9++GD1+vWTV64tnb24uLpaX1goTE3FJmqhQsHk82lsTqXZpjY7pCoDpTTQehOp1iJSBSxViFFSBBNChORCOA8ihAgtwqUSSiZCcBAhMAxHCUKCU2JCxkGlLEzGQ6QMMTwOwQIYkaAERstZIiFOkxRBSmCcC6EcGBFgGFsIDI3zKTlF02jPKHMvg82DQBiBORJRP1dwmCUeFoA8BNCaNCavWWbRuGMhQEEfYjExhZRUSlliANGoS+1qolIRai20O6AIhHaLxQKd+R8YPDoST09NTx47cfL6HZ0v1M/nDrI5e4d4leUTleXjn4xwhwUCUEaCeq0ukTJnizxaNcCW9I3xmGLxCJ8/KhSOitA9A+MiXM4UScZEQC+Hd3B0bJgj6OOB/SIhadTxcRykaTFG0jqj0uWyZVISvVakoCmTmkdAHBgc4gv7hSLKqKNNOolCNgyCwxTFVqr6hMDu0WEGho0TslGUHsLIw3zhISb/4Aj/ywHmYY7os6NDnw8wIIt7Px8WGXzGdPNzHtxL6oYJrckb5yiNQqufbXYLzB7U5GFTqgMAJNSaAFpPmAOYPQHoIiJTjI5U8XCZqQ18PgRxdAFNcQ6JNdBYg4w1ZNEJOFTRNVZUEyvy6oqquizPzqjzs6rctCo7p8p25ZkFVWFRXVlSlZdlha66sgy4k5DFofN59D6nMeaxxL3uRNCTDHrTAV8mYI+5PfGwOxa0BO1an0Ht0CmtGlonR+WUhEREuERMSCACBGAhiIhgVIChAhyT4BCkQCEVDGgwUIWBOhQ0woAZBkyQxAiLbYTYjguclNhMiw2U2EpIrBRilcJWCnTIURsJ2UjQQkqsUsyAgzpCYsRBKw2hOP/LkSNjQraKBPUkaCABCw0qUEjq8AUWlztXL0t1WiUO2uSYW0PaZJCeAHQUaqARLQmoKcBASkwEoEcEJkxkxIQGXKhFBAZMrEd5ekSIC/mfHtp7gDOM4CI5KlThYg0u0GACBSJQIkIlzNPhAj0p1uJiHQEoCbFaiWi0uMFEmywys0uvcRjMPps35JZLET0NahG+EuKbcNhA4UoaUWAiBS6iMRGGiGFUZHFoj4DsXUc+leeCllzUkguYM35rJugqRKV+A5sUWONhRzGpSoZsU9Pu1ozG5w01CtHORLJVbZ5Y2S+T+1evXHn3+8WXO4sb2wvrW4sb77ob77obO4uv382/3Oq+3Fp+tb28sXPi5c7p198de/vh2NZ359/+cG3nT1ff//Hyu+/PvNxefLm19Grr/2/Gysbm8vPNM68+zNx42GcNnL73ONYoR2cb3nYxMVf31YuRZtVTyUVbVV81F54s+0rp6EQ+XE7H64XQRCFULzjKcVejEG0WY61ytFUNNyux1kRwspScbvoalV2pSnJUTSqL7rVn9xg+ozihf7b9jbmdIMuBG5t3y6cXfmuUOyaDv/vhaXU2P3V5+rsPL3sN0N/ArKv3z9VXOohfdf7GmU63jntUU8u1pe5EuR2bnM1WJhPVdrI6mWjPForNWKWdbrRy/pjDnfRky4nJ2Zq/lASNepFWR9k9tlCs0OgcO3k+XWxIXRFXvdU5uQo7PWK3RxtJpErVY92TJ6/fvfn8+dfPXtz4+snUyQt0PBWpt7++8sDkr+hTk7Nnr56+8821J+t3nr88//jZyoNv3/z+++//+c9T126uPnu6fOvmmbW1y0+eXHz6dPXhk4tr31y9du3CfOf6bOXRcvPxwsTthfy1qeypatbtNN+5d3fj3ZtvN5/+L//zv924dapcip+emj/dqB8vpTqJSD2VSHpcTrMx4vPONGs3Lp9fvbA6c3zh+bNHty+df7x29871a7evXb95/faNO3dPn7uwtnZ/Z3Pz1KmL/kTxxNnr179+EiyW5Q5HPFPyROI6p4M2GkxOVzaTXTi2cObSxeMXLh4/d7F77HixWkoVi+nKRDSb68zOpLIZl9ens1oJlYZW6SmlHpLKEakcpmQQQYskMATjQgTnoSQXorkSmgNRXIwQYySKUSiCwziJUDIxTAhhchyixwFimC8cFAnGAVCMEEKYYIshnFLISYVOoQMxio+gAEoKIHpIIDnEZO4bHBsVo2MiST+fN8wbHxeKBrl8JogilIoFiGQaLaJVi/Qqjdelt1nsbpeAJAFaNiYBSL3cGvAKFEZYY4tV6p58ZQ9bmGjOHeBJRmQyT74qt/uFapPW66G1yqNs5n84PFroHisvTP/NVwfFlNwaCmmjMcjihHSmQZ7oVwf6hzngEGtcCCMSiuxn8g8NsYe5QqZQwpbADDFwmDnGgcTDgGT/+Dhm1ON6LapSwFIpJFPDKrNYqWOjmJgiRQSKa6VKq2FQBPQCmMpm03kcsFzOQdFevngQwA5xxD1jzMFxTu8Yu2eYs3eEc5DBPTLGOTDI/Kx39POjI//Q07+bJRA7fb9iihzVWVu+0y/VsY2OQULDBugRVDksM4xr7VyNQ6BxMWnDHp54lJTCOrNQbeWqnZAxhnsK8mgN8RdkyYapOGsozBmrS4ZqV1dapGN1abQIBkva+gn1xIqyuqKaWFEWFtSFOUVuWp5bkGcXZak5dbGrLC5I84uy4rK2vEKGiq5SwZ1JywNu0mVROI1Ki5o2aimVHJTjYgIRYBIuKgEwEIZFBARIcVBGQTIcUcGYFkV1BGQkIR0C6BCRCRNbCdBGImYMdNOwX444ZYiZgu045MIhBwZaCchGwTYScBCAnUaMFGikYT0h0aGAHgOMhMSAS0w0YqYRMwnbadRMQUYashKwg0bkNLqPMSyGRTYKsVCwmcasFKxEYW0onjl1unVhVWnQqgmJQwY5pBILJVZiAhUp1ihAPSnREZCOhtUkoEaFZhywYRI9KpSCbAUiIEGeGhWQIPeTowf2jI/KNbiSFGlIiRrj63CRFhcbCJEJ5xtxjkUKGElQDgnsLosvG3MWvJ5COFyIBYsJTz7mKyaixRRMCDBsHMN4iISlggUKTIwTQlQyDgJMDOVhlATUkPqA7RN2/66+L7TFqK0Ud1QS9lLYVYm4y1FjxqtN+FyllKectBYzkcUTsZllSzQS75TSC5PJuWbr1LF9Cip0+faVze/nNjbnX24tbGwvbux0N94tvHy38HJ7eX3zyrs/Xv/uXy5v/fnyy+8vfbt1/P76/I1v2mfXkseuu+fOOZcuLn379sSrzaWX29317eWN7eWN7ZWN7eMb20vP3q6+el+7fHvQ6j19976/kglPVQOT+cRU1d8sJafqiclKdqaeaJVSsxPJTqUwPZHulDJztfh0PTc7mWqVU7Pt1OxkaqYZ60zE2xOpTjXZqmQ79UC9vKtYL3D0NJ4yn7xziorbiaz59ssbgYWSvui7v35t4sJ0v0fmbIW//3GjNpUtnqzufFinArovcd7lh2cXrxxDEqbJC0uFlQ4Q0M6cap06MxMquHLNaLYea83my414cybfbOfz1XipGvOELfaAVWNXm4LWcDmt9tgUDrva63HEYomJWr7VzlTroN0XmJ07feeWLp2RmD2OTPXquav5eic9Pb927057ZTlcnah1ZiLJtC+VL0zOWZNldyxfnqjXZubmzly6dPfx5Qffrj5dX//wbuP7ndUnjy8+f76y9vX5x48uPX12/N7DyXMXVx88uLy2dv3qpcvd9u3F+sPuxDcLpYdzlevtaiUWvHTh7KPX3z57+c3/9j/9y70HF2cn8+eajatTjScrU0+Xp+/OTd5oVY8Xco1wcKk98eLpg7tf3zx58dSDtevz5dRKOb2SS64U0nPZ5Gw2PRVNtHLFVCrptbusGotcYaG0NtJowdUGrdFRqTesbofV50UM6kKt1G41CulMIhqJh0MhpyvqcGZj8YDXF/R45zrtTCJqM5mlSg2q0MBSDUyrQEoKkjSI0yBOgzCBwCSIkDwY40pwPkhyQIItgYQIChGUBKd4ECLBKQlMgKSMC9McCSUQo6MCoG9cIEakIK7ginCUUAMIBeI0H0KFCC5ACBaAcWFihMM/NMId5ArHxaJRnmCQzTk8yjoyzoEVSqXZwgC4EEkjlEogVyJalVhGSvQypcvCECH7GRx7NGwLxQ5w4MbK6XO378Ym2ge4cPvUKcruGpRggwIU1dvlLo9YIe3nc3cPj/28l1nsLk10p3d9vgfU2hCjdRCnhXrzKIxxCXIfk/vFwQE+iOmcLpneABDUoZGxg0MjA6xxhlA8xBccZbEQtZxL4j0MFqzSQGoVoVejcqna7JTaQixKycNJISkTEKRETpNaNRvGRwTImBjuF0F9bPEQR9DH4PYMMPaMMA4wxnsGxw4eHT44yNzbx9rXz+gZZh4YZu3tZ+4fZO4eGO2HCZ7J8RkX1yTqslCBb7SB7sA+HqbxxM3ZhjxSlIfyynAJdiRGZWZboRafXYCdHq7WCjkihDerSTXV8aY625Yl66NyO9cc1eRmdOWuqX5MlpokwyXQXzHUTunKS/rqcU31uKKwoMzOyTIzdH5OUVhQZObUxa682JUVuqriormyiHiyfZhiXKkfxPA+vex6TwAAIABJREFU3jiEQWKJCEUhKQFTKCQnUC0GGXHUhGN6FNSjEhMuNpNCBwa5cNiKiSyk2CFFrQTkkKE2KWKXwnYKtBOQGhMBEFuKC40EpIcFFkxswyVWHDTgEi0m1mFiEwlZKNBKAiZcaCUlVlJil0I2qcQuR5wK3EEjLilkJyUmArTTqEtOKBDos8M9XB7LQeMmCjNKSQOBUAis9Uejc4vZbheVkQpYYCFAEybREaCWFKtJnpIW6nDATIBmCjThEjMCWlHQAovVsMBokHm9Zq/HGo06DCb6J/t+3a9AE+WURiZRE0INztOiAiMBGEmBgRTqcaEc5pIoDxCM6b1mez7irkQ9xag7H3YVw65C2JkPutJB2iiVG0itRam1yJWkSAbzaJRHgBy71+QMW1wJmznhcqQCe7hDP+n/wj2RdZZi7krMVQ45KyFnNeIsBK3ZUKSRd+Vimkwydvx0cHZJmogFOtX4XCs+U68fWzxAEbnb9y+8etfd2Fx+ubW8sbW8vrW08W5+4133zfalVzuqVKNf4ThEWfaRxn1i6SEOfpCFHhon+kB1L6r4FQNv3Xt7/s37pY2d7sZOd327+2Jr5cX2youtpRdvz719nzhzsdcbunT/m0KjXF2cys93qkuziel6Zr6emSpXFyaznXJythZvTxRmW/FWNT0/GelUc9O1fKuan+1EO/XUdCPZrmQ6tex0Ld4u5Tr1cLOyqzNTH9MisqTp2eZdVcJFxGx3n11NLVXdE8E7N08tXDsmiVtlk6GtP75aXKlnThaevH2s91q/pLnJY7nFS/NU0lQ/Pbd86ZQ+aFk43T51bjaYdTSm0slapDiZSFVD9ZlcYSLpiDuDGZcn7DB5ra6Y1xhymtMReywk8zj9tYIlF+8cO5GoNme6JwCjIzm5uHZ3Ld6ss/VGUzz9+sX6xbWvLz9+/G9//t2Pf/hw9d6dV+/f/Pd//n0gEXMWC82F7spi9z/90x9vXjxriURNsWyi2r70dP3F+3dvP7xbunH15Ndfn157cP7Bw1svXlx8/GLp1t1zj7858+jxqftr165fvrE8fW+x/qhbezhXvTNXPdvML7dqN25fWV//5i9/+e7qjdMz1fSl9sSZRv7qdPXJ4uQ3C9W1+fLt2dq5Zv7MYmPr9ZPn608u3r30/NnX3XL0fDVxvZa+VIidyUZO5RKz2VjYY/U7rfmAP+/2eK12pUYr1egUGpPZZPeHQ/agO1PKq6y6k8cWJvKpRjw4kw5Oxr1JhynpsMbcNqdFF3DaMiF/JuQPWWxauQanVTitRmklQstBnIYwKYTJMEIGI6QQxLgwKkRxIYxzQEyEEQIU4WEoE0VHJSADkAhxUqY3sgFiQIAy+dAYHxgQgywJKsEVACJl8qExMcIGMRFCixCKDxNsAGYIxGNcwcAY8+gIs4/JZXKEOEYo1LoxAdTL4PZzuIOAiAOCGE6gcqUj5OsT8nbzWPZo0BkOfNHLGIEIT7YI6R0Ll64uXLtszlV+eojnb8x6s2UxpmRDql4R5Uyn+DLyAIPRMzL2m35W4djp8tzCzw73w3I9KFX2CyWjIDIoEnNkUrFUtqd3eP8Yh7BYpHY7otP/tm+gZ4Q1yOENjLOHhIIBHm9QIBgQCA4OjTL4YiGlYCMYF8HYCHkUpAchlCMR9jI5R5jjB0cZBwYZe/sYAyOsYS57mMsfHecy+GIBCIlE4kHO+D4GY+/wWE//2O4jQ1/2jewfYR4YZh4a4R4eHe/jcI+yOZ8PMceUpgHKxDX6VOmqJpoelOl6SXVkok47w+Ma97jGq4hN4O4UX+fpwUmm3T6sswiNHtidRAM5KlzWZacNlUUyOjGicPFsCUNlQVlc1NYW6WxTnqhS0aq2saIuLevKJzWVFVVhTpWblmem5bkZdWFOkZlWFOblxSVlvqvJzulLs3v49N/uGUSMFlSjYYwNGxHYCKMmFDGiAiMsMuBiEw7aMNhFonYpZiYhCyGyknwHIrTDIgsmNhKAngT0qMiAiAwooEeFFgo0S1EpiX41MgBLhA45aSVBOw26pJATF7mlkFMGW0nATiJ2ArRTEocatUhhK4naZYRFjlgViFmK6EnQLIcsctgghQwKxCwnCBD4TV/PGJehxiAVAmhwiYZCQBSS+0LJxWOlEycRJaVBQRuBWClQT0NmKWAkhXpKYqAgMyExkWILBjpQxIaDRlQoR/n+uD81kY6X4unJtNlr2vXlf2DalIFKFoLHKXScxLg0KtSRoJoSyUmJHAc0WlpmpDUmqdGn95RCvlrCX00GJ1KBiVSwlg5Uk/5izJUNOvMBdzkcqcSUMkABcVUgR04IXCm/JePxlALBUjRSSX/GOPrXI1/6W5VIoxCopfz1dKCWidbSiWo6Us/EajlvLqXLZf3zXUe9TYQDnlrON1kKNHPJ2c4XBFF68Oj02/8KxuL624X1reWX7xbXd5Zfb51+8uq3gMxRmautXKldvte5+Wjp3saZR28vr7+/t/PHB1s/sOyJiftvT73eWdrYXtrYWd7Y7q5vLT/fPPZsa3l989Lmh9CJ80ejyTP37ydalcridG6uU16YTk/X893J9HS1PD+Z6lSz3VZ0qpJZ7MSmJvLzk4nJcn62lmhX0zPtcKOS6kyEGrnQZDFUy3trmVA15ynldt05Pcu1o5CLePTtlf0q7m4DdOHW6ekTdXvR2j1Zu/f0piJqMzdCmx9ezC1UF89Ovt/61plwf0lxTDVf5/SMKmGJdHLHLh63Jl3pyVRjruRP2ydq0Xw9Eiq6k7VgthzwJl2amN0Qs5oDDmvIG8yn9dGgJZ/K1Mp02GPLJ725ZChXJN2+ieUTtlRe6A/Wji/fu3fXFEmO60zxej29MFdamHvz/vXDR2utxZmnzx//8P1msJm+fffK6SsnW+cX/+//8z//5//jv3373et7T+4fv3LpzIOHj3c2X7/fLM1NN+e7rdnuytlzC6dP1ZaPTa+unrh968Ste6ev37l85drahdWHxxe+WWo9Xmp8062tLUycqMRnyvlHX9/8T//2+2tXT9ZyoUvTtQvt8vlm/uvp8tpCcW2hcHemfLGRa5djbzafvdxcv3DnwqtXD2YLwW7Gt1qMnsmGzuZj3VSwGnQm3eZ80DWXCB6Leqtee9Rushm0crXS5fSoNVq1XuN0Ogw69XQuk3Kb6gH7YtzfCtgLfkvGZwvZ9E6j2ms3+Rwmr8sScjltBqNcoSIJGYKSCC5FKIUYlQlQSoDgXBDiQDAfwwGCFMA4R4LzYJSP42wYHgMkLAgeE4vZIMiWSFhidEiMjokgAMVZYmBMCAhhSgAgDCEwCsBMEBuX4EwAY0qQcQAEMAIhSVJBscXAniNjApjyBtxGo46UaxCSUho0+1mcER5LCAkBAtI6rYBK9pvBIQGpbM1PCuWqnx8c/IrFF+ms5x7eP3Xriq/S/Hkf4MhO2BIZ0ubaxwFkwVjz+EmBUv1Jf+8Qj/N5/1hioVtdWPzpvkMMoQSXyyUquUStHIPAYRTSOF1H2YK/+nL/oFjMVciUocjuofFPjgwPCcVH2WP9HNbA+DgLAFliaJApUKi0YoTqGWQeHB05KuYNYzgPoUQQ0s9i8hCQB4EcCOnjiACCoNWE0W7QOcxyk56W01qtklbQQzzOnsGB/QOjBwYYowIhUwLuG2X+tp/RJxQf4ox/NTDyD71jhC8xrDAxTS5Nrj6utQ6gtC0zARs9XK0bssU4Wq/YEkJdCY7O8wmTx1QZxRY/7k2xtB5DcVqRbFCxpiI7TcYbcKAMR+vmyRVVZVFdXeTakrpYxVHqqErzsvKysnpcW17W5Od05WlVflKbm1Yk6kSkrCnOK/LzqtyCOjunKcwKLGGBykmbHXKTScwXGDBUigI0BppwoREVGDGREQEMkMiIADpYaMQAMya242InJrLCIjMCmHCJjQIthMRKQg4accgRpwp3KHANTX05OASCoE8jdckxhwx2yCCHFLBLAacMsdGImcatBGwmJFoaVBOABhJrYYmWAq1yzCbDLDLUKEXMMtBIi01SyCGjpDD880N7hUo8EHP7gpZIxJZOBTyRgD6ezi2fqJ04QWvlegJ1SSmnEjIqIAMFm2nQJEWMNGqiMAMF6wiJEuSrYJ4KF8hlgDPhCVaS0Uoy3shSLuOuL37KtisC1azBrbP5dZ6Yw+U1KEmBmuSTMMfrMwaLEWc26MuH/OVwZDIVqCf8tbSvlg/Ws/5ayldLBeqpUDUVrWfi7WwwG8BRjgzi0CCbJPnuVMBTjIeb+XCjYkvFf9F36G9GDirSIXnMQwadYruRZ9RwzLIRGXhUKrIWE/ZsXJvNhOaWnbWOMhlJTJdTC834bCM/P/MFRk4/2jj3cmfpxdu5F2/m1jcXXu50X24vv9hcfb3TufP0t+7A+e//5dbOj+e3vz+7+W71zbtTr3aOv95e3Xx/8smrz13h8ot3qxvbyxvvuy/eddffddd3Fv8LGM82r7393rl4nJUtnL5719sqZ+ZbyalKYb4Znyylp2rhRineqgbrxXCr6CjHvZ2ioxKP1bORcjLezNuLSXejai1k/Y2yvZT01XLBaibWKMSb5VCttOv2uc7lS0urq/MfPqw3zs6k5ivffHv97v3LhZnU4qWpF9uPzTGb1K94sH4nP5vJdkIbT69Vj1XH3fK5K4v3H99Q+WSVYxPtMzNE0hKsRpvTpUjeU6yFy/VgOOvwJGzBtDuY8ThTHnfaa456KY9DFfQr/F5LNlaZbYQbVa3f64gGihMTjlSO57SnOtNSV2D+7OqlezfBgMdcqRw7d9lSKNjLRbZVF61V3dl0vDVxYXU1MpF6+eqbp9/eR6Lu9ffbO/+4PXt55dz9G9efrB2/e/fKxtP3//LHNz+8f7W5vf7m9R/++Lu1bx90Vlfe/+nDm53Xmbmp0vTMVKXZbbaW6tXVevFcq3R9tnZrrnZzbuJ0NX92furDq+cXzhzLJ/2nm6VLrcqVdvHmZObObO7BQvHRVOFeqzBbiF6/urrx6vG1tUtPnt5pZUONiLMddk6HnVNh12TIWQs6JyPeuURgIeJZTgaqHnPSqs/4XEq1nFYoLTpjyuZ0qJVmrXIi4MvbDRmHMeeyFH32vM9WCnsybmvEavRaDXqDRm7QKfUGmVoLklIIpVCERHEaICgOSjARclSCsGF0XAIJIARGSRAlhRgpRDARjAohjANATIGIA0g4EjFHKORLYIYEHBMDPBBmcPijAhGEURghBQiShyACGEUomYigxxFCQlB6q0XvsDh9Lr3FNMQTfdI7LJEptDar1mzhIqjOF+wb5x9ks0cAHg/kclAQUcmZALCPwYkXC550bD+DtXuA+cujrCFKnZ2as0eSu8fErW7Xn80FK7XfDIzoQtFQudLDF38xMHCEMfb3+w8FZ6ZK3cW/3rO/j8tjgyBHRjAJ/Mg476vhkV4O7zCL9/d7DnFgnAlBDAT/rI/56eGRXvb4IJcxwGEfHh05OsboZ3KODLEBBOOB8DCXK4BBzGDATTYBoQJoBRMUjYm5TAFHgEJ9PD5TDLNAsJ/DZyEwptdqjAa1WS/TawQwvH9kqGdwiMHmixBsT//gFwNje4ZZB1js/WNje/qG93IkymQR9EQPwzTsCH/OIQ6ANEetVzrDCleC8GSoQF4eznO09lG5vocnHlNomCaHOlnhGoOQt4iFJsj4pKYwR8YaULAsClX1ta5moquvLn/GJj7aO8TV+W2dM+rqorq4YCgtS7zFr0DNIVx7BCT3CbCjuF6Tm5JmpujMNJ2aIpItRa6jS7ZAlQNRaEVCvpzGBwTcIeG4gZYYCLEJl9hR0IaCNhK20bCNgu04aMcRB4XZCMRKwFYScpCgXYYaacRCQ3pKYpLBTjmqIYlPBwZ4kNgiQy1S2C5FLRTskONWCjRToIHGtDSqkUFGFWJT404j5bCqPG6D06ywSRG3HPMoCAeNu+WEU45aaditoCkQ+un+PfKwJ9UuRGrxaD2dbZbC5YIhUywsn8jPzcNSQoWjJgrVkYCGRnQEoidhPQXpCImRRCwUoiXEFgPtD1ldYYctZPWX4/FmId7IZedqpMe+61d/RQZMxbnJQCkaLIWTzawnbKHBYSPOlQKj/ojNV0+Hm8XMTDU1U0538ulOMdmpJVv19GQpPpGK1DPeSspaSmmzEU8tJdBhn/d+ioMcuZjDlTARhx72mI8Swo8Zg78WcP9qdOAX7OGPGIM/H+r7aV/vb3mCXwwN/je9PT85vO+vRw6FOk1/rWQslRIrZ+yTM+p8Lr3QyC214rPN3Nz0Hpxe+nbz1Mvt7vO3C+tb3VfvFl6+W3r5vru+efbtTvvGt5+7Aivb/3hifXNpfWt5Y3t5/d2J9Xcn1nfOvX03e//5r32Z5svfr65vHVvf6b7Y7q5vz/3Xi9TbpWevr29+0E9OQfni6asXncV0oDMRrmdinWKwUUy2m/5aId6qxhqleLsabpbj07XIZCE9VUk0i/m5WrxVySxMB9sTiblmtD2Rn+1kW5Viq5KcmohN1Xe5cxYyojbHzJqMOVdPTEwki/XQ8ePTVy8dv7p29ubd85evnzp5dnZz496LJ1cun2+/eHarc3wKC+tWbi19s3bOF1JWarFT55YQv8aactWbOW/SHp8IlmvheNadLEbC+XAyH07kgtGM319I+YoldyZnDoeDhdTimZX2/LzO7SSdRnPCZ4iFYZMVs9shl23m1PHLt2/7KhVnLjOzvOxIJxZOHXeko6XmRHf1xMLJ7vTcDGnXT802Hz5YM5bygfbk9OqJPqvs1I2r529cXrh65fLjR9/95Y8bf/rw8O3G6Vs3Xm1tfvjxw+L1c3/5H//yf/0///ubdy/X32w8evb48YO1e5cvnT+5fHxxaqlTmy2nL0/X1uYnz0wWVqcbx9u1Ssw3W0xdbJSutfLXW9nr7ey96cKj2dy9ycSlWmIhH7t+8cQ3j289enAtF/G0Yr5jCf9K3L2U9NZD9mrAkbHpqx7LbCJY8jlyDmPV62j4fS6dBsEIvUJd9XpTVqNZr4rbLHWXvR7yhq36mNVQcFoKblszFs55XT6jxqDR4nI1LFNDUqUIl0owGYSSKElJCEKE4WKc5kAEQwQzhZJxISCBUAgjhCgmgVEJiAASjAugDAHABiTjIMARCXliMQ+ScEGQJRazxOJRoQBEcRDGRQhKKuRyhZyiSVgmZcMIRNFKo05pNupsDrPDKqbwT3pHBKQalioVRvMYKmMrDCqzG9U79oyNHh4fHgGEAzyWgER/Ozwi01qb7Yl8MQcQsr/bN7Tr88OfjvAGRNCAANQHIqDZJTbYfjUwBuqtsFL35cBIH5t9aGj4o72H01Od1vHlj/YfOjrOGeTz+gS8A2Osw2PcI6OsfcPDR1nsL3v6Dg4wAJw6NDz2cc/Anl7GwZGxI6NDvWPMfhazd2RYKIEYbOH+3pFD4+xxAmYIRRwRwgPpASGOW5ygWsWCIEQm1dqs/RzuOIDsHmJxCYXMaBCT5BCb80V/H58k/PH4iJiH0DSXLyaU2l/vPbSXMb57aPSLI/1DAsEXRwc/Z4kEjiBoD33BEGDu2Jc84gu2cBTFQK0TNMeEhhDqSugydWW8xFcYxkmZMZpQhZK6bE1kj6HBijTe0hZmjOV5aapNxBuSYM1QXdJVFrTlRVmiKYvWtNkpIjQhT7ZU2Vl5Zprnyv6CgewVU0MExZJrx1V2OlYlknU0WccTTSzewDOTdKwBGcKIzCDm8xQUeZDFHeKyHXLETImsUtCBgRZEYqVgIwmZCchJoG6SMGGImUaNNKyjQQMNWhSYnoZNUkRHQSoa1ChxgsB+ceiomMIdeoWJhGwU7JBibgp3UpBTjlhkuBFDIxFHshLKliLZUjhRiRTauUjKS+FiNQ0aZZBTQdrlhF6KqilYr8B5oPjf7d+njAeLk6VULRur56K1nKmQkYRiwfZ8bnZGppErUdAgRQxSVEOhOhpSExIDJTFRgJWG7DSsxkWhhDtZT0dr2Wg9k5muZNrFXCPdmKvRLvOuj/9GE7V3VuZKc/XMVDHRLhq8ehJkmHGhAma6AkZXNWlIB2m/hfBZUbsWMivZCqqPgg/DnL3i0a9EjI+Zgz/r2/sZdzA6NcFXwh8d/ZhABRTAkRBiUzJkTAYP8sd+1vPVp2zOR0MjnwwMfXa0/5eH+n/a08vA6L3jvL8bGP7Z0SO/4o6FptrOUs5YLqfPXLDUO6psOjnTyC+300vNWGtyP609tv7+2KvNxRdb3Y2t7sZW9+VOd/3d0vOtM5vbtXO39zvjp3f+fHJje+nlu+WN98sb7xc3trqvNlc33zXvPv7YmZp988fTG1vH1re6LzYXn79ZePHm/wPj3e/oQgNL58/duJiZmigszRRm6sWldnaxk1+Yis/UCgutzFQlPVOPtaqF+U6yXcnONpLtSnmhkW1XSjPNaLOYmq2Hm9X0dDtdLxVb1WirHJmq7yrV0r68P1QOBEueaD5g8Bm0TlkoaUPMmMiBWFLGcMkfyXqiOVe+Eys2g+1uudapNmZL3XNzq7dOPbx55thyO9HMOsuRbCdfaef1EaMjYUuUAs6YJVmOhHJhTdCqjVi9KY8p5HIl4vpQUBP2WzMReznrqxQUTuuIHHOkI1KnWWjScdVK2GoMZnPuybq/NEF4PI5syl5Ivnz06Nrl1fZi6/bXN148XsvUSqFC+tbNq6dunfv66dcnrp+78vCeJhvpXjxzce3mzK0r5x+sff/Pv9/58++ebb64eP3O2SvXHz55OHtq5dqju//6P/zz2Rur2//4/rt//f3Zb258+92rP/3rn3a+397cXr9/+9LXJ7qPu5MPFipXW9lrzfzFemEqFVwtpm41CtebxWuTuRuTqbXp/IOp3J1m8lw5vlhJXzq5sPH0Xjkb6SRCFwqJq4XI8bS/5je3w66y3+nQydxGlVOnCFtUcYs65zS7DRqCokwaTcCsSzqtCgqP2q1Vl73isaU8lpTDmrAYkxZjxmlLe+xRh1mnUhK0HJUpQVomggkAoSQYKSFIMUlKcArFaCGEsgCIBSBjYgkLEHMgCR9BBRDCAyABiLJF0AhPzBBJ2IBkTMRnScRCGOYIRWyxhIPBo4BQCGMQQuAELZUpFHI5QhLjECRGCLlCrTEYaK1BolDLjCZMqT7I4PVyxRwYozVapcECKvX6UAY0OwVS2X4ua89Q356h/hHhOFPI6xkcs4ZCzYUptc/LU+lt4TATwA6Mcr8aHP18cPTXQ8x9THaPQHBgfLxvjNUzxmRDwCBP+JNPDqRbnalTK7/oOXp4nD/IZfczGcPs8d5RxqiAM8Rl9jGZh4YZHx/o+6J/YP/I8P7RsQNM9kE268gYu6d3dIDNYQuFcrWcweX1j3BYYhGXwvp4PESqEGHyUZSWB0KgWm0PhTR2M6wgD/O44zD+6ZFhRKNzRwN6hwVTKXuYHKZQrDMbR4U8uUYHYyRbgvSMcA4w2HsGR/b2jQ3yBR/3Dn40wOYYPapoboTWYp7o3x8d5WsM4WLem8oDej/fFAbdSbbBJ3GnuCoHC9PInCHQ7EYcCdSdkYWqqCOL+vJYMAcG8kSsCPnKqtyMLtORZzrS7JSyOEdnmn/FRBm2jKo4T2Y7klBpP6bqJRWDFM3TaHgqC5WoSXOT0nxHnunQyRaea5GJKqD3QSobKAI1JHJ4dHCAN2pSgjpKZKIgGwnrcUBFSGhSoiQANSK00ohdhttp1C7DLArMLMcsUsRCIVoUshuU8aQnXYiY/Y5/v2+/NRVNJ4JKCd+AiqwUaKFgMwVaSEhPwloSi2XCqXYh1sgmm+nMZCJdjzuTLrlVbfJYjGalngK1OKBWSYPxQDwXhXXKXXt2m8rR8nQl1SmkO/nsdNHbrJDJXHT5VGFxVqMmDThglaF2FWGUwwYFoqchMym2EWI7IbEQEhkkdMe9scl8YWoiN9PMTdWzk/loORqrxDk0vGv3R1wtqXBZRHIEN8sC9bTaqSdgvgEXEQjLGjBEmoVBQvCTPb/520MH/n3PVz85sOev9+/56f79nwz2H4DBj/r6Pu45+ref/2ZIwqzMt3ik+GeHf0PiIhriYjTkyoUNYQcTEe5hDX3FYP3s0NFfHDl6lD1+YHDsMwaHcgb2cIW7eg7+ZnxsHyEI1EuWVFKZzfkXjmkyeXUqEpwohtul0HTBns/upQ0n3/xuZWOzu7Hd3Xjb3Xi79HKr+3J7+cX2+e0P2eMX+gOl8x/+7dT69vKrd8uv3i+8+m7m9buF1+/O7/xQu/n1x5ZQd+vHkxub3fW33edvll5sdtffdl9sLj/d7D59fW3nD5JMRdqcPH3zfHp2ojzXLsy384uT6dl6Zr6ZmamXFiZzs7XsfD03Vy912+mpWnG+lZ+eqCw0MzPVynwr1qqk59vRejU50442qonWhK+W9zWruyIpV7wery3WGovVmaXJUDlWnM3PLteL9XS5lam1s5lG2p33eEp+c8kfrgcdGZsl4XAHja6k1VoLpYrRaC4QKoY92YA/H3KnPAqPyhu2JEo+d8riilssUQvXJuU5tOFC3OI34kaZymsm7FrSoQVsOsxlQi1qlhLnG2RqhwU0aQQaOWEyMbSq31IgV6cTGIy43TFmUGE+iz5g14cC6alOa27aGgnSNuOp48dWz524++Bma6F16c7VxRPLE0vzx29c7l67fPnh/e1/+v7tj9uvf3y782H7xuNbtzbWbj9dO7d2de3Vk7MPrj/7w9sf/u1Px7++dnPjyb/8x7/cfnT77tO7D5/du3Vy/puFyreL5ScL1bszhYtThVPl9EImsTpRutyq3WhX7nWK99r5tU72wXTmTiO+mvefqGWf3bt+eq42nwudKsSOxVwdr6kdMHeT/oLf7rTrI25b1mGq+C05uzZl01nUMlohs1kNVhVh1auUNOU3GCJGrU+n8Nn1TqNOr1SZlEq3VuUza81mEyUTCbrSAAAgAElEQVSXyZQqqVKD03IIp/ggwkewcRhjQPg4TPElGBeAOBKYIZIMCUXDAiFDIhkRA6NC8TBfOCISDwiFw0KAKQbHxQBLIh4TCke5Qp4E50hQLoyMiUVsQALguAiCCVqOU7Ixgaifw+OJUKEERhQyiVQqpOQclJIQcj6I7R4aFstVMCUzub2/HB0/BFLyUFTr85Emg4AkekYZ+/v7B7mMPQNDewbZzmIBc3hUwfjZGxdmVhYwk/XLIdbBEfa+/mERiXFp/IvB3p6RgT2Dg6OA+BCT99e7++KT7fkL5z4bHDswyjzMZPJgEMRQhCSEhKSXPXpgaGhf32DPGOvLoQFQKds9OLB/ZGBUzDnCFR4cE4xLoEE2Z4zPGRhnDfJEEprA5DJQph4UiAZ4glEE4Ukpld3qikU1LpvUpu8R8BggcmhkXG61UVatxmOjDLoDY2xELo/nUofZXB5KZLPJMYFg7wjnEIO3d5D1Zf/4V0OMX+w92CNAcX/CkJvg61z/MMD7lC8GXC5jIGLxhGirF/QmDpJmlsHPUrsOQNrDmEZs8EB6n0AbEFsiHK2Xq/VwFLbi7CmGxo45E+pYU52d1mSmlfl5ujCrKs7Ks61/NyBkuFLqyrSiMIUFSz2opl9p7JcpBWYHV+dCYxNEqoXHm3ikBodrYKyGhvMCjU2kMEAiiZHGjwwOMjhMqwrVS0ELhVgoWIGLPT6zL+6KRO2RhDNdjob8DoVEYEIBKw45ScROY2YKkwECq9OQmkxXpkvGuHfX/j3GYjKYCmq1lMOmMigwAyHRwXyXgYoEjd6AxZ+NJKYq0VY23slGmunYZDZcT4Yn4qlGIZYKmRUSKwWazfp8u1ifq1NO3a6vPnY0EtVuo9htlBZr9eV2dn5KlyvGj51KzbRJQmLCAZscNstgAwUZpIiGgg0UZCVBFwXZcFAKicxBR6iZZcqQz8b6Px9nfjIy8KuhI78eOfLxcP8vRgd+2XvoF/v27vr1L/phXnp6wuA0SBGBmQJJjOtJOqP1rEgBH+Ix9jEZvzrY82lf757h4d/2DhwZ5wpV+t2jzP3DzE+OHuIq4PRUhUGIfn7kc6GYJeIPi2COMWjDreqDIvZ+Lnsvm/OTAwf/vr/vEJu1Z2zs5zy2pdbsAbFdPUd+Mc48JIPD9ZIlnVQVSsHjp+S5rCaXjHQasdlGttvxlss9KsP57X9c3tjqvthe3tha2thcfLG5vLGzsLF1+d2PvvnTR0OV8x/+u5WX2yuv3598+/3S6+8WX+90X21f2v4+e+Hyr13+lXd/OP58c/n55vL65sKLN7PPXy0+e7P87G332eur2z8gkYyjMbV6+VxqplXozmQXWvHZWnSqkpyqJVqVZKuabFXi7VK4mY22C96JZKCZDdTSoXraW41Hanl3MeWr5uy5hLdasOQT3lrOko87qvldKrfKWvAmpgul7kS0EfXkPe2lUmshX2yl0rVQqhVNtNOuUjDTyLiy3vZcrT03UZrM56Yy1W6pOltJVaKJSrA9XQzmg8agyRIwGkJ6b8QSTDlTE6Fw2umN2wGrfFhLJHIRd9Bs9ZucYZvVb7GHXM6wL5wKTLTygVRghBSZvXad06QyaCElHY0GfQEXX0PBeg1ls+I2oysbMYUdAqteYLM6kgmVxyUx6KRGgyXoswaDkFZpSUcc6USyMZmZnPLXGqFO+9LanUfr33775vmHH99/+NPOm99v7fywtfW7zRc7r++9/Hb9x+3tf/7dnbdPzz39evsvP6xvPXvy6N79OzcvLk3fmc6tzWbX5kq35svLEwmvXW+zW90eTyQcqqaTC4XsciVzvJa+2CncmS6vdXI3JjM3Zytn6/GFfGAq4ZsNexYirhPpwGzYORH3nVyZS/hdaaepErDWg/ZOIpBymAkMVSplOa9Dp6BgGLHrLW6twapW6dRypZSmSJlCoTToNFIpjZBSTCqXqpS0UgWRUgCnBQjOhXEGAI0CKBummCKEyQdYQjFDJB4WiYYEomERMCQUDvOFgzx+H493hMcdFAhZYgmbL2KJAaYYGOYIGAIJWwSyAcmIQMgAkTEIZogAAQBDKCmUwCM8ARdC+LBEZlKRapnCZBTTCgmpBCDsyBhzWAgdGOXtHuR8Nsh1xYvJyTagM6udLrFcMQrivTzJvpHRnhHW3v6xUQATKrS0Jzi7eq66tATb3X1iBJGqDvUOD4yP7xse3ds/8lXvkSMsBgOUHGJxf/LbQ5FGa+7suYMswRHW+JfDg6CSBKWYCMdHxKJ9oyPDQsHwOOvIyNCXR4+McgX/sPsAgCO5enbPCGN3/zBLwBtgcMZBRETKvhphQlqZyqQVw8QQm3eEyWSCElyjNLntBp9barXIbaZhFBkGkZ4RttLusEX8RpeNVKsPsrmjCOhLxyRy1We9fZ6ID6TwPWOsnjHOrw707mYBBziC/7C3Z4xUEv6ULFY8Ash/0y8YUVuOYFLC7NY5QkK5EXLFAEsQMPlga1Bk8sPOkNQb00Xy+kzVVm0HppcnVq9V24tXrt//UoD9chjiKf2m4oIqO4NnOliuLc13qGzrrwbFI7aEojiFJ+sSd/IQqhpRWwakapHFgzjCWKSExZp4bJKKN8lEC49PyiIVwurFKDktENvlir0DjFEO4FDIzFJUT4AqVEwRUKqSSdXSqWo8XksmGplAMiCTwhY1aaJgEwYYCdhtVjttKlfYHm+mJubqurBn15495koxUcuECuHiVNHjtxlR0IqB+UKo1MpmmqnMVCE9U8nN1vKzldxstbzQqMxXJhYr5YWKP+7U0SIjKrQa1dWZSn2pJTYqdn31pSkf9xdT1nhI67bjRj1ssWqzhfD8kq9WIaSgiZKYachEw0YSMhCggYL0FGQgQBsJ2nFQhYPBfDTVLrFo8OdH9v/y8JGP9uz76MCBj/oOfsIY+buBgU/7h/Yc7vv53t1iozzbKuhtCjnEMaN8Ofb/knCXTZIdBqJg2+MZsyRr1FIzFldlVTLTxbx8k5mZmbGSsxiaW9CslmSRrbEHPLY1Aotly8/2vLcbu7ERG/tD9sP7IeeoU7VUol2ALIQA0Ugx7Mzi0qJAxNdCl6UyqdUWaPQvylSrAHhZKVE59enN2jIoPsWfg3UajVZE6NFoMcFGPUs6zaJGtagF/2Fp6XkRb0Gt5MAI6PXU9w/mQeCf5jnzECYxGYqTgb9VcfaHlftPTY2mp10r702K+6POjX1vq7Hodd//6r//t6K49vs/3vnoiweffff0k788+vjL97/579juTbA6+/V3/8/jL7958+u/vv313975+n+8+91/P/32b//5P/+/waN35qPpB19+d/t3n13/w+fX/vDHw99/fPC7j2787tNrv/3k8Lf/9fofv9Gmcrm963u3rkXareSwmxjUU5NmvF+LdcvxzUpss5IbtjPjRnxay+50kpNmaqudnbWKO+3MtFHdHVRm/ebuODftNvanxemgsTspTfqVndkJg5exJ535braz06yMSu29bnVc3L0+OLg5LW1marPK7q3d7KDe3e0W+9nKZqmy1d45mvYOutWjdu9oON7p9rbqpXG1Mqln25lcNRbKe9K1ULwSjtcjqWokUQxiQbPAjSdqUU/aZU853UlHKBdwpUKOtC/bjvdmpXY3j7uMgJm2uMwut0NlxILpYDwRwB0GrUWvNlMGv5mOMPYoaw4YEZc+lIq4wkHEZcO8DnMiHCiXeG4HE4t5KlVbKu2vNl2Vur1RC7Wa1el0cHht+uqtmw/v3nz82qP333j67utP337j408++fSrzz7/7qsv/vLF1//9pz/9n3/709+//vq7zz/4tw/uXz94c6/zzl7jnf3ee4fDw3aJtRlSuXKuUPHFE7ZQ2BoMuuMRfyaZLGab9eJxv35vUH88rN3tFg5a+d1a/rhWulnN7xZieY9he9B4+OhuvRAvBV2dmG+SifbT0ULIazDoWZupnIyGPQ4EJ00ml8vkCtnsCZ8zYjcHPU6H32NwuWirkzRaCdaEEBRKMgDBanG9BmNUKKmEdRqM1BK0HEQFSkCk1koBQIHqxADMVWpkICIHICmgFWpVazIZR6kSakGxWsNXqkUaQKjWCrWARAsoEVSoAWU6RgLjIE6zjJnEGRjWyQBAAoF2lyMS97t8VovDqtGRhMHMGM0yFTi3LlsSAFItZfDGrdE86okqjW7M4tAYjYTbB5sd9nhmRQ6eXxNe4qyvyERSmjL4E8ZQngNRPB2BOp1zfOGigH95bePM1WUZBBE2G223y3W6fzi/EB9uzV59cE6kmZeol2USCapCWEKO6M6ti6/yJSBD2TxmsUpxem7h8urG2cXlWDV//627Jy9cECkVVq9TBmMiLXRxnbe4ITV6XazbpHfZxCAkQXXmUNAWCXnioUAmZQr6/KmEENNJCeYiX2QMhoutlj0UoO0OIYLDZkuqWrY4HQK1yuRyMXbbBZFkTqx8YYV3Tq6aV6tfXOfKDDZTvCLXO+alIBemtb6oqdL290aeSgd0pxP9g+bOjeGN+5Wju7c++I+nf/j0rU++ePuLb9/96s/vfvOX9//013//2/994z9+33n9idoZs+QHhtJUX9sx1XbZ8pitTfXtbX1j8kOOVhlp2rr7bH2ijRbodClYb4e6g2R/EmoM9MUhU9miqzt0eUqXJkxpxibbtDepY60UgLiN+gs8jhjSREyUF4c9BjIScPhi/ky7Uhw3SsN6edSqjJr5biXVSLc3S5GA3UpAYZepPyg3hoXGqNze7c6ub7nSyROX5tPTyeTaVutw0Dwe+RI+MwU7aLTULfYOxuPr0+5xv7a3Wd0a1MadRDPvL8WDhbgj7quM6rFMwILBHhLze+zdrT4ddJ+VSp7hy05zBSe5nB8uXDm5sXZOIH5mgRPqTxp3XsnORqyF8OhhH4P6DbqgQRdg4SgLh/WYj0SCNBoiEBsNF3vl3GYNNFMXJPxlqfT8/OI8h7soEb7AW//+OueyVLkhkZ/jrUJBS7pfM/ksekzjQDUGTBPPx8OllNaM8wlUhOPnlpbXZQq+BrgqkyLRcOHw9hwKrwDKFUDORDz14eackneGN8+wOIWBegsVjAcpl3lRLZmTSBY10PeXF0/LxVwcEtOwtZAcv/zaFQ30w7lFPBSx57Olcc/XKnhGk/q9N0zVVrjTru2NyseDwZ1rznp1Lep/9OV/3/zDFzc+/Pz2R192XnsrsnUrtHu3cu2V1t7t7PAoML6dufZKfO8gNtn3j/ZKd56E926ZWhN9bboB2EXmzKOv/3L04afHf/js2h8+vfnhp7c+/OTu7/949/ef3f7DH9/54jtFPF65dv36naPyZLO1P2vuT5r74/beqLM/7ByP64ej5sG4vNsvH42r+6Pq1rC8Ny4cDGpHw8reZnt/XJv2Wnuj4navtTsqTHr13XFhulncGp5wJp3xfLDWTm/tNbcOWtODkasSru02e7N6ZjNdHRWr00agli7P6oXNfGNQy/Syg632+Ki/f3drem08uTa4+cp+c7s7ujaq9mvBbDiY8WYa4Xw7mWgmfeWAJ+diI3alh0m3krlG0p312aPWYMbvSvhT5Xihmyr10q1BUe+zC2kdbdHrbXrQwmgtNOVirX6bXK9D7XSrm+5VPYOCrZG1RKJ6k88sNFBau0nntmjtJtTjWTHrVW4bFY3iPochGcPjYToZMyTS5kTekimbiiVPvRps1KLdVrrTKrU73dG0MZr2d/en+3v7N24evnb/+uv33/3V24/vv3Zje/pkt//Lg+6vDwe/OZ4e9koGKzvttB/fOn7j4autQTeUz5c3N6lwBA4EXblcolTI53PVbLqSifYapXop26xkU7FAIexuxXyHW+Nbd44bhWg7Eewmw5VEOBDwWF0u2mrT2S3OqN/rczF6M0qZCKPNZHW7HG6vxRoK+q2hoN7rZZ1u0mLD9SYdZYAJA0QZNaRRDtNyGAd0JEhQWpyQg/CGSiVBESWukyOYEsYFWkimhZVaSKZWKiC1CkbWJFIhCIkQYEMlF2tUQqVSpAWlICjWABsKtQREVRCqBlFIRwEIroExmRYQghCoN+jtVrPHJtXpFBhNG/WkgZFDyPmlDRWiR40eGcRKCIM9mXNEkrTLozHqo+WKM5npHR2mOg3EZLrCFcxx+esyhZbWG70hvgaS4QQPhi5xuQsb/NOXF7hqLeF2gyYTbjKoMOyfrixF+8P9Rw/n1PicBFqSaxalIsJsWVYAc1ItZrRQLluhW2j2S1oG++mlhRcXVzUkHinGfvDii6zDFc0kFShsNhvVOt0KT046PajVqNWTPASCbRbQZMKtNtJmJV1uSyRoCAfXQEhJsVdlCtDp8aXiepebcnvFJMt6Q8lSOZyKaQkiks4qEPwcR3yJr3yew5tXKa6KZS+scVCnV8p6EG9CbHCe3JCfFWnOqXUvyeHnN9TziOfGW7/ZvP3w4PVfdZ++9/jLv77+2Xf3Pv363idf3f/4m1c//vruR58/+uLPN975zfarr2uSFWN3z9g9MraOzI0DS2PH3NzV9/bNjdkPOBpZvG3q7DK1MRqrcgiryhZY1zvUnpTIEmRLQ7o0JItjvDhCCz1DdaLPtFBXFKWNegRx6skr3BWlVpmwMF4KKeZjg1mzNqo1p+3mTrc5a3Z3O939zfb+oLHXH+11gyG7FUe8Tn1/u93f682uTTaPJqPDiSkWO3F5zpRLxJoFfzlV3u57Ag4rDBgIONvMp3v1FZXiskRyRqE4I5OfXOed5HHPKkQ/WFh5bnm5NulkCzEPQwRwOBZ09Xc3PWnvCqA+KZBe4QgX+YJLG1w2EQ1WG2fkQGrroHXnlfx4ZDZREQMWMuJ+AxIyoQEGCtJIiMU9FOokIS+FUoQs087HWxUFQ86rlEJAc3VpaVkk4gKak0Lu90XcJYzc0AKXZVx9xp8bdMwuq4mAnARsZqF8JZ0oxHUWcgND5bTh0srSukwC0hjrtkTalereNTWJ2r16X9iqt5IMjZ1fXbjKXyUxgEXVGlisQVQiufDF+YuXxNKLSvX35i9dVIpEOHJVzNlggfj23otizQ/XNs6Aar7HlBzVreW4o90uXLury+Ts5Wx2UMtutfTV2lktJC9UHn/938d/+Ozowz+++slXx+/8W3LvlnV6WHr5Sev2w8LRq8beLlTr25vTcHeXKnfAdH3DF0EjWVe+5WvMtt/7/Qff/a/3vvjb65///fFn/+Pxp3969PHX9//wxSv/8dn13/zXg3/9eJ3QD+/cOrx1VN8dNPeHtf1BbXfQORjVdrq1vUFpf1A+GJa2e/XDSWN3WN8ZlnbH5cNZ/XBS3xt090alSbd6MCvsjpr70/zWZvNgKz/r17bHJ15//8Hv/vAv7/7mjdceHV2/t9U9HMY6uUAzmW8XisNipp00JJ32YtDXjtAZR7ye9uV9rpLfVgkFB7nidqMwKxen1fy42txp16YtY8pnTvmcCXesGvUXg8aoxRQxWhMujc8QqSUjpXgoH3Yl3K6k15cMxEvRaCViTNiJoNGV8hMegzXkdIXdtMPAOvQGJ2326hUGSOujMZcOocVWqzLsVU/aoXwxqrXoCbeF8dq1ZpZ0O6V2s9JtVdpNCiMLWk2wxyEx6sUGwxrLrppZTSRIFssyv8dcyJkiCXe+7M1XfcWWu9jwl5qObNlVbvibjXijlmw1E7Vyd7N6MKkfblZvjRq73YLFih208zud4uuPbr1871a0lh/sbYeKJYXBqnb59eGkOZayZTLmSNSfyITyxXC5EIpHWunYLJ8Y1SvT8aCWitTC3lIi4gz5KL+X9ngAo1FuMdHBgMHp1NJ6Ba4HGauMtqpJg8loc9jdBo/H6PdhZhNqMMCMAaIYLcmoKEaA4CKUEkE6CYyKYIyjgbhaaFmlFKCQnMGlJCkCEDlBCSFEAkBSEJKhMMyQIqVSCkIiDOWjoFyHiFVqOYgoUJ1QC3BVGj6IaElKBeuUsA4iGQAnNRgmQXRSFEMZBiEpJUZpCBZlTRsacE0uu8gVLMqhZZVOTlkMsWS4UTeHQo5IVKU3oDZXdTjuXzsK10uhUp6j0s6LZfMC4TKfKwPUKEtLQPAql3d5Q3B+kbMikMpxWkJRSpbR6kk+Cv10mRcfTA4e3F9V6/gQeZ4nXBSLJDD+s8UNwGS1BV2YwxQr5Qq1HGwz/WRu+cLyusPvvczdeG5hA7W4XOHwslopV6tUCHpqQzinhkCLXQhAXECrYDDS7aQcdlPQgzosGiNL+vwrIAwazaswyiEoWzxk9Lopt5evw1CTNVOpJGpNjgYptVsQYzy5zDu7IX6Bs7GkUZ/aEJwTiLRm6xWINlT6HNIuIJyoNyW2+NFQBgkW103Jhx9++cZn37752Tevf/Xdg0+/evjxV/c++frBR988+Oib+x9/c++jr558+d27b/7b05u/UMYq+uoOXd9mqluG6rahOmNLU7q+jZeH3+OopfGqqTtlG1Mi0ZhXEOuoaQ7Xi20BntVraY0cjbGtPLAUe0yujWc7Wn+GCqRpi8OGAEGWury2roKAmMNg0GlzheRkb9DbH3Z3J43ZsDBp53uVcDMTrGf9tVx7u+NwsRYUMpuoxnbfFPWuifkLUt4VtfK8EvixiH8V0v5obu4cj9veHwfDbj9JeAx0e9zJdut8GFLRzEWB8Pzaxg/OXBXh+my399NL81elwu5+P54JWmnCS2CRsL++1Qmk/RyV4qdrnKtSCUcuv7ghZIr5aH98To25G4P68Y1Mt8dQuItE7QxiY2EXi3gY1EnCbkrnozEvibgpwEAp671SrllSkMg6CklR+Mri0oZMKUaQlwTcH3BXORTL1eGrsBq2EDanyUSiHlLnNdIGWmtkIAxVrmzML0glapK9sLy4plGqDTjrMSbG7cR4ojJSiVwwnPTilFYHqxfXlzkyLqrToFqZQsnnSXgiqXBudXlZrT2tUJ5YvMzTE5TbGQ+HQ5mUs93/2Ybo2Q3BokYLhnzZ7Z6tngpsDtovP9YVS75usbTX7906WjWYTpy95Ojvffh//b9vffGX9/749198/penH35184PfPf34y7v/9vvx2x/svv0ve/fe7B/cv0SaX9SSK44gGCl4u/uZ4WGgNzN0Rli1iYdTWm+Ea3OvO/0rJuc8bbqIMKcA/Dmp9gWZ9jnuxs03ngxu7Tb3hq29YetwUtsZdvbHxZ1e+XCS2R6U9ifl6WZra9CY9quzQXrUzUwHuVkvNWllh830oJWZ9sP9ZnLU8XUr8WHH36qmOu0TW7f7N+4d42FzZpBr77TAsNlbim5u94mAw5B0V4elTLdoSHu6s/q1/ak37s6PC4lOzpENR9vlTDsfa6Td9bSzFgu1M5FGRp/0G2M+TyYYb2VSzZQ37rJ49JiDFjooJuYyRpzedMCfixjDDqPfYo5ZdQEWdNKEz5Sr56LZKOW22CJe1m1kHBRrIxw+g8VBm70mu5txWKFS0jAp217ZL4YLLqEeURoojYHBXGZH1CeyMETIY/VYS+3GaDqo1svZSiGUi4fKWSIeMKbirkJe6zZScZ/GYde4nCKjkWexil0eXSKpCoXRZCZSa0VLZVsmnWi24816ql5NVUvNbml31HK4mPuT9kGvuDWu3X/5WqZZ2Nwf7u+Me/V6vN6wJ7PmWMIQTxgiaUM0rU+kHLl8oVwuxsPleKBczA6no1I6Vo9H/G6H2evRB0Os1407TGKGlLEGQG+U0Xo5ZYRYO2y0sy6Xy+2xWu2kxaozmWDWALMGLcFAFKshKSGKcECID6BiLSKDdVwAmZdplhTqDQDkQaCAxiUsva5SCyFIAMFiAJLBKB8E1wGNAAR4Wu2qWr2i0vI0IEem2lCBcgwHKUqqASUgqCEJNUHIER2iN4A0o0BRGUnLaSNls5EGq5rUY2YrbXVJCXpOJp+XyBYkMszptKfzuc1ZoNyEHS4NyQJGm5gwICaXMZxCHV7G5Wedzg0AOMMTnl3bEKjlYkC1JBRdWhecXRGcX9oQqrQSGFsHII5SJUTAZUD1zAo/3Opee3hfTpmEELaqli4quWtq6WkBn7BbXWE/4/OybneqVkbslufmVs4trIWyoVA2dXZhfVWuXlSCiwoAt5oJI3tBJj8n126AxJpIhpmMZr8bNZvMgVComArmYzozS7lcczKZkmGvqNTLOsyViRmDHsBsWdaCpN0eK2QDheKcXGMOBEyh4Cm+8BxXcnZl46pc+SxfeJIvWgAQPFEyVwdnRLDC7KeydZU/Y8pWoVBh2ZG59+Hnj//49b2PP7//8ZcPP/nq4Sdf3/vk24f/9af7H317/5Nv7/3XV08/++7WO7/ae/kxlm5Za/uWxo61tWNr7thae672fqB/3VIZ/uOqDAnlrdUBmmmT6doyqpfaw1dxvSaYXcStFwDzeQXzkkB3cgP4+bLixBXhD+clelcKNjlYFHWRzGWOQIKAXiulR5TVQqIz7K4DqqsC0QWB5JRA8czi6iWN9nsvnjkvEA2v73o9RrcO8ttNm9tjazQgw7BVlfKlpdVzIvVLKiBaaz1/ZeWMTNq7Po6GXG4KsRnQ2riW6BYIry2QSYq0Wp5E9uzCsjLorexv/TOfL2Pwzb3NRC7kMNAelvKH/JVxO5CJcCHtD9cWVrRSnlZ9ni839bqh0c4lkIlubrVu3Ul1OnqG8jG4z0h4jZjXgDkI2EYAfiMRMRFBGgzjUABHfSaCpcGra/NLGrkIAc/PLwoAVEXRZ/i8n26sCmk9j2C4FCmFVCSoMMMaGtQCgIpGFBZYRWvFK/Pnl4RiKaq7yuMtawEpSyhterxaZuvNeRyRG2khQ8kRJY6jZ9YWV2RcCocoQKVUii9xVgRSyfzi8poWfkmqODF/5QXexmWF8qRUoPa6Woc3n1ld/gFn9aJKQ6bStb3tYKMeHm237r2JlauxXju/P6sfjnGn7WeLG3MQTUayYnNYxLq4KLuEshdZ1xxpuWxtoi4AACAASURBVOT0vkAxLyH4OS24BGJn5RqJyQcE41Kncx4lLsiAczpyjdYvquHnBcp5kl3F0Odk8nMgIdL7iWDC1+4meoNoux/a3CxPR8lhvTDtJLvlzKCe6NYLw054sxIc1NztcnzcifYbqVE32aoXNrvxbis+7CTHreS0lR7Ws4NWbtxLjjq5SS8+bBd2Jqlxv72zfUIRtFpySYnfWNtvpUeVKzaosNd9+PprUgu9ZgIjnURkUBD7KG8p2BjWZC6kPitu35wKXaS5FLv35mvGdIDIR+t7fVs66CgkIpW8LexxxFyhYiRZT1gTdtRBQC49x0JonAzuYo1BmznspH1m3Ku3h62WgJX1Wmmn0R7z21JRsZ6kfXarz2x0UCYnbXHTZi9DufFM1t5KMsct16OtxMOdeL8XsPsMEIvANoPKZjJEwkIrY0lFsvlIspkLNnOefDxRTB/d3X/7/ceBRibYKU2uj/buTkO5cLiczTdq0XzOmUsZoiFXOmVJpphkio6HWb8726hEK1mRHpEbScBqjCUC/UYJtZCTbmWnk+3WU9NmqdIo9Wb9UjtfbmS3dqbFdrO+PWrvjhO1qjuddqXT1lDEn4rnG2VPyJsoZ+ujnjfgDPpcRrM+lEp7U1lDKMj43TySXEdpwumlgkEJpdc7gsFY2hUOsWazweY0+wKw3qTUESClh2mjEsVxi01OEhyVVqzRaREK0NECEF3VQlwQFYKoHKM4GLamQ4QQwNco5RgGkrRKh4khhKeF+RDE02rFalCiAtcEYq5MIURgOYkDOK6FYJFcpsZRgKGVGK4iSQ1BqglCQNAivRkyGUFSL8MoBUXgeiPA6l9Y53NUoI41Wv0Rf66Sbw8dmcIGqeepdRwVvKZBRTpWYXIuaXUKgpbAyLwKWEXxc+vcJal0SSq9wBWc44rPcgTrcrUMgACSkiHYhlTJU6t5CPrcAi9Ybx49eiBhzErKINKBy7Dkqpy7IJcuqNR8HbMI02sQDFhNEoyY40kvrvGtkSgTjqzK5aSOWt0QqAHdqkq+olTNqbQXpKqL62KpFqTtVnssgnrcVCxmzyY8qaje6wX0+hWtWojh56SyZQS1J0JsyK3zeKWskXJ74uWCPRl9kcPX+8OBZGpRoXphmfviCndJDTwvFJ/cEC9pCDJV1xcHZ+V6mTEC+fISe4oKZzXu9Io9e/+jrx59+vW9T75++NG3Dz/59tFn3z3+4q9vffn3R5/++d7H39z76Js3P//rnXc/2Lv7QGoOIdGW0l8T2dMcNrhIBi4irjNq0xkF+RMR9JM1xQ/mxd+7IlV7M2uMUWqxzRE0Fs/Pa6gXOMB5PnZJxlwCDAu4TWAISxmP3hsDGaOBol0G4zyXjxBkxMbaSG2jnmqM23IaU2LUwrLw3Bz/p1cXM/3hz+aWrqqh/o1rXo/Fi8NRl2Vz1PWlw7Z4CLLblsXCUzzRz2VAfnfnufX1BRTqHW76wg4rCZsNWLZfCvXyTMweLCbEsFakVp/nCpF8Kne4/zxXyoXhxqgej3u8RipowmMhRzYf9cc8a4DqmdVFKaBQwciGGs8dXE/O9q9ghtjssPva/Vi9wRK6AIvHTFTEQnsNuINEbTjsYQkrDtswjU0HOFCdFVLSauHi0pUljVwAg/PrPB6C82jqn3nrP+GtihlGQLAcgpFDkB5SWxC1TCk7v7pEQko7CbKQbOHquXUNsKTW/uzK1XkVoDYa1zHUsjnwbI7OKmRLGLaoI9Q6rZHCzi4uCaQSu05HqKRKlfTM6sqGRHZpYXlJCZ1RACfmLq/oWbHNrfaGqVw+Mhr89Mq5i0qpv9fx9tql2dBVK7vHk9prD+h8Ojls1LYHmXE9P2p78znM4UUdXjgUQxMJYyJhz+Y91Yan3Er0RqFqLdroVmYHxeEo198s7W4lp4Pazri4Nezt77Z2d6ZH+3TA9/35OTwc3jreobKh8zh0Uq6aIxkolYpuDivbB6Xt7eLOtDId1HYn1e3N+v6wMOs3DndKO4PG4aywPaweTEvbm83DcX170D6YlLYH9f1ZfXfY2R+1tzfrO5vl2WZ+1q3uDErTQX1vlpv029tbJ6hUyJCOSNyG0m4rMSmRWUf9oLdze8uWCSvdxsKk0tppSyJ6byNZHje0YWNuXDu4fZ3vNC3b6MHLB3AycMVj6hxtazwWmd0SK+bsEQ/jN1kTNm/ODboxzMXALr3YhGEe1hZwmPx2zG3AnYwt4Qrnw4agDXMbSadJZzdbYzHQYiRcespB4lbS4KbsHsrs1eMutF317dXcu3XHK1vxN67nXr1WCaS93ngI9ZhIv8OTTa9bWCAZTnTLhUnNUU+jUXe8kNq+sfX4N4+9nWxq0rrx8vb7v3qUrKYijcz29f3hbPjmW48LnYorHQ+W8vlmrdhtFjcbs+s7t1/eP77RPd6rjnupcTNWrUQAO14tpyaNfKdabOVinWpx0Os5Qm5n0FltlNqDfntndOPJnUfvPbn76OWDl28UNtuj492n//JeqVeLlTPd7ZEv6vV7nWaz0ZNIxst1JhCgfL4NkuLSBnM0ro9EhazRm8r640m712u0WdzhoDUcRgwWNUZBBKUhqA0AJV1eNcOuqyCBBpXrCAVOrSi1CzL1ghxYkKo3VMAKCC6CwJpKta5UbKhVUhgWagEBAAA4gRroDa1GAGiFSs08T6TGKCmG8FFIhuNqAhdqlTIUUJOEAieVOKUiKKlOtwijazipoRkphGpwmrJYCZYVaLVneAIupBPpSMDo1Nl8kN4uREgOhHPV2LISWFFol5Ug5nCvahA5hnPkknUQXsHxFQ3w07nl8+vCMxzuGZ7w7PqGEscVOAkbzZFszuR1m3xePoT9+CrHXWsP793nsxbAZBGS2EWt4oxCuA5qxDqUj5MCiq72eqdlco7JuqTUXJKIl+WqqzL5OaFoQSRnDWZPJGYJhwUwekGiOCuQrStUpN2uNZrVRrPIbFa6XfZ03JdLM24fZjGuQZolpfpFkWheCziTEcbvBCwWKcNqzVbC5WIioRcEKp3TZwtE1yD8p0vrL67yOaDuJF90cl3EASjEl6LTzXnILLCFNM7UEuniG1yrmGuJjj3+41+ffPrNax9/8/ST75589O2d3356/MHvtp/86v5/fP7kj3967ZOv3/jyb0fv/6Zz/eXn5sU/Xtb+iIP/gIP+hAM/y8Wf52NnZfiiiviRSDPHuoUmv8wawSLFdYMdCkWuohiZSIlNDne9H6hNHY2ZpbVlaW07u9v6TBV1BjWEnqVwh4V9YXEJRtGkVW/FldlSPDuqmSJOSyQkVgMcgfS0SLp568bJDT6PwHvXj6x2mxEE/HbTZNpL5KPBfAxzWsVq5Xme+JQWKl0/PskTSHGq2W8G/TavAQ9Z2VQuHMoHLF5DopoXQ5AAAC6KFe5ms3vz+hUZsA4hOIl59FTQRMYthJdCDZAa1iov8ATPczhClQJACC6qD+8eODu9Ob3VvXVYuHXXnc8TCGSnUBsBWmncwBBGQmfEQBJWn1tcwHDIQaEWFLDptGZQub64sIagy0rtz+euXFKqr0LQj7nrzwq4Sxh2TglcUWsRHHIwiIeEYVD54sJlE6FzkJABUayvXOWB6AquvwCqQbeDjEaAQNA3HHo2+7pUylZvhdqbhJHBNLJzC1eFKoWVIY0kgmgVF5cWhGLZ+YVFPkKsENSJ+fNsvR7eOnJ0ptZu396o/tPluSsQZm029aWCr1agsjG20wnsXZPHfL5WNjOuR4eVxLCZ7FS6B7PG1qi5N20ebpX2BpWjcWlvlNkZVrbHhe1hcX/WPTzKzaahYS+9Oy7sjzZv7DYPJs3DYfNw0NgZz2PoP3C4dDw2ubHVvzbpHW8bMonzoPr7AuFl1qqK58l6MzIZ5Lcmtf1ZfbffPZpUtvrNw1luq1/dH5e3NmsHw8pOt7U/qm73a7vj0qzf2J9Vd8fNg1Ftu12ftWuzzdr2sLo3LO+MarujwnSztT09YUk4Ct2CJxkujJvZfjHRL9rLgd2Hh/Zmat1JpSeVyY2pNm511uOpbhFLOCLd/P6dm2qPS243ZTo1JJua87n06fiG2yx2muOlPBtx6ANWQ9wVrCU0dh3pYlArDVoZS9TJ+i2U14y5WcbJeqMub8KnD1rNIbvea4GtNGYx6KwG0qZn7LTFZYaNOswGGy06o49JZmylhL6e1g+qjt1B6NphhXRToUpaZseomFMf9S0whKGWa+y2tl7bmtzec5XiiUrq1Qc3f/n7XwZ6xdxO9/i17Td+eT/eSEXa+Z27N1p7/V988DRUSftqmeKwFS1mHbmEp5jI9cqHB+M3X9374I39375z/OmvXz46aAtMUKiUbJVLrUqpU842iqlyMZfNpgPBgCMU8mez1V7n1TcevPmvb2/d3X/vd79Oz7qJYfOTr75oDFrRYnqwv+WLeb1uq82q90SDuWotWy2XqzWtXi/SM5542BcNSwjSHImYfD7WaLLYbdawTx/wgwaThtSrCVqEYlwdiTicSqNZoKMVBCMnSQGm40LIhhJc10LrMLSmUq0AwDKKrAHada1KjEJiBOaDAB8EdCxNWlg+qBVoNUtS2bJKJcMJPgwKEVCEQUIdxFUp1uQSEQLzQUgMIAoMFyHwAghsYLgSJ+QYBlK03mohzKarUvEVvkBJ4CIcW4cxEalXkmYYNyO0XkNSqMmsM5jUetabiaI2k4hmV9VaDYVfgrFgpcGF0J/Pc85zxec3xFeEYgVFKWkWNNqdiQzr9+AOs5AgntsQOyr1zs1bYr0NsdjWUOiUXHRaLlhTK1e1qstKxVmJKNmqX0EgeSS8CAEXuMKXVnnnuII5qXxBqdRYbag3yITDUsbwc574BaFEghOMP7CkVCMWu5Bk8KDfk89YknGFgUId5iUtqKRMywh2TqVSG0gxrhNTFAfF5UYLFvR5KhUBaZOQJks0uQIiP1lcenZh7aJE+TxXeJIjnBNpl9UUDzPPycDTSuiUSHtGBp0XQz9aUF9UO59+/vdHn375yuffPvrwG3e8RUQKtlLbHC0kJzff/fP/ce/jL59+/Ze99/+1/so9nsFNJ1uGVNtY6DmqI1tt7KhNfN2prdD5/poMLQx8vT1nawdL1E8BtDicOA/q1IEI3+I1tidEZYgUB2RhQBf7TKlPxoq4N6oyWAgSt5mpk3NXEAhImBg7piqXUqVhw1+IOnLJDRDgiGQX5ZrRq6/+fJXPQ/Far+2xGfwMHrKwubjP6zUEEwFTwCtSKc7yxachXenuyy8JZQJQx7C400i4rbTfyJhpnEIghUgQSKfXNbAEwC9JtGyzHp2NzyshBUozOO5kcDsNWwiNhQDNBCiVi06tc0+uc1flSoEWX4D1oa0DIlN6Adfb+jvF67dtmRQBgz6ScBKoncBsetrJ0i4DReng5y9dJSjcbyDcBOwjYYdGzrs8xwdRCUlfVktXTIzC5f7ROucZkYDO5NlU1ppOMwxmQdReHAJUojNLFw0k7KIRA6RcW57jA4iv2qreONq8eXPy6qPu3fuZ7aP0zkHp2vXM3kF6vKVjKZ1SMbe4KFbJMAwkMEimlp/mrEoUqvPLSwta6FmB6MTS3PMKxc8V6n/gcEWRsL1cPXH67I+5vO8tXtQlQ4XhZrBeDYy3Cnfuw+loctRtHG2ltzvFnX5p1m4fjep7/cbBsHE4beyNWsezwv44sz+oHIxye4PcwbR2uFM6mGX3xsX9YXF3s3E8qx6MqoeD5vGosz1apOkTCytYNt27tVc9HLYPx+Pbh1vXZuZE+CUA+b4af5bSU/VKbm+rf7zT2Bl2r+1Utvudo2lhe7N6NCtvDxp7o+ruZmN/WJr1avuTwrjX2dkuTYfFnUFy3Chu99KTTmZ7MzRqRMeN5KAe71YK/c4JJMZmW1EiqDen3d5KzFZJK/zU6JV9ZyO5YgZSm9nxtYE953fWoslegU46/K1U72Amc1pULnOhW6ey6dWAuzDuAmH3hpW1J0OEW0+7DXjQ4inF8KDZGLIoLbjAiEJOivaYWLsBtVKojYasJGCjUSdLO/WU16r32ywui85EITaWdhrsXoveQbgDFGOCaT8bSNmCfjIUIBJJUzDK1HsxJmJODCtSJ8YmvUzYLXcY6oeDm3enb//68dP3X0/VU7lm+v7Dm++9+3qiV27f2f7337332z98EO8U063y3vVr7ePZ2795O97JRzfzxy8fjbfGja1R/9r2k7cfNNqleY1ARGhFjJr168qVOOKxmhL+RC4YS/jcfq83EPR5nRGfOxAJGr0e3O5lo4nJ7s4bbz2M96vHr7zS35pke83WdMR6bYFsujfbCicjQZ8r6HN4Q95AJBJOxuKppFbPCinC4Xd6vU6AYlinR29zGEx2xmAxut24yymjWRHO8BBcoMN5OkLncCiMRj5KyVFKpsO4CLwCAWIcE2EoFwH5MLQKg0soJCQwIQpuaJRrGtUGBHFBGGAogCV4EMwHIBGo5UEqIaAUIeA6DHJRQISCQi2gBQEAgSSgVoIAEh0qwdElFFxFULWORGg9rNcbA16V0fASly/UAC6nx+Ly2iMpVyoPGm241enwee0hrysWxi22cDoXqJfggH0DI3iQTkWT50E4UK7SvsDPFlbPb4gvcUQX1nmww6YPB0GTRcEYjMGAJeBS0tRpsdJaLPdu3pYZXUrWxEF159SysyoxR6NZVgFX1MC8TM2F0H9WSWRmo4yAX1i8emaduyCWzQtF8zKp2mACjBY66L2qA59VKE/JlQqWMkciIh1JuAOrOkrE0oTLBjntIpYErMYLcoVYb1xCscswZAr4lQb9KgIvI7qrKnCDZQBvQGJ0nVdAiMsvxLEzvPUX1niXZPIXhcILYtU5jvL5RfFprvyqVPuiTHtBiixC+mWQuQwbL+kcD77464NPv3j4+Z9v/fL3g1tPfv3d//zln//++mff5m+/+tY3f733X189+fJvW2/8ov/wARzJGwpDb2ffUJ+x9RlZHhOVoaE7obOd71+RamItfXmTKA0UkfIpgJS4vRc0kMLlFZg8TGWMFgdIYcDkh4bSSGCK8DCHwZ9CDBaaxE1G4uTqnA6F0jaTj9YFrGab2UiyOm8+JUKQdblyHkInjx+clqg4cq2JIl16zGkgbRRmQBQqKQdjcNrtFahVLwmkp2EivHPwohwSkyxFIzYKsbO4x0hL5RKBXCFWSC3RyJxUvSrWPr+hJGotZ3fzZzy1CKDMLOMyEA4W9eh1HgZ14YBKKXl+bf1nG+trOlTE6OVWZ/P6jdhwogjEw5Pd2u07znTKgGMuAneRuIfCjTrAiiMeWkfDmpcuXSF0iJVCTBRkp2GTRj4/d5WH6FKdzc7tO+NXXx3fvP3PXP4LEkn/tVe6d25Ut2YERVtRnY9ApQremY3LCKUyUyAJKhcWr6yA2g0juURo103MIkFf0qDezphMZk5L+C8J+BeEYrFKrlOrLs3PCeVCQqfBYPWGTPjCyoJcLj87N7cBYeclyp/yRed4ohUN+MzcChyJeWqtE5fnnl/jvrA+b6tks4NNT6MW2DtI37pLFGL57XH9cCu/P6jsj0r7w+q1Wf14q74/q13bquwPu9e263vTwu6odrxd3Bs3r23Vr22Xj3fq13Zax9PK7mbtcFTZ36weDmp7/fbBQKY3nlhcMDWLzaOtxFY7v9UpTprlrXZzd0RGwutmt77QTk+mwW4zO+tlB83ytJ/sVgujZqxTTo3asW41P+5GuqXEuB5tFRODRqBdSg+7sW4zN9kMdkrhUdPXK0fGTf+gHhnWs/16tt+ojvsnMvlwtRM1RVlzxpbqZOzZqMCpaV7f9NUyMhfrykci9VSsFLdnPLl+0Zx2JTdzOzd3VQ6TwkJdf/mGqVw+bzG2phNjOLhuZ9iYx+oyoTYcdJHWlA9ys6awDbZSPBaWGiGdCYeNpIJFlaxOZcC1VpJykW6/EaJBKQPRToPRY8bMpMFhoFxkMEhW4maQVhEeNp321jK+SMDg9Rl8YYs3aMIcFB11arwsGbLbkiGNnagM8zcOuzsHo62DSbdf7o3K2WI4lgkkqqlCr9Ld7XW32+lOptLMPXzl2uTG/m9+9+/VWbUwKr/x1sP9o63x/mz3lYPX/+PJ6LCvZnSoyUTYjMlGYnQ0goPGw5d333zjtdu3dnaPDzqD3rVrO1vjXmNQzzeK6ULBlUj50rl0qeqIpVCXJ9Ood8dDdzjM2G3GQDBYrjI+jy8WDicjgXQ8ns8nq6V4pYS4XRK9wRTy2sJeGU1hRgtjtmEmG2qy00633u0FWbOcMMgIvZJipRhB2qyA0cQHcSVCa3CaCyEbIERZLBDLcLTAqhZYgDSLiHYdBnigZkOtXlWreYhuQaHh4ajWYpxXg3NiFVelWdMoBRCwDkFn5QoOAIjU6jWpXI3iKhiVQrAMhiWwTqJD52HtFRAUo5RcR6tImnA4lmXqsxtijkorUGmvCiSOdKE+mHniSVc8bgsHPMlQOJfh6HRrOCmzenRONx9BVATFQfELMECHwzLGeF6musiTLfGkp9eEcofHViwyiZTMZDMGgwa/Q4gjpyQKa6Hcu3FnHiSWNJCQpE/LJadVYi4MClFsGQAgvVGBUc/wxYsQwiOgKyL+Ap+/IpOuyGQbCqVYhwlRjA0FL8DgPwpEL0qlQgz0JOKw0e6rNNfMVqHVZI0GVAb9KoAAJtMioJLR5AoCvwAoDdm4xmZZRoALKuUZsYJPkRs0pXDYzsokiNMjJbCLgo2fL3OuiLWnhYpnltbXQAz2hdl8TWoJnpEj/lrfWeuusbZTauoq6Xn82V8ffvLl/c+/3Xn/t+XX3njnT//zyWffXfvtZ6mbrz398rv7H33x+Ku/TN7+VfXo1jpiREMFhTsti1TAZIsq9ISe9DxpgyOlHyxKdcmOvTqiiwNttHpapZM7XJdlWsgbE1lDlubM2NimaxN9bUKXJ1JPYU7NkO6wliZpQsfQ6GnOMqxD3Azl1zNemmW0kFzMNficPBBelGnmEbpwfHxWCasgyo4RPjOzLuChCOIxELBGotMzMr3likj67JrgIkIldo9/uCYT4bSR0bkJxMniXguzLuQuCUVqQB1KpbV6C2Rzqp2+wt5Rff+QTRQ82apBzxpJyEEhbkbnImE3BqiV0n+8cHkBQmaPHl57/eH1p4979+5sv/1W/eiue3NYunnLGY2yOtREYU6GdJOwjQIsmMZBIDikPXl5AdfhZgpjacRAw5RGvrg0L8JJkcF0EUUvorozGvX3rsz9s0SyaGSek4nOi3hatdIMQWYdJJZyL69cYki1FdfgCvHi3AUpoTstXPvh+ecvSvgn19a/f3W+dHxLn0g8c/klPgTIEUyplCMy2cnLFzWoxkpCRhIUqoSnVq7IRYILV+aEOvIZDud783MchUpFYc/NX7EXi/5y48TF+efWued5K956Md7r2mrVwO5B5vCGIR3OT3vV/XFmu1vaGeS3uoW9zcJWtzjuVbaH2WknvzfITLup6SCzt5UaDwrTbnJ3M7w7yu5P09NuetQoTlv5cT03ahTH7eysewXHT6wsWurFylYvMKpGJ/X0tBkZ1UqzdqRVxZK54GAS67Xjm93a1rQ63uzsTErjbm1nWJn2m/uz7LRb3Z/mpp3mwag26bV2J8Vpr7I9zE/7lYNJetot749zs1bzYFTe6ld2R63tcXUyqM/GJ7xJ23hW6fRz9c1Ma1jNtCpck6x7ox8sxaUWHRAwptpFc9ymdMPRdkITIs0lT2Wvq/QYlTay0C1SydhLesZfqtgSMbXDbI0G9F4LYadQK2VP+NV2Wmdn1CwmYFDITurdNOk2UA69wUWZfSatGTOFjeVSxBuyyxgEsrKU06gzYToTjphglxuz2hAVqzH5jB6fwemhbE7S5GCcPgthxBEjqTBQPBOhc1s9hZjKxVpS7uGoWqjHhsPqdFK/dn1w7bi/vdcd7HTKg3JqUKqMy71JZbbT/v1v3/v4w998/e1H5VnTWok39zeP7+zfvHtw//HNp796MDse+UNOysJaXKatvcHoeFvipW6+98qrT1/beeXwjV8+efqLV//zo19/8NtfvfOf77/16yevv/v43puP9l65uXPjqDEarLO4IRGLVUtUyAPqDTqHLVGr4U4v6nS6UolorRJt1PL9TnXcB32+FYZwZmLhYklIEpTVbvH6WJcbMph1VqfBEwBZo4KgNRSrIWkpSmBWq9Jg5EC4AmeUOlwAYXwYV+CUCEEX5fIlrXIN1wlIkgsDKxo1VwvxtYCKIKUYZo8HIvnkuhaa48nXFCoeBIghiA/DHBiUIIgEgLhqUK4jZAgqRiAhjIggVARCS1rNZQjgYIQAxQUgvCpXn+cIL/Eka0qtBII3NFrE5Q/WuzKL05VIeuKxUDoVK2ekFKFiWY3RKqXYZYUSIKg5jeYUoOIb9TyUWAGwk2v8S1zRyRWu3OJw16rBbptNRm3JiJBAlnXAiyIRm8mO79xZ1OEclBDTzHml4rRMsoFAGyi0qgUW5OorUvWLPPGyWr2KACc3uIsS6bpStSSWCkCAC2g3dAjm9y3hup+Lxc9LZRc1CjoYxn3RwmzfWqkJbTahyah12gUoKqepBY1SSRNcBLmMALDXysGQJUgzB4DPCuXzALwIE3yrbR6GeCi2qlKfXef9fGXjFE/x/Lrkx6vcVcqEJkrW5lBgCSwAdLA5UgeTzyvwi7BNak8++Oi7+598/fiP3+6//9vK7SfvfPP3R5//+fpvP4/defL6l989+PDLt7782+jJLw4eP72wLnh+WXRKgq7awobKmM73uNb4zwUY35P50YYaSNTw/ADKtqWexEUtKrR65rWE2h7kUF5daXPeEpMna5pMW5Voy4K5BYiArU4NjukpnGKpk+srqzLJqoBvtRksRpqAtRqp0OhyzMm0F4QAn7K0btwRUCY1zTIIGjQxV5cXtJDOSWGQjIcwuClX8gQhYQAAIABJREFUtJfqi1rslEQ7fvQ0MZokqhUGAqwQYCRAh5EUSHkbQoFMIslWykePn7zyzls3X39979GT6f0Ht95+d+vOfYZhzbjuf3ezDhJxkgAkl/xofuWUAnQ0u+ZikUmkq9eO/J2RNJBydafZg2PW66UQ0IjBJhy14ZAJV1t0ai8B44DizOWLegI3kiiNg3pMSyiEVy9dkFDMOaH42StXT20IrqiBf+KszhMYB9Wd562vrCwYNConAnsZUsjnXFq6ZGVxFw5jCtHi3FmcYVYk/PNLlzUEzpHLz4p4vVceIsHgs/PnRKROTdMAoNbKZacWFqUQiGIIigAcIf/c6pKAv3F+YW5Ro/3h2uqPl1fWNBoRDJ9cXWKjCdAbP3H5yksb/JdEPFu94m1WTMWSb3M7MtmhooFkp5ocNiPDWmbaym01E+NaatpOT3u57c3CZLO8PSjv9pKjemZ3mNsbl/an6Z1xfLuf2erWD8etw3Fzd7O+t1nb7g6OJp3dwVUdfGJ51TnobB5P6ofD8uGwdjSp7A6GR1uZfhfP5O3Nnr/bKeyM2wfT0qzb2h1Vdgbl/Ul1NmztT3OzTuNwWt0edPYnlUm3uT8qTNr5aS8xbpePZtlpp743ym11KgeD3KRV2RrkZ4PCbFiY9k8onXipHKnmPeE4U6gEQ8mo2krceuV4787x7GhcbCUPH1yrT0o3Hu7s3h77m+HYIDt75VCf8puirsHRoDBorFmY1M7Qk03IDTTqsaEOA2WiUQtpzwRUDlrOolojvkaDSEAfSDrdfpvJbzEE9e6YzRGwGvys3kcRbhpz62mPGbUykBFXMojORrkDlkDUZfCYLV4z7aJxG8lYacJCUVYatzC026616HmMTue0siGPwM4gcdtoq359r3W83x6M87Pd2tb/T5J9P7eVIAhi1vZ2T+owrdAKpJjBgJzx8PByjnjIGURgQI5EIMAIEMyiAqWW1Gp1ztNpdqYn7Mzsnmt3b6v2ymXflctXdtVV2fen+Ad//8Z30T853xwct/pHnc2j/s69ne3T7tZZr7pfr21Vu3vNVLeCVtP6lACu+eFsQMmFvWu+fK+8Xkhxbs4f921sNfYfnztXgo+/++T8kyety4Mv//Sbf/jzD5//4dvC/b2v/vbbv/3bH3/3v/z+h3/+/Xs/fvbxH765/Pw9NhvaONq7ePqgfdArbnaE1ZXGwYgIRPFAWM6mvblVYX1FWM+GinnAH1ILAhoN8MspEy/SviDnC1LeIOr2McGYHEtjngCs+GDZh0keFy8LkSgaDBhpARO9KC87CE6H0mqU0OKEhsC0BKZnOa3A21lGj2I6mlp0QQYIM2MMFfAEVuITNvOYxTzvdBhwyEkSAEmBHGMiSDWE/f9jaaQIHYnqSMxEkTaW0bPMIsfoOMZA4VoYvqsxThlsBgghOMkXi/ORaCBXXO3v0unV+v5efqO2VitHcymnKEiREOqRkYBXT2ETADAOgkaR3zgdBctFHc3e1BrnrMCY0WZgxfrJyererlRYDVZWDRRk4YgJmzXYqO88upzAeS3rEbLpMafzLghaOMbuljQkpSEZLS3cAcAZGFpi8FnQpUVRFeBUQ7BLEm08T8dCXCw0DaO3AOCmCxjDYTpfWPAGiVJzlvO5Est4MkwkwoBbtMvSuNMBeGQtSc3gmLiybBK4BQyecUI3HegMTIzZ4CXZO0WQKgRbgNC7Rtttve2G1X7NZL3jgKcJEUqVlEZ/UQwtMj48nrsOUrcJ5R1Iwdfa3/zHf//qP/7rD//7f3//T/9y/P5X//Tf/98//t//8/1//6+rzz7/+r/8Hy//+d8//Y//7fDr7w5eviz19iB38C5CAbE1vNTjmgdotjnDhpdCK39vwLByR2oPiEpvDBFvW7BxO3XTgt0yuXRsVKkPfmkiHesdtrJHVnrYShnyRdlgHKEYv8DxAjtmMiw5rfNGbSgoBxRWJGDUYc01m83zR72Hz7uP3+u/9/7FZ5/sHh9KGLbmk9RL8yhKBnkOd5oZj9B7enn5++9tbuW60Xb+m28HL182d3pBjoqwhI8nEopgten0DoMDBlbKZSaaIWMZLetJ7hxGtwZ3YErNKxzPxjg6IZIJmUmIdIhFKNAxbXXetDp/pTX8Suv4e5W9/+xDNJYbEwLli2fth5ehTMrPkgmRjol8jGcCPBXiqITMEojz5uSEh2ejHB3iqQhPyaBtfPyWy+vVwYjWZDWhqFkWr8zP3EBRhz9kcAFGg1ohkAhLhAXcbNbMqKdCMhMXWA4F5jXTJoyYNFnHdUtaDLnrsLxhVOP5ygxJXVfPakjEwhAo5nQ5jDfUMzbEyWEo7nJqbZZpq1lv0t9cUN11IL9Y1LyuWVgCXTondlWtNXpDE6xwZWnuba32Lc388k5/bbcX63WLl89KDy7D1UL9dLd5b1A7321eDluPDtoPDzYvD9v3h93L49b9UevRYftir3d/2L886twfbV4cb1yMWo8Omvd2epej1v1B82LQeXTYOt8fPDraOe7M4q4rGm3haNi/GLYuBvWLYfvhced8f3h5XNjr8dVqZv8gvbtVOtltXQw2Tve27x91Lw42H51sXhzu3D/qn+7tPz5pnw93Lk+bxzvdBwcbZ/u9i6P66X7/0WnzaK9//7g42qqfHVSO9+pnw/zRXulwvzLau2L2Q836cmnF449SpWIgHBVBhfAUIkp7NdFIy8scVwyG28m9R/213lqqurzWWd056aWbmUJrpXfe/vr7l19988nmw8PCVqO52SgWV7wJHxEQqLg70lglo25AJkGFXFQIa4gKpHxCkAW9JJdWUrl4aiUSyfiVpFsMSp64h4tIhJdHJc7l5nC/wAUlIerlA7I/5pfiHsIvcAE3GxD5iFuIBii/wgYEOaaEs+F0YQWLBpV6tnXcbA3yx+et4Un98F7r4LR1cNzcOax19mvtYas5am+Mmv2jTmfYbh10W4ON0k7bW14LdNbxUsxViIH5IJ4L5nYb4UwYk3jGJxdblb2HZ8ha9OyTF9/89jdnHz76/M/ffvq7b374yx+23rv/2Z+///2//un7f/npN3/77cknT57//ssPvvt4//5g59Hhg0+ePf30/b2Lc3ch1zwYAcGw2RfAYlFvNitG41I0GVxdt3uCal6AAgEiEncIbsIdwGQ/JPtcsk+MZYKZdTYUQzwBB69AguJkRSEcIENeE8U4GclOciaYNOK0gaJMHGvhGDvH6BlmlsZNNAHSjIUiTThpoVg1QqoQGA66F53OJZdr0eXUoZCLpHBeJBX3IujSITjBsw4UNWGYjaUdDGGjURtDLeDYLIHpWdLMUgsAOKOzgiQHkzRCkbTb7ZIVJV8O1zuuwHJ+Zz9RKCuRJOXzWzk3pHicHjccDtg98h2HZQJ0LeAsHEwy6znA55002e5ozRMW+JbOsbo1zOyMlFyVCcXmQYeZZ2ZdWKTZ2Xn4YIohTYrEJaPjADjmdBoY0uqWp2HIIAh2r3/MBd+22mdc4IITmAdd42brtMMBCBzgdmMhHxvyzbjgm1bghh1YYmkxnQQDYWq1MknL1khQWksysSCseADRPQWASyw1g6F3nS67JJgo3MxgFoq8YwX0lKhFGR0nzePUJAzfBaEbBstVreEdm+2a1fKWxf5rmLQu55hS8xbC3Ya4a2bE4I3Osu4xWpE3Bv1Pf+h9/HX7wy/b7322/8E3Jz/8rfXiK19zq/HhZ3/5H//Pb//b//Wn//E/7//+p4tPPy52euWzYzCxovaksGybLfXJlQqzXoXXyq9oQKS4IXeGaKF73UbfdYnjsDCJuycxCUjmhPzGmJ1jattIvovne1CiyKbLuH8ZIjkPQ3MMOa7XLdqsBos16lVCkqjAMOtyrbXb2dFxdmd7ZX+//uhpuLoRTudEhFiWxSW1FseooCAgDovod4OB0DhG/3zetCgEiqOjn03NagBnzC0HKcxPY0lJsBg1RrueIOHM+tq1Wf24Dnxdpc8OTmLt3V9orXqEioh8mqOSbiYqk3GBCrIYbLdf1xrvmqxWCLbSwjypnHzyGzBddS2Xuk9etB6960kmFJoMc4SPxX0s5RYYhaPibg6EHVcX51g3HeSwEIsHGVx02VWz04Agztrt01bjDALNM+yVpfmrToeR5Sf06kXDvCIQIYEIi5jOtKSxqKMyE+dpDrJNLk5pKXrKpJnUTNgIeNZpv4u6VoanJkEeW5wlQgrmkzEStNt113TTMIN6GVLAkUWT9o5+yWQx3dZoZjDm1aWFn2sm5p0Wg8NxXb0U3dy2RcNXZiZumwzjVl15f6u214/12vnLJ6vnF9FmZeNkr3cx2jjbbz08bD883nw42np82Ly3131w2L43aD7Y79wfdO8NOvcH3fujnUdnnYtR7/KwfbHXfTBoXQya54POg1HrdH//0Ulj0L7tAv7OaKudHLdOd1sXB8XjndLZoDbq9S8G2V5DqVZLp6ere1uF0Xb5eK9yuF083sqNNgtH26ujXuVwq7rXqY76ucFm5WBrfadeOtzMDTbzw35qZ6N4uJ3f7VQPtrO9jcJge7nXyg778e1OereX3upesYeISiVWXfVkU9Ja3p3PK+EwZ5TsTEaW0h46KfJphc+4iSiDLfNKxkslRTomsBlFyihQBMNCgHtFRJJuJC7SSQ8R4cAATUY9aEwJVtKB5aAS97j83IKbtPgoys/5QqIQkEEJk+JKLBvJrsaVuM+XispRxbcciK4kcZGhZFbyCIyXhxWG8vJKWPHHvJ6Ezx3zsgGBCYlM0E353N5kOJGNRtLBZH7ZpAhIytc92GjuFneP6of32meP+o+eDM4e7Bzc6+3f6+/e2+qf9QYX24PT3tbh5u5xb/9ks7hdX9usnz+7f3x5vP9gUDvZLp8MNo53maTXFfCBsjtZWDl+eIGmAvsvL3/860/nn19+9pevX/72sz/+61+//v23X/71t5/87bef/+MP3/7jbx99/v6z7z9/+cPnT758/+zTZ5dff3787HlpdydeL+6fneGptRlOtPp8fDxOeQO4N0gEAjpR1giiQ/ZYZNnKCU5BAQU3ICkWThCiy7GVdSkcJXxBVAmAosdMsVI4SHgFA0FaGdHCCAacMRGUiSIsLAXJghQL2d3CHIWaeNzK4FYcASmSkmUbRmhQDPYrJpiYtTpnzYDG6cJYnvf5HQxngGGQwDieRWl6CQAsFOmkcScJWVBIhSIzBKJnSD1BzpgBjclJMzJC0lYag2QJdvtc/oCwknN5ovxyRoym5HAisLJi5SQ+FhdTMTrqpwJeJRpBPf6rBtuvtSat4nWFojqcu6az37WhN5ZMQnp9dX9kU8JzNtes3aqlUB0lReq93QeP1ZIEBf3edHLGhbzjsC8QyCJFLAqMwStbvMotwDmmtxkwysrScwA4ZrHNQRDsliwsY+RYJhrV4tg8jky4ICMvOHleSa0HK51FSVkUZassa0lc5YRn7a4pKzDmsN0GbLdMljtm45TDPu20jdusb5qt4yB8x2ydx/ElkrppMF3Xm98xWN/RGW5YrFftjl8azBMohy4X8XT+1xZkzMVPowK/XtQL/Cwn+Vo7l7/7y6Pf/nH7w8+7Lz4Tmlv6aD62dZbsD1uPnnWevVw9e5Y9uHS3u5dffNE4OOk8fm///ZeVowe6YEYTTqtYv8m/rA+l/04LAesbeKkPrrXJ3KZQ6jPlFlVss5UtorABpYrvOAW42EdWOni6A4ZydKYE+mMAxQs0QVHYmE5nctpsFkvMLfoFhicgDIZ8y9l3NOY35k0qjGs/ffnLJYvajgcYOu2R5lXzBIYs+xTYbvZHwojoXjA5fq22aIOJ2vnZ2zo9TlOrbjFDYymBTvk8as2Syahz82S2kp8CnFaSmUaQlfuP/K2dJVZi3EpQZhISExboAI+HBNrDkhaz5ZcLmneMOgvmNFPUFKW0nn2yGFyxpWu5kwel0zMxGvSyeFQgfRzuZUifzPgEPCJRLgSY0Kl9Mh3h0CiHRxlcBu2zExNWgpk1mudtZrMk6BjuFdXcDbtTCxNT6nm9cdFNwmEKDtDIzMKcSrfko7EQATFWzczcXbvkvavTzqrvGu2asaXJu7ij+fipiaPHVXdMqH3RZsQIyGTVv7U4aUYdMGjFQOu8VjWhVWkX5ye0+gmMvKJW/b1WdcegntTMvaldSB+eW33+v7t7d8yimwE0jcOtwk4r2N2oPHmeGB1zpZX64U7tbL9wvFs+2q+dDJonu42zncxeZ320Xdjv5Iet/KiXH26Wj/qFg379dFAa7jSPBvVhvzXaqgw284Nu6XBrfa/VPBtEerVfAdZXrLbV0W5usFE87qcH7dXT7cqw3zndi9UKgWK1cnq2utOvHw3rh8PaaKdw3C8c9mone/njnfLJXu1wu3tvVB3tNk/26se9xtlu7XS/crxbONpq3z+qH+5s3jtoHu1vXpzWjg82z09qhwe9+xeNo9EVvQ/PFSLpJBdPc4kVtlmNLGfcZBinogwdlYKp0Fopk69mkvlIfnNtrb3iXQtxyz5PIeZd868WI81GOlNKeFeCdJSjAxwb4Imw4E1HyLjiLSaoiCTFlGQxbQlIYFgJZSKlUipXSFI+BlJwUEQYHyeERTIsURGl1a022hXQjWMKIXkFye/mQgrjEd1ht3/Z41v2yEkv7meZiChEFNwroH5RTPiVZXdyNSwkQ/Z4IFtaK1YyJw8G55d7B4+2Ggcb3UHr4N7O3vle/bDTOWqPLrZHF/3t027/aPPgdLu01QiU87F6rdRtb2239g63+2eH2w/PO6PdndGgt7vT393aOT90JHx77z96/s1HvXeH3//Td7/53Tdf//G74dOzb//T7/74n//yyU/ffvjj1+99+9mLH798/3dfPv3ukwdff/z42y+OP3pZv3cSaJXPXryMlltQIC6vrEYK65DiIQJhPhy2+bw6RgB4CXR7zKLklBRS8brcit3tgX0RwR+mPD7SG8TcATvnsTIy4Q3CsmLEGRsr6WlaR+AWmrJzjJNlnBwlR0Munl8gcR1H2BgU5ihSljmPDxEkC81hwaCJYtUwuQS4jJALF1jGIzoIwgJDFggACdhGoEsQALAELbE4Q7pwQovBCySsI9AFGJqx2o1OFKFYM+iykrSJ4TU4ZZc9wVJNiKcC62tyKh7PrcTyBS3CKPFlJbtMhD1M0O1NJgDZ+7oZaN+7P4PigCgRkdjfL+jeMTlfnzEYvb7TDz+YR3CKl0EU1BEwFl5e3T1q3393hpCgUMy9mp5B0dsO2ywMaDhK5xZnKGIcha5arW9ptDqaMXH8jM1+y2Qcs1qXMHIRI6ecoJ4kVCg8jcDjTnCJJGYdIB1Ji7k6EE9rBG7CAU5ZgUmLfcZun3bYdSx122EbswMOhtFBkAoGphDXLcA1BcLXTIZJzDWJON/RG6/qzNcM9us6y02T7dd609tGm4b348t5MLr2c5XNJEUXWS+6VlLx8jjB87UuslK0p3ML3pglUx5ngrcIhV6rz/H+WzD/poO+irnvipEJPggs568sALNMKNzuDd//8OEPv20/f5/KNe5C4hQdfM1CoGstttRzrTbJ/CaV66LrTXS9A+f6rvwmlKncgCWktoPnushKy5koUtmi2etDWCYo0CzL3dTqLU6b1aRfCSkJjxBiCTdJJLNZHQBonQgYTW89f7pA0bQohTl62ePWavU0iUUlFgaMctDHeL0mAPjFjGrJo6QOD66brYzIBHksxGJRno54ZZ3NarfbKBoLFLMqF2DH8LuAK3VwojTa4xYAkWSvm4+KdFikQyIREmkviVnt1jeW1GNWs41wLhnNbxvgwec/GjzL9vha8d6D6sU9OeQJMEhCpEIsGeXIiIT7eCwoUk4AuDM75ReIMAkGKVcAdyFm7fTUFOn2zJu1s9o5PeSatlqvzE7dguE5i0mrV1l0s34KDhNQiMUmlyanDXNBnoiyKGPTzM1Poop7Rqeb1U1rjXN3Z+7MoODmyw8NOLKwOLmonV3QzPI0preZruoXnRTCESBJgAvGpQWzbn5RPakzTmL4lcW5V7VLd3T6OxrN61pNqLU7g/OvLCy+Y9TcchpWBlvBbpVrVbMXl0p/jymvrw82C0dbhaOtwuF27XindNCrH+0WRtvlk8H6cLNw0quc7zRPttune63zQetiuHG81z47bJ4OW2eDzr1h5/5o8+FR5WJ/5/K4tt35udX0Kye49eCifbbXeziqne22HhxuXhwNntwLtapifaNwfLE2GvTuHW9ejJoXw/bFcONiv3dvtHE27Nw/7F4MO/eGGyeDzXuHnbPh5sVB63TQOR+1zvd7F8PqqLdxulsd9Xvnh7WD3fbZUflw0Dk/qR7uX9EplniSjcYZwY+vrXsLOXdqTdw7aBQ38rif9WVC0VKyuFWKV+KVnUJ1txQpxrwrIV8u7M96kuuB9XomU1tNVtKxfDS9Fo9noriHFqIKE5EDxYS0GiCCHBMS1TJhluhsPpMpJKQYj3jpSCboiUqkTMhBkfbzRIBLF2LpatomoRY3jgQld8DD+iTEyylJv29ZkWJ8MBeVUmE+6UO8DOnlmICMBsTQamBrq04lgwsxX35vM5iP339+b/+ke/Joq9pZO784eP7Bw9ag46smj54eXzw+3DpsVXvF/E5t67h/fDISVjNTFLrAMVav2yyz8lpq9/iUDwSxRMQVDdtCwXhng11PN0+3P/r+8+Gzs9/97R9efPHy4acvy48On//wxTc//fDkiw8ef/b+5efvPf32w+c/fPzudx8/+ObDe1+9f/DBk42Lo+Bm/fj9F+lOV1jPJTbq2VYF8Xr4eNybWgaCfpMoE4qP8YccguzkZJfoQ4NRQAnAngjlCzsFGeBlgJUdtKhHCcTjwwJhPclZWVFHElaWQUQZ5kWMF60EgSsy4hZVGKxnCAsOQzyDyrJLlAwkYSJpLp5wCKKFZM0obMUhB42ALOmkCTMKqx1mmMHNKKxGXE6WYGSO4lmEIvQoqKFgDQGrIKcJwyBetAucDoI0TljtRA0owUUSsXJdSCwH1taFWNydTHDLqVmMhgWZjoS4TMK7ukwE/TpKmCTExx9/bmIFJ8Py4fBNvfmOznRtyTCFE75C9bbJLHlklEIMNDWDcqGNXv/h42knPusilwjqpsMx4bLPww4Vjk4h6LgTvGMHrlstN6wmNcuocGLcbL5jtUzbgTmrSwOiRhQ3osiEwzYGOO7Y7HoCsxAk6Ys6oqkxRdZInI1hLCxpYSkrS0/bbKjft4BiKhinfT4ngzsEUo3DU1aHASXvmAzzmGseBu/oTO/orW/rrFe1lpsW51Wj9W2zfY5V0ExxEhOvWjBnfN0RXFZqnUV38DbjFht9ubZFF9uO5QKVa95BhGnWLeXLcGodztRssaIrXacLPWusCCTzc97Ea2rgyu2laxZ0iZI95c7lVz84/eEJlHvd6GDzG1JlC13fgNYaRKGD5dtEqQ/mulB+E1+pXYcktLoF5TuO9RawXDILQcAdBEnaxxAEgV1dmtcgTr3DGvLJAVlQMERgyEA2acXAebPFFkp2Lx+ZaJbi2LDIxr2SzqiTeSouMTBgUiJ+yu9VA8ArEzPG2HL24PS1O5MoAkVlOiQQEYGJeeVFncZmNnAsHitl1Q7L7Pz8q1fHsocP2PXyldtjiw6XR+SiAhvk6ahIRCTag0MGo/aNpcU7ZpMBMI3NzL4+qbn3+XdqKQCvVLrvvtx4cOkJ+f0EHOeoGEvHeCbIYwqDBSXeZDLdmZsKSFSYRYMcFmBQl8UwNTfN+JQls1qlnprWzN1cmnptcWoCcqpM2kWjymxe9AlEgEHCFDqzMD0PGmQ3q9AIYtPNqFWgIN5WL941LmjsutsL03dxpHTxZNYGTC/OLpmWlowqBncuGZdu6BYwjuJwF0UiY1rVlFU/r9NPaQ2zEHxlafZ1/eKc2Tih1V03WUrHD26Zna9Mz97RqeZgY+tsuLJTT2+3+s8/jG0dKLVq/XS0+eC4fbrfOhl2zoeNs73W+bB+PqzeG1Tv7VfP9zcfHHTOtrr3dtrnO/3LQfdir3X/oHY2aJwNmxeD+vl258GgcNbbvhzlO9VXDUtvwFD/0f366V77YrBxur15Pmif7O4+PAq1qkqrmxueZ/Z2u6ej1tmgfjZsnw4b53vdi4P2vVHrdL93vt853u2e7G+eDjvH+72T/e7poHM6rB/utE4G5aPt6ulOadTvHO2Xd7rV0fbabq8xOijubl+BvGgpH4pHCb8fyWe9hYJnPe8e7FSXizE8RKRLsXQxGs6FAjn/2kYmVUt50l5PQglmg9FsYHk94okrmUo2mU9ki6nVStaTCiJeBg/w0rIvXk9782EiQNNuyuFjrB4GD/LhTDi0FgHcpDvh8SQkKSKhEgEpFOJlCS+N+0XU50EV2amwdFTmojIWZKPrYV/KL6QCwbWUJxVD/CIVkmIr0WAsSPoFX8pz/3xEryRveZjVvc5yt/Dyyxdbo437F/1nj/Y/++LFo48eFvc32FLkvd+8f//J8cZ+rbJd757s3n//4vFHT5F06OTZo3K/g/h9keL68PSgd3p0DXUuym6bP2yKBIrDfd9aLrff/8O//vXw+cX3f/7h4N2z0unw4Mnl8NnjB9982h7s1vvdrfPD4dOL93/44sm3nz7++pPLz98/+fjd1vlRsNMcvXiR6XcDjerq9mayUcCDXioWUdJpIh53BIOoP0D5gxaOB2QFkL14IMyFo3I4yfgiACPBvILxCsbKKCcIwRDu9RlI2kozJgJ3iSKj+AlBIXi3jWAAliVDPj1L2kXOQZIAQUA062JYkGMhUWKiYUiUIFpwMawZx3QIbEAwB02ZSUwHgS6KMLogK8s6aBphaZilEIYyYK4FDFSTyIzTYSMpWJJMPK3D0TmL3ehCXRSLCBLmCbhkH+GPOAUvH44zoYjKBlpRionF6HQCC/phj3seIa6viZVvAAAgAElEQVQ5kdzO7hLDzDhhC8vOAq63Fkw3NLZrWss7S2YjRpA8DWEw6Q1Mu0g5V9q9fLwA4jNWSIMzYyB412lZAM2TTvOk0zbrBOZd4E2recxhMUncAondsZje1ukXXBgkuF2cCIo84pXHXY4pAhmzWc0khgo85glZZM9tCDaIIuaTXQrjlBjILc854XkUvQs6xkEQ8Slc0G3GkTkAmLIBZpKaBxx6EltwOSfMwKQNuqEzv2OwTTrQm0b7Va3JqoTgyMqv5i2u+BqyXNQwHiyZncDZ27QMrVWYUhvOFpzxNFeovw3SbzigGYo1BhLwcsEcSKPZKpXbsMULtnjOHEvfhOlX1aAtmlcqXQPvbY0u1KxHJUR/YYCgTIVc34CyNddKHcm34VwHXe9C6x14fdORLL7h5KxrG461lmulZQpkxm2oVQoANOflaIJA75g0i06LyW5eDsghgeIRiKBw33ragoFvjk1pOG/n8dOrM2oAQiIik/AKUzN3BQpJu3nYZgzGgmzAY8LRX8wvWZIr6cHxlZvXTXZjQmYjDBkTqKTXvaBesph1HIMkiism0KHVLv3s1ljl7DG/nH/t1oTRAnhFLijQQYGJ8ERYYvwsbjTrXl+cn3LYTIDl1szC6zrHzpe/meXCpkw99eDp+vE55XbLGBwVqQBLella4VGZw8OyqDPq72rm/BLlJVE35fKRMGIxTc5PwyK3aFxc1MxMaWZvamdfW5gdsztm9Usqw7zJqhVpRCKdHgabnJ1echgVjlAwl1Ornl9cQnj57dnJm4uTcwbVGxPXFzii/+7LGYdjfGHyrmZ2zjDHki61YfEd1RTO4BTuQjBwbGFuTrs0s6CaNJju2p1XVDNv6tUzNvNNzdJ1m6V87+EdJ/zK5NxN3ZKZBdtn+9ntVnxna+Pdl95WVyqv5ofbzaO9zeO9jdF2/XgnP9qsHG8Xjrbrx7uNo53yQa9xtl867LXO9msH/dbZTu2oVzvZKR/s1Ea7lePd9eFm7WR37XCzebYXb+ReMS1do/Hmg5O1Ybew3y7tNOp7reJOvTHqR1v1xO4wNzyJtDbKO738dnt1v7e218nub6zuNZPb9eWd+tp+M9WvZPYa8X4ls9vMbDXSO61Yvx7uVpNbrdhWM7pVDbUr6W59uVVY7ZbjjeJauxUpFa84vfjqWiAaJVMJobLqr1fjtXxkfc3vT3uia6H2ZiFfXFbCbHBZyBRjvtWInPb7k15PwhdIBbKFVDqXiKyEvMue+HqUC0uQh+IDkicR8K2GUs1MvJoMZgOhqIL6WTDA2hVCSgcD2YidQ4kg745JjI8lvZJDIB0CQYdEIeCmPG6AJzWkXYpK0eUA5mGUmI+IuO0eZjm/4pJJu5/zFZcD6UAg6pHD7siKb3DQ4zKJxZC7sNVa3yy/+PCytVe5f7Hz4fPTb3787PnXL+rHfSEX+eDbD558+KB11KoedHYuDh5/8ujik0e6GPfP//a3v/7lp1K7srHXHZ4MhvdP6LWMMxyiEwkwGirsbftWV1d2Nv7x3/82+vjRF//43eG7J937o3sfPh+9vHz/u89ffvT82UdPH33y/OTl4/uffyRU8svd1oOP3x9++G7r/j2hUu9eXCaaDXcur+RzbCoGeGQdx9oVj80XWJBFh9dNeP02TjBynEGUXF4/6Q8zvijlDUOCgkgKxIkgLTopDne7ca/HQlEoLzpp2kaSMCcgnEAIboDirAQNy26HIjlk0UqRVhyHaBZhOZTnUElkwgFUFAlWdNGslcJNOGJ0uWwovgSCiyBoRXEDiKlh1IwTIEUDDOUgCCtDaRhcQ+JzkEuPEy6WtzG0Acc0LtiCETacsOCkAWVMuOBkvXZGdrKCHcedJKGHEEBRDAJn5fhYacXhlq+50PXtbTLqHzOatJAT5ITbBueU0aayOiYtwLTZogadcjTEhfyQ15toNJv3HkDBGOnxUsGAhqUmAMsiYFlw2swMZaEZM0W/Y7LMwi67yJhZdBqwvaXTL5IMFA5aOW4ecNhFbo7Cxgn0ps2qR2FM5NlghPAqNsUDxuJ2nkVlEZQ4WPGqIHIWwedQaAYGhGSAC3j1CDYN42+YbGoSn3MBWpaYRqEbJvuY1XnTYLlpsI2ZwXd0lkkHCAfC4xZ0wsGE23tAdG0CZKlUYRzlxymZzTeUjW2x1pXLDaXefdWC/soJj0OYwRvHMmVXsgClSsRqHV5pAPEiGEmoWfk1DaAJZMLdvfrZ/d13n+o577wQfcUA2pZLVKEHZ5pQuomut7Fci1zvULkunes74vlroEiWd9F8D81uOCNZNcLYRK8JxxWGwlB03GCat9j0ZnM6rPh5jIcBEoYi2YwJdt2aWUDj2f6DR+9MLyAoGpHoZb+smp/jaXRZZjCbORoNyQGPi6feUKutqVRif/Dq3TsAaI2JbIAifBQakeUFvcFgN/AiE8imrS7EYNK/OnYrd/oQ9C+/cXMGcLgUjvCwaIAnAzTuE1iegHVm3S+WVGMOi85uujqpesPoan3+1RjuxvKd0r3L8ukDSnS7UTjMwAEK85CEh0a8hCsu0harbkwz7ROZIE36GCREuhC95u7MJBXwzRsW53VzMxrVmFr12vzslNOhNi4u6VUWiy7AET7cGeKo8elJvcMQ57AwATqX5heWFim3583JiTtLqln90i/Hry1ITPPd98cAx93FuVuqiWmDimMJlX5xVrtIUgiG2QHYdlerUlu0U0uqcZPtjh18ZXbyTY1q2qa7qp67DtoTu3u/Ntt+qdJdN+gdEtI82Ym2qqHOZuXyfaayQeSysW51ZbO61qtktsprw41Ir7y630r3a8tbG8leM9Wtru80M9v13F53rVtf2SwnusXEViO91Ux2K8tbteVedW27mdquFffb8kriim7pGk3ljnZT/VKmV0618rl+dbVTyPc3PKVSeHt/dXQcaNdyvY1cr7m2181tb6ztNvL96vpuM7vTWNmppbYr6f1mancju9vJbnWy29303ubq/mZxt7u23VrZaaU2W4Wdzdx2vbTbWOlWqzuba+3GFYvb6Y1woShdWAnUc8FKIRIIk/lS5OBg07Maruy1QoW4EGFjK75MIeFNeXwJeb2QSqwl3VElkPQGMgF3UvFnAr6Ul49JQsLDBiUu6fWvhlcbmWDOH18PrxSSgJ+yKjji5xxe0hf3UDKBukk2IAgBkfQJsETDMon6RS4goiJq5RHczfgjshJxAxJNhBQm5vWlw/lq3iGQwfVkcbOymk96EzIUoOOlVK1fw+Ky3kuV+k0lHbx8+bh72Nk/37x87/Tjr148++jRwcXw/PmD7376zdMvn3ZPuiv1bP+4/+jFvWefPr3hAb/50z/8n//tf334/LQ56PiL6dGzi9bREF9bRlIxMhUvDPbC5Xxhq/Gv/+Vf3v/qg9//9R8efvj45PmDh5+/ePrNh9//+cef/ukfvv/rD1/96buvf/r+6ZefQbFAbKPy8NOPDj98sffsub/aaJ1f9M7ONk9Oa3uDdL2SqZRjhVKkXOIzGbXidvl8uMfnEN2g240FA5g/yPqimOyH3X47L9o4DuA5B8WYSQ6U3UwkDDA0LUuc14exgougQYaDWRGiBZiRbAyvpwi7yIIiB9AEwlCowOMsTwgCG/ajioRyHMjiFgqxUriFQAACNcGQ1gVpAdCGoGYEcdA0LEqQyAMUbiLxeQxTuRAV4NIjBMxxVhxRg06NC9HAhBrGNC5UB+MGhLSQrN6F6QCQUSTKzc4DjmnAaWR4RPay4QARDc5g+M6Dh95k8s6C2oqiIE3PmKyzJpPKYr6t0d/VaqV4LJhbYcL+YC6/2u00zk7gSIQJ+qmgd44gblksGqdDDUE22a2jeaug3DDb5xDMIvAmkR9zOH8+swAHA3wqCbDCvMUKSdIkjF9zum7ZrCYSBzkOFkSAZazeIBTPgLIHltw2lrQL7CwIa2huHkfnMBj1uUmP28bSKor8ucWmZmgNDmpYYp7Axi3AuNF2W2O6Y7TfMjpuaI1zgGsCRH6ptUKZMlfeNEfWpmivuFadIoR3CAnOlLCVOlNos/mWLZj9mQX6tROaw2lbMI2uVMlck1xtUCsNZKUFJWtYPKvnPK/OGl2pvCO66q5t9B8/ckVSGnf8NZ2LyXeF8i60soHnO2x5Syz3PNUtodgTCl0wvHbH5ZUKW0RmA0rX5uWQQQwgSsgCoR6aQiF0XGNQGR0GGxB2814G4WFAZHl/JmPF4THVnCMSKx2fX59bABFbUCQ8inhrYR4nMT+Jow5rIBbCRNHFUT+bnbJn04nN9lu37mBWY4hGFATy4FiY4+fVOq1eL/FcfCVjdTomVYtXbtyqPX3uiqz8/fUJm8MeUdgQT8REKsrSCVl04y61YfFnqqlpwGYCbDcmVTcswP3vflBRYqjR23/wtH10Lno8AYYKM1iIIYIsqxCYG3dFJVpn0NzVzEUkJkBBARqJkDCi106rFklvQLWkntPM3VaNX1dN/VytmnZaZ3WqyaVJnVktEK4gCQVY4tb8hAnQ+1hXkHACmgWVXguK8uvT07fU6jmD8VdTd02BQP7syVsq3di8amJxRm3RcQy5oFPP6zUsjZC4FUPsKuOi3m4YW1BNOsA7Dturc9N37OYl2DzlNEy7hdjo9Fcm26uLutc1i3qZKg22Uu1atLNRfvicLJT5XDrbKa71Kmtb1dXtUn6/sb5bK+02K9sb+b3W+qC1sl0v73XKg1551C/sbVQPWuWDbvlwu3zczw9bleNeYdRunG7VDjf794ZEOHJlXj0mS93zUWXQqgzapZ1GY7RZ2293DvbkUjG+vZ/Y3on0G4XDbnmvVRl0a8PN2rBb2W9vDHv1g27tqFsedZon2/Vhv36wUxvuNg8GjcFu63C/Odyq7G2W9nql7c3idmd1q1YZtFa3apW97nq/eQVzI4yCS35XvRxsVyO5XNAbISrVxO6gY/aTTj/jzvhShRgT57wZz/JaQIrS0Yzfk/TSfjqQcHsTHiHIB5P+aCbkiXv4hExHOCLMxtfiq8VEPB/2Jd2+tNcapKw+CvMxqJeOpYK+sEgqtEOEqTCLenEhKkRSPkTEUYUk3ASqsIhAuUMiGxJQNxtfiQkRySK4bDIOy2x7r5Mqp3p7jWIng4Tw5XJya68ppmW9CFZ61Xav+vjF5f5xrzusZlpp91ows7HaG3UGZ3tbB93No05jp9xoF9597/4nnz779vsvbCF+68HZ8N5hfjO/2s7La8nm2WHqYMdVyEjlfKiaL+xvJ+vFRGP9p3/764NPn33441c7Ty4GD06evHz64uMXv/3pu5/++vvv//DDFz98+dGPXzz56mNfbX15s37vwxeHzy8PXzyXN1qFBw+PX7588fWXlx99VOl09g+PRo8eDR7cT5dqgDcEe7yo7Laxgns5ni7lYvmcL75Mejyo4nWwvI2irQRhRTAdQrncihiP2GjKxXMwL2C8ADMcxLAQw8IMB5Gsg6RNJI7KAiFyGE9DDGHjSCfDwqSAerw2XrCQlI2EjBhowhELiThp1IqjehjSuUCIoUCaNGEIwLEAQ9oJ1ICj43ZgEca0GDHrdNlo0oYjGsBpcKEGlNCjmBnBLAhmwnA9iuog2IwgjFfhvIqVpLQoBggyyMsWXnQGPLespvL2FhsMTxksFgzXgMCUyThtNk+bLGNLBpBkQ6k0Hw9jAcXEikqu1Ll/D4uGuXiYjkWu24BrJts84JoDQA1DmiRBz7A39OZFBLfyksMfmCfwq2qdhefYRBJ1+6fNVhsnTIPIJELctNqnHIAexhdtwDzgnEUIvaRAfi8oC3aBdgjcHIQsUdQsDk+hMOSVmKDHQtE2j+9Nk1lHExoY1JDUIgZPmG3TZufNReONRdMNg+2a3jRucb6htVoiGbLYQlYa9mj+LuXhcpUpnL9JetG1DVey5Iivo9myNZR+y4Feh/F5VgJSRXu2ghRaSL4NrzTRdANN1aDU+gyrvKKyIStVKLNhDq9tPXlmYgNqKvBzLUyvN+nipiVdmfentKGsMZC0+hNLcgRO5KHY+lVQpgpdLNt0rTbetEBv6R1wOGp1IRwCg6BrTKubNZoNVmucpxMUxjpsHMUFV9YsGHx7bhYIRDoPnvxyYtLhsiZkLuZ3j03f4kkozNCw3RjOxhFJxATuZ1MzRLkR63Rfu/UO5jAlRTzCkxFJiMiCSqPWmQyiWwpnlk0O08Tc4t/dmNh++tyiBF65OW6ymL0i5WOJIE8FKDzCkgoOqk2aXyzMzQB2g8N+/e7cHQd08Nln4yDhbe007j8tD44ZQZRxRKERN4PxFMZRGEdDXolW24xzVr2Pxz2Ew0u4goQLNGpmtDrYrczrjfNG/YR29trS3CuaxatO4O0l1fWp2wbjkptyKZhDIuFb6ikLaJRZ0I1ZbJr5RYvFzkq/npy6OT9/Y171d2+/7ohG1s4e/2py/vrs9O35Wa1ZK9PYxNz07aVFGHVBkBlx2iaXFud12rGZmRmrdQ4G3tRqJpzAnMN4x7w0JzOh3eHPFtSvqdSvjI8veLnC2eFKr5UcbNeffeCr1xLlbG2wUR62CoNWfr9RPWpXDlrVYadx0K0OWuXDbv6gXTncyh9sFY62Sged5mizcbBZHnYqx53CQatx0q8MO42jrfrB5ubJjiOgXFlauitzneO96n6rNOrkdxu1/XZxt1E/2PZs1FaOTxP7u4ntdvmwV91vVQedyn67PtrM7zZah/3yfqsy6pSHncaoV99tbxxuVw626of7jf3t5nCrPujWhpul3U5lp13c2chv1+u7rVy/VtptZ7aaVwARcEpgIIptln3dcnC1EAwkueia3Bw0nEmeiUvZSiqRi4rLkntVSdeThBfxLcuBZUUOsYlssFhf9/p5QaG8EZkP8liIcmfdfIwRQlx0PZgsRpWk25f12b20WSYxicAETPDxvrCb9jCgQsIKSfhZPiIHw7LsZ0ARQ90c6ZUcPCGFRDEkOCRKiHrlqOJUaIfM0GE5not7VnzJUuxktNFoZ7KlSGNjNV9aNruhaDOz2skWevnWdungqLV/1t0cdjcPultnvfxuMb9b3Dxpbw03PvvsvT//4cc//vnHJx9chpbjfCyKhhUiIrrTQWrZn9lqZnc6XH0t1K0mNqrZrU62W1cqyd//5z9ffPHsg999vX95Hsimwyu5WKESKOWjrXJztHv48Kx/b3j80VP/RiHSKR29fLr77OHui/eEVid3/2L03pOnX3z47IuPOjtbx+dn50/ujx7dW6nVzG4J8XgwUQIYPrySKXc3ooWckki6l5N0MICJbojhAYp0MqyJYFwSz0eDAM9DnICyAsZJMMc7adLFME6aBijKSpFaCgFFBhM5B0fZOMJGETacdOC0S5JskmAgSSPm1EJWLWQ3YxBAIDYUscCIDYbtGGohUD0KmXBYj0ImFFE5HbdttnkIVuPIGGBXo5DeCSxZbBqHU+cETTCkB5x6B6AFnGqnUw0CGtBphGCAoHUgrINhPYYvOGEjTi+hyJgTMPO0zgXNm21mCDZD4IzJcFurv7VkGFsyzlnBu1ZwygGaWO7tBRMWzmzdv2TCkWAqTgeVKQgcsztn7K5xq93AknaZVrkctw1WyO1xyW4ynjCx8lvzBh3HyOspIhi6ptFoSULlcs7C0DtWyy2rCXZLKM9jEs8lYlQyLKRDsFd08LTL7Z6DkVkMuos4xyEnEfJIicCSE9IS3BSMON28FkU1NK8h0VmH7a7ZMm6y3tJZrhssb5ttb+ktc5RMrNeglSq22nRF82o+gKbS0xQ7SXvJ1RqxUoMzRWylbA6nfm4Gr0P4JM5aEnms0AFXm3CuDa82bYmcNbLiSufGUf7KlBZar2K5ni1VaT95Dvkzetb/8zmzUNiQqn1npnYbkX+ptt1xIlduTd4GSFswBSbXrxMerLGF5jvQSh1bqRnEkNPjt0KwzBIABN7UqFU2s9pqjHmFIEcQgJWhGSWV1qLwr6dUZl8sd3R05Z13DE5bVGICAru4oPJSaJxCacASSyVQgXPx3Ct3p/Figy3WroyP2x22IE+4GcwvUH6RXjJrjICJ9bq9y0mDzTy9qHvl9szGk0sLwbw9NmUDALdAKTzlFWgfjftpRCZcOqv5l4uLcy7Q5HTemlqcc5EHn3x+zY6z5d768f383oAmKS8K+hmXm4QkGucpVCCcXp6cWlTNahb9LOGlQR8NewgnYFqaNmohWZ6zWDVOl9qun7Gp3zZpJ5yuN2dm3hy/ZdQteEiXhFp53HV16rYVtPIMKBAWrWpySqu10OKvJibfnpl6c3r6yhuvw8vp/PGD18Ymfj018/bM3JJRI5PIrZmpKYuBZlGGAHDQPrmk0hq1d2dmZgDoptn42tzsr9WaMZ3mrcW5JZ83tD16ZWLutan5V+/cAUPeztlodbuZHgx6Lz+Xyvl4Y7W8V1/fb+ZHndx+sz7qVvZbjcNe7WCzedirH/fzo07paKt00G8e71aHndpRb+NkuzZsN056lcPN6mG/tN/aON2pjba27u0TCd8V1ZQx6B+cH9X328VRtzhotwabtf1WZdiOd9fqF921g3K2X2wMe7X99sagV91u1Qed6m6jcdBd3W3mh93szkb1sFffbdWHm7m9Tn7Qy2+3izutfL9W2mnk+tX8VnW9V17v1da61Wy7kmvXU/XiFbPfCQfxlay0XQtV1/jlVXd6WaoUAk+ejqgkI4TpYNIjLMvSuldZ8fjyUShAxgvhcntNCDJCiM+WktmVgC8iSDHJk1S8y55mv5StJLgILcSp9XIsnPUqCQ/kl/UKRwZElEecHCz5BE6hKYWSfAIbkOig4kmEeB/rkhgTy8AyDym8EOK9Cbeah+Gg4I64aa+EKW4x4Uvlk4nyshiXyrVMu5dfb6Ubm4V4KalX0NV+ubFVWmtmKv385rC+f9LtHjU3RrWNg3plr1of1HdH7Z3Dbm6zFCtm1uq51WLWv5plwzE5HvEsBz1JHxUVc9vV6qgv1FbDnUqkUVre2kx1O3g++cWff9z74PHDbz49fHw/XFhnwstOT2xRci8IfKTRGF4+2L1//PDjF+5COlRfO/7g3c1njw7ee56qNYsHh2vbe4l6Y3mjHisV0+XKSq2y0qhLsZiaI52ShIiyhea4SDiwloVCfiIc5uMJzOtFecVFCg6KBDjaTBK4mxejEQNOA7SAsTLCijaSMmGEjaAtJGOmaT2Fq0jYQOMQRdso3EAiNgwzwajWBQEib+GYRRg2opABdRoQ0AC6LAhqQTEzjBgcgBYEzQRpwDE9AmlhyIiis077XRDUMqSOQmddoBbH1CCgA10aENaBkAlG9JDLALr0DpcegHSgU+t0auwOjcOpsgNWljZT5CKE6BBCBTrHHMA8isyDLpUD1DhBM4osOBy3tebrC8ZpnUWKJ0DFv4hgDrdn2kkxydz2o8dsPOGOBRAPfRe0GWXvDERe1Zk1OOqUuDtG4zW9mY5HqXBASGV1hPTzab3JrQQreZfivWs1oEFpAnRO4dgti2nKakN9Ch3wsD6FDgfQsJ9JBBDP/0dSXbXHlSgKYtXpPn2b221q25Ili0pUTLs21uZdu5iZmZm5JFmSmZltmbvPuZPcOzOZMDxkXvLly0t+Tx6y/sTSo7wONZlWYM0iCpxHNfMwjNtMZr8dMbIbMHxerpTr+U1Ku6nTCQhsFdJcUCpPiWVnRMo/5KrvRcKfxHLQF4XCWXkwQxe62lBBbvBr3IELKLmA66l0mcxUkFQJTVV23PFvJPAJFfr7jkzhCIORkiZaAqMVTbgIxgsSVwQIxDYMrr9vyLBUCUs00Ey1ee+BPlOVWDw/bgL6TEOXayPRksjgWYJpjcP590vrQqNT7YvB4fRJUI8mq0iipgrn8XxDaHBDZrtSAxpoTA1r5kXCNY16UyVzmlgri2GgjGVIazAgRuBvz15UO6LV8fhv8xfEKqWTIywcK9jZ0pGoncIgtcIUCMIGgxgG/7ZwSVdvmsv1786dg1Virw510qid07oN1NL6yo5UYjQb3cGgTKU6Ob82Ny9ovHgi0RK/n19SKpUuA+vU0TaWtDO4nUZ0iEKmlp2S7mwhgApQLCyu7kDE0cu3p5W4pzlr3b6X290jec7BED4WdzNaG0dbdYyNRr08vby6ItraDupZG4vaWdxOQmrh+op4mzCZlmVSEQRuKCUnd1Z+Eq79oZCcWF7+5fz5zZ1NE4vbSMjKaM8uL2hgjZHFeRzcXl+9JJNJaP7H+Yu/LS/+tLIy99sJfb5WOrj1zblzP84v/nBxaUcD8jT3x8ryslLMsBiFAygMnN8WCFWS8xcXLmmQM0rFd+sbf18W/L6+/fPqmsrjCYz2/76+/pNgZ+7iEuT3FPanvnbZPxxV7z3j8llHKZFuZ2O9QmJYSXZLuX4lO6gk+6V4v5Tol6KDkref9w0r7nYu3M+HOhlfN+tpp/3tjGeQc3QL3kHF082GBuVQv5KbNCivc25tVebzZ0ctbyPta+W89Uy4mY/Us4F6ID+yTm8abjzwFPvOUC3lKeZCtXywkfU1s95qKlRPe5tZez1nKKds7YyrnnTVMqZqylxP26pxez1lq6dN1YSxHDRXA8ZS0FyIWvNxayHhzMYc2dgc7IKUJigaMXXK3lLGks85shE+G9PXe1mtU2v00AaPjvcaHHFHNO1NF2PagN6ZdMfKEcZJe0PW2+NOKeOzhA3DWdMfd9nD5tnhIFaN2xNOY1DvDpusAYPRY4aceoGdwwM2o9ciZ2HayunsRtJA8TaOsrKcw+SOBPQOI2rQKfR6iGcom551mZwJv5CDMBvlCliNTgPtNPMBpz8bjZYSoXzUEnHakz5b1h+sRBLNjNhGmdOeeCVabaUH09rwcnt42Ort13p71fq4UBjmS8NCZ1rt7NbL/WKxXco2C6lWno/5jF6fyevVua0mv0XnNeS6FVM1DSb9nnrJWT5WnZAAACAASURBVMoFe61Yv6eK+u4ef0h0u9N71/fuXs8Punw4yrjD9ljGEE2mut3u0VHv2sHeg5v+RtFfL83u3x7cvT66cz2YSmUaPTKS/QNnLtKM0uMFrC4pb1aaHWKOF/CcymyGdLyc5FQ0p+IMcp1RpTNCBhtuciI6I8YatXoTrGOULE1YzJZgSM5wKloHMzzIskqaVJKMkuJlOl6pY2UcuU6hEoaESRrCSQVFKglChmJCCINMJqWOE4DgDgjJEEiNY1IME6GwCEO3QUiqgXbkajGKi3BcpsXkWlQMI4sqzSKE7tCkmEDXFMptDBGisEgFiACNGARFICRGICmK7IDwpkKzIVNsaUCZVqsmCRGGSGhSTJGXFGoJhm1rtQuY1hZLCBB8WQOvgYCEIjcQ7JxQdm5HtiRTpTsdoyeE622kyyvhLbpkoXX9Fh+LWMM+0mk+BwBbRvsWYzgjVghAUM1Qy0rlCaHUFEtaonGN3SagmN+2ZBsYSfv9Ej2vMbPGkOOsXLKEYaelCgWjR41m1G43BoOU10uFQkwwQNgtiJGHLIY1ENihiHkY/FkiUht1rkREzhGLEHBWqVYajdsUvqmjBCS6qFKdEanOipTnxKo/lMqftrcvqiEimMBiRTBWZIodbTgn0nm2aOtFmJhH2dMA8b0UvECYtPHypiM0J1YvaGmtJ6Sw+YRWn8qTVHqTUmcUCpdOqMlfRMBpDfkvQgCLF7WxujZead1+aCjWtozeHzZBOt0ksh1NpLRj8S0RjNps/W55VcBbZZ6oxpv5A7PxhR4eKuHhKplpysw+1OyUawAdS2gwaBUAzolF63Kx28w5GK1WI+M42hENyzTg96fOaXzh/HT47YWTSg3g1TM2nl5aWbCyuIfCKQ3gDYdJk0GOqL9ZXDX1+vpM8dvTl0iNxseTDo5wsZiDIxYFa1Kp1Go0OvwBsVT52x9r3y5uDY7frULwd7+fVcqldo6ys7SL1zk41sFoTZhaJN3+eX15C1YAGun8wiUZrbv29vgcRKT3rnfvP0rPZpheZ8EJB0M7OMqpp+w8aWVJt5FfEWyIpQoLz+hZ3MQxZgqXbgsEUilmdS7LFGtyuUCp/GN76xfhznml8sTK6m+XVrYUcobBWRqhcPi8YAlHAY5AaRhcF6xdApRCkj6ztLK8Izq/vTN3cRFMV8313t/mF04KhCfXtkQAgpPs/PbmmkoOakENIJGqZCd3dhbFkvm1VQEInpbIvlnbPCXVCDTETwqFwOPVxPPfbAp/3FH+i0wlCXrc7YapmOHaTe/0SBOLcMlAuBwL1ZLBSjpSzYXr+USnGGlmw81cuJMNdbPBXj7ULwV6eX87FeqkI91cuFcIDwrBfiHQrwYHtfCwGBmVI8NKab+Dexxzly6CQV952o71K5F+OTqsRHql7LCa7oabe/DRHeH9h0R9bE90ivl2u9yp5/qV9LCW7dUL/VpmVE8O6+lxPTOsFoaN/LCZG3cyo2ZhUi9MmtlRMz1s5Ib1TL+S7pUz3Wqx28r26ql2OdWqzrE2BLSgviAfjbCuIBGI6qIRxh9kLQED4cQ5F2H08JagwxC06oKGaClKhE2+QiiUC9E22hm01ltZR8joSthu3dj1x93WqCnVSBiSLkfCYwxZLCETakIMXoPSgK2ZCLWTd0R8uJ1n7DzvsmI2HrOyOpfe4DWZfTbGxtMOPWrlaYuRsxoJi4H32lEzxdh1RrdJbzeafHZ92GFO+mwpvzMR8MVClnDIkogFG/lEpyizG5z5qCPlybezg71mb7fRPWjUR8XBbmO01+hMKsVupjmrdPZqjWm1OqlWhuVSrxTIJ4KFbKJWDBfSiXzKn41mu1Vfo8gmQ4lOLdmtRXvNUG8sCiS7d56nepPbr549f/N0duuKPpW3JGq92X5/b7R/63phtJcd7t18eP/Wo9vTu9f37j2c3H6U3d911rL1gyNPdSIzB8lgyJBJ464w6UqCep/cYFo1sCK7S2zwXgK1p5TqJYiUcz6Vzo/qvZTJA3MczHGIwaDhOSFNqA16zufVGHQqggQJGqZolGO1LA9xeoWOU3GUnCNFekZt1AMkBdCMnCSVBAFqcRWkxU0mjY6VarEtNSyCYTECSQkcYEk5TW1qYDmEKEFkGwAlBKHQYlIUXlGqF0B0maaFDKnSajdlqm0ElWK4HIIlGkCoUW+B4BYCizBMiKE7GnBTBQAsTbnsO1pMwlDbFC7hmFW1SqzFJCx/AoUdpaJcb5Zg9IZaLSGpDYz6fUt8Tqz4XSRjojFjKIqbXBqzQ0AyTDw9uP8YC3hYj5tyOBfUmg2Spp3OebFyWalaBpTnVbITchUeSmwx+ksEdUamOieUi7QU5rApTIYNGFDz9HlQdQmHz6jlKgOvNelJj9MQ8lM+J+x3IG6H1mkHjJzCxAm0yJoWWYCBUzLhOgiIOeYiDP0kEZ/WAHIDK2GJDU67TiJrGuD0tmxeorioUp5Xg2flwAaCo54wnW5A0SKRqUvtoW3Stk1azuP4PM4IGdu8hlpQs7pkDfTGzqq1SpszPd6lMwWxL6oO5ZBoFY2WsWhO4Y+jgTTsT/wghNFMB081LbVa5/5dU6ku50PfC0Gm2mcqIzRRF9t8izSnNrv+fnFRZrbCkaTakz9PuNjiEItWqGSLyrUlZhdgtm8CGo7nFDBwTixaEokkKkXIoneyJAmBrN5oice2Qc13Fy9qQtHceO9XwTrMkE4zazIwS+vLBkZroREcUfuSIX3IJ6OxuYVlY73DRVI/n1smUdBhIK0sY9fpLAbdgnBDrVF6PB6DxytRqC6s7/wolFZfvrykkp+5sKwCEaNBZ+AojiY4ijQyuA7XbClFP2yurUEKOQqeW5eIDbbOnYcnNCxfG8b3DkOtBsZQFoIwULiZoWwcbqIQntCaWGp5a1MEaTgdzpAIQ5M6QisT72xq1EKDYU2juSSVXJBKT0sl/7K1cUYm/XF97ZtLy+sKlY4haQJGMXB+Y4lG1AYKJxFwfX1lC9SsQ9B358+e3Nz+fmFp7o95stq1FGtzf5z4TrD2w8JFoUoNE8Tv6yvbagDFERxWqkHlyfXVVZns9KVFoRb/VSj92/rqOqtT6Ixzog1tocimy3N/XPxRBpxnWVO9mJ72PY0yVy15ehMw7LeVkslhOd4rZEbVzLCam7ay43p2VM2O66lJNTOrpcbVzLSeHzVyg3pu3CxM2rlxozRtlqfNyl6vNOuUZs3cbiM7baRG1QUOndvaQlPR5m6nMmlmx9XMpJobV/Ojemmc6R+St+4pH943tkb+wrBUGdYK3VJ2WEkMy8lBLTOsp0bVzLReHNeq43pl0ipNWsVZuzBt5sa1/LieGVQyg2puVM/0q+l+Od2r5NrVTKeUaOTS7coc5SRgJ+EP69JJPpLkgnFdNK4Pxy0On551kriTsAWs3pDDEtBbEqbmsMQFDdFmPNtIwzpE59LRAdYSM4ajtnozE0q6Awl7phEzJWy8lzP69NFikLBrtXYUsuHbVkrj5XEnp9JBnN/AujgRAwMGgjBRmIVCLAxmZggbh5tYiCOVnFahQyi3DjJpMQuNu3hIT1IWHefmdAGjIepg/BbKZ0Y9FrXTrHCZqIhD5XNEejV71h+txovtbKWXbczKxUGuMip0ZtX+pFboZFrT8vSgNTjqNXbr3UmpM6l6izHM70EDfjbi40MuLupJN2rxVs3bqLgaZVe9EOi1Pd1ddbrnbeya4qnrL5/98z9++vznc2s+SwdTL148/3//r//9v/sv/1kfL2ujhRd//fl//z//9c9/+0ufLlpqgzd//fVf/7f/+cnrYzBatFX6/+m//Of/8f/8X5N7h5u2eLaz/7/8D//9178+6BLFHUtk99rR589vDm9fJ315wN9RBWoSS0DO8UpOp2Y5gGX+/zB4rxviOYjTATiJ0jpab+AMBlyn03A0xFFKHSvUcQq9TkmREpKQ4LiawEEtJgch1MSreVqEwSIE24DBZbVyG4YBhhJi2LxEsaGGhAC4KJZsQrAURTcBaFGqvgjDKzy1oyMVJCGQAysAvKaB1pXKNYV8TalcVqrX1NCGBl5XqRUIIlAoYT2j1tMLgHoJBAU4JuNZKandQRARxc0zlLlYVBhNEhhfl8it8bhAy/y6Kf5DqvxxWyLWG12pJGa2Ko0WlcVuzua7dx+iwQBus4N69jygWGNYJhQ+I1cuQ5o1GFyCNKdB9RJFXoBhod60jtN/SJUbGC7lWTnLLUkVYo79AwbOI8A5QC1kKNTEsy6bPeLnwy4q7GICHt7rRYwGlZG/qJKtY9ASqjklE50Vik6JpOdUwC87O6ekUiVPSWmtkMM3MHgdgb4XCC5CwDyk+lUo/U2oXEFwrT9GJWtkpsXXx4uk5ddtYB6kTqqhv21LNnU21BkGHRGVK7pt8vwklO3wej6eArwRkSO6aQpumCObjrg6lsFSZSxV0cTyv8oJLN9HoqlIJ/j0eGYvRASc7fsdFV5oYdmG3JuSOQJcNmtLJPTJmDmX4XJFoS1+gXKT2Y46XERiFW2qKjI6VWbnOoRSHKOANad2Ni+ppAoccRo4M0cRiIbU6zhfSITzv29KkVjSWKzNnbmgRBCXkdPzjGBnhyO0PAEhiMoZC2+h2kWZdG5hmc2VNA733JkFOQIZWUJPkTxNcRx1fvOSTCm0uB2Mw3VWsDX3+4W/r4urjx+c2Fif+/HMpgK0mE1mHcFzuEHHOE16CtMsSXa+3RRcUClP7ezM/XIetHjKh1d/kBBcdRAYjqKtBs2zBhrXs7iVI40UxhMoiyFGlhSsrUCQxsQTOhphKS2DQaLt7bNC0Tpv3NYZTm0JT2xJfhHLflPIzitkv6+u/byytgaoaRpnCBhCwTPrl0gcYigUhpWC9VUpiAhJ+oxYugQjF2SSeRXg7u1aK60VGN6gmXUIkmrUKhD4bXFpGwBhAoNg1TYgPrFxSQipz6xc2qG4syroe4lYYrVSHu+OkeULOcIV/PbUhRWK0YSDzlY53m86K1lTvRQYjPCoz9FIRwflaL8Y6+WTg0J6WEn2y5lhNT+spEeV1LiWntRTk2pmWM+Ne8lhOzlqZIbVwrRRmDaLu+3SbqswaeSnjcJuK9mrnMOhufV1JBluXu4XRtXMqFyY1orjSm5cSY6Lmd1w71akfy1ZGmWzg2J2VEmNqslxNTGpRsf1+KienjQy00Z+3KhMW5Vpqzhulnbbpf1OdlJPjxuZcTMzrJdGjeKwke3XssNmftjI9CrpdinVLs+pbJjShYdThnLR6o8SOrsqlOLDaYvFR9n8DOcjrRHeHuRsfsqe0PkSJtqKOiIma9xkCHAOHxeIGoNJiytoCCVdgbjNEqBtMd4TM/niJkdIH045vCmTP8kbgpzSQdtTTkvMaInqDRHakzI5IkbeTZm8jNHLMG6KchGsmzL6jLyNt4ds/rQrELdZg0bWSes9LOtkjV6z0Wu2hq3uuMOTcDhiVqOP5128I+6K5SJyM+vMhvxplyViStZDxV4i0UkEKkFf0ZdoxTxxmz1oSlSC3cuV8rDsz/ljtUCiHomVYjqvU203YU6ecPKY19A6HFIRq9iMy62cOmAxN3JEvS3KD2f3Xty9Pnn2+PDJ493OJOFPW1KFQG+/Pjiq1wZ5bzrmTIQnR5O7L25N7+7mpv3K7nTv9v7B1dFof+yr1Tyl4u7t/YP7R/5sig3H7InQ3mFn96DjjrkdYfv1G51/frl54+YY9UQ23VVhuLdpjcpoXsYwIMdjvF7EkIDRYPT4EJ1BzXJqllYzDMjrED0L6ShIRyMsLWfpDYYS62glg8lprYqmlSSpIkkZgcIWDrbxQi28g0BbkEaMYXKGlusYIc0sapB1jVZK0AIIXdOgW6B2TQmvKaE1HL/IaAV6SkTiOzAmJmkhQQhRRIQgQgjbhLAdDBeR3BaqJfRGOUHKWG4LRTV63QaCSFlGzesAllVStBDC1jnGlS/KOQ7g9WsaMFAp79DcyW3RokxxYlsG2D3+SgW12WGbk/RHzNly8/YDIhon7U4FR54BZBdIUhuKnFXIVyD1GqgSsfRZUAF57M5iYYulFzHtb2LpRUADWc24w7EoU8sN5k0dPQ+qz4rlS4Aatxo5p13nd+liPsznYH1unccF6w1qi2EVBgQYsgiqfpeKz4kV58TSM2LJGYnsgkK1g2ESgpCw9BYKb2DoCal4i9ZuYOjv2+ITItkyjAJWL+hPQdE8kizj6brQERY6/Bcp/lcNuqSzSu0huSO0Y/dfwPhvhVKZ1W5Jl1B/Um6LSq1hkSW8Y4lqPGnUX9CE8kgw+5sc08TKcCDY2nP+9bVkSBhWDNZ/kajJTBXPVqXe1LLetao3alyeiyqN3OpCQokdS/A8Z4dSVYU/B4RKcKy8TJvn1dimGoRJRAjIFmTKcxLhhkZt5nUMgamUUogjvMkUyBjPC1W+atNbbV8US+UwyOMYw7ELaxskTsOABlAr3JGIkuRUFP7N0rKt1rKUKhsEq8C0KKImCZRhCS2NnxQsiwG53uNO1xq2SFDv85rThdnr53Q6r/XFYFZPwpCVgnkS5hnCQGkZLbqqBL6TyJlkylWpeqOp9mQ2eHCPzrWi08PMwUGoVqYo3EBrrXrCpSfMNMaioAHH7Eb+0saySqsxcISZ1upIjCGQbZH0+6X1n4Tq39TI3OL63MLWd9vS3+QypdPFBMNIIKg06kga5mkY1iJntjc5juZoDMHBpR3BolQu0JlU7igajHPJOB9Jg4G0yBPRhnN0NKf1BSmzidTRvy4tbioUSlCtRoAllfiEeFNIYqcE6yel6u9F8rnlpZOY9iLN/YGipyDwpBr8Zmn5N5XyLIbqy5lgt+KopD3dbmpvXxf2OGtxf6cQGpT9vby3mw338v5GJtYtJtu5eL8SGzai/WqkXw53i+FeNdipRLuFRK8Q65UivUp8UE0MSrFBMdYvpgfV6qAu5Zi55XldMVEY1kPtfLxbjLfziVYu3ss62zlzuxbdHzk7pXCnnGjnAvWcr10Nd0uxTj7YykS65WinHG7nwt1ivFOOtwrhZj7cKXnqGV+r6G4Xve2yv1XytwvuRt5Wy5nqOUsj46gkfJW0t5CeI506uQOOZE29ujeUoswBsFxzdDuhWFqXTHGxNJfIsO4QbvCjlhBucRNWN5XLOWJ5kzPGeGJMOMW74jzlI7R2lHZhvB83BLThBF+qOGN5ZyTnLPci3WnCV7YJ3aA9Y4nkbZVWKJQ2RjLGcsmazXDxLBvP6KJpfbpojST1gTDjC5P+tDFYdIbzjkzRFYkb7SHO6uOsQaM5YHIEDb6QLpm2xDPmUtUdzZgdASYct0kMsC5q9sT0tggXzju9KZM+pLPHrI6E1R23eiJWi9dkj5hDBac/7QgknfGc254w2eLWUModSliiGYcjZHcmfLFSwJ+yJDLOcNgayQUKvRqfzinDBX+5kMma6i3neBKdjUK7Y//e0L83SXSGkUrNXqs5qzV3Z5hsdmO1hr89iDc6sULVlyzaS7VgtZNKl3zpojuVd6Qy1mbDm07x+aylUHTsd723+oFm1eZOc4FygPD5Zc6UzF2kvWmz3UIbCNrCESYGNJCwgebtFpjjNDoG5gmI06p1BKCjAR0J8yTCaHEdDVlMmMUA0xBEwQoCU9IkZtbhZgo1UzqPhbXwjFnHmE2s3UTZzVIdsQBDvwmlvwulGzi9jtHn5MDpTeHZTeG8UiEg0VVOu8nhcpKSIPgOim1pgBWFbF2lWpLKFhWqSzCyihMXAPU2ga1qNBdU4CZBy0lSy3OMyyWjGRlJiXB8DdDsGHnQ6VDyBrXBvAiA+khoh2JPbYuWFYrTQolEb/ZWyoTPATudgMVNRbKlq7cQn19GcxKauQAC5zFEFw4JUGQFVK/Cmg2K+F2yw0WCpnRSZDUobeazYpkAhkmbXc7qlyBEZTZtaKELKvlZmfyCQiFnKTFDCWhSwJEqm0kX8BAOi1zHSo3cPKhYxjSLoPKiSrWuBM+Ixb9IJb8pZScUiotqcB1Ed1h2A8W2YPT3bfFFNbQCas8pgJMy5bwSkOrs2lAWieWQRJHNNtY5+47Df4bRnSZYhTMstwRlttCW3acwu8/KNIjHZ0oXAXdEbPcrHEGZya92JmFfFgzlNdE8Gkj9vKEAE1UsGi9Oo/ffNJikc5m1fy/HiVSVylal/pTA7D2rZTaMnrnTS+uMBQ7EAEfgDEJrkiUkVsTjVTJZXdbqvj2/vCUDQBLbBuVLSuVFmUwCaGx63m42IAQJMHSu1ejtzSq7R+WDK+n9o+LBVU8iajLQFIXNrwqcDo/NblfCIB8Mta/dyo17cxcuQP5o+e6TzLWb9mSUtxtYPUvpWNZh/UUoFNI61OKItFrly8PG0SQ3m4Vnl727B969I2+54vE6bJyWp2CDmQmngozZ8IdMNbci0JVq4b3DxHQ/2R062n1LfRgZ7CYvHwRqVY6lOBS0Mlori+gIkETUFhI1s+SKQACCoIkijAyZTsVC0eCqQnVaApyH6HlG97Nc8cuW5Mcd2dz6xprVJXP4N8xmLhbM5qJWI6nRKP9Yv8QZuVQuZfS4/pBJLmjgiwR3SWda0BmXDNZNo3uNty3zVoHNs87blnV6LhHm/LYfBCvbCrlKJZcDKpkWOi3d3qKJkzLReQT7USz/28bWeUK3TPGrOLfCmBe1urnFjZOgdonjjYVUpJ63F9J8rerotImQzVaNeOspbyvjaWecraynnvI3s9FOMdbKR/q1QK/qbuVDg2q8Xw11CtFeKdkrJNv5eLsc7VVjg2qsX04MK/FBsTCq1drlTQqd21gxlJPpYSXRKWfaxUQzm+yVEv2Ku1UJTWbl6zeD/X68Vc90q9FOMdypJHq1TLeS7RTT3UqyW4l1CrF+KT6oxnrVWK+WGDSi3WqkWwv3GuFeI9qpxdqVcLMcbFS8jbK/Uwq2i8F6PlovzkUzbqFOWmyG7u2Xj/bT9abjyn7q3eP+nWv5O9cLt4+y9w7SN2fxSsNSrpobFUcmrTuahW8fJsaTYL3j7vVDuZorlDN603pfxlTrR1r90O4sfu1aoTGMJdv+/l7q8Z3WjRt1KqYd7RUa7eDu5dJklq91/A9uV949aj192Lhzu3zvfuvpk8Hj+91XzwYvbuf32p5yzVfvhCb9wHgU8iT1vgBTztm6NX+5bK81HJNp5PI0df1ydrabGA/i3W4CcmK+kr/aCLW78asH3ekoPx1kO71EaxCfTvOTUcHlMySSzr3d3HCUCGdNhYo3W3GbAkSlET7aLw6GiXgxEMv6Ov3E1cvFezfq14+qhwft/SvT1qj94vWbVqfqDxK5kmE2jR5dTkxHgWHXOet7ru4ljmax/WFobxSdjeP9jnfQcQ/7vl7TNe24ZwPvsOcZD/zDjnPYdYw6lmnLcti07DWMtSLvDsr7NeOkaW3VDYmCqTjIZpsFRyYV6fTixUI65a6VAvG0O5x0JTOeVMYdjzlySXepGEhnfA6/Te82shZe5zJafUa7zxSIOEEjTTnMNhfvdOp0Fs7oMoQSLn/U5os7o8WoO+FtDJv1cS9Zj1Xa6UghZIp4/LlEtJpN1ouBfDJYSLT3Ou1puz1p+rKRDRpzZyI2v1tF0iqO8scDuWIyXUxGs9FAOuJOhr3piD0aMAfdnMeiC7iN0aAt4k/lE4zDJsRxFUeJcHSbxNYodBUHYbMBNBi3YIT3u2Q0uSAVryqlF1VyKW+wJiKU24DYrUrawHgjtSvXKZ9PQdMyXLuiBpcwkvL5L4LAglpxCVAIIFCAgpDLivhd23paSGgviqWbsBo16xQ6/oJaKeLwVUR9CUPOgaplCFSZ9DsMITPyCrsZddn4gIvxWEUMIeKZPxQSIUNtUtodDtc6TGfl8l/Esl9lkh8VklMq5bwKWNVq1zF0A4FO7AjPadAFlDgpU/4mkqxAoNxoRkMpKJSGYjk8WV6hzAsoeRojfoW064xBYrDtGF07Fq9Sbz0rkS3CoNzuEJkc86R+njCs6Vw7xgDgTqhDGSCcBb2Jn4SgOlaAgslgt9m9MiPjsSWt8ccNBZepU4mS1B0VmlwbBrPYbP92dUeuc1CBhMzkOqUk0FQdjuWQaJ6IF4SU8dSlLaFCo0SgdZXklHDjoli0LRHyZs6fj8Euq4jnRTqzxuKT2gJbdvemzbtmcfPpdCAdhlDwzPqmM5XWR/0bOvoCr1u1OreMprlLgpOwds3hWjRa9bm0NxuHMFiDgXq/82fR1rreuKG3zXOWFZNtRW+7yFrnTc4LTvdpgxFNRN35tAZHFJACtpCORkpuN/8oks6t7cyThpOs/jRnWOfM5xmTwOq1luq+bt9aLKsxCNUotJCKgOUEqgEhFaaW4xBwbl0gV6tQQC6FlLZshAl55mHNJYIScPwqx67oGDnDXJAr59bXzhP0Kms8R+FkxOtLhQk9KpfvnF65gBoYXy4JW03LGLyl57d5wzqnX9EZlnXGdc64yRk29MYtg2WbMy1zjC4TRK3MN6uLW3K5RgOoUBDAgbOyNbmRXSLRDYb8RSac21peYqhLBL1K0Gscd0YFzi0s/gxo5jnK3cnHO0VHLefrdBO7u4ZkIN4s5Hrl5KCQ7pcyo1qmW871K/lhLTNp5Ged/KSdnDbzs05+UM+Oa5lJtTBplset/Khe3G3nZs3cpJ0dNzOTSnOv1RxUzoLSua1Vd7dSnjVz43p5UC0PKoVBNT9uB5rN1O5B5erNQLeXHnSyw3Z2XM+Nq9lxI9OvFfvV6qBRHjSKg3px3MxMm7FRPT1p5afdzKiZGbVyo3amX0/3KqleJd2rZTrVTLuS7ZQS7UK8XUi0C3P9cWxHLw6XPfduNh/ebc8mscv7kb+Ox69ftp6/bB+/GX542X9zr/rgVvbG1fjenm9vz/v8YfHT6/7xi8GjR+320DfYjR7eyO4eJfeuFK7cKt26V3nxvPvq9fDwWqE4/5fzeAAAIABJREFU8V+7X3n7ovf0ad+UYW7c7c72c/tHlcOj8oMH7U/H009vhi9etJ+87Dx+1Xv2qnvvUeP4ePwfvkxfPKzNdiPXbhReP26+edIvNPyTUfz+9cJfbw6Orhf2rqQfPu1cf9B4/LT38Enr2ZPOnXsdOADHh9GDa436KHl0c3T7/ujBw8H9+51nL0ZPH/afPBhGk7rrB4XXjwc3rhRKdevsMHv7Zj2TN45mqRePx0+ejPav1K7eqD9+Mnr6dHjnfqs9ibT2MtduD4+udf+P//o/HV4b5QvGZtt+83rxwYPGwweN+7fLd27kXj3pfHg1ffKgc+dWbW83dvtm/u7Nwmwc2J+G7t3IXztK7k39V/bC1/bCR5cj1Zq+3jDt7oaGA+94FHYH1MOh/961/IMb+eEwPthvTq/1apPC1399N9tv9tuRo1mpN0hOdkvXr7ZG7XAlbX56s/HsweDoSrPcThU7qXwlXqjFMnlvNO5IZr2wlXQkvImUM59y5bL+UjlcKPsTpWClkSo1Mq3d1u7Ng/beIFZJtGaN648uX3t05fnb2/fu786OevvXh3ceHdy6O2mOC9O9RrKZktjoy7ePbEEXoGN4r3X36vjajdmVa5PrN2ZXrk5m+73BpDWY9fqzbn+/U5s065Nme9zuTNo6j1VGgFafEeQhKQuv4nKlAQZZDUCBGhZFeRxkIcKEYTyk5rRaq8XoNjuCZtxAGewmdzxaOzwgXDaYx1knv65WXNBoALN+g0A2taAQUytIaFmtWMVAiZ7ewUElCSoJtQhViAhQTiI7GLBDAEsIcB4ETiuF26RGSoM7hEpMw5uMdpOhpDpKxsICXL2MqhbUMgEGL0LAOY18i0LnAfV5BTCvUJxUy0+D6kWNekOLrEPAFqRaUIgugao1BDotkv0hU25pYSFDCY02icMrd/s0/sglnD0rVVwAkd8VwBmx/KIGOgfA5yFyXoOclMv+vrF+Sqk4owK+3ZbNCeX/ItUswrTE4NgxuoRmt9jk/F4Grll9S7TNO9xr336wY3LNQ+wPO1KpySnQ2RY587retM5y25zuB6FQxhilOssCxv4sBgU65xZrFRB6AWU6r8JOrG3vyOUKUClQSc9KRPPC7R2liLWyoUoCctkUFqPaalGZrDsGk9BqEpnNUpPFns1440EAhn7bWHdVCoZYUGozitxORTAqstvnVtcFOpL12wmP21/NBdJhDFGTFKp3WX4Xb8MBP+Z3ar1uxunQub2M26t2uSQ+rzrgd1dK0WKOpHCCQM1uU7KRscVCZ2XKuRWBwu7Ew0E07Of9LsLtIKPJ7N7V1HgvWG9qaS2DAywO6AmAw0FMC7AkQuPY4uYWpkVITIMz2ky77MklzH6PMeTlwz4+7GOjfm88PC/f+fv2EpMImWNBU9gRzoXz1SxvwpVq8cmNNdppS1QylojPGPRwPrfO72V9Hi7kZYIuJuCm/D7c69aFAnq/Vx/2BUoJ0qb7dvmCUA3AEKRC1OuKrdOyS2zIqTQbIbPxpFT03fqS1mkGeB1gNGqsRjFFzi1eWGUIjdMU7xSSnYK7kg72h6HZjEgHo81SrldJDArJQSE5qqRH1Uy/mB6VMuNqYdwojVuZSSs3aRYntfy0mhqVs+NmbtzMjOvFvU5x1spP24lxKz1r1Pca5X7+JCSeEwo8g3pp1kiPqplhLd2vZoaV3KQdGQ6yB1cLh9e97U561EkO6vFhJTWsZEbV9LCW6VcKo0Z+2MiOmtlpJzPrJCeN3F4nO2tlJs3ctJUdNQvDerZfzkzqmWE1262kmqVkp5hoF+KtfKJTnLtxsyJ1SWIdz8O7nSePerNZtNQ0fToev33Tevmu8+Hz7OuXvY/v+p/fD96+7t69l3nwIPf6efPrx92Pb6fv306P30w/f7j854fdL8eT12+mD5+1nr5svTvuf/26++plP9G13X3W+Xg8OP502VDQ7d9rTa+Wu7Ps5HL+wcP2m7eDT8fD16/br98Pjz9Nv/7j8usP09dvB58/jj99mDx9WP38bvzffLj88d1eoe+587j77PXo3fvd5++mr97vHX86eHU8+/R+78uXy39+3P3HP26iMU1iGnr64qAzSV250X/6dP/tu4PjN5dfv559Pj76+uGmL0Peu1//+u7Kl49Xnz7q3HvYfvKwd/sof+9u7c2r6eu3u4+fT16+GL98NXv9Zv/Fi+mdu41bd1v3n+3efDB7++7FtduXyw1Xbxq8frNw627t9evJu5fDe3cKd+8UHj1uPn85fvKke+1W9u6jytOnnRs3clduZG8/at54UL9+M3fvRvbu1fSdm7le1zUZBq7sJa5dye9fybti4MFh4tXjzrtnvaMr1fZBbXazO7ne/fj17bMntx7f6T+60b5xrX14tXH3ZvvKLNWvu54/Gj59uX/z/nDvWv3qvd71m4OHD2c3r3Wmg+LBtM666Oao8OBO7+ZR43C/NplWOuNCf6/enVSn+537j27evnejNWyava5gPpYb5IrT8vR6++a9SWtam1ztXbu3V+0WkuVYd1pJVuKok0+1qiIKYx36RDYyOhwMDwaDvUFj0Kp06+1ZvzpslketyqRdmXVS/Vq4Xky1KqVuzR7xm72m3d16KmZ2eXRCzbY/bMvmfHYfZ/DwWhPFOtlA2hkteM0+a7yQGs9qe4ctvZVqdfP1US07Gvry6dle89rVHmNlFXqi2MnRbh4xEkavUe/RrUJSFaclzLSGAV1RC+/EMF4rQkHUSEI6hHWxqxrFaZVyAVWAJow0YjCrhnlE69Bv4bCQhCUUIGFBEQluIioBpJiXSS8oZJuw5qJafk6lPA/IfpFtX4SV2yCgpikhCIpgtVCr2kIUOxCwoFTOq1RCLbyhgVYgbBkE1xGNAIYW5KplADgtl12QKiWA9oxINg9C8yhxClD9IhX9LBGfUsovAOp5teY3mfqEQvO7RH5KIjslUZ4UKv4Qq77bEv8skf9tYd3RHlZu3Pl+bfunbeXfd5QnJJqfxOqfZcA5NbigBubF0jMyybxc9duW+Jdt8W87kgUFcEEsvSCUnpepf9+RndjY3lYplSAgkEnOS6UXRDubMhHFk3a/k3c79G6Txa23uA06t4XzmPUem9FldXodNiuPI8Af65eMXps5YCf9Nthjx30+1Gr8ZnVZbmbCPpvLaXV5bGaTjiUQnmcIlj69uWHwe40+F+txGZwmi8PssvNGq451ORifj/E5dXY9zWp1HMHqKYNLb/Fa5hXSufUVjcVo87q0NqPRyVttRmMsnb98vTje92TSkFZDadUsAbIkzDNaBAe0JEBSxMX1DRDUYCgEEbDZbSfMPGNgGQPLWfSsmUf0NGPiTm2v/Mv2JcBIQxaSMGOslSRtHMzCYqX0lGAd5HnMZNDqdQTPEQYdomcQjsAMOMpjIEtKaVpBUwClBXEYpnE1hW+q1T8JBCIIQTEM0SIrMvHv0k0Fpd2C1WIQ/H1L9O3mxg6KbIPyLVgpxJFlleKb5YUVFBQRcKyR8zUy1kLS22n7O1004fXX8rFGPtDOhNqZcK8Q6BeT3Vy0n4m186lWIderJbr1SLuQ6Oaj7Uy0m490yqFWMdopxvuVWLuU7FZi/UqkX8z0C7FK9IRa9I14xzNoxXvFaCsXaBWC3UqkV/a3it5eL3V4M3Nw09PsRDulcDsf7ORi3Xy0Uwi1i+F20d8q+VqlULcS7VdivUqsW471StFePtTKJXrNaKsaa5USnWKsV4y287FGPlLL+SvpcDUbqWZD1czc0wd9tU+W6Hsf3e3fvduc7Sd8Ke2jZ51PH0fv3w8+fZl9/nPv/Zfxl7/2v3y9fOdu+vGD7Mfj3j/+vPznl/1PH6Z/fjn41/9w46+/Dv759eCfX44+f5x9OB5+ft/79Gnw+eO0PHA9eNL6T3/u//PzFWfZdPPJYP9apToMX75WfPFm8vZ9/8uH3uf33eN3vbdvh2/fj5+/HRx/mn78MPl0PPn4YfLm/fDjh9nrt8NIlb7/tPXl48E/vux//TT988ven18Pvn6+/M+vh//86+hfvx79x//2gT6LZS8H//1fH165Xrv/YPf5s73Pnw4/fTr6+OngH39d+/d/exiocod3y3/9dffLXzf+/HL06s3s0aPB/eulx/dqH473Pn25+vXr9b8+H77/tP/mw+UPHy5//nh4/OHoxZu9py9vWiPJydH+0VEpXzVcuZm/c6f65f3Bl3e7H96MXj1tPHpYef168PF48vJF59mz3qfjg3cvJ3dvl16/nR6/33v3vPv+ce3l3fzrR/XZwHt1Fnv/pPv25fDhy74rrblzK/fl7eTrx/0b9we1g/L4en335q4hU+3M9o6fHby4P9zbr033Sndvtm5drQz6kRePJi9fHjx/c/Xhy8uPXh+9eHX1+M21t88Oru637lwf815qsFv48HL68Ebnzo3BjfuTa/dmt29NDq8PHr6+++Gvt7NrB9ODUbtXbfUL/b3K9Er78lHj7r3JjVuDe3cnhwft8bRe7+Ti5SDr1q/iAGDkIDPTHhXv3Ri1+4VqK19pFurtar3dKDaq6Vqx2K839nrtw3Fp0gmWs9F6Md+quGNhp99961r/6uX85HJjGxbX2qmDWbndTSVKAUfMESuFy910a1yOZiKZUmYwKU32a0avvjkq1ifV1HjoTMUGw/L0oKn18lIzWe4XnTGzM2GNFQOJcngdlpEOPpHxszY8UvBHsjZb0KziYGfcbfFbAhmfCFMvIeA8ojRELOGkKxi3eiOGUNpN2GiT32LwGbUGTGskYZ7CjfwWCCh0pCPmUnD4JoMtILIzkFiow+UECnI6Fc2gJl5tYrcpVMlTlyD5BbVUyeEyUitEMbEWQQ20mkLWVcoNrfaHrQ2AN2SL9dNC8SVIs4bhGyzzm0J2Ui7/Q628hICrKHIJ1l4imNMQdE6lvqBUnxNLL8lVp8WKBYX63JYsUG/Vrt76ZVN6Sgr8IlGelUOnpZo/FOAlBXBRIl2UyFYVyjWpYkEkOy0SnxKKLkklF4TbFxWyTRxbUqrOCLZ2VBoQAoVyyUWxaGlHJNOoMAKGYABANSCqQmAFhgIqFJJjaiWqVoFKLQQwWpBAwYXNNUyLwBggR9UyBFShkBpS/SLYXFbIcViDalQopEERkKG0vI5BYOTMyiqBa7UIokRAGNfQBEKhIIWApBYFMVhDYgiJMrRWzxIoAStgJaoFF4U7362sqbUEQmBiUAlisEQJgFaPtzNIdPv6cFCj1dAUQlFaRIthOAZTCMbACAEubG2AMKzFSVCrxVCtBtKoABkEqQBQqVTLlLACgNXnRVs/C1YVkFqpVQGoGsJAQAvDlHZbJp0XboEMI0cQUIsqAbUKQSSQRqqWy0GVHAREavW2GhCrALlKLQMUQpVSAiHzG8K/X1zeBDRKNSBUKc9sbv+wKthSAWsykUAm/12w9d3mxiUlIJDKBCrVthq4uLH97cLyigoQIWCsVnaX0rZi2ttqBWpNMuL1VzLRVtnbyARamWA7F2wX461cdFCIdSupTjXbbSR7zWivEukU4t1SvFMId8qRTiXSKoa71Ui3kuhXUv1yrFdIDcuBcuJ7qeRHhTLS72TaxUSnEO6Uo91aqlWOtKueXj915W788i1Po5toVaKtXKSXj3WKkU4p0CqH2hV/sxKol8KNUrJTSbXKiXY53i5EWplQPRtt1MKVUqRWjDYK8UYu3MgHq9lQNRMop2O1fLycCxbSc3cftvEkFmw6Hzwe3r/fPrpRChW4m09b7z7uvns/evu+9/K48/q4++Hz9NXbwe3bqXv306/f9j9/Pfj69fD98eTzp72vfx68fN178Lh+/3nryZvO+6+Tt8edN2+bHz9PH94vP7ibf/W48e7NvrVqGd6oXjksdHfDR9dLL96N338YvP/Y+fix9+pt7/Xb8es3gxevO+8/jD9+mH44Hn/8vPvm0+Td8ejJs9b+tdTLt+MvHy9//bz//uPw09fdz18v//WPK1+/Hvz19fDPL4d/fr3lKugjE/+//+u9/aNMd5J+8Gj455fDD1+uHH86eP9h78Pnq5m27ebT9ocv19593H//ef/t8eXHL8btsWd3L3B8vPfxy9XPX678+eXg+P3ey3e7Hz7sffh45enx4f1X/cevrpLR8PDa4cvH09E0uHeQuXI5efxm8o8/r/77P69/fTP48Krz7nX366fZx3eT49ezj28vv302fPm4/epZ//Xz4fuX/ePnjbfP6m9fdBpd22gv/OHV+NWL7usPu8EKcfVW+v3b0evXw6v3+7VZqTZOXr1xedvkS/aGj+5OO/1se1a8f290/Gz/+tVirmS7d3N4cLn29sON4083Hzw/eHV868PxzTfPj64eNu/cHpoDzHiS/+f7K4/vjh4/Orj5dPLg5dWnz6+2BvmDu4ef/u3z7v3rV+4cXT7sT/Za1270H9+fPr03fXhv/OjR7NaNwZXDzt5BY3a5ORpV4qmQnEUSuajOyQ73G88fX94/bNRamXQhVK5ne4NmZ9CodevNYbM167T2hpVeLVPPFwaN3LDuTIQITre723xwe7B7NNiCFKNZ/eZh8+r13nC/Uu0nm9Nib782uz5IVNKhXGI4q1++0TEEDMVurjSopSZTWzxRbmT64zzn0stZrN4vZeuxaNmfrYYrjew6qGCT3lI/B9igZDNSbIQCWR9iIsLFqD3usaSCAhxcApUrWsiYdKVroVjO6wxwgYQDcxsipXgk5w9E7Z6YAzKSlNeyodXIdIQv42f8FsTGSln4AiImA1bGZYQtZtLjsoQDuMcnN1vYgHOLhBY0gD4S1LqMsIFBzaw57MSttJqEVBz5nWAND0UixZoYIxU0ISYxpcn4q0KxBKFiilTrjducboWl1yh8C8eklHZLCy4C8ksAcGJbuKhWnVrZDNRajZu3TkjkJyWK30XSNQg/J1NfUAAboEagVKyogBW1ckUmOScU/rC19eOOcF4hO7stPC+RrSGaFUj92+rqlkymUcm3JFsLwq3zGxtSSIXgGi2i0WKgFgFYAqJwNYZrcBIkCBWNAgYUNhMoBQHnVy6SBEZgEKwFtTjMkzAOA79urohBtZ7SMihCYRBDgDyFGBkCBcCLaxscjtGIRksCLAvzrFaPY2YS43FIx2AEjWpJhKRQjsZYHKQJhCXRRdHO35dXQBjhcITBNAyG4ChqjsTS+4flw2uORBzFQBOL6BkY14I4hUKoGidAnMLOrq1pYA1LYbQWNpBaBtOQmIoiIZyAtCRMUgiNwfNbghOCdQgDaQIkcBAnYJxAMALbkUoXZWLKbGLNBlJHERxBmcyYXsfqWZrnaY6jWQKltAyvN1gd/x9Jdbnd6IEoiLbO6ZyGpNNhrEqhmUHMzLKYJYuZPjEzg5ktW7KYDFWpJNPdZ2bWrJkXuz/ufolNYO9gOWw8a2cbQ3gLgmyRyWgaDUKnzSAw7xAoKIUCIZHABNJ/vX33t5XFVRplDYlaxpO2iIRlBOyHxbUFLAbGZBljcXXAw3c7NNm8PBJlW436EKCL+bUJnzbp1UY9xmTImAqaEwF7MmpLRUzxkCUVNsQ8+qjbEnVbQk5TzGeJ+cxhwJQImWJefdRpigOmmMuW9Sud5k9mV/++BbUkQ46E154M6KM+TdJvjfnN0bAimrRUTtTZmjgctSRillTQGPeZYgF9PKSLhQzRgDEesEaDpojfEg85YxFrPGhO+I0xnz7sM0YDtpjfGgvqoz5T1KOP+PXRgC7s0YZdxojH4vfoANez45PounBLFZY2jkLNs9DlRSCYUjT7ucl9ZTzNPz7kpuPE/STx/qk0vS9Np5X+INsbZIfD/NO0POxnp9PKP389/vi0PxgWJuPSeFx4fKg8TPODSWo4yUwnuWE3Puql+t0CxUR05g0nZ8FgVh8rOhvN2MenyuNT+eGxNH2sPTzW76eF8SQ7nhb6w+xolH18qk6eqp1e6rYZvrkITYbl9w+Hvz4eTqal6fvq48eDxw/7k4fqh/f7Hx/3/vnHJcvHxQd4//3Pu709tyWgvGxk/vXH+eOHo9Hj3vi+9vThpLjvaveKT08nT0+H7x8Pnib7vWHRHmDW9wy/Px1+/O306cPRbx9Pfv31rNsvNS4j/V5lPDnpduu97sFF57g7brauko2L4H7dnStqm53404fawyQ/7afe3+f6ncjTNP/xqfr+vvYwrAzuUs2rUOMqeHcb7d5F++3IoBkZ3cWLeVWhqB70U3ftyF0nrnLg0lVdr5e+u40Xa35vDnAmrAeHxdJ+7fhyL51xAVFzrh5MZ6y9ZvHiJBIJqk4PUlo9/+wiO5mcXbRq+9fldMl3cJI8Pk91OlWRmuXxmbrN+sFh8rq5d3JTObwoNhoHZpcmf1R5+tf7/EUtd5zP1xOpnK9eD1+eZs4O4vv1cG0vks4C1b1EvhyIZ93lfDDid4NoeH8UsDp3fWHzwUG0XA3G485QxGb3mC1ui81rdvkcNsBq9lhNfofBZTABeovP7IwBKqtCrOLFEv5iIRRPuJZha+FcuFiMxhIuIGwE4kYgYfZnnKGcV+cySgwqu98QyXvoEobGpjIH3YZEmq/Vut36WNJBFtBAJKTTZ9C7lHKLWG2WmAHdHGqDpBWofOpfsPNyQGUEVAKNgCZlK21KpkaEVst+xKNfYZG/QDb4JqnBIVOZRXqnfNemmiNjd/RKtUOpdSjkFilNyWGbVW/x8GUKXu4ysvRikpSJ5VNfwFaYer7QtrtAIkIEArJGBRGLt4R8rt0wg4K/QaL5ZgNTLeQoeJxdrtgg2lFySSwilU/7cmV+lUZHU+hYGhNCJW/RSGih4PPVtWUihcDjEQRiBJe3RMHDOFQ4FQsjoyBU1AoWOo+Gfr28sEnC/Li5LgqFgUptCY/9aXPrq9X1dSLxZ/D2D9uba3jMNh61gIItYmHzSPBPG2ufLS//Y2Pjp63N71Y3ftzafAHeeAPb/mrm7cL6Mmh7fW5z7ee1jZ+XltfgYBgGhsTAcWgYAYsg4ZF4HAyHBWMwW1gsCIuGkLEIOgmDQUBeLrzD4dAoDAyOQyBxCDIRCYFt/m3u5RJ8i0xAUDAwEhZKwkIYRBSdgAWDwT/OzVOIBBoGgcPBSEQ4mYigYJBMHJKBh1MIcDweTiAiyUQ0m0Sk4DB4Ig6Fgf+0vPjJ2zcILJaER2KRYBwahsJg2DqTLl8yZIsUpQqOQ1PISDIRgsdDSCQMEo3AEwlYPP7r128xODSDiKJgwFQcDIuCItGw/z8kPA5JxCLwGMRXs2++XJhD4lBo5DYWA0FjYRAkCEXEcVQqpJArVGkYQglDKmEoxSSxgCYTEqV8tlrJEAvYIu6OUsLSqekqjXjXROXyhGo9is2HsDk8s4Mslu1oNASpAszb4ek0JLEIx+b9dXbuq5VlodlGk6nwEqXS40dy+SSZmiaWU7QGsS8g83vZTpcqUxCFYzSrReyyS90OHmDd8ViFfpfAYxP77FK/U+Rxst1mrtciD7oMSb8x5rbE3eao2xjzGCNua8xvTYRMYbc55jEmvaakB8iF5DbDs1dvv4WjdqM+oklBtWtZLhPZqmWYdBy7k+uNGHN7qmSO7XbzHDa+2yYKAMqQTx4JyGJBecSvCvvUIZ865NNGApqwfzfslYc9qmhQHvYrwl51zKeI+mRhjzLs0YUD6lBQGQ6qQp7dsN8YDOq8/mdnNwW2mqp2ivaq3qsj//VxoJA39trZ8aTcHWfa/ehgEL+fZKf3+fEkP51Uuu1krxtv9+LdfqrVSd604r1e9n5a6XZSk0lxPC11e9nRqNjrZzr9eH+Q7HVi40HicZiXANRI1XhxEfEEJMmis1pzPvZz00m5M8i1+7nOKDsYZcaj7MN9pd3P3HUSnW66Pyh02pl+L3dzHGiehVuXidZl8mFav3+s39/XP9zXp+PS433taVj+928XCg+P7eH+97869WqQqWTkKp7HSbUzLJw3Ezft7GBQPT4JHR8FRsPqdFIf90rdm/T1RbhYMnRb8VG30OkWBuPaZFKfTvZvb5Knh552t9oa7l/eFM+uSv/87/vf/zm4uAyeXwClPcvhibPZivX6mVE/3e8mxoPUoBPtt8OjfnoyzE9HxUEv0++nh4N0vxPvtKPNu3DrLjropk9OXAeH9kE/3W6Hb5tRhRmXLegexpVWIxHPOd15wJcD9o5zD4/tD0+Nw6PowVGoXHGHU8Zms9RulBJB/eVxOpMDjk+zV1eVveN8phor7MUPTlPXreKHD5dSDcdk05WKsWotcXVzcHB+mC3Ez48L/qgjWc1ct8/i5Xi6ns7VU9Va/Ow41b6uHpTD6ZSrVAzW64nj03wu50mmXKmkx+N1rJLRyVIsm/MDfkOm4Ds4ShUKgVo15g1Yd80qd8jp9pg0WpHGKHf5LbG0xxsy+8KW+kE6FnPYnZJQ1JrN+YrV8DJ8OZzz1vdTgNcQiJjDWUcwbY/nPLGsz+l3aG16T8jki5q1Vhng1wMpvzmbFhg0Pp/FE7QukGAQOh7wG9V2mcwu07nVZr9hDrXOUPK0bvUCdlUBaFQOmcQi5RlESpuMqRFSzfrXVPIMEfcGBpLbNFqzRONQSox8kVY8SyWwDCqNUyUzCfQedSAX9Oai8xTMtmDHX81ZEx6ZTUUWMV9CN9hWNW5X9hxDhAklQouBqVNTdhUik3Yei30OQzFUCpZawFUJGXI2T8tjKHkoFgXFIr0Ar74Bb8LRML5KStfuwsQSrFLz2drGGxwRvcNFCIRYkRCzwySKWFsMNJRBwHLJYDJsDQ/+enUJw2W8xcDF4bg5U1klYN9Awd+ur4JJmFks7EfI5joFt4mHLeEgG2TkFhH5Zmvrm6W1n8DQGSjkNQj8Yhv0BrI9h4B/NTM/u7G+Dtp8t776fHX9l9X1TSgEgYIikVAsGoZBQ3FYBJWIIeFgWAwIjQLjURA8GorHIuBw0M8Lb9E4NBILg2HOTqo3AAAgAElEQVRhCDQMi4Nto8B/nX25itim4KF0NISChhCRIBoaxiBgtiGgH2dnGVgMCQtFE+EEMhJHgGKwICIeSsSCsBgIGgvB4EF4PIiCg5NQcAwWiUBBf1xY+MvsHBKBJGHgGBQIhYJAEEiyUs8PxYXeEJYngmCQBAKCgINisFAcBoHBYnBkAhKP/Hp+BoZFU/E4PAaGRUPhMBAMCYVhETAMDIGBIfDQbTT404W3XywtoDEoHAKERcNwOCQSCUERcBg+5/u1eRpHAEIRQUQSkssEkckYBgNEwuE4bBCRAKVSCDIpXCxaxBEwFMb86jqBL/10fulPszNQjujFFmiFQvpxc/M/3zyH87k/bYFerG/9bXbh0zdzIMbOGwTqp00Qelf7yeuZGRzp65WNGRKV5/FwbGaa2SqPZ1hOD0ajYRsNYoeZadexADPPbWPZjUKPXQA4qFYzzWnkeqw8p0nhtyv8ZonfLArYJD6b1GeRBxwKv03tt6s8FpnfIg1ZLDE3QyN/9vLNT1iCyOdiAVaO0yL1ODgOE9dupdqsvGDUkK2pkmm+x8N02gWAi6Df3bEZJCGA5jKLg4DU5+I5rXKPS+vzKnyA2OOUBNxCn5PltMjDPmnQQ3OaxF5A5gPEPqcIsCs8gMLr5josEpdLDnie3d7mVI4dY0B8fBS4Oo9Wy45SydLrpEfDbH+c7k1SrU6k1Y6NpoXhJD8cZDrN0GScnDxk+g+51iDdaEXbw+xoUr688PeH2W4v0+pkusNSb1TqDbP3D8WHp9J4nPn9qa6P8kNV020jXc4a4iltrmSb9IoPH/ZGD5XJY3XyUJkO8x/uS/f9YrudbHWSw1H5tpk+qAO3V/FhOzvtZD/eHwyH9YdfDx8+HDze1/94f/j+/f7DY308qfz3H7f2qIrrYvyvfzUPTxNcEy+Wcz/cn4yfDs+bqb3TUK9fPdj3Nq7ij/d7k3FtNKoMhuW7dr7VTD+NaoNB+a5XGgxrnX55fH/w9Hgw7OZH44Ph/WmzXW/cHu6fHt20rof9yumpq7hnOrnwd/rZ4ag0GGQ63fhokLofpD6Ms/ej/LCfmUwK9w/lp/d7vVEumVdlitravq3Vij1OqrfXkcvzwMOk1O/GbxpRrZOeLuong/L5ZSSQs0crodJh7OAoXT/bu+6cXzdyVxfhxlW23Sy3b0oX5/lQzNJoFMfjk3Z37659eHxaKNTiB2elq0al298f3p9J1Hynw1ysxHO1WLaW8qVSyVL2/KISyQV82VDpsJAuxiuH5VwlXa2ljg+y16elXAIoFUJHR5lKNVapxcvlYL0UzSX8bq9tm4YpHuQiCZcvbA3F7Pv76WI5fLifzmb8dod6vxY/roYrWVch7apVI9VKqFjyp/PeRDniCdqDAV0sYimVoplieB68HM0AuTwQjVmicUsgZgplHOGMK1eN2Xx2tdXgididQaPGKvWFzbYIoApHd7RaX9CZTgNMPh2FR0TiVjOwq/dojB6d2WeYhW1QpFydW0sQ0FUOrcoqFxvFHC1PYZFIrOodm3mWgH+HwbxDoVVOo8ooUlpkEoNwR85fpZEZapnAIOLruFr3LpD0ODKhORJqa4cVLOdc2bDMriZLdl6ANzkWHVYqWaYwuHqtxKrlm7VMjXJHp34Jhc/hqEqvd8e0y1KrSQoJQyfiGBVoPoMopP+wsbREJhHEQp7DYsin1amEMOD/09rK4g4XJ5JBuaJZOuNrPHqGQYYwKGQhkyRiQFn4JTLm85U1vGDnNXxbEojpUpVFPPYlZPs70DqORYFQCXN41CaFuI5HL+GxG2TSBha3CEN9vbD8/ebGCg6+jEWu4HCbBMIcDP2XF+9erKyvg0Gz22vvNjd+eDuzurWBQUDQMDAWDccgITg0nIhBYjFwNAaKRoFxiG0cEoLDIrbAGz8svkPiMHAkBI6GYFFQIg6xhYZ+u76yCYeSkRAyCkpCw4hIMB0Do+ORm+DNH2ffMbAoOhaKw0KpRAQdCyKgN2iYbToGRMMhSFg4EQsm47Zp6G0yfJuEReCwiNcry98tLmPhSDIaisWAUGgYCI6ham2yRF6XzNIlSggCgccicSgYFgVHw+EoFAKJQ2yj4V8tzG+hoWg0BAaHIGAQNAKKhIMxGAQKA0OhQAgMGIwAf7kw9836KhwNRyHBSDQUBgfDkTAShUIUcH/eXqbxBTAiGUIg4kR8KI1JpLPgCCSTy0UzGBs0Gs1oJqnUG1gMiUFZXF+hCCRfrKz/Y2WVIJC83lpDsRnPV9c+X1zA8iS/rIFfLa//5fXMX97Ob+9w3iIRC1AYQST78u0cgsb4bmFpjcEQ+N0Ch4nvcO6m8iynh2w2iV12td/Bc+ulYacq6BF6nLKQj+N2sABA6HeLA26Rx64LA9qAbTdkV4YBRdAl9tslYYcibFeF7ZqAXR10KCMOc9RN0ciezc5+TyKLAx6Jz8112SSAXei18wA7x+MURxOmQk2eTDH9HpbXJfN4WFq13G7e9Tq5Nt2uz7brtXOdRpXPafR5lR633OuS+uxij5VlNUgBt8zjYtgMcrdL5nNzvBau2yh1WsQOC8Wo3bFbdlz2Z+NOXummuZOyy/NA4zq6f+a7uA49TLLv7/NP08JgkOqNM8NRZnxfGj1WB+P8aJy+n+Y/PBQ+PJam08qwn/kwKv/2sN+4jgz7ud8e9h/va7edVGuQ7Xcz4352Mi09TQofH6uGCN+e0+0fBa/Owrk9W+XMNxmVB9PCw1P16X199FBv9TKXt6HjM3/jOnxw5j5rJa46mdOb+GBcOzkPHp/5p09HN93c3ahw/3gwHean48rkvvL4WO9PS7+9P7MlDXgX9Z9/3JxeZSIpWyZhuzqJdEaVw5vUdb/Sne6fNmLtfmE8qfeGlcG02hsWW/18u5d+GFeH4/3+cO+mmTu4jt2Na+1BuTeoPD4cdvqlq7vS9e0RXKHSRpJ/PDUGndTRCXB87B4PMg+jcq8dHbTj00Hm/ST3+7T2NKpMR/kPD6Xffz18/Hhy2U47fUJPTGkPimuH7o8fji8vA42byMO0NuhkOp2c2s12xsV3N6mT81Ck6EjWw4XT2N5xASpSWRKpSf9o2KuOe/VJIz+6y99eJmp7/ka7NhoeNZvF6fT05roUSbs8MUezd3TbLI7vLwRKrtmiLVTDl43y9fVhMps8OCp1+sfRNJAqhKoHuVAmvH+yX60Wcrl4rZY/OiycHqfPj1P1SjiXDTSu9o8PMtV8dK8Qj8V8EBaxclxJ5YLxtCdbDNQOErW9VLkSP9rPHFSiR7Xo4V7k/CS1X42dX5Qr9VipHt07ThfqmWDMHYtbc2l3uRTKZIGFreVUIVCteAp5SyJhCsfMvpgxnLKXakmb12YELJFswBWx6IFdf8zuirhN8ajcYkql/PlcgCvegZBRkYTLHTBYAlpzQOsImtYwcKKEqfdp6DKexqXXO/QSvYynFkitSpHDRDNa3mAIq2TqSzhUZNdKzCK9RyO1SskK/hqVzNiVCk1SroYjNgp1fpMm7JwloEA7LCAbtcYBuV2HFHBfolDWQtIWjxoiIYXXJfa42UY9z2ZWJZM/w7EgniRyfm0u5p2FgsjloqjFEoeBqZNT5Lyvl1dgSjXDZkVJhVy7WRz0SyLeT+dmCHI5UalE8IVLbPbXDOoLJh1KpxG5LAgDt01GL+KQX6ws4fhMEA2vS6dN6cICCvtqa+OLlQU4hwliEFYoGASXAWXQVgjEFQplDo1+AwJ9Pj/3Eg5ZwcPegFbfgUErCPTMJuzTd/O/LK+vb4F/Wl36fmnxh/m5WcjGOmQdhARBUDAUCgGDQ7eQsDUUaAW+sQxe2UJsb0PAWzDI/ObaV7NvV6HQVdDWGnhje3sDBQGtwkB/X1qaBUHAYBAYAgFDQAgoiACHkuGwlbWNH+aWUEgUZnsLBt1GIrZx8A08fJOKAFHhICISikLAoTAIDA7CIkBY6BYeAYMj4C/X136YmweDQSjIFhS6uY2A/7ICplv9+sKeNpEl8KXrm2AYAoaAgxEgMHQbBAFD0BjkOgz07dw8FIVAokDg7XUEeAuHhMEh2xgkDIHYQsM3iGgYEo18vrT2dhuMRMFxcDAGCUEjYBAYhEij4PncNzAQnc/DkUgYCp0slkGpdBKThSaTWWI+gcMC0+ksi5UkEqMIOBabugxeY8kkXy3Nf7O1wRQpVrZW6TvsX9a3v1nfIEvU62DMMgTx9fza2w0IXiRZI5CQZApZLP/s1S8YFv3F/Bxmh6WJBuUuq8Lr0+aqLMBLt+jlXqsu7JL5bNpYQBsOyIIeTTLCdNv4fp8mGlZE/CKv3Rr1WsNuSxQwhd2mmE8X8+njXlPcbYy7DXG3LgGY0j57wovgUJ/Nzb1kCzSRsC4ESH2u3YBXFgCkfpcyFJKHE8ZcVRyLi4N+Vdgj8XpoFvOuH7AEfBqfwxxxmAJOmdeyG3KaokFtJKCNB7RxnyIEiH1uXThoiAR3gy5jxGMKenRhrybg1vudmoBL4nYqfW6J1/2sdxPR2mm2sKi676ge2qunzqubwKAfHw7iw36ieRe9uA0127HuKHM3zjQHiW4/MRpne8Pk3U2w24j1W4m721inlR50cq2b6HCYGw5y01Fu0I3dXft7rfhwVHyYFB6mJVdCZo0rqnve66tE4y61fwJMBrleJ95qhtvtZKufbXRTZzfhm2bi5iZyfhu+6Wf7k/LJdfCyFb9oxbuTanNUOWrGuuPSYFJr9lKtTrIzyk6mpXY/8zSpABkt0oR6+P3qvJFMZE2HNd/wrnhzlzq+iQ6eju6m9btxtdUrdvql9qDc7OemD5XBtNAbZfuDYuMieXOdOrxJtHuV4WBv7yx8chVrNpLX15GzRrrdPxfabeZ4eDA4GPaLx8eBk2N38zbYasYuLr3TXqZzFZqOipNhZTQs//G0/3//OPvX7+fvP57+9utZpWjzB6ROr+D42P/h8fC2Eb+5STTb6W4/1+zkRBaqIyG7bWaOz8LxvDNRD6b3Q3uHeabKaASiF6fVfNZ7fZa+O08PruP/npZuL4K1g2Drttq62z85LfWah+3b6mWz1p6cXHdKHx+vRWYZ3SzPVKP1w8TeYcETCaaLyeubWjbtOdjP1I7yvmQ4U8pns4l8PlEqpU5OCrfXxcvTeCHrCUeclxcH9UqqWowe1xPZfGSdii7sFTPZqD9kS2SBUjVcqcQiMZc/YCkUgtVKpFINHx4mK+VwqZ7wpZzhvC9dCgNhhydoicb0yYg+Hbfms8AGfDUQNdfKQD5nymQskbjZHzf44ya336AyKw1eizPksPr0Fp8ulHBag3Z1NMzUqT1hRzLtpkrpcA4+WwoCIYPBq7B6d0NRGwQLZ0hYNr+OxKPw9UKZWSoyiAVGidyqFBq1TKNlBkteIFO+BW9xdAqdU21yaHZNEpFOShDsyEwKg1OuMHFVNjFPw+HrRW8Q2wtYrNRi4mmUdLkYzN35CY127Zdj9ZKvUvAd7NnyWanHJfV5RH7/zyj0tkQSvb4BqjV/sSR3OthqCUPKYUh4dDHv7zPvwAIBQ6UQWQyWRFgR8gl99k/nZuASPlunpEgFRBF3hUUDCXlIFovC5xD5DCKPtoSF/2NxhiBmY9h0e76oDkdX8fi325vfrSyiubwtCmmbRsQLmEgWdZNC2qRR5hGwFxvrny4svsOjNyioJRRkCQ5dQyAWofBvV1ZBZAqGTvtubeF7yOZ3GysrNDyMTUbzmRgOHcWgIOgUJJMGZxFhDCyaTcayaRg6A8/Z2SJgvlmexXFYaCYFRsEjqCQii7GEQz17/csKlYJkUpF0GoJKRlFIGDKeTCMuQCB/n12CU6hQNHwbgwCRsVtExCYGCschkDgUDI+BkohreNwGAY+ikFA4JBKDWEciPltY/Nv8DIiIwJHQYDR8HgF/AYZT9C5ZOKuKpjA73IXNzTUEdA0O2YZBtmDwxc3NDQhoBQH5YnFpDYXahIM2wFvr4K1VyOYSZGMDDluDgkDwbSQSug7d+vzdzI9LayAEAgQFgSGbMDhkYXMNRiEh2cxZEJjM5m8TSMs4EoInWsRikTTqNg4H4bDmaZRlBoOo1sFZHBAehyQTf1ldJghFn719983aJpot/nl5Gcfmfj+//tnKBkIs/WV16eeV5f98/e7Pb96h+ZLXMOQGgUTki/7+7g2Uyvh65h1aJNCGAhKPjeP1KrNVOuCn2iyyAKAOAbKASxn1qaIBid+tSYSZgJXrd6uiAWU8II96TXGvKQwYQoAlApijHkPErY+5dHGnJu7WJDzGrM+S9PoiHjSN/OzFuxmuzJxKGCMeTcij9LsEAZc07FMEQiJ/TJfbY/uCyoBPE3RLgj6s1aQIeox+z67PaYq4tSFA6HNoIoAx7tdGPLqgyxQFdkNuZdBjDAd0Ia/C59CH3PqgSxtyqYMOtc+q8tmlTrvW49wFXM/ueyWlgyv1iw8PvKenvotGqN9JDgeZ4SgzHKR6nXivkxwPC6NxbnKf743Tk4fC9KFy04rcNEK9m0ynnc+f+Srn4fOrZLOTu+vmBsPSdFr+7bHyMM6OR9nH9/WP7yv//OM0kdW7Q7Lz02jnrjjpV/NZ/eG+s99M3lz6O53kZJB9vC/3hrlmN9FshXvD9Pi+3L6JHx85qwfmVifWG+Z7w1JnVLx/2Ht4OOwPC3fdXHdcvJ/W+sPS4/QwVbHTLZjffzs9v06ka7ar68SgXxn0C4Neod8vd0eVy2bq/CLyeF+fTveGw9rjqD7uF6fj+tP0uN+t3k/3ThuJZrMw6e+dnsWOj4KjTqnfqTSblfHouNE+mP7W6wxKg0Hu/CJ4dR3p99OTcWU0qvzf/337MCo/3e/98fH8w/vDf348+tf7vd8+HPUHpUEn/35QqefNh3Vn8zLWa+em01qzk73ppq8a4W6vYA2IQundXrfYH1ZuWpXcfjxXCTTOsqPe9eHRUTzlz6RDzavK/WC/cR7uNiJHNVcwrOncHVxe16PJaLd18Tg8vrrOnN2kT+6Kl806Rkgna6Unl7Wz81IqHbH7gm6/72AvW69Ez88Kx+eVVClVrJcyhVRtv1SupU/OCteN4m2j0LgqFvOhVNxXSIcOaomL43SlllgjwwK5YKoUKVZiiYgtn/EWypFgzG12aKJxdzrtSyQ95UKoVgoV8sFUxl+pJVOZgN1n9EVtmby9XAZqRe9eNbSNXvFE9KUikC9Ys3lnvuJPV7zJIhDNACafyeizhJP+WAoIRq25rM8T9WtCUb7RGktFcgWAJaOiONhUwecIGhwxMxCzBKPODSiUKRY4Q/YdOV9plWntSqleItSJJEaJzKZlGo1zROpLHOmrbQjfqNW7NGqrRmJUcrVyskyosqp1ToXKKhQbeUw5naeXvCWgv0PhVkXSd1QGUiKCSflfgjeoOo3E7uRarWKHXWA16CJ+UyohBJzzdMoSi2nf2zNlc7pYCqvS0tQKnkbEkgsQNOo/lhZXKGQsk0YT7VCkHJyEx9RK/zb3boVPYxlkNBV/RyMiiDh4EX+bSiRJuTQlD8+nv8FA/rIyTxRzkVSaLZ1Xx+OLFMJPoI0v11cgLN46kbZNJqNZDBidtErEgBi0LSLu7dbGpzMzbzCQLRpmFYtaRMDmQKBVBOrF9haUQyNKOC+gq98it77ZXofxd/ByIUkhYuyKiTI+QSKgSQVMuYCtEvJUIq5cuLMr59sM8B3qtyuzYrNWpJHwlQKujCfWKrZY5Gdvf0YqBUydjKWR8rQKnlbO18vlDu0mEf3j+orCYRTu8nfkvB2NhKmTktRCqorHVvKFWglPLaZrpAyjmqtX8pVc6a6AKRf+eWH2q/U5kUUu0Qr5GglNpyDqtGSjU+hLyINRlk5DV0ipKglNJuSoxDg+E8ulc+RCBIvw5eoiWirC8VkUEQfLYyDYZASThOey0Dw2ikWm8VkwGuE/X7/8HgxCMulIFhnHIhFZJAgVj5GIVqiUd1g0QSRGcLnrZAaGLwbRaYgd1haLscHjr7A5y2QyWWeE7HDgOywoizmLQWKk4r/Mvf0Ridpmc18iQTAO+8u52S+3t8AC/ivQ0s9bi8/evfrzyuoGj/cVeP0Vibyyw/7L0twMhfGn+dfr/B2xx0F3Ggh2OzOWg5jtMKOJ6XEJPA663cDzOwU+x47DLA16mE4L026ReN1Cj0Pkte8GbGqvZRewagCrCrDteq1Kn1HmN0oDVpnPqgratAE7EPYiWfRnP71Y5Aq1EZ/aZ5N6nELAzvHaeYCd53LxgzFVusr2hCQBv8znkvj8ZLNF4nMpPE6+y6IKOSU++47LpA249CFAHXSbwx5r2KMOencDXnPQqwt5pV6nMRQwBwFTwK732/UBl8rvkrtdRp9b7/U8O2xEtG6Jwi3a23efHbuuLtztW/9dM9TtpYf97N118ObY2W9E+7exUS/R7yfG4+zDsDxopu4a8dtm+uYudXIROmxEC+eB41bm8jrRaMTPryPNRqzVjPYGqf4oNe4lHqaVdFoPBMQnh/6z81i7WShWHb6wsF5QXx5bG1fOm4bn9i7c6SUbDX/jCmh2wp1+qtNMDHu5Xj93exc/vwo3bpOdTqbTz/eH5cmwOBoVeoNMv5e+u0t0W+l0wYRVQ5qD6t5JpHYSqB969k/943G9f1e8voj3RuWzRuzqKjKZlAaDcq9fGnTznbtUr18cD/ebnVKznb08i+2fRBut4tV1ptUstO7yl83UWSN316kOByf/7//82u3m2+3k2WXg9i4+GqY+vq8/jKv//vfV5L7+9HT4798vpoNitx3v3EUno2K7lWpcR6bj0rCZ7F6FL0+8N8343bhw2UvfDLLXjfCoWwgmlN6osNcvXrfT1eNwuhZJlwOHR7HR9Prpfe+iUSmXEldnxWG3enIejcYN4ZD+5Dg+6h8eHGZT+fReNTPq1at1VzpvOr/O3N5WNS7NrttQO0wM+kf1WtrtA7L51PF+/vAodX5ROD0tFivJSj2fzMSShWShmjg5zzduK5dXxZur4u1V+fQgd1JPnxxmz46S9b3kJh1eOEgdnGSr+4lM1pvLBzLliDtotQFGh1vvC1ncflMs6U6mXD6vLh12lDOhcMQVCtiCPlM6adurhfargUoxsI5eAqKGUtmfKTiyBSBTCqTL/nQ5kMj7zF6jFjD5kt5IBggnbemM2xG0K7wAT6vzhdyRJMAQUOEMbCAB6JwarVen9+hdQfsGCobnMvVuLV8rVLvVCqtcZJBytSKRXqgG9Hy76RWOsMJgPoeBd/RahkZJ02vJaiVRKSPJxXKbVu3U7DoVUptEZBbL7Yq3WMTPWApEqVsTChm6XbyY/z1ok6BWbHIES0w2TSnmasRco4pj1AjthjdQ8BsEnO90ICUivFSGEEmwSjluV4GSSaAMxk8bWysEPJnHZEo5dAWXLOUwJJx/zM0ts8k7GglTI6RqBQwFnyLlIvk0+i6fpeSSBIw3cPAXG6tksXAZAjfG0/pEYo1K/Gl77YvVZdDOzgoJv0nCohhEKBW3RSWAGZQtEm4OvPX98vwcFrxBRCygkDMI+Nut7ZfLa1/Ozv+wufEGDvl2bfnv2+t/WZl/Dt1+g4a+Q4GXsIh3aNRrBGoOCn8Lhc2gEGtE7CoGuYBDvSNinsPAny0urJIJq3jEKhayhN5axyOewyH/MffmDQkzS0GvMAmbO5QVGmGNRQZzqS/AG1+sLOCETBQTjWWT0Ds08A5tc4cJ2aHjeXS6gMkQMnECNlYuJilEVAGDL+XgOKz/mJn5cmWJLObRBAy6nI+W8kBiPjcQNeZrmniKotdQNSqKVslUK8QGBV7A4O6KtRY1goX9dmuJbdOztHKRTsXdlewoRCKlWKFV7KhELKVQplcSRNxnv/zwCwXLNqpZeinbIBHopSydTORyLJOJyxwa32zgalQUhUJgNhKVMpJGSdKpqRoTXWugaXf5LhdZpSBpFGTNLl4i5lgMf373fJZCpGl2UQIqSyv9fOb5CouOV2q2qZR3WPizVz98j0bSTcYNKgYuEiDk4k9XZ0F8/hsMmKTXy/wAx2WW+MLKZI5qte/YbVKvUxxw8wH7bsirDngFbttuLMT1uAReryIcEHudqqBLF3boAzaNz7brdyoD7t2AUxty7EbsuyG7LuDUBd2aCGCJe+eIqGe/vFqQKGRBv8Tj5AAOlsvKBmwch5nndvDDUWWqxHH5BS6vxO3m2Vw4vYHtsPDsJo7TxAfMIp91x6rVuW1at41rM4hdVgVgZ9utbIdV5LZwvHacRcewmVl2HdutoVqVdIuGpt8la3e5Ji3PrH/WaMZtLrHGzj85CbUa8aNjx/Wtd9SO91rx9l283Yr0m4FJKzZuJwfdxGSSn4zzvVbs7ibUuYtf34TH48J0WOr2cmfX0btOvtfOdJqxywtPqxFqXQe7N8FhJzbsJh7GpWhaL7IQzw6DN1exYStfKtlLFXPzytNvhfudeK8T693FBp3EuJMc38Wm/eRokL69DN5ehlqN4KCXvr1Ld4flUS/fuUvcduLDbnbYzw576Ydp6eG+/Mf7g+qRY4b/er+dvbzKnNV8Z0fBRic7HNY+TI9+ezh+vN97/+Ho4/v96bQ2ut+fDgqDfn4wrj7e7w1Gtdt2rtXO9ga1drc2GNb3jwPnF7FeK9dqphud0vThMltJZ6uF+379cZBtNaPdXurhofDf/zr57fFgPK4+fjj88NvZ//qfrcmwMOjGJ+PMr0/1//Hx6MND9fdfD//49fi+n7vvpX992hvcl6+HueZ9rTssjgcle1igDzA/vD9p90uJiitdjURz3ouzUjCdyu/vX10d7B+kz68K/X6t3SpdXeYuLvOD4fHgrtK9qV6dFbu3lelo/6adP7mM3TSLw/6B2CikmeX5WqTRKA0G54dHhWbr9Ogsd3mVb96Ur68rlb3U6UmlXE5HM5FKLdO+PbhtVm6aldub2m2jen1ROj7J1wBpWfMAACAASURBVI5ypxe5o6PMJgWeqqVOG9XiSaJ8lNg/yaYKfnfAnC6EY3FnpRxIZ9ylWiSV8yYijnIMyPit8ZA9FXTEfbZo0Fqt+PeqgaOD5CJm1Qio9w+j1XqwXAkUK6FMOZitRvNFvwPQ6ZymUC4cL/oCcVsqE/BHPLoQwDFow0l/IuFEUxAYLildCtj9Bp3HqHXpAxEXDAejChmukEVqV2oBndKqElt3OVqJzCjVu3ftEccGnfISh/sJvSkB9LsuI1evoaoUUsOu2qLQOVQG567GJpVbJCKrVG5XzWK35ylYsnaXppby9FKGgvfd9oLKrWHvSrZpFJVFJdUJxGalzKEy+S1rSNAidtscdKjsOq1NL9HJRGYF16xFC7g0kXBuewu/w9w16ulintCo4GkEDDn3bwszazwWXy9jqXbYKp5QKxJoBHyDUGiSidQigZK3jIR9MT/LVAgJXJYtn1dHI3jhzi8by1+tLxFkoi0KboOIxO6QcBwyjk3F0AnreMQKAfl8Y+n19sYaBjGLQL2GwN+CIS/Xt//8cub7lY0XG5vfrC1/vb7yxdrqazhsFgFdQMHWcahFLGoBj13GYGbhsBUsZh2LWsHC14ioNSr2BRz6+erSOhGziUMvIWFLaOgWHv4SuvHn+bdvMMh3aNgcFjGLRc5gkQtk7DwO/t3G6qcry/NY+CIKuoSCLKKg7xDQVzDEKzjsHQo+i4TOwUCzSNBbFOQVCvZ8e30esfUaCv5kbv6ThfnnKMQsYmsFA30NAX0HR1JtgC6elgRDa2z6KyziFRr5DoVewqB/hoBn0MhVAvoFaPOvC3Ov8ah3JMw6Cb+CRS9hkctY2CYJtUxALJCQy2TkLAb27N3z7xBbqyzKKhU9R0Ous/BzNAxBq1kgYN9SKRiZCikRgXhsnEa+KeIi5DK0XIaQiJFKJVqhQuo0b7iMF3zqKx59SyYiaRSfzPz8M5cyL+fO8hnbCtFf5l/P0CkQlXKey/oOA3/26ufXFCJeqZglILbF3C2Z7O9Y+FsR9xc6lWC2SfzeHaeR4gD4wRjTbGFZzcqgSxJwKAOAOujhBbw7Trs8EuEBgDjoFcX8Qr9dFbIZEi5TxKEPujQRnzYC6EJ2Q9ipj7lMUZc9Ctgifl3cC6S8ayTss+e/QDUGfSKhCHllYa/YY98NemRelzLgl0biu/GMCPCqPD613yf3AWyr1RiN7voBVcilCzvlAYvQa7eEAWvErQy69SGPJRzY9bmUAZcmDCgCgBhwSQNOWdAh8JpFPpvca1O67Xy7ReZxy52WZ73rsM7OYuoI1SNvs5Hc23eeX3gn3exDP9u9i476yUk/PerE74fpp/vieJB9mpQm3cSwE2m1/J1e7OGpNBrn2530dSt5cB4YjcuPw2L/NtK5DYzb0cFtYNoJjzvRaTeVyBr5TtrpWfjyPNi7yyXi6lxef33lvbsNd1vhzm3grhFo3QTaN8Hutb9/45/0kv1m9PbMc3Xm6raiw06mcRE+P/GdnLgOju31mun63Nu+CXc7sU4vPuhm6vtOmHS1OyhfXySPDvynZ+H9Y+/xoXvSy437+V4vf9fLd7vpu276tpNtN2OtVrzXyz2Myt1O/vQ8cHUVvLlNHh15Tw5cBwe+UsV6cuxsNuIX17Hu4EAO2PAKTbdzMryJXxxbb28Dd53wdJJ9nJRbV7Gn+737h73BsNLrpMaDxKAXG45Sg35yMsj+/mH/f/x6/DAp3U8L7z8eNYeF41b8dpDrD7KPoxIQEu4CzOGgeHUZyZa9sbIvfxCJ5WMQnkbqCpWP92P5yNFJtnmbad0Vq0cpXzbkjLmP9qO9q0zjInN6Et0/9pePvNkacHASvzhLSU0ivJpzeFXIlkOHF6Wjy/LBWaG8F6nvR8/Os4fH6WwhcnhYzpUznrhv7yDfvqlfXucvrvMnZ9mzy8LxWWb/OHN4UTy8yOydZjaZyGgtXj/PFU4TpdNk5TiZKQe9EVsi609mvJm8NxSzptJAOuXJJjzH+VA1ao97dKmgI+a1RPymbMZZKrhPTlKr2DWTV723FyzkXbm8O5axpYq+dDGUyrhNDrXebfJGHb6YORA2x2Juf9hljgYYOpUjZE2k3XQxY5OGssfMFp9a7zVIDDKjXbuK3CZJmI6Aka8XmoJGk9/IM8mZaqFAJ1Japa6oHUxFv8GinmMhmoDBFtCaPVqVTakxS7VWid6lUlvlertSbhBKTGKVU72I24YyUFqrUqrh7Wi4JMnOj1tLareKq+JuEhC7VoXSKFZYFLtOhdGjXUCuz+E31YBWYVXwdvl8nVBuk8qscgqfzhRwZlaXmSKeVCGjczkCnYKtEdI0ov+aeb66g2NqeBQZh6bk0ZVcvJBOENJ5KgFfzqWLaO+gWz9urhE4NLpEZM+XlaEImE79eX316411rIgLZeCgTDycQ4RziCg2AUFGbeHgq0jwL8sLC3DoOhY5B4fNwqHLOMyLTdB/vZ57ubH9dnPru+XFb1eWP5tbeoNEL2LRS1jEOgGziEOuEnFgMg5ERMNpeDiNsE1GQ+h42A7lJQL6t7UlMJeOZVHANNwGFQlnYt+hNj6bfw5m4OFMEpxJgTLJIBYZyqFj+OyXW5vfrG/guWwknYQg41EMMoJB3aZSwHQamEFFsKhoBglOx4FoWDCdDCETkDT8NpnwyezsXzeWV1gkGIOIo5IRBOIikULSGuT+AMWoX6MSV0mYFRxyA4+BEvGrONxrOGyNSHgNQXy6uDyHx8wTkMsY5AIG+Q6NfIWCv8HA57HIRQxiEQN7BQc9m3v99fbGOyR8BgF6jQK/QW1/t728xue/QeFeYInLZNYinfY9DrnA532Lwb8m0JZYO8/x2Pkd1nM8/u8M0jMi5BkJ8YyM+BMV/ZKM/zsM9BmX9IwMekZC/JlO+fPGymdQ0Pc7zK+ZlP8CbT57+/oHAnGOwf4HDPotk/wZk/wnOvEZnfgJnbSl2eV73bNSzick3AuhCKpUf0UjiCJ+dci/JRFu7Uq/26HNqZU/MGgMwCMLeFUxj8Rv0USduphLH3VpIy5d1GuMerVBuy7q1MacprjbFHOZYl5tzOOM+eYJ+Gcvn8N1anU8LAn7ZBGvxGdXBd1il03i8/JDUVU6z/P6FH6/IuQT+Z10o57vcRIdZpLTqvK79X6XxGexBhz2sFcaBJRhnyoSUPsBS9inD7ulfofc67BHveaYX+5z6ON+fdSvCngEgFXidyp89meX5/5dJ1vs5BRLrkrNXT5wHZ/7W41o7ybavQ52Lv3t8+DddbDfS/S6iXYrPuqlR73YqBcaj5KjSW44yQ6mufG00O4mD8/drXZiOsyN2tHLhqdxDbQanrtbT+vaObzxFsoGvpN0cRI4qtiPz0MWHyedkJ8e2o8OnVenQPPMdX3iPD+2X525bs6czSt3pxW4u/Z3rv13DX/3LjZoxduXoatz78mhrdeKnp642jeR9m24eRNo3PqubhOV4+CWeOWmFevcZP0xVSpnaDcz40FpNCoPx9XuqDqa1Cf93KCb7nWy035mOi49TMrvJ7X78UG/Wxz2C/1O4e42075ONC8zxwf+vbrt/DZ22kgMuvueiFfv8bRuy5cnznpdeXvrv73xD3uJp0n5f/528dvT0dPj/sePpx8/HP77j9PHaaXdijVvAr27yNO09M+Px9NBrn8X//BQHwwK17fRTj816Cf6zbjbz991k29bkZNTZ77siNb8+cNoOOszeH3J6kFurxpIhS7PKzeN0sllsXJSdKfDjpi3cV1IB1XH+4Gry/jReaB07K4c+85v0oNB1RExIsXkk+ti+SBWrEeOLvKnZ7lOo3Z7UWpdlpvnxXottb9XqtXL4VTo4CTXbtUur/MnF9nzq/xlo3BxnT8+SZ9fFi8ahcOzPJiJjFfCJxe546v83ll2/yKfrYc9MWss54vnfKEk4A1bA0FrJGxPBO2VOHCU9uYD1moqGPEYIz59OQ/Uq96zk/g6btUZNVWq/krJm8+5YhlrpuwpVELpjNsBGEyAJZwE8pVANufNZP2esMMQ8IpsJiDujGa9TCkHTick8yFHyGDyGaQGqVQjnkOA1ylYnWNXqBeZ/QaDRyewyulqLk8nkVgURr9ljQBfI6FfQxa1Pr3SLtc4FXqXSmNTSI0ShU2pMMn0Lq3RsWuwyixOzSJye5uMVRlVTBGNoeSQRIznW7MG/67KJiOJmFpAo3Pvqh1qHaCxBC1raMgyHmIOWuWuXYFRIrEqZBaZyq5UWJV8nfLF+jKCwyDxWDQem60QUuUcgmzna9AiTEiVutQUOZejEXO0YoaUyxDv8JQCvlLAUfF/2V7/emkeSSfB6XRHoawMh8As0gvQ6rdbKzABY5OBwvGIZD4FysDCdggwGmYdDV2BgZ4vL73aBs1AthYQ0EUk7B0c9nwD9Ld3C6+2oTMQ6FdLi99vbH6+uPIOi1siEpZI2DUS7i0MsohGbREJYBIBRiYh6RQYgwKjk7EcxjwS8fnKCoLDJjApUCoORCdCmdSXiM3P518gWRQMmwFn0sB0AphB3qaSkWzWL1vb32xs4XhcBIuKYNCwHBaaywAzqSAGA8Zmw5k0KI0EYZAhTCqIRoNRqBgaCUwh/enN26/XFxE7dBSLgWcwkFTyGp2mDISBdEbucqKYNDSDBGWQ1pkECAuPYpPXSGg8izkLh32xtgTdIYMZaBQVj2VQkTQanEaF0SkQChFBJWJZpEU05Nkv388iYXg2C84gIFkkFJsIIaNQKsVLFG6GSIEKhDAea5NBhkhk8xzuBmcHJZFA2Dt4ifRnGuHPdPwzAvhPZMQnNPRfqdjvmeS/U0mf0DDPyLBnJNRfSYS/wra/wMC+ZpG+oOE+2Vx99u7lVxjUSzLpaxzyCyrmL2TUf1Kwz8iY/6Sgt9Qyokn7jIx6RsH8xOMuiST/RUKxPW4hAHyGRc/LpZ/TSG9k8s8pJITJTLWbGC4Twa5neu3cgIMXsHF8ph3AwHYZhB6r2GsTea0iwCL2WaQBqzhg3Q24fkIjn739Ba3flXsdUp9HGfaLvXaZ3yVwWISARxBJSBM5lhvge31yr59gNn/Gpv+JivkPMvo/SNi/0kgbCpnUaTBG3SCD4hsh8x88+qds6j+YlDW1Uhvy6r02ntOCUitnJKLvxOwfRaxZMQ+u2xW7bbt+B89lfnbfS5fKZrNPcLjv398HTk4C3bvs07A8vEn2zgO9U+/dAXBz6r+flMeTYruf6g0yw1Hqfpr67df9j78ev/+w9+vvB799rP/x2/5wWBgMyr99OHqaFHvDzGiQ6d9FRt14rxt76qcOD51CG6F5Frquua5OwvtV6+DC3zxxXRx7zvec1wf2mzP37YWncQ7cXnuabf/1LXB7C/TawU472h9lR4PstJ+6H6UG7ehTP9vv5e7aqc5d4urMfXXuvLuLHZ1ENnmb1zeF1kUqmNUWavZJt3g/qgyHxdGoPByWet18rxW/u410mvFpN/3/sQiX3W0eCqNg1aRtmiZpOLZjxzGzbIuZ9YiZ6WEWs2SZ2UnMJBmDTtL2tOecF+beuXPXzJp/Nl9mr/37zcaf3zb+/P7m+9ftr5/Wvn1e+fZ59ebj6s310p9fNr99XPlwMXf9fu3oYu3j9ZtWc+P//F9/t05mTg4zh++I85P82Unuy3Xjy+XCzdXif/1z/7/+ffjf/3H0n/+x//c/t//8vvn9y9Knq8rNx/p//fPN//V/HH//tPT5ovb7x8Wbj3Mfrqo3n+Y+XNeO97NszkEXrN8+rZ+d1tZWqdn13OxWvbySb14d/P7X1+U3C42N+f2jjdOLrb3m2sZOY3W7vv5u5vuXvXfr+bdruaP90nGr9vYg+3Y/+24/d3beyNYwhQ/Y3J7Z3C5vvi0fnSydnKy8v367t7+0t794erq8/mZma2d1aX2xMl/cP1q5PF8/Ol3YPZg9ai3vtxZ3TucPm0v7J0v7p4s7J6sCq3T+Xf2otXLQWn17uPTueHnpTTlTo9JlYm613FgqV2cz5Ro7P5ddaWS2F8sHK7W3jeLOSn2xypYz8cVZ5u1m/mi3MqkcSVXR9a3C0gK7vJiqzxKNRWZhNbO4wKZSCJ4kqwulpY3S8mphcbmULNBwNhskiVyZmWmkbAGnANAW53JMAYbZRAD0JPDgsIQvtWrZZDwKurIFOlNg40zCC7kjmB9iIukqw9dLuAZlj2QKyeMgGyWzsVQRprKJGB0G04koHY0zMSIFEkw4QYR7pdM8i5rKo56IxR6xA377S8EwUoyHcLcxbAsQQS/i8eMRHxoK0Ui/mNejmPLRCSfk90ABNxywRN1AyGEKO40hXxuXO24yGEIevdfkiHlcCY8hZL03/FpkN7uJiDXhdIEuJ+ixBu12n80e8VjDbqFJ8UrAezbFlTvMUqs9v/k2XiorPY5eMa9dOCV3moWAXG1T6NwaiV09bVaKrJopnXxUJnw0OPhikveaz3s9PdU9NdkxMfliZPKX7r5Xk8JhkeIFl9fJkzzoGxxVa6Z0ep7ROKxS3n3de7938EHfyK9D47/0D9/rHxzRaSUuh8rrHJBKnk5Nqjxupc3ykjv+2/Do80nBY+7k/ZGhzqnpVzwh32blWwGeySiw2GROd7tQ/ESmHDcCPULBsFg6pVLzjNpRg2ZQpx8zWqatVqXTKrMaRTaj2GYRmy0Ku3VCq/+hb+jxNFdgMUlsdo3NJjcaeDZHrFxPzS34U6zEY1PazRKbmWs1St1Wjds2YdJqXM5Bkfj5xITaY5dZ9VILILVY5GarymLTO1wKm11gM8tcpkG1lNPTMaTXSl12nhsQ2gx8m05k1igheMoZlPmjxlgCiIWUQY8yAUmiUUM4aENQZTwh8gfaPY7bXsctu/Ge3/LYZ72nl7bZDG0e9y8+6y2X7o5Td99huK2UPLKbnoYcT/zWH/gTnN7Ox4D2hVn/0mFs85h/dVtu2XS3rbqfAJUEDIvigVsO/U92Y380MuL33jOpPPlsKFd8bDZPxMH7Jn1/KPTMZdOl0p5i1l/OWTJsoFaK1vPxWi5RzYHVXKKST1QyYJWFK0m4kkxUkvFSCqykoXL2iVjKGeg3kRicT8ZSGahUDOaSvnzSmaQD2UJoZjEys+zKFrz5jDefeeV2cfR6js30o0H5wKzn6DU/mHRWCjITCY5BwbFoOHYDxwpw9BqOXqtKYn461uGxcnQ6DmC8YzLeNqg5GvFdi87O4PE0xfU7OP+4Wd7ZoUOEam2LPjkonxzVmsf1w518cyd7eZj/1Kp8bJYvWpXvHxe/fV788m3p/Zf5m99Xvv6+9O2P5W/fVj5+Xb75Y+3335e/fV98/3H+olXff5f++H7hjz+2vn5bvvnSuPlY/+Pz7H98WTo6yjkZ2clRYWeTuTysvVvHm/vpz6eVs3f0p9Pax+bMp+vZb5+WPl3UPlzPfPq6+Olm7ubLzM3N/MevC59u5r98Wbj51vj2be7rl+Wvnxc+f13//HX9w9X858uZm+vqzcf588tVnl+411o4Opxb2sruHlbOW42zy8bV+/mbL+ufPq2+v1749GH+44e5r5+Wv39e/fJh6cunlZub9ZsvSzcf5j9fLXz9uPL14+LXD8vfP69/e7/46Wrp49XG+fnKaWt5c2/uf/8//3lyMnO0z+xsotcn5c/X9S8fl67OZ/+4Wfvf/3n89+9v//nXzt9/bP7nv3b++mPr96/Lf98s/v157j//3vgf/97919eVv65n/nw///W68fX9zMl++uy0/I+bjaUNCMpq//yy9e165fJkZm0tv/CmOrdVPrw8uP5+vbOz3Gpufni/8/lm5/2XN5cfNj5+enewM39z9ebz+eKXq9XTo8bObungqHZ6Wjs5LH66WJiZYy0Ra7O58uFi4/R49uRk9vR0vtlc3N6d29ufuz5bOThc2tlfnV8unbTWP33c/vBh6/Jq+eS4cXmx+uH91tX7rebF+tnlRvNi7fBqU2yTLb6bvTp/c3y6fnSy1Wxubu7NzSwVGnPZxdXyylpleaWwNJd6u5Jfn6PfzKf3lktrdWZrITdTYtJJaG4h8+ZNpXnQEMvG03lodS1ZKicaDSZfxvNVujzP5iswgodhEstUszNr5cZ6uTKXodIoVikEWSpdTa+sluwe55hMytRZKh3zJpzehBOmoyMSId+gQtiEM+xE0giUQRygx5Nwg1gwjvvxLDxlEA9qpK9F0x486gRdEcwXhlyOuMMac3lAvw8P2WI2S9Csd+m1PmunaGpAxnNFXQa7xpewAVF7G288U6dTRSRE+ugiQmTQeBoMUUEkBw/KRGMGVSyDe9GIDwlHaNCHhb1w2AOHkTT1amxM5naAKRhho2gGjBB+Pxa6P9CjC3p8sN8bdXgiFlfU5Qi6XH57IBZ0xUOTelmPSPBCMKnz2hU2Z37rIFCsThjNL6Ym23jjWr9DZNQIjDqxwyC0aXgm5bBWMqQSDUoFz0eGuqYmX4uEXXx+99TU6yne46GR+z2Dr6eEwyLV40n+i0nB/f6xUbV6Uq/mmoxDSs2Lce4rkex21wDneR+nrY/T1jWmVCgdNqXb1icTt3PHAa9XZTF387iPR0afjEw+HOX+xp3ivHjJaesaNhr5Dtu0zTJptwrdnmdc7jOprFMoftg39GKIe7ez/8eewR/7h251D9zpGx41W+RWs9KiF5nUIisgsphVdvuwWvtD7/D94Ym2ickX45MdXN7jYeGjabUxmXUks8p4bMplF1stUqdN7LKpPQ61yzwN6DVeT69I3Dk1bXQ7ZRZAYrWIHfZpq71Hoe6Vy0bV2gGjftppeS0R3ep/PapWCswGsdMsdJp4dpPIajFgZK/JOWq2KT0ekd3Cd9inrLYJk2nSaBh1uzvctnaH8YXf/lPQ+3PA/cDvehrx/2JUtQXsbSH3vYj3dsD5IhF8FnLeMut+dpvuuA0PncCPwokfBl8+dAJ3LeonPtMjt+VnN3Av7HkFg784rR1eX5vPedcD3LUbRuNxJYFP4DExnNAQsBCKyzFEhsRVOCqGUVM6aUkS3hTtZmmomsdrObSehytZpJqDa3momiIbaWImA9eS8Zl0op4lZ4t4NfdQIOL0j7lSKbReileLaL0ULaTAetlfyIZKtWBtyVOf9ZbKsWI+VMo+sBlvmXX3zfpbRsUDi+GWTvGzSQPXc+Kw9weT7p7H9ovTfseiv2NW3TaoXHkmkUQe2owcs+W+0/7Yonto1XAA+a8mTSxNwzT4QKfg/PW5sbQBumnNypv0+Vnj+LSyt1842Ctcn83efFz49L7+7fP8n99Xvr2f/fp+7o9va1+/Lf/x5+off67++Y/1P7+uffy8+O339X/9ufXx/cz7q7nfbzYvz2Y/fVj+5z+2//X3m//65+b//I+3/+Mfm//zj62PV4vhnOnifHbvXbp5XFvZIj59XPrH581vV3N/fX/z583Glw+LN9fL//7+7u/fN//9r7d//bX19x8b//x964/va3/9vvaPPzf//H3179/f/esfB399e/vXH9t/36z/x82bf3zZuLxq/OPbxu8322IPf+d09v35xvIis/02c96sXZzWb66W//Fp64/3Gx9Oaye7yY8Xszfvl7+/X/v+cf37p7VvX9b+uFn+59fVv2+2/v6y+e1q/sv10u+fN79/WLm+XLq6nL9sLuzsLiaKLDs7u7/T2FuH372lPrdmrk/yn65n3182vryvfb2sXp9Xv3yc+/5+5q9vSzef5m4+zP7zw8x/f278+/vyn1+Wvl7UPx3lfr+a+dgqfTmv3pzVP18u/PFla3ENBVn51/fzn5rVo7384kZ+bbu6ebTiLRTcycLWu43D7Zn97dr2u+rubu3ocGZjNVXMJzY2cod7paOD6vFBvXncODpunB7Xm0fls/0KxUYUds3sQnJ5nlpcoEslaGUlv70zs7ZRaczQq8uplbV8fS61uFpY3ShWZsmN3cqb/er6Vn5jK7+6lV99U64vpEsL2exsMjeXmjaIsSyWL2J0FqLyWHE2TeTRAOIPQr5Awo3RYRDzJxAvQUUDIYvLrQz4DR6PyeHSGy0as93gDTpAzIMR3mHBkMah8YeNZpvUbFfpLQqtVWkOGTV2qdkDBGI+k01j9Opldo3SppWZNPhcw06iEqtGb9VMSqSveXyJWSUzSYWAWGqRaxzqQdHkqFKocmr4gFzuUPEB8aB0SgKoFBaVwCji6YTdovE28fQL4dS4QTGqFHAVwnExr0cw3iua7Odxu3njr3hDHRMDr6bHX05PPJ3mPp+a6JwYbZ8YGlFMDyoFT7jcYYloRDj1mjfI00wLtdJxjWhIPj2sEnXw+V3TvGmlYkghHtcoJEYNTycX6JSD/EmF2fCov1cb8QXiPplazNdLuUqeWC//bahvVCKUKAQiydS0aHyCPz4pnOTyx3ii6RHe1GvexKPB4cdDo8OCCandVDw4tqfTv42MPZqYeMwdHVbKX0/zX/F4nfzJtunR5+PDbaPDT0cG28fH2gdH2kZG2rhjHVMTPVxu+8jY3b7Bu72DryZ5A2Llw/HJZ9ypR+OTo1rVlFEzYTQOajRtU8JhrWnEAPQqtN1STbdEPm3QC0wGkd3UJRa0TU4qnXaxCegVi15M8YfUwONp/s8jw0/GR5+Nj0wBeqHdzLOZuXarwOl6Njj0ki8aUCgG5bJeofTnjp4fOno5bX2cp10/dvdO2K0iMyAy6cQWvdhm4VvNCoddAOh/GxrpEEqfcKc5j19w2no5D18/GpeBCyuhfClWKmg8TqnFLLLZJmwmodPMt2pHjVq5190+xe3kT2s9LrHVJne55B6PwOl5MD7Fed19Z3j09uD4nf6JX/tH7g0O3xsY+WVgZFijE7psfJtJYAZMMPZCLO9RayUul9Tj5FvNz7nce719Q3rDlC/YazGNBzyjAWef3zcQCvcHg0M+f3/A3RtwdoV87QH/c4/7pdf9wmP50a7hfI7V3QAAIABJREFUmOQcQPaDTvrD5NAPg13PXLb7FiNHL+XoZRyDlGM3PAoGnng9jx2Wn8waDiDn6BWvI5EJELxnNz8JeF/6PR1B/0OP64HD8tBsancHTOkUUitE06QdhfBajqpnsGoaK6exai5RzYCVJFXP4LU0Uk/BMzl0psosVOACfZ/P44wK7IWiI0Xak4Q5TZiSiDWNm1jUlstGFtbCcwtGNmmhSGHM/8BnueexPrWb7ruAZz73A5f9vgOQgv4XVt2PTstdt+Vnp+WeA7jv1P9o0Y/E/IqI65FF/8jjfOi1/2xT33Uafjbr75hVHiahSbg4OhVnsxFmMjZ9XJaqJk52Kyf7xYPtdHOv2DyunrVq56fl92e1m/OZm2b163Hlz4uFy9PS4Q7zbou8OCl9Pq00D9LHe6nro3xzl/lwkv/z09L394vNvdzuFvvxrPb9feP7+8bFQeZoh9nfLQCwcm6d3d5gj7bzB2/TRzup/bepw53U6X7+8G1yaw3d3WJPd/NH75jDd9TuDnOyl7k8Kl8eFs+PiodHpaOd7P52dmc7tb3Bvt2gNpfArUVkdz25NAeuLMDLC6TCI4qzXiblpjOOXMXLpi0ka0oVPEzaQdJWljHCqAImDRRrTadc6YyLpAGcNqWyjlTGWq6HKrVgox6q1WOLC3C15MNoO5Hy1WaTeJqRR+FJN0Ln2ELKxdKGeslVyhsqFXuj4Zmp26sl+9JKYnMTersaX1+OrCzHdjbg7XnfTE43M+MoV22ZlI4hFWlWncnqM1lDo+oulj1M2h5AFG5YNrMAzdTCZNKD5eK5GSbKQNOBmCTAhFDGE/M4II81bPODzmDc4vSorW61za+PYz6UjSJ0kC0iUDLii1twOpBOhmx+y6hGHog6gl69w63VOjS2mCuGR2JwKBR1h0GXOWQB/CZn1G4LWQw+vQtyhqkASEdDuNsaA8wRkyVkUtv0CpNW7TINGtVSp8XjMdndRr0LMHstBpce8BgAh0EBKNVWjcqmVVp1WovRbNY6HEqXS2OzGR02o9lu0Nv1KptWa5UDTvWogqe26Uw2lc4oU+ukWqNcbZJLALHcJDNYtYBVpTWINAapQilVqJUKq5WaX3ESDE+tlCl5U8KpCYlICailOrkMUEoNcrFe1ieaHlaIlXatxKISmuVCQCE2aQVaxbRGOg3IBYCqVyZ6KeV3CrlTBrXIqBUDGolRJTKp+Ea5wqhUGpVSg1QKKEUGlcCg6JVMD0j5UqNepNNzFbJRpewlf0piVCkNaqFGMSkRTUnFY1IRVy6b1hue83nPuRMijX5SqhhVKEeVigmVfFguGRQLuQpJO587CmiFeiVfItbJNRK5fEQpfDQ52C/lTylFfLVMqJGKNHKBSjYmnh4T8UZF4iGJuEcsfjE2PiTk9Ull7LsjZzrbNjH5fHyijTs+JpcMioV9YuGwXDimEk8oJOMi4ahQMCQStQ2P9nAnRwV8rlg4JRYNC8XdfEHPFL9vUtTHlz0b5naMTz0YHBpUygdlkl6JrFcu75gWDatNXIud7/HwfT6+1zts0E0Y9SK7pUMgeCkUC6wWkd3WJ1W08yV8X7hNJn0wOmxMJOQOFx+w8AwAVwdMmGx8m6ONO9UtkE4Chj6VQmi1GMNBtdshBsx8s2PMYuNZ7RKTWWDU8yyGCZul32iesNqHFMrbr/ofC6U9as3j/uFnw1N3u0fbpdrY7BI021g8fAdEnXwrIAKsk4BF5LROA9phtVpmd3WM8bqFUpXTLrFblF63xuuW2a0dk5N3h4Y7JTLOiy7O8+57w/zHI/wfOvs5D572yzVqt1dkNY+b9GYM6xSKBjQakcMh8bj4JutvfWM/dQ3+NiGYsrnMMNklNzwdGOJabN0y5cOh4UEAkPv8EwbTw8npAbef6/UIfK6XNuNtQMkBZBydmKMVcyb67070vfBYOGYFR8/n6MUcDf8WIP/VqH5uMf5iUnIAKces4mjlL4OBXp+v3Wl74rQ+tJufe2ztbnuby3FXIn1qdkyCMWsG8WQwG4WGc1Qsi8fSOJQlolnSnyU9aTScw4M5wpcjvDkiUqATVcbPoHdGuLe4Qn0640tScCEbzLKhLB3N0kgpF8qXEvOr0ZlZCYrzMbwz6P7V53zs9T1xOx66rU9c1gc+d0/Yq6TQ52HvvYj/UdDzW8DT5ff2hYO/OVxCHBTF/c+9nsdO+zOf9aHPfM9mfOJ2PbIbxBFnj8fys9POMVmmdE7RmG1C7hOSqQCedICkDia0CUIPUUY6aWVoO0UAOKVDYQUGKyKYIoxrvJDCC0qCUWEQkYcxZRRRxhAJCPFwWksmbShpCsbEsbgYhsQJUOINCYHwtBs2DvvFOkgbSqgI1hqF1dbQpCMutYVE3ogCp+0QY4ljxhiihQljBNP7cJ0P1mC0lSWNCKaL0WaKsaG0KQjLY6A+AeqRhCEMGaK41R9WR2LqBATI3WIbYovRjgRtQ5MenPagjDtOOUKoBcSdcdQSRKw+2B5FbHHYilGeCGQMgdZgwuKJ6oKoPYbZY7DZFzfHEVskYfTBDm/cTuSwBI17cCbTWCbzFEI5CNyAQqp81lzK20sZaylry7I2hrFkWEOaNTBZC50GyjnLbNacZQEqZWaSxiRrZBgLTegYFkBJA0IDEGWhUi4/pNZ4p6mip1Twk7QXzyFwkfURCFquLW3vQjgGMQiSREEqEQa9KBIg0TCKBmKgLwqHI0gYJMIxPAhRMRgJ01Q8n4VCCY/UoiuWyHIOyWXRdI4kkxhCQQyNpJIIm4WJLMZkMDaNsBmMyiDJEsEUMCKNEFkMSkNxNp4gI3EsTCZROkuN6RRuMFpIgoUkmGRglobpNEKxcYYBKQYlaASlIJJBGRrN0FCGjqWZWIoBWTJBUlGcjpEMhJNRMg0PyLj2iJ1iEwgSxtEoQUQJKgbRcZhKUGSCwMMw6ofgIAwFITAQSITwcjmRzti8Lhj0AxbdmFDgCvntXqfZY9E4THq/t0ssG9UanZGgxWvX+6wGr83otgFuq9Hj1Pvdep9nTG8Y1Oj6pXKF26vxBBQen8ztFjscIptDaXVobDa51Sy2WIUWu9jh7BSJX0uUfLODb7SLAIcIsAmMJqXNqTTapGanwGgXmJ0Cu0tocfFsnja+5KVUNW3xctW2CYNrQmef0tumAPu40SYwWsd1llHAPQXYJQa7WulUaB1ctf63Me6Q0sDVmsa11gmdiasxcTW2EZV1TG2eUDrGlZYhFTCosY0qbc+5KvbdvoXOvxhXvhiXdkyKJtTGIaWhT24alBqHZYYBhaFfYegX64alxgGJbkRmGJPpJ+T6cbluRKYfVwNKi2tKaxlWGh8PTnQLpK+EshGNblStGVFohmWaAbFySKF/JdF1y1WDesOAVv9aIh1VqwUmoGta1M7l98lkvVJ5j0DaI1W8UqrujAw/5I6rAuF+sWJIoRnXaCd1+gk9MGVxPJjgPp3kT5qBbrlI6LTzbFaB0yHz+6Qun9QXEtvtPItlymoSOKwCu2va4RW4PUNK1Q/dA48kcmEoYIBhJ0YaQUQVgyxsIVwolqtpiV0zbNDwDOZxk3nKZh7Xq/sUSj5g7eBOvhAIJs3AKGAet1qmrUY+oH/NFz4a4/aotK9E8ufTsjtcCad/9Lfx6bZR7rDRKHe4hCYT12QyJaBOoWDMYBDa7DyHjW+xPuwbeTg88XB8UuD3yQJRzr1XnJ8ejqt0D4cnfhga6nHYh/2eDq2WM9jfb7HwHI5hp+2Zx/zQa/nVbXziAF46bLcnh3+VTD1zWn51WX5x6u5a1fesul9MOs5g92216LZTzbHKbptVt3TyvmhUgoDxSg6qFuL1ClxMUpVkIs94KVISAbUk5k8TdgY1MSRUK2KlHFpJIVUmUaLDJTZaYuJFOlZIhQqZcCkXK6TgWtJPgD8NjNyZFrlzxViajeeYcI6K5qlQmgymWUeugC5tIbXFIX/kuc3Zbrc8t9vbHJ52m6PD5Wp3Wp86rZ124IUF+NkB/OwwP7ba75ktd036nwAdx2p/5rG3OY33babbgOI2ILtlkNzSy26bNW0OCzcSbPP47tktnFBQFYwCYr/CnlCF4kpPTB5CtVFUDRJaiDTEcL0vpvKE5UFIFU4oYrAaoswwY48TpigBRCl7kHBEUFMU0UVRFUIZ0KQrQbtg1kOmPEzGQyWdNOPKZUNUPoCmw8II4EuHyWyISnnpXJjKhNhCnMlDbCaRLSB4NkpnoslcNFkBczNEsoSnK2iqGMvko/liPF+MVypwsYxki4lsCZmdTc1WmVKZyJSxXI0qzbCl+bTCKQ3grsosk6niuTqdL1P5EpWrUoUaU6iy2QqTqyezJbpQoDI5LFskimWqUKLyZTpbpnMVtlJNFstUocKUilSpQhcbqUItNbs6m29UK8uz//f/+78OTjZWtysHx3MXxwuto/nW6eJZa/GqtfHh4t3V+cbn643rq/XL661Wc/GqufDlbP3LxbvPl+8+X725eb/9+Xrn0/W7L++3v7zf+Xi9d3299+HD0c7+ytJ6pXW2ddVaOz9cWV2dZ+tVpFhY3tz88v1ThsXqSWIuRcyl0fkUNp8kF1LEYoqYT5LzKXo2Rc6m8fkssZijFjPUHA0v0lCNTCTBwHwGm2HBGoM0WGyOweYYYpHF5iiwTsYaDDRHQws0PE8jczQ6T8FzFDhHIzM03mCxuRQ6QyI1Eppl4XkGwf2uCgHPJ5F5Fp4jwQUSmiPBOh6rYmAdR+corEGhDQKaQRM1LFHDwQYFzuCxOpYoofESFq+hYB2F6iSYcBoKYLiCJ8pYrIFDNThWReJlNF5B42UwXIr7S3CoAEfyUDQbCzFBfzqRKOAw6XMUEmEm6oUCLhaJI2AAjocikWAgHh0VKYQqncFqU+gBmcEgMRiFeuuUyjKhAEbkuiGlfkBj7hSq7w7y+tTmXrlxQOsaNgWGAP844J/U+/nG0KQpOGYKjgPhSUuoS2HslJlGgfCQ1jek8QwoXUNq36AuOKjx9aq9ndpAuybQofJ1aHxdau8Loe6F2NCn8fdogq+0wT5NaEgd6lV5ezTePpW3R+ntUXj6lZ4+pWdA7h1QeHtk1t/GJV0iS7/S26v0dsqcL+XubqWvR+Z5LXH0SNydEk+73PNS7m2XuO6MqrJ7JyY8/duI5v6I9Feu/KXM3CVydIncr0XOLpHtmcjxXOxoF1heChztItsLkfWF2Pqcb3ohMD0TGB7xDE/55g6B5aXA+GCA/3RM3C+z9EiBbqnxlRToFpsHZaZBmbFHZn4lNXeJgVcSY5/CNKSyjqmBMaVxXG6Y0AKDWuOIHhjW6Ma0hhdTonvDo6Ma04TaNKExTuoAnsE0rQOmAOtTLr+dLx3RGAbk0gGF6tkEv31K3Kc2jmotvQLFhEY3qlWPAfpxAzCts04ZbFwj8FIk4HS9blOoh0yGAZVuQGk0xmKmBOwrNsBiGWdJvtk0ZjIKzNZpm23CBozqlJMmI9/pfDrB7RYJRTar0OaestrFbueYRtc+KXjJU4xbnNoY5CQy3QoTp6dXHoc8FCNyu8cNpimTZcRg1MbBR0Jhj8E4YbEOW4BhjaZtkv90WtCrMygheMRk6RYqn0hUQo/3lV71xKl76NTfNql+tOgeWYw9NmO32/zIDfzi0N216H+yatpD3h5fgDPS9+P08NOA61cHcM9lehxw9CCJB1brTwpxR9T/KOS8H7A+9FmfhtxjCKhGY3AlA5fTiWoOq6bRMoPXs0SpMOHzuPNJdr7soDADCsO1UrySQavpeIWNlJloiYVrqXiRipVSYDkPFnNwJUtUU7qY74fhkRdaUziXhcvZeDkZLdFgiYFKDFQshAo1ZGENqiwIQ8i4N2LDSCAO2Sk6USyA+QJcKUWzmQRLg0nCmSJtKdpNES6GdmVSTjapR0gVBPIC/ltaxR2D6p5ZeUsj+kUruaUVPzIZX1sdnQ7fLY2Wk8t56XRQHtRH2WApHyoWQoVSpFQKF4pBNuel8/5kMZKpgOlivFCJl2bQegOv1qDyDFScx8pLyWKdrtXJShUrVMB8BcpViXyVKtTI3AyZa+C5Opat4oU6Va3i1RJmiFrimXhphqzU8EKVKFeIQgnPV+hymS7miUKBKheoUoEolPFiiaiWmGqZqpbwmQpZL+ONMl4tILUSWSsQlQJZyxCzGWwui84ViHqBquWweolMU+FqOtYoYKUU2MhgyylyIUnMpbH5NLaYoWZSeD2FzaWJhSS5kCTmGGyBwRZYfClJLDL4UpJaYomlJDbHQEs0spIkl1LkAo2XKSKdZapL1f/695///e36Hx/2//p48Nf17p/Xu9+vdr5dvvl+tv61tfrtfPVra/nbycr3w5WvB4vfjxa/7i183ln8+G72+m39w7u56zcLl28Xrt/Nn683LjeWz9cWTpcbZ6tzZ6uzzaX6yUK1tVDbzuTncWaWSa2Vi9eb6+skvkNgezi6hyGHGHaA4kcYfoQgxxh6gKB7CHaAYfsYvI8huyi6DyP7CegIQY8JdB8G9yBwF0L3QHQ/gexB8D4E7YGJPQg5gOB9MHEAxQ/A6FEcPIzF9+PRvXhsH4QOYegITuzFE/tR6CgWP45HT2HoEIT2QXAPTOzH4oex2GE0fBiPHsQT+3FoJxrfTYDb8fhuLLEXj+4k4u8S8e14YgdCN0FoC4bfwNAqCC4T+AqOrkfCm9HQRjS4GQy+C0bfBCJvguHNQGDD790I+NYCvvWgf8Pv3/QFN/yRVV9gyetc9buWAp7FkGc5GliOBJfDvqVQYCEcnIuFyuFANRqchRM1CKrCcAlB2DhERGAsmID9UTAYxUE07Axq1BZPDLIEY1ovpHDGFe6EwhmTO2M8S2DM7B0y+4dM/hGL/5cR3t0J6YA1MayJjxpiY6bomCU+YoGGTfERG9hrBfvs4KAlMWxN8B1wm9TyTGGfcKCDFqgPiPcaYr3GxIAx3qcPd2mDPbpEnzrRp010aqK9muiAKjykDT7iaV/p/H3G2IAh1mOI9QDggAka0sdGjbERY3zECA4B4JgJHDCE21Xu3N6Jnc50SRwPJ1RPheZRc3xEFx/Uxvs14SFj5LU+0mOIDOgCPdrIa22iWxXqknt7VYFeua9L5uyUe9qlvi5ZqEfmudcvfCnQ98rdr0SOToG9S+joEbt7hfbXAvNLgaVDZH8ptHcIbR1880uB+ZUY6BYCr/mmbiHQKTG1i00dYvMrifnxqPhO/2TnlPb1pKGbb+oWmbvEplci02uxqUtqfqWwvFYAPTJDv9QwrjBOK3RTMv2UDBhTAP0qw6BKM6o1DGlNw0rzoMY6qDO+kks5vT3tEumERjcgVg1IdBNqvcQVisytBio1IxQfMeqGjfoJvWFcrx/WqMY0qkmdlguYHgxPvhSIxgz6Ea2mT6sbNQLdAknnpLidJ3upUj/j8Qc0hnujU7eHB6a8vlEj0KtWDWq1XKNp3AhYUHLQ4ug1WIfMtl694aVA+nhc+GRK1md2ajBa4PLJY6AGYyw42+Nx/GxV/QDIfgZUHJ38VzvQ73c+cwAck4oDyDhWFccgv2szPHeYOKMDP44P/OYw3DLJOWYFx6B45HU+9boeuGz33c67DutPFv0dl4Wjkj5226cjgUCGDmYpf46JlpKxEhMrM8E8MRly+UssWk8BFGSgkEglE55JxyvJUIkOFymwyCYqyViJgotMosBGC2y0kiRmMkDYx+nsfSlTgsUsWslAZTZRYKAiC5dosJT35SuxmSV/cXYsGHemUlS1GE6SoTSBlhm4SKJlFi2liHKGrKeZmSI7W2XmCng1B1aLbK2SLhfYemHIZ+Vo5Xcs+nsm9S216Ged7LZeflsqFHg8Ax4nx6DmLJSxuToZAu2ZXGx9nlqaxRdnifkGuTpHr87Ry7P0yiyzPEOtzBDrs8RSHZ2rY7M1bL6GrtappSoxV0JnC8hMHp4tonMFZLaALeTxxQy6lIEX0+BSClpKIqsZbD6dWMlAi8nEShraysBbaXgjjbzJIBspeC2FbrDIBou+Yck3LL6Vwt6k8C2WfMuS2wy5TZNvKWybxd6x+BsW200xOzS9TTPHLHtI4wcUekDjewy5lyR3aXyfIk5Y8ojGDyj8gCYPafqYZk4o8pQmmhR1TFGHJHlCUk2SOiHpI5o5ZtgTmjkh6VOSPqaZQ5o+ookjGjuhyWOCOiboI5zaIZh1kponkDfF3FsaX8Oiq1hsDQPXcXgVAzdx8B0BvkHjm2jiLQbtoPAuiuwQ6Bsc3EahXQTaR+E9BNpHwQMEPMCRAxTZR7B9hNiHsUMYPUHRYwQ+wcgjnDzAiUOKOaNSLYw+xsgjDG/i+AWGXaP4OUJeIOQlQlwh5AWMnaNIE4VbOHGGkWcweoZgZwh+hpBNEDuHsDMQbsFIC0TOQfQcxM9AvAUhrQR8AeMtiDyNIacgfAomziHwEoTPQLgJQmcQ2IyDrQR8BkLNONgC0dMEeAxGj8HICQiegnAThE9BqAVC5/FYKxa9gKCzBHSaSJxC0EkcaiWQswR0kgCPE/AxiB6C6AGE7iPoPobtEtR+tviWoncjkZNI9CASPQhFjwOxI1/kOBg98IcOg8GDUHg3ENr3h/d9oQN/+CAQ3vH7d/2+Xb9/OxB85w++9fnfeX3bXu9bn+eN1/PG637j9W36Amu+8LI3vOoLLQVCawloIRpb9vvXA761gH8rEl2PhFbA+AqcWITAJZSZg4hZhJjFmSrG5FEihWEMjjEYTuGo2+30BkMJjPbEUEcUNgVBgx9SOeNyW1ThjIntIZU7oXCAImdC7Io+GOI956klTnDaGhY6YlPWyLAtKnBjAg/G8+N8H873wnw/Pu1P8jy0zMcK7dD9QfGoC5n00VMObMqGjtnQfivUZ0uMWuLjVmjcAg7pQiNAvN8Y7dAFkzunZpx9JbE/46q7BNZpKzQKJIZNYJ8xNmxODJvACQs8aYoNGKL9xtgoEBs1hsfM8UF9pE8b6lIFutSRXn2sX+f9dWC6TaAeMoUHdKF+dXBIGxpWhwYV/gG5v18Z7Jb5uyXebrG7R+J+KXC0CywvhY52vucl39YpMLfxzO08Wwffem9E8vOg+KXQ3jFhaxuzvpiwtk/b27jWR2PGp9Omp0LzEyHQxje2TxtfTgFd00DntK6bb3glMD3nA08EhscC/WO+4dG08TnP9IpvfMVT3ekZfTgh6hUauvmGbrHpBVc9Zg660lVfrmIAkT6Z8rVI2SfRjSmBIYV+SGGY0JgmdOYunuKVRDGg0QwoFL0Kdb9CPShWjsv1QzJtr1L9WiJ7LZben5j8ob+/S6Hulqt71ZpepWpYqe2WKm1kUuCL3B3l3Z8W/jQ+yRkc53QO/vBy+KfhaQHKPuVJfuVNP1JpRKHEU6f1B5fhtk3DAWQcvfS23dDlcjy3m+/YgNtGNccg/UEjvaOT3xVPckb6fuKNP7bqfjEpOQbJT2b1E7OuXa0YMtv7rO7RYHAiHODHolyXd8IX7vO6FHjcnyJjGSaYoQNZJpyjATw26nV60kw0wyrBsBqLezOkK4M6U7AtA3symJ9FXEnYn0aiLBxJoV4KdmJgJEVovG5OZ89LhTKUTYayVDBHgLlkIp+O5MhQhg0Wqtjchj1ZkoEYVCoj+bSbRn0pAionkXIaK+WgUhopM0QlyQfDT73OJwHH84D1hdc0CXsTNTaaJ5/7DA9cll8dxrtu40O79pnd+MwCdFrMaD4/7rXfs5k5q2h4gw4t46E3dHQnmdiiI+tUeJVJvEkiWwy0RsW2aHCLBjfp+CYdWaPCq0x8hYpuMoltFnnHIm/S+EEtvVNi3ubIdznmTQrfYfF9Cj1ksUMWPWKIQ5rco7A9Gtll4MMkesSgxwx2QKF7FHLMYPs0tscQBxRxxFBnNH1KEycpssmSJyzdYqgzkjyn6RZLt1iqSROnDHHMUEd08pBJntDUKY23GKLJEkcMdcowTYppkswZzbQo6pxhW3TylEmdMskWy54z1DlDtyj6jGYumOQ5zZzTTIthWgxzySav2NQZm26x6RabOmPZ81SqxbLnDHtJJy/p9BWTP6NSLZpp0clLhjlnqUuSvqaTV2zqgk1dsckrOnVJZ67Y7DWbvaaS76nkNZ26YlOXDHvB0FcMc0WR1xR1RTOXNHtJpa7I1DWV+kClr4nUeyL5nky+p3JXTPacZc5Y5oxhLmjmgky2aLrFUi2aOqfYSypzhrFnJNMkmRaVaRL0KY62cLyJkecU08KpFkGfE8wVRl2j9CVKn5Nsi2JaGH6OUWd4skXQZzh5TtAtnD5HqSZKXBD0JUpdYEQLJ89w6grD3+PUJUpdEex7OnlBMFcse8YSJwRyiuNNnDxD8TMEP0PxMwQ+Q6AWDDcR5BhHDwn8CCdPcfqYoI9J5pikTwiqSRCnOHFEULsEuQuTuxi+jcBHEHYaw5oJvIlTTRQ/g/BzhGwh+BlOnuLECU6dINQRyh7A1CGMHKDoAUzsJfA9mN6BmV2EOsCpA4w8INh9jDlEqGOM3EGIbZTaReltjH5DsG/J1BpMbSawNwlkIwJuRKDNGLIJ4hsxcDMGL0fR1Ti8FIk3QmAjgs1GkEUIWUTAZQRcgaOrBLxKoisYugQjiyg6h6INDK+hcAVFSzBaRtECgWdxgiWJFEW4HfZILJpmUjhOQxgegVB7DNYGYhpvVOcFFY6EwBrlWUPTlsCULTJljYxo3bfbR0a0/jEgPGGJTlvAaQs8aYcnHJDAgYq9tNTHqPy0JpSUBJgRF5p8d2hL5sYcifsjwl65TeJDp5zghAOccCGjNngQgEcBcNQQHTDGhoyRUV14UBt6rfL3q4M9ymCXItipDL3ShvsM3vtjkg6xuc8Y7lIHuzWRHn2oR+PvVfv7VIEhdWhAFRxQ+kfUgQlNYFgR7Ff5+1S+XlWoS+p4KbZ1y929Cl+f3HVvSPBgSjVgincrgj3gpv90AAAgAElEQVQKX4/C1yP39EvcA0L3oMTTI3Z2S9zdItdrgbuH5+7lOXsFzl6+rYdneyVwtgnsbTxb+6Slc8rRwbV0cPUdXNVPveMPxqSdU/YOrqmDB9zr1wwZIuHynLdQMuJ055Syjat7wjN0TBs6pvQd00AnD+iYVLfz1A+nFI+mVc+5qrYJdcekumNS1TGt7eTrO8WGToG6W6j8jTt1a3i0Q6R4KVW+kqr6ZNo+mf6RUC6BUCNJy0IJHUaZUcrEpM1sIZKbj8ysEGvb0caCN1uxlxpAOt0R9Pzid973OZ6F3U9C3h/tpm4w9ijguut1PHA7n3ntLz3Wh4D6l6nxHwZ7fhSMP/LYnzhND13GX10GzsQg50X7nd7RXo0BLJaoxUUXm9QmEH0cATASwDErDjmwiBGLqZF4qJANsux0MGShCLyQdVC4lcbhUh4sp2MFNpinozkmmqZCaSqapaACheQYQ9DbIeRN6rV9Cjmnu7dTa7DSpDYaMsbCxnhEG4tZcNCbogOFEj6/bk7ldAThZmkHA2uxmImCPSwWYOkATflSaCSPaEHXLbWEY9Tfsuh/MituAyKOXtQWsj/263/1mX9ymG5Z1Xft2sdmxUOz8jejhhv0qxDoRcDxm9PO2YsFDqDgARLZQ6J7cPgIjRwh0WMssYfGDvDEAQYeYuARDh3h0DGBHJPQEQ0d08gRhR6RyAmFHdPkSSZ5kksdZ1NH2eRJhjlNs6fp1EmOOc0zp7lUM5M9yaSb6eRZIXNaTDaL7GkhdZJPn+RSJ4XscSF7ks+28tlWNtvK/f8vCrmzXKaVTZ1l0+e5dCubOc1kzzKZy2ymlcm2srmzXLaVTl5ksxe57Hku28pmm9lsM5s7y+XPU5lWOtPMZpuZzEU638wUT9KZZj59ls810/lWJn+WzZ+k0qfZbDOXO81mzjPpi1TmPJNrZXOtbOE8U7xKF1rpTCudOkulz9LZs3Tuplj5WMhflooXuUwrxbbY1CmTOWaTxyn2JJ0+y5TOM4XzdPYiUzjPFs5zhctc/iKTO09lL7K5s2zmKl+4zuavc8WLfOkiXzvPVS7ypct8uZUvtwr197nqda56kS9flatXtep5pXZWqp6VKpf12Va13qrXz+qNq8rMRWmmVZs/qjSOqvNnc4vXSwsX83Pnc3NnM7Mnpdphobabq2xni7u53G6h+K5Q2i1VD8sze4XGu2JjtzRzVKzvF2uHlZnjcuOgNLtfnt0rzOwUZ94V69vF+k6++q5QfVus7JSq+5XZt7n6bqmx35jbrs4cNBaOFpbelWp79fn9ucX92ZmjmepRvXY4M3vQWNitzrwtVt4Wa5vF2kquPJ8tLuTLy/nKYiq/lK+sNhZWanMbs4vrc8tLlcWl4vxsoV5KF6qZcoUulolcgc4lySRDpNJsKUmVMvlGulAtlMqZTCWbrGSYMovlk3gGQ6hoAo0nkFAEDobgcBAN+yCvHwoEsVAQDQfgoB+M+dGwHw/78XAQC4fQeBCPB/BIkIiESF8I94bJcJQI+mGPO+FxQwE/EopgkTAMR2EGIRmYYkAsjzEVIjVHJ+cZYpaBF1LoAoMvkfgmia9h8AYObeDgOo6sk8QaSazh6DpBrOHYBoWtJrGFNLGYxldTxEI6WUimUslUJpVMp1JsJo1QrFiijcMYmmQCCOJIoA6QcMRwIIQZApjGA8nsEaktpHIneI5YH+DL7525mBLXEv2pe7xXbpRG0AlXbMwW49rAKSck9FMyPytwYlN2mOfE+B5K5KfkfkrnJVQuQuGmxW5K6qVFtvgvQ4IenX/SiYxaoT4D9FoXHTKE+rXBPm2wTx0Y1IX7dKEBVWBE4e+V+vpV4X5t5JU63Cb1tsu83Sp/tyLQow4+HJE9GJF0KN2v5P5umbdD5uqSuV4J7a+Eni6R46XQ1iawvxA4nvFsbXx717Sti+fomrZ18izPBeanfMtjgfUZ1/yCa3o2bX4+ZXzEVf44yP1tXN7Bc7yYtDydtvzYp+XZIHJxI9aY1yL0/UHFb2Om+xPG5+PmJyO6Z6OGp6O63waVD4eVj4Y194e1D4cNjwfUjwbVj0a1D0Y090fU90Y090bVj8ZVvwzzbvePPxyV3Oeqn4wpH08oHo6pbw2LeQEoUl9AF9biMwvozBIyuxRrLEXmNvxzq+Haoilf4Qah4QTxMuh75nc+9zrvuSy/OE33PLaHLnsbGL8fcN/12u+6rA/sQJvP9cLj6vd6bw103xELnvqDT93W9rD7N7d1KBLS47QqjgF4MpQvhyp1b7GqTBD8MGhLJp1J1sZQFgLUwKABx5HZOlQpSxIJLQJH0owZBW00Hsqn/LlkNJdMZJkIi8VSeDhJxtNMokBHMpTO6+lXKsf1ulcSGad74IVCF8wUp62uXo32tUrZplZwfW5vNh+tNvC5DUsqB6SYWCEDFpNOFvOmqWgxncimwmkymEHjLNLnBn4wqn+2Gh+4jL/Z1Pftyh/18h6Hbdpr67GZ7hl1d3TS3wzKZ2bNc5P6F4P0sV5xXyb8SS//SafhHKHRQzR2SED7BLyHJ44p6BgDT0j0mIKOaahJIacEeEIhJzRxSuAtEm3S6AlLnDJ0k6ZbFNkiqVOKbDFMk2aPGOqIJZpJqsnSJynyOE2epplWMt1Mp46TdDPNnqboZoY6ybJH2dRJNnWcSZ5kU81c+jSTOk2xR9nkSS7dyqZO0+mzTK6Zzpyk081MuplJNbPZViZ9nsk0s9nTTKaZy57msqfZXDOXP0lnWtnCYTKzk0zt5/KH2dxptniczx9k08fZ7HGm2CzWTnKlZqHQLJZOs6XzYrVVrJyUKoel8lG50izXziszZ+XaQb7yNlfbzjWOM+XjdOmk2DipL+/XZw9n5t/PrV405lvLKxcrKx83Nt6vrV8uL7/fWHm/sXq2tHLSmD9uzBzOzm3XFndnV/cX1g8XNw4Xtk7n3zTnN4+WNncXN3dm13bnNjbm1zaWNtbmVzdnVzbnV9YXV+cbS7O15YW59cWFjZmZperMYnVmuTazUq0vFWsrucpiobZYqC5liwtsfoEpr1DlZaKwROTnco3V/MJGYWGjNL9eW9iszm1UFzerC6u1+YXKTKNYnaUyVShVjiZLYboYwHJ+vOBnyhGqEiAqHrwaJGcj1FwAr7nRUoCqh+kZD173EHU/UQ2RDS9S9kI5N5r1kSUnlLPBORdetOFlJ1kLUtU4U02w1Qhb89OlaKoSz1ShXAMvzCG5mXimEk1XYkwtgpfCZCVA1xxEycPUPHTdT9Q8RMVNl51UyUvX/fRsmJr1MjPuVMPB1OxUzU7ULFjZiGa1SEaPFA1w0QhmA1QJLTTAfC1emEVK83B5Aa4ugZVFuNKIVxvxfD2SKgaYsocuOtGsGcnpYhl1NKkIM6oAo/JSCi+pCLKycEoRzWiiaUM8Y4hnjbE8ECsaYkVjvKgLJ7VBRhdgDYGk3s8YQow+SBgj/x/J7bXlyGEo2s2RjgIlShSjmIacYZicQ890TmhkFKpQKMRCRuUcUYVCTp1zQjcaqXtIihSlq5Ovvfxybb/4zf4jP5y3vfYP7LXz9njeEck4kJQ3nA5GM/FwJhlNJWMJNJoh0DwTT/PJrJLGtUy+hOfqVKacS9bymWYu3cqkOpl0O5uu5VKVbKycjDSS8UYqXs2EK3iylM8YmZSBZ8oEXiLpIs2VGLbEsiqJ41g+g1FJjNHLzTzFprLYq1fTIODPUIw3nnbHMvZQYjkQnw8kJ8HUCy/63BF5Ygvfd8Ru2ZA7NuS2LXhnMXRvIXrfhj5yxB4swdc+ufvJNPDUm3jkCN+3JR45Ui+WY8/tyYeu1G1n/J4DveNAH9jQxwvxO/Oxr2fDt+bDX05DN6aDN6eD11/7P33lvzET+OTh3BdPl29MADdeQNcnvJ+8cn864frypefz597PXng+nfB9/ML3yVPvR8+8H770ffjc+8lT/xdP/defuT974fzoufPd556PXoB/fgZ8+Bz49Jn3w0dLv/n66XsP5j594fv4ieuDp65/vrNyz5tK6OWkYdrQ9Pu35z65a//owfLHD1Y+emj74MHye/cX/3Rv4cNHjj8/cPzp7tKf7iz+8fbCH+4u/uHu0u/vLLx7z/bHW3O/vzvz2zvT/3T71bWvHl378sm1z59eu/782tcvr914ee3dmxNh6otZ9x/uvXxnYvG9ieVPZx3XF7yfOeJf2MLOFDcdydxz+B9DsTtQ6nEoORWJL6TTr5KpR/HI82j0aTT+MBR9HEFfxtOvw4lngdCDUPAz98q1b794Z/r13UTiut977fXktcnJr6PIVCr9PJZ6Gcu9jmUeI7EXiczTSOYlkl7Ok8u5nBMjnXncmc/NJeIvoqF7MDSF5dwM5SHSPiobFumIQMI0FuLwqICHmXyExUIsEWYJRMCCEhWk8ksxZCmKfLuweO3zrz51uGJacRKKPHL6vnG5vnY7HgUgL8vHjXqutO4ghLlMDqBIP5m3YVkHiQUECmGJAIeFBNyNJd72LFxzLf2zx/5bYOV3rqW3HHPX5ibenZ++tTx7w2N/f8X28fLSHx3Lv1yZ/v3y9J9mXn2yPD8fhV8GfL+ae31tH48dEMl9PH1A5I5Z7IBO7eLoPo0d0/lDPNUl8hc0dkLl9snsMY11yfwpmTti8UOOOqDJLkP3eOacY05p6pSiu5J4JLLHHHUu0H2F64rsmSReSMqFKvcUsScJA1kaqFJPVU5k+VRVepp6rvw3a11FP1b1E808lPUDzTjUzENF35Hkfb2wXzB2FHVb07ZVfVsz94zirlnaUM1trXhgVvf1yq5WOWxuHK9ubBera4LRkaymXGyp1qpZrhtlq9hoVNYatWat1qiXWmWjbpnNstmqmK2StWbobVPrVIprxztnZ0f9w92z7dWD9epWpdDh2QrJFGm5QkkVUq8zhTqt11ijzhWbRmm9Ut+oNDvNjfXm+nZ7Y6ezvtWsdyrltm61cdWKc3qYNWKiFRMKYVqPsZW41I7IjZhYj7O1CF8PizVErMJ8zcdUQaEJiU0/XweYCshUYa4R4BoeogaQdZhtgUwDIKtesuKhqx666iaqXqLqyZvunOnCyk6s7MYsD2Z5STPIWwmpkpGrWbmWKzTSxSZZXhVL67SxmjFaUa2aESpxrgxRRRdhLOfU5aS2lFCX0vpyWltKacsZw5Y27GnDljIdqbItU15KWa5s1Z6y7GlrKVVaTlfsidIKWlxC9QVUW0T1laRmS6hLqOpM6e607ssXfHkdJvQQVQhRRYQqQ1QJpKwwW0bZcpQtBlkTZk2I0Pw5BcZ0P6F7SdVH6l6qCOBmADdB3PDghou0vHTZR5Z8ZNGD625MdeVVICN5MoIjwznzvAvjXYQEkzpCaAilBTktKhZhzgjJ5XihFtOr8UIzqTXicg0Wyn7a9GIFd1Z1ZWR7QlgIsQshYSbIvYLpV0HyNUxMIewkwk4izGsQew3TL4PMiyA7BTOvIWIKxqcD+SkIm4bx12B22p+fAnOTYGoGSk8DqXl/cgmM2wJxB5zwhTL+UBoJp8IImo1n8olsNpHik1ktkSvguIllC2m0nElW04kylq6kErVUop1OtRLxVjJWS4RqmXA9Ga/GUCOE6CHYigYriVApEbZSUTOHWlTWIjNVKmexpCqxqsQrLMVRBEUxOZJN4Uw8T4VSWADNe6NpVySxBIX+9OWtJzZg1h+dcMIvVsIv7KH7i+C389DXC9A3C+BXi+DnC/4v56Cv5wLX55AvF6I35pFvlsN3XLE7zvADR+SpI/Z4BX7nzrOPnsw/sSfuLkRu26O37JGvFoLfzsF3Z+G7c6FvZ4I3JwM3p0KfTcF/euF97yVw/TXy+TPgxgvfF8+cn75wf/Dc884z73vPgD8/8X35zPf5U8dbt1/96cnCpxO+z196P3kFvPXIcc8dQng5KKkzsdQXL+y3XoJfvHR9+cp747X/swnP5688n024P5uCP34FfvQa+GIa+uSV78MX7vee2D966fl6MnhzArg57fl6Fnj73uSvbz1+7Ik8WIYergTvuZCH7tAjMJEwVieR5NeL7s8WPR9Puf/0YuX3j5Z+dW/l2jez77vjv3o6d9ef+HzG/U/Xn177duLanZf/9M2La3enrn375Ld3n9wCQu/cfvzunefv3n/94b3JDx5NfvJ08qPnE9e+vvnus+ePncByKPFgxfXMD08F4x88fvW7By8/mrZ9Pbly/cXsQ5tvFkm/BKM3phYeONyPXc7nHrc97PclQkGGeQzCK3k8q2kpmc0YMmGolCrlJQnTpJzGo4oQUeWYwqckKqExqM7mCnxCpNMie2vFdu3zGw/hMMIrACMGeBkWFFQ1EpqJGpWQWk9aax5OD6pWRKv6+YKdM/yFarxoREwdVJWQpk7lU+8hvt8EfW/BwNsB3/sIdB0JfuJ0fbKw+JXb/rbf8Quf/S2f/ddO26889j/4ne86Fv/sXolS+ecB1y+Xp68d5tETKn1Epg/JzCGV68q5QyXZoiMHKnMii4eieCjJR7J0qIv7unCiKceScKRKO7q6KytHir6vGVuKtiXrG2phtVBck62WbNRUraqrlqLrglIQZFPSTFHTOVnjlIKsq2JBYDVFMApqWZYshjdoocgLFimaSVZLiiYqFXNSKccXU7yOinpSMrOykRENlDPiUjGtFDJyIc0bWc7MClZGrKSEitHe2z8f9/rf9c6+3908a9V3Nb2uFMu4oEEEB2EcQEh2VvUKppcvufmqj6/5+YaPb3iZup+pw1QpypXjSiNtbgjN08Jmr7rRW9seF1a7bH0XL6ynldUQW/JgphsvuzHLRVbtRNnJlDxCCRIrsFiJqjWyuKrWtrXWntze1TuHYvOAbmwR5WbWbCa1DiLUPKwFUGWYqvqYsoetetg6yK1C3BrEdgJsJ8B2IKYNMk2QaYJkGyQ7AaIVIFsA0wboJsDU3WTNhTc8WBMkmjBeg7EGkG95saYXq3vwhhOvuoiaO1typQqudGElXbBnCh7M9OYLAbKIsBbCW2mhhKv1fKGVszr5clusbtPFNdxsY3oDFa24WAtQVYCouPKmI60vpgqLKd2RLjjTuidT8GaK3nzZT9Qgqg1RbZBqglQDpuswXYPIGkhVQboO0nWArPqJMkiUfVkTzJUgvOLDLYAsg1QFYop+zvJzZUSqxaV6TmkllWZcqaNaPaRVY3ozrTfTSgPhLESthuVKTKigYj0m1iNyI6Y2k0oTlWpJtZlUmxGlHlYaCamF0CWQrbpYy8cUPYThyBbc+YIH17y0CZCaj5AB1vDTJkKbEckMK8W4Xs6ZLVxvE/pqTmsntUZCa8TVRkgohcViRDQDguUkC26y6GUMBymt5DgXJi+npYWkbMvq9qRqS0m2tGDP8I6UYE8qznTBmdKcSdke55ei7GKUWQqTy2HcFsXtYcwdJpwIvhLCPVHcH8kEwkkkgQfSFJpl8hhLkAxDUiyGs1hOxPJsJi/kiAJGVgmySWRXiXgbQ+t5tEamK1iqkUEbiWg9Fa+k4uVEzEIDlWSgmorUculGPtvIZ2vZVCWXqmAZC8sUsDSHwGo2UaFyRSJrUlSBoTiWISgGy5PZZBZNZOBUxh9LAbGsPZxahtElKDoPhF56gg9doafO6KNl+MlK4JfX7/zyq+ffrsRuzPu/nHF/Oe/7fNZ7Yx78Ygb6Yhq+OQN/uxD8YhG5vhz+whb+eiX21VLkti320J54vBR/sBy7txy/48vc8aQf2GKP50NfTQO/ujPx5wXw66XonYXojfnwBzPB+TRNlmpx1VhAs99Og3dmI19NQXemgl9Pwp9O+D575bv+0vfeM/c7L7xvTXh//8z97nPnHx4v/fbRwu+eLL39cPbdx8tv35p65Qn/+fGrPzx6mq2uJvVa1mhmKu18Yz3R3kxUO4nWKtbZzdS3icYe3tzJNraj5U3EWo2VNgNyZSXPuThlHiWm4uzzGPkETL/wpZ66ol+t+CYi6bvLrlvzjpszzpvTjuuTK5+9mv/d05f/9M2dtx++ePfF5DvPX75CQu489dmM7Q8PX77z8MXbTyf+8ODJ77698+mLiblY4onH/4uPb/zm+s0/3rz+7q0bf7r15Z/uffPOvTvfzC3etts+ffrw+vNHN2Ynvpqf/Gpq4hvb0gOX/YnL/sTnfQKAkxC0FEKWY+hyCvVlUlAmFcTTNxZmrn36xWsYjXN6WC0n9Upct+JGGVasgFLxSxVEr9tpOarXA0rZK1suo7Wil+BS+TGGfQIFPgHBt5zL/+xa+qVn+Tc+16/stmvL87912t912L+BwHuh4HtB/69g/1t+53uA+23Q/w7s/wB0v+NaeRSLfI5Av/P7r53RyS6b3sfjx2TqhMwMDfr/fLP9Zltmsv5kNoqxLEbzCZpI0HicpWIsH8HZCMWEaS5M8glKSlBSjOJjFB9npBAtxyg1Tmswr/lFDRS1gFQIikaIMwOMHuCMAGdEWCvGlWJcOc5Vw0I1JtUjXDMgtoNiHRGqiNIMyE1YaiFCCxHbAWXVL7cQuRVTmmGhiYjtsNKOqa2IVEPlZkJuRaW1mLQRk9cDTMVPWYjSiJlrfOewdDpqnV12//KP7k9/Oxxd7h5fFFf3CaselwoBVveS5gpmeJiqj22A4npAXEOEdoBr+sS2jWvamIaDrfnZWlLfSFibeOuQ7Zxq26PK7qi2PTK2RnL9lLD2I/J6gFv1EHUPUV6hyk6q5sJqLqrqocse2kK4alioR4x2vrwm1Ha0xp7e3JM6+2JrX6ysM2Ylr9VjUhNka0667CQtF112c7UA3wkIbVBow8JaXFxH+XaY74S1zaC4CovtoNiJiOtRfiMqbsTFNVRYj4tbUWkjJm8g0lpQXI8ru1FxIyR0YvI6Kq2jYgdVOxFtNcJ3EmInztcTbD3G1hG2GpYaEamekBsJuZovNvHSKltdZ6tbVHlL7hwZm8eVnYvy9tDcuiisH6udA6a8m9PWUbkdFOsuwrJlrZWU5cuVILwE4hZI1AJ4E6YaAaYB0m2IagToepCqhch6kKrCdB2k6j6yCpE1AK958LoLL61kC85syZ61bFnDmSvaM4YrX3Lni0DOALK6n7RguhRlSnG+HOHLIb4UkUpxsRxkigHW8lK6j9JdmOLNK96c4shKy1nRlpe9VNGHmxBuRrkyTGsgowGU4aeKCFWGqSpAFgFSA3DVnRY9Kd6J8o4kZ0/StiRtS/FLMcqeoIAsB9MqzGhBSoMZBebVmGIlpEpEKIXYQoTRgqQEY6o/qwI52ZsRXEluJc6thGk3QvmijCtCeqKED8kDIcyH5OAwjoRxOIgFQ2wwQoFILhQjAhHSg+S9UBoMZBxg1gNlATAB+MIQhHh8AZcX8rsBvysQ9AbiAJiFg3gwmA+AbATRooiOhkrZeCUTa+KJTTK1i6V2c+mNWKQVAFsIvBZCOgjSguF6MFALBlpBpA7DFQi0/IAVgE0kWEYCFgxboXApHCnFYkY8aiRRPZ1QUwktlVBTcTmdFNMZPplhM1k6l2NxzOdx+gCApDmMZjGCjiSzYDzljiYXgsnFQGIOiE56kScO6IEdvLPs/2rW8+Ws+7Np9ycTji8nXTdfuz9+6fxwDvhoynN9wv3NpO/dR3PXvnz466eLH7x0/vnpyrvPXNfuLryIYeliGZXVmQj6u3uzHz1f+fj5/PVntm9eej57tnLjtfPmy5VPJhxfzHhuzrm/mHHeX3bdtXke2IGHdvf9FeczJ/h8yeeOZD669/jzmVkvIyxlcTvB2HDaw/I2gl6hOCcveWjJw2o+wQBlA5HNoF6C9HLQbICCCpAcUqyENQ3VC4liKakXU1oxoVsxoxSRDEjQ/GIBFE2A1yFBzqmFV17w2qefPgDgACOtpAk/qfgpcT6ZW85ijhw2hybn0cRsMPDS51lGE/Oh0DeT03dmZx7OTj2fn328OHdrdubm69dPbY77S/M3Xzx+MPlywrb4emHx7ouJL58+/+jZ0/efPXz/4d33Hz587/7jP95/9Ifb9/949/7bDx6/df/uHx9++7t7d6599uV9BwDSwj0YfRlNv0bQ15Hs6xQ5maD9UjVprToI0ceoIKWAjOYXTY+ougXtcSR9P5h4GU4tpPK2TG4ulXwdQyejiclE6n4w9LXb+40f+Mrnv+n1fuByfuBxfOxxveewv2Nf+r1t+R2n63c2++9W7L9asV/rkalzJnvB5QdMfsjmDsnogRT/P8at//XDllnD7fmQn+KjooFyepBRIFYPi2VYLMGCFRarMakelishpRSSrZBgReRyWK6GhSooVGC14RdLkFAKS/UQX0P4GsJVY3w9IrYQoR7kahBbg/hagLNgoenjmx6h7hVqgFDz801IaAXFVoBv+Zi6m617uCrIN0Cx5WJqMN+C+WaAqcNsw8vW3FwLZNsQ1/BzdQ9Td/NtO9+0U7UZwnQw5YDQiBkdde24edzfGl1999d//fHn/zgd/7BxPChuHOSMclgo+GjDSZgu0vKyNa/QAaR1WFqD5TW/1PaKLZBvA2zDQ1U9bMPDd8JyJ2at8e2j0tpFeWto7QyLO4PC2hnXOaIbh/nybkRfj0irEWUtpq0lta2wvhXWNhKFrYS+ihfWcGuLre4WVg+r2yet/Yva3ll577S6dVba7aqbe0Jng6tt5sobUWM1ILdgrhETGjFlI1bYTelbSXUjrW9ntO2Msp1QNuPqRkxai0gbYXE9Iq3DfCcgbASEDZDv+IUOxHeCTCvINEGqClA1H1H3E1UQq8B4HcLqPqLhIKp2smbLV+25kjNvLKX15bS5nDZWMqY9pa+kJVdW92WLEGGFGDOnNujSFl3a4qubUnNT6eyIzV2+tkOXWlmlFGeKgbzpy5mutLKCCssxeSkq2mKSB1UBVPOlNF9Kg5IakikgqQKSLITTRSRjhLOFcKaEpM1wphBN6fG0Gk+rsYyMpiQ6bQsAACAASURBVKVkVo9l9XBSCkXpaEKIJoRYgktmuEyKyWaFHCFnSQFjZEYsyJolygVFKciaLmmGJBmiYHKkhieZfJamaY5jBI4UBUISCakgqFVNbejGulnfKa2uW+31UmOtUmuV6u3Kaq1Qq6rFiqqXVa0oy0VZLvNqSVQtXjZxvkxxq7ywLnCrEretqjuauWvVdqzKYdE8Kpp7ZunIahxajYNy/dAqHVvFY7N4qJs7krbHS9sUv0ZL6xS/Q7L7GLedZzdy5BZGbufxTYzeJZg9gjggsX2SOKCYI5rdx7A9nNjFiV0c28pnNtLZ9UR2M5neSCbXU/HNVGwzE9/MxrYS0S00sRFHt6Ox7SC8HQ5uh0Ob4dBaEF6HkY1AcBNG1gPBNSiwBkFt0N+GodUA2IHABgTWIajq99VAbxX0VSFvGQAqPn8V8JYBv+n1WoBH97lUwKNCPjMCFUI+NQQoIVAOeLUwosQiQiyspNN6Jq3nc1IuJ2TSbCqVj6fSaDqXw7I4GcvmIul0MJEMpHI+NGuHY8tQzBFNP3V6f/35jQkv5AjFPaH4LIQ+9UQcBDeN84BsxFTlns2zFAwH0CgUjYXSWTCV9CWiwWzSl06DmRScQoF0DMqivlwigGWC+QSUR8N4JkZgcBb/7Zdff/z0CYznvcmkM5F0xOPORNyTSjlQdD4WWYpEF6LoYiSxEI4vR9DJaGwihk7F4p58biEa/9LpfRQI3PN6HvuBFxD02Od/GAy9RtEpNDWbxBYy5GKOWs4RK3ksxHDP3d5rn3z8KhKPqRooiDaMnI7FF2KJOTQ+GYssZrNT8cjLgPcZCLwMRaeQwKzfPQl6pkBwFgJnIWAK9L4CvK/9vmmfe8q1NOldnvU759yOVy77c7fjldM55bDNrCxMrtieLNrvzdvuzyw8mJy7Pbv07dLy7dnX7z18fO2zGxPh5GKWuHb/xa+fvX7r8cQvH01cu/3o7QVHUKulrPajMPqLJy/efz718cTsR69nPp6df3ti8pMF+1ce//uzc7cXl6f8/td+31QAmQ1G56IpF8YtRZJ35pbuL9gfzdse2hwPnK4XLu+kH56OJ1+GYi99yEsAeRYIPfZB146zqSM8c0Skz4j0eT59RmX3CHQthwwq9P/5487/GG+kucwMmrARopPRvbThIQououCmin6m7KfLAF3yMiWALQN0CeAsL1cGuLqXb/iFmpuxPGzZx9a8XA3gagG2HmIbAb4J8k2Qb/iFdphthGgryNbDXAvk6j6+7ufrfq7hZxsg2/BzDTdf94pNkGtATN3P1gG+5eebkNAOCC2QrQNCxyu0ALYG8BVAqHmFhotrObiWh2sBfNvPNQNMA+Sbdrq0QGkuzoSVRtRaFbcO293hydWPV3/7xw//+Jez777f6F5YG7s5oxQSTT9bDoqrUXkjJKwhwjoiboaljbCwjggbQX49JKz7+baXavrplo9t+qU2rK0lS9vc+rlx+KZ09EP79MfO0V/M3RG71k1YO6C+5hdaAF4L0M0gvwoLq0GxExSbMF+H2EqAL8NCKSDVwlYrValztZbU3FTX97T1bX11i21tUKV6Wq1EOBMmVG9WcWd0H14F8Ko7X/RSZQ9RcuUsd67kJSoerOLFK16i5MUNgCx68wUwb0L5gj9XgLBiELcQzIpgxRhWRDErjlmRvBklLBQv5kgri5sZ3MziBkaV8mQ5jxVJukQzZQozBNoSGFOkDYGQVUo2Oa3EFxqS2VKsNbOyU2/0NrbGewejg+Pjra3DjY3jje3u9uH+2s52e2Oj3FrTamuFdkOw2pzeodU2xq8RwhYlHzDaIa/vC+ahaJyI2qlUOJG0M8XsKoWupFzIWldUepLaE7Qup5xx0jknnjHCmWCeCYWeoJ3zcpeVThnxmGJOaOaEo7sC0xPZAS8MeGkoqD1O6onKVUH9sai9UeQBTQ0E5jtT+UtRGYnsOUZc4NRIYIciORCILk30GGbAcSOBG4vCWFFGinZpWJdm+bJUGhfNK9N8U6xcFayxqvUl9YKlL1jqlKaOCfIIow4x4iiXP81jR7n8XiZ9lMucYtlTIt+lmS7N9Tl5yEtDibsQqUuZGwv8haBeiHJPYM9Y4pykunniJIufZPHDdOookzpMocfJ+FESPUDR3Wh8H00cxBNH8dRhLLmfSO2hiaN4/DCZ2Eugh3F0L5HYRtEdNH6Axg/j8b14fCca3Y+he5H4TiSyEwntREOb4fAGEt5AQuuh0FowuBlGVoOBNhJsh4KdUHAtjKyHgx0kuBpCOjC4BkOdQKANw0040AwGm0GkDoN1xF+BvZWAuw56aiBQBv0WCBQDoAH6dMhXCAYKMGAigUIoqCGIhsAKAslhSIsH2TgkJiNCNMJEImwsSicjmSgYci7R8TCfRZlUPJ9Kx2OpUBx1xsLeVDqK59B8Bs2lMC6Nc7k8k0uTqRSZTuIpGEsD+YQLDS1Fg/YotBwPuBIRB4rYUMiRhO1o2JXO/vrbu2/d+caeiiwFA1N+3yTofAk4X3qdzz2O246Fe/bF27aFb5YWPluY/WJ+5uOZ6etzi59NTj9xux87nR9MvrqxuPj59PSXszM3Zl5/Pv36o+nZT2dmPp+c/mJq/ovXM1/NzH81M3dzeu7esuPj15O/efD4ls350LUyEfBHOdEWDtujkRUksAAByxFkMRZeDAdn4OBUOD4VQuwhvy0SWAjHZkB4LhCYR6CpgPdlwD3rdy76Vmb8tinAPuV3vAbsU37Xc5/9FbAy5VmY8tqmA4HldNaRTrvTmaVkxp7DAJx89/nUtZv3vGIxU111cpqH1RyMvECIM1l+kZBRvZ5QK/Np8nEg/hxJ3nZBX6/4vnb4vlpyLqWI53D01qL91tziZ69fffDs6XuPnr734vVvnr685QLuO9zv3nvw4d37f75/788P7r1///ZH92+/f+fWh8+efjzx6sP79z579OCD+7c+eXTv2kk+eUSkjojMKZ7p4rkuke9S2BmJ7eCJdTzw84b4v/521Nm3lonwYg5DaAOiiw7ccBJFF2UBVAmkSl6q6qWrPrriYcoevgowZT9bAfmKjy87ubKbrXu4ik+oAlwlwFYDbDXAlkGmBHFVgK1AbBEmyzBdhbgKyJeDQgXh6whXDwn1kNiA+EpArIaEelxuhuQWJDZDympIbiNiIyq1Yko7qrbiegvR64jeRLR2WFuLmZvRwlpWXU8qnYy2mtfXkko7YW4mze2EshGWW36+5BPLYb2ZKXaExlb9dLQ6+n7w09//5d//67uf/0FUVp1cxUWWnNmSh6gDXAviWzDfRvi1kNBGxBbMt/3cKsh1QL4DsE0f1fDRdR9VtdGlRabkY8qo3MKsTbF2UG6fVTcvmnvj6uZAbx2zxmZObMfZWgArgJjmJ8wgUwkz5RhTjQvVGGdFGTNGm0nOxHhV0UzDMtc71d2t9b3t9Z2djd2d3fXVrYLZ0PWaadQMo2rq9bJaL0rlit5qmp2GVm8ajbZZa2mlTqGyblQ39PK6Wt7QajtGdUevHhTqJ2bjWK+cqOVjpXSoWKda6Uwrn8mlrlo6U40zxegppb5iXUjGUDbHkjGUjJFgXgnmlWhcCoWxUBxx5hVbGDLqOaucscoZyXdx+oykLliuzwl9XhpI8kiVfigVf7Ssn4rlv6/v/rS69rf19t9XV//e2f6xvXZVKV/qhbFY6LPmOSH18nQvS5yk8ycprJslznHyDCd6ODYg6SHBj3F+TDBjghkRbJ+g+zg+IPABTvRJYkCSA5Lqk/SAoIY4Mc7j4zwxyOKDPDXAqGE+f4HhZ3mql6d7GNXDyT5JDklqkMcHeXKAkZc8/Z3KX4psjyJ6BNYniB5BdvP4GUZ18+RZnj7LkmdZ/DSHnxL0KU53SarPcgNWGIhyT5aGBW2k6QOjNLTMS0N6Y4pjUxsWSwO92FP1nsT3ReaYpvcJ+oBg9gl6F8d2sMwent8l8H0CP6LxU5E+k5lBQR4WtHNZ7mnKuS71DXmoyyNdG2iFM1k/leWuzJ6y5ClF7ZPUPs0fUvwuQe7g+E46vZVObuUyO9nUXhI9SCQOsum9VOowmT5Kpw5Sqb1kYj+T2s9m9lOpfTSxhyZ2Eqm9BLqHRrfQ+GYc3YjHNxLxNTS2Fg9tJCKdeHQ1El2NRFuRcDsSaociHSS0FoZbIX8LAVZD0GoI6sBwO4C04GAzCNdhqB6A6lCgHgDqsL8K+iugvwSAJa+n6nOXvE7Du2J4nQW3p+ABTK+n4LIVfQ7L71a9LtnnEQA36/NyIMT63IzPQYA+HPLQoBcPBPKIHw8HiEiAiMB4OEjFY1Q6TmSjTC7GYAmaylBsnsAzOJlPk2kUR5NUNslQXzx8dGv6dYIjo0Q2QmcgMurHE4FcIpCJOzNRTyrqTEaWY8GpeGA6Ak3C0DQIT4LQYjC46Pc9dizeWZq9szB/e3b2/vz0VzMv//zq9aevJj6beH7z9eSNZ89vPn12/dHzT588//Dx07fuPfjF17c+ePj442f3P3j1dCmX/fTVi9u22fsLk3dnXt6Zm7i7OHVvYfLO4vSNuck7tsXHK4sP7HOPHQvP3banruWXvpXpoHMlDjkiPgfsskMOe9A7E3QvQK5lv3MWtC/4bTbAtuB1edBUVJTxopVR9aCiJk0rKhXefjx97eY9UDJDmhm2rJBRChTLbr0U0OtwoYYYLYAzfaKZLK/HjWbMaMSNRtJsosWmHRdmcxTIKz5KdNGyi5I8GGtD8wuJPJBj3Ci2HEov+iNzEPza43ntck3Zna/snofL7vtzjoezS89n5x7PTN179fraWT51SqRP8MwpljnF0kd45gjPdInsGZU7IhMbGWBPjP5fVxv/988n9RLnTocdNAuJFsCWQdaCuSJIF/1UFWYbMFMOsWWYtYKcBfMWIpQicjWq1KNKI67WokotJjeSUjMpNzJqM6M1s/pqQltNq62s3ErrnZTZSRrttNlBtVZUX43onUxhNae2MK2TU9fS2iqqdmJqK6o0Y0orLrdQsY2KrahYDSs1WK3DUg0SG7DS9vOVAFdFuCos1mCxERKaQbYGMmWIr4a4Uoi1ELHmZysAV/IyhpvUFzFtISsjrI6LZau6vXfy5vTip8PuX9Z3h3J5JyY2AFwHMA3G9ThbyYh1UqgJcoNTy4xaZrUqq9cFvSkpDUVrmoWWWegUtNWC2tbFRlGslLXqWnn9oLN3vnP05vTiu7PRVXc4Oh30jgaHO8d7q7u7jY01o7KqlLaU6p7e6Babp6X6ebXerzX61fqFaZ7q+knBOLMKg5L5fb02LFmjUvHfd7b/vro+1Is/Nxr/vr76Q9F6oxa+082hqo5VbSzrQ0G/FLVLXrnklCtevRSUEaNcMvIVK45p6YqWL2lpREt9WhrS4pgWRpRwSUtjmh/T/CUjjQjmkuLGtDiixEtafEOLY1oaUtKAEockd0lyA5K7oPkhyV+S4pDgR6Q4JuQxqQ5xcURwA5zuE2wXY85w7iTHnJFcnxWHnNwXCkPDGlvmX8rW3+vNv7U2fuqs/o+Ntb812j831r6vtL6zamPVuJCUc1buUvw5wV7kmZMMeZojewQ1IPARhQ0pfEgzI44fsvSQ4wa0NKC4EU0PWGbACn1K7BP8mOKvWG7AsH2Wv6C4IcMMWHbA8QOGHdHcJc2PaLbPUj2O6bH8Ocf2ee6CYy94fiCwA54ZcOylKI9ofsTwPZbv8kKPl3qccM4wPZo7Y/guy3QZ6pSiTki6y7Bdjjlm2BNe6ErSiSyf6erA0IaFwsiqDEv1caU5qNYHtcpVo/SmXh5Wahdm6cIwegWlJ3GnLHNMMycke0zyhzS9R+QPSOwAyx2TxClDH7PkiUBfSMJQUi5VfagX+gV9aChjQxob2nnBOJKkU0E459lzFj+m8ns4doQRh+n0USa1l0pup7JbaGwnFtkJRXfDke1IdC8S2Q+HdsOR3VB0LxrbCYd3IshOFNkMhzdDsY0QuhmKbCLwVgjeQOBNJLgRgDYQaB0GNwLgBgytBwLrELQBQqtgsAMGOn5wHYDWIajj864BvjU/0PQDbQBoeTxtr6fjc7UBd8PjbrqAhsvbcrvaLmfd7aj53FWvq+x2VL2uqs9TdnstN1D0+Ipuh+VyGw6P6XTpDofiXFEcNsVhk+w23uFkXE7ObWdcdtrjIFw23L2S9XtygJuAvFgAIJFADgQIJEhFwySKYJlgDkNwPM7kUSYTI8kkTaYoKk0yWZLFSZ7I0ViWwnI8nuXwBJkP4ZkQhgYyKJiMBdMxfwqxo+GVSNCGgIuIfxp0zPhdUz7vK5dz0uX4+PGDa19e/3xu+uHSzD2HzZ7J31ucf2JffGlbmFhZnnDa5ry2JdCxADkWQz5nGPFEgq4I5Ir4gSgIx4PRTDSai0ZykVAmHMlEwpmIFw2uxCFHBHCFfY6Qxx3y2AOuOdDrTmfnIvHZWGQhEV/OJoN5zBaO/uLbu79/Mgnm6DQjxBQlKGpRpRhVikmtEuDNuNpCBBMQC6lyO1WspqxqrlijK51soe7OMbBYCKtFH6u6uIKNVt2UDFMSiLEAzjtI3pbnHFnOniMdmbwjk1tMZBYTmdl4bi6GLyaybjTlCMcXoOi1cxo7Z/Eug52zeJ/DLkTqQqJ7bP5CpEYyc6WQF2J2l4n+sCr+f/95+m8/bzMG6aXxiFbKG03UqCTURlLq5JTVnNzClU5OaWULnZTeiou1tNJKKPW4Uk1KVVSsxqU6KlbDXDXEVkJsOchVIbYMcpafL3pY08sV/awJMjrAFjys6eOKPkYFGQWkFYg3fVwRpI0QbYRoM8ZaKFNKM5U8Xc5xRZTVEryRFa2UUEqIlYxcpcQKxhdx0eLEmizWVLGmiTVTbVaMelmrlrRGxWhXtdqqWVsrNdrF2kalvVZuNKx6Sy931OJGqXq2vnN11P378Lt/e/OPf/zwr3//7ucfuoPe2s6uVd/Riodq4bRo9UuVUbk2sOoXxfp5sdkrNfvl6rBUHRRqg0JjaDRHRn1k1IaF2kWh3FXMY1E/lrSebg2Ktavm+l93d//1+PS/uoP/ODv7l5Ozn7YPrpqr54XGoWju0fIeJpwQao/SLnn9UtSHgjpg5UtOvuTFEcf3ab5Pi2NOGkvyj2bhe0W55JV/qzX/q936XtaGtHzFm1dc4ZLVxowyZqQxK48o6YqR3jDi97R8SUpjWhmx2ojRxpTwhuUvaWFMq2NGHNPsJcNf0cKIEge03CeFEc2PKH7MKCNGHHPSiBUvaeGSkfu0NGKVMSuPOGnAS31eHgrqiJPHHD/mxQEnDQR1IMgDQRlw6pBTBqxwwYrnrNRlhXOGv6CFM0Y4leQzVb3Q9HGx9EO99tdm46+d1k+b23/dOfrb9u7fN9d+XF39YW1z3G6N6qWRqXd19UiRDgX+mBWOKPoYJ3s4f4ELQ0boi0JfEIa8OOK5K5694rgRKwwZccAJI1Ec8PyAY4ccO+K4IcMPWf6CZS4YbsAKF5xwwXEDjhvwwpBlhyw9ZJkBzY0oYcDwFwx/znA9hu8xbI9legzbY7gew17QTJ/i+iTXp7gLmj+n2QuSOcepLkl1SfIMx7t5/AQjj3HqGCO6OHWMYydk/pTM93ilJ8g9gTsXyJ7G901taJrfFSuXReOqXLiqGFeWMTLKY704VKQLkT3nyC5FHmLETjqzm8wcZPL7mfR+OrWfyuyn88cEcYTnulR+xNBDljvhhXNRHcnSpcSOZLYni2eC0BP5LiseU8wpjh/l8vup7D6a2YpnN2OZrWhiIxLZCiE7AWQXCm2Cgc1AYAsObgWCG0FkFQ6uI5H1YGgbDm6D0BYEr0HwKgivg9CaH2oD/o4fXAWAjh9c9QEdj7fl8Ta8rrrX3Qa8bcDdApwN33ITsHVAXwMEGn5P0+ds+d1N0NOCvA3AUwO8DRBYC/jbfl/d524HAg0IrkFgMwTXgmAjCDbDUCMM1hGgHgJr0YAVAY0QUET8VQRqR5FKCC6Afs3nVdwuze1SfW7FYRdXbJx9mXOv0N4VwrNMepc5v5OFvAzk4UAfifiJkD+H+PAohEdACg2QaBBDAzkUJrJxAkvlsol8No7lYzkslsrHs0QqQ6SzZDqLpzNYNknkMZF4Zpv4xSd/mEdDoXzSl0ZdKRRIRcBk0I9CXjTgigcANOCNB7wJ2BGHFiOgLexzxsEVNODJIL4k7E/BvmzQk4U8qYAnEXSiAXcSAZIhIB7wxiF31O9HYU80sBSG7KnkXCQ2FYJnEWg+CK2EgjNuz2++vfPPdx5OgJAN9D9ye+4D0AQUmgLhCQCeixExpRFVzTk0sxxJ2qLx+VRqIZ2Zz+YWU+kIzT3x++5DwDQETwHwEwh5hoQng8HZQHAuGJ2KxldSOW8ad6QztlRyJZ22Z3N2LL+C4UtZfD6dc2bzvizhStHXunT+lMW6HHHOk2cc1uXy5zzWY7JnTP6CxQccfsGTJxy+TsQ3aOB/nqj/7/+82DwoOnjUQTEBpuClNYAuAIQKUipAyCClIWwBpjWY0hBSi9A6QqlhVksIRorXM5yMCxqnWqRQICSLk8u8YCpKRRArilQr6Y2yVqmplY7RaBeqTcPqWJWNcn2tVN0oN7as9q61ulNoHpitY6PRNRq9QvPcaJwVG8fF2qlR7RrVU71yZtTOCpVjzTzWi+dGtauVuqrV08p9vdTXzYFm9JXiUDGHmtXTCmeq2tO0C73QUwvnmn6hF85V/VTVj2TtQNK3GWlXVI+LlWFz9W87+/95Mfqv0dV/DkZ/PzrqN1sHemGL4bcJ/pASz3j9jNeHkjqW1YGkXUjahaIPZH0k6gNZHUjqUNQHgj6SCmNZH4p6T1DPOPGMEy5EracZ40r9+9W1n7d2/uN08J+90b+d9f/lqPfXjf3LcudcKnYZ+ZgQurjQp5Uhq4547VLQx7x6xcljXh2wypCVR7x2TgkDXhzy0ohXR1xhwOlDUR+Ial9ShpI+ELSRoI955YpTrgRtKOh9oTAWjTeSdikql4o2kLShpIwl8UoULqXCQNBHkjaS1aEgj0X1UtJGojyW1StZvRLVK1EbiepY1seiOhLUoaQORGUoKmNJHUvyWJRGkjIWlbEoD0V5JKljSRmK3IgXLgV5xMtjXhlxap/TL1hlyKkDTurT/JBguzjRJclTnDoimC7DDzhhLCpXheKbUuXHRu3n1eZfd3b/trv383rrr+21n1pbf+1sfVervCnol6LSZbgTnDrDyW4e6+awswzWx5gBwfRxckwwQ5wd09yYpgcEPiLoMcmPGHbEsEOa69Ncn6aHND2kmEuCGhPUmKTGFD2imCHJDAhmQLB9nO6TVJ8m+zTdp6gRTfUJsk+wwzw7zDMDgh6Q5JCgBiTTp6gLkrzA8SFB9km6hxMDkvyrpf1cKfzFUkYS3SeoMwy/YMixyvRFrMdmz8ncWT53guEnBHaEZU/yuUOS6gp8XxHOFX6giyNNHhvGwLBGRnFY0Aa62tPknqxciGqXFw5J4gDLHqWTO/H4OhrfTMS3Y/HtSHQnFt1GY7tpdCcT2ckmD8jcCZ05Z/Eez1xI4rnIX6jChcb3VXagCgNZvOCZC448pXMHZGafzO3g2HYuu5NLbmPJrXx8B0O3sfhaPrFJ5jbwzB6Z2aHyWzi2jZM7JLZDYlt4fgPH1yh2jeQ6GLFGEqsk3qZyTSpTJdMWnizjiRIWLxNJi0gUcdTEk3I+KWMZJZuRM1kxlZXSGJfI0Kk8mcHyaBaLp1PxVDySiASiAQDyA5DPB3k9UAyJ44ksk8qQMRQPRik4LEaiYjQqIhEFCmlQuAAhRShoIkgBhooB0IL8BZ+3DPqLPq/ucYtuJ+928m4HvbJMLi/itoW8fSHvWMId85hzKedczjuWSNcK5l5OeRaT/mXUu4x6VxL+5TSwkg74k2EfAi2EoKVcOpxAA8kkks7GsFwMw9AMFs7i4TwRT+RiaC6WyMcTRDKKJ2J4IkYkQ1g8ko+Hs9FwPhbMRcEc4s2E3OmQMxN2ZUPuTNCdgj0p2JeJeJLBlQiwHIGcmfhCDJlF/EuQ1+5zLcHuZ67F33317a9u33vm9z61zX+zMP/10tITx8oT2/Kt+eVZlEobqzHJnIDCj5cdz5YW79sW79mWv11evu11TseQ24tTzxZnns9NPZmbfri0cHdp/t7i9FPb7LOlhWfLi5OulWnPyqzXPu9xLno9S6BvPgg+ctsmQ+BKGFkJBx3hCICmrx3lM4d47oDADjHsiMifULljKntCYecMdSHQPZE+4Ylzju5y3CGdXc/CR0bm//nbwb//cCCpQkGwTKloqVZRLlqyUVPNhma29WKnYK2Z5b1i/aTYOCk2dovVE6vRt2qDotUrmRdl88w0TovWiVHqGqVT3TzWi129fFawekaxr5pjpTjWzZ6u9lS1JyoXknIuScei1JX1c0Htico5L5zxQpeTTnn1iFeORPmIE09Yrkuz55zQ48QeJ5xzwjkvnwjKqah2WfmcFc8Z/pwRz1npnBUvBPVcUM846YxWzrnCmaD1RLUnaOd84UwonElGXzaHotGXzDPB6HL6MS3vMcKRYgzq7Z92tv/tvP+/v/nhf7v6/j8urr7b2j8sVncEfYdk9wn6jJeHkjESjZFUHCiFfkEfqPpQMcaqOVT04X/3Q9IuRX0saUNJvxD1M0k5FaVTXj7mpQNZObKsQWfjh+2df+1e/Gf/6j/O+/96dPbz1sF3jfULs3YkmweSts+Jx5zSk4ojpTRWzCvNvNStkVoca8alZl5q1kAz+2phoOkDvTDSjLFaHMvFS8m8lIxLqXClGFeqOVaMS6VwKWkjSR6p6ljVhqIykpQ+r4xEdSxIb2TtUlDfCNqIEy4lecQJl5w45pRLVh5z4pATRozw3wczpoURzV0ywpgWr0jhihbHtDCm2CHDDmluRPGXLH9Fs1cE8z3Jv6HES0oaEcIVJVySNNvOcwAAIABJREFU4hUpXJL8mORHFD9mhT7F9hiuT/MjgnuDc/08fZFnT9PEcTZ3ksN7JN2nqT4jDmXjslh6Uy3/0Cr+vNr5287B33f2/mVj/efO2vet9XG1PTZLA1kZyfI5JRzl2YMscZTJnmYz3WS2lyX7ONkn8AFBDkl6TNEjir6k6EuCHBPkkCQHFDagiQFN9gjqgqD7FH1B4edUvkfhFyTRI7AeiZ+TZB+nenm8i+XPsNw5nv9vf4Znz7BsjybPSPKMxM/JXBdPHuGJUypzTuV6eK5HYn0W/77AfW8yPxaZSwk/Z/Bzmu6L9E819S8V8S+WOpa5Lo33BOFcIM+l9AmHnnKpEyF1LGVOZPxUo7ome1aWz2uFYbPyZr35w976d7vbl/v7w8210UbzvFE/qzf6rUavXjqra8dVY8uQN1R+VWCaAlMUaJPDDR6XWVxjSJWTJFERJUXTzKJeNLWCrpmaapWtetEwzZJplg3T0lVd4RWZEUSKZ9NUPphJQqkMEM94Q5nlQGwRjs35I3MuZMkTW/Imln2JeXdkzhOZ80RmPcgUgE740Alf7Kkn9twdn3THX9ijzxyxR47oQ3v43jLywBZ+uBR+sBC8tQB/u4h8O498NR/6cil0Yyn09Rzy7RLyzXLo5mL45nzkxgx8Yxa4PuW6Meu7Oev5Ztp2Z8H+zaL7zrzr6bzr4az95ZJzZmVl2rFs93r8PjAEQKjHl/T44l4vFgC5MCjFYD2KWJFQORSoRP0WChZiYDkOlKL+UgSqRuByBCmHwErYVwr7DMSlBn1ScEkLLHOeFQmy60FHIeiSEB+LeP5/Gt5zyY7sMLfkz4n5MRET90oi2QYNX3DdaPgyx3vvvT/pM/fe6TOP96cKBRSAQlUdX76AZneTFEWKlHSvpBuamKeYt5kfPfMUK+Jb8S0xExZSISnhF1IRJh2gkz4mFsBDXizgLnnsWMhbCLoL4UA25MuEPMVUsJgJFXLRXC6SK0ZSpVi6mslUM+lyMoenc0S2RBVLZDmPF7NEIc+UU0QhThQSZDFVzeYquQyRjxYS//vXv/3fHt4JkvlQKRYqZr2FtD+f9GXipmjcgyFcH2U4+WU48dzn3gw4HjkN39rN39lt3/s8T8KeB47Nb00vHxhePjKs3994fvPl47tbT9fWv7/36vndV8/uvnp6c/PpnY0n99ef3Xv+9O7Lp/e21u9uvXpoePn9xrPvDC8fbq4/3jL8ak6RM4qcUdSMYqYMO2PIBUfOIDdBcC6BpcQdC9ySZ6aIm/NoguAbjtpmCjOdmilgLskrWT1W1JWiLGVpJUozBOc8v+CFJS8sEFrwaC7yK0FZAWkB+CkPJzyYIThH/AwKMyjMoTjn0IwDc8DPoDCF4gLIS1acc8ICSTNOmANpBqRfALCA4jGQVlBcIXGJhCUSllBaIHkhSAtBXiHhBAqnUFoheYGkhSjPRXnOSwskr5C6AsIJx59w4jEUT5BwwvPHPL+CwjFUjpG25JUzSVkB4YTXl2J9IeorUTlB0qmgnQr6Ca+fCrVTobEUake8NhG09xDtCWjaaXza2/3z8fF//vGP//Onn/7l86cfjz7OBv0PtcY7Xtxn+YmgzfXaSb15pjdPtfqp3jir1S/qzXO9daE2LrTGud48r3XO642zWu281jhvtI5rzblSn0vNhdg4QPqhXFu1WufD/o9vdv/p48d/Pz7+t5PTv65W/zSbfXr7Yd4aHEqNCa9PgTjnpGNOPUfqpaBfCvqFWD8T1DNBPhfkC14+h9olrH1GjU+wfgXUT0D6BKQLKF1y4hUrXrL8OYsuoHgOpDMoXwD5khXOGe6EZs4oeMWKVxy4YJhzmr7iwAWLLlnhkuPPOXjBwCtWuGTRFSNd0PCcBmc0uKL4S4o/pcEJy50C9pThzljhF1lyQXGXFLik4QUNLxhwQXPnFHdJwXMaHTPgnIZXNLygwTmNzkn0ieSvKP6MhOc0Oqf4M4q/ouDFL21HnDnBmVWVmleoaYU4qlAfquSEpFY0c4rES7XxudG50hoLCH8eD/649/Yf3777w+7rP+yO//B69LtB96JZO5HRjKYmGH2Ik0dY+bBSmGDVJUmfMuAcoQsZXSjwXBHONOlclc5r8nlNuNTR57pwoUvnunheF88a0mVDvWhoZ63aabtx1moum9qqWz/vtU46rXmvt+j15r3OoltfDbTFoDbr6NOWPm2rs6521Jb36/z7prbXkD609b1O+3Wr+7rT3R2NRsPhePv1eDgctlr9Rr2pydvD9oe3/fdvOnvbtXfbtTfbzdGw1mqIugx5gavQVKaCZQvVSBZzZCuuIuYrEL4cCBSlGKnHWCWBxJSgZKVaSaxXxGZOqMUlNQHFMCs5MN5ZEpw5ZMiQ6+nK81D+ibdw351/5C+vuYp3XIW7vsI9b/Ghp/w0hG8mwEaS28pCa5F3V3k3Lnko3Uc1gmTdT6l+Rgqzgo8QvZjiKAi2PDLn2M0s9yrFPQnh9135B57CHU/huqdw01m86yjedxUfusrfuUpP3MUX/sorf+VFoPIihK/HyFcRfD1U3YpTLxL4y3jRFMuZEuWtJL4ZJ4wx0hCnDVHCEicdCdoep91J2hHH7EnCGSdcccKSwEyJsiGWM6ZyxnRxM5bdCmeM/pQ5kl2PZIzRvDNRcMaykWQpnawkEploJhFIRvyxUDIdzucT5Xy6nMtWC1k6n5ByMT2bULJJMZOVMjEtHZMSISnuUSNuJeyWg27Z7xQDLui28k4D6zUxQQvhNjJOE+M0MU4rYd6izJuUzURYLYTdjjltVbsJc5gwp6XqMOEuc9VprbqcZYel6Lbm/Y6831kJeCuhQCESLMSDuZgvnwhmUqF0KpROhrKZeKWUS2Vi9548XHeaK1y+QKWLZCFPl3JkpUxX8zSVR0pV76agFCXpIoPjTCWN5aLVgr9c8BWzwXzKlPCZIh6D32/y+9Y9zm+dpjXHxkOX4Tvb1sOt9W83N78zGB5tvny4+eL+5ss7r56vvXx+/8Wze8++W3v6+NaLFzeevbzx5NmvJjQ2papTGjuiySOGnTHkjMaOOOqIZY448giQc8DMOOYQ0Ec8OERwCvkpBB85fI7YJUIzCCcATCGcQbRAaM7DucDPEH8MxQUU5oIwE/iFIC0hf8xLc0meC+JcEBaCMIdwLggzXpxDcQnQMYeWQFxCdcHJSyiueHkJlSVQllBeAHEJ4AKiKRTmvDxD4hTxc1FYifxSgEsBznk0gfwU8QskrXh1geSJIE4kcabIM1meCOpU0GeiNBellaxMBX4l8ksBLURxJSoLUZlJ6kKpzRV1IWkLSV+K+lyuLWTtWNVOtPpKqx1r9RO1eaF3zuqt43r9uNY8rTWXWm2uaRNJ3JfkPU09aDUv9t7/frn66+fP//6nP/zr7z7/5eT46t2Ho3b3ncB/QPCDIE1V/URvnKuNC7V5qeoXinoua2dy7VRWTxXlTFHPZe1UVE8F9VzQz/jGCaqdIG0FlRVSl1Cas/yKk45F5bxW+3Ew/NP7939dLP5ldfq32epvBwd/efvup/74VKsdQXmfgUc4nOPCCSl+ZuXfscpnVvnEKVec8gOr/sBKV0A4R+IFlC6AdAHlMyCdM8IlI1wywhUrXNDoR1H6z/2df9/v/6Gpr1j+jEc/6Pw5T51Q1CUNL2j+hIBLjD2nuEsSfaLgJcldkdxnGnym2c8084liryh4wUqXLLpk4AXDnzHwlATnJHdBc+cke0Fy5wR7SYJzEpxjzAlOnZL0BUaeY8QZThwTxDFJnpPMOUGf0OwJB84AumDRGQvPIDqB3CkPzxA8F8QTUbySxc816VNd+KygK1U5VdRTTTup1U5qzeNG50hvvFe0g1r9qN2a9Ieznberjx+P5/un8/cXy/nZ4vRkNvvhdP7z6epqfrI8mh3t7b4ddZu6KgkSL2iCJEMW8hDykAMAIFFBkqLpmqapsqwiSWWlGtDrrKLTYqMq1nO8lod6mauXuXqB09OsnGLFFCMlaCHFajFCjuIoRglxWoxgKIyJwSoMVJG3IjoqvLsieArIU+IdeeDJQ18BOUvQWeCsacqcphxF1lNiAhUQJFCIUWOslubEPC8VJL2sdstqt6h3copWVNWC1MjAWpRR/LToJ4CtgJmzmClFbSXpzRS1mSHXM7ilCLaKgpmoe+hmkGv5+Xa8PkoJ/ZL6tqC/zenjXG2UEDtJ1IpzbT/ZcuGap6pacuh5hHkWgQ999LcB+ls/8Z0X+86Pf+urPA8RxiS7lWYtBdGSF5xVJUgqfkp10Upa7fH912p/l+uOyFYLdLpEo1WpNctysyx0clwtQQkRDHhLrLPIOLKYPY9tpnLmRHEznt9KFqzpkjlZ3kxUjSnSFK8aY4wxyhrDlClCboWwrQi1FSJNoaoxWF4PlZ4FS88D5aeewhN//oEv/cif/taTfuTM3LUn7rhy1+y5bxyZ65bYdVP4pjF8y5T4yhL50hy8aQ5+s+W7tuW6bfR+vem/ZvTesLhvmx0PLJ57Ju9DU+CZPfbCETa4gzZf0BUI+XyBVDSRjSazsVQllaGjMS4WBckYn4yJiSiKhlE0rcQyWiQqh71yyKsGvDDo5sN+3ufmXQ7BZQcuM2M3cA4TdBoYm4F0mDGnCXcYaPMWZ7FQVnPVulm2GgpWY9VmqdrMWZsxZzXk7UbM58AD7pzXEXNbk35bOuBIhLzJsDcRDeQL+SoNouVqJJ3KZuOlbKRSTBaKqXwlnylnclimQOTyeC6Ll0t4uYhXchSeo6t5ulpl8SJWiedznkTEHvW6E35r0LXpsW85rc/Nhu+2XnxvePHQsPXQYPzebPrVPlU5pPApQx3S+ISl5hw5YbAjjpxyzJRjDmhiStNTQO+z5BFgZxAtIFhAeskzc8DOAJwjfgrgDKI5RHMA5zyYivCQBxMOTjg0RWgioCMeTSGaQX4C0IznF5I4E9BMhEcCOBL5Q56fCcKCFyZImAjKVJSnsnQkyhNemSB5zsszXpxL0lSWppo209SpIk8VaabKC01eaNKJrp7o2kyRZ6oyV9WFoi00dVHTFrXaTKvPtdpM0ZdaY6npC02dKNJcV5Y1bakpC0laKfpS0WaSslC0laysFHUpa3NRnYnqXFSXkrJStbmqzVVtoWgrUV3I8lJVV6q6lOSlrK6U2rFYOxXqC1Gd8fIRkveQ/BaiDyJY9Hq/+3j0t/OL//j59//580//fH52tf9x0u5+QOIHCuyT7IwFF6J8KaifBO1SUC8E+VKQrwT1nFcuBPWKV6+Qfgn1c6ieQ+0c6edIvUDqJdIvkHYGpCULF4CfcfwMSgtFu2y3ftoe/+nD278dHf7L7OTPs+nPHz/8sLN/1h7PRP2IVA4xNMXADAfHFLxi+U8s+gzET5x0wcgXnHoJtXMon3PCBYOuGPiJFa4Y/oSjTgXqkgcrijvjxT9vt//jYPTnUfeEo1c08YMqX2r8ChVOWfyMok7IyrxSnFcrK5I+oZgLFl1w6ALAMwadA/EUonMBXkj8pcJfKfBShb+ryz/o0ueGdlnXPjdqn1r1T+3WD53up27/c6t30WhetJonrdqiq88G9cmgOR10p/3BYX/0oT960x2MG51RvTNsdEbNbkvT6rpUr8uaLKiSIss1FqkUr1OoQcBGiVULjJam5CguhCtSMC/5CqKzwNmzhDVDmDK0rYKCjJzgWyl5VGq+pgdjYeeNuDNhxkfU6B09HhOdUb4xTmi9iNKx0spGWXmVEQxp3pAExgxnSCFzXnZV685KzUs0vETDTdY8ZN2LN/1k20u0/GQ7SLV8RMNHtX101001vVzHzbQ8VNNHNn1U3UfVAnTbw3bcVMtHdfxk10+2AmQzQDY9ZM1L1rxk3UO13UTLgzfcmO7GNEdJteUVe1G25ZE9D50F3pyHFkx0k1IIF6KsFuX0KKwlxFpFrVXVWkVr4/Wdqj4qKrWiLBeQluaaIabpwkVnkTZn8eeJ0uNA4Ym7+J238iBQeRgqP06Qr1KcIcmas9BSVBy44mMlH6P5mWaA7QSFgQ+1g6gRhQ0/1XDgNXNRMWTFxzHqSYJ9HKYfBrBvA8QDb/Wuu3DPU3garbyKV18ksVc5zF4mPDgRBTAragWpXtGaJa1WUutYvVvWunmxGaFFH8V7SOCjWHuZ2Uozr6LY40j5Qah025296SrcsOdv2LI3HJkvrYnfWhNf2HJfmPLXLfmbtvwNe+GOo/yth7jnKK25Kvec1bvO6j039sBRue+o3nFht13Vh87yfXvhvqv80IGt2UprjtJ9R/GevXjXkb9ny9+1le7ZC/cchdv27G1r9pYld9OcuWlJf2NKXDNEvjFGrptiNw3Rr7bCXxqCX256r5t8dw2+B8bAA5P/kdX3xBF8YY98bwoZnHGHO+ry+HxeX8zrS4aD+Vi8GI1j0SQZzTDxJBsLooRfTkS1RFKMR/hkWEqFtahXCjjEoJsPuTi/m/F6OK+L9dgoh4Wz2RibhbKZqmZDyWKu2kxV+xbhMJEWK2axVh2ugtWZtbviNmvGai45LBmbIe8wF1y2nN1ScNnzXnsu6MzHfPmYvxz1lBLBdDKcTocz6UgpHy/mYvl0NBrzB1KBcDYazcSD2agvFQ1mUuFcJpCKeNIxVzbpLaR/9YGqfsDJA4L+SOAfafwjg39kqUPATjjmkGEmHJhzYALojxz1ETCHABwhboKYKWQnkDtE4Ejkj3g0QXAC4JQXJgKayGiiCBNRnMnyXFVmqjxRhakqLxRlIStTRVnW9JWmnmjaSpfnujLXtJWuLzT1UJYnmjbX1akmTzVloqhHqjrT1akiH2rypKZNa9pEEaeSuFSVhSzNeHEuyDNRnUvqXJIWkjQTxZkgTiRxIopHSDxE6hSpc15ZisqKV5a8OBeEhSiuRHHJiwsonCDlhJdWvHgiyqdQOEHisSCfCuoxrx7zyqkgnwjSsSCfStqpoJ2KykpQjiX1VJJPJelEko8l9VjQzvjaqahdiMqloJ2K+oWknvLSFIofGX6fhu+hMGl1z99++MfV6n98/vxfP/74rydnfzw4Ou713wnSLgXeValDRlgC+ZLXzgX9RNBORe1cUC+gdAalU6QcI+UYSSdIOIHCCRBOgXQKpWMonkLpEmoXnHoGlVOgnAB5wTAzklqy8rGgXbV7v3+99+eDw78tl/+0Ov/Hg8nPux9O29sTSTuguaMqNauwszI7L4MzSrxg0SkDz1j+nOXPGf4KCD8AeMmDUx58ltVPsvZJ004VYSnDE02+qNcum41//rD3X1eH/+vi/Y9v+pf95p92mv9zuv3Xaf/nD7Wz7fpBW3+ra291/X2j8743ftvffjfcOdzZ3h/3X3ebO73WuFXr19Vus95qNmr1hqA1oFTjhBrG18psvcToeVbLslqC1CK4EiW0cFUJVHhfCXkKvLsououKq6Q4C7IrL7mLiqsoO0uKs6w7S6qjotkrNWul4azWHGXFjulOvOEmml6y7cU7AawXxPt+oh8gen6q76NHXmLoxdrOim4uKoayYi7LloJkL2oOrB5g2impXaiPK909avxO2Puo7B9Jk1Px4Kx+cKLtHcDt95X2flLejgudKNv2lGtbKdGQlYx53pLnHUXFV276qx030QrQnTDTDdJdH9PxMm0/0wnRHT/Z9dAdH9P1E60Q0QjRbQ/VcuANL9kI0g0vobsxxVkR3ZhmL2uOsu4o646K5izL9oJkL2rWkm4uqraS4ihIrpJqzqmGrGrISIYMv55CL5LwVZJ7FidfRokX4erLJL6R57bylK3MejDej/NBBsUlKavI1WaT6YxAe4fvvqE724V6J6v1YqgboNsBUPcwYoDRXBjvwiUnIXoY0cUgD6d4oB6SukltG2vuVVt7eO892X9f7b8rNvcS/DDGD1JiPyN0UqCZYJoBsuYsqZtZ4WkaPU7DtSix5sk/dGbv2dJ3HKlb7vRdT/6Rv/IwVHgWx7YytL2EPDgfYMSMVC9JLVxuVfRWTmvktU5VH1fVUVkZZPlWGP7S++KNac6c4LbizPfh6qNg+Vt/cc2VuWFNfWPN3nDkrjkyv7XnfmPNXbcXbllLt+2Fm7b8XWflnrP0yFn+zln+1lF45MytufIPHYUHzvxdV/62Pbtmzz60pR/Ys2vO7Jo7e9+Ru2PN3bYWbtvy9235u5b8XXN2zZr52pb6xpa9ZcndMKW/MSW/MaduGFPXjIkbhtgtQ/SLrchXpshNQ+j6lu+GwXNzy/PNS9ftdf+ayXfP5Pje7n1uDb+wh1+5gwZvwOkPBCPBSCSYTiQKiUQ5lWEzJSqeppIplEzysZiQiCrpJIxGUTSqhP1qyMf7XIrPxrttwG1jHRbWZuecDtHpZB020mYhbWbKbqbsRtpiJiymqsVQsRjLFiNt2aqaNwtWY8HyqmLbqFoMZdNWyWIo2c0FpznjsqTc9kzAlfC7cuFANuhPR4LpRDSTTsST0V/tcOR7Fuwz8D3HHCJ2HzL7kDsU+APIHSE04YUZjxYimktwqgiHsnCgSR8V/khEUxkcyuBQlY5kYa5Ic1mZqdpclReatNTVqSrNNGWqq4eKMFfFiSYcKuKRrBxI0kxV55K0FKWFLEwVaaZqC1lfyNpMkKeCNOPFOc/PEJrw/AHPH/H8EUIHEB7xwoznF0hYIWEJ0Ankj6GwQsIM8TOeX0B+AdASCSskzoA0B+ICCEsoL5G6QPICiStBOZbklSjNf5EfvLjixVMkrwC/5MUVkk6AcMyhM146QdIJL5/w6gmvLHnpWJCPBXnJSyteWiH5GMnHSDoRpWNBWPDCghePeW3BKydQPIfyGRJPkXTCq8dIOeGVYyiuoDQH6gElvqfRW47/ICsXO7u/P1z86/nVf/38x//84ed/Wq4+7e1Pa913tPimCj6Q/JQRT4B6BdULIJ8h+RhKp0A55qQTTjjlpDMGnTDsMYdOWeGM5U8YcMxxJxw4BfwZQicsuADyGS8f89ICMXOemUv8oqF9Gvf+dHT419PL//XD7/+vn/74759+/P189ePB4nd7H88Hg0Wrtl9XPzbq+/XWpDOejXYX27sfh+M3ve3XreFutzts6qNms13vqvWBVhtJ+ggoPRoqJNQx1MLlNiXp9eGg87rz+uPw3eHb0d5Oe7snNyQcSRkKBUuUI1ExRSv2FGVNs+aM5Cxpnorix3UPVnNVdFe15qvWvRXNXtXdeNdH9l1Y14m13UTLRbZ9VC9AdHxEO0B1/XjHj3X8eN9LdL14y1utB4iOH2/7iI6b7LqJtodoeYmWn2j78a4b67iJrpvsesiOj2r76U6A6gSJZphohPBWkOgEyE6AaAWJdgBr+/FWgGwHyH6Q7IeJdpBoB6t9X7nprmjOkmLJC6aCYCjLprLkxLQIaOfUbr65W+odwddT/d1BY3+m7J/ADyvh/Qxu71O9/aQ0DMG2j67ZCsJGnN6I0+Ysb85Caw7ZC7KroDgLmrNa8+B1b1kNYLUg3fSRtSDZCNK1AKNFUDOKWlHQDINOgG1HUC+K+jE0iPGDpLydFMdpeZxURxltnJR6Ub5TVEc5tZ/W+/n6MF8f5+s7xfpOStsu6G+q9XeF2pt8/U2u9jajvE4I3YQ0iPCdMN8Mo0YYNaOoHYOdmNBKiK2k0Mko/Rhq5ZVRpd6vNNpks8fU+6C9QzcGFa1W0pWMKMQ4PkSK9hy7maq+TJafh8vfeQpr7twjf/lbf+VREPs2QjxNUi8z1HqRs2CaG2sE6FYItCJCMyI0UlIvJY4T4nZcGoRQy0Mo9qJkyKlbOeF5in4cxx5EKtc9pS8tuVvm3E1T4htH6ktn5qavcs+TexaprKfojQKwVAUfJUc5pSi0KkK3Ivex2gCvDyp6p6K1CLWLS70CbEQ41c4ohjKyZMBmEnyfIO+Hy/eDxeuuzC1b+qY1+6Up87U1+4Ut86U1+7Utf91WuG4p3Lbk71nTa/b8XVfxtj33wFZ8aMfWbOX79tIDa27Nlrtvyz205dZs+bvWwj1L4Z6leMtcXLOW71vyd22529bMfXP2niV/25pZs2ZumxJ3TImbpuRNc3rNkrtjS961Jm+Zkre2Etc3U18ZEr81BK8ZvTeNgWsbvpuG4I0t79ebzuub7ttG3y2j94HR973N99Tme+UIrTsjtmAm4AunQ8FsJJCLBAqJJJYp0Okcm0hxsQgXDnGxOAxGxHBECofFkB96PYLbybttwOmk7U7ObkVOG2s30ZZ1zmbgLGbabCLNW/TWC3brBWF8WTJtVIwbxc1npa0nuc0n6Y1nuc0X2Y3nyY3nvxrvdjqA2QfgI2QPAHMA6QOe/YjABwg+QjAR0AGEh4Cd8tyBAD8I6B0P30P2ELETnp4AZgrQBMEDCA9+2ZQQmPLcBIEpZKYQTBCaILTk+ZkIJxI/5ZUZL00RP0VoBtGSRzNBmIjyQtBXgr4SpKUgzZC4QNIC8DNeWPDqgldmCM14OEdwAdCMQ3PIzzmwAmjB8VOAZoifQTSBwgygCUBzVpgz4oIT5xyasWjG8XMWLgCc8vyM5xdAWgBlxqEphDMAlxw/4/gplOa8NEXCEvInSPjlqLWA8gwpC0FfQG0O5YUoL36R6kBcsvICSWdQOOalU6CcAmWBpAUvL6F0AoQTgJYMXLLiCdCOWfEY8MeccMwKKyAugDBjwJQCezi7Q+B7kJnWtbPd7T/MJv/+04//9vMf/nLx+ccPhyeN7gGQ9gjwnoEzUbzQ61e1+udO97Lb/dTt/9Qbfe61zvu9q2H/86j9abt/9Xpw9W58+X777M3uxe6H8933x7tvp6/fLN68OXo93huNtseDTqer1lqC0uSkNqcN2MYYdHbq74/fzC8+rs4/nHzemZ00Xu/yrRGGWqEyNCTxzQRtyor2vOwuqT6sHiBafqLlxTp+rOEjax6y7cGaPqwRpFo+uunDO55y3V5RnZjiqsh+XCnJLa4O1l0eAAAgAElEQVTVlUZ79Z03/fdve/uH7Q8fajt91O4W5XYKNsOYbE/TpiS05QRXUfFUW26y7SG7IaoXIDohohvE2gGs7iVbHrrvoZp+shEgm36i5Sc6PqLvw9t+ohkgmj6i5SPbHqLpIVsevO0j2j6y7SZa/monWO0EsE6Q7PqJToDo+4iuB2/5iVaAaLuJlodo+4iOB2878a4L63ixlqusu6sNV6XhqTQ8Zc1XqbtLmquiuCuap1q3V+rWasNZaTgrdVulZitp5pJmLIq2qmSsIDMmWknZxevReq/Y2yW3D+GH4+7p1dvLy6Mfftq9+n3/4kfpcCa92dPevhfeHIpvD6U3H7nR21JtlFfHGWkno46z2rBQGxfro3y9n2+Oc+3X+ca4UBun1X6xvp3VxhltN6W+zmo7Sb4fg52o0IrwzTDX9GH1EFUPMA0XVXMzDRuu2DHFWpFtZcVRlsw5zpgDlgJvzEFTGmxlwEZO3MrLG2lhIy2sJ9FmVnqe5J8n4PMYeBYDj2PM4yj1LMo+jZDfR/Dvw9VnEexVDN9M4Fsp3FQg7BUqgPMJRk3QSpyT40gsSo2s0ImBVhJoCSBEOCFIiu4y7yjzhiy9nmaeJrDvY6WH/sLDQOVhqLIWKN0PYQ8jxPcJYj1Lb5WAoSK58IafqPuZphc0o6iVBJ0Y10uBYQJ1vLDuYGuOqrqVlZ+n0KMoeS+GrQWqt9yla/bsl6bkb0zJ687sDXv8G0f8hi/+IJh+FipbUpyjiFyk4OWkKK8VpGZF7lb1YaXex+qdqtam1XZZaieEfgR2fJTswNFGmnqR4p4kwUNf9WGgfN+Xu+NKf2NLXrOkvzSlvjakrm+lbpjT1yzpLyyZL6y5b+zF6+bsXXN2zV647SrdcVTu2cr3naU7jsJ9a2HNVrxtyz5w5L6zpu9b0nftubu2/CNb/oEt9cCevW3LrJkz9425W9b8dXt2zZq6a4jdt2QfWHL3rJm75uSaNXPTmrphTt8wpm6aE7fM8RuG8HVj+Btj9KvN0DWj/5rRedvo+Wrd8+Vzzz1D+LbBt2b2PLR4HtuCT23+TVfI4gnb3EG3N5T0+aJOc9rvzbgDOV+g6PVUfU7CbyMDdjbgYnx2wm+jvWbk2ZJ8Buh4BVwbgmdD9m4yAQMTNLMBMwraxKDnV62fDsWO1KfJQ4rap4gDlvhIYR8Z8iNLHrLkAUN+ZNgPNH3Askccd8iBCQdnLJxzcMZySw6eAGEC4D4AE0FcQH6G4BHkjiC7gtwCwBkHZxAtEZrxcMqjOZLmiJ9DtID8AgorXliK4pQXp7wy48WFJCxFYckLS16cIX6G+CWUZ5x4BNg54uYALACaATRF/BTxUw7OaDBhwBSgGYdmSFj8Ag+OXwI0Z8Gcg1OOn3P8MUAryE4hu0BoBYQFC5eAnUJ2CuGMhTMOzaAwAeiIBVMWLCA/BWAB4JwFUwZMaThB0iFEhwwzh2gG4AzAOeBnSJxDfgbRkhdXiF/y/Fzg56KwkPmVhlYqf6rLp7XGaa113mhdNNqX7d5lu3vV6f7Q7/407P047H3e7ly+7p1t9+bD1mG/eTDuzz7uX11e/eXPf/7Ln//5L//0t//853/5559/Pl/Odvr9uqQIQJKUjqSOFH1bqY+U5rao9QS1ySkNQqoXkZYGSpLTkkwtRqoRWvNTNS+u+siam6h5qbqH+GUNb7jJjpvsuYmeA28bSg1TUXcRTRfdTSpviMEH6d1xd/p5+/jH0erH1uGlsrMgGx/i7MBTqRvTkiElOrJ1d6ERwNsRZhygR2FmGGF6IbobJkcRettDDwJ0P0oOotTYj/XtxZqtWLMXRXcFeXA5xWtETZMHo/ruXnd/Z3vyfvto2vvwvrY9xrR2XGoEgOoo8tYcchREV6XuwXpBoh9ihiHw2s/1/HTHT/f8dN9HDXxEz4e3PFjDT3Y8ZMuJ1V1Y01lpustNZ6nmKGv2sm4ras5S3Vmq2wuqraDZ8pqtqFsKmq38S2xR9ZP1AFX3sU0/6Aa4XhSN4vwoJo4Tyuu08iYrDcvamGjuEu2dam+n2n9b7r0r9fYr/YNq/xAbTIjeETM8ZAbvmeEeM35H9HervTeF7ttM632qvheRxiFxHBa6MbEd4ds+0AwInaDYKigdvNYnurtUfwcN+8LOGIx26f4e3R1W642CoqWhHCJlPy3ZcWAoM+s59kWSeZVl1nOsIYcMWcFUVIx52VqQ7UXZXJCNRcVc0u1FzVpQbCXFWlKNOcWQVw1FzVjWDUXZVBTNBdFaVCxFxVJWnQXVmpOMWd6UF60F2VaQLXnJklfMOcWakSxpyZiRNjLiel59lZG30uJWVjLmRVNOMGZ5U07cSgsvk+hZinseZdcjzHqIfBEjX6WpjQTxNIq/StGGDOko0q4S6yf4AMWHGTEOlTgQk4DPi7WC0MmgVorXY5wUo8UIIbtLvDnHbGapp7Hqt/7id/7KQ0/5gQ9b8+GPAvgjf+VFEF+PM6+yrLHE24qyl2h5QNfDdwKwlUKdONeOoX5U3A6hgZese6maE9OMZeVpCj0MMw+C9F1/5bfO9G8c6b8zRP7eGPk/jMH/0xL9tTv9lTd1L5B+ESttJDBzCVpLnIcAUSAkkYRJDbzWL6ndvNopad282MyJnRzfTqFelGt7q7KzKpiL3EaW/T7F3gli173F687UdVvy1/bU39tSvzVGv9qIfm2I3TKnb5hTN6zpG7bsLVv2tj13255fs+Ue2HIPHfkHtuJde/GhvbBmzd2y5+868vfNqTVL6o4td92UvGaOf22KXjNGrplC10yRL42RfzCEf70V+q0x/IUx9Pcbvi9M0d9sBa8ZA3eM/tuG4Jox/NAau2OL3bAFbzvDt+2RNWtkzRJ66Ig8dITuOvx3naFvPcENX8Dqdrt8bk/YG0j6QilvPB/Pl0vFMpbDyDJOUJUCLKX4fJyvZHiyoBDlBllVKylQjvHllJJO/0pZDMa/O5AbaEBi72hqnyYPKfyAoQ4o8pDED0hsn6I+0vQBRR3R9ISiJgw9AcyUZWcMmLFwArhDwE4At2DhCqAZz08gN0fsHDJTAI4AmCI0A3CK0EwQVrw05eAUgDmAS8hPAZjC/1+PQzRBcCrAY0GYA7QUpRUvLpE0hWgucCc8WEIw4+CcgzOEDiE8QvwRhB8h2Adwn4MHgJuy7CFHHwIwQ2AKmBnHzFhuQrNLlpuz9BFgDwB7yLETyB4ieiIwM5FbKvxC4Ze6ONflpa7OdX1Zr5+3GmeN5kWrf9EZXHY7V6Phxbh/Me5cbg/PtkfnO9sng+3jwe7pePdiuHs8fH36+s3xzuvlzpvJ7tsPo9H+ePB+PHg77I8Gg26vP2wPR93dQfN1v7ndam/r7ZHS6sudDteo4bqK67WiUisrjTzS0qAWolRbibNWeFtFSWtD4c3B9uxi/+Tn96c/jyeX2vCgxLV8BcmQEF7FgCGvuvBemB5EwE6I3QmDnQjYDjPjGHgd5sZRuB1gxyHudZjbiYCdEDsOMsMQOw6y2yFmFKKHQXYnwm4HmbGPHnvJkYccWrCmqVyzFBU3Vg+w/bS2g/feS3vz3uRyZ/G74fwHbX9J9vfz+tsA2bBkZGNSsuR0e7HpqrQDVC/Ijb1gFGQGEbobpvoBauCnB0FqO0Rth+hRmBoEqZG72nCWao6C4qiI9qoUYfWirHCdJr+9K2xvN/dGjddvhMGu2BuWRT3B1ry4bM+w1jgyRsFmEhqzkqWg20tNN97yUA0f0/RzLT9dD7HtOL8d4bYjaDshbuflbVx7izV2K62dSmu32nlT7b0nxkfVwUF5cECMp8xwgsZTNDxkBx+IwR4zfEf398j+h2r3Q661l2vtpeu7SX07pQ5TyiAh9yNC1881g6AT5Loesu4hGx6y7sJ1V6XmqNQtZd1a1ixlxVJRbGXZUVbsZcVR0hylmr2k20t1F9ZyYU1ntW7Dao6S6ixIloJiK0rWvGQrio6q6MLlCCsmeblcazPtbam3LfbawrAlDLvi8A3ojulWC9dreUmL87UAJfsqgrsALBnanOHMed5aEBxZ0V7QrMW6vVR3lXVHSXWWNWdFt5U0c0kxlRVLSbcUFUtJcRc1Z1GzFGVjXrAWJHtBtmZFa1Y2ZyRbRrLmZFNONuekray8lZHMedFcEI05aM7xhoy0mRUMebSVh+tZfistGNOiIYUsOcWYlUxJ3pgVttLiehwZEsgY5V5G6acx6lmUeh6jnkSIF3H6ZZx6FSNexavGPGEpk24C+Ck5yNQClJxAcpqXklBPSd0k387wjQSFwgRvLwFHBlmT8kaC/T5SfhQo3fMWb/sKt3z5NV/xrr+y5qs8jpCPIvizJLuRQxsl3krVPWzXy3a8bDNIKUlQj4JODIwS4E2YHgeYtp3UTJiyXhCeJLhHYfp+iL7pwa67C1/Zktesia9N0S8t0f9mCv/akrjmSH/lSd4MZu/7M5vRijHLGUu8CxP9lByjhALUs0KrqPTLer+id8pys6C2clIrJbTDdN1PyIEqtBSo9Qx2P5y/Eyp+48t940pes0e/tEZ+Ywr9ejP0343hXxs8/83o/juz/5otcs8Zu2n133FEH3kyj/2FV5HKuj9njhTsyYozU7an0q5MzpPNBQoVT55w5GhXnguUgbeAB/N4OFsNZkrBXNmTL3oLJX++5E3jnjTpSmLOZNWZLG7FShtRfCta3QznNgLpl4HE957QC2/4sc3/wBS4YwjesASum9xfbNq+XLd/ve76asv5m3Xrl6+M322YXxosj63Wb032l1ueX6lydXDxunuxp6lozNDvKWqfJPcp6ohkjgjyI4F/ZOlDhjkgiUMKP6SIAwY75IgZTS5pbkGzE44+QvQEMnOOm7LgkIMzAJYcNefoOQcnDDdhuSmEhwBOEJoAcMRyE5Y9gtQM0YeAOgLMEUtNOGoCuAOOOQDUlGMPGeoAkAeA2ueYfY4+AuScpZYcNwdghphDnt0Xwb4EdhH1VoZ7mrSnyIe6ctKoLVq1Rbe1aDeWndr5oHE5aJ72GufDzvmwczrqn22/Ph29PhntnL7eO9l9s9gZH+0M97f7+zvd/Z3O/rj7btTZHfbejl5vd3f77bedzrtaa1hrDJRGF9abpK5VFKWk6BWxXQSNHKdX2EaGqsdZPQXqYVoLsLUI144wjRBb81Kai265yHaAbnvphpvUvITmZ5pequWjul6mG4D9IOoHuF6AG4bgOAjHQTiOw50Yeh3n34TZ1256bMfb9krNTTYDwna+sd85/N3k899Of/4fs8t/Gc5+IPv7IXboKOobcd6Y0VxY34v3Q2Q/QPbd1aarWnMRXT89jsE3IXYnQI/89DDIjMLkMEJ0o9QgRI9i7DDAjLzMOMCMIux2kB0Hud0ws+2nBh5q6KaG1lJ7M69ZsYYbawTYTkHfUXdn7aPL0eJi9/hz5/BKfLOqtvaT/NhV1TaS6FkMGTOqMa+bi01npe2utNzlhqvUcJVankrLW2m4KzUv1gxQzTDbCnJtP9fxUG0nXncRTR/RCtDNON+taB1l+3Xv6OjN+cX+1enb09Pmx5W4N2tPTxuHJ/KbIzDcw5ujtNLK1jul7ogc7pKDd8TgAOsdVnuTUmu/2HyT10c5fZTSxhGxFxZ7CWkQAe0g0/SSdTde82C6F9PdVc1elu1FzVVSnGXFXlLtZc1a1sxl1VhSTRXNWtVslZq90nJU206s5cbbrmrDW234iKaXaPrJlh9r+oiOm+i48aaHaHqwpg9r+om2B2948YYHa7rwjhPv+PBWgGi5sYYTb3mr9RBW92EtH95yYW033vQSLR/e9BBtJ1G3VSVrHtlygqMIHSXGUxEihJ4CWlpQikq9qvfI1ojrDeRRlx90uN5rrjXGtE5FrhWhHqY0H6V7MMmRR5YM2EywhhRnzgBDDhlKsqmkWUq6rVxzl2uusm6pqIaiZCpI5rxoK0jWvGzOKZa8ZMiJW3nJmpfMOdGSkyxZyZyTjBnelBHMOdGYlww5wZjjNzPImJXNWcWQEgxp3pASzEnRkEJbGWEjI2ykeEMKGdNoMwk2U/yrGHoZh+sJsBlHmzG4EYOvYtyLOPMsRj0JEs8C5NMw9SRYeRnDnkSq3yfI5ynCnMc9RdyHcV5CiBB6jNZjDJ8GfBYocUZOsXqCVoOk5CMEbwk5M5wlA17F2WdR8lGkdM+fXfNmrjuSX3tyt7zF+77So0DluxD2fYx+EqdeZOjNMjCXBUdFcxJNP9cPw24MtlKol4KDFDNIkD0P1rRTLQum26rqZgY9S3D3I/SdIPVrW/7vrJlf27P/YE39t83ofzck/96c/MISv2aN3XAlbgZS98O5rRhmijOmPLJjKEpycRZkoIJLXVzq5+ReReviequkNzNSN8q2I3w7ozTKslaVtIqs53ghj4QEAYI4dGDcVo54GS8/C+efxguPw+knodR3/thjb/SxJ/adP73my9xypG86Ut94UjctoYfW0Hf28AN79KY18o0peMsQvGOM3DVF7xjCt42Ru8bwDUPoliH6jTHyjTlyyxi9uRW9ZYzeNcZub0XvbyXubcTvbyUeGRL3jPG7W8m7G8nHW8mHm8mbG/F769F7r0K3NyNfvQhdexb91TZZ1HVq8LsP3fMPMk/s4JWPOHlIkJMqOSHIAxL7QOHvCfKAJA5I7IAl91nqI0MdMvSUYSYMdcSSRzR5SOEfCew9QXxkmI8s+ZGuTFhqCtAU8DMIppCb8uAjT77hMrswv1+D87qy0vnThnxW088b6nFTPa7Xzlu1i379cti8HLbPB63Tfvts0Pu8Pf68Mz4bDZf90bI3WA56B4Pe21H33bC9N+6Mhp3uqNfs94bdYac91JtDpd4X9DbSm5yuk7pK6vWSVitJWhnIZaCVOK3MqgVGS9Can1ECrBzllBCjuikpwEhekvfTkpdSPITuI5oBsuWkGg5Sd7MtF+wEYDMCml6uGWL7UWYYYgchbhDhxmEw9nBDFxi6uLEf7ASYcZAdhrhBkBuHwJsIfB0AIw8YuNDYj7aD7MjHjfzsKMAMIuwoRPfddNfNDHzcyMf2AswwQA2C5MBP9QP0wE30nUTXRbUdRMuQUzbSyFiA1pKQE/rU9of2yeezP/7bj3/9j+VP/9b6cFlU9lKwnwPNNKOTta7Q6mWQ7CMFSx6as5IXb4WYQQztxMF2lN0O0aMo2I6CnQA7CoBRiO2H2F6EHYXo7RA9DHPbIWY7zG4H2FGA3Q6D1yGw46EHLqxpK6nGom4tawG6FeH7RHuvuX/Wm/wwXv6wd/rH9uQTPjpI1V5H5e2MNMyKwzS/k5NeV5qHWH9Oj+doey6OJvzwPdd9C4Z79PA92TtgBkdU9xBvH2DtQ6xzWK6/zUjDCGwFYSPAaQFQD/LNpNqhu2Pp9Ud5523/4E1vbweOhtVut1STAwywVYApy21G8fUIuZGkTQXFlNftlbqLajjItovo+Yi2C++48WYAbwbwrg9ru6ttL9Hx4i0v0XFXW65Ky0N0vWTHT3XcZMNJNpxk00u2PXjbhXdcWNONN51Ey0m03FjDgzd8dDtItTyVtgfruvCGE2+4iJaXbHuIppds+siGj2j58U6AanvImoeo+cimB2+6sJaPaAfJpg+ve7BWEO/6sJYXb3qJpo9quci6m254yaYPawXxVoho+Mm6B9NdZdVdrdlKmiUrWLPAXoL2MrCUkRdX44yWgmpFapB6t1Lrk50R1x8QnR7Tf8N0XpO1Fq7raUEL0nIAF5xlzlykNzLYqwT+PE5vZPitLDJkgDXPOwr/HxtMBdFWlO1ZyZyTDDnJlFctedmak8xpwZKVLDnZmhWtGWRKI1NasGUUW0Y2pyRzQrakFEOaX0+jzYxoyEiGrLSVFLdS/Ks0XE8Km2llI4m2kmAzCTcT0JCEW0lgTEJDFBliwnqcf5GAr5JgPQ6fxeDzGPssjD2NUt9HiUe+0pMA/jSEfR8ovYhiL+Lk83B1PUqYUpQlS1oLpK8EIgUULUsRQklxSpxmEyzMsGqKqYfoho8QPRjnKNLWLL2VpF7Giacp/HY4u+bL3XLm7tiyNxz5r93Zrz3Ju77sA0/+SQB/HmaeJoGxIlgryI3JQaITpHsh2A2iVgJ2Ulw7AbphphtiRi68bcM0W1kypeDTOHs9iF8PYmu+8i1b9ktL+rfG6BeG4N9vBP9hK/ylIXTDGLxujt7zZO4Fs7eCmXuB0gNv8fso9ihWfpGoPEuUniaqhjRlSFPmHGvIEFs5YitHbmTZjTS/VVDW0/BVgnmeYh5H8McB6r4XX3PnHzhz35iTNy3pu+bsdUP8miHylSlxzZL5wpS4YUqsWfP3LLmHttw9W+qeOfPInH1oTd+1pB7YUo9M8Yfm9F1T4rYp8dCcfbCVeWDIPzLkvzNlvzXE723F726lHhmS9zdjdzdSa4bsvfXE3Y3Ew830443Mr95i1T5ebPaF0U/7rdmwJdDvceyIwI4o+ohmDgj8iCIPCeKIIiYMfcCyBwx7QNIHDHUIyCOOPGLJGaKPVXBe5091eNYQL1vyVVs6Vvk5QiskHPNoIcCZwP68W/t//uP0//7T6/f9ygeN2e80R83mqNYd17qDRr+tdtr1ttqos7pKaBolazSvVKBcAkIViFlWjJFijJKjlOynZBenuijRQQpWWrTQopUSvaTkJmQbLrto3U7WnVTdzTYcTN3BNK1s08W2fXTLQ7cCoBsAvQDX97I9J9v1gV6Q6wbZnp/uBuhOGIyCYOzjhj5uFOCGIXYYZsYhZhjgBm6mFwGDOBz66Y6fHviYkZcbe9i+l+kEqV6A7nuYvovpu+ium2o7yKaVrFvphpVq2Iiak6r/vzS9V49se5YnVC88IVpT7Ybq7nLX1K3rzbFpw21vwmRGRmRk+Nj7b/be4e32PiK9z5PnXO/qlrldVd1Fa0aopWEEA0ICpBZCMEhoXkYCwQsPfAIebrW0PsB6W1o/S2KTUCwOL/ZUvdjT9wZOcejlek5+5OeGQWEUVheHbf0Q6ktsRF13qblR1ztW/XM1vOrGN+PDu8nh3WR1qx/dTo8uBtFh23bqCwNYcTe+Wpx/5D/76uTTb3/1r//Nt//6H7/6/R9uv/7q7KsvDj95Ht9fO2dH8zjGul3CY67R3a72Mm2dBUFOO8r3VtluzCGfh0FOCQUUsDDklCWrHjJoKeCliMKsEubVOK9FAvKyapBTlzw+5OAhK0c0jNJNY7s626zO0h29oDnNxbK7vHCff3P45d/f//ZfnX3z+/ntVzC6LPSs7VY3Ue8+KSjrxXGq5mQaLtU26Y7DSj7ZtjMtK9My002DaJhk3aBaJtG20pKTAS4h+6TkkS0j05xtHUxTzSnZ6TNSP9df1AxrELuLoyPv7GR1dWafHC1Wy2lotYYTERlkZ5Ko4rWSktjvZqo9QjJZ4InA56SAlWxWsgXZYiWDkmym41BNi5VctmNzksnKJgNsGtgscBjZZmSHlS0O2KxkcsBiZZtHLgsdHjkscDjo8tD+jornZJsHdha5ArAE2c7KThZYPNQ5ZPLQEqHDyjYrWwK2WWBywOEkV4AuDwwe6hwwWHnBAZ2TDVYy6daClRaMtKAlnZYMqmNQksFKJiebjGzQkkXJFtGak515oj3fbkyT9VHyYLi9303UtUx7SHbGOWVW7A7r04nsuLLj95fxIrKmsa36AXRPpIUnz6f1QbcoYaExJOu9dAOv7cOne8p6UV3fVZ4WtSeVwVp1nKhPkwfDTG2yfTBJ1sdEbUpUpqlKP1EepCqTVGWc3h+ly5P0/iRxMFw/GK2Vh9v7k63SeHNvsrU/eVruPa30NyrDrfJgq9TfLPXWy/2npf76Xndrb7C9N1zb1dZK/Sel3nqxv7nb39gbbZWGW7vq5l53rdhd29U2drWNgvY0j9eK2sMCflxQnha0p1n1KY8eiuh9AXwgSg8F6R2+8aDQfJyvP8w2H+elJ7vw6T7aqsN0E3IdNQcGO3iSB+OyMi71RmVteNBdlBU9L42yspaDiKq3U2Vpq4geiJ03xfarbOVleu+lTPFHycrfJMs/Ico/JssvMY1XucYbQuNBXn5QQA/21IcH6qMDdbs5TrfmDHYEZJbwvKSMCTzNYIeRPao1ozt9stXdLmtPCspbvPwqJ/+E6bxEH7zKVF8ia3+5Xfz+1s6fJot/kSj9JFl7JVn9eab2Kl37Yab8Btt6h5HfFZR3s/j9HfjuLnhrV353T3m32H+wP94oa8k9uF6WnpQ6T3akD0r47R30htB8m2+9zNb+Ipn/z9d3frC28xeP+T99SP/15u7LqcqrZO3HqepLqeprieJbid030gdvEPV3ktU3kgevJyqvbZZe2t57eXv3Z+nKy9uVnycrr23tvbpe/tlm+efbu69tFV5by729VvjeUmqfy50YNN1wtPrNrXnt2gN4ocAbRblV1GeKdgfhPQR3SL5TwJ2C7rHyQtWea+qzLnrWRfea8qyLPp52P5l2P531PpyoL8bqi4H6YqDdd5UXqvqhpt131dsevuw3//7O/D/+21/8z/94Yes5qsqSkszLI0EacmDAogUN5hScUWBBYp1VDBGbHDJpvCDAlII6jzwBeQJyOWSTikNjl0UujV0CGCy2WGQJii0oDqe4LHJ5xRVUj1FcRo0oNRJxlIMBBxwKmDQyeWSLwOWAS0GbgDapOKTikNAgZDMlmwlopJCRgTolG5xkisAUwYKX5yLWc6qRQ7qomrm+l+0G2Z5fGgWVidPSfWkRACOEuq9YYT841qJjbXmhBpfD8GoS3QzDq9Hyara6sFZni9XxdHkyXp0NDi96h1fq8rq/vB74FxPvsuudK/4xcOKO5TUXQXUalkfhwSgqDrxs18n2/XzXzXe9bM/nNI9BPoNcGtnbLeNJVV87mNKtcU6xWvbF4tkX3odfn3/97Yff/t2L33x79+1Xp58/O35xvmFlgX4AACAASURBVDqPvcNw7LmtsZEDU6LWS5a76eqUgYGoxFklznWPBPWExisGxzwM8+oyi8MsDrLYz2Ivq3oCdgUl5GAgwCgLlwKMORjxMBZAxMo+JbmJhv6gMntQHmVqkywODmaH3dW1eful/eLr4OOvjZsv+oefHExOBRgmq9ONnd6jXG+tPEw3TRoEnHIoqMsc9kXk8SigQEDjgAYBLXu05HCyz4CABj4HPE52KNlNt/Wtg8FmpZesqlSzy6Lp3lhXA3N2uJweXzkXJ8H1oX58PA0izVjsaWO2M6CbvUSlv1UeJg6GdHPBtE0aWCLyRejyssPJtgAcTrYY6HHQ46DLQpeDDg9sTrZ42coClwUOLdk8cL+TZgnI+e4hEGVbgC4PbAE4InR42c5BNw/sLDCzwM5ih1McWnEE6HHI5ZCbxQEvu5xkc8BkoEEDk5V0XjK4jvHHnwOYHLBI2aChTQGTkox/PioGK1m8bAudBSPpJLCojk23db5jMO0F3ZlT7XmmtdiqT7frk2R1tLnfW9tTN8raVhUmmzjdUnkwKSnjWr8n63NkBMAMsWdr3kKzTGyEku63Z1ZtONlTekJbI2tq8kDZqqCne/BxET7ZRetFbXO/v1HspfYH6XIvWRklKsPtymDzYLhRGW5XRonKZKs82iyNN0vj9dJwozrYrPS3Sv2tveFWebhWHqyVBxul3maxv7U72NjRNoq9rWJ/e7e3vddfL3a3Sv3tYndzp7u+O1jb7W/saBuF3tMd9emutl7obmTxRl5dL/S2Ct1Uob+VVzcK+HEBPcnitSxay6KnOe2DAn6rIL8htn7Od17npTe4xptM/R2h/Qbfep2vvsHvv7fbfLwHnux2nu41t2qtjXqNBFiAwzwY76FBVdMqvd5+b1rRjByYclKXB1qqjR/tw6cH+IPd9jti/a1s6xW+9sZu5+dF6eVC++Vs/WWi9DpReo87+KDYfr0K3pWHD1uTjYMu0e5mOgOmH7PzM3p2yo8PeaQX5HGuM+aRTvXclGollMWT9uBnQusluvYyWX1jV34t1/w5U3mJ2v/z7d0/T+7+i0Tx+2zzhzvwlSL+Wan3A0H6Md98Tay/vdvcbg8YMGIHem7mlGdOWz+WvOdy9JkcftiO7mH8ApiXnLR4Py+9zjXe4Jsf7OH3dtrvZQ/eZSqvp8o/29p9KVH4ObX3Dlt+jS+9wu79NLXz0kb+1c3cK5viK8n8z+jsqyT9JsW9RbBvJanvnbWlC0m+kuVAkc1zO/j9/eREd5F8CeA1xLcAXwNwi+Vb1LnB7XvUfo6k5yp6oaHnCrrH6FZBtwjdAHCL8A1UryG6U5Q7pD7DyjNFeaaqz7vd+17vrte/6WsrWF+Na//4i/j/+V/+8Ps/nHPdwpNGmVfGArYYaLPAYoHFy64AfVKyGeQK0BWgyyseBW0auYRsc9DjoE0CiwIuIRtpYCQ6MwIaSWCkgZ7szJMdPSNNM51RShol4WxTWmzLBiktGGnOgAUN5zSeinCeQ7qAjVzfyQ/c4tjbn9qNhSubYVsPG4tQtuKufz4Ob8fx7Sy61OOLRXTej0+78dF8eTaITvrx+SC+GYQ3k/ByEJ5r7nHPO1acpeTEDTNs2nHNDvfmXmkSlMdBceDu9t1839sZBoJmcwOH7dqMatOKRWIzg4wM0lnssrLHAJdCLoE9WglYLWTUmMWxiJcFFIs45vCKRyteWbHqkleWPDri8FLAcVY9zKlHOfUoq6wYGKfa/lbLSDQNDlilnt+Pn4X33xx/+Ztn3/7uxa9+ffb5J4cf3V1++mJ5ce5enFqnR0MvaE10Tu6naupWrU9ItoDDnLbMojiH4pwSiTjkkM9jj8chC7zv4DJO8nkpoqSAAREnR5wUcTBiUcSimAYrFixFKaDa4Vbd2jgYPS0N16tjCixyfa9unk5PPlx+/O3R599GL341Pf8cBpc5ZBDNyVqp914OPtlVE5Ux1bQFGIs4FGDEAZ+HLiM7NHBoyWU6Hi07FHRI4LLAy0JHRN9JpzyqYyUa4+3KIHMwIA4UvtOrDHW0mE5Xtn597V5fHd+dLK/PF4dnmuu2xvMiHJE1jThQ0xVts6ylmjMWOYLisygQUSTggEeeAG0BOjx0BOiIwGaQwwBHBE4euiK0eWDykiUCW4C2gF0eezx0OeiywBKhnYW2gBwG2YxsiIojYEeEPgs9Fnoi8MSOzXVsBriE7JDAZoEtAkcArgAcHpi8bPHQoWSTkHQWWizUWcngJVuQbL5t85LLdyxW0on2XGga2Y7JSAbZnrMtPdNepNsLorWgmnOmvaDbi0xrkWyayZaVaMzSjSlZH6dqo0R1sF7Snu6pT4p4s4KTdSVRV+nOMI8mJW3cHk/QbKZZvmYFXcfF1hyahqSHlb5+MBiVNE2UtUxN3dpXNkro8U7r8a78/g76ICs/3VHW9rpr+4O1ynBrf5Ioz7bL40R5sL032C6ON0ujrf1xYn+0Vept7fU39gZP9nprpd5mebBV6m3v9x4V4KMC2trrb+70NnaGTwr9Bzn8oKB+sKs82VG38r31XPdBXn07j97bVR7vqBt5vFbAH5R671UGjyuDJ8Xu07zysKA92h+sN3ob7dFGffSkgB/l4JMdLdHSCWiRkv6orH2QU97L4sd7akIabcHhmtR9K996g62/JVQ3azAFhgSapqVhsgLpOqQ7OAX7KTDdHbrF/qLUmxSglpXQwXi2N5mLw3GqAzd2aw+ylTeEg5/n6i+J5b+i83+6LfyLTf77T5n/dI39T9b5/2xT+JPM7p+ksn+ZEV/hqq+Jrbf34MN2P6VOssPFgR70gttu+El39bl2+pl6fK8unzWd6wP9tGOetPRlyz1re5flxdne/LxgnFPzY2Z0SGk+0TW34Pj9jvZmHb1dkV4rtn6Sb/yYqfxNZuf7aeFPCP7PCOGHCeblFPcyJb4pFt4SCq+LO2/l9p5m9wixRIm7qVyBPyjvVsv5eiXfaecPGgfVTrPaRk15jPCiLxtj4Ayh15Mt1PzeZat92ZYvJPkYdMw+tF4c2r+/04O535HPALhB+BriKwyvsHyjgmcKuEPSLZJusfwM42dQuYP4GcY3CF4j5Qr1bhC+x/heUW8VfK0qV6p6rWrPtN61qt6o2q3avdWUSC5fm81/+jfP/8M//S6+mXGdIicDBk0YqBPyIgNmpDxLtydpaUx2Rpn2gJSHtDwQ0JyCOgVnpDxi0IyS57yiZ3uLQl8vjeyDsVVduKWp2TQCbMXYPtSCC80/U9zzrnc29I+GweEgPOwHq3F8MolORtHpML4cxNe98Krnnw3CQ9UPZcdtG05H95t6UJ/H1clybxwVJ0Fx5osDm+laVNemuzaj2pSip9GCVEwCzChoEMjMIJNCJo09AgUJxU+pHo1sFjuU6pHIYZSAVSNBW/LdmOpGTO+Q1lasuhS7S1FbCr0V111lu4f5bpzTwqwaCWrMqpGgxVklFtWliOKcusxpq6x6WNBWO91lVolzaCmqK0FbFdTDHI5FFOWUZVYJBW3Jq8usEos4ZkGQaFpPypO12oRVbMk6t2++Ov3qd1e//ruTr3/jfPoL48Wt/TwObqLw3D+6PZ0dxlBf5DooXUXre3h7f8R0TAEvBbwUsCegUIABj1wWmKzk8VLIyR4HfA5GjBwysssAhwU+K7mM5DCyx8g+2wl4OWJBQEouAYOk5CeaduJgtlXup5oTWjEq+mHv5M55/s3qs29Xn3xp3X6hLJ/XF0ecbK8Xh4/zvQe57lpxSDctHoaCEnMoFPBSgD6LXRKFNPR42eZkj5UDVvI5yedBICC/gIMs9FjgMMDOtBdbtcFWVdtuIA53S/2ZNDf7gWmer4Lb2+P76+XtoXt2Ol0edW270h8wHY1sjbb3la2SmqyNMu0FJ+sscFnoZpGXQ7YAPAH4OeRmkScgW8S2iB1WtjnkccjlocNBm8eOgGwemiwweNXioZkHjoAcFrs8DjjocbLDyRYvWZxssdBhoctBm4c2K1tcx2TaOiWbJLAY2WAlnYEmCXQWmELH5Fo6K1mUZDEdg5NNpr3INudiZ0Z3dLqtc22daprpxiLTMsi2kWqNU+1JsjVJNGfJxjTTnBKNabo53W7OU80F0ZxnWotMa0E05pn6NFWfJaqT7f3BZrm/uadtF5WtHWmt0E5UcKauUZ0+Iw9z2rg0HNens45uAysETtz1nJ5rQj2oT/3a2KwORzmItg866xV1cw8kd6UH2da7efROAT3Mo/W9wXp5+HRPfVhETyvdR/v9x7X+2kF3fb+7VVU364Mn9d56Y7BZGW7tDtI73Ux9so7N7Z6bkudbe9pmQdvYH7OqxfT1TNd4Wu09KiprO10KGOm+neza2+3ZWrG7VuhtVScppD/tDJ82ho+K2pMddXO3/7QyfrQ/2tgfb+7113a0hznt0a7yqIje35HfzMpvsJ13BPg6J7/ENP+KavyAbP51uvyTTPGHieJfbu7+2fbO97d2/2yz8INE7odU8a+pnZ/y+68I1dfy9QeVdqba3kX91sLtmCEOTvDyTA6OJP+4NF2WJqtmcIZXJ9PDo0F01LaXZX2ZGy2ZYZzRbBJMU63eVktba+BHdfygqry5D39UbPxltvznueqfCpUf8KU/S3HfT7P/kuD+ZYL+iyT3V2nhpwnqpRT/k2325RTzOsO9SrPvijuPsnsb+b1kuUaU6mKxVSlLzboMWm2t1ei3q8N2fSq1FqBlI8lCcC51zLbkt9pxpxl2qn5zz6vmnUrBKO9a+3vm3o6+m7cKOSPHTLnEiN0eUpsTeqtHPP3eaat20Wldye0rubWSmvZEiz49dL45H7kjH0lnKrjG4BqiCwSvMLhGnUvUvlDkCyRdQvkSgnMFnWP5HEpnQD4B0hlqn4PmBWydo+YJrJ+hxiVuXavydQ9d9tFFD9z2lLvp4HDQjHv5P9zP/q//7ff/9N99YZ7g0qSGF+Oh6fetsOvE2Flid6k5q350NFoeTpfLRRBPg8OhH81Xh9NoNfSOe8GZ6q663qrnHSn+YccO247fsZymaVdm5sHcLU+svYm3O7B3esbO0M5q85w2Z5VZBk5TyiKlmUmkp+GCkOeUtKDAIiPPSWyRyCEVj8QeAZwMdNPITiErhVwSRDSKGRxzSpRVIw6HrBKK3SWnhnw3yvbCrOoK2Oe0mOjGZDfIaWFOi3gt4pQwqy6zWpztRqIWcVrA9pa0Fou9Za4bM1rEdCOmG/PdZU4Lc1qYVUNBDXltle0dZtWYV2JejVns8djnUZhTliKORbwU4VLAKwZFAl4KSswgn0d+TgmzKBBRwIGAQwGvRDyKRHTI4FUahRtt+8nB9FF5kGwt8oMVDp75H/7G//QX9vMPjz/+zL2/Mk589zT0LpfLy+jwPJr4Xrnb397vPCmi9Yqarg9Z4DFqzKmegAMOhTnZz0ouI7s0DGjo09BnccygiEIhhUIGRZwcMJ3v7NY+iwIWBCwMGejz0GOAk5KN7fZsrTZ8ejDePBiT0qw48NTown7+lf/Zb/1Pfhd99M3o7GM5vMl13WRturY/erjbfVIcJOoLQnZYGOdRUFA9QfVp6DOyx0OXRx6HPAY4lGwzyGWgywCHxwGnBrTiMopLAYdom6nGeLveWz/ARBPnUa/anyFjPlvZ7uVJeHseXC/di3gQx9CNJN3a1XpUW8u01HRVTZa6RHVOtg0KOYIa5BQ/C30BuwLysjgQkM0Bk4XfpUJZWWyJyBAUO6/5WWAzssFAS8DuHyVVwBaALX7nOkQeixwOmLxk8pJFd3QGGCzQecngJIOSdEo2OGjR7QXd1inZSLfnTGdBtWeZzpRuTajWlOgYRNsgW3OiaaaaeqZtEC0905wQ7SnRnmZas0xrRjZnRG1C1mfp5izVmKQa40RjkmhO0o0JUZtkqrPMwTxzME03psn6JFmbpmrzVG2aqk42y+OnlemTynjtYLBW1taL6sMCfD8vP9iVH9VASsKs1M0q/YKGG4ueZE+Q76lePHatoTcFS49aBImRXdQtRgKpWmfroENjVej3WKxt1cG7+fYHu2itpSX7BjHx6b6/XR1vlXrbRTXVHG3h+QaabzVHiVIvsdt7Uhmu1fsbB8p2tbe5p20Ue1s7vbVd/P4OeK8AP9hFD3a7H+S0dznwOtt4nW/8jK79lKy+RNd/Slb/mjj4Uab+cvrgZ5nyG1TlZ1TlJXr/p0z11az8eh4+KXcTtX66Ncg0RputwTaesT2fHnj8dCWODivmZdU6Bf6F6p2p7knbOipZh/v+VdW9qZqXFeu8MF/mpkFxZImDwRpWHsjqBw3l3QP5rf3WO03pQaO+XS8SzUqqUdtu1BLterJZStd2iGo5dVBPVqqZWiVR3t3IZZN7pdR+lWpIvATy7WYHAihLcrOhtA4GzcqkU1uAtiHJRkdyAIhUGMCGjxqedBC29736rlMrOvvFoFxyirv23o5ZFM1d1tph5wI549IzdlvnEjNme8YmDDphEKk5kV6Q6XlqW89sL4itRSZhZraNzLZJZUwioxNpnSJ0kpolU/NMekqkv3fRrp9JjUO5uQLtw1Z9Kbf1qaT/4nj+qwvT7IWt/TPcPIO1C1y7UutXavW6V7/ot64H8v0I3A6l6ym8X8APF+gTXfvMHn3mzj61R1+7s18F9tfB/Jto8O1q8JvV9FeH81+e6L88nv/q0Pgmdr6O/F8f+h/7/dsj8G//4fj//Q//6r//b56Fhw00bfYsS7GCpuXUDa+58PZnTm5s5oZ6sa/v9Ba8MhG7EwaNSDgl8JwAk7Q8SoJJEuhb0jwhL7Y704Q0S0rzNDSSwEpCIwMXFDRS0Ewji1JdSnFpHFBalMReGngMDng15JErADuvRBwMKBjSSsQqAa8EnOLzqi/2Il6NBHUl4qWAw7wWFdRQwAGnhIIa8ErI4zCnBAUt4LHHKzGpxXQ3znVXghbz3SWnxFkc59WYVwJeDTjFp5WQ6kY09kU14NVYUGJRWQpKLCgBpwSCFvFqxKorQVsJKMhqSxaHDPZZJaBRICiHHFqyMOZBREsBJQc0CBjkk9glgcODQJR9XnZp2aOgx+FQQCENXQYFrLKkQEzAkMYRA8NMy9mq6k9K88flRQaHDfvCuv40/vJXqy9+efrxp+H9tXN95p35wXXk34XRfeieHmqmK0JtvdTerMLt+pACbg4tc/iIhhGnBbwWszhiUEihKAMCGocM9Fng8SjglYjFoaAEAnBE6PE44FHAQ4/FAafFrBqKaijgSEQR0zHT9flmdfJ4f7RWnTKqU9ZPuicfGs++9D76VfDpb5wPv+kfPWsZRxw0NsrjpwX1UU56vKdtNQyq7WWBnwVuFgVZ6PPQY787HrItIFfEjoA9TnZ44HLQ5ZDHKS6HHQH7DPAybTfZHG9XuhulLtno87K6N1hUdR+4jn7o+len/u2lf3foXIWD1VLzAjgb7sqAamnpmpo5UBIVZbs2JGWdV01O9Wgl4pGfhW4OOAXoCtDmsS0Am5VNAZkcMAVkc8BiOgYjW98ZDynZpCSd7iz4jsG3TU42GWnBdma8bLCSQXUWjGQwkkl1FuQfmXCd7iwy7VlKnpGdGdFeZNoLorUgGnOypZMdg2jOyOaMaBhEU6daJtUy0u1Zsr3Ybs5SzWmqMUnUx1v18VZ9lmjO0s1JujZMHQw397SNsrpZ6201x4nGbKs+3m5NthrDRGtEwVm6M003RkR9lGlP6b7LTvzsPGA1c6Osbe1rG5Uuoc6Y4YwdzdNo/Hgfb+y36A7gB8ZWV09NZ7vWtGGNJc8BQYj9xcgfdnWtNRmXh9OdwYhstTb3qu/v1N/MNt4Rmu9xrTeo1qtU42ds8+cieJ2T3+HQOxR6m5bepBqvZiqvEdX32PbbTOsttvkm1/gpW3lFqL6ebb6VA2/vog8qONHsCnCSRQtadTKqy/XD3Hi5N1nV9SPZOYHeMQrPwPJSOrxthHc171nTumoZx3U92pt6B1O3OnMLM4cbugmw2OxMH1bUt/dabxZrPy9Ufszmf0RxP+G4v2H5V5jCK+ncjzK5f0nkvp9iXqHEd7jcu/nC093dTKnEVirZZpOq1flaI1s5KB5UG7V9pVPWlINxt2L3GtFEOzFHF1bvxlKv59JKPQjkcijtL9uVZfsgbJS8g2zU3j1RWkupGreyfiXplhOL3dRY2BwxGzM+vRDIGZue0QmDTVlsyqSSJpWyiLRDEzZLGSxlcJTF0DbDmhRj0pRJkyZD2RztkYRLZmyGsBnSIjMuRdoUaRGkm874NGFQKZNImSS5yFA2Qblp0slkzEz6e3da69mwfd1rPevD+/Hg+Wx0Odficzf67Qvvby8OjyafeIMv3d4v3O4vg+Evw/Evw/E34ezrYPGLcPqVP/zU6X/mdj+3u5+b2hf24GN79FzvfzjTPpqqL2bK/Qw/n+L7Mb4eyNdDcDsA5110poILLF1A6VwDK9R08O7Nqv1P/9Xdf/wfv74776Wau+sSoNUJiQxS0hls0KqZQSYNLA7aAnI4ZHGKRyOfxq6APRY5BHJoZPDYYSSb7jgMCEUUcrJDSXYaOAz2OORRwONgKOCAQR6terTqUtglcUCpEa0FLLZzqp9TQg4GNA5IJSAUj9YCRgtY1We1kEYBjXwOBXTHYaHPYZ+GPiV7jOxywGUlm4cei30GeCwIMygmYMSAgIBeGnoMigQYZdGSU2ICeiwOWDUmlIhGAY8CAgYMjDgYMTCiUUCigEQhrcSssmJQxCOPwz4PQx5GFAxIHJEwpGHIokjAMQ9jRgpZ2aehS2GPUf7IPwswYGWPhj4LPFH2eegyksPDmAYRAwIWBhwMOBAKeMnjlaAcUnKcaDlr+9O1Yo/ujBvm0fDkw+Mvfn/yxd8ef/mr4KPnxv2tcXVsnjnLq6Oz6+XhTTQJnc5oTjeV9T15c19JtmYM9gUt5tWQw0saBoISiNgXkC9gn0EBg0MWe1nkFJArQk+AoQBDHgYC9jno8shiJYfrBCJwBRiw3+0G40zHT7Ts9er8Sam/cTBMNMe74wj4l4ubj9yPfxl99vfLz35j3H4MVzdl65QFxsZO72FWfbLT29ob0nWd7zhZFBaUOKeEPPZ5JeSgx8kej1wOWzxyBNnjkEtjm4QuAxwROQJ2stgVZJeUHEqak61h8qCb2FczNUWEamkybVpe13esU9u+PrKvr+Pbk+giGAUOtmxpMigBidhvb5bA1gEmaj2yOhDaOg9sDrsCcHnofJewwgOLBzYjmTSySWCSksF0DEbSOWCwHV1s62LHZNo629FZyaBlg5AMsqNzsslIBiXrHNBZ2SBbC6I9JyWd7uhUe8F0dLo5JxszsjWlO3OmPeNa08TBKFEdbR8MEgeDTGOWbOjbrUVKmqTlcUaZMj2ThHqyuUi25gzSdyZBUQ+Lpp9fuCkw3apPtxqTNDKExZKbh7mFRymLTH1EHPS328PtrrGh6pvSONUeb1em6fokUZ9s1cZr1e5mc7BVHyWr0+3KeKsy2igNnuz2Hlf6D8vowU7nnVzr7VztvfzB41xls1BPlkGyWs8rzbKq1Eaz6lQHpqEa09p4kdMWLJ4T7S7RUkmpT8ojDuk7PW9n4OX6TnkSY+tMiy6V5TlaXYLVNV7dwdUdPvoIHn4oR7cwvOy4J1VjJUwDehRyqs1iI9EZJxr99QpaO4DvFOuv5Eo/EXZ+QAh/nRb+Zov5SZJ9ieB/mmZ/RAivcjtvc+IjMbu1u5Mp7XH7+4V2Y6fTqkDcwBhocDhCsxHQh8AaI3OI/cXM0aexMTnRJycj5XIsnw5qJ1rtstc+RI2TTvO0XosPKlG1HB7k3H3B3hOsPOPl6DmXnPGJhZBYcClLIE2BNIS0yaccPuNzpMUm3Rx5WM0fNQvHrdwV2L2GlRul/aLbeKEeHJZ4R2AcjvY51mMYl+cclnZYymZJm00vqO0FnbCYlEElF0TSoEiLYQyG1hlKp0mHzLgUadKUThMWTbp0xiHTNk3aBGmRxIJKW3TGIkg9Tekko6dIJ0NZKeJ7H8/lj3Tpcx1+udDuR+qHY+3ZVI0nindiB//wwv32wlzAo27zrN+61BoXWvME105h/QTWT3H9GDVPQOcMSudQvoDyFQDnCJwr8jluXSntKwVcYXyJ8BXClxDfYvWZqlwpyrWi3HeVZ13wXFNutcF1vx/DqqPmfvts/B//h1//2//y026grcvVLTgSNF/EDocNCpgCdgVo09AkkUUih0MBCxwOWjy0ReSJ0KWhk4Eeh2MG+RxwWNliFI9CPo19SvFoxRehJ0Kfhn4G2TS0WeQTyCWgTUOLxS6leDT0GdlloEvDgEUxDf2MbJGSlQE2BR0aeEzHZTouDcI08DPAI4HLAEeQLA64BPBSsk0Dn5T8NAhIFFJykJHdFLAp6HMwFFAooIgEPoVDGvkp6FE44KBPAJdGEQ1DBkQUCCkYMDhgccijmIexgJYMClgU0WBJwxWDIgYHDPJ5GAgwEEDIw5hVIkGLGRSSKGZRxMNQBIEIQx6FghKKOBRRzIKIBRELgixc5kGcg1FOjQUcssjnFJ9FPq/GjBYL2iqPY0b2EvXZ05L2cK9PKxFcPbef/eL8N/9w/uvfnnzyuXtzObk8mi1N9zKK71bPXpwtryLFNYrdHtFUtiraZqWfbMw4FIjKqqDEouxRssMqAY9dATpZYIvQ4YHHyaEAIga4HPIEFNDApYHDyw4vOwxyWeTzsi8AX4ABBwIehrwS0yjYbupbtdkH5cG7RfVxRWPhbHcWy6vr2c3Hy8//9vyrPxx+9rfTmy/l4LYyDKnm5EkWv8/DhwXlSbG/3bBp2eOAyyCPQS4n+6LkcMAnZJeWTVayOdljgUNDm0G2AJ0ctETZEKDHQ/c7eR4hGcnmNNUYJmraZlVLHqCcrFYGw5ZhDkM3OLdOnp2c3F1cvIjjK2+2jODC3u8PZAXcAAAAIABJREFU+Q7cLIGNMtrcB0R1SLdMRtKzyM6rLodsGlg0cFjZYYHJgDkjzQXJ5joOJ9kCtLOSzkkGIZmEZNDAzLTn6cYk3ZpuNyaZzoKRDFZasNIs2Z4k5TmLZqI2ZdCU7czp1oyGi/w0LNvxvuXvTV0WmGRDTzfm9MDNe0eiHeftmO07qeY81dCTnQWh6gk8TSnzNJwkW4NUfZBozbaak0S99/Sgv14dJuuzTG1KVieZ2jRRnWwcjLeq443KcGNvuF7sr+8NHu523ysob2fhewJ4h5fe5Jpv8c33xM4HAnibk97Jwid7ynpZyXRGBJiQUBe7Qb4XZXt2aWo3raDl+Pj4ZHbzLHj+6eqzX5/84r+4+ObvvJtn7uXd6WdfnH3x6emn98v7G/v8FjmH1bkpKjghtd4pld7aKb4u7v6Mz72W3f0BlfsbuvjDtPjjDPdjQnyJ3nmNyb3DCh9w/KNcLlnco8p7TPWAqzd3O6Ak45bW04aDxbwbWP2V1V/q6pE+i/RFbC6OZsOzeffe7t9P5Q8X0v1CuhpJNwP5UmmddaqnreLhgbCqMGGJCHYyXo4Id4gwnwpzpMMlPCHt8oTPkw6f9oRUyKVClvR5OhCYWGRDlgmyvJdlAo6IBTrIco7IuVnOE2hfZKKc6AqsK7KOSDlixuYzDpe22G2DSxjs9oLetATCFJJ2NuHlMxZLuhzjsZTHUD5Nuwzr8ly0w19I+1eofI3Lx+3isrEXVfLLEhfuEG6WMLmMwxI+lfFo2uE4kyZMhjQpwmIIgyEXNDGnMjpJWUTGzmSMDGlk2EWanqcoPUl9L64Vo/beUbt83KmumrWTRvW00ziELV1t6WfW7O/uRh8fTifqEYLXCJ4h+QrBGxVfK/gKo0uMrrFyAdElRDdYvVG1K0250fCthq4wvMbKraLdqd1bRb1TtVvlOws3ulGVW1W97eI7DT9Tezfq4LrXOx0gF1ROx/V/9+3J//2//u6Xvz3M9Xcf1YspPOEVJwsdUTJEYHDQorHNqK6o+jxyWGzT0BSxlwUOi1wCuTT0GODSksPIHoUCAjhp2UpDOwMsSjIZ2aGAS3ZMqmOnO1ZCNjOSzkomI9mEbNF/jKKzM7KXAUEG+KRsM7JNAJuUTaJjUm2L6Tik5BKyQyOPRg4pG5xs05JDQo+CHg18CgYUDmnsU8CnUEBil4IOC3wW+hzwKOhTOKKARyCPUXwee7wacmrMoyiLIw6FLPJ57AkooFBA4YhRVqwS8zhiUcziJauE/B/RmzCLIwFFvBJxWiyooYgCEUYiDHMoyEI/hwIO+ZwSc0rMoZhTVqyyZNF3ctgwh0NRCQQUsLLHKSEDPBbFNIxoGHDAF6AvKoGohKwSZ0C0Vls83R8+KQ1S7XnDOF5cfX76zT88+/p3q48/M69P3bPYOAv1M9u+8KLL5fLiWD+KO6bFov56WXq6p2ztD5OSTiA7q0VZHGZRKOKIRRGLAxY7LHZZ4DHAp6BHQ5cFLgdcGrk09HkY8ijggEd3bFZ2BeizssdCn4MBi0JKCWkc0LKbbJibldFmWXtcwGulLglG5Xmgra7d+y9XX//++Ovfrb74zezms7ZznhvY21XtSQ4+zKKHOXVjb8a0DBH4HF6JMBTliJVcVnIZ4NDQ5YDHtE2uY3GykwVOFjqspNNtnZVNRjYZyfxnW4ZJtmbJam+rOlyrqNslxFTQDmiXp922Yw5iTz8Ng+vT+O509Wxpntko8BuT2Z6qUE05UekkKmi7oiVqfaK1IGWDhgYLTb5jMe1ZqtlLNYeZ1oyWFow0p2Q9JetEzxXMVdY6LDtnuWFAtuccMFm0KJirgn+070X7jkvhGdlekG2dhAY99FLdeVIZpdCEludMa061FpvN8eP64LvZai/Itk41dKKxSNen2wfjRG2WaS6StXHyYLhZHq7t9dZ30MMCfjcH3hbktzj5Tb7zc771ZrbzttB8P9d4UJQ3qxrVmQh4IfTM/Mjbm62q+il0zwaHV72jq8Hp3eD8w/7FZ9rpp72jj8ZHd8PjS3R0duAfVrzjffNkZxju9jwRLwh1sib13quqb+bhK+TBy5n9l7bzr2xzr2R2fpRgXiGo1xlibYdJFbNCtVBTCtp8bxJ0rePQPwmCw8XC6g8H6mza1xcDzxwunf6ROzwN5ue+fh2a95F5H0w+CvofOviFha8n4HaCb8bK1QCe4caVUjsHe6dt8ajOrva5VYkLCkRUoJwc5WWJKJdycgknmwizlCekfCEZCnQkcHGWi3NcINK+yIQCu8qxcY4Oc2xYYMICG+eEZVb0RS7Kc1GWigU+FLgwy0VZPhY5T6T8HBkKZMhTfo5zspybZV2B9ETSF2k/yzkC7QqUn6Vcngh4MhRoT2QckXSFjM0Tnkg5HOFwpMmRFkfbHGWztMewLi1YDOeIrJ0l3J2MVyT9Mh/VC0ftnfN24RaXz9s7foE0maRDER5DOTTpUIRFZiwyY7OkyRELNjmjtmfpzXlqY5pYn6S25qmkTmQWREZPZ7531Kwfye0zqXUmNY6k5rksX0jyuSwfQ8nqgsF9OP3DJ4ObyOyiUwRPIbiD4BpK1xheQXSN8A1GVxjeYHSn4HMFXmr4VlNuVeVaUW4xvMP4Vu3eqdqtql5hfKWgS0W+0NBlV73pqs+6yjOte6v2b9XevdK7VbpHSI7A3meh9O//64//z3//txe33WQ796gDGHXOSDonWwK0SGlBQ4OR5xw0aGhQyGKQzcsmAywCWiRySNmkZIeU/YzspYCZlnRCMjMdk5CsTMfMdHS6Y9JtMyOZKdkkOgbXsdm2TbVNumMysk10rLTsJiQnIdmM7LGySyKHAjbZMaiOSUs2AxwGerTskLLFYI9DAQd8DoUCjjglYnDIKSGNXBb7DAoI6DHIE3DA4pDDPoMDGocsjlgcMMjjkMfjkEUhD4M8CkQcCsgXcSDCSMARDQMWLbNomUURjyNejQQl4FHAQV8AoQhjQVkyOOTUiEM+D30BBQIOGegJyCsAPycHObTkYcygiIQBiSNGCXkcZpWIxz6nBAIOWejTMKBlnwIRBSJK9hkYcDAQoJdFvgADHkYCCgS8FPARhcLttrVWGj4u95/sD3KDUFneBvdfH3/1++Ovf7f85Ev9/HRyHPUic37sOBeBexUHz45mh8HBaEF3homyur2vbVdHmbbBIJ9XA071WRDwIGCBTyOfQT4DAwb6NHBY4PLA46DLfcdjA5eXPR74PAgE4HOyR8kuBTxW9pi2zcgOi1xKdmnJoaRFqjFbr0wf7Wgf7OCnJcziWdU8Vg5vzRefrb76u/jTv/M//qZ3cn8wizk0fbKH3xPBe7z0tNhP7E/YtiEAJ6suszjgO44AAlb2eMkRZJvrmLxscsjigMnLJisbHLQY2eSA/ce6JGiz0OGQR8tmojlPNsapg1662s1UMN+QiwjVJiNgmtPQ8s4s/+Yovrn0L/1BOG3M9exgyKp9oqMm9kGijGipX9LdenBSWd0UvXNetVnZIiSTGfuCs+IWQW4asNikJZ2VTUqapsFwG4wS9WG6PiKbE7KpMx2L7ZhEa55qTjPSItOa0e0FVZumK+PN8nC91H+6232QQw9y6EEBv5uTP8ij90X4PtN6xLfeF9prJZisd1kw5RVD7PvF+eGBfSb7F4PVxeTwdHR8Obp4Mbn+Ynz1xeDy49n1x8bVi+nptXp43QnO2+75weJofxIWuhanzEg4WGsq71XgW4XO27n2m3TtDab2CnPwQ7L0Y6r0GlP+ObX7JrXzLlN8KFQe5va2qpVMs57toJyESorS6GrdQde0hmEwiML+oT87dOaH5uja678I8J3b+DBufeh3PrHbnxrS/bDzol9/rlTuUeWmU7hqCtct/qzGHlaEaIeM86kon3Jz256Y9PikKya9bNoWM3aOtneyZlFc7NDGLuuVxaia8+t5Vyq5Utmr5Fe72ZPdwlEhd7Kzc7wjHBWoVZ5b/vPEeWFVyB5m2cMsvcpzYV4M8myUZ5c5Ps7ycY6LcmyYZ5eiEGX5ICcEWSHOC75ABgIRCXQk8l6WdbJ0kOV8gfFFxhVIV6QdnrE50hcpnyd9jvR5yuUZT2Q9kbZ5whMYj2c9lglY0mepgGF8inUowqFJmyEdjnDYlMmlZlRiTqXHxNqIeDRKfzAmHvXJx0Nmc8KlRlR6yhITKj2mqTFLj1lyJjLLVvmq2zxTKseofCIX42bebxbmJWG8ww1z7DjLfu+wWV+16hft+mVr/6xduZA7p5J80uqcd6RjCMyZNvvoyPr7jwZHhqlIFxBeQ/kSNC+hdIXQDcbXCrxU4Y2Cnqn4WgWXGN5qyrWKrxV8h6U7LF8jfAfVe6V3p/auFeUS43NVOdeUGw3dafhW1Z6p2nOt+1zt3Sv9e7V3p3WPlU6glv7w4fT/+99/9z/9u8+6TnN9P7vV6dPQ5WSbASYPTFFaiGjBAuO7ehxWNmjZSMs6gWwa6jS0aRiQwCGgQco60zHJpknLLgVtUtZ54NAdM9VapCWTaptMw6RbNt0yacmigUkBkwAOhXxCsqmOzUhuGtgUdFhgUbJBA5uRHQ6HHI45HHFKLMClCCMBBbwSUShg1UBQAhZ7LA5YFFNoyaFIwBGnxIzqM4rHKh6nBoIacjhiYcjLIY9iDkc8DngccSgScCzAZRaGAl5yeCmgJQdDFvs89kToCcDjZE8AIS9/BzSFLAhpEDAwoGWPRSEDAhaGHPAFyRckn5d9HoUUCkkU0GrAIJ/BIaOEJPgjtUCiiIQxDSMeRazscSjkUcQDLyu7eRBkUcRDn4ERKy85FAholYORgPw0ilPAXT8YPSoNHpdH2615dX48Pv44/Phvz37xh5Ovvz385HPj4gjGjmrNJ4HhnwfLi8Pw+nQQ+43xmGlKT3ZbG5VhqjrjOjYLPA4HPAoYEFAopIHDAYeVHFayednlZIeTHK7jst9VXLQdruPRkksBm5VNrmOw0CZlm+xYVNvkJCMLA1YOaRASssfKDtM0UvX5Wqn/eAc9KWrp2mSna3T8s+HZR8Gnv/A///Xyi996z79UlzelYUQ3h08L8gei/CgLNncH6apOS66Awrwa5dVAQDaHHR7agmQK35UyQUeEThY4InI5aLPAEJFOt+ep1jRd71O1PiPNeWRmgZXFDoUWlDJnlCmHe2QdFeVuddAfXZwuPv8MXp5N7m/Cj57FN4fuRax6ZnU63OlKycbek/LBWgVuV9VUTSOaI6I1omWD6hicbPOSw0om09Ez9XGiMcpUhpnyYGtPebirvL+jvJ+VH2Sld4T2O3n5nZz0ZEemmj2irnHyJNuzhYFbmq+q1pF2eDM8vplf3Ns3n9q3n0+vv5jcfq0/+9q6+9i8vBwdX6DVs47//9P0Hk2yZGl6Xv0ZECQw091VXfLKzBCutXt4aOHu57gIkSJShHDtobVMnfeWrq661dXV3dUzmAGmOVQAMVzCjAaSRs4CBIwG0ECjkVsuuLiNzVmd/Wffec77vMucPc20hvKZx9fOKOP0UDl+Vjz5OFV/TzDeZdRf0sq7ZPFnePHPEtk/T+b/UTL3nyXT/zAh/wxPv0dLzwUZyRbYisYquqAapdqxeXpycXHUvaxFwcmwdzYf2+tJsBl07iYXny9PP5/WPhtWH8Pqq+DktXfx2Ko9Nst39dQecjuFmRepUYacpcmxhA3ExDAV7/OHAzY+YJN9JjlhsTlDTVhmwDMDge6LVE+mhlmulxfDgjxQsqGlhFXYt+C0YcyP9Ekd9KswqDe8kyP/tBEdH03PjufH+qKhjo9hv676BbEv0BOe63PMUBTGIjPmiTFPDURqKFI9jow4asBTYwYZ0okBh/VYLGKRIUuOKLJPISMG7TNowCQjEg8ZMuAon6UChoxovE/hA5LoUZRHYx6NRDTu47hP4SGNehTmkbhPYT6NeOTbaRHvYPE2FnOoRJd82SYOLtDYORo7J15eUPFzEjunqHMSbTFYm8MuGeRCIJtp9jQjnmfks0y6Xcw5paxdzNjljKflPK1oq4Wummur+Q7QLjTlAlRaUD0tZy4rUleTbT3Xs/Kjan5UL46PQGhUOvl0N5N5Z1oqTErZRSW/LOcWamkJwEwFU0Vdqdparcx0rdNpdD5btH+4Oh2cB6a2sMBSV1cQLKC2AupWh2sTbk1jbxo7w9jo5s4w96a+s8ydZWxNY2tZW72x1q2VYW5Na2taG6u6qporC+6rtWuzflOtXddqm6p53Whcm7WdUb+pny6qVheIMyf7d3+1+H/+5x9/+CZijrJPK2oCniN6F1c6pNpC1QtEaVOazQAb1zoo7CZAN651UdhNwm5St1HDQQ0HAQ6mOrjmIFo3qdtJ0MV1D9feun06qNpGlHZS6SbUTlxro1UvaXiI6RKmz5ghrvu4HiCGnzQ8XPdow6NMD4UOZgSIEaBGhOl9DESk3iONkKr2STMkDZ+pRvhbKg4j1OyTRp80BqgeJnUbMRxE93AzxMwQM/uYMSBAhIMINyLMCDGrjxoRpvcw2ENgiMAIgRGm91A9QqBH6C4NQxKGJPQp4JNGiOsRrvdwPcR1jzIDSvcp3aeNkAABaYSUGZDQIzSfgD1M7/1pqPwnzkG8jUzrIQLDpB7hMKT0AAcupgeEHhGaR2oepTqE5mJGiBkRrocEDEgQ4ZpPQA83QsIMST2kjD6hD1FzFFf8Z5nLTzIXzzOnuNZS7NXp8qvRN39YfPPb6eff+NfXJ74HOpeVbvMsuPSXA387bo1crXVCKtpBWonnqgS0ESNImBFheIRuE7qDqC6iuQhwUc3FNB+FDqrbuGZjioOo3YTWRUEXBzahuYTq4JqDqjaqdfC3eWnVJjWX0hwK2jj0cBDQIGRgjwYBWmod5s8/EWsfi/CprCeVo8x5WBtdd6+/iF5/N/z8B//hV53Naz3ckpbzNH/yc0L7BVb5kIEHuVNUdRjoiaYvWD4NXaTcTpQvYsWzmHaBGw6lu5hpk6eR7MyK4VAbTeROn9U9Ru8wp91iMCyFs4w7S7XGVNWldRtR2i+Kpx9nq0/yted5K1nUM1ZVOb/Qu+75aOAue+56fDnuNXv2kX+eO2okc5XnnPhLVPpZsvBnicKfY6UPOS2ea1DmJXviCEd++jjMnA/L7sQYzI7Hm/Zif7q8Ptm87tx81776onv9hXv76OzuztavzNktGN1o0VXJnubOfaFxiYMTFJ4fKGefZI4+ks2PUur7QvldVvkFVXqPyv6cyLxLpH+OZd4lC+/h6fep3PNUDskXGQ1wmiGajULtVGscnZzV3W5t2DsZDi4WU385Cbar6H7R+Xx2/tn45Ith/Ytx8yE4feUef942Pz9TXp1kburClSWsy9w6Sy3SxExEZgI64/Epj43o5JQjpjwzE5iVxG5EeiPRmzS/TYu7lHglcnuR34jSRhZXsrRKSesUv5b4lSjMZHlhmZOz08HZyfCkPms2pqe1WfNodFKNmrXwpB6acKQWx2VpWhGHhVQ/J/t5ycsLrsy06GSX+BNvCBi8z+JTHp/Q+JgmBzwz4pgpTYwYYshTA54asNSAIQcs3qeQAY0PGDKi0T5DDEhqSFE9ButRaJ9EehTSo4mApRwKD2msR6M9BulTyQGBhgTm0ohDJwIy6WJJG092iHibQtoU2ubwCxZrc2iHQ9o8cSYxZznxIi+2S6Kj5l1Y8IxC1ypfwNI51C5No6ODFih3jZKjF21YtnWloxYuS6nLUu48l7nMyBeycJFi2jJ7IVHnInHBk+c0cUGSlwxxSZNtlr2giQsqeU4mG3i8gbxsIgcniRdHsacnsRfN+MFZMv7OvFyZlAsztThVSnOtMleVqarONbhW1bVaXkK1Z2lnneOLb9cXv9sd9U/tmjo3wEoHM6guobrV4coAa0PbQO3KNHeWtdHh3gA7y9qY1bVVXZnW2qitTXNjGlvduDKtnWmtTXNjmTurdmXWr2v1fb2+qer7mrWzqhuztrXq21pj2Tjqm1rfkD+dgH/3r778N//j96P7s5dV+mMAEL1LGR2i2kasFgk7tO6SpoMbzttWZFp3KdPFLRc1bMJ0Sd2jdI+CLgNtRndR3U0aPmYEJAxQ4CLARqFLWAFu+EndRiw/aQQJw8ENl9B91AgQ3UehjxkBqruU4ZGmh5k+akRJI0iYYVwPY8BLQD+p+0k9wKs9zAxx3SegiwEvCbwYtOPQQ2GI6REGbFJ3MeAndTdp+oge4LBHaBEOQgR4iO7jZoiaAWKGqNVDqwPM6GEwws0+YvQRI6StgDVCyggpI6B1lzI9wgwxo4caAW64lOGTekAaPmVGBIgIzcd1jzACDPiE7mO6jwIP0zwcRKQWkapPqB6lBaQWYMBH9ZAEEQNCCnokcDHNw0GAaQEGQ0L1KNWnjQFp9AkQ4VqIKh6mekjFTlZsRLGRcjtRvHxRbr0sXhwUzl/kzl7mLl9kTp/wxi/xwi/Iws+oXFyx4Hg2fvO7X/3t3735Z//1/MuvW/OpPfUX9+Gr7xav3mxWD9OG7XDaBWNGTK3PGB5neYzh40aQAG4CuknNwTQbg10cOoTmoYqLaG5SsxHoosDBVBtXHQLaqGYjmo1CBwc2odmkapNKh9TaqNpBNY/WHE5zGM3G1Q4BHcZypJOArgcJ0D0oXzzN1D8WjWdpK146Ysx2tjWwZtfe668Xb347/Op37sOX9cmWawSx8ulTGX5AV35JqM8LZ1JrpERzsNiVplv+fMBVQ8L0hctRobeS3ZF8GbG1DgPavOlgeidZaiLF41ihESueJivnRLEZyxy9SB89l+rP5PqHQvXntP4+p79Pq+/RpV+w+ffTpY+yKlqp5k8vTmb99XefffmX3/3wxzef/frL4e3d+Isv97/9Yf/Dd6vP7nqroOa18pdOvt0rdua5zqxsD5RWmG10BatLgFZcOX9aOPlEbnwsqh/ylXfJynu08udE4edk8X1a+SVV/oApfMjlP+YKB1IRSeeJXJGraExZ4xWgNYzTS9P16r2gPu03l6PuehTezgefb+wvlqdfLk6/HDdfDZufRiefB6dfetYXrcKnZ/JdQ7qpSjsoLkrUPE/PMsxEwqciMhWSEx6ZieRCIDcSs0nxm5S4k8WbjHiTFvfp1C6V2kmpvZzeyfI+LW/l1C6TXqfljSzvUtJWltbp1CotrWVhK4kbSVynxKUszlLSIiWuJX4tcauUsEhL02I2LKbDYjrKCb0MH4nUKMUMBbInEAMOG7JEnyNHPDoV0ZlIL3h2wlEzkZny1ISlxhQ5pakpjU9odMqgcwZZ0tiCJYYcPubIKYuNWWLEMX2WGvLUiCOHDN6j8R5D9mhqQDEjihpi2ABHfToZUKhPJBz0pYMddGn0ksEvKNTmkQ4XbwtIV6bbKfYyJ5wVpbNS2q0Ug0rBAfmuUezU1Msa7NZ1p6oG1UpQU9y62rXKXZBtK6mOmm2VpVaB6eaFc4m6TDGnLH7O4U0GOaMSF0TsDD9oIi/bZLJDJ1rk4SV22MZiNhlvEbE2Ee9g8S6ScDHMRpJ2IuYmDj0k2U0mumjcxuIunnRx1EERN5FwEgkHRTyU6CbwDoK9MyyWh6XSWC2NtNKsUlpU8nO1NK0oi3J5ohTmoLSCamSA897F5W93rV9vm95JYGgrqG0MuIRgAcFCB0uobKG2g3Cta2td3ZlwY5pr01qa1sIwN6a1NvW9ZVwZ5l63toa1Mcw1NDa6sbOqu1ptV69vq9amamyr1Y1VvarVd1Z9Wzva1o/21frQKPSb4h+/sf/j//L9v/i7B31UfAEkVD/h6i5ZbbOmzRg2VXUIy8YNm9Qd0nJx0yFNhzU9xnQJ6ODQZkyP0m3ScEjTo3Qf0/yE6iMwiGsuovuI7iHAjQM7rjtJ3YvDbhJ2EeAcAjcGHFQPUOAlgYNCJwmdBPQRGCZ0/xA6B8BNAg8DHqFHmBYcAv/QCBHd4wyfNQLM8OO6g1hB0gjjRoiaAWkGpBkkLR+tBij0CDWkjD5p9BD4loEHhOmjZoBYEWr2cKOH6SEKQ8ToYWafMiMaurjhY4b/9t0cBx6qB6jhE6aPQw/TfBR6mNHH9B4OAwS6SeiiwMeBjwAfUT1M8VEtwrUeAXoYCHEQYpqfULtJ6CU1L646h0o7VrmIFZrxYvNl/uRprvksc/I8ffQ0XX+Z1ZGCQVTqnNaQjBPBbIr1ltRoZ8+6xcuuZXcu+353EHb7/c5keTZeXc53F7P1YLOJlmNnGh2550rzonhxWbEdGM5O57fzr7778o//7Iu//mn2+f1x6DPw6F0O/hlS+QUNnqSPEMVm9IgzQsoKceATqouDDqHZhObhqo9pLgJsFDg4dBJaNwkcRLMx0MU0J6l5KPRw6BKazQCHVNqU2sGhi0GP0mxG69BalwA2obfzrUH2POTqEQFDCviM7tBGRBt+Urk8LJx+JFk/Z9Vf8Nr7gv6+ZEktf/T9m/0//dvlX/1X/Te/H3/zo3f9eWN6n/Omyfrp+7LyM1r5OaM/Eevx4kWs0Hwq19+Vqh+Itadi9SPB/EAwP5HNl/lqrNhAKw1EOaZrDn8SZltDGMwbg/nF8vp8+/p088XF9a/at994j9/6d58P7l+39tfnu8fG+FGLbrL2ONO25eaJUK1L1Xrh9OQ4cuxpONz2e6vOxeBC75xUmqagqi8y5Y/Thfco8SNCekEXDwXlIFs6yKXpSoVXLB40U8axenTSvDxyvVoYHo3GncnMm4y8/Sz6dGN/tTn9ZnX67br17abz9bz9q/Hlm/7RV07h9bn06YnwUKV3Krkp8+siu8wz6xyxEJOzFD6XyJXAbiRuJ/G7lLhLC9ussMuKV7J0I8vXcvoqndnLmZtM5iYjXmWlfUa6SktXaXmbymyl1LUsXsvCPi1tU+JGEjYpaSOLG1nYpIVlWtxk5E1aXoniKpVayfJKlpaysJKlVSq1TEkLSZxL0lKS1iJivs4uAAAgAElEQVS/ErgVz60FdilQMwGfp8h5ipkJ9Jynlzw7E5mZyMxEciFQC55ZCORCIOc8PefpGU9NeWrCkwuen7LMjKcWHDnjsCmHzXliwqJTDhnz6ITDxzw5ZMkBRfRorEchERn3qYRHYw6DugzisqjD4k6Kb2fEy6LUrqQdLROAtG9kO0a+3dAuGkb3uOoe6eGxGh5V7GPQOdZbNe0Mqh1Y7ippuyxdZthWmruU6AuRaIrYKRc/Yw/PqIMu+bKbfNrFDjtYzCNiLnZgU0mXSgRUIqTiHpVwqWRIYxGORkTcI+IehXkU5uAJj0Q8LGljSZtM2nTCIxEfRQMU90ncxpIBgYU45uOoiyUCHPGRZCeZtDHMQVEnkXCQpJvE7TjWTqDvjAu5YSE7Khf7pdK4WJpWclM1O1UKU6U4UQvzSm6plfqg1DXKJ/3T8+/XF18uz1q1kV5ZAXWhwakC5yrYALADYAvASldXpraxjKWhr4w/gfGVZa6qxtowrszq1rDWprW2rLVh7Axza5qbqrW1qruquanqq6qxscxdtfr29+1Vtb6rHu2skxUEIZRufPCv/tv7//vf/Pib3/QyTemFJlGNc7EWMqZDWw5hOrjl4oaLGU5C7yYNG9G7GHSSuhODThLaCdBBDAcFXUrt4EoXAR6quwlgx4FzqHlxzU0AN6baCHARy43r3bjuxKAXhx4C/STwEN1NGG4MeocgSMIwYQQJYL/1AmG6j+kRrvcQGMb1EIE+pbkMDHAzwqoBaUW4ESX0MAkD3Agw3cOsCDMDXI9w0EONHqoHmO7jhk+ZIWmEBAxII8KMtwg6wvQIhwGuBbgWESBMgiBpBLjuU8AnQYDBAIMBqQe0EeF6lNSDmB4ewvBQtQ+1TkxpJyvdw7L9otR+WTh/IjU+FBufSPVnkvk8pR/m6/FSFSmblHbMwTPOuBRrrcJJq3rRPnfti9A+D11vNPOn+870ujvd9BaLyXqy3I4mm76/GLQni2Z/cRIt68G4FvSrbhdcnpVPz/O1U15vUvACr5xglWayfJQo1ZDSSbJ0miycHsrHL6SjD1jzZ5T2M1p7UTitOEv75pvptz/d/fTH7dc/dvef5lvR07T1Z8niz5Oldxn9oNBi9Ii2fM7sU+CtfNDBQZcAHRraKLAT0EGhS8G3zd4erruE5pDApYFLaQ6hOgT0SOhRwKGAQ8K36o4uDlrxfPMgd3pQPE9UWm+j10zNTXdHlcFaG2/V6V68HBF6kCx3ENBBjNaHWf0/Jwr/IFl4TzDjZltujjR/cbm/9e+/9B++PVvf5899rtqVT/pKe2oG89PxtrW8a25fnVx/5dx+77/6Pnz19ej169HjK//ms7PdF/XZq/r4xurNyu0odeKLDZ832yRoY1orXj6OlWov01ZMtg5F+EyEn4j6k5TxIqU/58qHQvk5nfkYpT/G8Scs/iJDISUuZ+bPbHV51f3Vm+Xvf1p8//34aheNRuF0NrraDb66cX993X4dnjxEZ6/7x68c8/OO9q2rf9stfXVZejgqPxjlWy13pfBXZWpXoDcZciNjyxSx5Mg1Q+5T3C4t3GRTt1nhNiPeZLNXGfEmJ+8z2Zt05iqbvsrmr9LpXVrep9M3udxVJrXNitu8uE/L13L6OpXay6l9OnWVTu0zwi7Db9PCLp3ap/lNilmL1HVKuJbFq7S4kfhdStjJ8jYtrSR2k+GWaW4rizs5tZb4ZUpYp8S1KCwlYZWSVpK4frtn8OJakFYCvxD5hcQuRWop0CuRnQvUVKKnAjvnxDnLz3h2zjMLnlrw1JSnxjw546klxyx5asGTMw4fc+iQxiMaCej4gMH6NBZQaMQSHoMGHOJyCY/HPInr5DKtUt5Vi329FIKCXwPukeU39N4xHDTMUcMcHFluA3Rq2oVV7phFX8+FasYtcnaevUyzpynunKfaHH7BomdM4pw+aNGHHSrRZZMt6sAm4z6BhhQekYmIOAipQ59JehzuskTEkBGBRSQa0EmfintkwqESLpkMKDSkUI/CPAr3CDTEsIhAXQpzacIjMYfEXQrzSMQlEJdCXCruU3EPj4cE6lO4x5IBQ7oY4hGIg8d9NBmiqI0hLSzRJVAHTXo44qKoncRayeQ7s2J6UsqOK+VJWZkqyljJjyuZGSjOtOJULc7U4kwtzJTiolyJDNid250fdscPw5OmEYHKDOgL1ZxrcKXrew1sNHVlqDtT2+raRocbw9iaxtaAS0tfWObSMDeG8TaTsdatDTQ2urExjI1pbQxza1ZXurk2jI1lbS1za5mbanVj1HfG0cao72tH27o10YtBlXvzePYf/tc3/+Hv3/Q2yhOd/EDT4sYlDtqo1n2pdxLApTQHh3ZCdw5gJ652ErpzAJwEdDHoYaqNgy4OOnHlMg6dOOjGoJ3Q3bjmIMCNATdhBEngHmrdA7Ub1+y45sX04CX0YtDHYIBCN657cS1AYA8DLgEdQrNx4KDQTUIP0SMUhjgMkrqHQZ8EIW5EuBkRuo8BH4E+CjwcOgR0cD1EjBA3IgIESeAjekBCj4IubUQ0jCgQUkZEWj3a7JN6Hzd7GIxw0MO0HqqFcdWNK3ZSsWOlTqzQSpQvD/Nnz+Wjp6nas3T1sFBNVKoYaFBmkzKavNXJHgWVc9+0vbPQ7/RDdzR2RzNvtnYX295yMdmMp9tBfx55i1lnvjqbLI/7s/Pe6CwI6nYXnp8pzUtJb1LKKQvPSe2MqJwhpXq8WD3IWYe5+kGm8SJ79Dxz9CLXPCw145VzRGkTSgevdPGyTZQ9Sgso4NK6zxk91ghp3aeNgILeW38JrfuU6hymmx8w1i9o+HG6RtXsxuxu8OWPt3/4L+9++pvJF7+B/S2inr/Laf8Ir/wZDp9Ip5hic2bImyFneCTo4MDGgIupNl7p0ppNql1c7RLAJjSXBAGuuqTmYIqdKHVihfMXudNDpYVpLl52SNCVTr1Mt5fyJ/hl/+PcyTOh9rFkPKvUP6qYH+WMpwXrSa52UDxPqG3aCljDKZ2GJ8Hicrw/m94Zo1vQv6sN7i5X971Pv1x9/+b2Dz+tvv/9xfVXjcWnJ4u74/lWc4aliyh95nINT6yFpNaOlc5ipaOX+dqzVDXOm4hcP0xZsXQ9lq4mMo24fBSTrReyHpc1MlehixqlWETZ4FUrD+vm6fF5ux6E5/1Bqz90puP+fj162Pc+29pf71pfrC7vxxdX/fNb7+ThXH085m+q2LVG7FRhr2V3JWlflq6Kwi7H3Bjsmzb3upbYKslxOjZinw6oJyMmvuDxu6x8n8/c5dP3xfxDofCQyd8X8nfF7F0ufZdN3WTSN7nMTSF9lUvfZLJ3Gfk+m77Lpu8zqdtM6iaduk7J16nMjZy5y6buZOlKFq8yqetU6k5OX6ekG1m6TotXsnSVFvZZbpsWtlJqK4m7NL9NcVep1FVK3kqpjSTuZHGf4ncpcSdL27S4ldm1xKwldi0J65S44vmNJK4kcSFJS1FYidxa4FYCvxK4lcgvJWEs0uMUMxPYtSBsxNRC4JYcteSZhcBNBHbCMVOeGPFIj8d9Bg1ZLGLwiCN6PNaTCT9D2wWho2S6Sm4IKgOrEtS08KQWnNbDs3p0Vh2eVQfNanRSd6qmXYNeVfXUnFeS3WLazaVsmXcEymUQh4k5XNxl4zYbc5nDkI4FDN5jiZBMhlSyz+IDChuSxIimejQVMkTAYD6LDTiyxxAhSwQ07tGEx2Ahi4Y0GtBIQCd8BvFoJKCQHon3aCIisYjC3o6KgEA8Agko3CVRl0IiEvHJhEejDoH4FOqSaMgSPpUIKTQgER+PBWQioBI+hbgk5tG4z+Augbo44hFIQKABjoY07lG4Q2AugTk44mNYQFMuQbwzK6ZHpcywmJuVi9NSYVzKDUvpkZKbKPlxJT9RijMlv1RKy7Iyq6h2Q+vufPvHu9rWP6/DiaZtVLjU4AyCNdDWUFua6s5Q9kb5ytTWOthVjY0BNhZcGnBl6BsDbA24M8wtNHfQ2EFzb1a3urGG+ka31rq5gnBrWlvD3JnW2rRWprUxqhtobU1zW7O2VXNlARcIkzPmn39v/3//9i//7l8+Frz8L4rEEw0mYBfXbUy/SGotDHZw0CFBhwDduNaOaW0MugT0COhiageH3QRox7RODNovlO7LcjtRaSFK97DSea52D1Q7qblJ1UkodkJrH8LOC3B5oLWTagfROjHQTgIXBR4JOrju4NAhgYMDN6n5CTXA9Ag3grjhxHUX0dwkcBPARaCLAQcHAQF7NOhTWojpQdz0X8BuTHdimneouQmtk1AuDsqX8XLnsHD5NNN8mm0+lY5jmeZh/jhZOSXBOWdeitZlqt4pHHXVC1t3nWbkt/uhPRy641mw3LiL2XA3H2+G021vuBkEm9nlYnUyXF30FheDYcPvWm67fHkp1884s8laFyQ4J9WTRMl6WbCeFYwnOf3jTPVJ+vhZ9uR57uSwfPGidB5X2rjikopHah6uOYTq4dAjdA8HLgV8zggpI2B1n/qT6c/FgE0Cj9JsUrNx4GEwwIFHAY9RfUYLcM3BdYfQ39ZIuCR0GD2kQEjCiDL6CLAPypcfSo2fU/ADVnuWNgrBvP3wzfy7n+7+4m8mb35fn93Tpv0RC/5hPPuPkeIvaf1F/gzXHAq4pNoh1Q5T6ZDFdrLYepZpfiiffJJufiLWP+CtjwpHT81z4tQWLj30uP1cPTksn+JWK9UNc95AbLkZN6r1ZifDzcn8zhjempNX3v03/cevevdfuPtX3ZsvOtdfVQeben92Nl1bfl9t+YXjUKi6dNXDYCdROX+Zq38sgo84+EyqxuSjQ6n+VDafpMznonUoN55J1hMRHMggkVES6RJRhqRqMhVL0mrlo1NwftLsnrjRZTiwo1EQjcP1Knq1tb/ZX/z65uJXN51vr6Lv1r1vlu3vpo03EfiqXfj8ovj6uHhfy99CeVug9gXiOoftUvg2xewkbi8I17J8Vchc5+SrTOo2l77NyneFwkNBuc7lH/XCD4H+u2n9n+zP/+n12d88tv/q+uwv5o03bXhTTN/l87eF7FU2c53N3uQzN/nMTVq6S4v32dRDNv2Yzd1lcre5zG0mfZtO3+Wyd9nMbVa+y8rXaeEqJdxmMjeZ9D7N7dPsLiPs09J1SroRU7ep9HUqtU9Je0naS/xaorYpfp+S15K4SYsbWdimhK0kbkRhnxK2ErsR2Y0o7CR5LUpLSVynxJUkrAR+w3Nrnl0J/EoSFrywEoSNJKwlYSWwS55aCMyYI3osEnFoxBEBS3os7vEJl4+FWcrN8W5Bjir5npYJ9VRUK0VHwD+xvOZR//J0fFGbndeml0f9di1o1b0ja2jBiVHqw5yrZOxSpptLORnRlxifxwMW82jE4VGHQ1w6EdDJkIr3aWzAEH0KGzP4kMH6LDHg8B6HRyzeZ4keTQxockjTb3F6ROE9ihySVJ8ieywZcXjIoH2a8AjMZ/CAJSKWDFk84vCAQT0G9WjUp1EfT4QkEtFESBIBjgYkFlBYSKARhXlkImQpj8EdGg1pLKSRgEJCGo8YIqBwj0Q9EglILKSwkEJ6FBrSqEejHoUFJO5RqEehEU36BOZgqE9gPRoPSNzFMJ8kfByNMCwgCA/F3hllpVE+NSykRnl5ls9MC5lZOTsu56aV/FQtTpXStJybqfmRkpurpREsOmem83p28Ye7k03QMrU51NYAziBY6vraMpaWtjUqa6O0MSpLXdmaxs401qa2MrW1oe0NsAXKVgdrCLcQ7ADYAbjXzb1praG+tcydZexMY29YW93aWNamam0NcwvNtalf1av7mrWpGutqdWqUXQXf9nL/+l9e/Z9///0PvwnkE+rneTGhX+Cmi0AHqbQIYJOGQ+kOqnUQ0CFA90/NaFob1VoYaCNaJ6524qqTUB1M66KVNqZ1D5TWS62DaQ6huQmlk6i0Yko7prRiSvtl5eJQab9QOrFKJ6l0MLWNAD8OvJjaOVTtGPDjapAEfhI6MdM91J240jlQLg7U88PKxYvi2ZNS8/1s/aNsNVY+jisnKDhFtVPSOKeNJmOecSeX6dMLvdOpOnbDD47DwXF/0h4uwsmsvxhPVoPpdtLfLMPtzt1edaer1nBy1huc9EJgd0oX7dxJR2x0yWqXsM5RtYEUjVjBeJY1Pk5bn2SOPkk3n2Saz/Pnh+XOc/UiprUR0EG1NgEcXLNRrYvDADNCRPdxPaS0iIARqkcoCBAtQBWH0nxC9QngU8CjNY8ADgYcDNokcCjg4dAjgU+BgPyTtMojoEcCh4Q2CrpJzUeBRwCXVFxS9XDNxYCDaG4SOEnYRbQ2CV1cc1HVwTSPhB6hdt9uBgwMyUr3IHPyC1r7B2jxZ4JOmd3m8vXs29/d/uUfNz/+tffwK6O/wyrNP8fK/wVa/FCAh/l6vFiPK8dxcI4dB/loqQbTo97ydHF9+dUPwV//7eSf/HH901/3v34TPH4R3X/mX33Z2n51uvmsuf2sMb85Ga10b5C/CMSGy1ZdVL9MVE5jhaOX2dph5uhFqpEsNNH8cSJXTeSteM6K5euHuVose3Qg1WKsjqQhVgRUxWQqNV6pcxUjX6+ZF7WmXXMGrWDq+5PeYDXZ7ftfXIW/vnd//an7zX3vq6vRN5vhV4vuD7PTHwb6t27582bldTX/UC3szcxWI/fF2CoXW8v4Ls2uM8JK5m/z0m1eusvKr/OFh3z+oVS8rxTvlPyDUniolO6LpVfF0mO+dJcv3hQKt0rptlh6KJYfisXbQuG+WLor5G/y8kpkZjw6Fg9m6YNFKXllEm/amW9PC7cF+TafuSvIt/n0bSFzV87ui+ldKTVPExP25ZB6MiFebhjiKs3e5eSbdPZazl+n5Zu0dJsVb7P8Tub2aWmXSe2z4jbHbTPsVVraC+K1KF+n5L0kbQVhL0pXkrSV2J3IXqWEbUpYp9hNittI/EbiNyK7lZhditlK/FYQNhy/4bmVJKwlbiPRK4FaceicQ2YcPqXxKYWNGDTkkEBEgxzrVVKhngn0dL9aHByB3qkVnh9F7eao2xx3jsedRnRZc07r0Wmj37CGDX1oFgd6IVByblF2cqKf5T2ZtHnEl5KBhHoC6rHJkMX7HDlg0RGLD3lqJFBTjpxxxIzDxhzS57Eejw8EaizQI44cMcSQIfss3mfJHk/1WLLP0hFLhhwZcWSfJXoM2SPJPk30WNynsYAhegQRYliPIXoM1qPRHk30WMpn8IAheizR5/CAwSOWjFjSp7EehQ9pYkATIYkHFBbQeEATAYl5BBJQaMTgAU14NO5ReMiQEY1HNNpn8B5DRgzp03hA4X2GfLua9GmiR+MhifYovEcSIYUFNBrQhEugDoE7KBJiSIAiPor6GOYl4lEScROIH0++M85Jk7w8LeZmpdK0lJuWs0u1uKiUpqXiVKnMVXWtqgu1ONOLC1iYw3LfqNh2/fzreesvHpoL167rE6ivTHNl6HNdm0N1D+EaqitDe8swtrq+NuDGBFsD7ADYQ22jg5Wpbw39Wod7oG0gXEJ9+faOru11YwvgVodrXd8Y5kY3N7q5toytZV4Z5r5qrKrVVbW+qTVCRQ4M6uur6r//17/6P/7+h/Wn5y805ONyJQE7BOyilcuE1kmqnaTajimXiNpKqJcJtY0pl3jlHKu0EuVWotzCgI0CO6l1kmobVdtIpZUA9oHaOVTa8Uo7prQSSjupdhJK67ByflC6eFZpPSuevywcHeRqH2cbP5PAu+nKL1KlJzktWTBiBT1eqSXgCWaeCrXzzMml1mqf2n7L6Z94o1o4ao4X4WYfLefRfDDYTKPdKlpvgvnmcrW5HM/bw3GzH9V8X7ED+dIXGl3ZaonGKQ1qyZLxMl99mjv6JFc7KDU+ydY/yp08KZ49LZ29KLVjFSdesWOacwDcQ+gmNJfQIxwGb389JQwnAV0C+rjmItAldZ8EDmU4uO5hRoBoHqkFnBlRho9D962xnNQjHPgE8AngEtDBNIeGLqu6lOJhmo0ChzB9QndwzUWhj2s+DjxcD5KajUGHMUMS2ARwCBgQIMRVB9e6uNZBtQ6mdnG1i6kuqnRRtYWBDg5dXLUxpUMCnwQeodm4ZqOqg6k2AVwcuAz0WD3AVT9W6j6Tjt4lyu+zFVRt5rvDi93d/M2vP/3v/vvZjz8Fj5+PX301fP11/7NvB5//Onz9g/vwq+bq2upNFKefPg1Iy4mDVrxymlSOkWLtMK2/TFvP0rWnUvWl1DjINhLZo2T2JJE5SeSbB+njZKaBpGqooOMyIAsVvKQkCxpeqYlqvVI9Nk5rjbbZ7p/bAy8Y9eaL0f318IuH4OtH+82n7vf37o+P/d/cD7/ftH9cNX6aw++8wlfdyutz7e5UfWxk7wF5W0Y2WWybZa5y4i4j7PLpfVa6y8sPxdzrcu5VpfhYUV6X1UdVu9O0V6XS62LxsVx5Vam8UpVHtfRQqTwUK4+lwqNSuCvn7su5+3LxVaXyWCjeFfP35eJdMXNfSt1X0g/57KtC4a5QuCsU7ou521LmvlR8KBUfS5n7YuqulLnPS1cSsROxK5G6yYg3eekmx99lxbusdJ9LXRekH4Laf/Po/M1V87fTxg994+sL+UZDZ+nDmZDYy/RVSryWU9eyeJMWr9KpbUrYZfhdht+m2Y3I3MjiVUrYSdI+lbqSpJ0o7CRxJ8ubFL+T6CuJ2abYtURtJHYn8jtJ2KW4tUStRGItUAuOmvLkkEmMuOSIQ0Ke8FJ8VEr3jGLUUPonsH92POy2+p3m0jsbu83QOQntRu/SGp7C0ZESWqXArASgHJSzQU4IZMJNoXaKigRixOJDBo0EfCiQUw6fsdiEZSYcNxLYscSOeWomMGOB7UlcXxImEjti8QlPD0V2wNMjnh4JzEikByI9EJi+wI4kfsQzI54a8n+K6YUsFXJ0SJMDmuqzpE+jIYMMODxiqYgiJiwz5OiAI32O6FPYgCZ7DNnj8IhCAwYPeCpkiYjGRwzRY7CAI3oMNeCYiCFHNNWjyZCjAoaMODxiiR5D92jap8iQofoM1aOIHkWGFBXRTEgTEYOFNNpj6YihAxr3SSwkcZ/EQ5oIcDQkMR9LRhgS4ahHIB4Rd9GDgEA8DPGQpJeMeUjCRxAPRf0EFsZxL4F7MeydSUGe5NOzYnFWrkwqhUklN63kFkppVirMK8q0os0r2qJcXmmlFSitYHkJKn1duQyb7d9eX/7h/nTY9g24hPrCMOZQWwFtA+EWGiuoLw1jrcMd1LY6XBtgpWtbCNdQW+hwZZlbXdvrcKvra2CsgbExwNZQt7q6AWAL9LWmLaG2NPS1aa4NY2kZa8vcG9VrWN1Z1lt+vjfrK8MIVGF8Kf3xh+j/+t/e/Iv/YXc6LL5fYj5Rddxo4WoHV5yY0o0pl4jWSWgdTGvjlQu03IwVm4fFy8Ny+2Wp+bJ0/LRw9CRX/zBtfpg23s2An+W0j3Laizx4mdeSRZgo6vFyFVerhNagzZPCecu8vGx0ug03OPJ7rfHYW0x7y8l4OZyspqPt2ttuuuutv9gG00V3MqxHjunbmtOV2x3xvCMctbh6izaOELPxFNaflevPi42PS/UXheNn2eZh6eKgfPG03H6udGPlLlp2CNVNAj8BPUR349BGgMeaPQL4CPQwGJJ6SAKP1FxGDwjgoqafNDwU+gR8W7Hgk8D/TxnpgNACQgtwzcN1j6r6hBkkgUcAlwYOpbsosBHNSWheXHvLexy04qKa9zYKjqkeVnFx1cNUJ6l1kqCLAwfX3iYkvITWRaCLQRdVHVRzSc2jYICrHq2FjOaSWpfQum+tsaTaoTWHVB1K7VJqlwA2Brq41iWBgwObMFzCcDDoELpN6Q4NfQbaDOhgSuuwfBYrHyfhBQa6FHReVk4PjWOp7RlXD/rVK/YySmgnL/PWs7T5sWC8R8MPWeMw24jnTxL580S+mSg1k7lmMlXH0jUy10Ay1WTOiOcBUgRYVkvKCl/Wi4ZmntbqF/Xj7kmr7zvDaDgd7PbDL+7d714H3z32f3U3+uZm+t3t5Mfb/u/27d/PGz8O6t8G9c9teHdauTby1yp7rRLbfGKTSq4kcimRa5lep9jrLH9XEB+K6Ydi/r5SeFRKn6napxX1c015rZReK5VXSvlTRXldrrwu5V+Xio+lwqtK4b5ceKgUH8r5V8XMYyV3VyndFkoPxdKn5dJjuXBbzj9Uinfl0m25/FAu3Baz98Xsq2L2VTH9UMo+lLL35czrcuEhm7vP5e6KuYdC7q6YuSmkrnLpu1z2Lp+9yafvCvJdPn2TTd9kMjeZ9FVGusqJN1nhLivdZaRbOXWdERcSOkkdLEvJxyP5607+N4PKX+yaf3V18Zeb9pVZ2KfE27R0I4tXsryX5Y3Eb2V2JRFzOrkR8V2Kv5b46xR/lZKv5fRG4raStJVS25R4JbPXMr2Xqa1ArgV6xpAjBukJqJcmnSzTr6SHej6qFYMz0HdO5lFr2e/OBvZw0Amji557Ojqr9o+AY5ZsLRuVU2GGDjJkJBNDHp0JxEQgJhw+54kFT40YcsIzM56Z88xMZKcpeiaQC55a8Mycp5YCu+T5pcAuRGYm0lOBGIv0QuLmPD0U2JHAjXhqxJNjgZ4K9IQjxhw54umxwI14bsTSI46esMyMYSYcOeSIEUMMGLzPUT2OHjLklKMHDN5j0T6PDTh8wFN9mhxQZJ+hQo4KObzPogOejjgq4ok+i4UcEQp0yBIDmhhSeI/FI44aCuyQY8Y8N2ToHktFAhMKbCDQEU/3aKrPMCFLBzQZUmRI4hFJhAQRUWTAkgGLBgwaMmTAkB6FBRTqk6hPYj6J+jjiE1hIYiGWCAjEp5MudeBiL0MsFmHJAEN8AgkI1MeSHpIMEmgvhvoxNEyS74wK6WEuPcxnB4X8uJiblvKTUnauFBfl/LxSnKvqpFxeVJSVqiy0yo1TuuoAACAASURBVFwpLCqlKQReDZ5POxd/uLn8cXsWHAemstDBCmhroM2BulTBHMCpDhYm3OjqzlC2hrrWlZ0BFlCb6vrCNNdQWZrqwjJWurHRzQ00tm+b+3S4s+prq7E2zLWub83q2qytTGttmHuzem3V91ZjbVUXVWNZra6rtXXNHJtFW8P3fvZ/+udX/++//e1PfxiRx9x7BeZFEcbyjU/S5vMsPCioh0UtkVMPc5UXRe1QrSbUBmk0U42jymnNOGtUL8+OXfvI863AP+5H0Xw6Xk7Wm8l6P1leLSa7jb9c++u9N18H81lnGOqdM+i2dN9TOnaxeVk4uUxVT3Dz+CmofqAa75Xgk2L1WcZ6IpufFOpPlKPn6slHWvMT9eyF2ooBFzOCOPReAC+u+wno4IZPGiEKAlzzKOjjmpeEEWEMSNjDQUDCgIIBYfiI6SWA/bZ4h4I+DgIceJTpE4aHApfSA9IKcDPA9QDXPext4zTwENVBoINBF1d9UvExxcGhS+gupvlJ4OGaQ0IHhzYGbFzpEiBAgItpXazSwZQOqjkY9JOai4IABT4BPEJ1UK2LaF1csXHVJnUf190k7KLQIXUf01wUOG+L4QjokMCmoE3BLql1Mc3GgU2BLgm6FHRI1WbULq21SdAlgE0Am9YcDnis7uJaK1m+QCstCtgkdCnTzrb75nB9ursCixV74tGgSxod6iyg6vaLQu0DUX8uN+JSI545jmUbSN7AC+rLjPY8DROZCl6opKAGj/TGZbVpN8891xn2R9Nov/ZeX9vfPNrfvfLfPIS/fhj8+nbwm63707L94/jo+z74rmd+Ydc/vTRuj4sPjdydxt6UqOsss0lxO1m4kZgrkb2Spbts5j6fuy/lX1VKn5bLr1XlFdA+VbRXSvmVWvoUKK9U9TVQX6mlV5XiY7n8WCk9lIv3xdxDqfhYLryqFB+LhYdC4bFcelUpvyrkXxfyr0v5x0r2sZy7LWQeCulPS5nHcu6+XHgsFx4Lucdi9rGSfyjmH4uFu0L+vlx8KBXu8+lXhexDPntfSD8U5Pti+q4oP2Slh1z2JpO5y2fus5nHQvY2Jz/kso+ZzG02s89lrrOp24x0m5bu0qmbTHqfEa8ywlVavMmk7tLyXUbey9JVJn2Tlq8lbsPjE+awRz7rER9OhY+32eQ2w1/J0rXMX8ncNiVuU6ltWlzk2D2QH+uptfp8mPowYj4Z0p8MiZczGltwxIKlphwxZtEBEwt5NMzJgZIPLCVsWgPvfDrqzsbedBROh97Euxi3z8JmM2xYnl52S7Kf47w0Zcu0J9Ejnpxx+IgnJilmIbHrFL+S+JXI7QRuy3NLjlmJ7EpiFwK9ENmZyM0FdiWyU54Zp+iZSK9ZZsXzc4GYi8RK5OYsPePJiUBMRXIm0DOWXAjMWGCmHDPm6JFAjzhqxpFTDh9xxFBghywzZtkhwwxZakTjM4Ycc/iIJ0YcOWSJHof3eKLP4BOWGrJknyMGIjXg8D6LDnlsyKMDFh/x5FCk+gLZE6iBSPc5YiySQ5HsiWTEkT2K6NN4nyMjluoxZI8hIoaMGDJkiZAjAoZyGdJnyIBEAhL1SNT9T6dL4B5J+CTWY8mAxjwKdcm36BsLKdQjkx6e8IlEQCU9EvVJ1COSHom4dNxj4g4ZC4hERCABifkU5lGojyc9JOEjCT8e8xNJB0HeGRfSo2J2WMiNC4VZOTcr5Wfl4rxSXJSyi0p+rpRmSnGplOaV0kytzJTKVC1PQWUKNK8GL5bO2e9v6t/NG169D5UV1Ba6OtPhStPXur7U4VKHG0NfQ22jg60ON5q2fZv31s29AVcWXJjGxqhudGtj1jZWfWOYO6htIFhDuILqWleXhjox1YlRmcDiDBRmoDxUC3093zfzU6s8reVHZn5SA+OGFjbE6Dj+l5+Z//F//+Hf/7vf3nxxUujyFds6HXqd8SicDSfzYLEaLDaT4XLWX61H231vuYqWs/FyOJ2G9jSyeu7/z9N7/Miu5Xl+9fdooREEdKu7y7x6NyPoyWDQHkdPRmTm9fe+vDcjguHThXeZYWki76vn6pU33V09GAiQAwSNNhpt5CC0NCNgNJiVRgtBWmiRJQFnwQXJJT/ne76/75du3LDjJqw1zDcX2vkr/flrunp2UnnxmXP+V8D/G3z6Q/Tir+Hzv0av/sZ+85fWq//Ieftj+/1n5O0z54tCcFmI2p/7rc/9Jh21qaBV9Ju036LCNlPp0FHrJOo889tU+FTd0WXDDhO2maDOhDW2GjPVNlvtcNUWV21ylWYxbBXDdjFsU1GHO+2xUYeJ2lSlyZzGfKXBew0h7DJeu+jWqTCmwxYbttigwYR1rtpkgpgNYjpoMEGDDZvP/EYhiBm/wbl11mswQcxVmmzYYP0mHTZZv85HMRfU2bAu+DXBj5mnxtawxkV1odIQo5gLGlwQC1FTDBtC2OKDNuvFovdnKtBhg44abNTgwpgPY8Gvl8KGEFxyUY2PanxYF8KmGLXZoMX6sRA2+KDBBjEftcSoWQpj2b0shXU6uuSqddb/8Mx9c/L8nXjRVt71aOvNj7UXlPNaffteefuWrng/9Z2f4KAIIxb4ku2TIPDP3Bcfzl/H7962LxtX3eu7q9m0m2+vvk7736ZXXx2uv84nj5u77zed3yzf/Pb29DdXz79uVY8fK+nFafLGTc+VXSjsPOYBUUtQWsHSyhQfgLg2mC0s7TDaY5QQkttO7jq55xxd69FzHn3/Z4F79Ozcs4+u/ei5xyDI/SBz/NTxU9dNXSfz7My1UtdOXCfxrdQjqUMONk5ckro4d3Du2qmNMgenBKWWdbBJYuPMJpmFUhumLshcnDkks2FKjAMBG6wfbD219cQyUhsfMDkgkGAjJeCAwQ7oewB2JtxDsIf6ARk7bBxM7QCMjaFtDG0P4B6aW9PYG0ZimntgPJjqA1DXQN0CdQf0taGtdOUBaGtT25rG1lC3prIxtS0AGwOsNX1rggfDXOn6vaGsUXmD1DU07k3tXlfvDXVpaitDn2vy1BTzc/tvh6/+uHj5d+tXf1qEvx6StAmnr5WrkOsEaueFN6i/nFxf3F1fXt02+7eN6/bF1cWL/vuzzgu35RsdIncN7lrj7lThriyNyuKkLM5VeVaWVqq40ktLTVmq6lJTZ5o806W5Ko3L4kgrTY3yXJHnijRVhInCjxVuXGanijApi1NFmCjCUBHHujRRpVlJnsmlsSw8EWVSlsZlcVDiRmVhoghjmR2V2GFZGJSFoSLeyuydwg0V/k5m78r8nSLfydKwJA7k0rXE3ZTYQZm9KbE3Ze62zN+WuJsyf1PmryX2VuRvSsKtIl2J/K0sXZf4W4W/VdmBwt+W+Zuy0C8LVzJ3q3DXMndT5vsy01PYXonrclyPY/sC1xW4Flts81QsUG2JaZeYjkR3BbrJUi2m2GUKbb7QEootodgWqZbINgWuLfBNju7xTI9n2hzdEdiOwLZZqsvR3SedIRRbQqElUC2BjQWmKdAxV2xJdCxSsUC1JKYp0C2BjgUq5oodjm4x1CVTfFs8eVN49oMh0e8s85aYIwRGxBhgOHW8sUPGxJzaeOJZU59MfTL2rYFLhq41Dp1hZM8qwTgMu6/OL+6v3vwpe/HV7NXly+55ODmNppVoGoSrKFpG4TzyFtVgXgnHlXBcrYyrlXk1WkTezLdHPh541tB3bjx87YHbwByEcBiiUYjHVWf03J2/88ZfuIsPftKopO3zY+/Vz67ef3db+/mw/otp7RezD7+b1361rP3qvvmrVecXi9tfLgc/X3SzwYv1CP3pd+//r//tt//6H3+b/qIefqDRGyu8rFfevbVfn/Nn4Y+r4T/x3H/iuH/l+D+yKj9E0Q+t07+wn/+H5PlfoBd/7b79S+f9j+yLz5yLgn9Z9OtFr1H045MgLgZNNuzQQYertLhqzFUavN+g/ZjyYypsnET1YtRgohYVNKmwXXDrfNTiK202aHJh86kshK10uGqHO+2zYUeI2nxQFypNodqkw2YxaBejdvG0SVVjttrioyYVNk7COl1t09UOFbaLXlz042LYYMM651wydp124qJbf+bXin6Ldlu0V2ejBhc0WTdm3Drl1eigQfuNoh9TfpNxaoJXY/w6EzaYKGb9Bu/HbBiLYcz6NSZo8JVY8hui16C8Oh3EXKXN+A3eq4tBnXUv+aDBB/VSFDN+g3ZjzotFv16KmnwQs0GDDWMhavJhQwobkl+XgrpcachRoxTGvBdLQUsKm1LYEvw6732knYsT6+KZ/cXn9tvP4PPP0fOfmGc/Aac/AiEdPT8b332RzGubm4vr92dfhC9rby56zbftj62rd/PZ+8Pm8stD79P+5pvt8PvD8HeHmz9s63+7fvfH6evfXL/9uvk8/VDJPlSPb73subYPxQfCrwC3MPkVkB50YWOWd1BNsZZAcw/hAeOD7aSul7v+YxDkUXDw3KNjf2k5R9fPfDdx/dRxUtc+uG7iB6nnPfr2J488utYn185cK/Oso0MeHTtz7Mz1csfNbTdznINNjp7zybUzglPPTn2UuujoOrnrJq6dOlZm4aNDchscbfho48wiewwPBOUWzglIiX60QY5BTkhm4QMyUoISCycWTIiWEuMA4d4AB4z22NwB7YCMLVD3SN8CYw/BHpo7qK2htjW1jV7emuoOmDtgbqG2h/re0HemsYPq1pQ3prxBxhaaO9PcGMbaBA8m2EOw1uWtqWyRsQb62tS3hr4xlTVQ7w3lQVM2urbVtQdV2RjqBmhbE+xMsDb0B11e6tJEE/pCIab/us795XvjP/jw8qeD6YtPv1j9+h/Sx2+Gi4fuzd3loP2+/+a0F1g9qHbM0o1eupW4kSzODHWuyVOFn+jC3JBXprrS1YWmLnXtaZR2ppWWRuneVKaaMtW0uV5e6OJckyaaPDLkCVAmmjzVSjOtNFGFscqPVG6s8HNZmpeEmczPFHGiCBOlNJJL47I8kUvzcmmmSDNVmqqlsVKayNJY5icKP1GFiVoaKtJQFoYyP9TFgcJNVGGkiAO5NFJKE1WcqPJILQ1UYajyQ1m6K5fuZGFQ4gaKeFcW7kr8ncTcyvxAKd3J0q0k9TjuuiR2Jb4vc1cl9rrEXUvslVjs8ydXEtOXmL5EX5fYnsj0ea7PMT2e7Qlsjyt0+GctqfBUZNsWil2B6vJMl6G7LN3mik2+2BKoBnMSc4WOyLY5us0VW1yxyT3rcIUeS3dYNi4WOzTdZZmYLTafAMPTbYGNebrFFZtUoU3TTY6u88W6QDW4QpMvNP+sTuiGqX6oOO9fnn549eIHY6wNiD60wMRCIwsMCRpb9tSx5g6ZONbIsyYemfn2yMNDD40DaxzY1yG6Da1J4A4D5/K1/zq7fvsP6etP4w9fnN646MY3rwKj78GbEN5U4O0pGlbR8Myavg7mb6Pp68r6dfXT5assfp3U36SNt4/9t1/evf755P2vZh9+Na/9etH+btz8+aT1/bT1zd3ld7cX31y/+3T15rH35th+fag/P9SeJ/Wzh/fO6o07fmlPX3qTM2t4Cu58eBvYvYrVDZSa8/n2ivw3//ns3/wvX//Tv615L+m/gvJPvXM6ungWXZyEl8/c+ol3yQQXbHRJh0/15rViVGP8Guc12bAt+C3Wqxf8Bus1eTdmnBrlN2i/Trk1zm9IQUMMGkLYFKIuF9S5oEH5zWLQOYm6J1GLrjSZsMaGdS5qMlFMhXU6iulKuxC0qLDFRG067PLRlRz1paDFBA2u0qSjFhV0GL/FRE06alJ+g/Eu6ahOVeNCWKfDNh+0+aDFuzHj1dmgzns13q0LwVOKOy76Lcpt016TC1tM0GT9mPUabBAzfswFMes3aK8hBPVS8FGI6mwlZistNmgKboMPYj5oMH6dCZtM2BD9uhzGrFenvJiLuoLXLtkNya7xfiyEDTGoS2GbC5ts0OT9lhS25Wq7XG2JQY0N6lxY5/wLyn53Al4XwCsKPj/Rws+16DM1/InqPTMDFvuK5SE/CF4/9968dC8uwnbvxc0oPuxa+/Fqf/OYXn2Z3Xz9s+kxvf16U//N6tXfLl/8dvzi5/3XX7feffr48qu3zuO5dvDEA2EeDGZhlqaqMNeEe4N7ULmNWt4b6h7oewgyZGZAT0zjiEnuuJ987+hauePkrpt7zqPvHH0395zctY6ek/t25jmp62S2k7vu0fEebS+z7cwlmWXnlnv03Mx1Mtd99LxH3z26ztG2Pzle6rqZZ+eOlbtu5riZbWeOnTvW0bUz28kIfnSsjODEwokDDwRlxDnabkZwauE9ABmGGdaPlvFI4NEiKUEHBBJiJkBNsZ5ZIEdmBuABwAOCGUI5IgdgJkhPiLk39dQ0dxDskLkHxgGBPTEPtrknxgGDPQJbYGyhvkP6Bsh7pCYYHJCZWOYBa3uzvEPGFqk7VN5BZQP0DTS3pr7RtS1AG4DWprYF8s4sb5D5gMwN1HdA2RjyylAfoLk2lbUpP5jqxtT3pn7QtJ2i3JelYYm60tierbSeO1fx28HgcrroLx6ubkeN6/ab2gv83pU+QqZrCNeKeKeKY0Vc6qV7U1nq8hooa0NeaaWVoS917d5Qloa8hPocanNDWWjKUleXenlpKDNDmWulpSYvNHWu6QtdmavCQpOWenmpl5daeaGW55o8fQKDJs700kxXZuXSXBbnJX5RFqeKNFakkSKPtfJEFqclcSZLE0WcqtJUk6dKearIE1WaGNJYKw3V0kAtjTR5oEgDWRhr4kSVxmV5UpbHijRWSlOtNFbFQVkcyvJAkW/L0qDE30rctcBcC8yVULwSi7cl9opjrnn+SuR7ItMT6b7E9UXmVmJuJOZGoK75wpVQ6ArFvkBfiWxXYPsCe8UxVxzb4+m+UOyJJ03hpC0UOkKxIxQ7At3n2SuOvea5Lk+3eKr5dL7EnvR4qsdTXb7Y4E4a3EmbK3SYYpOmWizTYZkuyzYZKmaLMVeMWarN0B222GFPunShR9Ntho5Z6ukIq8kXGmyhydFtlm2VpAuovbTQc0R+MMbmyAIDGw5cfG2Da8u4wtotMe6w2YVa11KvidqzSh1X6LpSz9Z6LriumNdVbXiuTF6Zw9fWTe9F6xezd3/afTzeTK6/SLqvvum++ub6/XeDi2+HX3w/rn07vPzq5sM3N5ff3dbm76rr92ff9C6OnTdJ8+2h8Wbz8ezho/dw4a++cMev0fCV1Y9gP8K90OoF+MrHPY/0QtIP0LBC7gJ051uTijcJnftqdV6tzKrROPCnlXBWiebV0+nZ2bx6ujo7vQr1/gvh293rf/xvH//lf/f18bsu9Vz+96D+uf+e8etU2ODDGu1fUOFlMWzQQY2Nakx0yYUNyWtxXp3xL2nvI+M3qKBOBzU+bHBBreBfngQx5Tc595L36qwXc0Gbc+usX6fCJhW2Tvz4JIhPokYhqDN+nfNrrF9nwpgO6kzYYMIO5TfpoMn4bT7oSn5b9JuMX2ejOhPWqTDmKm0mjItBg6m02LDBRA260qTDmAmakt/kgpgLGkJYF6NGKWyIQZ31Yj5qM36diVpM1ObCJhPWmbDORjXOu+S8Bus1hCCWghYXNPkgFt2PslsT/Trnx7zXFLwWH7bYqMlEdS6MWbchBC0x7Ehhmw/bQqWnhE3Fq/NOnXVrRfKBIhcn6M1PwOlP9PAz1f+R4v5VGf9QhQxyZD80Tyv+izB4c1b5+O59s9Hpt+6GzYeHdr5up5veatF9WN+kj+Pvfjb87aH1x03tq+nHbN67v41n8fvt5Yv0LUxOS3tPXAJuYQpzlZ7Jny80dqkKy7K40bS1oacYpBjmlv2l7WW2m7vB0fa+9MNPXvDoeZlNMsd5dL1PrpdbzqNtf2mTL20rt93Mdh49K3VR4pDcdXIXpzbJXZI5JLed3CZHxzo6zifPz237aLtf2tEny8+Jk1lWZjuZ5ea2m1p2atmpbR9d++jYObFz18td++iSo+9ntpcRK3OsxMGpgzPLyiz86NpHx86IldnkgGCKSI6sDBg5NlKMU4hSbCRYyzHMIEgg2CNzh9QUmRmxthgfCEoAOAAztWAKzNTQc2SmyEiwcYBaCrWtqSXAOEIzg+Yemk+k3CNjB8DONBNo7JC6AaU9Vg5I3QM1I+bOVHagfEDaDqkboGwMdaPrO1PbAXUH1Q00N9C8N8s7oCSmuoPGGoE9BmuobnR9Y4INMHZQ2xnqvSpNFO5WYXqm2PH07sVZ96o22NwNN1dXs+7Nbb3/4ax1iruO2teEG4UZafzCUO4NY60bG928182VqW6heq+rC1NdAeVel+618srUlqa6MpV7U1tCfQHUlaasVGWpl5d6aaHJS01ZauWlVl7p2kJT51p5pkkzTVpo0kot3avKXJWnamlcFmaaNFXFuVZa6OpUk6e6PNekpVaeqvJUk+e6MtfKc1WalKWpokzV0lQVxmVhrqlTTZ1opaEqDFVxqJfudHmgKcOyNCoLd2V+UGZHJX4kiSNZGpZLgxI/kPgbSexL3E1ZuJWFmxI3kMSBLN2p4rXMXUvUbYkZSPytIF7JYqfE9oTircTeiFSfK/RF9ornbgSmz5/0+JO+UOjwxQ5Pdzi6x9FXHNPjqK5A9SS6I1BdkeqKha5Q6HLFPk/3WbrHMl2BaYtUV+L6It/lmC5D9TiqzRU6AtMR2LbAtDm6wRZinorZYoflOjTdYosxR8U83eXZLnXSoZ516JM2/XmPL7bZQpMtNjmqwRRjhupwXIumY+rkA/XT94XPLk6KP7iCTN+iu3bh1qfvKvJdVZm/AvNXYPXe3dSqm3qUNs++ujr99vb0++GrXwy/+HZY/3oUfz9tfju+/Gr4/qu7d/urN+3xu/b30/Y/5B+/HNy03qzfny/eVUYvrNELPHxBriK9H5hXPr6NnFHgDitOP0Q3Ib7xwSDEw4gMAjiuOPPTYHLqjSrB7LQ6jyqzqDqrnM7D02V0Pq+ez6qns6iyrJ7NK9XF6eksqiyqp4tqtIy8VcVfVivLs+q8Gs5Og0kQLqKz5Wl1UnG7Xqn/Wvrjzy7/9//pl//in+8b48pnlviZ43OnNbHaFE+bTFSnwjobNdiwxkcxHzW5oMGGda5Sp/2PVHBJVeonwUcqvKSC+jO/VoyaBT9mvBrj1hivQftNyqlTXr0YNqgwpoPaifvxJGgUK00qaFB+vejXn7m1E69O+Y2CHxf9BuPV6KDBBi3Wa/Jegw/rbHjJPsUAKzEbxUK1JVSaQjXmowbj1Rgv5v2Yc2tF58NTFasUNkp+XQoajPuRD+pPNjIfxWL0Z7nAhw0pqPNBzPmxGLWEqMn9OVLXlMNu6TTmKzXBi1mnwXo12rk4cd597rz/MXr1Y3j2U1T9HFR+qPp/o/g/1vxnwFeCinMaeefn1XcXzy++eB9fXN/Vl9N4s2ol2+vHw913+eQX2fAX2/5/8un6T/vG72a1X918+NQ433300wsneWE8fHQm43fTVW+86t923lxbylwTlkZ5hYwHU90B5YCMFFuJ7aS2dbTto+8dfffRdR6dMLf83PIy201ca2/jg01yx/5kO0fHzR03t+zctjPbyh0rs8nRcXPLfrTsR8d9dNwvXfdISG47qW1nNs5tnFskt0lK4CfH+WRbjwQdLXwk8Ehwjsmj7eaWnWHraHlH5DwSOyVW5rjZEzksK31aBKcE5badEpJZKLdgbuHcIimBCTETBxxskBKU2ySzcIJxSnBqgz3WMgJzhBNDP2KYE5ICfMAgweYB6CnUUmQeENhDI4UggWgL4Q6jAwYHbOyQnmKYYpAQI0VahpTc0ndY3SM9AVpqKgegpxjuDO2+JDyo5YNp7IGxA8YGqg+mvDHlPdT3UE2wdsD6Dhh7oO2hsoXq3oQHAxwM/YCMHdR3AOwgeDq5OpjGHpgHCA6GvoXGAYMdKC90/k7ju1hqnKJO5/3NtD/ajIa7QX/eibsfai8rDc+MoXxniBONW5jSPSivTW0D9AdTW5vm2gQPmrbW1Xtd3UJ1bZTudXUFtKVRXpvltS6vQXmly0ultFRLC0Ne6vKDUX4wpAejtDLKC11bKepKVVZqeaVo94q6VEoLVZxrpZkmzVV5pWlzTZnpytxQF7q80MSFKszU0kyTp4o0V6SFJk/U0lST55pyr6tLtTxT1bGqzTR5qgoLTZorpVFZHKnCQOHvZHagindl4U4WhmVxVGYHMjWQ6aFEDyX6TqSvn6SAwF1JfF9i7yRuIHHXEncji1dloa/wVzJzK3O3EjcQ+ZHM3TwF8UTmSuJuBOZGZHsC0+O5Hsf1RabHF26k4rVI9wS2zzHXPN3ji12e6vB0T2C7HNXlqb5AXYl0X6C7PN0RmJbANIViS6TaAtti+TYndDm2y1Fd7s8PNrn/X3wU2zzdpqkuTXdYusEW61yxJTFt+qRXOOkxVJsrdtiTFltsMlRMUc0i06LoZpFqUVSDKtSZ4iVVbFD8D3519/q70euvBy9/MXjzy8Gr7+9efnd7/vVV5cvrl4/9V3nz+e5DtPkYrb7wpm/J7Qv9+ly5O9NuAqXraVeeeVfBrQq6qOBa593Hb5cvfvPw5u7yMnRuK9VhFIwCZ1LxFxV/EYXzqDKvVJbR2bJyOo2ieViZhuEsCudhuAwq86Ayr1RnUWUWVeZhuIqCRejNomAaRotKdRZET32Fq8rpPAqmkTeJ/HEQLCqVVSVaVIJJ6C/OTxdn1UU1mlaiWSWaR+EsCpaV8K5i15zSomH/l/9s+e/+9d/9p//Z7FWb/Bipn4cvufOYiWpMdFkIL4vBR8avcVGzGNZO/EsmanBBgw7rJ/5lIaoVwstipVkIG3TUpIK4GMQFr0H7TdaPqaeujqDOhjU+rFNe/ZnboKLGs+Djs7B2EjU+92vFKC6E8U/8+olfZ/1LyvtYDBpM2OT8WAgbXFhjwhobNZigxgY1/ukiqvNR8qRSggAAIABJREFUzHo1xr3k/KeMW+MpzcD7DTFoiGGDDy7FoFYKm3LUlKKYd2tS2JQqLTGK2ahOhzXKec/gV8/Qm8/Bi2fm+U+16uda9FPDLyKPI145iPD5OXl+Rl6/CS8vXzY+NrofJ5P4ftle319t7++2D5PjZvLd+vp36/bvV7VfTD78fBx/O6h/f/Pum0b4s/fW8SXcBPK9I80tdQaUhcqMdbqnsDGUr1+Ek/fnU9/eELQ7rzzUvhi/rg4Ca+FZOw9nvp15Xuq6j46TE3y03Uc7eLTdT7aTW27quMmfkfD0oUdHG6UO2dvW3rZTgh4tmBMzt1Bu49yxM9vObCez3YzYR8s+Eiu3ncxxcts62iS3rdy2coKPiBwtnNkod+ycWEeEPxH8yYZfOujRQkdMPhHnk22nGGfEzrF9JNajZWWYpIikBOcOSS2cETvFJCXwgNGBoITgxMI5gUcMEmwmBBwI2BMzwUZuoQTBPYAHbCa2mdpmgs0MgwyAR4hyiBITJBBmCCcmzBDIMEygmROQESNFeoqMBKmZbaaWkWA9QeYegT0y90hPsZoRLcH6gcAUmQdT2SN9DbSDg75/e/6zs8pGV/a6uodgC401UPZISwk8IPOAtZRoBwQSaKRY3wE1gXBnwo1u7ICRIJhgsgVgDfUNMHYQ7QlOgLEuy1NVvFa5hqN26i/u5p1hPr9+nPZW/U7ri/Zzv2EpXUMcwvLIKK+xdg+NjalvgbKBytpU1qbxYBr3wLgHxsrQV7r2YGgPQNmYpa0hbwxtrev3uro21AdDfgCle6P8oOlLrbTU5aUuL/XSShPudf7eKC208lxVllp5rpXnqrpSlQe9dK9LS60006SFLq8NbaWV53ppqklzrbTU5ZUur7TSXJUWanmlKXNNHpXFiSJNyqWZUp6WpUlZGivyRBFGMjNVuWGZGZWZYZkfycKoxA3LwlDmx2VuWBbGCjeUmTuZHZTYgUwPFPZG5p/mX29F7kZihyX2VmJ6EtORuI7I9kXqmi/cCOwNz11zzHWJui4xT/G9K5G/Ftkrke5L7JXE9SSuK/FXIn3FnVwJdJ9nr3muzzN/bpQS2Q5Hd1iq+2crm+pwhafmqKbANNlimy02OTrm+DbLdVm2zRbbIt0R2BZLd0S+xTFNuthkiy2u2OKoDsN0OKbJ002eavHFLlvoFE86dLHL8c0iExfoFsU2C1SbZto00yxSTYpqUXSDoj4WqI9F7geDgOoHdC8Qrmyxg7g2YtuY69hck7BdIt7a6g3Sbi3zzsW3vnXlkysPjX1r7JBJ6IxDaxxZo4o7qASt55XLu/jdb7fvfr99e/2hVg0HZ9VZNZoG/jKM5n40CyqTSmVaqSwrlXngTQJvFASTyJ+E7iQIpmE0DvxZ4C+CYOb5s8CfB96sEk0qldlpdRxFs0p1XjldRGfzSmVeiaZROPS8eVhZRNVpWJmEwey0ujg/n1fOVpXnq/B0FUb31dNlJVyenS/Ong9DpxWWvnx4+4//4st/+7/+Ovl5i3sh/YVlPDu7KFYaxfBjIbw48d4X/I+fuRcn4SUd1FmvQXm1E792EtZOwlohjAtenfIbRa/2edB4FjSKfp1yLyk/LgaNgv+RDj7Q/iXlx3TQ5CoNtlJjq02uEj+FDJioVYiabNgQ/Tob1OioQYexELb4KOaiSyb8yEdxKWoKUfwUUOdP23zUlKptqRrzYZ09bcpnHbna5qotJmiwQY32L2nvC8p6TePXJ8bp53rwU8X5URmdmERwAymsaGdnzquX1Tev3zXq7at4MIxX885meb1ZjvPN7Kvd8Jfr9u838R+2zV8/tL8ft345iL+/uvi29frTByd/ax7OjPvAnDvazFKnhjyThQddWoHSXJPvDWUD9QeM9sQ6EHsN4Ibg1AkPdrh//XY/H6ZfZQ/ZdtrvLqtnB8dNbTsh1iMmR8fOAzdx8dHBj46TE+dI3JxYmUUyx85tNyf20XJzx8ltK8MkcZ3UsY+2fbSszCKJYyeWlRN8JCiDMMckJVaCSUbsnNg5snNo5YikEGWWlTtWSmBGQG7DzIKfMPkS2SlGiY1SQnJsPWJyxCjHRoa0I4FHTHJIjhgfLZISkhArxTgFZmrCI7ZThDILZxbJLCvFJLVwYuHEIgfLShw7JzBHZkpgZuEDRgkBKTJyCI4YHy2cETNzQGbjlOAUgQzAHKAjwomhZQDmgGQGzhE+EpwhkCE9hVqOzMw0UlNLsL5Hyh4oCTD2pplAcADaASoHVN4BdQ/NA4Z7oB+AtodGYoNPVS+PvC3Udoa6A2ALzC3Qt6Z6AMYBwgM2D1jbI+MAtAPUDljfQ3WLzDWGWwz2AOwB3CK4JWgL4VrXp5rY1dhWBDv9j/3D7O7L9U06aQze195YbU/tG+LALM0NfWfoe0NbmdoDAjukr6G+hvoGKPdGaQ1Ka1O+N9R7XX3Q1c1TfM/QVmb53iivDWWtq2tNe9DUe11d6epKl1dq+V7TVkb53igvdHkF1HujtNKFe0N6MJWFocw0aa6XFkZ5ZZSXhrTUpZUuL3VpqUtrXbnX5KUuThV2pkhTRZ6VS0tVnKnCVOZnT3WEZWGiiGNZHMvStCxOy8JEFmYyN5bpgUrf6exIYUclblwSxiVhWOKGJXosM0OZH8r8nSTeSNKdJAxk7qbM3Jb5O4kZl7iJLNyV2FuJupKorsx2S/y1xF9zhRv22Q3PXnPcNcd2n3LXInslsj2e6/HMrcReicyVRLUlql1ieyJzzdN9geuLQo/jOizX4YUez/WEJ2CwXZ7t8EyHo9psoS+xHZ7psEyPYTtPtoTA9nimwxZbXLHB002eizm29fQejmuwhQZ/0uLpmKFbPNfi6A5f7HInbfakxVFtmuoyTIdmujzTZAodttBlCm2q0KSoOkPXWKpGUzHFNgv8D66BeI3VG2KMLDix4ASjMYYDbNy6cOCgiWePHXfquFPPGXr2wLdHnjV27JHtTDx36pGRC8ehexf4t4Efv4jerlqv/7h594v7N1cfGqf+XeSPfG/kuzPPXwSVWViZhpVZEM7DYBK4I9+bhcGi4o/DYBJF0zBYhP6DH92H1VkYzYJwEVbmQTj1w3EQTsLKLKpOw9N59WxZrT6cVmdRdRZW50G0CKNZVJlE0bQSTcPKPDibh9GiEk3D6qJ6vqieLapni9Pzaeg3Pfmqpv3Hv+v/n//qd//zf//t1f2Ln4TiXwTeSfWCDj8w4YcT/4sf2+9/6n1BeR/EoMH6tYL/8VnwsRjV6ajBhjEV1E78yxOvUfDjQhg/C+pU2BCiuBh8PAkuT/xaMYi5sEUHNSass5WYjRpMVGeCGhPUmSjmg4bo1UtBSwxjLmzwUVuMunK1rlQuJb/GhA0muixULgrOe8p9X7RfFeDLIqz+2HD/RnN/bHqfmTZLfCWs6NXQfvkyevfF+0at2auPJvF62Xo8DD5lk2+P099/Nf/Tt+O/+9n13+ZXv91dfzPtfD28/Prq1ZeN4PiObM/wg48fHLCA8hwJM8QtoDhTxJVaetCUDTC2BO4xyCx8cJ2d7+0DP3HczPYy289d7+i4qesePP/Bcme2NziLlu2LdeNiV60ebDepVO7Pz26i6MZ2HhBJLTslVmbZqe3mjp85XuLYmU0eHevRcj6R4EvsPRI7JSQl5NFxPlnOV5abI/JIcAphAklmkcwiGbH+vBD+RMiR4COGR4wzYiUIJxilCGYmzEyYQ5gjnGGcIpBBM0foyUA+InREOCXkYFkJQDnER4wfCc6AmRhaisyjRY4E5xBnECUE7glOMDxilAOcI+tI7IyQlOCjRVKEU0Iy206JnWCSEJwRcCQws9AOmQlGCUE5sXJkHQnOsX4kZoKMBJsZgRkECTBTaOTQOAA9QyiHJAPgiK0UgByZGdQzaKamngI1QfqBmHusHyz9gI0EGhkGCVQPoJwSNbW0FKkJ0vfQ2COQIHAwtZ2p7YGxh/rW1LYQ7U2QIZgAPUdaCo09BH/21bGxBfoWGjuk7rCxseAWgz2GWwgyaC5VsW2IzVPUu3578/Xy7pf7m3RS77yrneIulO4McQrENVa2SNkhdWtqa7W80ZUtMB+AsUH6g1l+MIy1aaxNdQ2Ve1BeGdpKK98rylozN6Z2b5RXprYwtRVQHwz1QdeepnKXBlhrxoOqPOjle11eaqWlUV4Y5aUuLwx5aSorQ7s3tIVeWhjivcHPFH6mCnOdn2n8XOUXirgsl5ZlaV7m52VhJovTsjQpiZMSP1aYcZmaltmJzE/K7EThxmV+ooojmZ+UpYksLGR2XOYGKj9UuaH8xAluoMh3MjtSqJHCDEr8rSytvfOBYdyWiiOZvyszNzJzJ7GDEjeU2bsSc1NiemWmIzFXEj+QhVuxOBDZXontS+wNy97wXF9g+xJzJdIdnu2x7A3L9LhilzvpSMV2iepKzLVAX4lMV2A6PNvm2A7Hdhm6xzI9juvzYl8U2zzblfiexLUFqsPRPZbv80Kbp9si3eSplsi0+WJHoGKuWGdOGmyhwRbbHNXm2JZAx8JJkyu2aaZF0W2m2ONPuvxJiys2OabBFJrUsw5z0hSKMXfSYk7a9LNO8aRNFerUSY0+aXBMzHLNAvODGwiuIRxYZOSQoQ2G2Bxg8xYbQwfe2ebAI1euc+fa08AaB3ji47GLB5Z9Zzs3jn3jWkPPmbne2PMGvnMV2Jdvqxfp4MXfJ+e/fHjVfh9X/dsoGEXBrBrNw3DiB5MgmAX+IvCnnj0Og0kUzqJgFkXTMJoGwTwIVkG4CirLqDIPo2kQTv1wHoSTIJiE0divjIPKtHo6qUSzSmUSnU+etEUUzMJoEkajIJiFp8vK2TSMZpXKPDqdV87mldN55XRWPb0/f/Hw/OWg6rSrpWx69j/8V4f/+9/88b/+59uzPvr3zWc/9SK+2qD8y6L7sehccGGdC+qiV+e9GufXuKDOhjU2rFNh/cT7wEUNLmpQQY2OGlSlRgdfnEQXn4eXnF8TvUvJq0nRZSm8VKKGENT4Sp07rVGVD8XwA+1fUM7bovWqaJ0XrdPPYfiZ4fxYM06gwRDC2LbsGuC5Rd48r7x/+a7xutn7cDe6nM/j3fom3w2/3k+/T0ffp1e/Tq9+m1z/atX/ftz+5vb919fn33SDx49k/QLch+bKMZa2OYLCrU7fqsygzI41aWGoWwi3EG6JvbPdxHMzL0xcP/WD3K+kdjWzokcnzB0/dezUwplNEsfZus7Bd4+el9tWYlt7hPcYH4idOMH+/Zv7+9uHrx4ekumiU1tWqwdsHzFJMcltL7Gcg21llnUk1pE4GfZS4qSWdSA4JejRth6Jc4T2I7QyiBOEM2IdiXXET/dbR0JyTI7Y+mTbR2xlyMqIlWKSIphBeMRWDkEOnnbxILPMBIMDREeEcwhzBBNoHqCeAC0FRopBgszEMBIdpBAlCCcIZxgfn5QKAI8YZghkCOQI5ginAGYYpZgcMcqAmZoghygFIAFGhswMoQyhI8YZQinCCcIpQTmBGdQzrB+QkRKQIrQzcQKtHONHC+YE7ZGRWmZOzEeMMwRzDFJoJBgmGKWYZIhkhKQYZQRkBCQIZ4g82uhggYNlHoiWEDUleoLNAwI7qG+hlhA9gXIKyhnWE2weMNwBYweMHTQSDBIM98jcI5hCM3s62rLUBOs7oO+AsUf6Hps709gBc2eoO2iukbk11ZUq3JaptqvE3Tf9T4vhz5O7x+VF/+3HqtkzxYkuPgBlC401AGuCH4CxBcoWlLdQ3xjaxtTXANyb5hpqD6a0NpUHU9kZylYtbyDYILSG+r2hLzXjwVDvDfkeqPdAf0DaA1A2wNwguMHoHoI1MLcAbExjbagPpvIA1HtTuTeUJ3IsNHVaLs3V0kITlwo3lbmZwi90fqHxS01ayOKyVFqUpIVcWirlhSpPFX4i85OyMFWFmcJPFW6i8BOFG5e5scKPFH6kCKOyOC5L03J5UBKGZXEiC8MSPyxxgxJ7VxJuS+xQZYYqOyhx1yVxoMMbpXQjU4MSd1virkrsTZm/ltnrEn0j0Xdl/krme5JwIwm3EncjUrcC0xWpnsReC+zNkwNRepqV4q5ErsfRXZ7u8lRPYnol9kpkekKxJRRivtDii32R67FMn6W7TLHD0n1B6PJsm2daPNMSmYZw0uQLHZbpcGzMFrsi2+KohsA2ebbNUW2+0BPpJk81uGKDo9o81+boNl/o8CdtttBmCi36WZspdDiqxdBNjqkxVI0pNDkq5qiYLjSKJzFHN6hCm6XaLFUvnsQ0FVN0XKR/cI20G6DdIv2WaH2s3VnmLTauIRggc4SMO2Tc2mTgWAMH3Tlw4uGxS0aePwrCW9e5dq2h7048d+K5I88e+daN7328fPnmm1n17/Yvv5p9cfn6JoymYTQOvWHk3AXeyPfmYTj1g6HnDQL/CRhP8mIWBIuwMg+CWRBMg3AShuNKNI6iSRSOIm8WRbOgOgkrozAahdGd59+64SgIJqE/8YOZH82rp9OoMg9O51FldlqdnZ6tKs+X/x8wppXq4rR6Xz1bn7+cnJ62fNh/rf3uyw//xz/+8v/5t3//u7+/Qe/1HyGVDZ8Lpx+E6JINakxQk/x6ya1JXk3w64IXs2GTrjTZqMlFTS6K+ajBBZdseCmEl3T44TPn3TPrbcF6fQLPC/glTc4ZGNDILWKbdWwl8szTM3L2Inz37lXzIr7+OJnE62X3sLrO17ffpvPffLn+w1fjf/bN9d9/1fm7x+s/7nq/X7d+M4+/H7777qb62PT2b637ClkGaBEYEyyPgTTUpLGpzoCxAHCByNKyNo61s52D5R6InzhB4gapG2Z2lBA/d4Kj4yV2sLP9netvHWdH7L3jbh1v6wQ7K0is4GA5B8dOHDe1ndS2EsvOLCcj1gOEIxv1K87w4uXi4uUqCvaevz71Jy+jQdW/BdoS63vLORB/Z3sH184dJ0U4RdYROUfs5MTOoZ0TKyU4IehISIbJkdgHAyS6mUKUWSTBMMMoJzgj+EisHFuPxDpinCGYEbKHOEE4tXBGUGqaqWHmwEiBngAzRyCBeopBClEO0BGhHKEUwtQyj46RIT0BMIUoQzAxYQJgCnFOrASjHMNHjHIIUqDnGOYY5dBMIUwgSgDcA5iYRg6NDJkZBgk0UmjkECQAZRgfMcghSIGZY5hZKCMgQ0aKtZSYqQUShA7QTrGVIpBbILNRYsED1lNkZIgcIE4xOQB4gDAhMMEwQyQj6ADNBMMUwwyTBMLcQomFMwcdsLZHSkqMA9QTBBICDhbYE3MPyinSMqRnBKQE74GZILTHcIf1HQApJgmGCTB2pnrA6sFSdri8M5UEGlts7JBxgGBj6jugbaA61sQeKH987zcON/3ffNn+JqkP6/VzswuEsS7tUGmH5C2AO4R2yNghfQPxxgRbQ91BZW/BHTTude0ewAeI1lBfm8oWGE9zvXsMNxDtEF5jY23hNSZbArfYXANjh+EaGlto7iDcAPAA9RVQV9C4N80NABtDv9fK97q8UMWlJs11ca7LC01Z6srKVFe6fK9IS0VclLmlyi1Vbq4I05K4KMnzUmlaEqdKaaZKE4WbqtxE4UdlflJiZzIzlplxWRjKwkDmBzI7KgsjWRiVhLEsD8vCUOZGIj8ShaHMDWR2ILF3Mn8j07cyNZC4QYm/k+iBxI6k0lAq3Uh8X2KvZe6mxFyLhVuRvhHZqxJ/JXHXAn0jUH2Bvha4nkDfSOwVW7jiCn2R7olsn+d6fLHHF/sC0xPYjsD2JL4vsVci3ZPYpkB1JKbJnnR5qs+zXZZqsycxcxKzVJtnnjLbbZGOpUK7VOyyxTZDtTimyVFN9qTF002abtNUmz3p8IWnYvOYpdss22bpDku1+UJHKLa5QkwXmkwxZuiYptss3eTZOlts0CctttBhix2ObgpszNFNmmpRVFw8aRYLceGkVjz5wTVUb0x1CI07bFwT49Y274h5jWDfNK+heYfB0IIDgge2deuQWwePQ3fku0PPHfruyLMHLroLrKHnDF1rHHlT3786Dd83X7/42aj6t9vX2fDi9fObMByF7iAgI9+desE0CMdPBbdRdRpGo8AfVyqzMJz5wTyqjgN/EvrTKBwF3l3k3lWCu2p4FznjwJ+54cQNRn4wiSqTqDIKwnHoT8JgEZ7O/MqiejoNo6kfzSrR7PR0fnq+CM5X1eers+fLs+ez6tkiOp9VqrNquDg9XZ6/mJxF3UhddvB/8ae7f/cvf/Ov/sfv19l7oSL80LWoyisuvHz6NTTvfqStd0XylrLe/gSf/yVwf4jcvzacHwHnBNm87ZQ9D0SheVYxz08r7169b7xt9z9c3VxOht317DZ9GHy1H3+X3P3mePOHx9Ef8tEf0tHvd3e/eWh9M3h1bPtZDe3fwfW5uYzMiaMMrdI1Ym+UkzvlZKhSI1UY66WpoS6xuSLm2rL2jpP4buJ7B9tJPX9nOXvbPTjeznEPnn9wnMT2Dra3d9yd5e2Id7DcvePuHGdvO3tM9pZ7cNzEcw+OnVgkddyDG+ztYGv5ezs4EPdgOQfipra3x/YBO5nt7lzn/s2L1ay3/Wa9/9nDYhDPz8KDbR+wdcB2iq0EwpzAo+UmlrO3SWLbB2LtIE6hfYRBit2U2EdsPVpWZuHMQkeMc8vOLDvFKMcofZoFQiDD6GiTzMIpQilEKYA5MjMC9gimlp0RnGJ4JDiH5hEYqaFmCCSEpBBm0MyheTRBZpg5BDkCGQIJ1o+2kUE1gzDDOLVQZlnpk8MMcfaEB0N7RDCDRgbNI4aPGGaEHBDOMckwzhDIiZETI7OeNv5mhlACSIJgRvRHAo8Q5AikBDy52akFMwelFjwgfIBWRkhKzNQyUhvssZFgM8cwtWBigcSGqQUzi+QEHQnKIE4hOJhGAkGKYIZBhowcw/QptYeNhOgZedIK+gGbe2IebLgn4ACNBBiJqR9M/WAaKcZ7DA/E3AFzD8AO6AdT3wM9IcbBNrZIPiA1RcYeaXuo7oG+NpSpzneIVO++a/8qa//pV5fH9buP5w1HHuvCRlcOwFgD/QGqW6LugbqDxhZpG6hsENxBsEPaBpR3xNxhcwPAGuI9xlts7jHcArQ1wc7CGxttIDwgvCHGPYFri2yQuYHGFoG1YWxNuDXgzjC3pr5F2gNU76F+D8wHAO415V5X7g35XpdWurQ0xLkhrf5fmt6kR7Yku9arn8a64X76vjGzvc3sHG8ibpOZVZXVZmXeCG+i8b7v3U/ncauK75Es8rERIYIUn4CHBwECJEEDDTUQoLH+gwaRBM7I4QMf+T5rr/WtTYNN5G+jYBv6u8DbBs4mNDaRuY2MhWcuXHfjB2vfn3vOwrOWvjnz9Xmgz0Nt6pkzV1t5+sI1J44z8ryR70w9Y+5bM8+a2MbY1mahPvW1qW0uXGfi6mNPnbja2LOGjjrxtKlrjh137OpjV5241sS1Bo4xdLSxo47t+sRRRrY2sI0nR3+26wP75sWuP1n6i22+mNrI1CemPjDUZ0t9trVHU3sxlWdTebS0R1N/MLWuYzza2qOtdA2lZ+k9S+uaSt9UH23t0VJ6Vr3v6B1D6Vpax1S6eq1r1u/tWteu9dWbbq32aNkPhnqv/7RnvHvUlZ6m9oxaz7jp6LWurjy+sRea8mhaD4b2hlncG9qDqX/WtQdN7Wv1B71+r9e76rueetPXbu6Vn95r9XtTezD0jqI91Gqdm5uHWu2zUvvJkEXP1B9CPEIyFTgWOBZ8LOiQw1DISdqYyGTE5ZDzkWTDBoybctZqTJpy3ExmreY0laMUpi05biXj22TeSqbt1g8fW7/o/vrrv1x9/KfLV9un3/7s/bTdmrTluJUs2+8nrfa03Zy3k1XrdnH7YdRuT+9uF632rNGatG8n728n7da02Vq8qYf3t9P3d5MPd/Pbu0WjtWi2V633q7sPq48fZ7ft+fvW8sP7xd2n5fuvl+8/zu7ez+4+LT98vfr4cfnhbvXhdv3x0/bjp/Wnr9cfvlq9/7D4+Gnx4dPm49e7Tz/bfPr56uuvn99D91NQLr/63//n2f/3//7d//Z/vP5m87X+89hpJ1HzNmq26Yc7+fX7j99+9evvfv79w7f90e8Wi4fdslceBn+6DP86H/45f/7b7OnPx5d/uEz/8TD48+KHv5r9+g8vn8qH5uk7XH4bLL8JRm1n2LJeEuUJbl5YfRgrT2F9DO5CREvmbTjZIF0DO6TJMW1kzWbVbl/azXOjkaWNs0zOonVKWqdm49xIs0Z6SdNLI72kSdFoZEl6SuQlTS5pcpbykqSXND2nSdZon5P2WbTytJGnyaXVPDaal6SRpWmeNvK0kTXSIk0yKYo32SEbpyTJUWYotlE0ouHLXbL65vbYah7T5v7ru+33v3j5xW0/jUc8Pgosucx4mouklGkGWHBR8qQUMueYccg4v4A4U1FgoxBpxWWJPAcsBS84zSEuOVyAFQIKwS5AcmQFsAJ5zjEHVnFRIhSUlIzlnBfISwoVyorB69sOCrGgUAGvUFRAvvD4yuIioiXjFccrZ1dkFdAr0hLjSsQVp28MRwHsykWBPGe0pPErDb+wqAJWMnpFUuCPb/clZxXQCmnFo1eMKhZWgpQCKoAiZiXSXIRXDhVCgVBKyDgp3si4BstTdmZxzrHgvBCsSFiRYs7pVbAqgSrFMqV5g+QNXkh4TeBVQAYsB14KWUieCVYIViIUAK+SX1OeSZLJKBdRxuNM0osgmWAZpyWSAqBAXgioOKkkzSXNBZTASkZyJCeMLhjnnOWcZQIuGOeCFBhmGOacjGO90/Q7k++6/3jt/Nuff3Ya/vybpMe8OQlOSDJkF4ALxwOQI0Q5j3OIjiw8Y3zC+MQx43Dh5IzhGcMLJ2egBfJTGJxZcML4xOBEyYWTI4uOlGaU7GN/TcM9kDONMiRHHu9YfCDsEMbH2D1T/0SjE42X6kp7AAAgAElEQVRPND7QaEfjI432JNjG3o74RxodiLeN7G3s7iN/5/vbwN+E7ip05oG5CM1NbC08Z+G5S99Zh+7at7eeufW0ua/NQ2vuWzPXmHvmzLXmnjPz7KlvTUN75ptzT5176sy333DuqWvOXGPmW2Nbm9jaxNMnrjG06xNfnfrWyLYHtjn0jIlnj2xzaOsjVxvatZGlTFxz6JrPtvFkaS+eMbC1gasNXH1kmUPTGBrGUDfGujk0lIGlPJra0LJeLKNvqT1L7dr1vqM+WkrfrvcN5fHtwJF182gpj1a9b9UeTeXZNHqG2rfVZ1sbmErHuOlYat+o93S1q2odw+yYet+q98xaV6v3NKVnKH1L6Sq1nlLvafWOof2gq/eG1jX1jqZ+VtV7Xe8Yet/Se1qtp9YejPoP+ruecdPV6j2t3lVrHU39rNd/0G7ulZuuWu/U1U5N7SnKT14i7wWCZx688OgZomfOXhCmEkcCh1wMuRwADBHGko8TNm7AqCFHjcaoIYZNHLflpJlMGnyaiHmajlty2BaTdjJoNe4/tL8b3//y7893/3i63Tz8+uu7wW170m4v23fzdnt62xy3xKTVmN62p7etxV172W7N2+353e3srjm+TSft5qSZztvNZft21r6dvb+b393Nb28Xd+9n7bvF7fvV3Yf53d3s/d38/YfZ7Yfp7d3s/d3k/d3o7sOo/WHYbr3cyX6LPTfhuRH129HgQzT8FA6/asw+fbP68M3uw6fN+4+bT18vP36avP/QabHnnzt/XXz1f/+f5//n//rT3/31c77+/su6+5fb3l8dn//zrv+3u8e/WX//X9Y//M3iN3/5/Cm/bx6/b6x/JSafyPjWmzbdAVgvsTmI9BE1h8SeQbACskKykWSXsJ3k2yTZpcmhkRzT9JA2Do3mIW2c0uYlbV4arWPSOqatYyoPkp9TmafpKUnPSXpCcZFJljZPafPUbFzSJEuSS5qc0yRL00zIQjbOMs3TdpY0LzLJZZLJ5CLTS5Kck/Qs0yxNs2bj1GieZOMsRCZFhuIMyUU2T0LuATORFrJZCplLcUrl9mPr9HifVbv9X58Xq6f53W0m0xPAkbITYRnwUiaZkJmQJU9yihWXVy4r5AXFisuS8xJ4AeLC+InJM5UXJkohSg45gxJ/VAOVwIxDIbCUeGakErxCzIHmjJUErsALykqgF0YzwILxK8WSYcXwyljJ4pLRgtKC0pKxCkkBYU6jnLG31VPJSMlIhXGF0VWwAlnBoGRQEPoKUBBSMrgKLIGWLL5C9MpZQeOCRBXQEmgFpMSoBFpxWvC4wKgCVnG4CqgELTAuRFxKWok3wAIyjAseXRPIBcsEKRJ2bfJM0DIRheSFhKuEV4mVhFxC1eRlA/IGuySskOyasKsgrxLLt1/OWSFYKUjFaYms4jSHMOPhBcMCSI40EywXLOeQIZQCS8ACMeeQ8biQJOekAJYzKABKgZmADEiOpBDkLMIzkovEIwvnkdlvkN/PPn/+1z/9/l//+M1u8LNv5AvqBwgPCEdKM8YyGh2ZdxbxAeIjRhckx7cVE4Sn2DsydgZ2pPGRRmcSnElwZiQT/ATRgXp74p9pfKT+gdon6u6Jf6bhLvR2JDzS+EjIkdIdkB2LdiTek2hHvW3sHkh4YvGRRPs42MXRLgh3YbANvU3g7kJvHzn70NmG7jb0t6G3C71t4Kx9d+Fby9DcBNY6dGeetQjMZWiufP0YmpvAmAfW1HcWgbsM7LlnvMWZJo4+882ppy88deHWZ64+dZ03/m7q2jPXHrn2wDZGjjbylJGnDVxl6Nanjj527IFnvbj60DEGtjZwlKGjjV1jZGtDR31x9IFrvDj6wDeHrvniaC+e9mxpz5bxZOp9XX0xrRdLf7a1R1Md2NqLo3atn/btm2dHe7T1nqV2be3R1h6Nm0fz3bNVe7KUnlXrWTePZv3R0n/Qal1DGZjG0NR6pvLZqPfMWs/S+pbaNd/uuWo9S30w1Add7Vpax1Y7utrT1P4b3Gcq92/FtJpyryn3utY3ja6lPOjvutrNg3LTN5W+Xu+oyr2idHW9pxodVb/XtXtd/UHXPqvGfU15uPnpT54jt8/cZxGOMBpi9MLpM4eBgCFnA6QjgRPJRoKOEzZN6KyJ44Ycv1UQtsWwiaN2Om7JaUNOk2SUykFbTlrJtNV8bDe/+9nd7/ZPH//x+OGfDt/MH3771Yfh7d30tj1/f7e4a09vG+Pb5vS2OW81Z+3WrN2a3bWnt+1ZuzG7a8zumrPb5qzZXDTfErftSas1u22v3t/O7+4Wd++Xt3fLu/fLDx8X7z+sPnxYffw4/9CefpLLb8Xh+9bp/rZ4/PRl+Ms/zX7/580Pf73//Hen+3/70v/j+Ffj9+n6rr2/a+5vm/u71v72/e7u4+K2Pbrl/ab1/FF7+qQMPjmzb9jijsya/jhxptIdotUF/Zk5LzwYoDsFd4HhOhFLLraC7znPkkYmmhfZOsrmViR7Kc8yvchGJtODkHuZbGRySJv7ND2k6b7Z3DYb+zQ5pclRylMizom8pPKSyqPAkxRZ2jiJ9CzTTDaypHGRb/OjUaZvCFsjazTOUmZCXoBnspHJVibbmWzkQmYoMkwzLi9CZknjLJt7ke55ekR+5phLWYhGLltn0bgIcRF8D2wRh4s43HM8p+nx26+3o8+Tp18/f9MaStxzmYHIGBTA8x9TT0mOogBRAOYMKuDVG1VA4MrlVYiK8YxAzuUZRcZ4iSLnmCE9E1IgK5EWLC6R5cgKDgXnJfKrEJXkJdIrwpXyK8iSYc7oGx2dEZYTWlBaAi8ZFiQsaFwBvSIraZzTMKNxAaxAljNScVZhXDJS0qhiUQksY5gDv4L4AxMlYSUhr8iuAkvEivNKsCt/W2ThF4lfEvoqyaugV0mvnFaclRIqwUt4s6lJJuJCkqukVwFXKUqBV8H+kGIlWSmx4FAmrExpLmmVimvCr4JVQK7IKskzwQuJGWeFZNkbx5dAKd+kDBQIJb5NJnqVWAmsBC05KSUteFwhy4HlgpUScoQLYC7wKvEqsECW8SjDqJSs4JBxzIBljOZICyAV0oxH5yTOeLSOvQf0Pw9+/fv/Uv7un//yq8PTz77GF+5sqH9h7Mj4/i0WAXBCeoQw4/GF01zQC8QnpCeMT9TPqH8k4RHiE9AzoYcouJD4FId7Eh5YeKTRGciJRXvqHWL7FNn72DvEwT709lGwj4Jd4G/CYE3iDYn2JNwRf8uCdezt35REFByiYB+F2yDYhcE+Cg4k3EbOLrJ3ob0LgrXnrT1rFzm70N2G/jpy17G98q2Nb28Ce+2b29BYB9rS15a+NffdmW/PfHMZ2MvAnvvOwgvmrjt33Zljzz116moTx5g69sQxZr49cayRZb441sh3Jq45ctWRawxcfeQaE1sbu+bAt148fWDrQ0sd28rYVKeWMXXMF0d7dvWhZz3b+pNZf7HUoWM821rfrPcstWdpXUt7tLVHW39y9Udbe7Runr36o1t/tG+eLO3twFHH1Hqm0jdveua7R6veN9WurfScet+u9yy1Y6l9Q+mqtZ5W79hax9G61k3HUh7MWs+oPelKX1W6uvJZr9+/GeOG2jW0rm48aGrPVHtWvWvWe3qtZyhdU3swtY6udM16x6j1dKVTr/dUpavUO4r6oCgPivJQ17qK1dHMz7r6e039XjHuFaOj1H/yGLiPEA54NGXxnNMxp6NUDBLxDPFQkKEkIxmNUzpJ2UiQSUInTZw05biRTFpy2OCDhhzfJuNWOm40hklj1GpMW81RszVoNB/ft3/7y4/fXl4+/fPxq78/fDX47jdt+Zgmk3Z72mrPb++md+1pq7Fs305a7VG7NX5/O/34fnrbWrTTxV1j9r41v20v7z7M23ezVnuSNpft1qolF7et+e3tot1at1vL9u367m5925i1k+XH5p9H9/+ej/+HY/dv17/7m8W3fxx8zB8/5N3b4+/bi2/w8Mt08RUubvm2mZ7ad8fW7S5NT83bc+v9ttnetD6uG611U2wTsRVykTS2SXsn0j2XR5kcEnGU6REae9HcJ2IvxJ6LAyY7KvZCbAUeOD9xceJij7jlfCfkHsWJ8zMXB55sZLKSuE/SU5KcU7mVYivlMW2eZOOQNE8yPQt5ESJPk0uSXJI0S1tnmZ5EkqXNk0yPXBy5uCSNDJOcJ2chL0ly4vzCMRP8JOVJpJfk9iybR8ZOjGfQyEDmQp55euStPTSOkF64vEh+FmmRtM88PQmxS+Tkfav/+5+Pd4P9bnD44ddHmR4AFyTc0ODI6IWKjCUX4AUXORcZlxkXGfKM8ZzxkosSMWes4rziouJJznjBeU5ZTlnJeSl4JfDKMUe4AFwYFAILwd7c45KxK2L1Y7QJM6QVpxWjFeEFwZxBDqzkWDDMKFRCVBxy5CXyK9IrsiuygkRfOFyB5pRVKEpGS2Q5xFdBfhQZjFQIOfIMoQD2hfFXLiuOX8Tb3MISeAaQU1ICVjwpkJUiek1ZJdmroBWLS2A5h0qKV8ELRgsBZQpXwSokf0joF8FfQXwR8g+JfE3gKvFViCqBMmUZZznQAqJXEVeCfZG8EqIUohRYCVFyqDj5cQUnWEZJKfCayhwhY+wq+FXwnNISWcnx7cRFyWkGtOBQCsgRMsQzpxlGFY+vHK6SlZJkglwkZikvU56zuECSsShncY70zOJhaP32N7ff/83p1//97795XfzqZ40B+seE5QIvSE4sPjN+ATwjHCm/gCgQL4ydKLnQ8Ey8Ew0PLDzRMIf4wvwD809AckqPLL6Q+BwG+9DdR8Ehik+EHpBsYu8QesfA30XRNvLPNDxF4SEI9oGzj90tibZxtI+9dWitYndL/E1g7yL/EAbHMNj63i4OdsTfxt4mcjbR24Rw9mFwCMNdYG9CYxM6C9+dB9YqdleBs/TtVegsA3MVGotQn4XmMvRWgbvw9Kmnzj1z4bsL31v63tr3Vp678OyJb4w8c+q9JaO0qWdMPHNkWy+OOXKskW2ObHPs2EPHHvrOyDWHtjFwjKGrjV1j6BhDVx85xtDRny3t2TGeHfPJMl4sY2DVR5Y69cyRYzyaypOjPrr6o2c+2jePVu3Z0fu29mjW+7by6OpPjtG31J6jPdjqo6U9meqjpfZs9cFUupbeMbWOrXbNet9U+latp7/rmvUHS/3erP9gK33rpmvUH0y1Z9Qf1fqzqj7p9Y5Z/8Gody2tr2vdutpRtXtd6xjqw5sFotU6Wq1jKPe68qDX3wRHz9B7qnFfU+4V5UFRO0rtQXn3oKgPNf2hrt1r9QdN/aGm3deNB0X7ySAKX0g0BDJhbMyiMY8HnPSBDgBGnD2JuC+jQUJHKQxSNkzZQOJAiEGaTJtykvJBKocNORJilqTjpDFI0nGrOW42p7e3g9t2p9n43XfffFuNPvzT+eu/3f2s+/P722TeTifvk+ltY95ozdLmotmeNFvj29b4rjm6awwbybzZXLWbi1YybzZnjdY0TefN5rLZWKZimeKqla6ajU2juUrkQoq5gJXAhZAjGT2i/hDXHsJan9Sfmd6nVhfcEQ+WnMwFzGUyT+S2lWwTcUqaO5FsgK8BNygWDBeAaxQ/fgK4FMkyaW6E3DI8Aj8CHhjZMdiBPKA4SXHgbMfojuEWxU7IU5IchDjJ5CzSHRc7IU5J45yklyQ5iMZaNFdS7gS7JPLEkz2Kg0x3PNnz9CQbR5kchTxgckyaR5le0uSSJGfkJ8ATF3sm9izZgzyKZEvhwMSFN848vcjkhOyE9Cj4ViQ70TrJ5lmKI/ITpCcqLiDPIj3x5MT4BfCC/Mz5nuKe8CPIg5SHb74+rgfr/7TvH0ePP/xqets6vKVOucx4kgl54emFyYLxEkUGImeiYJgBXkAW0CgZXjlkABlPzhQvFE8UjwQKYBX8uD56lfwqeIGYC5ED5oilFCXgFUXFsKK0QnLlpGSkoLRkpCCkiLECKBkrAa9CvumYVy5LhDff+JVjiVEGJGf0lbMrQillxZNXxq8UKoAMSAG04qRCWtK44rQQUAqskF0TzIBckV8RSwYlw1eelMALxAwgBywFlgmUkl4FKSRWMqkYvL459gJLiWWCpYQcWcFJxeGPInkFuAJ+EfIq4DVhlaSlxCvHCsirxGuDlxJKgQXQKydXjiXHDOk1Tb60bnPOCwFVwr8k8jXhZcKLVFQpf+VQwY+DoRD4hgSWQpQcK85KiCuMC4wzoBXiVYgy4WVKiwbLUnGW7CJoIVmRQoVYANmEzmfm/H7z9MP/8ve/+Lc/fXr53XfozKiTA8sYHBk7kfgUh9sg2IfROSbHiBzj6ESD84/V6P6ReIc42MfBgUZ74u+Is4/9Yxyd4+DMghMNDpF/DIMziU+hf478E4t2sXsk0S4It2G4jbxd5ByjYOf6h8DfR+4hcrahtQ7NRWBsImsfO7vAPobePvB2vrP1rV3grkJvGXpr39l51iHw9763C+xNYG0DcxtZi9hdxP7UM5ahufCNuWcvAmvqa/PQnIb2LHTmvjX3zIVnzD1j4hpzz1p5PxbWzlxz5hhL35r59tg1J44xcdVZoE8Da+q7Y98ZevbIM4eWOnbtZ8ce+M7YNSa2PrTUkaMNHXPkWANLe3a0Z998so2BYTybxqOlPtm1oaUM7NqLXXu2lL6hPjvms6U9m2+hKfXFUp6t2rNZ75lqx9B6tt636o+O2rHVjl3rWTc9s97VlUdNeTbUJ1N/tLSu+q6n3XTMm471ruvUOrby2bz5bNa7ev1Jq/d05V77aUerPenao1Hv6O+6ptoxjY6uPii1B6XWM/WO/tY7W+9rSl9Xu1q9p6t9Q+tqSkdR+qrR0/QHRflcV79X1K6u9JSfdpSbe1W519R7XbnX1Ieacv8XN52b+k/GJB6ReADkBeIXJCNJBzwa8HjA2QunzyJ+luQlYYMGDlI2FGTKcSLTYZJOGnKWylmzMW2ms2Y6kXycymEqRk0+bclJM53ftietVred/vK377/54/T2n0+f/rz52Pn64U5O28n8rrFoNtaNxjJJFo100UxnDTFr8mmCcylXabJMcMlhLnAiYS5hKdkmhVXKFpKtErEWcgEwZWTB2YbjFsQa2JqzBYM1JjuZbDjfyMaykS4FbBFXKFeQbLjYCNwKXANskK8BV4ArBivK1ogbwC3jKyZWjC6QrlKxSfgW4QDiwOSWkg2lawZb4Dtke04OnB04bnmyk+k+SU6N5l7KDccNh6PkZymPwI+IR5Eck/ZBJkcJZyl2IA5cnmR6RHnh6QHTk5CnRJwSuefygOIk5CWRFy5OgGcuzjw9Aj8CHJGfRHrijYtonkXrgOKI/IT8JPie4wHliSdHhBNiJpIMZQbywkSG8sLZKY7WYTRg5PFO9L9uzX72adtqbVMxb4lBGg/RXwM9Al4QLxQzTHPRuHBx4smZ8oJhzliBUCC/ENjH5EggA5kDzym5CsgBzoxmABmKC/ALIwVAQbAgmFEoAAvkOecFYEbhDFgIWYAoQVwBS6AVZyWyimMBNCOkpHhFLBmrAK5clByvnFcMSqCVYBWHK+ArpzkjGbJSwJXTK8cSeRXTL4y8Iis5VFJWglfAKoCc0krwAqAEuEpZciyAlkivAl45/4J4RaiQ5UBKwatE5AIKya6Cvi2jroCvHF8FviZYSlokrEx49vYnLuBV4KtgFYdS8FLitYFVAtdUVIK/Sv6a8muKVxFXglaCvkp25VBxqDiUHF4baZXKMuFlAlWChWRFimWzUUr5KsSr5HnKypYsUixTeE1FJflrQ/yhya+SfklYhfGFkYLDqxSVgJzHZwhPNLqwKGfxkQRHEecYLVzjd79s/uZvD9/+r/98+8fVL75JRmBfMM45zZEUhJ0JObP4xMIjCy6cnkh8ImRPggPxziw6kmgXuvvQPhH/SPxd5O5id0v9TeQdwuAUBYfY28XugQZnGp5IfIz8XejsIncfu0cSnCg5xPExdo+xe4j8XejvIn8fe7vQXgfWOrJWgbkJzU1kbEJjH7m7yFsH9tozDr6zi4JV6C08c+2Z28DbBsHa9+aetQ7sTeQuYn8ReavI2cT2OjBXvr0M7GVozQN7FtqzwJp79o+Pb009Y+aby8BaBtYsMMeuNnH0VWBPPWPoKGNHnXraxFMnvjb2rJHvDHzzxVdHXm3imwPPGgX2xNMntj62tImjjSxjaBkDR32ylKFrDx1r6FgDx3qxtRdbGdq1oVN/crUnx3iyzCfTeDG1gaUNHPPZ1ga29mLV+3ataysdS+1bysDSHo1611Ye7FrPVvqW9mjpT7r2rKkvhvZsKk+22jGVe6P+YNYfzPqDrvQNpW8pD9pf9Iyfdo2bB+vm3lZ+0JWOoXaMH3XDo6Y+aUpHrT0YStdQe6baNZRnQ+1rSletd9V6R7np6kpXVR81ra9rHVV5UNXPmtbV9WdD76r1B02519TPSu17tfZZU+7r9U5d+cmQxiNGRkheIHwRdCjpAMMBRs8YvwjywqMBpwMOw4QPBYwxnnA2TMRLKl8afJjgOOXDBIdNGKRsJOlQkoGIx5KMMJ5yNuYwZPQeg29++PDhP8+S//HSLB8//ebusd2cN9NZIteNxlLyVYJLjusElwlbSrqSuEmTJcCKkSXSKdIZj5Y8XvJ4mZC5oEtgG8QJI1NOZ4ItJKwEWwFZI6yFWKJccb4SsBB8CnTO4g3AGsUSxFqIGYvngi45bJBvhFgiroDtEJaM7oAfMNnydIOwlWwlYZPgjuMe5Q7lFugO2VGIHcodwlHASeJB4JbLrUy2XBySZCf5CumWw4HDidELwAH4Hvke8SLTM+d7xg4odyD2KA7AM5RnTM5CnAQeORyFOHJ+RH5GceLiiHAR4sKTE9ADoyfkR0yPTB6Y2FN5RHkAsQd+4vwI7MTYG1V3FvyMeAa8oDhRfgZ55nLTSCfffTs+TiZ/LlZ/eZr0frdqyAvnFwo5pQXSMyMHGh+AXSLMSVLw9IL8RCEHUbzByYxlMWRUHGJ6JOzM8AyYv5nJABmHH0OrDHLEHCGnUBBeoswoKwEulJSIOcGMioyLN1otByg5VogFsoqzikMBUKEoKGRxXNK3ScBKBlfGKqBXATmyVy6/cCwZKTnLJK84vSJUDL4wVgEpGXnlWOJ/TB0uSyYqEBXKivErFxXnFWeVIBWnFULFaEHjksVXQUtOSwFvlvJVYMVZBeQKcEV45exVwjVhRQJVKnPOc8HeGkG+SPaa8ozjhbNcsirBq+Sl5FUqy5SXEq4Ju0pSSlJJVnF2FfD6HwVZZSqLZvraEteGuDZ4meK1kf6h1apSeU152WBVE6smXhvsKlklWCFZKVkhaSlYweJK0kKySkIlWAFxzuKC00vCSsEyFl2YP3bf3Xe+/sV//WP7v/35bvHwnQhXPMwElEAziE4QnQjNGMl5fOb+GYMTC440OJHoRIIT8fexfyTRKQrPkX+KnWPs7EN7Hzl7Fh6of4r9Q+Dv42AX+wcanEiwj4J96O1DZxu5e+LuIncXuMfIO0XOMbT3ob2PvV38NjDcTeitA2fjm+vAWEf6KtIXgb70rZVvrT1z4+rbwN0E3sq3tqGz9u2l5yz9YO5568BZeObEs2aBM/fNdWhuQmvlmSvPXnruzHMWkbsInLlnzTxr6ptTz5gH1jQ0p74588xJYI49beKqU1ef+sbIVSauNna0oV2f+NrY118c/cXTBl594tfGnjJyjLFnTnxj4poTx5w4+sTWh/aPsN7Q1ge2+eKaz5YyMNWBrQ8cdeSoA9fsWsajYbyY6oupvNj6k6X2LOXJ0V5M9clWek69a9109JtnU3u01K5V79pK31b7ttaxlEdTezTUR732qNe6pvLZULuW2dWVrq52NK2va339Xdd417VqD8a7rlO/t+o/WOq9qXUMpW8qfa3+rGuPar2n1+6N+met1tXrfUN9tJSOWuuq9a5W72m1rl7vKEpfrXeUekdVuqr6oGgPit5Rta6qPqjqg6rc128+K+8+G/UflNr9Te0nfRaPOB2y8JkFQwxHGI55PGDxSxy8xP4AohdKhpQNGRsifabBEMIXHj1zMhJ0jGQqcI5sysmYxyOIRzwaQTiMvWHoDAPnifoTGk2QPtzhr8a/+fof91/96+Xr6/irn909JnKWNqZczhGmLF4wukA2F2SCwRzjtRQL4HOAJeIScYbRjJOFgBlnU6RLpFtkaw5LzhZIl0hnyBbA5iReIF0KXHG2RDLnOAe6wHgt2ILRBeBGiA3QJYuXwLZcrDlfIK44bDnbCtxzsUW5FclBiL3gG8HXQqwRt1xsOd9xOAA7Iu6Z3IPYA+4B9pzvhdi9veML3HPYATsI2EF8pNGZ0SMXO45boCfEM8NDzI6EH0DuUeyAHYBdgF8EPyLsGNsjHJGfAI8MDiiOgp8EPwtxQjwiHlFsKT8yPBK6j9kJ+JHxA8Mz50dKzgzOyA+MHxH3lB6iaE/iVUwWMV0j3/zs43rcGe6eHzq/+NzgE8r2DC7IcqAFw5yJnGEOkKM4E3FhSQaiBCwJzWNSIMsZy2PII1mS9M3uvhB6JqxgomSiQJmhvADPKC0ZywFzoDmJKgYF8lcprsjeDOQK+JXJgkEOpBRQJLzg7EdqGkiJkDHIAAvKKwYVoxVAQWlOyJWxEqKS01JgCfzKeUnjK4dCiLcQaknhipgLrKS4MnZl5Aqk4pAjlkxUTFaQXJFfObtKdhVYcVoJqAS/yrclD30VrEKS07hELJEXwCokXwSpgF6BXYFeBVQcCs5KzisuroJXiFfAL5x/SdMyTQvJc06vAv+QJDnnZTMpElFKWSRJ2YBrSr6k+Iem/NIUVYN/acvXBKtGo2q3i1QUXOTASk4rwXIJZ07PLMyIX7A4Z1GBUQFxyWkB5ETCXEAG9BIHF/QvPDpBlHNScFoiLTjJBCskO/PoxVfuX35z+1qMEEIAACAASURBVN/+uvXv/+nTy686zLzQYA/RkdJ9HF6on9PoHEcZiQuMMx7kGFyofybeMXTPoXsm3pEGxyg8h9E5DLLYz2hwirxD4BxD/xg6ZxJsg+AQRfs43Ef+MfQOgX8I3GPoHGJ/GznbwNkHzjGwDqFzCL1d5O5Ddxs4u8DZuM4m8LaBvw/ebAxzHmmrUN8E1iH09oG78o1t4Ow8Z+fZS8da+ebKN1e+swr9TeBsA3sZ2FPfmnr6zNcXvr72zZVrLxx37npz35251sI3F6E+D7S5py8DYx6as9Cae/Y8sGaBPvGUsauMPG1km1PXnXnmxFNGXn3kKWNPHXnqyFXGtjrx9JGtj21z6Bgj1xra5sjRxrY2so2hbYxc7a1f9tlSX+z6i629ONaLZw0t7VmrPxrqo20MzNqT8dO+UR86xpOrdS3lWdee9HrfePfoKI+W1reNjqU8WDdPrvHs6D271rHe9Syla6tds/aoKz1T7TlmzzKeNPVJUzua1rX0R7PW1Wtdy+iYate46Zk3D2atY6o9U3m0tY5a72j1nlF/UH/6oNd/0G4e9FrPrN+bNx1D6epKR691jZu+qXY1pae866r1B0Xp1rWuondUvavrD4r6ua7c1+ud2k97yk+7Wu2+Vuu+q/+kH3uPxHuM7QFxR9QZMmfEglEcjENvQvwxDccsGsbhKI7GJJwQf8bCKZIhC8csnEI8p/EC4hnGExJMSDCOg0HkDSN/EvmzMJiQcAF0wehYsvs7/otd55t/K776t9evzoNv3ycvXEw4X3K6xHgJZMbiMQ3GGM0FXSJZI6woXTE2h3iOZClwRukc2IzDDMga2JqLleALRtcAc+RzxBmQhaALYCsGK8QF5wspFoIvBCw5XSNsGN1SskW2QFggnxO2ZrAGvkbcINsAXTGyBrqj7ATywMSGwQZgjXQDdI94AjwSdiBiR8SWwJaxJdA10o1gB4QDgz2wA5IDj7dI94B7ynaAG2RbIEegJ8QTF3sChxgOnO84bhEPgBcOB0oPmOxRbinsKRwB9gz3wPeAB45HjnvAPYg9siPQC4VjzM6MnxCPACfAI2UnhnuGR873nE9p3CfB/afGy+NvFsPvJ9+8n3I+o2QYumuIThzPgMc4OgO9AMuR54A5skJghjzDNBdpjrxgtAQsmcgI5gwLAkXMc5b+SCkTVjJexFCBzEGeIb2AuDBaAi2Bl5xnSAqEAmjF4pKGBbJCiCqROUKBokCecZoLVnBWcfGKyZWSEmgGPAesGM8JyymtEN7EzVv/0quAV44V4pXDWy9IxbEUWPG3WCrPGebIcgwLGr1dicgYXBgveFIJ8crhKqNK0qsQ5dsAkFhKvHJ6FewqsAJS8DjnNAdWAbxKeE3YFekVoEJ4TeRrI6kELzkvE1EiVCgqlF9k+iVtvEpxTXiVytdG+pqIKhHXZrNMk9dm45rIV4mvkleSv0qoEnJtsiqFnJGSi0rimcY5g5xEBQsLpGcgZ4gzHpcYliy+IqlYULIgh7DE+ELCAmiB7EyjM41PjJwxvrCgFKSSrOBxxqIDCwZB/feDb9//1z+xf/+rxsuverF2Id6Z+gcaHig9xeEx8o8kPEVeFnqXKDxDnGNwCO0jic4xyUiQM+/M/CPxD6F3joJLGGQkOpPwSMJj6J1C7xj628DdRt4u9vehdwq8g+cefPcYeoco2Af+IfAOkbeN3G3gbANn7Tv7wNuHwcb3d763Dtx14Owjfx05y9iZh8Y6sjah+yORF9ibwF17zs53lo6+9Kxl4M196y0gu/DNqW9PAnsWmjNfn/nmPHAnjjV17Zljj21r7BgzR1t46sxRp442dZWJp0+8ty8bM8+Y+9bEsya2PbXtmWNNHXPiGGPXGLnG2DUGdn1o18aWOrLMkWOMXW1oa0PLHtrW0NVHnjqy1BdTf3aMJ/vmxbwZmOrArj2b9WdTf7T1J1t5tG6ebLX/VklrKc+OPrCMgWs8aO/u1ZtHW+9b6outvxjqk672jXrfqvdNvWcrXeemb9509ZueqT7oas/Uu2rt2VS6eu3RUJ405VFXe6bS0276er2r64+W/mgqPavWtdVHU3sxtJ5Wf9Dqj5bec/XPVr1naj1N7+p619LuzZsHU+mYWtfUO5b6YNYf9HpXV3q6/lCv92tKX1F6mtZRtM479UGpd9Rap/auU/+LXv1dt1Z7eKf+ZBCao9iZxO489GY0mEIwg2DO/BX15sQdEXdEvSkLZzRcQrSEYMm8FQQLCBcQz4HMSbhi4RTCKQmnsT8M3UHkTWi0omxO42HsTSGaQDxkwQsNf/4p+Xk2+PAv2Vf/U/X18v5XTRxyuqLBjPpTIDOgExZPkU44mSKZc7oSuEI2JcEM44XECY1nSGacTiGe0ngGMEOYAVtzXCCfAcwFzCWbErJgbAGw4DhHOge6QtzJZAWwJGTL6Bpx8aZOKFmReAN8g3JJ6ZrDAmFO2IqwLWE7BjuI1xCvWbxldA+4J/RI6YHhjok98C2jG0Y3QNec7SjZE7oDtsdoB/6GRgcGZ853lOwY2XPYIRw4HjnsKdkRuqNsx9iBwZHSI4mOjByQHxjuKT1QemL0wGDPYMfYgfM9sgPiHviWxYe3JHscHxg9Ajty2AI9ApwoHik/UJgDrn7360Nx2P3LX+3+4ct09DD91NpwfiCs5CIX4iLkJZGZ5G/tHRmXeSIzgSeOJ45nxjLAHDCjLOfi7bkAz4EXTGYgLoBnSnMCGcFzzDKGF4YXhhmDnNILiS/Az1xkMr1AUnFRUVYQ+gb35ZxmSEohSi5KyQvBLpQUwCuQRRyVEFZClMi/iOSK4lXIK4oSsOLiTYIUNC4ZKwi5cvJFQAk0p/ErhwroK4eCxiXyDFkh4xJJhVhxfhWiRF4ILFMsJZQJvBUFFkBfJc8Bc8ArZ1dBKk6vkueC5gJKISrOqwRLCVfJK45XKa6pKBPx2pBVwq+N5DWRXxJZIlQcvyTJFym+JKKSohJQISmQllIUHDNKKk7fKggLCReMcx6+prTkcclZAZBBcGZhxeGKcYlvKooUgmQY50BKYAUjGfEzGpSCXiA80+DC4gxYRuMSfmzNqjjNkVyQZBhfeLjz7e+/e9/69y/w73/4cHj4baLv0L8gO5HgTIMLkIzGhyjYk+AUu+fQPUXhPvKPxN1G1pFGF4ALJVnsZbGdUe8Se1kUnAP/HAWHyD+Q4ETjQxwcQvcQWLvQ3gTOLvSPYbD37H1gHWJnG7mH0D8EztbV14G5Dd1t6K59Zxv4+zhc+97G91ahu/DMtW+tImsVmtvYXkX2OnSWvr0JnXVorUJn5Xtr11t71jbwNr639Jy3mbEI7IlrTgN3Ftgz35z5ztR96501ppY2c52Z60wsc+oYI0ub2PWpV594bwladexos8Ce+tbCN+aOsXCNmatPbWNsG2PHeLtpMbSVkaOOTG1o6FPXGDu1kf1uZGsDx3h21BdXH9jGk6E/Wsbzf3SYv1hqX689WdqToz/a9WdX6Zv1vl5/MutPttpz1EdL79vavXHzYCo91+i75pNl9FXlWVFfNO3JUJ5NtW+86zo3D069a9Ufbf3eVO8trffjPFDeLu51zfqDUXvQ33VN5cHQHh27b+mf1Zt7U+0aal9Tngytpytdvd6xtc+20jHVvm7dq/q9oXaNWlevPRl639DvjfqDUXtQ3j1oyoOudRTlRdd6aq2j1Tuq2qvVO2rtXq3dq0pHVTpKvaMon2vqT57d+rOnjUJrGjrTyJ/F3ozYE2pMI31O7Al1puAtIJhTf0b9GfPGsTWj9pR5YxaOIZwTfxn7CxbNSTSJ/UnsjyNvHHqzMJzQ6Ik4L8wZ8HAAwYRGXU5+99sPP38dtf7ldPsP+28m3/36lk4wWnA6QTqmZIZsjmxCojkjS2RLoHMSzVg8gXAu6BToBOO5IAvOJpTOGZsBW0qYMzKndM5hLmDJYUHIgtEZISvGVixesnjF2BrEgsKK0i2jS0YXQBYsWgFZUbIkdAVixWDNxRLFkvEV4hrZioY7DLYYbmi8o3RH2TqK9izeMbKiZMvYjtENITvGljTexPE+JntGd4zskexItI2iHY33LNozcuJ8C2zL6J7GRxofGd1TdmJwpvREyJ5ERyB7Gp8JOTNypPGJxAfKDgAHYKe3jBbiHuEA7MDICckZ4z2LjggHhD3ijrJlGC6icBEGS8mnv/765el3ve9/8XDLn4m7isMM8AR4RnGmeKZwRn7k/AR8S3HHxUGKI7Az5xfBM85yBhcKF8TLm1ktMJcyQ5kzmQPPADMGOcFjTM+AF+QX5BmHE5CMQy75ibOjoFnCMy5yghXlFYgM8A3CqDirOL2K/3DCGZSIBYicvKF2WAAvAF+5rICXDK/IS+QZpQWLSxZXwCrGrkivEktkFaWvjFXICowqHr/xgFXKSw4l59dE/jGVXxIoJc0TlidQJCL//2l60x5XtvQ6s36YDZ+TZMw7Ys9zkHnurUEllWpSzfdkJud5HoOMicxzq2RZBmzLahmW7JYtA93on9UfeAUECASCBPgpXrx7rfUsq++pvqe6NvpmW7W2t1TdW/Keykefdm3UvdWuvytWMvd2+4u13xr7xaTvxtxa6tZ6VMCqm5E3w+5G1lJWUtRa10bflKg1LTTPtSylqAS/aXFviy/P4t6WRSoLKx8/LAQrlKosr1JZG1kKVilRaF5oUqUiVzznohCyULxQvFQyV7IwPDck1yJX6srYlbKCs1KzKlWFEReBK8POCHz+gf7pf63B//qb5/9y/eWfsYOOzkZejcklKxXJJboKlEt6FezK8ZWTC6NXSU8cnwQ+CXTi9Ez5VdBcwYtCJ5ZcKLxSfKH4ysmJ4SMjJ47PBFwouAp84vhA0QGjIwUHGuxpuOfxkcETAScc7HG4J2DP4JbEe/qvsjZJtvSxZEQbEu1ItCPBmkRbmmxosuNwQ6MVCbccbxBeU7QiyQonSxwvENiQ+F/buZNZHC6TeI2TJQw3yF8nzhr5KxyuEm+ZeDPkLnGwQsEcNpcknCfRLPRncTBDUc99GjafViBcxWAaRZMwWCTRHEaz2Jsl3hwG0ziYx+E0dKfAm8XuFDyNQWOUOKPEGyXhJAGjKOiH3jDxJzCYxMEo8gaRO0q8UewNgDcAXi90hpE3fAS2oT9IHguE3wXhG/B7cdgHYT8MBgB0o6AD/F7iDECjB91X7L0CtxN5b7H/BvyXwHmN3Zew2QXNl/DDa9x8BV4HOG+R+zl0P4fRZ9ftBO6j7uIt8jqh0w2avdDtAv8ldF59580PXsPgNfTeAqfrNnqO0/e8F7/5GjR6gdsJvM++9+q7b87Hjv/UidxX331tPnX85jdu47PnvXj+m+e9OO43Dfd7c+BPE3+YOEPkjJA/w+GU+GPuT3gw4dFcJEsSLxicCrjQZCLRjKMVxWtOFpKOJVpIuBFoKemC0ynDUwoXDM1pPCNwIvFY4jGDc4kXmi+NmFn+lpJf/u5HP/3rZfvvzz/6z+cfD37565TOtFhoMZd0KdlOyY3gK0HXii0VWSo213xu2MqItZYLw1YKLyRda7uVeqvVNtVrJQ5arDSbK7pRfCf5Wou1lgepNpyvBV9yvtZ6q9Ve8oNga05Xgm0UX3G2FnKt9FyIteA7obdcrSVfG7kxfCvpA8J8lOLA2FHoo1RHJTacbhg9CHYQbCf4TrCNZAfGz1wemdhzsVVyJ8VBip2gB0VOSh25PAtxZOzExZnzjJEzF5kQVyXOWp+03guWcVpKkUlxUiKTMtP6pPhZ8oswmdBnY86puRh9MTJLaWboUcqzbR2MnWj18hefOsNfjxYvy8+/2H79aSvUlpId45mWRUvm2pRan428GHORrULZUturTi/a7Lg8KJNp/YByl6mpraltmht7taYw6U2nldaP2olSPw6vdGXsTaWVTi9KZ1IVytTGFlIVUt5SW7ZskaoylTdramke0ndpTaXkTdu7Td9TXRtZG1soezf2nppCm8qkN21qYWptKmvf0/Zd20fe4t3qx6S5G/UIcLwbe2+3amPvQn9Rtta6TOUtFfdUl0bfWum7Te9Gv7f0t1/Z+7Ou27p+btWfWrd2ek/tzdovbfvetl9a6Ze2vT3L92f1bVvfrHo34otRd63frXzX/IuWd2XuWt6EfpfpF6VKQypFSoLfpXrEzt+NrAS9WVG3VGXUXau7VWVqrkqVSt+krqSoU15bWmtapaowutSqNvy7MgwlbtbcjM4pL4XOJc8lKRQrFM8ZyxkrJMs1L4QohKwMqyyutMwf7EKpco4LQ8tUFpqWCpUiGav4l8WE/svfyn+qvt/787EBRVtfWvwscC5JKXDBcaHIhaEro7lkV84uhOSMXDi/SHli5EzJGeEzhhcOzwxlDJ8JvlB0YfjKSS7omcQZSzIaZzQ5MHQU6EjBmURHCvYs3Auwl3DL4IElRwoOFBxYvKVgQ+I1ijZJsIPhjsQHgvYY7nC8Y3CO/CUONyReE7TEcM3QmsEFDVc02hC8JGRF0ZomK5ysCFpjsMXhBkVbEm0h2EO4R/ES+mvkb6C7JuEc+QvorUm4wuESRysYzaG3xGACwAxES5RMgP/y4d/2PWeRRAsApmE8A2CRgGnkzYE3T5pT0JwAbw68aeyMgT+NwRyCKXBniTuB7iQOpnE0TcJp4g8TfxR746g5jrwp8IbgaRA7w0fpBfD6cdiPvH70YA66/cgdAH8Q+N3I60XeIA76kTeIg7fIfw3dXux0QKMH3S5wu5HXBX7H9/pB2An8NxB0AncQuN2o+Qqab77TD90B8F685jeB3wnCfuD1vI+90HuLvJeo2Yme+r7TD7yu73Q8txc43ch5CZ3PgfPqOt2m2/eCz42nPzQ/dCLvxW2+NJ23wPsmaLyFTtd33zzvzfd6ntP3nTe38Y3z8cVpvDa9bxr+95bAnSXujIRj5I8Sd5R4IxKNWDLm8YhGIxxOYDgjyZTHcwmWMllTdKBkx/CKwykHU5HMFR5TuGB0yciM4bkkU5osOF4quhRswchKkIWgE0mmCk8VenmWv3z7xff/tGz9/eXP//3+57//6TearzhdKb5SfKvFWou1kQtJZwovLFtovlR8odlcsaUWK02Xmi2NXCm+Vmyj2FqyraZLiZaSrjjdCr7SYi7ZRrKN5Fsp1oItONsKfRByy8la0LXkG0k3HG+l2Ei1VXJN+Z6JPRMLRmeSr7VcU7oXfEv5kfMTIycq9oxvKd1Lvld0y5Izp0fKD4LtBTsIfpLyKNSWyg1XG06PShyU2Ctx0vbEVSbUkcvD45OKs5CZFBfJTkoelT5KfebiIuWDEZ1JfVb2pGWWqkzrk9Ino4/GZja9anNWPDPqbO3OtjZ/8Reb/XT5j3+a/M+/7ter4W9/tktbpbaFbV3t85Gri9JXpa+G56nMtc6ELVSrsu3StAplrja9pvZmzLuxldFVaoqH9K0eenKrsq1CqatRubVVmpZW51qXSt2UutvWrdWurK20roS6a3s3utIq1+ZqTG5UrfXd2trYQulCybr1QP6Zu9GlkWXLltZUVldG1sbWxr6n7VqnlU1rm7632ndjH6bbd6PuRt/T9J6m91ZaW31X5otp35StlayNrVq2etZ1yu/G3ExamfSWtt/T9L1t7p/s/dncWub+3Lo921tbfWm3Km1uVr8/69qwm6R3Te+K3CS9G/mtll+UqAS9aXFXsub8pmTFH9YAVUpepaY2+l2pdy0rwe9avOvveFOVwKXElSA3LUtrC6NKpW5C36WqJa8kqySvrcq1yLWoU11KcVOqYKyg/C5NyVUudaZEaXWpRSFpIWnBaa1FrnklZcF4zlkhaCFZrsVFiUyJB3/pwklmcGHQjjQ//+GHP/4f/z74lz89/+3q1z9CB0subZUZcpHoIlAhcS7xRbOMkwyjjH6nZFwZzDU/KXGkJMPoQnHO8BklV0YvFF1IcuH4zOCJJWcWZxSeCcw5OVO8wVEm0IUnGY2OFOxYtGPRjsZHRo6c7nC8I/GeJhsK1jReIbBLwBElR5ocSLxDYIvBloBZ7M6AsyPRBsdrjNYQbhDa0GRD4xWOVjhe4nhN4ArBJYErkuwo3DG8xeCA4z0COxStcbQm0ZaEawKWKJxDbwH9FYrmCVhDsMbhDEVLiOZJvEDRHAYLBJYYLKG/iv0ViFYQzJNgEnvT2JtDdwrdeeLPgDtJ/HECxnE0g2CWhPPEn4DGNPamSTSGwRR648QZAWcaOJPQHUfeJAnGsT8I/WEc9kJvGPkj4IxjfxiFw8AbAW8YuQPfH4CgD9xB7AwjZxB5PRD1QNQP/R5wu8DpA28AvH7sd0K3F7j9yO+Fftdt9LxmL3TfAqcXeF3f6XnNjtt484Ou6w8Cr+t9fPMbn/2n1+jpLWz2PLfne93AHfjNQfjUBY3PYeNz+PTZa7x5Qc8J31znG+/pc+C8hd6L7372mp+D5ovf6Abum+t8DtwXrznw3UHovTWf3pzmq+O+ONH3etGHHnR6KOjBcAD9fuyNSTxlcMbBQoKlShYaTQWcKbwwcMWTFUmWNFnQZCaTiQAzCWeazARecjojcMrxVJIpx3OOF4LMJZ4rPFVwrsiUogXDK0YWQv6uZf9y/Luf/F326R+uP/my+fFPv36VdKr5UrKVICvJNkpujVhpvpBkpdhWy7USc8kWis0VmSkyVWyu2NrwrWRrRheSriRfS7HifC/0RsmZpCtNV4avNdsouhJ0w9WWqQ2nj9ObDac7QbdKLjhdMbrmfC/FnrM1E3POlozvhdwKtuNyz8SB0wPjW8Y2nB6U3Ei85XDPyJGLA5cHxo9KHrU4K33g8qjMUfCTkAehD1IeJM+UPEuzF/KkzUGok1QX9aB18pMURynPWl2Numh51vKs1VnIizZnq7OWOht1kuyoxCk1J2NOUh4ovUp5EvRoVfarn81mn3/X/6vf/eXX3ZSvpDgLcbW6aLWvtn1W5mLTq1aFVZXVuZQXqQttK/upUK1Sp4W1ZWpKKW7K5FKWqb1qXaZpYUxlbWVbVbudWZ21VNFKS2tLoyvbKpUqpciVKU16VSpXupS6NunN2lqbWtpSp6WxtU1v1txsWml7t7ZK07qV3q350krr51bxnNbt9J7abz+1v3xq10a/W3sz5t5q323r3bRqpWtrSqvvLftuzU3Jm5bvVn1p6buRtVTv1tyfdd0yVWpubfOeyi/GfknbX57b3z63/thu//H5+b1t31P9btNa28qomzW10jelayXvqaw1qwW/S3GTrJbsbtS7kl+kuitdK1YJXkl+U+ym1Jc0rSSvBKm1uml11+I9lZWkN8neDb1rVgtacXRT5N2IWslC69LwUrGS00rRStFCskI+Tpz4VfJcyZyTQtBK8lqIh7x/FbwwIpciF6xQqDIkl+Qi2VXzQolKikqJ4vFUi6tmmWKZYBfBcyUvKT9rONTBb+sx/uc/8f/17Y+nv+7bJFPirMXZ8IvCV0lySS+CngU9cZxRmHFyUSxXJOfoIkmm+YnTDMMrIzknV04ugp5okvHkJPCBJzsc7lFwoPGJwwMBOxQeWHKi+IRwRukRgz2JjhQcEDjgZIvjA4MHlhxYsmdwx9GWwD1M9hAcCTiQeIfiHQQ7BHYo3EBvR8I1irYYHgjeQriEYIXBBkcLFM5wuCDxAsdzHK5JvMFwg/EGxhsYbQnY4HBL4zUBaxIsYbCA4ZrGSxzOkmABwRZGi6Q5Qd4ChsvEWyF/AYN5Ei5xNE+8ZeysoT+Nw2kSTmEwjb0Z8sbIm0feEoSzJJrG4Tj2RrE3hsEk9iexM469cewNo+Yoag4Tdxg7k8iZJs44dofAH0XeIHAHoTdKgoHbHHgfRpE7BtEEBP2o0Q0+9gO3H/q9yO1FzX7QHER+D4RvUfAaup3Q7UZON2qOQHMQNwbY7UYfukGjHzhd96nnN7pBsx953cB9C70u8DuR0428juv2A78buD2v2XE/9IKnYeD2fPct9N8irx82+0GzEzgvfqPjf+z5T13H6Tb9z07zNXxwpdzPnvPiN1+9xqv38dVvdkL/JXJew2bXeeq4jb7rdj3nzfc/e8H3+sAZwqAH/HECOrHXQ8GcJ3MKZtidM2/G/amMZgbPDV0ouuBoQZMVS5YkWTC4kGgq4FygOYdzDmcMjjkcUThlaMbgmMUjFk8VnIl4KtCIobEgM0ZWlE24/PUP27/cd37wD+f0H7K/eF/+7Mdf9QRbCTZjaE7gnKKZIAtO5xxPFJlIMhFkKuhMkAmHY4EmkowFWUi64nzN1ZSLORcLxlacL5iYCTbTbGbYVOOFxmuFlxwvBV9xsaZ8Q+gG0x2Xay4WjC84W0q2VGwt6JqSNaNrRnec77nYCLGTasvlVoitYGtG1pxuJNtJtpNsr8ReypO2R6F2gu8VOyt5luooxJmLE5UHqo6cnxU+K7rjYsvZQcqTEGfBMskzKc9CZFKelDgpetHsqlVm1FnLk2BXrc5aHdVDyZBZS+ep3jM+JGH/z/Xr7/9s/JufbH78w7VSay43jJ+EuBp9lfqiWpl5vhibKf3Qsc9KX5UplS2kLoy5CHmRplTtUttMsFLLUohSqdLYMk1LY4vUFsYUUpbS1Gm7sDaXohKy1qZK00KnuTC50FdtrtqcuChtWpq0Mq1ap3eTvpvWXbVKYWrbfkyLWqdf2s+1sZWxt9TeU3t7fq7a7VsrvRvzpd2qUltb8/Ctvqetm7E3Y+82vT236+d2labvrdY9bVfaVNbe261vP9k/Ppt7W92e9a1tb6l5T+3d6Lu2tdY3o+6a1YLXSr0b863VteCVoLUitSQVpxUTBaMPY+7dpHdjH+SPWsublO9C3YW6KV5LUSlRKVZrcTPypsUXxe+C1pLWilSa3K24G/5u2F2z2vBS4VqRWvJ/tXXRRzteYVBtaaVZbfRVsVw+zpd4yVkleSV5KVmZytzKSstK0UqKT4aQwgAAIABJREFUXNBCocrg0vJMs6tiVyVKI0pFc8FyIa+CXRXLJcsFvUp+1Sqz4qjp775Pf/Gfy8Y/VvLvsp/9PN2m5CT5SctDKjJFckEqJXOhMv7I5ZETJ2dBL5Lk8sH2wGdOL5JmDGcUXgS+aJ5Jsidgy+ItjfcY7BHYs3hPwZHHOxLsiHeiIKN4j5Mjjo8oPMIow/CAwIFEewL2FOxpfORoz9GOoD1KdjDaouBAon0CDhCeCdqjcIu8LQEbEm9xcsBoC+NlEi1htIbhNok2KFolwRZGOxJtCdjAeAvhOonXSbSCwQr7SxStcLTCwSIJVkm0TqItAlsE1wlYx/4KuVPsLJCzgs0VchdJMI3CaezPoT+DzQX2J3E4joMZDOeJP4qbI+TNo2AVgVkUzJNgmvjjxBvG7jjxJrE3BO4odiZRcxR5g9gfIncEm2PkDKEzBO448kehOwibo9gdB84EuMPQGYZeP3T6oNELP45Cr+c7vag5AM4o8ie+N/Kcvu+N42gAwm7k9aLmGDQG4KkTP70F/64bPA2A3w2ab8FTL2oMI6frOZ8DpwODDvK6cfPVbfR8/83zXtyn1/CpEzV70aP9wn0NvbfI6YVe1/dffafnPw28j3230XWcV9fvhuGb73ZD/9VzOr7bDZo94L4EzbfAeYuar2Gj43x88xodz+k4jVev+Y3vfm+YBP3YHwJ3CrwhDAYomNJwzsGMunPqz1g0JtGMgzkBCwLnJJnzeM2TFUlWFC4FnrFkyeCSJUsJ5yKainjKkhlNxjQas3iA4xFBcwrnDM04GbNkwclasBUnA4l+9WP7k0vv+b+ePv3D9cfn4U++Nn1BZ4IuKJ5zPOZ4wsiMsaniY0GmHM45nkk6l3gh8EqyueJzyedczoSdCD1hbMHpRrKFwAtBFpysBFtKutF0q+iC4zmnSymXTC0ZXzO2E3rJ1YqLjeAbKxcCrwXZCbFmdEPJXogd5zvBD1ptOV9islF8J9mG4Z2ie8H3Uu2N2Sm5l/Ko9V7JreB7IfeC7zk9MXEV6iLFWbAzJ2fOdpwfpDgKfhHizEgmWCb4RYpMiJNkZ8UzITOpTlKdlDwJlnGeKXuSrRPXF9s6tszOiOnPfjS8jlb/89v1P/1peZ1PfvrDnTG5bOXSFjYtnp8za6+2fdWti7RlmhZG58ZctL3q9lU/airMVepC21yaqxSVkrWUtVJ3aypjatuqlCqVLpSutMmVLm2r1ulNqlrISqlCm1y3C/PpKtNcm8LY3Oiq9Ujh2dLY9+fn+3P7T5++vpvWPX2+p6339LlW6ZfWc6VM+fBKKVUb+2jWe2+33m3rZlu3Vuv2qXV/Tr+0W3/89Pzebt1brfdPX9XPz3Wr/d5+vqX2lprKqjrVN8NvhtwsL6wqrb4b/a50LVWlVKlVocRNq1LIC6WllDchSoJLjmqNa4lrTu9aVYLfjKy1rJV+t/ZuzHtqb2nr3eh3wd4lfdfq3aSV0rnkpRaFFqUWNy1vkpaSlJrWmtWa3Qy9GVorVlldGFkLelOstqLUrBC4lCJXMtcsV7jUtJQ817I0qlKqEqpishKq5KIQvEzV1chCyyvHpWCVYqUiF4HzVF4Vu3KSK3FVvLKikLzgIuf8qtgF44LxXMpc8yIVB0l+87sffPU//tj4xzzNx39oRecUHzXPtDgbehY4FzSn5MppLnAmkrNCmWSZ4JmgJwrPBF4oPVFy5OjEH3mL5EjRkaATSQ4k2pP4QJITxTsC9xQeabzD/p6EJxyfSLJF4R6BMwbHJDohdMRgj4I9iR+22h0GBwb3GB4I3GOww8ERB8cE7BN0wGgL/R0JdgyuMdiR5ICSHQJrCFYxWCfxFsINjLcIbOJgC+M1BEsYrpJgHfsbGGxgtIqjVRKtYbTBYJWECxDucLyB4QaCJYyXSbghYI7cedxYQm9Do1kcTAGYo2SOoin0FsRfIX+euI8E+Bg6I+TPYjADyRSAceCNQ3eWhMOoOQbeJAomsT9O3CHwJwAMgTtIGiPoDmFzEDVHwJvG4TT2JrEzihujqDECbj9y+sDtx34vdnpBY+j7o6g5iD/2og+jyBl6zVHojCJvHARD3++Gbhd4PeD04uA19N/8ZtdvdnznNXT/EDY6cbMfNPqe++o2O6HbT7zeQ67wvK7nvgbNDmi+Rk9vodML3Tev8Y3z8S1yO8DtJMHn0O0EzWHkdv1mL/AGEehHUSfwuqHfDfxO4L74H1/9j52w+eo1Xv2Pr6HT890X3/0m8F6bjZenD980n77XA14/ag6ixjBqjBNvjKMhicYsmtFwSqIZS2YsmdNHkSFa0HjOwzmLpiRaMrhkaEHRiqE5i2cinqt4IeGcwSmDI5osKFpgPEN4RpIJjucYrlCyRGAl8EKimcSvGv/0Z59+8e2y/X9l7f9y/tHm5a/aaiT4irE5w2OBJxytGVsSNmd0TuGSwQWnM4mnHM45WWq+0GIm9UzahVALyeeCLgRZC3IQ7CD4mrOVZBvNV5LNBV1KtmBkQdiM04Via8ZXhK4p3Qi+lXzB8YrTvZQ7rtaUbRnbcb5lfMP5RvKN4GvB98rshT5IfhBiJ+ROyD2nB85OUh6k2Cu1k2In2I6Rh6B9kexAyZGxjItMyBOXZy4vSh8ZPyt+UjxTKpPiKOVJqrPUV20zY87WnLQ+c33VrbOwV9m+6PZGqe0Pvt6t+uM/Hl+P88+/+0Xvk9paeVb6bPTV6Mq2MmUu1hSpyjWvlLkaczGqMPoq1UXZi7S5soVNr9rk1uZGZZKURpfaFFxWQt1NerNpKUWhVGVNZcxVmdo+1yYtrC6svrXTypgL17fW16VtF8aWaVq1W3Xaupn2PW3dUlu3W2UrvT1/en/+dE9bX1rtW9q+tZ5ra+/G/PH5q1v7U5Xad5t+se17q1W3zM3od53eTXpLbW313ei7MZWStTK1TCtlK2VqbWrJbprXhleG1VLctawkyyWrjHrQqyplKq3q1FTfCeymNqaW+s7VnauKy0qK7zDmStRGFpLVkleC3bWqFK01qTS7KX6TtBbopsS71pWUheJ3I0vNbqm+GVtwVmhRtmShcK14qUSlRClZoUWl+E2Sd8vqlOYSV4rXqc2NyhUtBSkZqr77t6wUrJaqkqrgshKyYLwQ4sJZrngheclwJelV8IzLi2RXSS4E55xeGSkEvz7WC0EujFwZyTgpjMg1KjWbJ8HvJr82/+/fkP/vb5+LyasNM4UuhmQMXCQ6UHQiMKPwxEDGklzRI4cHmmQMZxRnFGUUXxnLOH284jMCzwgc8XeW2TODBxIfGToQtEfoSJIDjo4IZJSccHxA4Q7FWxQdUHBEwQGDIwR7GO8xPGC0gw+abLKF4ICTIwYZBUcMNjDeIbTD8Q6FBwp2BKxhuCPJFoFNArYwWcfRBoVbiJZJPI+jBYxWKFygcInDBXJXyN1gf4vDNYwXSbRC0QpFSxgtknBJogWNZjBY4ngOwTT2Z/C7TMYc+QsULJNoBdESxVPkz0i4gt4iacyhu0BgBqNRHI7jaBaDGQDjIJyCaAL8YeSMgDcCzgQ0pok3jN1R7I4TfwC8YeINoo/DsDmKvHHojKOnYfRhEH0YRo0BaPRBox8+9YHb85ujyBuBYPQIaoDmBDjD0BlETh+4g8gdhP4QBIM46MVeJ/I6vjMIvV7kvkX+KwheI+ctaPSC5iBwX71HhMIZ+M7Ad/q+2/EaPb/RDZudsNEPnGHg9LxmN3A6gdMB3kvsfhM2Xt2nN6fRCdzXwO0Efjfw3gLnNXBfQ68TeS9+4zVsvPlON/BeAuc1cHq+0/W9P/jON82Pnz/+u9enp+91w8Ygbg7iRid4GoLGAHo9GA6TYEbAGIMRjsckmtN4hpIlQQsK5iyckGDGk5UgK4pXjCwZnnE0EWjC0VLQJSdTAmcUrQhcETRDyQzHYxKPcLzmbMHglCdjgcYcTxl64+inv/rhD/96nv79Mf3b1V8M/uo3qZgxvqZ0KfBMwCVFS0Jm7Lss4YLgKccTgaYCzzieCDIVfM7kgrIZoxNOJhwvKdkysmFkxvBSsaWkc0aWkq8l2wm+5Xwp2ULzJaNbRtccbyRdc7oUbC3FmvItFVsudpxvCdlxsX1kNSTfCbZhYsvVnrEdp1vB90ruBTtIceR8T9nJmJPVW0b3gp/Ng/gvD1LsOD1wcuLsJORJqcyYk5BnxU6KHaQ4SpHZ1lm3MmWKVnq26mRkZuxBmTOXG0b6mvSe0+mPvl59ai2NHlI+ZXot1FXr3NjMpBdjLtrmulXo1tXoIlWFYXWqMmuyNL1oc30A5qTKpS6MyZS6puaaisLK3OjCplchr1zdbOvWSgujCqvL1NxTW6ftyrRKbfLU5K301v5Up61C26rVqlq20KZqtUtjvrRbd/tcKnWz5p6mpba5aVXp892mX9LnL89f3doPl2p6s6269VxZezfpe9r+8twuJc85zhm+MnSzrFD4qkShZKlkKXXJdMlVyUXF5bvQd6FrqUshK67uUteKV4rkghaSV0pWSjzQIJUSpaC1EjetKiHeufrC9bswN6lKxW9a3iQvJMsFrSWvpai1KjUrFao1KQQtJas1vxlWK15wkgtaa1YpfFOsEqLkNJesaulC4kqyXIsrZ6UQheaVJJVAlcSVwVVKS8UqLUsjSiNvWlaSl4IVklWSVIJWUpZKlIqXgl8pKRgrlCg0zzktBMk5vUhxFSIXJOfkQmnOSc5JKcRFykzQQtJcsKugZ0muil4kKpWcE/Dr+e/F//nr5P/5D6oe/bblnw27GHLm4MTRWbIjhRlLTgycaJIJfmLkRJIzjU+PscHxEcMTQUcKTxSdMTxhcCDJgaIzwRlFJ5I8FpETSs4kuTJ8huiM0ZlERxicENqh5EDAEYU7GB3i+JgkBwQPSbJP4l0Sb2NwxOhI0AGBMwI7BFYoXiOwweGOgD0Gewj2KNnjeA39HU72KNljsEH+FiV7nGwQWCXhAvprAlYYrEi0ouGKBCviL2C4gsEGhbPEmyN/iYMFCuYofGwMsySYxu4ycRexO0/CKfSnibOMnQ2KlyicQX+GHzK4s4DuGoFZEo1BMImDWexNI2+eRLMEDIE7TrxR7I6RM46dceiMQXOMmsPYG4NoBLxh8DSB3jDyRoEzjp7G4cdJ6EyBOwTNPmj2o2YvdAaBM4HBELpd4PRirwfcftAcR/4w9AbAGwJ3EHg9zx1FwSBye8AZxN4gcjuR8wb9l9DtRe4QuMPY7YTOW+i9BV7Hc4eB3w/cfuT2QqfrPXVCpxO5Pa85CL1e4PZC9839+OY+dYD7Fjk9z+k67lvgffafuoH76jVfo2YXuK9+4y1odoH3Bpwu8Dph8Bp63cDpuY1es/nabLw2P742Pr58aHyvFzU6ceMtaXZib5C4Q+gNk3AEohEMRxj0YTRC0YImcwSmMFpwOOXJmCVThuacTCmaUjSlcMbRhKMpxUtKFgQtGV5RvEBgQZMZgzMCJxSOKZpyMqLJiOOJoFNOpgTMKPxGkZ91f/qLvzsH/2GS5C8/ev3L3xgxIngr2dKQhcQLjmeMTBmecrIQdC7wjOE5JzOGZpzMOF1wNsdkRsmUkhmjC0Y2gq45WQq2VGyl2ErRleQrRneCrxldM7aSYqnFRrGVgiuFNpqvBV8xtqF8RciGsy2jO0YPSh602nJ24HzL8VbQneAHwQ+SbiXbKn3QZi/FjrODFGelj0ptODtoebBqq8RRq7PWe8m2Ah81OxpxUPwoxVmITPKrVQfJd1KdbXqU6qrttWWyljoqcdZmo8WgpQZvvxn96TD8T9V8O17+4KtMmkKllW1fjc2subbSizWZMZlOC9Mutb1qnWt5EeyaqrPVZ2sz07rY9GpNkdrcmtKaizHX1OapvrV01UrLVqtMH3AkW7XTomVzqwujbqmtbFpoU7VaRZpm2pbpp1vr+fbpU91u359tlZq6Ze9GfzH6nqZXKSqj78bcdXoz7VLaUugvred3m96trawtjL1KlQtVK1NrU0iRc14xXglRanURrLK8tCwz8mrUidPSmtraWsmak5riO6M3St85v3FRC11xWUt2M7TSvDaykqyW9FvNa0Eryd41v0laKXo38i55hUlNecl5beQDYVspXkleSXHTplSyNLLUvNT8ZlWlZalEZXmlWSFooVil+bepfBf0LvndstryUvGCs1qzMuW5pLUUuaSlIrWkJceVJlWLlBIXjNy0LB6XFIXklRYFp5UQBec5Jw/8eC7olbNcy1zSnJFai1yKi+Sl4pVgV4ovFOXyoViQSosrZxdKLoxeOcskzQTJBM4En+Lot7Pf03/+k/d/vjV/nP/2q3iv6VGSM0eZoJmkZ44vEl8kPgty4uzESIbREYM9A3sSHyg8oCTj5ECSA07OGB5wtMPxFkYnBE8JOCVxRuCZJGcCzhSeCT5BeEzAEYbHJDojeMD4xPARJweY7CHcIrBG4QqCPYSHBO7i5ADRHsI9Tg4EbHG0eribcLDF0RIEWxAfIDqi6ID8DQy2MNrjaIf8HU32LNphfwfDLYrWMFqjaIPBioAlCRfIX+Bwg8J17K6Rv0DuArrLxFsm/iL2J5EzS9x14q1jZxE58zheoHgau/OkOY+dBXpgB6MpDBY4WEJ/lfiT2J0k3gS409iZQm+SeOPEm+JglvgT4EygM469cehNIncKvYexahI1+96HUewOE28I/FHoTgJ3EQXzOBiDYBB7/cQZxsEI+IPI6cfNHnB6kdsHbi90BoHX85xe6I4ifxT44ygcRsEwdEex14+9LnBfQeMtab6CZids9iOnD5qd0O1GYdf3h6Hfi/xu5HaDRi90Ol7jzWv2Ar/n+/0w6kXeW/D06n/oB81B6HS8Rs9z31zv1Xe6QWMQNd/8p9eg0QkaPf9jz2+8BE/fBB9fgsY3zadu4PV8p9No9BrNfqPRbzqdhvv65HxvHDb7sdONnVESDeJwAIMB9Lux1wPeIAlGMJrDeAbBDIZzEk4ZnEoyYckUxzOaTGgy53jB0FKgGU9mNFngZEXQipIZxSMEhgiMCRyRaAiDCY5HGAxQOKJ4xvmcoSkHAxGPCPrckr8Y/OpHf38y/+3y/f94+Pr3P/6lwQvDl5rMFZ4zshF8ycmUw4lAS46WDC8ZXUm6kHTOyUbyNYYbTucYzRCac7LgaCnwWvKlEkvFlhKvOd9yuaBkwcle6o2QS8mXgq4kmQuy4HzD+U7wDecbJuaYrBndc7blZM3pVoqDlAfBdoJsCN5zvpd0J/lOiAOXJ84Pgu+VPGp9NPqU2pPRR6OORh4lPXOWKX1Q8qjFyfCTFjvGz1JdjT1rdVLqJPXZqJPiF60zq89GHZTa6zT71S+X3x4H//IfR//9b36/Gb1+/9NeykyZRw1GrnVuWled5lplil+tvmiVa5WnaW7t1ZhL2rq20qLdyp+f85a9Pdu61arS58Laq0nztF2k6c3K0uryuV08t6tnW7VM1bJ5qovndt5KL0pdjS3bX5U2rVN7e36+tdv3Vqtut2tjv6TpLbWltbfUfmmZe2qvSpfKlITVkt+MuXJeSFlqU0lx17Iw5qJ0LnilRKlULngpeaVkSVnFeaH0ReqcyZLzQstSq1LJXIjKqErym2RfFKsYqQV/V+bG1V2pSrCH5fSWmlKKguOa43fBSk5rKd6VqDkpBa4VrwW7K1EKVkt+U7KW/Pa4ffiOBK81LyQrhKi1qDQtFS+VKDW9GVZyXHBaKvmuZM1wpUSZytzISuubVoWk1werQ7BC0ULigqNKsFLgUqGKk0rwgtOck4zjq6SlZIWkV8pyynJGayULznJOr5xepThxcmG4Eqzg5MrZifEzF1fOrwxdObwQdGHkKlDB8ZWSC6UXiq+CngU5c5wJnAm2RMEfxr/F//zXH/73F/k3m199RQ+KHhi+SH4W+EiTPQVniXNOzwwfGTkLlnG0J9GegiONTyTOCDpT/JgcZ4zOBJ5pckYgg3GGkgzDXRLtMDiQZE/QFsVHBE4YnFCcEXhC8RHjI0U7HB8R2kO4IeEK+2sMNgncxskuSTZxvI/hNgq3MNjAYAncDfI30NvCYJNEqzjeQrhH8Tbx1rG/QfEexkcYbyDYIG+H3AOO9yjeJI927nCF4iWK5tBdomAJoxWMVjBYI2+N/TUKlrG7hP4cBQsUrIC3ir0FDOYQLFG0SPwF9OdxsETBPHHnibeA4Qz4k7A5j51J4k5jb574k9iZIn+cuCPQfGQvxsAbJ84s8aaRNwHBIGxOoTeKn/rgwzByBsDtx81B4o7icOB7A68xCppdr9kLG4PowyhqjiN3GLr90BuG3sh3xoE7DN1+4PUCfxiFQ98b+f4IhF3g90J3GDkD4PWA9xZ+6CQfOonTDf2O13jzPvYC/9XzO4HfB/5b7L8EzW7Y7PvNbtB4cT4MomAYgV4U9mL3Lfr4GjndyBuEbsf52Gk+dT2357mDwO2E7qv/1HE/vDkfe67T89xu6L36jVfP+dxovDiNjtd8fXp6e2r2Gk6/6fWaTtf5+L0ZcPtRowucQRQOomAIvEHc7EK3G3vDBIxiMIPhBAZTFE1xOGNwQpMZTRYELhheMLhk8YKESxLOaTTl8ZwkS4oXGM0onDA4YnCE4zEMJjia0nhG4xmOJyieUTSnYMkeYgmeUf5XKf/J+ptPf3eW/5D/4NvFn//66z/wZCHJQpIlpzvO1gRNGBxzPGFwwelaiCXFC44WEi8EWVG8U2LN6YbRraILRWecLihfCrFSbMEeA0OsOV1JuhZszclK0qViS/X4jloLshZ4xelWqjVna4q3jKwJWlL4GBhHQbeC7ITYc7UTciPEXqlM24tUZylOSp20Omh1MPps7NXYi+IXzTMlL9pk+jFFZGbMUaqz1hfbOml7ECKT/2ql1fYgxJ6Ro2brVmv1lz/t/+bnv/7Vj775cbsv+UGJixUXqzOlz4IVVhWtdmHbpbVFqsu2ya0srSqszLWuWs+XtJWltmjb3Opcy6sipVGFblXa5trkrXaetkqjr0YXz+3yq+e61Xpvt+uWqYy+f/Wpem6X6XPd+rpI24W1N6tvqa6MqJS4ankVMuey0rowukxNYWQuZUZFIcxN2ZuUlVK5VletCmkKzmslK2sKqyrDa8VLrWptbkqVShRSF1LVRpdalkLepMwZLTivhaqELrmslSgFq6SopKqELJmsmK45u0lWcl4KVUldG11LcZe05rgWrGCsFuImxU3zSrKCsUrJktNKkFKQWrKb4pXiuWSlfiS0Za1kwXnOWSlIIdAjdH2XvBakEqwUsuIip+wq9VWrwojSiFLLq5QXrQrNK8VKTQqRlAzXgtWSVZzmnJVKFIIVghSKXgW5cnwVNOf0SkjOacn4leAroxfOLoJmAmY0zim6YpQRcuL8zOUe4zPDF0GujFwFufLkSuOckYzSM6OZoJlEFw5PNLlwdsTR229+IP/p23/zf9/F3xV//mfiIGDG+UXgM4cP6ngmSUZRxtCBwZOkJ0mOPDmy+MxgxtCJ4ANO9jA64PBI4jNGZxpfSJzBKMPJmaE9SQ4U7kmyI3CLwRZHR5qcMDwTdMbJCcFtEm1hcMDgiJMdCo803sNol4BNAnYYHig5wHgL/E3sbZC/it0t9LfQ26Ngj8EWJlsEt0m0A/4+CXYQ7FCyi/1NHKwSf4vCLQx3MFgnzo7428TbJOEahQv4Xfn2CsdLGC2Bv0bBhoTLxJtBb07CJQo2SbhMojkEcxjNk2CWeDPoz5KH+u3Nk2CRBPM4mCXhNPFHiTsMGtPImcbNCXAnkTeO3FHoTUAwTYIxcKagOY/9SRIOgfvYOYawMYRuH3znfeoDtxs4Pb85Cp1e4AxidwA+DMIP47Ax8t2B540CfxaG8yCcBsHA8/qhP0LxEESjKOwBvwv8YeSOguYgfPRYNDpxoxN7ncDphk4/cnqu/+q6HeB1Y78DvG7s9oE7iv1B6HS8p67vdj3v1XE6gfMaNl98/zUMOp7bd52e0+w5Tq/Z6LmNF7fxufmx63zouo2e7/XDoOO7L67z0mi+PjU/Nz++Nj++NZ9enp46Tee12XxrPr01/u33hsHHYdIcQH8QhqMkGgJ3mDR7yOlAb5jE4ziZwHCMggkGEwwmPJmweEKSGUFzhucUzgiYs2jGghkHU46mDE0pmhG0xPGSwrXAS5rMcTwmYETBlMQLAqconpBowqIJi6YUzDlZCj6S/Offtz/Ph3/238vWf7v8+Nv5T37+9YvGC4GXAi05nHM8YWQi2JjjqaBLLtZCLBheCDgXcMbpTNAZRVvBtpLMJZ1JMSd8RslCspXkS04WFK8ZXQu6lnQt8FrSuaRzydac7wXbsGTD8E6qjZAbybaK/v88vVmTa8mVncnfpa7MGwDOPPi4t7ufg4ibJItkqTgUWRNF3huBeZ7nMyNupqaWtdStZhmrSqpSD2Zt6r/VD0j1I2AwA/Di+2xfa33roOAIuANxMuqik7OCnYKdUnupDqAPWu+1OilzRn1FlSlz08nZmINRpzS5GVOnpnxOj0Zf0+Rmkvz5JXvpXhNzS5L8pVt+/OaadrM0zZW+GH3omrWBybP63W/+9NPv/mz8l79afPOjrVJ7JW+JqpIkT5Py40vx/HIzaZ4m9TfPxcfnsvvcfPxYffOxeH4ukqTuJs2LrhJdmPRmkvzlY/Xy8cvzy3v3pTC66iZVt1sn6f2lW3/TrV6em4/fND/8Uf2jH95/+MN7+vKept++dGujm9RUiclAFzotk7RK0kqpe6Lvifr+1j41dZI22tQaq0QVRlcmqZWutK676btJmyStut0yTe9JUgCvNW+6UHWhTrBC2ST6bpIaVaVkqU2hkiYx9xTuCb4npgJZoSpBN6pbclkpXmuolbmjbhDuWjWo3hXeNXwxpgJdK1NpXWmslXhX8F2afEn03ai70V9SfU+gVnhPzN3AXfNGs/cEahRqwmYfAAAgAElEQVR1ArV5LBmmScw9NZWGSsl7gnUKhZKlVrWS71o2GmrABlQNplJpqUxtsE5kmahCmQKhRN5oeTfibnjFWQX8rmQNmGt1U6JSvFZQGyyUzEEUCJUShWSFELkQhWSlFoXBQstS0QJICawEyBGuwG+S3lBcQVxB5hoKw0vFCmCF5DnIR31ppkTOSYYiU/rKyduP6E//+P7V//kd/Lf/+Seff7pSQW70VdOLYmfgN+Q3yQoUuRI3JS5aXBS/Ir0gOQE9Az+DOAt+ofTMgouMMhRXEZ1peGXkTKMDj85Ar5JdOD2z+MLjMw+vjF0Fv0l+4eTG4gsNzyw8y/iKfP+96B2daXBi4YFHFxAnFp6of+LRgfs76u9JvCfhngQHGh1IvGN0T+ILCS/E30XegdEdsffU2bJww8MdcffEP7Bgz9xj7J5osOfBTgQrGq6pt6X+No62cbBn4Y4Ha+qvWbyk4Zq5Gxosabik4ZqEaxqsqLfmj0K9YB55K+JviLOMvQUJ5sQbh+15aK8id06sJXGXkTsPnVlkzyNnSb1Z7MwjexG748AZR/Y0tBaxPY2tUdwZE2cS+hPfHYXWOHbGgTv27BnxZ8wfR/YssKeeNQ7cEQkmcTANvEUYLMNwHgST2O/Hdj+wB4EzCL1JHCxifxG4k8DrR/6AeMPIHwbhKPCHoTMMnZHvj6JgEFmj0Bt49iCw+oE1DNyxbw98u+faA8fp2c6bY/c958113yx7YDsDy+pbVs+yXjutntPqOVbP6ry2vx567Ten1XOtT1b7s2t9tjtvVufVan/ufOjZrZ7VfrOsz532m915bT39YOa15rE7if1p4I+ioB85Q2oPmTUk7pRE8zheUDIjwZwGMxZOZDRXZA5kIekSyFrRFdClimeaLBRbingJdKnY8hHXQLZX/KjECvlExHNgC05mLJ4JMpXxDOMpsinQKZKF4Qst35D/1c+/+atvF/qPmf5j+ZMv85/8uX4Df6fZyvCZ4iuAKfDZ9/KJWKFaK7FWdKPIRos5sAWwjRI7hA3iVqmNFAvgSw1bo7Yo1xo2GncKdxq3AHtQW4A9qgPKkxZHLTcIR9M9odkbtTGwVbgH3KPca73XyVGZHeAG5A7hgHhAOCk8Ih4ArsZcdXpNni+pPj6rQ1dfUn01cE3UQamD0Zc0uSZJ+bGbpbp8eb6lSdZNb0n6PWAKzeLjy+Dzb2b/5jL5v//T7B+/newH8x/+KDPPTbdbfUzLJMmVLpPuzbxcVbfqdvPUZEmam6RMTfGc5kladV/q55fyJa1e0tyo8lmXL936+RGD+FinL2WaVs/P7998c//mpezqppsU3bTsdos0qbv/Q1FITI5QIpQgM4SrghtgLjBj8oGPbTTWqSqNrpVuAHLBGqMr8+jcxiaVdcIrY4okqdJupZNa6Xejv+3qe6oqo5pE3xNVG6we9lMjG42VUoXilaElsgrxsVg0KmlUUisskd8Nvmv9nTJfFDaIjdLvRtXIGxQNYq1NqaDR0CioUTdoGsR3oyrEGmUF5K5YjeKeyEazuxHfdpNGqUbJd+Dfovhi9HuimhTrVH55hnsX61RVXVW/qLoLleIVsHelv1WmFlgIqJW+G1MpqLQqtSqUrJSslaiANcjfUVTAC2Al8kJDrnipWC5ILmkJ4iFIFCByKUoJheAF0FyxwkCV6AJlIXmtoEQsjc60LJHlwCqtMiluguRAL4JcOC0k5IJlMr4BzVEUIHOFN6VylH3p/Sabu//0rfP//IeXcvyvTHB91FoYfVXyKkgmWaUhR34DlimWKXYFchLRFemRx0fJzohXCRdKLiy8KXoW8Ymzi5QnQR5k8qsgF8ozzm40yGiQMXpl5CzIBemJ+1cZXh/2WU5PjB4pObL4xPwjc0/CPzL/TP0zDU+M7mm0o+GeRrvY30bunvg7Gu0l37B4FwcH4u+ovyN0R/w9cx5iwyZ2N4F/YvGBBPs42LPowMO9CLY82rFgT/1t7B9ouGfxlsVrEqwp2ZB4G3vr2F1G7ioOloG9ib01CVckXEbBivjL2F5GnU3kLCJnGjkzai8iaxk4y8idEWvBnSV158SehO1paE2CziS0pkF7Hjmz2B8G1jSyZlFnFlujqD2O7GnkT/wHTsqZxv4ktKexO6PuNHZGoTuK/CmLZpz0A3sUuvM4nJFwEvjj0B1GnVHUHsfeKAqmUTiL/InnTIMHO8QeBdbY8ye+OwqsYdju+e03z+o5rZHj9h3nk916dTs9x+7bnU+dp09W69XufLLbb641Cpyh2x451sixR64zsO1Xy/rsWK9O+9W23yyr77TenA+v9tdvduvNevq99dVnv/UWWK9O55P14c1pvVrtz+3Op3bnc7vz+tT+wTJyp5E/joJp4I0ib0CdPrEHkTuNwyWNFnEwjf0FDTY8XrFoQv0pj2YsXgi6RrZVdI1kqaIF0pUWCyBLpGtFNkj2im8132p+MHKtxJyTFfIZj2c8ngky5fFMkBmnEx5NMRxDPJF0pNirYb/6zY9//GVp/pA//0P+k/ztX/4pjI1cGVhouQY5U3yFfA18KfkaxUKSlaIrxTdabgysNKwVbJTcKtybZG/USsM2UTsFRwU7AzuNB4SNfOQHxV7CXqotyI1mGyXXAHvAM+IhURsUe4CTwrNWR6P36cNQmxy13iu1N+qo8WzUI1NyTvTZ6Es3vXbV5Vkdn5NrmuTd5JqYi0kuaff6/HztppnRZWKKbvfWTS9GZ2n3ljyfE7NLu4fp2/IPTe8fv/387f7z3/5k8o3aJekNTW6SWzfN0zQHLEBlOs31Q8AwmdaFSZvn5/K523z8eH/52Ly8FB8/Ft3n948vzYvJUFYaKwV3nTTmuTIvpU5zxEJhqU2l0lzrQmGtVZXoUstaYQGQCVEA3IS4SZ4hlkqVgKXEArEyulaySXStdKN0bWStxd2YRukGVYGyAN5oeE9NpVWV6NroRiV3Ze4KG6PviXpQLt6f08dF07vR33a772lSaV5r9m7UXZtaPyaTek/TSukKVaP0Xak7yncl31G8I9QKKxQV8AZlA/KLEt9qXiuolKoR71LcFdwN3rV4V+w7Lb7VeDf43lWN1l9M8iVRjZLvKL5TWCssQbwnqkmhSaExukK4J+LelXUXaw2loLXCd20agApkLmiNskJZAi+0rFNTKl2AvCusBasfTRLAS+AVYI2q0fAlkZViFfBG8oqzXEIBqgFVSlYpViApFL8Bz6QsQZZAC6CFEjclCg2FkqWCHGQOtFDsiuyieIlYMVojqRQrgJbAr8CvKDIUG+b/9q9/9vEfv/sX/1Qnf2x+8Ytko8JMY4ZwFfGVxxce50Bvkl+AX4BkQDKkZx7eIL6I6MTDq+Jn5EcW3kR84fGJRWcpDowdWJxJdubRnvnXB8ZckEw8Qt3RkYcnER65d2DuiUcXTs5xeIqjEyUn8T8GBvdO1Lkw90yDM42vUpwEOYjowLwT9S482FFvI6KtiLckOFDvIPw9JQcSnVmw5/6W+oc43gfhMQpPcbAn0Z6E29jeEGvD3S0LttRbx/YmcrffCxXBhpIdYVsSbqm3I8GBxBsSbEiwCJ1l5KyIu4zsVWytws4ytuexPX9Qaf3OMnBngb0g9iSyJpE9J+4idhexO/Y7k9BeEmfmdWa+MwmsWWTNo86COOO4PQqtSeD1fWfM/BF1hpE1ijsjYo+IM4ycQewNiT8jwSL0B741DKxx6I3iYBz749CaRNaUONP4IW+4E9+eBNbEt/p2a+i3+36r57T7na8H1p8M3D/pua2eZw3cDyPHGrjuq9N586yh5w1s683pvLqdT077zeuMQm/gWCOnM/atvtse2J1Rx+q3O33X6nmdT07nk20NPLfntvt+p+dafbv9Zv2Lz+6ffHJbb77d8ztvXvvN6bxZnU+d9u8+tHpt6wdT15pEfj/whoE7it23yO5FzijyJpG/oMGCunPuLUW8ZPGKxysWrQRdCr4SbIt8i2QD8RbZWtKlJHMkS6QbJDukJ5A7yTbAtlqupdiA2GgxEfFM0AWwuSALThaELDmZiWgiyBTECOgE+e8T9Yvf/fLP/v1e/+P1499f/uz0+hffmCHK+bOZISxBroEvJFsjbBRfIV1quVS4RblN1DZRx26yN7BXuJKwBFxqXKLYIewlnI05Ktij3GpcazgadQC5E7BXeq/xpOAI4iTlReEpwaNWJzRnpS9anQweEnXQcES4mOSkzambnLr6mOApNceueRRmnFJzSfXJyEuaXNMkS5OLxixNb93u9eX51n2+JN0s6d60ydPnmzFno8/a7IRcpWr55x/HP00+f2MGz7jRLH95yZ5fijQtjKmT5yrp1iZpTFqapDJpnSRloopEN+lzk3QrY+o0KRNVPyf1y0uh0xx0huohKuQANcpKqgrTUqclYolYaVNCUj9iblqVKVYGa4WN1jVCrc0jS1wq9VgdyoeH53u7KjZKvSdpk6omwRpVJfQd1ZekW6mHBVaWIEolCxQlwiOGdk+gVrIxqtTYGFUrrLWuta5A1Qh3jXcD35tiU1WlWBlojKpRl/L7qVOhuGv+rugXEHeFdy3vSt4lfAH4TvHvDK81rw2/K/4O0KC6K2iQvCv2ncZvlWlQ1QoLIWuQDdC7ggaglvKudQWiVvJuoNFQa3NHvANrlKjVQ4QQFUKNqgJZaywlrxFKEBmPC2CVwhJ0zqGWWEuZcVIgLxVUICshaykrwRvFamCN5A3nNeOVUiViDbIWtBRRCXGlRQG8AFEiz75HwLIMWKGgVPBA/tUp5IYXqSxSWYAoGC0FKZBlMi6QZ8ivWty0vEnylpJf//vz03+p+f/17/509bc9DDMDuRa5IjcRXliYCXoW7CT5WdKriDMRX2mUCZpJduHRWYZHGR+Yd5PRhZObpBfBrlLcpDgzcmT+CcIrj288vghyEuwk45OIriI683DPvQPzTiw48/AY+2caXTm5iOjywEZR/0zdK/MOxD/R+CLZRdIDjY4sugp25tE+traxvRfBnvtH7h+4e3g4dFl8pP6Bh1cpzpQcovBEwl3sH2L3TL1tbG2FvRXelnlb5u1ptInDDQnWxN+QYBF5axauubeh3jYKd4ysSLCInSV1lrG1ju1t7K6/lyvsRewsovYisJYkmEfuPLQWsTuLnHnkrog/D+1J0H5MiGVkL3xvHnjL2FvG9iKyJlFnEtrTyB9F/oh6PWIPiDtm3pDYY+pMQmceuNPYHUbWKOiMI2fgdb5HS0XOKLImsT0N3IlvTTxraHVGnjX02n2n1bNbr87TZ6/ze8caBm7Pbg29ztC1em771f3Qc9t9p9P3OoPAGQZO3+m8OVYvcN5Cq+e0Bnanb3V6tvVqPfW9Tt/qDNudcccZ2u7AtXqB9ea7fdftedar23r1rJ7VHtlPA+fDm/30anc+261Xr/PqWq92582xP7fbn1utH0w9Zxg92LleP7DfQqdPvDHxxsSZUXtCrAl15zxeCjLn0YIGCxouWLThZCfJBqKNiDeCrSRdIFlCvFZsjWwFdKdxp+Ua+SbBrVZrJZdAJyyYC7JAtgS65mwt2JLTxUMO0bBAMZVsiOLTx/Q3k7/52R9O+h+uP/y77Mfrf/WLZ1hoswG9R7VDMQO6AL4EulZ8Y3Br9AFhrcRSia2Cg8KjVltUa8QFqqXCNYot4MWkp0RvDd+muE/NXuMWxU6rvU6O2pxQHFGcFF6MORs8p+aUvhzRnBSeDVwSOHfhZOCk4GL02ZhzNzkl+mL0OX0+P3ePqd4n+thNz2lyMfrR53pLzM3oc2qyH368PT8fkpdz9+X2kp66epbK8V/86PPnn/cGv9l++s3qJx8vaVI8P1cfP5YvH+uP31Qv3+TdNE91niSlNoVJc93NlS5VUiqTK7w9gl2gc8RC60zhFWUGsgC8cl4iVia5IWaItYJSyFxABlAYVWr13k1LhYWCOjFVqnMlMqVKo2oDFWIFqtTqZkSVYA2qkpADzRXLlayNarTIQeSoGq0azRstG9C10HdMK9AVQKOw0lgYzFGWCKXWldYVygrEY11oHoc1YAmiBvii9V2pWqm6C03KGy3rrq413lHUQtaANei71A1Ao0WJtJL8jvCuZaNFJUQl4F3BXfHGiC9afFHy28Q0WtUg7prVijQg7wLvAr7V+q6xUfwO5C6hkfiO6o7wbuA9gfdEfFHirmSNogF+B6gfGrgRXxJdKyykLJWuEAoQBcoKoEZZaygQMyEagBp0rbFUogBdK3w3UElaClJJUvK45HEt2F3KQvJKi1KxWrIaWI2sVrJCWSItZFQBLZBWmpfASxAF8FywXLDCwAnZVdFck0xGleIFskyyG/JMQQZ41nBUIke558Hv+796+T/+feefv33+D5dffKPPip01yQ3LZJiJ8CLIFcRV0quMLiwqBM04PVN6E/wqSK7EBdiJBpmMzjK68OhEwhunV0FPPDyL8CLDC4luLDpxsuPiwOiZRRcanB/l2zw6i+ggwhOLLiw+s+DCgnMcnhg9SXZiwYk9YtjxnoYnFl54eBbxUZAdCw7MvXD/yN2D8HfM21FvR70tC/bUv1LvyP0DD08sPtB4FwcnEe5j+xg5h8jdkc6WO1vu7liwjcNNFOziaEPiVeyvibeO3VVkryNnFTo7GqyIt6DOmntr6m5jbxN62zjcRM4msh9H/zxyFrE7C+1F7C5jZ0nsRWwtYnsWdRbEnsfWLOqsqDsPnWngLYk/D9uz4MPEb41DexjYo8gZU2tM3HEcTCJvHHbmsTX1OiPXGlNnzO0pccaRPQztSWTPg9YksPphZxC1p4E98eyB5w69YBA4A7czcq2B33nzrJ7n/t7tfHKtN9d686yea705nV5ov/rtkdsZedYwsF7dp0+drz53Wp/tzme/3XOf3lpf9R/XU1an7zp9xxrY7b5l91pez2r3/ad+4PQ9e+i2++6Hz+5Tz7HGtjW0Wn3rw8hxeq7d8zpvTuvVbr9a1mvH/vT04QejwB3GzojYk//xN0axO469cWTPYmtGrHHsLGiw4uGCB3PiLoi7JO6a+Gvir0W0EMGSRwsZL5GuOV0BXSg6V3Su6FrTJcRr/TC5ihWIheRLiOcQLpGuBV8KupB0hXwh6RLFEtkCyAL5xMBffIM/P3z+yX+t9D+VP/zj9Werv/nti5p11UaJHbJNwlbIVpytJNkotlHsqOVWw0rDSuMCYavVTsNOiY022yTZajgkcO6qvRE7RXdGbFNcpXKbyp2GHaqd1juUB4QH5+Oo5TGBg1YXk1yMzp5N1k2uqTkaPBq4JHgxSfbcPSf6rPBqTPbcvTwn55f09Px87r5cuun1Y3J+Nlm3e9PpNe2e0+Ta7V4/fnP78Y+O36STn738bv7btz80w//+v47+63fjxeviJ9+cU/P4oiLp3lBfTXJN0rPSJ8SzUmetz6gz1DmaTOsL4BkgU/qm1FWrq9GZSa6AVykfAOpSYYZwU+KmSKl5g1hJKECWRuUaK61KhSXKRqsaVY2YK1kYKAwUyuTaZEbnRlaa11KWQtbIKoxLxQujS4OFVrkyFepaQfVAWeBzLdOCQQNQK1UaXRhVJrpSpjZppXQpea34e1c3iam0aQDvIGoUjdYN6gbw3ZhKQ6PVXSfvSfddqW8NVgiN1nelv1XmO60bjQXyJlH3R1OTghqhAqwVNEo0Gu4aSslLFHUqmq6oElYlrFHyWyW/AL+jaIyulKxE3KCopCiFqEA0SjZKNEi/SPIFRSlYLdhdigZEBbxWoklErXmloJBQKV4oWmpRa1UD1ACFFBXwise1lBWKQsalhEpDibSUtEJWqKjWtFK0kFEtH2/yCkUFopSsEHHOaY48g7jgYS2iXJBC8VKJQolMkEKwQohc6dyYTIsqYaWKSohLYBmQC5ALsivIm1FnkFeEDHgfo1/+643/z/86+sfmm92nV80yjDPNrzK+yuCKUaF4odiN+wXEmYhzYA8MVMbjAsRVsCuLs0d9t4guPMwkubLwzMMTD088upD4EIdHwXaCnxm/cXph4ZF6RxJeaXyRdC+iI4sunJxocIP4TPwTDU5Ajzw6Mv/A/QMPD8zfU+/E45OIdiLYcH/LvT33Tzw4MP8ovAP3jiw80OBA7ENkbam7Ie6ehQcW7mP3QL0jd0/M3cX2lrhbFmx5uCTOMrbW1N4QZxv568BbR96KOIvIWhN/EbnLyF5RZ0mtBWkvY3sduavAXYb+MvA31F7EH+ZhexG788iZRfaSeIvYmYfWkriL2J7F1iy2p5E1i+1Z3JlHnVnkzGJ7Se151J5FnTlxR5E9otaUtmexNYu8eWjPwvY07swiexIHg9Aax/aculNiT4k3Cu1x0Jr4nXFgDYPO0G+P/c4kcCaBP/Ye1qzOyH3q262+Y70FzptvDdzOm9d58+yeZ/dcq+e0B3arb7cGvtVzW333Q8/tfLLan51Oz30a+52h0x4HzigK32xr4LQHzlc968ObZfe8Ts/9MPCdvmsNvdbEa/edVt+zR25nYD29dj70HKfvWm/W1wPnq5791Wv7qd+x3lqdH0y89sj5MAlaI//DJO6MwvbA7wwiZxi7k9geRfaI+FMSzGJ3Sr0pdWfUXlJnRbwVjxeCziVZSbJGtpR8ydkK+EKxmSILjJYyXEK8QD6DaKnlSuNCi4ViC83mms4km3GylGwBbMKiqSBzoAtFl4pONe+l8s9/bH6aDfHvzsHfHX/8v51+9vrzX3fFNFVrLZaarhXfIqyR7xK50WJrYJvgWsHGqIXGpVFrJXdG7hK9UWqfql3C1gnZGnZAfkrVTsM2kYdndTbqrPXWqL1WZ61PgAeAs4Froo+oj1qdNJ4TdTb6rOBo1CFRl9Tc0pfrc/fSNbdU593k9tw9P3cvz91Tmlxfni9dc33Wt4/JJUky8/Gadh+i9+U53Tzr7Z/96LCfTP/hX//tP373t98d/vKvfvLZyH2irqm6pfqs4QwyUyozyc2kN53cFOYmyRJz0aowSa7VDeH7Og3ETIm8qzKNFwmZNlWSVBpz4JWGXMMNeaZYgbwCLAFzgEyLwkCuVKnNPTWVkqWQDZoCoNJw7+oqMUWiMyNLzQtJa4QKRMajBkWtZKZlkehCYQGYgylAFxIKCe8mbVRaoXkU/pQaCg2VgkZjrdU9SUoQDfJa0UzGlcYKoVG8Bl5rVQJWwEvF61QVRpVKNTqppXpXWCtZG2yMetfqrqEAUT8QgcbUWpdKNlrUWtYo3pWsJH9PdIVYKSiNrBJWGt50sdZYg7yDrCT/XoQAVgIpgJUgC8Er4BXQd0XvSBqUDWDDxTuwRpBS0EZBrViFtAZWA72jqLUokZVAG8lqySsQteQlJxVCqXgu4kLwAmkJcSlpCSzHqFK01qwAWoEsGC0ZrUDkgpfASmCF5CWIQtJKkoKEBSOl4LmklWYZskyygvMcIAOZIy80LRTNgebIcuA5ykzxG9KrIDfOLpxlKLdx+Dd/+aMf/7F++ocq+cf3n/zVz5Y8fgQsrkCuil4lzZBcuZ/JKBNBjuQkyEXSXLILJVcprpJcRHRDmiO98uAmowuPH8PjTIOrIBfBToJeWHwl8Y1FFxacJbkweqP0TMmRkhOPjzw+8/DCwzP19tTb0ODAghP399w/iGhHvSMLDyTaRt6OeVvqHnl0EPFRxEceHXlwZN6V+zfuX5l3iB6s2eDA4zMPd5GzJv6We1ti74i9pf4m9pehs4ytDXO2wtkwaxs768DehPYmdlaRsybhkoSLyF4SZxFb87C9it116G5JtCLxzHdWxF4ze0W9GfGXLFzSYB55q9hbBPYqdpeRO4ucWexMQmsWuwvqLKg1iaxp7M6IN4ucOXGXNBhHzji2psGHSdAah840tKbEGgStcWhPArdvd4auNfJbE/9p6LXGgT3y2kP3aexZY98a+u1paE3d9thqzV1n7NijwBo4Hwb209BuD2O3H1gD5+nNbb26nTe3M3A7ffup53zoOa3hAyLitN/s1usD/vH9B1oDpzX0nL5tDZz2m//h1XvqB+6r1+lZH3od69Wx3pyngfV1326/OZ2h8zR02j278+Z0BnZ74HwYek9v1oee1RnYzlur/YOF3545T1P7aR7Yo7A1YfZa05lmr6E7jL0xDYbEn9BwzqIpD6cimDFnxuyFDKeSTDlZSroCsga+AdigXCm+SthKk60kW0mWwOYo5shmIGbApxivjFxpWKUw02Im+VKKmaATzmYgppJNgSwUmydykaqRMb/85Y9+XI26f3eTf7j85H85/uLTL3+byGWiNwY3Gjca1wa2qV4pWBnYmgc2CteJ2aTpxuhdYk6pOabJIU0Oz3r7LI4v+vacnhK9U7BScp3I07M5GnXo6lNqLkpdUZ2VPik8a3PC9GzMyeA5UUeNR5B7LfcGT6gvuns0+pTgSYuTlsfU7JLkqMxJwVHDSePRwE6Jo1EXnV6SNHt+Piq9S9QyhdWPu5Of//jt1z/97Z89f0roCkVukpsxZ633II8KLwoyjXlicmMypW4oc62uCDcDudF5goXBUplKYa1kiSzXvNJYqoduISuFhZJ1IguUucIMoUDIATNUN60yJW8grlIWqEolag0lyFLIUqoSVKGg0OrBu660LBErrQrkJcoKVWOSXEOusVLYaHjsMSXIAniFolRYKJWhLCQrUTSJqpVoNLsbaDQ2AJUUteK1ZrWBOsFHLroEmUtZKZlr3ryY3GBhVK11o81dY614pUWTqnuKtRGlkrUxNeL9Ecsw2GhWK3HX8l2JRvB3re8mqY2ptC6Rl8AqhZXCEqCUWAGWktcgGi0rpAWQh3ZdSloDfde8eWQ7BLwLeAd2B14LXkpRClZL2kB8B1JLXnBWAS1lWENcI61Q1CALznKQhRIVilLIQpIKaC1pDaxCViCrlCgEL5isuag4rR5lRMgr5DkjOeeF4BXISopa8JzSGyNXQfh/S98AACAASURBVK5Ab5LmIi4kyUScSZIDLYCXCotE30BkQpYIJcaFIIUUhRRFonNQYxH95faT+ed/4/7Td8//7vDzj/LA6VWKi+RXhWfJLpKcRHgWYaFIDuQq+VnKDORN8IvkZ+AXSS+S3IBkEJ1FdBb0wsIL9S/Mu8jHyyjnYc5IxsiVs4uUZ8aujF4puRByk/zE4xMPj8Q7sWjPwg31D8Q7sWDHgr0kex4emX8i4YH4e+qdRHQm8Z5GZ0GPNDrR6MzCE/Mu3L3x4BSHqzja0fjE4xMLt8RbsXgn4j3z98zZc3/Hgh1xd9TdUmfPgh2NNlGwjcN95G8Cex05qzhcRdEi8hext6Lumjjr2FuF3joO1yxahM4i9Nc0WlF/wfw5DeaxvyDBKvI2obuN/U3sPUq/Z7G7oMGS+QvqTiN7HDnTyB057aHbmYbe2LcnQWdkfz3yW8PQHvitQdB6c55GnjNy7GGnM/HcSWgtos7Y/TB0WmOvPfKfBm5r7Dnz0B37T0P/aeA+DR9xCs8deu1p0JmG9iC0en5r4D713fYosAd+u+c9Df3OMLDe7A89qzX23IFj9azWwLN7vtNz7Ten07c7A7vT73RGlj10rN87H179Ti9wf++236x2r2O9uc5nu91rP/Ws9pvXHjgfep2nnm31nc7Qao/sTq/z1Les13anZzt9x/7BKOiMvc7cd+aBNyHeFMK5IROMBiQchO6Y+OPYnZFwQaJJ5E1YOKPenHtTFc00ncloKcK5jFbI14ItWTgFf4beGoID0A2ytYaV/p7mtES2xGiNdCX4UsoZihmKJYg5p3PAqZRL5HMZzxXdJHJtYK31oKt/9dc//s2/3eg/XNR/vv38u+2v/+ang67ZJuk27e5f0s2z2TybJfCNFDugW2RbrXdpun/u7rrpOjHntJt1X47anNLuqZscu/qQ6q2Se51stF4ZuXvGbaIOz+kpTS5a35S5aHM2+qj1NXm+mvSk8JzoU6KPSh0MHLQ8Ap6EPAh5QLFHekR+VHhO9NWYM+BV6XOSHBJzTMw5SU4m2XeflwomXXz9xY9+/5ufDH/zL6c/+9H6Y3eXdI9KXRNzSR67BZ6UuiTmiHhCOCuVGZVpuGq8KrwolaVJlsBNY6Z0pVRldKGwVJApWWpVKpUDZFLmgBlCpmT+PUtO3RAypS6IZ5QF4k3iDVQJspKiUvBQpytMctCZUpnRN41VYipjMqULozIlK6NKpUqtCsRKqhKgSaAEVkoopSxBNBoqjQWKEmjJyF2ZxphK81rzWokSRA1YoimVepAwHi7eQrBC8OrhxUpUqWUuRaVNpbHSsjayMVArWWtRAS0VawyUIAopaoAGoZK8QXFH0WisE/WusUFVa90YVaGsUVSSNwoaJWqQhZDlY8QCL0HWyEokOZISSQFRKeNC8krrCkQl4kbQRrIKRCFFgVgKUSGrNSuQ30DkklfASkVzpKViNbJKilzwxsgCaQm8QawQck4bxSugFYiLiColas4bxhvFCxnlIi4kKwQvGK14XCO7cZYDZIIXnJWAudKP7HeFvMAohzCH6AbhTca5ZDnnhZJXpFcgpeY5jzLBM4TCYKYhN+KK8e+68a/+w9H6b1/IP3/702z4O0POBo8gj1KeBbtqedbyKKOzjM+C3gS/SnkV4sbZlbML51curpxeZXxi4ZnHmaAZj24yPkF0Fv5ZkDOPT8w70+DCyJmzs6AXRq+cXER8ov6ZRI9qoxOLL5zvaXjg/olFF0aPNH6UHZ2pc4ys06M+j8cHSvY0OrHoEHqHMNgTf8e8VWSfWHxk0Z6EJ0oO3N8yf83CNYtPnOypv6b2hnobFm6Yv2funrj77zWMcEODTRxs42BD/S2ND4xvGFnRYMODLQ02cbAMgnnoL2NnFdnzwFlE7jxqz2JryvwF8efEmcXuPPCWkT/znGXsz4k3I4+WJHsWteZRZxK0J96Huf80DTqzwJq47YnXngbWJOiMg/bEf5oErWnQmQbu2HNngTf2nVHoTPynkfPVwP5q5LWH7oeh2+o7naHTmXqdgdfqu08jvz3wrb5rDd3WOGy/uU89/2kct/p+e+i708gfBp2e+zQKnXHkDIKnof80j9yRZw/tr4du6813B7Y9sDsDx+rb9sTxxx1n0On0nA8Dp9P3rN87T6+ePQzsvtt+c9pDtzNwP3x2vuq7rZ7VfrU6r3an37FGHbv/4anXar21279vt37b/voHveCrUdj+3Pn6s9XqR14/dAehNQxb00c9SGSNYm9OgxUJFnEwZ/GMx1MWTWQ8xXgO4ZwHUxHOJV0JtmDRXIYrjFYyWis6h3ih2FqJDYilpEukKyQrLVZKrlEuQWyUWANdSroEsZRsjXSl2TKFlRZLzeYoVkr2EvG3n37xq/90ln+46r/L/uzL6hd/8ZP+c3eTdNep3r4kqxTnwFZKbrVcIywlbhJYGzlDsTRm//y8S5I1wt6oa5qcjNobdUzMXutDN90/m11XbZU8arVH2Aqxl/IAYgd8r+RRqYtSJyW2SA5GHICftLyk5pwkZ41H4AfJTkqcNZ61Oit91ckZ9fFRxJSaTaJ2qTm9fBynyeuf/3iQzf7V3zf9f/630+8ur7/60203PevuOdFnjSetbml6Tbp5Yq5GnQ1cNFwk3gAzo29JclXqgng1OjMy0+KmZKbVLTGZ0oVSmVIZytpgpsQN5RUgR50pfUPINd4QcwWZkjcFVwVXlFeUVWoecyI3cEXMtClRlwpzJTMNlUkrZQopKy1LIzMlCiVLDblkpaClkBXqXMiSiYpjJbGSokHeJLpQkAOv8f/PKPBSwU3wM6c3VLmUFcpKYS5kAaaGpBSiEKwEUSuolCiBVMgeZqFK8UqJSqtaYY2yQfn9RRCyCnkt4zuQO/AGZAO8VLwwMkNeSpkzXqOoJC0lq0DUyCvglZQlQIWYC1pKlnNWSlpr/oB5VJqVyGoFtZKFjEsZ1w+ZQckCRKmwBF5rWqq4AHJT4obiUUJXIK0VbYDUktdKVoo1mpYQl0Bz+bjpYqVgFWIBtJJxRcJG8krxCw8zIKUUlYSc8Qp4DaQQJAeaAy0ASlSZ5CXyAvhNxDcRFkgKJTItL8CvgmecF8Bvitw0uUhyEewk6QnIGchNkpummWJ7Gb394vnP//fC+i/v6r+8/+nibz6p+ITkpNUZ5UmJC8qrpDfFropdgV1BXECepbgIdpPsJlgmWQ70yuMrIzdJc8VuSM4iPEv/JL4HPV1lcBXRhUUn6p9odOLkLMKL9K8sPJDgwTy/CHag8ZFF+zi4kOhK4xOPLjw6U/dErAN39yzcE7In8SYKDzTahcEuCnbUOzB/HzlHHu15tKHBnoVbFmxYsGXRjsYHGu9o8JgKGxZveLgm9pE6+8jZxu6WB2vqbom/p/GGhhsS7Wi8Zt6C2GseLEN/64XbKF5EwZK4q6g1D1uzyJpTZ0n9JY/moTWP21PhTag3jZxpYM9CZxLZE2LPyMM6ZU39zjSwFpEz854m3oep/zTzO7PQnoUPU2xnEbQWUWvkfTXyWxPPHtrtntN6DdrjqDOLnYlvDez2zGlPvc4waPeCDyO/1fdaw6A99to9/6nnfxh6H0Z+p2c9jb3W2P96GDwNPKvvWH3PHvj2MHT6UacXtfv+08hvT3xn7LZHbrvv2QPbGrnW2Hf6tj1ynaFtjW175rsD66tX+396db/uu52R1+m5rZ7b7jtf992v+26rb7d6dvvNs96cTq/dHlpWv9N+bbcGjvX79tPfPn39g0HwYRx1Br41psGY+H3P7jvWJLSmQWvsPY2D9pT6cx4tebwgwZL5SxFPWTTj4UwEM+FPeTiVZMLjhWALpA+i1EKQhaQL5AtkC0EWnGw0Xxm2SuQ2gaVmm0SugW+BbxVbAFlKvhJsAXSOdJnIOfK5YnMj1wrWSnx6lr+e/PWf/udr+L+fu3/If3lf/upXP508f7PpPi8Ts+6aZSLnqVg+4zJVK202Su4MrLXaJN1Vmi5Ts0rw8DE5pGqrYWfUKTEHjWuUG41bg2tJ98h3IA4AO87PCg9KnBN10voA8qj4Hsle0z2Qh43qoGCvxEnJM8iLMWejL0afUV9UetDJHuGs5cHgLlHn1Gxenue///XxP96H//3v//r//Y+//m79l3/500lX3bS+YHLW+orfq9YXnVy0umjMEp0rVaC5AVxQZkYX2lwRr4jZgx2k8azhanShdaH0DXWhdW1UDvKKMtdYANykzAzkBgtUtUnLRN1QXlFdjc6NyiQvFebACwNXBTfEXIgKRKUhU1CgrlDngleKZ0ivwDLJMxC1ghpZpWVtdAW65lBxqCSUghSSZJJlCjLJM04z4BdOL5TcBH8w8grAG6OFYBXIElQFpuBYMJZR8niQz5EVQEpJbiwqgVXIShC5kJkglZI1qgpEBaJC0ShRy6iSUaN5rbFWolSPvDRUCisJlZA15yUXheAFj0vBK8BCylpCJVjB4wZFJlgB4q5lA6JW/OFqrZBXipZISmSF5MWjppSTSsva8ErHlaKFYpWRBbJS0hp5hayRrOK8lLKQ9PHDCiC5JCWwClgJvERRSlKJqBRRBnH2kB8kqR4DQ4gcaIWsBFIiKQQtpciAlopXwCslb0AzJDmyG4grytyoHGTGRSZkrmSO8sr4FeRFkrMMr0gvyC4abia5Icyo89vf/sv076v2P31Rf2z+/NMvRxAfjTgn4qLEFeUVxAnJVZFMsRvyo2RHJU6an5CdgJ4luco4k+wm+ElERxGcILrK+AbkIqOTjI8yPrPoytmVsnMcn1l04uGZBxcaXFl0pMGeegfqH+PwQOITYycSnePgwsIzi04sOlL/QO0ds448PFCyo+GeRQ9O7ZFFO+YfqH+I/APx9szffU8ejDYkXMX+hgRb4m1psON0G4U7Fu6EvyH2nnjbyF1H9iKytsTbRO469hZRsAj9VeSv4gc5yl9F4S6KdzRe0XBJoxWNlnGw5vGCxFPfWXF/Rax52B5TZ8q8OfVmsTPxO5OwMw5aU6899ayp700cZ+p5s9CfBq2p//Uk+DAKWvPYmYX2xLfHjjV1nkbO12Pvw9D5MHbbQ/tp5LX7YWsYtseRPfKtodOZutbEa4+jzjCyRr7V89sDvz0N28OoMww7I6/Vt1oDqzO0WmPvwzh4nOmdnmv3PftT5+tX3/7sO33PGbnWNHAGTmfgtAdOe+jbA9/qee03z+p5nZ7d7lvtvt3uWX/Scz98dp7erKeh3eo77Ten9eZ81Q+e+p416LSGtvXmtHt2e2D/f0y9V5Ms2XWliZ81A9bNiHAtjtp7n3M88lZBAwSBIlRBFOrezAyttXAdeUESBNnDaXYTRLPJnjH2gJzu/zUPUW02Zv4UbuYWD2Gx/Oy117e8F8958ntPgTv0ey9u78ULvjJJ/GkSTpJwnAajxBvGwTAKZiK62zsz4U9FOODRiMfzOwhexQuVzGW0kNFcRUsSS6MWqFYGl31YWbmxsM3MVuu1xqWB/aPdWtxkamH5ok+7R7N7S7tP9O5ju8v0JrvvyNJGZwvCZYarvl5q2Fi9snrV17tHM8/wV996+9PL6Bt/qOmfqm/8U/GjcvqLP/3O8u3XVo9vl4/Z+q1ZZGLzidm9zS5v3177j6f+477/uM0edzbbZ3bfN8e3ZmVhSnKp4WDMXtM+Mztrt5q2Ru6NPGg4Ep1JnzSdM3u05mSzvca9VmerLhkeLB41nQ2dLOwsnKy5mOxI2cGakzVnY4/aHrK3p8fHUx8vj3R8a0+P/cvXPtn96iej2Re/mvzq5+9//Pm3+iuD18fs+phd7NuCstpkpTa50WVm88f+XUJKpRuTldZcCJp+Vhpz1eaqdWnw3vtd9G2d2dpgZU2dPZY2q42pSBeWKqNqLSutSitLDRXqAmyhda51bvpXm9XW1kS5wtboglRpoM2ouk+HMl1qk5O+571vj6bKdGl1QViSbrW5aWwyVVqs7s4HUquhIlZqnpMoSFWIjcaKVK2xAiwQSoQW8aZULeHVmkqJGrBUUCM0IGul2ruWaFURr1DUqG6GKpANYQPUalWSqDQ2qG/aNIg3QzejbhZuGbYZNRZaC42RtZaNxZs1N8pqaV51/8s/ca0bbRrSH8jcQBU8aknVpGuiV0O/IWxBvBq6ad1q1RpVaVFpuFldKt6QrFHUGmujGqsagzetXr/0wGVLUKOqlWwUttreDN6AvWrRWlkTr5HfDNQoKuI18VKltZZXzQpSjcZWiZuGm9W1hsqISqvGqobEDaABURteG1GCKhBKA6W9R/OoMFQYrAhqgjLDC6SFSl+tzkFVWhbIK4LKyAqhtLowlCNOVPT5/LNv/stfpf/tr/U/VN/67JtL8EvDcg2VsbnVJysvhl01PyG/apmTyLU6Kn4AcdL8hOmVVGX0EdgO4iMmhRaFVlct9zI93G1tleaKXUVaED+w8MLTUqhSyZz4GZMLpBfJz1KeFJwFv6j0jOyM7IjiCOIE6QHDgwpPKr0QO0JykMlJsbNKDzI6quQM/KSSLfcPIjnydMvivWRbydY83kO0h2TNk71gBxnvZbBh3oYnO5Hce1j3Mt2yaMPjNedLlmx4suPpmkdbke4E295x6DJe8GSp5FrxtUoXaTiLvTlz5lFnkXhzHiy4P2felHlzFsxTd5E6i9hZxP40cuexN0/8aeJPmTvn3SnvjtPunPmzxJ/F/iRwp6E38Z157M/jYBK546A3jXoL7o9TZxB3x6k7SrxB7I6ZO07dSRQMA+85dp7DzijujJg/TsJx4E4DfxbHw9Afhr1Z7I1DdxC4L6H/HPR+7fzvT1FnkPgvXm/kd0ahMwzdceK/BL1R6j+Fnae4+xS7T5H3FLjPofscO8PEHafhc+gNAmfoOwPfe/J6z0HnOXFekmDsexPPe/F6g6A3DL33Xvd90HsOnWnoDrrdp57/lVESvKTJMEkmoT+K3WHiTrg7Y86EeXMZzCAYy2AkkrlIVsxbsGChxErDFJMVJmsVrzFda74kudKwsWJr+MaqGcg1wtrAuk/bR7u3dtOHZV+s+2b7mB2+9nj4+tvVJ3bxqDdv7eatXWV2a7INwUrLmca50cu+nhuYG9haXPdp8nH22Q+/9YNq+vgPhfz9+Zt/f/p08+4n33w7yLJJ3y613hKu+3rd14c+HeyXxav7vjn0ad/Xa0sLrWaaLa1aG70hsyHcEe613mrcaLE1fEfiQHDS+mSyA9mzzc7GnA2dDR61PJDYGzxoPGg8GL03em/MQesD6ovNLv3slJkD0TH75PD4uO/Tpq+Wjzh9pHFfPxEfajUztCBzzN6edXa19trvX22/tI+N6Zf6bU62NLrIzDXr57ZfkqmMre1jTqaw+mLoYnRhdfM2a/tvq/7b3GYlmUrJmqDWJie6aiq1aayuDRRa1AYrVJWlxuiS9P2BJekSRAGi1FiQbh/7hTFVZmuNOUJBWGtstG1NvzFZpXVhqMxsmWWF0Y3RNdANsCVVGHnNsM5sg1STumpRaCxRlCgqogbl7e7f9rNKU6FUpWSjZC3kjVTOo1LxSqobqkqxGrEh3aBsVFwDK1HlQpZclEKUADVlN6srEpUWbWZKJQolag2VhiYzJUGJvNXUaNlmojK80epV60bpGm1rstaaW0aNVg1BC3hDuqF6NaomUZOqUbWIH0h+IPaK/KZkS7JEXqKsFDQoG60ag+19Fqex0bomasnUqF4tvFqsgFXIag0N6ZvWLcmbVjcrWyMrSGtijeYN3Q9VqiHe3v1qjRWqGlSNqiaotaqsLI0sUBZKNihrErVOa5OWwGuiAlRBsjSyNFhoqjQ0pGqDZZ9Kg1fBK8S23y8tnhWvEWslc5nUGZRaVjY7ER9Q8KPFZ5/88W+Df/9d/w/Vpz/5ZCXCwsDVwFGLq1VnLQ6GnTW/IC9I5CAuJM5anUmcKc0tngFPIA/I9pjsVXDG5GrUhcRZJSeVXFR0xXgnwguoi+IXwc6MX6UoUOYkDzI5SXEU4gDiAPwC/IrsSvwAbKfETvGj5ieMTzK9oDrBnUTL9zI+qugIyR75WrGdSg4i3rF4o6KNjLciOch0p9INREvhzRN/k0Z7Hu1EuBHphscr7i+Ev4VwL8JVHG4430q+4fFWshVPVjyex96ShysZroS/Yt6CJyvOZrE3S3oLHi5Sd550l6m75t6SO5OkM0x609RfpO5S9BbcW6TRNPJniTcJe7PYHSfdYfJmFPzJPOxOQ28eB4vEGwcPs9idhe489qeJP478UehMU3+aBMPAHcQPQ/7wlDrPzBul3ihyRoE7DNxR6Izj7jDpPEe9UeSPQ3fqu/PIGybuk9ebR/446g1j/zlwn/w3w/jNMH4YuJ2h2xn5b8ZhZ+h/dRD8yUvYG/ndcfBmGHSeA+cpCN75vXf+m+eoM079SeBOfXccuc+RN0yCUei+hO5T5L1E7ijyhp47cHvPXucpcN55zpPnvvd6Q9cbOOF7J/rKKO4Nk2AUB9PYmzNnknZn0h8Lfw7BXHkT4U9kMkW1QrWSbC7ZXKk5qDnxNYotygUkC4xnkC60WllYZ7g0MEO1NbR/pFUmF0YuLe2+lu2/lm0ys8vs8W1/92g3b+2ir9ePZt2HjVErrdZGrjSfAZ+TmpEcqXSmxULDwuDK6tFj9vOffO8nv930/3Dh//X6tf90+d78Vz/++tdG9nFvHg+GVgbmRq37sMn0xtLu0awyXFvYWTr07a5Pm0zt+rQxem/tDnGHamtwbdU2gy+JhEZtSW6tXhPtAM+Gzn04P+K9ZOlo9MnoA+Fe67M1J2uOmdkZOtwvjTukXd+e+3at9S+//7VfT37yy/Uv3++Gi89/evj6x5d+/9zvn629GlvY/lmb6x1Vq01h+oXt55rKDMu+vRgqMlMaU2hTZtlVY2FMrs1V48VSbkyZZWXflAZrhEZTY7PKmirLqsxWVlcaKwONplbrq6bamPq+6qOpQFWALFDlGnNjKq0LwtromrAgqqxpjWkUvoL+oLOaqLr3yFpbZabW1JKukSqEOtO5NYXRtcZSyzLDK6lCqzvXqJBppUQFqtG60bpQqkQoUBaKVZhWyFqDtZKvpFrgDYgaoQRZES9BVoCFkKWQDVAFVCPmwHKd5paXRpZatBZaCzdrGmPqL3ec4Gag1qIxqiW8IX4g+k2mb4ZeDd6MaK1sib+CaEBWBBWKhniL4kayBVHLtEXWAnsleL2fMEhWSjUkbkZVqCqiWstGywqh0brVukFZyLhUrFTphz62Bm6gWqkahFqr2kJr4VWrD1a1yG8EN21uBlorWivuX7jVUKNoQNWoGgulkYWRlVElyUqLinhJSWN5AWkOPEde3j8EXiCrjCiNrA0VIO8R9Jp0YSi3UFgoUVUki/vurGaFlletzyJ9ouhnpy++++9/A//2t4//8fzpZ98dGbHH6KxZaSC34kTJCZMryVyrnGRu4Krhgvyq+ZnEScoriLMWO0rPhpWanTE9YXI16Qnjowr3Kj6guCCelLiAvCh5lsn5S2g5O4E8gzwCPyG7IrsTRPYyOII4IR6RHVV6EGyv+AnjM7EDqQOKA7CdYhvJd1IeFN+JYMXdjUrWIt7yaC/CvYx3KtxBsBXBjgUHGe6Ev0i9nUoOyNYi2EjvoMIdj9Y8XrF0GUerNFqycC2iNQuXibvk/poHG+avubeI3XnirVS0EPGCBQvmr3i0SJx50pmlzpzHMxbMUmcl3Vnam0bOJHQmkTOJnGnkTBJ3GD+Mw840dKaRO4v9SdiZxp1p3J3F3WnsDMPuOPJGUW8Y9EZxMIn8UfQwYp33cW8Ye8PAHQfeKPRHoTsOeuOgO46cYeROYm8au9OwOwk7g9gdpcEs9gd+58nvDKLeOO5O0s5z+OYl6I4TZxC9GYZvnrz/7dn/6tDvTgJ35PdGofvkOk+eN4j8l7D3EvbGkTf2vZHnjKPgOXIGUW8UOs9+713Qexd3XmJ34HUHTufZeXjyu0++895zvnC7T47z4obvvfgrY9abSX/K/Znwl8rbqGApowmkUxXMhDuV4VgmQ56M0niUxiORjiWfSDZXbC7SCUtmPF3KZIHpwsiVwaXVC4Mri4e+2fVh86hWGSwzWj3qzVuz79udtVsNaxJLrVaWVkYtic1kPBXRTMVL4jNiCxJro2aazzRbGrU0ONdy2tfvHumHP//29/9iAb+/qH/Mv/f35++MP/vRo15ntMtw+2gWBlcZrjJcG9j19fIRlhlu7z1IfXN61Pu+2RjaER6JjkYfMtpksM/0weqNxa3FrYG1ho2hDcijhlOGxz5tMtz29c7g0dDR6L3RJ62PRHuNuwy2fdxneM7Muf+4MzQh9fmn3/vir8+f/fv/8ZN/+7uf//b06599b/mWjpk5ZPZoKc90rvVZ62tmL0bnmq5Wn43OrS0yXWZY9XXRt/XjY9W3ZWbKzJRZVhiTGyoebW5NbqjKdJNhrbHSpjZZZW1hKNdYWt30bZOZyqgS5BWxJtsAVMhK4pWhSuvK6OsdoK1EhayitNSstiY39gpQSdkq2SDWRI3ROagCoba6JrhZUxFVAI02BZrK2DbD2qpSY4mYayw11CQrEiXICqASqlKqBFkA1NaUGnLkNclCsZwnlRI1iBLSAtICeG2xQKiBGgUVqlJhA7ZUokRWGl5ZUWpRatFoWSveIK8Nb/qi0qzR4tXqhqghaBBvhK+kGhK1htbizaoG0xuK32jV0l0wsFH4SvRKdEPVAq9E0ij+StCCbLWokFXAb0bejKpRVChrZA3xGnkN4mbw1crWiIZEjazRsiF1A/kB4EbUGCxJfDDwG6M+aPFK4oOGllSrVW14SaxUrOJJA6wm1pL6MqihRWVkZcTtESujKs1bIxsjKxSVkZUWtVY1yZpUiawy/EqiIN5qXhFrrMyBFVqVmcqJF8hzUDmZ3Nx/A6zKstZSQWwA3i/Xv/jkj3/J/sffGoPWOgAAIABJREFUfOtff/tnk89+DVFuZZmpoi8vmh2An1BetLhodUFVariq5ATpEfgJRU7iROxI7AhJgeyC7EzpRccniA6QHFCcSF6AXRQ/KXFGcRLJBdiV4IxwVOpCeCZ1UuyK8gz8jOlJxheUF8KjSHc82SuxV+kJ0iOkBxQHlHuZbESy4ulORjsR7FWyA7EFvlXxQcV7Eex5fFDxEcODDPbMO4rg8GU4PNzLcJ24axZsebjlwVoE8yRYp/GWRyserpi/Zt6WB4vUXcTOjoV76a8SZ/3lACqYp948cReRP4/dRdqbp71F6o/j3jh+mKfdWdxZpt1Z0ptEzjR2RuHDRPgj1hsxbxh7k8RdpP48ceZJZ8F6k+BhHPSmsT8O3HHojCNnnAaT2BlHnZfgzShyR4Ez9p1ZFIxCfxz546A3dDtj351E3jR2x2F3EvWGXufJ6z4FD6OgNwidl6g3jLrT1Jkm7jDsvvcf3oedp6gzDB6ew4fnsDv0nYHnPru9YeANAv/Fc1687rP7MPTdUeAPPXfguc++O4y8YdAb+M4wcJ6D7nPijhJ/cN+ydTvPXnfg956ch/de973nvHf8d07wlYkI5nAfPflj4S1kNEuCiYzGPJgwfyqCsYwmKp1JNpFsJNhE8TnwhUyXwBdSbBTsQW2Qr61aG1xave6bw8f28vHj/q3ePuIqw3WmN327tubwmG2sXmm+pHiObIVig3wBbJ3hmuRcxCutZkYujdwYucrUQrMZphMSUyvnfVoifm7VD375g2//7Vn+Y6l+f+3/h8M3v/j080da9nGd6ZXWW2OWlrZW763e9Gnz1m60PmlzNHceLS1R7QlOWm8BDoZ2GrcIB427zOwzezD6lOkd4Y7k0cDZ2i3ixuC2bzYGd4Z2BreG9qSPRh+tPlpaW7Xv4yUzx6y/MHrwsz9b/P2Hd3/8jz/557/69Dr69Ft6meE5M3tjjlpfNdYGrshzSydtribLDZ60Ohs6G33SdCFZaHUlndt+kencwNXqa2Zza86oCkv3kvAcVYEqR7iiPkm4ABQGC6NzTaXJyszklhXIKoIGqJJQqDQnnmvKSdfaNEiNghp0i9CSuip5lqqwWW5tZbBEUaCsECrACqBQqrjTKQgKJRpUr6RbsqXCWqvGqEqphnSbZZXGWrESeUmqQqi4bFC1GmqEhqhEyiUUkhciLiSriWrCAlljWE280lATtkCtokZjTbalx5awJVmjaFCUwApglUpflWgUr4m1fVVpWQCrUVUSW8SGsCZZo6hIXYiuhmoNrRKtxFdtGpIVygqgQWhJ3VD+xqpXkjdUr4Q3kK8ELYmG+E2rm8GbgRp5BWlL8lWLm+Ytpa0WreGNZjejWlKNlo1VNwstqQZERaIF9gH4q+YtpTfNGkha5I0WtRG3PjYgapHUKikpaTOoSdbAGmQ1yUrzWrNay9Zio7HRVIKqSZXIK1QVYWNNQaogXlp5Vek9+peTKq2uNVZWtpmskFdalcYUmkrNC82rTNcWasLc8AE4v5z99Bv//bfhH3+H//0vvj/7+RcY7TG5ZnjN8EhwQHkicSB1vvdbQFJoeQR+JHEidiJ2Bn4W6UXxk2JnSHMVXSA9otwDP0J8Uf5VJVfFL4qfJbsS5AYvRp0Rz6QPoI6SXwBPEnKEi5QnKc7ALjI9K7EV6UGmZ8VPKt3LdMfjg0iOim0F20q2l/FBRlsRbmR4pOQg4wOP94ztRLyD8AjxkQWHxD+k8Z5Fa9bbsO42djZxuEmTnYhX7J7rDrY8WDJvmbob5q24u0jdeezMwt4idTY82LBgHnWXzF0kvWXUXQTOMvHnibNIe0vmzIU7SrrTuDuPH+bJwzztzWJvnriLtLdgvVncXbBwmgSjxJ0zf5G6q6Q7D7tj583Ec6ZBMHa9oeeMot6EeYOkM4w6I78z9npD92HoPky93thzpkkwitxJ6A1dbxy647Az9LujwB16zjB0X+LuIOgOIv/Z7774b8axMwndSei8hL0vfOed6w683iDy3ofelwmMwBuF7jDwnt3OwHsY+r2B5w1dd+A6T27vOXCHvjdw3WEQjCN3HLoD331ye4PAe3Gdodd9cbvPbuep9+Zd7827XvfJ8Z56/lemMpik/oS5Q955Ef7wXtQK3gLipYznIp4Bm6Oao1qgXCi+kGwFYoVsAWyJcoVqA2Kn1QrVSsO2D/uPafMWd4+01XKp5aKPG6OWoBYIc61WBhegNhoXyBaQrpCvjVxZuQK2lOmC+ATZVLEZiIliGxJrLcbIJ1otLG4MLbX9xdv+dwaf9f/PE/svOf+H89f/evvD9z/9xSNNDews7a1Zk94AHK3e9fXhk48Pb9/urd5ZOmR6Y3BBaoviSLhD3BDujT5m5mD11uCKxJbYUcOG5ArYnuSRcK/UHmGn7Q5pb+TOyp0xW7IHQ2dLZ20ORu8M7i0djT588vHqZ58+DT776Rd/+tmPv/HuG9kqo7Mx16x/ybKLMRcNhVGlVbnVB4RLZq4ac2uumTmgPJAotKwQCspO+vFkKM/UmeQF4YLqSiLX/ELqQnhGdSG4EhXGnrU+aV0aU2qda31WUBAWWhYGao01Ui7gIkWhVUEyV1CjqVFXIHMlKqlqCbmUBeAV6Kr1GdWV8HK/C3QVcEFVkMhVWiKrSJRKtBpfNRUAV8QcIZcyV9RaXaJqUFekLqAKolwmNfBSsQp4BbySUCkoICkwvXCec54LdlVpqZNas1zwGlSDWIMpQTWoWqBaQouigrQl0aIsFK9JNEZUKm5k+npXCC0akhWIEvg9gF2jLEnnaAugmqhW0AK0ICtIS2SF4K+IrxobJW4oW5ItqFeEV4IPGlrFW5K3DFuSteIV8sZgibIm3mpWIa8NNgSvBDdNFUFJrMK4tbI1eDNYIa9RvJJqgBWQ3ukgHzRUhpWUtMBqwW4obwYqEgWyWiUtpDcjKiNzLQrijWatVq3Wd++nBlUbWRKrUOVK5sBK5LmWhaFcqgLVFWHH5SrlTZ9uVlbAK5SVNqWmUova3vVGlgTVoy4MH6fdH49/8o1//svo//2r/r98+Mbm85+/FSdSJ0tHUgfiJ813yI7ALpJXKC8Q71V8RHlGkZO4ILsAvwI/Iz8jK1CehDgodUBxxOhI6Rn4hSdnFt5xIEcRHSA6SHYGOAHfKbbn7MTZBcRRiCPnuUrzLwlR4qTkBcV9+/bA40Ma7Vh0VOzI+FnyM/KjknvFtzLcy2Avo3US7EW8FcEm9XdptEnCrYj2Mlqz3oE5ZxbsI38d+as02rBglbrLqLsIO7O4N097q7S7SHvzqLNKnXnamyXuva9ikbgb5m24u0qdVdRdJs4icRepu+T+QgSj2BtGvRnrLZk7C91p1JvF3Vn0sEicReIv42AWuNPEH4fdWdhZhJ1F0J353XnoziN/GAbDyB8l3iDqvaS9l8R573WGgTMKnWHgTEJ35DvDoDOOOuOwO/B6Y98bur2B7w5j/yXyX3x3EL55Dh5eIv/Zd56D7pP3ZuA+jAN3HPijwB/63pPTfQqcd37vi6D7EjjjwB0HzsDtjpzO0OsNQ38U+mPXHTi9J7cz8J2B0xs4vaHnPPW6L6775PV+5X70FHYGgTP0ey9u573T/bXT+9x9eOc577ruu477lRfuDFJ3xPyxCicynIp4DvFEeXPhL0U0Y+GERwvFZjxaqmSpwhmPpyKZqHgkoolIZiJdAl9oNSeYA19iujZ8rtkEkiXxpYG5VRsUG63mWkwNW5PcIawF3yBbaDbXfK3lCvhCpCvgM5VMRTgX6ZTzuVJLkHOVjiGZIJ+RmqFcoJga9eefyO+tfvbd/9rEfzizf7p+8tv1N3/xnXd9PGnaG703uDNqa9X2rdl90t8/2p3Gk8WdhZVRK0tbDRsQG8Q1wYbU3uA6U2uLG4t7o3bAtyQ3BjcaDxr3BBslN2S2hnaZOD+qU6b3BEejzhaPSEdj9pleIJtTujJ8IpMJsFUGO3vPhGenx/4uM5dHe300RwMXC1ejz8acjD5ZvGq8ajwbPFt5MvJCsiC6apMjVVbnGV4zczX6qiG3UD1i1acrQampICyIcm1OBo9Gnoy8ZnDtw1XLHHilIbdw0ZBrzFFdUeTIKxI5qFxBhZgrVpIsVFLIpCZdG3tBOJM6oTjffQ7FC8Fzpa4AuRKFEhWKApKrZGcpc4UFQkGmICxBXgUvMS1UWgIWALmCEqHR4oaiAVEBL4lXwK8iLSAqDcuVyAUrlchVWmlekSiVLCQvgRUqvcqogLQCWQO0WjXEGhINUQmQgyyQlTJqFKtEWqqkgrQh/mpVQ7JRvFGsUbwmqoEqqSoQFciGoEFxI/6K8hWhRWgIWw01iBq/dEFaI24GGhA1iraPTQaNETXxiqAmbLW6WdVobAlbggZVTaoyUCKvMGm0aDTeMl0ha7V41aoSrATekLoR1KhK4iWxUqYtQUPQGmwzbDPdkqhUUmlRf6zLt7ow0JK8GdEY2RjZGlGrtJBxbVjbh0pDrWWtZamhMrqQsiJVG7qgWqfBFZPqfhZBuAJdAAtUNYkaRUVQ9akw6mKgpHjIOz/96be/+Z8vyf/9l+r/+e03ive/+ETOuX8idtHibPgJ04tKS6VyEBdILsTPKK8gcy0uFJ8xPhE7UHTUyQHSk1R7pbaSHVS8V8lJpleVnGV8FtGBB0cZH1R8UvwK8iLSo0gOIr2SuCA7KnZW8sySg4gPIPYgDzI9ATuoZCfjg4wPIt6ycCOivUj3PN6ycCvTjUi3Mt6peCeiL4tXmb/l/oYHS+Yvmbtl7iZ1N8zbMW8dd3fMW4XdTeJtWLhO/UXamwt/xntr4a1Sb5k4KxnMhLcS0TT0ZlGwSIJ57C2YtxLuMu0sgod52JslzkIG07g7iTqTuLdI3VXqTMOHWdybRr1J1Jsxbxw7E7+7iJx56o2C7tjvToPuLO4tUn8c9MahMwy9F787jB5G0cM06Y7j3kvkDJj/koaDJHwOeqPQHYSdYfjRKPxoHPZGgTMKnHHsDWPvKfSeA3ccdaZxZxQ6L373JeoNIufF645Ddxp7o9B58R9G3puB9+bZ7zyFzvuw997vPnudgdMZu72x7754vafOw8DpjILOIOgOAm/o+y+O8+x0n53OwHcHkf8Udd95Hw28zsB5M3DfPLsPX/Qenrzui+8+O85Tt/OVZ+aM+d3DiGbMn4loIsIJ9+apM0+cSdQdBN0pD5YyWt5Lbnm8YMmcR0sRz3m8UMlMxhOZjiQb8Wgmw7kK55jM6K4iatWnhZXLvlhbvpThEtmKxIrkwvDZXVdQrJRYAZ9DOlPxlHlzFo6TaMzTmWRLxZbEZ5TMSMw0jJAtUY6N/PSb+vun54//cE3/KYffF9/53e7P/vybzyRXqGY8WWq+foT1W71+qzcW9xpPRh8ytcnkrm/2mV0TrBF2lnYEe5Jrw5cZ7t7a88f2oMWO5FbDQokViC2Kg8F9ZjYG9pk6ZmqLcgf8oMXJ4lnTUamhUV/86Fu/fPr+rwafTie/GH36jXWmz9ocCY+ER2uOfXvK8JTRwcA50/dQ99mac0a5ptzoa0aXTOQZnFFdjc61vqcZLlpdNOaGykxfDVw1XAlywgKgkCoX8gLqgPyUycujOlp+MOxqRa5FTvII4ojqQupK/ILsiqxAXpI4izSXogCWK1Ega42qAEqCXMuLFlfiJUGFWCGWIK6SFSBLEIUUheI5xFdMcoSLolypC+BZikKJQrJchbURJVEJUANUStZ4p7SyUqUV8VrfMdpJSWlJogReoygVvwp2X+rNRZLzuJBpAbwkrEhXCKUSpUpLGdWa1UaWxBtkN+INylarClgJLBdRBWmr4abEB5S1YpUULcgbikqyUiYl8BJ4g+wvNPyG4IPF1ujWws2oG9FNU6NlSWmtZfslyUPe3lKlWSGTCmWt4abhN5muUVUqrZQoQdVa3SdyJfL72lVFosL0ZmRNrMSktbyhtFFJRapEVZOqtbyrRY2yJvGhb1qrSkorK3MjrkaWBivFa80KSirNGs1eNb/ds4T9L6dtBbB72UZNcJXJVbLGQmlYY2VFMlei1lgZXZDOJdxVuQBZZnTR6V6rIsPG0Fqmv/zBxz/8uxz//W/Mv/3u7e/W3/8eznVwMsklk1ctropfQZyBn4HdnYmL5CcZnyA6QbKH5EjRHoID8r0QO8kPyM7I9yI+iPCK7EL3bozoguyk0iNPLiK9yqQEfuTRUYRHGexFtOfJLk22abhTbCvZnkd7FuxFuJXRTvoHEW5ZuBHJXqYbFq0Sb526K+ZuWLBOgnXi75h3F4x10lunvZVw19zdMXfH/J2MV9xbcWfLnR1zt6m3ScJ1Es7T3ly6S+WvRbiI3RXzFtybMGeeuqs0WrNkGfvjoDtLnVnanacPq6gzj3uz1Jkk3Wn4Zpn0plF3EXZXaXcWfzSNOpPIncTeOO4Nwu4k7M3i7iTuDbw7HsqZps6M+dPUm0TOMHBe/DeT+GEcvZmGb6ZR9yXsvgsfRswfRs44dGehPwp7772vvnhfffE+enb/5Nn96jDsDsLeO7/7a/dhFHWnUXfgd16i3nPceQ67w+DuvXeH4cMw6E6CN+PgYRz1nrzO597D+9h7Cp2h5wwi7znuvUS958Adhv6z333vdp8C/53nPXnu4EvklPcU9N4HD++9jwbOm7HfHQUPQ/9h6HVfnN5Tt/vU7b44na+8hM4sdSbxmwVzF8ybMH/Kw0Xiz+PuJPhoEnYmUW/M/ImIlyJZpvEijeciWcp4IeK5imbKX8hgIZM5iBmyBcRLjFbEVhqWWi1Qbo1eW1z25eat2Bmx1mIBfJPR3Ki5ZlNIZ4otQa1ALiCdUTKFYCq9ifDHPJiyYMGiKY+nGM50ujSwNGKp5UypJ8RPv25/VIy//vsy/E8n9Y/lJ/Xwkz/VL1ptNS0zXD3iMpNLC9vMHDK7Mfr4Fs8f4yHTO2t21uw1bkDuQV0QzgaWFlaPtHvELbEdsMO9yMWoPbG9ZlviW1R7DVsNa1JrkDvCg8UdihcV/fLdD3/899c/+9cPn/2Pv/31b9bD739t14edVgeLR0s7wqOlk1UHo04WjxbOmbpYnfezon/nzpq8by5WVhldCa+oq8xcSRyRn7WsjfpfVZ1UGH0hdSF1p7wVkhcgrwZOWp2NOmt+1Pyo2YXkBeGM6oKQK1WSvJI4I8+1vECSI89BVFqUIHOJucKrSkpklZaVlSWlhZIVmgpNhapQrETWkKgVr5QoNC9NUgCrEUvEHHWOUICsSRaUXIldEEtUNYhGypzLikRNvCHWQNpYkQMviZXIcplWyGrJS8EqkAWIUon7VKoGWWnZWCxQ5UpcBS8Vq2RYU1yTqBW0EhqVthoKBQ3qGrAQSanSWkGr1A1FCawUrFasJXEDaCWrZFqhaEm8Gvig4TcGG9I1yfuZowXVINxfxluULYgaRa15qZIKksao1qoaeAui1bLCtCZVE93djoqg0qoC3hBvNMshLrUsDV6Ql1rWKFsUNysbVC2pm1GlSm9atsRftbyhaLRo7gvBljdWNhYao2otKi2bDGsSLfEGeMGTllSLskXZaFlLUUtVkcxVepVJiaLEtCZZoipI1lrUWpYgCy4KUCXIEqHUdNHqqmWp04JkqXGVdH71Hfrx7479P/7W//e/+OS/VH/28oP3GO6J74EfQZ1JnpBdUBQoDklQSHHiyVGmRymPiueUXjE+ozqh2kOyh/BOlj2p5ELspJOzTq6GnSE5KXYleRFJLqNcxmceHdPgyIMDi87yzjlPTirZ8+gk4gsLDtxbpc5B+mcVb5Ngx5I9T9dxtGfxngc77uy4t0v8Xeyu4+46dbc83HF3z5xN4qwTd8+Co4i23F8Jb8W9NffW0ltzfxW7exZueTBPu/PUWafhintb7q24u2DdJXNWqbdh4TL2l8yds96C9bbCW8bdSfwwSTrT8M3c784ib5H4y6i7TB6m8Ufj8GEau7PYWaTd6R0dmLjj2BuF/iT2pqw3Y+4kuRP9uuOwO4m6Q//NKOiOgs6L99EweDNO3sxYZxS+mUS9SeRNWTiKnRfvo4H/MI674/jNOO7OmP8Sdd8HD5PEGwbuMA7ex85T/DAIHwbuR2P/YRK+GTgfDRzn2e88Bw/DuPfiv3n23afQfxe4L6775Dvvw4eX8OHJ7733e0/Bm6fgo/fRw+de59nrDX33qdsd+t57r/PO/2gQvHnufvTidl6ChxfvzXPvzYvjve8477udZ7fzlWngTpNgFPZmUXeWhC+JP+T+PPXmkTPxHwben8xYb8zdQdobRc40TRZSTNNwzqOZDCcQzJW3Bm/BvRmP5ipdyGSF6UbzOaZLzRaYbrTaGNhmsDZ821drUDvEHcGWxIrETKVzSJeazWW0kPFEhS/cfUp7Q9abKndO6VSmw8h7Yf5EJ1MKlxAsVDSVfAJ6QPrPv91/e/pC/d1B/P5s/+HyvXb2599+nBpcP9Iyg4VRG0NrqxcGlpncvKX9x9m2rzcWVwZWqDZSHhBPmk5GbywutdhYudF8q/ieYEtwsnpHfKXiDfANwBb4GqIlJHPCtTFTEsO+WIw/G/3zh+/+61986/96/eZvJj/4/uPqkQ593FvcWTr09dHSUcPF4tHAqU8HSzuNl0dzsXQmPCKctblm2SXDwmBJVJGpdVZpvGrIDd4BTVclrqSvBnMNOagcREl35o8oSH2Z1SAotMo1O0FSkMxB1oglwEWqI2dHxc7ACq2uRFfEAkWNUEp14clFhgWJAmVtVIn8InmOUBJWIEuQNUGNolLpmYUnGVckc87yVJbKFCBzYFfFC1AlQWl4QeqqeCnSRogGTC7kOYkKmdbIK+QF8crIWvMaWKNYBewqkhJEATLXqiCoFOQiqSCsdVqiuCpZEeVSlCBKZA2pBrEBaETaGFlqVSPVSlUga4SGbI2mUlCjbCCtIW21eNWyBVXItCRWE2+Qtygq4CXIEqBCaKS4CdUCtppaLRoUpeI1qhbv+BDZGt4Qa0k0JEvgDckbiVcSr8RvKFuAVmOtRU1pQyyHpNCifTQVQS5VTabV0GreaFGTaLWqSNSaVZjW+m6fpK+aNVa0mjeaN1qUkDZa3TJTG6w0/18LWqy+D/RQlnTHh6gSZKllY6kxUGtVgyqVuoIsUOSS5ZJdJbsqdkVR9XWZ6SozNakKeKkhN3Q16gTs15b/dPfLr/3xQ/I//4P5l9fvzj77+SewUfIE8gDshOkRRUHqAmkBLEd1EOwE/AQyl6pEOCMvDFwwvajoCnGJIhfxiXlnGZ8xPSr/qMKDDA48uKjkLMML9y8suoj0LOOzjK9KHFl6Vsle+HsR7Hl4TL1D6h6Ff06dQxpskmCTeLskOKTxLvF3qbNjzpp7a+5vE2cTdjeJtxP+jntH7u9FsOb+VoQHHm5Tb8n9lQhX3Fuxzoa7K+ateLBm7ip1VsxdJs4mdTdpb506q8RdJ84ifFglvRX3F8xbMm8l/GnijqPeNOnN094q7m2SYBH6SxYshD9Pe7O4M407c9YbBX+yZN4sDQZRbxQ5o8AfR944cBaxN46648AZ+84kdMdhd5p0J0lvnPjD0B363VHQGcRvpml3GLwZBA/D2BmG7jhyRtFHA//NKOqOwt4o9CaJN0x6w8SZRM7E700C/yXynqPuS9gdhd2B89Eo6Dw7H33hvHkK3YHXGXgPX7hvnv3uIHCGoTNynbHrDgP3Kei8d98MnDfj8OEl/ur7+KP30cOT++bF7Q4Cbxi5z2H3ffDw7D089x7eOd0v3If3vY9eet0XJ3zf9Z4d98XpfGXqeiPfm4T+PHLGsT/g4TPzh6k3Dp0X92HgdUaJM2TOiHWnaXcS90aRO2HBXEYT6U+Uv5D+LHHnaTBj8UykcxYvWLSWyVazJUZLStdWrklsgG+QLyldQrrVckNiQ3IFfKHStRZzSKYqnGMygWgg/aGMR8If8c7asAXwCY/HMp5iOANvgdEcoimkExRLS899/P4PPvlWM6Z/OIb/+ZT9Pv9k+/l3PoGB4quMZlbtMrMxtCK1Ib7RbGPlRssNqa3FjcGtpqWSC8U3GlZGLjO10GKn1Z7kBsXmvttHYqdhjbgk2hq1N3KvYUNyY9TM4vRrb9fDn31x+PWPFj//xfOPPvvu49Ti3uLOqJNRx0werDxaOho4Ej+guBg8G7pk9mzpbPBIcCG4fBkgV2ctrwYuhIU2JdIV6aoxNzJX6Vn+/wQDVY6itjrX+ox4UfwC/AIiB1kAO8nwqpOS+BV4jvIC8iDVGfAo5RnkBcUZVKH1RbGriktkJbELpDnIi2AFiAqgBLhKeVWqBKqULu4FzsgKYjmxEkWDUAhZKixJ5JhcFSuVzCW/QpQDu0p25VGleI1QKlnItAJWkWxIVSgqrWorKxXXMqpUUgIvpLhykYOsSbZaVsRLyXKR5orlSlSoCiVK5BXx+s7bMKqGtLb8atgVeXW3E4A3BBXiPfvWYnrTsjWyhKQm2VoqSdyM+mBES6xUaQm8BFkoXqq0FmmtWKNlq9WrpQpVIeVNi0aLEtOWREuiAnYzUKNsCV5RfiDZ4pfJu9bi3e1oSDbEWy1erapIFkrWmipUpWIliVLLQvEKeYlprUVjsCJRq7TVvLS8JFGRvAIrURSQ1laWpO6TtBLSEtIaZQmqBMgVrw2+Wl1yXoAoCUpSJcpSyFzInKgk1dyj4AZyYqURZQZXq4o+NX1qDVaEpdHnTF9Rlla/qPBHL3/6rT8U4o9/Y/7n3377Lxc//FY2EtEZ0gukZ81PcE/zpReSB5Q7xY8gr6BKDQdITqQOih1kkmtRanXh8YmHR5EcZXKQ/gWSkwiPwjtTcpDRUURnHl9VepbhSUZHFp+S+MD8Pff2PDiK/4+nN2t2JDuuNetfXVXmAWLaMe3Jfe8dgZNVZKmKMylRLIpDVeY5mIHAPMcMnCyJoklq9TXNEyW1aG1N8On2AAAgAElEQVT3l/UDUv0MWJjFS7i5r/WtFR45OcngjOFF+DsabFm04/6GOnsWbGmwjr29iHZI1yJYU2fLyZKTjSA75m6Zu9fhDsMd9zeRt+H+ivsr4S+5u+T2mnlbEW0hWgJZAdsouhDOjHRW3NvIYM2jJfPXnKwEWUE4oyRj3kqQKfXm1F8wfxm7q8hbRd6akkVMZjHJOMk4WVA3860stGfUGQbO0HenvjvznUlgjUl34rsDzx659tjuzjx7SDrTyJrH7jRwpjSYxP44sIexPWb2hLqjyJ3G7si7n7k6Y9IdEWcSBCPPGYXdMbMnsTsJ7FnkDX1nGLiDyB6E9ihwRqEzCu1nv/su7A4ib0KckdMZEXfsWRPfmoT22HfGnju6N+h51sDtjiO7Hz28Ja/6YbdPus+O1ffsvu88B9Zz6Ax8d+A5b53us2/1PfupY/W7/nPX79vuc/f1R1PPnXjuzPeygExZMBL+gJEJD+Y8nMb+NCITGoxib0LtOXeW3B0H1jh2J4xMuTeR3gSCGdIZ8DENZtRfyXgt6ErEO8U2OlonLNNsjXQDbKPlyoi1YStFl8iWKGYqnqhonoh5AhNFZybOkjjTbGHEHPwZc2bUXUiaAV8gX2K0hmilMVNyimKpYdvDdYpjjT/6+ec/+L8P6t8a+i/14z+WP74Mv/zDN+NErRO11rhO9S5Njgb3ih1TsUW+UbBJYNtTm1StU9gmcDS413Kf4M7g3qhDqvcJ7o08GTwnZqv1SqtlgpsEj2lyMHqvzTYxy57KtJwiH2M8hnDKgxWwfaK2CR4MXFJ5StlG0b2Rx0TtkV20LIw6a3VSeEnUOdFnrXOjTga3yM4Gyp7JH81BQ66h0SbX5qDgouUFeZHgyWCeqIuGMsH7owqd5srkUpx5WCKvlCwUO6uo0KzWUN0N70aekOdanhU/I7soURtVGbwofjb0rOJc8xOwe8hPieJm0gahRFYgq42sUZVS5VKcZVxo/j82Vmi1KpE3CZZa1FrWUpSC5YI0RjYaS+SV4o2GSokaWSnjSskaWA28BFEbKDFqIGqQNeo+V7AEcTP4vqduPVUDVkI2+s5dy1aLq5GtFhXe5Q35cqcQNGsNXhNVK94gvSJ7SVSjRKvl+55utLwmUGLcGNEaLEG8JPjeiJvmLz28JrIxsjGi0bRWcat5rVmjxPs0uRpTK2w0rTWrlXhv1NXA1cDVyFsCtzuuofFqkiYxlZa3Hraat1q2Gm4J3DR/SeQtxUZDa7DVcEv0NTX3AdAo2qbQGmw0XhPVGN6mokpFpbHQWBisNDSJqAy79fRNm6tRbQr3ENxaqULKWkGbqAblFeRN6xrugD3UGu+xXSWwHGiVQP2oylTkSEvFi0SeE5lrXgCtEQrAPNWnVOYpFsYsFP/FH3/y/fdz+f+8p//vb3v/3H7x/NNfKrFHqI24aJajKJDliTwneDbqguKE9KziA4YHxQ8gzxrPWpxEeAF6b8I4I7uo6ALxRYa5CAqILxCfeXwR0ZF7B+aeMT5LlgM7cLKn3klEJx7uhb+X/l74BxEcRLQX0U6EO0kOMtpzuqPRjtEtD1fcWzFnKfwlJ1vhbzlZS7LTwQHIgfs7Ea442YlgJ/yt9NcYbGW4ocGG+WvhLWm0YkEWWwtGMupOQ3spooWMlhCsMcpkuIj9VehuqLfmJKN+FrlbSjaUZJEzj6xZYM9Ddxl6q8BbRN7Yt+bMmzJ3EtkT4iwCMg86s7g7Cbt9rzsJ/FnoZqEz8boDrzsNvSlxpm53Eruj2J0wb8q8p+D1O/IwDr1Z5E3C7ih4GPrdcUyGxJv4/jR0J1F3GHVHgT2NyDDy+oEz8K1+aA0jZ+g7s8if+O6IWAO/OyDWmDhjxxk6zpDYT+ThK//1M/WGgTvynb5njzz3yek8+d1BZA9IZ0C6A2L3XWdAvGfffSbOwHefPPvZc/rEeSLWk2c/da1Blwwcv2+7T1bnoxF5mPrdWeBNg3AShqOIzKg/i90Z9WaUjH2n79rT0J9TMoqdcexPI28S21PuZtzPuD+T8Qz5RARz7i2Yu8Iok1EGcSb9lYmWSbwwbP0hQQSWKSy1WGu5UnKJYqFplrLMyLnBKcIU6Vz5mQzmgmTcXjAyiUjG45WIl8DXwNeSLiGeSTqTdAl0lYjMiLmGrxP+x7/+4Q//r7P+xyr6x8sX/1j/4Dz4409wqWCpYdnTq1Tve/pg8GDUSsmFlpnmq0QsE7lL4JTiKcGzVgeEvca1kqtEbROzUbhVuE+SrUl2qd4mfK9xp9QG5EKJwaf45afiF5+bwQ8+X75Jj4ncG3lAvkvVOtE7hccUd4bvU3nQYivZUcEF8ajVPtVbxQ+aH1GclT4YvUvwkMBF61LrPElOCiulaiUvGk+JOSmVG7ykcE7gpPGiZK7lfVEoVZJzrAArhTmKwmCeYq5kAbJAdU3TXIhaQaOh1lAayBM8Ay9RlFpcjDgncFYiV5AbVfegTnileS5FrXWpsFKyhrgGWgIvJKtBVCAKKUqQjcZaQcHjnLGci/IuVwA2IrxKUUlVKFkYUSpZgLxwdmJBjrRJRKNkI0Upea1kCbLRcEuxTUSlea3uRilsNLQQXyW7aayUaLRsFC9lfEt0hbJSWBrVJrJWrNGiTfRNw4vhVy2uRrUaGi1ajXfY4qplg7SSUaPFLVUtihb4DeVNQ428Rn41cNXy5fHehAqNYtcPfBzUmtea3RJ5RdGgaLWsgDWK3qGQq1G1MbXWjeK1ihtFb0Y0SGukbSJvKdyM+CZRLwa/SfCGWKOoFX9J5bXH6h5UqWq0uuq7wC5qI2qtCo25FpXmbYqV4bXhtRBXjdeebFNx66nGQK3lS081ht9FiyuYFuBqRJuKyvA6hdpABSzXLE9kbnieyAJZIVid6rqnLooWmlcacqVLo0+K7TU9p7rUagXhu0f+5fTnP/z71v/vv5C/+7PvVNlPPu/NY7c2tNFwAZ4bdlHRSUS5pBcVXUx0NnGu2QUhB7xImks/R7pl4YFFZ4yPQE7cL2SQ8/DM4yMPD4ycZXAGcgRyhPAI8QHjvQyOEJ+AHkR4VPFB+icZ7Hl4YOQk/C33dsI/AttH0SEK99Tfxe4mtjecrHiw5cGO+SvmraS/Ee5BujtONiLacP/I/SP3ttxbMG/L/WXkLKm3YWQZd1fUXsbuWvgZdaahtfjQqu0thDdlXkaDZUzWnGTMXXCyip1tZM39h1nkrLi/Yt4ysFahswzsefBBhZ6EzjTuZtTOInsadSe0O46dcejNY3cWdaZRd0b9SUjGhIxcZ+pbw+B1P3w9irvTqDsKOtPYGwfuLHInxBo53ZHrTAIydN0xcUekM42cZ6/bJ9YkcJ+czoA4o8jph1Y/sAfE63uk77oj4g09e+g+jFzn2Xbe2db9i/8usN/57jByhn537NsjYvfdbt+zhr49C91xYA98d0i8ASHPntN3u0PXGrhOn7hPtv3OtZ48p+/Yz1bnybGfXO/JdT8ak4cheRj71tizJ7479J0BcUahNYmcceSNQzL27VlgZ/dS8tCZBvYsdKfUm/NozoIZD8cRmTGyRH8howXGS80yiJYYLQxbJmybsG0iloYuErZI+EbDTuPOwFaLreZLjBaKLkEsQKy0XCNd8GgloiUnGfOmLJiJYCFIJsIZDzIZziXJwF9AsJDhUtOppkNN50b+WvHv//L7n//lDv+piv/u8ubvy++svv5xTy4MZimuU9xotgG+lGKd4NKIhRabVG0NXN4kxzd6m8AxwWOi9gluErV7k+wek22q9ynuDe5Ts+2ZjZJHLTdG9pG+/fLzr5rJF3+x/PnfFm/b5S+/eDPvwfZRnTQejN4ptTV6bXBj5NbIg4ENsIPBc6IOBvdG7hU/KHkEmSs8m+T82DunplBYIVwUXoypjS61LBIoH9NzkuQazwYuj0mepmeQF2C5hhxVAVgIUWm4pOb8mO4RTiAviBfAs4RS6xOIM4haqApMaZIyTQuFlYJSwRlFgaIAWSlVaiwTLDTmSAtgNSa51DlAq+RVy0phhVgJ0YJs7ko7ssbwise1EG2ic3HPyYBasCvwRkGtoVSiUrKUWEksQbQ92aayAvqioAFsdFJr3ShZaVZAVBre9HSLquJQI16NKGV0VfKqoUJeIquQNSiuqWlTXWl5M3DnGErFb4a/aNkg3IxugL4Y8WJ0q8w3vd5Lgq3mV8VqZI3GFuVNshctrorfgN+UuGrZKmhT06S6VXhT0CBvNa9U3CayNaJB+qJ5C+LDAmF0q1UN7MWIl7vZCVmFtE3g5dHcUtkodkvxmuA1kY2WNwMvSr5oVXBeK3ntQfWIVc/UqS61eDF41aKAqFKiTrDSqjKqTe+StWy0vPXULRE3IxotC2A10quWrVGVEiXSUsmXxFwVv2rWaFkizyWrgLfA2wRzQ89alEblgheC58BzpBdJS4Ra44WyUsgc+RFoYWSlZWEg12oO9Fc/+fR7v93y373H//7tt//3+QdfffdtEu45KRStjMghKmRwkeEJ47OilREFyItguWQ58FyGZxntWHiS8UXGJ+pdGLnI+MSjAw12ItwD3WN4AO8I5Cijo4xPMtqL6Ij0qNlWBkeMdtzbM+8o/BMEa+ZtZbBnwYnHhyg4hOTAyJY6y8je8XDHwgMLNqGzoe6GuTvhbbmbxd0Vd1fM3VJ3x5wNddbM3/JgTf01DTcs2IC75NaKkRV1V9xbcnfJ3IUkM25lzNoIby3ClYyWMsikv5D+grob7q2okwWdZewtYj+L7CV15tSbx94iJgufLCIyp9aCW9PQmgbuNHansTePyCywJ8HrWdwZhw8D0hm63b7zMHBfjf3X07A7Da1JYE98axpaA+dhYL+eOfbccaeuNyfuNHCGpDv1rXHoDCJnFDhT35n49pB0RoE1IG7f956JPSDe0HOHnjMKnaH3MHTtIfFGgT/03SHxRp43sq2B+3pIHiahM3K7I9fu++5T4AxIdxaSceQPfHdEnJHzMCXdofNqTLoj33ryrL5nDbzuwHn1rvO/3tndryz7K9v+aOh2h+Run3oYB8449oeRNwq6k8CexP4g8kaRMyGdqd+dRtY4fD32u/MwnNJwSqNJ5E+pP6HBlPkzEUyZn8k4k3QJfKNFpkSm2BKilY5WOlwqf62jrRFrpCtkGy3WQGecLFSwUtHW8GMKW+BLHi95vGD+UvpTTqaCzCWZSDKS3gTDuaIrTacymEKUYTzXfKb4QstM8V/0xBeDn3zy1zv8+xz+ufrin+rP5j//o0cxVTJTIkvEGvlCspWBtRHrBNcJHlNVfJLuDWyVOBrYG7lL1EqrXc/sH/XWiEMqdlrsU9w/6oWS6wTnCn76vd6Xf3P41n+/V//nz3/07y8/6v/0XQ+XKPYGdyB3CEetd1rtDew132l+SOBg5DGRpxQPKR5Snafppdc7G3UGVhh11HhUmKOqQOaIF6VyFLnhRSovKZ4SlRud98wp1UeNZ4VnJS9anBWcEU9SXFAUidoKsaeskCJHcVJwFHAQvNDyDLRUstRw1vKsIddwQblj8UXJAljOWQlQKShAXARUKCoUNWIBIgd+kbQEXiEWKGsNLYor8ApYeY/pltFVwbWnK2SlEjnwxkBreAm8VlChLEHUICqQdxdpo1gN0c2ICkVtVIGyBHGRcW0g75m95A1AJWWFsjK8TfgtgfcaamCtkdcEGiVao2oNFfIW+FVDo+8ldOLu+m2At4K+KHEFeUW8KX3V+JLi+x40hjWJbBNotbimotH0qmStoNKyULxMoE3xvVEvoK5a34y+KvjAACrxouX1DhIafEnMLdUt8vea3xSrJGuUbAw09+hAJa5GNko0SjZGtCm0GhoUrYFrYioDpRHtm6TWqkLZpnAzspRho1mleK1lrVRj9K2nbgZud1UmgVbze01srbHG+1ubRkMJtJCiRLg9puXdYwaykLxB2WqoUJQ6rhMsUZbIGy1rIy6KniWrjS5RXDjLFeQJnrS4aMgVVEYXRl1QrLn//In40/VXX/zbTf7+t+l//PkPj+MvPzUT6e9NXBmeS55Lliuea36B6CKiEqICgrMMc4gKpBegJxGeZXwRUS6io6AnTk8iPIhwJ+OtiE4yvMjgfq06Me8so4OIDjLcC3KU/hGCvSRbZh9VuOFkx4MT9w+xe2L+MfaOnGyos+XkIKNN7G2ot6X+OiJb6m2Zu+VkLUhG7SV3dhBsmbukzkqQDfM31D+waBf6G+qsqbOK3DX3l5wsBVlxb8WdjFkZs7LYWjKSUX8eeUvqz2M3o+5S+AvmzcLOLLCngZfF7jyyJoE1Z2TB/Dlxs5BkzMmoM/PtsWNNQ28W+bOATHx7EnQm4cOQ/MGAfDyLnJHXGXmdCbHGXndMrGnoTnxr4ltj0h273YljTwiZhmRKugPn1cB9mAXO0OsOAmsUuiPPmoXWOHwYeN1xEPR9t+9bQ2JPQn9InL73MAztJ6/75HQGbmcYWEPfGXv22O1OPWvk2QPXGlnWyO72ffttaD8RZ0TcAbGevc7QfZi4nbHXGXmdkd8d+t0nYr2zH/pOZ+C8erJf9137nWW/7XY/GrjdoduZBtYstEahM4ycSeTMQ2dB3EVExvc3IdaIPMzDzjTqzmIyp/EoCiZRtOB0waOZCEeUTCjJZDCn3jQmmYxXyBYoZpLOgGYY7Ey0U+Eaw5WOFipaKrbSYqPYQpCFJksTrjRdQrSS8UrQpYwzFixEsIBoJqKZjCYqGKtgjOEM6ELxzIip4jPJ5pLNJVsovkz5XPNffqq+2//Jt/5qw//pjP9S/uHf5X/47oe/MGKixczAxuBSy2UC60SuUtikuDdyi+Kg8Jzorb6Xk+uVVmuDayVWMt4g3xqxMWxr2CaF+Ruz+O7ns+viq9/dfvzv7c/+9fonq6dffZpsUR4lP6E6abXTsEM4KDwZPGh+NGKn2M6wnY63GK+AbY3aIu4VnAycjDgZeb81nUFVWpdaF0qVSpYpHhU/KH7U4pLo/DE5JXBORJ7qi1G5FpcET8bkOjkJUWmsTZILKIHXRlyUOEj+4fqE9Kyj5hMoUr6XcZ5AbuQFRa7FiYf3gVGCrEGUQjVa1wYrLXKI60RUCeYocmAF0tpAo/AKvAZeKpkDq0TcALsAbY0qFBQJ1Ck0WhRC5ELUqK7GNP9jOmpQ1EBvCW8SVhpWJrzSstGYS14YfUzMEcXVYKVEqUShaZvIFwMtiApYa6BNoNHQalVJWQF/SbBG0XzwjGKtoNWy1bJF0SK/orwpbCU0EholW8VazdoU6p5qevrawzaRrVFVYspUVT1Zp7LV/EXxq6LXRDTIbxobddck1M1go9QVoZW00aJNoFHiquWLFq2CWuEt1bURd6D6avCWqLvLtk3lracbJRrDK33XsWWj8SXRrYY2xWsC11R+84m59dQ1UbfUNAobjVeNDbIK4hpZhaJEWRt5kbTWsjGyNVjdU1IM5ohV77H4Hz9bo7HVWKGokDeGtlo2WraJrDStDT9BeJB3ho7nGnbA94oVj/qSwAl5oWSO7CLFRWMJdMyCn/7s8z/57dH8+5+zf3//6V8dvvf2B79M462gZ9QXxFzxM0ZHGRQ6LlVUYngW3gWCAuIzC0+MnCE8Y3wU8ZFHRx6cRHDB6CCio2SVErkICowuEOxj68C8+7XqIv0cwhMEW0n2QHbC23FyoOTEyImTA3WPzDsKspdkw9xV5Ow42XKyYf6WR3sRbqi3pt5WBBtBFtReUHsn/RVzZlF3GTvbyN2G3ob6S+rNQmceuYuYZMxbCrJkZC/9rfDuFMWCkRX3VyxYxiSL3WnYXXKScTKl7pT5cxYuYn9NyTSwJqE1D7uL0Mlifxa5U9/OfHcZkYlPpj6ZB96IvB6Rzjx2xsHrUfR6EnZnoZuF7sSzJr47Cd0x6Yz/51g09pyRZw+IPQzsofdq4H489q1Z4E2I885+6BO7T6yh9zCNrIFnDTx7GLoDv9v3OoPQG0bk2e30Q+s5sJ/ch4H78YC8HoSdQdAd+/bY/VCGMSVk6tojco+wJQPPfnZeDUl34HYGTvfZ7owDt0+ct27nybPe2t0nu/vsWE92953Veba6T93ORwPn46n7kBFnGfqzsDsJH6aBNfe8sW1N/O6IvF4EzjQgY9/O/M48dMaBM6HeMHIncbAW8ZKTiXCH3JuwYCGiRUxmoT0X3kKEC8mmks00X2ixU2Ir6Qr4AuO1ZpuErzXdYrgEb45kBtFc0aWO14oukc4FncZhRqNpHI7jeMrZRAQzEWWSzWW8UDTTbIx0wqMZC6cyGmM4T3hmxALx15+9+f78F72/2Yt/KNjfFd/5m8sXX33/TxM2N3KRwCLF9Sdm9YjLRGxTWCHLJFtr3Bm11HLzaNY9tdBio2Et5ZKyNef7VG9TuUvZ+Vt681lv8d3Ppr/80a++/NavvvzsFz/59O0jZFIeQRxlvAO+gXij6UaJHeJRqaOWW2Rb5CvDlgldyWgjoh3ynRInzfMETkbtFeyR71GelLmY5ILqgvIM7CB4bvQHnKKHl0Sc1d3RKHMUNUKlTWnSEnUu8YI6172LMmWqSiNKw48qPCuaKygUnpTYSXLG8CiiE7KLEqWSJYizjC+CFRJKKRotc6kLUJWW5aM6IM2BFcDPGs5GXmR04axG3UhoQNaCVZJXQlZATxDkEBfASqSl5BWXjcFSyUrJAu9yiK6UKoFVmrepqFRcqLhUvDX4kpirUZXCXENt8CXF0sgqVaWRJYgGoBAil7xOdJ2axqir0g1AjeJqRCnjBsUVsQVxVaLVstGqNaLRrFVwQ33TulGyVfAe4SpkrVSdmApli7JBVQE2Chsj20e8JtACvyJvU1EZVmDcIGtQVPIuacAtxSvyq6StkpUUNaomSZtENVo2KFsFV3UXpaHV+iU1Vw0vRrWJ/OZT1RjWGtYm9CWVV6OuJq0BbqlpU9Mm+v1j0hisEBsDtRYXTkt5PzrR2sS14YUSdQKliktNLxhfIC5lXCFrjLj2oDLQvEmanm40Vhpuj0lrsJHipqHGsEbaSH5NsNT8LIIzhhfFSg2VFmfJzihPRl4SOBt2BP8CUYH0rOhOs1OKeYpbCH7Zi3966H/yb9+I//PXyX+9/7wa/eQ7vT4NdsDOhl5UfFHyqNgR6IGGJxkeVXAS/on6J+EfhbsXZMu8AqOLCHexW6j4LOM9Dc48OHNyksFe+EcZ7mhwEOFFRWfhn1lw5NGOBwfp70VwkNGeBrvYOQh/x8mWe3vuHaS/E/5eRnsR7IS/E2QVOxtONuw+P7wN89bUvtN8W+atKVmF7joi69DbMHfF/IySRUxW1M9iMgvtFSdr5q0jax27KxZloZNFzjzyMhpkzBn7D1nkrmm4YNGMBXMWZDRYRP48dIfkYUpeL8NuFrrT0J2FztB5PXatMSGT0JmFD1Py8SxyZzQYxt1h3BkHnYnfXYbW1Pt4Elrj0J2F1phYA89+drpDxxkTe0i6Q9+ahJ1x2Ol7D5PQGzpO37We/c5TYPeJPfbtD0uA1+37Tt/vvPW7T4H95D48ux8PfKvv2X2nMySdYdztR9Y4IAPHe/KsftAdec7E8ybEHbrWhDgjz3q2H/p259nuDhxn4Dh913nn2F873a/szjvH+dq2v+5az13rXff12+4fPDndj8ZuZ+45c9fNfDINrHnUnUfdqW+PI9KP3T61J7E1Jt0J6U59a0LsSWhPmTWl1oyTjPlL7k2FNeH2jJFx6M7iYMHCOXMz7i5kMEc6QTbXsDV6C3It2UqyhYxXOtrocIvBRoQLZJniS8UyZHNkGURzHi4EzXg8peGMsTFjExZmPFzwcMGDpQznEE4hmop4KqO5pjMMlxjPtZiAeFb4k8/ffO/Ql3+1C/+h4P9UPP7F4vu/+t6vUjo1fKb41IiJYivN1pqvDWwezbKnFwmsDWyN2CZymcC2BzsjdiD2yuy02hh5TOQ+ZetUrJWcI89EtJF0LulWiT2wg5J7FGtJt4btU7EzcgPigLgTfC3ZFvlG85WiW8O2Kjon4pTCwYijhpNWO1AHrY5aHZU6At8LVhh9QnlWKtdJjqpAeUZ6RHrRMtd4BpFLXisoFRRaXQAuCGcFJ633qM7GHBU/J/RsgpOOjyBypSsFuQxPIrggvwAcpDgDLyStkBeSlSBLxGuqm8TkCioNVWouCmqASsoc4KJFZXgOMheq5KIC3kjWKqiNLiXLZVRgVGFcQFgjbyVUwFst6lTWCZTKNCapDVQYV+oO7okSo1LEpWCV5DfFvzGyVbJGWStoeqbppXVqaq0ahY1WtTGlMe1j7/bYuyp9RWw1Xo1stGg0NAYbjFvFch5fOGsT2RpoUNYAt0RVSG9KfKPwBtho3Rh91fii1E2bVusrQi3i91q+oGhA1Eo2CRYaygQqzRojmkQ0ml81v6Wy0bI16proq8ZbYiqFdSKvKTQoblq9KHXT6n2SXlV6S9L2rqWn0BreGFEb3ibiauCqdKuT1uD7x6Q2WGvZJFApWSuVM9qgKDVvErymuulB3eNlwq+Puk5l80ZcP1FVIgoV14rfp8XtUTUJND1Vp6pWUGu4KmwBGilqoBVGFUQNsMaIKhElshx4ZfAiaSHjBqGQIkdWaH7G8AL+h5mkohP4RwwOml6UOHPWp+QnP/nsh+/X3/rP38B//uaTvz5+f/Kzn75hM+WfVHyS8gDyAngR8qLkXgQnHhQQH6W/F35p+FnGZxGdIb5gnGN0hGBD3W3s1T191mIn6IHTbRweRXAEcuTkzP1D7B3i8EjJift75q99b8fCPURb6e+Fv+f+MrQPMjzIeBt5e0524gNOsRNkw7z/f2ZsOVlTb02DLY32cbCJg2VMVpG142QZWpvYWQT2kvlLRhaRvYq9Zeytmb/mwTKypn53AXTdM9PYm4fWKnLWob0O3HngziJvwYNZ4MwiZxaTLPaWkTcmnUlkj1DPpJsAACAASURBVGJ3GLrz2J/F7ih4PQk/npE/mIbOOCKj2BmFnQF5NQk7M//12H098pxZFEwjb+Q7Q2JPfGfqe1PyQaWYUGsUPIwC69m3npzOs/P6nfMHz8Qa+M6A2H3vYUC6A9/ue9bA6wxC54l0n73OwP6477x6dl4Pid13un3SHfjO0HMHjvPs2X2/8+S9GnidkWdNPHtsd4ZO953V7TtO37aHnjtwnbfdh2e78+zYbx3rreO8s513Xftd1/6q8/BV5/WT1flo6nTHrjNw7b5vTagziTuzuDuJnRkjE+4NmDWMXs3C7pR0pqE9cDujoDONO+PwYUbdeezPqTPl1pw7SxlMqTemwYwGSx7MBZnLYKVZhjRTYgl8LelKhEvJM2AZRpn01yLYCp5JniFb8njO4kzES+mvuL+WLEM6keFYBgPhD5g34t6YeRn158zPMJ4Dnct4BtEUw7kMFjLMlJgoOUHxnODPf/jZj8+j9G8O8d8egr/df+u3yx//7A+/wmCm6FzzmeZ3EGRj1MrAIuGLRGwN7pTYJbB7k6x7sH/Efaq2xhyM2hixMmKYxr/8Nn/7hfnqO2b87eTY08ckORi1U3SDbC3FWomV4pmIV5JutTigOKLca77BYKfigxFrwzaKHTTsDW6QHz8MADwAFo9vil7vJOlexCeEi9YXpUujS4RGQ6nxrDA3ukj0BaFOTPMmLRIoE5UblRs8G3FW/CR5rvCo+MHEecIuml0UP0uWM1qjKIDnWp2RH1ActcwVrzXWSlTIc8lLlHVPlQYbrRttGq2uia4kVBIqJepEVEZfAC7Acs3OIqi1qLRqESvJas1rxQtNc81LhSWKVotcs8bAVelGY61kjbwBbLRqUmwUrYEVCCcQBbIGWYuiVdBqaDS0iW4SXWtdIzYaCslLhU2iX3r6puCqsEZoNLaJqpRoUrymota8QJZDVGnRaKxANAoaLWvFrprfNNwUvk/N3eR61Xg1qgBWa9Eq2YJoJG81tAlWipZatolqjKy1aBLZmg9xs43GWuvm/oTE1Civibwm8mrkVcNVyRcN7w1cUbZKXs2Hn2oUrVGVkW0KjRENyhvCTcvWyMZgk4gqEYUWtcFWy1ax5g3Uqcw5axKoe6IyolHQ9qB9I9tH1fbg1oPWYK3uGfKsNqJMZGFko7FGWTF6BahQFCJqNa8gLDEqdJxjVCOtJa+UyGVcyLiQtEZeiqjk/kX4FwhzDC8QlEgLGZ6ZdxHsINQRZAHRinlvVfzLdz/58f++mP/4Rv/+t+lvFz/6+Re/hmgtaKngqPhO0AvnZxGfZXwW4VEGJ8WOkp0lO0p2gPgoox3zNtzdMG8TBztOdyLe8fAQR9sg2NFgx8hJhgfm7kLrSP1t5B6oe+BkS8lOkA2SlXQ3nJwx3lB7Q+0d93aU7DjZS7Lj3oa6O+EfINowsmZkJciSkRUP1yLe8njPyFaQBSdLTlbMXUbWKu6umT2PnSUnWewsKMmov+T+mnsr5mSxsxBRJqKR11nGZBE5y+AhCx6mfmcaOgvqZ5EzC6xZSKa+Ow+cadgdh51x7IwjbxJ6Q/9hED5MmDOPO7PYG/vO0H0Y2K8G3sMksqehPQm9seeNXGdIrHek++x3+97DhFgTzxv7ZBx4A88euK+f3VfvSPet+3rkdUauNfadYeT0I2cckIHnjHx37Lsj4vY958mz+sQZON13zsfP3sd991Xfs4a+Owq8kWePPGfoWn238+w9DLyHvvN66HT61kPf6jzb1sC1J7479Jxnx3p2OiPiDKzu0H7o2w8Dp/NsPXxtO1877jvb7netjybWq7HbHfj2U9wd0odR+HoUWIPAnfidWfQwCl+N44+zqJv51iy0xn53FFjjsDOJuuPAmoTOJLJn1Mr4vUbKnUTeXQjKRJDJMJPhEuM18jXEawiXEGXIlopnki4V2yDfAJ8BnSOf02jJoi1ES+4sOVnweAbRGIIpkCm35sKbcTJj/jQmUxZkyGcyXspwxkgmg7kI5iKaI58iG7FgxP2+on/8vcdvFc/wd4fgn07x3x2++5v1d//4W18Kf53ARok1yiXIlZJLzdYm2iVia3Cjca1wbTDTYpHg2uitVieDC0XffjcdVtOf/cXm5399mP52//TrH4wf+crgOlFbxbeKr0S80XKtYCXFgtOMhxsRbXi4lsHORLsk2idirfgWcYe4VWqP8ozsLMILiIvGI+IJVWF0riE3eDGm0KpQIgd2FrTU5qL1QcozyrOGPDVlmlw0ng0WPX3ReFayULICWkCUK3ZSrDDyovgJ4gvQCxcFh1zARcJBBCfFzwaKBHKDlZGNYg2yAliOogBZclEKWWsslShBllLWSlbISykKKSrFK0MrDCtJS4CrhkbJCqHWWBp5MfKo5EWJSosykQ3KmrMSeKXwqk3BWAmi1KJCVitZpPqQ4iFRFwWNFlfDXwxvkdWatwnWCq9a34wqZdwauCXYYnzVvFGyVthovANx98TyNoE2FVXCKs1qBa2+/0E2iagUK4G1AC+IrYY2kY0W7YceVtkmqtK60lhreU2h1rw28ppgA7LVeEt1rUSD7IqiQVlI3mpVAS5sq1KySaBNZaNZo1ir+E2Lq4pbjG+avr9rJKCuyjQKa4ON4W3Ca80qpE0iqgSqVNepyo1s3iTXN8nLG7z1RPMGrqmpJFwNtIZXitcoSvhAhFTIKmQ1YgFYK9lAVEB0wbAwvFZQSl4JXkmWQ1xrUQO9KlrpuEhoqVlBg5oHBQ8azSvFC4wvMqhkeJVRDdFJ+hcVnqWfQ1wgPXH/AvIsoVDiouMcoqOgUxb86Wf8j/ZfffGvL+y/fsP/5ZvP8+yPPkvHGG9kfGTxUcRbEZ2AXiA+Iz0retJsD/EB6EHGZ2QHiPbSzzXPQV4kP4rwyPwTj4+Cbmm0Y/GOBXse7rl/gmjH/L0ge+EdJNkIew32WrprHuwF3fFgS71tTHYs2jB/L/0dI1tKtiLYcn/N/DXzV8xfxGRJ/UVMlszbSm8pnAV3F9yfx86Kk0VkZfHrLO5msTsJrDl1M+7PI28ZORl1Jn53GbnLsDsjrzNKZpQsYmcaPoyj7jjszkJ3TuyMuBPiTDx75tvTyJpF3VnYnYb2yLeHgTVhwTDyhkFnFNhj4mS+N3btaUBGxB149oBYk8Aee50x6TyHnefwjlDYI98ZEGvo20OnO/K6A7/zTDrPXnfgO8++MwrcEbH7TmfgOkPivnO6Q9+b+P6z6zx77pPrPHnuk289k9d959XQ7z55D32/MySdiW9NfHtI7IHnPLvWwLX6rjXwus92t293h+7DwHr9ZD28czpP9sOzYw1cp2+9fnI6T671td39ldV9a1vPjv2u0/lo5nanrj3y7L730Pf+15g83NeicdQdh51p3BlHr0f+q0nwMPY7Y/IwjdxxaI+Dh4nfHXjdcWTPY3saerM4nsX+JLYz5i6ZtxH+gvsT7k9EsMRop8MNkqUIMxUtIFqKeCnpAtmc+xPw54plkmYi2GC4kmHGo7mIMogy8FfgryVZSX8h/UwEC+5nPMhENIm8jJEF9Vc8mrEwY2TGwjGLhlEwYuEM6TvFP//pZ5/95Tr5tzr41zL81+LNX2y+/aNvfYV0hixDvgC+1nKt+RKCFbJNotYIayE3Rq8TtUnVxuBGy00i+p+ZP708f/t3bfL733z7P//8Zy/rX3znTdbjy0QuDe6U3Cu2EdEaxFbBBvgWxIJGW862nK5kvIRgo+KdFlvJ7remHeKesROPjyLaCrrldEujk+ClSs53nEKZk5QXzctUnpWskjQ35gj8hPyk+fnDt14XBvNEXlAUUjZalyhKGeU8yCE+K35R4sjii+SlVhcucwYnysp7GxqKE9IqlTlEpQhrZCXQCnljoBSsEqIAcZQ0B5FzVkpRA7YAN8RG8hKiAsMSaAk8x7DAuElN2zMFsEqLI7BcyQJZmcga4SrxZkxjdI2qkbLVWChZAL+mcBRkB0FusABVgqg1rTV7MdAAuyZYIntJ9E1Bi1Gr4hp5o3ipeK3lzeBNiwrYNdGt0Y2Ce45To1iBtEReK7gm+paYVstGiVZjq3SrdZ3ANRVXzVsUV4M1yAbgmprrm7TtJe2H/kFsNb8p0WhZKVGirBAalLUSlRZXY3LO5tartieannx5o66puHfzXQ22BiugrZINihpELXUN2ChoDLSJrLUoUdQpND1ZatqkWBnVPCbXTx/rVDdvsOmJMhE1wlWbRskaaQ6sBFYBLeCe3wUNyAagRFFgXMqwhPjM/AsLC8lzwUrJC0krTWsNhaC1jmtNS8MuQEshWhStEYWKC4gKFV0gqFTcKlpDfIHgpIOzDApgueQ5xEcZFoadTXxJaIH8INgxkUcVDdD/kx+9+fE3W/Uffwa//8s3/9h+mv38x9/pDUS4U/EO4oOkueZHGe042Qmyx/gI9BCHRx4dIDoI/wThQUYHfhfDo6OkJ6AnYDsRH4EfJN+J6ADBQZINtbeRfWRkJ72tcLbM27Bgy+KDjA/cP3J/L8K1IBvhnmRw4MEqcjfMzyKyjMmaBqvY37J4EfrzyM6YNafdBXeXzJuH3RV11tRZxtYqclYRmQXWkjprHixisoq8qf+woN6C+nPqDoNX7yJ7yOM59RaUjAN35FvTwJp51iIMxsQbutbYt0eBM/E7I/fjWeiMIzKnZOK7I8+ZePaIONOITAJv7JOpT8aeN3DdgWuNvIdZ2B2HVj98NQy7Q2IPPWvgPgz97tC3Bm535Nkjrzv0HkbEGfjOc9Dte9bQdafEH7jWk9N563S+tjsD274PjK/t7pNrv3U6z153RNwn5+Gt+/DkdYa+9Ww/PDudd273idhfu/bXjtX3nIFjDV3nvsoM3U7f6b5zO31iPdndvuP0XevJc9453rMXvLXtdw+dfqf79vWrj0bO67718cR5GFivxuRVFjnzwJsG3iR2x5E1jZwR6fT914Pg9cTvToPuLHKmkTeJ3CHpDkhnGNkZI7PInwX+xHfHkZNxf0G9BXMy5s15MBbhHIINBmtJVkBXiq1luGL+gvsLEawxXJpwJslMBhnES0lnLM44XcloLoNMBJkM5hBmGM+kvwR/zt2Mk6UIptTNeLQWbCnojIfTyBlF9oT5cxlngk1EOGHhnyL76eTLb//Dxf9dY/3zSf5r89nL+nvfffOk2VzxFfCVYkukSxktkO96ZqPkVsFG4cbAxshjanbGPBsx3D7/4j/+7JPfv3z6X++//9fHH3/5vfHdg2vkTuMWxBbEFtha0h2KreAbxnacL+N4yeha0A3EaxlvBNtLtmPhUdI9D08ivqA8J2qvcYv8pESh4CzFvTTmrPBsdJnq3Mg80YU2Z+BnzXMjCiNzA0WicoUnwXMQJWKBUCiVA+Q8KkVYa5YrfgJaaig1lkaVqEuJOaOFFCXARbKzjBvNK03Pwi8VuxksJS0Vr5A3EhqtT4oXWhaCNXBPu2MN8AqgQJEbmStRgCgMLxJRGCgVViAaFJVijYF71G6tZCuhAagV1CgbKRoQtYHaQIXsmvIm5XdXVSF5bXiTQqPwhqpRUCG/arwZuGraYHTPFKm1bIy4pvJm5M1AhVAC3u4kdg+vj6pJVJ3oJtGNwVbx9l7Qbe41RLJSrPr/aHqzHknS60yTP2pUlRnutn77vph7ZBUp7qTIYrGpIlmZGRG+7/tmq3tkUVSPWpDYJFvU0mrMqCEMMN3zu+YiSoBfGAxwwGEXfj4757zP4+WHzHxlTS1Yo+Szc40z145tnG6Mapy5vjHXrvyqo69e3+6zptu5Zp1b5uuOqu9VlfnK29KJrz61t66sDK+dunXUzYnG6ca7xtna2Nroq5ON1lejr06XWtVO3zr+mvnnbvbctY2TjVU37z7c3z93u8+Zr6yunbx29M3rxpnS8Max0oqz5Bcl6kzlitSKNlrWWlVaVF6WhldG1FoWkuWSlopdrai1qDSrrMy1KDSvNC0dPxleWtMY02S6cOws0dnQ3LHS0MqIyojSsrojSksrLWqtGsMKg0tDG8NLzXOlLlpfLD9l9NiRM0l+6cjnT5/96He5/be/tv/zr779x+q7b3/4qw5daJJb+bX7SLGtpkevXtZqT5JvGTwIdDb4ZPBJk9zws2QHjo8KHhU8SrwX/KDkQdOjgXse7Xi8Y+mOwp3GOwn2Cq4FWAu4VXCr0jUL1zxZ8WQn06NGW5buBNopvFJwI9GWwRVKNgStGVowsBDpkqdrka5FvOHxTqR7CbYs3SCwgXBNwIYlCxgucDwjyRS3ZyScczAXcIiDsYBjRYcMjFAyQ3AMkxlNJiAYxcEYRmOSTGjSB+0Rao9hsKRohMCYpFMSj9P2FMYvR/t+Go8gGMTxIA4nMJ6CaIbDMQ4GMBrjaACCAYj6KHxK2wMQD2E6gmAM0mEYDMPWGETDJBzErUHaekqDBxCNYNwP272o/QSCPgh6afiYhu/Cu6ew9Ri1H9Pofdh+TIL3cesxDQYgforD92H7MQnfJa13IHpIo8eo3U+CQRo+hHePSWsI0yeQvIfxI4r7IBmCtJdGvTTux8koAcMk6kftfhg+Be1v9ONXT9HH0/huFLeWLJrzeEziMQYTmkxwOILhBCdDHPdhOIHJFCZjEExpMuFoguMpjpYMzkg6Q8kcJhMUTTiYCrRgcISDHmgtBZoINJZoqdDOsXWm1pYfDN0quNRwqfFcobnFS0tnms4UW0qx0mKp8MaipSMzjRYGTw2ZGjqXaK7TsU6nAs45nHIwV2JC6UyyuWUzlc4tnFk00Wgp8VrzpeYTrb+8t38x+U+f/P4Y/WEf/bdT9x/rH+ejz76T9Z2aabH2fNtRS8UWVqyd2nXM2qmdN2sr9pnZd7Od86tvfbJYP7099j7ffPnz+Re/+OJ77zOxzsy2YzdG7BzfOrU0auftVouDUQeljlqfnN1otXd6b/hG0rVkOyW2im8E3AtwVCi38mDUMfO5N+eOOVhxtOLk5EHTvWbHzJw69uT12amjNbm1hdcXz+s3ruxkuc+qN/enzF6cKV5Gjs6crcqtLo0qDM+tKJwpM3lx7OJkbnXVyQqrS80uklXOlM6U3tZG5YafHb942XhbWVk5WVtVa1NqczKyzOTNm2fnrk7XhtdGVNaU1jVZVmhdWFd1XNXVuZG5lrW1tVGVZbUTuRK1NbVXVysaK0sjC62enX+25upVnZnKysqJOhO15bU1TeaazDRO31z27Du3zFVGVlo937trR1VWNM5eM/ec2RfaR2PVzZsXstPXmI1733TNtWOvHdt07DUzLxq72tvGq2fPnx2vDSs1vXp18/Jq2S0zpdWFEbUVhSDPTj1npu6aD9/0t456ztxzN7t2XG117lTe1YeOOGQ875o8M4VTlRGl1oXSpRa1ETevaytrpxpvrl1fd8zV69+88Y3XpdaFU7d7d+u653vfdHTtdeX0c8dWRl6tqbW6Gn/z9upE40WpxdWJxtFKs9qaOjN1JmrLbpZXhtVWlVKcDD9rfmI4l6y0Mte0kLjWtFS8UKy0rLCikLIU/GLYxbHC8pcNhdzg0tCqo3JHS0NKw3MjK6uuXheWHQWpjKwdO2l6kKRyrLTspMlRsbNTR0dOHbG38qDVQsu//Fb3J6Nffv8Phfn3v7H/ev3Ob1bf/fmnX0g402LrzUGpo7N7ww8S7Dk5KrkX5CDJydCTQXsBzgqfFd1xuJfpWYITTY8cHyQ7KHyU6YnHBwn2Gm0k2mi0V2jNk7UGKwkWLN0qtFNoJ8BegL0Ee5nuJdxLtFNwZ+FapgsUbmi6ImBFwYqjlcQLBlcsnaPWmoE1A0uabESypWBH8ZrBNUNrks5QMBPxlEYzHE5xOMXhgsIZiucsnQjQh+EEp2MUzWi8YPECRXMYzkg6wckQBGMSTkkygekIggmDExpNUDDHyQxEc5DMQPoyfB6A6BG86qHWhEQzkgxhMkbxEIQDGPdxPCLREIaDNBqi+Cls91vBKIoGaTCmYACCfvzREN4NSNQnaR+lfRj3cPsdet2j8SMM3sWvHqNXPRA+pOG7qN0LW0/hXS8K+nHUT8OnsD1K4qe49QiCxzTow+AJvH6KPh7G7QGK+ih+AOGXSft9Gj6lUR8kj0n0mMZPadxLosfk7iG+G8TxJILf6IG7fvp6Gt/NkmCKWhPcHqJghOIxi0YkHMFomCZDCJ7iYAzjCQRjGM5YNKPRBAUzFE5RNILhhCZzDmcinvJoTOMpTcY0ngm4YHAq4EyRuSJry2eazDRcarCxeGP5RIKJJmPNF1YvtFgqtlZsbcjMpBOTzGy6tmih0EjAsUZjkY5lOrV0KulK8AUjM8GmnM2VGIl0zoKFSKYCzQ1baLywbK7ERJsnq37RZT/d/CL7/RH8qSD/cOn88fzd3buffuoGVu683mRm6dTSiqWiS0W3HbvOzMbLQ2Y2zq5cNs/cQya/9PzRsoGmYy8XmZp7ve26Q0fvM77N+NLKQyc7GLuRcqfkQau90Qdnt1rsFN9Ivrfm6MzeirNjR40Pil6c3hu9VfKixdnxvaOHTBwzdfRib/kxM5d7e7D8YMXR2oszRcfkHVN0TeHdSduT1rmzF69PTl2cyZ3JnTo7dfbmaPVBq4vTFy9OGdtZctSy9LZ0ujDyouRJy9zb3Nvc6otVxb09ZuZiVe54kYnSiJtzpRGll2UmK28a7xvnGmdqp89GlM5UxtTWlk7nTlReVlZWTlXeVM7UVlVOlF7mThVeX624Oll6XXV8bX1lzLXjmq5vurbOZJ3xJpOVM9du9hKnaKytvSoda7xsrL51Oi8qp8aZa7d762QfMnsz4kX/1zjx3FHXjrpm6tnrD97cvLh5cXPyK2+eM3vL3M3bm5eNYy+fXMJC4zpjpSGlFVVmas9Lyxtvrs411hZW1R1dWnb1qnHqlpmrU01XH62cgOhowUHh3Nm640vrGu9umakMr42sDL9l8tqR13vz/GmnedNtuu7a1U1XNh31/Gn21TezJlMvbyTXF8a7Y4XGpWW55M0Lc7djbh1da3E1/GpYrVilaO1IrkFpaWVoZXlpRWF44UWVqcrJo8RHRUurCk1rJ3MtckNzg3IFK0lKLhorK0NLRXJFKstKQypNS0MuGleOl17kVtRO54qWTlRW5ooVXp69PnmVZyz3/Gzp2bDcqLPhZ8ePVpydrrzdKDKy6C9/0Pls9/TDf7qa//uvsn95/l45/uzzb73T6Uqhk2EHS1cKbwXdc7rjeM/xUdGdgAeJ9xzuJN45utXwIMCBJGcJDwLtODoJfBFgL5K9gVsDdxLuFVyLZKPSrUx3Euwl2gu85+Ag0oNI9jze0mjHkg2NlyTY8HTFwVriJYMrAtYErASaMbCgyRwEc5TMMJzgeEGDFY2XPFmIZMXxEsVLEs14uGBgipIJjGY4XTI0x8kCh1PUGqNwjKMpDaY0mNNkBqNJEk7TeIrgGIIhCEYgGMN4QuAEx1McjkE4QckUxguajnH8BKIRSp5gMM3o7Zd/MZRgDKMnEPXSuxEM+mnUA8kYxcO0NQDRAIb9OOhHUS+NH0H0gKMeDvvJqxFoj1HUh9EjTd7Ddg/dPbygqGgyIVEPBn0aPZHoCUbDNBqj9CEOeih9RNETiIYwfgKtd8mrX0cfP8DgAd7149ej6GW0/vp98vFD9KoPwseXmhFH7+PgAUTv0/Bt+9W74O4hDN/fpd94D149wtfj5G6Ytkcw6CV3fRSNCRiRZMrABIJRlIzSdEzSMQnHMBmlwQy3Vjye0qQPwgkJxywes3Sh8FzCBU2mKJizZMyShcIrjmYcLCWcczzldKHFwvCloRvLNorOJZpqPtN6rsRas41mWy1WiswsGpt4LpO1gguFZ4bOPZkaNJVwKvFE0ikjMwpnHM85WUi6MGjBoilK5pRsjRjLZGjwzPCpIgsrxgb94jvy+8VT909F8vtD/Kfjn/9D+b3F259+mo2dWhi5cGqp2daRneO7zC2dWnq58GKT2a1zfSP6To29W9x3Nh23vLebT7NNR++83HmxdWLr6M7LQ+Z2Vi+N2Hq1Vfxg5Mnpo2F7iXda7IxcCbjVeC/xgeOjZEfNj1ocJHtxIx8s21iyz2T+xp4ztbPyaMTR8ZNXZ6POhh8NPztdOFUYWWhZalUbUxh1dupsTdmx9afZOTOnzFysLowqvb5k6ujkwduTNqVRjTO1M4VWZy0uTp+tumSm8Kq0Mrc6dyb3qnSyNvrmfWX57V5WmbpYlVtZaNFYXRlZOl55WTlX+6zw8uJoYVljdalftJq0VKxyqunqi+W5VU0nq7yrulllbe1cocULzrbOdOV4bdk1k403V2+vHV29vHx0RJGxl5j0zZrK6kqzZ8MrIxtvnzv+ak3jTO1VZdm1Iz+80R/u9YeO/uDNraM+dPUHJ25OXDvmueO+ejGnZvraUZVjhcGVoY1hV8NqI2urb5m8Zrq2qjK6tqIyrJKsUrzu6FzRq5VXJ2+Zriy/ddTV8WtmSvvSNRK3rrp9op7f6Jcpeu35c0d/6Oq/+iS7dvX1jbl21HNXPr9R1667ev3sVeNM7WVlWeX4c9dUDjceXz1vDKsVb4yoLa0trzQvJC0EKRStvThJkEty4eiqeWXEQcKLwrWTtRV1pi6W54oWipSW5VYUlheOlo6UCl84qTSrNC0VvVheOX419GZ4qehB4LORuZYXhRvPC4nPAueK5JqcND1JdlT8YMTZiMrIi2BnIXKtLppfDDtLVlhVZurSYXMePUrwxU+7n1WDb/7Lb/T//O2bf7z8cP+rH3xPfYFba4UuRuX666PSkcOjojtJTpruODxastFoo+GGp3uG9gLvJNwrctbiKMlRk50EBwX2FG0E2hkyZ8lOwpPFe5nuRLTlyV7AHU93LzpVEq1QtMHJhqRrjhYczjDYELSA8YKClcAzEq84WFI0xWBG0jkK1jRZ0GghogVPJmlrGL2akGjBt4lNlAAAIABJREFU0AyDKY4XLFnQZIHiWRrOUDzFYEbiGW3PSDiEwQiFUxjOUTJD6QiEYxSO0vYoCcYgmoD2BLQHoD1C4RhHYxL3SNyH0QSGw6Q14mCaiT6ORjAY42SC4xEIe2k4gNEQhe/i12/j1ggmwzQYpEEfRAMYP8LgHWwNknD0Mm9Owx6466O7J3TXx9G74K6XtIeg/QiDR9R6l94NEHhCySNK3oPoAaXvYPw+iR9g/GvUfgdfv0vu3qPkCQbDNBgkwWMSPKH4CUTDNB6CeAjDftrup/ETTB5A/JCEgzB8CFrv4+hdFH/jEd494fYQtnrx60HcHqN4SsGMkQlGMwInaTSH6RyBMYrGOJrAZBAHY9geo/YARyMcz0m04MmMJBMMJggtUTpDwZTHEw5HJFkwuODpgsVzhmecTxmZcTaVbGXlWou5oHMhNtrsjNgaslZ0Z9TGiKVBc5luNFsKuJBobthEo7GGM4MXmo45njI842il2YKhhYBrTxeaDRGcMjrXdKbRVJO5fOli4bXnEyd/+G3/09tc/+nS/uNe/vHU/bv9t8a//FnXLpxZGbE0YmXloWN3Hb30cpnJqaVPb8wXP/v0s7/89LMvvvvrL3/28JPvTD71k67c3PtjZvZebBxfWrm38uDVNlOHjtp05CbTB29OTp+dOBi6VXRrxc6wncYHpzaKrjk6anbQdC/JQfG95kcjT04fLN9petD85NXeiKMWZytyr3IjL4bnXhXenhQ/anrxIs9M7l2Z2crr3KmT45euvXT82YhSy1LJ3Mgi02er8szn1tdWV5rX1uZWFk4XThfenKzMjWysrrQsjCmsqZ17tv7mTOlYnbHSy8qb2uuXIUTjTOXkNTO1f0Gsi8qL0vDamsb6UpurM5UgtZGl5aVljTe51melK2sba26Zr72uO6ryvHS8dvLq1bVrG29qo567pu7IMpN1V1f3usnMs7VXLSojrpY9G3p1ovKiznTj9K3jGm9KJ3JDP9yrD/eq8eIlKnFz+isvv8rk8ye26egX3m2VuYtVhRVNpmorGyk/WP1sVSXo1cirlbXhucCVxpVhN6drJQqnmsw23lZW3zr2q0/MtcuvTl2tfPa6ceqa6bpjcy/rTN2y7Ja5WyavTly1eLbymokPn5hbRz5n4quubqwulaqVvHp/zcw1E8+dF2cUKXVaSnDT9KpIo2kpYWNZZUSuWC7JRdEqM7mmpaalYaUkucAHkRYKXZ0qBK0tLw2rJK01rV4SlIZXlpWWXRQ9C1RqWhlWWVF3bKF5Jemz5qViR8HOSlwEKw0tFMkFKRXNBSwMLYwoBS8kPVl2sTzX5CzQkZEjJ4XihaJHCk+C5U5eHMsVLixbG9Dz5Je/+MEPblP/z9fuv//dJ/94/fb21z/+C/+k4z2PDjo9O3zWZK/YTrODwnuJthLtFdrIdP9yn9KjZnvNTlYdJN8rshHpQaGTEBtOVxKtaHJQZMOTFQ93Kt4rtBN4J9FWoTVL1iyZk2RD4Ybir/ejMNwQsKLpHCdzlKwpWLJ0AuM5BmsMtije4HiJowVNZiRY03jN0iWHC4bWHC1oMmfRgkZLksxROsNoSvCcghkO5jgak3BEghFsjWF7zuIpieYsneFkBuMFBJM0fAg+GoDWGLXHsDVIWyMYTzEYxa0ZDPtJ6yFqPcH2ALdGqD2M28O4NUhaAxQ8gLt3oPUIw0ESDpNwRNIBDIZJe5CEPZQ8JdFjFD0l0QCE/eTuCbXeo6AP0x5MH0H0Lr57iMOHpP0+unsKw6ck7P0HjPYxjIYJeEiitzB4gMFjGr9Pk14aPsV376P22yh4G7afomQYgVESj0DYT4KHMOih+F1y9z4ORmn6FLTft+76YfKNfvpqAKPH9NVT3BomrTFqTXAwRckoSYZJewxfz0k4xsGIhmOWDFA8RskER33UmvB4xtIRao/QqymNRigdpOkCgzEMxywdETgE8ZSkM5pMcLyQZPp1SBJNFZtZPTdyJsickwUlK4aXCs00mikyl2jG4rkgc86Xmi8VnjE4E2Rp+cKxmcJTBhYCTTlaSjKj6ZzDKcdTweecTRgZarywdCnpSsuZYUOJlpotM/PUtX/xwzc//JuN/JcS/mEvfrf/5n85fvPxZ1909EzQhdPL7v3SmqVmK2+n9/o/fSr+8jL6/B9vP/qH/Ef//Pzwh+uvv/jR5N4tP3Hb+87e2bUTay/WXbfz5tQxW8cOnh/fqJUXG6e2lu8c3xq1dWZj5c6ws7cH6/ZebR1bcLSV6VaCtcR7xQ5Gn525WHHS7Gj1yb+4a0yRmYsVZyf3SubW5dYdjTpZfTLqlNlTt1Pc29yRwvLC2dz7wpvKqqt3hXOFs9V9ljuTO3M2pu7owrBciaORF6cKI0srCyMrZypvLpoXUhRSl9pWStVWXgy5GFJnpnGm0uqWuQ8dd8tcZW1tbeV0nb0IukWdqcrqQppKmQ/OPltVW1la0Tj9tanC29q+6F154VmeyYuTt4559vrDva/918GCD13XvMhcu6a8N6VVN+MrrWqrGidvmb51bJmJ0rPC4MbLxqlrZkorK0ubjqgcb6ytlb5p+ZUVN8Nvma69Okta2heAknvJZ9RGFZLXRjdWVYqXWt46pjKk1OjmRNPRlZdXKxovSs/re3u9d7/5NHu+V5WjpaZXw29eVU5+9Ul2fdOpO6Zx/NnLxvLKscqz2ohKi8ar2olrR3yVyZtmN6NywU+cVEZUljeOXQ25WfUfx3/WSN5oUivaKNoYlmtaOplL/FIPGs8rTyvPG68KjWtLaksaIyojLgrXll2NaIwoNc81KyQuJT4zfBastqJQ9CzxRZHcsLOihWW5RIWipeaFJmcJas9qJ3OlKskaRXKJc8FzQQtFThK/OFPPhhSWXgwqDCkkPXN8Euii8MWgi8FHkeaWHRVeCPgLGf/k/Y++94/Vp//rd93/73ff/LfffGf7lz/6c/KWtfcsOkm8Nnxj2Vaio6QHQU6WHg3aK7AX8CLYgZMVBQcrDoptBdwpsJFoy9la4q1GewHXHC14ulLpRsOthCuaLEk8Z+mapxuerjhcEbjmdE7RioIljpc0WvJ4wZIlSjYw2VCwkXjF4AYlexxvcHuSvloxsNd0x5IVCWckWjG8RGBJ0xmJJyickWRB4RLjCQRzjqckmeD2hIYjHIxga4zaCx6PYHuSRhMYTtJgloBRGveT1iC+G6fBANz1krtREk1hMoJxL271k3YfxI8geASvBumrEQwH8etRcjeA7ScUPoH2U9p6Su76aTTEaS+9e4xfD9JoAOIeTt8lYQ/EozTspa23IOgjMExBL00GGD7GwTBJ+kncT8N+3O7Hrcf41QCGI5AOE9AH6WMavU9a76K7hzh8jMJ+GvWS1w9B6ymKelGrH8bDMOlH7V4S9NOkF4UP0cdvo4/ehnf9IBy02g/t9vtW+I1B9FE/Dnppq5fGT8nrp/T1EEaDJHrJqS9YNMWtKQ0HuN2Dd30YjFE4weEYB1OSDlE8oMGMv4zKoxGN5zyZk2T2sioA0xkGK4FnFMxENJPJUtAFBS+QqKWhi683ZdmckbEAYwVmhk4Vmwg8k2ymxNyKpWULzWZaTJWYSDLXcEyjKQcvmvE5hzOKpoRMKJ4LMtd0YtlCgCUHG8OWjq6sWGi2zuQ6kwPNfvj5t7739zv5pxz+8cz+cH7zf65++OWP33o1V3Jm5MLrlVHrzH3p8Gf9n/zoX34r/vUZ/ffn7n//qx/vH778ptneu/W9XWf62NH7TG29Wnu18uLcNXlHHjw/vjHrTKwd32Vy49Xa6J3VByP2im+U3ih5MGKn6FqwjYRbme4VyBXJrTwZfjJ0Z/nOiZ0VZysPxly8uXhx8nxn1NHo3KmzZhencm+Ljiu8Pxp+srSysja6trbUsjaq9qbJbOVkkemi6/OOL7wrM1119MWIs1FnJ3PHS08rL86KXJy4eFEbVUh5lry0pjT6rFhueO1M5XyhTeNsY8TVqtqYxtgmM1WmKqdzS5uOuHVN7WxldWl57UTd0U3nhWvkm46rO7bypu7YKhNVR+Re1JmtXyCvXt+cbgxvDG+sfEGI1x1dd03jTKPsNcuumbtmpnaqNOKFoVRZXmfqmqnK8MbyMuPNG33t2sbYm1FfeXN7MQB6V2pZGVUZVSrZmK+lGo2VV68rpwujr53sZQm4ebFidOW1qxuvfnNvnzu69CJ37NrVTUfmljReFppXWlZOFpYUGpSelk7XWl8drSzODW46rMl4adito2vLa0VuitYSFxxWmlQGlRbVHVoaVEp0laSWuFS0NqbSqjSkkKTmuLGsdqJ2otDkIlGpaWVpYXBpSK1pJXGtcClhoVBlRW75xdDK0caLyvGjhLmmpeZnBguFKk3PDOxRdJGo8rx0NDfowkEuSa5x5ehFwcLgXOJcstqIWuJGs4skBw5zw86KXAw7KnrWLDe0sCQ3pDDsoulJ4dzg3KKzxWeJzwKfBD4bfHS4z4O33+KfTX72nd8X2f/zt/f/+2///J+ab05+9vM/p32ZLiQ6eLVWciXI3rK9wmeDTjI5sOTAyZahrUArli4Z2HCw5WDD4JIkawnWHOwY2jCykWjD4x2JjgpseLoVaM3wVpAdRXuMVwQvKFpSsBZopcBcRHOZLARYMzBPokkSrjjcSLRm8ZZFG95e82DNk61kSxjN4d0Et5YUzmG6wnCO4QAEExzPYbJIklkSz1AyAq0BfDWiwYQlw6Q9x8kURWMQzkAwjF5P0tYkvhuEryYgmKThEoFREj5F7SFI+lF7BON+GvXjcJgmwzScwGCStvswGqCon7RHKB6hpA+ix6T9ZfTxY9LqJ62n5OOH5O4RRD0QDknag/ETSh5B8C553ePJEIPHNHmCaR/EIxAPQdxLgz5sP8Wve0n7Ibp7SsMhSB/S+B2MH1D8BKN+2noMP3oIXj2FQS9u9UH4lIQvZeNd2HpIWo9J6ykK+nHwGL56H7x6CNv9OB5G0fuw9RgF3+gH/8cgCQZpa5CGozQdpWAAYD9Ne0k4ANEYR1McTmEwToM5TpY0XeB0gsMRbC9wPMPxGAdTFE9gPATxCMUzkiwIWHM6Y2gM4xlKVhwtBJyLdMbBiuMlhSuRLlUyM2Bu4EylS0OWms+tmGoyVXhp1dqahRZTTaaOTSydOD60YqDZWOCFQkuFphzONJ5rOtVkzNAEoznBcwHmCk0lmbBkSpO1pjMBloqvFFsZOrV449Wj45+9/8FP/ttF/lPO/nCW//Xw5jeLH/zqJ2+tXXu7unfrjp449sVfvPn17w7f+/e//eTf/vrb/9dvf/ifjz/88f3Y0l3m9t3Ozsmt5aeO2zuztWrn5dbQvWV7xw8dvdJsZcjWy7VVS8n2ih0V2wq+Fnyn5UHLrWBbLbaaHTQ9K3xW8Gz4UfGz5nsnjx11cOKgxEaKg5VHy45e7K3aSXTS4GJx6VXpdOlt4W2RubPVlVON47UTldelt7kWuaLlC4zBy9Krwqqv21AvX+yY6t5UXtSWVY4XXl28Kqysvbxoes389b6bW104mTtZuhe8uS4VzyVrvK20qgyvvSyNqpysLG+8vt77qmPLTBeZqt+Ya8c02tx8p+64uuvKzJReV94VTh8Vqj2tOqLqmtq/ODB0Llht1M3b2sm6o0onaquvNmtcdvNZY03j9C1zz97mnNZG1daUSuSSVpp9eGPqjqg8v2W20bKW9GpEZXSpdW3tLctunexqdCVJqUltRS5p5VRpVeNMbdTVq/prz52sHK+dLDWvNK+0ql4CJU6UllZONM7Vxj5ntvaicDQ3uLSstroxurGydrIy/OppZVFlSe1EqWlj2FXzxsrGqlLT2tHCkqYjco0qTWpFS4ULRWprKqVyhY4UVJrXlpeaVAoXCldWFJoeGSyNqC2/ano1rNK0MvQsYKlZrmhpaGFIqWVheK7xRZCz4EeOc4UvAuYCH2maK3yR6CySi0gqSSotLgoVFpeGF5peBCgFKhQuFS4VOWt8NORiWGHYSbOzkblVueaFpmdND5IcNdlLchDorPDF8bMiZ4kvmp2NPBh20ngv4gV7/fN7+t3ej7/z+9O3/tfvPvl//+bP/+H8/cUXn32n82uOFgzvFd8otuVww+K9SPccbDneSbyTLzAotOVgQ8GGkZXAK5qucLIj+EDRlsQ7Gp8oPAm45ulGwD1DB0YPnK0xXBC44mjLwTi9W/JordIZDecsmZN0gZIVTVc8nbF4RuMFjRa0vSTBAsULApcwWtNkRqI5jZYkncJkguAIp5OX6yiYROEsjcdpMCHhlARTHCwZmMCoF7dGaTRO7wbhRxPYHiav+u0/GwQfTWB7DMJBHA7iuJ+GgzQcgHiQJk9h9BSFwyScJME4iUYo7cFwiMJeEvTiVj9t99OwB6I+iEdpMEpeP8av3oOgh+OnJBhh8C4On2D0iNqPLOzj+H0cPcGkD6IxjPogGMBwAILH5O5d+9VTEj3BpJeE7+P2exi9S9tvg9eP0euH4M8ew497cfiUhD2UvE9b76KPB0nyELXfpq/fgfZDFPai6F3rrheFgzQagnQUpw9h+NBufWOYvB7DcJi8moBgEsXDOB1C0EfRIG0P4vYEplMEJiCa4XRG0lEaTNNoCqJJ2pqDYE2SKQwnaTyKk2GcDNNoBOMZAQuKJyRdMLhg6YKnUx7NBJ5SvKBwTuGCpQudLiyaSjSVYG7hRKKJZBNJp5osnVwpuRR0JtHUwIXncyPHms8sWxgyl3ip2EyQMcdTLaaaTgWaETinaCHAjKdzgeeKTDhaKTnjZCrokuONQEtJZk4tjfi1Qz+af/aDf7zIPxw/+q8b8IfTt//L+ftf/OS908uO2b6xk0/t09ufvc3HPzkNv7/69eejn3/x+XcHXbW2fN/x+yzbuRcolt5os7fmZOTeiZUTK82O3u6M2hq+tWrn9M6wnUAnwzeCbRXfabmz5uDcweqtlmtGD4IfLdlruhfspOTRyIPjO0P2ip68ODixN/LgzTGzZ68uXpy9qrypnS69zb3LM3Oy/GLF2YjCqbMVZ2suRl2EuCibW1s5W5uXqLYujCqtyq0q733Z8ZUxVycbJ5uOPVt5sex6r65vXsINuvQqt6zpmtKqUqtCi9Ko3MjSqkrrm1XPXpZaXJ29WtdoW3pzcarIdJmp0svGqUbqxvjKqsrKxunKqotilVdVJmrPb/euymyp9VXpm3WVdVdvb5lpvG4yc+vaW+a+6ryptLs6f7WufmE9adlocRG8FLqUqtTiomhpSKFRbVnj5IttqdH85nVtTW1t49zV++fMXq24dUyT6WvH1Z3sokRj5FXRmyZXJyqja29fPE6VUrV5EU6I3JDK0a/efK1cLZUoFKoMyS0vva2crCxtHL2+rCMbUQt81bg2uNC4tOTE08qy2spCiULxQvPKiiaTJw6vlt+8qgwrNK2MrJTIFSitqIy4eVkIVHJ48/Kr+6w0slC80KKxvDGs0qyyrPGiNLzU/MJgoXHpeK5EqURjeSVIIUWd2dLyUvNCs5PEew5PihQZzx3NFTtydpT0oulFi7PCuUKlRGcOL4pcBCodPSp41iQ35CjxWfODYBfJzoIcBdlydDT4qOiW4D0lZ82OEu0FOhl5VPxo2FGik8EXg3eCPKV/9stP6M9nv/723506//t36t//s/9j8cnh7Q+/p96JdCHJQaC9RgsBlxRvKNoKtObplqcnzbYcbBnYS7bXYoXAMomOnG4ZWNJ4xdMNQ3uG1jRd83TH0gNBW4aXDCxpuuZwI9EcBUsa7mS6l2jN4YKkK5quabIg8YKnYxLPaTon0RSGU5DMcLyl6RJFExjNabTkyRTHAxCNcTqByYLCOYOjJBqDdAbTCYhGoDVDrRlqT3A0ANEMpxPQWtBogqJBGkxR2I9f9ZJWD4ZjDAZp+BTfDWHUB9FjFLy/u3uM2/2kPUiCQRwPkvApftVLXvfT9rv2R+9aHw1BMoJgmCTDsD2KXo/SVh9EfQT6adJL4/dR0IdJj0bv8F0PtPtp3APxYxqOCejBsJ+GgyR8jIOnOHwC6WMSPybtx7j9ELUe43Yvag+iYASip/j1UxoOIejHyWP0epC+GiVRLwzeJ61HGPcBGCboKUqHEPSTsB+H4yjphcljK/rGOHo9DD+apnejNBjH4fjlcaR3k7g1idqjJJxiMEPJGERjlExhOIXBGLQn6d0EtGYomsBkhJMJSac47afBgMQjEi8lnlI8Z2jGwEyACU9nEk0onBG8YGTO4EKhhSZLLSYSTQycSDKVfO7V2LKZZXNO1oJtNJmpdGHZQompoEtDpxJMBVoYNhF4rtlMsZUkcxxPYTAhYMzAVKKpAAtJJoIOpRgrNdN8rvFUwZlhE6OWSiwN/fxT8ePlr9784Rz9/kj/VPE/ld/57f7Hn3//1x01zeSsI/v3+n3Gf2HSXxr4TqWLrti80Ssn1oZvnVx7szJym/mNd3sjz4bvNN937caJvVFHZ7dG7L3ee3v09uDkyYitYGvO1lLsvN1aszdqb/lG843VK8V2km8432p1MGJv2E7jkyWF53vF99btjD54s3Nya/jBi4MhR8MOVhfdrPS2cKromPLenZ08OXF06mzVWeuLtUejz0Y33t+ca6xuvG26WW5NYU1lbaV1pUShxUmxg8aFZblm1467eVMpXhvReNl4kxuTO1Nn+mJ5aVVjzdVnL9PaSvNK2a+y+w9Z1nhbOFlnunYyN6o2qtHq6l3tRKVprdjVmas3z13TdGTZUbVTtTGlNh+8+6qT1c7Xhj939FfdN1dna69Kqz50ux+6WeNMbfRL2fsq041mtVZXa69OV5ZXHd3c21tmG61qTa+Z+ZqqlKnSitqJqze1e6GC69rK2strZq7drLSm0KwxtDK41KTQvFCiNKxxvDbi6mzlRe10oUSleWVY5UTtxdXTi0wbwxpnCiUqIwojCi0bQ3Oe5BJXkl0VqyQuNK6+3ncSZwwKgivFS8sLiXNFCs0KQUvJLopWHXV7425eFRo2L2wrQ2tNb15WmteGFxKXmjSWXA3JBT5rWmpWcFQaftG0MKx0In9ZlJK0UrRkMOcwlziX+MzwReLc4INAueYXy/cClYqeJTsKftHi4ujBwKNEF0lODB4ZPjNyYfAswEGCk4KFIRdFck1zTS+aHATccbAXYE/hRaqT1Bclj5ptBTobuZf0oPCOg6MkZ03OGp812TMwQ+1fvWHfG33+nb8/d//tt+bffqv//vhm/asffN+9FfFagpUCa4aWFG0UXqh0zZMNTdc02rB4S6IdSfcU7yjcsGQr0JqRNcUbDLYUrQhY0HQj8RwmGwj3FG1JshF4KelSwDVLDgLsOFwTsEDJksRrApYkneJ4KdCawSmKZjQd4WTBwQKGCxDOUDwB4RRHSwEWHExAOGnfTZJgJtEYRU9JOATpKI16sDXEd0Pw8RSHU5TOQLDA4RzF4zQeJFE//fgRvOqjZIhAPw178V0/aX/dL0rbE5QMQXsAg14a9uJokLR6yevH5PVD/PoxavXiYADih7g9AvE4jZ6idi8KJwkcBPEApAOU9EDYg8kjDJ7gXT953Qta/SR+SMJHEPZB3I+iYZQOE9hP4y+j1w9J6xEGb2H0Pol6adxPg0HS6qet9/Grx6Q9TMEgTh6S1mN69xi1Bkk8StJeFI5hOoySfpo+xPH7IHho3/VaH/farccg/sYsbE3D16P4dT9pDdJwBJNZGs7h3RC2hqg9pdEMxVMEJghOCJjReESCPg2GtD1lyQInS5KOSDyi8YQmExKPcTAjrSULJiQZo2jO4hmNpyieEbBgZMnoAoEVQ1MOJhLOJZsKMlN0aeTC65GmY43GCk8FXUi20nii0plBc0Xmii01n0o4UelEwbEAM43nGq4k3gg6J2Ah8UTCEU+nEk55MjdkJOlM86XjM0enhiydXBq9NGou6bTjPv/m/Y8P/ft/asCfCvjPlfuX63f/evudn3zrwZmV1avMLJxYW7HrurXhG8u3mVg7cezqQ1ftOmbb9QuvV97snDllZu/EoSMPVmyU3Gq9MXKfua2zO2vOnWyr5MHalZI7rU/Onb3bKrI35GD53uqNUhsp904dvDp4cTD8bNXJmpOVOyVOxhbG5dacnTw5djDoYNHBsZNVhTW1kaVlVdeUXX906ngvT11ZvTF1pkurcquLzF2sK40vrS28LbOssKayptSysbrxprI2t/pkWO5kmdncmtKq2pvamcabOnO5MSctL04WHVV5U2hZOFs6XWeq9qZU+tn5q1aNE2UmL1bV3c7Fucqb2sraiA9dd3WmVKJx5pq5565vMt10fGXEVfPGmErpm88alxWCVI5evW2Mvih+5KSQ/GpU40yT2crrUqmr0R+sfXbuw72tDSsUPytRZbZ2pjaqsbyUpFbsanntWGVpoXBteS5xqWilaW1oZUip6EulLC3PFa4db7ysrKwzU3dUbkhtWWNErXkhaal5aXhtaeP4mYFa4cbSq+WV45Vjpca5xBeOG01KnjaG5YJcBM21OBt+lriQrBS8lKKSqpSy1KLSvNDiYvVJqcKpIpPlG7Xm8SZtN46XhpeKvvSFbpm6SFoIUFp8cqyw/NmLxvJc8lKqUvALJyeBS8tLTQqJC0VzTc+K5JKUhl80uShykugsUa5ILslFkpMmuSWlJrkiF0nPgp4MP2hyNvjqZCVpLtiB0RNnhXmRI6GLRLmkhWK55rkRL9nss2EnSU6a7yW/SF06c1Tk5c5Boh2NjiI9arLl8KjIRfGDSA8CvgfhT7v089FPv/fXy/t//a35H39t/5B///T03W+pz+DrMUsOlh0lWLFwy+MdCfc02kuweylRCq8FWNBwTdINIwsEVijdMrjiL38CZAmTVRofMNlCtIDpkoI5SacgWNN4RYI5Dmc0ndFkjqMFRRMA5hAuCXiR/QyScI7TJYYLlI5l05SMAAAgAElEQVRBPALRCP4HKw+BBQRjEE5ZPMVBH4SDNJlgMOJpnwZTFkxxNIHRnKUjGPTj9ihNxwgOYKuHXg1RMEmCUfy6H70egbifxL0k6ifxMEkGcfgUtXtJ+ym56yV3TzB4n7QeknY/CR/Du14SPIHwAQQPIHhEUQ+k/TAexXE/Cvtp0E/avaT9mNy9j14/JkEvDh6T4H189z7+uB+FvSDsR0k/Be/C12+Tuz6IH5LoHUzeJtGXYevL5NUDevWI7r4MX/XTaBjHvTAYwuQJJD2QDmD69Y8EYS8Nvwxe/7L18ZfBq8fo9UP7o4fg7m0YfmMcBvM0GEavBqD1hMInEE+SdALTPomGIpjwYIpeXB9gjJMRbs9ZNGPRlIVzkqwwWJB0hOMhjkYwnJFkQaI5aY/J3YiEMxrPaTzF4YbDJYdTBpaKrDia4Gih8EyTiSRTQUcUTRWbGDbReCrAjOOpZBNJ5hJOZTJTcK7IVOCZRFMJFg6PeDJVaGHJSIZzDhcUzUmyEHAqwEyileULFi8FWkq65nTN4UrRmeIba5aKjzWdWjax8sHpH3zz/6fpvbpkyc4zPfwgrVlLItGnqjLcju393pFZp+FNAyDAIUGY7nPKpfc2MnxmneaQnKG0hg4kxBGlkeNv00VBlxE3EVcRa3/f+z5P9vPrMvt9m/zuHP3TSf9L86Nm/vMvvvdi7N7ajZEHb9f3bn9vD14evMzvXX5vDl5undoM3DozW68P3u292zm51mRn1N7YrZJ7p/d9t/Pu6Fzu3cmak7UH7w5GH6UorD4ZflD0bGSuxEGxkxfngThk5JiJoxFnpXJjc29yb0pvG2sbq0rLC8vLTJQDcc54kZna2lrLyoq6b5q+L7zN+764z8rMFEbWTpValFbmRpbeNwNfOX297+dGld60A9NmsrCi8bb1throsm/bQb/xrhmYdmC7gWu9br19Hdw3mT8aVmeqdbo0svJvgjZfZ6aQvDHqNTNff+7avq4zc3k/uPSzNtOXgbl4ffW+877UsrXq4nQpaev0m/Sts7w14uLsa+auznZWtZ7XVnbWdN42XnRO1ILWmnUD0/Tfdtems67V8tpXrWWtEZ23jddtZj4N+q0SFy1fnW4tqxRqLKksvfZV50RjxNWLT55fFP3aqqvhrRGNYY2htWONZZdMXjJ56fMuY42hteSdU43ljeOtE7WBlYaFQI0ircSdpIWhbcZbhSuFGss6K69Wdpp1VhSSFZJ3fdll7OJoo2mlZWV0Y0yrZKdkrUSlZWvVNVOdF2cJS4kuWrx6XztWGVYr2mj6loWtDd97s/nWt7bOVYZ3ljZKlJy3ShaM1VrUhpUCVgJWmlaanwUtFL2+dyeBzwLXjpaanjkpOSklKzXrMlVoUiheG3VmZHrX25G01LiSuJKkkOQoWK5NpXUhcKnQUcJCkoK/+VBZofiOwIOglZGl5mdJKilapypDTyw9G3a2NFfwJNJc06MkpWalxDlHJ82Pzqw5maW935jkx1/++Dt/tfnW//uf3//7/+z/qbhff/mDL779a8cWEhwEOEucK3RS8A1CfrR0o/CSJQeRblg6I+lKkI2iaxJtRbyW4CTxnsE9xzsED5jsCdoyuBF4zdCapmuaLEi0kXhF4RKFCwrnGC8R3lA4w/EEhnOQrAlc4nQKkzGMRyiZkWROkrcaxILAKYnHsLfA8QhGc4TmaTREt8+4N2HxCETjOJyg8BkGLzAZQzhBcAzjBUvnJFnAaJr2JjAYpcFL3HuO74YgHCdgkiQTlD5Gdx+jd0/g7jENPyTBUxy/xOEQhMMkfI57j0nwgMKPsPcxvXsGwZzAl6g3SsOn+PYpvh2lwVN89wzCIeg9Jb0XGL2kvVESPEe3IxAOQfCcxo8ofQHpQxQPYTpFcJTEYxgPafQRhU8QjNJ4mPRGaTBMgpckfkyiBxA+xdEQRB/Ddx+i2w+9d09J8JyGH8N3D72bxyj4TRR8Y5ImYxCMwd1z/G6YvpvAYAGSKQQvOByxYETvXsDdJO1NUTBB4QTermg4Z+GURzOaLjCcUzghydvqYo7iJU5mJBnicMaSBQUzFE9gtKDxlAQTEY1FtNBkJtOZgkvD114tNZsJNDV0avBCohWDK0bWRs0VXXCwYPFCwKmkS8OXGs1lslBoysBSkZVlMwVWiq44WvFkxdMpSRYCrSVZcLCUeGPEVvENT1eKLb1bOj01dGTx0rKV5gunh9786Rff/uKyzH7fsH9twe8q+3f598vR935wP3Z2m9mV05vMHvp2nfHVQBz65pSZY2Y2Rm4ys/Fq782xn22s3Ti99Xrj7d65ozf5vT3em4Mze6N3ShyNOjmbe3c0Mje8cOJkRG5kYWRldGnVTrG94ScnD16cjCitPlt90Oxg+cGwo2KlZZXjZyvOTueOlZ4XXpZGFFafM1dmvslcad7SU67qm8Kr0unGqNbJyst64KtMlZZ1XjZWd2/DHMebgeoy0zhZ9mV977pBv3GmdKzpq7avuz+oT90l61detV531naZu9z7NnOXLGu9ra14HdjmjWM40Jf3/nXgasEawz+9d53TrTG10Y01tZalIJ3lndeXQb/OXNc3nRWdN52Tr5nprGq97Ly7ONc4exmYSpPWiUtfff1t3/bl159n3X3WeNN53fX1pa8by1unukxc39uvB4NOmYs2nTOtk50TbV/VA1k5VmlaSdYqdjHsVYur4l/3dSVJZ9hrJiuD38ZHF0s/OfTqSavp1Zumr5qMN461VjQWVvata80bjl6NvA5842St8LWvLoM3Ga3tjLp4UQlSc9aqtwMNqwytvaq9aYzsFLtIWXPSCHzVtLW0y0SlaaN5q1gtZW1p7VilaKVwpUlteCnZztlplq2dLQ2vFakFrQW9OFMwfuakMbwzrNG086IxslGikKRQuDas1rRSqNa0lOzMcf1W0NHiLElhee35kcZHAipFcg4OOC4UKRU5S3rkPGf0gEDtRWH5gaFKiZMkuSRnRY4CnzQ/MlwIUjL4tkSpDakkPUr65qU4KnLi6ECTwpBcwgODR8X3ih8EPXCy5vEoffcfBfjJV7/49nWR/dtl8O9/e/+/vn6/Hf3kF/d/znoTFJ01zw3dSbRlcGfYWtMVS/coPlC0FXSn2E7RFU8WEiwUWpJ0K/CKgDVKNjjeoeRA0YqAJUNLSpaULEmypnCD4Romc5JOCZxjuGFoweCcgEUaL1H8JkEao2jO4IKAWRpO0mRMkilJRjiewGSaJuMUzECySG6n6WcjeDdGySgBCwAmSfACoycERimapukUpjOUTtJ0koKX5O4x+uwZ3E5QMAQ3o7Q3AfEUgBEAH6PeCCVPafgAgsckeknSZxA/hDfP4c0kCYZxOITgAdw8pJ89wdtncPcS305R9DG6fYx7I9AbxndP4c1j749HIBoDMALJMImfo+AlCiZJ/JREX8a9JxC+wOgxDV5ANEnBBMGnNH5E6RDjURoP02BC4jEIhlHvMbh7gfE4jZ+ju4fw5mN0+xT1npPgQ/Du4+3Nw23vw1346yD4xjAJn4KbMQgnaTiD0TgJZyCew3AMgylJxjgawt4E3s1RNCPJigVL2pvguyEO5hwtGJriaIJ6MxrNWDyB0SiJpjid4GSOwzkOZxhMMVxSNCfxSsI5x3PFpwaPFVhJupFyJehK4blBU4lXnG4F22qxMmIt2VqgvaRrydfWLATZKLSWYC3RWqQbjReabC1bWbwQYCPRRtEJAlOcLGkyoXAp6UqQhUBzChaCz5V5w5NsvFoZtjRya91m4L9S5Gd/8vnP/vOW/EPe+32Z/NO5/y/t95vZT77txpIt+mY78DtvVgOx6bO1wxsvNn2976tDZvfe7jJ7GPiNkyujD1l/6/UpU+eB2Xiytfho5dHavbc7Zw5On7zNnT1n5uRkmdmz40dDT1YcrdoZecpM7uTB8KPTReZKr4+aHp08WHU0vLyXuaO55Wcrq8ydrTgbXPVFMbBHqwvnC6drb6/9wbXv2sxWmS4z2Q1c9fasfpY7mRteWtlZ1WrZGFF5VTnVZKbOdNVXVaaazJZOl56Vlh0VKzLdONNa23p/ydzFuWs2eL1/fx342qjOmdrI1omrZhcrWmfagS+9row8K15YUVtxUfTVy9c3FatWndWtUbWSl0G/vc/azHcuq4wtrWoz3WXqktlPg8G1/771/nWQvfbd6332n77zvuubxsjKyG6gL+/N5b1rnGky3fbVta+u9+ri+Cenv/bZxfm3A0rns8b5xvNLH10ce1Wik7wxsrWis+zSV7VnjWWd5Z0X13t1ydTVm6ujjUaNpp1X1/eqG8hLplvJrprVllSOXLy4GPaX3nfmrcMoO6dqa1otOqNaq0qNWscaSWuOWyNrw98Qe5UUreGFTC+WN4rUAreSVII0lleW1o63jjeatppVCjeGtpZUCpaGnhUtpaitKZwunK6MaqxotGidbTNfW1Fr1hpRK94a3khac1ZrXgrYWFJaUkpU8rSQ8CRgZWStRE7TEwO5ZqUTucK54UeF38x0Z8lLwXMOC0nOnB4YL6ypNT8RWEl+5ujAksLT3JGTwXtDT4rkFJ45LDQ8KnASZM/ZSaIdi3YyLQwpDTpplCu25/Qg2VtGdi/YQcJcxicJnyH4ZSZ+/OUPv/tXK/PfLv7//uvB7+vv5B9/+MXglwpMRLwRYM/pXpA1g1OcbDHIGTlotpJ4zeFewSUHS4GWJNlzuETxEoMNT1Yo3KBojnpzkqwI2VC6pGhB0hVLtxTNUbqgZIrgDOOFoHOebgRY4GiKwIKhOYsWLBlHN4s0XFI0gsEY9iYwmiM0ScEojkZhNEuCadqbYrggZBjcTZNgnIajNBqlYJzAcZQ8x71hGr/EYJTAEUyek3CMwBjEw6T3ktw9g+gFJI9x/ATiYdIbY/CUhk8wfIbJEwTPafQU917i4CEMHsLgMehNUPII7n51+x8ewz96SYLnOHmOgxfw2RDcjtP4Jeo9Br3HIBwC8JIkIwCmEI5S8AiipzR+RukjSh8QnFA8weAJgQ8gecbpcxqPQDgG4UsSPifRKIpewuAB3H6I//hj77OX6G4YR89x/Jj0fnP7Rx9ue4+95Mvb8Ldh7xvDuDdOg1HSG4PoY3j7lAQzGM1hbwHjOUrHMBzhYMLCMe6NYThDwYIEMxpMSLAQ6TjtTdLenAQTGk05mMJgniZzBOY0XZB0wd5qL3BG0IrRFcZLRJYMLySaCrTgbEXwhqMFTxYWzQ1ZKLI1bKnJQtGNklsptlKuhVgJtmBwzdMVS1Ys2Wg4d3go4VKTuUpXBi0FWFuxMGJK4ZrDOUcLQZaSL7WcILTgZOvYWpOFQktHVk4sjV5Zu7By6eXHgfyTX37/u3+1hP94oL8v4388fv77y49OTz99L6eKr/pm1Tebe3NwcmvpyvNVX637Zu/tKXNHr899tfZyafXeu6PXO41PGcvv5daLY9/kfXfI7D4zB6+OTp+8y70/WVP03dGJrSFbTXMvz5k9Z/bsde7swdqtEgfDdpIejMytKC0tHD0ofFKkcbpxpvGmcOKcqfp9VmWuynyZmTqz1yy7eH0ZqLovC8ebgT5n8nTvup/96PKD7xSZrrxp+q7NXOtt4XRpbeVd6VQzULWVnbfdwNUDVdq3Eu/bTfX63r6+d42zXeYvmW+Mee37a+bPRjSZvlrZeVlbe7W+UTpXunC28Low8o2w1FrRWd1Ze/Wutfri9NWqzrtucN+5rHP2MjBdX1WWdZltvWsz1/bd1ZtXpzv95ulzrc+uzr32deNJ7UjrXefM1Zmr1RclXpW6SN4pfrX6/0e125KLiuOvM/7Ji6tmn7y8ONFqcjWkMajL2GWgukw0jnaWfPLyP2W2U+Ji5dWb2uja0S7Tnbe1YhctGssaz1svG0MvWlSM10Z3VjSGV1Y1XrWO1QqWKr142VlZKVJJdtHialVrdMFprVhlSOVw43DB40bCTpPOvB0meK1YJVgpWKN5KdLG4FKjUpNC08byxvLSiiqzlVVtJmvNzpJ1/aw0/CxIJVklcMFh52XjdKVUKXmtRaX5xdJSgFKjwvFC81LynNEjI5WRpaYnDkpLS0dzgw48PVJy4rwwvDasFKQQ5KxpIWHB05yDs4ClIq1XpeZHCY+W7TU5KZwbcjJop8BOwD0nRw5zmeaanDU5W3xQ8CjJSfKjpHsBcouOOj3INFdsr/ha4A2Bcxj/hcVffPXFD66bwb9d3f/z19/573/z7b+cf+uX3/65Tx9wsOPpWdO1hEsK9hQcBNpyvEZwS8BOwK3AW5ZuYLwjcEvhmoINhyueLEW0IOEijZcwWdN0LdK1hFuFFxQsMVwRNIHJkqVbjVc8GeNoytGMo4UAUxpM4e2GRAsYT2Fvhu+m6G6K4jlORnFvEkWLNFmgdE7JnMJJ2puiuzG6naBolIIxTEdx+BzfvF2+ADIE8DmORmkyQfGcgRkDT+BuCG5HMBimwQhHUxhPYTIEwUsSDdN4lEZTGE1g8hhHD0n0FIcfejePIHhK7z7GNx/Cu2EKR2k8BDcv0WeTNBqm4XMcPUfJEKRTCOYIzGE6TpMRisYwHkEwQugZoRECMxyP0/glAS8AjGAyjm/H4e0wCh6j4CkMP4a3v4m/+WXUe4iih943H4Nvfuh99mX47rfRzW+j3m96vd/c3v42uPvGKOlNYG+U9IZx9AiCZxhMYW+JwiWMR3EwRvGQJEMajnFvgoIZjsYomNF4xqIJ7U1YOGHRVERzjcYMLBlYEfi2MloQOGPJBAVLlo5FPGbJEIR/yNpKtBBkxdmGkRVL1xKu9FuQCS0tWlg0l8lawY3ES45mDI4ZnLB0oeBSpSsRLzSY6nQk4FSguaEry1aazBWbKjbXfC7glMOZIEvNZ1bMJVsKvHNsodnC4XVGF5otpdhYsfZsmYnxQHx5L/70w0+++9cr/S91/Psz/Kf8/T/WX6w//Pber5xeG7nN9CHTa0PXni+dXEi59mbTNxuvdn257ZuVU1un91burSg/98V7k9/7vTenzByc2jt1sPLo1c6Zg9WFN4U3a8VWiu4tyy3LrTwaefRqr9lO8Z1kuWEnJY5G7xU/KHK2rLD8JPFbKqa04mjEwYqzU6UzhdW5lXWma6tygSrLckNzx4tMFfd24/j5e/fNd/plpuqBr++zyttcyypzpbNnI8+GVxlvvWqcbDNZe9n2Xdt3tRW14Ze+bDwvrciNKB2vrai06pzrMl1mpnCms7pyrPa8VbgzrLQqV+qo2UnRRptKyctbV874i+u31l6c+eRkZ1Xrs9b5ztlG86uXrWeXgS4VLyRvvW2NLhjqLL725eXeXjLXGXP16uJZ62lrdafVJ2tfveuUbCRrNXu14uplJXGj6WtmXp29aNVq1lpxHZjGis6Kq+WvlnaWNI5c+qL1rHHkovBVsa+d/qTYVZJXJ177pvWi1Kx16uLk15m5eNF61npRG/Yp01ejaiU7p2pDK8M6r6+ZaC2qNGq9aJw4C3TmpJGsM6I2vOSwErDRrLCqsexiWCVIZ1incCNx61TFyBGjs+ClYK2itRZd5htjzpJWljSWlIaeOC01KzWuDS0UKTUrNbn0dSlpa2ljSOdkIVgpRK1NreSZwlLA1uJcJCeRVobVml8zU2leOX7k4MjiE4dnjUqNCokKyQ6cHCU+cXBiaa15ZdlJwFykJxYVEuY8LQSqFM0VOhp6MuxA06OAZ0ePCp4k3DOwJ+As0JHDXOADT08GnyTJldgLdFTpQacHCXJN9pztOD0ovpX0qNiOoBknv7LsT//se7/oZp//69X/X3+T/dvX918vvv/VT375Hf2s0yWPDhycNF7ieMvQlqAdRgeGDgJtWbrlaPPG+SBgScGCJwsWL2m0Y2CN4zVL5jSeCzDj8YwkSwzWBM1RtCbhmkRLms4pnBAwIcmCpUseLVm4QMECRkscrVk0Q3djeDcCd3MYLmCyTMEsiacgGoG7CepN0O0Y3YxgOITRlIIJTkZ/wEBFL2n0HN4M43dDcPuc9oYoeobhMwyG6GaYfjaEd08gGMbBOI5GcTxM4gmIR+HdOA5GIHlO049R8BSHj3HvY3j7EN0+pdFTGj8lyQuIh2lvkt5N0rsxisYQjAAYp2ASh5MoGMfhMAlHMByC3jAOxmn8AuLR23omCYZR+ALipyR4iW4m4d0oCh6Dmw+9m4eo95jcvkTxSwAeezcP4bsvgz/+1d0f/UXvm79Jbr+Kgi97d18Gd98YxreT9G4K43EKnuPbUXozBrezJBolvZfkZoSipzQewniS9hYkmpHoBYUjAiY0GYtwIqO5iJcsXrF0hsGcgAXFS06mGMwJmIlkSuM5SmY8HqNoAsGSkwVHcwEXAq5ZupJkreha4gUnC0mWmiwtXVk2F2Cj8VqyOcMzDmccLjVeKDiXyUInc50sZDrneMLJRNC55isjVkosFJspujBkJvBCkamCI51ONVxqttJq7e0647u+WCm2oHCT0WWfzC1dWLFw4vFz9/Pxrwf/3MT/fE5/dxb/3H7rvxY/G//Fr9+buRY7L7derB1fO77RYqfs1pn9wO36djdw+77bOLVxYuvkYZCd7gcnb3Lvjt4enT4ZdXL66NTBqa2XW0v2PD1rebDm4PXekIOCuaJnq099fXTkYElhRWN1odXZuZN3B2/Pmc4tO0iUS1JocnbsoPnZy9KK0qjK29yK3NKzpqXlpdNHo84DW2a28LZ63y+9qB2vvagyXTpVOVU6VfV11Vel41XGK8cqJwtDWy+uzrTeN5lvnak17zLV9E3hdO5EmbGmryrnzloWhhfeFNa11tSWX/qqtqR27NrPLn1fedFksta6Mebrz33n5EW7V3tfW994W0p6saKz+nUwaIxppWgEee3LzrNa0c6YxpjGmNaa2oq2bxpvGmNbrVr7xsnQV68+OdVqXhjWOF4acumrT3392jet5VcvL1q+envNsssgOxteOF5Y2RhdS94Z8drX1766Zqw15JKJr71sNW+tfrXqYvjrvWn76jVTFyevmW4UeXXik+NXxzrPWydLgTtDr152XlaGtoZdjGztGwGXN31RO1ZpUhtRGV45Vr7Nl2jSCHJmtOLo1bLasDPHF8NbRWonGkFryRunC0FqjkqJC80bqzqvG8/PMi0Vq6RoNWsN7Ry/ONFoevHiksnG8MbgRuNW8VqwStJS8ZzBWsCcgpKDVsFap53lnaatQoVISkfOBheKnCXLJS0lriSqDCs1OXFw5MlR4Fyws+IHSd9+ITmHBxqdJSg03LFkL1EuyQknJ5aeBMp5eubgyEEu0FngAwFHAnOODzzNOcwlPUi8F3DL4UnxXPGDJEfJcsl3It0bepD4KPGagmcc/AWNf/Kz9z89D3/4u6v7P//K/x9fD/56/+Pxn//sPf0V7g1JtCDJXpCdIgfGNmmyROGSgLWAKxGvWLhhYIXBiqZLBhckWuFoSeI5iac0GeJwQuI5TZcULwlakmSFeksYbhlbIzyD8TgNZjjZ8nTN4gWNlyTdELTGyYLEM5JM0nCWhvM0WqbxCsRrGA/jz56jd1MYTnA0o2gIgxEOn2D0ApIpQTOBJ2mwSIMlToZp+CG+fUqjZ5i8oOgF9caoNwR3L0n4ApMRhiOQDuNkGIajIBhG0WMUPyTJcxK/wcmfwtsxCEcoeQbRcxo/o+QlDccwmKS30+TdDIbDOByDeAqSSRyPkvgpiZ5h/AKCYXw3BLfDJHxTuj4nwUvSewB3H9LeYxy8RHcvce857D2Ftx+juyfUG6Z3j2H4IQwf0vgB3P2299mXvZsPwc1zHD4E4UMYfmMU3s3Cd/OkN0yiUdybJDcv4HYGkhkIxvDdBN9OcDzFyQzFC5xMUTRh6ZilUxovRDxj0YLGKxIvUDiF4SSNZwgsKJphsGZgRoMZj+YsWUq84OkEhkuOxzgZwd5KpCtFZ5ysOJlROGdkpdjasLXGCw5Xkm+tWRk513gh8VazrSNLg+YqXal0IeOVRVOJp4LOBJlzspZyLdlKoq2la0sWMl0ptBDpTCYLjWaGjA1dG7FRdKvJRtO1IktH5oasFF9btTBibORvvpv9yXmY/b5iv6/Q7wr2X48/+NvDFw9/+pWTK8cPmV55vurrnVJra1aZWTm5ydTaq01md329y+Q+sxtnt84cnTlaefBqZ/nByoMzp8zlA7v37OBIYfnZiNzKkxMnx89enDXPFcstLTw7GXzUrPT+ZOzB2r0zW602ih+9PnlaOnlWurAm96LIZOV0aU1uzblvqr4qPSs9L70+W3u25ux17lTTzzpvOi8ax0pDc02LTOYZO3taeVk6VnjSDHThdW54401jbWVN07elVUeWlornWh4NPRlSO1F5nWeu6LtmYBqvKqsbZwrFG8tbyy+Zunj7qZ+9+TOuTrRWVYafBW6EbJWpnWy8aYy8WvrJi9bpwppr316deM1U5+UlU41hrWaN5p23rfelZW2mOmevfdt4VlpSWdZ42Rr22medV22mur5qney8vGS69fLSF40mV69e793186z73F0+V12ftZ5fMvXq1dXJ13v39ef+tW9PktSZarzqjLo61TreeNZkovPq6lWrRWtEZ9gnK1+duvRF9wYI8aLz/NIXteW1lZUSreJXrxrPG88aSyvNcoYby2tDCoVLRWrLGssrlpYc5jRtDK8VqySuDT1r1hiVS3zSuLS0FrAWaSVRodBZodLgSqWVwo1mjSWlSU88rRRrnayUaK1qLS9UWmpUSFxwXErYOFFoctaoVLAUuFK0MLiQrJKkFKCQMFfoJHGu6dnSk6ZnRUqNcp7uSVRZVGpSWrln5EBJYWgu4Z4kR4bPAuUiPUp4kPDAQM7Tkie5gidDzpafJCokziU+CpJzchbsxNCRprmAR4n3km4FWwu+E2zP8dHwraFrBfcqPbLkKJIVCzccn5zIPX8G735Den/yA4gig2MAACAASURBVPuD9W8//9uD/d+u6t+u3/374vuHDz/6afZbmQ7Tuw1PDpLsMFiSeEXTjaAriZYyXgm4InBD0jUFCxKtKdxgtEDJnMRLmkzTcE7gFIMZSlcYrFGyQskKow3EW0pmKJrg3pxF47fVdBItk2gRByPQG6XBFIYzGM5AOAe9OQhmSTBD8QyDSQpGSTJByYKlszQZxfEwCSYontF0lITTNB2nYAzBFKIxhBMGh/BuCO/GKBiB21F8MwTRGKdTlE6SZBglQ4AmGA3TPxhVn5PkOQXPcTRL0yGMn2HyDNNHGL+gdAjiKQiXaW8Mg5ckmMThOIqHUfwCkmeYPqHkKemNYTRG8SSNh2nwgnpP8bvn+LPH5O4BJk8QfIiCxyQYJuEwvHkOvvkSfvM5+uwR9H4b33wVffYxuvvt3d3jbfAU3Hzo3TxG4UMv+sY4CSe9b87Dzybh7RQG4/TuBQbTNB3HvRkJ5jSckmRK0ilOZjhe0GhGkjFOFjxd8XTFkimOhySaMzBH8ZKAJU0XBExRNEXBlIVTHk1ZPOdgycGCgrWkU55MWTDl8VjgOWcbRhYsnct0rshUorlCC0U2hq8VmbNkqZKVQUtDlgbOdbJUYKXAzIKphVOezjhcKrw0bKH5TKKVhjtHVwbNFF4qPKfJWsK1ITOLJxYvNFlyuGDpnKcbJ9eObSzfarm1eiroQon5vfvlj7/9i/Po/e+K23/YBf9wsP9YfP9v9j/61Q9+zcFG86XCU8NXVm2cnhuxMGLbN1svt95svd45ubVq59zOmIPTW0v3fX7oy2Omd07tnDr1zc7RnSEnx9cSnzK9t2pv1SkTJyf2kp4sOziSZ6xwIldir9nOsL1Te2uOxuTWnjOdZ2Zv9Mmpc1/llpVOnp3M+y7PXOFV01d1ps5GVt6VRpZOlE6WRpaO131eOFJYXniVe1VksrC8cPZsZGV5Y2VlZaFZqUSjXaHVQdPCq6OCpWaN14XBlcZtpvK+zvvmZEVlROf0WYnKu8rpxokm400mu4G7etu8gYmsbIyqvC6tulhfKlka2njdWNVa3mTipFHl5fXeFgpfMv06sNe+bi19Q1/UTlZGN042bwheK2vHrgN18fJiZaNZ62njVZ3pJlOVVbU1XWabvrp8bi73ujH8dWAu7+2nb/f/8juDr7+dXQe68eKayasTl8x0me68Ki1vvKg1awX7ZERnae1o0xedl42hb+mj2r1ZbPmlLzuvL960jreedpZ2TjVGFYK9gWPbTFdeF5oVHFdvH2iJSg0bT846Pcu04DBn6ZGmpaIXryqJaoVLgY40LQwuPD0pWErcWVFLWnLSZbqytJBp4/BZwdLh0qZnBSvNLl6+5aAKCU4sKTQ6CZBzcOnLyrCDgKWnZwVKiUrNTpKcjcw1PUp0MuSk8JHBQvPS8cKRgwJbFhQGHXhaOFFoViiyI+gg2IGjg4AnRXJFzxKeeJIrVGh01ijX8CCiowRHhY6KnBU5sPSkyF7gIye5JPnbYEqSvSA7hjYU7jjaS7qRZC3hyoCNgXuBNjjakGjD0xkGG4EPhhw0Plq+oNGjDP9sAH/88Isf/i9n/6+v7t++zv6h+mE3+9Gvv/cT2/sV/GxGkp0kK4lmHM843Cm0wsmGwCUM5+ntAvVWOJmn0QJHcxItGVhQOKfpFCULBFY0XZNkgaI5TFYwXsBoioK1xk8k/pAEIwRGIJyn4RJEI9CbwHCeBgsULnE0T++mye0cRlMUj2E0SZOXJBrBYAzvpmmwBOkSggVMJiAZguQ5joYgHMNwkiZTko5pMuNgjKMX0BvD8Cl49xz2xmkySsJJHM1TNEzAcxKPMZiieArBBMEhAmOczjCcYDCEYATBEMcjBIYgmcTxFIRPSe8Zxk9pPErjEYhHMJmgdIKiKQ5fkrunJBoB8Bz1HoJvvsQ3L/HNMAkeQfwViL5Mel8F33wI/uix9z89h58Nk95LfPeY9B7A3VP47sPtuy/v7h7e9T6+u/lwe/vQix5D8I1H0HuJbmbgbhK/G4HbcRq+wOglDsZxb5wGYxROSDJB0TgNZiSa4WCKwglMZiRdYLCCyRImCwZXBG5gskDxAicLAuY4mbFkKuIxi6Y0nuBwBIIZSucEzUU6k/GYxyNJ5lKsCFpwNJVwJshE4qnGc0nWgm0E2xm+1XTO4VyChQEzHU95uBBgqtHCsYUhUwGWhk4Vnmg8M3hp8MbStRUzK2cSrxVcK7zkeMnxSqC9Y0uRLkW6EGhlxFLTpSIbo9ZGr7U4WLV2+qNTP/3R4Odfz/nf79N/ONF/Ktjf559fhr/4j9959HJu+MLI9b3fDfzGm5VT+77b9+0us1tv9k4fM3fw9uDsVsuloRMZbxw9ZuYP0yqv9pbtDDlkYmPZKdMHZ3ZO7QzZWb6W7Gjl3ou9JSeNc0Vyx06O5k7mfVP1s9JmudEHr/d9c/Ty7FRhZeHEua/zzB6tqfumyXTpTOFc6W1hWelZZUWlZelF4WiuyUmz0unC6cKZs1Gld3WWdT5rtGqdqg2rDb84e1byIFnhTZ2pwtCmr9qBbN/rc18d+6roq9KpQrLGqrrvyszVXndeNX1V9mXtTWtFo8U1s5fM1ka097YZZI3NGmPavmwz21rdeVVZVjhSWdp5VVtZe1lr3mp28aLxoslEYVjjzLXvWiOvTrdOdl41ll8M+0uvOicrQwrD60zX2Vvn2TZO15m4vNddX7ZGtVZWll4yU2pVGlVbWRlWWdJa1hjeWlEZ2vX1xYmrFa9Of+3UxbHG0zbjFytaL9qMdxnv+uJyr0pLKssbq6+Z67xsPf90rzsnKy0rKUpJzgJd+q5yrnam0bTWvDWiNrzJVNcXlSYFp5UShcSFRKVklRKlQI0mrWGNo7UjjWe5IKWRheQFpyWjlealYoXApcFHmRQG15aWipSSlYyXglYS5zStNSs1Pov0SOO3yl5paGlw7Vmp8VnhXLPaqRPFOaeFZoXmR0ZyTivDG8f3PN1yXFhVGHnSLFf0wNIdS4+SHgja4mQv0UnjXKZ7mhw5OCm4F+mWg51KcwWPCh0lPit8EHjH0FHio8QbEh84yAXeczRLoxUBBwG3ONgSsGf4JNFBJHsWr2CwZemGJHuGVwxvFdpLuGFgp8DCgqlMNhROMfiNE1/82Y9+9Gk1+G9d/9//y3f/+3/53l/tv/fxiy++pX6O4heWLhnaYLhH6SqN1wyuaDLHvQXqLVC0JMmKgY1EcxJPcTqjYIqiJY6WLFmSaEniGY43HKw4+OUf/Q+//OP/8AFEDzAeETDGYEbSSRKNUTJOo5fe3Ti5m8LbFY9mKJiiYE6TKYpmGIxROkx6CxJM0d0YRFOYTBAY42QEwTMIRzCYoHCCwQgFLyh4IWCCwRCEz0nwEvceQfgRhkOavDXphiB+AfHbsWCaxmOQjNJoiuMRCCYIjBGY4OQZ9F5ANALJS9gbxuFTGHwE4Z8Hn32V3DyDu5f4boyiIew9gJsvwe2XafgxiV7iYBjevSThSxIP4+ghuvuYhA9p/ATCp/jmKeo9hsFTHD5HwWN09zG6+dh799Xdu6+C3nMQPfWChyB6COOHIP7Gc3zzEt1Mk2ABonESjEE8RPEE3s1gMAR3UxLPeDxJb+boboLDIQwmKJ5iMELJHKVLBOc4XWG4gGAKolkaLlC8ZnBB0ymJpzwe4WBK4imJpwhMUzjHZCXYnKVzicaKTrVYCjbheMjwlOAZx1OJl4JtJd8qspZ4JdFSoAUDc5XMfTpzcGXoRoi1VgsvxxrODJ8rPtNkatlc04ViCymmWk8UWRq0cXyl5YLRnZEryxcarWS6VGRt1dqJtRNLo5Zabazc9vXWmbmRD4b/4ifvf/g6G/xLG/wuj//xaP5+/8Ovxz/9k289WLExbuncwpu1NWurNlYtJN94fbjPDgN/GLjDwB76ZmvkSouNZzvHj5nfOrVxcqvF3rK951svd1bkVpyd2BmyM3hr+M7Io5F7y7ca7XV6MvhkxdnIsxFHK45GnrXNtT54tXfqbE1l/dnokxZl5ur3/SozTV+XXp29y312cvro2LkvC6cb70tjzlrUXp81r5SovSn+YOx4C974yrrO2dqI1olrX9fOnLU9SpVLXkpWCXLxqsjU0auzk81ANl41TpWWniw/GlZp/uptaXnZV4UWjeK15o01jbOVYZVjhZOFNp01nee1lp2xneK1Ql1Gr143WnXeXgamlqQTpFaszlTldelk5eQlM1/3zeUtKaTYp0x3En3yonO6fYOXGFU7dsl45/TV687zzrNOk07LzqlLJi/edNa2TtWG14Z3mWwz/prpi5Olod29uWbyNVNfD9zVq86y1pBPmboa1WWqfa8azxrP6gEvLGmMvPRd7VRpZONtm+mub9q+a6x9/TxrvKwVv1hTSlpb2jhZG1maN6UEKRVqjW6UriTuDH21ulGmVqK2vHK8NLi1tFW0FrJzvlSy0qLUrJC05KyWqrG60KSWpBasUqKxquCoUqgUsOSkNfIs8ImASuLWyUqxQsBSwYOgJ4VLg08KnxU9EpJzftbiKFkueKXVWdCcggNNz1aftTpLcpTwqNBJk4NCBw7OFJ1YupfpQdOTxCeOdyTdC3gQeM/xjoEjBweeniQ5CbgmYEfgkcHc0C1HOwKOBKyT3hxFO0OPCu9wcuRog+N1Gp5oembpnsU7BZcw2CKwFXirwEaDBYt3ND5quBVwjcGeglUaTkj660z85E8//zx/zv7u4v/3v5a/b/p/vfvO4jff+778MxF8TG53KN3idEnhUqAZiWY4XFCwoOma4wWFK4bWFK84mtNoTsKVADPcW9BoRuIpS+cczimYpOEYxKM0nFEwo3DG8ATBOaczBGcpnJJkQntjEoxRMErvRmlvhuNxGg1BMomjJQzm6N0E3k5QOEbRGIVjFA9hb4SCFxg9p9FzevcA7r4C8QuIXuLeEETPSfCYho8ofIS9IYhGSTSByRglozQagfglikZxPE2iUfBunPTGMHlKgpc0eImDx7D3EvdGSW+cRnMIJjD5bXL7Fbh5Tu6ewncfw8+eQfQIo6/S4BHGH9PgKekNw/ApBl8lyZdR7znuDePeUxI+43CI7h7jm4ckekzAEIAhCD/EN1/Gt1/Gd7/u3X51c/MYBB/D4Ksw+PXNzTdm8d1L+D8Okz+eptEk7E3iYJTcjcDtCAXDtDeGwZQEY9SbknhCojEJRjiYkHSC4RQlExwPUThF4YSkb/akGQ4nqDfH0YwkYxiOUThhYMbBmEQTnMwoWmGyYHSm2IzTCYETBl9oOmJ4QuFCkilN5iRZMLAQ6UqgGQVLibaabDVcZWTq8FySBadLJRZWLgxba7FkZMnpQrA5IzMCF4JsjFxJstFspfjCiKnAM4GXTs4UWSi0NGih8cayneNLhbdWrDRbaLI0fCbpSssHq3766x//7O/O5F/O4J+P/J9P+u93P+jGP//xt4aUTxRfebPP/L7vtk5ttTj1+8d+tnFm1zfHgdq8rToyc8zU1vG1lce+PTq9kXxjxOFeHwZ67/TJ6ZMTR8/3ju8UXzF8NOJg2U6lJ4Oae310ciflSZlcm8rxQpOT5gdrcq1zJUqnq8zm2pyNLfr+PLCF16XX53uf9/3R6nyg84E7GV0732SDrn9feVc42XrfZFmZ+fJ+UH+e1QNT/kGWJ3KJascqzSutSyULLY9S5ExUlNWKFVacvSm9LTNdaNFYedbkZNjJ8tLpQsvcsrKvW+8b52rFG8W7zFZK1No0b+pTxxtFGyM6p2onGsdaR1snG6tqwxvHrl5erKgkqYyoPD8bXBt2seLiRG1opXBn+auXjSIXLxrPK89brz8NfK1oY1iXyca8/atoY0mjyKfMvA7cZWBLw1uvWq9bpy990/XNZeBqL7uB/vpb2fUPumzZeXnR9FWzi+Ylh7XnTV+2TjdWlJaVlrZOt8ZUihxZWmhx1rxQrLbi4kSXycLQSrHWqFrzzrPKkrMihRHl29tqUhnSWn5xvFG41aRUtNKicabr21KTWpFWklbxzupKy1KLyojGq1LzQvCci1KJUuBKkM6J0qBSg0rDnCYlh2eWniWqLKsMyQXIGTzCJMfJiaGzwoWmOae5IGdOc05zRU4M7lFypOAk0jNLCp6eFa4NLw3fCbIX6KzIgcGzRJVBpcZ7iY5WHDjbQphTfBTpQcKTInuUHnB0IMmB41yJHYYnjnOJ9zQ90uRI4j2OTjzdsWQnki1PNjjJNdkJOEuSDUwOJDkKvBNkQ5OjAEeerFm80WhvyJGhA0u2PNkqtCLpkqL/j6X3XJIsu84s8UJj1gQqM8Ld771Ha3GFR2YJglVAkQTQIImqFBHh7uFaiytdRGQW2ARppHG6QRAERQ/ZMy83P6Le4ZjtY9/e31prSXYSD0DrFxx+/WX2evHtq7/Ls3//Lv2vX//4d80X5buv/+LVL33wDl2PMF5wtqDBnIcLjWckmnM4k2ij8dbguYwWMlzwYCbAWKAJh0tB5lyOCFwbstNszsCEhjOBN1otOVswvDFipchaoLkCc4+mMlowMKdoxtFSoTGOJoTOOJ1zNMGdMbqa0asZb41JZwCDIQ36qPWAOg+gM4iCAYj6KOrDzgiDMYZjinoE3BMwINEgag1B9ADAAwgHMBpRNELwAeEBRmMQTFA0gNEAdya0PQTtXudqBNpTDO6j6CGKHmB4h4L76LoXtnugcxtdvW9/cg+CAQYPsNMLr3tB8L7d+Sa4ukXBt1HnbRT2o84duOrR1j16+T58cQ+CQQjug/b78MXbzo9uYfs9vH4btd62Wndh8DbqvA1bb9tXP5iDT/roRQ+1BsH1KLgeRa1B1BliMKTRA2o/wNaQtIcC9FnYZ8FAhiMejEkwIWjOyIREUx5OaWeEwxmhK4wnpDPh7ZkI5wLMeDTj0ZgFU96Z8WBCojGGU4qmgkwl2RixIGhKwJhFCwEWEs8VWRi0dHTlxMbJnRczES0cnVu6MWRr6UKTuWUzTedWPBfx1k4sDJ9qNpdiKflSsZnAK403lqwtnxs1M2ppxVyipWZzyxeJmHuySuTKy5lGC4tXjq8TvfR8H+tNorY3dvMqfvvK/sm3X/30/y7S/7jQf6nJvx3Tfzl+eRn92U9uJrHZp25747av3ObGrlN7yNJ97FdWbROzcXzfNZsbt01MnthDordWHJzeW73zrugmh9QWmSkym6duY+X3mMLUFoktuz5PVZ7IItFV4srU57E7xC5PfGFZaVmduUPiS29LLw+xKFNbJ6bwrOya+nVcZ/50Ez99+dnly8+rm7S5icvEVt40zjZx+tR9fXS+sepoXeNs6XThTJ0ldWIar3PDc8MLy0pDC8FO3hVGHlObW1Vae4pdbXkTq2PsGm9qr2ojTk4enaiczDVvYldKXlp+ivXF2XOcHK06WXZO5SkxR+cek+Qcq1qToxUnp89eHzPdpLJ2rHaiSVQT02NMH7vykuij1Y2WZ8c/pPri5VOiT1aeY/2Uug+pPxp5tvKS6nOmjolsvDw62Vh2TtVjVz91zVNmPnTdh65vHH/MVOPYOdXn9Flcas6ZOaf2MfNP3eQUq3NqP77qfkjsU6zOiTp21SkWT6l9zJKL1ZdEn2P55O2Tc2fnLt6fjXuM08fMnBJdx+6UqJPnR8dPsbwkupb0bNXFm0tiLqloYnJM2CmRR88bTY6GnWN5iuXJy6MVlaKVIedUnxJTGVk701h+9uKSqFLTysljao6xuqS28fI5YioVORpWCtgYUit0NOxAwYHh2vBSwtLQ2opS01zByrBCkELgJhWFJaWhtRJHJWqr9hIXElSaFJIUhhwMLi2tBKo5zDkoHa1icZA4F/jA8YGjyuDSkL2ke44OnBQMV4KWhuaGHp1qtKm0LJUoBK+ULBXbCrDh4V7A2tBSoYOAucS5JjsFtwqvMFpjspF0q8iesy1jK0a2gm0YOIgoV2AjwVrjrcYr3N7QYIHaW44PRiwVm3G816RQYqvVXIBveefPf2z/dPwXP/nN7vW/fUj+z2+yf758/j/mX9x//dUr/t9Fa8BaWwGnsLPkcKHJRERrFi5EOBXBlAcbjSYsGjE4pmBGwErKGUdLBfeGLiSaCTymcCH5hMApA3MBZiIa4+uFiuYOjtn1BLamFI5pOJPR+JmCQaMpBTOOBiyc8HYfftKLroco7MPWEHXGKJiiYBgGgyB8iMCMo2cQxoyiCYVDCsYcTTkaEjiA4RCHDzQaMDgg8BaH73H7AbaHMOzDcACvZ6QzitoPUXsQBSOE3gbgrtMe4fZt8KP37U96YbuPgj7p3KHWLWg/oOAhejmMrkYwHISdQXQ1Rq17GLwD0XsY3uHwHnZ66Po2+KQHgn4A7zrBPQrfB9fftj55E714jzvvQfg2ar0B7VsEehH8wTj6ox5q9xEYhu0RaD/AzgBFD4z0UPCAWiPSGtLOmEVjBkYUTBmakGAmwiENxwzOGJjS1kJEUwomGM4xmpLOiFyPWGcm4IyCGQNzgZYMzGk4o3CC0VzQhaIrwzaGLgUe0WjMo4WEK0nmAi4tnBoykWQm6MbylYErg9eKrQ1dGjo1dBmLhWXPAqW5o4uYr7t6nZmVlWsjloqvjFpqvPNs4+XC67lRayPmAs4lXCVy4ujC81Ws5lbMNFl6vnRy7uQ2M0Vq94lcdeUiU4tYvf08+Wn/z7/+p8r9+2P7dxX6XWV+l395Gv7qj2/GWqxTvU312vFtYvap3yc2z+KNUzsvtrHYZ34XP5e0de546dXe6kOS5Fl8SGyRmiLTh9TkWVy9uim66fHTrHmd5lmSp6ZIbZn63Cd1Glddl2fmcOMOjlexKVN/SGyeqL0Tey8PTpReVKkpMl9m2SFNV971KHkDwCqOj6ltvDwnuvGmUCrXZs9YwfCB4VLSXJFcscqZwqrcitKyOhZ1rHJFC0krK55HSBObKnaFV6XBhSS1FrVmlWaN4bWktaJHp/acVEqejG6sOsf6Y6xPRh3NM6aJ1TGrnXjK/FNqa8MuiTl5e3L6mMpTpo+xvGT6lOnK8VMiL+mzrtyerLwY9jdd/xjroxFHI54Se/LmFLuLtx+9/5C47ykaTpy9OqXqmKlzpi6JfOqac6wvsT8l5pjJcyrPiTrH5qnrm1ifuu4Y68fYXhL3mJgPXX9K4kviP2S2cbTJ1PnGPb3OLjfZ46ubU9cfU31K9JOX3yXxxdmLlrWWl655vIkrbx676pywcyoLwy6x/Zi4i1MfMn9K1TFmTcxri4+OPCXqYujF8pPjTUwrSxpLS03qWNSWnr1orK6Mro1oHHt65epYVrGsY9k4fjQ8l3ivcWlRqUCtSWNZpchJs4qTUrBSylKJnKNCsUKxnOPGyUKRHQWNFbknew1rQwqGCoprrwvHG40bgU9GHK0oFa2cOFlZU7Cn4V6Ge97JBSgVOQh8EHBHQSF5YeRe4q2Ae01ywysrc0lKyUopDlLmUuwwrDjNNd0btFUgl7jQdC9QrvBeoJ3ASxJtON4zsadyx+lOwb0SK8Y3ku053hG4odGStNcC7jTZiWjLgy0LcoF2BM1hZyXxgqMVBWsBF5KvBN0SOibhG9r6eUy++ubTH58GyW+P4n9/d/Nff/v5Pxbd9V98+bPsr3zUY+0pR1NJJwKtBdoYMqbBVEQLBecCLiRZcLKgYMnxUuI5j1YCziWZCjKmcMrxVNIJBWMczEU0Jt8jWac0mKDOmERD3Bmz4AFfj8j1iLQfwusR6PRANEbRFIUTFE4pnHE4JWACwZyAOYYzgiYIj0k0hq056oyjYI6jCY5GBDygcADDBxQMYKsHO3cwGMBwRIIBunqIrvpRa0iiB9geR+0JAA8g6oOwh8JbeN2D1w8wGCHYg2EfBQ+kcxe96NHwDrYfYGuM2310fQuu7sHVA3g5jF7eBi9uo867KHwLgjftl7fBy7vgxfvgZR8Et8HL9+DlXfDiLrx+E/zoTfTibXj9bXj1q7D1JgJvrqMfPIBWv3M16LSGUThE4YiAHgnek6AHgyG4HuPr58k5JtGIwTmla4IWJBiR1oxHCxbOeGfCwYzjOSczGs1Qe06COUcjhqeczDkZY7ggdEHxnOMpJXPBV5qvDVsIuNJ4achckznFC4pnvLPQwUygEcETShaSziVeKroQdK7J3LKJYYtELyz/npru2MSxqeUrJ5exWsd65fQqsUsrl4qtLFt4udBs7fhMo5HGc8/nli29mGm+cnZh1cqbpTUzJZaxWKZ66dXamUVsV7GZZ+79Hyc/H/7y83/I8f+qo99V5J+K9J+br/LeX3T9LPHL2Gy93MYy77q147tYb4w8xCpPddGNd15vvckTW8S8SHWZJlW3u03cNnWHzOapLrpuG5t9Ny66aZG5fWrWsdvFbh+bPHWH2G0UP8TikPB9zKvMNjdZkSaHVBepKhJbZ9kx9afUFbEtsiTPsn0a5zfpxtoxolttm8SWBpeG5IbnWqwE3WqeS5pzVih2dKoyqlSysKrwIleo8LT0ojSqsfL7a0tLayO2nBZWNJblHJ6seoxNbUUhWSFoo1lleKnF0dtz7EujK6cfY3XW9GTlY+KOTlaaPGb6setOsX165S/P3WlnjrH8cBNfYlMb0jh6yfQl1UerLrF96upzzC9OPFnz5PzRqpMVH2J1SW0dq6OVH535tXcfYv0h1R8T/RTbS+rPXX+KVa3IY6w/ZP7s7FMaP6bqnIqjkydnH2N/cvYUu0saH615yrLvXnWfuv6pGz9m6WPqn1LzmCWnNKlic+7aOoub1NVWlVqerHxKk0qZszXnWDUxb6wsJC0MrmNxyczJq9qqS+LOTp29qh07xry28qTkk1MfU30x/KjFObGN47XhjVFn506JffTyonkjVc5ZpWjzvYZIFpY0MT85frG8sbzwKjeoseTo5TGzpRaN5rWhlaS1EpWUhdQHwfcM7EmQU5pzkq8yWQAAIABJREFUWAhYKlpqXApYclQKWlmaS1QqWkhcSHgQuPaysHLPUWPp0bKSo0LAvYgqQypLS0MaywvBNoTshNgqutd4r3BuRGlFzmHBYC7w8+Q4UFwwuhFwo+FW4T0nB84WMNxwuFV4LfCCwCUKD5TmjO0YWpBgI+lWsRUNdwTsKN0Kudd8b+SWky2JDhLteLiXYC/AhoU7w+YUzFG4hsEW0w2je0a3lG0YXRHYg62/lMFPfur/eP1N9x9y+28fb/7P33z++/Pn9eD1rz77wgffCjgTbMvJWoCZADODpgrOONgothFsTqI1h0uBZxTNCZwxslRixvGEwpEgc8FmKForOpdgJsCUoQWlM4hGIJpQOGVwhIMeak8EHMFgAqIpJgtC5wRNSDTC0YSBGcNTTCYUTyWcsmDKwJiih+h6hjozAKYRGkbRAEYDFPai9oSAEQx6YaeHogFoj1HrAbTHMByg9gB3hrA9jsJhBB9g1IOt++hFD1zfwes+joaU3CNwB68fyPUDad3joAeuB1H7AcEeCN9H1/e4PYhavfD6XfSyB9o9EPUIvAXtW9C+B+Ft0Lprv7ht/egu/KQfvOh1rt51/tst/OR9cHUfBt8G7V91wm9a0Q/uwutReD0NWsOwPQDtIQ57OLgnnfuo9QDbExZOKZxIdM+ikWITTmcErQRZcrQk4ZqBKQ2HOJoyMCXBlIYzEq5YNCedmcRLKWacjxkZUbwQdMHQBIdzDjaKzmk0ZeHWs5Uic4ZmjG4MXYtoZ9hK0RnHM86mgk0lWRu2kHhm6NLLueFrx9eOLRydWjqzZGnZXJKFpEsrx4aPvBhZOrVypuRU8amXQ0PGls28mnuxcmJl6dLiqcILK+dWzrRYOrv0eunEKrFrb3feHrJkkbhFqtdddftZ/OXom/R/NuifSvRPBfrnsvvPzU8W739544dO7VO36dplLDde7bw5xOqQyGUqtpndxmYTu7KbbhO9Tswu8fvEr2O7jvWh6/NXafUq2TlZxG7n7N7brdNrZ3fOFVlSvUrLzG+NLhPbpKZKXXOT1Ddpkfl9LMrM7J2sU9tk5njji9QdsjjPfJG6qps23eyYZWXs80QdHC48K63aS77honCusqrQvHHy6FTpZGl45WiTPF/R8Mqr2slS4UrTZ//BKdaNlbWilYBHI2ujG8svXhytqBQ/alkbfoz1OXYno2ujK6ePiTm5Z76FPHpTGlk5dcnk2fOzkycnGidPqbuk9mjYyYqjl6dUPaby4mijyNmbx/iZwSdOsbo4c4r50bOjYRdvTolpDP9oxK+t+ejsB6e/i82Tc5fYHWNVW3m06uLko5MfU3vS8mjF0cuj009xenbx2dnG8Ecnz05Wmj+lySV1HzL75O3JqA+p++vMXxJ3TuMPN9nTTXJ0pjb6KU6e4uwxyWrvq9jWTl1ic/Kq9ur4yh8zc3T85ERjxWPqGiPOsbwk4uh5afjZmSern/uPx8Q8Zv5o1Nnb2upj4p5S89HJi+Sl4KVkjZaVFKXkx1iXjjSOHzU7avY9xjzWRyNrIw6K7hkpBD8IXEhSS3JSvJLyIEntWGNJwWDOo1OsckUODDYSVxzmgpSG5goXiu4VzR3fabLmIDe01CiXUaVJzmCpee5UrunRsaNltWIFJweK95QUktea7xncC5ILVCqYC5Bz0mhaCJRTdCDkIMmSkyVnW4r3FJaKrVC4FzBXdIXBlsMDRzsSbnBny6KNgHuBtijaYHRQYiPIDHbGnasVig6c5pIcNNoosJZgp/BBsZ1kO85XCC8Q2AiwVXhD8IqSFcU7incMTVn4Vka//NJ/+f6nn52H3d832X/+5tP//E3219Ob0c+/+hP7xuO+AlMVbhxZGT5XbK3kgpEVQ1sOFyRccrjA4YLTlWBzihaCjwieYDSMOlPy7FMiU0bHGE8RmmE0Y3Au0JTBMYEDFExFNITtEYRTxsYETTkccjBkcMLglEVTjicCDkl7hK4nDA5xOGN4CuAohA8R6INgCFoj0B7BYMbgCIUjDIYEPfsw+jAcos4Atwew/RAFAxj1n2lRMOwBeIfRHQ7uwhe3wdUtenkLf3Tb+WE/an0PKOwEd+12H7QfUOehc/XQafVg5y5qjzDqw/Aetvqw3cdRD4BBGI0g6EdX/ejFADxLXju3UbuP4Zsw+LYTvI/QD3rR9Rh2Jih4AK0p6IwxGJBoTKMpjUYkGJDOmMGRpH2OhhRMKZiycMLCuYAjFCwkWhg4YsGUdeakPaXBXMG5Cifsei7AlKGZYHPF5gItBZrTcMbChUQrxeYMzzhcOD7XbKX42srF90+NzgVcW7bUbKLIzKCNRSsN5xZPLVk6vrZ0odHSkqXhK03Wmq4V32ix0mRiyMSLmWdThcaaTmM982piyUjjuZNLL9dOLTWdaTi3bKbFXMu5EuvYLKyYS7x1euPENpab1M1TN43lImarG/fNj7OvD73P/vBEft/A31fi305f/OH0p5tvv/ksnqZm4dXS823XbRNzSOUu5ouUL2K+8XKf+kM3WSV60/Xr2G5jt03iXeIPWbzrJnnXlaktY1d6f+qmZeYP3eSQuEPq8647fpo2r7pFbMvEHF+lVeaL1D+jq06v0yb1l258TO3pVdK8SveJKzLXvEqqblYkcR77PPZl5ouuLBNxSkwpeaFNrnVlRGlYZXhpWOF4rkmpUa5AaVgZq42heSyqhB00yg3PNT962xh1lKQR6GzU0ZhC4EaTxvLay6fM1o4dnThZdTbqaNQxtoVTpRPH5yKCk6fMH7P4mLCTI0+xfozl2YtTrB5jdbH8bPgl1ZfMnpw8a/IU64u3j4n9cOMvqf74Kj4n7piJcyoeE/UYq9qyUtGzYRcrzk43Wj7G35/PNo4dE3FJ7NmJk6GPsTpaVRl+jNXRmXMcn2J3jPWHrj1b9pTIo5eNk40XpSWVQo1GOWufNf7YtR9eJU/d7KmbPHWTpyx59PFjnDzDFo+xOnn7XTdtjDilpkndKfaFYIXiOUeVQJWkZ6cujp09KSytnDg5dbTinKpLV54dO1tx8fLkZWHJYybOltaSVIY3GjeKno08G1FzcrS0cbLSrNC0cqK29OhVrXijeWNZzlGjRKV4qWllWM5xyUkpcWX5QbHa4gOHB052lDRWNIocNa0M2ytyUKTQ9KDQhoEdBwcBS4kqgWpFGsdyCQtFcklygXIBK4WPTpQKHzjYkPCgaaloyUklaS5goUEuQS5IIVGpcCnxjoAVaa8lXku2pWDHojWOdozuON1RuCHhVqAVA0sabCVYs3DFgy0NNyhcM7RiYM2ivUBrGK6i6MDpQaEl6zyb71Y43DG0wWAJwhXFKx6tePDc19tKtqFkgaMFixYsWjM4F3BAO9/G5Od/9eMvy8Hnv33s/tffZ//f3736l1N27H/+/us//1Tc8taUB2tKllpOBV0xtOFwyeFS4YUmC0PXmo5RZ0rhlJI5I3MKZwRNGZoKMhN0TKIpgzMOZjyaK/gchAxpOOFgwqI5x3NJJxRMSDBgoI+jMQVTHo4pGFMwImGv82IMgiEI+tH1XeuTh6jzAIJ+1B5F7QFqv49evo9evgtf9GHwDoQPBN8F7VsY9gm4hde34cu78Opdp3ULonsEBxg8IPg+Ct8GV/fhDwfw5Xvww1v04j560YtaDzjow04vDN52Wr2oPQxbYxDeh513oPUete5g5y5q92B7AFr9qNMHwW3U6sNoiOAAtO+jF7dR+23YeQeDu6hzFwXvOp3bTviDYdQeRu1B1BqSYEbAiMEeDfug8xBdD/H1A2s/0LBPwJBGE9xasnDGghG9eiBXY4kngsxZuGSdNW2vSHvOo7mEI9qeiWAuwZiBBxLNBFzyaMGjKQuWCi4Nn0s25XQi8EjRkWJTSWcMzRiZEDIXeG7wwtGFpXMNZzqamWiqOgsD5hrNDZ0ZMlNwJuBS0iXHC443Vu6M2DiysGRm2FThhYWzmE5SNdV05cgmZUvH54bPtJhIMpF4punax3Op1kYuNJtputB45ejas6Xlq8StMrdI9TzRi1TPM/ntzz/76dPc/L5B/1LBfy7R7w5f/C7/2e7929fJwul1Vy9TtUnVQtNNzJeOrFK+zfQ+NetErVK967pd6vdpuu9m+yzdpX6XxrtYHRJddH3hTOl1npry06x8neaZq1/HzeukzHzVTeqbpHmd1JnPY1ukvu76OnHHND55f4r94+vs/DotE1NlrrlJmm5cZe54EzfdOI/dwauDZaWhJydra0utay0KRQpNc0VzxUpLa89yhUvDKs9zx3LHK0e3Eh4ML7QopWyMqgwrLausODr9GOvaicqJY6qbVFQxO3l+cbrW8uhM7fROscKLY6LPsfoQ68fMnTLfJKxUqDb8HMvnXt6jkx+cfrTqEsvHG3tJ7VHzo1GN00dvLrE7e3Ny9pTFlZelo5dEfezqS2rOXZdrckxE6fnBiMqK2vKjl7Vlz1dJj6m5xLJU+BirU6LOiaq1OMf2ktrcsCaW5TOswvLSssqJOnVNos+xPFn6sWs+dM050U+vkqdu8utPb37zxaffdZOjU5fEPCXm0aun2B2trBS5xLrR7OzVOTaNF7WnhSWnzJ1TX2t89jhXKNekifX5JilvXNXVx0SdHD8+ezWeuxeeV4qUhjYanjS+WHYx7MzIUaDGykLzKpGF54Ulp9hUklUKn2JWKlgJeNK8MqzystC0VqTkqDLioGXtRKnYDuM9JqXEBYe1oZUhB0NyTStDK0VyDnIOGkNLgXKCKyEqw0qDa41LAQsBcwELRUrLCoMPEixJe2fQigZ7AgqKdjzKNdrSYM+iPYsKiQ4cHDjYKbDTcMPhToCdREsKd0IsEdkgsCXhTpO9oQsarki4pdGeBDvSWZH2RoKVACsabTBYRsEiaK9htGWdHe3sOdxwshJoKcAUtZass5Fgq+Cagw1HOycWDG8ZWxK04GjF0ZrBDYE7QTeSDGHrV6r9k6/MT9fvvvqH8tN//Rvz73+X/O/fxL9e/njw519/Ln8h2n0aLXG4V3Cj0IJEcwKnHA9FNJPRlHbGqDNjcErAHMEZgXOBJhwsFF4qMhNortCEBQuFJhxMJBpxOCRgzunGioXEI9QeovaARH3U6cPrAbjug7AXdQagMwHBMGgNo1Y/eNGLXvSiqwfYGqFwBKMhDge404ftXnjVg8EbELwN270ouMfwlqE7EtwGL3ph+30U3KGw/z3XNnyAoA877zr/7V3r/3of/NE9fNlDVwPa6eHOPYnuaPQWtfugMwqDQQTeR+EtbN+Dlw+ocw+Cu6jzAIIpggMQfRt03oKgj6N+dH0fvnwXXb+BwTsY3UWdbzpX33Su3wStH4yCziBsP0SdIQiGMHoIW8Oo/QCjPgx66KpHXj7Q6wFuj3Brhq/mPByTcEw7I9Ia4WiE8RSjDYdrHs1oMGNgzvGKkw2FUwomAg85nDIw5eFERFMePeNDphTPJB8p8iCikQBDDpaKLaSYcTYTaKrp2NCpwVPemWswdWBsgqkIl5rOJF0autB4yuDGyJUUM81nhi8UWRq6sGJu+MyQZcLmni9iObNk5tkyEzOLZ5IsvV54vk74TNOF0nMpVopMGVwYuYrlKmErz9ax3iRu6eShGx+66eZ1Nr+xgxv7Z7/49KuPs+R3Jf1dCX5fyj802f/K/7T3398mepmYpecLw1Za7hJ7iNU84e9EsM3kITPb1O/T+JDF+262u8kOr7L8VZp3k/omLl/Fu64/ZHGR+SLz1essv0nzxJexK2PbZL55ldY3adO1TerKJM4TX2euTlzhTGV1E9tnnkfl+Knr89hUXdt0bZ3qKtGnzNaxKhW9eFlbUWh9IKIRshQo13hL4Z7i0rHSi70ihWH18xmlU+fUVkaWklealYpWhtVO1qmpE3VK1DFWdWIrr06JOGWySnjt+MmaSstSi9KqXIvSiYNhlaWPifzQ9afEVY6evDx60zjZeHaMxdmLizWP3h5jnntysOKS+NrrJvN1EldWn719jM3J69qpyuuDYo2TtVa1lZXjdSKqRB675pzKZzjHJbWFRoVjteOVIaWlTSxzDksKSoZrQU6GlpJUip2sOlrdJP6Y+drr801aZe58kzzeJB9u3MWrS2IvN8nTTfKYxU9d/zHzH7Lva4PfvUo+pPElNY9dfYnV2clTrJ9u0o837hyLY6JPmT95XQl0duLs1GOsnhJdOVV9ntVfvM5j18Sy1vTiRKPIh8SevGqsbKyoNDtZebai4fCk2NmLozeV0aUmuQKlxrV+dvnxyqLSgqMllaK5IrlktVM7HuUsqiQpjSykyDmtFGss37OosWLPo9KAXEeVI6XChSClIHsS1UoUgu0wyiXfUVhLeqCgMbyQ+MBBqVht1IHjXKI16WwkWCu8FnjLyY7jDQE5RwcabUnnwNGOokUUHBTZcLBlMJd0I+FW4SUGaxxWkm4x2BCwQtECtNck2FGwx9GORCseLkW44nBFyRyEaxTmAhwUWLNwz6Jcoq1EM9pZsHBJwZKCnQQHhTcYHRjPNR+TaAjBlrCciQ1nGy3Wgmw43SixEWjOggfc+oa0vk7Qj3/5+Wd1/49/e8r+468//3/+5k/+If/Jsf/FN198lcK/Utc9+smMdTYMLxkZ4c6EdhYimnM4ZcGCgRWjCwLnHM0FnPFwxsCM07mgC4kWMpop+KDQSOIxgVOMRhjPKBrCzgAGAxgOYOs+enEfvuxB0IfgAQTDoPUAWoPo+gG078H1+/Dqtv1Jv/PyAbT7sNUD1yMcDEF7AIJbEPVAeH993QfRPQIDAocI3LXbb8PWPQ7uYOeu077vtAcQ3EfBLXh51/nRIGwNQLsHXvTQJ/fw5bvo6i18eY+v+6jVB8FdO3wfhPewfQde3MLgDqLboHPXab3vtN6HnXcAvAVRLwoeOu1+0LkD12+Cl7ft634YvmldvWlfvwtbP7iPrntRqx+1+lFniNEEgFmnswDhGHVGNBjxYCSCMe1MSHvC2hMaTGg0hp0pDqYYTREZITDj0YQFYxLOMVwSsiFsDuEEgSnDU4GmPByzzlAEYwYmBC0InBE4E3RmycqSuYBTDpeaLjSfaz5mcKroRPO5pRPZWRq0MmRh4FKj55xqY+VCk6mCC8O3Tq+8mFs2t3xi5dTKmaWrhK9SufZi4/i2a5aJmcdi6unUsrnjc0uXnq0snrJoKfHGkJUhS8c3mVmkZtP1m8wtvd15t0/ibRpvunZ+Y6Zd138d//JXP/3qN1v8P/Pg92Xn93nrH9c//m3xlw9/+S7VKye3Xu7TuEh9nvm50w+aHrq+SOM8jQ+JO8R2l/j9TZq/7uavs/J1dvq0mydmF+ui66qub26yMsu2zuTell4frM6tqtK4vkmK1NSZzWO3926t6cHrIrY7w0snd5rttWySuI5dk7rCy9rzY9ccu/aUfg+XbTRvrD4aUytVCFoqcrB0JUCuSKNpKXGuSeF4Gaut5nur6tRXRtaa14ZXmtSalJptFS2srJ2snTjGstT05PUx0Y3jjVeF1eduXCh6kLTy9uRNZWXlxNGzs5NHZ+pYl5ZWnp8yvVN4b/mp60+xKw1rEl54WsX6cpM23eR0k53S7Bjbx9RcvDhbWVtTWH14hngbkQtUW3pK3Tlzp1gdHa80P3pzUKyQ/BT7JjZ1LEoDa0cryxsrzk7VnJUcV4Y0Tp98ck7Ty03aJLr0vMlUlenTq/jcTR+z+ClLzok7xerStefMnxJ9TsQpkU9d//FVdkn9OTaX1Hx45R9T99SNP9ykT69uHrPknLja2cbbj6/Sp8x+d5P8OvXfJepjoh4zfdD44eqPtgyUFp1i/pia2oqTUyevLl7XSjbGVFYWEh0NOTnRWFZZXmlxdvwxVo2RpWKNEbVhlUW1g6VFpSGFxqVildWF/V59UQpSKlYbVhlcGXzgYK/QXsPC4NLg2rJCkkqykqM9g7mitZUHgXKJ9hzkFO4w3DF0EChXuNS85LyUdM/xXpCNQBsJD4btOS0oLhnZE7wG7R0JDwxVSm4QWSOw42THyYbjjSAbGm3QdS7DgyIrDHcM7yjeUrQWaM3BhsMVDVess1FwLfCW0Q1GGxTuRbQWYCnIkoOtwjuNNixaU7DCcIPxGkU7CvYUrTHcM7IhaC3YlvNS2Z0UG0E3gm4NmwswI+ESoXEYjSi6j67fRS9+aTpffaX/bP7Nj/9m//m//vqz//y7L/7fv/3jfzh8Ov7551+Zn6n2Pb1aK7Qg4V7CrcErxyYknFA4xdEMtWY0mnM8F3hC4UrKCULPNu85iYY0GlEwQtEUwiEEI3A9J2Gv3Xrfunog0QMORijsI3ALn/cKUR9cD8BVP+zcB9c98PI+avXCYADbd+HVfdQe4c4IB4Mo6EN4Hwa99vUg7AwQuAva/TDsh+Ed6vRw+EBgPwzuO+37oN1DYQ+HE9gZBe0+Dvuo3Qt+2AdX91HrbfCju+iTHm7do2gQorsQvAGt96TzDkZ9iB4AvA06b9vXb9ovbmH7PQrfhMFdAHpB8D66uo2u766vH162hted99ftu3bnB3fwkz666oFWDwR9CMYIjqNgEl1P0PUQtcYkHJNwTjsT0hqzcMLhCEdTFM5INCFgDvEckSmNpiyaUTjF4RxFc4wWAs8YmJJowcONhVPemYhgxqIZe15xo7miM4PnCs0Vnmky0Xii6NLIuSRjCWeWTQVaCrjSfGnUwvJtIleezRR+1npPHJp5tkrk9kZtMjFzdGrVzMm558tYrqxcKro2YuXMXPGZpmODZp4tLFtZPuVw7chcw5WhG8+XMVsmcp7aaeIWiVmnahmblbMr75aJWWZq0dWLV/H6s9d3n3X/9O5nX/79QfzhhP/9BP6tZr8vfvZPxz+7/9n7G7dJ/Tb1WyeXTu1uuptusr9J9t10n/k8s/VNXHW7uzQ+PKdSmS9SXya2SNQh1Xlmq25SpkmR+EOi97Hcx7qIdZW5IrOHVBddvfNq4+0uNvn3bHNVOF5YXnhTWLtX4pS5JtGloXVimsw3malS3aSmtLyx6mLN0aoljXLNdpZuDC4tLRgoBCwdLVK592Jj2c6LMjOll88ZVO3Y0fHK8b1lhZdNbE+paTytDS2tqrxunGhik8fmEMvSi8br0qiTk6VmjZNHx2tNjk433tSO1p6du6aKVRHLY2ZPqS4drWP1dBN/fJ08fZqeXvlTN75k6Tnzj6k6e/7rm/iS+lKLx8RcvKk0vWT60tXP+95S4kqSUuKDQgeNGyMqKfeCFpYeRHT07LFrT6m9pPrjTXLJ/Kmrz934kqSXJLlkrklF5WlhyClRl9SeY3tJ/CWNn7r+MVWXVD9m5unGXrr2nKnHrruk/uj0h258ie1T5j/eJI+pP8f246v00nW1l8fYXG7Sp8/Sp0/dh6794M2jFRcvLzf25NiT42cvjp4VMqoMuWTm6OXR0rOjB4pqqysv6phVGl9i+ZjqUywvsTkaVmvWeHXO1NGySqCTo7Wnlae5grkAhcSFoAeGGk1LAUuBascqQxtDcw4PAu0UyB0+GJJrdlCkMqyU5ECjnIODInuBK8cKgwoJC45yQTc0WqP2joENAXuBSkO3NDpIelBkS8NcwB2OcgL2OKik2BOw53AvYC5wzknO6Y6gLYNrFu0E3jNQKbhh7QUJ1gzOcbAk0YKAJcU7RZYkWLNgQTsbRVYS7RXeMbglYC/wlqONIAsSrQXYarQRcIHDNcMbhnecrHG4Qp01BXuBcwx2DG0VW1GyJnCJO0sWbSxbKTJH0YLgOaNTySYKTwSckGCAO+909KcJ/Prr7OvZt/F3Y/WHc/off/vZbx/T4jZ7c/OTL8BfqqsRuV6Q9lrTpcJjjRYCTnFrStobgecMTQiaYDznbATBEqFx+3oYXD2ErYegNQw7A9AZwc4EBf3O1QMIBxjegbAftm+Dq1t43QuvxwQO0NVd+MP7sNUHV334wz7q9BDofz8wWmMSDlHUB9EDRT0U9qPr++j6fXDdb10NOu0eCN/C8B7DAYb9KOh1rnvRdZ+EPRxNaDQE7XsUjCl8CFv9sDUAYR92boOX74LruzDoB9HzvLnjYR8GIwh6MHoPgtuw3QtbPdB+B9q/Clt/ef3yXbv9q+BH34af3AetYbvVv7p+02q/uWr/oB/8UT/65AG2B1H7IWyNQXsIWz3wcoivnoWCU9Re4PYMXw/A9T2K+hhMMJigcIw6KwzWFE9JZ8aCpYom7Puu/FJFcxlMSWfJwrWIpjwa8c6MdCY4nDI05Wgi0UzjhUSLZ069RAvFphzPJFolbJnglQZ7iRaSjjQfKTb3z9xyvHRkHbOVJdtYzRyfx3SRkIWnS68WVi68Wjoz43xK6UKKpTZrrReajlU002DrxcaqpRYzxyeGrmI1c2KRqEVmp4mdxmYWq4UX69SuU7dO3TLRy8wsM7fM/Pomnb/K7r6Ifzn4xZ/8tmF/OF7/7tD5Q6H+tel+N/vxL796G/tdkuxTv8n89lW2eZ2sXvlV120yu/Fq53TVzaqb7iH1+8TtkrjIfJmZPFOb1G5TfUh11bVl5veJWjm6cTxPZJHKPBVbLzaWbrxYeb1PfZna3Mu9FwcnCidLJwvLS6cKJ5pUVYkpnKljl8fyEMtDLKtEn7wqFckVe/6C7TTbSvhMos41zS3NY7ZzbOvZ3rOdQbmlpRNVzKuY155VnteJrDxvEvW85CgMLjwrHDtoWsfm4OTO8zLVjzdJ49Qp0aUVhWY7EjxHQ2cvj5YevaycPKb68bWrHX3M1DlTj6/Sj5+9PqX2lOk6Ec9+8nM3/u51eknMJXWPmX1K9HeJfUx849QpNZeue/TyqNnRsKdUfffK1TFrUnGKWWP5yevKiGNizok6J+qx6z7c2O9ex+euO3f9OfWPsfuQuKfUXDL1+Noeu/qYqSYRTSxOTp68/u7T9EPXPXp7tPScqmMan1J7TvV3nyZmTsIGAAAgAElEQVSX1D6m8WMaP6X+QxafnX1K/Hev4qeuqi2+pOqxa55eu8cb/fFGP6b64vXZ6Uvmnl67sxeNl2fvTk4dLTt50VhayrAx8BLL0srSycrzo+eVIedY1oaeDT9qVipSx6Ly9GhpzdHZydqLwpLa4saSgoNaoB1o1QIWLCoV3nOYC1xwsiNwz+Fegq2IdgptBdpyWGhaKLojwUGALYvWCJRWHAzKBdyh8MBgbcgWdzaos6HRweAN7ex5tMHhnsMVbG1xsCOgMrTUqOS4Eqj24qBRLsHR0JzhHQUHAdc4WJNgQzq5hCva2XKw43BFo70hW0XWAm452uBgS8EUhxMSLXm0UdGCB0sc7hk+cLTFwZp0NjJaK7AzbEmiLUdrDlcCbiVa4mBF0QIFOxxuGVhzsGZgTcIlau8k2Eq0YnjB6JzilWRzQRaKrBRdSbK1fEY7Cxn1wctfgU/+7BX8/O6r7Dy5+f1T+l9/2/3P/5H+/dovfvH6K/fnon0vWnMRrQjYEDiBrWH4yQRcz0k0xbAfBXdh667TGkXRQ6c9RJ0H1L6HrXvU6sNgCOEIw3twNSZogGGPgHvY7sHWHQwGUdhH1z30YoBfPOBOD14N8Iv76OUAdm47L96Fn7wH1z0Q9iC8g1EPBw80HJCgR6M+A0MY9GD7PQ7fQHSL4QPFQwIfYPs2fNkj4YChPgE93OmF10MYPkA4AOEQR30Q3EZBD4L7sNML23egdcs6b/D1O3h1h67f49Zb2L4HQS9o3Xeu70DnXdi6DYNbGH6Lrr4BP3offXIfvLxtX70JOm/a4Q9m0ct+8MMH+OIhfDGJWnMYTHEwxO0hbg1pOCDhALTH8HqG2kPQHhDQp+ABghGCEwzWOFrgcCGihY6m4nomOxMOJyRciWDOW0sWLmg0Rp0hhSMBFywao86YwDGPZhLMGVxysuDhUgQbRbaWLySYKzizeOrg0oGVRkuFZxIvtVgYtrBs4fjKsaUmOyv32qyV2lixdHRq4SKhy5iujFwpvRBiqtjS67V3G++nki0smalwGYtV7NbOTryep3bm1MjKuddLb+fezL2ex2bq1MLrVTdZZfE6sbvE7FK/dHIZy2Xq1t3428/8LxbffPGPJfl9Ff6hAv9S+n9//JO/L7/+1U8fumZ7E29fZ5vMrTKzvrGrVG1Sc7iJD6lbO3W48btEbr3YJ24fmzwxu0RuE7VP9SE1h0Ttvcy7qrxRVSwPlhcxKxK2N3Lv7NbpjZdbr3aW7T3NM110XZ253IoykccbX8a6Ts3O6Z0ShWaFoWXM60xXsbgkpnK08nqv3M7avRalpoWAhZVbSUsvSs+qWNXJ/0/Tm3Y5jp5nmvpHM5YqM0gCePd9wUJGZmqpli1ZbUktuaoyMxYGI7hvAEFsJCOySvLpcc/xTLut0WIfz/rr5kN2n4OP+IznfXDf73WZytLW0sazyvMuU6dEtjFvEtl61jpSe1Z52cXqnMo2YZ1np8R2sW+crDxrM9sk5hSrNrZtltSJaxLdZfZ56F4Sc/GqiUU3NJWXtVen1LyM3Hnknt+NLu9GzdBe3vnzdXweZc9vkm7oz1l8ieOXLDvF+tPQfdYQfRr5c2ZPmf39KP79KP6UmU9D85L556E7j8zzUL1k7hK7b0fZ8/Xwcp2ehr5L7SXRz4l6SeOX4ZuTj58zf0nN89A9Z/rTtasS1WamSVXt2dnS1rJzqs+JfMniS+pfhsnLKGlT//I2+/Zddhklp6E/X8efroeXNOuMPQp2Sc0llV3Kq4S+jOy31+45FS+ZfB7a56H73XX6aZieh/ZseKfFydnOiM7yT5k/e/Xd0HzK9DmxtVGX1HdeXWLxKVGXWNSaNIo8e9EYUhlSG1FrXklyMrK1pPG4cuSo8IEGtYStpSdNagZqgSsOGkWOguQUFQrnLCw1Onq+ZWBHo6MkJUd7DPcM1I6UklSCFSQqOShotCdho3BJowNFleQ5CQ88qhQuBcppWPCwlDBn0dHAo44OHOxwrzZ0i/t7ElSS7TE4iKh2OJdwS8EGR3sCShYcJaw0KyU+cHQQMBdhzqMt7q9hr+CgkGjPwj0b7ERQMHIUrGBgjwc5C0tDqlhsON6iaI/DLQ3XGi1psMJBrsQagxyDPQWFwlsabkm4w+EW9ze4t6FwTvFa070hSxKtKNxgUDCyY3gn8E7SveZr0t/T6JYMfmnh3/7d2yz/Kv2X9vr/+6f0//3H4b+c3j1P3379o58Mya/wYEzhjEZzMBj3X88ImHM4gb1H1Jug8AmjGaMPBExw9IDDexLewcFDePVEwweJxjScMDBGg4/RFx9x+JEGj2TwhIMxDidsMBVkQuGEDe7CV08ovAeDezKYMHQPwD1EY4LGKHyi4QMB9xiNCXoQeMzBPY0eKL5D0QNBE4ruaXjPojEB4wjeQXhHggno3cPgDuE7HHwEP7iF/Q8wvAHhBMN7FN2S3i0P3sOrD+jqgfdvyNV7GIwReoDwFgxuQX8Mg/uwfwP6X6PeV+DVR/DqBlzdRf33YPBhMPje4uqLGehNSf8x+mIa9aZR7wkETzi6g/173L9HV/dR/xGDRxRMaTCh4ZTBJYUzBKZRtCZwyaIZDqa0P6O9OektOFpwkCuQK7CiYEHRjMJHhh81XUi8E2TN8IKjpUQrSZaSLATcWVZYuTVsqdBS4ieBHgVYObIwZOfVVokVRysVPfHBwvNNKtaGrAXZCbFnIjdq69XKi1VCFxavLNk5k8d6k4rttdkkZhe7jdPrRK4TtR3G6yyeOz1zcp3YmeHzRK9jk8d25+w+9evUL2K3S+P9m2yT+K01RWzK62yb2q0X29jssnQ+TH85Mv9p//DuLy/4Lyfyr134l878+fLld8vf/PLHs9TthulumOxGvhi6Q6LzzJbXaXmdbhO9GepNSrcOlamuhv6Y+SK2RWqOQ1ukukh1kanjG1uNTJPYg2WFZYXhR2NqnxbeF4kpYll4fkxVfe3rN0kzTCpnSi+KVFVvkzxxZeya2HSxOjnRxqJNRBuLJpbt0NSpqWN39OaU2lMsKo1rwwuJn8JerkjrVW1UZdhZs87JU2aeM3NORB2zJuaNZZdYtl40TrVO1obUFjdenFN3TuNz4v+Hu8lehukpids0rtKkGWU7yUstfnedfMrsOZGXkTmNbBOr70bpOXXt0Hdvhpd31911Uqe2TZPTcFTGNjeq8vacJp+y7JzaNpbnxJysfE7MOVbnWD578xzbl8y2XrRGnBJ9yvQ5Vs9p/Bz7F2deUtuNfJW5NnWfsvi7xH+bZackfU7T58w1Xrax6AytJS4VrTXPKWq1PGleClBKWGt6Sfx3b991qb9k+vk6O4/iU2afr5NuqLvMXEbDJk46bz9l/vwZDfLOd2/0OdOd+6zmFqdYnxN1idVL5k+x6gT9XepbKzvNzlacnDg59ezUxaiLURevz848e3vW/KzI2fLO88bRs+ONobUVJ2c/pcnnePwl0Z3FR0tLzRorGku7WDYaH0h05LTmrGSo5PDISaVIzsM6ppVnB45KgY6K5AzuKdqRsGDBFg0OGFYEbMFgB6McgxKDI4YlxiUlNSUnLRrNS0FzAjrHdzQqBD1qcpTgIKODjgoe1ApvYLBFKGf4oOBBRXsZHTU+cFiQ4ICDkoGjJAUHOzyoJM4pKCQ8GpTT/oGFxX+vWqGcRiXFR463eLCnoNIip+jAyZ7hHQpzHO5JtBFghl6vWbgVdIXwOgz3OMo52MB+jsEewy0O9ixYk2BBgoUIc09WLFrTaIWDOegtCFxx/JmMt1ZoI+hWyjXDMxb9mg1++iP11/Nfvv39xv9LZ//t+frPL9l3y2z6n66/jH9Kf/AB92/DwRhFEwqecP+J9x9ZNKdwxumM0SkE07A/R9EEgwd8NaFXE9a/Q1f36OqBDsZkcEfCe9obg1dTHI0RuIODCQFPFC0VGcPBGIYTAh5wOGV4DKM7GI0/R9nh1RiFjxg/EXoL4YTAGYEPMBzD4A4FtyS6I+EjheMoHAP0SOmEwTEavEeDDwR+xIMbdHULBx9Q+HV0dY+CWxze4sEdiW5xeBP17uCrG/TqBg2+iXrfRL3fBl98Hb66j67uB68+BFfvo8EdCh9QeBv1b6Peh7A3huH3Hns/eAiv7qLX4+j1Awxuw1d3UXCDwjsSjtHVA/zBE4keCL7HwT25eiCDR9ifw96KRSsO5iyY4v4ChUsSrXi0pmDO4FzBrYjWZDDF0ZTgJwLnmi2dWGqylXgjyZzhpWBLRTeGLTldS7EiaCPIRvOlpHPDF5atLFkatFRwKdHWso1Ba082mVo7vFFgyeFGi60SO6sXXq+dWlm+9GqVyU1i88RuU71IxNyyjVNrr9aZ2WbxIrarzC0zu0zULrULL2de5KktYlOkLk/dOnVTI7eJXTm18SZ3dq74PNbb62Sf2E2sN6N4M0wnifvtz9797DzN/nyhf7kEf27RH9vkXy8//bT6+ZfX08StErO6trtE7RNVvIm3md/EZju0i9SsEnFIVZmoIlHH1FWJK4YuT3WeqCJWRSzqoa1Te4zNwdHCqyL2B2ebOGlHw32i956XsWxGvhraY6obb1qjD04e3vn/fPPr/CfXRWqOTjSxbJxsYll71sWijU2XmHPqTrE5GlEbXhlaWlZbUho4jQaFFo2TpTEHJ0pFT86cU3PUtHH8lOk2lZXjjVe1k5URjdeN53UiqkyXnjex7pxrjD6nqsvMaTRss7TNkjqL62G6pmxLyXPmLrE8WX5O9Cmzn4bx77P021HaXafdKH1+MzyNkqPVz9fDJo7bJKt93HrfWdvGtkvtKbNt6mqnK0kPNOoMeXHybOUlNc/X/pToNlPPb9xL5r7Nhv8wHD4bebayS3TpxGWUfDvKPqXJJYuPTtSana14GZrW0UajVuPWsqMgBUG1VF0Sd5muY/6cuW+z5DlLSs0qg7tEt4luE33KTK1xrVnrbJfZy9B+hjs1sTw63iXylMhPmT9Z9ZLYk1ON4SfPuoSeE37SuDGkMuxkZKvZJZWd5Scpv/PxRetnrz43dC9en604Odl6eUpkY8nRkjqWOYtORnSWHyVpBa9Z1HleeXX8fJtP4D0ODgJXRh24qBSrVFRScCToqMnBkIPAm7BXCXTU5CDInoGSwyMDexwWDOY0KDA4YlSCsAQgDwf7qH+goKTggMFRsFKwgyA5A2sQFIzuKT5weFRgxwdHSw4C7lC0hlEh0EGhnINCgELCQoOd6BealJyuo0Eh4EGCA8elErlCBx3mtHdUaMOiNQsOGucUlRztUL+UsBBwjcNVFGyisGC4YFFBwx0K9xwXmu4kXnO85WxL4Y6GBwV3LCw4yTldk2hNgh2PtiLaSLDRaGPoxtCNgks+WGu8VXRr2MqQtaJbQdYcTynYGr4k+A4Mfg3+p5+Z3t/8evQf8m9+9E9l+qfn+N//IfmXc1zfJO/f/jCFv+GD9/DVPbwak2iKwRyCR4qeMJ4TNIWDB9i/RdE9Ch7w1RPtTTkZk8E97t+jcIyDCR484MEjCycU3sH+Ew/mLJxT+IjhLQgmBExQ8MSiMRrcg2iC8CPB9wjchL0PvVf3EE4IfcDwAUVjED7A6BYNbtngAfefQO8h6o8pvCPgHgX3NLwT6IbDjzi6R9EdCG5AcAf6Y9Abw8Edju4ouqNojKM72P8Irr7pv/om+OLr8Adfha++jl7fwP5NcPUxDN4Hgw+Dq5vB6zsQ3qHgBvTuwOB79+D1x+jVHbi6DX5wF/bvwqsJgg8YPNHokfQe0OsJhw8UPZBwQvqPpLfg0ZJFCx4sRLDWcE7QmtEdZ2tOVhRvJJsrtODhnAYLAVeGLRVbGLkSbKvoQsMJAzNB11quFVsrutZ8StAUg61AO4k3ij5JsvRi7chcDJYy3Dq882yt5cableNbTXZObLxaObm2bOPkItGb2CwMXyV2lamF17s4Xnuzis3Kq4VTy0RvUr0xch3bzXWyfRNvhnaZyEWipolepXYdm01idolaebmK9VqLtZJbqzdWr71dpmY1NJvELGO1zszW621qH6/117/+8d/8bsn+uQJ/rKN/a8G/n/X/0f2knf72r6/n13r7zh2Gfp/qw5u0yFyRud11PIvNJvV57PPEFamrM18n5jhy7Q/T6trniTrGrkrcIVZVZpvMtqP4kLjc29LqJvNlqg+xKBJxyNRnt2tp2THW7Zt0G+u5pkVmm2tfX9tDIupYVrE6GNI4fjTioMUpiTvvSysLwz5/aEpHyxgXnh8sKxQpnc292Ft2VLw2ItfsYFVpZelE7kTuZZOayooNR1WmTz+Mq6E8xuyU6LOzZ6taL7uhbTJfJnEZuyaNm8Sfs+R5lJ5T95K6795mp8yf0/jbLPvdcPTd9ejbH769XI+6zDexahPTJbZL3Kc3b57fXJ/SpPW+TZLTKD561Q3T0zBtvWk0bw07W9pq3DrRZe40irs3vhuZc2YvzndKtUq01jRGNlq2TrdOl4pfRr7xotGsYuiSqNaLcypaiz9Tj46alZIdrWkze0pV58VLos9e1prUBleeHR2tE9kN7cmpRrHG8Naz1rPO8daJJtUvb+LO8sbSl5E5p/LT0F2Szy0yVsW4TujJ8dbx9r9DYWUXi5NhrSBnayplGs3PqW5iXXvRGNo6VjvaONx4fHS4TkTj2VGTzouzVTUiDUONJaXCB04OFNeSHgU5CHqQpJDwaPBRh0cFC0Jao/cU7yAqIDgKWLCoIKgU9CjRkcOCRqWihQQ57NcwOFPYUXIk0R7397i/DL7IcXDgcE3DFe4XAu5xeKCwFKRg0Z4OCg7y/9F9ygXKBch5tAbhDqE9Z2sKdgIdnTgqXlC8o6iUtBBkr/BeRoWMSg0OCuUKr2iwov09iz4/pYKFGOzoYEeinMAtHuQC7Hi4o4MtxhtKCsW3gq0l2htUaLRXaMXhWpI1R3tFc0V3HO4V3nCwpNFKkoVhSwnXNFiwaCPJTuMVC9cMrilYsnApo70gSwoXDG05WpDeR/TqVyL867fqy/u/e/u8GP4fL9f/9z9e/5+/i//z6u3m769/kby10d/RwYTCOYoeQTCJwJyQJww+osGdgE84eoTBLYpuCZkwOEb9exTc4OgWRWMKb8jgiaMxGjzSwZyBKYb3UXgbDB4huIP9W9SbkPARoUeExiB8pOSRoClBEwhuYXiPwceofwuCMYAPGEz44AH1HsDrCbx6oOE9iz7C1/eofwf6H1F4i8Et6N/B/j2O7lE4wdFteDUm4A5FYwIfcHSPwlsEbmE0joK7sP8x6n0EvfdR/30UfhUMvg4GtzC4hf1bFH1AwddR733Y/94N+OIOvH6A/XH0+hGGcxzOIZih8AG9fsL9Rzx4pGjK8BOO5iRYs8GKBVM8mNFgyaOFhCsjVpwtKV1QvKZoRcMn2p/SYMGimQgXEqwUnQq84Hir+FLgpcZby9eKT0m44HAhyJyzjRFbg3eWrDVZGL50YirhwqClZmsttpZvLV9pMWV0KfhKq42RO8u2luw8X8RyYeVC8aVTy4StY7lJ3Do2u8wXo2Ru5ZOmm1jujFg7vcrcMtW7odmkaj2yq6Gfeb3wduX0zqm911uvt17tnFoZuXR6YfXCi4XnMy2WRq4SvfMiz9Tm2t1fq5/98t2X/7DXf6jhHyv0r2f1r8/v/vLys/PsVz9/s3jj14naDX0+zPLE5YleJnae+lXi97HfpX6bunKYFLHOPStTVb+JD6nbxnKf6iJzh8yXqTsOXTW0pTOFkaUTpRNHLw6JLlJzzEyb6YMXxzdxNbJNYlojas0qL6qhKRJxTHWV6SqWR8sqL+vEHK2ujCkMr1NdxeqoVONU6fHekNLL0smDNkerckn2lBZKHWLbpL5NfBm7PDZlYtrUVYk9eFsmrh6609C2qapj3SX+kvoqsU3quySuvKm8aeOktv55mJzfpN0ofh4mlyw+J+6cxJcsfcnS3725/vbt8DKKz0N3HrpT6k6xexmlpyx+fjeqYlc5f8rSLvOnkT+Nssvw+nmYPY/Sy5v4+Y1/ufbfvss+vRl211kzirtUt14+p/EpNqdYPye+MfrkzMXbWrPWqXOiLpk8xbx1srai8bq1vLO0caJKVJWooyZHTY6WNZqdDe8MqxXqLKkMab04xaq1qvO2M+rkVGN541jteBvbxpsukadEtVaePL9kvHH4OdXnxJwS2Xp29LSO5XPiL4k7fx4wXlaGlgLVCraWHZU4SnJUpItta8XJ0daScyLOjrSeNLFoneq8LBWrDK+5OKv47EznRaNxJVDJUetY68RBkJyEpYI5g8voi4OAOSU5QSXBeQRyhNbgqpRwHUYbGBUs2sP+UeBa0UaBAwpKEHYcHgVcgqsjRyWBexDmKChYmIuwUmQHQY5RJUllyJr2tyyqFD8wnGOQU3DQZIV6exYeGN6jzzOJlZwVlFSKN1YeBMkxLA3PDckZKCgoWFSQ4EDAQcCch4WIcgVzCbdosIZf7GiwZ6AUKMeDXMAtj3IeblG4iPpLHG442Su24zDnYMfAisIlg3tNC81LqwrDC8NLKwrNtpLsFN2yaI16CzTYSLpRfM3wmsAFChZ4sCKDJehNw6sH0FtIstZyjOEERfc0+hr3fm7CN78cjXbv3/z+4P/w7P7t0/CfT8PT45uPP/3hj/SXvPcb1LtD0ROjTxiPo/AeBg+wfxf27kB0j+EY9p7I4IGBMQ/vCRgTfM/gmKI7FNyj8AnBGYieQPQAwecgfULAlKEHFM4onBI4JWSCokcUPoDgAQePGIxhdEeCBzR4RMGUgEcUjaPefdS7B8EdvLrDvTvYewDRGKMxjsagfwde3eHgHsN7EN7B/g0afIwGdzC6gYNbEt7Q6BsU3UJwG0UfweAmfP0h7H0V9r+OencI3ISDm6j/AfQ/oPB9FH0YwO/dDl49RL1H0H/CwRQHU9R7hP0HdPXEenPan5PBgkRTDJ5wtKDhirxe4dcrEsxRsMBozshU0jljcwIXBCwxWNFgIcI5j5YUzkgwo+FakrXGK0PmHG0Ey61cSbISaC3gRrOlYnPNlkqsHV9avDJ0ZfjC8SeFZ5LNlNzEfmflRqKdZhstl0IshdgbmWuylnDnxCLRq8QuFF85uc1kPrIrr9der6xaOLlJ/cKJpWUrw3exXsdqnahVLNdebbxaGLE0ai5l7v1K8LXgGyVngqwM3yR6ZuVEkKXlKy+WVm6t3SZ2n5pdpvejZDY07zP1t+9//tN/qtSfOvyXE/zXLvhzFf+p+3L38T/9yM9Hdj1Kl6N0mdp1rFapX2V+k7qNEUVq9yO/HybHUVplOo9lHn928Jki0bnTZRLvY52nqohlk9jSyTq1VeJKZ46xP6ZxHqsyk83IHBNzSFQzVHUqD14enGhTWce88OqQqMKJJjadU40VleYnZyrHq1iWVjRanYwpNS0MP3pdGpZz2lpVG1kZW8W+TEwVm9qbY+xyr9ph3CauTuLTcHS5ftMm8WUUPw/jOjal16dhWg+zZpSdR+kldY3TnXeVVI2XTaqbzJ1S9zJKT4k9p65L/GWYfPd2+Ok6Pmemjc3lengZJt+O0os3l9h9++btJR22zh+trmPVZqbytrLxOcm6xLepP78dffrhqEvtKTOffvKmGyWXxL5k/12RdIrN2bvOuZcs/ZQl59ReUvuS6udUnjPdJOpoRGU/Lyv0lKp2qEpHm0R0mSotqQxrDa816Qw7OVlbcXLi7HVnTat1o+RzYi+ZqePPFTVVGdFZfnKqc6YxrPPk5NnZq8awzvMuZqdUtDH/rD1/jlXnZRvrU+JKSVtPW0dKiTqrasnORlyMaAUtKeqsPFl18aqzOsckJ6i15sBZo1Vn40qqszUvsb5odjasVHDPo86wkoYFR5WWexrtCThKXJAoB4M9CLYIrkDvIEBOwR5HG9CrJDowWFJ0pKAgoKSkZPAoUSlRRfEhgjkEBQKdxgfaazkuENiBcBP1dzQqDd1ysCPwSGFJooLCA8dHSXZosMNBxclR0SbWO453nFaaNYYeDclJlFOYC5QzWAp6IKAmoKag5qhgUU6jnEU5Dfco2JHP6ws4CnikcM/gEg92dJDzaE2DBQlWFOwFKxjek6hksGB0z+mKgA3FO443HOSaFooXiu14tMdRweGWRQvYW2AwQ+gxjOYQzGGwwOEc9CfhqzWL1hJMSPCAogmJHkB/hqI5AxPc+030g5+T8D+8jd/d/uJdM0n/l8L/+fnNn55//I+H0e799S/ffZmKX7Dgq+j1GERLTCfg6pGGYwzGaDDDwYyEc8OeFHii8AHBBwwfCL6B0R0GY4ymIFpi9Ig+3wkPJgRMOLon0T28euLRhMIJCsdRfwKCJzSYk2jG8IMIntjrR9wfAzDFeByG91H4gKM7cHWHBrcovEfhLQgfYPSEozvUu4fBfRTeR8Ed6N9EV7co+AgHH1Dvlobf4OC3cPANjL4OBjc4vENXd+DqA+h9E72+A4MJwh8j8BEGX4e9r4Lgt1foew9B8BD2J1H/AQyeoqsZ7E1Qb4yvxrj3iF7N4BeP0V89oeCJ4CmDU9Sbw9dLdLXAgykGE4ymhMw5e0ThikZbhlYCzAWYcbSieM35SvC1IhuNZzyacbAQeKvkSrKlRFuDi5htPZjbaG7oQrMnAZ4YWGmy0GRm2FSJqWRLwzeK7SRfSbxUuLA6t3qt6IxFK0V3sV1nfhP7lZULQ2eaLCxfCLo1am3kzLCpkRtvl5IuFd1aubZim5qpkzMr55pNFVlYsZQi927v9efDxULxpRdLx+eKLBjaKPakyNiSdeLWXq+sWHu9TdzC6+V1/P6d/+nt37793wr6p+bVf9u//rdK//vzT/54+tv5bz78MNm8Ga6zZD1KNpnfZX4X62rktoaUiajexfvMFIkpYnXIbDm0h0QWTpSxqVJfJr7MbJHojWG5YweHtxpvtCxdXDl/cLtNw7UAACAASURBVDaP1S6hG492lu+NrlJXJeoY28KZY6yaVJaxLBNdZ75JXGf1OZaNI7UlnVen1LepPyX2IFGhSenl0bPa4NqS2vGDZkdnq9hWqdxbvlOssLwemm7k29QdrWq8b2LfZP50ndRW1V7ljlexr+K4TuNulLZZWsW+SeLG20qz1onKsNaJ89A3ie5S/Zy551HSDX03cudRfMqSU5qeEn9K1EuqP42yLhu1SXLJki7zTSabRLVJfBldfxqNTt49Z9nLaHQZpqfUnIaqHZoNAUfBWqMaLZ9j33p3TuKXNDl592mYfXo3PGXqnPBLKl9G5jI0n6OULpFdIppUHg0qNTxl5hSrxvIuVqdEn7w4edV+zhI8fx7aS2rPXpyM+DYxZ8tPsWpicRqqJmaVYc+pb62sFDnHsnW8Nry1/JLIU8xPMX8Z6s6xLuZtIlsvaisra2utGsvPiTx7cfb6bEXFYCNZJ9iR4gMjnTWdUSVntdads43SR85PXrVaHSk9a91IVtLoJPGBwz0Nz5q3kh0FPojoKEHJopKFrSJ7HBYCFZLUitWfuYE8yvEgJ8GBhnuMNgAeJduhaAfDPQlzEVUc72GwJ8EOhjkcFKhXcbjDgx0dbNFgC0BOogOL9igoYZijYAMHOUF7CHcY5ByWghwl/6wQLw2vJKk0Ki0+SFxAuIVgr8mWBQWOKs5LgfY02LPoKNmBRjkabNFgw8JC4x0NCwbWMNxyuBVhzgYHCXeGLiVakmjP4UHiHQlzGu4x2DGyYTiXdMfwXpA56C1wf4auFuhqDQcrEm00WfBwCnorDOYQLBBYwuCJhjMcTgZXExg8if5MhFMcLkm4IMFakwWnC46fSPBI4QOIfoujH3Pw45+Mfjj+1bB9Sv/3dvSnl+y/tuoyv9589cNfXr+N4c/R66/C708pWGDyCMFdFNyD4ImCBwoeUXiPwwnFU8bGGI4ZvGNg8lnEjaMZi6YC3JPwnqFbDO5JdC/ADQ0fKZx9fgf0J9HrJxY+ymjMeve4/4DhBIExBHcoukG9O3R1h8IbGH4AV7ewN4bRA0J3FD1gcBcFNyC4iXr3sH+DBu9R/z26eh9efUDhV7D/VXj1PuiNUXgTXX0IX9+i4D3qf4D9r0H49wD/BqKfMnCdyR/+7ZffG4e9+/DVQ/hqCgZzAKcgmkS9Gew94mCCe1PyegL/aor7MxitMF5gOIODGeo9wldjcvXE4ZyQGaNTRlYc5QKtP9cGGH0kaMroUrAFRzMO5opOOVnwzwAotJZopaKdCXZ2MDeDhcMLjRYSrDT+DP96kGDi6MLylSALjjeGrTxfxGLn9NabtVNrL5ZGrIxaWLl1ZuvYTIKVZhupNppvjVgruTJqqfVaibUkKwGnFD4Jso7lwuul1ysvN4lcara1apvohadTBVdeLJyYGTaVaKXITtCtZFOJ7xWaJ3qd2oXjq0TPYz2zYp25x9T+5o37cvpr/097+Kdm8K/tq385hH8ofv6H9hcPv/rq2q8Sv0vjPEsOiS8SVY/MMRNFKvZDufJk61mRqH2ii0QfU9W8cWWiCisPRh3juMz8zrM8ZnmMc0/yWOWxOXi91+zgxSHVO8eKWFVZenCutLpJ7N7JtZW7WNZDdUxEk8jaslqTUyIaT1rPGi2PWtWJqROZW/YZOFh4drC4y9TBksKQ3MitYrlje0sPiS5TdUxF5UWb6ipTdebK2FSpqRNTOVV7VSWqSn2TprW3tdNHb7vR8DQaNXFSWV051cS6jW2b2Ofr5PnaXjJzGaWnt1k9cs3QX95dn7PkZGUdyzozp9TWietSdxn6U2rbTDWJOqXulNjKsMqI2pnaqM6b56F7Gbk2sbVVnbOd962Lz96XRrapfk7N2atG8UtqmpidUvGS6U8je4nVc6y6RFYxa1NZJ6q2vHPq7HWjYW3w0dDKyzYWreddLGvLW6+6WDWGnSz7bOE+O37y8pTp81A1MasTXlnSGNw51mp68rKJZRuLk+OdIZ2ltUato41ndcwaR89edtYcBasNayztDGssPSei4ODA6EmZVvCjYK1VBScFp41zlZQlwbWg59gcKK4lryw7GlIbXNCg0rRxsuXsrHVtWKXxUaJa0oKhnEQ5AbWROxbmNCpguI8GBxYdJTjy6EDCnKANDPc0ykm0J+GODPY02MKwFKTgUcFQLdmBgoKER4Uaz/Y0KhkuKShIWAtSkvDAwsayDextECg130u0F+CgyV6AUuNC4JyiPQcbFuWSVEptMS6d3IlwiwclY1scrUg/12jH4UGhxvMNAxuB907sNC21KIzcGXywuLb4oFFu8E6jnUSFQDmL1ri/oeGWREvQW6H+moQFpzsMlziY03BGw0f4agZ6M9R/Iv0p7U2iVyuGpiia42hBggntP8DeDIZTiu/gqwm6eiK9GRssOJxi/ATAIxo8kv4E9yeoP+PoY9T7Blz9Hfirt+Iq/vkwnf72zfMq/eeL//M/JP+1S7+bJctfZj/1Xzr8C9z/LfjiPe5/RMEdiR4Fug0H72E4VmxMonvUvyODOx7eMzjhaELBBA3uSTjG8AnTMSU3FI0Fu6XonoAJBg8wnID+A+hNMLgl4Gty9RH1nhC8gcFHFNyS6AYP7mDvHgY30eBj2BvD/h0NbygcU/yE0QMEt1E4QWCMwA2BX8PBRxzcw+AeR99E/W/C3sco+IjARxR+EwXfAPAbCH5Oop8Y/G5kRr/4SXL/K7O/16f19x6iV7fhX91FP5jCwSwC4yCYgMECDWZ4MKW9CfrBBH5/inqzaLDBcEbCJxosSLCh4RMeTHk0J+FnGcaak61ASzJY4nDD2SPFKy23hq8knLFoytFSsJ1WS47mJNwKtBVoL9He0LWha6fWlq0smWuyUHyu6NzQmcZrw8vE7WO58WKbyFXM1l5tErtN/TazGy82js8M3jm+Vnhr6SG1ay6Wgq2s3HizUmIheR6bIlY7L+aKTRVZJ3ST6nWs54ZuErlzciXoTKClwwuHN15snMpTs0/Uzou1YXOBlorsYrlwaunlJtPzRC1Te7hO19duOfLLt9mvfpT+zeE+/kOD/tT9z/+0+at/3vI/1tf/Zf/lzS++Gpp16jbebL1aWb5L5C5V+8xtY7VP9SbmxdAWQ7d1PPe8SlWVmINVR2/LON7FKk/lMbN5LIpEFbHdxKZI3dHL2otjog+JLWJ98GavZC7lMTZFIraO5l4eU5U7erCkNLi0pPKiikXpWePEQfNc84MRdZIetN5zfHSqSUz+uTrlRenkwevSq1zjY6aOmWwS0aWyG+oqE8fEHGPXZL5KTJXaOjG15W3sjs7W3lZWnRJ9GboutidnG+cv19nlOu2S9DK8Pg+zy8ifEl1aWQ19NXLV0Fdp3KXxOdGNU23qL6PkkrnOy1OsW6+71J9S1yW28rr4XOSXNOeotvxllDyPkm+vh79/N/w0Sp9Hbz5dj14yf/S8illjSGdFyUijRR3LJlFnbzojG0kviaosP1paW1opWlB8crbzqnWs0rh2vIlV+xl7FX9eFGyjSKNI58RlaM+pqg2trWoTezSks/SUylMqTgmvPW0NrTlsLW0TcbK80/SUiJNhFYedY41jraGt4p01laCVQo0lrSaNYV0iWy9rqRupa8FqydpY1pY1Th2NqLV4iVWn6Z7CxqrGsiZmlSVHCUoaHER0tKwSrLG60KLUsjJqR1nOaEFBxWFB4FHRgkTrsFcQuOMg51Et8VHioyRHiQoe5TjcRYMjBnl0tRm8Ljk8arhD4YHQmvKSREcRHSU8ctwY1hhacpgTeBTwIEFlyI4EOYsOHJWS7jnYCbjlYEeiPcE5JYXAB4W3DBwkO3CeC145XmlUULCnZCPwIRG5o3sFCoUPmuWG75yY0yjnJNc8NzhXaMvwTtKdAivS2xK4F2jD+mva3zCwwdEyer2Br+egv0HhngzWNJwTslFqydGKoxWNVix8BK8//06fYjSjaMXAFA+eot5TFDxi9AB7TyiY4OAe9R7Q4AmACQjuyWBq8ISGExpMcXQLB/d88KR6j+SL+/D1r3Hw83fuP7z/j8nq5vofi+xfWv/fLqP/0vjmwT/8zehL8dcq+BW4+oqFY4vHnNxQdkfpHRyMcfDA4Ucc3TL4kUR3HN3h6CYajBF8xOQegY8omgj2QPEdAo+c3pHwFvVvUXBP4ITDsYweOJhg9AEG71HvlgY3OLhHwS0cjAm4heENDG7x4Bb1P4LBEyd3ENyE0QOAYwhvMPyAowcKHlB0R+DXYPAeRDcAfh2Ev4HR3zH0Myt//G7449/+7ejp7/3+RrVT+LLsvSzD5833ZuEP7sH3P4Lvj8NX8yCYBIMxGExROI2uHqMvJuAHM/B6QeAcoCWAExw9smiOBhscrimZ4nDBBgsarXC0oWgtyJKEewb2As8oXHC0UnjKghmLFgKtBd5QPGHwUcCNoVtD1xytFTukNvdya8nasZmmU83nTq+c3Bi2M3Jn1MaLTSx3mVpasrB8m7hd4hdG7JzcObawaKlhbtne87XnW6eXWi6dWnu51nTl2MbznRczzR4lmxs602Dt+S5zM0WWhmwMX0u2c3Ibi7WhMwrWkuwcL1K9sXyt6cLQmSULzzdOrzTdJPLJsY3ROyUWXqwys0ntU6x+/ZP05904+2MN/1ThvzTgT5X4v55//IfmR+9/+ptMLBK9y+wq1U+Krpwprke7xG282mV658UmlhvP22tXaJ4rnmtRGF0OkzwzRaoO3lbWNNaVypU+zr09WHG0JDekiPUhNkevSicLp8vUlpmoU1HHaqfozrLC8yoRpRPH2By8Pjhx9LSw/GD10djSmqNmR4VqS5pUV16Xn5HmiTlY1ia6srRNdZfpo0FtItpEd5nthnHlbeXMaRTXI19n9pyYxqja6trpyovaiSY2Tew675+H1y9vhs+j9JQOu2TUJclllH56MzqNsjrzzdA1iW2s6+L45U36aZid4/g5Sz5l/tnr1ojWmda51rrWu240bLx5yexLYhovL6P4lPrGm5MzJydeRv55dP0yjD8NzSmVp0yeM9V40VpRSVpZVsfsFItOs5NRl9RVTpaanLz4XeaeY9s51SW60qKxojLsnJrWq87T2qDOiLOVjcKNpZWXjVPP3nRanKzuEtt42Vl+cqJ1vLTkGIvGy0aQVuBzLM5edI4XGtcCtwJfnHz2utXkwNBRyoLg1rLa4E6TVvOT17Xhn2OSzshaktrTo4atpbXlXSIrjSqJjoY3sS4VuaSmMbSV+CRJ52kds8bJ2qlSkYJGtaI5xaVgjSI1BzXDexgeOdkTsOdwr1DOYaNYKUjOwpyFpcJbPNhhsIuiiqEjBQUDR4GPnFSUFQBXkpYKHTQ6SFJrelSfG7qoYNFBwkKgnMGCBxUDJUFHyQuO9wzuCFxHsBSiYOgocc6jPY0KQgrCaiNLAUoG9pRsOc0t2xqy13hHwxyDUtPc0bWI9hTsCDwIvGd4DvCa09zQDQ03BMxxbwp/sIRXqzBYw3BHBvPB91coXCKwQuFO4C0nCwymCExRNEfREoMFitYEzWH0CKMlIxuGplF/Oug/hsGUoCcSTqLeHQjvcDhG/Sc4mKLehASTz9kyCh8RfKTkScCFiKYknGE4IfAOhV+HV3+N++9+ZH88/o+j/E7/fmf+8Hz959/5/7Xm66/S375LhuDH/PVXOLrFeMrEGMEHgu4puiHwjuMbjm45HnM2QfAeRDcoGhMwxuEYR0+UPGD0MQpvCLyh0UcS3H3G35L+HQ4+YnBH4R0JP4av71Fwh8EtDsYMjSm+w/ABBrf9738MX31E4S2KPsDoBoK7CN6A4BZHYxSMYfAeRb+B0a8h+BWlf+Pkm59m/v2X2frvffmgnjfBy3rw7Tr4bjX4hw16WfL9+HuLwavHwfcn4RePg9ezwdUjCMYYjBF4jMIpuHqCr+YwWFE0Q8GChnOBlwIvcPgEgimGExTOWDCj4RyHKwJXBC8JWpBgQfpzFu0sXWk8k3ihyMbgtQBrCqcKrz3bOrqxZKvJxrCVZUsRbhXcWLpN1DJR81jNvVylau3kUot1bBZezbycOjF3cmXFzum54ispNpotFFxZnMd07eDURgtH1pZvHd9ZujVoE7OZQg8UPCb66W38UeKpIDMKF5KsLJ2K4ElGS8+Xlj8KsjJirelMRktPZhovFNsYts3kNCHzTG5itZJ0pfnS8I1VC0FWiuy92Fg192aSmF/+/M3fnMbXf6zJHxv67xf+/7ywf2t//MfmZzf/8e5dth76VWo3mdvEdn+dlkOXZyIfiUMi8mudj1Tp5U6L3MuDl5XTZep3iTpk5uBVqWXORK7t3rqdk6UXteOFw2sNDoaVhh+8ylN1SOUx1aVTR2t2mu9jcUhlnZjGm9LJwvDSiNKy3PHCq4NRe82b1HwGlVdeHb2pE1MqUTl+tLhx9OhY43Rt5d6gvWWVNW3sq8QcrCgVzwmsvay9OMW6NaZz9pSYNuFdItvEnIZJm7gu8Z9GyXejrPFJl2anzL+8HZ7fXDej4fk6ex4l50SfnbvEySl1tddHK5+z5CXzL5l9Tk1rVWdsbUyTuC6LX67T08h9O7Ivmf80zFr7eaioxsvGsdrK1vKTl+fEnFLdpLpNZONIp0lnZJeYNhGNlbUyJ+/aWD5fu3NqL85cvHpOzTmxrVOtl10sGyfbWJ4T3jraGNVo1Xl5HuoukZWindGdU5WCXSy6RB0tqyxrPxvRE1XFtvX2bHktYK3J0fHKsVrhsxWNpBenW0ePGuUEFpQcNTsIdLb8ZHlnWSVwo9nJm7O3ewwLDk4xax0tWFQb3DjSeLYTuBD0KHkpaGd4yWApcalxbUSlxZaEBwY6z44SlgwcBD5IXHJcc1xQsI6CguGjxKUAOQxyEO5xUAnQSHJgZMfDg0YHgQsK10E/J3gdRXsESwpLHNWK5QTtGTiIaA+CgsKDIoWAO9DboWCLw4KDksN91N+DwYGjSuIcD7a4vyWg1rIgeIvCNbjagEFB6I6gnOGCwALDg6A5hzmDpeY7ibck3EX9goJchmsxWJGoEDgn4Qb2tjRa4GBB4JzAFQ2n4PU8vFr0+stBuAbRDgeL8IslieY4XJFwTcAGhSvYn4LeHIfjqP+EwQyDBQrnOJiRYIGDCXj9EL1+hOFjFD2AwQQPntBggsN7OJhx+ET7E/x6xtCU0IcouAn69xA+IDCG/z9L77UkSXada+JhZszG5pgRbFGZEe6+tRbuHpFZ1QKtwG6IBrq7VOoM6e6hXEdEVjVUQ5DDMyAINRwe48283FwUX2DbutrL1lr//3+nd/BkgsEdxrcY3pLoBoFbDJ/j8Mfw5IcaP/nQPbn7SfwwU/+zl/+2t/93J36xlPnXZ/+UnrO3P8fvviDhhIA7hiacX8DwiqNbyW45ucDhFYMvcXRDohkHU4ZvELyj+AKElxjdSXaJhtfw9DJ4dI2DlyT4Bp1eMjhhdErwHQY3jF4QcEnAPUXXCNyQ8J4GExpe4uAeR5coeInBJUFXaHiLwFMEfgSDLzT/eGzf++y98dMvktlTc1yw367QrxfhL/N3f1W8+22GXue0n9LVi9HVl6MfvPe9W3CyACcFOJ0P352Adyd0eEuiW4LmDE/JcEoHCxpmPJrR0wUPFxzPCcoZnqJwRqMZh1OJphzMOcoEzRjLOMskXjm6NGiho0zDpcKFpYXFK0tyTbKYLWOaxaxIzDbR60QtLJsrnCu8NHjm6DyWi1guUrFIeB6rwps8NlMl5s7MrM6cWnm5sjw3YhOblReZpZtYbhORWzhXw1xFhUFbzzaOrjTexWbm9eyDs1/fXVQ/++wmFVPDpgLPDZ3HbObQcsznKZ8YcsXhvSZ5IpYJm8dkqvFS803MC48XHs1Ttkj1KtaZpCsri8TkXq6d2Bi29nqV2HXs7s/jH//T4x+9mum/daf/eRj81xH/14P//37z/r8ff/D0h5eP7Ta129QWZ3Fx7ndnphyJ6lw1Z2Y71ruxXTuxsaoc2Xrst7EtvMo8356pbao2Tu5iu43NLnXl2FWJqZ1sElV5Vlmy1XSbmHWitk5srFpr1cSu9Lwcy3Uit7GunCqtaGK90bQ0uIl5aWlpWOV182aqGLt94mtnKifbWDaxbGK+VbD2vPFqq0iTytKLnRa1VTsvcolqJzvDOysqiStJGqtLLftYH1O1H8tuZLtx2qVp78xD6vbe9LE/pP54Fr96b/zw+Ox4Pn795PzV+eiQ2IdR0lhdGt6N7PEseUiS48gfzmw3Un1i+8T15/7wQbIf2/3YNud2f+Zepbq3/CExneWtZQ9j/WYr0un//nCPqWmcPIzsL87968Q8xP4QJ60RreGvk+R1Gj8kah+LQ+KOsft2ZF+lurWscbxzcu/1wetvH/tjIjtNGyVqzXsvDjHfG1pL3Bmxd6qzbG/o0YnesX3838bs2pIulodEHWPeW9oY1jrVGt4ourey1XwnceNZrfDByqPhB8t7I16P4lrh3rFes07QSpLeqk7LY6wOMWs0bA1uNdynpE1Z40WleStpzUDJoi5WXeIaxUtGaskqgRqFW0s6S3Y0rBSuFOmcqDTbCFop0WlWsrAzuNe0IqCmqJO407hkUSPCToelCBbRuzkOeit3BFY0qmm0hYNOkZJFJQt3dFDxqGR4DdEOwhKHWxqVEu5EuKXhjkUlR41mpYRrNliT04qDLYGVpG9q25JoRaI5CytLawa3GFZWbznZ0SAjjwoRbBQqcJiHj9ZkkKPTDEc5RWsWzYN/zKK3CzxY4GASnuYYFpQsYbTCaBEGOQw2JFjiR0sWLmmUk2gOhgscZHiwoeGKhxM0mNFgycMpHk5JNCNgScMJPr2B705peE/BHYtmDCwInGEwp9EUDxYS3PPohsIp5XPE7yG5J2SC0YKiKYpug/AuiqYkusfDGxJdU3RD0DUGz9GjKzL4ig4+ecwff/nBh+uX6a9z+29d/NeHJ/9+PN/fpc8/GP+AfmSDn9DhNzC8puiSRC8ZfC7gcw4uBH6Boysc3mBwjdANwdcE3XB0ScENRzcU3UB0GUXXFF8y9JLBlxRcEnRLyQ2BL3B0weCNwBcoeomjlzi4YdENDq5weAWDlzB8BuBTgn9Gwh9r9tGT5L0fvT968VlafBO/XpJfLoevpo9+lQ2/W0W/XEQP96S6jOdPz1984T89P0vdDzn/CcDfewm+P6GPFvR0Bk9m8GRJgiUGC4gmOJiw4ZyHczKc45MJeZQpkAm4oHBBwIKBTOJMk5mIFhJmEk8pmHKSaZFrUjiytHhuwMKg3LJNIjINVxYXliw9ncVk5tnMiiJWq4RnnmZerBxfWjJxdOHFKtEzQyYGLh2ZSzJXcqHFOrGZ5rlmKy9yw9dWbxKdx2JpaK7ZXIBMRkserDQuJMo4XFm2cvQWD748fevGm2uvJ5Znhs0VvTP41oqJ09nIrM7s3LGpxlPHp44tHF0aNDdwaVlmxSamKwszi6YGL2KZGZ4bsUrNMuVLLwor15ZmiVymqkh1MXLXY/fTrz/59N8q9F/H0/91OP2P/Vv/0Qf/eXzyh/IHX7x37WR9nmwep/mZ247NZiS3Y1OmukxNdRZvx36b6nKstyOTG5VpvkpFkfLCs81Ib8/0OqFlKspYlbGqUtOMXZ2oJhX12JRjvU1FlajSu60zOye3jq4tKgzexGprRW1l683WidqzfSJaR2tHqlhVTnaxab3pErs/i+vE9GN3SG3jeWlxl4hjajuvaidbJ3uv21hXMS9j9sa7UFrepq5OXO117Uwbm9rz47k9PBk1o7Q7Gx9Sfxj5fuSOZ/Ex0cezuD9P9mf+1ePxw/l4n8bH8/HrJ2f7kT+k9hfvjX/x+OxhlBzHcZvaMlYbI9rEHd8b9Y/jLnFdYg8fjLuRezXSh0Q8nNn6DZPOikbSveF7zXotjs4+JK7zovXqYeQOsdw71RrVGtFIXEvaW3l0otb4MI5bpzvLHlL13+nfRrXG9F4/nNtjqh9Sd0xc73RjWKPwQbPO0MayxrB9rPaa9oocvHhDKDq8wZp63mjcatxa0mjaCNop0hraGtpY2sa8jXlrSMXAXpG9JL0WtWS1Ia2lraKdoIdEVZLWgvVW9Ja/ebzRoPOkTWTjRGdZb9jesINl+1jWVrSatZrUAtWC1Ap3jjYGlxzUCjUCVRzVhpea11pUkjQa1zzqFaolKiluFW8d30pQirBTYcXDyvB9YnY0qiioGag52OKgpGCDTnd4WJHhhgxKRksqVlFYMrDjcIWjFQ5y+FaO353DwU6KDAUbEbaWbEiwoqB1fMfDLYk2FLZWFCwqFa4FngwHU8lXTq8FKNhpRk9zOszg6ZYEWxzkMFgxnDO6kXRNhwV4tCXBhoVbjlYIFRCuKcoJWGGQo8EcvTUjb83pyQydLkm4JFHBw5UICjJYoEdTeDIBJ0sazFl0j8IJiOYgmKHhFA/mNLplwTUd3JNwhtCCvokaPLmHwT1DtwzdYnQH0B1CVwjcEjxl6A6G9wAsOJny6J4GU4GuGbri+IbCexTeS3jP4QUJfwLf+UwMnozpez998nl39+QPlf3Xvf/LL9y/7OL6pf3m/eQJ/9DQHwn0lIS3DN0JcsPpNaMXHF1QcIXADYXXFF1RdEGjCxLeIHSH2A0ht5RcM/QShy9JeMnQBYUXOHyGhlc8uiTRJYa3jN4QdE3gNcF3kDyH8GeEfK7UZ+dnjz9/rK8/j6vb+PWU/vKO/HrCvsvAb7LBt1P8emaaazf5afLlR+lj96Einwv4Uwp+FqGvT8HTIfjeDXpn6uA8Efec3kYnEzDICJzDaMaiqQjnLMxZuKTDTEcLFWQyyliwZMGSgwXHuaKFAksW5DzKJJxoPFN4IWGhYW5p5tjSscyLlWOFQZkCa0NXTmSJmMd8aUXuWOFwZlEW89zQ3NF5wpdO5FpmVuQxKWKUaVI4kzmxSnluHJZsCQAAIABJREFU0dazwrHCyK2z61gVqZopPKdoQaOtJgVDC0oWBM8pmnCwsHjh0R0NF5wtGMkEyiXKJVkafm/41Iu5JZlGCwFWXqwSnady7flaoDkPC89XXq4d2TiylHCuaW74yojMiomlC4eKmBdObWKxGZtipIsztT2z63F8/yT90eUXn/6p8f/5+uSvzTv/0T36eyP/1+vPflf/9PP35yNTpHY9jjepXY9MluptoqrE1GfxamyKhBYJW8VireVK800stqlcebZJ1W4stg5VntZeNImqR6o+01Wqq0Q157Y+U9VIVLGoE1cntkrUzol2rHaObBzdWt541ae2fHP7TVXvWKXwVtPayUPq9qmrE1HGrB2ZfeoPsaksbRLep7KzrFHiYZR0RnZG7BPTp6pPZetFqUWlZe1ck8SN013sDuej7izuR65JXXeWPjw5O45dP3b9ue/G+jgy+9Q8vDc+jN3rx6OHcdolvk19683DyD2M7C/ORw9pvI/NPnWVVvs0aVK3H6fH8XifxJ2P+yTZnyUP4/iY6DYW+zPXn4/6sW9j2zrbGtkq0gh2cKa3uvOy9bKx7JCIQ8IPsTim5iHWtaKdFb2hrZdt6rvYtJa2lvSO/jK1DeeNNZXljWf7WO29/sV5undux2lvZa95Z1hjWR+rzvJGoc7gQyxeJfIYy1bi17F6neqD5RVHnaMHx1sOO4U6RxpHGktaS1tDjrGoJWwl7gRpBakkaTXdO35M1N7LPuZ7LypOGkk7wytBGk32nrWGV4K3RrQKvY5lzdEOB73EnYA1CxsJGoVbSVtFW0M7yxtFD7GoaVQhsHujdtVsTcFO4pbDmoW1QpXkJSQ1pa2mncRbMGgF7YzZEbgjwQqetoqUDNSS1oqWIlrBky0elgxUUm4IqyUtFdxyuKV4A/GGgtLStYZbGa1QmMNwJ8mO40rz1rOdiNYo3HGyIWAVnJYUlhTlhN5KOfF6afBGgQw+2uDhlgQrfJpHp3kUrDguCFiikwy9uyXDNQxW6HRDhjsCNyjMwGAJB3k0LEi4ZMMZOVmgwTQ6vQfDJQVLEuR8mItwiYczcDoHwTQKrwanM4wyxhaUTCjIDZtzdI1Pr8ngFocTjO8xmsBggaMJBPcYzTi6o8E9Ht7j4A5FGWcTGCw4nnJ8y8IbHl3S8JahKcZ3KLpl0RWJrnFwh+AVQVc4uobhs+jk5/DRpyI8f1+9f/Nj21z735aP//wq/lOX/m47aib+4ofjD+THOviSRc8QvOfsluArGF6D4AaHdxTdMn7FyQscXIDoHtGpYBNJJwLfUXBJggsaXUt0yaILBi5peMfRDSc3lD+F6GuMvqTkJ05/8uHZ+19+cjb5Wpe38tWU/nr56Bez4Lts+JsM/HrJXk1ldeWmX/uff/L+x8mHDv2I068Bfh6GL+DwApw+j6JvBujZAH/vGrx9KU4nKbsz6A6fzshggoYTHN6z6JaG9yRc4HBJYa7IQkYLAQoRFXy4kjhnZIFgxkDGo0LCXEZzFaw8XTKwEnjtRZGY3MnM0ZXBhcaFJivFtl6vvM6sWFu5snTtyCpm2UjklmWG5CNVpHahxEyxzPPc0bXXhbfLRK/O9Cph25jnVmSaF5pvY7GLVaFZLunWqpVihcBLAgpJtrGaKrDUcO15oelG80zgtWfrhOYxX3mTa1nEaunYyrHSia2V20TlMc8U3iieOZ4lrPBsY8RK0pVmhaYrRbdW7GI1E3Dl8Dbh20SWsVo5tUpVYfE25nmi8tS8HJvPL374+b83+u998Lfu7b/U7/ylFH9uP3k1/9lHaZbK7ZnbnMXrkV+duU2qtyNVju0qNpuxmnuWO7XRqvK+dHrn+dbzXSpLLxovu5FpRqYb23akq1SWid55XSZ6G6tm5JrUVF40sWxjWVvRp7obm61lO01qL9qRbM/Uw9h1lnWx7Jwumag4P8SmGemN5bWXlWGd58exKa3YedWd2UNqe+8ezkZbKWopKsGa2DZedIZuMKy0zCncGtbEqrKstKodjfYj341tner9yO9jdUj08cw3qd6PkofUv0rNPjYPY9fFZp/G+9R1sT6OXG/FQ+xaKfaKH1PdGLF37vV52o3MIdW94p1V+9T1I3cc+X3s9t61I9+PfOdF72SreSPQ3rKH1OwT2yemc/whkYeEt5bsLek1fUjtMdWtIXtLO0Vaq2tnW8X3ju89O3h5lPJB8+NYNY7sHXlw8uDkt2fu4WzUJr5PzauROXhZW3kYJwdP9yp67Xlv6TERR897hR9i9qtz+yqWe8tfjUyraatoxfHR6UqxraKVxDUd7hWoBWgVaQ05JLJ3qtd8b8hDwmsJahk2GlQC7A3tNOsd62NaG9JLWaKos7i1uFP4lROtxL0hexm25LRT6JCoWuKj5QfDNiSsjTimpla80aq1sjG0UrDWuJK4kbxVtFG4M6qCsMagJFFJQcNJJ/gOBDsatJbsWLQjsGRoTaOdIqWhOwnW+HSDQSX4jpIdw5WCFQsPRuworoxoRm5tSaVAI2CBwp0gJQUtRyUHGxbWFJYw2OJgS8MdiXY43DGUM3JHglv4aIFOc/DOGp5uCSqiwRoOSwbXPFozOA3fXqJHOQqW0XCDhjs82OGw5jDHUY5BBh5l6NGKRzN0Oo1OZsFgDsCC4DnHCw6WOJiDQUbCezC8h2hGyYyRCUOXKLgj0ZyDQtOZJFMK5xTPGZ0QPEF4ivGUoClGS4Hu8TszdjrBpzfwJBN0ycmU4XuK7gS44eEVDa8xmGJ0C4aXJLjk6IbBaxw9D4IXMHpJ0CVHNwJfRuAyHHxDhx+o0/HHyejq87NXkw/+be//dBj96cF+tzXri7OvPnnvXH1Ehz9GwQXB1wReUXDJ8LWQLwn8GofP3jgqMHjBom/g8AKCGwAuwfCWoltGr7m4kOxKsmeC/FyJH8Tq04/fe/LVR/b2J6PqRv5iFvxq+u6vF8PfFeC3efSrpXyY89ULO/lq/POPzt6Pf5AmX0jzjPHnKHiJwhdR+DI6eTF89OL05EUYfB2GXwHwvSt4ekkHV3x4S09v0PAOhXcgvIdwxqIZC6Y0nFMwo/geoQXHS4kziTIBlwovGMwFWTueGXJPg5mMlhYuDFhIsJJkpd+wsllmUeHgypFck5XmK8MLw9ZOrr3celMmbpvqImZ5LDPN6tTtYp8ZvTQycyK3Ijdq6fUikXkiC8/XnhWGF0ZsYr2xdClArvHa8yKWbxgbmSFrS5cCTHmwUNFSgiUHS4EWEi0lzDVcxXyhWG51MfL5yCwM3HiytmQu4dKwXPO1kXmi80QVVhSSrTXPOFprtrIs13Tj5TpRm5gvFSws3Vi58XyVssLgwvK5JttErlLz/LH9+fzr8R9L8Pdu8Jf2rb9X6O+9+ffu/fbmJ0/iaSKLM1+krn483o3dLFVPYVCOxmXqVonantly7LfObq0qY7mJeRHLTaKrRHap2p+75sxuY10mvj4brWO7i3XlVZuanec7J0sru8Q3sWli1SW2jU3p2NbTbUzrsWq8rjXfetGMfOnNStLKyZ3nO6/LxK41q7zsU1U7vh/Z/ci0sapj0459O/bHs1HjbJW4buTaWNVWHsZx61VjaKlgqWDrZGVk53ibyF3Md5Z0CW9jUXnZxLaUotOyUaw1sk9UF6ve20OSdqOkSXStaW9Vr0Sv6T6VD2PbSLqPRRfT1uKj4w+JOaZmn+hDavbj9JD4hzP/emxeJfIYq4OXh1geYnlIdOdll4h9zA4xbQxsFNlr3klaC/IqtQ+xOlh+jEUfi9qIozfHWDWKNIp3gncSd561lryKxZuQ8KM3h1gfRrp1tHf06Fmf6D6xrUa9Qq+cOljWWbj3uDP4GNNOw4NjvSW9ozsWHQzfS9lxXlO2xajlsOVhLcNKw50AvWeNJXvHDwp1IqzIsKbgwfJGojepiHuv9qlsNGo0KSloFOo9axWtCGy1qDVtFOoV7A2sRFgJtKOo1fx1ajrHGs8bQytJSoYPWvSalTzqLOkc22C0Y7iSqNG4omBH4JahUpAdxRuKMxJuaVDiqGJsR0kp0JoMtwyUEu9YtMWDkoSNoDuGNwxuJawVaiVpOW0132q61WRDg0bCUsJSolaiRqOdhFsW1DzckWCNgy0LdwzmcLjAwyWGawp3HK45ysDJhoAVgmsMtjTasOEcvrMgg5yHa41vg9McgC2BWw4LEuV4sNJwhoZzeJJxOCdoRtAUwQWGSwQmMJySaIqDOQjug9MJDKYUTgm8xeEdje5YdA0HUxbewkd38N0JDqcYZkJMMZoRNEFwStCCgTkFc0qmGM14sGTBDR5eM3iHwRUY3LJopvBS4js8vGfhDQiuYXRFwks8vEKDC3ByiU5vSXRF0SXF1xjdU3pD0DUCVxBchoMvwcn7Jnz8Raqvvjh7KEb/85X647fi99XoF5mb/kz/+L10LN4nJz8h4XOMbiW/JOELHL2g9JbTSwaf4eA5jl4gcInJFcVXhLwE9GvCvtD841j94MOzs68+tdlTdZjQ3xXh79fhd6vwnzfRH1bD1zP57TJur+LZV2dffvL+k/SL2H+j1VeEfA3wBSBXAF3j6AV6dAGDGzq4iE6fD8PnUfgUDr+Gp9+7Rae3dHCLT2/hyQ0J7zGcYTwndE7hgkUzGsxIMCHDCR4uSJgrMBfRlMMJB3MGcoFzw2aGTg2953AiwMKCpYK5JEsJFxoWCm3fGCw0Xlm21iJXZG3Yxol1LHLNV06vY7m2LDM802Jt5NbbXMmFZHNJ5hznUqycXDi2StVSk5VjK8XXxhRWbiwrFCkMLgxeKrSyPNe40HjBQaHILpGrmK48yR1eeV4YXii6MmRpcWZ5HptFrKaWTg1cxXRt6YTDuRIro9dezb1YOLk2einIUtFcsVzgwrJNLDfxm4YhckNyzTZWrQxZODzXLHdq7lgxkpmhC6e+euzfK75+8h8P9C/tP/x5Tf7fI/vLQf2p/WD98p+e6FlqVrGuR35zZp7T8IP/43/PjanPkt2Zrt5z2/N45czGqSqRa0uLWO3GfpeoyrDK8WrkNkm8S/wuddvYtLFunKq83jix1rxKXJfGpVG1V5VVrbdNIqqElakoE1lZ1RhdxqZOTZOarRM7L2svd05vna4TUznZj+zxPD6k9o1S9uE8aVNbedXEtva28mo/cn3q2tS2qd3Hqje0FNFOgMPI7mNRClAa2sSyNrixpEvl1rBS8laK1shay8byLn5DE3LHJKljX49dk8g+Fg+JaQ2rrWgte4jVPta1Jr2Tr0bx3quHxHRWtF72Y38cuT7VveP7mL86c9+eJb84T1+N4t6ZY2IaRyoN+pg2BreK740+xrqzrDP8aM3rNHk1jjunH1J/jNVDog5eHpxpBd8r3hp60PIo+d7yY2yO1nSaHhLxZnPVatJofhzFreWtpr2TraWdQ32MKwMaDTpDGoFqBfeOHSzrBT4a3knScHTUrGXg6HhjSJ/ILYeHRG5puIWDgwQHDToBekFaSSuJescbyVvN9473mnaK1AIeYtnHqtOspqgWpDFkQ4MdA43BnUU7HtaKdk71lvdeVIZVCu9E1CjcCrI3slW04rAWpCR0x9lO0R2PShruKNgJuqF4hcGawtryHYnWwaAkpJS0VLDWoJaoUqTWpJKgVbDksFGiMaI2vDZ0x0BFYCvxVqHS0lbjHTjdwtPaoJUMMw62gm0QXGG0ETRHg2X4Th4NsnC4jMLJMMwRmoenCzhYoGGGowyGs+FJFp0U6OR++A+z8J0CBgUCsyjIQLSiKCNggcI1D+f0NGdggcCU4jlnc4xzThcEzhGYYjBBwT0YLDCcw2gSDRccTymYMnhLoisYTGk0peGEDG7hu3MaLRidU7ZgZAKDGYVzjuZkOIWnM4ymhE4ZmJDgJQquGZoQOBHoJT69psFc4CmN7snwGga3FN0ydEvDq2gw4WAqoxmD1xheYHgRhTc4eMnBUwquKJpQPKPojsCvosGn4VtP9PDs87MPy5v3flue/0vn/7U3/9KIbsJvfpr+5MMPz9VH5PQn4aPnKHqO6EsErgm8YvQlIc8RekHp1xJ/rslnsfnwB0/in31Mrj43+wn9dk5+vzr9Q/EPv1mGfyjZb7fq17nub9Pls/eff/7pJ+PPnfiSk68JfA7AC4ieI/QChhcwfImjCwqvEHgZghfR6UswvIDgeTT8Jjj5Jjz53h146yZ66zp8a4IHExZOSbQkKKNkyemcggUPCxXN2UlGgwLDQpCFiGYCLBRecpxRlHG4MHSqyFyyhSIzGeQS5gIvNJjpsODRRvC5EjPNCicLRXMBN4asNS4sySzJPM+9WBm20jyzfG5IrulK8VyzTNOlIDsjd1asvJxpvHQ0N3QtxcboXIuVlYXma8O2TuSGrTwvDF47Whi+MmLtRBGLPKVzD5eWLAXJBc0UymOWeTmzLEvEPY+mEs0lWVs9lzw3OtdyYek8EblXKy0zLYpEF07lHK8s3Xi+9TxTcGXo2onCiLVRc46mTixjuxq5pZd5queaZVovxvHnH7iP2uuzP7f2P47kb/vTv7TBX2r3r+sfZD9/eqazRBSpmHuaJ3o3civHV6koErKK2WYUr51dKb4xtEnVLpbl2NQjtx/FjZebWK+TuB75OpVtLDvDe2dq77bebp3eed2OfONVFYvuzDWp7RLZJLxJ1dbzjWKdNftR3FhWG1p7UTpeO9V4WznVxbp1vElMP46PadxYf0jSh8TtY1Mq0hjZWFUpdEz0q3HceF1ZsY/lwbPGkJ0ifaI7x0qNdobXVu5otHfi4cytBKwlPXpTark1sk1U62Wr6dGLh9QezpLuLC4T2abiODKdVY0zrRUHL/ax6r04juw+dY2VrRG1EU2s+kQdR26X2o3X+3PfJXZv3SvnOxcf0/GrNO493ym006SNZSXE3tjX50kXiy1DvZXHke5Huov1q7HvPes9PSRyH+uWiYOUR2t6JhtMD06/HtmO04PVvdetV12seqsaJTprOme6WPWp6WLZxqyyqLGkVvBg5YM3jcKNxL1kLSON5L1TlaBHo2oGDk4dE/uQuEbJ3oij5gdGShjsFWk5bAVpNKsN7hztBOsYaRl4MLwVqNe0s6I2ove85aDjsLOk1qTRqpbsdSoOKe1T3hpWS9woVklRa1Ib1Hm2T3Rndc1ZRdA2iCpEaq13Wm0oqGm017RkcEfQBkcVhy2DDQMHxSoKtwqVFnee7Hi0U7i2rNa486zzqnOm0WrH6ZajFQnXKGwk2ghQ8GgnwI6DSsHOkg2L1gLsBF4DsER4bWVBgxUaZuHpAg6m8GSJwxwFBTidDt+6GbwzQ8MlHMyH79698/0VGBRouITh/aNHGQQzFMxhMIfBAocbCgs0WKBBBqPJMJwTPIXRNBwWFGYMTzGcIjgB4ZyAKQoKihYgmMNwinEmxZTSe0zuYHgPgwkOJmQ4R8M5IVNMlozMUDQlaMbQDAaT8GSKwtkbrzVHlyS6J2jB8AU8uZHgJRlc4vCewCmF9wzfUPQsOL3HaEbpDY6u8emMwEsQvUTRBRxe4XfuDbwS4EX06IbAGwJuUfhmKnoWnfx08PbnJDg7Y/7n75nNc/Pr7L0/Hsd/ei1/X/pXCzv9mfl89ORc/dDQL/HggoCXlP+csh9L/k+J/+jT8ycXX5wVL89e5/K7AvwuH/xh/f3fZ+Hvc/N/7eDhnlc3fvHs/MU/ffDp+LNYfaXYMxq9QOFLFD0Fp8/A8AWAT8PoaTS8weEVGL4Ih1cAXkTRs/Dt59HbL8Gj59HJ82DwIhh+7zZ4axK+M8eDe3x6j09mJJhRMKPRgsIFRXMC5jRc0GFGYMFYxvFKw61BSwEWEhQ0zNkwk1GuSC5JztGCh0sBFxxPeZCpKONwyWkuWaZZbulKo5VAOQcLHuYazHQ09yRzPBcsF3jt+ToWhaa5xGvLC823zqwN33ixSkyR8MzAQouNlbkmK8sKw1eKbjTZeZYbXlieG7K2LFdizklmeObpwpM7BWeaTiWdCZQpupRsrtjcsJWXhSWF5ZlVS6PvKZ1RspBkbsjMy6mRudW5FbmWWyczEa4MWmq8ifVa0YLjQpG5QIVVmVF5YpeJnBu+imVmSWHY2uq1s5PUfPHZ6OPDzeO/7emf+5N/r8O/Nviv5Sd/6T5+8fmLM5+lej2ym/O0HPuVpWvLC09XidikNje8TPTG65XVpRNVqjeJ3cSqPbcrJ9belN5sDevHcWldaVQVy52XZWK2Tu6cqD3vUtWmqolFE8s6VbtYbB0vvamcqb2uLKs0LZ3ceVEnsk1MbXkf832qGyf7xDReV7EtE9ckuo9F52ljeGtEY3DrxVaxvVOv4viQmp2IGqcaLxpDtgw0mtWaHBJVKdEY3ntZadHFrk98G5vyzdFeyU7LN9lNteZd7LvUt4luY1171Tq+j8WrM3scmYczfUzl3vFKsNay2tIm5nvPSytXn7zffvFJN0pabxund5p1SfLt4/f2cdzF9jiOe6dbp/okKbnsnKudbr3aO/6QiCZRlVeH2LxKZOdYG/M+Fp1iNY56QQ6x6o1upGgk77VqtepidzxLDiPfKNZa0ce6teyY6taK1qnj46RxvLes5NHBy96q3vJK4L1Ve6srwSvOGsF6JUsGa0VaLSrKWsEbSR9i/Tp1e853OKwF6BhpKS4ZaDTuOTow1FJwNLK3orO8lGgnUGNpZ3jDWSVp52ijYKdpZ0glwY6FnWCtYg+J2RK4o7ASsDWk06zhuFdiL/ie4AqiitIdgysUbChoOS0pqER4cLT3fE2CNQhKjHcMNTGvPCk1rhQrJa4l6TSrOflviLdQO8k2MNjBsJa0pGRNwVqCDJxsRLQV0ZYGJQOVBFt6ukXhGsONRDkZlhztKCxwuERBQaMNRRsIVjDIMVjAIEdhEUXzwaPp4J0MBEsE7oaPFjiYRI8WOLqLTgsS5iSaw8EUBjMEc4IyFM5BMIfRFIUTGC0wmUMwg2CO0CwCMwBmBN7h4AYGM0bnhE0jOIV4RuCEhrdkeI/CKYITCO7hYEbxlMIFx1OIFgRNCZxSMsFoxsgdiu5gMCPRLR5OJL4h8AKGVzC8Q+E1Gt5ScAmjCaZzSm7R8Bqf3sDwBrJLFNwKNHfikgZTF00duoSDaxxOOL7FwwtweivRFQOXGL/E8EfRyQcyfPID/eHl5/Huyv9u8/7ffpX+9Rf6j43/bj3avvzg2Qcfva8/SfXHnz1Jn356vnhxfpj7367579fR79bDP6ze+W4RfZeBVzO6uYjnX+mff+jfiz9IzOccf42iZ3D4EgbP4fA5jZ6T8BkMvgnCp2HwNAq+gcPn4N2L6PQCRk+Hpy/Ck0vw7gV85yJ69Cw6+To4eRqcfu8Ofv82+scZHdyhwRwPlwTco/CWhFMWzWm0ZNGSBEscLDCYIDRjOJe4YOGChQuJ1hwvaXQvwrmIVgzlnK40zxSZC7hUYSaDTERLDjYCrhTMNSoUXkq8kHgmwVRFmcd5QgpHt4ruDN04tnZsE8t1LHaJyA3LFFk5uk7YOpZrR1YWLRRdaLbUvHAyNySTMFeg0HDt9Mab3NBco0zxheTZm0o0vBfhXOPCq5UThWWF5pnhuRcLTTaJWDp6w+G9YhPBFkZkhi0dm1h+J+lE0IVhK2+2sc4V3Di80Ghp6MrxpWYLQ5aaro1aeZOP1Cxhy0SsYr2NzdqJjZdrZzJvLhL5+Y/PP+iv6T+v0f9zOP1rG/2tMf/58OSPzSeXX7xI1DxWc6+WqclSlWuRO7YeiyJmq1isYrXyuojtNtXr1KxSs0lMnZgqsRund97uvGhGtk7jKjZVostYN6mtvd5ZWcWuSkwViyrmG81KL9ux2lpcxXrr1MayXcxKx3aWF4quFK6c7Lw8eL53snaidLy2rLSk9KodxbUTjWf1G32t51uFVhw2mrVa1V43TvRONoZ0jvZetE63hr4+sw8jVxvexbqNTePNPnEP5/H+zJSW1kq0SrSWtZZ2TpZG1s50sTmM/T61naWdJZ0hrxPdG9oq0ilRC3Zwsveyi1XnRTuy1wbfG9jF+hC7Pnb7s9Gr9947jEa1lQ/nvk/M0dveyzbWrRG1oqVERycfDD862TnVedUZ2hr8Rk/VOnYYqd7QvWatZiWnx9h1RrSa9453nh/GuvW0MeThzPaJbqyoFWkVPRjVa9EZ0UjSarKTsNT0mJjO8caQvWcPsaw4bDRvFO+MaAxrtDw4X0nSW9pb1ihaK1YZ0nnaK9JS0CnSStRz1HFcMdwZ3nvexrI2vNF8b3UjREl5KeiKnFRq2Dq6oWErea9Uw1BraOtYpVFF4QYNNzjYwah+Q74TuGWw5bDisBawM7QxbEdAKfFORpUE+5EqDdoJ2CreKlobVBtca9poUXJQ0qjltCV0F0W7CDSY7giqCGwFKSUr8LDAgxUNViDYoWhNw5UAaxKUFGzwII+GGYIFBWuKVhDsGC2iMA9PltGjAgUrBBZBMA2DOYKTaJghsBV4RcIChLPwdAIe3Udvz6J3FgTc42ASvrsk0ZKCJYELDBcgXEKQITyHYIqGOcdzBO5hcIeCGQFzGE6jwRQGcxbd4cENDCYY3gwHEwTmDC4EnHE4Z2SG8RSBBQUTEt3h6B6CGSQLxieM3hB0Q6I7Bu85usPRjMI7GEwIXHD2BpQ9RdEdDm5peEPBBKMJCWd0OKXDW3A6QegOR/c0nAhyQ8AVefeGBzd8eCvCGxpdwuENjW4VeEGHLymcMHpP8aXAz0nwafAP5/Lk7EM/vv5Zclye/3Gf/P2X5m/fjv7UutdLX93T3VX0aoJ+uw5/v37714vT73L62434dsF2L/X9Tx9/9emT99KPnPyJoF8h/ByR5yF4CeA34eAZGF6g6CWJXuDggsDnAL4E0SUCFyh4Bh59A0+f4fBpcHoZDW7A6R0cXg0HL8PBV4NH3wSD792i/3GLv3+LHk1wsIAYiL67AAAgAElEQVSnCxxMCbgX8JYFd+RkSk7maDDHwwUHdwTcU3KPQEbDnEcLgXNGM4ZnAi1EtBYw56RQPFdkxoMZP52Rkzkb5DJaqWgug4UDCwWWDG7Mm+gnuo1Z4fEqpmtDdp6vDckEzBxbOrr2PNNkzqMiJllC1o6tNF5bsnYiVzQXtBBkSoeZgGtDt14WRhRWFJYWlmaaF0YsBV1yUli68rQwNFNkbWVhWCZRZujSi6kiSwXvJbxT+F6Re0EWlhcJX7ho4lA+kgtLF4YvLJ8KsDFiKWBm8FzhKcczz+eeZoYVnK4kXRo692Lp+NKpqWWLmOUJXTg+dypP9eVIfPbjxx//JkN/3J7+rX309/b7f6743w8f/mH76bPPno3tMnGzWGWJ2o3demS353Z3plaJXBpWOL1O3crKtRXNyG+s2hq2c3Qb813KC4N2iSpTWyauSpMq9XWs+tRUsdt4v4ttlarS88qbKlEbgxtPay92lq8N2XicW1RYtvZ65cTOilqzRtFK4o0hO89LS2tHG6+7OG4S3aWqjVXjZWt552QTq7XAtZF1bPrYNAo3ihxj1Vm+lbzSdB+LQ6wOsW2cqr3eJ+71WVwZstFop+mOk8awypLes0OidoZ3iXsYJbXkJSOvYtUbWkvYO9YacvBmr+0htfuR3hpSJ6b2oh2btWeFgq3ne68aI7rEdqN4n/rjyB7PzSE1r7w5JrqP1SGWvee9570hr7zsNH+V2oPje8++PXf71JWabzncj2TnRKNZa0itUO9lo2mt2N7qVoneyTZWWwFqhSpJWiMOXhwM6zltGWsFaSg8SN5KVivaGNpa2jrcOXJw9I2Jr1K0d6J3vPeq9bbzso95a2gjWetlO5K1J60me0MOjvea7xXtDDvEptasNLjxpPW4FKDTtJO4pOGWwlqwzqjG2daqSqBOkZrDzrLaktqgXuOSRiXFOwh2AKwB3FK6xnCNg0bCioUlh/tYNhKXkpSG1Ap3idxo2Hjee9lp0kjQSFQLsiWgFbhEw47jipKK0pKRiqIdhQ3HWwzWFJcS7GSwY+EOwy0AW4p2mm5wuAGDVsM1BTlBORluaLAM312zaM2iHA8yFkzhyRINM/DoPnxngk+nZJBLusRBQcItQRsGMw7mZJCBR3fByS08nYKTKRhMYTgH4TwKpmGwAHAj5BKjJY6WOJiA4R0Gt2gwJcMJOJ2Ad+7Ao+vw0R06uQaD6/B0gqIpCSd4OCXhnJIFp0uOConnNJrS8B5Hc0ZnCN6H0YyQKSG30fCeRlNFZpLewugWBPcgmlNyD6N7GN0jMqHsluA7Tu4YukGDGQ0ygeYsugzevgXBLRzcoeAWgmt0esuiOxbMRHQDhldhOMFwwsCdgNcY3TD6VTT4Gg0nht8K/BUe/hAORzw8OWffv/jo5Nv7f/zX7f/5z8v/7bv5W7/LTn6bvf2b2f/45f07v57x7wre3Yrpl/HXn3z46eOPDf8RBS8EfcbQCwpeUvgMRs/D4BKAF1H4bHh6BYIrOHwBTl/g4DkOXqLwBoa30elVePJ08O434emL8PRiOLgcnr4cDp6+8+hicPoyGn49PP3eHfr+LX7rFp1MwGAK3p2AdxccTFhwiU+u8Ls36J07FExZMBGDGxbcITiBcEminEczhhYE5STI0DCXcMGGGRmuBV5ScAvendKTORlM4KM5PckFXCq01CATQcZBoVCm4NrhlUQLDqYaLD3JDMkF2Rq5ciqzrNBsbUWu8NKiLOWrmG1iuU507sXKsRkLcglyTdaarSXLBckVyRUuDC+s2lix0mQpUG7oyrJM4gVDGadLwXLDlgpMeHiv6cyKXJFc84URmRNzzaYKzwy8U8G1gveWTSVZKJ55sdQkF3wuaK7Z1qmtdVmiF55lmm4k3wm6EiyTYm31ysqlo3MDc0tzI2aW5THPY3OVmh8//+zsuwz9qQJ/bcFfO/jnTvyp/qdfbz7/ySfPEzs5s8tErVORJTJPdfXE70amOfPNONkmfuP11vNNzLdjt/aqTMwmVhvPNp6vYrWJTTUalePzderf7Jfqcfz/0/Rea45dZ5qm7qWf6YNyYkbAbLO8X9sgIkmJspShVBJthkcAAWBbANsDiEjyqZruljdUq2uq5xLnIKdvYR0s933/+7avL5pZsLesi+Xx/aAKeR/JIRCtpn0o20hUEdmHpDKiNbo2qlb8YFWtWB3wfUDrgPWR6mLTGl1xNsz06cIcQzFocrTyZRY1kW1nto9UH4qj5b2mgxId54PijeG1wUPAeyU7zmrJulCfQvsc2SFSXST70HZWHWJ5vJDHkB1C8XwZHePoJY5fwqhG+K1VR8X6QOwD3s3kjuOWvcOG887SY6xPl6aJeReI54uwm8khEsdQHCN+mulTbJ4j2xs1GHHS/GjlSxw/h8EhUm3IDjP+9rV6juVzpF5ifQzF80UwxPbl9eyry+g51K3kraZv3xenC9IHqJa4lfJo9SDZ0YrDTDeKHDQ/Kna0rBXg2dBBsl7JIRZ7BXotOykHI48BbyU6hfIUyc7QVqFjwI8BPwT0GNCXmeqid6JD+hzb5zA6WnmMVGd5p/Ap5s+x+SqenQLTW/r1+0Gr6V7gQ8h6DY+BaCUdFOsEagXtJesVKwloND1Eqpa0YvAl1oMiB4W/nqlW4k7yg5YV8FvGWi33kuwZOQjxLNlRsYOhLfNbSWvND1bVknWhqDTtA9FI2DDwzpXdUNhRv0FuT2HLUM1IL9mgyI74W+xVBHZC9IocDCrReEvcHLglcBvsd8zfwVEO/6WS3p75BRgXcLrFXon9HYdbDjLibBnMfaci/l7gR+/8wTvLOcmov0HTlTdZu+6GoIyhHQIZAhvqZ9jZgOnSc1eekwEvBXADwQb6OSI7zjfAfYL+mtFc0oz6G+It0PmSeUsOF2j8AKZPFKQCr4jz4J09+pMnBOfAWcLREzpfkemK+huOc8US6jy6ow0lG0pXCGWCbTieI/+RoAWCSwRXBD8RuKTwgaAHjBYUrCSec3xH3CfiL333SfhzOloJdudPntB0Q8mCuA/EuUHuI4f32L9DaMHoPfUfFZkz9kj5HcGfIfALjj4O+I++Y97/+fvfuf3l6+09Hx7/obv6r18tv/2b9B//kJ//Pqe/36l/T3l9zRe/vPjix9/96PWPIvExR58zck3wPYMPBNwwcC3gXOA5wwuC7h3nzvMfEbqbjm8nZ3M0vSWTL/Doczi6xZM7//zem94D98odX7vja3dy5TqfO86V599D98YdvXEm31r7/7Kio0c8esLOCjtPaLQi4wWZLLmfSPiEp0sKVxIs2eiJTnJJcooT4qUCFkaknO0o2TOacZIJUAq/EDDjKJMoZd4GjXPmbhUusJdgpzSkVLTQvNA4le4uILuAFRoVFhUWb7XcCrVTolCisCI3ZBvwxJAkoFnI8pDsYrHROAt5HtJMwcKQ3PBSsVTgQuJ9oHLDMk23VpWapNyrY55pv7Row/2Ew1KwhNFUk0S6qQbbSKQGpQbn1qyZKDQrDMskToW/UfCO+0+SZVKWWm5js1Z0JclS4SxQuZa5kqnlKwkyTXPJSyX31m613ge6iuxWkzLAuWWFknkg81jlM5XH6vMZ//7Dzz/8nwf6t2Hy1/bsmwr+rfnxf/7bDw+bn/70w6fXcXYZlBeq+CDILsz+0u5nsopkHZp2Nusuo33M9xe8+8BWod1bu7eqkHRn6T4S+8juoqCM7C407YWtI1NFpo51E5t3ddVaoy5gjaQ1p5VibcC6iHeRbAxrFR207LSsFe0s7y9MH6tK0kOgO8O7QO8Fr7VqI11rOljeBawPeGv4IZZNgGrltwodQ70T5GDE0ahDqCvi9xK1AndKHbVoJa+UaBTvteiVGAJda9lqfozlaSYHw0+BeTuLjlYdjHq29m1gD1oeQnuYhVvBmoAdIzpI8TY2h1D0ih4D8fxa15buJTlFejCy1bwPRG9Ir+mek9boYxQcQ/4ci2OkOq06JfuQNyE+XohTKF5Cfgz5cWY7G7RG14FqY3uchc+hPoXq5dK8fGAPMess7TXvJO8lPgXqOTKnkA0SHa04BqKi3h65JytPse5j2cV8uJCtob0iJ0V6gQZFO0kPhvUGn2LdG9Jp1FnWGdFbPoSs0aCz9HlmO8M66g+cNJzWgnQBa43sbNBHaojFaaafo6C3QaV4rUmrWYNAT/Ag2aDYQZOGg70AjcGVgI2gFfYGAZ8DdrSyE3xQouHoGPFes5bTVuK9AjtKakRPQrwY1UncM9AYspO4JbRlbLC6pF4l4A75JXQ7xSqB9sSpwHgLnQKBLQB7RHYE1RLvJU+cyc539xhtMdgz79143Q56FfG3cFoTdw/HBXgv9b9d4Gkj8Z6BAjkldAvPKYlXCLQXZOt5FUQ7CnMGV9gvGN0pUjB3A6ZrAFeev3H93MM7zFKMVwisfH/juykCCfQTBEtGSgYzjFOK18RZM7BkaIkmKXEyjhcULAReK/RERmvqrxlaEO8Rjh6hkzI8n54vsXMLxnPqLKmzRHDFaCLpCrlP0F9RtOZwib0E+msM5wQ9UbQi8BGCRwwXHM0FvidgTryNAGsGl5wuJdlwsob+oz99pM5cgDnxH/3pE8ULDh746J65V9i7xnDO2Rvfu8H+XNEvKfyUs4+l+Og7F69//aNw/Rltb+C/PZHfbfEfKvrndvK77eS3JfhNAb5e6+Fhlnxy8fn3f/Lj1x9fqE8k/pygW4ofKH2g9I7gG4JvIb5D4IZM75g/p3BOwA2EV57/gMAc+vfu5N4d3UL3S+h+Didv/LNbf3ztjW+Je42m12B6C6ZvvOlnnvMGgRvkv3HHV573rQyNMjhO0XhFxvfeqyUabai3onDBwEp4K+4spb8UYM3dNZtm3H/H7Vpxd63QhpMS04LShJNcwA13Eu2vtbeWXspRqVguSMppSryUeYUgWyF3xpSWbkO8jfA2xIUBmfD2hu2k2CtRcrzGbqFpadkuZKmFRUQLi1PllxYVmhQBzzTaBWz77utJ8l2oqlAVii2YvzGkjHSmaCZxbvBSuhvtpxY/MZhwVkiZS5IKvxB4q2gqvMSgxMoNFwnBqaC5YWVIdyFJApZYveYiV3LJUBqwxJIkwIlCa4oSwRLFN5LmgUitKAOxD1VhRBmIbcB3FucRWhqcWZVHahOJJOb5TGWX0a8/nH28v3v959b7Wz/9j37y99r/psK/LT7sn375i+/fX+qnmdxcmnSmU8uqmWhmsgrk1sp9qMuAlRFvL21pZWl5FYrG8iYW1Uy2F1F7Ge1CtbW8mqnqQu9CvQ91PbPtzFaa1wEfLoM6UJWWOyOrSNSWDZHdC1JL0oeqDkQVyMbwOhKlBCVyKubvOKg0a5Q8BKayvDa0C8U+4E0ku0AMlj/H/DlgR807pZpADbFsQnr8btBZMgSsD0Qf2Jc4OAS6kbxi8BioTos+lE1A+5AOMd9r2Ch2CMwxUp0mnWGHQJ8Cc7DmEEd9GLzEcWvIKcTPRj7PbBfJY6g6y/pYdJHsIt1Z3go0WHaKVW9ob/AQyjbQXWCOM9NH4nBhulD2Vh4iMcT8GKqjNb2mp4ifYtVpcYj06VIPIT8EctCyVeRlpg4B6yR+eedwtfRoycHyVtJe4oOmg+FvZ8G7tu4psL3mjcKdxr0lh0D0kg6cVNhvOdphZ9D4ZOkpFL0mp5C1hr3Ds++o2wo4BPw4s4cL01nWW1lbWYdqS9w9A7Viw4XqY9UqPih5kOpgVR/yztIGuyfNOysrRVrLaolbiVuNtmQ6aFpT2DL/7YU6RqZE6GjVKRBDyIZQDlr2krYCDpbtCegV7SXtJO85rbhfCa/loNNsR9GOgF7RVqICO3sJa4MLNN7hae6PSuTXhO8xLrFXEGftTnJvUmM398apPyrQuETTAvp7BGoC9tgvvfHWH+/xNPdeZdPzAnolBwl1Cw5zCjOJM43XeJr50z3Be452EhUcZwQXFGXYXzqTFLMUohyjledmvp8TlDGyhv7CG72T0OUMzp3zJTwvJNlQsCaTDffWAqbcW4LzJfYWxJvj8RKfr8loRbwFQXMCVgSuGd1QuvS8FfafGFwysCTeE/XWHC4wfARgheGa+QvirClMKM4YSQheIn/NyROlK8nWgZwz/ADBgngr6q4YWEq64GRB0IbRFYILBu8peCBoztADRUtJ7+n0gYJHLu6peKD8V67zawQ/Yih6rT745KPvrN6o/S35twT+sZr+tX3vT9vpnyvvzxX8Y21+W+tmPlt/9p3PPrr8MPphLD+S5F8ZuaboHsEHTO4pfKDoFsM7Qm4Ivaf8kdI59e+Iewede29643k3yL8h3pfO+Y1zfuuMbrzp55PRG396A0b38PwOjK/90TWYXkPvFjpX/vjKd6+A/4XnfOG5XwL4rUd0vkGTDR7dgW/fuP/0hCZrBNaELLCzYJMFn8yFMyfemoNUeil3MwaXcLqk07XwN8wvGE45TiXeCrSVfsKdNR8nfLzh7oZ6G+onAiYSrKmbU1gSmgtRGFJYUIaoMDjhbia8yvIqUIXECZnmwi81KQ3ZBmQXk9KircX7iG413lleBjzXuDQk1ziTaKfoLpS5JBlBCYfbSO5CvQ1kaXiq8EbjPORpwFcCJ4IVmq05WDKwpvhdP3it8ZNEmeRPEDwhfyXwMqTrD/UiZE+KJYInUqwkyUKWWVQGeGvp1opE8sKY3KpiprJLlUc0D0gRyDLSqaH7iJYXbGnRWpE8kptQ5LEuL+zKyFUcfvLj93/W3l1+03t/rdF/HLz/1fp/b8wf2+9185/+ZHYfm90s2l0GaSSrC7mNWBmy5sLsI7WL1DZS+8juY7OLRalxE/I6FLtIlpbvA1XHpoplfSn3l6p+HVax3YW8imQdmb0V20DsI721chvIKpKN5a3SrVFDaIbY1JHYGt4osdO0ClinSMW9yqA24o2kveKNpm1I+1i2sTm+jvpId0YcrThZ/hyog9YHa46h6ALSzVh/KdtIHGJ7mgXPs/AltqdAfX0ZPkf2FNlDpGqDWoNOkTgEohOkUbgxqLdkCHkbyCHUz3FwjIPOqOdQHwJaMa8TqFGkMrQWqDGstrwPRRfwPhDHmL+dyYOh/Tt+XyRaTTurj2FwDPQhUF/F5qvL8PnCvMTqObTPYXiI5CHkb2fqFMpTqJ4D9Ta0L0F4MLJVpFf4ZFnN+GDtITTHWP//PiIjOsWOoe7fRQuR7ZVqBW853WO/9Cdb5LaSPYfmbWQPWhwUaah70vjZsFPIeo0PllUCdoYeQ9kpPmh+CERj+eEiOIS64qTVYsdARb2DJo2AncFDIAetesl6go6SNhL2ljTcO1lacVQJ3EhScfgcy1MsOk1qhg5GDZoNlg+RHKzqFD8YforkMZKD4W9j23HUcr8zuFGwIm5NcYm8XqNegR13CuaWDFQc77BXMVQrVjJcIlBRryRuLfCegB3EFWMl9jN/nHmTLZzsyTTzz0s0LtFkR8COkprTiqJBywPnvRZbAXI8KYmf+k6JvR0He0ULjvaKlMwvsFtAN8d+QpyUujuBS4ZKRkpKNxDlTGyAX1Cwwc6Tc/7kjDIKt4IlzNtwZ02clIIVch7At1fM3VCwoc6aehsGMolWxF0Sd4Gcuf9qCc8e/bMlnC4I3Gi1xHiJ4AqTJ0QSxtbEf/DHSwzWgj1RNMfTG//VnT9aIGeJ3SWGSwpX2EswWBH4iOGSkgeGl4o+EnTrTq+d8zl27ol7jZx7DO4xvAX+IwSPFC4FXXL+KNhS8KVgdwTcIO+a4c8M/2VkPv7B+x9++lGQfD57m7KvNuf/Lf32/8jdP+xf/S5/7w8F/NNe/PcMl2/k469nn/3sBz94/yeR/IUivyLwipAbSq8pfmRojuE9ITfYu0fOPXCufe+OgAfu3+PJPRzdwckdcObAu56Ov/RGV3h6g50rb3zjjW690Y0zvnYmb9zzW3R+j0bX7ujanV4B5wpMbqFz57n3E+fe9689/8uJ/61791/uwXv38NUjPl/g8wUcr6G/BN4TGq3IaMXdJYNrSRMJE+Em1FtDsMFgw/yEgQ11c+knEmyEn5PpVrgbNt3waS6cNR0n1CsVTQRKNU65lzM3Je6KgTV3MulmzC8YKTgqFNhaXAQsNyRX/jvcbBnSPKSlJYVGW0tTATKO94EpNCk03gUs1XBr0V7BraWZQLmguWV5wHPFCsNyiTMGUwYLLRJBMkXWeFoILzdozdEKwZTitUQLBdcCJMxbM3fDYKr5r/3Rd977v26olxleGL5RtIxVZlluSKb8XcC2gd4YlQaynMnytXqyOJ+R7YVMrNgYWcS2DGURiyTEhaXVhUktL0PVXETZTK9D9RiZX/z48ifDQv2td/92OP97T/7fl9n/fnv5p/1P28Uvvn+5tDINRRHrbSQ3Gpex2oayCkUdy3qmt1ruAlXFsr1QpaalYlUgdwGvYr2PTRHwXcQLS6vY5IruLaljvgtEZcQ+kLtQ7CzbGdoEtDO8ZmIn+F7QPhB7jfcGt5IeQlMp2RvVBGxrYKVAzWDLWcPJEPDWkFrhLhJNwLtQdgFvNT7F8hTbry7i3rBa4OfYtKGutDhF+qsL9VVsvp6Zl1CeInuwelBiMLKWtNa0sfJ0GfeWDwFtNWoV7A1vjTjOVCtxK0in6DEifYiPke0122LvONOnQLWatoadIn4MaKtga9jRioMirYQHy4+G9RIdAnGa2UOkD4EZJH87i4ZQHQ191nzQ7BSK3tBTLF9m6mjIUeLnQB4DfQhYr8kpVi+XYavUnrPBqKNRx8B2Uhy0OljVKNlp1il4iPgxVJ1knSSDoYOmgxaNIL3EJ0N7hQeJT4ocBTlIMgSkt6SSqNX4GIljIFshesUaAVqFOy07wyoGG4Yq4h4tGzQZFB4E2kP3ZGQrSM/IwOgpVL2ljfR7DVuNOkuHgHeGDZHoI9GHqhGiZbyXcjDiNFOtog1DHUUvgXo2vGaw1/wl0gNHvcK9JYX73tY/T9FoT91KwK2GGZ6kxNlLuKfOjjgJnFQCdRQ1yC0I3Eq+JXiHYeL7GUQ7AHe+W4JJTb0CjHPk7ijaYVxTVmCQE1AguAUo87wd9xuDCu6XHJbEKeF4R7wt9VoF98TLoJtAL4XO5p3tjnkZnqTIzykpBUsoTpCXwWlOvJ1AT+5o7bspwTn3V3C0BNOUkRSDFTqfw9GawJSjVOINhRuKF8BdYX/D8BPylsh7omABpwvorihdEvzgOUsEFoSuGFtA9xFMHgl8pGiBwRx7CwmXAj8R+IT9JQFLBpbce2LemuFHBG+hf4W8a+g+QHeOnQfizgV+EOSOeHPsLhmcc7ig+BGDBUWPlNxSdsfZlxz/WpGfh+zjn7y+/OyHdvPl+19vxH9LnN8V6C+N++f9P/4md//QBX/s6L+tZH97mX723U9/8MMPgh8b/kvOHpS4p/iWkTuKrpH3wMmSwSc4XYDpje9+Adxbf7xE0wd/+ojcOZ3c4LNrcHYHnVvg3frgypleTc9voXNP4RXyr+DkjfMvt87Z1fT82nfe+JMv/bPPnbM33vSNf/6Fd37lTq9H0zt3+sYbf+FOr6b+tx6n//Ton997rx7htx/R+Qo7KzBZgvGaOCsyWvHJSsK1IBsOE+5vqLtC7hI7SzxeUW9F3DVzNtxPJMyEv5HuPRslGiQCJhKWgSg0SznIpLvCkw2Z5txLhJtKkDKYYJBxvNWkkH4mYanFhqONAKmBawXSgJWxzDRKOMgETDRMQrYLdGlEaWih0D5ku4AVEm4Dmmu6YDgJaWZRyvxSkFLgnIAUwYzzTLFMo4RNC+VnCj4RLyFgQ+ED9RcSbQRMiJtyf8PAhrNE6QX2U0mykOURWWmwUngjaa54oUimWRkH5UWYhaK4EGlIMyuKmU5jXkQiUSyLTBqrJGB5xPJYFZHaWp5rllqRxyqPZRqbxwv7i59+53vPS/NNQ//XW/H3l/9yvBp9sw3/fvpe9fjJh7P8wu5mdhfqbWS2od6Hoo1lFfKd5VWoq9iWhrUXspnpKlBVKPYxq2e2iaM6UlXE60jWkWoubHupqpjtI7m3prK8DukuJIUmTaTrQLZGVZbvFGk0bRTuNO0UbSWrOK+0rrUoOKgD1BvcCFJJPoRqCHirSWtJE7JmJpuINyHtZrKL1ctFdIh0Y2hvWWdUH4ZDYE+Reg7tKdCnQJ6ioHt3H5est7JStNG00bQPdWv5Fk9bBg6G1godZ6rl6GT421geI1RJtzK8MryytLFsMKJTvNdssLQzuFW0VbIz+jQLh1AfjTgKdlDs7YXtAvl8ERxDfjL0JZJfXeq3M/k2lC1FB01fPrCVJr0Wx4AdLDmG/BiKXtNO4mOgayF6LU5GHAQ5KvE2todQH4w8RaYPeB/QLqRbjk6RfQ7NwfJDKE6ROUXBIRDHgPUK94o+WzkIdFK4F6DXeAjoYEjHYUPRFng1RZ1Ap5AfI9lrvsP+ENBW46MlLQM9xzXxnzU7CNhLUnNSIe+oWCdZCf1GoMbA06U6znQbqC4yx3dIXckGKQZOOwY7DgfNGup3AtcU1QR2glcM1RIOAe2NaDnpBewVaNhkz5wCTVbeeAMnWzStuF8xr1EoJ9OMOFvm74mXueOcwAS4O+RVFO6IvyMw96YNJaXvb6G/p36O/BJ5O+jvINkSVGIvh06BQOG5W+htOSwVLCUpGNgxkGOnln6Fxzs8zamfUbTFIEGTQniF8HIyLrCTQi+jJBc8pX6KnBQ4KXQT4CcIbQjOGUopfMLewh8VDCbE2+BJzr2EepnCGwE3Am+Qv5pONgStkL9BMJH8AU3m2HkEzq0zXgDvicB76D8S784bP2KwFvwBTubIe4DgkfhLCp8IXmK4wGAl8AOZzNn4ScGFpA8U3hP3Bjt3DDwIOGf+DfZuMFowumBgrfBS4lSplPEbjK+5/FeKfxbTH/4k/N79xx/u7+O3K7SxmXAAACAASURBVPzb8r3fbZ2/7Cd/LNy/VPhPe/L7rf33QpdX6uHjy09+8PpSfhyIa8XvObun5JGRewIeKFwIdkfINfAeiLcQcE69O+jcYv+GoAcKF8iZg9HcO7sH42sw+dId3YHple++8ZwrZ3Tjjube9Nobf+a8+tI9f+OefzF59cYZPUB0A+AX/ugNmlzj6R0cXbuTOxfe+eQaup+7Z59OXn0xcb61cv956Z8/gvMFerUm44RM1v7Zyj9b48mGjxM5fuKTFXNXzNtQL2HemjiP/tkKnyfUfSLuIxolzEsZXkM/peBJeGsJF8xfK7iWIFewlP6KvFrCs5y6BZ5m3Ek5SCnMGco4KQQuBUoJ2WA6x2AtSabxSvhrgXPLcoVT7u8t3sckD3Bt2daSXPu58ncByxRLFdqGLFUoUbQIaB2L2oqco1zAQqAEw4yzNYepBoVFSzJeMW+BnVSgJXQ3kqwVWSucSpwxnDO84XQjZSlFqcWTwYmlhSZrTjItS6O2gVhLsjEiNWyj0f59VURiFwZFFBYzXcY8N6wMRB6wPGCZZUkoNoblmuahXoXyUaI8EvmFSSJ9ZfjPP/7g518v4r/16K/9f3m5n/69E//58r3//fLj6uaTD4KN5eWFLS5sHqvthagvVRXrfaxLK1IjNppuI1lf2GYWVLGuZrKOzd6aKpD7kO8DVgWyiYPmwuxCsQvkcBn3M9NEfBeyfSj3lleGd6GqI7EzpNa006yRuLe0krANZGvVoMWOwzYUvSE7CTJJdppVinaK1wI2AWlnvI5YH4vTzBxCdYzsYWaHmW4CMoSyj2yt5Z7jTuuj1c+GHwTvpWqF6AzvLKsVrrjfCtgFojWsEXBQ5BTyY8RrCWsGe0kGQ3oDawW7UDSR7i7N4dIMIT+GomaokagzrJFs0Gqw+qv3L04XwXMsnwPZcvI8M4dAH6w8Bfydgvs5ls/vm5fvxM8fXvQfmEL4RyPeBsExVKeA9QqeAvZVpE4BayU+BOoYqEGRQZFDIIZYHC70S6jeBuIU8FMsjrEosLsjqFfiaMRgyOnCnGbmGPKXkH8VyqNmvaQNwycjegFaCQeDjgZ3HNYYtoLsKaiJ3wrcW94pWsJpJdxDIDqJOwZrAmrmDwodDB4MH6xqKDwa1kraCdZK3Fg8zMRgRSfFEOghkAcjOolbAQcOe+4fJBoEOgjcC9QwuEdeq0hnyDESjQKNIYNhOzRpDRgM6IRfcX/LwY77BRg3FKbedEvh4+S9LQOd5Y1EJZ4WxCnRZIcnpTuusF+A6co5y4BbU7InsNW4EqjE08Q9y4FfcbplcC9JQVGGYYZBwdFekg10C+7vJMoFKiQoibelbgKnKfQrRhN/kmJ3K9COeVvspr678cHKdTdgksBRit0U+gvgrjguBE8IfKJ+osmaTRPubai3RpOEOmvibgRIFHxE06XvLF1nTeETcFe+uyTuAzxfC3dF3Xt3fDN+9eCcP2FnRcEagyX05r5z74/nGDwSNIfTORjfueNHCJcYrTi5h5N7MH6g3pyjW+TMifvAwT1HC0mWAt8LfC3ZG8HvOVoqes/xNfU/0eRHiv7go++9f/dLXXyp/z0Hv6/Oflt++w/l2V/r6V9q5w9b9ze5+PfEVNf25qMPf/r6x6/1r0L9CcFfCnINvTvs32L/Fjr3ePpAnTvsPCBwDcA9xffYvcfTOzS9hdM76DwSsCRgDp0ldh68s3swvUbe5+74jffel+jsnri33vkVnNxj/w2cfoGmV/70jTN+406u3emN61z7zhfg/Ev46kvw3o13dus5dwDfIPSJc/6ZM/58OvlyOvrW0v2XJXw199979M9X8HwNzzboPMGjhIwSNkrFZEMnC3S+JOMlma6pkxJnA0c5c0oOV9hZMWeDvSfHzSAuGU0ZWiJnTt0n7q6pk1InpdMlPsvYpESTzBulxEnf5V3Ez6i3lbDkoCBwg9GCkY2gCUWZJJlET+/iLAkL5e0saCK6lzAXIOFeLkmhVSpZonFucaHQNmRlzBNDE8VTiTKNcoVzijKK1wyshfdEnISBTOINxyviLuE04yRXYi3oStKEkZ0QqeRLyRJKcymeNEsMTwRJA7UOZBqJ3LKNZolhKwafhJOGJAt4rsVG8MzKLGCJxYUlW0szTVJNVhKnlmeWZrFKIr3UJA3E7jJMrdmY8FqpX37xw5/+ca+/6dl/voX/8zj9c8P+o7n8fw4/WH76K0ufIrWJVB6I3NIslHmks0BUl3Y7M3ms80Blllex2Qaqmumd4ZWVVaj2kagj2URma/TeiJ1mWy2aQPaxrgK+07yyrDJ0r0ljWWVZwUGlSa1po3EbkiZmW4UrgY+aDZForWwFrqRfG9IZ3kneCtoocIhJY2F/IbqAHYw8KNVaWVnSBKyLVBOJJmB9qLpAtcYcrHq2rKOoFazT4hDI3vBDKDpFG4EOsehD2mrcKTxo+hLpTtNGglaiwfCKg86Q08x0odxKVFsyzPjLhWgEGjRpON5RXDHUSzpo1mpyulSdpYPhrSKNYIMRz5HqNGkF6QNRalRGorDkYfQP69E/HyX5Og6+jswg0EHAZ0M7DnqLW4MOIT9Y3lvSB6SWqI34cKlPmj4L1AvcK3KK+SlkveHHQB806xQ6xaoL2DFgJ00GBgaJTgFvJW84b5h/CEinwTGgp0BUDNQc7CnoORo0qznaEdAqeAzJuyG4jqFW4mPEhxD3FteSdJrXDB+sOgW6V6zTrI9lZWiveEvQQZHe4E6hTpNawV6AZ0PfBnzgYGBwj92GgV6gTsNDSI4RbxWquNcq0GpUa9hI0HL/FIrOsh3398ytGS4xzhAosbsj/p6CHDgVwYXnbJFfIm919l7uTkvkF9hP4LRE/paCnE4L5mZ0muJJCscFGFfEqZnXCrQV6Ak5a+gWvpcBJ8XjjLjv9ooNgys8LSjYc7pndMdxhkGO4Y6iEoOSoI3nZQCU2M3wZIOmGUErDlcKrAnIMNggN6F+QsGauU90usbuEjqpIJnESzx+8MZz4K0IXhG4hu4KTJZ4skSTJR7NwdkjmK6wt4CjFZ4sfS9DaAPcJZw+IOeeeA/Ye4TukkwXeHrnO48YzSl4xP6SwEcC76Azp/4DhfcE3jNwL9AtBveU3HF2K+kVR/+q4U8v2A9+En3w+LPv7e/0aSX/tJ/8qXn1p/4fflt++w+V88eG/34f/t+52t+ph1/FH3/43Q/szw35FPtXBM8pv0fwnoIFg3dweg+n93h6R8YPdLLE3qPvzQG4R+AW+w/EvUfTBziZg8kjGN955/dgskD+Ank3YHKN3SvkvAGjKzSZEzCH4A1wbvzpDfJuKXzA4Mad3DqTG9+59twb4F9B7w2cfuGdfeG+uvKdL1zn19PzXzvv/Xoy+WLqvnHOvzWfnt06/3jj/eOdf7b0Rws4XuDJAo43dLrwzxZgtKHuE5480clKOCsyWoOzFRjlFJaMbjBcIjeleIPghuIV8xPqZdhfEpAwkDOQYCcR/opOcjLZUTfDXkZBwbyMTlPsbIVXSi9jfklhwciGkw3DBae5xKkAqcQbBjccZtLfGlQGNGNwq8jW0G0gCy0ySVNNSssaI/eaZZJsJPnk1T8tqZcFbC1gilCKcMJwKskThbmgOyNXFK6Ik3CYcZZzXmqda5VQmnK+kSwxJBF0w/Fas0TS3OgstCvLVxqtuZ9bnoUqC/kmwJuIrQO60TAVqDSyCFUWiTSgG43LSJeRTYwsArmLWWZAZmlmVWZFqsVGqbUyZRDefFf97PHns9+U/l8a9M3h7Pfb8z/uyDdt9Kf9h1c/fxPb5DLMrKoCW8ZhGuoiUvWlqV+bbaSryFSRzDQoApJr0sWmi0wd2X2stoGoQl0oUSveW1kp0RpdW1kHogt1bUQpcB2ovRG15TuF2lA0AW807iJWx2xveavEoHkd0UKiRpDWksbiwZKa+7UEjUU74TQatgHpAt4bvSWkD/jhglca1obvQr5VsDGssaYNw8bwQ8SHkB9CWQnUa3a08hioweo9Qa3BrUWVRl1AW447Rg6G9xZX3B+0qAUdrDhGqpF4UOTt+3aIxcGyY8hPhg2C1VLm2NtCt2GwC1lnZSflyZqXC9Ma2hnaaTQocjCiC3gT0p0hJRp/HdDnULQSnjTtsNdSf4+9XvJO0caSQyyOhneav1za3tAaw8GISrFB0qMmvULHkL1cyM6QPmSHSPSSVATUHDUSHS1rKWwofo70c8wPluyQ13D37QXrDT4YMQSs16ilfofAs6YvkRgMHQztA9II0BHaUdRLNISsj0UdsJ2AjUQHTTtFOyWOWh417SVpjagVH7R8CdRXM9lKcFC45fBg2dHQgyDPmjfIOap3FQa/k+9OFDRYUjG3l14rvE6TRtKKoZrCXvPeyEriHfN2FOwF3gu8hW7hTwt/mrnT3PUqzy286Qa6KfJT4GbA3VO8o2iH0RaBFIxX3quUTJ/AeY4nBRwXcFxRr4DTLXFrhQrql9groLejbkXBluAMOzlzE+ZmAheM5AQUDBQElBjtGMkZSIlbUD+nNKOgYP6W44STNfMW8HzNQIJAAqZrMFkTsOZwCae5wGvsryhKBVqAszUBK0LWhKyAt4HOEo4X2HnC/gJOH8BZQrwNh0/MWxL3wZ0sp+MEeU/Un3MwZ+DWnzz40zXz53By403ukHNH/UdO5hgsqPOAxnPiv1PdLRm64f5nFP7Ed36l6U9m4ns/ff36/uffbe7Ny4r+sQR/q92/tt/+pjr7poZ/bOjvq+B37ewlvVx9dvGL7373O9GPAv2JUTeK3VJwQ+AdIXOKHgi4Rd4tBXcEPDJ0T70b5syJvwD+o++uMFhiNKf4gYJHAhbQWWHvATrXaHpHvAcwvUXOG3h+Bc/u4HhOwBt/fOOPbrD/JZrcgNEbb/TGd25952Yyup2MPxudXQP3DoArAK6h94U3+sw7/8KdvHEnX7rjz9zxp5OzN9Px9WT6rYfpe3fuPz/A9+bwbAHHj3A0R+ePaHQLXt15722wUxA/AZMVmTyx8YaM1uh8jSdr6qUMJ4wssb+h/oZ5GwFW3EsFSImfcZJzlDE/56CQMCHeGo5TPE2xk+DJlrklmaZwklEvozAjqGCoEDihMGM4xTjnKFcgESDnqFQiV3yr6Jp6qYCFRHuLakNLy1NFU00SRXdaFYwUghVaJALlGi04eBIk5yxjOOE4lTTVPOW4lDTldEPghuFU0L1WO6sKKRLKnwRda54YngYyNSIxPLMiD00RBKVVCfO3EuUSbTRKQpoGfKNpEYm1hplhZaBTKzMr81AVochCkVu1C0wR8jykuaG5EUVks1ClodwYsVYiM/LJsk8v1A8ffhn8bqv/enD+3P7Tb/fT323xN/sP/sfux59/dH8RpKEugyC3QTkLdrHZhaKJ7daqfWTq2O4isYtFFck6UKViVSSqmOealKHeh6YP1BDINhSNlU2s6lDsJS0lqwK1M6IQpJS4tryxYifhXsM6YlXEmoDVirea1THJDdor2ofiEItGo1qgRsLKerX2O0U6TWtBKoE7y06ROsVqCEVt2T6WVWS6OKy16qw5xGE/U/uIVJb0ARsMaTjspDgY0wk2BKS2aK9QH8pOso7zXos+5I0iFYGdYY2lraGtIF/F4RCpQyR7I3stDoZ3kh5C02raCFwR0Bt60Lzn/CW0p0i2Gj9fqGMkBs1PkWmtqA07zswQiOcL+3xhnmN5snSQ+OsL3SrSGd4FrNb4FMuDogfLv34/PBh1kvLE2EHRg6UHKxqFfvNR3Gq/ot5zwF9m6iVSR0tby2rFes0HSVqGToEaJDxp+Byx5xl9jkgrYSfJELIhYB0nA6EHTnoOj5o8R7LXvCbewHEr4LsnUadIa0mvUSvxEKi3oT4wcpDkFNCTxY2AnRWDVUcjng1rOHgOxSBJQ8BJsmdBToLU2N0TuGWkUXzg6NnIg1E76pXU6QQcDGsk2VNYAG9PcIVgTekWgS1yagn3Eu0V2wpY4GkJJ4U/LX23dM630EmhkwKnQP7GmS7Pz3MASgR3BBRwnPqjAvsbb7ojcMvxCjgFwzmBBfRrSStF95LUiu8Y2hFQALeEToanKzpeUSdnsMBuBr0cgxS6JXFTOF6jcUK8nOOc+Tnzck5TKVbEW6PJCk/WYJogf8PxhpMNQQvf2Rq+pv4Seis4XYLzNQZPECUIraGXEH/uT+6cyRMEa+w/YWdD/DkYP5LpI3HWzEsZeELeI3avwPQGO3dwvIDThOG57z5A99Yf34DJnPgP2J0T94n6jxTOKZxz9il2fkbHP3nfvv7pB99f/Op1eSW6R/zfd85v996fun/4Tf4Pf9m7fz+c/XZvf9e+Hp6ix19d/uuHP/p+9ItIfiLYtZJvGLll9I6ze0buMXwkKBFkTfGColvszBmYM3CP3XvkPBBwj717MFkg74mgO+TdITDHYA7dB+A8YnRP4T1Ht9i/ge4tPH+kozt/NKf+LXRvvPMv/bNrPLlGo0+9s8/d0a3n3jjTW3c6R+geeFfO+NPJ+a+mrz7xzz/xRl864y+no8+c88+m55+N3ruejq8mzrdW/qtH/9Ucnj2g8wWazsH5I3hvCc9u/ffm+OwJvErBKPVHSzyeo9GSTJ6Et+Luhk1XeLIkbsJxQpwNnW64u6bTDXNXzFszvKEo5SghToonK+AswXRD3TUep3hcUX8P3MKf5hQkGBQU5xysubsR75pXKOMgF26uUKnYVvKtZCXDG+RkHG05qyVuBS4VSzVLJV4JnFCSMpJKmim2YXBD3Y1im0DllucarZiXSFyGOlMikzwVPOE04SQRJJM0k2RD4AaTFcdLhhJJE0nXnGSGJwpvlEilLLVMOSgpzBlYc3+lUWLYisPcspVEG04yLTaSrhnOBMsEWQdsFapMilzTPKCJIrkWuRappKnGecizSCeGJ0qsYvvJh8FH1fXsjxX4phv9eQ/+VsG/b9Xf9vHL449++eHVhcln8TaKthdhGdvC6tKowsgi0pkR9cxmCm0NqQK106JQeGdZYXkRqH2oK8m6gO81akJexWxryJaTUoqtFikFWwFLRZtIV5aXElQW1hFpI9YG7BDoQbJawZ3CO447wxsGKwJbwXpNa+11CrYUtgy3gu6o11jUR6KxbKdwHbP2ta7jIBN8r1hrVRfYw2VQRbQy9BCKVqPW4FNoakJbxmqOh1jtFW0tbxXpNWsUrQM2RKKVqDOkFXhQcodJJ1VvxTGSO4xLABqOaw4aiTqFW0kqjoaAvZ2pXpJBi86wVouakUHzTsvBqOfQdlZ2oXyO7bNVJ81fQnWK9SFWp1gcIzZY3ASkD9jBsJdAvMxkzWHL+VGKHsGDgM8x7RVJ3LNWO1+/1q1APQMthy2DvQCtRY2lnSQDBy31W4GPhhwNeo5FH5I9d3pLaokOEX95bVrFWkY7Rg6KNNxvND4Gppe0E7D7P6nSoOkh4seQnALRKtkJsUd+K1Gr4cHgjoNW4krShpGek06zzrBW0YqAjqCWuEeJ3o2CbzmrFN+CyYHTQch3q9pIvGNgS8EegYbziuA98HcQNpRtPSdH05R4GaelpjlzczTeYm8L3cIfJ85Zib0cgB0hO0xTD6xdPwWwRLjCsKKwgGBLSUFxTnFOcUFRLWjquyl0M+LtONlxmhFQEpADd+M6Gww2zN3A8Y76BXb+P5bedEmS8zrT5GXM/BibXsymhy2gKjMifPn2/XP3iKwCSICEuIukSAC1ZGbsq+/u4UtEZBZAahclkSBBgJS6p+9wflTfxDE757zv82QU5AJnAhTMzZmTcD8ROOYwZV7KvANBB05iQWOKcoFj4m2BOwfeBoGciR1GMacHzvaE7wmLOdrgYUy9mKE1dpfQPXC2xTghJGV4jb0NhzM4WBEvVnxN3DUFawpXFCwI2Ei8ZN6WoT2nW06WHM2Yf4fdnSAbzW8VfS3ox8T7WOMffHf83qcffbD7+Fm3Vn+TiX8q0T+X17+pBr9tnX892j++Cf/wKP+h1Je12Hz8rRc/+ssPw5+H5HUo1qFaGr5WcsXZnOOZwAslZowtKZ1RPGVozvBK06X058xZMu/tTW+D/Tly7+FoCr0FBQvibRjdMrxE3hw4KwSXFN5jb87wkuIFGc3w9ZyDKUNThGfQnYHRDHhT7L9G7hT5U8+Z+s49dOcYTn1vjuAUgZe+84k3egndl97whTv4GAw/9YevvdFrd/jKGX1jD652dDjH1zMyXBB/hZ0NGuzxcIWuVuRqR68z5sTU3XB3ydy1gPfM20oYc3fHBlvuZZKl1E842HMvkSBW/k6ijaAHwWKOEg4O3I0FSA3ZS3iQ6CBgxmDFUcFArkki4NvufmxQbGCsURrSWMJUgCLgiaaJJnlAM80SK/aS51ofQ1VrmhlahLywPLMiEyKVPA9VYkWmeWl4Hqr8xqQRyyNeRDwLWGblQck0tEmgD4btFN1LklueWbkXLBH8IHGqaCZJpmhhZRmKPGAHyROtM6Mzw0vN6reZ3VDGIVsJfy3hQZMiEJnhiWZvKb9bTRbv2cW3JmstD0akE7UL0CHAqeVlKPcSJZEonwcHTYtA58/Hm/eCX/zw5nvnafTHDv/pBP7H2fmqpl81468v3/r14Sc/+2gxDstvRckzlb9n0huTjlX9XlQ9C2PN80AUAa0iXll5NLoOTB0FZRAUWleWN4EoFWoC1oxVPZFVxNtQncZRFehUkibkzUTXE1NPbBXyo0GNwV0oeqsfxlErWRvwYyhqI1urjpy0nJ20fpjYcyhOhp8U7TXpAtZaVitcCfgwkY/PdBvx03u2fRYcI92NdXcTNhPT36huLNpAN0o0mpwicRmLh5CfA3mUpJLkaGQX8Eajy1h0lnYhf7jRl4noNH2jzKOOcio6bc5GXqzopTxr1SlScbdgzsnSo0CVJv2N7iN+imQfqfNNeBmPH2z4aM1nk/AxtL8aR5/dhI/Pgs9v7OehvATy8jzqn4/P4+Ac8kvIPpvIU8QfIv137z/7PNSXgPeGdYqdlbhocdL0wdKTQQ+Gdtw/B+Kk+aNlZ8NOgvYUtRpexvRi6VniloJzwB8n8hSyx4nuBHyw9GzYUeDLWHQB7Q19tOJs2TlkXUAenpvL2PZWN4o9js15ItuA1ZI0gThFvJe4F6y3pjayUvjNje4VOSnSKdIq/nbfOoXmNDYlwycrK+r3hvaGFtjtOO4D2YbyqPGRghrCB8Muljca1xJ0ilcYfzaZnK1pOL1YczFBDlCBYCFZKmipRc5Qa9hR4Jp4BXFicJ1gp9I85ThjuKCklLSULKe4IqgTtMS4lrxQJOOg4n5rUK1gybwMj2LsFpxWkmcUVpzWgpWElURkDO/QKGH+nrqpACkHKQM58zMJYuFlCsccJdTPiBcjbwNHiSAJo3uE18hbA2eLQcpgLWkm0B47CQUHSraUrKC7BoOEgzUe3ntPFtBdQbhwneXoOmF4Ab07NJyh0ZaTDaUbQZbUX1Kw5nQGBivqLQhYETTF7k6Rg2J7yWcCvRborwT8/o388KNn4S8+0quf68s6+G0H/7X5r38fP/ld9eQfk//2j5nzRUP/IbNvdmE9fbb65Dsf//BHHz7/ZWBvjZkFcmnYTrCt5EvN14KuKV4ztJN4KfCUgBXBC07uOJ5xMuNoIcFC+kvu7QRYY3fLwUage+TdQXdO/A2FO4JXyFsib4PBHHpTOLrzB0vsL5G/4f49Gr6E7h1BU4TnwF0i794DUwDnBK4IWADn3ru6R8N7PLr1nReDwcz3FgDcO849dO+x/wqOXoDhL0fXHw+f3vrOvet+4wCfrMCTmf90CYdzMpyTqy0brfFoQ0ZbMtiS65i5sXC2erSX3o55c+xsBFiJ0VY4scYHRRLmJ8RLBEoV3b+lfQm4FyAhbka8VPh7Noo12Eh/zb0t9Q/ELyTKDM4sSRRMFUwkSSROFdpz/6BgqnGhWSxxrllh6MHAxLJEiUSwRJHEsFzRLCCxgbkleaRyqXIts0gnVuaKpwJVocgtjyUuQ50GNAtQqkmiaKJpZsVB4r2maSRjjRMjN4KvGD4IXCiaCZxKWliVGFa/FxzGeiN5bHSsSMxgJmkdqkzTNMD7AG0VjgUpDM9DkViWaJIZugn5J2P2OuL5TZCF9hCoZCzL9+3O0DKU5cQcIplEKh7LJNDJ88n2+Xg2kR//9IPvfL4TX52vvmydL0/e71v4VSe+7L77sP/Zjz7YPLf7ZzJ5X5XfDg4TfrC0jkxpzXEcVWObRaoM5dHKMjB5GGbGVko1oWiemyoShcLHSB2fqeONaALeBeJoTWV0bUUTqb3AmZXdxHZaFBQ3VrfGNNZ0gSmtrCfmGOjGynOoeisbyU9Gd0Z1ge5C9vBMdRN+CkTHRE3RQ8jPIWssPz0Lzu+Pm7FpQnN6FtWRKANyjHh/E5wn5hzwTrHekF+/F3723rgSqLP6FAQPkX24sX3IH0LZcFJx0Af4KMGRs1KwlKNKiE7SmvoVIZ1QnWaXiawtOke0M/Ro2PlZ0I/l33735jRW5yi8RNFnof1VYP7m+c1nN+OzVedQP4T6TWR+/d74HOpuEpyehQ9j8/kzew7Y5xP9oOnF8E7RXpOTIa3EjSKdJKeAvYlEz2Gn4MXQh4CfjLpY/VkkzpZ2nPSE9Jpdxrw3qJfoxNHZkEvE+0CcA30y7MGyk0AXwy4BOxn6oNnfhOpXET9bdBmzc8hrgbpA9VadNT8yr+GgZvBi2ZuxzqnfaZZBL6egYO7J0Ir6nSEXS3tBeylqihtJHsa6pvCsWWdwF/DO8LOhrYC9IY1Cp4B1Gp84fVDkbHirWSfJxcicwKMUJ6MbyUqCS8YbLi9SnZSsJakEqTktiF9Tv5O4En7B3IL6leIxg5lAJQUpvD5KlBE/w25BvJKBgvk5dzPmV9yvuJNxvza4VCgRZM9xpVlOQE5gQWlFeYlpinEm6UHizLBUrTZzegAAIABJREFUwJyhHKMEOZkCB+oc0LDgOMUggU7K/D33DgJmRuwIWWMQE7Tyh3syjNkgkYOED/boag2ervBw6l4twWDH/CUavR79xQa7K+DFHM9H76zQcMXRFDlz6iy5P0XeSuIV97YCJFosmf8aDLaKHzhdcXjP/U85/IlEP52oH/3gvZvlT28+3374xYX8tvG/PoM/nr/5m/T//pf0//j77bu/Sc0fevrrlG3/+qPZT779g/HzEP/EiE8EnTKylnLJ+S1Hq0BuA7kSfK7FOhAzhuYUbJi/ZP6Kw5ijFQVzCtaSLSVdSrAU3oJ5K4kWFCwZWlIwQ8498taMbiDcELCg7ms4uAfukqEZ9ebIXUF/iZyZd33rDOeYTDG6Bd5r7+lrMLyD4A64U3+0hM4cOLf+4A4NZ9i/h+CVO3jtXs2ge+84d77zCjm32Ln3hzNv9OngySfXV/eO/421+xdL/50VeLrFzpoN78BfrMhghYYb7O6ptyPDDRntxHArrrbkaksGO+6umTvlzoyMDhJuhLtlox3xUs4OFKYC5MJPuXOgw5y5KfUPDOz56CDctfT2AqQEpNiPqXOQbqZgJkBpSRrQVNOcwYLBTJHCiIzTlKFKssbKOpSlEZnkpRa1obkhucK5oZnFqSFZoApjCmuyQCWaZ5LkBhcBKSyrrKoikxqSGZhqeBAokbjUvNCssCJRLDMs1mIt+EbQWLFMi1TyTPNY84Om+YQfJnxr2E7xWLGDgJlmhRGpJnnIdwbvNIoFqqwsJjoLeR6KIjL5TTA1ZKlRFsjU6Hp8kxmdWVGFug7scRJmkUrGKnlm4onZhmYfRftATUP101c/+u4/5uT3LfjTyf2qHXxVj/7cB396+N6b/Y8/uNk9C+v3x9mNzZ/bfKzqyGRGFqEtJ2HxzKahKAJRhjIPbWZ1aVVpRR6yIqCVYY3V7Y2tQt4Y0gW00LS0so9Ma1gb2WMYHq2tpT5qW0pWG3UKw9aoOhSZIUfLG80aw0rNK8V7pVKESyW6SHYBO41FK3DP2Xls24h2EWtD2QayCXk7UV1ku1B3Y1GH7BiqOpRNJPpInALVS/rZOHxzc3MKw3MUtUoeKW4NP4X8xOGJk7Nh55B2CraWN6GsLc8wrAhqBTlZdQp0F/LTRJxu9GWsW0VbTc83ugtFF/LLWF+i4GT1WbOLIBcteqvOkeo0Pgr4EJpWibPiJ8XOVp61PEv+2cQ8TMSDJY+WdhJfQnXR4ijpY2TOhp8CdQ7EOaCdgJ+P9TlQJ2t7xR9CdgpZr0WLyaOSZ0UaCTvLHkPVMLc3+BLKx7G93Kg+ZL3Fj2P5JlJvQnWW/IGxX1veCVggp8ZuZ0irRStlx2gFnRKOWgEa6tXYryhqJMz8q07gXuESXrcSlthvOG0F7SQ7UthRcCSgYaBX+Bzw3rBGsJPkDYXngD1E4mzZUZJWsJOiD6E8MlQzWEuYCjdn4ChZo0XDaUNoy2RHVUvIkZOasUbyivpH6jcEHjmqOKwoKZmotSkELwlMPaegOKcoR95RwEbjknkFGeYYpsAriNdGqlA4E3BLYax4qflRkaNkOwhSTioBC4YKRUrNMoFj4hUMZxCWDOSabLG79YcJBAn0MuodyDDhYIsGKzzYcnTgdI/BGo42ZLBl13t2lbDhDg122NtjsMfuXjgrOlwTfwGvd9TZ4NGOuQvw7q37zTX3D4YvGNgosmJgSf01czcMHISYMfwCunNKXiLvF8r7YYg/+vmH3zr88nk7e/ZPNfvzG+/Pb+DXD+h/fPb0D0f49Ql92aHftfjvc1ZPw9nPv/uTj74fyBeMvsZwzsmKka1ic+JtsL+X5J55t9S5l2Ct5YzSuWBTQRYCbzjcMLSk/hw5awa2DKw5Xgm8F2jD4YqjnRVLhpbI22Bvw/w5gUtMdoguMbwn7j31lgwuMVwQdI+8e+RMiTtH7gy4C0IWhC6Qf+u9+4n39AUYvvQHr73BrXN9Oxq+dp1bMLpD7itveOuPbv3rl+6T1/7gHngv3Ks7/2qFRnejd18M3/10dH3r+d/YuO9uwNM1uZ7Bp0t4NfPeWYCrJRyssbMj7gYNl+h6x4YbfLUm12s2WInhmo6maDRDwx0eHthwRa/WxNtiFGMnZc4BXSd0mEo/5v5eojWHG+akyt8qNxZuJlAq0V64e+nuuZdrkluSBSgLWWnEUcmEkUzySvFC4EKQQrLcsFTRIpCZFYnGew2ykBYBLy0rA5lblSmVK5kpnge8CFkR4CKkhWXHSOeGl6FIDYo13CtyEKTUIlckkShTOFUoVjAxrAh0Hug1w1uOY4ljw2PLYg0OIUwithUoNaIIRWZEbmVs2d7yveUrBrbEL5XYaxJbmobqYHUa2nxi44DtLdlqUkRBGepEoeM4LMOgGpvE4n1AkxuVRLIY6yrQeaDiiZ1+O/zZ4q8++l3Hv+68L2rwx875uqd/vqivuw+7+U8/DPLnYTKR2TNZPjN5pJNQFs+C8pmNA5pGPA95ORblja2fR/WNTbWoI1Fo2kdhwUjM0TFSTci7kJcatxPVjuVR48bISqpSityo3OpjxJtQncLwaMVxzAsJG8tbw2pDj4EoOG4Vr7U4WtkFvGb+2fKTZhfN2oA3ETvdqKNiFYOniD88040WtaCnsezGvA3kw7OwiURpaR++hTLJk5V9aLrAnqy5BLLUqI14y1FH0Vmys2EXKx4idQrkw9geOSkIaDVrDXuc6C7A54nox7bSog9kp3Ef0qPFjaWXiX6IVG9Ub1Sn6cPEtIHpI9tp0ijWWd1wfBborEin6NnojrGzFacJe5jwx5A+GNoJ0gvWBfJsZMNJTVgjyOON6DQ6K9Ib2Rl1VrTXsBBeZ9hF0kdBOwbPkWhDeR6rhzHrQ3I0uNHkMpHdmJ+fmT6S50idI9Er0lN84fisxZHjCjsthzUhhY9aRltFOo1L4tQUXLRoiVejwUn6RwZ6zY7caZjXMlIxXDDQh7RRsOM485xGoFbjRuKTob2QNQQV9muBG8v7QNaCNIo1kraStJx0mjYhSfiwYF5neGdEz+mZ4JNQNRYVwrWgJedHzY4SHzmpKW0pbiiuGakFTQguJKskqTg9EFAKUhPYKFopVjBSc5JjtAduQrxY+jnzUjiKsZ8xVgiWET+nIOEw07DRMKNuImGhSMr8hHsH6qYU5sTPGMk4LTnNMTygUcqdPRls4WANBksw2FJ/S+EKulvsHri/xsM9d3ZkEHMv1SzhaOm8uyPOXqAlGq3w9QpfL8HTpf90Ta7n9GpBhrGkG0bXBO2Iv0BojfEa4zllv6DghyH7wfv2+Q/C95c//NHn8fMvTuLPD+Q/Hp5+cXznd/Xoj537ZQf+0KPfVvJvD9/ulx+sf37zw8m33hM/m/AXzL9D/hSBe4JmHE85XHCwpO6Woj3HO0lm1JsyZynQgpIV41NGphzNGVhzvKDwnoAZh0sBFwJuBNxTsBfkHvn3GEwZmGN3CZ01Q1MKFgwtMZxjOGdgwcCa4SXy1wzPqH/HhrdsNGXOHRq+xu6MsjXGc//61r9+AYafgOtbMnrtDe8c585zX46efuo++WT09M53XrvXnzh/8an37j1w7/zBnftkDq+m8OqFN3gB/I9d5xtz8HSJr1b4agmuFqN3N/7TDbpeous5ulrRwQpfb8kwpqMtvp6jpws2WCt3y5w1Ge24v8fDHbza4ust9ZdgFOPrlDkHPIipk2qYKnwQaMu8NR3s+DBRbiJHe+HGBsUa7SU4SJQonBqyN2hncGx4aVVuZKpYqnFuydvo1E7igyJlyDNNdgrtNcwsrQJRWlpangpWKVVLXgWimsg8olVAK0PrUFZWZoqVkSjGIrEkiXgS0iygqeFZIPOAJgpmlqSWZUbEmq043Cp6UCTWJNb0oMmCDbfayyNRhCYzIlEiD3QainQsklCkViZCZJLuOVpLupRsq0Rs9d6KvSGHgMWRzMZmL/GG+XstE2vyUCQWZTcif6b2GmcBT6xMAxNrvY/sL99TH+3/+oMvCvFlg75+GP7x5P6pH/65iv7U/zD+5PbDcTwR6Q2NJywbi+N743Ss04lIAlxFPLe0nKj8mc2emWz8FvwuUkpLpdtIHseyubG5VXWgjor1kSrHLDeksuJo+Cng7UQ0E1Nb0hn5cDNpI9GH/GRkH5h+bBpLOks6jRqDu7GsLM2Fd1TwPFadFr3knWVtJI9WFZxVHHWKdpp3Wjw+C04T1UbsNOHnibjcqD56G/4RnaKXSPWhaAN1ioLG8ipgmWYHACuEz4I/BvpkxDkQ54A/BPwcii6UR8tqSXpBeo3fuv9OE3sMeGvJyZKHG3mZyEvAP39mOy3OVv/6vcl5HHRjewzkeaIby48KPxj8WUDfhPxk2NnKVpKT5UeFToY0wjtp/6LRZ4F4iNRJsV6JXvCGgVp4fUgq7vWa/up59KuJ/btvhQ8T3gf0pPFnY9VH/PxMnm9Ub3mjUGvJORIPgeiE3yp8VKwStA15Y/EpxBeFa3/UctQF9CjhEboPknecNpw0GncGnRXtlbhY0XAvB1cN806WdZo8jlXNQUFGBRtVwj+F7KhQI1kGQYG9FA4LOsrQsBP8pGir0fF/Q5lYZ0kjQSNxp3mneWdorVEX8CPDFQYtxy0BRwg6ITsma4xLjgqFjwHvQ3WUsqC8orgi4Mhgo1EpYMphIWmjScFBTsGR00LAQpGMs4TgBPqx52UYZwzl3M+ZGzM/ESQTrOC04ODAhonxU+GlEm4Z2EG35KjWOCFuivzE9xIEE+in3qggboIHmfD21NkyZ43AFpM9gWvsLcBwDQYxcmOB1sTdUndFRks63ElvR0c77Cy8wdy/3jF3jQdLONgTZ8/BkvlT6r5Eo4WkW8NX1Jn6oykn3xP45rn+8NPvT9IXN5/vxv9Wev9aDX/f/6ffZP/t34rrP/T/6R8P3/ynWP3L0T7uTPJp9OIvx++L72rwsSZ3HM41Xhu8oN4CjHYMLKh/x9Edh1Puz5i31uTtU/2WuhsB1wwtMJojOCVoyslC0wXHK45Xkk45ek38KfU2DGyIv6D+ksM7f/QaurfYXzI8I2DKvBn37tFoQf05dWfE2wgype4Uj2bYmTP3jjpT4kyR99J3bxG5h/7MH6ygM4Wj1+BqhkdzMLp3hq+9wWv3+sXw6uVocOsOXzlXP7/+5s+u/58Xo794MXznlXP1yrl6NXryGjovAfil439j6l9PwZMFfLr1ny6dJ2vn6R5cr+HVCj3dkOslulqj64SMEuZumLPj/oa5azLYseFG+ks0ONDRDg03xFvhUcJGhQYH7uzocEeclKKMoZS5WzHcCrcQMBVwz+GOww0De0FihgpJCkuTgOwUTBTONMs1zwyLNUoD1o3DUqqd4HsrspAXhqYCpwqXAa8CGSuQaJxJVkrRaJEbVoxFPhZ1yHOJc8MzIzMrD5YeApIamlhcTlhucSxoakxqZGrkwcgktBvJ1oJuOFlzsuIkMbQci9iQ1JLUoMywRMiD4CuCD5KVgSwsL0J5MGSv8EHghNODkWuOY0niUBxCubd8H+i1kYdA75SIFcs0z7QpQ1uMVXajklBkgagClUZqpUVsTToO1s/DX37/vZ+nH3/4+4Z8/Tj4+jL6n4/+/7qY/zhPHuffefG9j5+Z+EbEE55NdP1eVD4LskDmIcsDlhmWWVbcmPSZyia8NKI1qlKynYzbsTla2obyaEwb6Erz49hUE9NM1DEUjeWVxEeFm9BUlteSHa2oLa44qBjpo6DQtAlpPxGniJ8CdrS8CWQbyiZgx4B1RpQEXCLVRToVpLa8saxmuJfyFKjzjWwi3kXyMpa9Za0mJ8u6kPehuIzV403QatlHtr+x52e2kKgQrOSsobgEfi/5Q8iPltSGNBKfA9EE4jQJzmFwNqpT/ChIp9llErShakLeBfQ0FkcBK+h2inacPkj+qEVL6cPY9hPZ3ajTRPaWHrnXsNFZeG8sPQWkkX6rYMPgSZFOwV6CN4Y+SvoYiLPED2PVaXJW+KzxOcCtJUdNzqGqOeskayS+TPQ5FOeId2N6fsb7MesU7hR+GPOHkD1a/hDSSyRK5p8sawPaheQU4CN2zwwfqdcb3DDQYO9Bs16SksJSwBKNzhR0BNYMHBWsJag46i2ruVcSeNK8wMMcjlr2FhyCSgJKAjtNaunnbJSAQU1pgZyKuTUjR85LiSvmtBrUwi+5XzC/lrCWqNey56qCfoVGR+IdKSkp6Tk7C55gv1Sk0qzkvNdByXhFcUlxJWipYC1hzVHJSElhSUBJQEFQAkcxdmPqZxwcBSoAyD1YYpgSZ09HG+KtCdgSciAkpeDARjvpxAokEudWVkI0XFSMNJKVGBeEJgQfkLt23t2C6x24OuDhHg73b71JjKSMxRTvibuDg5ShmMIVcDYELTicUXdF3VijFXJm7mAOh1vhLakzx8M5Hs4xWFGylWwuyacc/5VC32ZXH36LfP/2B2H+Sv1tYn7XOL8/gq9Ozpfd//kP+//8L9l//rvt6De5+HVK6zs6/8F7f/3Bdz8Mf2DpXzM4N/wWenOCZxjccn8u4UrRNUNr5K+QP2NoRsGKwQVy19TZKbig7gyNVtBdIH/ByBR4CwgWDE2pt6Jgp+hS0nsCZgRNobvCYAb8e+QvKFgRf0rBlOEFJQsK7slwyrw7AuYEzKk3Jc4ceXPkzeFwgZx76N4hbwacLUP30H0N3Rl2Z2Cw9Icb6M394Z13de8Obp3hK+f61htMgXvrOrejwe3w6nZ0des8fTV859XgycvB9afXVx8Prz9xBi+cwauR842d+3TmPJnC6xm4XnnDPXQOaLgF13v4dI+u9mS4x6MtvN6z0V74O+ZuyWjPRgfpLoUzx4MdHW7RcAOHe+Ic6GhHBzsx3IrRljtb4u6Rn3Fvx0d77qTYOxAUU5pyFjO65SRRLJO0MqLWNOMgl7AKWGFlptlBoSwQx8DW2sRcxJalllSBSBVLNC4jWYYysygzKDessirXLFXkYMhe4z33U41TQ2JFcqv3hiZjXlp5jFQ9ppkCmRSFMrnWe0EXHK0knWGwlzxWYkXJRvBMi8yyLGCVFZUmGUOZEImWeykSJWstC0FjgfcabrW3VTBTMrU6t7LQfKdoGtkkDHZa7DTZa7K3PAtloVmmVKZ1ZmUaioOmiWaFFanBaSSzQOYTE0+izST69IPJXzXzb3/9OPy6f+dPJ+//u6Cvm+jP3Yf/Vn706se3z4L0xiY3Jp2Y7vmkHuvMkjyS5cS270XFjU7GNItQG8pTaGujjxNbBzLnsBakk7zTvDK8CGRhdRPqyrLSkDoUx0DUgSpDUYf8GNA2pI1lfRRURpaalgGrI34Zy5OijeadUbVihcAZR5WiR44uRvRGnSLTBvRoSSvpm9D2gTpN1ON70eOz8SlSp0CcDG8VbQJ1jszjTdAZ1Rt9mgRVJJqQt5o/BPZs5UnShtMMgYaDNqClRY1lvWWVYq21vdQPYXQ2ppe8YbBVorW6H5vK0pSBkqGzVb3mJyMvhl8MPyvxEAaXyPaB6kPVB/yoUC28E/d6Mqrw4CicRsE3obwY0mnYcPCo+IMSveZnwz9/bn71XvAQsJb7nQGNwV0gHybB4010sfLzif3s+fgcyLNlp5B2IetCVinYhvQ0Zp3BjUa1gV2E2xCdJ7wzsFFur3CD/Y6AToAj9zoK3qaeLoGomd9r1lN4xl6HvU6ho8G1ISmntaaVxDmijaCdwA3GLWFnzRuFKuwXyCuIexmLWoKcwIqymvk5GbUC1wK1FjcKni1rGKwYqDioqN8qmkOc+KhT8mLEkaGCwILAmuCTkjnDGSOFII0UFSYNw43AOYUJxZVAFfVK7DWCl4QUGBcElxSn0D0qlnOSc5JxUHAaQ7R1hxWDKfYTghOCM8YzxjKKcgE3dLhlbixgYURCaMJZJnkuSIy8A4QHTg8SH5iXCrgDwz0cHNCw5KRWJMFejFDOacpAwv2EogR6e+CsCVxotuAo5m9JIWgF3Tm6nqLrGXYXHC8pXGDw0h9+wvyfvh98+/vPo9mPP/hsHf59Ir9o6f/8bPSn/uq3+Tv/lrp/OI5+Wwx+k6p/yCanZbj6xfOff/i9b5ufK/BLdHUvvY1AG47vGb7jeMbAgsO1wBsK1sxbUTADzhS6U+SuOF4iuIbennlL7k2ps0ajBRgsGVwIuMTewnd2FC6ZO0PXK+xuFJkzNIP+DHr30L31nRlBCwIWyFkxsiR0jtBcwCX37rE7F3xO8T32lsyf+ddL4Kywt8L+HHpz4C3BcAWvl2QwRVczfD1FVzP/6tZ58tJ58hJcvwDXd8h77Y1eOlev3atbd3A3Gt4PB/fD67k7nDmj18PhrTN8NRx8PBq89IcvBk+mo9E3Nt43V+B66g3ncLTxvTUcrshgha434Coho5z7GfX3eLQhw73wNmy0o27MvB0brchww5wtGW7JcAevEzw6EHfPnb1wDsxN6GhHrg/cT7i7I6Oc+QX3Yu7GAqaMZIxvGEk4y7iIGUmoX0qYK5hZFEuSKZJqVGpeCVpoVoUyNn6qQWFYakRmWW54bmgZkTwksaEHJfaCZlYcNNkalGqaGbIXXiJBpWQRyiTAuaGF5Hs6Ogg/ljQVLJVyp9laoC1HG+Lnih8UXQiUKppzkipxkGDPnYSN9niwFyC3LJZ8T2iCYCFormhuWT7mWcSLQO6ViKXcIRpLFWtZROYg8Y45B+FlIU9DeZAs0SI1vDAsNyzVJLU0tayIRB7yvUCJ4QdJtqHYTYJf/Pj9H/9trP/94n51evLHavinVv6vz/C/tx98Uf90/tevn4XJM5s9N4kh1ZiXEc8jkY9VOdHH52FxI7MIHQNaa5krUYb8OJZVoDKOO8taQxvL21CnjBSMd5GuI95OVDfWbSS7SJQKNZq0gagsP45NbWWpWS5JE9De4HMkWss7SVuFe8trzXMKT5qdOOk4bhVpLS0Z6hU7aXnUutGqH4ddqE83qpb4ZGVrxDE0rbUnY86hOYWiC0Qt8Tlkn98En43Dk5Zno8+BPkX6EspKgqPFR8tOoeqsbYXpmDhJdVL8MRAPAa8VbY08R/b0LGysbKx48/6k5LjT4mFsLpHqjDhZczHyougp4EdL+7FoQ3YypAbXDfdqDRtLe8Mfx/IUknPAH60+WdlZ1Qfqsxv9JtJnwy4R7SJ0tPAUic6wU8AuGl8sP4f6EuhHw1uOey0vY91Y0oW0t+woSGtFyb2aDSs2yrHTSb/XfstgS/yOgZI6tfBbiXuJG0kahQo8KKDTM9QR76xJK72SDmJ0XSpUK5xRmhBaMtQb2QeiYvDI/Zp7pUA1AxkY1gS2glecFQS1ilYStAbUISo0OBpcIK+CsCKkEbwVtBG0pLRSspbiZEyvVY5hSXAGYaNZo3ElUc78oyQNxxXxaw5y6h+AWyC/wG5OvLf0jlLgSslKs5x7jSY5hXsEdthfeqMDQgWGOXRz6MeuF3tOSWDFaMFJrvAGDZboaWrglngHRtYU7SmNCUiIU0i25zhRLJOsMizGIGVox70dvN6TUczhnoCUg5iDPfO32DkgZwcGazyMI7JX+MDBgXqJFHtBNgJuBHg5fPIa+b+g3nci/6Nfvv/B6mfvv9m+/8WJfHV2/3j65m/r//KbdPTni/tli353NP9SgeZ1UN9+Z/2L9/9y/Jdj+lPm3Wp2J8k98VfU2wm4Yt5S+FMGb6m/MnAj/BUGK4oWdLQW+DXwpgxN8XCp0ELgBR6uqDOnYIq8BRzM0GAl4Zy6c3+wxN6OgAVz7vCThX+9gMMZHs2Jv6J4zeGGeRsKltCdeldLCjYUzMDwFRpNuTNjzoyCJcdzCpfEX+PRDIzmGNxDb+oP58BdQXcFR0virqg3xcMpHU7R8JXz7ivv6Ut4fUtHt9h55Q9feYM7OJjBwcwdzX3v9eD6dng1HY1ejK5feYN7b/RiNPh0ePXp9dWrwegbC/TNOXwy9Z8u/CcrNJz7V3P4dEkHK+ZsubclTkzcA3YP2IupH1MvZSimaIOHGzJY4cGaOhs2PHAnlXAv8I7DPQUJ9jM6iul1LkDKvJSjTOJMgVSMEu6kDCSUJlKljOacHTA8EC/VILFoL/1MwzqkWUhywyvFsoDvI7I2XhqwItBFqFJNCssKwzNDUo0PkiZa7bVIjYoFT7XMJSs0SxXKFT5qkSmcWlCEOJVox5yDRjtFl9hZc28XoFjTHQFb7MaSbBVdC5Ryv1I4VWzHnQ0dHLh34PAgaaLpnuMDI6nAqYClEYWRZaATRQvDskjttUilyLVMNc8VKy3fS3/LhpmEmWaJkUWgEgkz4ZWWFJYeNE4sSwzeSbAVfhnwPODxjYwn6lXAfvzi+9/5TSn//WH4VcP+fCZfdc6/t+Tr+qPftn/5yY8Wk7C4UYcQxSHPrc6tKANeap5bkYUqDUWicDcJc0Eqy8pQJJrkirRWnCa61rQ14hyaPrRdZJpQdZFqrWqsbK3sQl1rVVlTBqqOVDfRuUSlIq3COXWqiB5DXhCvfau2NqzXpBGoM6w1uFKgCWmlWWN4H+ij0a01fWS6UHQRrQN+tPIY6tP7USZxo9glUp3lnWZnyx8n8hTxVtOHwFys6hXrDD3fqH6szpOgFLxTqtP6bE0naG/JOWLnkJ4C1ke8D2VvVS1op+g54BWDnZIPY/3mufn8veAcyc7yU8BPmnQCnQJ2uhFNQB8m4iGifUSbkHSWlMQ9G3EORK1pY3mt/M7iPiBvZUoPoTgH9ByR0w1rAtQbfNbk0dCzxq1CJ0PPip4UbyTpNbtY0SlSU9xI1Qamsjjnbsm8GoMj9Svq9oqfJGmY32l8NDgX8Mhhp0hJvJMmOXML6hy8J41GOXEq5JwF7JjbCZz4XkacoyQ5xU1AC+7n1KmUXxqYY6fjqCHoSFkOBxm6KhmsmF8zr7KosrhWoJb+yfJOyaOWOcMVg0eBjoZHaxPBAAAgAElEQVSWEtUCn6x4CGyJSc1Iq0ijYB/go0KlwKUUOaMFJ53ltcQZgTmHhQQFBznxDngQUy/mIGbeATkZA7nEBSMJ8CtOMuxlxM2I+5ZPnnOQMv9Awe6t8w5fxcrbC//A4BrALcIbBHbQqTnZQz8hKKc0pWSHwI6hHUc76uyYk1m6YyCm7p6MlmgwQ4O9hIlGOzo60EEq/D0ZrfzBFoIFdD+V4IfW/9F3zE8++e4P4l9+5/PVt/540l8/Xv3u+N//tfrmF8fhl6f/62/ip78px1+e1WfrSXH37NMffvi9Zz+aiBeG3WJvStwldvaKriTZSrLB3hw5d9S5I6Mpd+fSm3NnikcrCpbEn1FnweBc0DsKlsxZ8NGMg7n0Fvjp1Hu6JXDhO/fe9YJ6SwpXCC0xXBJ/hkZzOtxzb+E9mflPltSbIW9J4YaDnQD33pMpuFpQZ0ncBRjNgXPPhnM52jBvAZyp7ywQ2HG8ZPgW+ncI3ENvStwZHKyQO/PdGfTn2L/1BjPoTt3h3ej61r1+DUe3ePTSe3oHhjM0nKHhFDh3vjPz3Xtn8HLw5NPRuy/dd2/dq5fDp6+HV3ee88urq29M8f97B9+Z+u+u4JM1up57V/fe0zt8tRDOirsrMtqQwQoMtsjdYzcmTkzcHRrtyTCV3pY6a+rspbNjww0abRnaULwjJGE00Wgvh7mEFYM5RwdJttxP2CBnzgE7CcOJoAcBDxynDO+ZnxqUWRpLWmqea7wPyEHRVNLE8AVzt9LPAp5qFSuSSJhKVBlWSFRpUhmeCraXPFUqUypVOmUs16wKZG1koUimUBqQJMCJIbFGO023nK6QuxPgYNBewETAVIOdRnvNYkFzBgpJcmuqUMQcJYInQqZK7SWPBU8Ey4zIrEiVSoTMtSgDVViWjflB80ywVJBU0VTSVLLUsB33EwFyRRNF3mqED9zJNMo0TRTLtNgptNUwCUgd8SzS24BvNItDcz9RP5n95KMve/xVe/X74t0vy3e+qp1/79R/vHn+WfKDH380H5tdwJOxLsdBEcjciFyJzNDU0MSy3LLuxtZW5poVhleROAaiM/IS6UrioySt4U0gY05Lq49WNorVnDSKn8Kgi8I6MIWVx0CdJroy5BjIo2a1ImXIaysawRor+rG8hLymfiNoF+gmIP2Y9RORCvcYki7ijeaN5ucbfbS40qiOeK55Hdp6osuAP0zCh8CcrX7bUj6NZTfhp7H4/K0EO5AnK/qAPt4Ej88mrVUl9T97L3jzXF8idg75JeKtQadQ9JpeQtEadg7lJeBvQnk2rLPscSJ7QzrNTkY8js0l5L3GJ40fQ3GKZGf540RdbmQb8KNCnSEPY/UY2V7LnPqVgd2YnSPSSPcSkpNlDYc5GlXc7y06B/gkwYmiB8UeLD5r8BCy3vCTla2mnWC9YL3mRwprik6B7CxuNS6Jd5K0k6DiXklwBr2ag4J7hQSVwDn2W4lyMGwlOWpcKVAwN0NuzWnDSIdBT/2jgI2ijQAF8faOU3NUcpJLcmB+oXAjeCtII0Ar0Vn7jXRzCRtJOk4qgUrqVNTrLektaSUrOKoEaSXrQ14Kv1Sw1vgoaIFRRUktUB+wWqGjghUBFSWVlBklGSWdFZ1lhSCZQrlEFUMVBRkZ7MBg7Q9j5uUcJtiNiXsUvCSoIF7G3D1xUu6n1Ekl2gt/hQexwGvsruFwR9wtgxsGttTbQm/PWCL5AbsJcnIGDwgcIEoI3RGwZzDlJCNezkEhSIzBHgwT4ceapIF8O3O3Eq6ZNwVPPoHf/Akd/DSSP/5u+P3Zjz5ob9//5xL+c3H1RcX+43H4RfnO7/LBl+fR73r/X0r19yl/3Hz3tPj+7Q8//CD4vhG/ZOxO8AUncwyXwJsDZ0XhhoC1gGvL7pH72r++o+6MgRl27v2rJfXnFC4JXFF/Kfx74C4JWjMyQ84Cj2YYzgVecHcFRhsI5hAsEdxQuCL+AsIlxfcMzIm35v6SOWsyvHfeuXOv7tFoRpwpGk7R1YIMZ3B06z+9B8M5cBfQvQPDBXEXYLSE/r3nLjBYEX/BwB0G9wTPMLrH7hw7S+i+cga3wJ1jfwHcu9FgjuC9664hnPnunXc1BcMpdF67V6+8qznx7jzn3h3OwOild/Xae/rSffLSffLSeef18J3b4fVrx/3GzP/vc3Q1w1cLdr0mwy10NsibE3dGh2s+WpGrBXoyB9cLOFrT0ZYOY+YeyHADn+7J4MC9DXO29DphTky9LQMHQXYMJ4zEHO7kcCPcDfEPxDtItJf4QEcl9xLq5QplCm6FuxPoQOEBublCqaSx4KlUKceJBIUWGWeZErl5iyNkuZG54gcBEwVqyxIOYuUnBqYKp5LGjGRKJkrGnJVWpYoeGDpwFEucWh5bvhN0J/BBigPnhVap+P9ZetMtya4qW5MHqVE/alSNCyjCzew0u+/3aczMQxIgQCBSSZOQoAhvzK1vTm+nMzP3CEHmvVWZdcmkEUKASLhvWD+iXmLuveZa85tyI+HB4L0GxZjmE5Fadgx1YdUcgxuCHhjcKbq3Ymd5EojE6NyazOi9lnlkM6ObOCwsT0NRjOXWgL1CleGF5rkxqVaFVZnhO40PAc8DkRuaB2IvYKpREapEszKwpdF7TZOIpyGrQllNg4OlO4X3hmehWr2If7b62Qd/eXz+m+xrn5Wjv5ydv5wGv6/ZZ/233iQ//vg7izDMp+N8YuqJLcOgCm09Ue21LiPeXev+RdBMwiIwmeb1WDWR7KzsjThHsovkMRDN1NaToJnGZaCOmnZGdFa2RjWBqUPdRKqJdBOpYyDryHRx0I+D/jq8jKNOqX4cVJY3CrcK90aeorCLZBeLPpZdrPuxbqy8REEf8stUdhHvQlmF9DS1TWDaODi/iB8n4SW0nZKP4/DTF5NzZB4j+RiwT6fmNDanSfBmGv3ri/ApDl9P49fvhpepOcWykrgP1KfT+BTIRuFLqM5GXMb6NJGfvht1RjxG5jGSfczPY36y7PU4eoqiN7H9dKxej8XZ4teReoqDRvBzaPpAXEJ5sfxs+SUUveUVgZ0ifchPE/M0FY0aPo35JVatJJ0ijcAXTS4Snjh8Urxn4iREx0mveG91IcgpEqdAnK3uDe80aQTsNDpZ8jQ1fcBPhj6GrAtwRmCGcSVxrfEp4CfDK4E6RVoBcwqPmp5j1WhWEtRolhGvIqALWC7cWqGKgiMFrZZb6FdKN9pmmDRS5hjXkjWWdIZcLG8lq7RoFesFvwTqpGnLaKdop0lJ/FaSkxW9FV3IG43OY3W0rGSo4bTiqAnoaaxLRbpAtJR0jLdC9IaXHLeBbAypFcoUTJjfSnmkqBReofCe4krzxoqjJgX3S04LglI0SrmfMZgCt8SgEizRZCW8g8AJAykDiSA7ybacbBg8SLzjJOE452BPhplApZGZkoWWew4TDjICMgRTijLFc8FSjg6a7hXPpU6VWmt+a+jH1Pl4TP/hJ+99kPzzN/57/o0/nKd//RX78mnwu+5r/1ENPmvf+az96r+l8vcn8+ujOc3D5Q/f/8m3Pvym+fiafsyHnwg043RJ2ZzxuZRLjjbU2zGYKb4naE3RSvMHTh44uKfORrKNoEsCNpItKNkpsZZkzuEC+SsM1xQtOFjS0YqiOcVzDveK7AXbKLE3aknAArtLiu+gP9dsJfGS+/fMmxN3RbwVxwvmLchghZ0VHq3o6IEMXvlfnZGrGXHnEj8gf+a5cwTXjC0pmRN/jgZz4t4g9xX0HhheMDzHYEHhDfZ/7jszDNYMrSh54HwlxJqROfTmyF0Qf0bBLfJmxLsn3gz7K+zfw+ENdh6Yf4uGr9DwFvv3vvfqynnloK/swGhLRnM6mKnhSnoH6iXY2xBvQZ0Veb7mzzdsuMXumoIF95ZsmHD/QLwtGey5sxWjjXASBXNNDhJtBU4U3HGQUZwItNf+VnlbhhJOMoNzKw8CpsLJrZtZp9ROYVCmaSnFkdOj5rniuZapUpnihUKlRpnBZcArqzMrU8VLRY5ap0YkISwDWVmRRTQJcB7S3NDC0MKKRLMs1FVgSiPTgOeBzazKQlZFJpFyz3mmVWl0qeWB4Z0mu5DtIppNWRaTYsLr62BJ8Xf+z//9e1//P26pX0Qmm8h0zA8KJYpsOUisPFhzUDyXpFRoTZ2VQJuALzXYSy9TIDcwUSIzKg9pZkli4D5gu0BtrcwikxlWKJxJ+tafTSRP9P9fWZhqnkV6a/HOoiyU9TguQ3PzjejjdvatPz+BP/bs7/9Cv3xEf30kf37Uv2+/169++r1vL8aTbWjSiW4nYTeNq1jlIS9CWceynugq0mWg6tg217ocszJibShPY9HG7BjLZhrWU92/UMeIHwN6GqvHiT1qdorjLgwqTbqJLQN1DOTRilyQ8zQ4jVVrZKdFF4ij5bUkl0CeLe+NqCSpA96E7BTryyQ4TcLTNHrzYvw4NudI9AHpQtZH4hTKVvFLpJ+ug8dp8DQO+kC8eTc6Rao35GzIm2l0Gkd9ZB4j9WYSXOL4KQ5PY3G+Nk8T1UjUWXGZBF0gzrF6nOjHWJ9iUVt6iYLHILpo/RjwT6/t01SdInmZxo+T8DGSr2PxZiIvEXuK1VMcNEqdbfAU2qeA9wJdDDtpdonlY8A+jVWnWC35OWZdABtNaoJajh8jebKsp35H/JPAJ00etbwofZLyotljqGrN+4h0FraKtpr0lnWGnixrDaksqUPSWtxbWXK/C9g5tK1kjSCtwDX3z4Y3HNUC1YoeFX4zCWtKCuSdNSuQX3CaaVoZXCuvYE4lYcVpwfnRqD4KTlZ3glQclBJVmlcMtAxcNG817yU7adoHvDWilayRrDeyEfjIQGdoG9Baw5r6vRWnqW406ASoqH9U8BTy1vJS0IbTmsAjAjXxj8JrDGk0KJh3kKNCgz4KKiFTgfYSpVpVSqUcV4a2llSSHRktMCw5ayxPkJdAtEcwN3QnwI6CjMGM+4WCRcBWyFl4w4SRlOIMewc4ODAv4fggeSJkRljCeCJ4KmhubKJUHtmDFYnmByM2is8C+fNr/fF3449+8eGH2avv/mv+zS+egv/1K/zn1+DPr/HffnX15ePzP529P57Yf1ThvxXvP27fn//T5Lvxh9fsB8q91XzGvFsDlhO+lGAj4MaQuQArifYabvhox/0dQTtClxAtGV1IfI9HS+SskLti8J6AewLXjGwlWQqyVnxDwYp6M+ovBJwTZ4G8NWFrCmd0eM/AksEFAWsKtwItGFhSuMD+nPoz7Cw4XlCwpu4Muzd4eE+Ga+rO4bMZeDbHzhKPlsy/Y/5L4s6ov8DemoANxQvir7i/oMMVGs6Jd4O9GfFm0LkH7gNBK8HvCL7F3gy5K8EeCJsLese9ezi4B8N75s0EuEPuHHg3yLkh/pr7czq6QcN7OLxFo5fI/QQ4t75763mfOKOv7MhoCZ8v0NWCDud0sIDPNvBqi0db6u3JaEMGO+YkyNljZ8OcNR8lzE+xk5Bhwb2UOXvu7KS/Ef6SuhsCE0l3HCcEHxjaCrAXKBc8ETi1MLVsK9ydGBSBt2dXhfRKTTNJUo5zSVJBC61KrQolU8kPkmYSFgaVAa20rKyujGpDUUe8iFhq0TGydWhqzVOJs7EuxuY4VsdYHGOeBnwvWG5UalhuWWrIzuA0Mnst9pKVVpWKJ8RvQnmcBElss4nNp2YfkH3As9imVu81LwJ+DEQZ6L3G+wCnAc00OyiyU+QQ6L1khWZlwPKA7QN5iMxeswODuaUH4++Muw/QztJDQPOAHCN10HynWRLqvSDHSBQW7yXcS3aQfCfpzpIkIolFB0PSmJbX4hCwLFJJwA/vxz/5wXvf6x/iP7ToizP7+y/B3568z2r6hy78j+aDcvbTb7+/Cux2YotxkMdhFpsstuUkrGJZxfKgyXFijrFsJrK5lnnM2mtTx6wb82PEy7GoxqKwuB/L01R3sexD0Uey0brT9hSYzpja6MrqOpRtyC+xbiU/MvoY236sTteqDmitWWtlbWkbsPNEVxYfA9KEvJ+G3fX4PJmcouAcqXPILqE8TWw7Ne1bJZ3I00T96r3xm4l9GuvLRJ8m4hzSS8jPY3u+js+T4PV78eP1+Cl6W9NtfvVu8DQRhfKqgJ6m+vLC9GPRB6y3rA94p+VJqX+JozdWPRrZh7Iy7BSbt5yPs2WdwY8T9fjCPL6wfaRfx/FFyjMnnaRHSSrN2kjUBrbar5jzOFadFZUgnaU9RR0BvYad9jrhdwK2ErYKnQxtBD4Z0TLQK/w41ueIHvnobFirSW9Yb9jJkEeLjtI/atQYfJT4KGGj0TngJ80aQXojWsVaSjpGa4ZbiSsMOsZ6xp6s6BhsOToF4mhIofxag9qifqxyySplSilqQVpNK4tOU1Ea1EWiluRk2SWWlcFHiRqJToHoNK8lrSTLGWm1bA2pFMwE6ELRCt4IWVtRadhZ0gX0qEBrSSFoymjJSWN5IUkpQKW9o4S1gokGuQKdRkdDckoLQXKJ60DliuyoX2i2Q07JYKdZJcAWO3uBDgxlDOcSJ8xLmFdqtuckEThXaM+8HfFShnJGE4L3BCYCbTneEHQQfAXAAZGUyIzrwtg0DPZGHYz5hKCfCf+fX6jvfsu++/Lb0+bmG/9Zv/jyjffHx+d/fhz89XHwp8vws/Oz33ajz87mj48v/mcVt/fvr3/64cfv/nDCXkr6isEH7q8UXnI6p/5SuAs5monBRvg7hTYS7BXaSbAggxUZbRhcYjiHYM3gRnob5qyRs4DOgrpzAX8Bh3fYXTK4pGjN6Yb6a+otGLgFz1ZsuMSjDSMbDO+8qweCl5ysqLdAwxVz74gzJ/6aojVHS47nBCyIuySjGXJukX8D3DkaPaDnK+IsoHMPh0tJ7wV9Sf1b5s8YWBKwgM6aww3HKwoXaDQn7orDLYcPaDADwzlw5wDMCLgjzgwOVthfUjRj6I56C+rN0fAejRYc3rqD+9HzmT98BQZ38OoGPnsFnt/BwS1ybxB4ibwb5N0D99Xo6isr/HyJns/R1QMczPBgRq5WbLQh7o76O+Qu0XBN3UyAAxsdxGgvwY6BHXFT5ubUqxjIqLOjzo66e+bvKNwzsuU4F2/p83BPYYbxgboH6SQKpMrPFC4UyQVKGEmk2DP/QJ3C8jy0e8UTzQ4KHxQ4CKdQKJci16pQoja6DW03NoXFmfZzw5qJLQJxVPRoRBqogxF5IHJLUosSjcvQlkFQaJYZnFp6MDwNzFbgzPIqlKVhpcSVlcc4zqzNrS6MyDVNFU+M3iueaJ5blmlShbYI5FbA1LDa6kzSnUR5ZIrIJJrkoShivde8iEwZqtLwIpBZILOI7AOUx2avSBmIQtM99etQHwOTcpJJvGXOgYNEkESL1Kq9EVkkyjErxnwXwsOUbUOeGJaNRfV+tH0v+tmP3//er1b28w7+5RH812v2eQ9/f8Sfdde/br6z/NkvvnW9exHnL+Li/XEyNfkkTAKVWlxYmllaTOTxhcoDlBqchSIP2DHk/cRUkShiloW0GquDgqnEtRGdEZeJbQNdaVlbXUnRB6YOZBOrx6ltFO2MbDU5BbyLWDvhp4k8jXVp6GmsTiGvNak0aUJWKnwM+OlF2L+wp6k5ReYxCh9DfZ6Y07W9TEwXiSbiTcjPoXodh68n4eVav34/vMTq9Vg9TvXr9+MmUu1YP703foyCx0l8mYangL95oS/v6sd3VT9hp5i/fmEfJ+ocsXMoOqM6q3sjnmJ1CkUX8LfP2GOsOkM6Q89KPEXqPBbnsTpHquH4CJ2TxL1ljSZHDo8aVQZU2msNOFncSNwb/hjJXqCnQPQa1WzUS3TW5GxYJ/HZ0FbjWqKToTm8qqhXa9Ra+DTWp4BfAtFJ0kt01vAS8IrD1tLWkqMANUc1xxXDjWSt4kdGjsjvpGi1qiiouN9o1pm3/pssKWgUOke8t7xRrFKsMqaQKqe0NqIWuFGo0LCJaKFgE8haiYx6tcZ9JErhHw0qNamNzKjfRbrSstaiD3hjSSFho0gvZa9VG8gmFKWhhUKNwY1GR0E6K1vLqoCXoTrGuAy9ypJas1rjo8S9oL0RueQ5J5XEGfeOGpaapILlipcSp8TJhV9onFCYYdBIkhOwh27K4I75KwK2guyom3OUUpQJvBcgM2Kj6JyB3LKDImsKNgQUodlxvmFsxckrCn+g0AeR+Ieffu+j/U+/9eny+jeN/cMT+OIN+vu/vvNF/399dnT/8gS/uNA/nMwfz/b/LVR3e3330Uffn34csx9g54bBO+auuLeWcM5HewnWzN8wsJPukj6f08GagL2kB8VyIzYcrJizYs6a+Q9odA+H93Cw4KMVGy2Q+4C8FfMf8OAWDR+4v+D+mpMNp0vqLqm75vAGPHvAz1fMvQfeA/QekDMDYC3oluMHMJzB0R0GMzjaMDhH/hyCBUYPwL0Do3sEZ4jMMVzg0QxcrRmYw9Er/+qWgAdO7gi45+iO+GsK1tDdELhleEvQrT+cweGCjFbMn8PRzB/OgXvnDmZ4NOfOPRnOyWhB3Ts8uoGjOfY2zH8g3j0Gc+Q/OM/vvGc36J0Zvronozs4vIGDT7zBS9d5BdxP/NFLz7kH8Ctz9PU5frakwzkZPcDBA3cfhP9AnBV2t8RfEG/J/IP0d/xqJ692wttKtKLujnoJhSkFOzraSrDh/pa5BwF3FG4FTjhIub+j3oGCDPs5cTPuFAqWyj9qUSlxoPAgcRKYVLNCgVTig2AHjlIOdmSQMq8UuFIkVyzTvAnN0ahcscLyTJNCwVKLdqwSjfOAVqHMJD0ImmpWRCqPZRnJMgxyo3KFCkOr2KZvceua55bnAX3rdB0kP0iVa5UpXhh5DPVB8h1jCaOpYFuGs1Cn1qZaZlpWVtdSZAztmL/jqAzVXpO1AAfDD5ImEmcKZ5YcDEq0SAw5WD8PWSpxoWmqcW5pJtlB8oPiB0EKxSrNE4Yyw4tA7SXLDM8sLaZyZf3kWlbfmBw03QU0iWUxtYup+O6PX3zz3zL1xePgs5b/1xv05w7+vpb/Wb/36+MPVj/95EW4nur0XVW+0NXE7A3pJqqPVaZxOVHN+2ERslTSKrRHI5pA9dfxcWJry3KGT5NxPw2b0HZhUGvZh6aO9XFis1AXbxfdAWti1QWiVqy27HEsW40qCZuQNQE7jdXR0i4UnRa1ZI0VfaD7yJyn9nSt67HuJrYNxSUWl1g8jfVjrM+T8DS1p6l5uo7OoW61en09+fT98afvRb/6xvRybd+8ax+vdRuJy3vx6/fHr6eTxxfX5xdxH8qTFW+mwZsX8vWUX2LWW3was8uYXyLZB6qipOXkMeSXkL2Z6j4ktSWPk6CPRKNIz9lZsUfLesk6w1uFO4UaSY+S1ow8SlELv7Gwn4hKoVaAhjuXgJwtbzRuLSmZ30p01vSs2ZOVHUW9wEcOSub3hmbeswKOTpEoLa4D3lraanIy9KRJq0hvRG/FW3prZ2jNWc34Uaqj4JfAnCRrOW60PBpdcnwZyy5glSBHqzItCsNy7rcS9ZL1VhYCbzHIGKoF7qxoDasYbo2oBMyJnxJYKdkYeZS4liTnXmVh8TbiKvycgy5QjRElx0dFOssqDnvFG0n7sawMqwJdCFYzWHPQcNhrktNRwv1uHJ5CWppRwUHD6EnR2opCsEqrVPFCsox5GR/WfNRquscoEbzUtNQol6AQ8ABHOfNyBvYEHhhJODkItMTemsEtA5nAGSMZJwfpJZpsBFpSsCb+ntNEyi1XK85/QfDHmn/4wn7vZ9+bHn7xzX8t3vvtJfjrL8XfPmV/e+P//cn5+2v4l0fvL2fylzfxn17H/57Fx1ffWvzk+//w3g9esB9J5xUfri04aHJQNgmCVLO9IQvtr+hgwQZb7m2ks2RXW+ptqLvAgzV1dhxsqLPhzpo5O+4/oOefuF9dKzCX7kJ4SwaXnK2Yv8KDg0Zz5syoe4fcjWJL4T/g4Zy6M+zM8OgejT7xhi/9wT0aLjDYcDzHYA7BAsAFZhtOlsS/B+4cwQ3HK+7NmbcWbEXZArpb6q6wsyL+DI7uiHPPwIyABYb3GMwx2FK4ouiBgDn1H7A7J3DFwAMe3YLhzPcWAMygO4Oje+/5Hbi6o84dHS3YaEZGN8iZQeceDG6R9wqCewgWyL2Fz16ir994X7+HowfkvfQHr/zhDLr3/vCV7/zC838+Al+5R88e6PMFfb7EzzbwnTke3RFnSYdb4e2kv3kLIsSjA7na0Wc7MVwLd0mdHfP21N9x72DBSuMZRw/c2TBvj/0t8zfUSYS7FcMtH+65eyCDlHkJBbkER01Lw/YSpgamAS+sySU6cG/PQEb9nLq58FrLK8kPxKsMO8ayDvlB4D2HuSaVFYWihWJHw8uA5ZEsI1lpUiqRaFnEQW5lGagyUEUkMgOaUNZju7dsb2iueabFwdA8Zs1UlYFIFE+UKIxKFMsCUYQ6UzLT8qD5UpAktBurNpLlVtWhLhTLNM0N3uPRgYHDW6dL0VzyVJE6oLkCWwXWHO4EOU70QaNEwVT7WSjy0CScZ0ZXoS2MKC0/BrywrIhEGvDM0NKQOuLNta4nIo9F8SLYRnRvYaJREvL1xL681t969d33ftf7fzg9+1PnfNmDP3VX/1nh/6yv/0f20ezHr9616bu2HOsy0EXEq0h0Y92NZTtRqWZVIOtAtbE5RcEx0tXElGNdRzpXrImD/sWkikx3HTbToApkPbFFZNLIloGqDDmORTu1taWNJW3Ez7EoOOxC04W2DXVtWR/yNpJdFLZx0F3rbhw007iehu1ENSFrI15bco7FOZZdwC4T3ca6HctPX4SPseliW0fBKQrfTKNPXwRP7waP74ZP75nTWJynQT3R/dSeJuF5HJ3HpjKi1eqs5MWI19PgMtF9gPuA9hE7hexiaEvASfFzoDpNnyL6yxfqFLLO8nKy5gIAACAASURBVN6ySyQbiVsGzhx01OssO8WyD3hJ4dmKToGWo0aAkrtdxM4T1VC/om6r0FMsL5F4ClkBrgowOGl2CfjZkJb5nWGVRLUAJ4XfBLwmzjmkTcQLyypLjxY/TvQ5kCdjGm270NSadJL2b/PSnLZSVUK0Wh6Jf1KqEaKRrJGkDW3FeYVJpXQZBHUc5hIfGeoEbhTNGEyYUyq3tqRg/t4b5Qi2hpfEqwRqAnHUtJCksryJeKHhUcF+zJoxqzUpOSwwKA09CJxgrxa4UvxoValIpVFKRrmAFccdQWdBjgQ2imXMS6nbG1ExlEhYaNoK3krWaHJgXqJIzkkpcSHcQgxr6R+532h6VPyAR6UClUJH7hZkkJDRlvhbBjbUSyU9CDYHXspoIUhh5UHwwpi9ZFuKtoysKFkyMhNwpvkPA/2db8bf/OfvvHu8DZ420a9b85dfen9589XP+69/+Rr816/A3z79+p9758uL+ay//nU17R/eu//Rtz4a/2iqf0bJA8crDdfKW3F3zf0N93cC7yVdUbii/l7DrXRXbJAId4OHe+EfhL+joxV+vqKDLXO3fLDlzpq6ifDX+PkMDRZ0NMPDezLacHcn0Ip5CzJYc+eBXM2ptxD4QcClAFvhLqUzI8MZcu7hYMmcGRrdOs9unWczMpxjdwa9pePNfbjEeE3gEntbjtfEXeDRWqKlJAuK1hgeKNoysKDuA/Hmgt5TNKdgDp0lchdo9IBGt8C7wcM5Hz6gZ/fe1YM/WjN4C0cv3cES+zPuP2B3Db2ZP5xTb8a8BfUWDNwTb0ZGL71nr6B7g+En0LvF7j127qGzAO4COrdgcAfdOQFL5s3w4BUYvkTgnz3vKwvw7B48m+OrNR3s4LMleLbAVxvxfKOctRyu2dWaPF9Tb8fgFo+2ZLCjox11t9jZUH/NvZUaLbi3YHDJhhsyTKm34+6OjVLh7pWzlcMVvdpxJxMgoV6hcalhrkGqwV6OMgNzxRIBEgVSCRLh76VfGtJYtmHOlnuJogdD99JLNE40yw3LFc4UKTWvFK8tLwNRBKIwJFVsK0iiaRnQ3LIiVHmgCsOOoSpilcY6CXWmRaZVYk0a2XpimljmRhVKV8ZkhqcBLUJWRiKJyDaASUATwxOrEit3iuwV2RucGJwqkAn/QNFBikTLyupSkzxAuXIydrXj7l7RTNFS01yRvYB7CdYC7SR9Oy0dGKwMTTXOFMgMSAK4U6wI1NuNeqbx4a1zatnWwiKmecB2kieBPrwI/ykWH25++s3fn8QfOvRFz77oRr8pwB+O8vP6o9/0P7r/0cN7cTmJkiioYp1G/BirJpLHkOcBLywvA1WGstC8DGUZyiY09dhUsS7HupqaMjZ5IOuxzgw7BvyoSBPrJtbnadBObGF4E8rTRFcBOQakCmgT29NkfL6O+7FsDGpC0sf6Mg7agDdT039jXF/r7lp3kWpDWVvaBfTtp7sPeMZBrdhjaJ5i20bqdB00AXucmPNYN6E4Xwf9VF1e2MuLqB2r01S1EasNuUSyH5vTNHic2F6pc2A6K06ROlvRG9pZ0irYa9oIUlLYS/I6YL+c6t7Qk8WtgrXEJUfnQDR01LFhydyKg16xlvMnq04S9gIfGSix2yv0GLJaooy6KRw9hfJInUcNnoR39J/lwKkFrjVqLK0kqiVqDcmpf7LibGitUBvIPjKnUJTMrxVpBGu4KLk8WtWEvJW8V/KoeKf1JVRHTSsBGwFK6hfUf9vvnTPSStFz0QpVK1VwclSkVaTmfs6GTUBri2qL2pB1IVsMvpoR92Rogd3asHZscwkyBVPl1yHJBOgC1khUElAS3GrVCFYZkVmRcJgzWEpaB7w0uDakUTjn3lHClqKe0AqTUvGj5ZUgGfJriXrLj1ocrckpaENWGpwrXBC/kahWqNKg1jglTin8Ungpd/fMSbi3Bc8zMjyQ0QoO9tQ9SLg3ZC/RlnlHy1Lm75mfKpYIUUiby3Au7U8E+/gF//ZH9puvvvPt15vvf/7Gft7DP53hF6/d37ben56+9sXl61+cn//5jfyv/x5/fpK/WqL0x/Hd9979IPh+LH8u+IzCucArybcC7zTZSbKlaMfwinkr7q2Zu2bumvgbBjYKroSbUiehfiZIxvGeogUa7aSXaLRhozVztxzuqb/n7lL6c+KsiP+A/RkZLulgwbwlg0s8WnNvLfEM+TMK76m70WAmh3dseIdHd+hqwYZz7s+xM4ODJQd3cPjKfTYH7j10d5LsGVii4Y75W4KWGLz0nr/Czxfc3VC4RujBhXNMZgSsJdlwtGDOHb2as+GCuffEucPOPR3OyfMVHcyRc+eNHjC4I+CV//zGf/bSv1pQvPDdB380R96CgAX1H6g3I94Mu7O3OEIwuif+LXRugXMLnXvk3mPvpT966Y9uoXsLnVvs3GHvle/dIfqVFXxnhq5uwfMFer6GV2sw2iB/w/05GS75YMWer8izlfAWFKyJtyGjLR7syWhP3D1HG+rvubMno1ygPXMS5qUMbri7paMtHa3ZaCucDR9shZtyr2B+wuGO+IkkiX5bjQIOAu0VzAwoDE412gr/wEHC3K109hokim0kOWhYxTwLWR7xzNJEkdKqKtApR7miB4FTjXcSbSlIJcktzWOeRzLTolI817iIeGZFZlUR6DIKDlolWmVGFUaXgWkjVWhWhKaIVRnrPBQbCw4RykNSBSy3LNE4sTQJ2VKBtQA7BnJFMiMza3ec7zA4CJhGIgtYJkFqSBbJjcI74SUCJApXsdwrdBDwIMBOgL3wUwX2ApSG7Ohoy7yDFkWgM8MSQ7YG7QOcW1ZplRpcjXke8MzoUqvEijTQP30v+FH2i2//+vjOv2ye/fsBflaTzyr/N5n6XfuNf03/8ecfHsZBHgf5RB8j006CYqyKa11NZT1Wx0iXoawnpohkYUTJWCFEE5o61HWk2jjoQ/sY2zYUXSROhnUhb0JZa9ka1VrRRbqNdK1ZrWmpSR3pMpDt1LSxbAN6msjzWJ1C0VnRxKKdymYiumvTRqYJZBeJp6k+x7IP2KdT21l+iVQt8TnWl2nQT9XlXd1FvLb86b1JG5s2Updr20XycWofr80p5rVGp0D0Y9PE5vFF+Do2r2NZUKeUqFb0ZPhTJHtLTobWDJ4D0Ul40igBg5LCVvg1G1XUbzV5jPjF0kbiVsmK8ZO2J2FaSk8SniWp8KhlqGeoZf5RwsaQRqKGgpL6vcQd9TsCnkLVKNRYUlpacFhStzaoNqQPZR/wSoDeiIrTSuBKwKOAjaA1Z7XSXaBrjTPsFwQcjSg5aQw5TXQT8Bw7GXFaQ3PqV4IUGvdjeQ5Vb3gn6ZHDowC1RLWEhQK5wl1oa8Vr9baIjB6g22tWcVBIlAi4J85B+on0K+FXzK84qAXphGqYqrUsGWpDs2N4DUeVJoWATSgro3PKGsFbjXPqVgxVhNRc1Jr3sSkkyzBqOWwIqAguGCslTLiTSb8QoBW4wG6jcClAztyC+6UABR9lwt2xUW5QwmHKwQ4N9niQcS+VaC/RnsNckVKzLXKXcPRA/BuG/pHBD2L9zZ98573NP01+tXrv827ypyfnDz346y+//kX/7E/nwe9O/ucX8ocz/n1z/fsufnp4kfx0+sPxN6/xj2P9idVLJbZKJVZvmHtPR3NFVxyvONlxtsYwEayMwp1iB4UT7m+xu6Vow8iK+kt0tVdww9GWkz0nK+Iu8HDL/Qc4WBB3Q/01cHbYXXC44t6eeiv8VvS/dguGM+SuiPcA3RlylwSsEJoj/955dg+e36Lh21jcA3NuiPNARmvqbwSdvZ0PqHuHRivmbaS3ZKMHNLzH7g32bsBgw7w1debIWWG4QXwN8RINd8LZWPdODV6Jq1f0+Q0b3kvvFg8XdDSDz2/85zPkPkB3hv0ZhQvq3qKrG/fq1nHm0J8j984bPvjOA3Reec9mYDCH7hx6M+zegKsZ8WYY/mI0/Pngay/95zfIu/Hdfx4+e+UOXzrDG9+5w95Lz33poq/M4H+7ge/cwqsFeLaA7yzB87l3NQPOA3TmaDjHV3NyNaNXa+FtubfEgy0b7vAwpSBl+MDJjgwTOky4u2GjLQZrBObEXeLRmrlrDlZ4uCWDgwQJcQri7bG/Ie5OwINGe+nt+Ggn4I6DQsNMk4NAGYfJW0mVfqpArvBBsSKUZUgO2k9CnFichSwPVWrVhsM1AYmkZcgTDTJJUskPgU4ikUeisLySqFAgV6BQ5BjqIlQ7STOr6kCVhqeGl5GtAp1rkoc0DUkW0jyQqRXVWB4jVmpUWJIZvBewCPhO070kueKpFIlRe6U2lO45zARYM3/H8Y54pWZVqMqJLmO65aNEo0zjPR42GheKHBTZW7w3MLc0F7TgrJAy1XzP0UHhKhbHWKURzycqDdVe4L1EVazKQJdGJVYkY70eq1ffGf8gexn+z9b5f7Lh/8zcf9/jX6f+byv66+MHnyY/+scP7rTeReb4blxNbB7KxLAiot1Upwpnhh0nqohlFZnGmMYGudKlUU1kcyOb0LQBb2PRRKK1rAlZoVlnzMWq3tDG0DrQTWhLw8tIHye2jFn3rj1fB32oukA1lp3H8hSJzrBTyJuAlpY2oTiPbR+pU6QuU9OF/HFsHifBaSwL7bcxf5wGl+ugGfNjgPux7Ke2jmwfB73hT7HuQ3GOxONYniPZGt5GtrG6kexsxaNlrYSN4RlDjWYXw55Cdla45agW8GRJLb2CwRzjiuGLJa8D2ktYoquO+xeteso7zDrKOmFOUp4k6rj/ZGDHUS/YRbFWwE6Ts6U18eoAnca00f4BPMupWynQhew0lo1htYKNBq0Gp5B2IT2AQSdpa3SmRB2ILmAV91vLWisbSc4BbQzpNDtaXinSWHaaBl1kcgwKhkqBcga6QHShPEemF7LD5NGIztJaw0ahXpOToTlySwQbQo4U5hhmmGSYVIS0mmbYOYBBJWihRS5ohf2LQK2ER0VzylppSkkrAbtAVZKXkhYSpswpFC6kOFlbUVARt1YoZd6Bw8aIRpKjoVUgC8k7LWrDSo5T6OfMa2OaSy8nTqNYyVCCRwc4yJmTUb+gsGJuztxCw2NAcoEPDCcc1AoXDCQElIpVkueUrDz3FXT/QXgffst85xff/uB4c/0/Mvmbxv71U/S3N+5fH/3Pz+/8vnn2eQ//8qi+fFSfdez1Ni5m7OcfTD+Kf/S+/FkIX2k4g/4W4RWBe44yhrYMbqizY/5S4LWiK8W3Wi6pv2HeBsOtQLmBOR/t2ehAUUJZwuCaPl+S4Yr6B00TCVd0+ICu1syfY3fN/R33V/7VxhtuGVlx98CHKzx4QM4Kow3HD3A4h+4DBPfQm6HRPRzdYXeJ/A2GC+jNgH+P/Bs0+gRc3XrvrLG3hHABwRaDe+Le49EcvL3CcpfYfaDOPRs9MH/F8Ry5C+Ksmb8l/oqAB+quubeW/kLBe+osmPuABlvhLag7R8N7OPqFN3hAbzv1hjM6WiJnhp0ldB9c58YbztDoATtz5Nz5gzvv2dIfLIF353t32Ltn3g1yXgHvE3dwM/rqrf/OK3/4i8HzTwZfm4HRAoI717nxrn7uXv1s5H5lBp49+IM7950FvroFX79x/tuD+84aDFbQWZPRkjxb4HeWdLSV3oYN12y0E/6WODvs5MzPGNzh0Q4PVuT5ijtL6C7JcIaer+jgwEYb5m6pl9DRgXop8TMKDwxuiZcwPxMwU2TL/FSAQvi5Alvu7Tjcc7QT+KDoQeBCk0KhSvFS0kz5BwUyS8uYZTFdK7gVNDFqr3hmRBnwIiB1KHIrDoHOIllZXhtRKHJQIFWoMCgPxTE2dSxzS+tQFJrkVhZBkCp2EF4ekTyiRShyzQsjUovLEGfSTxUprDgwfKBoy/3SkGPAE0kPUu4kPWiSG5ZKlCiSKpZyUipWWVGFqjDkwL3M0MKoyoiUe6kAmWJ7RQ+WJIYcJE0Yr0141HqJvSUZbZmTSpyFZq3omrmFloVWiWYr7h+02BiyDOAhFIc4+qfvv/+jN7vx/53Df0u9X2eDX6fO5zX8Y69+dw7K24/+8YO7sc3eG6cTXUztQfBU8WPISouPsayntrk23XV4DEwbB5lVOyNTo3Ojm0lQT0QTqzqwTSi7Ma9D0QX6HIkm4LVWrdZtqI4T01zHVWybse3ei/pr01r2GOne8C5SnRGnQB41awLZBryz/ByboyKnkD9N1NHwKrDn6fjxOjpfy9ML1k9kHwddLOuINBE/XdvLi/Ay1peAX6zoNLtE+hSKNy+CJqSNVSetzgydOK659xixTtNOyS5QPUct80oGK4n7iB8V7hW5hKJRbI9hxXGJRr3ELQUNds+KdYx0FJ0FLpF3BG6H3RN3LwYfqXM25Kxoz0gnaSdxx7zegJw+O4fkFPKCwZzAo6CtRkeDKkUqhjoNz4H/NOatFq3hraW1Yr1SnWQlczuLu4DUCl5C2Ut2Urwz4hTp3rLTRNaWtIK1QvZSlASVjPZKdoz0Al8k7wStJWoNPmpUcdQr2SmVOE7hukdBcg4y4GQY74FXMO/I0JH4naClVAcGK80aRY4C1pru4ShnoDHqKEiFUctFIciBe6nwUw6OmnQCd4x0hDQCFwoWCjdalgynxK01bSRrBS65n+LRUZCDf9VYdtT0KFFJvSMnGYEbONxRv9CilCzHbkqchHmFRgkDiRSJkaXEFYVHRVKFFpL8yMAffBh+tPzh91/vP/rtKfpdE3z5Kfv7m8F/vfnal+f/7T/23p/O6stPv/7vB/X56cPfdh+0d++++vD7H13/MGIfO89eEm8hyEaxtcAbClbAXSFvS/298JfMXxCQ8LeAkKs1GW4kOBi2QM7cH+wE3jF3z6625CrhMMHeATzb4KslHm0F2Cl/y50VHuwE3Cg2p86ajfbC33JnCd01RksJ18rfcHcOh0vobSlYUXcORg+M3in+ifu1O/R8xv01xRsfrAGYY/DA0IyAFfZvnasb5/kCOCvoLeHoAQxnby+vwNUCuzMCZgLekKsZdx8YWjI6h94CDNfMXXDvFrs3yJsjOAfeS3dwg0ZL6m6oe4/emTNnTcGd794Ad8HQDI1mcPiAhjPgzD1/4YEHz38AzpI6Mzr6xL96QO4SunfO8BZ5L7F3g7w74L50nr903rnzr+69wa0zuHEGd95w5g/u/Gc3ztU9GL4kwxsPfmUJ3Ad/9ACH9/jZrf/OvfvOBo4y5CfE2+DBGj1bk6s1vdqJwZYPN9xbK7Dk7l76KR0lZHggox0erMlogQdrNNwSsCajLR/s+GjDvL2AmQQJdw7U2UBnz1DKQMH9QsKEv50nvIPyDsxJ6ShhzoGDgyCpYKXimUSZxpkiKUcH5mYSlJZnlh0MORiWaJVItVfioHliWGlZaWgekDxmuRaF5KVmmSWpFblRpaZVwI9GNoEs3wp6IPPQpFYnihaW1LHKNE0FSTnJLMtCmoW0sCxTtDAikWwv6Jrjg6K54XuBMstTS9IAJwqllu40SjXKJa4CXli+FziTrAx1avRB6b2Sa+5vpZsHrLS8smzPwUGSRItUihzilOFEglR5e+kfDDtIUkjUWFGH6iDJlsHc6MSIXYDTiGdKbKfBT//xm9+u79ibFf9t9/z39Vd/X4I/n8hfn+Af6unr1be+Pdm+GyUTkb+nk6nJI5tamoesGOtDwIuxOk5salRhZT2N0shmoT5GQT0J2uugu47LwNYT00xlFclmHFSx7N+NqsC0cXwMgzoOcs0rq5pxWI9NP9GniLUGNxqXhvWB6QNVW1UZWSn29svcx6oP2VHhQvNUy24c9JHqY32aBKeJat+GP0JWWdzFuo9sH4jHSDwa9mTVYyhbS+uQdWPRWFQz7yJohWHF/Uaik6JnrXorzgrXZFBKWHH/ZFBjSc6cRoBek1rgI8MlgycrzpqcJewYaLjfK3zWpOVeS71eonPIjgpV3OsUbhhuKako6BVpmF8zL0fDk2WlJAVxWwYvVjUCtpbWindKtAqdIlobnAm3NLQOWG1wp/lJ897SLqBHRY6a1AK3xO8p6AR6jGTF/NaSVqGO+h1jHac9pw1nZ80bAWsJaoVqhUvuv5nqWqDE949MHLloJW0YSLGTMLeUJOH/H0vv8STJdaV7cjn72bzNzDx70wSqMiPC1dX6untEZGYVQAU2BaghSmVmKA/pWoTIrCqAYjivaW0t2SAJQaLZ/Rbz580CbXY3Z3d3x853vu93eKFoIYOSob2mBYGNNakm+1FUGVMoXhqeCdRGrLNqr9nRyEaKXOFU4x3HpWZdyDuBjooeJG047qxpjT6EKpeoUKg1rBH4YHEjglagveSdII0UlVSFEJWmtWK15DsCC0EqLRorChZUnHZG5YKUWhZapIbMifcB6v9shN790ei72w++9dvyO3/+7ejPv1Z/+fjsX5o3/3gXfPER+vfXvT8c3U8O+o938d8Xl69mw81PzA/H3//26F1DfsLBC0M3hhWKbgRaMrBVZC3AmripQCsCVhRuNU2ov2bejns76W6FkymwYu4cu3Pqzlg/EcGS+Ws6SNDDDfVzjlqFt9RdUm8j4VoGW+6tiDuBzoSjOQ+WzJ/hwYy5CfU3FKwNXxm+EXzF0RSebyRcS74gwUz4NwzOGZ5RdEvgRskNISsSTJk3VWAqghmFt9ifUHCDvAXqJ6Q/I/0p9W6Rs6D+jATXKJgLfIv7t9iZYG9G8ZSga+ReU38q0ILhazCYYXdB3BvsXFNnyv0FcafUmzA/ocEUe1PsT2kwpcGUoikCC4wWCF73nSkEt9C9Dvo3xH2BvA/9/nPkTQCYITBB3gS6M+RPgHvjubeBP0foNvCuvcF14F1D73lwfu2f3yLnBRlMIPraHDoT4t5SZ0J6C+IkyEmCwRb6WzhYg96auGvmLnl/yfpr7q2Fv9TBVLgrCTbMTbm75W5C+iseJNTfcDfjZI29DXe2Ci2wn5Bgw2CqQKrRWsCNwIWEpYaZArlCJQe5hhsDMglrCUsFMoUKRWslay1LQ4uIp4ZtBS4NrS2rLM9DVUaqjk0zjLvxuL0Y5pHMQ9bGorSsGcl2zGvDaiPqkFdDWYQ6U6ax4hipNrZbw3aRXFu+VnwtSBmLPOT1UJeh2AhcharUog5FHYo20o3VlaG5IoXluWWZVVlo15LNoLPVwc7inaWpobuQrw3a6iDTONWkiFhmSKZlGqqVxtuQbS1LZJANaX2l6ljUWmSS7BRdKzyjXsZpHak8ZKnFWw2rocwl6ayuNM0NaUa6DEVh5VrRbSzyS7OK+C5Wk1D94mfvfOe0UL8/Pvzjyfvs5eCzw/nne/rnV48+/eidQ/LzH7y9fnuYX5nyrai6iqvLsLywxYUtL211FddXw/bxRTUKq8jePb7avzVqxraI5OHRsBuHqRXHb150V2EzskVstpbVF7Z7NG4eXW6kqLQ6xKYb6v043o/scaQOEWsNPsS8Hsr9UJ8idT+O7i/GjeIvR+ExNl2sDiPZhryJVXcR3l1E9yN9NwoPw2Gt6KsL+3IU3o/s/dgcY3kIZSPwydA7TV+H8lWsjhHfD8Xdhbwf4Za5r0N9NLLTtKR+J/DRsIMhrUZ77rfEvxOwCR4eFKwFOIXsINGeB3eG77XYa76XaM+DTuFTRE4hrai/F6DjwSkWh0i2Eh0YOgl6UvpoZI6cVsKj5a0mBQV7Kw+x2SqvHfFTpO8NPxm+V2yvaKfJaWzamJfaLxTMQ5aFrItNY9QhNgWHhUB3Y1NL1EhwH4uSencjeReyoyYHgTriNRTeG/E6UgdBT5adItYYVIV0P1StpceI7TVtBKwlLAXLGT9a0zKQBv1SkMbqXONCBwXHjWIpBZkguYaF5ZUVtaEZ80oZdCOxj3QlUK1pbWVpyIYHaxLUVtxfmIPlrWaZALkBdcQyBUsNShnkEjaaNhI1EhwMO2rRSdJpVAvUKNqGoo1lIVAtSKv4MTS5wIWhleWlYjuBVxJdY++p8J59J/zJe9/5fn79vb/r3v70Y/XX34D//PXDL16S//ht8MX9//jH1P/8VfTlb97+8lej39VxN/nu8v1v/fjxTx6rDyR8LvCK4RUHUx6sFN9KtpNsp+V10Fswb8G9JXMTOpjh3gL3tyJYgPMNc7bSX3JnQZ05dRbUmXEnMf42hCsFFtRbUW9D+mvurxnIBEy5v2bOWgYbiaagt2bBksG5xDPiJ8xfCjCn3hSer5mTKPwcg1sA15ysZbBgQcLZBHtz4Sw5vkUgkWRC3VvY2wi0FcGMOzPlJSq4gf0J8eYM3hJ/hp2N8ma0t5R4Sf21cOd0MEXuDPkJBXMSzLA7w86Me9fSecYGz5E3RcFKBHM2mKDzJfMW1J/jYAb9GYUzgebUn1Bvxtw596cc3FJ0C8AMgRn25xjMGJrg/yqf+/0nfv8JHEwQuHYGN+75BJzfBoMbf3Dt96698xfe2bV3NvP71+5gAoJJ4F77/efAvQ76Uxh8bcZ6Ez6YcHdBBis0WARnCeonyNmi/jo4T5CzYM5CeHPir4mfcndr3KUBW03XHK6Iu+begjtLGWwU3oggZd6OemsWrDhakmDDUKZFqsRakI2hG4k2ws9CVIS4lLAUOBc402QnaSrITqLc0krhUrDamjoUVSRzzUvDu6GpQ5EZWsS6jkQbqzJUTWyLUGw5qDRsQ3q4CMtQ1CFpLC4MKkJSRTzTvLSmDkVrVWnV1tI0FhtD8lBmkhQGbFSwtWxr2caQ+kLXI51pkRvexLrQrNQol6DSuDGkDlkzjjdariVaC2+j8NbqrVErzraaZBHJhzJhMNOoGtJtSBca72KeRSxTJJUkNXgT4q2hmRKZYhuJNhpuDMwMzRQrrc6UXAtYWFZoXhmVCrQzqBjxKiapCDJNyqHZRXod621kdlH44mr40+c/evR3hf/5q+DLX735h/ZvPqm+/m/V4JM6/uT4uHjxAdRVbgAAIABJREFU4+9cbR6Nq7fG3dvD7q1hcWG6b467x3H7aNy99ah9fNFexF0UHoZRc2HbC3l6HDVjkylSj03zKC6Huh1FVWSr0Naxba/GL5D3/oO/ySk+hKYd6W6kD7E6ROo0NI2mjaXNlerG/GUsXw7tKTR7LV8Oh63WpRZtLFtLj2N1dxkdQ3sX69NQnEbmPo5fxtHrUXg0+i7Wry/M67E6hez1UL+K5KtY3YXiFPOXF+o4Ii+H/FUk7gzvBGolqQQsRXCMSMWDXIKjZk3glXBQs0GO+w0Dd4bdGbpXsBWgE+SkRUdAJ0hpaBezVpGWs4PmB0WOVuyNOBraEr9msLXqYGXDg0YEe8MzCSpFTpHZh6K1pNO84XSvyEHioyJ7hQ4RO17oLuSniB8jdryUpUV7S/eKvoztXaxz4h1C1iq0l+QoyV7gg6J3Gt8pdqfEUfNaopNlR43vLD8YcoxYrVClaa5YN9S1xV1IDhGrFW1CfRzHbaRbSfcSb6lXCFxZehjzFAet5o2VG+wU2ilDlFq00zBTqDS4Hat9ZEuJU4ErK0uJSwlyGeyYV0pYK5pxnktdKpbSfiVBxYOau43CpcKdIQfBDlrlOGgN6SKxt7wRsFag0fhgyMHQVrKTtV2odgItMbghwfOR+Onfjn76/Hs/2D175382jz99ffHX/+l99vH/+Ye7wf/6f/uf3b/5+2rwr6369JfhPx+/9bvqW3c3b11/54c/ePSupU8NX4es0GTH8U7K0sgl89fUX2N/Q4MdB5Xmawrm2EsYWDP41D27Qe6KBK1mpUAJ8Taa7KyYQn/i97ccLpmbcG8nUTVSiQAJAwl2FtSbUWfB3J0I1sLdaLhWZCnQHHtlrNeSTpEzp+6KB7nAa3Se0v6KehMCEgrXAm8Em2IwF/CGOxPmLQm6xs5C4QV3Z8RdUFgYshReIr21CpbMWeLBEnsLEkwInBJ3TgYJhkvgJdidYf/W9248dwbAktKEwyXzlyK4kcGtQBOCXgSDORkshHdLvTn3ZzS4QeAWgTkFN8SfczQV6IZ5U+FPuX8N3BfAn1B/wgY3ZHBD/FvoT4Pg1nOm0J0hbwIGt9i/RsELf/DMe/MmGHzYP3/qD14A54Xff+q88QK8+Qz2nvn9G69/Hbgfeu6N03/uDL42Qedz0Zvx8zkZLOFggfoT2JvD/sJ/M/EfJLC3YP2E+WscbLC75oNE9NchXFmUCHdFnQ0HS+EvpbvRYEW9DfFSESypk4hgKWEm4VrSBIE1hzuFUolSjbeG5CaoFEw1WzOUC5oJtmMklzS3JJM4E7w0qgxFrmUuZKlVZXilaG1FHsrKqirkpdWV4rVAuYCFCgqF9pEpQ9mMeBfRWpNSsyKkZSiaUNVWZoaXI9tcmMygVMPckiJEeYiykG5DsbViq+k2IluDc6Oz0OSxLENaGZxJUBhcaFxqthUks2KrSGp4FuqtFWkoMyUKI3aarhVLKFnzIAtJOTKrkO9i08TRVvKVYpmVxVBlEVuwYMaCzJLM0MzKDcO5YrXltWWphIX5qs/hTAWlRWVICks23M0NaeIoVaIIdW5kGqrVRfiLkP909f5bn72Ef37tfvnx1//Y/fd/SR983uG/vLL/3F0s3nvyjUe7x6Py8WgzCqu3LndXcXs12j+OiwtTjONmNNyPhvs4bEamidXxUbx/FHUXur0Ii1hklu4vojI0hVFdpOuIP3ffuB68WXGyN7qych+L01DvY/NqPLwLVRuy45U5Xqij5QcjTpF8eRHeXcSnkWlCWlnSWPbqcvhVNvDuImyH4vg4uh+bg2YvQ31n5NHyU8juh3wf0X0kDrFqDG9D1oWksyTnXsX9k6WtQHuJj5YW1M3ZoDGg1SiTfm2Cu0i0mnUKV7S/586eewcFKwkOIX9p+J56RwkOhmzRoJR+I8lRq1bgg2WNxBUHpfD3ITtE8qu3N+Jg5EHzSuBO04OmR0MPihwV3QtyZ9nrkT1+1ZMsaSNWa3oMxTGkLyN5CvnRsKMgr2Lzeqxr5ncKtiq4D+VdqI6GnyR/qcVHoXgZ8r0ke8vuxuIY07uQHY1oNWsjcX8Z1Vp0sW2HuollN7SFUvvQvroYHkN10mJvaKrAVqJSkbshzzHIUHAaqkp7uXIyCSvFC4WaiFYGN5rkDFYSNwo3ElcMlBxsYD/nsDKsVGxHUKfsQduawZJ6pQgK4bcC1BLWklaUNAJnzKstagzecT8jXin8g5ElpTsO18ib+85T6vwi9J79rf3Rzfe/d1p881+Ojz5/dfHvv/U+//jhH0/un14NPvuo99kr79OX9o+vLv5xP365eGv79FsffOdn37I/M4PnCi0ESzVLFdwwN9NoJ0nK8IaDBcMrSbcc7vCgEsGO+zsONhSvOU+YPyP+kqEl8tcEbChKMJgRf8b8tSAbQjcMbhjYUphgkEg4537C/Y0gSw5XCq0UWguyMXityYLRjSZLAZYM7DheMjAn7paDLYFrBlbM2/BgLeFKgI3ACadLQVYK7gxKmL9g7pQNpsyZ4cGaoSUha0lnPJhgN5W0kHSJ/CWBcwzmHCcST4k3xf4SBAnwVwytBEowWFGwZnAp0IyBGQ0mFE4YnDBwi5yb4GxK/QmHUw4m1H8a9J4FvRVybwLnhoBbFlxj9xb7MxxMAue559xCf4L9a+x/6PZeeL0ZcG+AewODCfJv0eAF7D8Dg+eg/8I7m/j9527/g/75k/75BIJnXv9pcPYc9p55Zzee88Jz3h+cvz84fxI4X3vin93Q/pT2F8SfIWcanM/A+RSdT+FZAnsb6q65sySDLfG2uLdh50vRm/PzGTtb8LOd8pfMX0t/Lb2d8FfQyZi/IoMZOZ8Jb21JKkFC4QR6GwlS5afCWys8V3hrgyqmqUSFRBkLcg4zAXMFcukXEueSbQTeSpJrnnKaKpJKlCmca5oZVmlZa1ZpVSpWKVxEKrW40qyRPNW4vqR1jFMG6lCVQ10PdWVFbXhheT7U5VCVES9iXsZyLfw0xMWQZxErQ9FEMotpGdFMka0iqSFlREtDMgmbkdgZtBMwVaQemlTyTPHMqK3kuZX7UVhakVueWpkZlWq002ir2Tbku1CXYbiRPBE4j1QRq9zS1JC1RpkhqcK5EbnVW0l3CqcalSEuQpqFfKtpY3mlSKZxFpIqooWmW052huQRb2JZxbK6itbj6KfvXHxzf6M+OQV//aX/5even49f/3z/xp+P+IuX7/z+1Y/WT59/563dN9/ePrqqHz9OQ7sLdXUZNldxfTmuLkf1OGrHtrsw7cjsHw3bqyiP5NbyemzLkDYhrWJZxLIbyzJEdUwOsTgNdRvK3PB9JI+xOV5Gh0gfhqq7UPuxOo7VcSiOkXg5Du8uh68eX7x6PDxdqLsrc/8oPozC/dAeL+P9WHVjdXwrbEPSaHwIxdHyRuFGwjvL94YVEpUKFwocxuI0lqdYlgKcQnoKaafwnWYV9VM8qCQouN9QrxBuF6LGkMbygsOcuhnuHQy8j2ijQGdYx/FLQ+8srJh7COkxIpX0Oo1y5HaadJo1khxDfozly4uwkChjXqPw3vBOkvvIdJLWDOwNz6ifi6A2uFW4UbRTpMH+q0gcLK8lLyiouFdzmCuwj/he4EaiUywPIduHbD9kjXI6C/chb5U4aHkXiqMmB0k7QU6hvB/ZWuBTxDtLThfm7sIeQnk3jg4XUTOyXaz3VjSKH60+GnOUsmKksaoM9WGkd2yQs6ASqBbwEKJGB4VE+6FuFToaVHKv5F7OvFKgg+VdyHIBa8lSGCx9t41NYVjGYSVIq2jJ/cqCMiR1yEuOasVLJXNFW8tOMc+Yt9PBVqPWqMaYVIrnnP4UnP0oDt794egHyx9//5frd/70Kv7sI/Cn4+Dz48M/nfqfftT7yy97n750//hSf/bx6HfF1d307d3Pv/PeN37+yF5Hcm5JbmAmQGdVZcVWgSVzNjrYKpBKsuFkipyN4lPoZYZ+ZbpZsSCVaOafz7GTWp5qthNogb0p92ccTTGcEzBDzpIFW0Vn2FlzuCRwLelcoCn1FsTdCDRnwYSDCQUrzmYUzjhKBF8yspZ0RcEWB/PASai3lXCBg62kKxqsmb/mYMmCFfNXHGaKbFiwYjDVdCmCRPgL5s7R+Zr7c+S9CPwpRwuOlghuGFxzNEXedTCYYG8uggl1ZwwsGVhgd8WCrYJrAbYaroR7Dc+eg/6UgJUmt2RwjQe32J3iQULdJQ/mBEyhO4GDhPgzr3frnt/65wviTFB/QcE0CGZBcON7T93+M3/wAvjPkf806L0I+i8C56k7eO6f36Kz5/7fPPfeeDZ48Gzw4Nng4TPn/IXXu/UHN/7gmdP7oHf21D1/5pw/G5w/dfrPfOf9/tmH/fOvPUUPr+l5otyEDW7g2Rz1VnQwF4MZH8xwLyGDBenN8fmKDja0v2Pnc3p+y/oL6WwM3Gq0Fn7C3SV1tiLYCZAyd8edlXAT5acKbYS3ojDhKDO40EFh/NSwlWaphakONiLIDNzIIDNwo/xE9DbKyTTKtNhIuuJwTf1cwsygzNA8ZLkhpWG14gWHuWC5YblGu0htI14Z3iqZGbo1fh7CTKHCisyqKtZf7cOriNVD0V7YZhyWsclDVcYqD8lG+lXE9iGvLStjXoe0NCTXsAxZPVRlLKtIZIasJcwMyQ1rIr2Pw7UAiYRLxddGlKEoLC1CnhmeKZ4bmIU4j2Uasp2haSjXEq8VWlu6sTiN2NagtYJFJHLDcs1yyzcSrwVIQ5pavBZBHsoyDmstS8UyQ8oL3gx5LmEZsmLIy0tdXOpNzDYjvYzUzVX0k/e++81f79ind+6XL//vP7XOX145/+vj/qcH9ae7t/+p+9aTH77/aJy//ah4FBcXYfuNq3IcHR5f1pfj9MLmF7Z7FNdDWcVi/yiursI0lOXlsBjqHfPvL+3+Mq5HcRnrZmSakBU8qBSpI1GG8hDbu3HUXZgqZOWQtY9Md2n2I7UfidNI70OVcVIZdRrZ+wt7urCHSJ1C/XIYvrqIjkNxd6kPY9WG5BiK10N7Urgh/kGRlsMK+XvNaoX2Eeli2mhScXwI2X3MXw5FxYNOok7iioNK4oqDGg1a4XeaVAweDCtpUOCgEqCWQStBxf1KOJ30X4fyIFmOUSPYyapTJEoZNBw2HO212Gu5V2JvaKNQZ1lBva+S3veh6CRrBTmGogtVqUkbs1yD1tLmK/Yw91sJjpZ3WhYUNBI0Gi/poDZoL1EhQBeJ0/ArpDxrrbeP0GlkCs0rzY5DdTDsqFlFg5Kgg1b7UNyN2Cmmd0PRGdoo3Fh6ugzboT7G8j5kp1AWDB1DnUKn1rgNeW3EfqzKEHTxV1As9NUhv86wTIJagIPGBXNaFTQKpsTPaFAYWhhWKX60ttaqCL/CDdAEODsCUwGqoUmNrENZaF5oVcXR1ooq0rnAucD7YbRTZEb9pwp8b4jeffK994oXP/td/fgPL+N//zX+j9+c/+WXX//k7uEX9+A/Pw6++Bh99pH+4/3VP7bDV8nbuw++/+7jn1/K6xivxzyPVMbohqO1xLkWpRQFo5UgJQ8y7uUC1IqvKbkJzjPDdjxYMzeh3oL4CQ02HG6Zt8KDFUcLFtyi8wV1F6g3Qc4N9JYEzAN3Avov4PmEOAvqL4i/oGiG/SlyNwJN4eCGuDONpxQkjE4wnJJgxfGa0wWBSwq3DC2RtyBOwtyNglsON9hfQWcOvBWDczxIiLNCgxVw1gymmq54sOLBHDtLOthpkDBnypw5c1bMXWJnCnoL4q04nFN/wYI596bUmVJvyuCcwASCFUYLGtyS/kK4U9y/9vtTFCQczJgzpc7akDlz53iQEG9CvAmDz0H/Oji7BudT3J+R/gSdvfDeSEiwwWQZgFvfvcX+C+RdB/419F7Q4DkOnvr9F777zBncBoNJcH7rPbjxHj73zp76vSfOw+fOgxv3/No9e+GdX3vuE6f/1Ok/d/s/f/jwqeu88N1nvfOv3cL+Ney9gA9vwZs3wZtT3p+JwYz35/zhnD6YorMJPp/zwZwNlnywxGdL1l8qZysHucE7hTfSX0p/IdyF8BIFdtLNhLPh3pZ5KfHW0t1JshWosbQxKJVBqmgi8Fp4qYYriRMBNwYVlmQCbqmXSn8nwYbTndaplmvqFxJkgqSC5pak0m81qxTf8mBneGZpZclGk62GVSRqrXOr81DklhSaFJrlhqaK7BQqLMkVaEJcaJwZUYY6N6IemzykK+pVhh6MqDTfSFRokklQabQfmXIYbq0srCqM2hlRDk1uRa7IPuSZDrYabDVNrdwKtFMgMyg3LBd4Q3vlkBZDlYV0Z+DKwq0GmYJbCXNDMoU3LEgE2IUqMyqVpNAoM3Bn4EaDTcg2iqSSFZLvOMg0zEOYxyjVQaZBbtBWoZ0V6cgmlq/jMDF6M4qnb1+8++zdH/zryfv0cPbFvfP5q/6f788/ad7814x8enj8D91bH3z/2WU8taJ5563icZxFqozt4RtXu1BnQ1uMbDXU+0vdPTLtVdhchu3jcapZKWkb2zIyzSjMLP/qjl4XycrwOlRNZDprjuOwuwqPj+zhkdk/DttLe7oaHsfhPtSdFsfY3I+GL4fRKdJ3Q3sM5SlUp1DfjcwxYh9dhsdItop2mu8VOUjQ0eDVyB5DfifJS0U7iTrL2pBWEp9C3SrUKdhpWAlQimAf0r2hR8tbRQ4cvB6JgxWdFnvLWo2W3llGnUb6tQhKAfcW77l/IPAoaCNQI2hDcWtoqUDH4UHzkzV7pfdKHjSuSW/PggNjHUWvLO84KGnwaqQ7QzorW806jV5diFaiWtDO8s7gl5F4NVKNJp3lOfdLSWpNj1q0lBxHtov53tBG4IKCw1CdYt0q2oWiNrg1uFGoFn6tg4NlDUd7i/ch2Wv8eqj2hlQKViE5jHWjWavoIeR7y2tF94ZVIjiORRvSRvJKk9yCLlad5o38L5Gt07TiQRvxXKG9JQ0JWk4qQQ6WF4qWireG38WqsnRrcGbpVsDc8nIkltxJrSqjMBOwingVqcLonVF1PNoqNWPwNuLPvhn+7P1vfzd78s7/k771x9fsszvx5a/A568GX9z/t38tgi9/Rf7yK/DF6+gvv3r0j903Xi6+Nfnh93548dO3+Hs6mPJgx1GuSROJOlSp4pmgO0mWDCTY3ZCgZKSRpJRox0BKSUbBlrs7HqTM3dBewtylRBsBZrC/oagQYg6dOXi4wv2dhDP/zRXpramzxX6CwFqzW+I9dXsrDlIFlyRYIGeO+kvuLxm6Yf5cwkyzJSUJxXPsT/3zBewnzFtKvJR0ycCM9CfkPFVgCZ019lbIW1O8ZDjhwYz01xysSLDC7op6M9RbEGfNgzV156g3Rf0595bM2VEnZ36CvYT4c+htBEmonzBnTvpT1J8Sd4G9JHDmvjsncEKDhYAJATPgTaC7IGBO/ISBKXEm3L+G3hQFU+ze4GBKgwk8vwFnM3SekMEMO9fB+QQ4SwRW0EugOyfeNXBmAEw85wX0nlH4HDjPg/4Tt3cTeLe+M/HPbtHZE3j+gX/21O89dc5euOfXXv+Z+/CZ++D9wfkTz3nme8998MR1PnT7LzznaxPQn8D+tfdwGgwWyJtxd8J7U/Jghr8+ow8npDcj/QX3EuJN4PkEvrnmbqZBIf1MeCvuLoW7EYMV7S+4v5D+TLgrCTKOMuxn1N+pYCODVOBc4VzjXJFU0o3EC+LMqbtkwUaQjUCZCAqBak0KHay4u5Rka0xmdC5xzv2UgypURcg23C0VKgTOBMq+UoEE3im6VrAyquJySdHG0J3BO4XroSwjkStSWVFYmhvQxKyKRBHp3KoykplBpcVNJOtQ1YZXVlShrowsDaxCWmpWarkVrLa2CnU9NDsrFgI1llXay7VfW5bHsjSkkiAzXmGDUuMFdtccZJKvBCwiXBi4M3inQSaDUqFKopyjUsut4KkVO022Cu4M/grYvjVwF7HU0NLQHYNfJdjzGGcxXil/Z2AZ052FW82+cojtrEmtTY3ejuMn37j4/uQnb/9jI/7y6uEn9dmnrffZPfrsJf6PV/F//Orqt9k3f/zOB8Oo/O43sqtROgyroS0vw2oc18OwHun92B6Gqh2KLCRlJMtQtSO7v4yySFZWdLGsRqIdi+NYvRyH96Ooi0xjZW3EfhwersL7S72PxPHSdpemvTB1qE6xPoXqEOu7obmL5WmkjkNzikWn8V6zvZZ7q06h2ht6PzalRIeQd4ZUCjUh6yKyt7AR7l3E7of6GMpakpqjEvUb7pbC3cesU+B1JA4ctgoeLG0kajg8RaoNeWtJF9Id93IZ1DxoGWgF7AypGGgZ7ji6s7ThIMduo+DBoD0L9gp3irWCHRXruH9U/r2GB0EPmt0rUhO3ZuAukjvolBIdNGlkUIvgZOmroT0a2UnSaXqwojOs0jhTqIlUF8ljpA9WlQInwVktyMnKRuBK8buhaSXqFGwNLvmgoOeNArWBraV7QV4O9euxPWpa86DTuItJO6ZtzA+xPVjZKtyFvDass7JTfG9lF+omtIWVRSwP47CgsOSoM6ySqJGoFn4X0pT6tcR31raclYzmnJecFYrWhpQC5AbsDEg1KjXPFS5DkodwpYN6GBaG15quCJwycq3xexb/7JH96Qd/+27z/Bf/1EW/P7h/uBNf/vqNfzv+b79b/l+/L+Ene/TJEX/+evjZL4d/3zw6Ld6Z/+yd74Y/jNAHCl0LtA1latgSe2vmrUVQhHIreCploUSpSS5QxuGWurkGqSKFlVtB1thPsVcKv1Bgyd218DcCLUmwE8GKOjuGUs43LMiY06oglcGCuws6SJW/ooM56G0FWIlgQb2NAOv/EpecBfGmyJkJ8oKCuQgSMlgyL+H+DA8WaJAQd44HM+IkHCygM0f9KR5MUH+FnVKgBXTXgm2l2EqwYE5C/DX3dgLsKJyDwRQ6S4Fvg7Mb7+E1cmfUX2J3CQbzYDABzgT2pthZCroUMBHBjDkL6kzhw9vgwQIPdhwmGEwpnHKw4jChYEK8W+JOsbsgXkKcCfZvGUoIWiB/Qr0pGUzh2cR/MHfP5m5vBrwJ8CfIm8DeAvTngTMnzi14OPP78yCYgGBK0JTiJUPXQe8aD25g/8ngjQ/9B8/p4Kl//sLr32L/eeC8AP41DJ65vfcGDz50+08c76kP3/edJ8B56va/dosezsj5lPRuYG+GvSnuT/HZFDyYwYczenbLzubsfC3cDfUS7CbE3UqwZM6aOls2WHNnyvs3+Otr0l9Rd8WctfBXwl+LYE2DVKGdCLbMW1G05nAjg60IUgF3zNtwf8ncrfA3Aiy5txKDlQpWMthJL5eg0GQryE7xKlS5whsZ5KEoQ1ZaUkesFLCQINcoE6RQMg/lUuFCq1qrlcBLjbcaZZYWIdsqmFtWD01mWBGTIvrKR6s2gtWxrUNWaNDErIlkoWlpaB3JOtK5JkXIqkgUmmaK15FJNdsauo34JubtUBYWbVWQaVIMVTtkrcFFjJshySVaCVyEpjYm0yTXYMv8LBS7iO40yESwoW5qcBaqTKutJmlI0pCuQ5ZGYmdwFtIFG6QmaMZsZ1BqWGb5RuLUyq1hqaF5yLKY7WKeGlFFYRaFWWiq2GRDm1zE731r/PPy2bf+7RB80vY+PZx9euf/5aP/8Xn58PPOfvnLt36VvfveD24exburi93lsHlrVF9FzThqx7aM2P7CHEf2dBXdf2PcXUR1bMpY7d8atldRNw6bSBcxby/kfijuRvbVo8vjxfDuKn711rCKRGXwLx/Z+5E6XujjlcktPl5G9yN7tHIf6SbiTUS7MW+H/C7mewX2Gt+FuhG8Yuhoyf2Id5YcQtEovI/o3Uh1hjYKFtRtJd4bdrCiErhksOWgYIM2BFUISu4eJdpz2Cp4srQWoKXgIHElUWtoKVAq4Eah/VAeBDpR/yBArXCn6cGygyG1hLWmdxd2b2nNg1rCRuFO4aPCewEPAt5pfArJPiIngw8GHUNyF/Gag73BxwjtLawV6BQ4Wnqw/G5k6pDXmnaKNpqWgu1jW0e8jXmlUWNwa2ktSWdYLVAj2SmSFfdL5u9DuVdgr4KDZYehLBQ6SHYQtBCokKjSuLG0sSiXXm1pa1StaGtQo3Fj6F0cHrQ+WXWITBfbdhiVsakieRyq1rKcw1KgUoLcwlyAFPolhnutWkVqhVNBcsE2AheWZgJsiZMquNUk16KLzIahImKZJWUUbsZ2MlY/Ufzq7eE7659/+376zj8chp98TD99pf7jN+6Xr3uf3oEvX7p/ftX/7CPx6a/e+stv499V3/h4+aP0Fz/68dX7j/RzhROKd0rsDMmkyIXccVwYtuXBBvm55DspCilrLRvNUgJLQSuFC+nvRLCiYCNoqkiC+xvubISzsWAl0ZqhBHtrHmxxUAq+Y2Qr0YY7S/Bg7r+xou5WgK3019JbkN4WO5ugNwUPZ9y5pb0pHqwlSIifIH+B4RTDtSZL7iR0sOL+HDsL4iYULBmYY3fF8JriBIOEBkvuT7wHG+ysSbBmeCf4mvgrHqwkXosgQf4KgFyyWzh4BvuJ8BLq3GBnRYNconnQn4DBAnsL0l8Kb87AgnkT6syZu+XeEvYT7CbUm+P+JOhNiTeh/pz4a0nnHNyg/q1/NkfOAru3wJ0Sb03hnKBrPLgmvSkeTILzWdCf+IMP+w+f9B9OwCBh/g0c3EL/Fg5u4fkL92wKBgvizZBziwa3yJ9CMAXuDPnv9R6+758/I841cq8D9wb5z3HwHvI+gP77g/773tkH7tn7vd4veoP3ffdD4H4YOF+borNb9GBCz25Zf8KcW3i+QP0kGMzBwxl7MJdnS9Ff8v4K95fY2wq6QO6CDVbMyZW3of3n4I0n+I0lHazJYMH6K+4upDvVbmLAWoMlGWzgYE3hinpLNpjT863wd9zfSj+3JNNwo/ylcpdfLP5FAAAgAElEQVTK3Sqw5cFWeJmGmfC23N1osjNiK/BOoVSjXMHSkK2AlQSF8FLlbTXJrSqtLpQotCg13VqaRjK1NFO4CVkR4ipimSS5YnUkq5jlEUuNyI0+jIal4blCdYgLjXKFy4hWQ15EohqaIhSZ5ZlhpZVlyHeGbkOxHfNiLItYZKHYaLQLSRXLbigLy7YG5wqnHBehqiNVKloqtDUoMSQbqkyTXKFUgA33EumvLM0juVYoi1gRqTw2G8tSy0srVgyklpZDmUcys7SIeBHqXIepkkUos1DsNG0uwywWS4HTyGaxXYdiHYvNyCSPhj//9vCbm59efXIgf/1o8OVHzucv+1903l9ffv2LO/HXX119tHr33W8ux8PyYlg8HpaPh81VXMYyt6y7DPdXw/Yi3F9F3cWwHJpsJIsLlYWiCE0equ5CH8aqNrSLVB2ZZhgdL6Ljo/B0ZbqQ3UXiGPLGksNYni7NYWxriQ+Gd6EoIl4PRRuzLqQnK18OzVGLg7adkntJDhIeLGw0ajQ9xeIU087AgvQb6R5D3CjUWbGPZC7gcST3Ia81KKVbSKcJcatJp8hBkVajVHg5dWuJSo46xSqJC00yAVtD9ipo6KBhoGSg03hvca3A3YVuItlaWUlcKFhI0Gh4tLgSbsWClqEDR3uNu5BVBB6UvI/0XvNW8U7RknuHiOwtqWVQMq+WsA5pO1RdyI6hOBhZElpy2oai1vg0ZI0Cx0iVCjeGtppVlOwN30f8MJStVV+Zeg+GHUc6l7gl4CRxo1nBcCd5q2hrcM68nMKCodrwxshOioaLVqpWyr3mjaaV5qXmuaYbAZohLyTMOGwsLxQqBMoFSRnJOK8UqxWsNawsKUO1MTy3IlVkp9lSkG1s8tBUYTTjfDUyTw198nj8o3ff/s78p999tYv+6aS/+I39//6n/+Wr8y9e/+//XP+3f8j+j79bkT/dsz99bP708aN/e8mPk7ezD77zg8u/1eDnyp8qutNypfjWqo3EuYF1rNYEZRJlAuYMl4xtEdgJtKZ+xmElcMFRzmkpcE6cjHs7iTYcJwQsZbDRaIacrSKZ4SvizWFvyfySi0bqLUUL4izZYAEfroIHKXVTCXcaJHwwxedL4q6gs8S9FR8suXsLzhfE2XKwwt6SgCmGL7D7BLyZUOe/7FXUn5JeIpwZ7s2RsxZ0yVBC/Q33EjyYgt4M9OeBs+NkRdGCBV+xCBMMbpz+kgZrCW+Flyh/J/0FHmwp2FFvAfoJ9lIBN8zbqmDFvRVzF8yd4sGaegnwEuTPcX+CexN0PoHnc+wtCbwF7pz6CfFunLMEBwkN5thdoMEMurcwuCX+DXZfAOcaelPkTpH7xDv/cHB27Zwl1J8KMBdoLtBz6DwHzm3g3AaDCXSvvd5P+g8+BN4EBk+8wXvO4AO3/yQY3FLwDPof+IPnwL0GzovA+cAbfBD0ngTnH7pn7w/6HzjuL5z++0H/a3MwmMLeBJ5N8eAFcm5gfwb6CXYTdL4gbyTifMm8Geot0PmKgYShJfYT6i6Jk2Jn6b4xhw820l/j/pq6Sw5mwp8Kd86dRA4S0V/S/pY5a+KsUG9D+wkfLIW75N5O452iGwmWwlkpd6tBLmHK/J0Ea+4mdLDUYBPTrYaFhBkLMuUVxk+lv8BOpWDB/Uz6ecg3iufGZJwXAuUSbDRKpSit7qxuJa0MKQxOJd4qPmc4C2UR6zzSlZW1UTtGaiP3sdrHOpO0iFg5EpuQto/jwspcikKpLtKVwbmlu9isRyKzJBHBRrGlwsuIlJY1kcgjkVqRC1ZIWmjSRLSKWRnynWb5UFcjWVtSalJGqgjZUsKlgjsD1tLbGbShoNaijFVm2Qp7maR5JHeRTCOdx6qK5VdfLQTPFS9CkSlax6YcmiwS9YUpIpUOzXZsdiOzHkWTq/jHfzv6/vH28V8/PvvL0fnzS/yfH3t//fhvPjv0v3wlPr9/ez95/3tvFY+vsos4ezRcX4bZpW0voizU9eWwGUf10FTDqBjZ5i2bxbQwsouHh7E9Xsg6JIXEp2FUhbYMdaF4bfhpqF5dRodQ7zVvDKstOw713dgeY3Efq2OsqoiVmu2V+Cg0J8XvQnUf6ZMxnWKdREdLjhE/xKIxpNa4DlmpQau8Wrm18veRqI2oDSsNLgxqQ1rJIEP9EruNxo1hjWIp8PZW7IRXiqDRPBOwkqDT6DQUjYIHC2vpVNy7t+og6F6CTgWthoeQ70P+1bSxj1it0SGie4ty6XdWHq1sOTga1mp2YLTj7CR5LWmuWWnYMZIHLTolGisrzVKOdwoWGu0NaRhsFcsZaDWtJa45urPiKFnNURPSNuIHq46RLRk+hOo0slVkSkk7Re6G8n4cZhS2GLTUPRq+Z+zAaS1JY8neis6q40hVhrVan5Q6GX2IbGvUKdaVQrXlVSS7oSosXjOni1mlcKlIpXDDUCt5ZVQZ2kySXAaVxpWRpbX5ON5KljJShDpXqgjN1LJnEf3+EP/wx5ffnX7/nd+k3/79y6t//y3866/9f/81+PNH9Iv73iet+8c7/9N7+Yej/rvs239/eHRKLmY//uGPv/HuN+x7YzHjaCfoTstMsx2FCYM7LVJFtibYhWwrWBWKJfJTSipOK45y7m/4YMfdjHopC7aMlIKVNNggZ0dBymBK/QSerbCTC7xFXibQjrlb2l/A8zUMNgisWbCSIOFegnopdjbYmyEnEd6CO0vm3HgPVriXiUEugxV2NsRZYmdJvYR6N2CwFHTOwDU8W5DBluB54C94MBG9G/IwYYOEuAnxVtybk0HCBhvuJ9hJiDsFvSX1N4Im1EtIf0WDJfPWEq8EXAswZ94N6q2wk6B+ggZLMljiQQIGGxJsOFwxf8ncDfVWHM04nDMww2AS9Be4txRgJcCKeVsGViSYAGfJwIb4c28w95w19TbMS4DzAjhzCubUn2DnBge3lCQUJMidAe/a82+AM0G9Be7fov4t9Z9T75r6L6D3VQT9BvpPAudD6DyDzrOg/zzwXnjec7f/DAw+DJxnwJ9gMEfuNOjdgsE1dp8i533v7InvPHP8ZwPv/cHDr916DxagNwt6E+A+C5wJHNyS3oT0E3CewAcJOU+AOwfOkrorFiypv0D+4v8n6s2aJLuuK03+he63qjbrKpNEZIS73+nM8zn3XvfITJCgOJMCB1EkgMwYfb7z5FNEZBKAKHZVqaRqSmxJBFEgCIpqq//XDymzfj2P++Fs23uv9S2CcoZy5JfIr0RYKb/WXqPDUsKNiNYCbFi4kcHGhLkFmQzXMsxluJVBrqIVmWy4n2uSa7aRQS78WsFG4EqAQkW5Qp3GjYZFQuoZq+I32386WNxrXHFYStQoUkvcGTYY0VlVO1MberCkNbCyuNPsYOXBqr3RO2cbLQsrl4bfMNAkqk/fcD5wF9PW8SExu9id0mSwsjG0T2V/ofbPTGd5p/g+0X0sOseG1HZp2kxtP5OlU1VqqpkqEto7OszkcOH207g3qjW8NXhIWTcTpSOlxrtENPEblS3NFG2MKARtnWlTmRtQKtAKvLNySGTvWKdx71ifsC4V9dTU06R9mmaGlZI2inSOd7Hordhb06e2nup2qgvJm9gNz+Ju5vqns+LZ9PZt970ffuXrv9ym//ph9Nmr0Sen6A8fgy8+9n//Ovz88e3PPnpnuH3/61+t33lWfe2ieJ7s3p7dv/N0eJocLtLjRTJMzeF5evrq7PC2G2bi+DR+/Mrbp6fT3pJdQg+xOMSyjWVrZS/E0dpXaXpyZjD84OR9andOnGL14bPZqwt3cuJVah6mdqflvbOvtXpl5dGwnYSvUnmfiPuU/fypOiryaPmrVBbY6yw9XuhDIk6pODo6WNrHvFFw0GjQqONRL8KeBTsOB4n3khw0bXi0V2yv5INRvRQ7K/eO1QrkOOw07nSwt9HJsdexHRjcKfiYkJNCvUD7WDw+1TsR/nymHmbykNL7lO8M31t1n+r7hN3H/x50ca/ZwMC9o6eEHlJ6P5UnK3vOTs52jB6s3lmxN/h1zA8aD4buNDk5sZN8L/hJykejT0J0Ch9m4pDy+1TuY94qfEhM51Rnyc7io2Mno/dGdhztDR+UGCTbGzEY0TA0GNYZsU/lPqYPiXyI1THRp2lySuLHxJ4S3RjRpeZw4TrLe8N2idiyIOdRq9Gg0M8v4sfZ9NWz572RtSaNxLUUrXJDMu3TpLTqVpMPLsRPvjn9wc33fvhx/r2/P/75P5z+/I9/q//1b6PPf/Gnnz7+yW8fwO8+OvvHjv3mlfrsl+gfH776q8OfPyy+c/fDH/3wa3/xVP5Ug7VEtVE55401uaadYa2DjUW5JLXgvRWNgY3BnROdU52RnSSdQhULSjzpLSokaAyvNV2zsBTRTqKaoS2BaxjsNNsruCWjLZ9Uwq9VWIuoVWhNvQUJVjTKBMo0zjQrJStpVAi8pOGa+xsF7li4pOES+xs8KYSfc7gl/k3wZEX8NQuXxJ+jMNOscHglwJqzuyha0nBrojX3V9Rbs2iOJnM83ohgI/xcwVLTUtMNg2sKc8VXLFzj8RYHlaNlIjKNNzSoFVnDYPVmNYQm12iywl7OoiXytxyseHhLvDnytwovBbohYCXwhkVbHi2pvxbhWkRrFmxpuGXRRsBCkjVGKwg2OFzjcEPhkqFr6N1QbyXAmpM5ITeRfxdN7oLJPIrmGNxhf0Mmd3B8R8EthZdwPBdgbtFCwY2gcwSvoX+Ngxs4voomdxjdROEHgX8FwusovMHgCntXeHKD/SsYvATBSxheo/By4l15/mUYfOkWnS3B+QYFCxTNQbClwR0f39HRhvpb5q/gWclAzckGelsWrshkTYNMoFygjIOMRgULczXJxXkpxpUM3qS95gYVGm11tFbBRoHcicqKjUJbHhUSbUW4lTjTJBOTmvuDwr2klQC5BmsJWscOiWgsLgysDKokHAxrFGw17mPeOto61hjeWt4bvLe8cbqP2WBwZWCbkN6AnUK9pkNsG6V7pXfO9OmbrFbapbwyvElok8L+ghzeNrupOSR2cLq1YpjqYaZqg1pDe8e6mDaxaKxorGyt3iW6tqSyqp3aJuGNwY1Bw4WqUlUnqnaiS2RjSG1wndBMR1VMco2bWLSJ2ghUKDw4UTLcGFPHOrOosniwsta8MmA/432ickU6R/cp72a8e2Z276TtzNaStZK2lrWx6GOzT1w3VdUzU05N6XTlZDcz3dSUsdukSfU8vX7bvvv+N37yD3v1yWn8yfGt3xz+9183o399Pf79ffj7V9PffPjN4oOX33pWfzVtn8X759Pu7fT4ztPjbLpP7ZCq/YXepXKI+f2F6azok3ifJoeYHxJyiMkuEYdntovF3qpBy4ck+fmzdJ/wh1QdDd85cUr0KRYPU/F4IQ4xOTn5OnWvYnXv2ClWp1j1Ej3O1H0iHmb8cUYeDHrQ9PVUHy07pWLv+CEWO0NeX5hDzDtHGwnvUzUo3PLo6PCrKd8ZOBi812iv0T5mjSAZoUcrGuodHOssaC04aL5TrGFBy4NB447jGoV7Sw8KPloyaNLHfLDoIIIHAV6l8qDJUdN7Ix9Te7DkIaFHGx10+GomdoYcnfwwUR868iqm9yk/JeLV1B4VPWhycvIUq3vH9wIcHT1OxdHxvSRHox6suzf6oPheyIeZOz6VuxgdDdkb0ggwONZq1Meot3Bv+F6JxwuzT2Vv7c7qQyJ7RQ5alMjvNO6M6BQ7JeohUQ+p3iemlezeqcfEnGK7T1yj5S41nRO9lY0zbWIbp04X8f2FHlLZONk50yndJW/Ga9dbO5f8r567d3/4tW+//N6fn26+/c/37/z+l7P/9bf2i7+mf/joP/5DE3z2kffpq//tv+fnv/0o+eLvLn7z8dO/G775sPjqe9/4y++9/cML9Z6M8lSsFa+MyAxtYtcaXRrRxKJPaRPjXJENQ7WinWaDpjtDGoU2FNaaD5ZWMiq430lQ86AQoDaiNbwWUc2DkviNwBnDaww7yTsGah3lJih0UPBgS0HGYMGCTtHOiq2INizYcpBxuECTOQoXItrIYCujFYNritecrQnKRbSlcEX8FQ1yhVcsXLFwSeFS4o2DczZZ0KDiaBWdXYdfLjRcIG+OgozjDQFz5C1lsFZkxegCwzsUrQneELhhwRaMChRkAiyZn8ugEGHJQSPQmgRrES2Yf8f9NfU2zF/gyZKP53J8w8dLGmxElCm05miB/C0Jcwrn4HyBJ3Ps3xF/ScIlDlY0WDOwJOGGw1ySFQZLBFcILTi+YuGKgSVBd4hcQzineEXQCgR3ILoB3h0eLVh4GYU3ILpF3ovw7CWdXGNvheGa0cswfBEGV5H3whvdgGgO0W0EbqF/Cc5fouAljl6i4BoHdzC88v2rKLgFwV0UXgfB+2H4pWs8nsPxGvkrHGUk2FBvScZrPl5w7xadb4lXCZDjIEOTFZ4s8TiXQWnBRoQL4q9JWDJQsDCjk5xPcuFvmJepYCuCFTzPRJDpaGNA6Whj6UaGmQStVblEhWYbDtfcqx0qNMwVLARqE5EZXCg0GFpLUGjQWbLTpOFRoYImRnWM6hhWFvWxOKR6b+FO48aqSpNSwdKiysHGhHvHdonqY91q3Vq5i8VgSBOTNiVNQquY15bnGjYp3c30kJhd4oY0rp3spqZOZJvIIdVDKmuLOyeHRLWWdY51mnaGH6ZmPzWtE30iukTUsaxi1aW6tbzWpNascbyOSWlgrvFW01yyxuotx6VC+1h0hg1TW5o3hwpZKr6msDBBmaAyUVvD6pi1FnYxaKdw95R3lnQMDUJ0Rvap6Weui2XjWDPVdazbRPZTUTtRWV1NXTYz3bN0nZqXz91fvfjWu7/e2c8/RJ9/FPz2MfrscfS7U/j5a/bJ6+l/rb5T/fS9d5L2aTo8Tftnsz6Jd2m8v4j7RBym+jg1Q8LvvxIfnrpdrI9OHS0/Wnif0vsLe3oe9463Anf8TTY1uY/Z66l8dOL18+n9NN4ptrPkkLLThbyfykcrH5V4SMRxqu8v4t6wQ6IaCY8JOyXkPiZ7SwfDX124V1N978TJ8KOhJ8cPVuyM2MfqlNpekr0lg4WtCjsV7hyo+aRTYW9QIbxMg97igQYnR3cx6RMxh2EjaQm8nSTbaFIi/2TFQyJ7Co6aHBI2xGSv4b0A9xo/xLLnZC/4q1i+nupegJNBexUdNbpPxODUcWr2hg0CPibi1Ux3HJ4cPzpymvJdQveWnmJ1cvJg2TFhx5juNC5hUCNw0Pzo5CG2Oyd6gw+OPhp5kvxkxMHRXYJaG5UiaDjqBT7ErLV4l5idYXuN7x1/NdODo0PM904djeo42Vn5kNrBib3jDQsHgwfLey1byTvL9jPTOtnGpp+6PrG7Wby7sMOF7WJdE3KwemXYzUz99Kn80Q/e/s7Nu197WKX/cP+VP/zX+A9/zT59/Wd/3/+fv+r93zz85/+7/U//2MvffzT77LX8VTf9Zfn27vrri3e/8a30L1N6Z0g707lCXSpLK2orhwtXp7pTaudUl6oqppkJcw3aqckVyyWsNSkkKRUZElEqUmleKVoKMBjUS1BLUPGwkrAUsKdRQ4I1nmxpsCFRrWgtUE7GGTkvpF/IsGI44yyTuBewBf7esNKijHlbcL6Bo4yGGwoyAbdkskKjNY8KzUrL1zTY0GCOJisaFJpsJZrTcMngiqGVQAvm39HxNToveFQr8Fdn/+el/2TL8BLjK3+ywmBN4JbBBcZXEbgG4ZyhOYO3eLLkk0rDDfa3xMv4pBJ+Tr019XMRZTwsFdhwb8lHhZosyPkd8u+wt+D+UngbGmxpuCHBAk3mwFtAb439BfEWyF/A4CYc38HJHZiscJgJUCiQq2hJvTUDKwxvg+AGRncUbii4Q/5L6F2R4Ar7Swa2FKwwuCPRB9GXb5A3x/A68q+C8TUYXyPvNvKWILgB3h0FNyS8gqMPvLMPxpMlhHcwvMGjl/it98DofRhcYzBH/gKHcxheeuPr0LtD4DIM3guDL31Az+/YeIFHa+rf4vMPyNmC+ys+uaTnN2hUSLgikzk6X5HxAo+2zMuFv5HBgk3WNCgZKDmqGM5plIlgy4NCgQ3313RS8Emjg0L7W+0XOqhkmClYadZJ2ipYvmkYKtpYtJIgk7jTvNa4dKiNaatxqeHWwsaSXoBGR7kJyhiXBpcGtgafUj1Y3sd4cLx2pnVs53hraG1xE7Na09aJPtGDM7vYtE7+/7ZtywvD3tzJd4nZOdu7uI9da2Wpae1YN9V9YnureycKGbWGDLHYxaJ3rJSk0bqPeWt57WQ3002iSqNqo4fYNf9u/xa5AXWKC0NyyWrFOyUqwUsjS806Q/tE1Y63jg6J6FPVprKe8szAMmHtTJcpywzJBWw0amO2n4re4oJ5raC7WPepHGa6v3Cl1btpsnO6UaSx8vD0Yv/0aZ3oZirymV7ObPF8evO15BsffOsbvzqR3772f3NEn78a/+7e+/zDye9e809fffOT19+7/cmL52nz9rNhOt1P090z11+o3cwcp8nDs1k/k+2MHi/4qwt+cvTB2YNmD1NxStkxEafYnGJ3dKalYU+DQcCdZXvDWk17ze9Tc7B00PBhKg+WHIzohDjFsjdsH+v7WXyaxsep3Tm+t3Qfk9agTtP7qTxYcnJ0J8DrVDwYdhB0kHyw6mjUkbGjpruYVjLcW7KTYQnfqtnZwYJGeccLvVO4QH6v8KBwp/kCBjmLeokPkh0V2RtUcz8H4wJO7hP58NzWFgwKHTg6SHRU5KTZQdFBoL1hg8I7CXcKHTTeKzQofLCol3BQ5Gj50bG9JjtFd5KcLvRxJnca9QLtNOsV7mR0jOXBip7DlsCjFcdE7ZUYNDvF4j4Wg0QHyo9cHg1vZNA7PMS8EWgn+NGKRoKd44NmLcU/T5PB8l2ihkQNsTo4Phi6i9VD6k5Td0rdIdalgqWGjWGtfpPaohrHK8d2U71LzJCa/qltUrOd2ssL+1d/Hv/gp994t736yuP8u7/7xTf/7b+7L/7Lk9+8Hn3x8dnnD+g39/BXu//0y0x/+tf8f+zpx6tv/M3qx6erH119/91vxD+4gO8lqEzU3sVDnGSSN5pUGi05KKyqreqmutO0ENGa+4UGjQW5DrupLrRYoWBLJjkPc452Th1TUSs0GN1ztuOoQH7JYMvR3tBW406Cmkc5j3LqlxxuSJhrVGq/oGclm6ywlwuccbQVoNY4p5MNHmU8KBXcEq9WuLcyJ1FOwlqADfUWzMsEzkVYcD8j0Yb4Wx5tGMglXTM8J2DFwjdyzQ2LNgptWFAYtGCju+itNfBKxq4C7wb6KwwyDJcgnIPgLvI2Am80vaH+FT2/Ft4dj9YsKmRQS7BB3h0abwUoFKoYqHm0EeNMTO7g2ZIECxQuUbBG3gp6GYE5RQs43tBwS4INmSzx6AaMFthfwfECnd9EZwvoZxxkIlpRfyOi6/DsDnq3wLuOJrcwuPHPb8D5gk+WwrvF51fhl2/geSbJgoKX8Ow6HF0H41s0uQSjl9HoRTi6C705mFzB0SUcX1PvEj25xpOXILzF8IaE12R8TceXNHgBx9d4co3H18S/Qf5VOHnPP38/nLwIww+C8EuXfHRLxks8WdHJNT3/WfTWHfbmbHLFxnPqrXhwg0dzPJmzyZL7WzopebRhwYYFjYSFCHMOakkKCXMFKoMzATIRlSoqld84v7GTSo4rFaypv+G4kKxhYa9hrVmuSCbAikZbQVolB8VLERUWNA52mlaGby0qLMx5mCs/t1FuUMZJwUmn6M7QYypaS3unamcaJ/aaD1Y0Ma8dbQ3vYtPEuk9sZ21rZeVIa+je6jaWdcw7pytJWkP6RHWJ6RJTKNYa3ho+JLqL1WD1YFWjSWfJ4Ng+lkMsM01rZwtNK8urWGWJyBK5lazSpnXxWrLvnf/JT8H5nYiWFpeJbJ3YOdkpWWleKtZaXmhYOloa3KqwUWBIxeG52cbgCnsbjasU1wkqLc4krAyutWgMz3lUi2CIZZuqdqbaWJSxLmdJ6WznTGdV42zrbBPrOlGZZJmV+VRljmwvzE++Gn93+ZO3P3188smOffHX+POPo99/PP7sNf7jL/hnr5//bf/dF99bfnXWv31Rz+Iy5UVK2lTs0nRwcefUw1P1kNBXM3Ga6mMSD0adUn6M8SkWe8Uep/b0PK4MbA1uNN5P5XGqao0GR48J7TXcS/DKkaOA90YOku01OVp5n8Q7o3ZWHGJ9SPTgaK3CzuLesJ1j+xj3Muxl9POZenRsr3GnecvpntN7zg6SdAY1GuwUfm3ZY4J2Khi4dzRgUPAY01pHpQiHN/RZhRoa7DQ5CPRo6WNMWx5swHmBvYYELQsGB3sDXiXyXrM9Q0eBTpruJNobch/LvcIHSwcR7oV3UMGej/cSdBIPmhwsPRq+1/KYqIdntrfk6NBDwh5npjd4sPjg1KD066fT09TsLNtrctC8l/TV1Pz8wh4M7xDeM3Hv9DHmtQS947XABykPUjzEprd8H6te8V6pTuvWyMbw1rH9TO5nunemN/p0Ma21PFxM26kuY7qRoLKkTsiQiN3U1InukrhLk3Usr57r7z0V3//Zt77TvfyLv2+//smr+LOPyed/Tb74Bf39L8JPX0W/ez36l6P3Px+DX+/e/vXrd/7b4auvlt/Jf/zjn/35t5/RHyV0YWXhZD11Xapry1vN94nNKaxY2Dq8MaCxqlGiNDTXUWNhF9Paks7SQkYZDxvDO6MbAWvmtxLtpDhZWXJQC9kS3kZREfk5AZ2me8dqDQsZ5RIUAlQCbFm0YkEmwlz4GfWW0fkKeZ0mvaaVwKVEuQpzFW14mGlSGLakcKvphodr7q3oeMuCNQsqRVvNS4HXGMzBaIv9nEVbGmYSLpmfyagQ4QaOcjSpFchkmBu45pMtmyzDszWcbFi4wN5NNL4B3ubaEJcAACAASURBVF00mYPxHZzchJNSi0zADZ/cMv9OoAWDS+Yvibeh0ZaBTKGtgGsUbmm4JOMVnSyZt2LeCvtbEm6IdwfG8yjIKFqzsOawZVEWna2DLy/xeKvQGk1yOt7Q8Zr6Wxqssb/G/pL4CxLcwvGaejfw7A6FSxReR0/u6GjN/Dny7lDwvvfWkoaZREse3WD/MhpdgvOXYHQFxrfR5MYf3YDJe+HZCzC5BP4tCm9J9BIFlyi45uEl8y+p/5J4V2R8Dc6uwPklPH8JJpfQfwH998PJZeDf+uGXbvFkjkcrMroDT27gWwtwtsHeLTq7w6MVHi+FN2feAnpzGixZsEaTiuM3RckpWAlvyb1MhrmKNuKNhBkUGm+Zv2H+VvtrMSq5V8pgxcI7FBYa1SooZZQLVGhSyWjLgkLjxtKKw1KjlQoy6TcK1lquOcx1WFuUiaC0Ua5BqWmjeCVQb9E+xkfHa4lrQ7tE9oa1TlaWVQrureiN6Z0YnKi0bgwrTFjHdJ+YLuGlQ7lGpcG5Q/mU9c/iOjVZLNvYtEZ1Rh4S1VvZONWlqrO0s6xzvItl7UTpRB3rxonS0DwVS4MzSRtr+9hVil7jyS2NMiVfMrB0JDOgs7yL48zIStDe8jbltWOd5b3FjYFtTPqZyB3NDNsYVKaoNrCQYRuT2qEhlW2qCoV2htWWrCxeaFJqMcRxaVSmWBerxqlCq8qKwtKtprk2fTqrYpfHMn9mNl+J3/tq/JfDy2/97pX4w0f8D3/j/fY++sPH5F//+k9/uzOff/jO3zXv/tVXNm8nRWKbC1OktJuJbuqaJG6dup/pwZAuFm2ih9S0itYy6hw8pmpnySHG909Vm9ImobkIW4fvn+lDzHqDegt2CdspfLD4ZOgrw+81HRQcjLifpTunB8UOWuyd2Kd0N6XHC7VL5D4RpxnvDeg0epjyU4KPU3yc6U6gnoGjRCfHewP3MR4k7Gl4n8DHlB8t2muvpGe9Ba2MdpodLNsrcFRgEHAn0UGCEp4NIjpIuJP4aMRjbAeGjpa+eqpfXehTrE9W7xTsJWoV7h3aWba37GT5SZG9AEeLHxPaS1CwqNW4kbCT9ODU3rFDyo9TdUzxIQYHQwaN9wnrDeuVPE7T/VT1Gg0cHg0/OnmK5cnJ+1g+xHpQvODw4Pg+ZqcL3Vo+GHaQ4tHGg9GZBKWFXcrbRFSWlAoNqeinuk1tE8eV1rvU9FYMsdnNTJfKXJEipsPbdniWrJ28m4ofJurr78y+c/PDv/j55pt/33/tkw8vfvc34pNH+PmH3v/7yz/59NWf/PNh9Olj+NvX7rO/kf94euefHp+fbr969Z13v/fsR8/l7XO51uwGg61TtWO5gRvDMo22PNjwsNSk4rAWqNY4V7AxrNK0flMZQwoJtgK8wfYUMmwMriTLOS5k1FiyhWHLcMnxmtNS8I6zlpNSwFLAgkcZD2pDCgkzFmbUX/HJWox7E3WatFauCNjSsBZRJfFWoIzBSqLSkpWIFtjPGawVWTG/MFHtQCGDSoIN9UuNGkULiTMFtzLa0DBnwQqfb/koY+Mt9zIerPG40bQWZMnDJQsWxMsE3OBgiUY30VtzNFphf4WCNfQXcDzH/obiFYnm+GzLnszp2TXxLyPvlodXYDTH0YKThURLjtYcrbl/hyY3eLKQwYIFSxqtcLAmkxUONwgUGGzgZIVGa3S+Bufr6OwmeOsWjNbEX6PRgozn3MslzFi0AN4dCpYc3cHJTfDWZfhnS+oviX+HRtfwyRyMb0LvCoQvw8lldPYCnH8AvZckegEnl2B8i/w5CjYMXgP/g2j8s+DsEkxu/x1aHlyh6BJObunkAzh6gfwX2HtJ/KtwdBuNb6Lzazx5ibyXkX+NohsQXnv+l26Bv8RP7uB/voFfXuCzDTzfwNEcjZdotIWjBT6/JWdLMtkqmAu4hsEcBnfIX6BwSeBKhhsL1zLYiCCT0VbAwrKNiHIJMoHXEq5VtJVRLqMl9pY42HCYq7Aw4VoGGxOVBhcKl5YVCmxVtNFopcBWhqWNSsNyQUoZ1go0GlYmyLRfO1wbXDvcWNRq0GvYqKBzoI9JbWlpWG1Eq1ijWW1Yl+A+xjurBitKi7qE1hI0FpcGto7UBhUOZymrL3SRyHpqKydrLXex6ZwoDWsT0Tm2QF4uUa7RVoBCkSKmTSoqjjtHq4RVTnXOZYLsEjlYWlvSxmqIbZXq6sLUMesSVsW6TOMmtvXUlDOdaZZLmkncJrJNVR3zTODayELRMuZNqkpHD2+73KAqxt1U5Bp3TmYqWpmoiEVj9c65Wova8jamw9S0iW1i2c9Mk9rcmt3Fxe5i1s3i/EJ1z+Ntql98a/at6sfin2r6xcf+5x/7X7ye/P7xP//uOPndK/vZ66/9X+uvf2t2N7XFU5s51iayTlU7s6XjtWNtzN7wsXvL9pYfUn54rvqUNxYfE3aIce/wLmE7hzPhDe4Nv4geE7xztARezcP7mbh37GToIeZNzPqpHBKx1/ygxf1MdQadZuowVYeZ3sWi1ai1uDNk59Bg/GOC71OxM2BvwKtUHA1pWXAw+CBhx6NTQgcTDjraW1SQccPDnkcny4+O9iqsubeFo5IF9wnfadRpcHD4QbOe4aPVFUE5CgZDW412Rh6NOhrUi2gfi97hVpGKRgMN9xzdOzlovDO4ZsEplsdYNRrXlhxTezCkYsEuFvsY7V10tPTeiceZOsZip+ne0kMqTok4GrqTaGdIp0kr4N6hnaO7RHaO95ofrBgMGVLZONIKvOP86FwuYCbBMJX9lOcaVY5VjrQzt3W6SG1lRaPxLhHDzB1mdpeaPjZLRV7E7OW3n33nL55+d/Hjd/bzb/769bPffTT94hfg01fRZx/hP/7Xyf9z9D55Ffz+F2e/PqJPfq5+8/jNf3p498Pim/Mffv8Hb//0q/Y9FS4NzCwrNG8Mbg2sDK4UyE24MbAwsJDREk+2HG44zARas7B2rNR0y8OCh4PEjaQ34flWgFLjTISFikoNtwJsOFjzqHa8kqRioGBBplBm6IaDRuFdIgsO5sH5Fno1hxkKNpG3AaMFPF/TccH8TsDO0FLiXOBCgkKCJQ7WHG4lrg1vFClomPOwsrB2US4nhQgriVpDcuptybiUYcHDTERbEW5UtGaTDRlv0KhmXiHCrQiWbLKVYAknG+lv+GRJg62gGwo3NCoEKAXckrCgsKGwov6G+lsOViy6RudzNrpl4xdwcoX8G+pfwskl8m84mPMwU2BD/SWdLHh4SYJL6m80XHGwIsEyOtsSkFG8xsEaj+/Qkxt0thLBAk/W2FuC0QIFd8B/Pzx/H41fBKNbEN6B8DryFgTNUXDtn92Eb63Z+ZpNVjTcMLhE4W0U3EKwpMEc++8Hox+O3/rZZHQNvA+8t26At8TwjqIrjq4JuIom15F/C4OX0ZMXcHRL0Q3wb6PJDfAvA/8SRT+D/ovIv42C62h0hc4v8fhlMLlB0SUML2H0pZvgyQI8uYN/dkfOFuh8i0YrOLpG3gIHW+zdwid3ZLQV3sb4Wx6sSXBH/A3xtjRaknBLvK0EGw1WIlqxINdwq0CuQamijIONQLlGuQgqCUrmFdzf0ihTUenASvkLFawlyBUpFM8VXVmwUFFlZa5QpoJSo9bgSkWlpKVEtQ5qHbQG1hrlGq6J12nSOl4b0CekT3hjaaPZYEWnaa5QEZNiGpUJ7pxoDS9jVsqwlUGjYa1xZ2ktYKVx4UjhaJ2I7sJuNWkN38emcmoTs9LinUO1iQoNyphUqainsk3o4ULuEtWlpop1Hbs2jisjG8NyDvJYFDPVTeXwVFeOdYZ2jmQWb2PRXbh8pueWbRzPY7ExorayT03lWKVZZ0Rl+MbQtYPbGLcXJrd8xaLaiULTXNFcozph3Uy3iWmcbBJZOlFo1jvTJ6aOWT+1feramHeOHp+53VOXO3J427UzezvV7357+v1fbPhvTviLX44/fw3+1y/8f/vI//w1/+3j088en79evvvd57dTlSV6SOxwYatE1LEunWpi2Sa0i8mg6N6IXSLaKc0tKDQ4xqyXYa1gp/HDlHc67GXQS7C3uFVBy8GRk17A1oFTQh4cbzXaz3StQCPDe8vuY/HquTukYm/5zvLBiV7zh6k5TXWjcafCg8EDx3uOHhP2kLKjY69m6qhpA72DCE+WDgqV9ElNRztDMuLXPKyI30t4jOkxwb2Kcurf+F9uLBoM3eJxY6N9THoZlcTL4GRQuJNBLcd7Sw+KnlS0Y+HJsVb4DY+OGh80akl0NGxnQSP9QYVHg3eKHGJ2f2EbiY8a7w3sFOpkOMhoJ9ne8JqHR0ePBj0k5JDwgxWPidoZmJFJ59h+piodlQrsE3GIeWf4ycq95rkkucG7WD5M4y4Wx5mrJasF642qtNgIsGLjIqa50xsjtobVse6TuI9dldr51L33LPmL77/99eUPv/dfqu9++vqdP/43+cf/Iv71l/SzV/izV3/6L8P496//46/q4JMH/x+GZ59++O1fHb59nH/j6rs/+cHzn1yISwULjSvNck1rK3NFcgVbA/YJbgzrLKmMl6sgl6DRuLWiTdySw42CmQwz7m8l3MigkFGnaC3JigZrHlWGzcH4NnyS8XBN/BUJNwwWglaGlYbUBlcK5goXihQsrARqrFiRsKIgQ0FFUIFBI0mlyBvVbCXDzoBGwkrSnIFagJyGG47WAlUSVxjmFF1Fo2v0pEnAho63NFjByQb5m+g8g6NSRhvslSKcg7ONDBfoScmDgkYVQysCNhqvNbhD5xsyXiv/Dr214XDF8ZqjQuJSoIKjjII19BuOShZuRbCk3pKEdyRY8Wgj0C3w5niyosEd8m9xsKKTjPlr7G1YOKf+JQkuabTgIBNgQcM59hfgbMOCtQAridYymuPxFT6/4/6ah1vi5xSsKLgB3jX0b1F46Y1XmGwYugqeXPuTFUIrAtYkuInOb8D4GkxucHSLwwUBSxxlDG4Juo3Cq8j7wHvyMji/jCbXAF4G/lUUXMHwBgdXwLuK/KvAu/TH129AIAhcg/D6zSMM38PhJYxuw/A68q6w94L4l6F3FXgv/cmLwPvSEpytwWgOz6/Jk1t0toDnd9H5FfCvQThH3i0+n9PJXIyu2Z/NyfkceUsWZtzPeLAlk5oFa+xvBFiKaEG9/A3tQ0alCnIZbFhQCdhx2HBYoklFJ4UAWxZt2GSrgo0K1sJfc3/Dw40AcxUtDawsywVY86DSoFZ+paJS81zgVuNewUGhTpNSgEqgnVG91hmNSo36VOcC15I2CpcmbGPcxiQ3UelwE/PS0moqmgTvHB4s7Z1sFBss7y1rE1k4lhlSxKpwoo1la1jrZJaIjQZ9jCsXlhbUCd29M+3emfaJ2Md8SHWVxkVsmsRUTpdGNEY0SrTW1E60juxnIrOo0KgxuElZEdM2laUTueHt1GaGLSVpnBgSVVlWWd7HstR0JXFmSa5RofCQ6tqKyrA2FpUTTcz7VFaOlYkoL0x1YZqpaWK3S9M+0f3M9qmrpBic3Ce8m4o65m0idrO4cba5mK6+9vQHP/ra1/5mqz558H77AD7/KPrjL558cpx8ds8/fXj+6avvH25/8FwXM7dLbZ2INhV1LEojutQ1sTpcuJLBWoBDKjpHCgvqGPUOdRrsYzVY0Wu8E6DjoBbR/ik7fl13M94KUkvax+Q+5g+xHBw9Wt4LcIzJydKDIkdH9442HPaa7h27j+VBs9cz+zhTjzE/Kjpwumf4IRGHmJ6mYu/wXpO9wAcOH2N1cqplXkuDkkWVQqVCtSKNQhUPBoMaEbUKFMLPVdBq0EiwZpNMeb0Ne4U6jnsGWx7WYtKI4F7hBwUfY/4wU3sDewUbGQ4G9xzvFR006A3YW9TxYK/JwbD7VDcC7gXaK1QTvxdhTcJO08HhXkX3MXmd0pNFh1gOhh8s6XRUWVjFpE1Fl9DGkDcQp0JEvaZHp7vUZVr0qT1euCbl/VQ0jr6BDrRxXBi+4l4zY/u3L0prc6ezWbycpZdfe/bd73/l+9l7X7+/e/63Xfz5L/Aff+n/7jX9t4/PPnsMv/gl/J+v4e9ewd//nH/6of71Kf5l8ZXT7bfv3v3WN5MfOrJwrJS0j9PG2JrTksFWs51VfSJ3M7UVoNSi1KpRrFVBLYNcwIzBNYWV5jlDbarqmG7QeSHD0sLawVqiRqLK0K3EuaAlwxkOcxqVHG1xmKGwImAjwq1DlcUlj0pBGqNqgUselBpnEhbErzhoFMlZlDOvkOGGBVservH5PPzTUgSlBBsWZRKsebhi0R0e34VnJQbLyN9yuKFeQbxtOJqP/2wVPqk4zMCkwF4hQCHDUoUrNFrjyRadFWSSU3Ab+jdhsBY4s2TNgiXy1wLeocmGgRWNViQsBVyjcA78DYlWwFtDf4EmuUVL5i/wZEG8NQ9KBTbMv/bfKnm45eGShgvgL1F4EwW3ILqKxrccXGJvSaOcRbfIu2PBkowXeLQgXqbpRr0BlQdz4i3o5A6cL5G3pN6L4MvX4WgdhRsQbgjc8GiBzm6C85uxtwLRbeS9mEyuwvAaBi/g5Ir4C+ovsH8T+XME1wzNkXcFRy+i8ysY3CFyHUbzMNjA4BaMb4h/jfxLf3IVeNeRdxmOXwL/EoZXILgKxu8Ho59FkxeBfxMFl6H3AngfRP7LwP9gMn7peZdh9KWb6GzxZsjgkyvw5Cr88nX45Doa377R85LRS/jWC/LWJX3rjoxW2MtpuOL+go1zOilFmIkoU2DFvK2YlDKoZZTzIONBxf1KgkKggqEcgxIEJQoyDnIaZdTfcD9X4Zb7G+6tmZ9xmCl6S7wVnVQ8aA2sdNSoqFGgUGDDQSFwq0lrcK9Ir0Ajok7Rg+QdJZ1ilSKVZq2WtaGZjVqLG8UqzZqYFhqWDjfPRPdcdFNeWVIY0SauiUXnaD9Va0syQ0rDdrFtDS8NbRNXO9sltotFE9PesSEW/UyXqeli3VvexLJMVKZxpXE/1bnApeRd7GorW8s7QwZHMxFuFcgM7qaqTVQhSa/loGWX2iwWa4UKjWrH61j9u50wFoXhTewyy3NHhplsYloaWDvcpqJN5fF50qamnrn6+ayYmkKT1pl+6upEbZUYpnHr1G5q+pQVCV4yv7aisa42dphN8+n0vVR/98ff+Pr/GNivd1/+h/4//OYw+p+P/qen8NNT+Os2+bv6nc2Pv/9Ub1KztaxwpHaosaQwrIxtkyaFoLWBg8EHJxuLS4e7lLca9pLsnRgcG6xotCw0PryjD1/XTYIbQ/pYD5p0Evea7wzbKXyf8FNMHww7GnqwZK9Rb/Aaj1sd3qfoYPHOkIMmD4bvJBo0ejWTe0d6hw5T1nCv4dHBipMWD1o8OnnU7GRZyYJSgi6RjVWVQjkZ19xfg7NWhDuHChNs6XnJJoUCTQI7Gw6W7TXveJTjSSlBhr0OeXsanBJ+uJCnmeodKxTqJNtJfjCqFSxjUaVRreDOiZxEGzzZObLX7CjloMhOo2MiCxeVarzX8CGlgwprGtWSNQq3ImgVGKasn/END0sZtgo0BhUSlpo0sawF3U/j3OrMitbxxoqCw87Q3cw1ThfGts9m3UXczOwyFtcX5vovvv6XL3/wnfz9rz4uvvrPj29//gvz+Wv02evzTx//wz/t/o9/PuIvPsJffIS++IX9t4/Mb47P/rZ+p375vZ9+6xtvm7+cyuwizozacFZL1mpWGlUqfUhsKcJa0caZXNBas1LjIdEV5zXHtYS1igqONgRvGKgU6CUpGMoZLKjX8bCCfk0njQg6DioB1sTfkrBmqOO44mAZThpJKw7XeLyk50s2WtHJGo1zAdcErIBfq2hLxxt0XqBxQb1cBBs62dJxxr05fJKLIKNea+mbfybnYabAWoYb6q/peEXHpQQ5Czdk0hi4hudbOGpYUPFJpUBG/UX45RWZzMnZgpwv0ajgYSXCSkWZiu6gv4XRGvm38GzLvRWdLIm3ZcEa+Vsa5TQoaZCR6DY4XwJvDf115C2j8RJPlmS8FWEmwZL6S3yeyXBL/AyMFmg0R94Chlfh5Dby5tC7w6NrMn4fjX4WPFkxby6CazpZkvEtOl/QYE7Dazpe8XBNogUKrmFwBf0bcL7i41t6vmBRhmFO4IqFczK+g2c3YHTjnd+Nz1+Oz15OxncRWCL0Ijq/IuM7OH4ZnN+g6Ar613C8gKM5mVyjyQ30L/3RlectomAenF2HT27weMXDJYmuwegOjq6Cs/f88w8i7yb0b4PRTfjkA+/L70/eehGOrt4orILzyyj68Xj0o/Hop2HwpfejP70K35qD8Rz619HoKnrrBj6Zk/Ed9K+i0RU6vyZnl+T8hoxWZJKhcUknWz7ZyqBUYCujtQzWIsill4uzLXtSSi8X/pb5G+wXEmY8zLmfkXFNxh0PGhEUMsi0v1X+VgYZG9U6qDQoOSxktOTBkoNKglb5hZhUPChZmLEwUzATUWNxpUFvyN6SToFGwo7DQbGO056zQZOdoXsnao13Md/FslK0sax2tJ2K9kKUU1zNeDVVmeLN1NapaGNSOVg7XGlUWjxMdW15E+suTg8u7pysEtbG/JCoQ6LbWLaJbi3tHG0S1qW6NrxxrDakkKy2Nle8NKQ2tNGk1miYydyRbUzrRLWJKjgcDOsVrTRuUtlf2NLRKmFlKmurhsS2iSota6c2n8p8yrtEVYmqY9bHtHekcfTwLB5mcT9L+4tpNzWVpbWmbWrqp0nhTJ/aLlGNxaUFeUJyx7qZro2stGxjXaWuukhePnXvzn/wzX868H85/sk/9V/+7SH67HHy6ensn7vo182zfznpq+/+7FlSWpEZ3CW81KBJ6UZFmQD71OxT0zsxxHI/M11iO61PsWolqmiwj0nrcG1wKWGl3hyf0aDgzpHOokajvWX3Ru4Mby1ubVTISWVA5+hpKh5m5pDITkWDBntLBoMHhfcS9xKcZuw0JYOFu5gODt/HpFdoZ8gpYScePSg4yGDQwaBgL+DO0d1U7GLSCK/ho0GFg4o6DdZkvIBnBfMqDWsDehOVNNxxuFOw5WGvSSPpXqGdCHf/H0tvvibZVWV58gD9BD0CinA3szueeT7nXjP3iJAACSEkBjEJKSJ8stnuPJmZe4RCAiWVlVlVSVUCAiEkpszur7ver/+IfIjznb33+q21VNzqaHiodhIPRncCH5zcO11LUQtaS1Qr2Eg8pOzZI308E3dTc+tMb+XtVB5nPHdRnYBaRnsNj5bdOndI3d6qTpBOoX1KWgtyHuQ86Bw5PjDDmakT1SR6b+XdmWvPbH1m9zPbJbpwvDvTTaqqxGaJW5259euP3n7Vvf3e6z/qHr/1q+zst7fmr7+Q//aJ9+ePvD9/7H35wv/yw/Ef96/8bnjlNwf75cezP330rc9fPHp29f2n3/35d8+fntm5JpVTrdP71DZWtYq2Cu5nqkp0k5jOsUrHhYJ1IncSF4ocUtlw2Ek8aNoYUmlU4LhkuFak1KAQoBe4xbBmcIfiKo7L8P4WnmR03MmopH4p4x0JO01KHhc0LjnKLF5asJXhFk+uw3sZ8SsRlwpUBrWaliwoud9pVgqQy2jL/A2Jcok2LCg0yFmUUVBbXipUa7ChkwU6rTRoEpTpcC2DLMEr5ucqrhO84t6KTnZ8sqLj0qDawjUNb+B4Tf1SwwUer5i/0fFaxxkHBQYlARvibdlppk+vwFdXxN/RcE39HY8KGhQk2CG/4GiDowwHBY1WOFixYCeCSsOdAHPkXcHTQoSliBbEX6BwjYOL8N6CjNfMW9DJJTq9xN5TOL5EJysZrnm0xMGGhVvqZyxck8kCeUscL3C8wGBO40s0WVJvSb05DtYUrIg/R5MFCa7g6AZN5vB0GZ8u48kSRmsItii+guNLNFqh4Br4F8hbivgGj6/ieys83vLoBk2uwOginixwtCDBJRpdwNGS+CscrnE0h94l8H4eTj6I/AsQLLC3w94Cj57g0fvw9Ck4uYan1+D0GgWXJHwCw8cg+MpV9MpVPF6geB57CzBekMlGhisy2WL/Bkzm1F+xyYr5Gw4ygQoW5HScqzCXQcb9tfAWbLzifqnjHRnn1M94sHt5wlPxino58Vo6qdS4FKeFGOVyUhi/cP5OeRvm53RSK7/UQS7DDfc34mVIfbQTfinikqGSwUbjzpBWxiXzcxEWCtQKDpZWEjYa15aWAg2K7RXuJGgk6jRvLe5T2jhaO9akqp/Z4cw0M17PZJvofWJbK0srqkSUKemm4ji1VcKrlDVT2aWmT/VtIg4JaVPaTNUwNcPU9mdJP7NtwtqU5hZ1Ce9S1U1VY8iQ6i6xtZW1450TneW1I8OZrhJWJjyToktMk/DG8VaRVuI+UVUq65R2Z6Kd8cLQNjX1zNbnSX2eDA/dyxLA+kzXCesS2jl2ODP7c1c53iZySFU/M3WqutQ0zlSJ3c+mhaSFQrdnop/iYkZyx/qpqi3NJcgkLM9l9dAtnXj3gXhn8/23Pr9lX96RL+6Cz46jz+/iL56jL56hPx0f/Xb/+vUPfn6u8qloz0Sb0i5lL+sUh5lqEjacyzalhYb7VA1KHp0eUtEo0kk86PjW4V5ENfJaEh41GRTsFWwULmW8T+id5b0mnUOHV/nxLfvi7VmbwGfn8jYRz2fm+VQ+s6xn0V6DD2f8VpO9wp2G/X+UxKFOxLcJuU15r8FtgnoRHg1ohd/baO/oXpGegd7izuJKRY2OOhEfLDo42ivYK1yzuLO8s3RvccvQnqOWxQdNekFbxZ6f617Gex63OKh5fEzFreYt81sDG8s6q19MkxepPhj8LBG1CIeUtA73lgyW1Zr2hg2OHB/p1uLWwL2jveIH5w5OdJz0ig+OfPTI3s54rVGpcZOIfmYPs7SfusqKRrDjLOkfuOHRrJtOu/NZ8zBtHtnVQ/XezDz90XffffL973WXDz5aHtZEFwAAIABJREFUP/j0mfniQ/anW/r5Lfn3j8Zf3o6/fHHy+XP0l4/DTwf52d3D3xxe/+fsW/WP33j8ne98d/bjR+l6JoYzUWu5t67VtNS0kOQwVb1BrUGVxo1kd1PTG9y8fD6pLB2vE347Ux2HeyVajmuJCwlrBXfEX4FJb+UGhYMie4F2wC8kKShqZFTrqDRBqaPaoELCHY9LCTLqd4Z0Bu8MWiV0Sb2ah5UEfSJ2KKgYqDVsNCx4mLOoNWKY6sqQLQ07K3KOtiwuNc5YkAvQOt4omMs4l3EmohWeZDKe49MbfJJZkiu0E9FGRGsebkS0ouM5Ot0KkGmUa7bEcSZxpeBO+BsN5zJaG1hqVOCoRFEjYZ/A0gQb6WUa7niwEfGSRlvkZXCyiiclQxWPttzbqGjN4kqhUkaL8H7OQKXJBRy/H59cMf+agQ1BGQmX+PQGnm44WBJ/x8F1OF6Q6AkczfG44PGOxBsaLqL7GRxn0FuA4AbDaxyvWJDJeCvhWsTXYHwF/AvgPQ2/vkLjJfCvovFFeHINTxd0fA1OLsLTeTxZvWSZ0GhDvWt4+hicLom/wv6K+Ffx+BoH18hf4OAG+VdgchFPLuHoAk0uweg6Ol2hYA6DGxI/RvFTCC4JeIzHF2jyBHk/R/77yHsSnV6B00t4ch2PLsH4KfAvUfSVG+/+EoU3ILgJTzdgsqaTORmt0GQVj1bEX7JwSSdLPN7yuDAkE1EmwlyBjPkZGW356YaNtyLIRFQJUAqcK1QoVPC4EtGWTHZsUsuwFGEm/BX3F8x/yVPtONwRVHNYSH8rRxt2usVeJ2FLvVrGuSI7hgvGaklrQxpLWoNah0qLc00qzWqNGo0rzXKNc40aQzqFch7kPBwcb51oDKucKK2qjRycHhLdp6aamTrRfWJrI3IlaqvWGmSO9anNnS4SuT9z+6nrnOwdO07lIdWtk4fU7FMznLudoYWjmQK1o8NM1YmsU9lNWZ/yLlH7WXKYuc6KxrHSkm4qa8sqwxojWyeHVA1OHRLTWNHMdJno/lwfHqnmTHRnqnaiSmx1PmsfPjhMk0MqmzNeTXljWZ/I2/PZy5tVk/LGosHgxtIyVZWzfZJ21g5GN5rlIt5bNCS4SnFuUWNp52huYKFhZWGZsjo1ays++Ib7TvGTh7/p4R8O8Ivn4V8+Dr/86Ku/a07/tE/+/Vfmv1SPfv7m1bmuUtGn4jg1bWJ2ildGDWeumfJqipsp7CzsFc4FLjTZz1xvTCfpbSoaFg0K9Qq3Cu1T3irUSNJZ0qr4YNDB4sGA2ym6fcT6M1TpoNHx3Uy1mlQsvnW0F/HBwDsL7xS5VezW8FsrBoEOCt05+mwqDgk9OvThDDc6fvbINAbcPeBDQnoF9woPhtaWVI6UGtymslOoFaDn4Kjo80S3kjYCHzWrCTwk4mV/Ym9lQWFn6GBwR6MGw0Hhu5Q3Ihh0eHcua0tbKw9W3KWi0/GQoIoFrXqpi0QFC7pEdIZ1Ch9TfkjYccoGizsnKslvU3VMVE5h69izB3aYqv2DtE50mep+mgzGFgx1TnVKt9YNs6SaJitlFtP0Xc0/eOdb7y5+9EZ3+d1/OT74wzP5h1v06R388uP/6zfN//a7ZvLFM/jXF9EXR/7lh+azZ9/+/fPv/mN1vvzpWz9984ffFJcpyBO5NTRLk3aWHh6YTJK7qesULRXNJS5lVPCwTeh+qnpBj5rfGrZ/6T10qrCiTkSnScdxL0XJcC1ILuI6QY3BWxA1jHda1gKWPKp4XHKwRl4pwoJ6GzpZmnhhUK5oRqOMBRkLdjTIaLgm4U7SnYCdpYdU1hJnCOQIV4I0GpY8LjgqJMo4LATOaFyJOGNRxkDBUcHjLqGlBDkLtixoHS8kXpJow2Gu4U7FW4lXFCzAeIP8QsBS0zmarPBkReONQDtJt4KWRhQsrlRcJXSjYG5QrsAOBxkOChkXEpSaLyhY8WDLggUOljiqOFyD8RaGBY1r7q3YyUbFO44aGvcC5jgqcFTwaKvQnJEFBTtBMhA1HBU8XsJgQ/AcB2sGFgRcgmAlyEsdfof9K+jNSXAdnd4Eow3z53RyASZzNNmRYEvCNYuu49ECRzc4vIpPVmC0Q+Gld/rUu/80OrlEo2t0/wLcv0HjFfJXyF+SyQ24d4PvPY1OlyhcofAqnDwNvacguCLxNYpXJFozeBX7V9FowaJr4l2B+5fx6GWo1CVBF4Q8gdEliT4Awc8872kML2B0DcML6L0f3nsCT5/g8Xvx6c9j7ysXwb1rdHoDTrexn0XhCo6u0StLcrrEkw2HcwauiLfhQS7jrYwyBXYSbTnYEG+HRhkZ7biXqSgTQa1AofFOo1zTguGGxYWIcg0KgxoFMxFueLgm/pZ4GQcZx6VilUBbHqyFt8bjjrNB8YL5lQKVkTvOM0lrw2pDKkv6qa4MKw2pLc8VrkxcK1BL3GrcWlIa/FLUqlTcOdJaUQlUJLSyohGk1fgwU8PMFI7nlrZWtc4Ozg1O5Y7uElYnfClpbs0xSQ9pcphOD6npE9WlZn9mD2euTUVuYeV4aUSuaJPI/VnSprY0vLS4SVnheJXoPrWdFZmCxZQ1VnROV462CSp4cEhU60ybJt2Za2fycJYez2dlQtsHyfAg6VM9JG4/mx3OHvTTpJ/pfqYKjYaE7a04zFztWJPwPlWHqRgMbRSpLC0NH6ZuSFSnWWf4YSaHBHUG7xNeqHhIae9wkcAN8zY8LDUqFK6M6h6e/eSN9J3h4sGnt/qL5+Svv4z/+snpn+5e+XyAf3nh/vaLN/4p+84PX32cyG5m+5kuHFspWCWyTV0zdXUqKoeOM9lqtsBBadhham+dPRp5m7BBwYaFg+WlgnVC6gQPCbtL1bNUtjL+aCbvNNzroOSTXoWDDmsdd4bsFe0ZeObowZLBsGeJvjP8TqKBRnepOlo8yOguIbcpPkzpx6+5fRr3FpUCDol+/sD0PDoa2Oqo1bDXuDXwaPBzywsYVTg+WrZ3fFC8xkEFw4GRBgctjysFWksPjt8l8pjoSoadiHuG94bezuRgyaDQYaobpzOOK0YGTQ4ODgmpedyZ6DiTvWW1hPuZqSztDd0bcjzjtzN8nML+jNVaDlbvp6ZJRS5IrkjpRGZFaeRw5rpE302nJSe5ZG2SrpS5Su2TNx797N3vvn3zk7eOy+//67P0N4eH//6P0y9/Nfnd7f/x69r/44vxH5+Dv/zyq7/ff+13/fQvv3j1s2ev/XL7zfWP3/z+q99/ZOdn6daYzMrW8r1Vg7OVFbXlTSIrxypLhsQc0vSQ2sNUNxI2PDpa1grSKN5pPhh6TFijcebINoG3Z3ovcc1AwdAhNcOZrhwtBS0pzmlcKVgLUCtUOlIZXCuwI2BLww0Lt47PLdso1im2jsYFBxsB5zjYCdBYUUieCVqKOEOnBQdLBArBBitrjioBShFvcVBL0CpQC5CLaEX8nKNCkD4VuQwLFWzxacGjQqA1A1XC1zzc8Ggt4UqiLYsrGpccZIJsGdgQP2PRFkcbEteOl5J0itY8zlW842HJ40rgnKMND1d8ssThhrM1p2se5xLtcFjRqDc4Y2GtSCVQLoOd8G7AZInCQoJMxlsWZdTbMi9XMJcoZ1FGgw2aZCTakvAqONmRKKPBFTi5QuM59lcoLnC0xeMNGt9E4yWBKwJXMNgwb8P9BZ3cxCdLMF6T4Do+fep/bQGCDUZLGCzg6U38yhpHKxRsiL9GwQKcztHpZXTvKri/Rt6aBtfw9AqPViRewuhxOH7fH82jeEXgnMSPw8lFFDwF0RzCeRzOobckkyt48hiMH0P/GngLGF9j9H7kX8DwGkRPgsll5F2Fk8vIuwCTp/H4cXTyc3D/fTB5Pw6/cgm/fonvX6HRVThaxcESjef43oLc2zJ//ZLWotGWxRsar3m0FeGSh3MWLoi/pf6OBLlAGxbtRJhJP1fxWoRrFpYcdiyuRVQokAtYiGjLg0xEOfEz7BUclJpkGmU6KmRYS7ghUaF5ofFGhnnCSycrJ0pLSwMLE+cqLhUqNS0NemmWLgwsBT4a1glQyaiyqNJhZ+POocrSLpF9ItpU9KnorWqdHGaiSUgzZU3K+0TvbdJa2xhWJbRMeKXxVuCdYq1Vw8wdH54fztIuMcN5sj+3TaIKx/OE55ZVTjfWlUq31jRGV1bsBCw1HB645sxVVjZOFZYXCW8SXUq6lVGeosago9Ols7upq1J7mJrDmTzMbO90n7jSympqm9QeEts6Vabq8I1ZN+WFCGoZH2eyMLC1ZJjpNjX9zPWpbhwrFOg0bg2tHMtEvBVRZUmfylbjvaWdJrkCpY7rFBY6Lg0rLVtSUCamTtXmgfrB9x68dndx/ruj99/K8LPn3md3J3/ovC9uwV8/PPvLh6//p/zh2w82r00zg6sHYjcluWNlqvcPkkPCKwE6p1tnh5m8PbOtID3HBwX3BuwT1FncaJxLUFo0zMTtzB6tuXV6cOwuFQeNjhbfzviHjnyo4V6DEnsV9XqF9k4/P9eHlHVG3CZ8r8BRo6OjB4uOBn54LjoXNTZ69pD3Jqyp1wt0m+i7M7fXfODgIMBRwL2AR8eeW3YU5GBVLXBrYJ/ykpNB072mB03vDO0IaAXsFbo19M7Ko1VHS241HTh4lrJbR24Vfs5gI2GuYcmjzoi9E7eW3TnRa9w72iVif6aHhPUJ62aqTXTrRDejmZg0JuxSXHN4nJp9qg5nuk/VMJPDmWlnLnPqcJ4OD2a783Q1cx88SH725qs//PFbbyx+/Obzzbd/+6H+4hfsL7/Ef3oRfvZ88vmH8Z8+9v/4/JXfduTPH+G/vNB//fDB7/ff+a/1G9X7r/7gtXe/Md0+TNqpqpwqKO6MqJxoNR+0HKzoE7afqcO57lKWi6hiYFBiUHJv9TGVvUItj2uGWs0azVpFb508OLwzfvOWfv79B6UCtUQtxRWBWwULQxtDOgsr7efSq1TUWLxTcM2DLQ0KxirJK4vbRBZGXjFUWpFxUGq85GBrcD1lTSo6JyoOS+pl+H7G/SX0cwxqQRpNCgFLHlcSbqlfG9hqWBtYKLBhUSZQk7DCxBs+WuHTHfYzEhY8KlS8Y8EKjnciWgu4YXCLgx2NM4G3LM5Z0Mhwh8c7HhcK7mjYKljSYMeiNY02JG64KAjZ0mhBRisabBncELChYU7jRuCcBnNwssR+oemWoyX2V2S0gqc7Hm5EuOT+locrNNlw2ExFY2Apoy3z18xfUX+FJ1sarNB4jSYbFiyJt0CTJfY3yLuBo+t4vA78ZRQ89UdX8WTBwis0XpJghaObeHwDxgvkXQb3riYnaxCtoH8DT+dotMbxGoeL6P4GhwsSXoGTOTy9ASeX0b1rcLKkk2s6uobhAkWPweRJPL6IgysQrFh8GY8vwuBJHD7xvRsQXoHJCvtzGDyOoksUX6PJZTy+gMEFji9i7yqeXALvAvkXMLgOJjehdwkml9D7IPbei8L3YvSVOTq5BifXYHwVj26AdxOPbuD9Jbm/IuM5DhY0XrNoib058lY8XDF/QSYr6u/Eyw8WFBjmKC5YtBPeWvhLGa94nPEop37Og0qAVpA19jc8ykRc0DAnfs6jyqCdirYyyHjYcFxyUlq601Fu48ywTNJK40xGuY5zA1YsyAVsDC11XGlYv/QGCtoJVnOQ8aB0uDvjrQOtBsPU9s40iemsGhxvrB6mrrGsNqROaDllZarq1BZWlQqVCjVWDoZVjrQz1aW8Tlkz08PU3T5IhplqHOtmtpklZWLWFu0sra1sFR+s7p1sHCktrhzuzlR77oYz16emn9lupo4P0sPMlI5kjtaJ7Kzsp7ZMZGPt3XTaTlmZkOODs35qSoObqelnrnW8T0WVyttvTOsEtg4Pqd7P0srwPpFdImvHSyMqyxtHG4N7TTpN+pmqNaotGs5Nk8rW4kOq9qkpprxIaanpy76zncK5ZqVVxdQ25+mTmf3mO9/41ocb9+tWfnYHfnuIP7sLv3g2+fwQfX6r//TRN/+hfOvb081Ul+dJeZaUU5GncKfD/ZQPiegSUzqZO9wktJKos6xztLawm9LK4VzAJuGVJcNUHpw8WtUrup/yw4zvLb118j9EC8eOjuwt+vBM7C2rJHvx0A0GdgZ2Bj47Mx+epwdLjpYeFNpr0Apvn4CGeyXyDiZ+MWV3jrQa3c30UZMXhj1X5NbRQgaNiI8JP6bqYFmrYWdJpfmGhX3KO0N7hTtGW4VbEVfYazm9c8kzpw+cVdDvJewkGgS+FXhvSZeQ1pIhEYdEHjR95uSdw71EjcZ9So4zuU/F/sx2U5srWlic8aCS8X7Kcx6VCSsdKx1vzlxzrqvzpH70qH31tfzhg8ePzt554+Hbj3/wvX7x1n8ZHnz+Qn/5Efv8Q+/z5/7f/yH88y8nn78Ivvz4/qdH7/M78sXz6Z8//Manw5v/nL0xvPf2B9/86Zuznyd8rXhjTWNZ6+gwc53lxynvDTpYdnSy07jVcHC8Nbh3tNWw5cEgQc2ikkWliBsNWgVLDmoGSgxaJQZJ95q1ljx758H+nfPSwFrCTrGG4w2PG0tqGVXCr1SY03EhgsrAXMZr7u9ElDNWa7Wmfq1wzuElGq8kyDRZs3gryc7QtYa5RjWHDYs7BUoebPFkC/0CBgfNag5LAUsBSgXWNNjQqBBhwYNCxplEK+KvqLeikzXzc00KTjIYtQwVLKhknOFwQ/w19XIdZXyypeMlGW95WClQi6AUwVbEWxaWCmU8Kni4xfGWwTWNMgobxXMGch4uyXgFx6UEOxlvSLiGk4z4Gzy+iccLEm4kXFGw5XGlcKPxVoRbPGlJVDG8YGih0I7DjMMlCq7AeCXCXMYFC9fIW6FohaIlCOaxtxPxing31FuQYBN663iyJJOn8ckV9K7iyRwGcxQtUHAdj27AJOdoEY7nwWgRjdfY37BoJfCKRhfB1556ryyAN49Plmi8JP4NOL30vn4ZfO0KnMxRdBlOnsLxBfLeB+NL7F9j7xIHT0H4BAQrGi9xeIW8DQivo/C9sXcVR5fYf4rH74PRExBeRt5FeP8CTJ7g8H0UXoLgMvSehOOnIHqK8AcAvRfGX9nA0TIaL4B3Gd67iE6v48lNPFqTyYKOL/HpNfVuyPgGnizQaM2DJfMX8LTmQa3AloU7Hmc03pFow4O1ChbCuxHRRqONCNbM2/KwFCgDYBkHuUKblzG/zN+JMJdxxoOM+RsaZgy1klYS7KRf6LDStNW8oHHBQanBjoWFYqVilULtf0yvJJeodbo2plK80qQwtD2zrSODJYfUdMZUieud663qnGm0zChqtWo0qx0rp7Kc6mpmSocbgwYnB0sLi+opqxNSp6SZysN5sp/p/ZkcprJxqramsTZXok1d6VSdquPUdo5lKiwdbFK6M7hwfD81+6lrU308N52llUTD1LRTk1lZpKIwoLKotqpz6XFq24R3iakMKHXQO946XTrenethZpuEFS4oDRhmtjaytbw2ona8NKg0pFSo0rBPeStop3mlUCPxIZG15VsNMxN3M92lrpmxwoJB0Vaq2qgqEe1MV5ZnVm2sXKf2g7P03Z9+991PMvzJHP268X7d+Z8/m3x+nHx+GH3+zP39k7eeL76d8lWi27OkmanCkV2KyxntUt5YVjqyfyhbg2oeD5b3Tg+pHBJ6SHljcZeK45npLB8MPiasFvHxXOzP5JDIY6IPTu1TNaRyn7IhwYMl+0QczuRtyu+suHPybsaO5+LuTD+f6Vur9pI0LOg1uJ3R3uHe0dupuLWkY/HessaiwaJbTY6a3qW85H7Ng1aDXuKWgmczOWhcS9QY1CnSMjwIuremlHBISK+jgyWdJAdLGxzeWXWbqFLiRvHB8E6CVsV9yvYJO2h2a/je0F7BVslSsTblfap7p+7Okz7VpRWFFZUmh1S2Ca8Tlk3F9kwWU7NJbP5oevNw+n1n337jtXee/vCdu/Xb/3L41h9+MfvTJ+zLX37t0+NX/3h3+qfnp399Mfr8mfeHu/Fnt+zvn8z+9snrf3zx+i+2r29+9J0fv/aDh+JnBmymdP8wqRLRGNJYmRtRadml6X5mDlPWyGBQ8JCwWqHO0r0TnaG1hK2GvQA1jQ8JbzUaFD4oeOfoi5kpYNBp1iQ2E3jDQW94xsNrNqplVCvYWHo7VbUivWW9RhUDraCNAK1BhYg2xFvh0ZqMMg5voLcTYa1QwaNc+BsRz3GwxEGuaDs1mSYbGpUgGDjKaHjt31sBL0fhLp7cWblXpOIg4/EcjtY8bKYq43HJozXyM4kzEW1osGUg43AnQMFBgfyehRke7VCQY1BKkPMg414hgwU8WdLxVoUr7NUi2hJvScMNi0pN1jQsBMo4yTjKRLRmfq5gJVHJwJZ6azzaimAu/RsRrIm3Q5MSexvkb3i0ZuGGxSuKcslzBmtLtjxcAm9D4FLAuYxXDKxouKbBZXT/Ck12JCxptCPhGoVr5C/BeBGfblC4Id4NGa95uIH+Eo6WbPwU3F+iICdgHoxukL+RcIG9p/79VezvcLiG3jKe7EicCbiicEtBIcK5/8oqPF3Hp2scrFi0wv4GTBbBvafeVxdovADe4+D0CoYL4i2xdxWOLiP/GsWPwfgajXcC3NBoi+ACgqdROI+iOQjm2L9B4Q0ANzC+iE6fRKMnKHxKovfjyXvB6Xv+6DEETxB9AtEHvv+VLfjalkwWcHINTi6i+5exdwX8FQmuwellfP8K3r8hp0s8yWiUkXCBx1vulSLKONwKsGXRDgc7GmyZt+HeRoM599Z8kgt/JyY7GWwlXBNYkbgS4Yqcrthkp4LSgoyHGQ0rGpYs3BC/laQWKFNgJeNS4lbgUuBM8IzjiqNWs0LEnSadxJWhheG5wl1Ca8daJ4dUN47XTpaKNpLkNOqt6M5snqjK6dqIXIqdlIVRpWW1Y/VUlqnJU72zMNdB52Dt8FaCQuM6YXXKh7OknapmKpqpLp1sjeqtzZUsrKun6VaxwvE+Nbnh5Uz2Z6bWIpekcrRxqpy5cmo7JxuNW0N7K0pDckuLVOUprxLcpKxxorHqkLrOyUKBUgaFAm0iqoTVM96cqe2U7hysLO1S0zjdpkmhZWVooaOtinIRFyKuLW4Vyli4Zn4hQcbBlqKd5csE7Ka8tLpQrNAgF3HndOVU6fRG4jKhpWY7SZoHafvq7Oqh/sFPXn11/4H9ZCP+uQK/H+7/rrn3+x59+Rx/dvvqXz95vfzg3TNXTGf9me3O7S7h5ZQMKa0k2PGotfiYiL1CvYKDk30iB8eep/zoYGvgQfFjavYWNSrsNToksnW2m+nCwoyHlUKlgK3CjUI5g5VjdUoHx+6cvp3a4xnvLOglOhq5d6JTsJfx3uBBo0bFfYKfTcWzVPaS9IZVDh+n4s7xQbNby4+WNhI0CtQk7BQtFOkVOmhUs7Dl0UHhoxbHxDSOFhp0BtwaPHD80Xmyd7xRtJUo17BL5dGp3qL9FHcGHhwbNG44bCUerKqsbC1/NtPDzJZOHh8md6+lO8eWjhZTVqesOdfHh+lcgQ8MfDLVP301+emPXv/+/Mdv7pfTj3PxT5X+2y/d//zn+/+jm/zh2eTLF+Ef78Zffjj++8fkf/5n/9OD+ePzb/3m7rVfbL5bvf/m9x5994w/sXzO8SE1BycbK7qZzBWoDaocqZ3onO3TpNS0teiQ4L2IjhbdndvG0d7R25moRFTwsOOw4XGn4SBRTXHDUSWiWuMch62F/bktLF9TP+dwsLKWoNawc7QWwaBRK3lrTMHRIdW9Vo2krSGlBCviZTzcMa/QYMWjLYclgznwGxLVDOUszCWch6Pq5aSPvVU03oBJJoKtiq7i+zfxyTwebWmYi3hHwznylsRfUq+ypLasYGFOwx2N1yTYCbimUSXBGk8aTWoBdnCUo3FJo0rinEdbfLIlJ2s0ynj0ks3ZYq/Ek3V8f8vCXMRbGuQ0KjlaMlAaWrKwUPGK+Qvs54w2HOc8zHW00eEN95bMy1mww97CP8lZVOp4hcc3cLRTcE39GzTeSVhoulNoZ8BGhAvqL7mfKbDA3jU82aDJIj5ZgNMt9ncivEYna+btULiM72/IaIkmF9HoMj69gaM59AqBchRuovGF98qKBGsaXYejTTTeAX9D4jn0btBkKcMlD65jbwHHGZncTL6+iEdL7N+gyRyM1zhYockc3FuD+6todDUZz0N/hcMVCebA20C0gtE19K9BcA29GxxdA/8S+k+BfwnjqzhaoPg68h574wsQXYLgSew9xcEN8TcsusbBj/2T933/SQSfInThe19Zo6+v6OQGja7hyWV87wqOFiScg2AOvAWazMFohb0lHi/ReI38DQ43JFig8ZIEa4k2HOYsLnhYMC+nox33NtTbMb8QYc5PMjHeMi/nUUWDjPprHmwlyFWciXBD/B2Nch5VJKyQX7KgkDBTZCXgTqCMgEqynLM1gbnEhUaZilsFe4kqgyuLCxU3BjYWdY7WjuQWZhqXivZWDIbdpqqfiq2FmUG5oqWRmVWZ012qK4X7mWpncqNwbmmuokL6rYO5iiqNWicbJ0tDKoP2UzGkqrS8drpJkyx11czVM1c5001dl9jS6Wpmu9QWEneK9JoXqcpmukrlkMr9TDYO9xoeNO4tKRJenJtySusEdineybi2uLIkE6DVrE9l5XBhoi4hXcrqByp3OFdx7Wjt1I6LkovBysbgytHa4VLHhUF1IguFtirMUrCVfqVAmbJsKjJHaocLDTIdbWRcTU2Zqo2mu4RnKW1TUaciT3h9blapuHrVvfvTb7/WPp7+59z/1cr/dRl8Okx+0379N/Urv63f/vwXb5cXP3yYbIwY3njYzmxracWj/ZRXGneaD06VEtYa9qmqnWqsGCx7dq47S/eaHDUeFNy/pJgS3iSyTXljYatgycNaxp0mtWK5fOlPFI0RB2t6xZ50SqEiAAAgAElEQVQ9UIPDnYKNBK2GgyN3U3EwpOb+3Yz1Dg0S3Rp2NxV9SnoNbw07SHyw9JjwSsSliA6ODArlNCw52Ev03LCORr0MaxXkPKgkLBSqLBlSUTGwV+K5c0ejMhEXIiwtqiQaNBscaySqBO0TXsm40eg2kb0T1VQMM7FPWZOQjYX1ueqmqnvgspnIZ6J8ZDfn7mepePsb6s2ffvOt4v3XP1q99vtb88dn4PMP4y+eR3+8m3z5fPzXD+nfPj79dH/yxR352y/AF8/O/u2X3/jX7sHwwZs373zrW/rdb+jFudo/mrVWVUoUVvapbAxuHG9TdZyKzsTDlLYJa6wYnOqdbDSrNSn5qDP+7YxXMugNajUqNdyJqOFxr+HgcC3igsUZgRlFw0x3BhRiXDlSWV6IqJJxqWBp4cuNtuBhw+NWkpLjVpPO0dqwWtK9Zb1GjUaFRIXEjVMbQRc4yijcoTjHKCNoicY7Ee8E2LDJhk+2MlzycEWDLQ9Lh9bM34loxYIVGncG79DkJrpfaFBbVKg4Y14t44JHi2i0hN6GhnM4yWVcSLQh8Y5EW+xlONhRLzdBZsCG+DvsraL7FQ0KGsyDe6vgfsvDkoxL5uXMX8LREoyXsb9iYCdBRoOcw0yinUBbHBcM5CLKRLDh/gL7WxavwGRLvTWcLKFXGbyl/gKfrsR4p6M5Gi3gJKNRzqMNC1Yk2ApUOrKiwRJ7OxFsabDB4QJ4KzReU+8qPrmKTm5i7yo+2dDJlvrX4PQans7R6Q08WcLTq/jkEo5vwski8K4jb0Xj68i79scrFM6hvyDBFRp9EH39Pf+VKzhZYW8e3l/A8YqGV2A0j70liRc0usGTBZgsoskinKyAt8RgxeItj9YwvAlHl8Cbw3iBwJxECxJcockl9p+g4AJHTyP/GoWXMP4gjp6i8AKHj7F/gSc3aDSn3hPsPQ6DJ2HwQexf+t5X5vDeFTiZY2+OR3N0siDjq3g0B+F1NLmKThdgsgKTBbi/Jqdr6mUs2mB/w4M1D5cMzlm0Ev5WhlvurdDphkxyGhQszlmc8SATUcbhDkUZ9Xcs2gq44XCJvBswWpMgE2DLwxx5JZiULCxknEtYGJYrnjPQSDAYUvKoVLA7VysTLU20klEu4oJPSjbpFG6VaISopcgE3om4TXhtaCFJ53jtaGFh7WBlUWHhzoFqxtspqw3pnGos62e6SXWuYanixoJKx50hrRUve3obS/dTc5gmh9T0iW6cbmeuPbP1zJZTtzGqTk13ZqtUFYYWCvSGtlqUicodbxxtHKoMKjXsDLzVeNA0l7iaqsySysJhSvoHuk1wbVBreSlpa0UpweBQZ/BhqpqZzBSoJSgVyhXLuaikarWoFWocb6akm5E2lWUiNzzaymDn4tKCjAcbFVdnurCkMbA20eFVk0/ZNuErDm6InyVkZ0iuWZPayurSqEKLamrWj6Y//Okbbz9fpL/akv/WgH9tJ7/r/S/v/N8P3n9v2H+tf1A8/tlDszrT+zTtrOqcGM5Mn4pWgzaR+/Np50yXqsLwrcAZh42lraWtwzm834m4T2lO/JzHbcIqCQZHDinrDN070VtSW9AmcaP91kZ9QhuBK/TybAIbBfcJay2sNewNOzp2cOhuxkoR7jVtOewUPEzJ3VQeE9EZ3DvSGnSYikajvSO9xb1FewsqFvWKDBoeEtylcI1HOQtbTQYnGsv3qb5NVEdgQ0ChwjZFK+GtwXiQ+CDZIHgvVS5RqeHtmbqdydaxjYG5hq2juQJbS8qZq87d9oG7mKmfTOUP33jw1k/eOs9//sP/fpv+9rn9+z+Bv3/8tX97Ef37r/x/+2T05+fxXz6694dh9PmR/+1j/Mc79fnzR7/eP7q7enPzw7e/k743xRvLunNdndHqjDUJbRTqZqo7N8NM5QrmEnYJ3zt0cFFr4kxEuaKNEZ1ipUBL5NcaVCqqOOgVrLhXaZRJ2KesV3BQUSvDzuHblB0M3htaYK/lQS+Dhsc5iVoFShXlOlzhUcajWpNOoVaCvSOdQQdDWwkbQyrF9oaW2DtYvE9EyXHOcKFZKdGOxbXlO4ZvIn+FJmvsb0j0BHkrzdYkLGTUWrIl8Rp5KzBao/GajnPubcD9Hbxf8GDHgy0PShVv0biUcEfjNQ63HK6xv8FBxkFBwTYOGo4K7Oc0LJS/4q/sVJhJuKbBGo03cJzRcB7cz6if86DkQYZOMzIuZbgl4wU8XVB/y8Md9UuBdgxlDOQ42PBoTibLl+i/gJWiOxJtiZeJcE2iNQU5BzsRXJGTpQgyBZbA28BJQYMtAUsEb+JwjvwNjbYkWCNvTcItRfM4WKJgCf0FmFxFJwvkz+FkhSdrPL6Go2s4uozu38D7c/jKDZk8Rf4chtfB+OeTr1+QyTUDSwKuo/ECBnMY3EDvEp5+AE+vWLDA/sX4qzfR6ZqGaxbeAP9p7F/R+AoFS4aukX8Fx0sWXcX+BRhfwZM5HN+A8dPo9Cr053F4DbwrMHqKRo/R5FrGVyz8IJg8jSc3JL6E0RUKrnD4FAeXaPK+98rjcPQYBE9AdBH6P/dGN2Hwlev4ZEGiGxTcgNENHK2Yd4NGSxTMoXcZnSzgaB6fbuDplp5uxGTDvRUeb1mwFcGKRSsW7OQ4E8Ga+GsabiXaMVAwWAi0ov6KhWsWb0i0IsGSRGsCdjRe0XhBgo2I1zLesmBLgpLDgqGCh5UMK00KITJBS4U6xwqDy4SXCd9osOZBLnGlcQZPCnjaSJxrvmFkw/BOkkKCUsBcoq3CW4kKjWsDewsbi0sDywTWKcsdLhPWOjs48+HDaZfI0tLGktaS/ZkcUt4nsjKi0Dw3okpc5ZLDLG1TtVOwSXk3NeXUblP1hIG1RnXK6oTkKt6JoDS4T00jeatopWGugsqiPpV9KvpE1ILVDOcClpbnCg6pHB5MtyysJKwV3Yo4k2gw/JkVnVGdUZmmjcV7SWpBdxTXXJRGlZZVEtQab1SQW9Q6tabxigWZikqFGiuaRGaO5DOeG1IKmPGwNGRj8C5hhSa5BplGmWIbCXNDM0VrJ9tEZQnfOn7xyP7s+t03f5nBf8zov/bq93cn/5KHv+/93x3jT5+99fvb783fef9MNGfTnVJ1aruzpEt1LVGhWZeqzrDWsXaqMk12AlaW1pZsbVwpb+9gZWElQW14rVDD4r2mg2O1Q5WNGg0OU75PcC+Dg4V7R3bAHwTrFOkMrnjcW76f8UqBXrO9ZnsDDyk9TGWr8aDZQdNOwKPle8cOlhwtOhh8nMraomHK9ikfDNjbsFSgNLhOUJuiw0zsp7IzrKZxL/EhlXdn+ujwQaG9hDkblyZozmllUEaDVpOaoUrhw7npprLUqJuyUqEq5bXjg5WZZeuZnSfug1fdm99OfnDzo588W3/jHyvwn7av/n//bP/vX/0vv63/9z//4v/8y/P/9d9ewH//h3uf9eD/+Qf+//4j+/LFN7785LX/UrrqJ69fvfO9b6U/ntHFmWymshVoh+OdADvqH85d7XhtSGZJMxVdIm9QsKJhqcF+io5T1Ol4x+NrFLWJ21tZUj9jk8bAw5SWPKpk0Ci/NqRStFNob2HL/d7EuQw6x1oNB4cGzXvNWwXvzvQajjM6aSzYsPEGjjuBD5ZXNGplXMmgFNFe4oHjVpKM45xGq+CVHI8bETY02saTxqBGxTs6yVS049EShBkJK46XMJyTUSaDLZoUIiolvhrf3wK/pmFJoy0KCxpvkd9I2Gi4E8FGBGsS1IpXWs1hfBVNtpI0hlYsrijMSbjDQc7jHfVyNsnEZMNGW3xSy7iSMMNhhoMdiTY0zHWUO7AUwTX15sLb2GCjRoUdb3VQJaSQYIMnOx4VPM7hpKBRxqNcga0ESzrJBaw4ylm44+GKREscZwxUhuwMfQrHc+jlHK1gUHG0JmhF6AqBGzC5ik420F/FwQ3wtxwsgL8meBn7azC6ie4t0OmGBhsarUhwDbzr2F/iaEW96/iVy+jkCgRPwXiFJwtwchW/MofemoJrMFmg4AYEF97pAoeXzHtCxnPkZdhfRqN59P/T9F5dkl2HmSXf5mEeZk2v1b16ek1LIqoyI6493p9rIrIA0BMEvUCQAKrSRYa73kdEZsGQADktL1EkBRqQopXW6BfOQ2n+xTlnn2/vWUaDHYdPQ+cK+de+s4PhngRr7O453FGwwvMrfHYN5xvirbCzhu4Wu2vk3SHvEsyfYe9G+Cvu32FwE7or7Kyxu0HOmvhbhm7C+WXgvO35TyF5y/dvQHDpu5fn80/dkeCOwmvg3RF/Tdwdm+/YbI2dHfXWdL6i8xs829FgBWZb4e0s2Kmw4H6nwpx6e+5nwsmou6eo0Kw2vJaw4aAROONBJv1c+pUI9sgvJG1E0MhwL8NcglyGmfQ7DVtFO6P2LMyF11vUaVJKVinSKdxFvE54Z+lkSMWDnAcdh6OEgwCtAJ0hdUT3lrWRajVrFSlpWLGws3g0eNJotLiLZa3oMRVjwsdFlClaR2JapIc0OSbmlKox4WMkT2nSJaq2aEhEk4om5f3Sjsu4i/W0XFTLeBeJOpKlluNFOixMbVBhWRPTIaFjzFuDhoifEnO0crKitbwwqEp4t9B9qrtYtgq2MqiE11tSGVRo0FjSaNKnqres1CSzYkzUaPGkyWhIE5tDLF/IohutWmObVE0XajCkUThXYReL+2U8prqxrDa4iWWTmCYRlcVVJKZFfEptp8XwxBYJrWM+LVWhQaZkHuvSsDoRZczGi+jwJBleSYoLvV3q772afO3uO5/5cJ/8wyD+bqI/Ht2Pp8e/uoe//sD95+abv3h4/Z0vP70w3cJ2F3qM9WBYH6k+UuNCtgnOLGgTNSRqWPBxaVsr9irsU3xI0H1CD4bcJ6bT+BCJdy/SMbVNhGrttNKbYj5YNmgwSnCQ+CDZKZaDhL0CjQp6g6eIT5YdDbs3YoxIF+MuIZUJD5b/YLl4Hun3Un209KDhUfr3Bh4S2sZkWNAxJlMER+MdInxK5QsLRWdJa9CUkucpORgwWXJM2POETBIcNB8MqaRfR+CwEEPE+pgfEzklojRwp2C34O1CFZYfX0m3sXzb8u+8bL79rS98+faNzx6uv/az+8/95vvyX98Pfvee+4cfzH7/QfDH9+a/e++//Uvv/uZ5+McP5Z8+in/77hf++OHyH4dX71evvf2Vr37efOeCda9EBQdjrJ5fJJ0kkxGVxLVhOYWNFX3C26UulqZMRK1YwWmlWRORPsaniDxEtFe4VqKWpFfBEAVdFPYqbBUYE1Jqr5DzNiJTYjqFjhE8Rbg3aLTkFNNB+T1zT5pMmreaNAocLLm3aIzAFLHRiFbLMTHDBau016qgUWHHw0HhVpJOiorBwfJakkKAByOfa5kjt1W4En4jvdGgUfOChAUFnRaTIaOGBfYbCSsalNSvhN/ysGag5DDH7hY7W+J0Bmz5+RaftwK1nDZW11bXUpVMTlZ1PCyRW4igt6QyMFfhngUb4q2JkxEn58GOgZKTioUbcF4KUMpgLdwiZfWSb2Owjbx9NL+Rj+7UrIxRH7MMe1vu7Oisxv4oeCPZjoW5AYUOCuFXIigEXGM/EyAXMFckV7RLRab8PXFrybYoLEiYK7SVIBP+XrhbNC8QrDnLJSw12DFvTcMd8XI836NHGZvtibsnXs7cNTzfY5ARsmfgFjy+9s+vPe8WeoUAJfLycL7H/pr413B+i2cb6t+Gzsp3LoPza+LdQD8joODgJnh0B2c7gW4wvAy8HfZ34WwVnG2RuwbODXCuiHNNnTscrNH8Dp7fQWeFvDsUbhG4ReE1hrcI3ODwjqFLOH8KH9/g8xU5u2TuNfSv3Pl14L/tOk8D/23gPsXBJQ7fduefWhHvCsyf+mcbEayZtyHzPXfvsHsDz1f0/Jqe3bD5NZnfkNlaujsdrGWw437O3JK7lfAqPqtFUCmeSZyLsORBjp2MuLkMGgsrHZYyyHFQclRzN6ezXPqVQbnwc+6WGtSW7TjeUr8x4RjjWoYZCzMBagW6mHUx7wQaOCiIt6FOJ9HJ8FGxRvM2EnWEy4h2hjUC5thvFe4t7ow/xeFgw2PCh1gNhhxTflioNjKVFn2ip2VySKJDYofEDLF6vrAPsa0laSM2RGpYRONCnZ5EU8yOCT8ukjaxVWybKOrTRZ/G/UL2MW4tOaTikPBpocel6GI6xGKMRW9oZ2m/EHXEColKhRqLuwQ32u1M2FpURrhK4ClFY0KbhPYWNxo3ieosryQodVBHsIpFY+gYqSkxQ2rGZTSkURvrNpZDwvuU92l0XEZdRAuJCkUzRSpL6ojWkSg0aSJ6etmOC9kkbC+CIRGnC90nrEtVm4ghVW3MpqXsDS0l6ZemvrDVkzhfxk+/8PJbxfde/eA2/Zve/vRh9pOe/v5D8LP3/uyv6/hf3/vs3xVf+cYrxYVulrLh5GBZH4ta4yFllQW5Rm0s+4R3KRmeqMaQMsKHJ/oQ4/slH2IypbyVqE/UzrDc8C0LWoM6CQZLxpiVPGh4eB/J+0RPkeglGhV674meDDxG/H6hj4k8xKJW4f2FPC1EpYP7hXpI9LupOhjcaVgx/yGRH7wi+wS2MakMaQyuVVjroLWkU3S0bIh4Z2gjwkY690t8XKAhgqPFjQ0L4feKHmPeGVTJcIz5w9IcLmwbifFJXKe0iERzYa9j8ZeJuvzGF17/9he+2l5/88PqO7/8wfJ3H8Hfvy/+3/8H/fGjP/vl4X/7h+zRf/yvP/vkwf/Du/S376rff0R+Nn3mJ90Xf3Dz5e7Nb15/5bUvxt9e8H0iqogWMTmkslM4Y+F9rE6ST0YeF7o3pJGwtXhIVZOqMuaVxp0mh6UdYjla2olwiugxog8Lc38RdxZ3UTC9gqrIP8Si16xWqNawYLNKgilRnUQD9U48OBh0MvRB4+cKDOh8ZO6enN+Bl3J03hvUadAY1BoyJqJPVRvJbkEbCyoRlMI/JGyMWKNJyWFtUBuTOiKNIZUkjaSdJDUHBZ3XbD6IoKag5GEpwinilQpL5lTA6RksqZeRWcn9RqCSoAKHe3C+CR8V1K2EtyFnhQw6AXseFjzckKCJVClYRrw9nhXcz3g4GJqzoBTBGng7hnJF9jzMmZcTrxGk4XCPnS2e7fFsjWc77nUpzrS3Yedber5m51vuZNSrGaw12XBnJ9wtmJUE5gzdYmct3EwGGfMy5jeWFwIU3C9FUBm84cGWzAtynpP5Fs9rGRbE32E/k6DQsFRhjoMSw4KjjAeVBo3BmSI7Hm6Fu+azjHm1QDlyS+LsiFMwuEdhRsMtc1fIvQ28u8C5A/N1cJ5Bf0/BCvtPg7NrNLsE53fIvw7mV8H5Gnp3gbsKZpkCz8DZU/9sjbw1Q88CZwXdDZq/M/+Ly2B+i4Jrf7al4U04vwmcLQg2wNsg/w66d8jdIPcGOs+Af4fgBoMb4F7h8xs627Bgy4NL6j+F/jvO7NoPbvzwmTN/6s6fAf8t4Lzhn33qhsxvkLOm/k74e+FvibPF7gp6d/B8h893ZPZiQ7iR7h2fb7m7pu4dcbbEyblfUKdi54VwM44zATLh76mzgedbOiuUlzM3p/6O+BkKaooyOi+42xhQaVDwoBR+qYNcgUzAUoEhAoMFOfcLAQoFagVqDXMevKipZNirDBw06QXvFW8NqxTpE9YlpJdhzfwNmecWFjHcifNSzhsddpaOET+lfIhJY+kQ29HqaRFNF8kY60HSh8hOiekScVyYw8L0MTtGqjemjaM2Ul3M+0R2VvWR6K0a07SPo9ryNqZNFPYmPMb04cIentjhQg4L3ljcaNIoPCasi3AlQclAxoN+QYcl6WNQcrdQoElpu6B9RPYsyOyLXkjYRqTXrLe8jWWT2C5Wewb71LSRmBLdxbxLbG5VfaGGV3WzFHVs2lhUMmg1aS2vDctF0Fg2pDbjXqGCcSnaGFcGlTKodVBaUKeiSlBpwnYhuyeiTUmf0MbCOgKFhe2F7l9Oi88s3/n6xTePbz/521b+/ah+9tz7l6P/8SH45Wn+88l88sFrfzV85Rsvb1I1xiaLUBOz6UL3KRkWpE9ln4guZuMTVSdkiHCpwi7mh5g1GlQW1hZ2GjQxWmt/p7wmJqcn0UOqGx4OEZ5S3CivN+ExZqNlo2X3ieh5eIroybJJ0zFmYypaCZ7H/D7CjfQPCW8FHDU4ReiU0E7jMZLHVJ8uZGfpEJnO0FqH04VsU3lI1UOiXlwrWxE2AjaWHJ7oY8rfTcVocC1Aq/AQ0SER44UZElkLMj1Jm0WULeOrJ+qbr8RvvPHal95+7cvN1Zf+qn3158/1b39w9qvTf/3n8vzfP3T/9NGnf3l6/MmB/uE9/of35R9+SH7xvvmXw+LH7Rd/uP/i6itv/OUrb71i30lMlpjDIp0S+96TdNAwF+4pph8sTW9wR8MHzUdFT7EeJDxa3IjgeGHbiDcathqNmp4i0RlaqrCzaIzYYNghkvepmiQYdHhYkCHGY6KPF8kYq0bCTgStDBsJR8Mq5o86HFPSa3iQ9KhoL2ArURfTUoAShbVEpYJbGjSG9ho1FtUG75nXvpD9WPT8VTvEvNek56Dlfs29grq9xrlCGxr0mreSlgxUNKwQLDluLNlzb4/mWzovVXBQ6KhYzYOczkvutxJPSjQEFNQruV8RtxVBp2CnSUn9SYY18zbI3TFUMND+J5EOc4FLBHLi59gpCSgIagTbI68gToFmJXFrHlQyWIWPdni+I25G3YLNMnaeU3eP3Zz5Q8IrFlY0KATcEndH3VvwuKB+zkGuUG1JxoItdQsNcgFy7tUiLIifUXcnvD1zWuZ2KlyjszWZ7zheE5QT2PKwkrCyrJAko37B/D1199RvJCl5uCHzTAc77uUyzEW4JfNSkx0BO+RvoLvn4Yb4G+BmwNsid42dNfLuYLCC3op418C5DGfX0L0Gzhq5GQpLCDbQuQJn18h9Z/bo1j+7hd516K4CJ0ferXd248/voL8m3i1wVjB46s2fOfNb4F9D9xLMV8hZg9klOLvE7m3oXrln19C9Js6KuJehe4uDGxw8w/4z4F0FwaXjXnv+Myd4e+5dIvy90P/ULfPvWHhHwzV2tmR2Fz7ahPMt8u/gfE+dLZ7fYWfP/D2Z7/BsT701nG2psyNgi8KcgT33NtzbC5TLYMedHXUy7u3ELOOzEnk5CHMCa0I6TPfMrWRYcLcUQcVBLUBF5g3zBo16CwYT/P+nG9ZqXFOvZH6rYctRTuEe+7VGoyY1h6MmvUajJWNMOxuMwpsM7GNcxbhJWa1BzUBGQZ/oMZGdxW1M+kS8u4juY9MntlnYLhH3C/GwVIelOb1sH55EbSLrCD0k/N7Kwcg2Yk3MqkQ0C/PiG/4YyzFifYT7CDfKHyJ/sHCIRJeINiJDQloDWwGnRB+fmC7FjfZbjUtNShvuudNZVBtYGdxFvNG44rDTrIvpYHGpYWXgaMlo2SmynYkmjSsV1invIjZGvDGsNmyI+BDROsVZBDLFKss6g4+WjRq3mvWRqDUrGOh0MMSki/jwn81aWkdut8CF4X1KDzE7LuPCoDKCbYwrA7sFO76SdKmtLpLyIr59It55+to33i/0/2rZPxycH/f6V++RTx7wJw/05/fgZ9PnfpC//vrLd4laq6B7orsLXca4SdGw5MOCFwpVsexT1atwiNAQs8HyxrLDy2aI6SFlx5QfYtaqoE9JF7P72NynqjdosLiW3pSQyeCTJceUTzEdDB40vbfivUQOBh5TfjR0JP77Mb2PWa/ZZOi9xe9adB/h0eBGgF7TQYOHFL5/IR4SPFowxHS8MMeFGAUYtegEqJk7JrxZitKAhyV/b6meGzZokmu4FV6V8Hqpc0tXin1nIb/+2vLL3/vCV+q3PvdR/dmf3n/+1++9/Psf/sUvh0f/evR+//5///nwZ58c/X//wfwP7/+Xv8m937xHPzl84Ren1//p8Nq722/cfeu733ry7ILvI9ElyZQm05N0uEjGSHWKjYL1JDgZ9KDgZHGvQCvDKWJHzZ5bc1TkISInSycrah4cIzha1htxSGTOYCXhIRElCzvN7hNzNGQQoKRhI9DDwkwXZkxlq3GnwDGiY0wqER5TkytY27C2/n3CToYeLBk1bgQ6JeJhaU4XcatBLfxS4YKCUaBDTGsNBk17xXvFOhWOEek1OWg2STQqOBpUM3/Q6JCq0yKqGaopqjioBNxjlHFcKLxn3h7P+0jeAqfgQUPDEroldnM8b2hwELhnQS6DXIIceSWc9RJ3ilY8bJjXsDBDoGSswn7H/MGgHfHvAn+UMqfhBs1rASqKaoZz5mXMrWSQs1mj/II7OzLfYC8TsBRhzf2aOwXxSgZ3zM1lUGlQirARsOOwIP6OOCXzCuaXAmUsrDXKVXhHZms8y6iTE2+PvIwHhQrbmOyZ20pQstmWnm9FuKN+Qb0dnmXMz4hfsbBmfkGcLXZvsVtalAt/i89z4ZbC2dNZLvxcgp1kdxisob9B/gb5d+Esw94eOFs4v4PzFXB3GG1QsCHBHQpvoXuL3Gvg3CF3D/0CgB0Kr4LzO+DuA28LnTs4X/nzm7Ozre+s/PPb8Pzaf2mDnXXorTx/BcJb4F37szvsrbB3Ddw18lbUvSLzG3D21HvpnXB+GXp3KHwHOO/4sxt3doWcK+RdQf/Sd59686fAe8dz3nGcyzD81JaGKw6fgdkteGmDZxvsbqC/RcEKeXfEW2NvT8EaurfhfI+DLZytyNktnq2hl9EwY0Emgr3wCxEWMtgLf8fcnXB2ar5ns46FDQKDFL2QGfT3dF4Ip2ZnnfQaDhoMWuAdNBlSVuuwM6Q1tFKo1KDiMENBzlGtQafCRsBchIUMGwEnRTsRlMxtddAJb1Lh0aCDJYNFbUz7VEwxOyjeadmnURfJIVanpXz3ib5P9SE2pyfx8ZVovJDjBTku2fANwG0AACAASURBVHGpp6U+LeQh5tNCjTGdIjxGeIxpn4gmVU0qxgWfYjYa9jyRz1NxiMghQocIjQlrIzYY1iswGFhxv5XotIyHVDUxakyYCT/XqDK4kEFv//P0OiS2VKLSZLBitKS3KGNep3Gr8Y4Fk+YHzSYNewsaQ4ZI1RqWhtSWDZq0GuXK7yzvItlEsDVkUHg0OFdhHbPGylayzpJxIY6pOKaiMbRL+LjkbcIKgfqITgm9T3VjaKFhF5MhNcMyGp7E3cLuE96/nNapvH5VfvOtL339o5L+MCf/2LOfPYQ/H/TPB/6Tkf1ijD95+Mx762+/ttwleHwlHhdJbnmR4OllVYigjfk+InsZni7scamnCzamrLXssDBTIjoNDxGdDB0VGmLSxmRKxCHWp9QeUl0K0EjYML+i3v1STQkbY9qQ4HnE3014w+bHCB4Nnlh4r9BkSCfJYOgxIseI9RIeDLlPRW9ww51JuacYHxb8YUFPNujjsLOgY+4hQqeIDBqXPGxiPLwsTwl/WMjTwjSKDRdRFounEfnuE/m9b3/2S8++Gtdvvfq3w8ufvLf4w/voj98Hf/rw0z/tgl8e5r89/fkvxrNfPvi/eDf+9/9l/+NH0b//MPrV+5/9yfMvPKy+fvu1b34lfWPJtk90odHB0KNmvaFdyvoL3lvWadQquAfznnsfXIhjTBuFO0V7w6dYDgzcC3xgqKfgpPBB4FHjMcK9JjVHreWtkaMVB8vuY94K0CnUKVQJUAjcRnyI6RiRUcJJo0OKx5R0MclFUDK/j1Abo1x4B0tGS/qItCoYhDsKp5d+wfyMz1qNW6UqihocHDTtNMmIU7HgPrWNhMeI5eC8V+io6SBALWDH6VHLSpJKokHhVqBGooqFJQs6xTpJCxpkzCst33GYU69laBB4ErAMZ3Uw66DTYCcTfs7AqGSNYYW8gs5b6XUyaDkqcXg0dOSgCM9L4ubYyWCYM3odzgodVgrkNNwTv9ZgRc9u6ePKetMCZ9LZcm/Pw5KjioAcODUNKhJk2Gstyqibq6DWMCfBIGBD/ZrDjAUF8WsKSkF2DOwlXDF3K0CjSC9wJ8CeeZkAhYFr6RQGdBGuTLATTs68kgdrMt9Sd4+dhge9gDlx7vD8jnlr5t3i8xU6q1RQc38Hz7bgLCdeTtGGBDvkFizYQvcumN+C+Qr4OcWb0Nljb4f9O+BtCdpSsqHhlvl75u3obIvmO+CtfO8OeFvsbcBsg701Dq/n86tHj++8+Sqc3YazG//8Djk3of/UcVcgXEOwCry70L325tehfwODaxxcEveWuzdkdoXmz/zzW+ivMFh57o1z9iw4ewd518hbQe/KnT913esweOa7z2azT93Rs0s8u8LuDTjfEjej4Qa5O+zsqLNC51vibUiwgu4NdO+ge4dmd3y+IU7BUcbCHfUqBSsF9sQpZLDlzo67W+rumZvzeUXmNfcrEe5JkBG3oE7FvU76gwItDRrgjRwOES0VyjmoBaol6jRuJChFWHLQSdwanAuvNkFj/V57Bxv2lpQyqBWoNCyYNxp8MOwQiSlh44XqFuJFj2FKRWVpn8rTMn33SfTehXqemsPC3r+SPrxs+4h0ET7E/JCaNpGTFSctp0h3kRhTeUhkZ+iQijbh7UK3MatEMGrybmyeJ7pTqNGgt2hIWRvjU0wOCk0adwr2Bh8WuhFw1HCIcKb8XIM9C3MRVhIMhp2WutVsS0BpWBfxMeGlhrkOu4g0hhaGdBHrDBli3iW0i0gtcB+RxuBCoU6RzrI2YrVkjaWVDWuDxlg1mmyo01jUSHoy0WhEY+kY81L4tUFDTI8xO2o2xLK2tI1In/A+EkPE2wUfU1FK2MS8S9SwsPefebVJzSYVN59f3GzefP35Vn2URz97YB+/d/5Pnf3kOfvVifzm4eU//fD149U3X+X1hT4tF11sm6VqlryQQZvSImV1RA+L6LA005KNT1ib0FKDPmF9QvuYDikbUtbFpInQcSmeL02v2f3CnqwYLJuWckjZENMxYWNMR4M74Q/aH2zQazgZctTkaMio2SFS97EeFepjOkb0+EJ7norekJYFg+F9Io8Ldm/BIYZtjA9P9P2rdlrohyfLVojOqmZhD0n08GRRPEm/xeDXF+JrX//MX+7ffP14+62f3S/+ZaKf3IPfvhf+6QfeH979n78+zv7tR/Pff/i//+1u/svns1++F/zmI/7JR/bjh1f/vvni8dnnv/u573z9le8+keuXdfuKKSw8LuXzC3OMeaeCMQ4b43UROCR60OTwAvXHvBRha9gY2V7wyeqHRXzS7CBhS/yOo0nRh1g9LGWjwh04L2hwXJha4NGK3pDR0ilmU8SHiNeWV4L2VuyQU4vgxcawlCDXYMf9SsFS+I2FdYwzFTYKVAbXGvYKdhr2BjcCFtTPhdNoULOg5c7I4VGZWrA9cyvu1SzcIn+P3FqCPqZHi3sR5NJvJGqFyATOFag1KJg7WNJK0AowWtFLWnFYabyTYSaD1oBWB7nwO816FB4IarC/g/Nb51HFcMnJHvs1DzPibr3zioFG4Ur4NZ+13C+It0fzVoa9wjsabKi3pc6eOAX1Sx7Uwi9kuON+Y2HB3FKCPQ+2xC2I1zCQIy9DXsVAycMMOwV219ApOF6TsJagJm5FvC1zM+rm2KkFqiUpJHyx7i4F6TWteLihXi5RLsOdcDLmDhErJViTWc7cnIY7hktFtsQtsNdT0LKgEmHGgoIFe+Js4fk2PC9o2GqSYzfDTsnAlnlbPNsT5wbM74h3Bec3FOwo2gFvg9w1dguJMwrXyL9GszvqrPFsJ5wVOr8NZznxN2C+9s82wfw6DK5BeBsGd4G7Ae4Kzm/g7BY4O+o/9ebPfP8y8FcouAXONTi7Qc7b/uO3wtk7yH0bOU/R/BqfPyPnl+T8KTx75j++8WZPvUffDV56M5w/hc4KBZeO89TxrnzvLd955jqfumIvXeOzFXZvcbDB3hrOV+HjHTnfkbMtmW3I/BbMbuF8xbydCNfcv6XOFrt7EmYM7qmfEzej7p77e+Ft6GxHnR32CgoyHOyJn/FwL8IdD17A8AK7L3YuOQ96g2oZlDyoJCo5eWF27BTsJBw06nl44OigRclRZUhnyTEik0G1RoMlR8t6QRrDG83GSB1iM8WiS0WhYWfQIWFDJLrITItkSOM+UeNCHS6i4SIal2aM5DE1h0QfrTktoy7V98v4IY1Hq8bETsv4tIh6w7qIdglrIlFr3Cp4sOx5okfNGoVbS7pIdrEaU3WI6KDwZOlgcWdQZ0mv8H1ET6loI1yocM/DOqKFJbmhfSpKjSrL+8S2East3HG/NLSNVRfbLrZNzGtL24g3ESsTlBtSR6xJ2F6ATpLByiFSY6yaiGTKrw0cU93GvFRhLfySBA/WPljVWVor2hg5WNFbfkrUvWVtSsslyyJSxGSw/JioMiG1DhoDakOGVA+WNonMDGxi0ryS3H55+Z2br3/pwyL68fh/f1T8n39d2N99EP/hI/rJe7OPpy/+7gevFW++8bmouIini0W/TJonenxZDE9kHothYQ8Le1yaPqHDgncRaTToDXq+NIeE1zKYFrxPaRuhw5I+LEVn8GjZUdNOk9LCLiXTkvcxff6KPS5oLd1GzzvrdhqNih2tHCPWanqf2IdYD4b0MZ0SdkrYQ0oPC9pbeFzwYyr7mHUxGSMyRWRMxLCwpycXtdFdZKY0HuK41Gpl2Pcu1Fe/+vIX777x5Q83n/v4qH9xH/7rey99PODfvx/+7t0//83xv/9qfOnng/u79+F//NVLP+3px0fz+w8++6t3v/43/ZcOqy9cfvNLX0zeXNBVBIelHqwYlnZI9WBoH8k9RUNsTwvzcCFr6VcMTFZPmp8ifoxFK0BF3Ib6oyCjhJ0Ch4idDGqZVxG3l+gQqYeF7TXcwce9xZ1lg6WjIcdEdIZUCoyxOi3MlKhpkdaMnGJ7SmzFg1rgKbKtlbnBtcRTxHPuNRa1Kd8Lf0xIxcOehyP1axrmFO9BUJGwksFpySryqKafPhrcEVpSmIugUn4jg1oEnfAaMZ9iNGlQM6dQfq2DVrJasiaihQIZnZXM7QzqDW4kGAyuWLgB80rhPQ1zgXbMbSLYSHDQeI9md9jJBd6G7g54OxaWGjaGlIpuPb/EYc6CDTovhVMwdxWeZTSoeJiheSXDQgZb5hb/qTcFFQ9qDnMWFjLcIadioFJwR5yCeSXzKwF32N0ip1KolahjwRZ5heCNZCXzK+lvhbuX3o7Mcuq2ClccFMzPqFsQv+SgEEHG/A31Cw4qGZYybEXYclhymDEv5/4dcG7DMBMk56CgQYbcO//RFs/3PChlWMhwS70t8fbUrxRqFMyxsyd+poM9n6/h7IUNsFakUGwVOisw3wl4i72b4HwN5xs8v8Xnd8jZBLONf7ZH7gqcrfGjFXy0ArM1cG9BeBl4NyBYA+86OLsEZzdofh2c70l4h4LLwHvmezfQu4Wzq/DRJTy7hrNL7/EtdK7D2TN/dgW8S+w/Jd7bwHnbn73jzb/nzN5050+x9w6YPwXOJQhuwvDad7/rnL/lzD91zea38PEdOr/j7h15oSB0ttTJhLelzpY4e+LlAuQG7oV/x71r4m6Iu8NeTkBOwpy6GzJf0fktnVU8yIi3p8GehrkIMxFWlu4l2jOcoaDEfslBxvw1cktLCw1L7tXcbwWoJSpkWMmwkaCVcFSs5qBRuBG012qITWdVJVkuaK5pa8ig0L0VnVGVYJVirRG9pJUktcFTRA4xGy0/xOqFg/MQyeMy7pdpdxG3sZhiPS2iPrb3aToudJmwNlWnV6IpFY2hfazHWB1T0xk2JmK0eIrwYPExUcdY9BofLL9P9ZSonMPWsFKCQoUvMH4t4GB4F7EmoWMsWgkrFVYGlxavFVgr2CdiiFUu2RCbKRWNgRkPGhG2BncRLyRuI9FI0khQi6AwYRvrQvMiFqXho+ZTJHqNT6nsIlIbWGvYGNxY1JpwSvAhFc9Tc6/ZYEmrWW/kMZaHhHcRGWJQardKUPtElwY3ihwWuo1IbWFhQGZQbvC4EGXMK4OPS1kvzPaJuv3qxRvFW5/5fkE+3KufnsKP7//8F93/9ZPm7JdH9Jvnn/3J8Yu7N998Ne5efdItFk1qmgWrlqJYRHVsKs2HVI4XuonUuDDHpR4MP1h1v9CdRY2BbYTbCDcR6FIyLGgf48bCw0LUKhwX+LDkXUSGhD1ciNr4YxoO1hsjOEo8StYZXmo4Wn6IxJiyMebvXkSn1BwX0TEVx5TfL8z7TxbHRB2WakjllMoxUVMcdyZu0/Sak78U6M1XFt/42me+lr3x5YfV5/6utz9/8H91JH/8/n/7SfNffzWd/+65/8f3w988P/vN6dFvnzufnKJ/++Gr//ajz/y4+caPstfz73z7zc9+5/PqasmaJ3G7iOpYNhE9LnWhUZ3SUsBG8cqIPccZI1OkDws+LXgpaaP5aOhDzJ7H/Llm7xo+ctCRsEFuw4JWwFHAnoU98wfu9QK0CnUaHmJccG9IRa/R0eBDRDuDG41axScrSwrGyB60aBnegWCy8pRGk7U5BoOlR057gnIWtgqOMW006IU3cVQhZ+3+z4J4LSM9wx0JGwVqFXbSz9FZReYdDe6t2FN3zeaZ8jPhdTas2WxQQc39hoWlCFvuHyQZKeo5zikoJdhjpxbBGJNO+xU5L+Ash06OZnvsbTHa0iBj3p4FVUQyEbYRLw0fL2zJw0043yB3w7ytDCsOexG0KqxE2BvSUH/tzwqOSoG3wC1oUAh/Q5w1CzbMqy2qFGkFyYi7ofMdcXLqlirIVXiH5nvq5wzuSLBG3hoHnWZHg3bUXdOw4KCkbsm8SsOC+xlzcxmWCucizISXCz+nXsm8QrpbMttTb4fmlQxLHgwCVNjLsFeyoBAwY3BHwkLAioOGwx1yMu69ADOlCuuIbFmwZcGGnBfSbzUqabBD7obNC+nuaXCH3S1yShqWgu5oeANnz6BbGnYH3Uv/pUvvz3fEyynIQ3/vzDb++QadV2x+Bx7fhOd3wNmEzo3vrAJvG3pX/uNL8PiOzLfE39HwDnmX3vzSdVeBfwfdO+hcemfXgXPpnF85Z7f++So8v/QfP/XPbqB3g/x3wPypd/7OzHnn3HnHe+kpOHsLzN5BwQ0ILs/Pnznzd2bzT63YfI3ma+Rc4fMb7KyxtyXBhjrXdH5LZjl3M+5mzN3S+YbO7uj8jrgb5m2Ik9MgB24GZxl318y5Bo/u8NmO+hn392KWR2GeoL1BucR7BguOCg53AuQM5MQrhF/KsJRBIYJSgpwHjQatDkvp1xK0CjUGFhoWAvWSHa2ZjC04KTSuDC0FbAUYNCx5UFvSxryz9KDEZFSjyBjTLmaHRJ9SPUXkGPGHJH5Il8flYljoIRWnpekj0Rs5GNVYltuwjMC45FPK6pjVsR4Sc5/KyaLB4lNEjwoeLesjOSWyV3hQbNKqVyRjzgY/zqVXRyjjfk78wbLuP5996GBJI4NceGVESksyQ3LDGk1LgQpBKoFbDcaE1BJ0CvQxbmPcatDJsGNuweeN9KeI1iLsDBsSfVrEo2WtDg4xfn+phoWqNR4i2qakj2Cv4SGhx1T0ig6aDBEZIjxGtDOo1rBP2DHBxwi1Ce4SXhu2l7BN+BiJzvLK0mYpiwgPS94vVKVZn8gqVc1S959dPH39M68Xz+yHOfvr7tGPMufjjv3uffDb9+afnPTPH558f/fl733p6knSp0ljdZ7QIuX7RLexbRNZxXTDw70kw8IMiT4s4l7z40IOCaksqA0pNCksqmJcm6CLwI45fcx6g/sIDSlpLKgVHCPeGdIYUGm/5E7Dw/tF1BqRcdgqWImgS3kf89PSjJHqYzMm/BiJKdKHVB0j+bCMx4Xplrpf6ibVu0X07Euf+eZ3v/pq9r1X/6p99ePnL//xh9FvPzz7aXv+y+ef/s37sz9+CP7wAfjTD4Lfvv8//rk+/6dm/rMu/f0PF/84LI6Xn797/RtfS7/1stwso0bLPpW1xa1hY6SPRj5ErFdhxtwhZa1CnWKHVI2pbiJWcH+IaRfzwvAu0Z3GvYJTRB4iPilyb2kv6aj4KOjJyknik6QHDnvmTwkZIjwlfEx5Rv1O46OlLfEOlgwGNxx2mk4xPcbqtEhfxMYLFtYGVRL0kSgF6Xh4VHjSfEhsL3ErQCuDXrkjDWoyb3RYS3iyfGSoQE6nYCtASbyS+oeYnyLeEr+mfqtAztw992sFSxrufKeTMsegpMGkQMfcjgQVCjPq1xI0DHQMPF+IgwQNckvkDxJPOpyUP2hYiqAQcC/QXqIx4oMVjRGFRBkLagFXwbxSZEO9WqOGe3fuX6yR01vTYr8AzgrONxxlGORw3qkgZ27O/A1ytiTIJSwY3CM/o8EaOaUGpQpzBbY8uEPOnnpb6q/gfA29PQpy6u94sELunqNBkgo6GXYyCjIU5sQvpJ9Jb8+cgnq1wDvk1DoslJsJN5d+wf1WgpL5GQsqiTIS7DnYiWBHndainPkZ9gsStgJmxF8Tf8vDHfFLAXIFMuGVws3JLGMvut+zLZ0V1F9jf43dDM23cLYm3jPirni4xeGt7165Zxs424bnOfGu3fNV4N2C2XX4UkbdDDvr8HyPvX3orH1nA8MNDG7B/Kn/eMvCFfafBfNr4F35zmXg3Yb+ne+sw/lVcHbpnt3M5zeuc+mf34Dz2/DRlf/pW+heQf+t4PElfHwNnavQu/LP3/Yffy94/DZ0ngL3OvAvZ/OrwPvUKny0Qs6KBNfQ2ZBwR7wNAldg/gyd3fH5HXl8x87WbL4m8zWf35GzLZ5tibMmsx3zMjjPwtkWujs0z+jZjj3eUW9LvdwEWQy2Jsg1KDjY43nJ/YIHO+ZlAhYyLLnbaVxwXEhaSFwqVEtQCbcRfithJ8KKe7kIc4F6hUeOJs4nLRqNKoU6S3sNK+7shVslvFvaIdFTpMZIdZoeYjYl9Jiq+yfJ+CQal3pK4ilKTsvFtFR9QoaYdhE5JHyMeRPhJoZdgvqIVAmpL2wXJ6ONRoVb4dcCHCR+HvFjLCrDu1jWCpckrCluJakNLEzQRKjSOKNBI1BvaKHCOoJF5O+T4PglWyagMmjHvDYVx2XUCtIKNMays6yzeEpop1FvWW1JoeEY0YOEJ4VqCRpFD4kYYzhY2lraajIlrImCPgo7jfaaNxE/JHx6WXcJbg0cEtZqNBjSadTocEhJm7Bcw9KQIVG9pJMV04WuFXwx/asMqgQ4RKKzdLpQw4K3CWti0sZ0SHRjbRnZ9sJcx+SNLy2/PN5e/O0Y/93h/O9L8uvn818cH/18cj8+JL94eP1HxZvvfH37arpL9TZl9YUcLmwb0zYmTSJWKOwS0Rh8SNRpaXtLahFMMXtYRodId5q3hnQadhq2BtUKjpYfYtla0ka4ti982vwQqT5mmXDHiLaatrFsIt4vTB/RSgZtzIdU1AZNT9RwoY4J6mJcxHyyctSyNjJP7VsL+d0vpl/77udfO1x+82fPX/7V9/nvf0D+44fnv3149PFp/vsPXvpZO//1B//ln4f/48e9/8k9+OXR/PaD6OcH8cOV7t742tXXX/9i+nShVgLsliRP6ZTwPXEbC0dLa4VLiQ8xP0a0U0Fj4LDgQ0wb4U4ROCxpY2Gnwk7BPubj0oyJnCI2WTwY0FC3k+C9lI+G1gKcUtErVLPgBeY9GHyIcW/RkPJ+wTtNJs1OkRgYHiU9RqJmcIxZb4NjKsfEjBEbLBoTUqowY26lUWV4ScLJ0lqAVrOK+TXzTgkZddBzt2azUoSFRJMiJ00r4jbMGRWqeXjnPzokqlOs5aTAXitBI4NjQloJesVyjIZIVySssXeISanCVuGagZw6vSWj5j0jRyvuNR0pqnFQwlnH3FH5ow5qBUqNMgN2MsgFyGXYWJSLoFSgkGEhUS7xVXC+k0Fvac38TPh7BjbI30JnBZ1S0BL7GZ3n0s2Jm0Gn5OEWu3s6X4PzLXRz7K+RtyNewbxShAUNWglz5pQG7gW8cs52vrOFfinRjgY5hT2HLfM3+Hwngh3ycuRmZJ4JN2duJYKcgT3ycuKUyt9LZ4XP1uBxQd1c+Fvm1ZpUAu2Fv+FOKf1S+RvhbGXQcJCF813orlGwpn5G/IL5e+7lwi+1nwkvZ6CicAvPM3LWkPkO+2vq7dFsHby04t6N8FfAuQ28G9+7850ddvfYuXE+vQpnN2B+hc+fwZdW0Ln1z1bhbI29LQtXyLsBzi1yn4bnT6FzFbrXyFthcOk4V553FQaXnrtF4Rb7z8KXruDsynXePn/8LJhfIecKza7B+RX0n4XhU+A+g4+fgsc30LsOzq/A/Ao6bwWPvxM+fgd6z2bza9//1CY4XxP3Brs3oXsXuit4dunPngbz69C5Cd074q2os6LuDZ6v2HzH55vwUYadNT2/w+cbMt9gZ4OCHfN29KUMP9qgWcZBptHehIUGBfNzPK+Yl6NZgWaV8AsFM+GXwi85aBSpNNpzv9BBpcKK+xV2ahI0PCipVylaSJxxrzPwkPApFq0lfcw7Q1sFOx0OEZ3SaIyTVsnW0MbQVtPB4PsEnVIyLVS9iNpUD5E6JOa0jKal6GN8WPAxZUNCDwlubTAtRWtJo/He0jw1JZMHZQaJpojWitQKNwq2Ao1GdJHasXDPvF7jRqFCwiaipUJb7O8JqCVuJOo0HKKw0E71Kn7+xkV1AVod7sm8imAXs1qRRpPWki4ilYGtQYMhLxqCTURLiRqGWkVKRZskqgwZIjBGtLa4NGEb4zYGdQQqTXIl9zxsFawNKQxqI9xZXEvQqLDVoJbhENEiwnnEmkSOiewMrQ05LeWo/Yo6vYW1CbuI9BGpLOqWvFuKJpXdkrUxGGNdx3q7YPsF3Ud8Zfkbr1/85Y/qz/3sffdHufuPLf3N9/1fv/s/flKf/2K6+PXz1z4qvv3ma7cvp/nClP8fS++5Jed1pWnqHmatHqOpEoGMjM8e789nIhIAKZIypERJFCmRApA+w3zeR0QCBElRrtZUdXd1t6pKdCIlUqrumrnC+QHdwfn37rX3e57nnhruqel+/OSldP+c6L7grSVDxKeFuj1JByP2EbuNyU7ip7F8L5a3hj5Ndadpo/GUyDFSlcKVgW1CdwvTGdUpdliI3YI8uWf6mF9Td3igh6WuNNqfqP2JbmI6LMW0EE8X4mmiDveSXLF1xB+9aN95/cU3H7/x42fbV/+x+f7nH9z7n//A/uO3//vHo//vv3L+8uzv//q+//Vv4X/85u6nk/PJ7fIv/8D/R//6vwzffu/0lfLHr/zi22/+MP3FPfpzcbyNaCPYbhF1983tg6QWYCP9wsCcBIeFHiM6JqyPaR/jMWUZ97oI7WK0S9C0oK1Fk8VTzG6XZrcQpQ67mO6XYpegnUW9giP3Ohb0Fj69r4aE7k9Uq2CvwG3Ce+53OhxS1mi4i+VhIZ6c8H2ER40HSzrLppiPMRgsbhW9jfmo0T5lnQJDRLuYNRGbFro35DYRkya7CPY6aGXQMG/QsFVehp3e0FaCSaFBhr1yxwjfLnSG5mvoVJIMVhY0bBScYnKIScX8VpDBqsagXoaTQr0hlcGHe3afimvn79bI7SLRKlKgsJe0t3RL5o0KKuo0wu8jmAu/VmGlw5z5OQ1yEbYxKwTJBd0yUBmaSXyGjq+l30SsEaCQQanAGvkFgzfELyTuJFyx+Y1wa4W2xKsUGBPS26Dk7pY4G+xUArUSDRbXImywN7KwEv6a+xuGCoo3OLgm3hV1NyLMyHMhUlCq4IbOVuS4kWFFw1aB1sINnRcinCxrWFgyv5DBms7XZJ4xb8v9QoaVgpUCufJX0t2YYCu8SoelDDuNCuxsgZvBICdBrdAaHWfYqWSwEfMVmxcCVRJk3Mn4cc7nazy/QrOS+yvoZDIsZVhBN4PBsbIaGgAAIABJREFUCgYZCQoJMx5e+ccbDM9D/zF0H8H5eTC/COdrFl5jb8VApsIVmV/D+Zl/fIn8LYY3ILgM/eswOPfcy8A/Db0LFFwR/zG4+zicXUHvzJtd+vNrCi4FvKLgAoNzBC9IeEHnj8Ojc+j9wr3z2L1zAZxL7J6j2UM4f+S7pxB8Y029NXFWcH4VulfAPQd3zuHsBjs3yFsTuCbhDT7eUHfL/WtyfEPnOXU3eHZD7q75PJd+KfySeRlzN+w4o/OM+5mEmSaVZq0kFfFK6hYiLGjQCthqXGtYCC/jbqZgpYJah6WFdUwagyrutcwveVhKkLOgNarWpLawiXFnUR/hXcJ2mkxa7BI7xmqKxZNlPEay1+TWsn0sx1Q1luwSckjpFNMx1btI3lr2JBX7hegs2if0diF2qZgWotXhGIHdUjSW7dOoj2VuWR+bp7HZx2Sf0n0sakVrjVtDBiuHSJYGFxZ2MWs0yHnQWloLkNGwlKQxeBezQ8wOMb5NUXeCt4nTLLzaelMMxwQWGownNpOgtrBLaRmTJqGtxY2h+xM7JKKLaKdpoeBgSBfzOuFjTKaYdwtRp3hI6W4p24SPCzXEqjaoM2iIdBfLXsOdpodYjDGZLL2NzSGWu4XolqaK2GjJFLMqZruI3yZoStDtCW9UMCRsvK+aJe8WsrW8i2mbkP0DuzsxZULWKSwXpI5Vd5IUr95/vHr3B/8w3vvvt+bfnugvfxl99Wv85w/hxwf+yUF9/N7i9uq1H728Xi6qhdnEsLpn+mU0LU0dwULDPpFPXkybSA6JmBJym9KnC3aI6G3EDprcRuw2lpOltYVtqvcniyHhw5JPJ6JP5LBMukjuUr5b4vEEj/dEvaDtCWst6WM+LdT+RO2Wqlvq3NIx0bkVD+/ri599/6frt1//YP2TP7z38le/Uv/+W/+Lp/LPH+Iv38dfv8e+GO1X7wVfvHf0xTP5P3+3+MuvX/zi2Uv/3P/w9uz105ffeiN+/Gqc3dfNiR7vq87CxoLDiToktjSi1Hi/NLep7BNSRqSO5JCqLXUrjXcP7LBgu5TV0i+FW3JniFAX89KSOsKVoZ1lk8VjhG5PzGGheuFPCk2G7nkwsHAyeFBgl7BdyhrhN9LvdDgq2Au/5d6zE/NkaXMZlDZsTdhbMC1pLsNdInYJ26VminXPwMGw0dKKe6UAfcw6DfcJG2TwNKZ7jXrqHGJcC1Ax1HDUELfF3sHgUjql9KeIFswteXBI5NNENBK1muxitrNskLhloBV4MqKEYc9pp2Ct3MGCjgYtfv6bCvciLEVYW9gZ2JAgR0FGvSGh+1TdJrIRfqWCzsCahbXCjUC1gJXBpSSVlLUWtcIlgyvk1xGrT3gWgV3MNsRZkXmrYIGdDfPbWDaWVZbkCjQJWeugsGEfw1L6rcY59dfEK2lQErcxINdBo0DHw0qCK+qVklQYlAKVGq2Yv2JeLvyt9NqEZMTZ4nlOnVaBioCcBqWGW+4VLNhZ0UnScNRr2BqUSbCi/pbDSsJKBbkAhYYbCdcCbInbsqBhYEvDgvmDwaPCFYGFwJfgeIOcLZy33C+Ys1J+rsNM+GvqrJhTMC9jbi1BhoMtDisFS+YXxN0y7wrPbvDxhngZDjc4uEH+OXSvCLiA/iP/6AbOV8C5gmEmwYY5K+TdBN6Ze5wjvMX4ggbn0Dmdz05ndy+ge4rcR2D+KJifhrMLcPcaza6Qcw6c88C9weiaoAsCLkhwzbwbBs8h+Ll79+H87kNndkH8Uzh7iOaP/eNTf/6NGzK/Bncv3G9devOb0DsL71yQu5fobsbdjLk3eHaNZlsarFlww/wr7G2Qs0azGzpfSz83YSn8hs0LMi+4nwtvTfzailLzTOBSkpKFrQxrjQqFK8NrSWoRVMytuNuYsNKwN6RVqFK00LTVpFGoiOhWg1IGU6xKiRvNG0kHS8aYthLtjByMGeOkj8xg2G2qe8u6iD6NxNNYHhI5xGKKxWDxmJBxwXYRfi9iTw3bW3ob0ycpGxIyJGSXipoHYwT3Cz6ldhdHY0S7hNWWT7EaEzwlcB+zXtIhUbWlnWVPEj0udBXzRpIxom2MCxVm1C0peJ5eo6GDpZ0K9hHsI9ymcDpBuxM8RnCwoI1wm/BSoTohW4vyiFYRKWRYa7I70VPKe4UbHHQK3iZkH6HRsjHCU0raFDUJapZiSG0X8y5mQyQ6SzuFD6npIjrGbIz4GPPW4jGWu4hPinQGNzFpY9orUHF3q0DGw1aBMSK7lDx7IJ/eM+NCH+5HYyz2sR5jXmk0pLKNSaFAE+PphO9fjKcHy9XCXH733msXP/7u/7hNP3vm/Usff/0r/dUv1Ve/pJ899T97cv+PH/7wV8Wbr7+8WtrM4uaeGh4kfWq7VO1P7H4RHe6lu3tRl9IuBWMKOgOHE76P2SERUyrHSO1TczgxZcwuLBpfSQsZFModlqy0tItZG+E+wdMJHR/w3X05JLSPxe6eOtxTfcJzw69jdvZy9NaPHrx19caPf5d/5+Nn977+jfqPX4d/+fCb/+ujb/77h/5XH7p//uXszx+Sv/4y+sv7+NOd/eTp9z59/8Gv81fqd99+9KM3vrd8+ECPryzHB2a4p3MBO4sHA0cRvpfK21TfxmY6sXVKmwiW+Hjg3j5ljSWVIZUmjWatobtEHGI6RqCRXiOCQoVbFVYWjffESgaVQvuEHxI+RWTUcK/RJPGtZjsBauLuNZkkaqhf8+BvWNkIjJb0Mqjx0bOUPkl5q0Alg8NSdAlqUlREoE1Jm7Bc4pLDJ4noNW4V3C9IZ2FvSKdJw/29Dp8Y0DJnEkENZz33Khk0AnY47Ijfa3+fgsOCTDHMyCynXivCUaJnJ7ZXeFCgE2En4GjoFMt9ogeJBx4eYrKmR7UJJgG6cN4iZx+x3opWk0qEFfcKNu8EbAUaIt4KMmo6JWx/X++WstOskijnXmVQZchzVnnO/dbCfSIbRQsRNgkrY95EdCvDNQ0KATtDe4NbTnIGNyrc2mAtna32SxuW2s/4vJWg0WRN/Rz71+7dC//uFZpvhbcmTs7CS+/o2rm79o5X4WyD3VKggsE19rYmrCJQUjfH7g043lJvS7w1nmfSzZlTYa9iYUnDkoZjRCsZrqm3kiCzJJMgE16hQKVRrXCvWM3gGvql5KWUpUJTyhoRNlJUiq6QuyV+gcIaOQWe3Qg3N6SUbENgJmGrgxV6oRBBTtENCjYCbRXKBCgVuEGzDXHX2LvB7jmar0WQi2DF/EscngWza3C8AvOzwLkk3iV3zvDs1J9dgPkVnJ8j9zENTuH8yp/d+EfXyH0YuKd+cAXCS+icgrs/d//ujLrnwL1wjy995yKYn0L3DAXXxL9G4SWEj6H30Dt66B2f+s4Z8R4h99J3rjznG2fwhV/4//fj8M4ldM+D41N454y+cElna+KuyPwS3r1CzhX0rrB/Rb0V8bfIyZmbS5AbsFVBocOGuTXzah1mwi0laBWuBchlkPGgoMEgYaNAruCGw4yGOfUK4jYi7DTu/3a7QwXHmaat5cNCbCO8FWCyZBfRUsCSklbwMea1RaXGXWLqSNexrp6DlA07aHmweh/JSZO9pVPEulh0MW0saiyeIjwZMhl+MOTDhXmS6i4iQ0R2Mes13MXkNpU7a1qt9ks9xKK1uolsHbEuZmOqx0gOqekSPi7YENHeit6IXpI2Yv2ClxaWCpYc9ZaPMesNzpnf6nAfsTGytaFdgvYLMia4i1G3oO2S1wYVBpQRaSM2xHyM2JSIJoJ9gnYRaRlqJRwiPBi8M+KQ8HEJuzQcFqQ+UW0aj6meTuS0lJ0lg6GtAZX2phQPMexjNKSqiXilQatRZ3EX4z7CnQKtCbuUFjqsJNgl0ZTqLqJdJA/30zZijaW7+0mX8jZl+wfR7r7Zn9hdqpqIdPd0faK3C1k+SC9e+/ZPy3fTX23v/Hrl/H5wPtv7f/5w8f/98/Efnx39YXzw8eGV4fSH3ztZJ6Z/KW5fitsTsz+JDks9pWZIbaVhF4t+IYcY9xGpEnyb8PeWelqqpyfxLlFFjOvvmv3j17qfvJoZ0Kbw8ICPCe0tHGK6X5ohEWPKD5F4ci+dlouN5Y80fOue+tkbr7yZ/+y1f9ie/H5MPr8VX334zT9Mf//57ujrW+/P7+O//Pbv/rBDXzyN/vob9edfvfzlb773r7cnh8c/yt/+2c9eeue76cVSlZEqFqpKZH9idvf1tKCNgrUAvQAHg5/EvNOo1Xj/UpwJfzCg12GGjgrsjpp0Go2JHKzoNG8E3Ufi6Yk8LHgXiVzCjLiTQlPKNsIdY9xHqLOgt+EYo97gQyw7FjTMGWN4G4u9IhVyaubXIqiZu4/x7nl1At+dtL+zoJP+3sBdhDsLuwj3Eaks7GJea9pJPBlUW9AYuE/kLpGjVVsMMub1BjTSra03GLTXsEB3cjmvI9jycNCoZLNBzkfh99KdLJgsr4l/cfTNXuDRik6Tmvu7hFUiGCPSSthKMEaoM6i2qJLBpMJRwsngXSpqy0uBe8V6g3Ph1iooeVDycBfTydIuopVFjcG95ZVCOQ/aCNcW1hZ1Me5T2iY4Y0EpyZY6GQvb1KxVuNVhG4lS0IzjnHu1hBscXjP3RrtVhEoRNhqWMtxyd0vmbUzWKthQLyf+VThfI3+F3Q3zM+pn0ClxUAu0wscX4Z1KhDUDDUeX6G4dgV1MOglLHmbcz5mb0dkN/vshgr1EJXEq4TY2bGJYmTAT/loERUwqAzfEyZhXa9ga3GrSaZqx8Ar5heS5gqUMcxJmglWK5ixcYT9nZA2dDT6+Ju5KgFzinMFKgi1zrtELa+ZXhm0EWHG4kaQyrJRhTt0N8jY0vACzM+ycE+cSzi6psxZoTYMbMNvA4y3xMwluhHfN5jfEu0bHV2h2geanyLuC7io8vgmOHwezhyg49cNTz7lCwTlw3/XvPvJnj93ZqXN85h4/nM8ezeeXjnfhzU8D92HgPQ69U+icBrNHx3cuUHiG/MvAvQrdb5wG37rAR1dkfgXd8+DuBbxzRY5u0PyGeNfYvULOmgXX2F0xLxN+Rt2SuQV3ttzbcDcTfs78inqtBGvmXwuQa5TzoJFhq/xGgUbAlgWNCCoFch4WEubcL0RYazIkckhYrUCpQKFoZfkQ8zalhUWVhKPENQ9y7neKdpq3ljUxqS3qNO0i0cVsiNlk5S7W+8j0kreS9wrvYtIZWMWsSVhj0C6Wh0h2EWti1ongNhaHRE6G3MZkNHAwaIrok8RMRpYKdgndL9UYiV1ixlh0BneaVpLUmtYRKSPQLtl+oXaGdYY0MSs0KDUYUtlErI1pG6HWglK7uZzVEg6RLThsDOxiOC1IF6EignVExpi1Ca4XpLaktWyM2GhRn5A+xY0OGsNqTfpEtJHsI7tfqCnFbQy6lPSp7BM7LKL9A1Mov43QkNAhprtUPjmRuwSPMelj3VhWRahfyj4mh5TvYzpY2id8TEVvaS1RY0VlaWlxFfMuVhsR1gvevhhnCSwT3CSyTfW4TPpItzHv7pv+nixjVi3T6n56+p3kR+XP7/22Zf91pH/Yqa9/Sb7+aPanZ+6XT8Afhle/+tUr/ekPH6T5/SSPebnk3VI3EW9TVRraaHRYRF2kRivGWNWG7BJ+iEVnSROr6l7Uv/nSk8sfDw9fu75HqyUaTuCUwvfuqf1CjAvTLeN2KXOD8lic349+/uq9dx7+4I3sp9//6Oa1zw8PvjjYzw76zx85nx+Ovnp29OWz4I9P+BcfBH985n7yhH/8NPn4yeK/NN/+1c33rr//5hvJ2ctx9iCq77HmJd0+iJtUVYnoUrmRfp3CMcW7iI6KlNDNgqNBw0Y6gw4bGfQyeH8hpxhVJuwNnyTpWTAZ2mpcStrHtjdyZ0XPSc3plvm7hDc02CU8F15vQWuDIQr3Ke1j1qZyWtrewt54fQz3sdgpMipwSPGTBe8NbiyZTtQQk5K7QwR7C2vhTxodIrqP2C4RGfZrjbtYXAKn0mifst6Ap7EYFe00aRR8dt8MGu4sKZlXKq9LSKtAp0FpYWHDWgWdRbsIjiLYSTzwoON+SUHLQSeCVuMmUm0kBoun6G+TxxSR1sBChYVClYYldQcRdArUzNlZNEW0EqhVpBGoEqCzoNVBzb2aO1NEW41rFU4RHWLaxqI1otNhbdzceG0M2xgVJiwNvYJOG8HWoCZlmQ62wi0lqBQrBFnReaFhKWkTs8LCQuOKo4qAVrMVCwuN1mSeca+WYS3BCjkFR7WkpYQZ90+dOxscZNxvUrzlXqPCQYa7SGyom0l/SminQa1Ao0DFnVrOa+MNCRksqblfy6CNSW5gpsJchBvi1xo1GjYabpm/pUEpQCHCWoJKhSsyv6JebvGWhTnDW4E3LLxB7gV0NopuJcol3Aq4Yd6azisZFthdY28rwxULb7C/Rk5OwoyAkoaNCHPmrZCbc3iD5hfh7JI4p+T4nLlX1LkEsyvvhXV4dBPcWeHZisy3JFhj7wa6awyuYXgJvA0KMhzcAP8a+lfIu3Tn587xWeifI/8czE69o1/MZ49d59RxHjnOmetdu/65614A/6HnvuM5j4FzCZ0zd/bQc9/x5pfAPQ+Pv3EFnBvsbmhwFTjX4fEKza7BbE3ADfauoLPC/oa6GXdz7lXKW+GjLZlt6HEmw1yCDfU32K0UyGR4RYK1xGsebKlX8bCkfq1wLkApw17BToOcu4WEpQgLFbQx7hNUWryRQWlhG5HWkj4mdYIqGw4KDhLUCtSWDJGoNW00azTsLdwbso/EoNhOi73VnRSD0XtjRykmTXYxrQ3sF7xQQW/xPpZjxFuD+ohMz0/lGh4MaWUwWLSP6Rjx3qre8kaDJiHjUo0RvU3ZzpLBkDFmpQ5LAXpLW4vHBX/O6aw0GlLeaFCrsIlwt+BtQkoFeoPHJc+1V2lcMFgwpzZBE4PO4tHyUuJWs9GwOsZ5BCuLu4iOERpjUFlUxmyrwFqGdUS7WLaxbhPbR2wX0/2JHlJ6G7MpkbmmXSwrQ2pL2oT0ER2tqCWqNKotGxLdWtLEoF2wNiWDhoNCQ6K6RA2WVtS9AfNMhXWEphPRxqgyaFiKdsmKhF4qp7uv2kRuFS4TWadyumeGE9snakpNv4yzRFapvfjui281j1757xP6L/Xy0yf4s4P460fiL790Ph7cPwwv//HDtz6ofvydB6vYFEu1TXi3MFUiq5gXCk+JHBJZcdhHvDCwsKiSdHdvcbaIL1+937x+crEg+X3VJXh3X5QRbGNWRaxK1TbVV5G+ehD/5Nv2B2+/+kZ7uvjgavnJXn/xlPzx9pv/up190ogvn935ZPzmZzv/i2d3P93jz2/TT5+8+tmzV/6p+e77N9+7+vFrP1w+/E6cPZBVStrE9IukilC/EN29uEh4b8nTRNQqzKXT2HBn6d6QCvs1R1Mq9inbCTCIcBfB0cJGu4clnBLWirDGTseD3pBCgiYibSS2EOR+2FC0ZU6h/S7CQ8JWzC01qBI8JfQQq5KhOhaFDBvtjGlYWlAJ0IlwZ+AYhTWe9Yq1VjcS1dxvNepj0hvUKVJSeLDiYOkYsS0Lu5SVElwFx0OiOo1bBQ4S7yTqNBgsuE3woMJRk16gmrqtCnJ4NEnQWzxYuI9IrWFn8KDQKPBOgkNC+0jWEo4Rzg1ax7yMWW9wI0AlQa9hL4JOwYyHrUEFmh8sGTXqNWq533K3FUEh/d7imgWjZb0hvSatIlvmZwLkPGg1GC1qFawFaHhQ4XmjwlLDSgS1CEoZ9AvVJ7SxXsXdkrmNeU6NDUqFcgkz4WUk6GLVGNIYtOFgQ3GGYUbDNfeuuFfHtGB+LYJchFfIX+EwYyAXwZb7j4P5aXC8FV5lQS7DknslnmXYKyTOFWpjWhmYqbDUIBduwZzW4FqjLZ5v4fEWuX0kS8UqRWuBKwZz4q2wkymcGbSlbqdgJcNWglbCSoQXwZ0180tDMwkzCTbMXWHnGjkr4q852AqUS5zx8AYf35D5loU5Q7kIM4bWINwGbk1wBsHKmxfE3XD3krgrDjIZrODsEh49xLNL6l6i4/Pg7kU4uwyOL4OjGzy7gkcX/vzc965DeOGHlzC8IXhLUIaC69DdwGANjwt4vIXBqT+/BLPz4FunwfE78+N3Z0drBE/do3P/+LF7fArcK+Kfo+DnoftOcHwaOmfu/Bfe8TvB/LF3/NA7+sa551xReEnBNQFXOLiAs0s0O0PeNfFviH+F/S0LCx5mzF2z+ZbNN3S24ceZBtcsWJMwx94NObqmx6WCJfNL7ucsyDnIqL8m/op5mQwq4g4y7A3MJa40biJYR0EbeYVGTSwrjUsFG0O7iDUxbi0YddhKv45QG9NWkUrhSqEpIk8XbGdBp3Fr2KBoKUgj6U7znaAdCweDxoi0Fg8x7S3epXKKRalQqWAfkU7jVuNB0UnxMdKDYVNE+4S1Masl6i2vIpZb3iay16gSwZDyNmWFhZ1lo+W9IbXCjWKdFr3lu4hOBrUSDDHrUtrGrBR4inWfyCZmfawKjjuDxhR3Ea4UHA2/jdSk2KTZEPMxkb2lY0SmCA8x7BNWapYJWho0pKKPVROZOhGtJZ3FQyp2C36I6H6p64i3VoyJbi2rY9THeLK0lrixbFw+FzqhJgLtgjUnrFGg5l4ToSZhvSYdB2PM+4VsUlpHcErwPhVDzHLpNwnZxnhrURvx0rCNwlVMhpTulqbQvI3MfpmUsSxiu3mw/NkbL731ZB3/KkP/kJP/Nuk/fkj//EH42SH8/An+0/uLz57dLx6+8WCRnyTdy2l/b9GkcWFEHYku5tNSj4nIRNgmZHpR9akppHrpm//pR3B2Jrxcw8GwUZMh1e29RZmkK6V+YcXPH0SP3nn9rf78u79rkt/vTv76O/nlB//XH/rZl+/Tv/4Wf/kEfnZI/t9/PPrsPfeL9+XnT7/z5/ff/OTw/SePX3/83bd+sPj5fbFJ2bgQhxPVn8jbl5P9/bheqP6E7yNya2kbgWlBBukPGuxOeJ/QXcI6EfQC9VoUAreaNBy2FrVRWJhwRY627M7uhFXC60TQSTAY0im0T3jJQatYJWifsEr7pfL2S56r8Ioc1xbv7qs+IqNlh1TVElY6aKw7pCATfqPBzqKdAYMJGwMaS6c02lnZS9RKUHG/4WGvRc5wp8mgYIG8UpAhEjfencmQ0YqCh7ul6hUeLRsTNlp0G+GceFOiBsNr4pX4eJTebYQnQ0aJD4a2CtQKHSI2KbSP2e2J7qzqE1lbsFH+9vlS15KShbXCT1PV4qATcFqqRoOaBYNCJfVK4e8SOhi8RrOCOxl1chFmHFSKd0ZuiZ/xoLNsjPmQsi6GrQZjRFrl19jZG95wstNiZ2iJnZx6fYx7G7TCH0TQiHCNnFIEGXVajVoZlhRskJsLPxP+moFM0owFKzK74fMr4Z8Tf8XAVoJckUqxnIENda/wLNPhBXQu4XzL/A31cwk3ZJ7hWUb8LUe55YWhGx1ccydTfmvCLXILigoBttzd4nlJ3E7CgsMtdkvi5zgoWJAxuOLBih/n7LiV4WBIK1ErSMNxTcFVeHyB5isRbnmQEf8GHl/j2Zq4OfVzASqFMuqviLfmcMXQlqENcleBW2LScFYxnFN4DdyM+RvqrGiwEWGmg4w6Gzy/QLM1DjYkPA3mj4FzRbwbOL9G82vkXgbuOy/cPXXCywBdYXgWgoswXBN0CbzH7tFVcLQOj26Acwm9DXGuwruP3ONHnvvYcc7c+ZnzwuOjbz507pzS8MKA1Qk7i/Aj5p1h95qEFzR4zJx3wfFD5H/jOnDPgX+Bw2sSnOPwEsFrEF4Bf4X9FQ9vJLyh4Rq5V+joks7XxN3gozU9uiHHF8RZ4SBD7oocbfi8kEHOw4KDLQcbHhYi2DA/536tgl7CnoU9BzWntWK1JrVBpQlrAzsFWxn2ERoT0VpWadhHuJNuI51KB60GHUet5qWBY0x7A0YbDhHtYjIZ2HEwabK3ZNCwt6i2YfNcIW5pr+lo/yapz1VYatBFcIzooPk+NmNsOi1aQ7oEtQnqlrxZ8NriMZaj1YNhY0yHJWsS2iZqt7BjxLsIN5YPWo1a9ooOGnYK7hO1T3SjYP88iiLeWFhb2EWstazSqLWoj0ll4C7ht4buFNxbOmi2t6q3pDZoSNhuIaZENJq2Rgwp62M6xLKLVJvQ/m/bKrJfsCkhU8pbSxqDxpi1BtcR6mM6xXKMbReJcSmaGDUxKjVoLW4tKqTfqKAzIFNgjNUhNbuFGlJZxKhe0CHCncHjQrQxaSJcGlxrcru0h9TmHDcR7RP05EFURaLUsotMmYpiaeqT+GJhHr71vZ8/XSW/K8h/bvG/7uEnB/71r8DXH84+3nmfHl778tc/aM4efufF5sVFldrqJG6WtknFtQgzTcaFrQzvF+rwbdMt1HgSZSoY7qvuRA8Ls7sfV4koY315krz18r133/3Rdzc/ff2jzWu/H7/31a/Ulx+5Xzw9/vKp+9VT97OD+eqj2cfD//Zft3/3+5Z99uTk0/df/Kfu1eEXP7l67e03kp+leH1iutSORj1L7a0VTxbqyVKMMd0/0Lt7corZE0ufWDSlZEzpIaW7hO3vmUrDIcZDTDqFagpbyTpFKknrCI0L0hjURqC1Xi2cUvhDQoeUNRa1Eu4MHQ3aL3ijURfBSnttTLoE1QZ0Mc2Z14hgH5MxAk/vi96AIcZjDFvptyLMudfLYKfAIMJOB63yB4P2qSx5UAl/MKAi3qBxKb1a+7uYlNTJebBf2gz5GzjfYKdUaIrZIeHTwtQaDRbtDaqYP8V0l9BBhqMKeukWbN5oNGg8cHdvwp0lO41Hg7bcv8FOr+kUiy7GpQ6mhI4aVsRtNOos2Sk0CFyRoDOoNagSsDek5n6n4KToxNEoQCeDXIaZoqWRpVaFok2Ex5iOES8kKhKSRUEV+UMKe+M6N1QkAAAgAElEQVQNyus1aBTtBK1I0PKwFaDg/j5lBXc6g2qDSgU6i1oJGhb0ElcCbamTc2/D/Y0ipWUF97bKySxcS3DD4TWGGwprRTqNGxmWEqyIu2HeBTq+wU5O/UrADXNXZJ7xoDZ4K8BKkVLRXAS1gRX3W+Z2HOUkXFP/hjhrMu80bJlXMH+Lj1fhUS1QI0lG4VbBK/rCJbqTM3/UqOGwk7RAoCQoY8E5On4Mji/D44KjLQOXdJ7xoMROrcLWoFoEW+w3Wm4pvQjdDfIz4N0Efk5wjoKGgxWcZ9zfcD9jMKP+RriZBDfUu4azS3eWU3RF0SPkX1P/OpitYHDhuzcwOA/8cz+4AuAycC6C4MwPLwA4A/4786Mz9/jam1+48/PAvwmda+CcB/657zxyZmeeezqf/eLo73/uHP2CgMcRelfPH2rvoXDeJnd/iu++BY9+il74SXDnLd/9xgrML/zZNXRu0PEFPLqC8Non68C7BsfX1F2JYEXdG3x8gWYXeL4mwZZ4a3x8g45X1F0Rf038nHpr6lxzf83AhgW5CDLhlSxsJGqY32Cnk6Qmfk/DkbOWoUbAkgelCnsLOxWOFk4WTRGpFChE0OiwlV4r3Yq7nYSdIJUijUWNBrnwGhnWEjQW7jQ4KDQq1Bu8i1kfoVIHQ4Q7AwfDdlY+bxl1FtYGNBEeU7FL5D6Wg2VdxPtUlgpMMe4XrDxheYKalAwJH2O9T/RhoXf3bJfozuopUr3GlQGd5a1kjcSNBI0JmogMC1Nr3PJgUmCQwRTBMSV9QsdUjglvI1RZ2MZ0d6J6SzoeThqNBk+W7zTrNOpiMib8kOrG0C4WQyr7BLcGjDFpDWotGFTQWzAluNfhlOApJVNMhoR0MS5V0ESkS2Wf6MbKSpMmZpXFrSWtRntLehUWFtQp62PeRKKNxLhQw1I1EcwUaFM5JuqQ8s6iJiZFjLuUj7EarJxiNS5MaVCbkN39qIl5Y2RrVRnhMpXVSVTdiy/vm7d+8uKP37v+7j+P6D/X8efP/I/3dz6b+OfPnE/24IsnDz5+8v3i3Ytv3+/up8VClPdVu5TlUrYvxt1J0sRRF0ddInb3ov5E5ykqUtzfV5ulejdmb7+S/Ohnr/ygfuen/9S9/i/7+NOD+voD9sen+PdT8G9Pg7/+8u5ne/D5s2/9YQy+fHr/64/uffYR/U3+6q/WPy5++vIr8scGbiMxxGqMRZvybqkbIzpFp4TvEv40lXuLp5Q8u28GGnyY6KepOtzT41IcHujbE1srWmlcyKBL8JDQKaajpY1EjealAqXw96lohNcrv2N+K+EQ096inMxy5tQKjgkbYzZYMUas1sHhgZmWrJVBJWFGQUHCnYYVmxd8Xkt/jEglgozMGxF2Fo+WDCx8GrFeHNf8zmC8nYEV99dk1mpvNKCXwRa90NtwiFAf4UoGlQJdRHLh1QqNllcs6BScFqoQYcWDJwlvpN9HuJXgELFJwUHB1sA6wo0OG+lOEZ4i0SvcalhZVOqwM3CX0DZCTYQL4WVoVjKvZH4foUa5JZmPCg0a9SbM8KzlQUu9VrOS4pqCSaNWgULBNUW9tbWRuUCVxkMi1tRfUa80qDSgMmFn4aiCKSYr5qzovJZgC49z5FYcbanXmXArj7cGVBGqLSyl10qYoaCWZEvBDXFbg2oJbwRcS1Rrkmt4xea5DttElILlBFYiHFOaMbfUpGJoi5xzMr9hbkGcmjmlcDPhr3mQKVAonGlScljyoI9YrfAWzUvsZtTJRHiJnQtwJ+Pzirk18zLoFDhoOe0UzTC4gv6KB2sWroiXMeeGuKUkGxheevMrMF9LsBLgGs5X2M0VWilQyjAHs4J5BfVbBbfIWUG3FKyQJKNhKeAVcNc43AA3x06GnQ3zLph7Sb0Nca/g7AIHpzS44d6VP7sIjm4YWEmylniNwuvAv/C9GwTOUXAJvKtwniHvGvgrBJ+zzc9Q8Nj3Tp35o9n8keNf+s41DB777gr5N9B55M5Offex5719Z/au5z0i/rt0/g46ekSdt4O7b4OjN+bf/KHz92+4sx+53jfOgvkV9C5D5xLMV+RoRfxLAG6AdwWda+yuiHdD5lfUewzmF8hdYX+FnGs4u4azFZlvuLci7nMZ+Jr7GxoUPKhUmAu/4F7Jw5oELQ0rxUoJn89rJQlqDhqJGoUGSzpDWk0mxRoe5twtRFDzsKJ+SbxGoVrjjMNcklIG/XPYiwwbEbaGTJq01C+E30Soj2Bvw9qA52X2KaKjZYNlY0LHlGci6GJ+u4z2VhwS2cW0MrBP+WDxaEEX4yZhdUyqmFSp6BZmF/MxJl3M2kS2kRoMbwQaY7mLdWt4KeEUky4O64S1C9NostP4YNBowsbAYcmHlO9i3cd0iOEY0y5VTUQrGfQGDRq2MpxiNljSGrhL2GR5r2WtSRehQ0IPidzHvDcoF15n/FF4rQqHCE/R30Ki13C0bIhYb9AYsXERdcu40LSUqLW0Umiw9BCzQ0QGg9qYVJa2sawiXj8vosSkMn6b/O1VO0ueLlRj6VrBJmHTwjw3gN4+iNqYlhGd7iWNZblk/UncprxJVfMgak+iKrXb75z87PR733ly+a2nD+E/lfKz94I/DPyzJ94nT/6Pf+vYX375nU+fvX751jsPlvVLy/qluExUc2LzpSqXpl3GdazHEzOcJMUyLl9K1i9Fl288ePvd199YvfPD35Tf/vjw4r//mv/pfe/T3d3P9//nF4cXPt/jL99zPn/2nz6u8Z+e0n+9TT77IPrH6rUPVq9vfvKjn738+PWT0/viZknLiA2xOtyLnt23U0QGizuFKg0zA0oDO4ufnKgxYjvLni3104XZJbKLyLhguwXfRXzSdLK41X4XwVaBXUz/xiAxolOwwM7OssHiKaUZDVpNGhX2KtzpoORuJsJKw0KgNYJbGpYyGGLWqGCMeW15f5IMC9srNMRkhWYVD8aYXuP5mgeFDBsV7hLRSzJIsDNgsKDRXivm+4g2KszInc4GJfcz4jxdilaBMaIFdkseNBFoEtglvDdsjFirYW9hH6FOwcnSWpHG8oyB56S8G3jcRXRMWKlBZVG3EGMqOw2GGDUWNQaNKW0TUkekkmGrQI6dWoJawt7SIcI19weNe0UGCxvjTzE+aNppumVgTYOC+72llaaZxJ1lnSa1Qq0mtcKNRp2hFQfPt7iVRo2BjSVNhAs5r5W3JW6lyBWer8i85O6az7ZRuBF+IVGhYCWCK+Bmkm4lvMbHW+ZWBhYGrVm4CvwbFKy4U2iviUitea15zoKtcDPl5wI0Ahc83PKw1jDHxzmatcIvZbjiwTVxCwZLQwoJKg1KhXIOcuJ3IqyEX8kwZ8ENOtqwea3ChoGKhhvgVAxukVsQf4P9QuJWkjXxL5l/xoOVJDkjaxRehseX4DjjMEN+Tr3CwFMw27LgOSh3g8OrYLZlzg06ztlzJiMoDc413Eq8Iv4NPM55kPPwgs5/AV+4IrNzfOcUHF8jsCLeFXbO0PwS+WsKthzcoHANwDUIVhSucbDCzpl35yI4vkHemTe/gsGKBlfIPw/ds8A9C4JTP7jwnRsMz5B/jZwVdS/x8bvunUeuc+6Fjxznoec8BO4Zdk995yoML4Pg1Ju9G8x/4h6/4Rx/47F3fEXABQ3PsXOJjy+xcwrc0zC4CP0bHFxjd0Wcx8HskT+/QN4FcK6ge0O8Kzy/5s6KHG/xfE3cFXUy5pYMlsQvmVfJcCvcNXWeO6dKTXINMxHmGFacl4yUDDWStwYXKigkqDmsiFcyr5RBLUHDYc1xLsBGhrlGucSlxA0HlQSFBK3GjWGNIBnzcx2UUdCnqNdhr9Eo8V7jydLB0s6gMaK1QqUkh6U9pObW6sGwKsZdiscIjYZ0BtcGtrGsYtlGrLW0VniMcavDSgXDUg6JHAyZDOulmIzoNGkMGiLUWtimsl2YWsFGBq0GnUXN8+5WJDttOst2MR4jWhtaGlRpMES416DXZNS8oUGvwGjxoHCrSW1Qq8Eog9tI7jSvaJjLsNX+qIJew8GSWsLKktLiUqDR6tHKnaW9wq0RQ2IaiVuJeo2HiI0JGxO6S1krUSfxYFgXs8zQKmZdTMaUdima7ulSozbCjYFDzKZETLGaYrlL7Rib1oghFo0hTSxKK3JFNwzXseyXclzIyoApVYd7i/5esv3e/XfWbz/4zTb65wH/ftRfPsVffYj++hvwv35D/v3X0dcf/fD3T15887U3F/H5Qq0Xpoh1/+KyWOh2YerU1C9GZyfq7VeS7//4wXfWb772/1Sv/ttT/fGz4JOn5q+/I19+NP/ygxc+3TtfPDv603vf+njkf/mI/ekD8+f3Xv23Qzw8/OHqzTd/8uLjl+MzDRvDDrGpl6q5L6oUbk3QxfDpfXlI+aRRx4NBw3HB24RNC/3s/qI3vODBey+apw/MfmmnRI4RvU35TuL3YvEkIqMFTxdqH9FGgpL7twuyj2kjvZIeN9QdFehjtOHzXHqdAs97RFOMGhtWJiw0rBRtFCl50GnUSK+NUKHxjUTbiPcxrxTImTdYOsW0UuC5BLSPSCPxYHnDg47CvZH7Ez0ltJeopEHO3Q13a4vbCNXSq5gz2XAywS6iBQO9ZW2EM+K1BufSz+lxY0CtQWtwncgyoqUKa+WXBpSWNJY0MhhsOMSoj0jBnE56tQZXdH5D3T5hfcL6iDXcHy0eY1bysKRwlGrSsqZ+LcIhFpXw+xjVErSCjIpMhrYcDob1mlcCFxK2MWlEUDGvEmHJg1L4naU5QxkLn+dEaUDO/VaG+whVwq0NyhW4osdthDqDch1spLPGXkZQJWlr8UaEa4U2CuYq3Ai3iEATwVLADfBuoFdGuLJgw9w1AYVilYA19zPm5jLIFCw1yVlYsKAQwQo9h1O4K+KtSbiGQSFxpUAl/FqCLXa3cF4Qp5FhRb2WBY0Kc+4V3K8lbiTOsLf9/2l67yVZj/NOE1ewewGjEXC6qz6T3md+pqr7HAACvURSpGiA49qU/7yv6u4DQwI0mgkNNbMhjWIpkqCHNNqIvcD948zeQkZGZOT7/n7Pw8Id9Q7Czw0qNRscLyTcCHrD0ZrDjKNM4FzBTIR7Em5C7waelRYXFmca5BwcOD5ItuXhTnilgZlAWxweJNxJb6f8tUQbyXfU35H5lsKtwjd0tiKPbthbK+btEDxQtKbwhUArjnY03JFgReCWog0NtzysON5hfy/RNfE3PFgh/wr5NzjYYbBGwRUKrjG8wegaB7cM3opgxWc3fPYCvXUNz14G8+d+8NIPnoPwGQ5ewuAKoStCrzG+Cb3nwex5MH/uz97YQW8n0A0Pbtn5FZ+9JG/d4tktASuKViK8Ed41Plvj+ZYGaxbewPAGhoVCmQpW7PzAZ5X0MuHvWJBLXDCeYVApr1DhXoKDBlXMasdz7hcGZApVUrRS1hI1GjdalgJ0DtcGlRK0CjQqbCysDeoMqTQqDGgsbKTfGlxpXilaCNA62sa8MbRzorSkiXGb0i7hnWWnRJ+ceBWrk9ODo2NM7hIxWDpG9tVl3Dp+jGznZJ2K6ZIdYzhoPjozxGpcLLok7iM6RKSPaJ+y1uE+4eNC3SX6FLFjJKbIDLE4LeXdUo4Je1hGp0XSON1GrItJH5PO4TGiD7G6T1xj5XGh7xZijNlrA1KhYRfBPoKDZpMyD06/SuSY8ClikyNTKmpLxkS8urRDxEqFGkvGGE0OjQaPmtQKlQbXMa8iVVtTKdZHrIlpG/HB0KMjp5ieYnZMZeVwHaG7S3NauNqJNuFNRIaFbWM7JHpMRZfw6cL0qexS3i5ks+DjY9Mv1Zjq2qk6MYWjVcTGC3d6krSXUZmaIVFDwoelGJeqisW4jO/feXu4vBjfffL0q8tvDc+f/GIQ/3S0f/z4/Dcfnf/5x+F//Bz8+8/In3789hc/++t/+fhLP/jrp5dpcbn48L2327cv9o+TzbuL77wTf/eHX/5m9YNv/NfmnV9+8s4ffm5+/yPxm1ezXz/Mfv0J+PUn4vMfmd9/Nv+XI//dJ/bzj9/740+//qsfvffT7Juvbi++/fY3Fja7jMpL3V0kXZQMNqq43FM8LF2V8DplfSIfLqKHC3t6rO+WZpDkuFBtKk4X7i5xtSKZ9sYU3y9l7+gYy7uFGqPXeyn5GiQ+WDZaUmjcWfxhyqeIdRHrIjJFtBWgjWgTozYOO4NqQ1pH7mLWW3qgQS7IMTEfXbgplseU9xFoIr+J4JaH3TJqNa85qCUYI95oOERkiGglw2OsT4keLO8N67Q8ILiNRP2VJ81lvGXgfwtjFGsUbR0/xfwuEq9ie3SiM+Tk6F0ijhFtDChkOFhyvNC5gSty3ixVHdPGwoLNhoT3qawjOsZkSlCtwzGWO+xlIqxTdytxpskOea1FYyL7hL922G3Am53mH6bLk1GjQgX1CoVLhXqLGwVrQzMCKha2HNwluha0kXiwbIxkZ3CX0L30a4umlNUaFZwccFhI9FrnXGrUCjgYXDqSR6hNaalBqcPTY90kpHIoV6yQstKitrRNeLsQmSI7CgpD9hJkGlYK7dH5ns0PBu9VmAtYKVkokQvSCpRRbyu9nUOZxqWBe+4Xhqx4eM2DgwQb7JVSbBHconCH5xtwnnFwYEEuw1IFhQh6xxsOKkEbJVvDDyLYUb+xrFJkS7zCoCYSjZGNQp3BOwZ2DBYK5RxkAh8k2LGgd/rA4Ut8XllSqLA0QatBp/EGe7cszDQuNd6zcIfBRgQ38M0tPd8pvJO6VLgSwQrDDQE5BTvq7WW45WCFwYGQgpANQRsGdyxcc7SW9IaFN2y+Yl7ByY7ADQ13KswMOTDyHAQvvGCH8AqBWxyuEbwB4IqAawl2Ftywsxf07Dmev/TPrwP/uR8+88IXBD6n/g/B/H0QfhAEVyB4Pj///qO/fO7NX3rBGytyvmKzFZ+vubcSsxv+1pqfb1i4YuENPV/R853w9sw7iPmazDcE5ZJXEmzx2Y7PcuHn0svkLKPzksCa0ZKGOTs70FklYGFAaVGjcCNgpUBhUCZxzvxGhb3ltVSlQJVBhYKFRLUOMz6vFBwcbTTMZFAb0Mh5xc+aKKg1KHhQqbCNSOVIoWBjcGVprlAfq86pQtHByVMkJk0aiXtHh5i0FtUK3aXuGJvGiMqwLuJTLMaEPlzwUdNRsVexOUWud2y04C5hx1j1sexiWUWyjtUpUpNlUyLHZdSlso1I5/AUs4fYnJyrJe9icVyKMcbHGJ8cmawcHO8SdPdY3S/EydEpFk2sM0VKBUZHJ80bTnvLT4keE3WfqI9idZ/o1ok+VeNC9491mZAuYqdUnOLXAwoxGVpyvzbouIwaoxrNO0sah7pE9k7epbq39JTIVwvdx2RM8ehgrVFtaZeK0sApYqNlp0jepa8RtmK8sO2FKhJep6K/1N2FblPWJXa4XOQxKRb0+G7aLky7tMd34+lCdhEZl7pLdR7TLlF9ooeFGy6iw7vpD55+/e3h+fL/uif/86i/+An84yf/+Q8fo//4L299/qH/px/F/89n7/3j8VvX71995e3rdxbv/82X//b5t75SfPC1nxbf+fzTi199LP/wM/yHn6Dff/zmr0b2xY/VFz9/8/9+9dZvXrE/frr8/ad/9dtPlv+je/fTw3uHH3zzu1/6zlfSl+8lu8TUxg4L07xtskSMqb1Lo7s0rqToIt0ksl/qaWlOaTIlqkvx6XFUC9bHol/wwYFTwvpEDCk7Jvxk+V0qxpgdl3JIxcNj83Cpx5gPsZpi0WlYGTLG7ORYK0lO4d0impas035rURezYcH6hPYR6y0aNakJbDiqBGwU6h3tFbpz4j7mtQo6hzuLB022s7cGRXqDR0s6BTuNOoNbQ06GdhRkyMtoOFqREf/vZn/xYmGfPYk/sPgKzQ4CtIY3DDXMb/lsMqgn4Oho5VCtUC/IydFBB70KewY6AaaE5yJoLcrYrDaosay2dExEa3Gr4UF4dUympeoTsSVeYUSuWcVRK3AlYGf4lOpGw86EB3pWGlAqOGh0l/BOwYKFVcS3zGss/uideANnGzavHR4tLTisDOpjekxlY1AbkQP3MnI+RbRRuBakFijnoHK0snhaiFbD2tIm4m1E+4j0CS8i1EZgdLCQsIn0kMaZoLWmlSZ9ohrLa40rhfPXLFgFWotqDSoNSwFrQWopCsU3DG8YLCUsJSg1zGV4YPM9m2fCv6XnaxWu0XwN5o3mexRusbfG53uGKkkqFmR4VspwR+eFxo1ljeKFoLnEhUIbHmxlmKuwVCgX8MDAgYFcha/h54XCOQtKFuYcFhrsiJcTUBt8UOGezXIVdLGqDSiFXymxoXhLQS7hjvobEt4wf8O8AwN7gV9isOewkihjYI/OtuhszcI1RwcB19jbUT+nfkHDNZ7tSbBlaMvJloe3zFvJYK/gjsMN8bd4litUWL6mYI3CDcUrHK6xfxvM1hDeYPgCzW6FtxLeC3z2HM6uQ/+l7z0NvPdh8Az418h/Gpx/EM6eh97zcP7D4NH3549+cHb+9By8cY3fvKVna+lf8+BG+NfyfKW8FQNX8HxDzzPuHZi/p96GzlZktudkQ+AGzndsnlmQS1BoetC4VGFFZw31OwEqPisFLCTJI3pQoGKw5qDRsLFoz+eFOG8NqCVulCw02StwMHgnYK1xq2kpSClAwb1SBrnwMxGWDmcWFhq+jkwUESocLxyrHWkiXio+WNMb3Vo2RKI1rBaos+qYuMHKQsDBic6gTrPO8MaSPpFDqvtEjjH58EJNjo6Gd1K0Gp5SPMSksqw2orWyi82wcEPEB8u7SLaxal/HbWN6t5CnSA6StZJ0jnQpbSLYOjhE5DWnZEh5n4rekc6AzuAuEq2To9WTljWnGYe1pZ1T4zLunegl7CWZEtMvdLO0bcoz6ZUadbHsHa1l2Bo6xbozrDW4t7R3suRwitUU6y6yrbN3i7g1vLN8Stiw4ENMqtdHF/FmqcqENRFpVThaOMW0c6R1vFvY7sIWTvaxvrt006XtLm1/Ed2/c9EtdL0Q/WV0fHwxXKbdY9On9HShT4/TcREXltaW1ho3jjRLWV5Ezy7sN9//6nf/4V79Yow//8j+8cfg95+k/+8/0n/7e/+PPzb//pn74if2Z8Xj/d+91z3/5i8eHv9iVP9yor/7kf/5R94fPkF//rH6j8/UFx+L3374F//cL/7XLy7+/R8u//zzt//l4ev/0H15eP+vnn3le3/99ssni+LxYniyGC7jh2XycOnGJW9jMi3VkPK7pX5Y2lOkxliOl6pd0HEp7pfRw8JlyhuX6i7Vx4SfFuKU0LtUvqaC36VqMHJM3JC8jp+xwaCPl/rjheklPi3llJDG0cGR3vhTBAeDHy5NaYNGnU8OnFL+EIspJqNGk8aNCHod3qWsVvOMz2uLB41ahmqGO4NrDU+JrFlQi3BayFIGowGjQXcxn5w4xuYUywz5reFtRI4RGUy4B2+9RMHLd5PrLyXbt911zHYJr0x4jMEQ+X0E7hekT2BmYMnZqPhkYKf9wZI7Jx4i+hDxmgYtn1dsVknYWlXQoBXBaEGlg9KAOsJVhDZ0dmBeo2mlUaNBb0ijcWtFpUnOgyGm01I2MTlIvzaoi+gY0V7DDZu/BI+23O8TfkxNH7HG4UrBLtX1QlQx7SxrJKxE0BlUMK9WsOSg4mFvyB6f5zLsE91ZWvJwjMzdwt2nqjeodriMcJeQ0eLOsYKDY6wGLVrFck4KSUuFShU0KhwcbmJcOpzJoJRhY0jneC1wwWBt+Br7O+Ln1Mt5cJDhQYK9AAce1Nw/iNlGeDfho+fzt3YcForuKCgUWsNZQbxR4dX80cZ/sxQwEzjXtE/YQXk3ZFZakWm6E37G5gUL9gxlkuYc7GWwkfPcoiriuYB7Ms+FfxCzTM5z5hcyzFVYqzATfm5UbvhBoFzy0vBcoT31dtTLONyLYEvmOxRuGb4VcE1hzlAh4Y7N1+TNDfdXBGwZ2FJvjc92zL+lsw2bH8Aso3BLwZ74GQ+3HNxyf02DHQV76K3JbGfRQcM19Z+j+Q32bsDsFgQ3GN1Q8Bw8eg7OnwPvGZg/889vgLfCwUvo3TL0EoQ3CF6h8Gl4fk3ASxi8wLPnwfkH5/P3Z8EbW3i+JbMV9q5QeM3gCx7cCLAV+IoFN2y+prMNme9YsKH+NXp0i+dX/mwX+ns8P8ig0KCwZCN4LnlOZzk9K7hXqLAw4qD51pGDQY2AjQhq6VXy/EDfqpRXGVhqUiqWS3yQ6CBwqVivRK90LviOhgXzGglKiXeK7bSoNO80G63oLK8MroxojGwjVke01Kx3uteis2xwfIxUH5ljupiieLS2UWKKZS39MRJdxKaEj6ltElNY1kV0Smgf4SHmneIDhyeHOw37mI8LfVrYKTFD4mrHKkMax/pUdoaeYnmM+WBJ78gUiSkWQ4QbixqLTzE/xaJ1pE9EbXgheWVobWAXsz6ig8N3jvcSdg4XDnWJ7CLdJraJRG1wa+gp1UMiMseGhPcaDBFtItlGrDFoR73CyiYxdcwrFY6pyBUsHc8jU8W2caJxtFRhF7N+ISqLK417xxtH65jXS1Vf6uZStxEco7CPYG3xsNB1xJtU1QvXpXZIdWZIuXTt0t4/ccfUNbFqY9U61yS2jMVxacZYjUs3XaR9kkxp2ka2T2ybqvHxYnry9rO3l99c//DiJ2X86zv4+T39wyfkT5/+xa/u/8//lv3lL0//6ZeT+cOP3/3DZ9Gv7y+/+OnFnz7jv/tI/MfP/vO/To9++xH+80/93//o7J9H9+tX4J/qr/7646//1/qbw4vvPPvG977x+PsXavskbp6kzSKansSlgpXFdxd6WvC7C3G/ENNC5YZNj5Mh0Q9pNCW6iWjpUJ/wKVX3S1c70sRkcHCw4MPH5tVjd0ptr/ng6BSLUtF+kQxLXTvYRfgUi1NEXqmWsbYAACAASURBVC346PC04A9P9LhUvSWd9e8SfLRodLhU/l0ETzbshD9pPDg8avDhUhfcr2VwXPDKhKUGOQ8agSpOp8S2Gq/ReaFgTsM2UsNFcmDgLuIfL22v0GT5YHltSWn5uDCtCZoonC5QL2fHVK2dWF+aw1eW63eS/TvxzqHOgN7h3JA6Yl0iVsSvJWs56k3Y6rCPeaNxJ4KOB70ik0GdCGoBeis6Dgfh1+Jsx866mPUxKo235+dbPq+dao0aJSspaCyrJMpFUBvcWNY6VmqYybBfqMKi1uFRo4b7OQ1aQ3I8bwQ6GtYJWCrUON3FquKgp2CyNCezgsx7iysBWkNyEZQSVBYWGrSx7AyrOGyN6CzvIpbroE14E/EmYqXGuYOZAY3Fo2UFR7mkhWKNJbXBk2ODgrUO6ghv2XxLZ5WlmYS5BK2lvWOFCGoNChXeMO9WgDUFe0YzhhsBauXXMS4tXrHwivo7RXJJKkOvgr/cgbdGQ1rFNvO3cgZ2Ah0EKjXdCHjDw72EmUJ7GeTSz/C8EPQgWEbDXIYbMb+Rs62GhWMHgXIFDso7qKDUpFQk46BkQanBTsCdxIXGOZ/nMqwMykSQK5QTv9Iw4yAjeMfIFQ/WFO0gOAh00GjLz/divqPBjsNMhGvirRi4ZeGaB9fB2S3wdhxnGOQEbJB3hc5voL+G4EDQhsEbCbcc3eDgBfWeo9mKhC/D4DkOn1PvOXh0BYOXIHwees+C2dPg7DWh/BZ4N2Fwi/ELEDyF3nMcvoDgCoCbED2fg/fn4I0tJtcouKbBLUM3FF5xtKJoRYNbha45vELzLZ1v0NltOLtF5yvqbRnKGMiZd5B+bsFBgi0FhcA5DQrqF9zPFdorupdob0Cuw0YFrQaZ8jf0PBdBo1Cu8cGyTPMDJ5mkhWaloq1glaB7FuYUVAweeJgLXGpxMLwxrBGok7RWvNK0lrSTsre0jXll6BiLwdDWqMGKYyL7RLeJ7WLVOzZYOUV6TNSYyjYhQ8zbSPWx7hPRprKNWZeQIaGdRkdDHhJ2WvDaoj4iDwt9Sm3jdK5wFcF+SZqE1Y7dxfohVpOjg4WjJXVEuhgPEW1j9mGqHiLc2XCMyCnVfWyH2PSxbhM1JvwuIoMKJodOqagdq2M+RLKPTGVxY3Bn2RSLU8THWA+xniI9Gl5r1Dk6xLxyeKdAEYnS0Uq9ZgOHmYFZKtuLpDC8ea1gSmQXySniY0QHx8aYn1JxXMo2ZeNCHRN6jOndUo6JaB1uE9ov1HTpGsfHRJWGNonpF6p2uDC4TWUfiSnWbcybWNxdREMkmpg3C9nGok/s9Dgd3l5WF0l9kQ5vPynf+avvv3v59d13v/ebT+m/fhj86yn41QP8w2f+n3/yn3738f/x+cNb//5T+sVP0Of3b/2y/8vfnOD/+jn64ifg9x/5v7qDv3l4858780/j3/xj+9WHp1+5+sq3v778YSpuHdvEolnYNtXd2/HxMh2c7BWuNRxjUTvSRbR3tNS4S22diiqhfaprx2tDe8PvF2ZY6vHSdqnsEn660HcXYkpxH+FjKicnHy7MMRV3S/vRRfJqYR4WYrJoELiTweCCRnnHlN8t+P2F7C05xfzDVD4kYorofapHg08R6Q0YE95rdLLkPiK9wq0hfYyaBLUOrYM3C8m6WA4RGRQaDa4VaBhoJW+0LDnoFWwEKiXoLB4MHiJWO1KyoFMgd6COYWOCLha15aVBa4P3ibzVYebgZMBkw9OSdCoYnagVGR0bDGxN2Mmg1fBA/T2eHVhQWnZK1GT45PjgSKvQqyUfHGgkbCQtWXBMaG9J7/gYuVqq+zQ64KDVdHJssLzRrNWkEmHBw0Li1tEmxbkJSwk7gxsFR4t7FVbM7w0eGOglaowYnOwEaNmsVmEpw16jo+aT4pVAbczHC93ErElI6UAf0dGx3tLBiT4RlUWtYaUmhQoahTLm7YR/ULCxrDB0r/BegFKBxqLBkKNlJfUbGZTKLx1qI1JplEvURbK3uNZh5fBOBGsB94plnDRS5BJvpV9GuHK41KA2eM3Ca3xe8rBy7IqFKxLkCpQG7pG3FyBzdEfCjMMr4pWGlxzu0NmWzfcKFAqVHK3886v5Wxs6LyzKDLjGj27J/CBxYdBeerlFpRE5Ip2Qt2C21eAg+RULSkcqFe6IvyPhhoNcoEoEmQi2JKylKCRfG7SXcAfAjqMDDwoRFjIoeZCToKRgz8AtBWtBrpF3HXo3gb/FcIfJGoQrdH5LZmsEr3x/Q+CWohX213i+Id6WgRdovmbhQaArPH+BZtfQu4bhDfJfhmdXNHgf+O8H/vNwfgNnt/B8hcMXYfAD7/wZCp4F3jMveBYEPwzCv5sHb9yg8AX0NgrdsOAWg2uGtpLecPCU+S8YvELhGgdb6G1AsKXhhsEbhm6ZfxB+KYNc+nsx2/H5nsz22NuSMBMoN3in0V7CzMDSotrAUqBc4VyjxuBSooNEpWW5pKVghSCZgoWFlQKFCEoZVDRoODoI+Pp5bxaydHhP5wWFtWCtpK0kreKNpXXEmkj0kZgi3ijWKFobWkYic7hwqE/4aPng9P0iHhwdNOojWsW0T8QUqd6pIZKdpWNEe4vvEnGMyZCQQoFK4zESx1SVBu3ZvI1QHaPSkT4Wg6WnmI0RabjXS1CZ/y3p7WLeWzYZ0jrUOHRM5RTLMVGtU1NqJ8cHg/oItxafEttIUSjUWzpFYojxEJHesU6zQYsPk6jXslKy0qqLaBeRwpC9wplCbawqywoRlooUitSva02RLCNZOtqmoo1FF/FTKqaYthaNCZsS1ho4ROQUs7uYnxJ5TOSQsCHlw0J2iWpi1sbsmOrB8uNFPF7YdsGbCzVcRl2kjgvbxnRcqiGRjaXthW4vdJ+oOpLDpRvfXRSPF4fUlYuouEx3F/F3v7z89niz/NdX5POPzv/wyVu//Tj8t5+Rf/v5o99/Av7j79/813v8+Yfitx/Tzz/Cv/uEfP5J/MfPFv88vv2j9fc+3X0/+87ffnPx/ffMywUrF3y4MM1C1gt5Wrjjhe0eu3ppB8snS7uY97GsND9ouOXeGPG7C3d6HLWpzA3tE3tMotGqh6U5XahxIYdI3KX24cJNCZsS1lk0xnxKzHGhp5jep+whop8s1UPEBolOTk2OTxrfadwr0BswGFCS+WTJ69lRIVBjde9kr1GrwvtUHRNZG9jQ4MHJU8JrGzYJbVLaJrh2pDbh4IJBeKMMPlzIFgctRYNiNQ1aCRuHa4cKFXaG1ApPjvTUrwTeG1xYWPBgdPI+tfeJLAQpBOsd6xxoxNko568cPKlwlLDlQSf9Rj6a4uAUwc7iksOMzBuNaoM7K2rFakNLHebaz6V3n4oPEz0I1PBgNKRmuOFyjF2pUWdFydCrC3e3MJ2Ta+AVNKglyGhYCJIrWPz/cKcDx42mNQ97CQfLG4U6EkwajzGvFGwM6gzqDG5E2NBgFLxjrOT4IGCfqiaidYwz6XcR7iK6I8EY6cGKIeZdzBpH2hh1Dvea1AoVCpUKZRJuaXgQ4MC9Qvl7cv7aNNXLsLbgEMFMhYWEbaxrIzvLhphXmq5JsGEwM6TUsBSgkGFhYeHghs4KGWY02OJgg+cZBweF94IfON0yf03P9tzPWFBrUkqUSXgr4RrDHKGdd9YIWBm2YXAvYCbQisJnYL7mqDR0Q701ma+wn2t+S72N8HKJaoZbxbcsuGGzPQvXAt7AeSbQgYKCw4OEezIv0KNG+AX399SrDTsotGHBhgRX4CznIOPhXoAD9wvuFTzYkvktnG9IsCHeGgcHQddhcBuGGwRyjvYk2GO4RsEtnm0ZXCNvS7wd8dbh+S2a7Rg4KLxm4QoH16F3DcMbhl5S7yXzryl47vnPZvNrMF/R4CXwrsLgmT//wJu/CIOns/n73uz7/uz7gf/GNX1zJfyVQLcErSi5FWQr2Q3FT7H/EvsrGKzgbEtnazS7RY9WZLbmaM3DLfUy4h+Ivxf+VngrNNug4BaHmWSZIjsZHnhQGVwZXHDQsLDgfqVBo0AuwlzCQqEt9UuOCon2MjjoIFdBxualDGuFSwoyEe5ZUCnSOLFncEv9XKCWsyOjvQBdJDOLq5TXicz163Ui6hRuNOljXtmgcqi2tDdstKq3fDDkZFWl2MHiIeWD5g0nJy1OWg6c9Jp0ERsiUhtYGVJbWWnSOfL63k8ROzpxcrLkqFJBZ0HncG/w0ZBGo87xRrNKsczIJna1ZbVBvSWjo60htaSTlg1HjcFdIuqIVZK0gnevOyiWDRHqYlxaUllRadYr0ltaaFw7PsSvTWSiNKyw5GBJEYs8opXjteVtxPqYFRodFK6cqmLdp+aYqClmQ0z7iAwRrQ0uNWo0rlgwOD46MVjaL8TxsRsvXLfQVUzqhDexbLSYLpLxwvRL0V3odqGbWOaK1JZMS9UksluY9iLqL5I+XRyfXLaJnRb27nHaLaPuwq1jdnjy+HnsvvXVi29+ukl+92Hwp4/En38OfvsT8MfP4B9/RH/3MfntJ9EfPsP/vbX/o//S/7x/59P933y4+Zurv3n27Xc37y2LJ0kWyTLWdSKaBNepGC90Y9BxqY6XpktlttSNI1PMDyKsDe+tqgxtInZc2CmRneWtkV2i60iOiR0jXUlwTOUxkZMTD4meLJ+sOMX6FIveoEqhIVXHhTjGqBGz0YJBwYdUFRzmAk9OHiUuRFAa0DhcGTwt5JTI3olas4OgtWZ3qWpE2Cg8xKyPcM1hx1GnwOBw51CTgNzO+xi3Fhzo+Ra81RhQyrAA8w6Ho4CdgGMkTzEbLSqlXzs0WNyKsMZeZ2RhWRuzIRIVA63ip8hswrDWquIgx/NehCeFB4UGSzI8q3nQybBR3l2MGzbPWNBqlnHv7lI0KjiQeSZgHbMtOTsov41lo8hDJI8W9tZvdVCTsMK4VKSwuI91I9QpSTrHW0caDWsJWktaIzqjC4UKCXMBS8U2CB1o0FpUML+UoHdsZGgUuFZ4R/0981sFB43vEtFJ0NCwwGHOwZrOMxm2MS8UKiRoI1JHuE9kq1kjSWNQH7NKgNaAUuNSs8ay3rJBk4qHpYA5AwUPKuGVMigVah2rDMxVUBh4kGGmwJ7DDQE5h5WEfWRyIfYcZwrlCuQq3NH5Ds261z8wDnaSXMHZlvobHmaaneK44qTRuBT+Fry1I/6WgkLhXAYbHuaM7T1QELyD/g6EJWWlIJkiB6u2WqwI3CA/Y+Geg2vkrxlaKXSNz/dsflDzHZ8VMiylf0vPX0pwhcNb7G1RWHGyRl7Jw4b5DfMq7h/EPFNwT+A18G7wfENmOQ+22LtC/k6gNZ5vhX8Q3hqfHZifiWBLgy0BOSNrAm+hv8dwh8EGhmsUPPUeXeNwzeCWoS2CKzC7Ame34XxD4YoF1+H8yvevw/AF9K5YeMvhmqArP3wZBmscrFDwzJ+/8OZXnv9iHlyF+Idz74fA+wD6T33vjTWf31L/lnhb5q1luHZoxYMb7N+SYA29PZrv2GwnvDXxV3i+o+GWoB1FGxzscLilYC38W36+Jo92IthKfJDsIPCeBaUIOo1bRUuOShpWmhSG7iTeiyATwZ55GfcKAXIJDwLsRbgjfsHDWuNCspLBSgSFgLUgjRAFZXsKDwxUjPScDQp3ijaGDKlqHa84bHjYS2/UaFC4YX6nvFrDWovBqk6SwZApEpN1rbaFFV3MW00biY9GdFK0Wg2RaSNZW1o7WlpaG5or1MVsiHkT8c6Ko5ODwI2glQStRWMiWst7SVoJO0UnhU6a5ppmitSaDokcYtE51ho6Kt4S1EhcKjKlro5YocAxUp0jlcaVIK3GQ8THRDdWDJHuY9MlJpOokLi2otC0srSzvHO8S00Vq8zQ2vFxYWpHa8dqR3OF7p5cni6XbaQajVsNx4T2EZ0S2ThWGlYaPka6sbKz/BTzMVLHxI2xO6buLjVdJGsjB+vGZTJdRl0i+4VuU9UvVWloF4l+YcrUVInNjMytai+SZhG3kTwuVb0UeSL6pcktqZ8k/Ttv315cfut7X/v2P7bLLz6Nvvj74Pc/efTbj/1f3r37p5++89tP3/vnhy99ll9cf/PLf/fl73zjyQeXrnh7WSS2W0TT42i6NHXEp4WZIlVYUWg8WDym4n6pJsv7hT0u1Clio6Wv4miK1GDZGJvaqtPCTE6Nke0TWxhykKBUOFew0bQ3fHL8FLFRs4bSToiPFvFdLGqFhoXuEn5/IR9iVjOvk+AhVQcRrFgwLMxg6BiJ40LdPbZ3l1EVs9fulimROQsrFrxaqMGSUuPW4cnBydJWkoaDo6F3ETmmuLLBlPDekkKhVvOKwwMJagKPirTE3/pnuSC9Y70MRw3uUzYqrzOg4LDStI95a2khw1IGrcaniDcKNhEutd9oOBlUM28DZoPTk2WTQJMkneEnJydFeycazTfwUWdBb4NG+ZVDlSOlDFvLe2sHq3Pul8LP2PkxZUfFR0FqBZtI1kbWknVOHDhslTga1SpUatwY0RvZGpozkhHaSHN0cWdZrsGGzksNWktaiiqMc4ZLTWqFGjxvOWwtbg3oNMjwrNJwy+drctYlok9dRtGBBzs+72LWWZbzMONeLWEvyX2iOsMzAgbLagVLAxuHKo1yCWuLRgs7izfEO0hYGFCS+UCDQZJCgkKjPYeNIaUArZaN1hsKdhI0kSgUqjSrFCsEKDmuBC+0OEi8h94WByUlGfYzGW7IeS3DXqA9x1cYrJBfiWAFH+1g2HHVcVFAtJ576wBsgqAUZM3hXqJCog2cHwjYMbyVZMODWxGuuL+Gj3Id7Lh/i84zCbcyvOJwL2gpcI7wAZEb4B2QVwu4DV+Dns5W8DwjeEXgDfb21Nvi+Q2YXZPwlqJbBq7IbCPnK/zmlp5nwt+LcIvBbehvGLrF4QqAFQ62FFwF8+dh8ByDZ8DfCLoXfEXBNfZezs9vwvAlnN/icIPIKgheeI9ukX+LwZaIG4hvaHAFZy/82Qs/eHp+fu2FL2bh0/PwGUDPMbzC8CYEb9zwcEX9LZtv+PlaercyvGHBDZ2vib+hYEPDDfNfC/g2FK1IeEv8FfS2ONjicEPRDQMbcn6g51vh3wqw0XjDg1yBJmKVhCUDGQsPHJWCNU7vtNgpmElYiLDifinCgsOKoYqTnNKM41KikqGGwZKElWSNFiWjORd7ijMIWiFbqSvF9yRoDK0jWivQ8rAVYSG8VtNa0kaiwfLR0MmaRqlR0UmzRtMu0p1VQ6S6SBQG1Qq+cmq0snZqdPY+ivpYtglrY9pZUlncOFIbUit2srKVsJfgaOWo6ZSIJqKNFY2gk+JHzT9K5GRYrWljURPhNuFdKnPNaslbgTsNektazo7WVAZ30ev+LasMaRVpLO8SW2jSODYlZkrNsFR1RAuJc0lzyUrFCknGxI5x1Eam1rRRtIldblntROVUvzCFYo3h41LXFjU66BxsHOkS1cWiM6KxqreyM6KLRRfx0apG08bKxkXHNJpi0zg1xq61qo3tcLFol6650HVM2hh3kejSuF8ujpcXTWQOhvaPozzShZWnx0m1UIdU1Y+T8TJpLqJdbOrFxc3bj7/6t+9+4xfD1774L+ifhsvf/fi9X374pZ9Xb9cffPvlt//ua4uXj+PDcpkniyyK+sukiVSp2LC0VUJzhxsn75K01rLV9JSoLlFTwu9S9erx4nRhxyXvYnKM9CmRlSKNlier7yQ/an5KTO9EY/nr8XqtRS3YINnJ8aOld05UHBUkGA0ZYzWk0fHS5So8pfI+EqOlr1N8D09sG9Em5q2hvSZjKnIdni7UkPKD9EeD7xN9ivhk8KDhMaalBL3BdxG+T3ghw1qho2ElB7UhraV1hPuU1iqoiN9T2DNcS9LGrGBhJUgmSC7RYPBo8QadHfDZ0eJSgcLg3rKcoUz5tfFbDToNThEfHd3CNxuN+5gXEq4BPFDcajCq4C7inaL3VhbeeYnCRrFe4I4FvQZDxCtH64Sv0KNasZbgBgWNQdNCNhIcHRkU6TXpDGoULAQqCKwYLrTKOC8IHp1qI1EJNGgyJKJybMdAKXgneCvDRuNMoSaRmUIHjmqpCiEOyJ80bsh80KS2uI5xp0lJg17C3pHKwiFWmWJ7BjrN9iIsDekVGZ1oDM8IyDHoGeoEHDWbBCjxo1L4oyOj45VCryd4exrkguQC5HzWyaBE5y0Pe00aS6oIH0RQctgbXgu8ocENnRciyEmwJSiXYgvDAwhLTvYc5opmgmywXwq8g+eZCA483MLzRrGSs5ez2VUw37NwJ/xrfH5guCaiCOEB+lsQ7gO0D9EaBgcBKgUOHNxSvJX8IFAu8BUMnqP5Svpr7mcizDjYEHDLwhXzN3iWU79EeE/pTqCMzA/IWwNvDc8P5HztPdrg8IaDDQV7DG6htyL+DZrfwNlOgK3wN9xf0fkKvLUlsxvmbwS9hXiN0E0YPj0731FUSLCl8IqGL3HwLJi/xMEtxxtJb2n4AnrXBNzC8GXorxHagPA6nF175y/D+QfB/JrhtcTPsPd+8OiHs0fPvODK828DeB3gFz546QfPZmcvgvkbtyS4Jf5Lcn7FZxsGNhjeQO+Gzl7Qsxd0fk39FfW3NNhzfIPDGxbcsvk1erRm80yGBx7seXCgs1IEOwnXAq852QjSxCbTdEvBloR7BmvNWkVzjjJNDzIsFCoYKBkoeVAL0EvSCVoKnkuRc1xylFGccXbgvJEiJ3hPcYVxz3ltVRtHO4YLSRojcs1KCRsZNgocDCgMay0fHRs0nTSZlDw5PVrRGFo5Wkei1KTWtHWqiUxj+UMsj06OsX5IokGzSoZjRAZLxkhMqWotbRUZjThqNmg6KTooMjoypqyJaW1xp8lR85NRp0icFrqNeG1R53DraL/QdST7SFYCDBEdI94q1mjeRqJ1ojeqtbKLZW9FG9tcy71ElcGNxselaVNeOFAb0Ch8TKLemNHZ1uhSyyExY0SnWDaRbSI1LZI2Tktrt5weFK0j0ThRKVhZUkWiSPQhFbWlgxU5g41jbcxKh9qY1RGeLkyX2NrJNpIHg6uITalqHCsN6RJZxbxZ8CrCdcQrZ3KthotFu4gyx4tUNBeuiGUbq2GhdwZtHe7fSavHi0Pi9kKWjy9v/+rJt773te/+tPzyp5vvDM+/9vQr3/rG42dfutgsXJa8Duwuq9g0y7iMVJ+4Nk2yNC4Xpo7ZuLRdmlRG3yfJ/SKpnGwc75xsnd7RoIlJG7EpsafUjKktOD3G9uPU3jlxv7CD5a2kk2EfJuY+jnIOSwE6SWoMWkZqI1pLWw1qjabU9glvNBos7SztHestqyVsLW40ymjYatY63i9ErsM+YoNhbcobhz5cqDEmncO1hEcn7x0/GXgfs9agLuVjKgaDc+oPER8TXhlwTFnNvaPCE4Mfx+YYydqRLmKDY62iOxQeI9nK4EDeahUaBCyZV4mgl7BkQS68RnqtgjUFDQR3So4Kt4I0ig2JbGObOVZGoNLBYPHRsjsrKuh3HNWGd5p2GrUW1xb1C1EnfMPCgyCjVkfJT050lnaG9pa2AlcK5jooZXiK1cnakrJM8DVHuYAZmk2JKgVqBe41apxXxbBNTZeolntTxDMLy5gVlhSa9kZ32pSUtJLWkoyaDA51KS0V6i2bDO0sbSxtXlcxJBo0KQSoJBokqRlsNc1ZWAhU4SAnXs3RXSQyOGsU7WPRWt461ThZKpJLXBt+4OEGPKp40BlcCFBZnOmwdLiSpBS0lKySrNLiIGDJ/YIGG4b3km8p3KBwBfw18gqOMoW3Ctyw+Zb6JQENwznDWwwOBN963hoGOxoeBNhyb43OGo4LFNQclhQeKM04LxjbErjCwZajtWRbTnYYrEB4FYZXCKwFXhGwweGeoIzRPQPX4GxLvT0NboLzPQYZDTf4bIf9PQU7Em6htwq9GxJuFd3AMIOwYGzP0J76azi/hcGG+QcRFgJt/NkezFbE2zC4I+wWhDdh8Ozs/MX52Q7ODxhskHeD/ZcoeAb8lwheAXjF0PfJ/FbCLYVPg/MPwvkLFFxTcI38F2j+gnhP4fwD6L3kwQty/tR/9ML3rvzZi/NHz2ez73vB+0H4wWz+9NH5Gzdgfk28F8x7SmcrAlchuA7mK+q/ZN6VCF8y/wbN9tTfkuAGBRsarqh/TbydRgcJCg4KEe7IeUGDLYUrineUFUodBF8juKFoz1Al6YGEe+jvsVdpnEm0wWHOSC1IZXFpQG1wqfBe0D2lOcEFhzsO9orvGC0YrRjNGakJ7YXMtMidLDRtrCyk3FJyYKBzuItIZlCuWcXJIPFk6dGSQYtSkJLhRtHOkilijSGtE7XmjTG1kaMVnWG9FcfY1JbVjvQxnRwfregN7w0frZg0HSSpOZqUGBXt7esdCS01HmMxGT4p3ltRW9pGtDagYl6raWNFqUkf8dbQ3ole88GqUtPG8UrR3pouMl0ipkQPSdxY3USicqixpLWmjVxjdW9EK1hvTG/NqOUYR0MaTQvTKFxwVFk9pbYzIpeq0LaI7CGWO8eGi7h2rLK0drJK7NbRJmKD+/9KtJMlt40zAMB5ksT2EAR6779XLORIcvmSYw5xpUqyPBvJIYkdaCycGeWSB8/Br/HVB4s3s4M1hUGTsINxJ0IuWyPHzC27tE75kIv//pqFTDQah0wNKQw5NE4MmRnzdPl0X3k93Kfdzl0smz5nY+FqyT527u3eDAXMX4oXJ05etjvf3eft50+X3347fP3X7//cPXzJTr/uj1naf/4y7vdvv30qjVrybMp1l8rO67f7Ytxl9T5v91mX6yGFdeff73edgd5B52Aq3OBVp/joYM50DeSV4sHbPjVXYH1qlp2edmra2yHVjWKdpLfUDEYOGTQGNwKNglUY1wZCqhcvJyeC5q3Go6Wr5XOqZisWJ0dFa4f/qnet4evO3PY6pGLNbWd4U/CL2c452AocggAABotJREFUn3ZszHmj8Kzgh5M/vLilanJyNmxRdDV8NWK1fE15MKQHPDv+UaheJq1MeqCzN3PuGkHrJFkFX0FMgGdPgpcB8KzxokmHo0HGU8onjReLRxnfgK2STA7XKh4lCnyzOjHmMGa8k/HIk9mJzsuQ61bhYOWSqVuhg+OzIbOng6NDqlsHwcBqYDEiWBhT0xo5OzVJMlnWWhIKNaY+WLdaMys5a1HRzWDYWtgW+ABiNLi3tLPm/b4YnXxm+N/oH0e+rTQvgfZaBCMaQCGTraGDQDfHeotbQ0dNb171BoJTi2YX8nMrktnwSqKrTEoa9YouXnUKXwQKRo6Glxw1klYMBac6JypFQ+p67YJSI7AecKvwGW2CEWtuWstrS/qMzrlanOmkqIBdGKol651sRVwLdFWslLSU5ArsxNAFx7Pkkxaj5Q2gM900DJVoWwl2wugQxxeMG0krgRuJKrZpxLYWScnikqNass5AyXFQtKJxxekFxEnzUoma05LiitGKs6dk+0zZA05Okl0lHxQ0IM6MXjh7TuLHu805wZXgJ4IOKDrR7QklJ0ZeKHqluCb09S66JLjmpGLxhcRP2+1JoFe6rRipGSu3m1ccHZLojMmF0iNGR4Re4ujx7h+nBJecHkn8QtALoy+cH6h4YOSbjF8AnSR5JNtvZPONxo8kfqLRI0/+INE3HH3H2z/J3RPZHEnyEMUP283TNnq423zdJF+36Nsm/vPn7d+OaPvM4kexfeTRA4kOCJ0JPVJ8oORVyZOiJ7Yp+d2FR2dBXpPkEMUnCScQlWADQCnJhUcNT0rJrgoaqTopK0paKWsQjSQD0JLiM0Wt5r1mleJnzkrJBi/7lM47GD1rFGqM7JUapRwV6Ty+WnIB0mgxgOiUarRupGq0rgwbHPRWl1LWWvZO9I5VKmlUErQMUt60WgxdUxoye9Ky1tAb0Wo0eXor1ORg+gtkrQ7WTJkbMhOcCVpPXi1OfaR+sWrx+mOX3pxaDJ0MHywsWr9rPWsYDEzOT5kbjHxP7ZtXo5WNpnPOR5X0EPeaL6lbU5g8H4yYrXlz6XuWjR6WDIJlwavSsNqhWw6rt7MSo+NDJubCrFm2Fvdv+f2qXEN5q01I3ajoqOSS+ZCaXpvRudG7t0ytGR+87J0qLVSFaT7Z8Yubd/BWqB97v+SuATJYXho+eLvkbs7M6OTgYS5UrVmlYPTpmmehMOteL/euL+BqyJC5dZ+1VvSpHVPfOzt/2pepqXLd7Xy/87dfd+su70C1Tkx7NexNd5+2hZz2Zrj3XW7rLG32X6riU1vsx102ZWmnbch2fZrWhWnu88qpPuVDrobCDSkMqWxSuHpdZvagcJuJH/dpL5NgSEh1yMxo5ZqaH/e7SUHQanS2lTBaPac2ZD7keirMVPi33e6tyN7z9M3ZNTUfX/Ix0yVHo+LBqs7ZTsEg5GT0mpl5ZwbDVy3fHXyk+n+f81umWkfWQs8OBi1Wr1Yv3wrbatEbNmViTfmciVYng6fzTq2Gf6RqcTBp9eHsDy0X4DVHJUMjkEkkQZJgYTRi9aIDckablqKbgSmD3rJRoA8rJiNPFB0B15YMMl4svSm6KnElP1c8qch2hHgEtBo5G96reJD0w5iboZPjvRdjoSYLK/Ce41rLUotWoI7Fi5OTFatXwfJOJ63Ffa77DKYMZi97TXoDtVaVVi2wkZNbZrtUtk6O3o2gOoI6EL0170U+ex28GjNTAg0G3rwZJO0Vb5ysnDkxVAtWA3TWdhY6wy4y6bwMTl+iOADvAS0ZdJAEJa6UDUqtmrcyrti25bhWdLB8VCQw/GFUr9lVseBM8KY1stGi1awB1Dk2phCsGWU6u3Swolb4qvCVkx5EK1kDrAYcHF+9nEBMBgbDG02fk59OJFqc6RUvJVqcmKy8KtZ61WvZUzpwOgk2c9rx7VVsTzwpgR9wUnJeUdordpboyKMj25SaHum2serC2QGhWpkSoLKsBXaOk6uUR6BXxa+CvlLaKn1h8o+7pFTuxPlViVrSikYt4M7wC41Lwc6CHzA5x/hC2JHERxpdGD5gdKbkNdqWCWope7n75WXzyxUnZ5ycGHkR6ICTQxwf8LbcRg0jNROHTXxKkiNGF8Evkj6h+NsGPWF2SvAhRk9J/H0bPSJ8EvzA0J/J5lnSZ5z8/svfv2N8wvgZ3z0x/J3RR84fSfKAopdk+4rF90h83eCHCD/doaefom8/Rf/5+e4hQv8HgVZb35klO6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6" name="AutoShape 12" descr="data:image/png;base64,iVBORw0KGgoAAAANSUhEUgAAAhAAAAGMCAIAAAAELgx7AAAgAElEQVR4nMS855Pj2Jrm13+APilCI4W0mg1FSKFYKSRNaEdabcSuzOjembndc6e7y1dXVfpMpmPSg54EvYEHmaYyy6TP8r7LZ7kub9LSpmG6qvSW3gA4+sACG9k9G7GfRhknGCAAAgcg8/2d533eg28+be182N59v7P7bnfv4278487ux93dT3t7Y3u7o7t7n+LxD8n4aCI+noyPpeITqUQwmQqmMpPpVCCVnEynJjPZcCYXTmeCmWwgkwvlspFceqqQnWIKkQITKbCRPBfJsdECM80yc1x+ATDzgJkD7DzgYoCbB2AJgC8ALAGwyL8uAjAPQAyAGOBigJvlwDTHTXFchGPDLBvm2CjLzjBsLM9NsSDKgVkOzHJgjgUxjo2CwizgYgBMc9w0ADMAzAIwC8AMANMAzHJgBoAIAFEAYgDM8Ztm+LcxAGYBmAYgBsASAEv8PnN8mwdggd9T+MEFAD4DsAbAJgBbAKwDsAbACgCfAVgAYAGAFQDWANjg2xf+ODP88WMATPOnnuPvxme+LfL7LPDLxc7M82dfBGCBX1N6uyhYKF7OAn/DPwOwzC8U1xS7t8KvmecvqvilLAOwuv8jn/ljLvFnKfW81L3PAHwBYBWATQB2ANgGYAuALQC2+bYJwBrfvU1+6w4AqwCMpZJT2UwCgF3AbQGwyHEv1jaGl7+MZ+IftjfvT0Suvh5xX7l+6cOnO2MTj8eDt0cnf5lffhCNzXBc6WIXAfgCwDJ/G+cB+MKfaBeAOABxABIA7AGwB8CuoO0BkAAgzu+W4FsagAwAWQByABQAx3Icx3EsYFjAshwALAAs4DjAcRwLOBZw/yx/LMexHAdYDnAcBwD4vLbVPnjD3n9V4T/d6PI2Wy31GsUJSfOJlsby5rqK+rqqBtGp2ooTospjTXVlCvFJeUOZrO6krKJC1yAxqzQWldoGNRrFh6Un/iQ68KeawwcaTpxqPHG4/tCRhkOVyvI6XV2zqUnmkMnccg1pMLVaXV0u12mnnjQpnXKxrq5ZXacytajMzXJDrUh6uKz6T1XiA1JTtQ6R2VoN3tNWZ4cFboM1hE5HapUeebNTVmuViOCGSkP1CW1luVF07f6lF2/uHjjyf9WXHWg4dUB04tvGqh9qKg5WnPy+svz76orvG6t+kFQdEZ36VtR8RIfq5C6pzCXXtHsaPHAjZq3GLBWIteP+bdO5tp8c2nrcVY9ZJK0WbYfV3GbVd8CaVpPGZ9ESGolLekpbb6M9/92P/77MpVO2EZbec/TVy6fv/3zm8cOOxw+xW7cNfd3KNi/canN2OW3nXPYer/u819uDoH2o46xLSWhdnfh//eMfj3ms9YijxmM5btN6LvX7bl0/BRtqPPZKt7HRrZE41TV2na6rqw6xH9HUaSiDhtYraZ2S0KsovYrSqX16NaVTU0aIMkK0FqJ1kM+soMwyClZQsJI0KCidktBBuEaJQUpcL8d0clwLkQYloVWQWhWll+IGCaqTYloZppPhejGhaiGUUkKjJAwqVKtEIDmmlpBGCWGQoZDcA8k9aimilWC6egRq8KrFXq0E1Ui8aolX14xomnF1s1ch9UKNbnW9C2r0aBs92m9G9uKj8cTIbmIknny3t/d+b+9TKvkxER9NJMYSyU+JxIdEYiSVHE0nx9OpUDodSWeDqWwgnQ1lsuF0NpLNTeUK4Vx+Mpcfz+UChVyEyUeZfJRhIgwTzjPhPBsucBGGm2bZeY5b4L7CYI4PLl8A+MJHnAVBaI7tj8szfNCPcFwUcLMAzHFgigNRAGYBmAdgkfsa60s7T+1/+5v1c3y0neVD9rzgvPMALPLhfp7v24IgKM99RRqY5eP4MgBrAKwDsAnAOgAbAGwCsCqIsCsArACwLAjKC4Kzz+3H0uL+iLzwO0jM8i3Gr/x9mwO/3u0FfnmeB8kXvm9f+Kgq5ME8T5ficZb4npeCrxAV84KFhf1nX+JhU2zrPBK2Adjho/NsvjBTKGzyoF0H4N32zvP1jdG9RDSTLX48mkrfC00NT8d+iS0Mvf7Y8/iXOx/GBh49abs73PfL24Hhpz3Dw8+isy/nlmZYdgaAEMMUfyeLfK+W+Tv5BYB1ALYFbNj9XSuBZJfvahyAJABJAFIApADIfCUHlwccA77igfkKC+6fFxgcf9YCAODz4rId62rEOyvdxEkdfESiOtEsrZVIRHJpjVz8U1PNscbqckXjKajhJ23jSVVzJdQkMkogj0GDGCVOXY2+5ZC47I+VP3xXdeBH0aHjkpMV0qpKWXWtskYMS9WY0eiz2dvd7i7c0YVYulymVosEVYlsYolForTJFDapxq2CCZPUIj4pOVYmPaL3SJB2GD3nQrs9WI8X7fM6ztg1pE6OqxvtkjpDQ4WxVuxRyBBti0d7Slt/tKm8QSl+8PTuoyc3jpz4Q13VQdGpQ6JTP9ac+qG24khN2Y915Qfqyn9sqTkmqz1Rfezv65uPwrhegagkmAE6jdd4LY2ooxK1VyGOMw/uOrq7ylzGKsJZR9jltFVHwxCqlXtVCo9K7lZpvCq5TVIJ1Tna0LZr/edf3L/8bPj8w4fIzVvU8CPJaeqATfuDRfe9UalodbZe7sD6cXcv6upBvN2ouxtFByjrGZfaD+vb0L/48e8Oo+4KxFnhtR926Inb14kb14+b9bWIqxKBGzz6Zre2ymXSd/dUe52HDC0QbdHSBi1tgGgD5DeraVjjs6hpE+QzqnxGyKfX+PRaWg9RBhUJq0hYRRogn0FFGiDCoMJ1KtwIEWYVYVBSJjmpV1JGJW6UYwYpopN6NUpcL8MNLbhGQmplhEFOmJSkUYFppbheQuikhFaCaySIRuY1KBCjDDU2I3oJZpSihhZE24zqxIhBguibEY0Y0zZ5tWKPrgUxij2GZrf+m9F4fCyZHI0nRvYS7+PxD8nESCo5mkiMJRKjieRoIjWeykxkM2PZzGQ2G0pnI+lsKJ0LZnLhTG4qV4hmc9F0LpwtBLPMZL4QZArhQiHKMNECEy4UIgUmnGciBTbCsFMFNsaCBe7XULu4f6wqDMrC0BnjW4kfswLdMCPAz2+AMc2/nd1/kFKIF4bj0nh8SRA9l/cvLwu6uijYvxR/V3hObPBhsRgEv/CHFS4UdUOJTwsCapbefhacUUiUkmaa4i9zlr9Soa4qIW1WcO2zAiYtCm5CiQFfBPdknj/jAo+Wz/t7VYJTMS5HWXaO3xTjSbPEcaUvepW/M0WdEQcgDcAqyy6ybFF/FHXMz7Pzv6xtP1r48mR9cwGAGY57t7J+e2zibjhK3LrnHbqOD10l+i90Xb1x5sbd7odPh56+br8zPByZfbe0HEylI4VChGViAIQLzLut3fFUZjSRWOC4BY6bZdkVADZ5MAi5JWwJAJIAJADY5bta0hwJHhtpHh45ABjAFQCXKzLj/x9gsACAze29n8TGPzfpT8lN5TJ5nUJVI5VXy6QVkoZySVOlSn4KkpfpoSqttELXXGtTKRCrGrWI7cpqdf3h+rLvan76s+j4EfGpk+LyammVSFfTaBRBdqke0dhaHe5O3H2OcHVj9i5UQ9ma3epaWNxkbG5xKKROlcahEWtqm/X1GlSncKpr9HUtLgl82uI644BbYTVlgDscaA9GDZL2Dnudob4MqqrTN9YbmmtNjU2w5JSy5t9V/ONfH/7bf3fgu0pp852nDx8O3zp6/A8NNYfry4+JKo6JKo821fxUX364/uQPkopD4qrj4prjNae+q5OeNFJGJaFrRg3Vbvh7q6aJRKtQVw3i6H70EO7q+Mmmq8DtlR5Ls8es8GhlXo0C0cgdCqlbpfCqmqwtJ6Aa53m//0I/dKatBfN8D+sqUWToxasKt/WkzdjkdYm8FlMnSg7Q3j7U04t6exDvea/jnNc71Ap3uTS0WdOK/eeHvjuFoLUeT5nXedBhou79jF29fhjW1XhdVV5bo9fc4NZWesz6871Vbudhg0xFWXW0WU+bNX6LutWqomAdbdP5bVCrSdlqVPtMOp9RRxt1tElHWdSkGaKMGsqkIc1qyiqjTFJCJ6P0CtKgoswK0iAnDCrCIseMMkSn8Ooh3AiRRjlhkBFGOW5WkLCSNitpo4QwyHCtBNdKSJMUNytRsxIxy7xGGWqWYSYFbpSg2hZU14LqpV5Di0fb7NU3evUtXoMEMYo9xma34ZtAIjEe/yomPu4lPu3Fx+OJQDw1nkhOJNOTqcxkKjOZSk9mMhOZdCCTCaWywVQmmMmEs5mpfD6SL0xlC9EME84woVxhusDOFNiZPDudZ6fzTCRfmCowsUIhxrIzBTbGgFn210Hu0v6xqhAei4IgPr8/QAsH+EJZMCuAihAhMYFEEGZmFveTQMiGYtaoqBJKoqE0/i3tucIPmVcEg/RSVmpHAIxlQQpokQ++pURTKY9UUl1LgmH7Ei905vZzsUiLCABhATamBZj8J8EpvCExXpyVIB3j80i/gUGJLiXR8Psdimj/lMlHGXYZgEWeTJ8BiCRTS9zXS17h01PFxN0OACkA1jhuhmXX+JRUNJO5G556GI2df/3p1szS+Obu67XNe7Nz71dWH01GfdcennkwfHH4+ZkbPzt6L/jvDHuv3Pp5LOy7dq/z/rO7gemxrcT7tY25fGEJgLebO0+XVh/MfXk4vxjNF0oXW1I8WwKpIcxHFZFQEhl7AMT51xIwMgCkAUgCkAYgD0AOgAwAOfA1NfTPCQzAsQCA9Z24kzp/XOJohFGxySbWGeoUilq1uloLlWtkVbqWCrWkTg8pXDCE2lWIReIwnFSJfxCV/7nu2KHGk8dbao/JRJWKWrGmUQnLzARsa3fB7XbvGdRzHnN3Y87TqIEwKzwKtUcjcyhlNrkcbmnWVtdLTzbKyqX6BhsCWUmj1KmWuDQic7PEo1QQOgmiEbvkdXaJucOF9+BYH2Y/7Wy2SBrgliOy8m/rD35XfeBP5Qf+j8N//ze1xw5Lm09o1HUu24UnD24/uPHTkT8oan9qqDheW3GsuvxQTdlB0clD0rJD4hN/bq48rKg52nDyW7GqxtbmaLaKIRI+rJX9Ly21TTRZ5bHWemw9T56ofL7DBpUIcUppTE64ZW5dkxsSeyEdajBSVkuHS+u3NXg0Osr7rw/+eNhqKnPbTznt4nby4svn9Qha5nI0oO4GL2w9jdODfm8f4u1F8V4c7fZaz7rt/ZShw65rhVsI23928O+qEbTJ46n2uI46Yd/9e95Ll4/AehHiqfHYGzzmBqe62m0yn++tdljLTHIDZdfTsNZng3w2qNWmpmEtZdL7LZDfrGw16nxmPWnR0VaDz6qjzDqfReuH9TSsJa0QZVWSRiWpU5E6iNDrCIMS08oJg5K0KHCzHDPKMYMKN2oJg5owQqRFRViUpFlJm2S0Xkro5LhBhptlhFWFW5SoSYnDMtQkRU1ywqzAdVJULfVCUkQrR/RKr07mNUgRoxQ1ShCj2KNvcmm/mdhLjsYTo8nkSCo5spcYiyfHE6mJRGo8mR5PpSfTmUAqE0ilQ5lsIJ0JprPhVDaYygSy2XA2F8pkg9l8OMdGsvloOhvO5aMFZqrAzBbYGMMVsTHDsPMFNsaCWRbMM1yM5WIcmAPcAmAXBPGxNPpeEozZF/mousALghI/PvMD3lLOpBSzimPt3yR5FgT7fxZ8vNRW+AiyIUiybwmi/5YgzBVBssbjYYMnzbogEV8aL5cC5aqAHCVECXlQkkHzAooIk3XFiD8FQBSAKABhAML8cgiAEABR3gWZ5YkSFbyWcnQxwY2a/p2DMr/foYkBMMVwMY4T3ufScqljxXs+lWcmkul5lp0vMMVNCyw3mcoV78A8ACsC7RVjmS8AbAEwzzLj6XTR6vjMcW9WNx7MLj4ITV39MHEjODu5nR7dTjyKLX1a3X4anuu69+zW+5ELT59fefcBv/2AvjfccfvBtQ+jris33BduDr0ZfbW6+XRh4d3nL8+mF4bejVz9ONL3/N3t8fDo2sb4xs6r5ZWRdGqZ/4GVclOlLFlRcKR4YyPOU2SL/z0kAdjjUZfijY0cAFm+5QAoAFDMUDH/UcxgAcsBluM4rqhU2P8YSLAc+3VPwALwJZEUQbYjYqPYior0llM6fY1eX2s21MHGWpNGatVrEZuacGq9DonFeAISHxZXHxKVHWmsONlSUw01VkENjXqJ3K42oma3z+E543F3456ztLOT0vucTS5NrUXWDCu1HoMBMeocyhadqFZ+ogE6qbc1o34r3oVgPQR6noD9TplbL0aNNTZFg1NZaxFX6BsqtQ2VOhHcbsP6cLQHdXTY9YRB7tZ8W3PkHyWVVSaoyWmpd1vbL182d3U1IZ5mzN0//PPl2xcrT/xBVnOsvvxIfdnBmvIDtWUHG8sOSaqOSCoPiisOyKoPVxz5UwtUZ/PbRMYGM23/B3Hlvyj/sQb3nnCYmkis89EjfGiIunqh5/Gji8PD+lZMhRnM7U640+U560W6cXLAb+tC9T6nmkb+0wN/W0+gdZj3lNMm6/QPvHpR7XFWuO0izF3lMZvP4OSgz9WNenpwtJfAuzH3eczT7ze0O/QdDilu/pdH/l6EYw0uZ43bfdzj7HjwyNk3eNxsqkE8lW5LPQo3uQwNqMV8/lyNDa4xyi20w9Tq0LU61D6bps2q8cNan0VLw3q/RUObNKRJS9h0tF3rs2n9Fo3PrPHBasoMkbCSNEOkWUuZtbRJQxj1hElNGJSkSUGairSQogY5boYIWEmYZaQJ8lk1lFVFmuWkQUEY5ZhJjltkGKyibErcKkVNMtwgx41yApZiuhZELUW1Ssyo8GpVqE6BGGRegxI1Sj3aFreu2an/ZiyVnEilxpOp8XhiLJ4YSybHU+mJIioy2VA6G8lkoplMKJUJpDOhbC6cyYcy2WA2G87kwtlsIJsP55iZLDOTzoVz+UiBmSqwM3lmhmFmGGaKYaZZJlZgZlgww4J5jltgwTwLFgBY4LhS7mWJD6AlVCzwI9nSMHxBsCxMqQv9D6Ed/Ru1EdufRFoSoOKzQDGsCfxYYSuNPXf4wFGyr1f5zq/wsNkQaJTS1lUA1gBY5Z2Mkp/xhQdGTBCmS2qpFJrneIe8GP2LwiIEQIgDEQCCAAT5lVHBPsU1EcGmKA+VIlGKb2cEwJgR8GaaP++nVDrEMKVeFXsS3S9ipr7qFS6aY2dYLlZgit/gFMO8SaSLg/qio7DK35ypfH4BcMsAhFLZN2tb7ze2Rrd2R/fir9Y2L3wau/D63ZulL7fDU+/Xd998Wb/yaeze9Oz96NSbpeU7IxPEtdsdPz8cevqCvHD17J17vS+eeW9e99+41/nz8IXX729/Gr31adR/+3HHo1+cF2/2Pnl/6cW7Ky/fvJz7/G5t483W1go/WCl+a8LxwToA6wAscuwUW1gRDCDmC/klwH1KxVc4rvhtJvgkVUltlF6LzCgI7I3/kOAQbmIBVxCYIsw/9XHA/vo5gXEC0gwr1VsrNCax09EEw3U2uM4BKxEYwq1q0in3wLVm6BjUdELecFxS95OstlJZL9I0N+iaZFaFxqvTkbC93YOfJYhzhPscajnt0vhgmVcnsaqbjQqpQ6vEYIVDI1LWiRQ1YmMjTBqIbsQ/QLT1k9g51H4GMXS4tJRF6tWJPTqp1yBxa+st0jKdqMLUdFguOgk1Wc94Pb2Ytw+D260aQt9ok6lxq9Rtl+FeCYnUoo7TP9/VnDlT4bI3Is4brx73Xe89eOzf19YcFpUfaKo4UFf5Y035j6JTPzZVHm6qOiwq+0Fccfjk0e/KJac0Xl2Nuk6OG05pxX8ySrxXBk//fOfss2cdT590PXtE3rlhHuiVUJi2i0B7aLSH9PQRnh7M24fjA6T1jMfY4YLakL84+r3Ii9WjruNum6zz9NAvr0VuT5XbWYt6yt0W0zkSGWhz9tHIQCs55Md6MPd5FB9q17c7je3eBq/1Xx76VoJi9R5npcdV4fX2DD+39vSdsJrrMHed19LkNTe6DfW4zXj+fLnFWGmUwX6XvtWubrVrWu3aVqvGD2v9Ng1t0dKwljKrCbOGsGhpm8Zn0fhgiDaqfSYVaVTTZg0Nq2kLRJq1PrOGNGoIE0Sb5YRRQRrlmEGBGSDcrCGsKsIqJ2E5ZYJ8Vg1t1fisSgpWk1YVZZUSZikBSwlYhlukqEmK6mWYUYaZZZhJihmlqFFJwHLcKPZqxF69FDPLEYMC0SkRg8xj/GY8E59IJQKJxOReYjKRHEvEx1OJyVRyMp0OZ7PhTDqaSU/ncpFMbjKTmcxkAtlcMJONZPPRbD6SywWyuXC2MJ0pxLJMNFeI5AtTeWYqV4jkmSmWnWaYabYwy7CzDJhlwCzDzhW4eYZbYMAiCxZZsMCCBQDmOfAFcF+ExjIH5rlfM1TChHvJuf0s8BUW9o98Y/tDbWm0XsquCOXFKi8LNnkHori8LRh17vHp7NIgdIsPNKt8T9b4WLMuqJISQmKdR8jKflOklG6a/Z0hMSswIWYFqiLMgQgAYQ6EWBDkwCQAQQDCHAhwIABAmEdIEHx9K2wRAKb4KP8VJxwXLjCzAEQBF2LZkjqZ4jswks6FGLaUB5vmqw9+Y6hMAzDFccEsN577WgL3GYBpjnu6szfLsusABLLZQC4/x7Jffex8foZhFlhuZHPv1nhk6OPYwNtPVz5OjG+n3s7N3x6d+LS+0f/y9cCbD0+mFzvvP3dcvHnx/dj46tbFl2/Jq3e8/RcvPX7iOt/bc/fB5Rcvun9+0P3oub3/ku/SrWfvJi49f916/xl581GL/zx28d6dt2MPJ6cehGPhXOHV9vY8ABNMIcowa/sL2EoqMJwvBJjCZwA+s9wqx+0AMJ3PjqZTr3f3FgD4wnFFIbLCMRscm+H98CSfsCpWUuV5b0PYhAxgAFfgC66KeMgDLge4PL9QWs4XlQf4lTHM1x2+wgkA4PX7jyshkcujwnGdH1OT9iaXocIgPaZoOixtOiKpK1M21upamk1yMaxQOjV6zGxtc3rO4t4zpKeLdHdSJp9D5lU3O+Ryh9KMGTVOqEHTIHOq9e3uFre+wSKHEB3ZT2H9JNJDWDtcaC9F9NO2TmeTU1EDS6t0TWW6hmaXRodZpDbohKzq2+pDf1977Nv6qgoDZD9PoQMUMkAZ2m0KXFtnl2p87haPqxn1iFFvE+7ufnRf2earcduavLbb75703jh/4MC/kVQda6o83FD+Q23lDzUVP9afOtBUeVhce7Sx+pC4/Mipo9+VS06pEUO1urHRqe+7d/fqLy97Hj1wXruo7j3fMfy4hkL+waA5ZDOf8MCWgXZioA3pJV39pKsXdfUg2CBpOG0zdDplhP2//PG7ZoxsRD0n7XZ159n+Z29O2JxlXk81ilSiTri7FbvQ6Rns8Ay24oM+tI9w9qDoAK32WeFOvNnh/heHDogorMbrLPc4a1Gk79FT87nuEw5LLeJsQmwyxNLg1NZjDnN370mzvtqq1NN2rc+q8ts0frvGZ1XTsJa2QrRF57fqaVhL2zSkRUOa1bRZTcMQZYJoo5o2ayizljSrSQtEW3Q+q5Y0q31WyGeBfGaINikJkwozaglYT9iUpEVJWVSkCaIsatqqoixKqig7YAlukuAmGWmRYWYFBiswsww1KzCzDDFJUFiCmFsQgxjVNyEaMWoUI6YWxCDx6qRevcxj+GYytTuR2AkmE8FkajIRn0gmJpKJQCoZzKSDmXQok5zKpsKZdDCbC+ZyfO1sLprJRTO5aDExlS2Es8xUjpnOF6LZfDSbn8oWojkummVm8uxMoTCdy8/m2ViBm84XYgw7x3CxAhcrgIUCmGdBjANzHJgDbIzjYgDMs2CBAzEWzLH7LOWSnxET1Px8FqiEkigRCpfF/TZAiRbCtioobRJW8pQkxS4/ltwVUGRT8KmSOlkTYGN1f9JpmT/yqoAWy3zlbvGipgWJo3/SiggDEAAgBECQAyEWRDgQ4MA4CyZZEGTBJAsmODDJgSD3daH4GgK/bVMAhFkuyLBF5RFmufFsoeiIBAvcNPdVoJT0x1g6H2HYaV6sFDcFGEbYz2LPIxz4mCrcmV+dZpg5lp1l2Wih8HJ7L8awGwCMpTNj2fw8yxXv2DzHTefz0XT248be+V/eXPjwYXhmtmP41a2xyOz29t1AZHhmYeD5y65HwzfejA49fdd55+npWw8vv3x94+37c7fuEH0X/Nd/Np/tJvovdN68C58b9Axcs52/YO++eO7OY+LaHf/dpx13Hqlaz3oHbt77MHnt7fjp+y+mMvmP2zuf1jcDqVRgJz6XSK0L6rhWAIix7CwAMY6bYdm5AhPJ5b6w7C4AC0zh9ebOZK4wx6cllwEYz6ZWOS4tqNCNCyzxHAAMAHlBy/IgKQDAArYAuJyALoX9qa0ML1ZKrcC34qHSvPGeBAAA4Drb9beVdVI33uRBTxr1ZSrlcYWkSidtMMgbjKomkwyyayEc1vud1tOIu5vG+tqQbp+1EzHRdo1Lq7Qq5Q61zKFV2iGRrq5OX1unqpKbm7WITo2aW2zqBqvKeNpjOu3VtTuUpElNw8iAjxxqg9vtNabmapOkRt9SrhCdEld/X3Hk337/N//P8e/+ofpYvVGnQD0KwmE7g6G9BDngt7S7lJhO5JTpW91Kj6sJReoRpB5F+4efSf3+SrezhUBvPHvQPug7ePR/l9Ycbak61lx5uLnhhKj2qOjk9w1l34vK/7G+8vum8kNVR79rUlSoMUOFvhHCrQqaOOG0VXhsP1q0P3nsvc9f1JLYScTdQGFNpNMz0Obpo13duHuAwgZp8kKr71KbucthOuNpxGx/eeS7ZtwjQj0/Oe3G3r6+Z2+O290nPe4qxFPmsVq6W+mh094+n7vP5+ohkAHS2u3BLtC6Nqf1HHXSbPqvThxronGR113mdVbj6NCTX2xnuk/YrTWop95rl6K2ZoeuEXVZuvtPmnS1NpWBtAbKQr8AACAASURBVBr9dr3fofU5ND6bzmfV0Ta136b1WY1+m87vUNNWDQmrKQtEWyAKVvssahLWkTY9adPR9uKeOtIC+WwqH6z2mTWUUUdb1IRZTcAQYVGSViVu1uAmDQFDpE1BWJSECSIMEGFS4GYFAatIi5KAZYhJjsIKzCpHTFKPQeyBW1Bzs1fbjKhbUI0U0Uu8xmbM3IQYWhBDi8fwTTi1O5ncG0/Eg8nkZGJvPJ0YSycCqWQ4nQ4lE5F0MpzJBDLpQDYdzKQjmXQ4mw1lc+FsLpIrRHP5aLYQyeajOSaSyUeyhWAmG81mpzO5aKYQyTFTOWYqW4jmClMFdqbAzeS5mTw7y3AxhosV2DmWm2O5ORbEGBBjuFmGm2W5WYabY8A8A+a5fZMMhPMzFgRBduF3PFjc74Us7ZcgpbkFX/iM1vL+iL8u8DB2eGaUyis3+a0luqwJRMNv3n7eb5ksC9JTywLbZk6gJ2YEtPhNOC5piwAAk9xXSEwwYJwBAQYECyDIgAALJlkwyYJAUW2wIMCBEAciLIhwIMSBIAdCHAgDMF5gPqRy0zxCJgsgxHJTAARyXLjwVcqUTJEP8UyU5abBryCZAuB9OhtkuZLmKObBggwYT+cezCytsNzbre138fh0nhmLpz/uJj4DEM4Vphi2VFQWKzCRTHY6kfm0tHZ/PHh7dOJWOHTt3ejtD5PR7cTQm4/XxyMvY0t3Ryauvfzgu3n37JPh628/tN+51//k+S9jY623bvtu3UMHL7t7hrwDV2W+ro4bd/t/foz1XjR1nlf4O8nLt3yXr1vP9Z25/ejnDxNtN+/3PXsb2Eu9XPwyurH9ZulLaGtvcm1rRTDmmAPg4/beRK7wy+r6VDoXyGYnctl1AJY57vXK5vPljRjDxhjmC8cuAjCRy71PxNcE0zWKSjTFkyPNO+G/YUDJ58gDkOHpkhFYIBlBCVaa/1RGcJAUP4Ip1XQBAPwXLh2plZ5oUR6FNGVaXS1sqDeqpFZI5dJpMYu1zY13+/DB097BLndPq6XNpUP0CqcWQmA9aTY4ILW5pV4valCL5PpGjRtydrmpXpLq9xv8VrVXr3LqZE6tErM0u7Qiu7xC36ShzdggSQz5TB0us88us8kPNhw/IaurUknK1Uo56rH3nJGgLohA5SQqJZ32cxgxQNADPovPpsX1DS65ptVTabeJMLQK9dbiaM/jJ5CvtczrbsCxO8+fubqwH0/+v021x5oqjjRWHBJVHa6uOlJbcbD+1Peik981lP+jtOJw2eG/UelqsXOoBlFinfhfV578t9J6VStZjTubO+krz55LSbTG66xH3S2EC+s/jfX7yQut5EUfMURjQ37yYpuly207461xGf/iyJ8aaaIOcR12mE0Dvd1Pnx6ywDVeTy3qKUdtjm4fNeRH+0hk0I8N+bAh2tNLUBdadW02Vzd1UA/95amjMhITeV3lHns1jgy9fK1ubTths1aj7lrEJsFtTU6DFPdYz/ccN6rrrZDJ5zD6bQafVUtb1D6Lzm/X03YVZdO2OfU+h87ngGg7RFq1lE3vs6l9Fq3frqOtWtKspWE1DStpi4qyaCgrRFoVJKyhYD0BQ6RFS9s0OAwRFoiwKHGTijCpCViFWxSEVUnAasKgJc1aEtYQZiVmVGBGKaKXIEYJbpFisAI1K7xmMWJs9GqliEaO6iSIXoKbmzG4GTG2IEap1/xNKLkzkdwbTyYm4/HJ5N5oKj6WTgSTyXAqFUknw+lkMJMNZTKRTCaSSUUzyUg2E87mg9lcKJcP5/KRXCGSy4ezuXAmG87kgtlcJJObTmfDmWwwmwvlctFcbiqXjxaYSK4wlS1Es/npAjNTKMzk8zP5wmyBnc2zMQbE8txsnp1luFmGixW4uQKYZbgYB2IcmGPBAscrDO7XpFOpOGqOZ0nJ6vi83zz/Tc3uZ8GQf1kAjHVBUeyGwL7eElRJrfNEWefZsCyoNxVa2aUOlHx7IahKy6W5gcU02r70jsB1iAiBwYIJFkwUk1EMmGC/AiPEgCADJhkwzoAxDkxwIAhAiAMhBoQ4EGRBoPCVFiEOBFgwkmUjzNcjj+e59/FclAOjqdxoOv/1jBwIF8AUB97vZcIsN8P3pJjR+phMBxkmJuhnBIDxHDOTK7xZ33qxsR1I5xY4LpBIvd3YGd9Nju3sLeSZyfWteY6LAu4zAOFMejQRjyQzr+e/vJyefz23ePH9h/uTwZG5pQ/zq3ffBdtuPrw1Mnlh+Dl9/XbH/eGeF89/Hh298OI1efXm/fHRSy/fuPuGnOf63N2Dnp7Btmu3rr14c/Hxc8+5PghvdZwbwPouUJcud1y7Pfjwxc2PE0Mv3t38MPEkNPtqdvHDysYvn5c/be5+WN4sciLA5qcYNpzN3ZqbHxybvBkIf1rdGN2Lv9/eWWS5JQCefVm7Hp0KJ9PRXHYmn4swzN3PS6OJxBcAlgFXKtItkWOX98OTvBQQthID0jwVfrNSmOBKCV7jAiNtXVCUwQJw9cnTY3XiGo1Z6sFPyuQa2qtvQy2nCddZH9bbiQ+ecXe3mttQHeWAEBhy69UencHnMJD2OqhWpmvSuVSmVqP3nLdtkKIGfbZuwnIGU7c6JYRBheuVqFHs0lYZJSKLUmRsqdWLrac9xJAPuUBrO90a2i5HdErMIfY6FATWghGugT7fzev1HmcLgUoIrwy3urpRohch+zG41aynYREsl7eif9VUU4mjtRhSTyAXnjzR4ESFwyIlsdvPn5to++GTf9dce7y56mhz1eH6ysNV5YfqTv7YcvJHcfUhcf1xedWx2hN/cmPas5dO69uMnj7//1ZX9rdQi76VrECszaepa8+etaCuetRZj3mkPgTpP40NtCGDtKcf9/QR7n6auHTaeg63n8Wr7dr/4vifGym8xus4YjPZhvq7Hz8+bDPXIO4qr6sctXl6/OQFHzJAegYoZJBGBkmknyAG/SrK5OqmDhig/6bqJzGN1qDOcre1nsIuvnqt9PtO2Sy1qKvea5Oh1nqrXkJ4jT2935shkVuvb3XqWm1a2qLxW9WtVk2rXUfbNT67xu/Q0HaIsqpom9pn19FWo9+qoS0an0Pvs+tpi4YyK0mzkrSoKJvO79T5nRBl1ZCwgbJCpFVDWLW4VYNZ1IRFRZkhGlZTFhVhVBAmOWGWYQaIMGkIowbTqTGDmoQlqK4FM4hxcwtmlnuNCo+hxatrxvQy3CDHTWLMKMbNEq9J6jG0eAxij/Gbyd3N8fjuWCI+Gd8bT+yOJ/YCqWQomQwkE8FUPJROTKTTgUwqkE4E0snJTDKQTofSmXAmG85kw9lcOJcP5/KBTDaczUUy2clMJpDORFLZUDoTyKQCmVQ4k4pk0uFsJpTJRtK5cDYXyeam8vmpfD6aK0RzhelcYTrLTGUL07nCTI6ZzbNFcswU2FmGi7FgjuUW9gf9OQDmuN/ObY4JgCE0tJcEoXyJL1gqpY9+YzCUgCF0Izb2T8fb4ucnr/DHXBIoiSXemV/ku1pyUxYFxBKSLLbfTI7wQTkqcB1CfDIqzIEQ91VDBDkQLMoIFgQZECwmphgwwYIxFkxwYCzPBRgQZkCQAxMMmMhxoaLCYEGYBSNJZjLHhQvcDAAjqfzHeHaaA5OZ/JPV7QmWCwEQBmAkkZvMMi+3kyEWTHO/5qNmAZjIZAP5/FcDnANFkyPKgUCOmS0w95ZWQnlmDYBQOvtmc2difTe4vh3JZm5MRecAGE+l5zhujuM+7e2G4sl7oanH0ZmPy6sX37zve/3qwcinS6/eXH3yvv3WA9+tezd/eY/3X8CHrmEXb5y9/fO5O/epq7d89+7fffcR6e5z9vR7+ofwi5d6hh9def7K0dmtozs0RLv3/BDaPeC/ce3s7bvXH7548OZD7/2H9JVrl168fjIRuTM6cWMy9Gpt+9XG9mQuF+O4CFMYjSeeLH55u7x1dzxycyJ0Lzz1bnltbCcRSGcXWObx7NzNqalZhg0kUxOp1MfdnTfb2wssiGays/n8LgCrgFvm2BWO3f4dPEpzxUsMSO+fz5EU6Im0YLdSXW/pCHsAbPNz8r/wFQRrAOwBMPnl83cnyspkGqWbqNYZqIv96FC3vb9Lf9anasO0tFdDudW4DfLq1S6dxee2ncaaPfpmG2QlYX+/H+ujnOc8WD9JX/bberBmwiz2GhvskMgm1xCwmrI2u3Q/yUUnW+oO1Z86Ia1xniXJi534UKu506vCYInXqGunGnGXpBWvxVyOi/2+G9cqbJZGHJfgiJxyuvooYsBHDrbBHW4Faqg2iA1d5F8e+rbM5WhE0GrU3fPkSYvX04x7FW3UtVdPDbj52Ik/ttT/1FhxtLH8UEPl4ZqKQ6KKw9LKI41lB5srj7VU/XTi+B+dtKH9cofWb/b2+P917bG/M0lVPqwaccg6/ZeePq1H7A2Eu4H0ytsx/EKXd7DNOUC5BijPgA8ZbCUudcJncdt56pRB/t+e+F5CIjWo65DDYr984cyjh0eclkrEWYW4qlA70ttKDNHIAIVdaMMvtCL9hLcPJS62QjTs6fZ9Jxf/K1GllEJqEWeZx9bkIy++fCWjyDKHtR5xiz02pdcqshskJAJ39x3Sq2qdWnWbA/JZIcqi9tvUbXZ1q03nL5ZFOTQ+u5q2aXx2rd+u9dt0Poveb9f6nWraqqEsOp9FTVu0lF1L2bV+h5q2qElYS1m0tFVBwUrKIsPNMtwMUTYVaYZII0SZlJROSRoUhFmOmeWUWU4alJRBRRoVhEmKGyS4qRkzyghYTVgUiEGBGxSkWU7CLZhRjBklqFHpMSq8RolH3+w2fDO5uzm2tzMa35uMxyfju4F4PJBIjCfik4l4IL4XSOxNpFLjyfhkci+QTASTyWAyEUgmvmIgk41kc5FsLpTJhtLpUDo9nk5NJFPhVDacygSSqUAqGU4lw6l0KJMJZnOhdDaYyQUzuVA2H8nlw/l8OJePZPLTGSaaKUTS+elMYTpTmM4xU3lmOs9Gc4WZAlc0wOe5YoTllnhXfGm/Y1GaxFBChZAcJTysCWztNZ4Q6/sfWbHFQ2Lld22Vp8jy/pSXUDcsCPBQsq/nBcAQzh6fFeSdSpVL0wJtEeZfQxwIsSDMgiD7FRUhFgRZEGBBiAEhBgSLaSgGBBkQYkGIA2N5bpwBQQ5EGBAogNfJXJDjvmaoCuDdTvpTjhlLFYLpwvutvQ/rO9M5boEFD+dXf9lKfBUTHPd2N3V7YWUix8xyIMKCKPf1wSrjqcx4OjtXZBvHjcTTMQ4sADCRzcc4LrCbuDszvwFAJJkfnlt+92UjlsyN7iXuLi0FM/kPmzvTBeYLALFMLrK2PRyZGnjz9uqHkctv3y/Ek5efvOi9/5gcvOwfvOY5N2Q503vu0nWyZ0BkQuHTZ7wDFztv33f2X+x7eL9taNDedtpzrpu8cIm6coW8dMXRfpY4068n2k1d3Z7ewd6Hj87ee3jt+evrz19ffvH6/P3HvcO/dNx9dDcY6n35+vns0ofl1bH4XgyAiUx2dC9+aSx08e3Y89mlgbdjN0LRj6vrb7+sBhKJmUT84WT4YWxxYntvNpN/srQUSiTCe/Fb4Ug4k51N56ZT6QWG+cyxc4Vc0QBbF0wPLD2GpBT9k3zaao9PZCX+A5DY4UswdgVzDDf539tngVBmAbDSrUea5Aa0VQRbbGfaNKRHirskmEuFucykU2bXN8NKiVGssslNhF1HuZtdOhUOe7twuB1R0U4tZcH6Kd+VdnsPXmeH6q3KBrO0UtdQqW76c92x//vUD38sO/RTs6jRZlKRdts53DvQRl/qsnR4tYhZ7jYYOqka3F7vRyowp+XiYNu1m3VuVwOJy0hU0444ekj7GdTa4dVTdgmirzHL1H7kP/nbf/O9wwjRrdbe/s7HT84OPxl6/UrT3dn35omlzVl26luJ6ERLzQlx1dGG8kOiqiO1Nccbyo82lR+RVP/UVH78p+N/ZyO0/gutOp+Z7Ov4q/ID31ohqNUnQl3QmY6h4Sd1qL2Z9jbSXkUHhl/o8gz6HQOka5DyDviwQRofajN3obbzvhMG/f948rCC8NQi7mMOm/fq5bN37x4x60Wou87jqkXsaF87Pkjjgz5iqB3v96O9JNpH4YOtWtqC97V9K23+n+urFSRa53VWeJ3Sjo7Bl2/qcPSkyyryOlo8VhVqrXfopaTX1HX2qE7Z4jXqfA6Itmn8Tq3fqfE7dK12HW3R0TZdq1Pts2kpm460QKRR7bfo/DYtbVX7rArKpKZNWp9JQ5l0pEVHWbR+C0Sb1IRJQ8Ian13ts6p8VhkBy3FYSVpVhBEi9UpKr/AZlaQZwmANblESFiUFK0mjjDTLCLMc0ytwswwzqUiLmrAqCbMcMypQowI1tXh0Eo9OgRhVqFnm0be4tS1u/Tdju5sft9dHdrfGtrcCu7sTxadI7e2Ox/cm9nYn4rsTifhEfC+QiAfjicheKhRPBpOpUCoZTCVDqWQ4lQqnUpF0OpxKBZOpiURyMpkOpTKRZCaUSAcTqVAyXXz8VCCdDaQyk6lcKJsPpXOhdDaUyQbTmVA6E05lp7KFqXQ+ms5HMkwkm4/mCtMFdjrPzTNgnmFjDDfHcQuAW+IH7L/P+fwmJSWkxQr/L7ctQMLWftFQKn8qPfJonX+wxxf+0U8LAiAJ53sLFxb2p5hiAmD8ZgbDHJ+DEtoAUwLfOwpAmP21LjbEgQgHoiyIsF9RUeRHqNQ4EOZAkAFBBoRZEGHBZJ4byRTCLJhiwBQHnm3sjKfz0wBEOBDlwKuNxMu9RLQAAun8h+3ks8WV10urM8n8m9XdFys7UfbrtIx3u/Gb0dnxdH6aAaEsM82CGYYL5fKhdD6cykbzzAzHRTnwZjc1tpeIZnPRAjOaSi9x4El45nF45sXy2i9LK+F45m1oPpbMjW3t3QrPPl5am2e5FYaZ2N19NBOLpbKvZ+fPPn9zfSy4vJO+8fJD/91Hro6O1qFLl16+KUcQ4soN97leHdVp7jpv6epB+y7RQ9ds589RFy+SZ847fe2OtrOurvM9d+9ceDR87uZ9Y/sZ6votLdV6cfj56Tv38Ms3uh++uPj24/kHz64Mv+28fv/ZZPjeh099j57/EpmZ3N79sLPzbm93Yi/xc2jaef3Os9jC7ZHg2Wdvn85/fhCbndjbG1tdfTUVuxeaevf5y9ja5s2JwGeGmdrePfP2bQyAJ3Pz71fXF3L5GMtO5fPF39syx60LanZ/8+sSrtnhfbI9ngo7AjZs7x/KlAY0a/uf7PIZgAIArvPd38u0WqJdBMNmH2EkUT3q0drMap2yQSIqa671dvmo3jaqv9Xc5oEIm8RrlKJGJWpu8RirYJXYpSEGSfqS33Ueh3BDPdxyTFpRoRFXauUn1XLIRygIr9qHa9p9cp/bfAbD+tvIi53m0x4daVZgemMH2YC4GiiiEnV7r1z1X7vV4HGLCUxBeSHaoSKMckSrRPQq1NDs1Zw0iPV+3HC2s3N4ePDVq3NPn5x+/FTT21tNIPJ2+vqnV0bK+tPJP7XUHhfXnJTUHW+o/LG67PuqEwdFpw6Jyn9oqP6xseJgxalvPYS+tZ9S0wa0t/V/Kjv4PazRtFKVqE3T3XXpyfNKr73ZhzTSXlkrig92EkN+Vz/u7iPRAT82QNEX2oynPe6etqMGzf9QfljpQ2u9zlNWW/v12+du3Dmm1zZ4XSKPoxG1evpoby+ODtBovw/v86E9tLfXhw61QT6YHuj8o6Thr5pqpRTehLhrPB5V15mBl2+rcPS401LlcTR67HLU2mTXq2jSdPbsD1pJi9dk9jv1rTZdq8Pgd2ppu5q2QLQRos2Q3wr5LBBlVdNWDW3V0Fatz6rzWbQ+s9Zn0vlNWtoIUUY1btaSsJaGIcqkIk0q0qKm7RqfFaLMSsIM4RYFBkOkBSKMalIPUbAMNSlRkxozQ7hFhcMq1KjCjArUIMeNMtykxGEItUKEXYWbFahBgRqUiEmBmOSIUY4apYhRihjlXqPCbfrmw/b6h52Njzvro9sbY1tbI9vbH3e2Rnd3RnZ3R/f2xuO7k/Hd8fjOeCI+Ht+b3ItP7iYCiVQgkQgk44FkvIiNUCoZSqcnk+mJeHI8kZxIpYLJRDCVCiZToWQ6lEwHk+lgMjOZSE8mM4FUJpjMhFOZUDIdTqVDqWQgkYykc+FUNpTKhdJMJFOYyuaj2UI0W5jJsbECO8Nysxw3B7gFAS0WBeZBKWH1m8l9JTd755/6j93mM0vrgskTm7z4KE2SKCWXYrx0WBRkmeb2TzUvAWBWMJHwN9WxM/sXhJOxhYVSxaKjYgvzM7qnOBDlQLSUHeJAmPkKjDD3tQUYLgpAtCgjNuPBTKF45Hfb8clkIZxjipW7nxLph0vL0wCMpDNvt5NXA5Gn84sLLPd2def9Znw8mSl2Y3Qn8XZt88NuMsKAcI4LZ9mZAgjmmY+7ibHdxKedvTmOm84VHi2ufdqOh9P5WYaLZHIja5uxnaRz8CYy/HRqJxnd2nkVmppOpicTqTvTc11vx0JZLryTGN1NXAlHFwrMfCLluXp7eGY+vPSl7+3r+5HIk9HJnz+M+C9d13eeg8/2td++57t6Xd/RCbefab96C+3us505B1F+pOu8CfepvT566PKjkY89d+/7rt60netuvXoNHRjsfvDozrsR29lBpPfKlacvb3z8dP7B8PkHzz4tfR5dW+57+/7niXBwK/54evZpbOHR1PStsYmhl+/vfnh/6+076vrPz2fnR7e2f9nY6B8Z+2Vp5cXc8quV9bdLKx/mPn/cXH2/vnEhFHwwMzMci41vbU+lUtO5XDSfnwNggWM+c9z6/sI54YMphT85YYVFCSSbgh02BNUWO4LRzPL+XGgKAOry1f/1ULmOPntCoda43GKNulkhb5E0KeQNTeJasU5B9Z1xnqXg06iKsGhoh5qwNjl1tRaoya6vMsrlmAnrJ4lBn/0criaNLU6o2aXX+BBDu0/T1tp1/76+s13hJ5StpJRyWs5h1GArPtRuPu3WUZYmj1JOug5BkNTfWuV2+K/e8F+9UeOwNuKeRswuwYtDV70UN0pRXYtTUalvpPvPnLtzS9/X8xPirkG8Zx89OWyxHHDApvOdl395YiCs3x/5g6jqkKjiSEPVQVHFD1VlP4pOHqw/ebCp8qC09nBTxfc/Hf+jhzbRA6TGb/R2+/9V2cEfbVp5O3GKtKsHzvU9enrKZW/yYyLKLTuNooMdaC/h6kU9/aS7l/IO+uiLbYYOB97f9q2q6b+vPSKlvTWo85Tb1n77Vtv1G0csxjrUXem11uMWz4DP2095BnzYgJ8Y7MD6/d4+yjvkl5NGcqjzD/VV/6e4QUkRNYjjmN2q7jp76cWb47D5IGyqRREJ5lZ64Tq7FmprtZzvPqBpkRCwsdWmbbVo/HYNZdXQdo3PpvaZIJ9Z7bdq/DaV367y23WtTr3PofdZtT5Y67Po/GYNbdT6YBUJQ4RFS9m0tEVDmyDKBFEWrd8B0WYVaVARBogwKwkzRFu1Ppux1a4jrSocVuAmCDdBOCzHzHLUqMQMMlTXghmbcbOEgGUYrMKtSsSoQAxyzKjATArEpETNcsSoQM1yxKTwGBUu0zfv1pbfb62921z/tLU1srU5srX5aWNjdHt7ZGf34/bOp53t0d3tkd2tT3s7n3a2R3Z3xvbiY9u7E3vxiURiIpEYTyYmkomJVGIimRxPJEeTydFUcjyZmEjGJ5LxyUQ8GE8E9pLBeDKYSE3Gk8FkZjKeCiTSwWQ2lMyEk+lQMhlOpieT6YlUJpDKhdOFSDofTefDmfxUJj+dY6N5NsJwpazOkqAJ54eXjO7S9IslPge1wY/g4oLq2A2eFkK/ulTptCIQLqWH/Qm1Qmluc2nKtHAKW2nGtRAhUwI3W0iFEjxi/IQ4YYtwvx5z5neW+BQvF4oIKcqRYJ6ZTOeCucIsByJpZiKRnWa5OQBefF5/urAWzXGhdH6aAVM55vXSynSuMJJIje8lXywsBXcSwd3kq8W1qXT+xdJqmGFnOfDm89ovn1dfrm6Fs+zIbur15t4sA2bzYGx77+3K+uTm9kwmM5PNPVtafb+RmM+yywAE9hLPpmY+zi1d+fjpwtu3z8LRwddv3i4tvVlcCqdy49uJ849ePgnNTifSo1u7j+bmYiyzkMncHBn33X34bHrhTiD0aWPj1tjExVfv2i9e67h61XflMnXtRuetOx137rReu25p7/D1DWC9fbD/tK31rNjiaraiZ289/PnDx4cTk33DT07fvNV14xpx+QJ+7frgvafdVx+Y/ec6b97pefSo8879OyOB0MbWx8WlK6OBF3OfJ1e3bn4YO//kdf/rT74bd0/ffXLj3fsLT590/nz/cTj4enkpGE/dDoQfRWfujgXGtnafzy29X115MBN+OBEYfPnq5ocPY1tbk/G9seTubDYzl8u/Xl8N59KxfG5dUBNRSmmuCFy0Fd6E2NyvdLd+N8ezlA4VTgj9zaO91gBYzGQO1jZrnfTRBrFYA8lUCrlSCakUkFwsbq5u1rTY2zGF1yB16+Qeg8Hv0hM2kQk6Jm8+Jm86IqlTU3b6Ygd1od16FleQZiliVpIuJY1oOiipDzv98K66s7WFRlU+UkG7HD04ddHnu9TlPI8rUX2TRyNHHH994nhLW3u5y4nduOYaHKx12Ixd7VAb1uQ1qHCTBjdrfPD/R9dbPjmy9Wli959whMMOx8Y4HI6NWW+sd9axszMeD+y8cO97+XbfZqhqKuoiMTNTKkFQjKpSMTMzqcRSgVSlYgYxK9Mfqrun7vvaESf0ITOV+SVPPuf3e+BwNDyBhl8qpxNg+f/6y58ec9nPhXy8RtMwPvNOKs8BVLyGmq7ZCYaI9OrlNx/fPyx49zjv7cMP2Q/z3z0rfPssL/txYc7LvOwneS9/evbiT2KNAGgEyBBTUov8o+JOsQAAIABJREFUx6yHj4T0Ej3wRi1iN9UZxibfiAQlkLIQEBN0UkWTVtkIKgxqRTMkbYLlRq3KiLAqBFCz9r+Xvv0PBS/woOK9XPhaxisf7IPb2h+xGe+UkiwFPw/gy5v1cgMibUIUzVpFs17eCKmaIbVRSwY5mtaqv8n65b98zPooFjzls57wuJJG48iqDWhqgdp71B1tOJWgSErLFlALEYhWWf0zpbhQxWRo+VQtn6qTUDVCqlZEQ4QMhE/T8Ok6IQXmkWABRSNiaCV0WECHeRSYTwR5JJhDgjlkiEsFuUQ1l6Tm0SAuDWJRQBYZ4NBgIR3mU9QsKsSmQVwSxKIgXCoioCJCqppPUrGJAIsMsMkqDlHJxilZpQATr2aXKFhFSlaRkoUD2AQVCy9n4uVMvIpTqmLjVBycgkVUMIlyNkHBxsvZODn3q7Wzk5Wzk5WLi7XL67XLC9P5ufXi0nJ5Zbq6MF1fmq+uLdd+843fdHtrurk13fgtfr/l5sZyG7AGw7Zg2B4I2QIhayBkDwQdwaAlFLCEA59wIhR2hsKuUMQeCDsCYUcw7AiFncGIIxBxBGP2UNwVirtCUWc46grFnZGYMxJzhuPuSHIzktqKpDejSU88tR1LbSZSnjS6h2KHKPpF+HT0W67i6B54fLngi+/h/N5s9N+rIY7/onN1+vn6k3uJrV/c43fjz/Bj994F98Fg6/MH3fPZSfeFzd7+i+7TlxLki/Xhfp7H7r3H+e491HvvDlsotoFimyi2jWJeFFsPRB3xlA/D3MGI7ca/k0wfYZgrFOtxeR3B2GYksXYd3Iont64C5tNLmz9ivQ2Pbfv24+m1k+vlo8uDFOoIhNeuAs5wbNTjWzm/HN3Y3Qok5g9Px/cP9zHMfXa7vOFzXPk3zm7cgZD1NjC5f9Tt2N0Jxg6i8a1QaP3kxHl63re4Yhyd6lw11y+bF47OTWeXS2eX/Xb3aSI1t7G1fnox4dmxXl27giFPNHaewXgtnfWLpsX9fdPxkaqrBzH2aVp7Ri32qr6BIqGivKW7YWgEaWlj6sqMY5P6lnY+oCWJgTwWj6RAROWNbbNzQ3Z77dS0tne4cXy8bKBfaDBW9Q11jk3xdHp+RYW0pqlqeKa8f2Jg2TxscpSPzg3ZXCub3ra5JbGxR9DYJqxuFBs6jIur5YODA+vWaaezc21tyOY0HR73L63MbG7O7B0Mbm2N7XjKh0f6phaXHO5Js2X18mwnmTD5r60B/9LR8drZ+U484UumDjF0D0Nd8dj9ZJr7KowvEQNfZNlX9/yD9w2eX5Y1Z/d02yf3ZsHB5yKjytiWR+K8LCaUkgkkIo5EJBJwOGJpUcnHD4XkYj4sJwqoBWzCe0bpa1LBd2+f/Pjm6ZPCD8VSPgmR0/QKZbMWMeoF5Qq8kk5UsBmwnAQqKHoIhwCV46Mkna4YBIgwQNcpxXWgpFYlrgSYWkGJhPRRSsthUf6XP/2uCNHgNbCyv1s3Nl4zMd02P6tua6BqJFy9VFIDyGpViAFSNqgZenkpqPgffvxjPqDKVylo5eUNE9NZYskHuQKHgCOrsxx+6YfX3xW/f1r45nHem8d5bx/nZT3Kz36W8+ZZXs6L3LdP8l//9DzrRwEiAGsBBsQW1aj/a9Yv7yRMvE6RpxRIjPX1IyPvRFwiKMepxBS9TN6slzYiikZI3YwojVpFE6Jq0TAqxbCx4l+KXv1N4WsSBLyTC16JBQ2jY5qW9qcsRp5C/FbK+wiKpU16hQGWN0HyJljehEgMoMKIAEY9Uc3VGWt+LP6QrRSC7a1lnX16Y6ewpq5YrXhOJ/1QnPeP2Q/f8wmlclYWj1JSpiNXVn1PLCwCuAyET9XyKFohTSukaoQ0jZiGCKkIn64V0mE+BRFStSKGTkTX8KgglwIJyYiABHNJMJek5tDUfALAwynZVJBLgzlkNYcIcKmgiAmJqSCfCvFoiJAKc2gIhwxySCCHpOYQQQ4BZJNAFg3kUAEOUckhqNilSnaJgkVU8UgqDl5BxyuZBAWLoGQR1ZxSkFegYhUo6CVKOk7JLlGwSuTMYhn7q6Wjw5XTk5XTs5XTs7WzC9P5peXiav3iynR5abq4MF1cmS5uzNe3pqvbtSv/2tXt+vWN5eZ2/Taw7g+YbwPWW7814Lf6Axb/rT3gtwYC1oDfFgq4AiFnMGQPhJzBsDMQcgbD9lDYGgo7gmFnMOIIRi3BmC2UtAVirmDMFU64IklXKLERSW1EUpuRzGYksxFJbUZTnnjKm0j5kuh+Br1LE/kiUT27Vx8c35s8X77+l/eI7j+zRxzdm64nv136nd4Dof17PMT2ZznpF3vz/RDcnc/XfEIFFNtGP1kf7ugH9z3X2+Y9UPHcu8/O57Oe3zLh98f9gCwv+m8QtfW5H7WNYrsY5oymXLG0D8Nc4YjtJuCNp3wpdB/DHOH44tHZbiJlu7heO7/0hGNrZ5dbkXjPhqfN5nbfhs3XgZn948WTq4M0Zjq9mjw4Hdr17cYS/VbXws5Ji8nc7HYdY9jq7vHa5onzOjzvO1w9v7Jc3E5598TdAwtHl6u+o3MMM19dOW78a5sndX0zncv2Aetmm8m9enYz6tkd9HrOUWz15Gxow1s1MbMXic94dzvMluXdgxnn9rJ7y3x62O90VA/OSKo6hBVN7RMLFc0dUEOLQFshQiqAeiMJ1CobWsCWdk1TO1WuxksVOCmAF6t1nX1diytDJmvz9ELj+GTj2DjS3Vs5OIIY24CGBnV1PVdbA/dNAB0D0npjWUe/tLlT1zfUN7PQPD6tau+r6O5rHR6t7xtunpiFunsbJueMo5MTq47Gken14/O2haXFXd/k3v6Ia2Nhc0/a0N63ut44Njq3vb0RCvii8VH3dofJbLu+XTm7cPsDh+nUbiY9fXa2Grg9wTDfPRX1/m8XPffDK8/uvZn3l0SH997zk98uko7utWH9GNY+PpVHFb4oJpVQKSQKnkzGE3DFxNKi4rx3eHqpogIkCBivS/M/sskFPGqxmAM01NAQJb1MTdEBND2gNpYhBkSok9DUbIqSQwVlREhFRiACBNdNzJK1ZcUQSNSAFERF10gpoICo4JKVzAIB4TWHQNZraTU11dMzzXOzldNTYP8Qs7YuH5BTdICqqVxeDykMkLwZAoxaUZ2aWw7QAeW/++nrApXinVxJrqiuH5l8JxLnKGQ5SunA8gKJXpz97Kfi3HcF757lZv3y8d2j/OzHeVlPPrz69cOrB3kvHxRmPXyR/aOiTAbXqpkIR1wN/+2rX/KlbIJW/kHBFRsbKoeH3grYBLW0BBBR9HJpk17crJMbtSqjRtmsURs1KiNCKRNBxqr/lv/8/yx6S4WU7+X8V0JR/diMqrH1Vy4rXyl9J+EWKPkygx5oQoBmSGWEFU2QwgBr2iqUdUgOl0CGJXKdjq1WvuNTnhXl/5j1+r89/Onvnv34+5c///zm0aOPL4tl9CIpO4tDw5fp8WXl3xI+4gAeHeFRNRyahsvUCugwj44IKDCfhgjosIAO8+mIkKYR0zQiBiKggTwqyKOAHBLEISE8GiKkqwVUSEgG+TSQTwN5BAUbp2CTAAEVFNEhIQ3ik0EeWc2lqNkUgElRM4kgG6diEgE2AWATAQ4Z4FJUHJKCUapiFas5OICLV3EIShZJySEqOAQVmwCw8QC3CGDnKxkfVcxiBbtEziyRMYplrK9mDw7mj46WTo6XT05WTs6WT8+Xzy+WTs9XTi9Wzy5Wzi5Wzi9Wzi9NF9emi9u1i2vTxZX56nrt+nr1+mrt5nb99sZ5e+MNhHyBW/ftjc0fcPiDNr/fEQw5AiFHMGQPBN2BkDMQsgWClkDIGoo4g1GnP2YJxi3BpN0f3wgkNsLxz1CR2oqkNyNpdyTtjGY2YunteMoTS+zGU740eiel/dKV+rOV18lflAtnn2fgF+Q4+2129/E9FDm9x4v8WYzVnzWRdu9R2Tu/bRN9MUxsZrDN9KfcjjvNqzvzby0j9+dqYAvFPOjn/CgU2/1s0PvSfdr5bW3xJTL2EyOCYl7035RUn+6PYjsYthFNuEIJTwrzYth6OG4JRkxXfh+KbYRiS6dXs0enB2nUE4rYbvzTvn3b9W2nxdm8uLYRiJjPrmYPTpstG2sXt/ux5MS2r83qOI2lh8yOzlVb26q13ewMoFjPur1ienVuY3/95GLI5R60Oie2D8e3dhd9Zx0mx04cHdzY6bZuDrm3V44uOlYsQ0vmofXNHrN73LnluLixnt+Me/fq55cMC8uW/SPX5Y3t7GJgzTTj2PKe31yk0uP2DU3rgKy6XVLZNGZ1GkbGlnf26kYm2JoKqLmjWCCVVNQKa+tIMjkHhDmwhiBVcGA9GyxHmjsbh0aN4xNlnb0V3f1gZ5e6p4+trQLrmnVNLVW9A4rGdqWxm1tZW9U/BPf1Ae2d7TNzgyabtLG1ZXymfWSyd3pheNVWNzKjbOtXtXXV908Zusa3j2/aFlagzt5ek3395Hx8ydUyttKyuNq+vLR1czPr3jQurmn7Rme3dh3XgfZ181Y0coRhC8dnvZ7d1XDks4sos/85w9F3j2m7XyjfH/e7r18oui9hOfdzDb5oKPwYVjMwlEvhv/5IKCYSS/DFeEIRsbSQXFpUXPABRy8WVSgLFTwqrKRDcqYOYOmQ2pExAqymlgFUjZpTDsHN5ZpmrahMxoCEeBXvnYj9nMsg6TQlMFI7NV8CwgWgogRSlKokBBWfAHBK5HSKklYowL1klZT3dNUNjTLq69/IlWD/ELui5gWD8VYm4tToIGOlyoAoDKCsGVQ0abkVSk65ggAq/udf/liiVObK5LTauoaxmfdCQa5aWoIoO+emiyj5Wc9+zH3zMuf9s5LcF4VvHr17+VPO64f5WY8KXj0sfvWIkP00O/sHRZlYVa2igExRBfLvn/6QK+PjYeUHhVDR1lI9OPRewC0BpXkqAaNCpTSWSYx6aatGZoRlTTDQogeMCF0vhFsq/u/8Z/9Qkl8Myt7KRG/FwsbJaWldwy+k0mwe5wWbToDl2o56wKCVG2C5AVIZYKhWTeURnuW/+Prdo3988+B3r3/516ff/S7r+4c5T54Wvs0m5b+l5ufQPxZzCTgxFSdnFklZbwUsSnlFiVbzPamQoOZSNHwKwmFo+RydiAlxmTCXBnNpsJCOiKiQgIYIGDopFRHTYSEd4tIANhVgk2EeBRHSYRENFNAhIR0S0GEBDeRS1FyyWkAEhURYQNOIyGoOQc0iASyKik1Vs0lqFhFkEwEWWc0lqXk4gEdQcSlKBkXFIADMEoBVDLBLAQ5BxSUqeQQln6Dk4lUcvIqDU7FLlOwiJadQysIruXgFt1jO+Wr64HDm8Gju+GT+8Hjx6HTu+HTm6GT+DjlO737PV04vlk/PV84uVi+u1i4uTZeXK5cXa1cXq9dXlqvrtdOLSc92MB3z+G+W/Vfrt37HbdDuD9r9QXsgZPMHnYGw3R9yBiP2YMgSjNqCMac/5gwkHMG4KxjfCCXcofhGNLEZS2xGE5uRxGY06Y4mXdHUZjyzFU9tJ1LeZNqTyuym0f0Mto9ihxh2gP4bcvyZ8eLoL2qOL6hwnyH/Mw3ul+zuo3s+iS+Sp/uUg/deh+o3tAT6aZnvzmAbKcydwpxpzJHC7EnMkfykdv1ir3OlsY005k5jm2nMk8E8d62kzzXK3VO20X+Djd3PFI7vy+6BGLaDfs4ZvOMw0E9QtINhm7GkI5jwxLHdNGaOxFcubswXt/spzHR2ZboJTO6fjOwe7MZR53XIehuY2DvsXbNPObaH3dsbl2HLVbhuca3L7T7NYAs7e/DYxFY0vnHjr5tbbptamVhyXMYyrdPzjDrjwJLNfnI1anfMeHfh8QXHdWTTH6yYmWsxuxYOLlumFjvmlufc3raF5WGLY9Sx1W6zb57drHgP1s+vpvcOWpbXBIamNe+ebf/MfHCyfXszaHc3zS2bD083Lv1zLq+8up2vr+9ZsTTOLAxbXHOObZwS0Bo7aTLoI5OPF4hlFdU8rZ6n0/P1WkVtNVzfwgB1sqYmuK0dr4SZ2iqGVq/t6BKV15IlKrC6vnloRNfVC3f0KusNFT19NUOjrbMzlYMDrUsrUEdfw8hMZedgbd/o0LrDOLNYNTLdtLCoau2iaGpm3J55rw9XZ6iZWXQcn9V2j2pa++tG58Ztrqm1dcPIjLJroHF6znJ22Wl19Lndhxg64TtsWbdbA9Gp06stFD1MZ8zh4F3+zd2b9meB818sO38JGF/Ud3v3qt7744si4xbDKvsHPlB4L3JL8QQSnlBKJJSQcUWkksKCvPfFDBy/Ul2gEpDL4SK1lKAF6XpN3cg4AQZJOoCpB0TVEGTQw8YyaS1MRISlKt5LLvU/v39O1evxEFQ1Ml4oU5K1Gk5NRYmCT1KyyWo2BeYJy6UMkEuFhB+59L9//ui9Sv5KLKkcnhRUNRTIZEWQkl+rAZp0igZI0QArDLCiUcOrVPIqgUKZ6H96+HWRWvVBImLV1VeMTr4QcHIhKatW3zYzUUD+kP3iu4L3L/LePs17/TTv9eP3r77Pf/1zwcsHBS8eFjz7peDRd2+zvlOUiVV1apaGI6hQ/7sn3+QrRThAniMTajo6Knp6soSsfFieoxLSKwGgtVLerJO3aORGRNqkUbWUq1t0nAqxtq3qr7Me/G1xznsx5xmbnC/idSzOQ61GQYVe19UBd3fK6qrocp60BpI16WSNiKoR1jSAeM7HX3J+fV789jnu7XN81lta7kdeMVFExolJZAmeqqSTAB5JwSYp2CVSRomE8V7AoJaXlSDIz9RSPMCnaIRkDZ+iETBgARsRsjUihkZEQURUjZimFdM0IgoioGoEDERABzkMkEcF75wZQiokoMMCKsShQGwawqOBbArII4NColpIAgUUkE9Sc8kAm6bmUFVssopDAvlEkEcCuQSAgwe4eDWPCHBISjoFYBBVjGI5tUTFIIBcnIpTqhSUKvgEpYAM8EuV7BIFE6dg4RScYgWnVMEpknEKpLyvJvf2p/cPZ/eP5g6O5/dPpg9PJg+Pl47PF49O5w9PFo5Ol47Olk/Ol05Olk9Plk/Plk8uVk4vV84vV84vTOdnG1e3VesO6tDAaTKyfXu+cnuxdntrvQ3abgO224DNH7T6A7ZA2HYbcgbCzkDYHojYg1FnMOr6NGLuUGIjnNyIJt3R+GYssRlPbsWSm9G4O5LYjCa3YylPIrOdSHuTmd0kup/B9jPonfP2C1dxdG/ldfAXS7Ojvyjt7zv+7u8Gcb9X8GURt/vbzo8HxbwZbCeDedF/a0BtYdg2iu1g2FbmExi4EpgrjjlSmC2BOROYI47ZEpgjgTkTmCuJOdOYM4W5kpgzibnS2HYK20phG5lPXawtFNu+g5AvQJL5VEzs3D0FxTZQzINhHvSTSmozjW2lsI0U5kx9giJXPG3yR93htOsmthvDFnYO+kx208n1Vig+vX+6GUy2rlnnDs524snVo9O10+tes3PQ6pzc8g05fevnodWTs4aFZdPBuffc3zg2b73yn8WSoxZX99Ry29SC9fR8+yrQMjZfNzDZubw2uGJqHpypHV7ciaXOM+jC/lHtvGnE5p1yuEetrpEF89CSdcl1UD4w0Wm1O44v5g+Pl3zH3av2Oe8R2NPXODqtbuvvMdtMhweWgzNFR5+8pdO9d2Y7usQjVdV94w29I21jM429owNzS8qaBjZYrqo2FnFEpUweVN9CQ3RsjZ4JIfLaWlVdExcpl1bVymsaisQKsgJkQ4i0vJKhgtiIng+VifSVCmNb/dhE+8hI09Bw1+zigNlc0d3XODJZPTgmrWlmw1VIc/eYw920OF87NdM0M20Ym2Jr62csduuOl1TXzGnvNu3sVwxPyVq7W2eWVvaORlcsQGuPpnd4bf9w4eCwx+Ycdu/22dwda2brbdB6G1y9vNmIJ8x+/0Y84fttwvzuXxSRvns19MFfvK5fUtR8/z+0VhDDqrt63uCYL/JKS/AEHK6EhC+h4IsppSX5ue+JHJK0EsQDYmalBoeoimGAWa5rGJsoVYMELcCvhKQ1kLgK4pWreBXKYoBdJOc8oeD+5tUTYUWVsrG5fnyqdnyqeWFZ099L0ymFVUpxtUpaD8Mt5eJKQFyDPKLi/4/nD2lVlfkqVdXIFLOy9r1SWogouDWQvEkrbYSUBkTeoFY1akXVam6lqlAq/qtnvxZDcI5UKmhs0g+MPBVycxGVuNnQPDZSQMh+9+Lb/KynedlPcl8/fPfix7fPf3j79Ot3T77Le/Hw46tf3/36ddbb71U1SnkDzC0T8HXK//3ptyWgFAfI3os5+o4OfU/3CyErF5DlKUWMKlDZUiFt1siNiMwAyw06oLlMbdSyyiVqQ9nff/j1hYytaWov6+rXd3XqOjpEFZUkhew9nfTNm1e/+/XnX17+JCiXihsRSQMkrFKIqmRsDRcvJJCFZKacyQSYVIBeKijOIWblk94UsQryWB8/MAtyGHlFfFKpjPVRTM/mUoh6Xa5S9S2hiAwI2ToJDeFTQC4VEjA0YpZOSkEkRIRPRrhUjZCOiOiwgA7xaRCfBvJosJACiyiQkKjmUu4AA2FREQ4Z4hIhPgniU0ABVS2gqAVkkE+B+FSQR1PzaGo+FeCR1XySiksBuEQlmwBwCQCPAHCJSiZVxSbJmXg5o0TBxKnYRDWfpBISFAIiICQouQQVF69kEZVskpJLUnKJCnaJlFUk4381vrs/uXc4vXc47TuY3TuePjiZ2j9e2D+b3z+ZOzieOzheODxZPDpdPD5ePDpcOj5ZOj5fPLlYPDlfO7uwXZzbj69yDG2U0ZHrZNx7c7Z+eW65urXcBCxXfuu133YTtN4Gbbdhuz/kCISctwHHbcgRjNhDEUcw7A5GNz5ppRIbkaQrEt+MJrbiqe1oYiscc0fim7Hkdiy1FUtvxVM7SdSXRH1pbDeD7aHo3r321J8FgdzfK2n/t9Pv/tn9eyFO9yWzXzaP+5LVsY1injvMQLGtDLadwbbu6gMU28A+KZS+HHSmMGcKcyQxRxy1xzF7HHNGMXsUs8QxWxyzxzF7DLs77ohhjjjmSKLuBLqR/PTd30hhW3cQksY2MpgrhW2mP918M/0ZGzKfrNobd9iQwtxJbDOJbSQxZxJzJjF3ErNF07MXfncsM7t95LzwbwViIxvemb2z5bNgn3vXG0iZjy46113m81vLyWXL7PKgY6N+aXlic7dyYmFq5+A4llg6OK0dW+iaWu6eMzmDYW8osmDbnlhzjHs8M9u7sxt7/UvW3llT//xqXd9oCVg1u3noicQtx1fW81v5wDSrZcB8djW47jR5zlpGl/tm7BS4urpnuHdp1Xx8Nu7yNEzP95rs/au2iuEJWo3Bfnq1trffu2wxTCyIGowz1s0F957Y0KXrGemanbd5vRNmJ9Ta1ToyyYQqhGWNAkSvrawRwzomrKUCIE2h1jS2qirq6RKAJlYxlTCRL6WIFVQZwFAjhWIJ3Nalae4UVTfyahsbRsaXvd6WhYUuk6V3xdzYN9bYP6pubuOXN1ChMll9U8PIeOXYZPPCasP4ZO3AmKiupXlqfN5u5rd2itu6l3Z89eMz1LK6UZdn7fi8Y9XBqW+pGZ0cdTmXj08bppYhY3/7/Ko7Elq9ONuIxu3h8OrNlS0W9aGfqtXNz1qG+5ixew8SvqjDfb9Fi917FcZ92cWXvUyCGFbZ2J5bynn+EV+MJ+BxOCK+hFhaSMEX5+VkkzhERQXIgBSsMrBEKSEgama51jAyUaqGiDqQpVWwYAkFEBBUfBLEL5HR3wto4rqaut6h1tnFuomZ6rEJbpMhD1TjEFDRUi1v0iqaNPIGNdim51RKhbXAYxb+P795StWX5wPqipFJenlVrlJaBEoFtYi8SSduhBRNiKoJAg0afqVKUAN/EPL+6tmvpbAmVywTG1rK+4aectjvlEp2bX3D6Ojrj8/ev/quKOtpzstfP7z+8d2L796/+CX35U/5rx7kv/r146sHWQ9/n537M9QES2oAll7AQBR//eT7ElBUrBa+k7Krunv07V3PuKw8pTRfymeWqxSt5dJmjaQBlNdD6kZdeUdtRXedoEotqdKpK6sVWk2pRPCSiPvmzet/efTwHx/8+M+Pf/jDq59//vD8ae5LmogorhDzKmWCGqWoWiGqksuqAalOxoZ4JAU9l/3xLe19KfujDOEitSpNLQxXAWC5RKHlk8QUvJhRIqC/EzAZNbU5cuX3JR/ZaglPK2VphExEQNNKyBohWSMgaYQkhEdFuHSER4d5TFhEBwR0UECHRRRISIXFFJBPBrkUNY8B8ukaDgXhkmEBAeITIB4Z5NJBPkHNL1XzSkBuKcAmADwSwKOqeTSQTwV4VCWXouQSVVwiwCcCfALAJSo5JAUbL2eWKFg4FZcECMgqAUklIKh4RBWXouKSlByiiodXsEkKNknOxkvZpVLeV6M7B6O7BxN7B5O7+5O+/an9g5m942nfyez+yezB8fT+4fzB0fzh6dzhp57V4tHpp7JjZ9+2d1g5s5Bd29jpcF7Gg9s3Z6sXZ+uXt2tXN+tXt+Yrv/U6YLsKOK4Djtug3R+w3dzab4O2QNgSDNuDEXcw7g7F3JHYRji6GU5shBMbkfhGNLYZjm1GEo5o3BWNb8VS2/HUdiLliad2EpndFOpNfw6YusvVyHxq5n7Bg10Mu7Mc/1mE1JcQjj0M20cxH4p5P/d8PvEQ6Kf/7nzuDu1i2Db6iZPwpLHtNOb+nPR312W6+5p7Mtj2nZkujTlTmD2JWRKoNYFZY6g1itoiqDWKWWKYLY5aYxlrDLVGMWsMs0VRRwS1xzO2BGpPYvYk6khi7gS2kcDcCdSd+nQrdxLbTGHuOzBIYa4k5k5i7hTmSmKuJOZMYI4k6oyj7jjmiqOOOOqMY6446kphwwdnq9chVyAyvuF1v+CeAAAgAElEQVS1nfnHNn0jjp1+i6dybGHctWM+vWox2cadu5sntxPrjtbppWHPbseauXF0qmdpxe472j73N00vF+uqJrd2jqPJqS3v0u6ROxAettu71yw9i3Zt56BhfGbOub2+e5YLlg05PNbjG9uFfy8QA/pGP1Y0bF74x+zOud29lvmVuvGF2rG5gSXTbjhsv7jsnl6ZtDiqRsarx+aappfrR+cXt3d71swdK9a+hXVd32jfqq12eJKmreTXNhlnZlfdrtbphUIFUjc8Kq1ueM+RaZva4MpailBOlQJFPGGpQKIztAO6GopAQVXARLGMJVYSRYoChoAtA6lKmKnWKctqxPoafUevvrVree+ox+ZsWjK1zC21TM5LqhtlDUZJeQNBAVFBray6sWFkonpwsH1h1jA1zq6sIer0vUtr6qGR5qXVtonpwVVToVoz7j0YNDvKRqaVXf1Le/vTPs+I010AlhkXVq7SmU7r+uT+nisc7fN4Fq+vXJGYO532fFY/b9+jvrbv7Zu7+9utwCyx2C6G7t9jy/4/PT2fm6UZP4bVNnYW4niP84pL8DgirphIKMGVFhBx+bk52TQhXVIBktRSBqh6jC+l6DWUSn3j8FixWIxTSwigiATyqQCfrOaTQEGpjFEsZAPGNp6xuVSjLwbh2tGxXIkwXyEhl8Oq5kqZQSMzIEATArTqWRUKaT3ymFb8X94+o5eXl4KqqrFxdnl1sUpeAkkl9RqwRS9vhhVGWNUMqZsgboVCWKd/zWf+1fMHeL3ug0Qma+vSdve/5nBylCpqVUXd5PiTwuevXn1T9PZxYfazwqxH+a9+yX/xoODlw9wXvxS8flDy+sGbX/+Q8/EJ0qQWV0sFZWKCVvG/PfmOhEhxsOSlklc1OgIbDL/S8Fkibr6Qo6jRqlvLBHUqYZ1a3gCpDRqCiPq8MPvHt0/+lPX429fP/+nhn/7h+bd/ePXz849ZWbh3ubTcElYenl9ClZDpcqqkWiKtkYtrlKI6QFItldTIZLUqHiIkyRh59I9UKQmsVZTVqxWwgCkiU9ildC6OL6PC5TIOyKZIGAQR872Iw6yp/SCVvaDiuJCECYnosJChEdA1YqpWSNFwGTCfgQjpMJ8Oc2gwlw6L6JCYCvFoMJ8K8umwgAZxaTCfBvKYEIep45BhNhniUyEuEeLcef3uuk94NbdUzS4FOHiASwbuqG8eFeBTVFyCkkVUcoiqLyw3i6hkE9U8klpAAYQUQEACeASAS1BxSEouUcUvVfJKlWySgkOQcQhyPl7K/WrMuze6sz+6tz+2uz/u25/w7Y/vHY7tHY3vHU3uH04fHM3tH03vHU0fnMweHs0dHs8eHs8enSwfnU3aNnrnVuhdHYqRySWP7zB87bm9WD49WTu/Xrm4Wr24Wr++NV3drl/dWq9vbTd+mz9ovQnY/H5bIGgPhO13+qhQ1BmKukJRVyjuDMdd4ZgzFHFGYs5Y3B6JuSPxrehdjnrSk0h546m7vfx20qgvg+1lMF8G281guyi6l0H3P0ej++7lFfpQzIdieyjmQ38zzXZRzHtHOH+WM21hn3tBmd+4rz8HgGNbSWzjHgPhSGLOz0c2MthWBnOnP3WZrHHUFEPNcdQSSZsjGWsEtURQcxQ1R9OWSNoSzaxHMuvRjDWO2qOoLZaxxdOWRGY9jlriqP2u7IijrnjGEc844qgrjrpi2EYccycwVxx1JjKORNoRT7vjqCuWscfS9njKGc84o2l7LGWNpW1R1BbJ2OOZxZvQkGd/O45Oun39y/bVo8vu5fWO2dWKwfEJl3fac9BudnQtWztmTC1L1u41x6zL271iGlpem1hY1xu7GkamWmbXJK09Ey7v2vbeiM0xvLllO78aWDYNuDfmd44UjS0Dy+tT9s0Bk0XX1iGr7xh27Dr9IV841bFmqRmbqG0bWHB5rAd7O1dX1aMzo0uOOeuGLxJz+gOdS5a2uZUCJfxNMe29BHpKEigM3WpDe3X3UF33AFVfB7f3cSsrcCAorzZUdg12zy51ziw1zywMmK3Cyhq8RFXR1kXgil4Xkwk8CY4pIPGlYGOTorqhkMkXwDqGVEHkCmgyZT6LLdSVkRUgXqCk8hVCQNcxNt05PT9gsk1ueStHxssHRnSdAwS5RlbTwlIgQl0NSQkzkAqkrVPb0V450Ad1tFX29OSJZKUKWN3T27FqahyZbJ9ZAjp6q6fnh23uquHputl56/HJnGdX3dlXNjAxvuFtm15oGpma3d7td7i7rQ77xa0rELXHk65kagNFN1HM8zlkZeueXs57T1VxhyUr4fA2in6ROfwZkfYFM7YxbAtDPRjqx7CKmub3JYwHb3NLiaUkQjEBX4Qv/UjGFeblvmVI2HytggJK8FLxf3z2AAcB3DJt3dAwp6xc39nGKQdLAS5DJ+GWyWXVIEcr5evAb4sL/sPbJ8SyMnJZef3EFE6tJCAAs1IDNlUoDbC6WatuQoBmDbdMrqwv+5VS/He5r6h6bREor5mYoGvKSlQKIqRQNJapW8qBtjKwvVzdolMbtawKmbCh/CWT9p9ePMZp4CypUN7RAXZ2veAyc9VKRnV543Dvq49P37z6U+GbX4uyn+W+fJCf9UvOi+8/vPjuw4sfcp79mPf8l5c//+Ft3lPEAEmqJMp6dS7A+x8f/q4YkhSLOK/5jKqp8YqeHqYOAVqaYGMjD5YxEIGsQS1rBJVNMNAIl/Jw3z3/9tecR8+KX74kvM9lluJFZLqESJVSyDIaC+SyVCyWmsWAmAyIKamVimuk0jqlqE4hqpUr7jZf0gmeFWcxlOzqljI6tyg359HrZ3968eLbnx794cHjr58++frB4z8UEXNZUk6plJkj5XFq63Jk0pfMUhrEpyBCmlbE1ArpGjFVI75js5mIiA7zaAifhgjoiIiKCMgQl4zwqDCPCfMYCI8E8UkQj4ZwqFoOFeHQYD4d4pNhLl7NxYNcCsilQXwiwCKq2USQRwZ5VDX/7iAZ4JLVPDLAJSpZJIBNBthkFYui4tDUfArAIwM8KsCnKu/SQTglKlapil2q5BLUApySg5cyCVIOUcrDyXhfDXt3Rny+Ud/B6M7+iG9/dO9gzLc/5tuf3Dua2D8e2z8Y39uf2Dua3Dua2j+c2j+cODgePzqeOzkddGxWjc+CI1Ntq/apjY2j0I3Xf7l0crJ6drV8drl6fmW6vFm7ul29vjFd35iv/ZbbgOkmYL71W28CTn/YfntnyIg4glFnIOYMxD57+iKOcNQZjrnD8c1IYiMc24zGNmMJTzztiaU9yfROKvNl7KYxTzLjTaPeFOpNo74M5ktjuylsL4Ptf0YUH4rtpLHdNLZzxwFkMM/ngI2tu7ohhblSmDuFbd41eTKfCOS72evOYO40tpnCXAnMeUdfpzBHCnMkPh1xpj9d40xgziRmT2DWGGaOYuvRjCmcNEcy66H0ejhtiqTNsfR6NLUeSa9HMuuRjDWG2qKoNZy0RFKWKLoeyZhjGVsMtUdQWxS1RVFrNGWNJm3RtC2SsUdQRyTjimQckaQ9lrRH045Ixh7JWKIpczRhi6ZskbQlkjRHkuvhpCWcskdSpkC43+2d2DmxngcH11ymk6vZ7T390Li6u79/1T5l2bKf3PRb3J22TWq9cdC80bOwNmx1rnn3oBojbOzS9A9W9Y+09owPzJkG7M55j29xc3dhd3/97GrY6p60bdZ1DvRMr9gPLuddntGl9a6xNVlTr+Xidm7vuN3qPkjEO0dnO0eWF7d8y76DmpGpyVlz//Sy9fhqZsOr7ujVdfbhJdALvCCLIvp9Nu4DH4Tau1snp4ZmFokiQFZeT0G0RaCWg1RRZIi8qknX3D22boXbujmIXmdsrejokJVXFTH5NIE4B0+mKwBpdXlZewtXqVJqtLXGNmlZhURfRlfK+TodH9HTVAgbLmeq9fr27oaxSX3PUN3gWNvkrLyulSiFmSq9UFPLgMuVja1FIjlDWyGsahBX1bP1lcq2rhGrFTS2Pikl8StqFtxeTWefuLG1d2G9sn90df8M7B1TdA9PubcaZlcLKxqblkxSYyfSNTK4ZG+emB9xb0/YN2xHZ+ar23V/0JNOb6CZzQzqSWOb6U+x85voJy219xMYoF/qibVobAtFfZ9LEM9nzsyDYR4M3cbSHgzbxtAtLHN3hysMk0Nl70mcx+/yiUQcHl9cWlpIKPlIKy3+mPuOwiWzAAFRwaWo5a8ELKS/u3piuGF2umpmtmxgSFJdKa7Vyg0awABrm8slFYCoRv8TsfifCt4wy8vp1TXVo1MFgKpYB9ArYaCpTGGAlM2wvB5UN8E8rUReo/ueVPJ3he8oek0hpKybmiKAUJFKTgDkgKEabKkGWqoAY7XKWKVuraCXS4SGip8phP/0+ikZgrLEXHVnJ9jWkc1lF4NqXnVFY09rdu7jnBff4bMfFWf/+u7Fj29e/PDuxXd5r38ofPVz4YufS18/zvr164/4t3CjRlYlUzbDBWrBPxe9kbU26NtbtK1NSGcXr6yKJJfmUEse5b3+7z//60d2IWLUKw2wtA4QVcklFRKyhEgUEakKBkPNo6tZBE5BHvnlG0p2Dic/j/fxPSMnX4ArUVBpEEtZowDqAWUjIKmTKZohlRFRGiCeXkwSkgQA98WHRw8f/eHlkz99ePVz3uuf3z75U87TP+U8+eOL5988yXrIlPOLxYxcCZ9dVfteJHpKL2ZohFStgFEmZmgEVK2QpBWRNGIKLGIiQjrMIyN8CiykQkIKzCdDPAoiIEN8MsAmgxwSyCVDfCrCJyE8MsKjwDwKyKVBAgokpCBCCsilqjkkFYuo5lBhARXk0yABSc0jAiw8wCRCPCokoKo4FDWbBHKIag4Z4FLVfIqKS1RxSACXBnDJAJcIcPFKNh7glCo5eICPU3JwMhZZziPKeCVy3lf93t3BHd/Izv6492B052B0Z3/Ctz/p25/0HY77jkb2Dkb29sf2jib2jif2D6f2DmYOTmYOTmYPjgccW/qJhfKxhSGbZ9Hl2fNfefyXi8fHyycXy6cXprOrtbOrtYvrtavrtasb89Xt+vWt6SZovg1ab4K2m4DtNmgLhG3+sO3OxxeI2QIRRzDsCIZdwchmKLYZjn9iOKLxzVhiO5beiqQ34ylvPO2Jpz3JjDeJehIZTwr1plBPCt1OojtpbDeF7SQ/wcZOEvWmMt4U6klh3iTmTWG7aWw3hXk/t/43Uth2CttOYRtpbDP1abjSn5DjTvPqTmOuBOZOYM47+jqB2ROYI4G5k5j7DiFSmCOJuZOYK4HZ4pgthVmiqDWCrofT69G0JYqaIxlz9K7CyKxH0+ZoxhzOmEIpayRjDaXMoaQlnLKE05ZQaj2cskYytnDGFsqYg2lLOGUNJ82hjCWUtgRTtlDaFk5bQwlbKGENJS3BlDmUXg+nTOGEKZQwBZOmYHItGF8PxddDMUsw7ggnpvaOey2bhpnVMbt3Ze9szO4t652o6B8vb+uvaO6Ztm10rZqaZxe7Rxfq20Ykbd396879cLxn2Syva2rpG2sfmJTUGBTN7V0r5hXPgctzMuPeGXR5Fpz73bOm3cuQtne4cX5txntAMjRP7pxoRmZmNg+dh7dTO6emk/OpLW9Nz+SUZbNjYblqYARp7irvHTbtnwxbHOXdg2XGTpJC80Me6Yd80j8+z88TgYbJ6XGzzdg/qtLXcCRQoRj6YwHtX56+/8gQMZW6Ar5CXttA1VQ1Tc7VdveoamuhhgaZrowhVuQQmRQZICkrV9ZWVXe1IvXVxuHhiu4+HqITajRARa2mxgDWGYBaYx5PKqlqaBwcldQYBFV13QvLsLGbrELkdU0MACEokVK5Op8rUtQY2sfm9E0dsso6QXlt7eB4df8oS1eVLQYm1l3yuhahocswMN4/v+w994uau9Sdw2sbXnlju6ClZ8a5qe0alHaOiJp6uhbNvSurEza7+eRs4fxiO5HyJJLb6cxWBt3OoNtpbDOV2cygd5ix/bm5tIOiu59rCEskupNBd+9tvf5lk907nNjCsE0M3cbQu98LDPtIYmYT2C/fFeBLSkuKS/AlxSWFeaTigrz3r4jMUjbAK+KTKge625dX1P2Diq7eyr7BD1LRGzGXV6sDjJXqZp2qEYQMWlGZUlJX9gu59Hcf39Kqyhi19dXD03g1REBAWiWkbNLKDYDCAMrrYXWzlq0VyGuR3+EK/rboA1mHFIHKxqlpEgQXKKU4QAo0VwHGcmVzmbq1UtlcoWqtIOsEvFrtN5Tif//+GRlBXkv4cF8f0NT6lsMpUgAyQ0NDf/vTNz99eP5dyasHxS+/L3z9S/6rB3kvfs5/9Uth1oOiVz/j3jx++evvSyg5la1V6npEVKmS1et5VQhRJnzJIH2d9+bvn/z0D4+++Zfn33yX+/h5aXY+/q1EwxNUyfhVMm6VjFspEdbIuGUSFiIiyOg57KIschaRnadEOFCVXFOvBqoVynIxXcV4TnxDhdnyRrWsQaU0APJ6paxRLalVK+pgVY2aLSA/fvLtw4d/zH76Q/aj794++SHr4dfvH/wx59HvX//0Dy8f/f7Z20cUOa9QRH8r5nHqDa+FvEesEgYioCN8ulZIhQVUmEvTCGkaCR0Rs2AhHRGQYB4ZElAAPlXNp8ECMsgngwIyxCfDXArEoUJ8GiwiwUISIiRBPDLEp0ECKsingHwKyKOAXDLIo0ICKiigQwIqxCepuSSARQDZOJBDBng0gEcBuCSQh1NzCWruHWYQAQ4BYFFBDkXNpah5JICHU3FwSm6pklskZ5Uo2EQ5lyDnFst5Xw3sHAztHI7tHE3sHE14j8Z3D8Z3fZO+vfGd/bHdg3Hf4ZjvcMx3NO47ntg7mvIdzOwezvuOpr0H5X3j8MiUZmS6amypcXzBe32xG7pZPD5aPD5bOj1fPb1cPrtYPr9YvbjzcFybr24sV37rTch6G7DcBtYDofVAxOYP22+Ddn/Y6o9a/BF7IOwMRl2B2EYwthGKbYTi7lDcHYm7I9GNSGwrmtqKprZjqe1YejOW2YpntpNpbwr1JjLeRGYriW6nUG8y40mi20nMk0S9KcybRD0pdCOJbiTQrSS2nch4EuntJLr5mQlwJjHXZ8Z4M/Vp0XdHJm+ksa0U5k5j9rvaIoG5YpgzjtnimCOOuZKYPY7ZE5g1idkTmCuOuWOYK4454ncVBmoKpc3hjC2OWROYLY7ZY5gt9umUJYKaQ2lrOG0NptaDKVMgaQomTKH4ejBlCqVN4aQllDIHUuZQ0hJKmPxpsz9pDSTM/uS6P7kWSK4HE5ZgfC0QW/XHTIHkWiCxGoiv+uOmQGL1NrpyEzKFoyu34eVL//zpee+ypXJo3ji13jm9Yhhbap82dS+sqRqM4qrG6v7J/iUrWNdiHJmS1rSrDYN1PZNdS2uzXt/wun1gwdQ4Mq1s6/8gg4bWneu7J3O27THb5oznYG3/smfeurC5s3J0ohmctFzcSNs7a6dmupZN7bOroxaP9fRqYutgZu9E2jnsOb7aOjpXtfTlSRCVsX9ofmVs3dI4OCYrr2fqan4tJheLwFyaWN3Q1re6NjS/WNPbKyorzyNx/phd8k+Pc14WUfiQng2XU2QQXQIIqwxlAwM1PX2S8hp5ZZ0A1pZyJQS+lAtAXAAS6PX1/b1kpULZaKxo70OM7arKGriqQVZRJyqrah+Z+sAVS2oMbQNDUn1lTd9Q88BgXWefoKwCL1eU8MV5dH4BT4qTqcGGlsGFdaCqEWhormjpUVW2cCsaGkYnciGwb2aRCJaX6OsN49NQf3/P5JKmbRBo7+2eX+qZXpq1OUcsbiJYK23v67HZVvcOlvb2fen06sVNj2dn+fzSfBtwBqPucMyTRrfT6FYG3cigWxnsDjy2EqndDPrZForuY9h6wO9Op7wY6sFQ772ulAdDvRi6jaF32+JuYuhmJulFk1cYxlRCWaXM1+8LSkvx+BIcpagQV5SHLynIfvOMLKDyyxQ0SEhVy77GfXwpFtF0FbWDYzkiQQkolTWUKRt1SgMib0TAJh23TCauhH4mF/+uNJesh9i1tbXDE0VKeQkMsqs0oFGvNADqRhio1wHNFZxymbqh7B/zXv8/uA8UDUhAwJaJGQqsKQJkpaBIYSxTN5epjRVgS4WySa9o1jH1QkVj2ff4/P/r7RMCrM4WC8v6h2QNhvd83luRSFxf3zTQ/yr7548vv8e9efDx5ffFr34szn744fkvea8f5Wc/yHn1fUH2o5dPv88reV9ML3qS8/L3z37+u2d//K9Pf/dPz//03fvnvxblvCZ//MgqJYjIRBWLKKOJEL6sSiaqkckb1PIGSN4Ay+phvk5CEhE/kN7Q5SRtA6itUUmUbJaAQOHh2XImWKVUV0jZKjpQJUca1JABgQxapFGH1IMKnYTIxr3Pe5b9+Nusx98+/eUPbx59nf3o62c//vP7h7//8PTb18++yXnzfX7WD6/ePKIquQUi6gchl19veMtlZNGLGBCPBfMZiIiGiBkaIV0jJCNCulbMhMUMWEhFhHREQIcFDERMhwQUiEuBeBSYT0WENI2QhgipkJAECamIiA7xyRCHBHLIEIcM8cgwlwJx6RCfphZQ1AISyCOB3DubHkHNwak5JIBLU/GpSh5ZxSWDXLKaQ1axqQCPCHAIKhZJxcYrWTgFGw/wihScYiWnRMEplLML5Wy8nIWXsUsV/K8GdnyDO3uju0dju0cTu0djvv0R3+64b29i93Bi93hs92jMdzSxezLhO5nYO57wHU3uHizsHXcsW6TVTWWjk2DfKL62jdTQ5ro4Owxdzx3uz5+ez5+eL5yez5+eL55frJxdrpxdrp1frl1crV1cWy79lqvb9eubNX9g3R+03ulu/SHzbWT9JmQNhBzBT8EhznDMFYpt3NUZkZgrGnfHEhuRxFY0sRlNbsYzG7GUO57cSqQ98bQnntpKpDbudoeNZ7YTma14ZiuBbifRrSTmTmY2EuhWAttOoFuJjDue2Uh8lhUlMFcSc6cwdwpzJ7GNFLaV+TS2M9hm6hOo3Elj7THMGkGtUeyOabDFMXMcsyZRexJ1xDBXHHPHMWcMs8VQSww1Rz9d6YxhGwnMFcfscdQax8wxzBxBLVHUHE2vh1LmYHI9mDAF4uuhxFowuRJKLYcSa4H4HQysBGIr/uS6P2m6ja/dxtdu4yu38RV/fDUQW/ZHV/zx5Zv40u2nsXwbW7mNThyeL136V6/Cfdu+oa1d+/FN75y1rm9K39otqmmu6Zucc3nrBsZUho5+i9MwMt0yMjVmsfJrGxXVbf0DSwMLVsPCmnFutWZooqJ/rLJ74hFPOurZn3fvD9g25vaPrbeRQZd3YM016fWtX1wbZ9dql1Y9l7eDy2u9i6uCyoayocnjeGrKt9dr2xZ3jI+5PB3T81J9PUuO5LMVworG5pHRwZW1qp6B2q7Bhr6h1tHJnqmVmv6pyu5e84bFsrneNNRFkih///x9KUfCgzRgYxMd0mSRGXBDc/vEdHl3d0XvgKiqXt3cTlWoixmiUp4kj8GgSaTS8rKGvn6BvpKm1DJUsK61ncgTAXUGaU09DdYYR6dYZTXCasPA7LLe2Nk8NtU2OmLo6xPo9O8o9AKWMJcmKKKLleX1htFxeVOLrqWjrneofXwObhsAOvpapxe0TcbZpfV/JdL5/cMznl1ee1vH6CzQ1MlsbJ7b2hpfXq8bniyFymi6evPhmf36ss+7bb4Nrx6dtSyu9W16Fo9Ox3f2Jnf3zdd+bwr1ZNBNFN3IZLZRbCOdtvlDlssbTyrjwT55NXwYNnJyaopF9rCkD0tvY5nPEQB3+IF6sIwHS2+jqU00tY2mPOnENYZJNBWvS+gv3+bicTgmHscoKcIVfiCU5GS/eSpBpGpDubRW95RF/uvXj6iIVlhXVzMw/EEsxEFyRWO5olErb9IpmvRqYzmnTC6pgn4kFf4Ol0fSgry6mpqh0SKlpBRW8qq1oLFM3gwrmhF1sx5qq+JWytVNFf/08dU39EJauQavRxonp4oAZaFKQoTF8mYt0IyomjTKJh3QXA4adWytUN1U9W3hh98XvCUhwP9L1Xv9trZmW37n//C1YcA2bDTQ3Xa73XB31711q07VzknSVs45ixIp5rxILuaclHPOOWeJWSRFilTYeW9lMedM+kGnLmBgPix8WOt1DXxjjvmbJTTSwMo6e2i4DCRVcVns4cHemcmS0ozm4oyW8uyG0vSmkg+Q4g/1hWmQsoym0rSG4veQ0uzMtOc1kOoGeF12WVZefUlpa2UzoQnNQKFZGCQDjebgcQISjkfGiSkYAY4mA1i9TFY/mzMkYo+2MUc7eCPtTClQ31LIktIkPfwGWGFp+ZvS4ndFuS9zs55l57zIynvZ2FIBcAlMMcASEqkcbCu5paK1pKQ6o6TobX7e67Lc1zXZL8uynlfkvazNe1VT+AbRkI+ozy4veFVS9A6JqKgrTyuuykbzSE1MXC2bRh0arSDhK3FQooiKFwFYCYiW0bEyBloKIsXAU5oWLwYxIipGBGAkVIyUhhbTkGIAJaagxTSMFMRIQZSYhhTTEBIqWgpixDSkCECJKUgRGSUGUGIKSgygBGSUgIoS0xEiCpJPxvGpSD4JJiS0CklYARXNB5A8MopHQvMIKB4ezifAeAQojwjjkWAcIpRDhHKIrTwylEts5hIgbHwzh9DMJSF5QCuLBGNTflv99m3924+t70+C8Wv756/tn7+2v/3c/nq9/e1m+/vt1vfb7R+3uz/udr5f73+/Ul/dbZ5/4y1vjuyr5Ztb7PkV8tgqML50cXNzF3DuX/3Yv749vLlX3N0f3d4r723qe7vyD7Wwa2wOnc1lsDn1Nsexw210eg0uz7HLo3cFDK7gscNrcHtN3sCJJ3jiDZm8QYs/aPWHrP6QNRC1BqPWYPgiGLkMhS+CkbNA9HYcz2wAACAASURBVEkwzkKRy1D0Uyh+Ho6fh2MXodinUOIylLgIJc7DifNI0hqOn0WS56HkZTB1EUpYQjFLMHYWTJ6H//iPW0J/2E1PuaPzSPIPeyqaOgunrNHUaTh5GkyZA0ljIGEMJE3BP2TjJJgyhVLmcNIUShiDCXMgeRpMnT6dhFOmUMoUTJ2GUpZQyhJKmUNJcyRlCv/xlSGQ1Afjx4HYsS+i9YS03ojWG9W4I0pPWOUNa90hjTusdodVrpDKFdG4wmpnSOMMqe0hlT2sdIaUroDKGVQ7w0p7UGEPKBwBhTN0ZA+onKGDO9f+z8e9H48rn39NKE7mleY902fZ6ELP9BKrf4I8MCpbWO5d2QTk/ZMHmqED1aTGaP5p31AauPJ+Rs8Yf3q5f/twVWue15xQekbaxlarWELZ7OrpjXv70w/9rX3n/NvAkXb/8/Xh17u9H3dH325Rw9OmR8/xj7uu2bXxTTWra0z5+dr0YNs0notmtme0J3N7qvHZdWHnQCUKJPWOrutNu2pj/9Ja3/zy0PJq/8oG0DGCFPbQOgYPTvTfr751T43BKAxQ1M6Ry+lSGSjraAE5mQhi+/z6xOpm1/SiaHKWNTSOk7Qh2Xw4wIQSSWg6FU1nsOVd/M5+UN4JIZBBqZTf2w+lMCgiecfQFFIkkQyPd84sEmWdnTML4rEZ8eTs6MY6r28AwxWg2II6MliGA8qRBF7/yND2DlreJpqYGt/Zn906GlndnNXr6NPLvWPL+/rTtyjK2KFm0WggjY0rzBfE/qFuhVp1eiGd32wQDcmmlqx3t8d3NpnCINpVblk/j6zvs/pGBvcPV3QnczqD6vb+Mhz9kkh+SibPk4mLROJzInkRj5v9AZ3d+SWRfEylrpPJn9HofSqlt9m/J2Kuf9DPHlOpq1TqazL5OZX4lkr9SCV/pBJfUrFPycjnZPRLLGJPpbAMXkkjurS0GgmBEKFNBGhTS0Nla0NFWWE6RwQKB9q4/Z0lIOXP1RVwoRA30N+2sFgBAjARlzvYwRmUskfknNE2wXgnqZ3F6BK9gdU9b61rFfOoQwOdy6u1HGqLhAP0yKSTvZzRNtaIjDMiEU52EdrpvNGu/1pT8I4AQ7RL4B3ywZ29egGvjktHSlj8iQ7usJAzLOAOS/kjbZLJdrCLLR7r/9fqkr9CqmAyYQGd1L2+jmmXF1EJ9VIhdXSgY2KorCQTWpLbWJpdXZZZV5IBKUlvKvzQkPemoeBdc2lmc1lW1off66G1DCGIosHxbAJZQCIL8DBacw22oolY1QDU1ZBra4kNrQxEC6OZ1gawB3icUTFvop013k4fbWcPyLjtDCYbjcU35ue9ycv+varkVW3Ju/q815CCt40F75oKM4pzPqRnv87Je1OY/TIv/a+Zaf/8/t3/m5/+54qcF8U5z6pzXlZlPoPWZQOoqtrcVw2FH5B1hU2l78tynhXnvMzJeJb+4S8Zxe9RPFIzm1AO4GsY7HRYcwmxlSAGcUIqTgJiZXSUGMRKQJyUipHScRI6XkTDCihYEYAWP4HNqSgxFSmiooRUtBjEShhIMYiS0lASMlpCQYloKCEVI6ZhxBSMGEAJAKSAhBFSMEIQwacixVSkAMAKqCghABeR4QIyWkBB8QGUAMAIADSXgBUQEQI8TED8hwFFauEQYFwigk+GcYkNbFwTjwATAC1cciuLAGcSYXTSb9vff2x9/7n943r3x+3ez+vdX1e7P6/2flzv/rjZ+X6386QWP2/2fl3v/7pWfP2p+XwtXTuEDI0PHem6N3aEC+tN/dMNHQPWL18eQu7Dm5+Ht/eqm0f1zYPi9v7o9vHw5vHo7kH3YNfe21SPdvWjQ29zGGxOg81ldHiPHR6tw6N3Bg2uoMHlN7i9Ro/P7AmdukOn3tCpL2z2B0/9Ias/ZvVHzgLhp9VM54HIH/ipYNgaCp8Hwmf+mDUQt/hjF4H4RSBxGUyeB5OWYMIaip+G4qehhDWYOAskrcGEJRSzhuJnwaQ1kDwLJa3B5GkoZQn/0cG2Rv7QifMniyn0j2mJYOrUnzT6E3p/3BhI6H0Joz9h8ics/pQ5kDQGE8ZQ4iSQOAkmjaGkKZQwB1PmQMocTJmCKWMwZQymTKGUKZR6Ep6TYNLgTzx1wnX+mNYb1XijWm9M646oPBG1N6x1h9SuoNoZVjvDSkdI6QyqHAGVI6R8DKpsIaU9qHAEFDa/yhZQ2vxHj36FzX9o8x/YAkePfuWjb/fHw+aXmyXTl2X12dihflZr2tCfz28qaO3DU0f6Tf3psuKY0T/ZvXHMGF6aUBhXj08PL74ubCm7JldpvWNjG/uTc+vdC2uU/gnR0OL4xlHX+MLUoXpGe6z9db9osMq39w++X298+r5z/kVx+XVRbR3aUmp/3I9sHiypjdvWb8SxpV3Tp92DY6B9aEqpH1nZnlzfYXYPo4XdgsWVGbXB/OWW2t3H6Bne01pWlGbJ9NrA0lbf/Kp0crZ3bjGtvonY1k1h8BhMZufoJEYgK8WQq7EMydj8zPY2d3SibX5FNDZV2oqCEIEGDBaGxbDFQiyHy5LJmEIpksYmMAW9Q+NMkbwGRwKlbX3DM60sfu/EbPvAEFkk4Xb2UMVyqrRDNjiK5gjrCVQUR1gP0KoI5BoiFcUVC4fGuhdXsO0dfXt7+8eW+R3V4M4+qmd8cHGze3KmliQcWt1cODwUTCz0rG92zC4vHFuES5tAzwxzeH5KY1pQmNkDk/zx+f7pTenYwujO4ZRSPag83L34dHL7+D0e/ZKMXcYil4mEORI+TyQu4/HLeEIfDGq83l+pVNfEOo4qGZmd650eHJwYnF5dHdvem1Id71gvDTcPt4mk6x/Ll754/Rcux49Y6Gsq9ikR+RqPOlIpCJmW14QqLqmG1dWhm+tQTfXQhmpEQ3VFSTpDRGH1img9kiqQ+ueqcqhQSBsYkS0tV9DIMCGbMyDnDIq5I1LWoEg41oaT0agdglcttW+x0FYxjzo01LG6XsujNYmZQJ9MOtkvnOzij7XzxuX8iQ58G8gb6/xP5TnvCShkuxzb0zmwtVfLEzQJ+Qg5jzvWwR+VCidk4qlO7qhcOC6lyhmi8YF/l/P+v9eXooSCFiF//OhIvrAgGB+HSSTM8eG20Z78nDeQwuyGspzK8uza8qyGkoyGgrSWoozm4o9NxRm1BW8zP/wLDFPP62BTxGQ4B1OFr20i1pGZCHEns21Q1D4mk45IRYPiFlpLGaqY0cVgDYqZozLWqJwz3sGf6Gqb7pMNymGI2oLsZ9UFb+oL3tcVvK8tfltV9KY672VV1rOSjGdVBellRenlBR+qs9/V5r6ryn1dnfumOvdDWfbrkuxnNbmvqnNeVha/qSp5W5v/tiEvrTzrTWHGX3PT/+Vj2p8zPz77kPaspL4Yw6c0MYm1bJDYM1CKw1UTUBgRiJOAeAmIl1BxEpAkZ+ClNLSYgRKCOCGNIAIxIgAtAvASCk5EQYtpKDENLQbRYjpWQkdLaCgxgBTg0SIAIwYxoqeNGhSkgIzhAWg+gBFSsQI6ikdt5RLhfDJaQEELqEghFc6nIAVUNJ+K4dOwQhqKD6D4RKSACOUTYDxyKw9o4ZBbOEQohwTjEFvYhAY2rpFHhPBIzRwynE1EssitDOC33Z9XO9fXO9fX+1c3Bze3e1fXe1c3h1c3h1e3uz9v937eHl3dHF3fHN38NN7c7Vi+44YXshhywtDsvEo7unsgX9rCjC42dw1pzy9sIZ/m5qfi7k59a1Nf2xS3D4p729GtTXX3qLm3qe8fNfc23YP9+NGhf3Qa7G6D3Wuwe/V2l97uMjq9Rpdf7/IbXT6zy292BczugNkTOPUGrL6QxROweP+I3loC0VN/xOILn/kilkDkNBCyBkKn/rAlELd4Y2f+yHkgfhZIWEOJ00Dc6o9bAnFT8KkSllDSGoxagjFLMHHmj58FEqehxGkocR5JWcNJczh5Gk6eh1PnwdRZKGUJpkxP/YZAQh9ImHxPPeqY3hfV+2J6b+zEnzQFkgZ/Uu9P6P3xk0DMEIjpg3F9MP5kOhkDSePTgz9p8CaN/oQpkDT5EwZ/wuhP6H1JnS+h88WPvTGdJ6rzhDWeiNoT1njCandY7QypnSGlI3Dg8CsdQZU9qLD5FY++w0f/4WNA8RhQ2QMqm//o3n/4GDx8DBze+47uA4f3XpXNv/fjYf3yx9HV4/7l1dihvndL1Ta3Nrq2J5vflCzszCtOd08uoeKusSPj4IYCHJnuXdtXfr0a2tgd3FRK57cOzr6qLV/4I5MISRejfUxj+k4bmoD3DGyffVF+u+k9VO1/+WW4s2vuHZof9wsKo+6nfVRx0ra0d3LjmTrQ7lq/MsYWOSPzw6t7SHGPbG5jx2Ac292jdo+ipR386emu1TXl2aeeuY23ZS1ZEMybathHGGF4fY/TM0CUdA7OrTRRWZ3zW3yulCuVAvI2KINdjSfDqDxW3+j4zm49T4wRd7ZPTsGpZCKHg6TQoADQDABEvpglaRe09WBobCyDCyXRKhB4FJ3D6+gk8MXNJDpD1tOIp9QTQQJbgGcwGohEulACIVKaAbCVTK9oRZe1YmswZBSdx27r3tQaGtliRO/wmt68cGSYONJ1jM2NbOy+QaL5EysDy5usviFU+0D73Oqa2cqfmmeNb3xEs7gjk4rLLzvWy9kDzeKOhiUZkM6snPy4Xj82HF7/On6wfQkE71LJf0Nbqu2Oi2TyUzJxGYvqvO5D28OvZIrSPcbunTBcmlYOJ5dWR/pGOmhCVkZVw3/5UPhPf01rYsvUn74Co1PPG+AZTVgcyOXKu6/iiYtU/DIVtaeSzThcfhOyKK8cWlOLaKzFQGrRTTXw+sqakmymhMnqFzD7xKU0wu9NNU0CJjg8JF9cLadRoAI2f7CdNyTlDkl4w2LheDuxk8UYkP6tsfoDGg7ls5kjIx2Lq7UsKkTApPW3iSe6OKNS9pCEMyznj8qxchpvrP3/KXiXhUWgJSJSd2f/9mE9V9gsEiLbhLyxTsFoG3tUxhqTckak0slOTr9QPD3SyAFpve2SiUlKdw+Sx6vAYd7VVpVTSW2Ls4JuQU7WX5tKMxpKsqtLsitLMuqLMhryP9YXpNUXpjWWZDQUv8959yc4sUnYK4BzsWVAIyAi9A6LxDIQoCBa0bXNqHIMpYktpdEkNFobTT7RLh3rEI3J2ye62ke7ue18OK6loPBjfvab8qJ3VdkvmvPe1mW/LM59Xl32saH4PaIqo7HyfVHO36vy31blvi7PeF6e8aI053Vp1suyj8/Lcl7W5L2pyHpRnfOmNPNlTsbfSz4+r8h+XVD4rqYmBw6vQKDrcBQUhQkAPCqSTa5jECo5DGBwNBuLKSLD4RIQJaLgxSBBRCdKGDgJiJZSMGIqQkhFCKkYIQUrBLBCClFMw0uoGBEFI6ZhxHS0mI4VU3FiAC+hosVUlJiKEVHRfAAjpKBEVISAguFTkAIAKaQgeQCSS27lEFo5BDSPjOQCCD4NLgCfztF8KkpAhQuoCAENzqfAuMQWNgHBBVrZhFYOAONSoRxyMxvXxMHVsfH1HHITi9TMJEPZQAub8tv+1a+Dm+vD25uj2xvFzc3R7e3hza3i5lZxfb9/e3dwd6u9vtHeXlvuHavGC0jbSDFJzO5f5I3ND22uDq2uymZX6VMriJ7BfavJFvLq76+Pbu+Udzb1nV1x96h8sCvvHcq7R8Xdg+rBpn60ax8cugeX9t51/Og5fnTrbe5jm0vvcBkcHr3dq3P7dG7/iSdocgVO3H6TO3DiCZh9gVNP4NQXPvVHzL7wiS9k8oct/rDFGzb7wiZv8NQXMvvDZl/E6o+e+aOngdhpIG4NJM78cas/bg7ETcHYSSBqDiZOA/FTf9QSiJkDMXMwfhqIWwJxSyBuDSYsoYQlnLSEk9ZQyhxMmQIJcyBlCiZPAkmdN6bzxvTe2Ik3ZvLGTjxRnTeq80aPfTGDP6n3xg2+p4od+6PHgZjOHz/2x499sWNf/ClTq/cl9N6kzhc/9see1EXvi+u8cY0vrvPFtJ6o1hvVeSI6d0Tn/jcDKqxxhFX2oNIePLIFj2yhw8fgkS10aA8qbEGFLah49B09eI8e/IePocMH/9GD/+DOt3frOrr3qO7dyxffVy6/K68eZ/XWWY11Rm3iLqz2byrGto/JfXN92yqge3jqQHt49qNvWwWR9s4bzhYMJv786vCOond1S76xtaK3igfn6oiczsklct8IcXhOeXk7odD1KtWGW7vi6nbJeLZ9+nXN+GnZcLlouOhbPxrd0MwqTjtmV0VDs1hhj2RulTW5SGnruvV5ObNL4pmlzvnFtvl5xfn5skoFyvuLa9BVKGoRivbnsmZy17B0ao7VPzxzqMTzZdyeMTSV10xlV+HILRQQw2AhaCCaw+P2DJRigA8VdY1EYt/iLCDiNeJwjThcM4HYSqRy5F1kFh+CxDVjiU1oXFkzkiHtwLFYtVgCjidqpXNzmuAVeCpZLKVKJRVYHEUqRzG4cDKjFQ8WQRBQgJUPRdaRKHR5m2h0Es6UCCaWRzXH8pml/dOzzuXlkT3lWzSpf1/Vu7jCHZktpbIuHh4HNnYI3YOkziFK7+ju2flnt8NwddUzv8roGhSNTVu/Xh3oDWsqleHm3pZMGT7/GN9UrenPjz5/N17drOtPz+y+h1TKkUp9T8YNHs9dKjWk18u2N3+4r789WL7cmi0/NKdfdW3D3aUQaAYEld6I/D9epv/v7/KeQ5DFFDqWw+kenbCnkufJ0OdUxJdKNWJQeQ2Q/Px8aF0lvKEWWV8Fry5G15XWlmSzpExWL4/bL8kjY/7SVNcsZLPGRiXTC0VUACLlC8f6RSOd/BG5YEQmHO8ktjE5A/K/N1SloxEwHos9Pto+t9jAoLRwQXq/RDLexh2WcAekvGGJcFSCk9F4o11/KvtYQEIjhTxKX8/g5kE9g9nEBTEyvnCinz3czhlt545I+UPtnL42OIdUR0I1kwlFzQ3Pqgv+Upzx96w3L0uz05sqG3m07tVFVpcoJ+95bdGHusKPdYXptcVpTcVpjYUf6go/1BemN5VmtpRl5Kf9FU2Gi4flZYTGRhAu6WJCmvPzcv9Wkvu6JP9NQc7fSvL+Vpj79wZIKZ6CovJIJDYGTmiqaykrLsvKL0gryHpbkZdWmv2mtjy9qSKtIv/3lpqPQGtDfVlOZUkaoqUYWp1VmfOyOvdtbf6bipznVZnPqzJfVGe/Kkr7veDjX8vynpfkv2moLYS1VqPxEICKYnPJIJ9CFTOYMjaJCwACGpFPQnFwLSxCJYiv5HOx/YOZWGQViEJKQLSEhhPRCBI6XsrESEGMhIIVUp/yTjgRDScGMWIQK6bjJTSCmEoQU3EiKk4MokU0nIiGF1BxYhpOBOKFIFZAxQifFmNQ0AIALaQgBRQkH0DyyHA+GcYjQrlEBI+E5AMIHgXFpSK5ZBSPjBFQUAIAKaDC+QBCQEZwSSgeFc4lQ5/AtBx8MxvXzMXXs3ANbBKERWpmA01MIoQJ/Ka4+aW8uVLdXqnubjR315r7W83Dveb+Xn1/r7i/VdzdGO8fLm7uu7a0GZy2BknnyOLW6NbB8PrB+uGxfHaDPbXCn9/A940tn+jtUZ/+7uro9v7o1q66synuH5T3j+p7u/Leprx/VN7bVI921YND9eDUPriPH716m/fY5tbZ3FqbW2/3Htv9WqdP6/LqnX6jPWB0Bgwuv971tGzDf+IJmryhU2/E4A6avOFTT8jsCZm84RNvxOyLnvgjJn/o1Be2+qKn/thTWXwxiz9mCsRMwbgllLAE45ZA/CyQtPjjJn/0JBA7CcTMT28GEtZg8qlOA0lDIG70x03+hMEXM/jiem/s2BM79kT1nqjeHTl2hzXuiMYT0XpiOk/i2BM79kSOPVG9N6b1RrW+mNYb1fni2qf8kjui9UR0nqjWE1N5YypPTO2NaX2xpxOtN67zRDTusNYd0Xqix57ok2ConEGVI6yyhdW2sPIxeGgLHtnDR7bQoS18ZA8d2QKKx4DS5lfYfApb8OAxePTgVzz6D+59W7/sa19vNz9fb1i+LRovDy9vNs5/DB4cL6qtnRsK0fzmosbUt6NuW1wXTcy1LWxPq043LT+oI3O8uZVN41nP3Na6/mzVYGGOzYomVrgjc1BuR8f4ysSugtQ5uGf+OqM77T3SKH7dH3y/2rZ86VreHjnQ924qd8xftV9vhpf3EdzOOipncGaFyO8SDc3Q2nv75ucNX3/y59dEc0vC6YUmnvj4183SsUEytdyAopY3o56XNfzPb/MrAK50ZETQ0z2ytU2SdeI50kos8/f82jwIqpZIbSLQIERyKwhCyIxaLBkJUJE0eufUJJHPhpDIVVB4K56MoXEIfFkDmgDDECFociMayKmFohmczoFeKJVZSWZg+eI6LBFCpjdTwQo4Ek7n8Hr6mrAkGAlEA8waBB7HEjUAjGo8MLiwwmrvBbr6aP2j9MFJfuforvp4SaNmjs48a8AMbB+N7ynzkbTO9X1fMkWbWHyBYzGHJ1SfvowcKOkTCx1L2/LJxY7dI9bq8iene9NgPrRYrVfX31yeWgK3CMUhC+V4Nghy6Ew2my+Wy3v6RWMT3Vt7epvLlUp1Hxyy15bO7i7NV3rDT/3JL73uk2pwaQLOYachWvEiMZInoHf3sfv6kTxq33z/oUUbTqU8qZQtlfrkcFUiSEUNiKy8vMaqypaaKlhNOaq2DFtXXlmazekUsPtFvH5ZNh79e0MDXMgTTE2JpudK6UCzmM0f7eIPywXD7aKRdvF4F0nO5g50/L2hMhOLbOEwuBOjbdPzDXQqjM+k9YnF4+38YalouF04JBaPCIFOumC0+z8Uvs6ioFpEbHRfx+jWHkEmow/1ikYHBCM9rOF2/ninYLQNwSW+zvuQkff+bdG7lxXp+Y3FTfh6DBOOBuEYNgEnpKMlnIHVZbCNn5n1e0NxRkNRJqQ4o6k0o6nwfXPRO2hxenNhRnPhR0hBenr6nzEMpGRIxO9g4EjQ8sK3pTl/qyt+U5v7qqHwfUNhOqQoE1LysTTnZU7688LsN4U5r7MznudkvyrOe1eS9bYyJ60q60113hsSqhrZXFBS8Ky69D2sLL8q531pUVph/tvy7JdFOc/zcp4X5L3KzXpWUfiuIut10ccXDbUFNBABctCggEiVUKkyOllAhVLQ1VhICbQsqyH/dWl6RnUOgonB8olwFraJji0HMNV8Hrav/yMKVktD4yQMrJSOkzEIMgZKREOLqDgJFSOiEEU0kgjEikG4FETImRgZEy+lEyQ0goiGF1OwYipaSMEKaUQRiBODGCENK6BhBSD2HzcSlICC5lOQPDKCD8B5QKsAaBUCcBEVKQTQQhKKR0JyKEgeBcUHUHwAJSDB+cRWwRPtHEByKAguGc4jw3gECBsL4xCg7KflrEQohwJhkxsZxGY66Tfl9S/t3Y3m9lpzf6N/uNE93OhsD7rHe83jnfbh+tRmV13bcVPrv1MEnTu73+5uJ440rOllxvh859qOfGVPuLLVu30wvq/aOz+9C7lMtjvl3YPy3qm5s6vvH7UP9uMHh/reobx3qB+cqgenyuZU25zaR5fu0WWw+45tXp3do7W79Xbfsd2vd/iNTv+JM3DiCBpdQYMrYHT7zd7AqSdocgdMntCpO2x2R8zuiMUTsfjCJ57wiTd64okZvZETX8jsC1l8UasvZvHFzE/KEYw/mU7WUNIailuC8fNA6iyQOA3ETIGYMRA78UfN/pjZlzj1Jyz+pMWXMHljBn/c6I8bPTGD7x+xV0/02BXRuSNqV1jjCWvcYY0ronPHdO6Yzh3VeaI6T0zriavdEY0nonZHNJ6o2hXRuMJaV0TrjujcEa0ronJHFe6Yyh1Tu8NaV1jrjmpcEb07cuyKaF0RrTumdUU0zpDaFVa6Q0pXWOUIq2wh5WNQaQ8p7SGFPaR0hJWOkMIeUtiCSptf8eg/fAwc2UJHD/6je9/hY+Dw0bdzbV+/+DWjPp3XnY3v6hc01u2znx2bCunUBkEyIJ/b3DBezO2qBze15J751rahkU31ksJw8OmXdHaV1j+9ffJt6+RyWW2VTK2jOwYpfePS6bndEyt/ZH7d9HVGaxk+MsyffVF/vzdcO8bVJz17WvnSnunKsWW0nHy7IQi7yLz20ZllVs9E7+za9OaOZG66fXWTOjjWs7ndt6OCins3DJezKkOLsBOQ9+JAFgqkp7VAW0UdvYur/RNTg6trcJEorar+T1nlDHF3A4rE7O7BckSlrfh6IrUSQ0Ey2aNL84BUjhVLWQO99XhiHRRF5Ug4nYNVWCpV0kWk8xtQQE0LMr8W0gIwmLLOcgSxEkNmdvbW4Wk1aEpxM6IeRcCQGVypHM9g12JxJI6AwOCiQB4KFDTi6cyOoZkDJa2vv2NmidTWz+ibXNBofthsQ1tH9az2ejz7YyU2I79133gWSCWhveM5rM7+9Z0987lwegHfNdC/tN02v8Zd2uo8VK2eXNCH56aP1NtarerLOW1snDIyojYf6AzbR8dre0fLg2M9sl4pXcogS4UzKq0tkepVahmry98ev5390G/q1vdPNhWnB/0L4xAGIxMOZfV0t7BZRHkbY2CYIBdt6Q4WD/en9xUovvxfC+v+17+8y6iGV7bgsnJzITXVkMpyWFU5oroCUVNVVprH7ZFwhuS8wfZ8PP4NBIoSCPiTU/yppQqQhRTwxGM9wrFOwVC7cLhDMt5DbudzBjv/paowh4iCsEH+5GTb1GIdHYTw2fShTv5IG2dQLBySCQel4hEh2MsUjHT8uTKHOtjTuTArXpztX1lh9A1gZe0lcEgFqoE30sYbbeMMSeltXCgWCiNAEQwkTkAg84gIGhQGwlFsPIyOhrKIzVzGwNoqTcwoyHnWUpzZXJzTWPKxvjSzqTCtMe8VpOB9NagdgwAAIABJREFUU0F6TV5aZf77zMy/ccR02aAEiWksTH9ekf43SNG7lsL3TVmv67PfVGW9rs551VT8vr7gbUPRu9rcdw35mXXFOeVFmcXZ70s+vqvIeVeb+6Y650Vp1rPi7BclOW8LP74oz3leXvC2sPBDYUlaeWVGLSSvFVtDosAZdFxpZXZJYUZ2znsIGsKWs4kiCkYEIMRkhAgobq37PT/tRWVmVk1WWUtJOaKmgQjDcEhoLqUFxEEZhCoyGiIS4Hp6c3CIehBPEDNxUhAloeKkdLyUiRPTcGIKRgqiZCBGQsNKQIwYRMnoiDY6WgZiJSBWTH9avYcVkvFCGlZMQwmpCAEFLXqindPQPCpWwEDxKRgBFSOgIgS0Vi4AF1AQAgpaCCL4AIpPQvOICC4RwaPCeQCcR0LySQgBCS4gIrgEBJuEZJORHBKCQ0LwyHAOCcklIThEJI8M55Ba2UAjgwRhklrpwG+6m2vd7bX29pf24crwcK17uNM93hsebk2Pt1a7bd/6vVY+/owlHNfqzb8+q84v2lb3wemV1qFJ0vS8cHlTsrrds304qz3Zvzi7DbrN9hv1o03/6NI/uo7tTr3NYXh0aB+c2ken1ubWPLp1jw61za6xO4wO14ndZbC7j+0erd2rt3tPHF6j0290+U6cPpPTb3IHnurUHTB7gqee4KknaPYErd6wxRM2e8IWT8jsCRq9YaMnavJGzL6o+UknAsnTQNwailmD0bNw4iKc+vQUbI0lzyKJ83DyIpw4CyZPA8nTYMIciJ34YyZ/3OqLnfpiRn/8xBs78cYNvoTBmzjxJQy++LEveuyNHXsiOndY544ce6JaT1jrCT85SDp3ROeOal1RnTum80af0k1Kd1DhCqmcEa0zonVF1a6IwhVRuCNqV1TrjmndUZUzpHQHle6Q1hXWuEMad1jrjumcUb0zonOGVO6Q0hFS2kNKe1BpD6rsIZUjonJElM6o0hVROcJqe1hlD6mckaPHkMIWVjwGDx78u/f+wzvvwbVz/5dt6/OvNfOnib3jrvmdvk3F0MHx8LpKOrHetrA7dagdmF/n9c+0j67V0WS8qc3t4zPNp6uhg+N8PCifXF1UmnpW9nqX9+Sz6+MKPX1krH95d3jpaGr9aF55PHao7ttXqb4+LOqsQ4f6kT0DY2Lp7MGzdXI+qTw5Ov/OkfWCsoGxHW0TUzyxfUDo6pk9PGD3DG2qjeavX8TdY20jSwtKI4QpB9pGhN1TC7va0a1d2eIGf2x2VaU6MmjXjzZbmODvpfUHJnMhGhhbXRZ19GRWQ2vgmEYckcCXcLqHm0FuA8iqp9AqoXAcQMNQOXieiNnZx5YP1EHxFc2tTKGoHouvROBKWnG1FDaVJ0dTmen1LTVoAIIGGnG0VgAki6UtAAClULB8Hq2tIw+KYnf3y0amK4j0CZWWMDQ4qzTOqfWMqYVFnUH32dK3uklhcqpbkP/T6xJc+9jsnlJ7/vN1PYHWMcPrHV4zGqY1OunsomhsmtE1KJ5ehLX3w0Bp79yu8c6u/fnz8PwzOD3FGO8zfFLqrHuasx2leXtssX9xZ1xpWN81qSZV6p/heJ9Sy1hd/Hr/zXB6NL48yu7jt413dk4M1YNUKJPN6ugqw+DKcUAVif6hoeV1Zf1/fv7uP/7p7//5L+8+ZJUVV9TWIlBVTYiivHx4fXVTWQmiugxRUwqpKC0tzuV1iui9fOFgezYO9wIGQ4ol0plFzuh8GY2NkoqkE73CsQ7uUDtnqF0w0Q108Tn9nX+qKckn4SBclnRuSTw2W00HIDw62C8TDMsFgyLuoEA21tY+0wN2C3gDXcyuLkAsaSDi05tr/7Uk56+5Gc8KM19XZKO5JNGwjDMgoPdyWV08djuPLGFiBUQYCIUQG/BsJENKo0vpoBhAc0jNPM7Axhaax8jJedZUlNZYmNlQnFVTnF2Vl16T/aExP702/3114YeqwrSy/FcwWHlpVU5+zuuanNfVmS8bCtPqc17Ai9635L9pLHpDwVZDqrPrct/W572qLnhblZdWmfuhND+tvCC9JPNNSebLiuznVbkvy/PeVpR+rKjIhjQV4knNJAqCwSEwBBSGBKRKQKIIoEiodB6QV/i+tCg9O/d9PaaJKGVgRGS0mIoR0/ACYhWmvhrTjGSR8FwqnkPB8gAUl1RLanldX1SAbYazSeUACioS43sGMtCwWgYeI2FgpFSchEyQgkQpEy9l4CR0nIyNloFoKQ0jBrEiGkpMQ8uZGBmIllKxMhAnAQliCk5AxImpWCENJwFxEjpezCCK6HghiH7KUAnoGD6IEdJRIhAroOEFVJIIJIjoaD4FwSEhuUQUn4AWAgg+GS0gowUkNI+I4RFRXBKcSUBySHAOsZWLR/JJSC4JwSMh+WQ4j9TKI7VwAAiL0sKitjCA35Q3V5r7a839L/XdL9XDlebx+vjh2my/Pnu87zjSFnPaae19n25+fH60s9c2wKkl5tQyd2GVNDHLWViVre3K1ndla7t9u6plvf4x5LU4b1V2m87mOH50HNudervTaHcaHc5jm8PgcOvtTqPNpbe79E7XicN9YneanO4Tp8fo9JqcXrPTa3L6Tpx+k9N/4vCfOAMmV9DkDprcwRNPyOQJmT1Bk9dv9gXM3pDZG7b6QlZ/0OwPn3jDZl/E7ItaAjFLIGYJxi3h6Hk0dhGNX8STF5HEt1jyW+IPeNRlLHUZTl6Ek9ZQ4o+UVDB5Gkic+WOn/pjRFzf6EkZ/wuiPGwNxoz9+EowZAxFDIGrwRo3emN4TNXiiel9M5wn/m37oPFGtJ/LU1dB6oxpPVOUOK91hlTOkdoZUjqDSEVS6wkfusMIVUrnCamdE7YoqXWG1J6xxPQWighpXVO2MaF1hrSukcYXVzqDa8UepHH8IhsoZVrsiakdY64xqnBGlLah8DCsfIypbUGkLHt55d3487P6ybX6/U9271Ld21bVdf+dds37v29f2binZ06tj+yfaXzbDlW1oR923sr+i/YLvmeWOL80q9It6K2d0lj06PaExrJxe7pu/iCcXJzXG/tXtRpFcNLo8OL2p+3qn+nm7aLQuGs92v3wf2ToSjC2gB8b1P20bOit7YWPp+PTA/AnDlQmHp3NQDN7g3JLaKBueGp1bF4yt3ni9Kwolf2pp2/K5bWrxTWXLf0yr+1Mxkto7Kpuel8+uicdnNSdmaUd7PYmW0YAanl9oojKQXC6MKSxswpA4AoZIxO/uwvPb85qQMJAFIVIQANjeP0wWtWFEYrCjvbAJWgpBCDu7JYPDec2QZiK+gUSrBsAWHBGCweVDEDCAg6Hxi5sQxU3N1VhcC4mIptOb6Uwomw8V8Bl9vdLRSaSoDdfRz5wYH9tVbJjPxXvqUb3l88N939JaaUMrUSL574XlrPa2ke3tekFnHb1D2js7s7ipujyf1xjYY3Oy6SX+4JhobBrKlbEHJ4dXd9qXlsSzs9MKDaFvkD7cr7QodvTrRyfre7qltb2JPcXM+vb4im53cm//ZyDSdXTE21w+v/88vjgo7hJwungUOaccjcyGtuY0QjIaGp+VVj8rqnlRUp1X21xQ3VDb2IxqbiY2t5KaINCqsiYUqgSKzMjNbq6pgJQXN1cUQCryIFVFpcWZkh4xq4sjHWhPh0FftTaj5RL54jJneKqSxkDLhOKJPt5YO3tExh1rE052ENs5gsHe/6ssr4hMhtAZsrkF9vhkBUgktYmkY92SkTbekJA/KmZKqdXIqvSavOfFma+KMl8VZaRVZBc3ldThmxBUJJqJwfDw3D4hf1DE6ufSe9nsPh6zk4Nm45tIjRQRrm1IJO7i8+R0tpQs6+WyuwRIsWBwfQPJpadn/V5b/L6uKL2p5GNjSWZdfnpjXnpNztvagnd1hR9q8zOqs98VZbyoKs6oL0qDlmUSoZWNJenNJR/orZUtJWnVBS8bqzPK8l7U576qy3tRWfCyJPtlScH7ooI3+XnPy0o/1NUXQVvLsYRGCgPNElK5MqZAzgBFIIaFbiI2wFkonATA8ogoHgEnIhM5hNyCt+X57wtyXiPwjTQpjSAgIXnERhBdia/PbS2FcYlECZMiolMFNCyL2EJD5zSX/58Zv2e11mI51GoyHiYRY7t6P6KaoRwCTsbEymiENpAoY5IkTKKEiRXTMRI6SkLHSOlYMYgTUPFiKl5KJ8oYaCmIltJxIhAvpqJFAEZExQlpWAmIk9JxEjpGRMJIAIwYQIsAnPAJcEvDCGlYEQ3DJ+PFVJyIghZSkHwAwSMh+USUEEAIATif2MojIDgEDI+M4QFIFhHJIcN5pFYBEcYjwrkkKJvQwiG08sgwHqmZTYKxKa0sKpRB+k1x/Ut1e6W6/aW8+am6vdLf/jI/3h38/ImbXnkLMoXL8w+2O+v9r7adI3BmUzC5yBqbli6tk8cmefNr8pU92caeaGVHsLg5cah4DHqtzluN/UHvsOvtNqPdYbA79Hanye0yOhwnDpfZ6TbZ3San1+z2mlwes8tjdnnNbu+px3fq9lncfos7cOoOnnpCJnfQ7Ama3cFTT8joDhjcAZM3ZPYETb6A2R889YctvsiZP2oNhC3BiNkfOfVHLIHoWSh+EUmch+KX0dineOJTPPUpkfqSSH17ghI+oRfiqU/R1KdI6jKSvAinzkOps2DSEohbgzFrMG4JJE3+hCkQNwXj5nDiNJw4j8StobA5FLWGEpZgwuyLm33xk8Afc9pGT9Toi+t9Mb0vZggk9IH4sT9+7I9pPJFjT0TrDh27wxp3SO0OaVxhpSukdIfUrpDaGdS6IxpXRO0Ia5xPghFSOcIqx1M4KqhxhrTOoNoZ0DjDGmdY7YyoHGGNM6xxhjTOiMYV1TijWmdUY3/yrEIqW1Bl82tsfsWta+fnw/qPe8WjT3nv3vl+t/fDtvrpauHs29GX+56lffLY4oz1q9kZOvp62717RB1f4I+s1RF4E0qD5uftmuZkYG5jSW0a1xhGFLo51Qm5a+Dk1wNnYrGeIxONLWq/3a9aLqeUBtn85vF3+6RCD/aOSyc3ZvWWEYV2VnM6uXk4u6+e2lV2z60WY9kIXtfY8iZF1isamQXHl7fOztSfL0g9Q+Do5Lz6qAyO/70A9u9fFU7sKWa3NkiS9mI0aW5rN6+q9s95lc9Km7MbEJzegVIkEk5n12EoGI6EOzBRT2GVITEYNntgbq6FDNQQyIyObhjIBdu7RcNDb6vrIGyhaHCcwJM2kSmgRASjMZqJDLaoiyOQ8SRyskCc0wTPrG5sROEqWzHNeAKMTK4iAhAqjyxqR7IlUBq/hsquJjNhPEHb0sbut1+75z8Jo9MXbofSelZNoLZNzryuaGjvG9lSaLMIVKikc3BxeXJze0Gj6l7bRMp6Fg2mkYXF0dU13uj4gd7UPbUgmpgZO1Tun3+lDY7i22RrR+srhwsrexM76rmN/YmRqTZBOzg4ObikUT3GU11HBz17m2ffLJQ2sBaLqIBBM+tq/1tG3p8/Fr8vqsqurKyGQJqb4NBGFLIJDqutg1ZXtlZWICvLYNXlVeVFsFZERQsiOycXWlHeWlXaXFUEqShsrsivqMxq6xdzu7iygY5MWEsmHoFuE0vmF3gjE3UMBkYqEE30ckfl/DGJcFwqHm+ndfO5g+3/Kec9VMChdXUMbO6Mru1LR8bAvi4IE8Pu50tGxG2jbRQpJbPqY2FTcS0agqCgCVwyhoPFcTF4Po4sIAFSkCRncgYk7EE+a4DHGuJzh8WAjFaPqZF2sYVSckNzQVlFZnHh6+LCl8WF7xtRLeSuzvGtLRyDlJf9rKkoHVKUASlOq8t7X531trEwvabgfX1xWkNxel1+WnVuWkXu+/LctzUFb+pL01pqcstyX1Tlv6rIel6R/awo8/fCzN9L818WZ/+tpPBlXW0WpDqrMvd5adbfq6pzmTIWs51Fk9HIYgAQAc34lmJIaV5tWlrVmw8VH9Iq0pqAFrKEShACGCEVI6QSuaT8wvfluW9K818Tqa1kEaUIWvK+JONjVdGHkuxCeG0xEfoWUvYvJWn/d9azf//h9//l1b/8Dy/++Z/ePktDNqE5xBoKEiYVYrt6stAtUA6BJGfi25g4OYMgY5JkTKKUgRHRMBI6WspESRlYCUgQ08lSBklCJ0oZKAkdKQZxYhArpKJFNIyYgRPTkVIaRsbAiECkkIIQ0ZBCGkZAw/ApaB6A5lOwQhpaREWLAKyIjBGS/yEYZCSfjBRS4AIyjEds5ZNhfBKUT4LxyVAOuZULIPhkGJcA4xJaOUQYhwTjkFq5AJwPtHLJcDallUWBMUi/KX/9OLr6cfTrh+L6l+bmp/H2as5yUdw2VMQQbut0P90Pa+cXhJX1NBqnhiEQDk4zB6e7l7eJQ6PIriFgaEayvstb3GJMrfRu7jwGPJeu+2Pbg8lmO7E9nDocJ3b7sd2hdzpOXG6Tw212eswuz6nHY/Z4TB63ye01u/wWT8DiDVh9QavvCT4YMvuCFn/I4gtaPUGrN2jxBY0en9kXtHqD509RWl/kzBc99yfOAjFLIGoNxM9D8fNQ/FMk+Tma+hJJfo0mvyVS35J/0GqfgLVP8Nqv8dRlLPUpmvocSX0Kpz5Hk58jqYtI6jySOAvFz4IJazBuDSWs4aQ1nLqIpT5HEp/D8fNQ/DycOAsmzkLJ81DSEnoKXCVP/QmzP27yxUz+uCkQN4USplDSFIif+GMnvqjJHzX5owZfROcNaz0RnTei90QN3ojWE9R5wseeqNYVfrKklI6Ayh7W2sNqV0jpCqhdIY0rpHaGNM6IyhFVO6MqR0jjDGldQZ0zrHFG1c6Ixh7W2EOqp1E+e1Bh9ysefWqbX/HgXfn2MKg73/z2oLz2bH++nzF/GdFbl02fd6w/hPN73Xu6/U83B5e/Foxn3ZtH5J5xzsCMYGB603Qxq9RtGi42tedTh/re9QPu9BK9b9Tw5YrcP55F5UzvH6+dnM+Zzvo2FKS+qeFVZe/U8o7W3D25Mrh1OH980rGxu3F8cmS66JndmNtTk0SdAL9rbfuQIJBW0URru2rtrx/n19fyhfUcGm9Wq2+i8fH8DmZnf/fi8qbuuJnBz0Ng1/d2qptb/1LQ+HtuzYeqZt7A6Ifqxr7xmQoc+KqsMasOhmIJxWPjgu4eQWdvPZZWg6HU4cgtII83OLKuUkBAehOXD0jbyWxx2+AUjMIQ9Q2yxR2NKCJb2CaR9cDJYHkrphKJbabRc6FoLIOHBhlZDS1VGBBCpFOkvXiGiCKUgm1dJRgA1TMxZbSMHyqJIzP7WsvOxZe6jvbZjcP/llbSNTy9MrdWxxAV0tnTm9vCianTh/vhjZ3OhbUf7sDQxjZleEQyvbi0fzS/d7BiNHSvL43tb0OFIoxUOjo/urQ7va9e3FMvrO5MdQzKmCLq0NzY6a+rk193WPlAVjPuQ1n5f33/9nlW0dvsoqzSyrI6aEMDHAFpxbdAW6urYOU1iOqG1rIKdFUpprocVV0Drylvqa2qKilrhsIq66FF2fnIqipERRmssqyloqSlrKCkNE02IGZ2ckXDvZmI1nQsrFXE71hYYQ+MV4Mgvk0oHu/iDkuEoxLJuLR3fkA01CEY6+H39IgmxgG5tIKIy2iBfKytfFGUndNQxOrhCoeEgn4Rq0dIkYBkEQDIQAQb00JqxjGRGC6yldncCra0spAYLpE3KGMM8BkDPMYAn97Lp3ewyGwMEQepKkgrz3tbW5oOrchDlBfW5KUXV5QB7d1TW1sVTcV5Wb83FWU0FnxsyE+ry0svz35fVZhRX/SxqfhjY/GH2oI3ZZkvq3Pf1OS+qsx5UfTx73lp/1qU9Xtx7ouSoldlZa/r6rPgiCoMvokIwikCAreTRQCgednPirOeN0LKaW0cOA+LFOBxIjKRTyisz8+ty6lDVzQBzTA6AslEY1g4BAVVg4GUoppQHAqdBxYVZZTmvcnPfQUnwTB8cgGs6EXRu//w/M//5cOLf/f69396/s//47u//m9pz/5WVVJNIX2oq8tHoUpIxAaQiGDiy2lYRJsc3d6djmpu4hKIMjq+g43rYGMldLQEREtBjJSOkzKwMiZWzsTK6DgZiyTnkOUsgoSBFoNoCR0jpuNEIF7ExIlZGCkdJqGgpSBBxMAJQaSIhhSBWBEdJaBgRDSsiIYVgUghFcknY/kULJ+C5AFwLgnBIyN5AIoPIHmkVi4RxiXBeCQYnwznATAWGcmhILlkOIcIZxNRXAqKS0WwATgbgHMAKJcE4wKtbKCVSfxN8e3r3vfPB1dfj69+an/e8HeO0jhSWEff6eXXy9uHYbUOMzUn39rePzub2tqe3tjtnFrqXtxgjs/iBiexA+PtSxvsuTXS9Grv8vaDx/3JYzt+uDY/POgfbHqb/djm0Nuduken3u4+cbgtTs+p02VyuU48TqPHeer1nnkC596A1eez+PxngdCZP3TmC5/5wxfB8GUocuEPXfhD5/6wxR889Qct3tCZL2L1Ryze6Kk3ag0krIH4RShxGYhdhGOfI/HP4diXaOIJPvj/04knFnQy9Tme+hxLPbEIP0dSn6OpT9Hkp1jiMpo4Dyc+RZKXkeRFJHUeTl2GU0/Nj6+R1Odw8iKSvIgkzp9wI5HUWSRxHkpcBpPnoeRZKGkNJc6CiU+hJ9544vQplBVKPM0bmv0Roy964o2f+GJmf9Tij5oCEVMwZvDFdJ7IsSeicYU0rrDGEdLYg1pXWO0Kqlx+rSukcYTUjpDaGVY/zXg7whpXWO0Kqp0BtSOkdoQ09qDmaYjPHlDYA0ePvsMHr9LmP7p1z5u/z5t/7Hy537u8mtecTR1bRpWGGf3ZuMI0q7UuaSzaX4/Kn4/mR9/2519tc9t4SX/b3Obm8eeRw5PDb4+S8bW1veOe+TXx7Mrp5+uJbcVHIm1Vc7ZisK5aPk9sKlDcTk7nxKbSuLi80zUxN7OvWlOfjB+oZvdVZ1e2vYsvHWvbI8vbbGE/XjzQPb5UhQXndw8v7Tbzw93/x9VbNde5r9l+6z4Xpyq5yKlKVVLpTuf06fTuTWv1XnvvxUbJYmkyk2iCJjMz85xilgUWk4WWLFu2mHEKzbaYJmMu5J2kUvVcvN9gvM//94wxWkYm7hQwmY5yZ+fT+pHxwenXxsfNxR0DElcVhMsfezXJ0RgwTPl9WK6+vIGjNoMoLEP1k+Q8BlGqbh8cG3o9Nba8XNLSKtNYOAoTT2USqgxIKk9VWetuamVqzVSZQu1yctT6AqGSqTMpXcUctSmfJyyvrlOrDEQWnyVVEjh8JI2NZYqoIpWjojqPLUzHFyntxaaSCnddU0VzS9PTwUKDjVdRM3Xw7snktKqtfW5xq2ngOau0pmlsBiVQPm3pXJpZIJmddxnSZ/Or1oZWVeOT8qcjs7tvDi4uxQ31FHdx08hLdVlVZW9/8/izlbf7m5/emZua2BZ7fXvjs5c9S8ujM/PP2p62miucZAELQiMj+bysfMrvfgH9838++tu9NByexCAzWQw2g82nUqgcEplDLGTl5rLxeYzcPFZ+Pjc/j5eLExbguXm59Fx8US6uAIchszkYGhMKhTHweBYWx8CiGTgUFQvHYLPd9S5tlcXZUv+AkpfKplBN6tq+PnVNfa5Oraotd7fVWJtKXM1lrjqHQCskMAuhZCyMiE1Cg5Ix4IxcBJxZSJQyaSqe2q2x1lvM9TZTnd1UYzdW2YUWKVlBlViFzjp7ZUtZRZOzotnlbnRQlFSBWWCrsxtqTPoak6XBZWso1ZUYacwCAiStCJZNQYKIWCAZBaCAMvNyHhEKc2VlFU1jI4g8CBZwj4rKIkPTSIgsAiwDCXiUD8smQjMKYZkkSGYe6BEq/RdU9h009GEBLqOQAKRQUWIxWa3la0wSo0NpdKsVDoXMIZfYJUKnRF2uo/GKIMBUDOgRhYbXuw0Cu0zkVMqdWpFOUiAgi01ChU0icyvlLo3CqeWpheBc2ANExkNYhkgn5nBIkJyHWEgKCPAAR8XyDCKqgv4Al/XX7OT/I+m35IL8PLEwXyrCCvlMm1XX3JzB5iBEcqRIUKji0fVitEpCLy7hlJQDuQyWSSZ2qPkuDc+tFroUApeK59bwirV8l4bv0gjdWoFLw3fr+S6d0KkROjUCp5pvU/MsXw9thQ6N0KXmO9VCp1ri0IgdGr5DxXEoOTaFwKoU2lQ8q5xrk/GsCr5VzbfpeBYVxyjnmpQ8i5JjkbMMYpZeTDeIKAYh1SBmGiR0vZCll7ANMqZRQjOJGSYJz6LiGJU8o5JnULD0siK9lGVQsPUKtk7xzYv9/am93ddvD8Y8++y2pz/JdKVd3buf3o682TeMTog7+7uW5te/vF8/+rR59Hn75KTj1ayrb9DSO8h/3Maqa3b3j6jb++TtA83Dz48uznauTma/fFz8crJ4dDZ/fDp/fLpwyzNOzhZPz1ZPTtfOzpbPzpYvzlcuz9YurzeuvJtXvo1r7/qNd+PmZuPGu3kT2PQGt/xBTzDs8Qe3fcFtf3jTF9zwBtdvQqve4IYvtOWLbHkjHn9s0x/ZDES3g1FPKLoXiu6HoweR+JvYV5148/+U68W/FmDsRBK74cReJLEX+SoYW8HYdji+FY5theJbwdh2MLEZiG8E4tuhxHYosRtK7IUSu6GEJxz3RGKeSNwTTnhuYwpDiZ3bF61AYisY3wxEPYH4pj++EYzfFldsBOLrvsiGL7TmC6/cxtD6o5v+qMcf3Q7EN/3xdW909SayeBO+jQ6cvQxOn/tnLwKzF4G5C//sRWDm/BZg+KfP/dOn/qmz4C0OmT7zz5z5p898M6e+mVPfq1Pv5PHN6xPvq+ObFx8vpo9u5o5vXr4/Gdr52Le61z23Xj7yun1pc3jjYHz7fcuz14PLnpaJhcpnU32rB1P7R1O7HwfnthztgwiRcnB8/nH/s7qRSXVdh7u5y9HUUTn4fHRuvWdqFZe6AAAgAElEQVRyDqM1lTb1dfVOzK0fPmnt09srnfUdJT0D40vrgzMLA3Nr9YPPNfXNjydej+/tvzjYG13YqBt9vrD3VqQvqWsbdpbUGqqePHk13/1i1lbfxrNWYPlyQUl5Rd/T/peTuromfXWjprhCWlo2Njsnc7joYv13UDTJYNU4K1F0wQ9ArNhZZq6sbOjsGV9a6no5WdHRaS0uk+qM+Vw+jc4mi2W2mlq+Ss82OQuFQpZIkEdhQvJoutJKicks1tsU7pLavq6qJy0yi8nidlB5PJ7ayNfYwAVFytISmckGIrEUxeWu2np3Y4urqdnV3C4tb7T3Dbw6eNf6el7Y3LR/dtExNgliCsva+8yumubRsYXDgyQKEylRdU9MSiubuhfWpj9+WTo+/hIMlPV0ausajE2tFT1P65+P1Q4/7Z0Yf7E0r3E5qTKlvbrSUuZkSPk5RYX/CQbdgaEILD5TY8JL1CAiNxuaTyOzRVQGu6CATiAwSGQeT0DKzeMWFjDyc2kELDMXyyogsPNy2fl5rFw8O5/AzM+l4Ql0fB4Zg6ewuQgyLQcMohLwFDSaikYyCBgqHonDQdx1xcYqc2lL5cMCNELC19VVto6P1/SPmFtaJC6bwqYtflLhbC61VFgh+XAAAZbLIBaJaFwlh68VCswSqU0hc2okLo2+0mSutxrrLMZam6HOrio1UCU0c5nOWWUSazgFFBQuN4fMwEkNAkuFobKxuKK5tLS52FFj1tuUPBEDT4Di4FmFsOwiBJCEBBRgMomYdDo2h4WHU8gkfWVN0/gIFA/JBT6kwNOoiHQqFpiLysLD0smwbCIkrQCaRoZk5AEfkXIBYjlVbhZpnQq9U6VzqzVWmUjJzmfnoYrQgDwQWUkXFMv5LgnfJdVWmEm0AnDWAxwkhcIpMJRZaHI2lpkPI6EhBCibR9Ha5Twjv1BJA9PR2bnQ7wD3/3vaT/8t6e//nvyjxKrMJ6KgWQ/wwFQY6BGRQRAbZQWCosxCGJ5L+7fkuwAOm6SQYSQCgIBDdDhtHX2pLA5IJAMJRAQFn6wTYlQiVlkZ012axaRxjHKxXSVya4VujdilFLvUQpdW4NLeioHAreO6tVynRujUCp0akUsrcmkFDg3PoeY5lAK7UuzQiJxqoVMtdKoFVoXAJhM4lHy7ku9Qc60KvlXJtyh4NgXPpuRZVRyTgm9RsIwyuk7KNEpZZinDIGYapXSThGqW0k0SlkHCMog5JhnHIGMbpXSTiG2TcywKplHOMcjZRhnTIGHppWydlKWVMnXSb54frk283W9f2KBYq5E685PXLzY+HnWubCoGx6xj4y8Pd5Y/vZt6/3by/dtX7w7nPn18/HpG29ln7B3kNbaTKxrsvUOa1j5Za1/z0Pjn89O9q7OZTx9mPh3NfTqa/XI89+V48cvJ/NHJ/MnxwvHx0tHx6un58tn5yvn52vn56vnFPxiGb/3qZv36au3qevPGv+ENfO33DoQ8gfC2P7zpD3r8kW1fZD0Q3PSFdvyRPV90NxDbDkY3Q7HtyG0fRmw/Fj+MJt5G/9+Gy7eJxNt44m088SaW2I/F96Lxr1LxNYjwVhjiW+H4Zii2FbpNBIlvBeNbocRWOLEdjO8GEzvBxE4osR2O7UTinkjCE014IontSGIzlNjwx7b88a1gfDMU3QzENvyx9WD8dr1Y9UXX/dFNf2TdF1nzRZd9kRVfeMMf9QTi2/74li/q8Ue3/dFVf2T+JjB/FZy/Cs5eBmbO/XPngfnzwP9fML6avW+mzm6foXxTp96pU+/UiXfqxPv6xHubFPLy4/mLN8cLJ97J95/71nZ6FjaHl/e6FneaXy60jk43D7zsm1wbXPC89rxvef5a39TT8XJ1eOOgfWZx7vBTcVOnuaxJVtI0MLdbMfKye2aV7a5sHp9qHH05sbYjr2uq7hkvqelp7J2Y3zhwNbb1Tc5b23taXk6PrW63TM698rzvfbVY3NTZ/Wphcvedvq1fUdc+d/Bm990Xa2m9xFha1Tumqa3nGuyWxx18pZUu1iI4gvKng4MLK46Onob+oY7BZ+7Gjs5Xrxh2C4LIwbPkeUxJgViOZAqBBZz69i610y60OzrGJ5QOd3nTk+qWJ0qdnsgW8JU6Y3F1WW2jSqNUWG2gAjKikAolEAlMvlhnVqj0BlNxaVt70/Oxxr5+plJVwOULlEqhQiFWafM4QrxYoCwuBRWxmSZn/6vXjweGOl++olvdUJXZ2tQ1sbL1ZGZB2dn93hccXVlPonHb+57lFvBc/cPPFlfyjPausXEYjU0Q6dr7RjpHRuue9Y0vzgicZqbZUmQw6x43WurrOl8ML+4uz+8uiy32dBzxbzmQv2TBf58G+nMq5NtH0B8B2F9BuB8egf74U9KvdzOxaByroJBDyKXlEqg4LJtEEnB5TCKRjccz8XhWfi4zF0fLx9Hz8bTCPDqZWEQk4wlkKDY/CYj8OSWLzORgKHQQBEIhYCk4NDMPyyBgKBgYFpNd3VzubiopeVytr6zSVNRIXE6sRAymUEGkwiQ4kC5nO5vcljqHucYhc2pFFpXKZZCaJCIlS6rh8HUstorB1nG5ZrG2ymyqs1oarNYGu7HOpinVizU8hZyFR2djwCl5kLRc8KM8SCoSkJRfAGMLKUwBsZAMw6BT8MjUfFQOEQUgI7NYeUgqFsbMRwiYWBI+nV0IYeQiaWSKsayq5dkgEJ2dC07KB6dQkdlEeFY+KjsPkUlDAyjILAoqswieToA84ogKzdVGSYlG5FRJHUqijJKOSYEV5EBJUCwTX8AvZGjYUqdCoBeyjWJ1mZnGJUNy7sOASUUissqpgxWgksCpd4BJDxDpd2Apv0v+678mff8v9/7yx4zffs1O+SsoPbUAB6YRYXw6z6FFkNHQnKRcQCoo+wGFWSA1yPOF1KxCRKFS9C9pd9O5TJxEBJcK0/kcakmFo7U/k8kBiiQgoThfJSnSijAqAb+sjOUqzmbROUaVyKoUu7RSt07sVItdGpFTI7SrpQ6dxKnlOVV0h5LrVItdWqFLK3BqRG6dwKXhOVW827Nau0rk0vCcKoFTLbAp+DYp3yYX2tUCh5pjV3IsCo5JzjbLWRYFxyzjGiQ8s4xlkjLMMo71q1GDZ5LxzQq+RcEzyzhGMcco45iVPIuSa5IxDCKWVcY0y+hGCdMoYZmkDIOIrRcztSKWXsrSSr+Z3PXYh18B1DaBq2xyfW3q8J37xYy2f6R5bmHh/ZuF9weTbw5fvn0/8fbNxNuD6Q/v615NSZ90GnuGePUdtIqG0t4hU/uAtKWvqn/03dnZ7uX59Pu3058+T3/6Mv35y+zn4/mPR3NfjuaOjuePTxePzxaPzxZOTpfOztbOL9bOL5bPL5fOr1YuvKsXN+vXN+vX3vUr/8Z1cNMX3PKFtn3hHX/EEwhvB8I7/siuP+LxB3f94QN/5MAf2Q/FdoLRnXDiIJrYjyV2YvHdaOxNLPE2mvjwj7rWN4nEQTzx5rZ0L5bYj8b3I4m9UGIvHPeE49uh+FYwsRWM317fbgUSnkB8KxDfuo2WCsU3Q7HtQMwTiO8GEzuhxE7ka37tbdHeeiS2EYxsB2JbgehGMLoeiKz7Y2u+W5NgbC0QWw/EtvyRTX9swxdd94a/2sv9sQ1/bCsQ8wSiO6HoZjC66guteEMrN6GFS9/CpX/+IjBz7p85989eBKbPfFNn/qkz39Spb+rUP3lyPXly8/rEN3Xqe33sf316y7p9Uye+yZObqXP/7Jl/5sv1xM6HlbdHE543jyfmOme3O+e322aWWyam5JV14ysH7ZOL68c3Cx9OGl/MmTsGS/vHB6dXVw6OXm7ud45NwTiKhrH5kqGx4u7RHKV+dG3b2dzWMfLCVN+hrmkt6Rhon5yb23tbOTjSPPhcXfa4fvBlZftTQ21L9/OZGc/bqa0Dub2ysn3Q1PhUUtfVtbK58P7d0s7+P6egbK3DTcMTYltJibNKY3HSlGZXSzff4h6eWanv7htbXO6dXiSaSzpez5iq6zIoHBBVSBOqlKUlZIkaL1C39ffXtrXlqXTK6npHQ+PwzGxVb7e+tJQjVcr0ZkghTWiwdPf3mpxlQFQBOJdE5PLocrm5skplcogNjiK9wd7SVtnSyVUaaGIlV6fjqFVqu9NZXiNQ6ZnuEjBbyreU97941TzyrHVi0tzc9QuDW9zV53n38bVn39I7MHX4bnhuhaYvNZU3/R1Lt3UNlfUOc+pbnm9sJ3Mkro5ONI3U3tfa1d9kqrTDmQwcg59TREezWBq3w1BdRtdpQFQamsSEYIl3IIg7ANydTOwPKfA/38v6S1LWDw+yUx5BoAB4PgJNx+I5efm8vEJ+QQEvP59RUMAoolLxeCoWW1RYSCVR6EX0fHIRqoAIIpDuQ3Dfp0O/SwV+nw769kHm3+6nFXF4ODIdDobScFgGHsEmIDkEFBUFIWAgAqWAwCmEk3OBRcRHBHQWAQoio/CMAqqMzdUKrZVme73VXGcz1bq0FTaRVcGU0SQ6Tkm5vu6xq6LBXlpvV9ilFDnNVOsw1Zht9VZ7va20paS0sZgnoOTCMynoHBoKQIcDaEgwGZZJRmQUInNwiGwMJC0XkkpCZFLQEBIKQkZkMzDZwiIsCQsmoQAkdBYRlVEAT0PkJFEYZHtNbetAN4yQQ4AkFcCzaBgYFQGkYCEFGAAJlU1CZJMQGRRYGgaczJEWacu1YqdC7lLIHRqaVkiSUKRWscytlLrUCreGpePBGfj0PDiEnqco0WELoVDQAwjgIZqEUDu0RVJmGhrw+4c//1vyb38BpafkoaA0IoJNU9dUsoxGHIdHlsrzRAK8hC+w63BkLCwriQBIhQAfUZgFUr04V1gIKEIXaqT/a8bdFAELK5PCxKI0FlNcUVXc3pvD4sBFEriIX6gU0ZSiPJVIVF5WZLVnseh8i1ZoUwrtarFTK3KohW612KmS2NUSh0bi0gqdar5dJXRp+U4N16G+BRjiYoPIpeU5FAKHSmBXidwarlPFsyt4NgX7VgOsSpZZxjRJGQYpwygvMshYZrnQqhBZFDyLimNVcqwKvk0psCi4JinbJOFbZHyTVGCWCCwynknBNiqYRhnDJGGZJCyzlG6SMEwSjlnKtciYRjHDKKIbxCy9nK1RfFP7eDhLYtA2dc7vbfetrSmHn1lHR8c8G7MfDife7I8fHr44OHhxcDhxePDizcHM+3etM/OKlk5j16C8roNZVm/r6rN1DsifDLj7xjxHR2+vzufevZn58HH245fpT0czn47mPx7PfzqZ+3wy++Vo9uho7uhk/vhs7vh04ex8/vRs6exi9fxq5fxq5fx6+eJ65dq7cuVdv/ZteP2bvoAnEN4KhLeCYU8gvBMI7wbCe/7wQSByEIgeBCKH4fh+KLYXjt/WIh1E4/uxxGHiqzzc7hZvbgFGPLGfSBzGvxYo7YcTe7f0IpTYCsS3QomdUOJ2k9gOJraC8e1AbCMQWw/GN4PxrWB8O5jY+jrxrXBiI5TYCie2wvGNYHQjGFn3x9b90TV/ZM0f2fDHtnyxbW9k0xfe8EfW/JG1QHjdH97wRzd8sTVfbNkfXfFHNv0RTzDmCUS3fZENf2zTH930hTa9wbXrwNKVd/HKP3cZnL/wz537Zs5ups99M6e+mTPf1Kn39al3+vhm7sQ3e3IzdeSdOvLOnPimjr2vjm/GP55PfrmZP/UtnfmnP5zOfDp5/f647/VqVdtQVe/4xOrOysEnXnllSffw9P7x2PaHniXPxNa7puEpa0NXeX370POF5tfzXZOzzWMv/wWILBt9OTq7AdeZO59Pd42+bGjtl7nrczWWvunFhqFndQNjVb0jQ5ML5c19+oYOuauirr23vrO/eWLy6erW45GJkobOqoqe/ufzFSPj9raevS9nKI3t9yBCkco8OrP4pKmDI1NxDPaJmcV8rbmksWds4mXL8JijbZDrrn65slXX3InkyL4FY3PFqpK29nyJ3Fz3uO/FS9PjJ0UWR8PwaPfoWNfEK0NzW13fIM9o5aqUWCZD4S6laAy/ApFklowukpuL3XyDnqk1SOzFEruTJBXn8XkMlZaj0LFligKxkKVSG8tq+CqLpbxOUVt/F09SlTZMLC41DY2UdnV0vJhME2oxjuKVN/vDc3Oisqqul6+ntnce9z0jivXJJKaxoZNXXO8eGrc96UNp7WPrWyS5pGmgrbm7yV5VCiqk3IMTUrAFKAY9FYv9Pi37uwzwQwgBgSGCoRg4Epeeg/gtHXoPgv0+JQeII2YAEOBMYD4YQkMgOHl57PxCbkEhpzCflVdAyyeS84nEPCIcl5+OJjyEYX4CIb9NA3+bAv7jA8Cf7gG+SwJ/nwz69n7Wf/z88I9//YXI5mOoXBQYwiKgWFgoGwdnE1BUNBKPQ9AFLAwVXSgoYGv5Ar1YrBdoLHK1VaVwGeRug7XG7qiz2hpslnqHulRPldINLk1ppVmpZDJZODoDK5LRzC5VcY2tsqm8tKmktKnYWWnRW+RFVCwG8ogITytEZRDh6UXwLDISwCIAqZjMQkQGGQmkoxBkGKgQlkNGgAoh2WRIFhmWhQOnoEAPsdAHedg0Yj6YScvlcqlcvcpW39Dc11PIxOfCk2hYEB0No8FBRCSIgMjOR2WREQASJIMGzUQDH4pULE2xSmgSMLXcfAkTy85TGKW6YoPGqeGapWQNB0nP/XtO8r8k/fgrFiBzaSGwZAz4ARL0AJ0LkVpVZEkRiILEMCn/+uBuNpOZL5WjBDwoj+Pq6GKb7QAqAykSIAQcrIgrseswBDgsKwmbkwzMuU9m5wl0vDx+PpiOIekV/zXnUYpYgBGLkGJxFpsrq2pwdfSks1gIiQwqEhJVUqpGhleLBeXlRTZXKpPJs+nldqXIrhbatSKnTui+fWJSCe0qsUMjdevETq2oWC9y6wQuNc+tFrg0EqdW4tSKXVqRSyN2aXhONcsuZ1mkHLOMY1GwTVKGUcIwydhGKccs41qVHLuSa5ULrAqRTcW3qdk2Ndem4lnkAqucY5FyrDKORca3yPlWGdcs4ZrlHLOcY5YxDWKWWca2ytkWOcskZVlkbIucYZIyzVKWUcbSSTka6TcyifHJyNDE3nbx8wlVX+/j+bmZw7cv93eeHeyO7O8NH+w/P9h/frA/frA/cbA3dfCma3ZR0vhE39mvetzBLK2xdPY6egZkLb32vmebxx8/eM+mDg9ev/8w/f7zqw+fXn/4PPPhaObj8fTHL7Ofj2a/fJn+/GXmy/Hs8cns6dnsyenS2cXy2cXi2cXKxdXy+dXy5c3qtXfj2rfl9W8HglvB0EYgtBUI7YYie6HITii8Ewzvfp3Ifii2H47vReIHscRBNHEYvS1kjb9J/H8EI5Y4jCf+cTEVfxNLHNy+X0Xiu7dVS6H4djDuCcX3o4mdW+Idim/6IxuByFoguuGPbvhjm8H4RiCx7k+s++ObofhGILYRTGwG4xuByHoguuaPrvjCq77wqi+06g1t+MKb3vCmN7Lujaz6Qsv+8Jo/vOYLr/qiq77Iije05gtv+sKbvvC2P+rxRz3+2JY/tBkIbviDa97Aqte3chNYug4tXQcWL/1Ll4HFc//CuX/u3D995ps+9c6f+ufPfLNnN9MnvukT7/TxzdTJzdSZd+L9We/C7tjGmxeed0ufLp/vf3z1/mRoaauye8BV017T2Lv54XT505nySXfjq8Xu6eWeVwt1oy+NdR1dzxdLmnpKOvqermwb6tvX3p+BVVaw3tLzcs7R2Tc4MV9d3+aobkYJ1ILy+t7X8662dkv9k7L69idPx8pbesraBoaWNpqfveqbWXy2szeye1D3am54dUtor3C3Dcxv7Nube0Ul1SVdvX8n0LUtXc+mp/onJ5WV1VC5fmVzV2SysbVl6/sHjtpGhqm868Xr12ubw7NTHKMtCc9AcVV4sQ7GkTor66pbu5oHRp2NHSJnZW3XQP3QOFZtsj/poOtNbI0KyWVm5uZiyAyuWlfAlSI5gq6xcUdDU6FEIXG45G6XrqycZzCIrc5cBg9XRGXKZbaycqnFJrI5nwwP9b96xTU62CZH49BQ18Tk4Ozc0sHbh3QpxVxy7rueWllXlNYNzsy/uzqqHx8Fc9jpxFxjcx/TXlHe06MurdA3NLR294vVhnwR/ztA9t9B0DtQREZBIYxY9AiBegSEQ1GFCAIFDMdBEWg0CkvKp6SCUT9kIR8iCn/OhD8CY8AwRC4CTkEiiThsUS6BmV/ALKRQCkhoTF42AvcQAP/+Ufbv7mf+4V7mnx9k/+FB9h8fAP7t17Tf/5r2px8f/fnnlG9/Tf/ufs73ycC7KQASTwgnM5AgEIeA4OWjmHgYDQcjoWE4TLbVbVDblWqnRmoSM6RkqYmvdcrFehFPJ5U4tLbHTnONyVJrsdaaDaVasYYrV7IL8WA8JC0Pnp6HSEdDUwgYgJBHVig4XAGFSEFjUNloSCoWlFyEyuLlwciIbGEhSkrCkKApciqWS4CSERlkDIgIB+eBs3CgVCw4FQtKyUdkkgnQIgpWIKWpzCK9U6FxadVOg9Zt4hbb9Y2P6wb6sIXQXPA9BjKbhQJTkYBCJCAPCSCjQVQUiAoHUCFZGGCyVC2QmOXgXHAaKjsNkQkrBCHJ2B/R4D/nJH+befdPj375/Z0ffgJk/YQAQFhElU0DAz3EgpLgOffwBXCJRUWV0hEMTJGU/d+T7gJZbJxABOJxgTxeWe8A02LPpNIQQj6Mz8aIOGKLCpsLRYBS8JA0MOAhjU/k6/i5AhKAiS0yyP9rZlKmWIITi9EScSaLK6tttD/peESjQuRSmExcqJJStDKCRiKsriKb7Vk8Ns+mVdhVYodG7NKLXDqRSyNxagUujahEL3FpJW6tyKUVunRil0Hk0gqKtQK3VmBXS9xakVsrtKv4FgXLImdaZRy7gm9T8ixytknMsch4NpXApuZblQKrUmBTCuxKgU0lsKp4FgXHouBaFTyrgm9TciwKplnGvo09t8gZZgnbLOPeujGMErZZxrIoOFYFx6pgmmUMk5RpllGNErpewjUo+HrFNz2vXnYvLqmf9llHhke2Pa/3DoZ2d/p3d4b39gf39of2D0b390b390YO9sb2dqffvOtZWFE8add29CoaWhklVeb2bntnn6y1x9zzdO3L2w/+s9dvDyc/fHj1/uPk+4+vPnya+vBp6uPnmc9Hc1+O5z7f9ikdz3w5nj06WbhF4mfnc+cXS+dXK2eXK5fXa1fejWvfti+wHQhtBIKbgeBOMLQbjOwGozvBiCcY3gmGd8PRnVBkJxjdDUb3Il+bWQ8iicNY4jAWO4zF3sYTb2OJt7HEYSRxGEm8vWXg8fjbePxNPH4QS+yFY3uR2M5tgWs47gkndqIJTyThCSc2g7GNUGQjGFn1h9f8tzGFkVVfdM0XX/PF17yxdV9s1Rdd/SoSsRVvZMUbXvEGl2+CK77gsi+44g2tXIVXrsLLN6Flb3jFG165Ca34Qqve4OpNcM0bXPeG1r2hDW9o0xf2eEPb/uBGILgWCK75Qxv+4ObX8PbQuje0cR1avwyuXweXLv1z5975c9/8hX/mzDtz7ps69U6f3cycXs+eXs+cXs+del8eHE143vXMrfTNrHW/XO6bWR9eWJ8+eD+9/bFldKruxevhuXX7k76a0efPl7c6x191Ti92vFhsHpzqernQOvG6eeglx1ndNDpV3Pz0BzyRqbVUPOkcmJzVGB1Cg71IYS1ufmpr6WqZmrW19Kzvfq5o7ZE6S4fHF1ePz3uWV/rnVvS1T/pmN+vGX03sbjePPq8dmHDUd9kqO4QK28TS/M9EJrGssW962ljbYKtrBZBFvWOTzb39GVxVy+upqrYuXVlT+9Oh/peT/a+ecyzOuyiKwlWbWcBMyiXZ6+oa+kfqu3qMVQ0FMpuquM5a34pXGtTVdUytOp/JvgdDC9Sa4pIyjcUi1JsJAnlVb7+6qoajM7tr6ugyJVNnyeNJCEw+TSTDUanOmprShsc8rU7vdk+uLDx9/cpS3UAVqWw1j7tHJ8rbu4vb+kA0hdJc1T48MrW2zrNVSd0Ny+8+jc0t/YrL+w6N63o2BqawECJ1edeQxOG2lZaKzBZAIeVXOOFhPj2FWJRJyE1DYO6kAUEwDB5HhICRYBgirzA/H4/HonD3siB/zYD8lAFOASNSgRAEBp2Hw+PQOCiWkIlApkFRyRDcD5mwv6RC/pAC/O4R6Ns7OX+4k/OnO1l//Dn1298y/vxr5n/eBfz4AHT/EeyXVOgdAPY3IP5XEC4ZiCFyeLD8QhgIzMTCmAQ4Awdl5iKIaHAeAWouswjtUrqGqbEpyusd1Y2uijp7ea1LqObLLHJbnc1YbbI/drkaXcUNDoGUSkBkFCEBTCSEiYIwMGAqGkhCAfLhWQRwOionCQtKJoAfkREZZHg6Bw+WkvFEaBYNBaShs4mwlFzIwzxoSi48GYtKLcRDSShAHjydyciVabhas9DsVpvKDQKTmK5gFvIKYEQUjk1UlphpDqOxqbH+aQ+eAsuF3KfCMyjILCIyPQ+emQvLJsEBREgmGZFThABggClFTJLQqCgS0VNAyf9+7/t/Svn5Px7d+TMg7b/lPMKoxUS55B4GBWewcWJRgVoiNsmzgPdQoBRYzkNCAVJkUeZLqHAunqoR/HPqb0AmE88XgHlcII9fOTBSaLFkMpkIsRAq5GClPJFFgcTkIMEpOFAqCJBEExbxtCIcn5zFwND00v89LQkmkmJEYqRABGBzDS1txobmh/kFWVw2lM+maGRElSRXLRdWVZOMFgCfxTHf/vgrBU4136kRu3TqUouoRC8o1QncGoFLI3RpxS691GUUOXUCl4bn0vJcOmGJXujWCW0qkU3NsSk5NjnfoRI41HyrXGCXCaxygVUpsGmFNq3YrhXZNAKrSmBTc8wynkXBtyh41lsMrnLm/b8AACAASURBVOZaVSyrkmVRcM1Krk3FsCoZZgXPLOeb5RyLjGWRsiwytlnGsipu9wy2WcY0K1hGOduo5BhU37Q+e6Ht7Kqbm32xv/fcszfk8fTvbPfv7A7s7g/u7A/vHozs7w3v7o7s7T3b2315eNi7tKFu6dG19iprW5gl1Ya2LltXv/xJj6Wzf+nd4Sf/1dTbwxfv37/+8Gn6w+fpj5+mPn6c+fRl9tPRzOej2S/HM19Opj8fz305nftyuvjldOH4dP70fPH8YvnsaunsevnSu3Yd2PAGNv2BLV/QEwht+4O7weBu4BZmRLYDIU8w7AmGd0KRnVB0JxT92un9tbI7fhiL78dih/HEQTR+qxZvol8F4+0/SMZhPHEYSRxEEp5bpBGM74QS26GE5/YgKhjbCIY2guENX3jV99VLseKNLnnjKzfR1ZvY+k1s5Sp0G0aych1ZvoosX4dXbiLLN6Gl69DCdXDpJrR6FVy9DC5eBRauAovXwZWr4OpVcOUqsHwdWPHe+tKD6zfBTV94yxvc8gU3/ME1f3gtEN7wB3cC4b1AZNcf2fGHt72hLW946yawdu1fuvQvnfvnL25mLm5mz/yzp97Z05vZU+/cmW/+xDt7cjNzerVwdD59+Pnp3Hr31FJN31jns9ev1vaG57b6ljx9s+vNT8c05XW2zs5na1v2nsH65696FzbLu0eaeoan1nbKnjyl6VyOx+3lj1uzizhIoXR8bnF8ZbO0qaWmdzBPbrY/7rLWNjlbeoy1Xf0zq02Do91jr3pmVkY3tycPDz3nvsr+Z2J3dWXf8Mruu6qBZz2zK7XtA83dT+UaZ9fTcXdja75I93R6anxhUe2qNFbWaoora/pGCBrzgyKWoabeWlHb2tI7/mJKVlKeReH9ZwpcXVJJlShIcnXD02F1ddPj4VF9WbXKVaNxlakdbpreUtbZh+CK7qChHLmcwpZw5Dqz060x2lkGS8PQEEOlkxodHU+HlDYngS1OheOgBWSN0yEyGxpGBnVlVUpHhdTkbB0ZcT9u7hx7pW9oYVndz6dmq5raWgZHqXIjnC9oe/H8yu9LRhXdBRCLxHKOTPErFP0LmiwyGO4g8H/Kwf8lGwkgUywuNyaf9P3DzH+/m/qv9x79NS3770kp99OzcEg8AoFLA0DgUDQWTQDC0EAYAgyCQWE4FIKARRGwuPx0IDwJCP0NAPlbBuiHLNifkrK+ewT6Lgn8uzsZf/ot43e/PPrubvovdwG/3Af+kgy8kwr9MRn8QwryxwzcnQxsCqQgBUcGFPEwIi3Z4CaJ9PkcPhCHB0OQDCyKjoMxsXAWDk5CgnJxIHOlpVBOURWrHG4jn08hkZEUMpInoJqsmrJaZ3Gdq7ShxFlhlekEhWQUGpFZgAQWIUFMDIyOg9EJcAEJR8eAaEgADQmmwLKoyEwqMp2OzKYg0gvhqThwMhb6CAN7hIGnkHKBHCpKKCRLtCyTUyOVcPCQlHx4utas0FValW6NtkTP1QuBRDicgixgE2hiCkvDkzh1ZJPK0ljf0N2eR4IXQpJpiBwSGkBBZZIwwHxkTiE8mwRLL0RkUJDZWFBKAQUvsao5GiGiAHYfnv5P93/FshloGjmZXKBrbmTbbH/IyXmUS0wuIsKELIVOBQQmoyFZCGAqiYoXGGW5kiKMsJBpUPxT6v0cLhcjEAG5bJhQUD00ijEZ01lsOJ8PEXCxUgHPogRhs2A5SdisZDDwEU3Koqp5WB4JxiRQNbL/5d7PEK4AwGQDaKzsIoalpU3d0IQXyTlmm7ykmKnX5MklSJlMVFVH1BpTmWS6RcFzqLl2pcCp4jhUAqdOUWwWFuu5bjXXqeG6tCK3VuS4hd4akUsjcGm4DjXPreU61WK3TuzScR0qgV0ltKt4dhXPruTZ5DyrQmBV82w6gV0nduhFNq3QpuVbNVyrkm9VCiwqjkXJsSr5ZjnPLOfalTybim9R8K1qlkVNt6jYFgXPImOaxQyzhGOT30JypknKMcu4RjlPL+cZlUyDgmFUfNM8NDa0sTq+tzuw5enb2un37Azt7D3d3evd2R/wHAzv7g/s7Q7t7o3uHozs740fHjxd3VQ2d6rbehX17VRXleZxm7urX9bUZWztXdrbP/LfvH73dvLDx6lPX6Y/fpn5fDvHc19OZr6czB6dzh2dzx+fzR2fzR+fzX85/5ptfnqxcnazcuZdvbzNKvev+QObPv+OP7jjD+34gzv+4K4/4vFHd4JhTyDkCYQ8ofBOJLYbju6FYnvh+G4kthOO7UZv76Cie9H4fiyx/48N4zD29WLqTeJ2C0kcRhP7ka9bxU4o8VUwgom9UMITjHtCse1QZNMfXvaGl7zBxevQ0k1k+SqyfBVeugqt3ESWr4LL16Gl6/DyVWTxNkDwMrR4GVq6DC1cBBcugyuXweXL4PxlcO4ysHAZXLkMrV2Glq4CS9eB5Zvg6nVo7Tq4cR3YuAms3/g3vYENr3/TF9z0BT3B8F44uheK7PojO77wli+06Q9v+IPrvsDqdXDlIrB46V+48M2f+RbOffNn3oUz39K5f/HUt3DqnTu7mT+5Wj69fuZ5++rd8bO1vVcb+56jq9m9D+3TS9OHn6cPPi6/OR1f9tT2Ddc/HWt9Pt86MWt+3NrYNza9dmhq6pSXVLf2j5Q2PUHwZACO6NnKZkvvsNxpU5VX8hzV5b2jnWOvWvtGeY4aV/vwy3VP94u5lvGpuQ+fJw8/dC5tuQefdS+slPUPt00vCRvaWydnu0bHRqZnxl7Ny/QlRImeobK2TsyX9w66nrR3dA+jWHJhWaOrvT+bLlaV1/aMTDjLG0dez2mqGx/kMX4pIBpKysg8oaak2lZaJza4nvQPd/T2iDVWjlqvtjtljhIcX5aTW5jPFXD5CkIBDccWlre0inUWgclpLisjMrkKo4OrN+fxxRg6B0lmFHIFlZ3tj5+PNj5/xnZay1p6cvmqtpHnbcPDL1Y2n61uSUurGwaeDc4uvFxaK69vYVu0A+sLl6FwBoUDpwudJQ6eWJCEwdxDYjEk2t8y4XdgeDybTxLxNBYTLrcAAEf9nA74KRP8WybwUTYQg8OhoPDsTDAIgoDC0CA4JhuGyYHjssDoLCjmThrkt2TgT4+Af08G/pAG/HNy9v91N/0/7qR/92v697+k/XQv87fk7Iep4HupkCQg9l425rdsZDIYex+Cz8bTkAwpVmQoUNqLjGUkWxXZUVVoqyLZqhEiPZrGhxLyAGAwFY+hoeF0JJSJhhMRIAIO4Kq1a2wqPo+ejwbnIrML0DlEdA4elp6LAbDpuUVF2Hw8KBeeQ0Dk5COyKRgotxDPxCO4BTh2PpaKh/NJaDomm47MLoIBqQggHZmTB35EgKWRCMCiQiiXhZfJWBqD1GBXG5waS7FBX2pSlhmNlXahlAvPfIiFpCmMUlWpWVFiUpeaOAYJVcOXFus0pQZDmVlbbCTwyCi5wNHcWNVcg0VmUCAZZDiAhAFTMKACJCAXnkFEZZFQWRRMNhWdhQbfpzJzxWYVUcHCcwshFMx/+eEPd7Gw9FzMt3CYsb2ba7f9iISl5ZPvYXEEmUiskaVl3MdAAKDshyQaQWxS5EuoeWIqR6/931KSs3l8BF8I4HLAUmnl8HO0SpPFYiMFYiiPj1GKRDYlGpODAabgc1IzMh+QxAyKiocWkFDcQppW9isMzLI6+O5iTXW9rbnd2dXn6BuuG37ZPPqium+wSK0kyIQ4pUJSU5+nNaSxaWy7lmfX8Oxqrl3JdWkETr3IpRcWa4QuDd9p4Dv1Qqda4FILSrQ8t5bnVItcOqFDJ7BphU6ttMQgduuETg3fqeI6lCybkutQ8e3KW3TBtqkFTr3EaRBYNSKrjmfVcOwqjl3Js2k5Fi3PqhHa1DyrimNVci1yrkXGs6jYZjXLrObbtDybkmmVssxSlkXOsMgZZhnXquCZFXyjQmBQ8U1KrlnJMiu/GdvbG9nZferZ6ffsPN3eGfDsDezsDe7u9e8d9u8dDOzuDuzvDe0fjO2/GTk4eP7mcHhjW9bULm3pEje0FTjKFLVNzo5eaVOXpqV30bN76ruefnc49fHj1KfPrz99mfl8NPP56LY6afbLydyX04Wjs/njs9njs7nji4Xji4XTi8Wzy+Wz69Uz7+qFb+3Kt3rjW77xrXn9Wz7/tte/4w9t+/zbPr/HH9z2hz3+0G4gvBMIeYJBTzi0H44ehGP7oeh+KLoXju6GojuhqCcc3wnHdiOx/Wj8IJrYjyb2YonDeOJdPPEukdi/3TCiib1IfCsc2wzFdiJfw0J2Q4m9cHw3kjiIJfbDMU8wsu6PrPlCS9fBpevo8lV46Sq4eOlfugrNX/pnLv0zl4G5i+DsmX/mMjBzFZw59y+cB+bP/PPngYXbuQjefixeBJcvg4uXvoUL39JlaPkquHrpX7vyr1771659t5B/2x/cCYR2QuG9cGQnGPb4w1u+4KY/uOEPbviCazf+5Sv/8lVw4cK/cO5buPAtXPgWzn2LZ97lc9/SmXfx3Dd/djN7fDl/dj354ej1u+OxtZ2OFzNTe++XP50Ob+6/ePN58s3nke23Y5sHtcPjnWOv+Aa3rrjWWt0sc9c1D7xsePK0pqWnfmhYW1ENYvFFlrKmvtGyhtaJpVWuRO0obbI3dxa3Px2dXiQZDC0vphqejpZ3DHSOTb27CjRPLRi7B1pnVxbeHnXPLNWNvKCWN8wfHS+9fds5OfVqdWnw5cSPYGwqWaivelLW0NQ0+FRjsLF4OnlxrbnuCUfp0jhr3LWtInXJ8+mlZ6+ew8hMts35uKPnAZFCUelLS8tkZru742nr+FgBV4RnCKpauqhK/S+4PJnNwZEo4AUkNJVGFkn1JWVih5ulMZc3NzGlSiSFmYHNT0PlwYuYBLYwHYmv6Oyp6nvq7G53tz8ub26j293dUzNNzwZbJ16KXNUQMgeMpymMbqHSRqALODqdruGx58MRiC1JJ9LqWprUZt09JOouFEnjC+6AsSS5XmS2ZOURMORCEBAMgaN/y8i+B4DdzQClAREPM4BpOXAUMh8ARydB4HfB0B8zgb9kQH5KB/81Jfsv9zJ+egD4IQX83f3sv95L//ud9N8eAu+nQ1IA2DQQPg2MzYTjUiG4TDQZSOTAGJJciYFjLKOaK5nWGpzaBVPac80VWHMlwliBMlajDNW55hqgUI9iiKBoAgSYQ8QiqGgoE4tgYJAFUBCdhC2rtnNY5EIkmIaD0/BwGg5MR2UzsQAaDlgIz8JmPyAAH1HgECYaScNAmHiEsBDNxICL0KBCJBAPScOBk/LgKURUJiMPWoDKwkEzqIx8pVGksckMxWpzmVZkFFPF9HxmHoaIEmhFihKjxK3TlppYYjoM8AiDylE7NBK7giil4flFGFae2CaXFxtZejGeXwQkYn7ITs4ViSvbOmw1bhgkiQzPISOBBRhQLjInHwkiwNNz4RkULJSCgVCQ2WjoQyorT2xWEaS0fAkNQsn7H/7+h/u5qBQM/PdgkKVnSGS2/QzK/gEE+RsQTFSIxQo+ODsZDckG5Nwns3JFZnm+lFogYzL02v85NQkskqKFkhw2FyhT1I9O4gXSdAoli8lMpdGQUo5cL8aDU3GAFHTWo5ycZKqURVNyUfxCOLtQ7rbXDgxVDT0rGRiy9PYrG5vN7Z2yhidYlREr18D4/AKNFK/gY1VScV0DVqPN5jP5No3AruU7tDynhu8yCFxGYbFOUKwRODV8h4Fn0/BsCp5LzSvWcl1q/i3PcOrFDp3YpZOXGsRuncCp5jqUTKuMZVFw7EqeVc6zKjhWBduu4ju0AruWa1HzrBqOVc2yqzgOFc+u5lu1PIuWa1GzbFqGVcOyKtg2JdOqYlnUbIuaZ9NyrGqWVcm2KJhmOdOq4FjlPJuSa1FwzQqeWXX7osUyK74Z3d0d2t0d3Nsf2L2dveGdvbGdg8H9w76D/aGDg9G9w5H9w9H9w5GDwxdvDse399TNXbLGTnF9G9FdKalvNHd0S1p7lM29L1c2LgLXSx/fzHx8N/3py8zno+lPRzOfjmc+n8x8Op79fDL3+WT+6GT++HTu+Hzu6HLp9HLx7Hzx7GLl9Hrl/Gbp4mrh8nrx8nrlyrt27Vu/8W1ce7du/Fs+35bft+kPbPlDHn9o1xfa84V2AsGdYHAvEN4PRvZD0b1bBh6M7gWjnlDcE47vhqIH4eheOLYTie9G44exxLvYVwfffjyxH03sBqNbochmMLodjHqC0Z1gfDcQ2w1G98Pxw+gt/4jvBmM7weiaN7TqjS7dhJduQktXgfmzwOy5f+rCP3XumznzzZz5ps59U+e+23Om2VPf9Kl35tQ7f+pbPPYtnQXmj71Tny9nT26Wzm5mP1/MH98snt0sn92sXvlXrwOrV96V65s1r2/T59/2Bba/ehVDW/7gli+w6fVv+gJbN4GNa//qlX/pyr946Zs/v1m4uJk/v54/u148v1k6v1m+8C5deBfPb+aPL6Y/HK1f3Cx9Pnm992Zic7d3bqV7cb17cbN9dnXc82Zi723X/Frj2OT46tboymZd77C1tB5NF0otxWKJjiZVuxtaOGLNHSyqqrzRbio31TTU9YxIdY7p5Y2Kji5rU1vbs0ltQ1Pry9fu5i5r3ZOh10vDr5dMDR0DqzvPd988Xdnoml6s6Bx0dz4bWVodnF3sn156vbW5ur9jqqz/P1NgMBb3+cvxidlZc3mFzOSSmUt4FmuhTFlW9fhxcweGLux7OdX1cuJvCFRVexdDpvm3VJC7punxkya5zVakVJqqKyGFFEfV4wKeKiuXXtXdW9HZxtGq8TQakckSqDVcnRFFZ9PkKkt5ZS5H9LeMnBQYGogpSEcTEGR6EhSDoPPu4fOrOrpndzZaJp8bn7TZ2jrGVlca+4YQNAGMwkLnFWTAUWQq+x4UShDw7gJgz6fnBWb3PThabtbT5cLv0rO+S8tOgsB/BcBpChWaSr4PzMmAArMBkJRM6P1sYBYCng2H/5ae+dfkzEdQfBIA8WMG6G+pOd8/yPjTw8w/P8z+PjnnpzTg/XTQw0zYL1mwe2DcXSDmERCXDsIlw3DpBGoOkY1kSXECNUllJxtKKOZyjrsBI7f9WsDD6cpRUvf/9GPW7yBFBY5GuLEcYaqE6ivghnKivRoiVGFYohwoBpUNLMLAqVgoDQujYuB0DLIIDaEVoIhIEBUNYubCeUQsEw8RFcCUNDwdC6GiwHQ4gArLpqOhNAQoD5GRj84qgKWSUDnkPCiLjhcJyRIZXaXl6ywys11DyoOigMliBctU65CXGdQ1ZpqOCygA4ph4Ir+QKqaKTVKZU8O3KPWlVraQjgan5qJyjG4TU8lLRefchQJSMeAH8Mw/p9773f0f70Gy/56W/KeUJJJOX97dYy51QIFJJHg2BQ0iogCFqJxCFDgXnpmHyCpEZZNQWSRYGgzwG41bILGpsKJCkowBpZL+xx/+cg8OTYKDv4NDbQMjDI3hPzNTvs3M+C47s0AuEMo4sJwkDDQdlPOAKSBxjaJcIZGkZBE18v9y7xcgRwCis1NIRTCZonJ4DC+RYsVCmtkoLC1TuO1ytRAGSkJmJeFyHgEBD9lKDlXORnPy4GwSX29ESOVwlRooEmdwBSlURmlHD89V/jO+MJvFg/HYZK00T87Dq2Wi2gaUUgUWsiQOvdCp4zu1QqdW5DaI3Ca+S8t3a/hurcClF7j0ApdWXKyTlOoFbo24WCt2a0VuLdemFDg1slKDtNQgKNaKnBqhVckzKzhWhcCh4tuVApua69Dy7BqeRcUxyzlWJcuq5NrVAruGb1PybWqORcO1aHlWNdem5NrlPIuca1Wy7CqGVcmyqtlWLduiYVvVbJuKZZJyTQqu+R+o3KpkWeRMi4Jhln8zurc7vLc/vH8wsncwunfw7Hb2D0b2Dwf394cP9p/tHY7sHw7vHw4f7L84PHy189bc0qt+3CWsbil0VYtqm8w9vZLWLnlz59P5hQv/xdqnt9MfPsx8Ppr9cjLz4Xjmw8n0x6OZT0ezn47nPp/MfTmZ/XIy/eVk/vhi4eRy5uRs7ux88fRq8eR8/vxi9vxy6eJ65dy7euldu7pZv/ZuXvt2vDeb3utNr3/DF9zwBTy+4I43+H/z9FbBcWbrluCZx4mZ6YGI7ujuie65t3v6nj5wT91TcKpcZpSFqZSSmQQppTj5T1DSn8yZQguMMqMsBguTxZIttgWpVDIJXK66MQ8+0xHrYT98e7+uL/aKtdbq0cmH48/rp1/WTr6snf62fvpl8/Ovm6e/bZ58WT35dfXkt/XT39ZPf9s4/bLx+df1z7+un/62+flfN7/8tvnrb+u//LZ++tvqyZflky8rJ78tH31ZSv+ycvzbh+Pf1k5/W//8r5u//OtXzXzzy7+u//Lb++MvK0e/Lh/9upg6nYuf+iKn7vCJI3zkihy7w2lXMOUMpadDKWcw5Qymp4LJyWByOpT2HKbduzH3QWL8U6hvdWd0Y38mEBvfPhje3Pf4w3OhxFw4PRNOzcfSM4n0bDK9mEgvJ49XUscrqZPl1MnK0cly+nglfbySOlpOHS2njpdSJwuJk9lYejaWnosfzcbSvmjKF0nORlJzsbQvmvTFEnPh+LsPG/P+kGd7f3xlderDmvfj7lvPwtNxT//c+4m1rZGlD3cHJx4PTPU7Zl5Nukc/bPa+c9la7lQJJLiKugqBDNQ1FbMF1iYbqDGQAEX/hLtOZWQ3t/nWt6an55qevGx7+UZ173GNwtLR9bK568XLCa/h3ose10Kfa77bPf/cu9S3uKx7+ETW9rTHNTvmmXk9MPWgb7D1wUOl0ZZFKbuMK+5609/y6Jn19kOm2sSoB41NLdrmlkHn9LvpiTd9QwMux3Pn1DfF1F63m87iZmCKlBYzqNM2t7Za2poHpr34asElGJYtFjd1tLc+fdX5upuv1IiU2spajqGpiaU2ZRNoFVwhT6UhVDHzCBQUhUYoKicyKgiMciiJ+nMh6vc38uoE4P3hwdH5hRejE2Wg/sm7qea7j3gqNVMuVeklmSS0SA0WEDEGmyGHhH8yPGhqvYuvqK5XyekCzh8vZVxEEM7nw2G0kjJuXSYKfiUPml2IzsxHQzEkCJ6Sj8LdyC84k5XzYyb0XB7q5xzY364Xfncx7/wN+JVc1MVczLkc9EUI5jqSehVFvUlh5NGqCspYiBqAJFJSFOZSTUOVub3S3Flh7KTrO4t17cW69nLD7QtE5v/y4w2y3E6VNf7XHMIFUl2N6R5R34bT3kJpW4iGNrLCls/gFbHrs/EkKhpXR8AyyQRWEamWjGWRMTVEZDUZzaURJDVFzCIkwKBwSkicYgy7CF1GgJcS4FVEVBUOWkmCV5Tiq2uoAkGlSsm1WjXmBp2hWauwKbWtRm27WdVmUDeZ6FQMpTCrXs7Vd1jBVqOi1cDWiYQ6kb5Vr71l0rXb6g0KbAU1l4QWasAaVkUxFlKCzZeoZfVWHbm29FxOxj9duniJgIdXMmBV5YZ7d8sl8rNYfLFa19DzVmU1IiDXKnCwKiKyigCrJBRUEpF0XH4pPp+Oz2PgchmoLALiKkvAEJrqi8V0rpKPrij7Dz+fQZTQb+Lx54jkxpFxnEj8jxfOXEVjLqBQFQoxV8hCQq9TkbkYWCYbqOZphHRRRRXIrFQIzuMxLKMJsDYoOu/pnjw1vO1tGRp5MDbRNTrxYHjC0NbOlXLR8GwqLIcKu4nD3OTL2RXiWgyLhuFXUmtr/sOFsxhxPYbNw3AAPE90+82AyHILWsuhAiIawGepZGVSAU2lkN5+SJZKcfVssVklsKl4VgVglQusoMimEjVohU1aQZNG2KAS2DXCRp24QS22qUQNX23eIMcsZ5kVfJtaYFOLGjSiBlW9BRSbFQIzKLQq+VY53yIXWpRck4prAAGjgm+S8U0yvkUOWECBScUzyFl6GdME8s1KgVEGmOr5lnqhSSowythGKdsgq9PLmXoZz6xgWxRcs4Kll9bppCy9hKOX8PUSwChjGuQ1egVLJ//d4PrG0MbG8ObW8ObHd5sf321uj2x9HNzaHt7cHtzc+noY2Nwa2Pw4tLk9srExuf5J+/it7PZzeccjhrWV33bf2t1b/+iZ9NGrZ9POyHFyzv9paveTY3/fse+f3vU79wLO/aBj79DlD7r9Qdd+0OUPug9DnkDQEYg4DiPuYMQbDM8Eo95QxB2OzoTjc6HEbDg5H0nMx1KL8fRKIrmcTC4mUvPJ9GI6/T519CF98v7o5P3R6erx57WTL2unv66dflk7/WXj5MvWyZeNk19Xj7+snf62evLr+vEvGydf1k9/XTv+snr86/vTX1ZPv3w4+WXt6Mvq8S8rXxNq01/mU18Wj35dOf5t9fS3D6e/rZ7+uvHLv35li7XTL6unXz6c/Pr+6Nel5Ml88nQ29tkbPnWFjp3BtCuYdh6mHIfJ6cOE4zDhCCSnA6mpw9RkMOUMpIbX/X0rnwY+fHrqnO9f3Hy39mlwdevV3HvnTtC5fTi25XfvRWfDqZlYyhtLzsZSC/H0YuJoMZGej6UWE0dLifRy6mgxkf6KpeTxcuJoMZ5eiKUX4umF+NFsLOUJJ2aiyflYaj6W9IVjC9Gkdzfg++QfX90cmFt0bW4t+w/HF9eanrzqnvSMf9h6t/S+2z1z70l37/B01+vBW89e3br36G3PcGPrHa5EQyvnUmoFlQr50odFnrXpci23d9qLqeN2j3sGp2YaH3S/HXFMeTxdQwMMrlhpaNK1P2h6+XZ0+cPsx91nYxO621133w753q91T7mLeWDvmGt6ZvZ1/6Dr/Urn4yd6q50jlV3BFF/FlmOqgRf975rudWJqWflEhr6xc8LhXH7/3rnwfmBqqm+8H8tlPevpLxcpq+SgusnWcvvB/UdPywTSHEJZNppcJxA137tj6mxnqjS6xuZ6lV6ujbCUqgAAIABJREFUt+OKKpmArKiWjymvIlfXFlKKSGUVuOISKA4HxxNJZQwUjQolUfKIRQQGJ5tCZ1oa9B0PJWprCUsstDQ9eNPHBZVUdq1cCeBLCXQ2E1ZEYcvEGWSCoeuB2NiUS6GTqqpyiYRvr+VcQhAvwlEFtCJiVeXlAtjlPPTlbHQmnJhHoF4pxF7MRp7LKDxzPf98JvLHqwXns5CXsjDnstCXoMRMGCEbQ72GpOZQq2FV/ExKJbJGROCpShV2mtJOM7SStbdo2laqro2i76DoOsiaDrK2k6rvKNJ2oOq0f8giloCNZND0DZKUSaupNbSRdK04dRta3UYxdN4o5lzMJ5Zx6jOweAoGyyLjmARsHRFbQ0AyiUg2Gc0uITApmGoynIGHlOMKSgmwYjyETiqsLCNwuOWsCmo5Jp9dVWS7ZTa2mGxtNk2jpkJYW1xbginDI6soikadus0MtplUdg2VVEhBQ2Q6OWjXlfIrizjlpdwqmVkl1EorxUxiVXE2Hv599tUfs6/Wq0F6JbWICC0mFtar64VGsJRfRhdU/sP18z9TyOVCSU5lubX7DQoQ/hmOYppsbb09EpMGA71RhSuswOZX4qBVBBiDCC8nFdJx+QxsfiUmrwKeTYBlMIVVgEFUJC7n6qTYivJvMjIg1JJrBPJFAunhqAPOqPnvF8/9nAP5KRdSJ61nc6sx+TeKEfmYgiyWoJavBMpElcXiKl1H09OhoQdDQ3cHRlu7+4zPnpq6e+ta2uk6M1kGwrhAmVTGlQmIhVnlyFwaOguNyeIpuGXiGhy3hCCuwbCqfp93s6xeQeGLcVwhji9qfzPANjfkVlWT+QBVyK9WSaj1PKoalHc+pAjEFCFbZAUFDUrADgJWmcAKihs0ArtG0KDlNSiFDWqBXcu3q0V2lciqFNrUogY1YFEIrCBgV/HsKsCuEdl1QrtaZAXFNiVgAf8ufX9t3zPKASMoMCiFRgVglAEWkG8B+SY53whyjSDbLOea5HyDjGeUc80KnlEOGOWASc43yvkGkP+1xsMs45rlHKOcpZNyDTK+ScHRS3kGOduoZBpAll7+u+H19ZGNtdGN9eHN7dGtrdHNzeGtreGPH0e2t4e2twe3t4a2N4a2vhLGp+HNrbH1Tf2zHsntZ4rOR2W2Fk773aa3/bKHzySPXz94NxE+Sfn2P07sbE3v7k3u7k3t7jt2/Y694NRe0LEXcO0fOveC0/uHjkDQcXDoPAi7AhHXQdAdCHkPI57/Xwz3BeMzweRcOD0bSfsiqflocj6WmE+kZxLJhVRiOZVe+fvGfbScPl49Pl09Pv0aJbJ++mXt+HTt+Jf3R58/HP/y4ejzh6PPH44/vz/+vHJ0unL0y9Lx5+WT08Xj05Wj0/fp06X06WLqdCn9eSH5eSH9eeno8/LRL8tHX9ZOf1s7+XX1+Mvq6Zf1ky+rJ1+Wjn9ZOPplIX2ykDxZiJ94oyeuyLEzdOQIpr+GOE0EEhOB+NRB3HGQnPLHpwIJx0FiYG3n1cJq/9Lqy2lPz8zyC+9C/4fN7uX17oWNx5MzD6d87z7seP3RmVBsJhybi6ZmvyKW8EXic9HkQiw5H0vMxZKL8fRy4mgpnl6KpxYT6cXk0UIstRBLzUdTs7HUXDy1EE8tJ9Lz0aT7IDS5tbsQiPh2DsZW1kZnF6dml50La6/eTXY+f9P2pm940j3unnk5+G7Es9A77hqYdjzu6b3z9PWbvvGHL3rr9VYEvVrf0tkzOvFi3I1m1Opa77K1dvfC6uspp/n+kyc9QxOLSwu7u+POWYG+BccSvphyBD+ffEokFgP+Ps/c1Pv3407fvZ4h7Z0Hr/pGFje3N3d2x5cXHg70exfmu/t7ZRbbZVJZncZ89+0bWXu7rL3j31+Da5/2Pnv8yOFeFthuP5ucFhkMTJnq3cj4nzJRclOj2daaRSrORGPgFCpbItXbG5RGSxkfkDQ0U1gCTVMrR6GuAKSYIkZZFZtRW0cso0PweHJFDV8qIzEYWVg0ikohlzMwxcWoIjqMRCdVsaAl5T/kwf6SkQdBkqvq+Mqmxodv3tSIZZCSIoVBrtDVn83PzSITEaWlZ6GFF7D4s4X4MxDcJQjyXGb+uTzYhQLET3mQa0j0ZRjqp2zIhVz4327A/5oB/8vV7G+vZv50I/dCFuJCFvx8NvJ8LvpKASELTSssqskkMvLL6igCKZ4vw/KUdHUDSaBBMeVYwIAWmhAiE0HdglM10XRtNG0bTd9ONrRTtB0UbQdJ107R3EKwVN8iymiqVozU+E0BNauUXWlux2ma8Np2vLqNoL5VwJQiqTWlVfwsJIaCQteQcWwKhklC1xKR1Th4OSq/jAQvIyPpVBSnrrRezFSoBWqzVGtT6poN9tsNQmFdEQpSV021dtrUzUZ9u42tFROZRVw5S6wT1hukgE5UIWVyDXKtzUwmFtLwEDHIqzfIoDT4JciVbEzBZST0u+wrZ/Kv5xCROXg0iVNdIqqT2zTFdFwJvoBGhEnUIr5GVMQvZ+sl30Nv/v7G1UsI9PdoeGN/H4rL/xMMVm0w3Op9Izaq0bAsBq6QjoGW4eAVBAwVA6VhIWWY/FJkNh2TU4bNhRdera2v5RtElPpKrkWTScD+w4/fnS0o/DEn7zwM0TU8XsQRQKgUKpfHUqlAm6G8hozNv0yDQ5CwLJakjqvklgoZdBlHYDWVymUkWT2MD2RVVNaoNR0Do9fLqjPLqwtrmbm1NeUKGUcuQBZkEOGZCNgNCCqLqwLo9bU4VilVyMqvKvsvkKwiiYIICDFcAAPUd74dZuj0+dVVRB6fIuRVq8Q0MbdEpZJ0dhH4ojKZUGhXCOzyr3lQPJsCaFDzLUquWcGxg3ybim9TcWwg364E7GrArgFsSsCmENtASaMGaFTx7UrApgJsap5FDlgUAgvIt8i4FpBrVvJMMsAo5RnlfJOKb5Cz9fVcE8i1KnkWOd+i5JlAnlnGNyl4RiXHqOEYNVyzimdU8PRSvl4KGOQig0Kol3GNMo5ZzjZKOXo5z6DgmkCWXsbWSVk6KVsvZxsVvxvZWB3ZWBvZWB/Z3BjdWh/eXBvZ3hjZ3hre3hjaXh/cXh/aXhvd2hra3O7b2hrZ+uj5uNf8okfW8ai+4yHN1FjVfKvhTa/i8UvBwxe3h/sjJ9H5wM74zqeJT3sTu/6p3YPpnYPJTwdTe4HpvYPp3QPnXnB6PzThD00EQq6DsMsfcviD0wchZyDkDoTdh5Gv8oYnkPAGk75Qeiacng0nfOHYTDTpi6W88fh8IrWcTK+kjpdSx0vp46Wjk78jfbJydLqcPn6fPl1JnfwPLKdP59PHc0cnS0cny0cnC0fHs+mT+fTnhfTnhfTnxeTJSurzUvJ4PnkymzxaSJ0uxT+vpL68T/+6kv7lw/HnDye/vD/+spL+5UP6l+XUyVzyeCZx4o4euyLHrvCRM3I8HUpPB9OO0NHUYdJxmHAE4lP7keEt//in4Nvlzcfexf4P2288c73ehefu+Zfzq89m3r+cWbk35r4z4nzpXh7f3F0IxuYPo569Q89hZCYc90WS7lDcHYnPxuJzkfh8NLkUTS1HUkvR1EIsOZ9IzcWT8/HkYjy5EEsuxFLz8dR8LLUUP1pJHjv2/O/WtxYC0aHZldHl1enl96NOT7/L2+/xvZ6Yut/d036na3Tc09E78GLS4dv89GraMTS30Pmy9/argbvdPc8G+p+8HUQxmKqG1hdDQ1yl7hso3Nx5b9jtezHtdC0stz9/o2y9+8492/L0dZ3G9vSd4/HQ2LBn7lMyMRvw+3YDk8sfhl0zdx+97hl3PBkdHl9ZCobiQwsLQ77ZCd/cnaev7r14m8dgQeiMtpfPq4wWltaGrhLz2jtnV9aqJcaOR73DHh9Bqb1czWtobr8IQeEr2fkoPJxaorCYbXc6aRw2S6uTNTax9AaqUIKq4RFr+IiSKjyjFlNcUsfnCFUyhoBLrq7kqlQ8NYgqK8/EEVA0CrWylMQowZWW5uHIiNJyREkpklaMoBRnIzAcaX3zo9sPe17zdCZoSRmhkk6oKL0EKbyBx2MrKnJQuDPZkAs5sJ9uQs9nQS9kFl7Mg14sgPyUnX/mRv5PN/LOZOb9nJH77cXs769Cz2RCz0HgZ3MKriHx3+fCbxJLyYAMxxTTpTq2oblEYsirBq6V1BDqdRi+NrtWTpTbUXwtgqNGC01IkRkptZI0rSW6jnJ9Z6mujaprp2k7qdoOsq6NrGmFsdS/hxahpBacxPzPOZQrVBbD1InXtGLVbUR1G1ndBmMrkaXsilphHhpPhqOqCdhaEqKaAKsmwMswBcI6ukzG1hokersWtKqFemmtjFOnEspbjPJmo67NyhXUkpA5zLoSU7tFatXwjTJGPVNhVTV02m23GzRNepqg4hzsBp5RIlZpqThEMQ5SyyvTNmqrBIxcVM5fr/1cUFpcpZAJzEbr/Qc1CjnfrGMaFPIGLY2GKcPDaLhCmU7G0wjoohq2UfsjJOvPl8798cLlP9y41jEwQAeV+TXVXJO17W0PVymD518txxaUYgsZOEwJFk1E5JER2QwUpByVW47JK0ZlI5AZHDmHpxUUSaqYOhmysqSAQWNr1FKT2dZ5p/ltz92R0R6Ht9u18GJkUtNsLy4n4KDXKKgcOOxmnbSOreaXiBlVKiGsmvFvLvwEBTgwFgtSUcUyWVv7RrOq6lBcLo7DQnGqq1SSOimvEJ5HQOZjUJBCTJ5ILaQLqrHM0mIRP6ec/p+guWS5gsRjYtgstEDS3jdaqtFCqqtIXD4V4Naq64vqeSVKFdD5CAmIqRIAsIFiOyiyKQGrgmWRCRvVAisIWEGgQcmzgzwbyLMr+XY1z67iN6j4dhXfrhTalfV2Nd+m+DoAWJWARcE3yQCznGORcawgx6pkm6Qco4xrlHONcrZeytJLOGYQsKmFNhXPouCaFYBZARiVXIOSa1Dy9SDfoAAMMoFByjNI2QYZxyDnGRRco4JtktcaZDUGGcekYOtlbL2Uq6tnayUsjZStBX83tP5+cHNjcHNzaHN95CthbG0Mb24Mb64Pba0Nb2+MbG2+29oe3/44+fHj5MedgbUt3fNecedDaeeDUpW5wmS1v+5WPnklfPCipa8nfBRaDOyO7+yM7uyO7e5N7R44dg4md/Yndvcn9/yOPf/0fmDq4HDcfzjhDzn8Qcd+YHo/NO0PTx8EnYGg+yDiCsScgZj7MO4Kxj2HCe9h3BuK+8IxdzjqjSS9saQ3npxLpBbjqYV4ejF5PJ88nkseLyaOFuJHi8njxeTRYuJ4KX6y8rXDNXkyGz+aSx7PJo/nkydziaOZ+NFs4vNs4vNM4nQ2ebqQPF1KHC8kjuYSx/OJk4XYyUL8dCFxupD8vJA6WUofL6RPF1Ony8nT1cTn5cTxfPLYEz92x1K+6JEvfOwMHzlDKU8o5Q6l3aEjZzg9eRAb3w2/XFzvXljvWdh86FgcXff3zK70zC73zn946V642z/x8J2rfWjqwTvPrb7JvsVN725oemtvYGVjanvX4w96AlH3YdwdTPhC8ZlwwhtK+MLx+XB8MZKYiyVm4onZWGI+nlyMJZdiycV4cj6enI+n5qOppcSRa29ven17fGFtfOHDo3cTzrX1mQ9rA87pl2Pjrx0e58KH/kmH+d6jtreD93uG2p+9fTA41vjs1fPhsUH3zIvRsbuv3lhuPygVSuSW5uZbdyoVhlwGc2BkxPV+tc+39Nw5xTbbHj550/vydbVA1vT09V4svrT16cXghG9te2Lpfbdv/u7I0LPB4be9wx82Ps7s7jybnBjwzcx92pnf2Oh3OlXt9w0tbTyN6QyaimQDtx49pnPkf8xDk9iScrn9z7DSxsdvRr3uLEb1D+iiagCg0Ut+giEN7W1ynQFVUVklqacJBBg2z/rwodBs4RstmXgasrQCUcLAM6oxxaVlbJbl7l2B0QynFHHrxdx6YTaWACHRCKUlxdXlZEYRuoicjURBiKRCKiUPi4PjSTehMGQJha9RVtZL4aVVVwsJN1BYhkiKLq7IxODysbgMCBSORBMw+Ms3c368lnMlD34hJ+9MdvZ317POXM87nwE5m5l7rQB1DYK8kY+8DsP+kA3PJpX9DYa5XFpTprCgOTKUQENV2fFiA01qwwl0GeX83Op6gtCAFRpgLAUO0JSrW2qsXVRVK0HRVKRrLzfdvlou/sebJKKsqUTfQdF3kA1tFHULnKX9p1wqTW7HCjXfFdKz6eIKQydJfYugaieqO8iKFjRHgaHXljP5uWgMDYGuxWNqCHAWCVWJhZWgoGqN1NCi07foAJ0EzSBTaosodbSyeqakQSu3q823LBxeJQGZz+HV6lvMpEoajIYiVNMYYiaOUZRLQt/AFvwt78oZyA1yTSVPKiGj84uQORxhjdKmZIqqORL2d9lXUCxmjcnItFoMz19SZNIavbrGoJBbNKVkXCmqkIoplOlkXI2gQlgDmHXfZF0/m59/GYnJLS55MDIGq2VdJBfX2zvu9wzwJAC+4HolHsrAQqsw8FIskoLJp6FzKzDQWmxhDTa/ApVLQmWLlEK+RlhcX1mjFt1+/fLl1NSjiclbA4OGZ88a+gfqmhpzOZxz1PLLWKpIraqqLMZDb9CQWRhENkvBZSi4NBGjWiNCMCv+E/QmTSjGcLnQ2jqBraWlZ/RKGQPO5WC4HBi7ulotqRaxCvIzabA8TO4NDCZfrBaWAZXYuqIiKS+jiPZPiEJSvYjA46BZHFI92DE4TlaAkJpaAhegCHmVKlGRhFeu1wlvP0AAApIU4FlBgQ0U2zUCq5JnVfFsKsCqBOwqrh3k2EBhg0ZkVwkb1Hy7kmcFOWY5YFPyrSDXquTZlFybgmdTCO0qgUUpMIOAScoxS7lf37GCXLOKZ1LwTDK2ScY2KbhWNc+iAr6aBE0ygVHOMShYBjlPLxXqJQKdFDDKAaOMratnGxRMA8g1K3kGkGsAmQZ5nUnGNsg4BhnbIAWMcp5RxtZJ2Trp70bWVoc3NgfW1wc21gY2V4c21oc21oc3N99tbk1ubk1tf5z8uDu1vTu9uf3uw+bLueX6F295Xa94dx8CHXdV9x43PH2pffhE+fil5MHL1u6+cDKyFNgZ2/k4trM3vrs3tbs/veOf2vVP7vond/and/3T+4HJ/YMJ/8GUP+DYP3TsB6b3Dx17wemD8PRB2HEQmT6IOgJRRyDqOoy6AxFPIOoJRlzBqDMcc4WT3kjKHUl6YomZWHIhkl6IHs3HjubiRwux4/loejZ2NBM/nokezUaOFmIn8/HTmVjaG03OxNKzsdRc/NgXTfvC6bno6WzkdCZ6MhM79iWOZxJHs4ljb/RoNnY6Gz2ZiR7Nxo998SNf/GgucTyTOJ6NH83HjmfjR3Oxo/nY8Vz0eCaWno2mZsJpbzjtCSW94ZQncuQJJR2BxNheZGjroP/9x6GljbH3mz2zy46t/eH3H2+NuboX1kYXNh71jb9652nrn+gcmOoYmHo+Pd/tWe6a9LzwLr2dXRz+sDG9d+g+jHkOYp5AzBNMOENJZzjuC0fnI/G5aNwXic3GEn/vK4zEF2OJ+VhiNhxfiKYWYsnlROJ9MOpYWBuYdD0dHr398s3jNz1DQ+96hyfvdA+8HncMu33G+10qY1PLvSe2zi5z2z1dc4fcZL319PHg3HyPb8b88BHL0vAdrUzX0cVUqH/GF5na71ZJNI+739nv3e4efDc2Na1vsyuaWlZ29lY/bjtmfa/Hpwytd2bXdh72jzBbTO6Pa29fDWysfJzZ+jj76dMDj2M1GPCurUyuLg15fU96X4P2xpvE6qvo4hwag8jmXiPS/3gxC1teDaUx0bWSKa8XzWT9gCTmFFM0ZsMVNEFgtSgsZnhZOZJeXi0QQci0aoXc1tmpa2hmyzSldcwbhfBCamkZh48tKZEazbrWDlplXce9u4ZGaw6WVEgtxhYVoyjkQjIOVUzKQiEKSWQEiZgBK8wqQOTBEJcgedeQqGwC5Xwu/OcreZfz4GdzCs/nQC9kZhUWwrFoHAqFIpHIV7LyzlyHXMguOJsN+TEL8rebOefyoBehsJ9uQvIJxXB6NaK8llQHXMLTChmcs1gaHADxfB1RbIYJ9ESlHSs0YAAjUW7LZcnP0+oK+eoisIEkMpTIrTdp7D9kkgv4hhJ9Z7GmvcLc+Tcy+389Ay1S3SrRtWI1rTRjJwVs+glb/W8vQIulDZextf/HNxmXaewyUydO1YJR3SIo20iyRhxHgS+tLqphX4bDCShkDRHHJKHqsLBaAqIEB1No5dpWg6pRJdBLuCBf16gytui0TYYqMRtGw4nVCi67joyElZUXqxsMtaLaLOjNv2Vc/mv2jetoZB6ZxAXlJGZ1uaKeb9VzBEwaMrcImcsCakALWC2sESnrLxTkoTnccq2WZbE1P+8ulshqtKo6k0psUpSSsWVoWCkRqTTKeGqgQlAjsuh+ysv9OSPvGhIPY1Q+HpnIq2Z+j6eKbZ3P+0b5Ig4edpOBLyjBQssxsHICopyMoOPyyzAQBgZagc2vROeRETlSjZSjEtKEDJ5BViuRYqrYV4vK/+2Vqz8X0bpGHdnFZf/PlWv/819++D9//FGsVVbRibjcS8XwHDwil6sUlsvYZBGjxiApqCj+IyKHKBRiedyCmhpBw63mF/159Eo0l4fkcAtZtVUqaTW/Gpp1iZafSci7gUHnCdQChqACxSST5ZxLBOw3yEKaWIjl8eFMLkWkuNM/Rq6X5NdUo9gcPMCt0kipMoCu14nb7iJ5PKpMwLeqBHaNwKYW2DWAXcu3qXlWJc+m4jWq+A1qoU0ttCn5X1OkGlSATSm0gnyrkmNX8Wwqrk0JNKiFVrXQrBaaVQIzyDcrOBaQawX5FgVgVQMWEDAruCaQYwY5ZhXfogZMCsCkAMwKwASyTUqmSc21qHkmkGsEWXo5yyBjGxUcvZKrV3GMSp5ByTOAbJ2sTidm6et5JhlbL+UYFByjrE4nZhvqfze1+mFy9f3k+urk9sbk9pZj++PEp52xrU/v1raGl1eHfYuvHL62sSnrwJj+7Zi+Z7J1yPOg321+2mt8+MLy+Nnt3n5V1xPl/WeSu0+sT1+FUon3ob2JvZ2pvcDk7v70nn9qd39qxz+165/a8U/tHkzvBiZ3/eP7/un9g6m9g+n9g2n/wbQ/MOUPTwVi4wfhKX9w2h92BGKuQMRzGHUHou7DqDMYcwRjzlDCE0p6wkl3JO6JxueiqflwajaUmI0mZiOpmVjSHU06o2l3NOWJpDzhlDd65I2kPdGUJ5qciSR9kaQ3kvaEkjOhtC98PBM59kWO3JGUO5aeiR/74ieeyIkncuSNpL2RtCd25IoeeaJH3mjaG0n7osfe2NFM7HguejwbO56JpnzRlDeamokkvcGkI5h0RNK+cMJzEB3Y9L/5sD3+MdC7uNa9sDy4uja8tvVmfl3Y9bLLuTgyv9X0uu9uz3jz88GONyNPh6dfT888HHNrn3Xf6h4dWVh7935zYtvvCsSc/qjLH3YeRByB+PRh3H0Y9QYivmBkJhybCSdmwvGZcGw2HJuPJOYj8ZlQdC4UX4wlfaHIQjD8IRB+7w/Mb+9ML71/PTp+5+nLjgfPzE0drV1Pm7q6Wp8+fvzkRVPnvdYnjxo7OuVK7a27XXeevWy5/+ylc3LQ6ep63v0zjkYC6l+/7cXVcGtlep662dz1pvHhvXdj46sbHxvvduludbybX1wPhX3vP/RMTHV2D12qqra/7R5wjq182r7bP9bvW/iwvb3uD9yZnN5NJreC/rezvnce7+s3r0USJYMjuwQhl9YCZBazkFF7DoIh17E5oO4HAn18fg5TVvnvvz0D6DRyg+E8FE7l8Vpud4gNlsLiSgSBfB4KpXG51QIBW6EQ6YxKi5VcXZdFIAlAKa6EJtcb6nV6Oo/b0nW7DpTdQOIzEOhsFBpBIudhMLlIRDYcjsBg6SUUDB6NQCKJKHRhIfIKJP9aDvTsDcjlTEhmXsGNrPzsnPzM7CwcEoFHoTEwBBqDz4AW3ihA/nQz76fsgu8zcr+7ejMTQ8gtKr1cSMKX84hsAYkjglVx/wzBnkfRCRwFrBrIqQBuMIQ36sRoiZos1hEEprxaRQELhNZKc5iKQkBHBRuoUss5fPX/9F/PQ7i6Yv1tiqG9WH8rq0Lyn3OJxdpbRYY2nKaDariNAHT/cA39DZxOlNrxTC2sRk6UW4iaFrSyGa1qJSqbSfIGFFuBLKsh1PFvYghkFLIMj6nGIeuwBdWEAjKhQG1ScuRcWnURjVkmNsglBhlDxEQyiq6joN9dv1QnAqoZ9CIEtKyUqm7QC9RAeR3je0juBSK5Sq0BzNb2Jy/oYmkpKOOZNUxWZQkqj4LI5omYMpOMLqoW6pWXCgvIAhFDq2HabK1v+oql8iqtkmVSS4wgBV9Yhi2kEQsVxnqeVlAl5YhNhn++eu3/vXDp//rm24sIdNfw5Hlq6c2qSk5DS2fPYDW/lojMLMND6YTCcgKinIioIMCqCAV0XG4pFkLH5pUis0iYbKlWUqsS0gRl9Vbl7zOu/m/fffvHjOy/5sOhNaxHI87LRMpFDPqnfMjPGKjUpComIQmQ61RYFgaezVcIqhQcPJ/ONMryykr/hIAQBQIsl5NTVSlqu9349G1BcQWazYVz2Qh2LVMrq+YyYNkXqIVZBGgmAZcvVAoYvCoks7hYLjqHR/+Ax9CEAhSfDWUyaQpN++AEQSSGVlejeQKSWFSplBCl/FK9QdTeheDxikGhyK4W2VR8m5LfoOLbQMCq4FsUfBvItSp4FqXQpuZbQY5dyW1U8exKgU0ptIACm5JvU/ItINCgBRq0QotGZNGIrBqBWQ2Y1RyrgmsDBVYFYJYDZoXArBKY1YBVzbOpAJuGZwR5RpBjUvBtGr5Nz7NouRYN26zimpRsA1hnULBMSq4WBuBgAAAgAElEQVRBwdXJ2XoFxyjnGOUsvYypldTqRByDjK9XcrQKll5ep5WwdNLf2Z532/sGrG/7bnX33e0Z7Ogf1nb3iB48BdsfKZvv1ds6asytbHNbramVbGimaJvxoLVQqkHWgzSBvOnu05bnLzUvn0nuPWBYm+rv3d1PRT5E9qf3d6b9B1Nf2WLXP7l7ML7jn9g9mNoLTO34J/cOJvYPpvyBSf/huP9g8iAw6Q9M7oemD6LTB2HHVwQirsOo8yDk9IedBzFXMOYKRV2hiCcU94Tj7lDUHY65IwlvOOELxX3hmDcc94TjrlDMGY67Iyl3JOkKJt2htDuUdoXS7nDaFUq4g3FXMOEOJb3BpDuUdoWPPKH01xlPOO2Lpr3htDeU9oRT7q8ZTZG0N3LsjqSckZQreuyKHHkjaU8k7QkfucNpVzjpinw1V6dc4cRUIDpzEJ/xRyd3A92r2499i69mV4ff73j2Qu/WPvbNfTA+et3wauj+kLOlZ6RryNH+rP/2q4Fux8yLSc/90SnTi7fWl31Px32vHAtTWwczB3HnfnzaH3EEQq6D8LQ/4vBH3QdRTyDiPox4QglPKOYJRr6q5TORqC8U9QWjs5HEbDjm2Po0vb41vvy+z+kedHr7Jl22zrvPevufDw7fef32Uc/rh/2vm+/eab57f2BsfGRq6t6LF8b29uZ7z8wdj17O+Cbn5gYmxwQme1ZRRfPTFwyhjMoTNzZ3PXjZu7y1Me6bq9fq+RKwoeux+emrtle9c2vbAxNTqtY2eUNz//DYL7/96tv+pHr4YuYg5Pu4Nbu19W72fdfgxMzObrfLefflq65bt28ZmouYvCK24EJuAQdUZRHIP+bC/nQzv5gnv0IqeTo88gMC/hOkUG01U9jc8wi0zGDW3WouE0jQZTXlddziurqCIiqCRJHpDDU8QKHVGBobECXFCBIpG4Em02vKmbwCPLFWLCgTAfkkyuX8fCiJRKCXw3FEBBqPwmBwaFgJEYVHF5Jx6LJiChKLgaCxN/IRP2XlX4LBb0ALkHAkrKAgF5KLR6MIGEwepCCvEHGzEHETjj6bU/i3rPx/uZL5w5VcOK0azxZ9k4vOLmahawEqX/ojjvJ//3Tj2xw8hM6lSA1khYEsM6A5inym6Dq97malACc0ILgqLFebUynJZ8qxIi1Fas6rEP+bf8nESm2lhk6y/hbV0HqzTPQPWYQidQtZdwul6iCo26iqZirYxDB20rTNVFUzWdlEABsxYANG3YxVtRDBJqzUnM+S5ZVUFrOE16HwEjSyEoeqxMJq8bBqIoyKzdcaFbX1zBwc9HxB5kVY7oWC7OuYQmhpEaSIROPVSs1aRnkxHQtj0Kkqq5YtY/NV9ZdI+ItFtAqdGrA3ND9/jQeEFIWUbdFWshlF2HwKIhsQMeVmeYWcJbBq/wrNxYsEdLWS1dBof91HqpdWGlRMo0ZmVJHx+TQshEpF1RvlbI2oUsYRGFQZWDS8topWX69sv906NNY54mh42Vths9v6eitZlThYVikOWoyFlOFhZQR4ESqvGJVdgrzJwELpmLwSdCYOnynWiWpU/GJxudCi+DMk+68FuWh60U0iEccT3h9yfItGXiIgr2HhV8hwhUVFoyIosCwqMgeDzhZpJRUyDoFfChjB7LKyf4Tk4HlcLI+bWVWpuPfQ9PBFDp2B5vCQbBaSXcPWSmtYpdiC60UYCKogi1SE5avri3mVsLqiSmX9eQz8LBFNFfFQACuvrpqu1bf0j8B53AJ2HYbPIwi4FUoxScqn6/S89geFHHaZSgRY5AKrgmdTAA1KoV0JWBQ8ixywgoAF5JmUfJNKaFPxGxR8u0JoVYqsSsAKciwKtlnOtYI8u4ZnVwusSrFVJTCDAqsSMH81jYOABQQsCoFZITApBGYQsKq4NhXXpuKalTyjgmcEBRaNwKYHLFquWcU2gRy9nKeXc3QyjlHBMYJsrZyrl3OMUpZByjLIWQZ5rV7CNMj4BhBQyzgaGUunYOmUv8uRyXJksiwAgHB5+czaAnZdQT0AVYjJZoPQ3lxrbahquKVsvC02NtQabNWggS7SYPkgz9zONrU1339153m3vqsLfPCIpjczG2x7yeBabH9ib3vavze975/e80/t+Cd29id3/RM7+xM7++Of9sZ298f3AxN7h+P+4MTB4cT+wZT/cHI/6DyIuA8iroOwKxB2H0Y9wagrEHQFwtOBsPMw4gnHPOGYL5zwhZOuYMIVTLjCcU8o7gnFXaGwOxR1BROecMoVSjhDCUcw4ThMuUNpZzDlDKUdwYQrmHAG4+7/cTeUch4mXYcpx2HKEUw7Q2lXKOUJJz3BpCecckVTznDSFznyRI7ckaQrnHCGUu7wkScU94bif08XD8Zd4aQnmnKHE7ORpGs30DO/Nrq2OxuMO/dCw2sfBxfW+hxLk4tbfTMrdwbG7vWP2R516zqf3Hk19HbM83xgovHx6ycTnh73/N3+0Qd9Y7e6hzWPuy0v+t+t77xb23buhqb9odGd3Wl/0L0fde1HXf6I2x9yHYRchxF3IOwJhL2BsCcQ8h6GZoLRaf/hxP7BfCjm/Lg3sLQy8WHjxei7xwNDrydcr8amuyen2l+/kbS090453468e/y2R9XUbGhpedbfO+J0PXry0nLrHlEoEnfc6XW5b48O3O7to7KF32fBS8s5fI7k7eBE9/i48/3Ku6UVvtkoUIIvRoabHj1VN3VY7j40trRMLvvci7O9I6Ou+RXn+w2SSju0uu7d2v4QCrtWV0UaS+fTN/efv3wx/G5k0qNpuPstBDX9YbZGBPzxzCUElVZApf7helY2nl5Ar7n3svsGjpiBxJzJzrkAR11CE2gcPk+pZoplFYCQUsMuZXNwpaXkquoqvoBdwRTz+VK5hMRgXIPCYTgqicKA44qgOHIhlXYJDssohCFJ5EwksgBHhMJRCDgaiUAgCyF4RAERiyrC4emlxTAMKg8Kv54DOwcpuAiD34DD82CwgoLCzHwoHIXFkyiXIdCrUNi1Avj5vPyzOQU/Zub+y9Wb31+DXoKSoEWVfyvA51UAJRJ9ZknNf7uW+y+ZCDxfiWZKCurqS5SWOmNrZjH72wJiNrkSRmcTpUa83EastxWylNA6CZwtJ4lMuaWi/3ydgJFaaWALTdVapm/LKBX+u2sICthE1d7CqNpxyjaSohkH3iIo27DKZjjYgJY1YhVNOHUzXt2MUzYRwAa01JrHVuWVMul1wpsQWDEaXk5EVBMRNQRkDQlVjIHIQb7ELCVU0S4V5Hybl8U26mVWm/3O/TJxfalMLDGrS6nYUhSkooyitmpZMrbEqLpEIFykUhkgCJitrc9fE0X1VIUUMOsra8uKMBAKKgeQchVmRYWEKbbr/gUOwdSLqFIp0NTS/KqPxBPSpWKWViXTKqhYSDEWSiAi600gBwQY9XXyDvuLyakBh+/5xETr4FBT/1CVtQmjNLGa2pv7+0srS7B5N8rQ+eVEWAUBSSciadiCIlQeHZVbiSuowOWXIrNJeIhML6mSc4qF5UKT8rvC3EsEOL6yLINEoKrUbUOT/wwryCBjf4Tm/QWeK7ao8UVwYsF1CjwTg82UGmSV9RwKv5xrUZ0lYv8Ah9CEPDSHdbOiUt/11HD/6fVSOp4LEDlcFKeGpZFUVhehCzIoyGwENANDRrOVIpqwElZHqVAKfyi4eZmMoQh5KD4Lwqyt1Bnu9A2huGwYtw7JZ5LFvCqVmFTPY5gs/PbbCFZtlVoMWBQiO8i1yrk2Bc+u4luVgE0JWECRVcW3qLhmpcCm5FrlHKuMb5ULbEqeVcm2KLhmOc+sAOxaQaMWMCtEFqXQAgptSoEVFNrUfIuKY1RwzSDfrARMoMAMCsxKnkXJsSq5FiXPoOAbFIBRBZi0gFnDMSi4RgVXL+fppTy9lKOXsbUKnh7k6aVsfT3XrGAZFRyTvE4v55pAwCAHNPUcrZSlA1l6ze+Ed5vbBl/1+ibGltyOjfkPWx+Wl+c9C+4J1/RAb/+9Bw91TbfqNHqaXInnS7BsQX55VW55FVffgOPLckvr6BKVrKVNe7uL3dDOaWj4FDtYj+1N7mxN7e9N7e1N7/mn9w4c+37nrt+xsze1szu565/Y9Y/vHUzsBMb3AuP7B1P7B66DsMMfchyE3AcR10HQfRhxB6Kug5ArEHIGQo5A0BUIe0MJbyjhDSY8waQ7dOQOpd3BvxOGMxRzBuOOQMJ1mHQHE85wwhM5cgaTrlDaFUw6QglHOOkMxh2HUUcw7gwlXKGEJ5T0HiY9X10U4fR0OO0IpbzhlC+U9ISS7ljaG0vPRFLeaMoXS85EEjOR5EzkeC6amo8m5yPp2UjKG0l6oklvJOmOJBYOY0v7kd6VzcdzH1zBhPcg5NjeG1vZuPt29NGQ84VzrvlNn7nrZeOTbv2t+w9fDg46Zl9PubsdM89HXHd7hu68Hmi6/cx270Xjo55bb4YeTjn7Vj7MHUbcgfDA1qe3yxuunZB3L+LZC7n3Ai7/occf9B2EvAch70HYvR/0BsIzwYjDHxz9uDO9tevc2unxzPT75pcPg5Mra7d7h82Pnj7o6esenQA0ltJ6xe1Hr94OTHQ+ejk85egeGXny4o1aY3n8urftwUMqG+Dqzc/fjd958ezN4ACqrBZXWk1j1LG0hvvPXnUNDEtbW15PTbQ/fmLv6vKtrFo77xtu373X09s77fa8X5t4v9p254mppVPY0jHq8PVMz+kevWl88sg7NzM+OdJ8/zGBo8gkl1GZYnKV6NbzZ+1P7/xcAP2+EKZrNl/BoP6SAYdU1d7uf40tL8aVFv/TmXPnciAXEagLOAKVUV3FZGFKS3NIxQWUokI8+TIEkY0josmUbBgyB4nIJ6AhaBQaT4LBcdeyoRmFqDwM4XwO5FI2JAeGuJELKYDCMIUIHAyJgSMJODwBgyXgCBgk5mZh4XU4NAMKzSiAX4PCr0IQ2QgsjEjKQ2LPZuZdzinMgKEu5sEu5sLP5xT8nJl35kb2z5m531zN+P3ZjCtIWi6RfgVdjGZKyULdH3KQP2ahrhHL6RormivLreATOGAFaM8q439fSKICYLlMgxIoqaomqqQBzdVCa2VIvgbBUn0PKf5vNwgowECQNxLB1gpN241S4B+g5CJVc7G6Ba9sw4PtRLAdo2jDKlrRiiaMshErtWNljVhFE17RRACbiWAzSmzJqVHkFtWRa3g3UMgiPLIKB68lIasJyGoCko4vlCs4XBWnsp6NZpR+B8lj6QwSW6Pt4VOqSFoGKsQGRWURho7IrS6nqc3qOhlbZtVepVAu04qoQiFTb+h80Y3j8IrkErFZU1tdWoaBklE5PAVPalZUKLgcq+a/ZF2FAQBZLJE032p71ScyNxk67zZ0dUmUMgoqvxgFpVJwUiPIVvIZ4hqpzUgWiFEc8Rky7WpZZee76f/97Pl/dyNP1vnkbncfvaKIWpBRiYWW42DleFQZHl2EKSzDwarwsHJULgOdV1yYRULlK7SyKimrBGDILLo/3bz0x8xLV1CoP+Vl45Xgrf53fyuE/VQI+RaSmVtKkpo1KAqaiMijwjMJxHyxXlYpYpO5DLZd+1ci4s+ofExtFaKuJruq2vT4pfr2w6slJSQen8TmoDi1XJ2suJwIg1ylIbJxBRmkIhxbJSrhVaKrqAyl9L/nZ14splAFfAzAhjLrai0NLb2juSwujMPD8ri0en6VUkQUc6ptdkFrG4pdW6EUARZQaFXyrAqWVVlnU3Htar5NLbCqBBYV3wrybCDPCvKsIMcqZ1llHIuCa1HyrEq+VSGwKkVfg6esKpFVJbKpRXY1YAV5JgVgVnGMSrZZyTGBAosKMCkBk4pvUXEsSo4Z5BsVgFEBGEChScvTq3hGkGOQc/Syr3Zujl7G1Sn4OgVPL2NpJWyDjGtSAEYZWyfjGhSAUc7V1bP1UqZGxtKAv0umwqHwzs7O2rhr/PHrx7cf3FGaTAyZBM1hwioroUX0bAr9IqH4PJF+BlN0Bk3+EYO7jCfDqrnXaJVZxXVYtkTWdlv/8Kmw8XaNxb4a2v2YOHDubjv3/e69fe++33MQ8AQOZvx+796ea3932n8wdRCY8B9M7h849g+n9wPT/oNp/6EnEPYeRjyBsDsQ9gTjrkDUfRBx+cNuf8QXiLkPIq7DuPsw4T6Mf13t3cGkN5j0hlLuUMoVTDhDcVco7g0nvKGoN5z0Rf7+s+QNpbzhlDOcdIYT7lDcFUq4IilXOOkLpWZCKV8o6Q0mfKGUJ5zyRlKz4dR8ODUbSc0mUovJ9GLiaCGZXoynlhLphURqNnY0Hzteih8tx1KLsfRcPO2LJmeiydlwctYfdWzsT3z0P59bfT2/5tk/dO0cTG3uvvYuaR++futaHHTP33s9oL11z/L45fO+8ZfDUx1vB/tdcwMO3/3eYcO9Z01Pux+86r/9+G37i97Ho5Pjy+szu4HpT/7epfWBpdWxtW33p8PpjT33bsDjP/R+Ophc/+TaPfTsHU5u7Ixt7roOQs79gHvvcPz95tjCytKnncnF5WeDE8/6J+St7YDeaG/vbL57v8fhejI4cOtBl/lOl9hsnfTNOnwzXt9Cy5NXXcNjg5PTj3t7bG13DE2dU3OLr3p7WXJFFoZyCUUu50oarJ21oK5KofIurcib2yEiyYt3kyqrfeXjpydDI1K9dcw7+/DdyNOhPrZSf/fteEf3CF1leDs5vRUIDPgcrycGNe23b6JKSdVcPKMyF1tcJVIIDPr84pJ/vp5br1dR6qr+43eXv89H3Hn1ppTPRjEqvruWXYgjQoj4SxgCgkRAUYk/Zef9mJ1/MQ9yNivnfHZ+JgKdh0ffhMNgZBKCQoLh0AgMJh8Gv5qRWYDGoqjUc9k5Z7PyIIUILAqDRSDQhQU4BBINR2PQOByWmA+F58LQ16Dwm2hkLg6dg0RczIaey8i/mF1wuRD+MxTxUxb0Qhb0m4vXvr+a9edLN/909voP17J/vJ71Y0bOHy9eO5OHoAvlP8Gwl8llZED1I4zyQxb65xzUOQwtnymA1AJ4vgpeLsJyVQSh5m8ICk6orNM25bOkeJmlWNmKAoyFbDWCq0VxNFlFXEytlFpvwoN2grKJBjZep/P+iCgqUjSQVC1YsBUPtv1/NL1XcFtZuqWZMS/dPfPQcyMmum+1q1t1K7MqK7MyU95QogMJQ3jCe0MQnvDmnANvzoEjPEAvSpREiZRoJVEURXnRW9k0SplUpegA0CnndszjPKhuxH7fb/uPtde/viUKnREE2nhwBwfp4CItHH+G68vxgq0CpFMQ6uLDLRxvigFGaFqr0GjH0eulPIZWwDCJuTohSy9gyvkMJOQEw84m2MUw6r8m4e2hmC/f1nJ1SOL2quCAO4moG/lyOsmokobSISNi82UjWGlDtaSBbzDpIvHOwRs8s13m9zrTIb2xUc0hSVkEV9jlSQU0QdCRS/q62lpHR8/cmuy8NXlm8n735P3uG7dzV64CsFfApss5NEWjOJAMm2B7k99iCQf/wzdfneCLq/hSstV2/v7UMaEEpzX6z/aeHR6SKPnC+lqtoF7Dp6l4dBWXIWdRFEyymkVu4lFUbLKEWisW0kPNiClgUbma/JnYN4Tacjazmkb7Y011QzjWdfPOETL1OwIOJeZwzEp3FmFyyQImUUyr44tZziSi9hgEgBpMRw7z2V8zqFS1hm7Q1+mbkqNj7u7zaKVC7LAL7TY+YHU1B5VqPhNfISHWMurKJQq+PeSS27Qsg1QF+/9IwNZqNQ0OBxe0ki1mQ76z5dodjMlGByABAMrdDn3QJXBaDbks0N6FNzYpYCeQhsF0EMiEzGnYnA1a8wiQD0G5kD0fgvKfqIKwuyUCZRFbGgYzYSiDgOmgPR10ZBFXLuzMhhxZBMoijizizCFgGralYDAThlJhMB3+JD4c6TCQCYPZT79VMJQOQqkglEYcqTCUCEPJkD0RsCWDtiRsbw5Y435LIgDEYCgVtsZhSzwAxAOOuB9o9kNJBEyG7PGAvTkINCNANPhZJh3zhTw6q4WvMfBVTVRJQy1PUMUVlNHpJynEkyTCcRL5NJGKYrAxMjkHcpmbk/5YFq/S/57KYBqcRnc4fu4Ccr7X2X7els69/PB67d8KC2uvlzc+vCwWftwq/rix9cP6xtONjZW1tWe/rj/7sLm6sbW4tr64vvG0sPOiuPOyWHpRKj3f2X25vfu8uL1QKs6WtueLO/NbpaXNnZWt3ZXC7kpxf6m4t1zcXyrszBd25gu7S4W95c291eLHxdLH+dL+Qml/sbS/sv1xubi3WvptufjbQum3+e3fFkv/mBwL278tl/5tZft/L21/XNneW93+uLL9D+nwZOe3Zzu/Pdn5+GRn/9nub092Pz7Z23u2/49s+bPd357t/fZs/7cnO/urO3tPdj8+2f3t6d5vqzt7T7b3n5b2Vkv7y6X9hY3tlc3dZ5s7N5/8cG31+8fv/r74/u83V54mh65nLt+4OjHTf+NOz7XbyUtDl67faxm4Fr848HD5h8nZlezASPrqSOvV4TMDQ2dvTrSOTvZMPO578Hhs+emDH95MvXr38NkPt5ZWhxaW7vz05unmzpO10vW51e6J+9dXv3/8w9vJJy9vP/vp7oufH//8fur1+yfrhemfXj96+ePsjz8jua5YZ0/2cv+FoevRTGvH5StD9x9NLa3emZ29MHwz3NzSf21yYPzO6ut33pY2MeCOdp69PD725OWLlrOXg/HWljM9gC/YaACPE1lstan9wlWhFbTE02A01nqmV2B2RHJn796b6rrS3zUw1Nk/bEACXSPDj5eWaU6fJJjW+ZIXx8ef//TzxNJKoqPH7ktwlaZgJDkyfiPb0Y5jS42+mKs5VUGi19IER+u54UT6FIH0X0+g+66NC/WKv1ajygh0IpdXzaB/XVtXw+BWkKjlOGoVnlpNIdeQidV4EopIrcKTKvGkWioNRSDV4IkYEgVHJtNYLJFUjKbXnyQQsFS6iC9gMxg0Bp3L5XL5vDoKtRKLr8KRy3HU03X1tfWs00TyKTyhGk+pxJBO1RCOV+MP1+K/ReFOYEnlJMqRmppjmLpyAqW2jlqBJRyqrj1cg/muCiVoMmjc/hNMHt3oQEua/nwSdxRNP1xH5RgsIiDANHp4tgBJBdIMXq4NqeArmsLJ2Jl+mh2hu+JCf14UbONAyYZgizbWIYLCXJNf7suKQq3CcJs0lEOpgL8yGqVwuyTSyQu1C8KdgmCrKNgqgNu4gVZesJXrz/H8OT7cxkM6OHCHKNzBhuLHqDKSQK2wu/AMpozP0QqYOiGzSUA3i5hKLtWHOCwwaAo7eeamQwwyFIvD7R35qwMyr7sJCbgSoUYpT8GmGNSiUBY2huyB1lgZl10mFnP0JltzLjdwXeb229I5pC2r0TWouGQJi+CJuF2ZgMpnhVvzPTduJvv6gfZu5MpIemBI6HQKXZ6mCGKD3SI2Xc6iyWSiQLZZG7DqIg5zJPBH1Gm6VnOCRmWCwMW7jz6vI9QZjMGey52jIyKlUMwkKHn1Ch5VxqOK2WQJk6hgkVUskppN1vLqG5k4RSMXTsAar6nRrXekokdI6DoRr07IP0jC25It+aGx/1VV9RUeVy3gCCGDK4OweBQJiyRnEkVSticBa1x6kV3uSCEHaNRjPK7YDgggG9luSt0YM+U7sDqt2AUKAbsAtDvjiKSRxyCgZCQMh1Ap00qMEZcE0NJ1Dcpo8I9ENNXQJHOAXNBOMFnNbd2tw7eIRgsbhIQgKPc5tX4nF7KYW1psbV04g1YV9lqTQWsqYE0FbGkYyMBgLghmA0AWsefCYA5xtIQcLYijNQxkYDCDOLMRKIVA6eAnzgeYiUDZyCd4FJgOOjKI6x9t3jCYgl2psDOJOJKIKxt1ZkOuXMiRgZ1Z2JmGHWkYSMO2NOJIR6BkCEwFgRQMJAKOuM8W9xibffZ4CEgglmTQmgzamv1APGBPBO0JxJ4IgXEYjAXBKAxG4M+IPD5RJKAIxViuBM2WkYRSibaxyajyuSyJsDMecUZgMBp2BmDQGACoZiMNhBpcXpHDS7c62DavGonHei8jl/qgM+d12fTTv/+0ub++/Ob58ruXl2+Pnxkc7bw6kh4YTI6OdNy+deXx49GFpbEnT6ff/7K09uvw6tKtZ08fvfj+/osfpn78eeHVm2e/rr/Z+39/2vtttbi9VNpZLOyslPZWS7tPtvef7vy2WtpfKu7MF3fmC7sLW7vLhb2lwu58YXeuuLu8vb9U/JTY2F8qflwsfJzf2psv7i8Uf5svfZwvfZwv7i+Xflsu/bZU2l8t/uOVXyrtL25/XNnef7bzcfUf82B/ZXf/2d7+i48fn338bXX/Uyzu45O9/eXdveXtvZXt/ZWd31Z2Pq6U9laLeyul3ZXtj8vbvy2X9p8U9p+UdpcKpbGVFzeml++u/HD36ffX55bjFwb7b071jE3Ge68k2i/03Lhz9sZk5+DNkdtTfbfut4yMpa8Odw7fuD41P/Ropq3/Wvfgrcu37/VOPhxfeDq58mJoan7y+Q/n7jzon1lcXSs9/VAcW3iSGbrWNTZ5f+nlhYn7Vx7OTj376dH3r0dmlh5+/9Ptlee351bHHy8427qCZ88N3Zo4039VA7hSHT3J9nPBTHsg22JBEr5Eq8EX0kK+jr5BTySVaO2xx5KJzq5Ud2dHzwVPIsUzmhyhdIMGqBVIT7P5WIm8UiIz+GMGXwTJdjRoQZrC5kaSdrgZjLe0nr3Y1t3DgdxaOHWQrzgqbRq9f39w7HbL8Fi049yZM5fbe/oSHT19IyNqAKSI5NXsBoxAQW1UkSSNQBD5cy2RrdE3mAz/dKKqe2xE4weOkWkVOCKaRseyWAdrsSeJjJN11GoK+ySWeAyHOVGLOVlbd7qWfLKKeBpDqiJQquqINVhiFRZXS8A3KFVEOg1Dpf3TJ8AAACAASURBVNZRGfUsLoXFrKunUthcCoOLp9BQBFIFllSBJZVhiGU4IobOPFVHOI7CllcTMFhyFRp/rApzDE2sIlFP1mIPoWvxDFY1kVJLp3GlDRhqfTmB/F1F9SkChdWoFuihYzQxvtF6jCio4cn/hCKgxDKdJ8hQQ1Ql2OiKUgwuogYiyIzBZHv+0kDy0hDfnaK7EnxvVuBvYTpTgkBWEe84yGj8TweqWb6cKNIlRDrFcEu1HPiWrZaHu8SRLm6og420C+FWabBFEsw1htokcDvfnRN586JgOxduZwTbRbFzJAPy+8PECgxHZ3djyfVSNtsg5Oh5DL2AbuTXq7hkT8hlhiGg2c/Wq45z6c54MnymO325X+SCdNGQJ9Usk7ClzDp9kziSD5sjDlcmpAsh9nxb5spQ57U7F+9NXbx7/+K9h7lLvQ0KiZxXL2GT/FGfO+43BEAgHvsruo4GOvFW0NZ1tmVgWAjYFcGAJR5xwS4RjdxAJzXKRXAmZgoCOgQyhXx/OHEEy2Z9V4ejQ44zdx7+hyOHqgzG8KXBztFr0gaBhIZu4ter+TSlgNHAoTQyiUoWQcHGq9hkFZssptYqZBx/wq/ymRq9Flsi8tfak2S5qF4l/45U5+0+n7g68q9o9FcYNFOjVnpAMOLlMIlyBqmBVseX0P2xgMqhEwIKVzp8gErGatQNTicXsFLt5pbx24Z0K06nEzohrt3Gd9rszUGGkMmk4pR0EodUpdA3GGBIBGppOqkc8f6+rpptM0ghGw+011tsQGd369B1ot7Id7iEToci6NbBXpEL0sRTqmgco1U0RX22RMCeDnySCI4s7MrDrhziyCKubNiZQVxZxJULQbkQkEOgXNiRizrSITAdgHIwmEXATNiZCztzQSgThDLwvw8MGPrU9Z1CoGQIykSgbNiRCbqyiCMNQynYlQ45M2EgDUNZBEyHwVTInggAySCURhzJoD0ZMCeDYDIMpBBLImhLwfbkp55wxBaH7bGgMx4EowF7BAai4c9QmMrjuFNH66oPYzFfY7EVXEaTTZeA/Wfyid6eluH+M9eHz9++0XfnxuXx4fPhFMJp0tRIZEK7QwVHTqn1WDPk7eqJ914159pksfCL9bel/731ZvPV//dvhXRnuyoQUUWTulTOc7anfXS0d2K899Gj4aXlpQ9rr4rbMz+/Wvj554XvX/XdeTg6u9L/cOHc7cftA7cfLH7/qrCzXNheKO4slT4VuH58tvNxtbS/tP3bfGlvvrQ/X9hfKO4tFHY/2RjLxZ2l4u5iYXdxa39ua2++sL+wtb+09XGh8HG2sP/pC2uxuDtf2l0o7C5t7S5t7S4V/2GBLJX2V3Y/Lu9+Ws/dX/l3Jsfq7v7K3sfVnf3V7b2lnd2F7b3F0t5KYX9la2+puL9c3F8u7s8X9xZKeyul/eWtvYWtnYWt3WdbOyvvPvTfmU1cHL08/uDe9NLo47lgz+Xeianmc/3NXRc6B0bH51bGZ1eGJh5k+gaiF6+CSLqr70aou697ZKKl+5LDj0Tbu7pGxgfvTo3PP2m9PjE4v9r3cH5oZuXey59vrzy/9/yHM7cmL926d/vhcqp/JD94fXr15Z3lZ+euT95ZeTYx/2Tk3tydmdX2iwPxru5815nzvX2+5jSIJJBcp9LtU9tsgC/gizTbPAEPEtcATgPgcQXiAoMt1nW+ubVbDkBIrt0WiJ4kMagSOYQ0H0ATjlNYpxg8LEfC0VglJlcNS3KKKQQi8UAk02jx2MLNma5uiQ2skckkkIestJ4Zvf14aaWt7/LwrTvZvr7eW+Nj0w/nny50nesjiLVlTDFBpGIqVGKzRWU2NFjMB3B4oVb/z+WonvGbVJXmD6extUQqkc6qIRKPo1CHa/GHUYRDGMLXqJpvalCHMLWHa2pO1uLKMaRyDBFFpFbiiNVYIopAJLKYNIEARaEQORwig4UlUVF1hAo8qRxHrsJQUGgiqhZfXYtHYYkV6LpKHJ7AZp6oQVWgcdU1eCKRSqLS6qiMY7W4eoGAJ5Ueq6tjNygYAskRLIYul1ZTKBUE0lcnKw7V4Ou4DSfJvNPsxiqu/BRdwNBZPseQ8RoDRWU4QJFQFEC9xlYlVmOlxnoVQFUam6Jpd65H4EhQrOF6W5TrznDdOY43LYZbTossv6uql0Y7xNEOUahNBrfXyKADTI0C6RAhHRykixPqFPjz9eYgVm3HKyxVIuMBooxlDMtCXexgGz3YyoVbRP58U6izocmhMgBYAlXG5Jj5HAOXqecyTAKmnEvxhFx2xOmIIxS59BsSwR5Lwl3dqUuXlQG/oyXrSzdLhQwZC2/QSUMtUVPY6UyFL92+c37ifnPfUHr0Vm5gxBiNaZCQK52UKWSNPIaUSwvEglCz34g4rc3N/728Vg4npU5/tLcv3T8oAEFVOGhPx0AvKKDipQyCXCEMpkJWn90e9piD3q8qyskc4VcVNRzI3zZ2979hMAzAET/f3zkyIBRQFXSUho3XcqlqLk3BJCtoBCWjTs0lqFgkFZsiqa9RyNiBVFDpMyn9gCkS+qLmJKNJ0WC1Von4yMXLzb39BwiEoxTSCWY9oVHibA6ymQQZnSgiYwRSur85IHfoBIDGkYp9ScKhtSoh5GDbbUwQOHP7gb45R9DphBDABexSj92dQLhCFpeEVdBJdGKlUi+Dwh6JXUNWC5rCgf9SeQyraZSBNgFgoxr1vp6e5NXhOoOBBUF8J9gYcGuCbrHHacm365NprFZuSviBhM+RDjoyiDMXhjKwLQvbW0NAHgHSfmcWdqRgVzrszEWAXAjIhcBcxJENO3IhqCXiyIUcWdiRhR1ZvzMHO3KIIxsCMwiUgZ0Z2JUJOtJBIB0CchEwi0AZBMogjkzYkYk40xFnKuTMhlwZBEwiYDoEpmAwjYDpMJBEbGnYkgwCSQRIwbYUbEsFgVQATPqBdMCeCALNsCMOOxIhWxSxxSKfjV69dLY7EYo5YJ9VrZVWcUgH8acPVxz67uQ3f0MdQ5MxbCG1ydwA+AypuLf3bOZsW4sO8IoBqMHnqzMAB7miQHtP59VrKLWabLVf6O979mTm+1cLgwNdBo9NG242p/NgthXKpJO5TGs+Nzg6Mju/cGduvv/Rw6Gp2av3Hly9PXllbHx04t7gtbvtvaNN/mTP0K2327+tFneWijvLxZ2l0u7Szu7K9u7q9sel7d+Wtj/OF3bni7tzhb3Frf3lwv5SYW+psLtY2FvY2p/f3Fva/Di/uTu9uT23ube4+XF2a3emsL2wubu4tTNXKM1vbc9vbs9u7s5v7S9u7ixulua3tue2dheKu8ulneXizmppb7m4s1zaW9neWy7urxb2V4v7S6X9xdL+QnFvsbC7tLW7UNifL+wtFj9dWlrc2l4q7C5slWbfby6/31r+ZX1oeqnn+t3ms31t/de7hycsLe037s2NTDzydpztuXlv4PH8xLOXF8Ymz4/f7RkZR7JdruZWtSuSvjCYO993pv/ymcGhTO/VgTuPRx/N31hYunj3Qd/U3PDsysji6sTT7+88+b5l6Nr5G3dGbj2On72Y7r3ceWmw88r17svDz9+8m37yvLPv+vmhibMXr8TSObvbH4okm9s6nbFE9+Bo9sLlq6M3Mu3tgUg819XTd+1a/syZeKpFbvEdI/PqRCqG0sjSWUhyPdfiPs7gUxWa5pYuEq8BxxWR+FK2TCXUGurleqHOprA6KQ1qAIknWrqMfsQSTbH0lo6RIaHDybF4smcvXL/74Prd+11Xh6GOjuEHjy5eGTk/Onp/bsnojFTSpTiexBmP6N0eEo3Xfv5cBYnwxyMV/6MSd2FsjKxWfVWDpdC4NDoHiydVYfFHUbhDKNJhNO4AuuavVeUHUNWHqmsPVaKOVFWXYbHlWFwFlngcjT9UjSZy2JW4GrqQR2CzKvDEchwJhSNXoPAVNYSKagwWR8DjSRgcHkOkVOGI1QQKmkYrx9bVkakEOo0nFUuVCo3eUI7H13E4Gqupmkw/TWPRG+VVDBZZKimn1FfgSV8cKfv6VBVLpv66llTJV/21hsowQWih6lsiiyLXCnVWZpPtFF9O0VppWku9zk5VO04xG6QuuMkfZVh8FHOIZAqxnHGuK80Em7nOBKrB+hVeIEPyolCbNNQqcWX+jOb/vpqhCndI4HZusEsY7hZ5Mn/Gsf+5vA4jamQq9ccoEpoxJEE6WP4Wuj/HDOTYvnxjuIOtBpVGAIuniuuZWi5LL2DqeCwtiynjMAJhHxhxQmGPLeAzBpBs/1Db6PiF23d7bt25cGscTsZELJqaSbIaZEhL1BRyejLx6oYGnN7CsDsDZy8leq+wrTZ10B9IJ9QqmZxVL2VTA3G/u9lrge1gIvFHPEmJRKRuX/Plq7HLA2KnSx3yg8m4DQTEdGIDk9ika/ClQ/qAHYr4zAH3Hw5+d6QW958+/wvD5u68+eALKk3sC6X7h9uHhzk8qoqBU3PwWj5JxSE0MklSOr6RjtMw6tT0OiUDLyJVKBoZ/jQsd+l1MGSEkX/Foik6LVWtPi0WRK+M+DrOHK6rpUikf62qktsBL+zl03EyBplPxjQ28jzxoNytb4SMnmTz7wlVaL1GCDrZAMj1uM9M3lM3Jwl6vcQFcUCrLAi5kgiPS+fja6UkHI1QozIpkXREDmjJCpElEv6/vvnyCI/b5PTwATveZITPX472XkWrNEzAzrKZZH6HGnFLvW6o85wumSGb9LZk2JkKQqmALR2wZkP2TATIRqCWiKMlbEl6zSmvPQM7sgiYRaBsCMgGwRYYyiLOdBjMRsAsYkv77VkYyoWcOQTKIrZsyJpDoDTsTAWdGRhKBxxZGPoU/E6HgQwCZGBHNurJRt3ZkCuLuD/BCtMBIBW0p8NQLgalQ/ZM2JYOQ7moIwVDST+UCkBpGEz67Um/JRG0xENAAoaSMJRAgHj4M0drfH7x/sOHt84Nnb/58ObVc62DA+euXOlJJoMWyNCokFRSyr/DHiirOHgcffw0reZ0PYEqVUpBl8jrpgOOalkTy+JugAJcMyRuMnqdjqn5+3dnJ8+e7zjTdyHc2hVp7Wy5dCF7vvPm7ZvfP3s6uzS7+NPzye+f3nr59MrMbMfE+MDCzNXpxw9Wn8w/eXl/5cXN+dXVX9aebBYXi9uLpZ2l4u5CcXd+e2dhe2+ptL+yvb+yvbewVVzYKs1v7S5s7ixv7S9t7S0UPuXD92a3dhe29ua3dmc2SjPrO3MbO7NbpenNrbmt0uxGaWajNL1emtnYmd7and7Ymdvcnd/amd4ozmxuz21tL27tLG5uL27tLmztLBX3Fgq7C8W9leL+anF/qbg/V9ydL+wuFveWirtLxb2l4s5yaWeltLu4VZpb25x9v76yXlj5tXD3+asby0+v3psauzd/9sYdc6YVTLU5ku3nhm4O3pzURGLd1x/cXvzx5tRSy4Url27dHb71EMp0SB1BONPV0zvUOzreNjCY7R1q6R0KtJ1N9A2Orz67/HD6/IOZoenl6/NPBh7NnhubuHTnbvfI9a6ro87mZP+18Xz3JTCaC6Za783NP5iZ7+y+nG29kMx3nu+90t7Z40DiKsgjsQNaX0AF+trP9wdSWb3Di6Rbsmd6Mmd69HafQGMhiBUMeRNfbSRJFYwmE6FRVcFgY4SSOqGMIJKhmFy+XBNpTiKprMQMWZCIzu2lNajKyEwT0pxsOaMBfCc5fE88a4gmCYCre2Cwq7//wuj1lt6+ZN/lbO9FboOBJNaTZSaK1FBWR69l8HShMKVRWUVhRrJZnkb5f399+A/VxLPXRsga1Tc16Jo6UiWGUI7Gl+NJR2vrvq3EHEDVHq5FHawuP1hR+e2p09+VnTqFwZTjcEerUcdrsadq6g6XoQSNShqPU1dPPYklfFeNPVZDOFVDqsFSMHgilkioZ9OpTDqZSsORqSfR2FoqA0OhYalUOofLaZAo9Fp5k9oEWOlSwREMRmE2ERnsCjyFKms8QaMzNOoj6LpTWPJ3lejjWBxVLP4aR6ltMP5rLY2pd/7XwxXlPDlHa5UYrDyDrUbaVMmT4xVGotZaw1UcJ/Hq5UaRxS3yNlPMMN0eEwdyIm9W6MsKPKnaRvuXJIkUaRWHO8XhDqIJ+QOKXSbQSSJ5HtLKCnbwkU6RJ4viab6to5HVTfpAqEqgoloRsb+V52th+LPsQBsn0C5F2umNNlWTjcURNLA5cg7dKOIZBRwtnSZj0pCQzwrbjT77+YHBy5P3kv1DnTfvNyHZvxEZOI3KG0JUPLaGRbEaFcFcyICAnrb4l1QC0+HQhUKpi33J831ih6MJ9vlTUaWMr2XXK3n0UCLoinisMOBINP8RgxGBLprZilzuj1waEEJuFeJzJCIgaJTRcXImwaSXBlOw3mcBY16NF/hT2eETBPJ//vPXYlcwMXT9n9FoSRBJ9V3NX77M5VBUTJKaQ9bwSBoeQc7GNzBwciZOScep6Fh5PUZIOq1rEgTTfoVDbUDsTV7X55gagdUittoJGl1q5JY7kfvT8cMHCVgMm24PuAGXlU6qljJIbCpapuK7mv1aj1EKqMAk/Af0KQpgEjucbBDg+Fxn7t2ThyJUi0XsdTEcFn0S8cSDfDZFSqlTkDEcfGWTRYHkYyJAQ1GIjX7///mnPx7icMUAWG8yojWa8OWr8NkLVQIxw2iQOgFV0KkLeRr9PkfnBU0sTTHqgFTYlUagTBDIw5Zs0JpFoJYokEXALGJL+W0ZGMh/8qujznzEkQuC+YAjjzgyITATBjKwLR0AsiFnLubIIFA2COVDjizsTPvd2RCYgR3ZoDOHOLMRKBN1ZCNQLgxmEWc24sxFHfmIMx92ZRFXBnFmQ2AuDOQiYDYCpUNAJgRkImA2CmUQMBFwJIOOdAhKwkAqYEv4TDGvJR4AkzCUDNnjoc/kUe/tO6P9/eflfjA70DM6fsXQ7Ac7srNPpu5O3em7OfJo6vbExODAxe5EMiptamQ2Sbl6uQCAsAZbrVxDUhpO8aUVYqnG4WpL5+aWpganxx+uLr3d2nqztTn/8tWjJ09fvns983x5/u2PLwrrd358ubq5+aRY/L60+/1Gaen9r6sb69Ov3/y4s/vD7u7C1tadn354vr45//bXla3t5a3tp6X91e39pZ29pe29pdLeSnF3qbC9WCgubhUWN4oLW9sLm7sL67uz68XZje2Zjd2ZzZ2ZzZ2Z9eLcenF2fXt+Y3t5a3tpszS3UZhZL8ysFabXitObO9ObO4/Wi4/XS9NrpZm14vRGaWajNLexPbe+/YmhO7e5M7u1M7u1M7e5vVDYXdjanSt8UiG7qzt7T3b2V7d3n2zvPN3ee7q9t7C2Mf3ml8nVF3eefH97+eXk0vOX79af//JhfHZhYmqu//akNd2i9CXznX06byh5/srlsTt3Hs1m8h3jE/daewf0vqQ3c/bC6Hi+d/DS4ERP/xDS0nZu6Lo32erLdozcn7lyfybdP3pjdnXo8fyVB49GHk/fXFjsHBzpvDISTrd0nesNNGe0bljrDYVaunLnLifaz7ecvQTBETCAeMJRvcshNVkYCj1ZoiUI5Rylga7UM1UGjSMgt7r4ahNTpmGKGol8kcRg1kMeucHUBNi48gaF0ShUa3FsbhWTfbieRlc1tfdcind0Gz2wxesXGI3WSAwrVXyJJYrNDoJUeZrDt4SiIxO36RbbnaXV1Ln+3KXhVFdP99Bw5sKFmoZGusZE4koZcnUNi1dBYZymMcsojHI6J9zREmnP/K+jp/54Cts9OFivbTqBxmPwpJO1uBNo3NFa7PFazGls3Uks7jgafaKm5nB51cFTp45WnjqNrT2JxpysxZxEYU5XYU9VYstQteh6ag2VehSDPVSLxjPZWAqdQGMR6HQSm0HiMdAUIplOJ9OZVQQSup6OpVCYQnajqkFnN2ptJoXFoIfs9VLRF2VlbJWK0SA8jkXTZYqTdBZFpTqCIR1Fkw9jiEcwmIr6+nKuBCXRfYlhldc3HKilVbIa6GbwbwT2aZYSK9LUshV4mYVh9tJVVjSrgSsyUIVavsUnccaFjoTMlxW40w1Iu9CfrVVCX1AapOE2EdLGDbby/K3iQIsq2ilC8sxAngW38eE2vjdXKzV/iWOiGtTqYOwku4FqCwj9LTxfnuXNcAJt7GC7KNTG0jgajXa2QKgVCPQctl7AaeLQm5h0hZAfjAQtASsQ9ogMlkNMIdXmQHouydzw745VHqPRPWFYJmIruGTAokKyIQMMBlrjJ5g0IQApA97mvr5Idy/TaJKAFm8ipJSL9SK2gk0JN/scYY8t4gSaY59j8RyDDSuThy5e8p+9RGgyNgS9YCpiBDRSBlbJIpj00kgupPOawSQs99j/WHbkGI7w+fGT7mwuPTjwn8uOclyeloHh/MULHAZRTiMqmWQVm6xk4hVsvJKNb6ShG6g1KiZOzSYIKBVGU4M77lG6teYI1OR2/pfjR0gKOddgqlWo8uN3nPH0V5Wny1h0skJoDjstPjuNjpayiDw6WqkXw7lok8fEs8rsyeD/c/AvJyS8Bqebabdxvd5LD6dVPphltQtAOxswGmMBb3OAx8KLSbUNpBomoVJvU/oyCNesIGhlQsD22Zf/85hcxgcdQqer0RtMj45FBgbdLZ0tl66cHR62JcIqv6PR74c6z2ujcbZNC6V9jozPmYEdGdiRhcFsEMyHgBwCZhEgA0O5sC0TsqRDYK7ZlY+68yFXS8iZDzlzESgbBjJBWyoIZqOOTNSZQaB0EMyFnOmgMxN058POXNjdEnK3hJ3ZsDMT8bbGnLmwMx915cKOfATIRcFczJkNu7JhRz4K5CNgJuzKRqAUAqQQeyYMZsOONAJ+EhNpBEwgQCIAJPz2RNDc7AfjQSiBADHks6YUfGNy4MatQXc21jHQfevuaKPPd9Kk6r0zFO1pR1nVA2PDd++Ne9qityZvjI1c7R++cmVkUAq5arUWvFpLalSJ9FaJrslg0ff3nLvRd2Hh9bPVjc35D2vzf//lwc9vbrx8vvrr+3urq1Pv3yytr19/8f3U+/fLGxuz798tvf+wsrbx4PWr+29er27vLBZKY29e3/355xcbhdnX71cLO4tb28uF7aeFnZVicaVYWi5sL23tLBV2Fre2FzaLixuFhc3t+Y2d+U8UjfXSzIfS1IfS443tqfXC7Fphdr00+cMv95+/nvn575+IuXMfNmfXCtNrhccfCo/XSo/WitMfSnNr27NrhZm1wsz69vT69vzm9tzm9vR6cb6wu7C1M7e5PVfYWSjsLhX3lou7q6VPZ3+1tPt0Z+/p9v6z0t7z7e3FD7/e/+Gn0eUnN5af311++Wq98PjFy3srT+df/LT07u/3nz2PtJ3h211CI3RhaHzy4cLl0fFwa8fwjcn0+T66zeNs6ZmcWjhz+WrH5aGrE5Mjk/c7Bge7BkZ8iVzm3MXhO4+7rl6/Ovl44PFU962x8cXFsbmF/KXBdGdvJJaL51t9qZTO6da5Pe54ygrHzMGIL572x5JWj19pt4MBRGO2ixQ6vlLf0GSS6WwUiZogUDHEuka9Uw941QaLSm2k8sSCJr3ZG9Q7nSa/R6DXcbV6DIujBW1creokg3mISC8jMQlCObtB4w1EjM4ATa5i68xsre0AnnGEUB9uztkj0asTEyy9pfn8xUi+W++KQaGE3Y8AsbgxEjf6vAKDQmLQVbOEpyg0td3aaLGWUbkoiYStUvztOOb3x7Gdw8NEleabclQlBnekvPpvZeWHq1EVOAyOQCirwRyoRB2rwZyqQZ+oriyrqTx46tjBqkoUgXz8VNXJihpUTR2OSCZzWGgy5RQGj6ln1HN4JAazEk86hSOWEwinCcRqMhlPp1IYTHw9oxJPPk2mchRSiaaxwaDVgFaZzcxTN7FUTSexeDyTw5TxD1VX0ATiMirjL9U1B9DkIxjKNyjsgdra77B1ZVzJFxTWn1HUKp7iKzTrII4FRZvLmILD7EaO1VPFVZxkKg4zZGUsyUEsTaa08pTmsnoxWmIgaB0YFUjU+USBFoE/Xyax/a6aKQ23iQItAridF2zlBvOCUCs32M7wt3LgNj7SxvFka1Tgd3QxWWO2xFI8m5vvCjN9GaYny3an2L4cE2kThFtoKpu4yYKnUFRcrpbF1HLpBh5Dx2ULuVx/M2IL2l3xUI1Y/lccReZ0R8+eNcbS39bRKPJGZ9gnYlMVLILV2BjLRS2wM9iSOkWnMbUmutYQ7r3ibuvGNMrrVTIo5BM3ihtY9XJufSwZBCJuU8RpjTX/GUflmCGB2dZ6ZcjbdYFisKiCPmcyprOqxQxcI4uoN0iDGUTrtwLpkBiyfFVRXsXgltWzYmcvRq70H5U3CANw9spw8kw3tQ4lZxDUHKqKRVExyTIGQVaPU9KxcnqtikNQsIlcUoXRogCavVKH1hxxqyDnHyoq6hVKqkxe29jQcXvSmEr8tRZFbJBLPYC7NWF029hUtIpB4JKrmkyyaFtS6zEJbEogHv6Ph/9yUMhvdPtpJqvQ4++/M8MxWQi6Jj4E0ExaSyLkirip5EpuXTkLW45GHbe4DOHWqMCqxqtk+nDY0dYevzKSGr2RG7mePN/n7jirT2T1oXijw80y6lU+t9rvlvl9YNd5daSZa9c5U35XNghlEUcu5MiFwDwC5kNgPgxkQkAasSb89jRsy4WAlqgjF3F92nT6ZH3nwmAOATMhZ2vcmYk4MyEoHYIyEUcmDGYRKIe4cmF3PurKR5wZxJMLe/JhVz7izIZduZAzG4SyYUc2AaWjUDYKtjTbc2F3JurJhIFkAEghQCbsykaccdiZCEPpMJBGHOkomETABAImItZPqPNo0AL7PwNyoZuTV24/GoHaoy1Xz9x+NK5sDte77NfujJ270ke16joHLoxNjEo9TW0XUrfvjCiiiCQSPa1srDfbMj39zmiz2moPBJGLvWcaDeru7rblA4pFOwAAIABJREFUt99Pf/jl4S/vp96/m377dvjp6t2XP4w9eX7/7c9zv/56+6dXg8tLM+9+efD61dWVlfn3a3efPJ95+3ZlfW1+bePa8+/nPmw8fP3L5MtXi5vFxc3iwtb2amFnZaOwvFVY3Cotbu7MbmxPb2zPbu7MrBdnNkpT66XpjZ2Z9dLsenH6Q+Hxr4WHH0oPNnYerBVn14t3Xry9Nfd8fOXF7VdvJ396c+/V2/tv/j716+bMh8Lsh8LMWmFmrTC7XpxbK86vl+bXSgsb24tbO4uF3fmtnfnN7cXN7U8l5MvF7ZXSzidvY6mwu1zYWSnurhR3Vwrbq8W91ULpaWFr+cOH8cVn3eP3zkzce/jjzytv//7k/YeZN28mXnx//+WPcz/+NPDgscjmNTa3DN96eOnq9XRbV/+NsXNXRvlWJ5ztQjovxtsvtF242jl07db84qOnz4buPzxzbSzSdub80MjNB/PJSwO99+5duf+ga+R6tm/kwuh429kLTXYomExA0QgQRGKZnCsUBgNIJNVq98EWn8fi8aotToUJUulNTXozX6EVa/UqqxUMRXhqC7ZerDI5NRZQbTBb7S6j3YnnShutIJJJqrxehs7ojEXRTOYRPE5mM2G4vEN1RCJLhGeLBTItiddYRRNW0fjVHHGdUMLTmmupPNDht7t9sVwb1+zAy/Vn+4ZAf4Kl0JvdXqJSU8aWah1OZ9jNVyuO42loBtfu9/qTiRounyBt5Km0X5VhPi/HdwwOsI3qrypQZWjCwVPV35WdOoWuLautqcbWldXWHio/fbK6shyN+ltF+Xeny09UnD5eWXEQhTpShS6rwtbgyCgiBcNgVGLxGBKVyObX1jPpAj6Byaii0E5i8WUYXBUBT+FxcCx2Nbn+OBZ/ikBm8LmcRpGgSaVzO8V6YxWZxmhUoFmM03V1FL7gBAaHojOJDbL/fvzU12jMCSzhJIZcTqKU1RG/xOD/gCJ+WUHgG23/WlF3nCnlGu3HyIxKoYKosVbLtPV6qFKgOEEVHsAz9a5gDbfxX6vqj9ClaIW5XNREM/ulwRzBGPhdBe135UyhP8/3pYWBVq6/jenNceFWLtzBCXZw4XYB0k51JrBNDjWS0IWjeiSs9CFCV5TlzdE9eYYzyfBkqb6sEM6RVZZ6pa4GR27i88wCjpZLbxIwdQJWA58ZjPlMXmsgEyUqVH/BEiqEIkNLVt2c+TOehm9ocCBuOYOiqCdZjJpwLmqCIXd75hCbybNYGHpL5MLlQGcPS2/k61XusFsq5clpVCmHgWRj1qjbHveYo8i/1OLr5FqUWJYZGAx0n6cbLE1BvzcT1hvlEjpBSicYDDJf0qf3m925sMBk+t3Xh4+SGH8+jY2e6XV3na1QqzSxVOzqqK81y6Cj5WyyiktScwgqNkFSjxeRsBo2WcXAqVh4DZsopKHMUBMUD0gdOksUloCW/3HyEFWuIkqlKKnw3OR9STjye3RtvVrT6HN52zJNdg2XWKGiE3j4KqNF7W9LNrr1crtWG4U/+5d/+jObXG8x49RaZTDUf3dG6HAZU4nMlf5AR6crm3KEvWw+WcinigQcpogvtOq4gKFSyj/EolZJuGSNEt3QeJTD+o6K+wpd8SWq8gAO+x0Bd5SCL2PTlG6Hxuds8MNgV68wADMBE5QNO1pCQA6G8giURxz5kCMXAnNhIBsGMrA57rOlg/aU35Tw2zIhMBv6FOJzt0bd+YgjH4byIUdLGMqGbamILRNyZkLOTMyRj4JZBMiFnLkYmAl7MhFPLuLIhZy5iCsX8+ajnmzIlYu6M3FXJu7Kxt3ZuCsf8+Wi3kwISsPWFAKkI85U1BEN2BGPNeQxBF1NsFfuh+Q+SOYGJC6zwgeInBaNz/MZ0BoavtX7aHrM2RrJ9nc8nJ0E8mlp0Hv9ztjA8FUpZOi40vb48ZgxDiQvp+4+HPef7VG3dsauXomcv5jq6jVbQaZBTTOqbty/HsxFQ93p+6+ePn7/7u67d/ffvZl9/37s+fP8xIRn8Gr/zPS9168f//Rm/OnThffv596/H3369Pr8at+j6YVXb5+/evfwh5+uP3v+dH3j8c/vRn54tVIoLmysL29sLW5sLW5szq9vfKpamt8szm+U5taL0+ubM5uFqfWtx2tbjz8UZ9YKUx+2Hq1tPl4vPFwvPdrYmfpQWFjbWN4oPXq3tvh+beX9h8W1rbm1zZnNwuxGcfbTqNgozG0U5ze35zdKcxul+a3thY3i0tb20ub20kZpYaO4sFFc3CwtbBQWN4vLhZ3Fws5CYfffY4bF5a3iSnFnbm3z/qtXU2/ejs4s5C4P5PpH7r58Nf/2w8KbX+fe/TL95s3cL3+///2rsYXlJiSuCqU7+kbDnefsocjVGze6ey/zdNZY+3ldINYIws0dvWcGr3dcvnp/duHyzQkwnlFCgUvXJoYnH3vazw7NzF6/+6D7yjAYb4U7LyTOnLXDwUg+LzWYLZ6AOxD0IQjg9yusAISEISSotwPqJotGbxEqVcJGFUOqpCs0FhgOpNNGV0BpdoiUOpFCK5RrDZATDAQlTTZhozGQzBKUOrJaH8iko9m01Gb+Do/nqY2VFEYFiYGmsmLxlExpIrCkqHomUSJVgbbTDFYZjc1XKq2Qwxv0yc22EySW2g0zlTqaokmsN5VzxN+QmXoYtvhdbJny64pavt5gDQbERjNbrZcaTCqz7etTqL9UE3pGr/O0qs+Pl5fhiMeqao6UV5TX1pysqjpUUX644vTRqtMnqspPY1BfV5QdKD+NwmPR9fTTBMqJavShysojNehDKPSB6uqTaCyaUn8cXXccR6AIBDQeB0uhnsbgymoxNURiDZGIoTOqqbQTGByKRCWwmQQhR9SklVnMJj8ss1hZikYMvZ4m4pzAob6sKkdJJMZI8Ft0zUkS+dsa7LfVuBM4vEyt+/J01ZeVdfWN5hqW9CsU5RCZd6Kex9HaD9SxDtaLMBor2+qrbdCVsRq+wtbjJJojZOGfyvGnKSK8zFwpM5eJjQSDD6d1HuepGcaA0NnMdcWFwVaeN8/xZPiBPC+Q5/taBYE2Qaid4k5Uq2wokaJeb2r0B1ESBcMOc/15lifL8aTZnhTLE2uA0ySVRWq24IhkJY+h4zGMAq5RwNFy6DIhE0nCJr/dk0bIas1RKpso1wKdHYpI8s94+iEqFfBADQyqgkIGbAYki1hCdk9b4giHRWvSMI3mzOCgq7X7NEMiMFk9UX+DkKWgkhvZ9ZFMyB5zAnG3uTn4ZwK5AfJRNMbc0LCro5PWZOIZjY5ESN0kFZIxUireBjT5c3CTx+TOxhgW+9dYOrPJVitqzA1ds6SzXxCIskgiNnIjeKaNxSbI2AQlG6/hktVcagOdICJjGyhYNROvZOO1HJKIibF6TL6WmMTVZE0gPJvunw59VStuOEAkfUnEXX68WG9x/r6mtlYiwTSK/GcyOoucgTkqIldT0WUagzzYkW10GeWADkg1U+06d2dL+9BI59hE29iNc5N384PXUwM34O4+YzpLVCkIUgFOzK7k1p9iUY8xSZ/jq/5CqT3GJGKF9XUCMl5I4cqFUlVDg0GmsGmVDpMG0usgo9yiYZtUuqBb7QelgYCzu1fqC7KsRiAdtucRex6xZ4NgHgHzCNSCAPmwLRex58K2TMicRSw52JaBgRQMZUJQNuTIh10tEUc+9GlvypULu7IhWy4E5sLObMSWT4DpqDMXd+STzpa4s7XZm495WiJgPgLlmz1tKW++2ZtGXJmQMx0BUyFjs9cS85gQlzni0QQBrd+ucll0fofKZTf4XXKHWe2zqv12HezW+EFzyGsIuI2IC2j26xGnJxH+DGxJXhrrm5qZsCV96Qv5malxRyouCHquTA6P3RqVAZq2C6mlqRtaxOA6Az+cux/pvkCORK/OzvSNTxBV+u4r/e0XznHs+tHJkfTZHNAZu/Vy+fG7t3fevr7z9tXDN28evHl3fWU5M3ZtYm5u6scf5n/5+7Unq1Pvf7n36sexlSfI4FD3vYcLP/4yPD179v7dC48ezb1+N77youvB4yebhcW1tcVf12Y/fJhdW5tb35xb25zb2JrbKMytF+bXC3MbWzPrW9MbW9MbW9PrhZm1wuO1rQfrm4/Xt6bXi1Prxen14vyHrZvPf26+NtE7NTv98tX8j+/m3/z94et3D979OrNWmNsoLmwW5zcKc+tbsxuF6c3C9PrW/EZxfm1rYb2wuFaYW9uaWd+cWS/Mfdia+1CcXy/Nrxc/3T6/UVjYLCxuFObWNqbef7j74+u7P/x0Y3ml797DK5OPr0w+vHLn4f0Xr6bevn+yuTX39v3E6osL18etSNway166cc8WT6cuXLwyNBLKJP3NiVA264qn/dn2lp7ezt7LbWfO589ecmey/ngzko5nz/a0nu1J9ly6s7h6e2qqZ2RUE4zKAnFPS5vZ73MgYbHGqLFCoN/nD4flRpNQb9S73CanU6kzKDUGK+QS63QkDo8hbuQpdVrIwdNq6EqF0mIVNipJNA6FLWnQGJV6E1ehp4rUp4n0LyqwdWK5FoJkWo3d56UJZOUU9jc4wlEU/jAGIzFqiRIZW21QWc1KsynUHKfwhAQe198cjGSbQ5mUK4xUkYkEIR8nFFXWs6tpzENYSjVDIDJZGh2ucgb326oqvRu0wT6BRlNFZxMlyup67udlNf9aiesaGhZbDF+cPH24quokGv1dZcU3p08fQ6EOV1cdqq44WF5WhcecwmK+rSw7hqqowOFOYLEnMXUnK2uO1KC+QaH+VlH1XXV1FYVaL5DU1DMq6fTjOOxJFAqFx6Op9eh6Gl8uJ7GY5XX4MizuUEUVkc0j8ngksUhuNDWYzXLAIQecVGnDcSKBrRSfwFR8cfIEjseNteeYKu1BLO2bWsK3aMJXqGqiWPSnKtTf0HU0nf2LasphbP1JMr2CwcNwxH84jjpIEX5L5h2liY8yJARFE6lBWc4UniBxjuMYZTh2GUVUKTFUNlirZTa81sEGEKrNR4GC/ECWCcbZjiTXleJ5M8JAC8eXYwfyfLiF40qiZaajVB5Db1cFohU8sdgDN4ayIn9a5M8I3EmBM8I3e+qlmkajqRaHUwmYWk69jk038VgGPkci4voSsCkI+HIIXqX4jsHBKrS+sz2qQPy7OmY5g+H0OwUsagOFbDPrfSm/JWQNtcZOMxjlHPGfMKzA+SF7pvMwmX+KwbUF3XIhS0klNrDIkZQfiIBQyqsMuP8FjZW4/EwL0HH9JpTtkNhcxmDIm4rrNA3y+johCWtzmHz5kNZjgFIIw+Hg+sPWTIvMF2ofu61AIr8rrzYkWvJjE+ZU7FDZIRmLoGDhVWySgkGS0OpkTKKMgVew8UpOnZJB4FBrrX67Lx8TuzSWNIKXCf6Pf/lvf8MR/uPnXxxns/pnl3HqpsMM6nEGmdgoTF3qbrJomSSUlFcvFrNsftDTkpFDVrZO2eTzBto67EhYaIfw6qYyAfcgjfI1Aft5be3XaOy3hJrjdBxOzKQrhFytTKBvlFgUcqBJBRrUgF5hVsnMcq5OxFBx8SJaJZdwmoU/zMB8Q634rq7sa9Txb0m15qhfi0Aiv9d19iLP7eECVlc6CiZhIIuAOcSeCwItQXsLDLREoNa4LRe155ttLVFbawjKIc407EgjjnQYysJALmjPhcB81JGNenLN7raouy0CZ5vh1lwgn4RSiDkbcmRiYCIEpMNgDAabEV3Yp2sOyDwmQ9Bi9Jp1frvKbdHDDpnPrIZtTX67IeJR+u32uN8ScjuSCBD1uxJhS9TnSCGWiBeII7aw1xmDwWjQHPHYYl5DyOmMwZ8pQ4b81dyDR+MCu96e8izOT3jiEYJRf6a3c2J8lGSUBrpjizM3TbARavVNLT/O9lyqC4fPTd5GLp0/ajBOTE/3XL5EAfQDEyM9V3qg9ubbTxam372+8/qniTc/3X398723v0w8fd41Onb7yeqN5aUbK0+77t+/+eLlzdX/n6b7+morUfQ8Xz1rembdme41fW9P97n39D2nzqk6Va6yXY5E5bC1o7a2tnIWQgEEAkRQBCWQRBIiRwO2MdjYxmCSyRI5OJddZZcDGWzX6TvzN8zDXbPW7/n7+nn8/fxw63Hj6Hj8ztj06tOB6bnu8Ynam7cjQ/dDvUOdtx4svvh1/cPBzsmX9cOTtaOT9aPPm0e/bx1/Xjv5vHLyZf3T3zdPv2yeftn49Pf1T3/fODldP/m0cvJl5fO/rZ1+3jj5snHy+9rJ79un/3Nt77hvIZF4+2Hn/eHKL++fHv++eXC6fvRp4/T3jX8/ATz9fef0983TL2snn9ZPPu+c/r59+vv26e9bJ182jz+vnnxaO/l98+jv28f/tnX8P7dOft86+bJ9+mXn85fNk0+PP31Z29uffPpi+tnr0e2n9za2+ucTQwvLo1MLj5ZWl169mX/zYfvgdH334P765vD8fLilPc9fmev0mcs8G0+ez88mgKzs6pbWytZ4eUt3tKO3+9ZQTXtXfdv1eEuft6Z+dik5NPrA29h849796ub+2p7h6+OT3ffu2sO1+lK/zV9pcriMhaXWUleBy5tdZNfb7YqcPL2t2Gx3ZFltemu+wVZIZhslRpM+J4/UaFC1WmoyYXKVUJulyTEp9XpSqgL4crZQBYrkIr2Z1JulOmMawMfkmiKnq8hTXuz3291uQ1EZrDFmcjAqjtMF6BVcyJKr3F63Ib/gCsY/CyKKPFu0qc5QYityOSoiFVZPEV+nEeizOHwxQIiYqJCvzKKL5GeYvEtcmCEQEIYsWKWEFSoKIUpFBZmg4AIL/hFAOkfv6XxlZ9ksKpuJCkU/UZkXmJwULpgKQhkIkgHyMgHuRTojjcdJoVOu0llCjYICg1dpbAoPu8qDL7G5GTyQDqMsVMASkKkQdJnFpiJ8JklmoBgkl/OVckgipMFIGpN9IZPKJCRaS742J9fmLCss9/JkalCm5yuzr0C4Ks8kMqj+kppB4Qut/tB5VPQ9GzrH5VFJ6Xk2Ox1C/8LgalxuzFxwgStmwNKLDOh7Ku+vqZxUVCa0FDHk2SlCdbrMxFGbNAV2ulzLlmjYhIYh1DAkWaC+UG4PS4uriCI/YQ+KHRG4KACVVGElEZmnQeyolVfEVYEWbahNH+kw1PVoAk2w1XlBICNtrpyqGKAxicx2UFeYSlp+4Gr+JUP0n39C/+FPKVSAzCkrBxA8Xy0vUUqKlOJCuShfIddn6YJNtcVhV7izBs3P+ZoLpYnkvp6+rIroJaFCV1rsr/bnSMkcUuRylFY2R5zVjurOeJpYQVOb/kjj+7oH/V39iDkXMRnc1SGTWmwhMaNWWtNW464t97ZEDQF/ZnauK95c0tDUM7tY1nHd1XWt6kZ/ZU+r1arPkWLZYrzMW1rZWmMLlQRaG0RlXo7drQ1VS8t8N6ZXbLVtX2Oi0qaujonp8uYmNoetx6FcKd8qwSxiJFeBW+S4Sco3yVCLAjaSCImxXdUVVe2x7Ip8R1M421OCGLSl1TFvc2vz8N3hle1rk3M3px/dmp5pvH7TVOFRlRar8yyavFzSoqcpBSkKUYaUyBQhNDGfTeI0CZ+uEHNUctKi0diMervN7C62OYtyy/L1Dqu2JNdQaNbkaAQ6kiNHWXJ+CgFfwOgXoNRLvPQUhHYVzEyHaTSEBaEAhAIoAfMEHAbCAKREYbgiN+zJilb5rg9qvT691+VtrPU0V5e31FS0Vrtbw672kLM97O2oq2hvcLTUedrjvo5YsL3W1xr1t0R8zdXellpnU2VJ3GeP+Yvrgs7aiLeuuqDW544Hc71l3wnBFC0Rao37muJVrW3eWNTXHPPFYv7GloJILDda4+loquuNu2q83qawp67K31znjEfcrTXFsZCnpdpRG/I0RorqfO7msKPW72moLKz1l8bC9mjQ01BTFg256yOO+ogrFnHWVpZEQxW1dV+NTvdNLA7/+nqnsb851BHYfjYfbQplaKBYR+Xi9N2UbLQw7nn1dCUQ8zXcaH7yZOPGnTuapuZby0uxB/eveP2DibnOe3cYZQUP5idu3x/wtlUvvXy8fbi3+OG3+Y/vFnc/ruwdTr943TY6Mba5dW85eXNmoXdhYfrFz9NPng8uJQZGp4Mt3dGOvvi1oeGpxcmFlf7x+cLatsi12zOrL4bmlhO/vl/5eLB8eLxycLy+f7qyf5o8PFk++bR6fLpyfLp2/Gnj+MvG0ee1w+P149P1k8+rx1/Wjk7Xjz+vH31ZO/60dvJp8+TT/LsPj08+z75+N/r89er+8cbh6cbx78tHX5aPPq8df9k4+rJ19PvG8ae145PN45PVD/uJ3w52Tv9t6+Tz9vHnjdPfN45/3zr6+9bRl83j3zdOf187/bJ9+vnx8aeV9/tzbz+svt8bW93uujt+Y2J+NLHVP7XYfm98eGJm5enzlV/erL/5uPHz+0drTzofjE9v7PTevpPldARbu7K9oYeL60vLm8ay8lBjZ13PgC/WVVBeHWvva+0dcIXrvOG4P9rS0j1w98FDX7ypof9WVUOXIxRr7ht0VdVnFbi0eaWGIqcmv1hlsRny7DklLoXZKjFky4zZpD5LqDdhKjWh15NZRpU1T2E0WwqKSsvLDUWFpCFbpNDK9Aa91aoxmUmlFpNoWAIFRColmixYruBr9BCpwEVya0lJbplTajRJso1Ki9VqL5bI9SkAQuHDbLHE6iiLN8YRiVKQpfmWw6EpDYUeV56z2FZWbHEUm72eSzwkExPREZIG4VQAZfBwGoRn8hA2jEEiCV+thpQaYZYJUaq4IjEoEP6QSktFyN6xEWOl9+vMdIAgNCbL2TTKOQr7+1T6mTTaWRr9IotzLpN5nsLgCHA2wgMxiAbxLrKYNJTPxYRX6ayrHBZbiINCkgVhqQxWGofNQjEKh8cjJRkIxhAQuFJFRfkpIKA3G2gA/F0GB5GqJVlGY1GeqbQI1WoxtU5pzGELRHKzQVdgSYd4qQBPV1RyFie/obKpOAHK5FfZwFk6+BcW4Gxq4lsKvk3lnUsHLjDQ84DoRzbOEelglQnNzkcthWxNbqbEAOiNgqwcGqGg8JV0QsORZANKqyDXT9gqhHluoT2gL4+p3BFlebUu2CTzxDS+eJa/UVceyyqPK8tqUauPZXYSZQFAbdA7yrO9IYba+NdU7j98ffX/+Jb2Xy8gf04XnAfVVGE2qTIbSjxsVFCkUZYpJaVaRaFWmqeU5ui1oXi1vcoTaK+WFtr+8XLGf76UYmtpNlbVXyQ1SnuRN1yeJYRMJL/MUVrZEnXXesKdTVeFOEeh+oGHN94ds8eaeQZLtttRGa/NVsstJG7Uyupa6rw1Pk9T1FgVVASrwjdulTW39c4nsxu7ra1d3u6Oyu5GS67GKEI0Ql5FsLSuM2YLlgXbGsRlTl6x21LVaPZEB+fXLdGWqwZrUUNz++hYeaxODMG5JGaVo2YpZJDARhmSLcWyZYRBKrAoBCalOCtLFYyFg83xfJ8jz+eI9F6rvn0/1HPN1dSUXVEhyLWwtBqKTJIpEtIlZLqIz9ZKcaNKkZOlLbZo7SaTw5bvdxT6im2eErPTrnHkqYotonw9ahSDKpQlwegCLhVnXEGp5+D0FJyRgbCoCIeGsrgIC4BZTJgFYmwcYwgwOo5xRAKEFPCEGEsK0+UQiwQYODsVYKdgQrA0Um6ucmfVhAM3bhvcfqvPU9He4Gmv87XVBVprfC1hV2uVpyXiaKwqaQiW1Acc9VXe2qgj6i2N+cvqAr7G6vKGOle8vqS5zttU522sK4vFPPVtlnBNbjisKi4+I4C/FkJIvpWj0WbIVT8SxPco+CPA+SsM/I0k/pBBt9XUD4wOFNdWeBojzroqT3ONq6HKEw8X1wfdzVFnXdjdVFsUC7pbomV1QVc8nF8XsDdELZU+R13UVuUvDgetQW9OsNzodxmCbovP89XDwfjDwZaBiZ7p1fs7q2MryZHZxN0H0/1TibvbLxNFEZurxf7k56QtaCupKVp7utxze0hUGWqcHmu9P/K30rLWmckbE1OZDvv9R+MPJoccTcHFJxtP9vcSH3/b2NvdPjjcOTpZf/dxcHlh5e2rJ+8/bLz+7f7q+v21zYknL+5vb91fTNZcv1nde7Pt7ujU5tOhueREYrN9YMTZ0X/r0fLo/Nry01er7z4s7x0kdo+Wd4+Xd4+T+8fLB8crB8fJw9Plg9PVg9PVg9Pk4fHK4cnq4cna4fHa4cnq4afVw0+rhyerRyerhycjL1/Nvfsw8frtnSfPF97vrh6eLB99Wjr6nDj6vHL0ee3g09rB6drR6cbx6fbh6dyrdzeXt5c+HD85/vuTky/bR582jz5vH3/ePvq0efxp8+Tz+unn9dMvy3uH489e3tvaGdt6PJJYu353quf6aM/gWM/o9N35lRvDo0tPXz5c3ui/M9bUN9DUe+v6venajuvldXFTINT/YLoi1trSe7ut9443FIu093nrWou84Uiso7W5t7m521/f6K2N2T2hfHfw+vCDWE9PsKGpxO2vb2gt80eybI6s3DJ9gUOeVywy5YsNuVK9RZmdq7HkGm2FSoNJqjfDci2m0vIVKkWWSWO0qAxGXU6u2mxWWiy4WoPLlLhShUplAoVSqNZiMg2PlHNREsbFqETFIqQUjLjMAWG1Vl9YrM23SrP0WVZzoaPAUlicAWI/8XipCIqrdag+q7mjdWT4ttSY/Q2NA4ilsmwLR6pKw4SpMHGZg2XABA0mKFyEwuAx2BCNC9MhjIsKuYQYlkqZArHaaufiYp5ADAvEP6axLnEFnXfu5IUD31EyOQKBNif3MpV5NoORwoZIhZxUy1kYlsLgXqYxL3FYl9gMDoZxAC6VxWSiCA1BrjCYl+g0loAPEgQTgNJoTAYPgHEBToj5Iimdz+dIhWKDFhAKeVKRPsfIRgSXufBlELoIQAqzWWe1kAYoi9olAAAgAElEQVQdqlQa8m0YKVNk6XPteSqD7uvUFJnNdklAfJdOoQAogy/4PjPzL1cp5xHSHIhcEcj/+QrzDJVLGHIBjRnUmQidFdXZyDynqMgDZRdwNCbQkK2zl6I601kOcQmUXIak53gSptaqLPbpS4Iie1BoD5JWD5pdDBjLzoutX3PVf6JJ/9sV7D+dh/+3b5n/y79cPIspFM5ghkCB5xXkBKszZDost1heFtKXx4xVrcZoS251c2ljtzq/WGnJZ0GoVS61KcV2nSJHqdCJpeYsbSgeLq5yBztrJFbzOSbyfRrH29WjCUQuoAqFrchdWaGX4noCdHiKAi2VzjpPqD0OZmsMbre0zNMzM58drodyi8vq6oL1UZVYaBJi+VZ9rCPujHi9zdHsqiDucHv7bpa2XeucWTK09to7+io62yM9TXqjwixB9SLQV+Wo7mqwBhyhlpgwJxfIybNEGrKC1T2rm0Cp6y8ihbutp+vhRGl1REwS+SqRVSu0mpQWi06fm5WdbzbkmXVWg9qsUZh0pEELq+UUqSBNCNCEAFtEXETQDCEfVoklBpXOatAX5mQX5+e57MUVZQW+Eku5Xee06osteptRaJBgOoKpQdJIWgrGTMPASxDrKkTLgOlUmEbDGFyMBcM0FKVBfKYAZ5J8Jknw+AIQQegkSBVyaQKAIQSoJDeV5KYQIFUMskQ8ugSiiXmZEh5VBNBEAB3mZojkqK86kBtwGmor3b19mlK32VlWFAmURP22sCM3Uhpuqa2oi1bGqj2N0YKWanu82hmrKalvyI1EjJU+hduOF5jBXDPDZEqVqH8Qib8XID9AvK/58Lc4cVYoO6vUZFqs7PxShsNBBAL54fqyxp7y3oHGoQetYzP31p+pS0J5oZqe29dLq6tcTfXFseryeK2nJuxqiOZX+4rqA9ZwuS3qyws68qpchgq7rdKlKS+0VLrlLpulypPlL7NWei0+Z0mV3xb05IXL7ZHgV3Nzg2MzAx33267da7831nujPz50LTZ5p/3hSM/szO2XycnN5dGXz5YX1x/OLN168Wr10fpS+Hb//cT0wPiDf8oSxu73Tz8cY+eoB0YH5mfvO5sCk+uJ7b2Py/vvl9+9G5ifuz47NTA10Tt4c2xifHx5eWFr+878wvW5pfoHo83jD3unp8riDZXd/Z13R+uGhrvGHg1OPhqZWbx5Z6r7wVT/1OyDlfXkL78l33xIvj9I7h4vvT9YeneQ3D1K7h0n946T+ydLu0dLe8eL+yeL+yfJf4fk4CSxf5rc/5Q8OF3eP0ruHU28eb958mXxt4+Pfnm7fXy6fHC0dHCcPPq0uH+8cvDvwJysHhyv7h2u7x3fW3vS9Whp6uWbzY9H2/vHO4enW0enm0enm4enm0enm8efNo4/rR99Wfxtb/7Vm+XXb+ee/Ty982xkaX1wJvlo9fHs5pOpjZ3+iemZ568WnryeXNl6uLp+L7ncPjIV6uj3xtsNvvDg2Jy3sqbYHcyriIqLyjzh+nBzh9rl7RwcHhoe6+gdKKmsdEXDnnDE6vEX+SPlodrKuuZ8Z4UnWqfMKxTrzOa8Up2tRGjKE2ZbRVk50qwcgUqHyOWYXMGXa4SqbFik4pFymT7baLZK5CqpSivR6vgqFa7W8KVyVCoTKFQCtUao0eJKJSJRcPgEG8YZIM4TyCCBHBLKLrO46RwUEClRnUaVb8t1uo3FBXJjFq5WZwolZ9jcH9kAoDUEIsFit4stUZ4HkKs8mIXhXIxkgDgd4lMgNANAKSCWzuRyAJgHwjSAd4HKyAD4mRAfFJFXmGwmIsxkATwcx2Sys5kMGp/sv3O7uLICkkqYMELHBKksdgqDI9FnF5UVYQTG4vHYECpRaa6wmH/66cJlKieDC9FAiImgV1jgTwze9xn0s1TmBRrjuytXr7BYACEAhUI2jjNxPpOPIRIRIRejUjGXJHgCnA7xAbGEzDWf4/CYfJHJXmQuLearVDKjCZMrSa1WpNfo8nK+ptKldnu6gDibTvkpjf4TlXGezbzM5P1zCpMqzbrMl/1zCoOtMfL0Vqo8O12iY8lMdLGBITdniHQpQtVVQkmR6dJF6nSR+kcAP8vFLsLCcyBxBhRdgOVnGeQfMvj/lIL89/PAH87z/s+z7H+8ivwxFf+WKv0JMlCkNiDbKXJERY5KPM91CZZAeQUmX/iqSKOsiutrO7Xhdl24XRtpk5fXcg3FmNpsyC8CQMQql+bIhEVqsVEuE2OEMVvnj4WKw85wd43IkvUjF0wBBL6ePrGznCI1FIRCZX6vQoDpBIjH5/Q3R1y1AX9bO1JcogvVwEXu7qkFo6c6XWIsiEYrm2oUJGYUomazuqGnxVntqWiqzomEeQUljuae8s4bvXPJ7LpWR891Z0dz9FqzxaDMEfNVIthd5Yl2NxVUeYOtcas/UBxvDA8ORe/cHVzbuD6zVD04UtTQ1j76sLQ6KtBqpQYdmaVB9RpAo2ZpFCyNAjCoIZOGzFVLrRp5nl5XlGMuy89z5xeW2wq89oJyl7XCm+MqNpXkqG0Gca4WzpLSFRhNzKUTDLqAnYkyqSibgXNoMIULZbARCojzEBwmMFDE5+IYQ4azxTwKzk3HuOkCIJ3PTUV5GQSYhnOukGAmCdFIIF3By1CADCmPrYC4aoQrAdl8iC0EOWKALuJSRABFwM3kw3QBBnDYGZgCtvsdqpI8zFGoqY4AJrOqrCg3XFFU6yur8zlrKxWlhTyFgqc3pKiVFyWCsyjve4x7TiRKleuuKLRpGh1Hb4KK7LLy8oJQTUlLp7/vVvz2eGx8tmsxeS+xeXvjyfDOz8PPfh1+/MvIzi+jW78Mb/58Y+NZ/+rO9eWdiScv0eJSe31TrLtDVeHMCfnzAz6L36P3OQ0hd5a/1FbptgXdpRFfWZWnJFpREPU66wO2Gq+rJVxY7/O2RG01Fc76sL3K56qrLI5UFNUHC6LBryYSIw/XJ8ZXxh+ujc88mZ5eGbs7dnNq7v78zPDYva6Bm/HbA02Dt1uGRzqn7nVODLbfn7i5sPXo2dOFJy+Wl7YWnj1NvthcaulrSCYnZxfG7XHfxPrim9OTrffvY0ND7sZYrKfNWxfytzV64w3WgKdj4FpNR3vrwJ340J2xtc3e6cnGO0Om8kBz7+3ee+Mtd+7dn1toGxi6dm98YHZp+cWvfXMLw+s7K798fPzxKPH248Sr90vvDxN7x/MfD5c+Hi7tHs19OJjfPVzcO17aO17YO17YO13aP1naO13aO13aP1nZO0p8OLj/+OXrz//vzvuDlddvX+yfbO2drO6drO6dLO8frxwcrx4erx0er+4dLe8dPnz+avLp65mnrxZfvZ16+mL+1ZvHR582Dk5WDo7XDk7XDk7WDz+t7h+vHXxafLe39Obj6q8fHj3/Zer5q5H17bsra6u/vd/4+H7r44fhlfWJJy+Sv/w29eLF4qtfN96+H1xcCfcM3JhcNAVra9r7g/H2hu6+WP8NhlpT3tjoa2i2uALVrV3uaK2/rr6htdUVDIXqYsWBUFG53xuMBmoaCssD0eaWYq/fWup0hyqtpU6JwULqTEJttlBnEKi0uEwllKsEUpVQroUJGY+UyQ3Zap2OlMgQXEjIlXylChJJMAGJiiWoSAqLZFwhCQiFPELEQwQASjJQkoESTJwEhCImDKVxAK5IfJ5Nv4wJOPpcZVGpWK/AtPJzDO6PFAYqkUByBU+t09uL2YSMDuCpLCQdQnhCIQ8VACAGIAIGgFJ5cBqLDSJ8DMMYPOAyi/kTk32VyyNUcoDkEwoZqZDRUSQTgs9mMhgCce/wcEEwkIoI0lDiWxr9PJWiNVtEmixSb4RJGZUDcnGBOi9Hk2P57uKVyyzwhwwWhQsDuDAdxs4z2N+lpP+YlpnCZvzEoF2k06k8gI2ibAFORWAaD2ZBOCaR8aQSQCyGhWQ6gNFxocJiAmWKFDYP1+ntgYA2Lw+WytMg6Byd8UMmDVSoznNhJMvAEEr/eplyhQWms7k/pmecz2D+48V0laOcIlYxVVlEfslfKRBDYbyKq1NgxTm24BwXP8dBf2Qj39HRP6cCf8yEvqGgZ6jYj1TkRyr0Qyb0z+eZf7wK/DmFd54rSiey2LI8SW6FzBbM8lZbw435kdaC2g5rbVd2TWdWbbfYWwdbXecAgqHSWcqDP6FiZaBRXtUuDbXLKrvU4S5RafiPl7kMWGIqKkMgfrFSViQjiqV4nkqoJGBLts5XF7RXOSs7ozKrKQVCL8J4qP+Gzh0Q2Eo8zTFnwKMVCrMEWIXfHW6vdddU+FrbODY76QphBeU3p5NGX32GIrewOhppjKiEiJlArLm6xr42Z9Tlb6w2BYMMS0Fxc6e3rWdoIaGP1pa1dfq72uputFtz9LlKqTFbV1EXrWptcFR6SyP+qmtdVd3XXLFmSyBCFJaChhxRkbO4oaN3Ytpa4QN1enVhnrbQml2cl++22yuKHSG3M+wtrLBbvQUWt1VXZJCYlHyDhKdFGTI2RcikCtkpQjCVz6ZidDrOZgk4bD4HwFgYn01gHJIPivgIgUIEziVguphDIQEKATFxgEECdCk3U8LNkMF0OcSQAzQVj6ZFWBqEI+ZQCR6VQGhiPkOG0eUgXcljiSEOAQECHoeEeAwG5V/PfZdCTRHBHCFIF0FMEubwUS4K0yFGukwvc0Z9Rk+poTrsHhginMXmcLm9KVLWHAx11GY7i/+QflVmLzbYnebyoL+zv7r/bnx4suXB/LV7M+Hr93pXno7u/Hpn55ehnVe3d14Obj6/sf782tqTnpXHHavbHSubXUsbXcmtjuXN9sR6+9J62+Ja+9Ja++J669J6+8La3Y2nmdacoo62+vZGW9jvidW5aqOuWNjTEHY1VDnrQ75YxFcX9sTCzljIFY+W1Vb6G8Jl9QFXQ6ik1lceq8yPekvrq+xVfmdtqKyqorSmsjAU+Gp6cWRideJB8uHdldFHj2dmt+fuJh482pxKPlmY2Zh+uPZwcWdmYX3iwfTA4sL92dn7Aw/6B8Z6r9/r6LrVNDN7f3Ty1u3x6xtb00+WHt4Y6rQ3uK/f7VvYSPSNPCirCt8cvXdtsKfjemvDzc6S1jqVs/D6nRtt17oCTY3Dc3NTq2tD49M37o9NzCw09N/qG3t0rWfgzv2x68P34703B6Znd16+mVx/fHt5Y3b7xdrL1yNbO3d3nq/sHi3vHi1+2J/59cP4q3cz7/YXd48X9w6Wdg8Xdw//fzyOknuHyf3Dtf3Die3njcPjLcOTLUMP4713e+6Nzz59sbP/aXX3eGX/KLl/tLJ/vHZ0uvRhf+6Xdw93Xs7++qF9cmHpzcelF6/nn7/ePjhdPzhZ2z9e2/+0tn+6un+8vH+0tn+6snu49O7j0tuPi28+jmw+GdnYWX+/9+TwJLn7fvXtu/vrj7tnF9fefnyw82T86YvEs18nlrcWnr1qHR7/Uarzt928P7cyMb/aNXiPn2MNNsfNxY4yX6SprXvw9n1XsNIdqHT7K+NtHb5IxB2sLCn3lUci3qqqcE19TlGpIjdfX1xmKXXI9EaJxkxqjLjGQCh0UqVOqtRKFGpMKEVFClQklajVIqUcJkWoSCKQKSBCBAtIEMEBvoDDJxgoDhEkjxBy+UIMEyEYycIIGkakATAFgBGcvEpjBKqDgaCbL5GdZ8M/QXxSp0tF4TQEkChE6TC7MFJ5AYLTMAITKghMIpZoUjhgKgRxCALGhQQh4UFoKp1B5UE8Po7gOI0HpwBgCgjQcVSm15AqEaYgIJJMBYAztPSLbO7fKJzYzVu2YNV5Oo8lkZyhU8+kZpD6bCohPMtg0yH+ZRqDgaCERqW25V5i887T2FQefCmTeoXFOs+iX6SmX6ZQfkrLgBQSrlycCYIUHgiLSJlRiyslTARjgjgV5HMIUqJW4yR5hc5JgfiQWCpUqqg86EwGQ2a2Cg1GCk5cYLHYAiELF/K1erZE8a9XUr5Jof7pEiWFTzKF4j+d++kvVzP+xkZRm+N/MCG1L3JFqP3vl1hfX2Z+m8L5IQP+Lh34nsr6gc45QwP+lgmeoWLfZkJnMqEfM+HzGdDZDPgiU0gT6BCTXZTvMlVUW8PN+kBcV9mqC7WoKho1nnpZeUxZ2SENdsiC7Zpoh7S8jm0ooot1XJWBqTL+BMk0nnp1ZZuisk0VbFeH2qWuugwiCyYUhny7AMLyZRKbRFgiIUqyZEaVwKAiQvWBwrC7uqdRkK37Uyrlf//hUvm1XjTbdIWQW31+V8CpJhCtEC8Pe6u768rr/YGWRmmJ2+CvNgXqBuc38UIvWuLxNDbUx8MaMWIgsaJCa6y/Ixivqm6Lh9o7y3v6O8cnO6cmBldXOydme8emIt0demeh0qRTGvS4TsNRSACZhCMRMOV8rloEalSIUkPq9co8S1ZhvsHlcbZdax2dsFfXmLxOo6tAk2+QGOWEXoxoSK4Eo4lhqhCm4GyWEOQKeByEwcMYMM5GcRYfYwowJk5wCT5bhjBlEEPKyRQC6QSYKYNpCoAqAZkkypUgHAXIVIEsJcjSoRwdylDCTA3KVUIMBcSSQywlwlEhbBnMlEIMGcQkuRSSQxUhLAHKEsBMCY8lBuhCkC6C2WKYI+TzUpn0/3rpAh0GlEKuGMyUYTwJApMIVwzScXam3KBw1fosPoe1ptrbdxMtLcivqSiLBxxNYV93I2jWQYW2nfeHWptLaCw0Bapc164RsY7vXD6Rq0peE6+ZX25LbjYmtxoSWw2JnZbETsvSZmtiozWx2ZzYbkputiY32pa3u5aedC7tdCQ22pZWW5fWO5c2u5Y2uxbW764/u5JlcPX3NnU2+eO13oZqRyxSHq+uqA+56gLuWKUrVuWsq3TWV5Y1hNyNUUdtsCIWdtRWVsRrXLUhX0Mkv9pX1liTHwmU1FYWhioKKv05/vKvFpbujSdHxtcm7iw/WHm2uLw9N7L4YGp9KvF0cWZn5uH6+Mzj2UdP5++tjC48mUs8WRpdnUg+WVx+ujj0aGh2dXpibrR35NqjpZGpyaGmvvpoc6ChMZRTUWAOOEqqyitqKrxhR3VDqDTqDXc3mUOu22N3hu7fCnc13ZqZWNraWFjZVvmCvu7OyuZmb7zp5uD9a9eHpqfma9uu1d4cnEgkh2YXrs8v317dHFvfnn32eub5q8fHn+fevr/35Pnki9crH49X9k7ndw8WdveXdg+WPu4v7O4v7B4ufjxIfNxL7u5vHhyPLm/X9AxGO274GrqKqxunNzZmn+8sfXy/enCwvL+/vHuwune4dnA09/bt8PrWw81ng48SpbF47ObQ7Mr2+vPX27uHq/vHK/vHK7uHq3tHq3tHyb2j5b3jld3D5Q97869/m/v5zcOdZ2M7T5bff5x5/np4bevOwmrj3Ul7W9/9xPatyYWh2cT1kUfdN0fGFlamVh4D+Y7qjtu37k3enlis6R3U2ssCtbW2Em9FJB6uaWpo7SoOhUv8EV+krqmzq7ohVhGpsrnc+U5nqL62qrZOZrBo8oq0eTa5JU+gNugsBdIsC6HN5ss0ApkKk8hxmQIRS3GZik9KcZEIFZIAX8TFSZ5QxMEFArEUI8UATgAECQtEGJ+ECBEXFcF8GYiLGXw8HcVSAAggpca8wlQGXWXS3xgaKPc7S70lZJY+HYKvwrxif0kg7PohPVWSbVRkZ6dyIZQQK2QqmVINkqIUJosGIUxMQIMxlBAxQCSNxeXhAg6CZoLgRQ7nRzqdAsMihYKD42fprBQums4Df2LTfqDRv6VwanquhZqbC8sDfL0qBUW+u5p2lcEsqPCa7Ha53sAS4JkwJNPpEKU0HRV8l5LJxjAKCF5lc64wGRlsRiqDSWXxWBhOIfAUGEkF0VQQphFEJp9/hQNREYIGC+gghggIAMMyuVAqG6FwIADFhXIVh09SEBSUy9J58IVMLo0n4AhFsvyc0ir/WTrzzxfSrgLIX2msM3T2H89f/EsGJV2mOieQ/gsN4ZlcP0HKb1KBv11mfHeZdiaNe46OfpvB/Esm819TGH9N436XCX5P4Z2lgZcYSCoHz0Sl6YSGZ7QzswsFRRWApQTNdctddepgqzbcSThqv+fIrkjys6N98spWRVWLobaLqin+Lxc5f6Zh/0rh/ZGGfceUKt0NqsoOeahd4W/VBdvJkihTZiYVmuyCAiEMm0UCq0Rgk5B5WrlMgslUoqrGcHG1u+FaE67R/cji/5cMruPmIE2m+zqTA0llFd5SIynQkIJAXSDaVV9RX+mONyhdvvz6Jnd718jaZmlDc9WNG80D12viUZNeac7W5ZUUuOqjZo9LW1hkrwzba2qlTideVMzWZqN6I1+bhWq1kEYhsRgNhXlGu7WovMRRUebwO4qDpXZ/kc1dYCrNU9qzpbkqTEWKrLm+7v6O8UlNUUEmyKITXBafBWJsBOUKBCiBQ3yCh/MBUsATC2ASASQIU46y5DBTAlLFvEwpRJOgdAXC1KEcNcrUwFQtSsnCGdkYSwfRlTBTxmcpMIYSZipgjhjhylGuEqZLIboEYohhGgEzRAhLjLIkfLYApQkhKsnJUPCoch5NiQNSPleOcBUQW46wRDyaBGQoELZMCF6iZfzHH75LA5hygiWF0qQoW4byFAhXg3AxDl1h0ZbVBbO8ZdbqaldbD1hgM4bceTXerEhFaWM1Va9glNkfPP3Z4I4U1Xa2jk33ziy0Ti5XTyR6ZzfbEo+blrZbEputya3mpc2mpe2W5HZzYr0lsdGa2Gpd2mld2mpLbHUkdjqTj1uWNjqTm11Lmx2L222Lm+2LG92JzTsrzy/pDVVDQ9XtLWXxaEVLTXljrbc+XN4YdTSEy+PV3njUWR8uqQk6YuGCqC+nypMbKbdUeoqi/jx/WWHIq68oNQbdWm+p2e80uItzAp5sn/urhzeb79/ruvPwevdE7+ja2PjK6J2Fu9PrjxLb84knCxPrE/PPFmafLd5dfbjwIpH8eXl4dfTR49nFJ/M3pofmNmenF0ZvTt5c2JmZmr/fMdjibyhv6qzx1Xora7yxplC0rry6wecKlRV4i0uiPndN8N6D27dHbrXe7Gy73XdvcrT+xk2VL+RsiPcODngjkbaBYbO/sqa5vchRUdPZt7K6OZ5IDi0kby4sLf78Kvni16mXr+5u7dxZ35775d3sz78uvH638Obj4u7B7Pvdud92lz4ezH/Yn/9wsLB7vLh7nPiwn9g9ePj4efPwaP/D6djAkKen49Xum2e/Ptt+/9ur/cOnR0dbh4drBwebR0fJN2+G55duPHxU19Pb2NfZd/PG4PU7r355+/rk0793lvf2V3f31vaPVvaOk3uHy7v7a7t7m7uHa+8+Jt/+9nDn8fjjJ2Obj4cXkqOLK3fmV1ydN2rvjHcOj09vPJt++vPY6va18anhpVWpy9/cPXzj1gN3rFXn9EoMZkuJK1AZK/ZUlUcafI0tBaFwvifkCcfq27urmxprWhpLgwFlTk5lrKGjr1+sMxW4fEUOl0hvgRR6pTGHUOsxpQaRKLkCMVcg4gkliESGiWUwToKYACFEiEAGCaSwSMIRCEABHxWRPIEQEJAAImChOB0lKBDJgMVMkOBgBFcoZGMEJlGWODwNsTquRMbKNuf7y6rrQ25/8PtMGlWASfVqUqtkYgQD4WdZLABBUiEUFsnZOElBsMsMRgYMZ0BYCh1kgjgd5KcwOKkMZgaLk85mn81I/y4l8xyVmcnjZXDgDDacSmMCGJHJ5v5wJeNPl6nV1/oDHe2E0UoXiX5icy7S6Ya83OqmhkJfhUijzeRxAT6OSSRsoSCTT56lczgCAZuPZQDcVAbjUiYllcUGMSFKiNIh8DKblcYFLjPYl9m8y1zoKgBxSSEb41O4MI0HZgBACpPFABGhTKrM0kg1Sr5EmgryQJmMwgUvUtiXGMC/Xkj5JpOuLLOfR7H/donyE4L/wzdnfqSwf0il/OnC1W9SaH/8KeMPl2h/uEz7kYmezeClgiJIYQSV5jRMcY6Nf8/BfwCIS6DwKkikQMRlHp4JS9giDVdlpilMXEMx11yGWJzfg7JLIpM20KbwtajDHYS3jq60nWEpcmqvq6ra5VXt6qpWgT0EW9ySoqDGU22qbM72tygrmqX+NpGvXeZv1wfahfYqWJen0Bl0VisGsK0yIl9GFMoE+WpCiHNEKnGkqdZRW17T25BCkv/hm6tf/eFMoHeIbs4R5Of7ohGnvVBPkhq5OBQP111r9TXUx3qvdd0dbh15UD94O3LterCr39vUYSh2CbONuE4tzNYRBh2qVvOUCr5OS2ZpyWytOMeothWYikvzHPYCtz3fact3WHNKzDqrQWZSC7MloArmSmGehGAKYZqARxdw6BiVh7MZAEugN1b1D/RMTKhzTCCPpZDgMoInQVkSmCmH2WqEqcFpCjBNB7PUMEeDclV8jhrj6HG2Hmeq+UwVn6kUsFQ4WwSxeDCDj7OkOEuOMVUQUwezNQhDilLlKFUJ0uQQi0QAEuFIEIaKz1byOVKMLccBBQ7IMY4UYclBmgKkyQCKgkeXQDQ5zpELABXOU8JsJcqVIxwZyNIgHDUOZNDS/uHHv17l0giETgCpKDsN52Zi7HQ+J5NOT0N0suyAU+woUgeDtngrN99sDXvsUW9hdUW4s5GRpQH9oZEnrweXH99cedq1stmQWG9dedq/8rRtbbtjZbsjudWS3Ghf3uxIbrUsbjclthqXN+PJzZal7Y7E446l7c6l7a7kTuvyZltioyux3bW007m405ncaU9udSQ3bya3L6q18du3XLFwTp0/r8ZTEKkoqPTmhb2mkKegqiLX78qv8uT4ndbKipxKryXsNoc91mhFSU2guKrcWV1pC/sdsWhRddBbHy6p8nljNa6ayFfDN5pG7naPPOjtv9f+YObOndH+lpv1t0a6R8dvTM0Pj83enl1+MLM2NrwwvPB4Yf3ntfGNia4RencAACAASURBVOTT+eT23I1HQ0Mzd1deLNcONN6YGpxOPOwZavPUOiPNgYqo01lVWFJudvryy3yFeZ78PE+RyWlz+JzhmnCgNjT84HZLT2dlc0Osr+fW3ft1jU3x9tamnr4ch58sc/uaWqtb+tjZ+UWx1tjdkbHFtVuPFrtGJ26OzDVcG+55OLv0828rL38bWd+5tbbVn1wfffxi4uc3C+/353/bm3u3N/N+98Ev74cev5r+9X3i497Us9fl7b01A3ea7z+oGeh/9uHlw/F7tVV1/b2D9x/OPEqsrTz++enb3bWXr90NzY5Y/O7M1MLK4pNnG7/++uLlL69+OT2Zf/Mu+fFg9ePBzuHxxu7+5v7R2seDtY97G3t7iV/errx+O/fs5eja9uKrtzfmErfnEo/Wtu8l1uODYy2jj4ZXNoYXV8YeP1359c3sy1eDC8tQnr2kKt43cKft9nDXrdvygiLEWhRuanNXROrauwcfPRp8OFleF7f5I3kenzda46oKF/m8ltISS7GjyONTWqxKc55YY0LEWlim5cvVkESBa/SYVAUIxGy+kIUJuHwBSogwgRjBxZhIhhJiXCTDSCmMC3kYBAv4CCHioQQHFV0F0XQYTwOJVADPZKMMDsqGcSqIUlAckSo0FrOhyH6Ri14GAUhCXKQzM5kACMMMHsTjiyh84VUOh4NjHEJMQYjLDB4VRDNY7IvUjIscxlUO51I69SKFnsLgUACIASOXmYwrLM4FCjOdB6VAEBVHv71MYyJiUq0Sa7QMLniJyvo6nV7V3RXu65Dm2jJh5NuUFBqK4AoFJJYKdDqxPosKw0KFEhBJMK2WLlR+k8YUZWXRUJCJwWkMxpUM2hUGi4PjoEh0mcVNAyBEImUg/KtM3kUG9wqHx8YxREQyEYyDC7g4nsJiMgS4QCWTGpRSo/ZvGbSvr2Z+R6F/k5b2t0zK9zTGN5n0v2Yy/kYHLuHk91TOORr0f31/LlNAfnM14xyFlw5Jvmfyc6vbs/1NhMUpzHMy9QUyR1hiD7CVeTQyOxVXX8GVVFLNFCoofHEGX04n9VylmafLh7NLMKuHKPRhJgdFkXtJZpV6GlX+NlW4g++uJQrLueZSY1WXOtShDLarQq2aUKu+qkMVaJIFGuTBuMxTp/S1yP3tEn+71N+qr2wXlUTTBRpUKDPk23AeO09O5Ij4BRJBngQxq4QGc1ZlLOqsDtV2NZv8FTqvv6y6bmDykbOru+H6dX9tbW5xsVKvlhnU4lwTbjCAchWm1eAGA2DIZqm0oEIHKjR4lj6rwFrgLbOX20u9hYWuvFxXXo6zKKsoT1eYq7aa5BadKEuKqAiWRMCS8DkEDyFhDsplYRwunwviAEqAAhIkhaBEiChEqJwA5ThHhrIQNl1lyQn03+ycGJcbtAiHrhEgOgGow7lqjKXDuXqMbSB5Oj5Xj3B0GEfF58gwthjjKPlsBUyRIUwhRBUL6AI+89uLZ86kXxQLIbmAK8dYCoStRTgalCHHWUo+WwUzNAhHjfNUKEfJ52oxjgZlK/mAjM9R4YBOCKr4HDWfrcY4SpQjAVkkQBPyqGKERfCYYh6dYGYKWTSSniGkpwsBSmrGxf/04zeX6GkQMwVlXuUx00F2GsRJRbhpXE5mVqGpoMqn9JbZmpuc3b38soKCar+rodLZFK7sbqCqVeJI852dXzqSGx2JrbbEWnNivSXxuHn5cfPK46blrZbl7dbkVuvyVktyuy35uCWx1biy3ZDYakk8aV/aaV/a7krsdCa225KbnYnNzsRWe3Kra2mnM7HVkdjsSW5cX9z4QZPbODxSVl1hqw/Yop6yWNheW1kSC5fWR/yNdaV1wbKmypJYpSNe46ivcjdWOhtCZQ0RV7ympDbsqq+211Y5G6oLo0FvQ6Qo6nfEosWR4FcadzbVRA7c6XyyMloUyO/sa3idmB651XFvtHdu5vbGozuba1OT83f7J28+WplcWBkfmBm4M3fnUXKkf7S7uy++9Xwz2FEdG2ieW3nUe7e7vM7lq3c7K4vKA7bKGndJuc3msToDpTnOHEuRUZmjVRfkSo2aYqe9sb2t997dyfnp+ZX5ofH77oDPVhHAjTbcWuhq6yhpu5ZuLJSHY9aGpp6+EdQVzK9rDYTazTa/tjTgrW3vvDbcPzp7c361b27+3tbO4pv3K7uHS+8PEu/2E7v7s6/fNU4tjb36bfX9/uTTlxXd12qH7rQ9GG2/O5x4tjUw2OfMz/cXlJblFBbl2AvyXbmFFUWOkNHmcniqZuYX59cTmy/X//5vh4mdtccfdh9/2H26e7j064eBtbUHaxuJV2/W3+4+/nC48Oz1rZml3pGpwbGp2zNzvQ+nW4cneh7Odj6YbL37cGBysXpgpHN8fnJlY+Hp05cf91Zev114/gtR6oELHIN3R7uGbtU2NUtz8rlZOfZAdVVd0/D0XOutW+03Bypb2tUFTnOp1+Yuz/eW2zyeUn9QojeZ7E5zmQtVaCGRChErMakSFSt5pByUqGCRAhaIYFwIIBiAYAhBIgISxkUYqUBEUpgQgQISJiR8oQTECQQX8WACQMQpLJgC4SlsKBVA2RAfxQgGD8vkolQI5fBxHsrn8iCxSMRic5gckMLiyEVSiVCQzqCLSTmHEJ2j0SgcdiYLSGcCKWwgk8XigQADYKTymBk4SsoUuFhislnVWj2VC6Vh2AUueoknKPJXpPIRpc3ubWz981XmVRijoHyZznCZyfyBzol0tkb7WvjZxvOZmZdp1BQu669Xr4gsuYrcHEAsuQwC4iwDU0AiGk0GLv46jSa25PCkJF8pSedwrlBYVxmsc3T6RRZwgQFSMZJDkBycyAQRjkh+nsHJ5MFsDIdEEg5O8KUyGg86y2AjWi0kk2J63VmIf4YB/kDnngV43zK5Z2HBBZygKBV/4fD+B4V2lg1cYML/dPZSioD8v89dPkMDz2SCl3hEafttttGrdtUQhf6LcpPaUyMpqQINpbC6iCs10qW6VIEyFSIpmPQqJGHKzBxdPmIsJqwuLN8nKQmTtgrIXCKwVZClNYpAhzbSzXdWi92VSn+trrJVE2xRB1qU/jaJu1XmaZN6GmXlcUlFnHQ3yCtalIE2aUWzrKJVE2wTF4dZIpNArjMUlBAoalWJbVpZvlZl1ilyjHpToc3scEgtOfrCQld9Q1FDnclfLsnLF1rzJUYLX6MVGQ0qq05fYMouLjSVFFgdRfkuu6nYmusqKCwvLnAW55YUm0vydTlajUkl1isEGhEo5zPEEF0AMmEugII8AYIKYaEYJnCuAAUJFJELEA0GqmFIg/DUKKDBAYWAJUOoWoyrRmEtDOggrh7hZvEBEYeRnV9YeWOwffSB0qAjYI5SgChwUEkAcpwrRwEdypNCbCkEyCGWCmXJYYYEYcj4HBWfq0E4WgxQIlyVAJBIwD9fOXORkaomQC3G1RFcDZ+pw0EdwdMIeWoCkCNsJcJRomwNn6vis7UoXQdzlDBDAjNEKFeKg0IeFQUyMB6Fz6UJuDQBK0MBssQgG+fSRVyGjMtRoLAC4SghtoIAr2Re/l9/+JqC82RyvlqFaTQiuVassCjVegIG08wltuKqgNZTUtDc5GzvJgpyS2sqXQ3VBQ1Bf1d9ulKhq+8c2H4dT643JtbakhsdSxvtixsty9vtySdN/77ETjy53Zh43Jx80pzcalnZaUputyV2Wpd2WhOP25cfdy5ttiY22hIb7YmNjuRW59JW++JG+9J6V3Lj2qPkt3Jz68hEeUPY01jtaax2N9YU14bdjXWldVXeeLS0PlTSECqpC5Y1hItqfWWxgKM+VNIQLo1VFdVFymK19vpIcUOkqC4UiEfLavye+rC90v9VcaXzn0VAYWP52PTAV8gFaq7w8eoMbpGQVvHPK1M9vXXyCtPASP+vr7fa7nasLY2uLY1132kbmbxx735HS3flxOSdvput9Z2hgdtd8a4aX70z1Oh2hQtL/LnlUaersqwsZLd6c3NdxkitN9ZUbfc6zc4CWCEoDwXHZh7dnxy7N35vanZicf5RrKMdtVqFtnyVt/ysSkc35Jod5YWhiL4g6Gzqm9l+Nr66+WBh5dr9iUhtRyjSogvG/W0DE48SD1Y2prdeTm68HFt7/mD92fT68/mVZz2Ti2PPXy2//dg/txC5daNp5F7Hw5G2sfvDicXeW/3t0cB0S/xBrPZ6JNRe7g3kF1izcgiRHhcbJh7Nz24kFx4nf/9/ju9MjvTdH1tY3Xz885u5tY2mwRvJra2R2dmB2dmbUzPhtp6SqlpfrLmlp7f33vDA+FTf/fG7i8t9E9M3pqbGVtZa708VtfRUDY0OLz3ZerO79PzFws+vpD5/Vl3D6ORMpCkebWnR5xdojPnWfEdlQ7z9+q26to6W/puheGuxP1oRrXeFqgq8FbkutzbPpssrkBmtepudUOpJlcGQV0AoVBAhgUQyQCjlYCSICSGUQHASEZA8AQniQggjQIxEhWKQT4BCEVcoZRNyKiaE+BIIJtkAn8VF6VyYA/NpXBDhYwRJpPPAywB4mc25zKSnMug8AMqWkloxdjEzIxOCpaRELBJeYmSyEJQG8s/SaAyQBSEgJsAJlYJQya9waBSYm51joiIAVybhEBKb0+4L+cU5Fo5CcRlE/yUjU5Bj/A7GpIXlwwtzxuIyqd78h+8v/yUl/QqVRWXj0baWupt9ZxHyu0wqBQJSUZ4wP5csKJTl2aiw4P9j4j6f40wMBL2zzqcNWp20I2k1UUMOA5iQQwd07rffnDrnnHPOGR3Q3chogGAEc05DkBySwwAwIZDDGUkj7Wq1u/b5XHbZPtsfHT76w12VXfX8D79vz5AIQJRKgJaTZhMLl+0e5YIaPSCT8VBkWCQeYPHYArCXC/TzRGwQGQMggKJRuQKmKYXViJlMvSJwnKRkVpNEKuWj+PA4hwGIMZNeolKNYHgvjA6R0n4EP8DhHhAIBwjpsFTJUusAq23vOO/AuOCoAPnloYFhmPxigPFp39iQiJQozaQrhbiy2nQddCa/EhOY0Y26opAjKrFGUFsQNjrYUu1hEQzpnSxYJVa5YEeC9uZkwQLmL5HByiBpOSiUik1BMjKBpzqKwjwea+CREhQoGhvL2kpXVVrSVo4pc4vK7Lw6P6fJz6pz83RqVlnsastdbbmrLnb11QUiXGDLrZDeInd6YJVMZdEq9WpaqyFMesKgF6iVqNUsdZjlTpPcaVI4bXqPx+4PuPx+R9jrTgY9iaA75LIGHDqfVe3S0iYaU5OQggJJWIRJ+LAYRCGUQhEMIAlIJsVlMlwqhWlMpCREelJiIiVGXKLDAT0B6FC+FuGbMIkZB6wk4KRRJw7bcMiCAWacb5EKtQSkRCADJLbAYh0qMuJCFQxoHP7A9PzkhXNSrYaGRToM1ZOIGge1FCxDACMB6yhQQ4EGTGxGxUZYYEAERkJoIgAzDpoxwEpITCQkpcCPe786wO5XSREjBesoQI1ydLhYS0o0hFiN8pWwUAkL5CBPDvFIiEGLh+UCllwwSohHQIAlErMB4SiO8KQYoCUhPS5SIAIDgWhRWI2AKlhkxBENgSoIUE+AFhXJknB39XxGBe2+XMSTdnlSXnc65CsmLCELl9/njEUCjbImF3HMzbhn5hC33Vsvhhu1YK2Qm2v10lLv8uqldz8uvdpZWn+7sr59Yn1neX1n8cXW4sb24qt3ixs7y+s7S+s7x17sHHu+s7S+vbixvbSxtbK+tbSxs/xi69jGzrGNneWNzf/S8Y3N4y/eLj9/u/z87YlXO8trTw8ZPafuPix36oX5dnKumV1oJzr1Uncu2qknZ5uJmXp2YSrWrKamG+FmOT1Vi09Wo51qoJnzNkuRZjnUKIVaFWcxGahk7MVYYCJvy6d21aqlIZ1M1Qjd+Pbmr91qKGR+/HqNLnvpvPPF6/vJuYldgn5j2b/16h7PClYWsv+8syF3qrCwefPFvTPn5ptzhau3T504PblysrNyoj01nWlMJ6rtWHoikKlF09VouZ3OT0Ty9Vh9KhfMeCwhRzAfCRaiupATdTukkYC3WkxN1lvLiyfOX9KHY/Z4NlzrOAoNqd2frdUn6lOR+eV7bzZf/PCHl//05zf/+KdrL16Wp5bLrWU6mqMCaZUnrc/UU9PHSjOnKgur+eUzlaXV9smrN56uv/nTP11ffzN//ebS7dsrX3998dHDS08fn3744NSlK0tT7avzzW9OdB6uNO/PV27PlVZb5Wo6Y3H57j95uvWH756+3/iP/+u/nTy3ZPO4woFEOp4pZpOT9crDta8vXLvUWVhYOX5yca5bL010T56aOXHs7qP7333//dYPv3/zhz8+fL359P2HF9//buN3Pz7Y2pq6eF2fmTz3aOPp9rs3v/t9dGbGVMgtnTidLJVbC4uuYNDi9AT9oeOnjt9++GD1+vWTV64tnb24uLpaX1goTE3FJmqhQsHk82lsTqXZpjY7pCoDpTTQehOp1iJSBSxViFFSBBNChORCOA8ihAgtwqUSSiZCcBAhMAxHCUKCU2JCxkGlLEzGQ6QMMTwOwQIYkaAERstZIiFOkxRBSmCcC6EcGBFgGFsIDI3zKTlF02jPKHMvg82DQBiBORJRP1dwmCUeFoA8BNCaNCavWWbRuGMhQEEfYjExhZRUSlliANGoS+1qolIRai20O6AIhHaLxQKd+R8YPDoST09NTx47cfL6HZ0v1M/nDrI5e4d4leUTleXjn4xwhwUCUEaCeq0ukTJnizxaNcCW9I3xmGLxCJ8/KhSOitA9A+MiXM4UScZEQC+Hd3B0bJgj6OOB/SIhadTxcRykaTFG0jqj0uWyZVISvVakoCmTmkdAHBgc4gv7hSLKqKNNOolCNgyCwxTFVqr6hMDu0WEGho0TslGUHsLIw3zhISb/4Aj/ywHmYY7os6NDnw8wIIt7Px8WGXzGdPNzHtxL6oYJrckb5yiNQqufbXYLzB7U5GFTqgMAJNSaAFpPmAOYPQHoIiJTjI5U8XCZqQ18PgRxdAFNcQ6JNdBYg4w1ZNEJOFTRNVZUEyvy6oqquizPzqjzs6rctCo7p8p25ZkFVWFRXVlSlZdlha66sgy4k5DFofN59D6nMeaxxL3uRNCTDHrTAV8mYI+5PfGwOxa0BO1an0Ht0CmtGlonR+WUhEREuERMSCACBGAhiIhgVIChAhyT4BCkQCEVDGgwUIWBOhQ0woAZBkyQxAiLbYTYjguclNhMiw2U2EpIrBRilcJWCnTIURsJ2UjQQkqsUsyAgzpCYsRBKw2hOP/LkSNjQraKBPUkaCABCw0qUEjq8AUWlztXL0t1WiUO2uSYW0PaZJCeAHQUaqARLQmoKcBASkwEoEcEJkxkxIQGXKhFBAZMrEd5ekSIC/mfHtp7gDOM4CI5KlThYg0u0GACBSJQIkIlzNPhAj0p1uJiHQEoCbFaiWi0uMFEmywys0uvcRjMPps35JZLET0NahG+EuKbcNhA4UoaUWAiBS6iMRGGiGFUZHFoj4DsXUc+leeCllzUkguYM35rJugqRKV+A5sUWONhRzGpSoZsU9Pu1ozG5w01CtHORLJVbZ5Y2S+T+1evXHn3+8WXO4sb2wvrW4sb77ob77obO4uv382/3Oq+3Fp+tb28sXPi5c7p198de/vh2NZ359/+cG3nT1ff//Hyu+/PvNxefLm19Grr/2/Gysbm8vPNM68+zNx42GcNnL73ONYoR2cb3nYxMVf31YuRZtVTyUVbVV81F54s+0rp6EQ+XE7H64XQRCFULzjKcVejEG0WY61ytFUNNyux1kRwspScbvoalV2pSnJUTSqL7rVn9xg+ozihf7b9jbmdIMuBG5t3y6cXfmuUOyaDv/vhaXU2P3V5+rsPL3sN0N/ArKv3z9VXOohfdf7GmU63jntUU8u1pe5EuR2bnM1WJhPVdrI6mWjPForNWKWdbrRy/pjDnfRky4nJ2Zq/lASNepFWR9k9tlCs0OgcO3k+XWxIXRFXvdU5uQo7PWK3RxtJpErVY92TJ6/fvfn8+dfPXtz4+snUyQt0PBWpt7++8sDkr+hTk7Nnr56+8821J+t3nr88//jZyoNv3/z+++//+c9T126uPnu6fOvmmbW1y0+eXHz6dPXhk4tr31y9du3CfOf6bOXRcvPxwsTthfy1qeypatbtNN+5d3fj3ZtvN5/+L//zv924dapcip+emj/dqB8vpTqJSD2VSHpcTrMx4vPONGs3Lp9fvbA6c3zh+bNHty+df7x29871a7evXb95/faNO3dPn7uwtnZ/Z3Pz1KmL/kTxxNnr179+EiyW5Q5HPFPyROI6p4M2GkxOVzaTXTi2cObSxeMXLh4/d7F77HixWkoVi+nKRDSb68zOpLIZl9ens1oJlYZW6SmlHpLKEakcpmQQQYskMATjQgTnoSQXorkSmgNRXIwQYySKUSiCwziJUDIxTAhhchyixwFimC8cFAnGAVCMEEKYYIshnFLISYVOoQMxio+gAEoKIHpIIDnEZO4bHBsVo2MiST+fN8wbHxeKBrl8JogilIoFiGQaLaJVi/Qqjdelt1nsbpeAJAFaNiYBSL3cGvAKFEZYY4tV6p58ZQ9bmGjOHeBJRmQyT74qt/uFapPW66G1yqNs5n84PFroHisvTP/NVwfFlNwaCmmjMcjihHSmQZ7oVwf6hzngEGtcCCMSiuxn8g8NsYe5QqZQwpbADDFwmDnGgcTDgGT/+Dhm1ON6LapSwFIpJFPDKrNYqWOjmJgiRQSKa6VKq2FQBPQCmMpm03kcsFzOQdFevngQwA5xxD1jzMFxTu8Yu2eYs3eEc5DBPTLGOTDI/Kx39POjI//Q07+bJRA7fb9iihzVWVu+0y/VsY2OQULDBugRVDksM4xr7VyNQ6BxMWnDHp54lJTCOrNQbeWqnZAxhnsK8mgN8RdkyYapOGsozBmrS4ZqV1dapGN1abQIBkva+gn1xIqyuqKaWFEWFtSFOUVuWp5bkGcXZak5dbGrLC5I84uy4rK2vEKGiq5SwZ1JywNu0mVROI1Ki5o2aimVHJTjYgIRYBIuKgEwEIZFBARIcVBGQTIcUcGYFkV1BGQkIR0C6BCRCRNbCdBGImYMdNOwX444ZYiZgu045MIhBwZaCchGwTYScBCAnUaMFGikYT0h0aGAHgOMhMSAS0w0YqYRMwnbadRMQUYashKwg0bkNLqPMSyGRTYKsVCwmcasFKxEYW0onjl1unVhVWnQqgmJQwY5pBILJVZiAhUp1ihAPSnREZCOhtUkoEaFZhywYRI9KpSCbAUiIEGeGhWQIPeTowf2jI/KNbiSFGlIiRrj63CRFhcbCJEJ5xtxjkUKGElQDgnsLosvG3MWvJ5COFyIBYsJTz7mKyaixRRMCDBsHMN4iISlggUKTIwTQlQyDgJMDOVhlATUkPqA7RN2/66+L7TFqK0Ud1QS9lLYVYm4y1FjxqtN+FyllKectBYzkcUTsZllSzQS75TSC5PJuWbr1LF9Cip0+faVze/nNjbnX24tbGwvbux0N94tvHy38HJ7eX3zyrs/Xv/uXy5v/fnyy+8vfbt1/P76/I1v2mfXkseuu+fOOZcuLn379sSrzaWX29317eWN7eWN7ZWN7eMb20vP3q6+el+7fHvQ6j19976/kglPVQOT+cRU1d8sJafqiclKdqaeaJVSsxPJTqUwPZHulDJztfh0PTc7mWqVU7Pt1OxkaqYZ60zE2xOpTjXZqmQ79UC9vKtYL3D0NJ4yn7xziorbiaz59ssbgYWSvui7v35t4sJ0v0fmbIW//3GjNpUtnqzufFinArovcd7lh2cXrxxDEqbJC0uFlQ4Q0M6cap06MxMquHLNaLYea83my414cybfbOfz1XipGvOELfaAVWNXm4LWcDmt9tgUDrva63HEYomJWr7VzlTroN0XmJ07feeWLp2RmD2OTPXquav5eic9Pb927057ZTlcnah1ZiLJtC+VL0zOWZNldyxfnqjXZubmzly6dPfx5Qffrj5dX//wbuP7ndUnjy8+f76y9vX5x48uPX12/N7DyXMXVx88uLy2dv3qpcvd9u3F+sPuxDcLpYdzlevtaiUWvHTh7KPX3z57+c3/9j/9y70HF2cn8+eajatTjScrU0+Xp+/OTd5oVY8Xco1wcKk98eLpg7tf3zx58dSDtevz5dRKOb2SS64U0nPZ5Gw2PRVNtHLFVCrptbusGotcYaG0NtJowdUGrdFRqTesbofV50UM6kKt1G41CulMIhqJh0MhpyvqcGZj8YDXF/R45zrtTCJqM5mlSg2q0MBSDUyrQEoKkjSI0yBOgzCBwCSIkDwY40pwPkhyQIItgYQIChGUBKd4ECLBKQlMgKSMC9McCSUQo6MCoG9cIEakIK7ginCUUAMIBeI0H0KFCC5ACBaAcWFihMM/NMId5ArHxaJRnmCQzTk8yjoyzoEVSqXZwgC4EEkjlEogVyJalVhGSvQypcvCECH7GRx7NGwLxQ5w4MbK6XO378Ym2ge4cPvUKcruGpRggwIU1dvlLo9YIe3nc3cPj/28l1nsLk10p3d9vgfU2hCjdRCnhXrzKIxxCXIfk/vFwQE+iOmcLpneABDUoZGxg0MjA6xxhlA8xBccZbEQtZxL4j0MFqzSQGoVoVejcqna7JTaQixKycNJISkTEKRETpNaNRvGRwTImBjuF0F9bPEQR9DH4PYMMPaMMA4wxnsGxw4eHT44yNzbx9rXz+gZZh4YZu3tZ+4fZO4eGO2HCZ7J8RkX1yTqslCBb7SB7sA+HqbxxM3ZhjxSlIfyynAJdiRGZWZboRafXYCdHq7WCjkihDerSTXV8aY625Yl66NyO9cc1eRmdOWuqX5MlpokwyXQXzHUTunKS/rqcU31uKKwoMzOyTIzdH5OUVhQZObUxa682JUVuqriormyiHiyfZhiXKkfxPA+vex6TwAAIABJREFU3jiEQWKJCEUhKQFTKCQnUC0GGXHUhGN6FNSjEhMuNpNCBwa5cNiKiSyk2CFFrQTkkKE2KWKXwnYKtBOQGhMBEFuKC40EpIcFFkxswyVWHDTgEi0m1mFiEwlZKNBKAiZcaCUlVlJil0I2qcQuR5wK3EEjLilkJyUmArTTqEtOKBDos8M9XB7LQeMmCjNKSQOBUAis9Uejc4vZbheVkQpYYCFAEybREaCWFKtJnpIW6nDATIBmCjThEjMCWlHQAovVsMBokHm9Zq/HGo06DCb6J/t+3a9AE+WURiZRE0INztOiAiMBGEmBgRTqcaEc5pIoDxCM6b1mez7irkQ9xag7H3YVw65C2JkPutJB2iiVG0itRam1yJWkSAbzaJRHgBy71+QMW1wJmznhcqQCe7hDP+n/wj2RdZZi7krMVQ45KyFnNeIsBK3ZUKSRd+Vimkwydvx0cHZJmogFOtX4XCs+U68fWzxAEbnb9y+8etfd2Fx+ubW8sbW8vrW08W5+4133zfalVzuqVKNf4ThEWfaRxn1i6SEOfpCFHhon+kB1L6r4FQNv3Xt7/s37pY2d7sZOd327+2Jr5cX2youtpRdvz719nzhzsdcbunT/m0KjXF2cys93qkuziel6Zr6emSpXFyaznXJythZvTxRmW/FWNT0/GelUc9O1fKuan+1EO/XUdCPZrmQ6tex0Ld4u5Tr1cLOyqzNTH9MisqTp2eZdVcJFxGx3n11NLVXdE8E7N08tXDsmiVtlk6GtP75aXKlnThaevH2s91q/pLnJY7nFS/NU0lQ/Pbd86ZQ+aFk43T51bjaYdTSm0slapDiZSFVD9ZlcYSLpiDuDGZcn7DB5ra6Y1xhymtMReywk8zj9tYIlF+8cO5GoNme6JwCjIzm5uHZ3Ld6ss/VGUzz9+sX6xbWvLz9+/G9//t2Pf/hw9d6dV+/f/Pd//n0gEXMWC82F7spi9z/90x9vXjxriURNsWyi2r70dP3F+3dvP7xbunH15Ndfn157cP7Bw1svXlx8/GLp1t1zj7858+jxqftr165fvrE8fW+x/qhbezhXvTNXPdvML7dqN25fWV//5i9/+e7qjdMz1fSl9sSZRv7qdPXJ4uQ3C9W1+fLt2dq5Zv7MYmPr9ZPn608u3r30/NnX3XL0fDVxvZa+VIidyUZO5RKz2VjYY/U7rfmAP+/2eK12pUYr1egUGpPZZPeHQ/agO1PKq6y6k8cWJvKpRjw4kw5Oxr1JhynpsMbcNqdFF3DaMiF/JuQPWWxauQanVTitRmklQstBnIYwKYTJMEIGI6QQxLgwKkRxIYxzQEyEEQIU4WEoE0VHJSADkAhxUqY3sgFiQIAy+dAYHxgQgywJKsEVACJl8qExMcIGMRFCixCKDxNsAGYIxGNcwcAY8+gIs4/JZXKEOEYo1LoxAdTL4PZzuIOAiAOCGE6gcqUj5OsT8nbzWPZo0BkOfNHLGIEIT7YI6R0Ll64uXLtszlV+eojnb8x6s2UxpmRDql4R5Uyn+DLyAIPRMzL2m35W4djp8tzCzw73w3I9KFX2CyWjIDIoEnNkUrFUtqd3eP8Yh7BYpHY7otP/tm+gZ4Q1yOENjLOHhIIBHm9QIBgQCA4OjTL4YiGlYCMYF8HYCHkUpAchlCMR9jI5R5jjB0cZBwYZe/sYAyOsYS57mMsfHecy+GIBCIlE4kHO+D4GY+/wWE//2O4jQ1/2jewfYR4YZh4a4R4eHe/jcI+yOZ8PMceUpgHKxDX6VOmqJpoelOl6SXVkok47w+Ma97jGq4hN4O4UX+fpwUmm3T6sswiNHtidRAM5KlzWZacNlUUyOjGicPFsCUNlQVlc1NYW6WxTnqhS0aq2saIuLevKJzWVFVVhTpWblmem5bkZdWFOkZlWFOblxSVlvqvJzulLs3v49N/uGUSMFlSjYYwNGxHYCKMmFDGiAiMsMuBiEw7aMNhFonYpZiYhCyGyknwHIrTDIgsmNhKAngT0qMiAiAwooEeFFgo0S1EpiX41MgBLhA45aSVBOw26pJATF7mlkFMGW0nATiJ2ArRTEocatUhhK4naZYRFjlgViFmK6EnQLIcsctgghQwKxCwnCBD4TV/PGJehxiAVAmhwiYZCQBSS+0LJxWOlEycRJaVBQRuBWClQT0NmKWAkhXpKYqAgMyExkWILBjpQxIaDRlQoR/n+uD81kY6X4unJtNlr2vXlf2DalIFKFoLHKXScxLg0KtSRoJoSyUmJHAc0WlpmpDUmqdGn95RCvlrCX00GJ1KBiVSwlg5Uk/5izJUNOvMBdzkcqcSUMkABcVUgR04IXCm/JePxlALBUjRSSX/GOPrXI1/6W5VIoxCopfz1dKCWidbSiWo6Us/EajlvLqXLZf3zXUe9TYQDnlrON1kKNHPJ2c4XBFF68Oj02/8KxuL624X1reWX7xbXd5Zfb51+8uq3gMxRmautXKldvte5+Wjp3saZR28vr7+/t/PHB1s/sOyJiftvT73eWdrYXtrYWd7Y7q5vLT/fPPZsa3l989Lmh9CJ80ejyTP37ydalcridG6uU16YTk/X893J9HS1PD+Z6lSz3VZ0qpJZ7MSmJvLzk4nJcn62lmhX0zPtcKOS6kyEGrnQZDFUy3trmVA15ynldt05Pcu1o5CLePTtlf0q7m4DdOHW6ekTdXvR2j1Zu/f0piJqMzdCmx9ezC1UF89Ovt/61plwf0lxTDVf5/SMKmGJdHLHLh63Jl3pyVRjruRP2ydq0Xw9Eiq6k7VgthzwJl2amN0Qs5oDDmvIG8yn9dGgJZ/K1Mp02GPLJ725ZChXJN2+ieUTtlRe6A/Wji/fu3fXFEmO60zxej29MFdamHvz/vXDR2utxZmnzx//8P1msJm+fffK6SsnW+cX/+//8z//5//jv3373et7T+4fv3LpzIOHj3c2X7/fLM1NN+e7rdnuytlzC6dP1ZaPTa+unrh968Ste6ev37l85drahdWHxxe+WWo9Xmp8062tLUycqMRnyvlHX9/8T//2+2tXT9ZyoUvTtQvt8vlm/uvp8tpCcW2hcHemfLGRa5djbzafvdxcv3DnwqtXD2YLwW7Gt1qMnsmGzuZj3VSwGnQm3eZ80DWXCB6Leqtee9Rushm0crXS5fSoNVq1XuN0Ogw69XQuk3Kb6gH7YtzfCtgLfkvGZwvZ9E6j2ms3+Rwmr8sScjltBqNcoSIJGYKSCC5FKIUYlQlQSoDgXBDiQDAfwwGCFMA4R4LzYJSP42wYHgMkLAgeE4vZIMiWSFhidEiMjokgAMVZYmBMCAhhSgAgDCEwCsBMEBuX4EwAY0qQcQAEMAIhSVJBscXAniNjApjyBtxGo46UaxCSUho0+1mcER5LCAkBAtI6rYBK9pvBIQGpbM1PCuWqnx8c/IrFF+ms5x7eP3Xriq/S/Hkf4MhO2BIZ0ubaxwFkwVjz+EmBUv1Jf+8Qj/N5/1hioVtdWPzpvkMMoQSXyyUquUStHIPAYRTSOF1H2YK/+nL/oFjMVciUocjuofFPjgwPCcVH2WP9HNbA+DgLAFliaJApUKi0YoTqGWQeHB05KuYNYzgPoUQQ0s9i8hCQB4EcCOnjiACCoNWE0W7QOcxyk56W01qtklbQQzzOnsGB/QOjBwYYowIhUwLuG2X+tp/RJxQf4ox/NTDyD71jhC8xrDAxTS5Nrj6utQ6gtC0zARs9XK0bssU4Wq/YEkJdCY7O8wmTx1QZxRY/7k2xtB5DcVqRbFCxpiI7TcYbcKAMR+vmyRVVZVFdXeTakrpYxVHqqErzsvKysnpcW17W5Od05WlVflKbm1Yk6kSkrCnOK/LzqtyCOjunKcwKLGGBykmbHXKTScwXGDBUigI0BppwoREVGDGREQEMkMiIADpYaMQAMya242InJrLCIjMCmHCJjQIthMRKQg4accgRpwp3KHANTX05OASCoE8jdckxhwx2yCCHFLBLAacMsdGImcatBGwmJFoaVBOABhJrYYmWAq1yzCbDLDLUKEXMMtBIi01SyCGjpDD880N7hUo8EHP7gpZIxJZOBTyRgD6ezi2fqJ04QWvlegJ1SSmnEjIqIAMFm2nQJEWMNGqiMAMF6wiJEuSrYJ4KF8hlgDPhCVaS0Uoy3shSLuOuL37KtisC1azBrbP5dZ6Yw+U1KEmBmuSTMMfrMwaLEWc26MuH/OVwZDIVqCf8tbSvlg/Ws/5ayldLBeqpUDUVrWfi7WwwG8BRjgzi0CCbJPnuVMBTjIeb+XCjYkvFf9F36G9GDirSIXnMQwadYruRZ9RwzLIRGXhUKrIWE/ZsXJvNhOaWnbWOMhlJTJdTC834bCM/P/MFRk4/2jj3cmfpxdu5F2/m1jcXXu50X24vv9hcfb3TufP0t+7A+e//5dbOj+e3vz+7+W71zbtTr3aOv95e3Xx/8smrz13h8ot3qxvbyxvvuy/eddffddd3Fv8LGM82r7393rl4nJUtnL5719sqZ+ZbyalKYb4Znyylp2rhRineqgbrxXCr6CjHvZ2ioxKP1bORcjLezNuLSXejai1k/Y2yvZT01XLBaibWKMSb5VCttOv2uc7lS0urq/MfPqw3zs6k5ivffHv97v3LhZnU4qWpF9uPzTGb1K94sH4nP5vJdkIbT69Vj1XH3fK5K4v3H99Q+WSVYxPtMzNE0hKsRpvTpUjeU6yFy/VgOOvwJGzBtDuY8ThTHnfaa456KY9DFfQr/F5LNlaZbYQbVa3f64gGihMTjlSO57SnOtNSV2D+7OqlezfBgMdcqRw7d9lSKNjLRbZVF61V3dl0vDVxYXU1MpF6+eqbp9/eR6Lu9ffbO/+4PXt55dz9G9efrB2/e/fKxtP3//LHNz+8f7W5vf7m9R/++Lu1bx90Vlfe/+nDm53Xmbmp0vTMVKXZbbaW6tXVevFcq3R9tnZrrnZzbuJ0NX92furDq+cXzhzLJ/2nm6VLrcqVdvHmZObObO7BQvHRVOFeqzBbiF6/urrx6vG1tUtPnt5pZUONiLMddk6HnVNh12TIWQs6JyPeuURgIeJZTgaqHnPSqs/4XEq1nFYoLTpjyuZ0qJVmrXIi4MvbDRmHMeeyFH32vM9WCnsybmvEavRaDXqDRm7QKfUGmVoLklIIpVCERHEaICgOSjARclSCsGF0XAIJIARGSRAlhRgpRDARjAohjANATIGIA0g4EjFHKORLYIYEHBMDPBBmcPijAhGEURghBQiShyACGEUomYigxxFCQlB6q0XvsDh9Lr3FNMQTfdI7LJEptDar1mzhIqjOF+wb5x9ks0cAHg/kclAQUcmZALCPwYkXC550bD+DtXuA+cujrCFKnZ2as0eSu8fErW7Xn80FK7XfDIzoQtFQudLDF38xMHCEMfb3+w8FZ6ZK3cW/3rO/j8tjgyBHRjAJ/Mg476vhkV4O7zCL9/d7DnFgnAlBDAT/rI/56eGRXvb4IJcxwGEfHh05OsboZ3KODLEBBOOB8DCXK4BBzGDATTYBoQJoBRMUjYm5TAFHgEJ9PD5TDLNAsJ/DZyEwptdqjAa1WS/TawQwvH9kqGdwiMHmixBsT//gFwNje4ZZB1js/WNje/qG93IkymQR9EQPwzTsCH/OIQ6ANEetVzrDCleC8GSoQF4eznO09lG5vocnHlNomCaHOlnhGoOQt4iFJsj4pKYwR8YaULAsClX1ta5moquvLn/GJj7aO8TV+W2dM+rqorq4YCgtS7zFr0DNIVx7BCT3CbCjuF6Tm5JmpujMNJ2aIpItRa6jS7ZAlQNRaEVCvpzGBwTcIeG4gZYYCLEJl9hR0IaCNhK20bCNgu04aMcRB4XZCMRKwFYScpCgXYYaacRCQ3pKYpLBTjmqIYlPBwZ4kNgiQy1S2C5FLRTskONWCjRToIHGtDSqkUFGFWJT404j5bCqPG6D06ywSRG3HPMoCAeNu+WEU45aaditoCkQ+un+PfKwJ9UuRGrxaD2dbZbC5YIhUywsn8jPzcNSQoWjJgrVkYCGRnQEoidhPQXpCImRRCwUoiXEFgPtD1ldYYctZPWX4/FmId7IZedqpMe+61d/RQZMxbnJQCkaLIWTzawnbKHBYSPOlQKj/ojNV0+Hm8XMTDU1U0538ulOMdmpJVv19GQpPpGK1DPeSspaSmmzEU8tJdBhn/d+ioMcuZjDlTARhx72mI8Swo8Zg78WcP9qdOAX7OGPGIM/H+r7aV/vb3mCXwwN/je9PT85vO+vRw6FOk1/rWQslRIrZ+yTM+p8Lr3QyC214rPN3Nz0Hpxe+nbz1Mvt7vO3C+tb3VfvFl6+W3r5vru+efbtTvvGt5+7Aivb/3hifXNpfWt5Y3t5/d2J9Xcn1nfOvX03e//5r32Z5svfr65vHVvf6b7Y7q5vz/3Xi9TbpWevr29+0E9OQfni6asXncV0oDMRrmdinWKwUUy2m/5aId6qxhqleLsabpbj07XIZCE9VUk0i/m5WrxVySxMB9sTiblmtD2Rn+1kW5Viq5KcmohN1Xe5cxYyojbHzJqMOVdPTEwki/XQ8ePTVy8dv7p29ubd85evnzp5dnZz496LJ1cun2+/eHarc3wKC+tWbi19s3bOF1JWarFT55YQv8aactWbOW/SHp8IlmvheNadLEbC+XAyH07kgtGM319I+YoldyZnDoeDhdTimZX2/LzO7SSdRnPCZ4iFYZMVs9shl23m1PHLt2/7KhVnLjOzvOxIJxZOHXeko6XmRHf1xMLJ7vTcDGnXT802Hz5YM5bygfbk9OqJPqvs1I2r529cXrh65fLjR9/95Y8bf/rw8O3G6Vs3Xm1tfvjxw+L1c3/5H//yf/0///ubdy/X32w8evb48YO1e5cvnT+5fHxxaqlTmy2nL0/X1uYnz0wWVqcbx9u1Ssw3W0xdbJSutfLXW9nr7ey96cKj2dy9ycSlWmIhH7t+8cQ3j289enAtF/G0Yr5jCf9K3L2U9NZD9mrAkbHpqx7LbCJY8jlyDmPV62j4fS6dBsEIvUJd9XpTVqNZr4rbLHWXvR7yhq36mNVQcFoKblszFs55XT6jxqDR4nI1LFNDUqUIl0owGYSSKElJCEKE4WKc5kAEQwQzhZJxISCBUAgjhCgmgVEJiAASjAugDAHABiTjIMARCXliMQ+ScEGQJRazxOJRoQBEcRDGRQhKKuRyhZyiSVgmZcMIRNFKo05pNupsDrPDKqbwT3pHBKQalioVRvMYKmMrDCqzG9U79oyNHh4fHgGEAzyWgER/Ozwi01qb7Yl8MQcQsr/bN7Tr88OfjvAGRNCAANQHIqDZJTbYfjUwBuqtsFL35cBIH5t9aGj4o72H01Od1vHlj/YfOjrOGeTz+gS8A2Osw2PcI6OsfcPDR1nsL3v6Dg4wAJw6NDz2cc/Anl7GwZGxI6NDvWPMfhazd2RYKIEYbOH+3pFD4+xxAmYIRRwRwgPpASGOW5ygWsWCIEQm1dqs/RzuOIDsHmJxCYXMaBCT5BCb80V/H58k/PH4iJiH0DSXLyaU2l/vPbSXMb57aPSLI/1DAsEXRwc/Z4kEjiBoD33BEGDu2Jc84gu2cBTFQK0TNMeEhhDqSugydWW8xFcYxkmZMZpQhZK6bE1kj6HBijTe0hZmjOV5aapNxBuSYM1QXdJVFrTlRVmiKYvWtNkpIjQhT7ZU2Vl5Zprnyv6CgewVU0MExZJrx1V2OlYlknU0WccTTSzewDOTdKwBGcKIzCDm8xQUeZDFHeKyHXLETImsUtCBgRZEYqVgIwmZCchJoG6SMGGImUaNNKyjQQMNWhSYnoZNUkRHQSoa1ChxgsB+ceiomMIdeoWJhGwU7JBibgp3UpBTjlhkuBFDIxFHshLKliLZUjhRiRTauUjKS+FiNQ0aZZBTQdrlhF6KqilYr8B5oPjf7d+njAeLk6VULRur56K1nKmQkYRiwfZ8bnZGppErUdAgRQxSVEOhOhpSExIDJTFRgJWG7DSsxkWhhDtZT0dr2Wg9k5muZNrFXCPdmKvRLvOuj/9GE7V3VuZKc/XMVDHRLhq8ehJkmHGhAma6AkZXNWlIB2m/hfBZUbsWMivZCqqPgg/DnL3i0a9EjI+Zgz/r2/sZdzA6NcFXwh8d/ZhABRTAkRBiUzJkTAYP8sd+1vPVp2zOR0MjnwwMfXa0/5eH+n/a08vA6L3jvL8bGP7Z0SO/4o6FptrOUs5YLqfPXLDUO6psOjnTyC+300vNWGtyP609tv7+2KvNxRdb3Y2t7sZW9+VOd/3d0vOtM5vbtXO39zvjp3f+fHJje+nlu+WN98sb7xc3trqvNlc33zXvPv7YmZp988fTG1vH1re6LzYXn79ZePHm/wPj3e/oQgNL58/duJiZmigszRRm6sWldnaxk1+Yis/UCgutzFQlPVOPtaqF+U6yXcnONpLtSnmhkW1XSjPNaLOYmq2Hm9X0dDtdLxVb1WirHJmq7yrV0r68P1QOBEueaD5g8Bm0TlkoaUPMmMiBWFLGcMkfyXqiOVe+Eys2g+1uudapNmZL3XNzq7dOPbx55thyO9HMOsuRbCdfaef1EaMjYUuUAs6YJVmOhHJhTdCqjVi9KY8p5HIl4vpQUBP2WzMReznrqxQUTuuIHHOkI1KnWWjScdVK2GoMZnPuybq/NEF4PI5syl5Ivnz06Nrl1fZi6/bXN148XsvUSqFC+tbNq6dunfv66dcnrp+78vCeJhvpXjxzce3mzK0r5x+sff/Pv9/58++ebb64eP3O2SvXHz55OHtq5dqju//6P/zz2Rur2//4/rt//f3Zb258+92rP/3rn3a+397cXr9/+9LXJ7qPu5MPFipXW9lrzfzFemEqFVwtpm41CtebxWuTuRuTqbXp/IOp3J1m8lw5vlhJXzq5sPH0Xjkb6SRCFwqJq4XI8bS/5je3w66y3+nQydxGlVOnCFtUcYs65zS7DRqCokwaTcCsSzqtCgqP2q1Vl73isaU8lpTDmrAYkxZjxmlLe+xRh1mnUhK0HJUpQVomggkAoSQYKSFIMUlKcArFaCGEsgCIBSBjYgkLEHMgCR9BBRDCAyABiLJF0AhPzBBJ2IBkTMRnScRCGOYIRWyxhIPBo4BQCGMQQuAELZUpFHI5QhLjECRGCLlCrTEYaK1BolDLjCZMqT7I4PVyxRwYozVapcECKvX6UAY0OwVS2X4ua89Q356h/hHhOFPI6xkcs4ZCzYUptc/LU+lt4TATwA6Mcr8aHP18cPTXQ8x9THaPQHBgfLxvjNUzxmRDwCBP+JNPDqRbnalTK7/oOXp4nD/IZfczGcPs8d5RxqiAM8Rl9jGZh4YZHx/o+6J/YP/I8P7RsQNM9kE268gYu6d3dIDNYQuFcrWcweX1j3BYYhGXwvp4PESqEGHyUZSWB0KgWm0PhTR2M6wgD/O44zD+6ZFhRKNzRwN6hwVTKXuYHKZQrDMbR4U8uUYHYyRbgvSMcA4w2HsGR/b2jQ3yBR/3Dn40wOYYPapoboTWYp7o3x8d5WsM4WLem8oDej/fFAbdSbbBJ3GnuCoHC9PInCHQ7EYcCdSdkYWqqCOL+vJYMAcG8kSsCPnKqtyMLtORZzrS7JSyOEdnmn/FRBm2jKo4T2Y7klBpP6bqJRWDFM3TaHgqC5WoSXOT0nxHnunQyRaea5GJKqD3QSobKAI1JHJ4dHCAN2pSgjpKZKIgGwnrcUBFSGhSoiQANSK00ohdhttp1C7DLArMLMcsUsRCIVoUshuU8aQnXYiY/Y5/v2+/NRVNJ4JKCd+AiqwUaKFgMwVaSEhPwloSi2XCqXYh1sgmm+nMZCJdjzuTLrlVbfJYjGalngK1OKBWSYPxQDwXhXXKXXt2m8rR8nQl1SmkO/nsdNHbrJDJXHT5VGFxVqMmDThglaF2FWGUwwYFoqchMym2EWI7IbEQEhkkdMe9scl8YWoiN9PMTdWzk/loORqrxDk0vGv3R1wtqXBZRHIEN8sC9bTaqSdgvgEXEQjLGjBEmoVBQvCTPb/520MH/n3PVz85sOev9+/56f79nwz2H4DBj/r6Pu45+ref/2ZIwqzMt3ik+GeHf0PiIhriYjTkyoUNYQcTEe5hDX3FYP3s0NFfHDl6lD1+YHDsMwaHcgb2cIW7eg7+ZnxsHyEI1EuWVFKZzfkXjmkyeXUqEpwohtul0HTBns/upQ0n3/xuZWOzu7Hd3Xjb3Xi79HKr+3J7+cX2+e0P2eMX+gOl8x/+7dT69vKrd8uv3i+8+m7m9buF1+/O7/xQu/n1x5ZQd+vHkxub3fW33edvll5sdtffdl9sLj/d7D59fW3nD5JMRdqcPH3zfHp2ojzXLsy384uT6dl6Zr6ZmamXFiZzs7XsfD03Vy912+mpWnG+lZ+eqCw0MzPVynwr1qqk59vRejU50442qonWhK+W9zWruyIpV7wery3WGovVmaXJUDlWnM3PLteL9XS5lam1s5lG2p33eEp+c8kfrgcdGZsl4XAHja6k1VoLpYrRaC4QKoY92YA/H3KnPAqPyhu2JEo+d8riilssUQvXJuU5tOFC3OI34kaZymsm7FrSoQVsOsxlQi1qlhLnG2RqhwU0aQQaOWEyMbSq31IgV6cTGIy43TFmUGE+iz5g14cC6alOa27aGgnSNuOp48dWz524++Bma6F16c7VxRPLE0vzx29c7l67fPnh/e1/+v7tj9uvf3y782H7xuNbtzbWbj9dO7d2de3Vk7MPrj/7w9sf/u1Px7++dnPjyb/8x7/cfnT77tO7D5/du3Vy/puFyreL5ScL1bszhYtThVPl9EImsTpRutyq3WhX7nWK99r5tU72wXTmTiO+mvefqGWf3bt+eq42nwudKsSOxVwdr6kdMHeT/oLf7rTrI25b1mGq+C05uzZl01nUMlohs1kNVhVh1auUNOU3GCJGrU+n8Nn1TqNOr1SZlEq3VuUza81mEyUTCbrSAAAgAElEQVSXyZQqqVKD03IIp/ggwkewcRhjQPg4TPElGBeAOBKYIZIMCUXDAiFDIhkRA6NC8TBfOCISDwiFw0KAKQbHxQBLIh4TCke5Qp4E50hQLoyMiUVsQALguAiCCVqOU7Ixgaifw+OJUKEERhQyiVQqpOQclJIQcj6I7R4aFstVMCUzub2/HB0/BFLyUFTr85Emg4AkekYZ+/v7B7mMPQNDewbZzmIBc3hUwfjZGxdmVhYwk/XLIdbBEfa+/mERiXFp/IvB3p6RgT2Dg6OA+BCT99e7++KT7fkL5z4bHDswyjzMZPJgEMRQhCSEhKSXPXpgaGhf32DPGOvLoQFQKds9OLB/ZGBUzDnCFR4cE4xLoEE2Z4zPGRhnDfJEEprA5DJQph4UiAZ4glEE4Ukpld3qikU1LpvUpu8R8BggcmhkXG61UVatxmOjDLoDY2xELo/nUofZXB5KZLPJMYFg7wjnEIO3d5D1Zf/4V0OMX+w92CNAcX/CkJvg61z/MMD7lC8GXC5jIGLxhGirF/QmDpJmlsHPUrsOQNrDmEZs8EB6n0AbEFsiHK2Xq/VwFLbi7CmGxo45E+pYU52d1mSmlfl5ujCrKs7Ks61/NyBkuFLqyrSiMIUFSz2opl9p7JcpBWYHV+dCYxNEqoXHm3ikBodrYKyGhvMCjU2kMEAiiZHGjwwOMjhMqwrVS0ELhVgoWIGLPT6zL+6KRO2RhDNdjob8DoVEYEIBKw45ScROY2YKkwECq9OQmkxXpkvGuHfX/j3GYjKYCmq1lMOmMigwAyHRwXyXgYoEjd6AxZ+NJKYq0VY23slGmunYZDZcT4Yn4qlGIZYKmRUSKwWazfp8u1ifq1NO3a6vPnY0EtVuo9htlBZr9eV2dn5KlyvGj51KzbRJQmLCAZscNstgAwUZpIiGgg0UZCVBFwXZcFAKicxBR6iZZcqQz8b6Px9nfjIy8KuhI78eOfLxcP8vRgd+2XvoF/v27vr1L/phXnp6wuA0SBGBmQJJjOtJOqP1rEgBH+Ix9jEZvzrY82lf757h4d/2DhwZ5wpV+t2jzP3DzE+OHuIq4PRUhUGIfn7kc6GYJeIPi2COMWjDreqDIvZ+Lnsvm/OTAwf/vr/vEJu1Z2zs5zy2pdbsAbFdPUd+Mc48JIPD9ZIlnVQVSsHjp+S5rCaXjHQasdlGttvxlss9KsP57X9c3tjqvthe3tha2thcfLG5vLGzsLF1+d2PvvnTR0OV8x/+u5WX2yuv3598+/3S6+8WX+90X21f2v4+e+Hyr13+lXd/OP58c/n55vL65sKLN7PPXy0+e7P87G332eur2z8gkYyjMbV6+VxqplXozmQXWvHZWnSqkpyqJVqVZKuabFXi7VK4mY22C96JZKCZDdTSoXraW41Hanl3MeWr5uy5hLdasOQT3lrOko87qvldKrfKWvAmpgul7kS0EfXkPe2lUmshX2yl0rVQqhVNtNOuUjDTyLiy3vZcrT03UZrM56Yy1W6pOltJVaKJSrA9XQzmg8agyRIwGkJ6b8QSTDlTE6Fw2umN2wGrfFhLJHIRd9Bs9ZucYZvVb7GHXM6wL5wKTLTygVRghBSZvXad06QyaCElHY0GfQEXX0PBeg1ls+I2oysbMYUdAqteYLM6kgmVxyUx6KRGgyXoswaDkFZpSUcc6USyMZmZnPLXGqFO+9LanUfr33775vmHH99/+NPOm99v7fywtfW7zRc7r++9/Hb9x+3tf/7dnbdPzz39evsvP6xvPXvy6N79OzcvLk3fmc6tzWbX5kq35svLEwmvXW+zW90eTyQcqqaTC4XsciVzvJa+2CncmS6vdXI3JjM3Zytn6/GFfGAq4ZsNexYirhPpwGzYORH3nVyZS/hdaaepErDWg/ZOIpBymAkMVSplOa9Dp6BgGLHrLW6twapW6dRypZSmSJlCoTToNFIpjZBSTCqXqpS0UgWRUgCnBQjOhXEGAI0CKBummCKEyQdYQjFDJB4WiYYEomERMCQUDvOFgzx+H493hMcdFAhZYgmbL2KJAaYYGOYIGAIJWwSyAcmIQMgAkTEIZogAAQBDKCmUwCM8ARdC+LBEZlKRapnCZBTTCgmpBCDsyBhzWAgdGOXtHuR8Nsh1xYvJyTagM6udLrFcMQrivTzJvpHRnhHW3v6xUQATKrS0Jzi7eq66tATb3X1iBJGqDvUOD4yP7xse3ds/8lXvkSMsBgOUHGJxf/LbQ5FGa+7suYMswRHW+JfDg6CSBKWYCMdHxKJ9oyPDQsHwOOvIyNCXR4+McgX/sPsAgCO5enbPCGN3/zBLwBtgcMZBRETKvhphQlqZyqQVw8QQm3eEyWSCElyjNLntBp9barXIbaZhFBkGkZ4RttLusEX8RpeNVKsPsrmjCOhLxyRy1We9fZ6ID6TwPWOsnjHOrw707mYBBziC/7C3Z4xUEv6ULFY8Ash/0y8YUVuOYFLC7NY5QkK5EXLFAEsQMPlga1Bk8sPOkNQb00Xy+kzVVm0HppcnVq9V24tXrt//UoD9chjiKf2m4oIqO4NnOliuLc13qGzrrwbFI7aEojiFJ+sSd/IQqhpRWwakapHFgzjCWKSExZp4bJKKN8lEC49PyiIVwurFKDktENvlir0DjFEO4FDIzFJUT4AqVEwRUKqSSdXSqWo8XksmGplAMiCTwhY1aaJgEwYYCdhtVjttKlfYHm+mJubqurBn15495koxUcuECuHiVNHjtxlR0IqB+UKo1MpmmqnMVCE9U8nN1vKzldxstbzQqMxXJhYr5YWKP+7U0SIjKrQa1dWZSn2pJTYqdn31pSkf9xdT1nhI67bjRj1ssWqzhfD8kq9WIaSgiZKYachEw0YSMhCggYL0FGQgQBsJ2nFQhYPBfDTVLrFo8OdH9v/y8JGP9uz76MCBj/oOfsIY+buBgU/7h/Yc7vv53t1iozzbKuhtCjnEMaN8Ofb/knCXTZIdBqJg2+MZsyRr1FIzFldlVTLTxbx8k5mZmbGSsxiaW9CslmSRrbEHPLY1Aotly8/2vLcbu7ERG/tD9sP7IeeoU7VUol2ALIQA0Ugx7Mzi0qJAxNdCl6UyqdUWaPQvylSrAHhZKVE59enN2jIoPsWfg3UajVZE6NFoMcFGPUs6zaJGtagF/2Fp6XkRb0Gt5MAI6PXU9w/mQeCf5jnzECYxGYqTgb9VcfaHlftPTY2mp10r702K+6POjX1vq7Hodd//6r//t6K49vs/3vnoiweffff0k788+vjL97/579juTbA6+/V3/8/jL7958+u/vv313975+n+8+91/P/32b//5P/+/waN35qPpB19+d/t3n13/w+fX/vDHw99/fPC7j2787tNrv/3k8Lf/9fofv9Gmcrm963u3rkXareSwmxjUU5NmvF+LdcvxzUpss5IbtjPjRnxay+50kpNmaqudnbWKO+3MtFHdHVRm/ebuODftNvanxemgsTspTfqVndkJg5exJ535braz06yMSu29bnVc3L0+OLg5LW1marPK7q3d7KDe3e0W+9nKZqmy1d45mvYOutWjdu9oON7p9rbqpXG1Mqln25lcNRbKe9K1ULwSjtcjqWokUQxiQbPAjSdqUU/aZU853UlHKBdwpUKOtC/bjvdmpXY3j7uMgJm2uMwut0NlxILpYDwRwB0GrUWvNlMGv5mOMPYoaw4YEZc+lIq4wkHEZcO8DnMiHCiXeG4HE4t5KlVbKu2vNl2Vur1RC7Wa1el0cHht+uqtmw/v3nz82qP333j67utP337j408++fSrzz7/7qsv/vLF1//9pz/9n3/709+//vq7zz/4tw/uXz94c6/zzl7jnf3ee4fDw3aJtRlSuXKuUPHFE7ZQ2BoMuuMRfyaZLGab9eJxv35vUH88rN3tFg5a+d1a/rhWulnN7xZieY9he9B4+OhuvRAvBV2dmG+SifbT0ULIazDoWZupnIyGPQ4EJ00ml8vkCtnsCZ8zYjcHPU6H32NwuWirkzRaCdaEEBRKMgDBanG9BmNUKKmEdRqM1BK0HEQFSkCk1koBQIHqxADMVWpkICIHICmgFWpVazIZR6kSakGxWsNXqkUaQKjWCrWARAsoEVSoAWU6RgLjIE6zjJnEGRjWyQBAAoF2lyMS97t8VovDqtGRhMHMGM0yFTi3LlsSAFItZfDGrdE86okqjW7M4tAYjYTbB5sd9nhmRQ6eXxNe4qyvyERSmjL4E8ZQngNRPB2BOp1zfOGigH95bePM1WUZBBE2G223y3W6fzi/EB9uzV59cE6kmZeol2USCapCWEKO6M6ti6/yJSBD2TxmsUpxem7h8urG2cXlWDV//627Jy9cECkVVq9TBmMiLXRxnbe4ITV6XazbpHfZxCAkQXXmUNAWCXnioUAmZQr6/KmEENNJCeYiX2QMhoutlj0UoO0OIYLDZkuqWrY4HQK1yuRyMXbbBZFkTqx8YYV3Tq6aV6tfXOfKDDZTvCLXO+alIBemtb6oqdL290aeSgd0pxP9g+bOjeGN+5Wju7c++I+nf/j0rU++ePuLb9/96s/vfvOX9//013//2/994z9+33n9idoZs+QHhtJUX9sx1XbZ8pitTfXtbX1j8kOOVhlp2rr7bH2ijRbodClYb4e6g2R/EmoM9MUhU9miqzt0eUqXJkxpxibbtDepY60UgLiN+gs8jhjSREyUF4c9BjIScPhi/ky7Uhw3SsN6edSqjJr5biXVSLc3S5GA3UpAYZepPyg3hoXGqNze7c6ub7nSyROX5tPTyeTaVutw0Dwe+RI+MwU7aLTULfYOxuPr0+5xv7a3Wd0a1MadRDPvL8WDhbgj7quM6rFMwILBHhLze+zdrT4ddJ+VSp7hy05zBSe5nB8uXDm5sXZOIH5mgRPqTxp3XsnORqyF8OhhH4P6DbqgQRdg4SgLh/WYj0SCNBoiEBsNF3vl3GYNNFMXJPxlqfT8/OI8h7soEb7AW//+OueyVLkhkZ/jrUJBS7pfM/ksekzjQDUGTBPPx8OllNaM8wlUhOPnlpbXZQq+BrgqkyLRcOHw9hwKrwDKFUDORDz14eackneGN8+wOIWBegsVjAcpl3lRLZmTSBY10PeXF0/LxVwcEtOwtZAcv/zaFQ30w7lFPBSx57Olcc/XKnhGk/q9N0zVVrjTru2NyseDwZ1rznp1Lep/9OV/3/zDFzc+/Pz2R192XnsrsnUrtHu3cu2V1t7t7PAoML6dufZKfO8gNtn3j/ZKd56E926ZWhN9bboB2EXmzKOv/3L04afHf/js2h8+vfnhp7c+/OTu7/949/ef3f7DH9/54jtFPF65dv36naPyZLO1P2vuT5r74/beqLM/7ByP64ej5sG4vNsvH42r+6Pq1rC8Ny4cDGpHw8reZnt/XJv2Wnuj4navtTsqTHr13XFhulncGp5wJp3xfLDWTm/tNbcOWtODkasSru02e7N6ZjNdHRWr00agli7P6oXNfGNQy/Syg632+Ki/f3drem08uTa4+cp+c7s7ujaq9mvBbDiY8WYa4Xw7mWgmfeWAJ+diI3alh0m3krlG0p312aPWYMbvSvhT5Xihmyr10q1BUe+zC2kdbdHrbXrQwmgtNOVirX6bXK9D7XSrm+5VPYOCrZG1RKJ6k88sNFBau0nntmjtJtTjWTHrVW4bFY3iPochGcPjYToZMyTS5kTekimbiiVPvRps1KLdVrrTKrU73dG0MZr2d/en+3v7N24evnb/+uv33/3V24/vv3Zje/pkt//Lg+6vDwe/OZ4e9koGKzvttB/fOn7j4autQTeUz5c3N6lwBA4EXblcolTI53PVbLqSifYapXop26xkU7FAIexuxXyHW+Nbd44bhWg7Eewmw5VEOBDwWF0u2mrT2S3OqN/rczF6M0qZCKPNZHW7HG6vxRoK+q2hoN7rZZ1u0mLD9SYdZYAJA0QZNaRRDtNyGAd0JEhQWpyQg/CGSiVBESWukyOYEsYFWkimhZVaSKZWKiC1CkbWJFIhCIkQYEMlF2tUQqVSpAWlICjWABsKtQREVRCqBlFIRwEIroExmRYQghCoN+jtVrPHJtXpFBhNG/WkgZFDyPmlDRWiR40eGcRKCIM9mXNEkrTLozHqo+WKM5npHR2mOg3EZLrCFcxx+esyhZbWG70hvgaS4QQPhi5xuQsb/NOXF7hqLeF2gyYTbjKoMOyfrixF+8P9Rw/n1PicBFqSaxalIsJsWVYAc1ItZrRQLluhW2j2S1oG++mlhRcXVzUkHinGfvDii6zDFc0kFShsNhvVOt0KT046PajVqNWTPASCbRbQZMKtNtJmJV1uSyRoCAfXQEhJsVdlCtDp8aXiepebcnvFJMt6Q8lSOZyKaQkiks4qEPwcR3yJr3yew5tXKa6KZS+scVCnV8p6EG9CbHCe3JCfFWnOqXUvyeHnN9TziOfGW7/ZvP3w4PVfdZ++9/jLv77+2Xf3Pv363idf3f/4m1c//vruR58/+uLPN975zfarr2uSFWN3z9g9MraOzI0DS2PH3NzV9/bNjdkPOBpZvG3q7DK1MRqrcgiryhZY1zvUnpTIEmRLQ7o0JItjvDhCCz1DdaLPtFBXFKWNegRx6skr3BWlVpmwMF4KKeZjg1mzNqo1p+3mTrc5a3Z3O939zfb+oLHXH+11gyG7FUe8Tn1/u93f682uTTaPJqPDiSkWO3F5zpRLxJoFfzlV3u57Ag4rDBgIONvMp3v1FZXiskRyRqE4I5OfXOed5HHPKkQ/WFh5bnm5NulkCzEPQwRwOBZ09Xc3PWnvCqA+KZBe4QgX+YJLG1w2EQ1WG2fkQGrroHXnlfx4ZDZREQMWMuJ+AxIyoQEGCtJIiMU9FOokIS+FUoQs087HWxUFQ86rlEJAc3VpaVkk4gKak0Lu90XcJYzc0AKXZVx9xp8bdMwuq4mAnARsZqF8JZ0oxHUWcgND5bTh0srSukwC0hjrtkTalereNTWJ2r16X9iqt5IMjZ1fXbjKXyUxgEXVGlisQVQiufDF+YuXxNKLSvX35i9dVIpEOHJVzNlggfj23otizQ/XNs6Aar7HlBzVreW4o90uXLury+Ts5Wx2UMtutfTV2lktJC9UHn/938d/+Ozowz+++slXx+/8W3LvlnV6WHr5Sev2w8LRq8beLlTr25vTcHeXKnfAdH3DF0EjWVe+5WvMtt/7/Qff/a/3vvjb65///fFn/+Pxp3969PHX9//wxSv/8dn13/zXg3/9eJ3QD+/cOrx1VN8dNPeHtf1BbXfQORjVdrq1vUFpf1A+GJa2e/XDSWN3WN8ZlnbH5cNZ/XBS3xt090alSbd6MCvsjpr70/zWZvNgKz/r17bHJ15//8Hv/vAv7/7mjdceHV2/t9U9HMY6uUAzmW8XisNipp00JJ32YtDXjtAZR7ye9uV9rpLfVgkFB7nidqMwKxen1fy42txp16YtY8pnTvmcCXesGvUXg8aoxRQxWhMujc8QqSUjpXgoH3Yl3K6k15cMxEvRaCViTNiJoNGV8hMegzXkdIXdtMPAOvQGJ2326hUGSOujMZcOocVWqzLsVU/aoXwxqrXoCbeF8dq1ZpZ0O6V2s9JtVdpNCiMLWk2wxyEx6sUGwxrLrppZTSRIFssyv8dcyJkiCXe+7M1XfcWWu9jwl5qObNlVbvibjXijlmw1E7Vyd7N6MKkfblZvjRq73YLFih208zud4uuPbr1871a0lh/sbYeKJYXBqnb59eGkOZayZTLmSNSfyITyxXC5EIpHWunYLJ8Y1SvT8aCWitTC3lIi4gz5KL+X9ngAo1FuMdHBgMHp1NJ6Ba4HGauMtqpJg8loc9jdBo/H6PdhZhNqMMCMAaIYLcmoKEaA4CKUEkE6CYyKYIyjgbhaaFmlFKCQnMGlJCkCEDlBCSFEAkBSEJKhMMyQIqVSCkIiDOWjoFyHiFVqOYgoUJ1QC3BVGj6IaElKBeuUsA4iGQAnNRgmQXRSFEMZBiEpJUZpCBZlTRsacE0uu8gVLMqhZZVOTlkMsWS4UTeHQo5IVKU3oDZXdTjuXzsK10uhUp6j0s6LZfMC4TKfKwPUKEtLQPAql3d5Q3B+kbMikMpxWkJRSpbR6kk+Cv10mRcfTA4e3F9V6/gQeZ4nXBSLJDD+s8UNwGS1BV2YwxQr5Qq1HGwz/WRu+cLyusPvvczdeG5hA7W4XOHwslopV6tUCHpqQzinhkCLXQhAXECrYDDS7aQcdlPQgzosGiNL+vwrIAwazaswyiEoWzxk9Lopt5evw1CTNVOpJGpNjgYptVsQYzy5zDu7IX6Bs7GkUZ/aEJwTiLRm6xWINlT6HNIuIJyoNyW2+NFQBgkW103Jhx9++cZn37752Tevf/Xdg0+/evjxV/c++frBR988+Oib+x9/c++jr558+d27b/7b05u/UMYq+uoOXd9mqluG6rahOmNLU7q+jZeH3+OopfGqqTtlG1Mi0ZhXEOuoaQ7Xi20BntVraY0cjbGtPLAUe0yujWc7Wn+GCqRpi8OGAEGWury2roKAmMNg0GlzheRkb9DbH3Z3J43ZsDBp53uVcDMTrGf9tVx7u+NwsRYUMpuoxnbfFPWuifkLUt4VtfK8EvixiH8V0v5obu4cj9veHwfDbj9JeAx0e9zJdut8GFLRzEWB8Pzaxg/OXBXh+my399NL81elwu5+P54JWmnCS2CRsL++1Qmk/RyV4qdrnKtSCUcuv7ghZIr5aH98To25G4P68Y1Mt8dQuItE7QxiY2EXi3gY1EnCbkrnozEvibgpwEAp671SrllSkMg6CklR+Mri0oZMKUaQlwTcH3BXORTL1eGrsBq2EDanyUSiHlLnNdIGWmtkIAxVrmzML0glapK9sLy4plGqDTjrMSbG7cR4ojJSiVwwnPTilFYHqxfXlzkyLqrToFqZQsnnSXgiqXBudXlZrT2tUJ5YvMzTE5TbGQ+HQ5mUs93/2Ybo2Q3BokYLhnzZ7Z6tngpsDtovP9YVS75usbTX7906WjWYTpy95Ojvffh//b9vffGX9/749198/penH35184PfPf34y7v/9vvx2x/svv0ve/fe7B/cv0SaX9SSK44gGCl4u/uZ4WGgNzN0Rli1iYdTWm+Ea3OvO/0rJuc8bbqIMKcA/Dmp9gWZ9jnuxs03ngxu7Tb3hq29YetwUtsZdvbHxZ1e+XCS2R6U9ifl6WZra9CY9quzQXrUzUwHuVkvNWllh830oJWZ9sP9ZnLU8XUr8WHH36qmOu0TW7f7N+4d42FzZpBr77TAsNlbim5u94mAw5B0V4elTLdoSHu6s/q1/ak37s6PC4lOzpENR9vlTDsfa6Td9bSzFgu1M5FGRp/0G2M+TyYYb2VSzZQ37rJ49JiDFjooJuYyRpzedMCfixjDDqPfYo5ZdQEWdNKEz5Sr56LZKOW22CJe1m1kHBRrIxw+g8VBm70mu5txWKFS0jAp217ZL4YLLqEeURoojYHBXGZH1CeyMETIY/VYS+3GaDqo1svZSiGUi4fKWSIeMKbirkJe6zZScZ/GYde4nCKjkWexil0eXSKpCoXRZCZSa0VLZVsmnWi24816ql5NVUvNbml31HK4mPuT9kGvuDWu3X/5WqZZ2Nwf7u+Me/V6vN6wJ7PmWMIQTxgiaUM0rU+kHLl8oVwuxsPleKBczA6no1I6Vo9H/G6H2evRB0Os1407TGKGlLEGQG+U0Xo5ZYRYO2y0sy6Xy+2xWu2kxaozmWDWALMGLcFAFKshKSGKcECID6BiLSKDdVwAmZdplhTqDQDkQaCAxiUsva5SCyFIAMFiAJLBKB8E1wGNAAR4Wu2qWr2i0vI0IEem2lCBcgwHKUqqASUgqCEJNUHIER2iN4A0o0BRGUnLaSNls5EGq5rUY2YrbXVJCXpOJp+XyBYkMszptKfzuc1ZoNyEHS4NyQJGm5gwICaXMZxCHV7G5Wedzg0AOMMTnl3bEKjlYkC1JBRdWhecXRGcX9oQqrQSGFsHII5SJUTAZUD1zAo/3Opee3hfTpmEELaqli4quWtq6WkBn7BbXWE/4/OybneqVkbslufmVs4trIWyoVA2dXZhfVWuXlSCiwoAt5oJI3tBJj8n126AxJpIhpmMZr8bNZvMgVComArmYzozS7lcczKZkmGvqNTLOsyViRmDHsBsWdaCpN0eK2QDheKcXGMOBEyh4Cm+8BxXcnZl46pc+SxfeJIvWgAQPFEyVwdnRLDC7KeydZU/Y8pWoVBh2ZG59+Hnj//49b2PP7//8ZcPP/nq4Sdf3/vk24f/9af7H317/5Nv7/3XV08/++7WO7/ae/kxlm5Za/uWxo61tWNr7thae672fqB/3VIZ/uOqDAnlrdUBmmmT6doyqpfaw1dxvSaYXcStFwDzeQXzkkB3cgP4+bLixBXhD+clelcKNjlYFHWRzGWOQIKAXiulR5TVQqIz7K4DqqsC0QWB5JRA8czi6iWN9nsvnjkvEA2v73o9RrcO8ttNm9tjazQgw7BVlfKlpdVzIvVLKiBaaz1/ZeWMTNq7Po6GXG4KsRnQ2riW6BYIry2QSYq0Wp5E9uzCsjLorexv/TOfL2Pwzb3NRC7kMNAelvKH/JVxO5CJcCHtD9cWVrRSnlZ9ni839bqh0c4lkIlubrVu3Ul1OnqG8jG4z0h4jZjXgDkI2EYAfiMRMRFBGgzjUABHfSaCpcGra/NLGrkIAc/PLwoAVEXRZ/i8n26sCmk9j2C4FCmFVCSoMMMaGtQCgIpGFBZYRWvFK/Pnl4RiKaq7yuMtawEpSyhterxaZuvNeRyRG2khQ8kRJY6jZ9YWV2RcCocoQKVUii9xVgRSyfzi8poWfkmqODF/5QXexmWF8qRUoPa6Woc3n1ld/gFn9aJKQ6bStb3tYKMeHm237r2JlauxXju/P6sfjnGn7WeLG3MQTUayYnNYxLq4KLuEshdZ1xxpuWxtoi4AACAASURBVOT0vkAxLyH4OS24BGJn5RqJyQcE41Kncx4lLsiAczpyjdYvquHnBcp5kl3F0Odk8nMgIdL7iWDC1+4meoNoux/a3CxPR8lhvTDtJLvlzKCe6NYLw054sxIc1NztcnzcifYbqVE32aoXNrvxbis+7CTHreS0lR7Ws4NWbtxLjjq5SS8+bBd2Jqlxv72zfUIRtFpySYnfWNtvpUeVKzaosNd9+PprUgu9ZgIjnURkUBD7KG8p2BjWZC6kPitu35wKXaS5FLv35mvGdIDIR+t7fVs66CgkIpW8LexxxFyhYiRZT1gTdtRBQC49x0JonAzuYo1BmznspH1m3Ku3h62WgJX1Wmmn0R7z21JRsZ6kfXarz2x0UCYnbXHTZi9DufFM1t5KMsct16OtxMOdeL8XsPsMEIvANoPKZjJEwkIrY0lFsvlIspkLNnOefDxRTB/d3X/7/ceBRibYKU2uj/buTkO5cLiczTdq0XzOmUsZoiFXOmVJpphkio6HWb8726hEK1mRHpEbScBqjCUC/UYJtZCTbmWnk+3WU9NmqdIo9Wb9UjtfbmS3dqbFdrO+PWrvjhO1qjuddqXT1lDEn4rnG2VPyJsoZ+ujnjfgDPpcRrM+lEp7U1lDKMj43TySXEdpwumlgkEJpdc7gsFY2hUOsWazweY0+wKw3qTUESClh2mjEsVxi01OEhyVVqzRaREK0NECEF3VQlwQFYKoHKM4GLamQ4QQwNco5RgGkrRKh4khhKeF+RDE02rFalCiAtcEYq5MIURgOYkDOK6FYJFcpsZRgKGVGK4iSQ1BqglCQNAivRkyGUFSL8MoBUXgeiPA6l9Y53NUoI41Wv0Rf66Sbw8dmcIGqeepdRwVvKZBRTpWYXIuaXUKgpbAyLwKWEXxc+vcJal0SSq9wBWc44rPcgTrcrUMgACSkiHYhlTJU6t5CPrcAi9Ybx49eiBhzErKINKBy7Dkqpy7IJcuqNR8HbMI02sQDFhNEoyY40kvrvGtkSgTjqzK5aSOWt0QqAHdqkq+olTNqbQXpKqL62KpFqTtVnssgnrcVCxmzyY8qaje6wX0+hWtWojh56SyZQS1J0JsyK3zeKWskXJ74uWCPRl9kcPX+8OBZGpRoXphmfviCndJDTwvFJ/cEC9pCDJV1xcHZ+V6mTEC+fISe4oKZzXu9Io9e/+jrx59+vW9T75++NG3Dz/59tFn3z3+4q9vffn3R5/++d7H39z76Js3P//rnXc/2Lv7QGoOIdGW0l8T2dMcNrhIBi4irjNq0xkF+RMR9JM1xQ/mxd+7IlV7M2uMUWqxzRE0Fs/Pa6gXOMB5PnZJxlwCDAu4TWAISxmP3hsDGaOBol0G4zyXjxBkxMbaSG2jnmqM23IaU2LUwrLw3Bz/p1cXM/3hz+aWrqqh/o1rXo/Fi8NRl2Vz1PWlw7Z4CLLblsXCUzzRz2VAfnfnufX1BRTqHW76wg4rCZsNWLZfCvXyTMweLCbEsFakVp/nCpF8Kne4/zxXyoXhxqgej3u8RipowmMhRzYf9cc8a4DqmdVFKaBQwciGGs8dXE/O9q9ghtjssPva/Vi9wRK6AIvHTFTEQnsNuINEbTjsYQkrDtswjU0HOFCdFVLSauHi0pUljVwAg/PrPB6C82jqn3nrP+GtihlGQLAcgpFDkB5SWxC1TCk7v7pEQko7CbKQbOHquXUNsKTW/uzK1XkVoDYa1zHUsjnwbI7OKmRLGLaoI9Q6rZHCzi4uCaQSu05HqKRKlfTM6sqGRHZpYXlJCZ1RACfmLq/oWbHNrfaGqVw+Mhr89Mq5i0qpv9fx9tql2dBVK7vHk9prD+h8Ojls1LYHmXE9P2p78znM4UUdXjgUQxMJYyJhz+Y91Yan3Er0RqFqLdroVmYHxeEo198s7W4lp4Pazri4Nezt77Z2d6ZH+3TA9/35OTwc3jreobKh8zh0Uq6aIxkolYpuDivbB6Xt7eLOtDId1HYn1e3N+v6wMOs3DndKO4PG4aywPaweTEvbm83DcX170D6YlLYH9f1ZfXfY2R+1tzfrO5vl2WZ+1q3uDErTQX1vlpv029tbJ6hUyJCOSNyG0m4rMSmRWUf9oLdze8uWCSvdxsKk0tppSyJ6byNZHje0YWNuXDu4fZ3vNC3b6MHLB3AycMVj6hxtazwWmd0SK+bsEQ/jN1kTNm/ODboxzMXALr3YhGEe1hZwmPx2zG3AnYwt4Qrnw4agDXMbSadJZzdbYzHQYiRcespB4lbS4KbsHsrs1eMutF317dXcu3XHK1vxN67nXr1WCaS93ngI9ZhIv8OTTa9bWCAZTnTLhUnNUU+jUXe8kNq+sfX4N4+9nWxq0rrx8vb7v3qUrKYijcz29f3hbPjmW48LnYorHQ+W8vlmrdhtFjcbs+s7t1/eP77RPd6rjnupcTNWrUQAO14tpyaNfKdabOVinWpx0Os5Qm5n0FltlNqDfntndOPJnUfvPbn76OWDl28UNtuj492n//JeqVeLlTPd7ZEv6vV7nWaz0ZNIxst1JhCgfL4NkuLSBnM0ro9EhazRm8r640m712u0WdzhoDUcRgwWNUZBBKUhqA0AJV1eNcOuqyCBBpXrCAVOrSi1CzL1ghxYkKo3VMAKCC6CwJpKta5UbKhVUhgWagEBAAA4gRroDa1GAGiFSs08T6TGKCmG8FFIhuNqAhdqlTIUUJOEAieVOKUiKKlOtwijazipoRkphGpwmrJYCZYVaLVneAIupBPpSMDo1Nl8kN4uREgOhHPV2LISWFFol5Ug5nCvahA5hnPkknUQXsHxFQ3w07nl8+vCMxzuGZ7w7PqGEscVOAkbzZFszuR1m3xePoT9+CrHXWsP793nsxbAZBGS2EWt4oxCuA5qxDqUj5MCiq72eqdlco7JuqTUXJKIl+WqqzL5OaFoQSRnDWZPJGYJhwUwekGiOCuQrStUpN2uNZrVRrPIbFa6XfZ03JdLM24fZjGuQZolpfpFkWheCziTEcbvBCwWKcNqzVbC5WIioRcEKp3TZwtE1yD8p0vrL67yOaDuJF90cl3EASjEl6LTzXnILLCFNM7UEuniG1yrmGuJjj3+41+ffPrNax9/8/ST75589O2d3356/MHvtp/86v5/fP7kj3967ZOv3/jyb0fv/6Zz/eXn5sU/Xtb+iIP/gIP+hAM/y8Wf52NnZfiiiviRSDPHuoUmv8wawSLFdYMdCkWuohiZSIlNDne9H6hNHY2ZpbVlaW07u9v6TBV1BjWEnqVwh4V9YXEJRtGkVW/FldlSPDuqmSJOSyQkVgMcgfS0SLp568bJDT6PwHvXj6x2mxEE/HbTZNpL5KPBfAxzWsVq5Xme+JQWKl0/PskTSHGq2W8G/TavAQ9Z2VQuHMoHLF5DopoXQ5AAAC6KFe5ms3vz+hUZsA4hOIl59FTQRMYthJdCDZAa1iov8ATPczhClQJACC6qD+8eODu9Ob3VvXVYuHXXnc8TCGSnUBsBWmncwBBGQmfEQBJWn1tcwHDIQaEWFLDptGZQub64sIagy0rtz+euXFKqr0LQj7nrzwq4Sxh2TglcUWsRHHIwiIeEYVD54sJlE6FzkJABUayvXOWB6AquvwCqQbeDjEaAQNA3HHo2+7pUylZvhdqbhJHBNLJzC1eFKoWVIY0kgmgVF5cWhGLZ+YVFPkKsENSJ+fNsvR7eOnJ0ptZu396o/tPluSsQZm029aWCr1agsjG20wnsXZPHfL5WNjOuR4eVxLCZ7FS6B7PG1qi5N20ebpX2BpWjcWlvlNkZVrbHhe1hcX/WPTzKzaahYS+9Oy7sjzZv7DYPJs3DYfNw0NgZz2PoP3C4dDw2ubHVvzbpHW8bMonzoPr7AuFl1qqK58l6MzIZ5Lcmtf1ZfbffPZpUtvrNw1luq1/dH5e3NmsHw8pOt7U/qm73a7vj0qzf2J9Vd8fNg1Ftu12ftWuzzdr2sLo3LO+MarujwnSztT09YUk4Ct2CJxkujJvZfjHRL9rLgd2Hh/Zmat1JpSeVyY2pNm511uOpbhFLOCLd/P6dm2qPS243ZTo1JJua87n06fiG2yx2muOlPBtx6ANWQ9wVrCU0dh3pYlArDVoZS9TJ+i2U14y5WcbJeqMub8KnD1rNIbvea4GtNGYx6KwG0qZn7LTFZYaNOswGGy06o49JZmylhL6e1g+qjt1B6NphhXRToUpaZseomFMf9S0whKGWa+y2tl7bmtzec5XiiUrq1Qc3f/n7XwZ6xdxO9/i17Td+eT/eSEXa+Z27N1p7/V988DRUSftqmeKwFS1mHbmEp5jI9cqHB+M3X9374I39375z/OmvXz46aAtMUKiUbJVLrUqpU842iqlyMZfNpgPBgCMU8mez1V7n1TcevPmvb2/d3X/vd79Oz7qJYfOTr75oDFrRYnqwv+WLeb1uq82q90SDuWotWy2XqzWtXi/SM5542BcNSwjSHImYfD7WaLLYbdawTx/wgwaThtSrCVqEYlwdiTicSqNZoKMVBCMnSQGm40LIhhJc10LrMLSmUq0AwDKKrAHada1KjEJiBOaDAB8EdCxNWlg+qBVoNUtS2bJKJcMJPgwKEVCEQUIdxFUp1uQSEQLzQUgMIAoMFyHwAghsYLgSJ+QYBlK03mohzKarUvEVvkBJ4CIcW4cxEalXkmYYNyO0XkNSqMmsM5jUetabiaI2k4hmV9VaDYVfgrFgpcGF0J/Pc85zxec3xFeEYgVFKWkWNNqdiQzr9+AOs5AgntsQOyr1zs1bYr0NsdjWUOiUXHRaLlhTK1e1qstKxVmJKNmqX0EgeSS8CAEXuMKXVnnnuII5qXxBqdRYbag3yITDUsbwc574BaFEghOMP7CkVCMWu5Bk8KDfk89YknGFgUId5iUtqKRMywh2TqVSG0gxrhNTFAfF5UYLFvR5KhUBaZOQJks0uQIiP1lcenZh7aJE+TxXeJIjnBNpl9UUDzPPycDTSuiUSHtGBp0XQz9aUF9UO59+/vdHn375yuffPvrwG3e8RUQKtlLbHC0kJzff/fP/ce/jL59+/Ze99/+1/so9nsFNJ1uGVNtY6DmqI1tt7KhNfN2prdD5/poMLQx8vT1nawdL1E8BtDicOA/q1IEI3+I1tidEZYgUB2RhQBf7TKlPxoq4N6oyWAgSt5mpk3NXEAhImBg7piqXUqVhw1+IOnLJDRDgiGQX5ZrRq6/+fJXPQ/Far+2xGfwMHrKwubjP6zUEEwFTwCtSKc7yxachXenuyy8JZQJQx7C400i4rbTfyJhpnEIghUgQSKfXNbAEwC9JtGyzHp2NzyshBUozOO5kcDsNWwiNhQDNBCiVi06tc0+uc1flSoEWX4D1oa0DIlN6Adfb+jvF67dtmRQBgz6ScBKoncBsetrJ0i4DReng5y9dJSjcbyDcBOwjYYdGzrs8xwdRCUlfVktXTIzC5f7ROucZkYDO5NlU1ppOMwxmQdReHAJUojNLFw0k7KIRA6RcW57jA4iv2qreONq8eXPy6qPu3fuZ7aP0zkHp2vXM3kF6vKVjKZ1SMbe4KFbJMAwkMEimlp/mrEoUqvPLSwta6FmB6MTS3PMKxc8V6n/gcEWRsL1cPXH67I+5vO8tXtQlQ4XhZrBeDYy3Cnfuw+loctRtHG2ltzvFnX5p1m4fjep7/cbBsHE4beyNWsezwv44sz+oHIxye4PcwbR2uFM6mGX3xsX9YXF3s3E8qx6MqoeD5vGosz1apOkTCytYNt27tVc9HLYPx+Pbh1vXZuZE+CUA+b4af5bSU/VKbm+rf7zT2Bl2r+1Utvudo2lhe7N6NCtvDxp7o+ruZmN/WJr1avuTwrjX2dkuTYfFnUFy3Chu99KTTmZ7MzRqRMeN5KAe71YK/c4JJMZmW1EiqDen3d5KzFZJK/zU6JV9ZyO5YgZSm9nxtYE953fWoslegU46/K1U72Amc1pULnOhW6ey6dWAuzDuAmH3hpW1J0OEW0+7DXjQ4inF8KDZGLIoLbjAiEJOivaYWLsBtVKojYasJGCjUSdLO/WU16r32ywui85EITaWdhrsXoveQbgDFGOCaT8bSNmCfjIUIBJJUzDK1HsxJmJODCtSJ8YmvUzYLXcY6oeDm3enb//68dP3X0/VU7lm+v7Dm++9+3qiV27f2f7337332z98EO8U063y3vVr7ePZ2795O97JRzfzxy8fjbfGja1R/9r2k7cfNNqleY1ARGhFjJr168qVOOKxmhL+RC4YS/jcfq83EPR5nRGfOxAJGr0e3O5lo4nJ7s4bbz2M96vHr7zS35pke83WdMR6bYFsujfbCicjQZ8r6HN4Q95AJBJOxuKppFbPCinC4Xd6vU6AYlinR29zGEx2xmAxut24yymjWRHO8BBcoMN5OkLncCiMRj5KyVFKpsO4CLwCAWIcE2EoFwH5MLQKg0soJCQwIQpuaJRrGtUGBHFBGGAogCV4EMwHIBGo5UEqIaAUIeA6DHJRQISCQi2gBQEAgSSgVoIAEh0qwdElFFxFULWORGg9rNcbA16V0fASly/UAC6nx+Ly2iMpVyoPGm241enwee0hrysWxi22cDoXqJfggH0DI3iQTkWT50E4UK7SvsDPFlbPb4gvcUQX1nmww6YPB0GTRcEYjMGAJeBS0tRpsdJaLPdu3pYZXUrWxEF159SysyoxR6NZVgFX1MC8TM2F0H9WSWRmo4yAX1i8emaduyCWzQtF8zKp2mACjBY66L2qA59VKE/JlQqWMkciIh1JuAOrOkrE0oTLBjntIpYErMYLcoVYb1xCscswZAr4lQb9KgIvI7qrKnCDZQBvQGJ0nVdAiMsvxLEzvPUX1niXZPIXhcILYtU5jvL5RfFprvyqVPuiTHtBiixC+mWQuQwbL+kcD77464NPv3j4+Z9v/fL3g1tPfv3d//zln//++mff5m+/+tY3f733X189+fJvW2/8ov/wARzJGwpDb2ffUJ+x9RlZHhOVoaE7obOd71+RamItfXmTKA0UkfIpgJS4vRc0kMLlFZg8TGWMFgdIYcDkh4bSSGCK8DCHwZ9CDBaaxE1G4uTqnA6F0jaTj9YFrGab2UiyOm8+JUKQdblyHkInjx+clqg4cq2JIl16zGkgbRRmQBQqKQdjcNrtFahVLwmkp2EivHPwohwSkyxFIzYKsbO4x0hL5RKBXCFWSC3RyJxUvSrWPr+hJGotZ3fzZzy1CKDMLOMyEA4W9eh1HgZ14YBKKXl+bf1nG+trOlTE6OVWZ/P6jdhwogjEw5Pd2u07znTKgGMuAneRuIfCjTrAiiMeWkfDmpcuXSF0iJVCTBRkp2GTRj4/d5WH6FKdzc7tO+NXXx3fvP3PXP4LEkn/tVe6d25Ut2YERVtRnY9ApQremY3LCKUyUyAJKhcWr6yA2g0juURo103MIkFf0qDezphMZk5L+C8J+BeEYrFKrlOrLs3PCeVCQqfBYPWGTPjCyoJcLj87N7cBYeclyp/yRed4ohUN+MzcChyJeWqtE5fnnl/jvrA+b6tks4NNT6MW2DtI37pLFGL57XH9cCu/P6jsj0r7w+q1Wf14q74/q13bquwPu9e263vTwu6odrxd3Bs3r23Vr22Xj3fq13Zax9PK7mbtcFTZ36weDmp7/fbBQKY3nlhcMDWLzaOtxFY7v9UpTprlrXZzd0RGwutmt77QTk+mwW4zO+tlB83ytJ/sVgujZqxTTo3asW41P+5GuqXEuB5tFRODRqBdSg+7sW4zN9kMdkrhUdPXK0fGTf+gHhnWs/16tt+ojvsnMvlwtRM1RVlzxpbqZOzZqMCpaV7f9NUyMhfrykci9VSsFLdnPLl+0Zx2JTdzOzd3VQ6TwkJdf/mGqVw+bzG2phNjOLhuZ9iYx+oyoTYcdJHWlA9ys6awDbZSPBaWGiGdCYeNpIJFlaxOZcC1VpJykW6/EaJBKQPRToPRY8bMpMFhoFxkMEhW4maQVhEeNp321jK+SMDg9Rl8YYs3aMIcFB11arwsGbLbkiGNnagM8zcOuzsHo62DSbdf7o3K2WI4lgkkqqlCr9Ld7XW32+lOptLMPXzl2uTG/m9+9+/VWbUwKr/x1sP9o63x/mz3lYPX/+PJ6LCvZnSoyUTYjMlGYnQ0goPGw5d333zjtdu3dnaPDzqD3rVrO1vjXmNQzzeK6ULBlUj50rl0qeqIpVCXJ9Ood8dDdzjM2G3GQDBYrjI+jy8WDicjgXQ8ns8nq6V4pYS4XRK9wRTy2sJeGU1hRgtjtmEmG2qy00633u0FWbOcMMgIvZJipRhB2qyA0cQHcSVCa3CaCyEbIERZLBDLcLTAqhZYgDSLiHYdBnigZkOtXlWreYhuQaHh4ajWYpxXg3NiFVelWdMoBRCwDkFn5QoOAIjU6jWpXI3iKhiVQrAMhiWwTqJD52HtFRAUo5RcR6tImnA4lmXqsxtijkorUGmvCiSOdKE+mHniSVc8bgsHPMlQOJfh6HRrOCmzenRONx9BVATFQfELMECHwzLGeF6musiTLfGkp9eEcofHViwyiZTMZDMGgwa/Q4gjpyQKa6Hcu3FnHiSWNJCQpE/LJadVYi4MClFsGQAgvVGBUc/wxYsQwiOgKyL+Ap+/IpOuyGQbCqVYhwlRjA0FL8DgPwpEL0qlQgz0JOKw0e6rNNfMVqHVZI0GVAb9KoAAJtMioJLR5AoCvwAoDdm4xmZZRoALKuUZsYJPkRs0pXDYzsokiNMjJbCLgo2fL3OuiLWnhYpnltbXQAz2hdl8TWoJnpEj/lrfWeuusbZTauoq6Xn82V8ffvLl/c+/3Xn/t+XX3njnT//zyWffXfvtZ6mbrz398rv7H33x+Ku/TN7+VfXo1jpiREMFhTsti1TAZIsq9ISe9DxpgyOlHyxKdcmOvTqiiwNttHpapZM7XJdlWsgbE1lDlubM2NimaxN9bUKXJ1JPYU7NkO6wliZpQsfQ6GnOMqxD3Azl1zNemmW0kFzMNficPBBelGnmEbpwfHxWCasgyo4RPjOzLuChCOIxELBGotMzMr3likj67JrgIkIldo9/uCYT4bSR0bkJxMniXguzLuQuCUVqQB1KpbV6C2Rzqp2+wt5Rff+QTRQ82apBzxpJyEEhbkbnImE3BqiV0n+8cHkBQmaPHl57/eH1p4979+5sv/1W/eiue3NYunnLGY2yOtREYU6GdJOwjQIsmMZBIDikPXl5AdfhZgpjacRAw5RGvrg0L8JJkcF0EUUvorozGvX3rsz9s0SyaGSek4nOi3hatdIMQWYdJJZyL69cYki1FdfgCvHi3AUpoTstXPvh+ecvSvgn19a/f3W+dHxLn0g8c/klPgTIEUyplCMy2cnLFzWoxkpCRhIUqoSnVq7IRYILV+aEOvIZDud783MchUpFYc/NX7EXi/5y48TF+efWued5K956Md7r2mrVwO5B5vCGIR3OT3vV/XFmu1vaGeS3uoW9zcJWtzjuVbaH2WknvzfITLup6SCzt5UaDwrTbnJ3M7w7yu5P09NuetQoTlv5cT03ahTH7eysewXHT6wsWurFylYvMKpGJ/X0tBkZ1UqzdqRVxZK54GAS67Xjm93a1rQ63uzsTErjbm1nWJn2m/uz7LRb3Z/mpp3mwag26bV2J8Vpr7I9zE/7lYNJetot749zs1bzYFTe6ld2R63tcXUyqM/GJ7xJ23hW6fRz9c1Ma1jNtCpck6x7ox8sxaUWHRAwptpFc9ymdMPRdkITIs0lT2Wvq/QYlTay0C1SydhLesZfqtgSMbXDbI0G9F4LYadQK2VP+NV2Wmdn1CwmYFDITurdNOk2UA69wUWZfSatGTOFjeVSxBuyyxgEsrKU06gzYToTjphglxuz2hAVqzH5jB6fwemhbE7S5GCcPgthxBEjqTBQPBOhc1s9hZjKxVpS7uGoWqjHhsPqdFK/dn1w7bi/vdcd7HTKg3JqUKqMy71JZbbT/v1v3/v4w998/e1H5VnTWok39zeP7+zfvHtw//HNp796MDse+UNOysJaXKatvcHoeFvipW6+98qrT1/beeXwjV8+efqLV//zo19/8NtfvfOf77/16yevv/v43puP9l65uXPjqDEarLO4IRGLVUtUyAPqDTqHLVGr4U4v6nS6UolorRJt1PL9TnXcB32+FYZwZmLhYklIEpTVbvH6WJcbMph1VqfBEwBZo4KgNRSrIWkpSmBWq9Jg5EC4AmeUOlwAYXwYV+CUCEEX5fIlrXIN1wlIkgsDKxo1VwvxtYCKIKUYZo8HIvnkuhaa48nXFCoeBIghiA/DHBiUIIgEgLhqUK4jZAgqRiAhjIggVARCS1rNZQjgYIQAxQUgvCpXn+cIL/Eka0qtBII3NFrE5Q/WuzKL05VIeuKxUDoVK2ekFKFiWY3RKqXYZYUSIKg5jeYUoOIb9TyUWAGwk2v8S1zRyRWu3OJw16rBbptNRm3JiJBAlnXAiyIRm8mO79xZ1OEclBDTzHml4rRMsoFAGyi0qgUW5OorUvWLPPGyWr2KACc3uIsS6bpStSSWCkCAC2g3dAjm9y3hup+Lxc9LZRc1CjoYxn3RwmzfWqkJbTahyah12gUoKqepBY1SSRNcBLmMALDXysGQJUgzB4DPCuXzALwIE3yrbR6GeCi2qlKfXef9fGXjFE/x/Lrkx6vcVcqEJkrW5lBgCSwAdLA5UgeTzyvwi7BNak8++Oi7+598/fiP3+6//9vK7SfvfPP3R5//+fpvP4/defL6l989+PDLt7782+jJLw4eP72wLnh+WXRKgq7awobKmM73uNb4zwUY35P50YYaSNTw/ADKtqWexEUtKrR65rWE2h7kUF5daXPeEpMna5pMW5Voy4K5BYiArU4NjukpnGKpk+srqzLJqoBvtRksRpqAtRqp0OhyzMm0F4QAn7K0btwRUCY1zTIIGjQxV5cXtJDOSWGQjIcwuClX8gQhYQAAIABJREFUtJfqi1rslEQ7fvQ0MZokqhUGAqwQYCRAh5EUSHkbQoFMIslWykePn7zyzls3X39979GT6f0Ht95+d+vOfYZhzbjuf3ezDhJxkgAkl/xofuWUAnQ0u+ZikUmkq9eO/J2RNJBydafZg2PW66UQ0IjBJhy14ZAJV1t0ai8B44DizOWLegI3kiiNg3pMSyiEVy9dkFDMOaH42StXT20IrqiBf+KszhMYB9Wd562vrCwYNConAnsZUsjnXFq6ZGVxFw5jCtHi3FmcYVYk/PNLlzUEzpHLz4p4vVceIsHgs/PnRKROTdMAoNbKZacWFqUQiGIIigAcIf/c6pKAv3F+YW5Ro/3h2uqPl1fWNBoRDJ9cXWKjCdAbP3H5yksb/JdEPFu94m1WTMWSb3M7MtmhooFkp5ocNiPDWmbaym01E+NaatpOT3u57c3CZLO8PSjv9pKjemZ3mNsbl/an6Z1xfLuf2erWD8etw3Fzd7O+t1nb7g6OJp3dwVUdfGJ51TnobB5P6ofD8uGwdjSp7A6GR1uZfhfP5O3Nnr/bKeyM2wfT0qzb2h1Vdgbl/Ul1NmztT3OzTuNwWt0edPYnlUm3uT8qTNr5aS8xbpePZtlpp743ym11KgeD3KRV2RrkZ4PCbFiY9k8onXipHKnmPeE4U6gEQ8mo2krceuV4787x7GhcbCUPH1yrT0o3Hu7s3h77m+HYIDt75VCf8puirsHRoDBorFmY1M7Qk03IDTTqsaEOA2WiUQtpzwRUDlrOolojvkaDSEAfSDrdfpvJbzEE9e6YzRGwGvys3kcRbhpz62mPGbUykBFXMojORrkDlkDUZfCYLV4z7aJxG8lYacJCUVYatzC026616HmMTue0siGPwM4gcdtoq359r3W83x6M87Pd2tb/T5J9P7eVIAhi1vZ2T+owrdAKpJjBgJzx8PByjnjIGURgQI5EIMAIEMyiAqWW1Gp1ztNpdqYn7Mzsnmt3b6v2ymXflctXdtVV2fen+Ad//8Z30T853xwct/pHnc2j/s69ne3T7tZZr7pfr21Vu3vNVLeCVtP6lACu+eFsQMmFvWu+fK+8Xkhxbs4f921sNfYfnztXgo+/++T8kyety4Mv//Sbf/jzD5//4dvC/b2v/vbbv/3bH3/3v/z+h3/+/Xs/fvbxH765/Pw9NhvaONq7ePqgfdArbnaE1ZXGwYgIRPFAWM6mvblVYX1FWM+GinnAH1ILAhoN8MspEy/SviDnC1LeIOr2McGYHEtjngCs+GDZh0keFy8LkSgaDBhpARO9KC87CE6H0mqU0OKEhsC0BKZnOa3A21lGj2I6mlp0QQYIM2MMFfAEVuITNvOYxTzvdBhwyEkSAEmBHGMiSDWE/f9jaaQIHYnqSMxEkTaW0bPMIsfoOMZA4VoYvqsxThlsBgghOMkXi/ORaCBXXO3v0unV+v5efqO2VitHcymnKEiREOqRkYBXT2ETADAOgkaR3zgdBctFHc3e1BrnrMCY0WZgxfrJyererlRYDVZWDRRk4YgJmzXYqO88upzAeS3rEbLpMafzLghaOMbuljQkpSEZLS3cAcAZGFpi8FnQpUVRFeBUQ7BLEm08T8dCXCw0DaO3AOCmCxjDYTpfWPAGiVJzlvO5Est4MkwkwoBbtMvSuNMBeGQtSc3gmLiybBK4BQyecUI3HegMTIzZ4CXZO0WQKgRbgNC7Rtttve2G1X7NZL3jgKcJEUqVlEZ/UQwtMj48nrsOUrcJ5R1Iwdfa3/zHf//qP/7rD//7f3//T/9y/P5X//Tf/98//t//8/1//6+rzz7/+r/8Hy//+d8//Y//7fDr7w5eviz19iB38C5CAbE1vNTjmgdotjnDhpdCK39vwLByR2oPiEpvDBFvW7BxO3XTgt0yuXRsVKkPfmkiHesdtrJHVnrYShnyRdlgHKEYv8DxAjtmMiw5rfNGbSgoBxRWJGDUYc01m83zR72Hz7uP3+u/9/7FZ5/sHh9KGLbmk9RL8yhKBnkOd5oZj9B7enn5++9tbuW60Xb+m28HL182d3pBjoqwhI8nEopgten0DoMDBlbKZSaaIWMZLetJ7hxGtwZ3YErNKxzPxjg6IZIJmUmIdIhFKNAxbXXetDp/pTX8Suv4e5W9/+xDNJYbEwLli2fth5ehTMrPkgmRjol8jGcCPBXiqITMEojz5uSEh2ejHB3iqQhPyaBtfPyWy+vVwYjWZDWhqFkWr8zP3EBRhz9kcAFGg1ohkAhLhAXcbNbMqKdCMhMXWA4F5jXTJoyYNFnHdUtaDLnrsLxhVOP5ygxJXVfPakjEwhAo5nQ5jDfUMzbEyWEo7nJqbZZpq1lv0t9cUN11IL9Y1LyuWVgCXTondlWtNXpDE6xwZWnuba32Lc388k5/bbcX63WLl89KDy7D1UL9dLd5b1A7321eDluPDtoPDzYvD9v3h93L49b9UevRYftir3d/2L886twfbV4cb1yMWo8Omvd2epej1v1B82LQeXTYOt8fPDraOe7M4q4rGm3haNi/GLYuBvWLYfvhced8f3h5XNjr8dVqZv8gvbtVOtltXQw2Tve27x91Lw42H51sXhzu3D/qn+7tPz5pnw93Lk+bxzvdBwcbZ/u9i6P66X7/0WnzaK9//7g42qqfHVSO9+pnw/zRXulwvzLau2L2Q836cmnF449SpWIgHBVBhfAUIkp7NdFIy8scVwyG28m9R/213lqqurzWWd056aWbmUJrpXfe/vr7l19988nmw8PCVqO52SgWV7wJHxEQqLg70lglo25AJkGFXFQIa4gKpHxCkAW9JJdWUrl4aiUSyfiVpFsMSp64h4tIhJdHJc7l5nC/wAUlIerlA7I/5pfiHsIvcAE3GxD5iFuIBii/wgYEOaaEs+F0YQWLBpV6tnXcbA3yx+et4Un98F7r4LR1cNzcOax19mvtYas5am+Mmv2jTmfYbh10W4ON0k7bW14LdNbxUsxViIH5IJ4L5nYb4UwYk3jGJxdblb2HZ8ha9OyTF9/89jdnHz76/M/ffvq7b374yx+23rv/2Z+///2//un7f/npN3/77cknT57//ssPvvt4//5g59Hhg0+ePf30/b2Lc3ch1zwYAcGw2RfAYlFvNitG41I0GVxdt3uCal6AAgEiEncIbsIdwGQ/JPtcsk+MZYKZdTYUQzwBB69AguJkRSEcIENeE8U4GclOciaYNOK0gaJMHGvhGDvH6BlmlsZNNAHSjIUiTThpoVg1QqoQGA66F53OJZdr0eXUoZCLpHBeJBX3IujSITjBsw4UNWGYjaUdDGGjURtDLeDYLIHpWdLMUgsAOKOzgiQHkzRCkbTb7ZIVJV8O1zuuwHJ+Zz9RKCuRJOXzWzk3pHicHjccDtg98h2HZQJ0LeAsHEwy6znA55002e5ozRMW+JbOsbo1zOyMlFyVCcXmQYeZZ2ZdWKTZ2Xn4YIohTYrEJaPjADjmdBoY0uqWp2HIIAh2r3/MBd+22mdc4IITmAdd42brtMMBCBzgdmMhHxvyzbjgm1bghh1YYmkxnQQDYWq1MknL1khQWksysSCseADRPQWASyw1g6F3nS67JJgo3MxgFoq8YwX0lKhFGR0nzePUJAzfBaEbBstVreEdm+2a1fKWxf5rmLQu55hS8xbC3Ya4a2bE4I3Osu4xWpE3Bv1Pf+h9/HX7wy/b7322/8E3Jz/8rfXiK19zq/HhZ3/5H//Pb//b//Wn//E/7//+p4tPPy52euWzYzCxovaksGybLfXJlQqzXoXXyq9oQKS4IXeGaKF73UbfdYnjsDCJuycxCUjmhPzGmJ1jattIvovne1CiyKbLuH8ZIjkPQ3MMOa7XLdqsBos16lVCkqjAMOtyrbXb2dFxdmd7ZX+//uhpuLoRTudEhFiWxSW1FseooCAgDovod4OB0DhG/3zetCgEiqOjn03NagBnzC0HKcxPY0lJsBg1RrueIOHM+tq1Wf24Dnxdpc8OTmLt3V9orXqEioh8mqOSbiYqk3GBCrIYbLdf1xrvmqxWCLbSwjypnHzyGzBddS2Xuk9etB6960kmFJoMc4SPxX0s5RYYhaPibg6EHVcX51g3HeSwEIsHGVx02VWz04Agztrt01bjDALNM+yVpfmrToeR5Sf06kXDvCIQIYEIi5jOtKSxqKMyE+dpDrJNLk5pKXrKpJnUTNgIeNZpv4u6VoanJkEeW5wlQgrmkzEStNt113TTMIN6GVLAkUWT9o5+yWQx3dZoZjDm1aWFn2sm5p0Wg8NxXb0U3dy2RcNXZiZumwzjVl15f6u214/12vnLJ6vnF9FmZeNkr3cx2jjbbz08bD883nw42np82Ly3131w2L43aD7Y79wfdO8NOvcH3fujnUdnnYtR7/KwfbHXfTBoXQya54POg1HrdH//0Ulj0L7tAv7OaKudHLdOd1sXB8XjndLZoDbq9S8G2V5DqVZLp6ere1uF0Xb5eK9yuF083sqNNgtH26ujXuVwq7rXqY76ucFm5WBrfadeOtzMDTbzw35qZ6N4uJ3f7VQPtrO9jcJge7nXyg778e1OereX3upesYeISiVWXfVkU9Ja3p3PK+EwZ5TsTEaW0h46KfJphc+4iSiDLfNKxkslRTomsBlFyihQBMNCgHtFRJJuJC7SSQ8R4cAATUY9aEwJVtKB5aAS97j83IKbtPgoys/5QqIQkEEJk+JKLBvJrsaVuM+XispRxbcciK4kcZGhZFbyCIyXhxWG8vJKWPHHvJ6Ezx3zsgGBCYlM0E353N5kOJGNRtLBZH7ZpAhIytc92GjuFneP6of32meP+o+eDM4e7Bzc6+3f6+/e2+qf9QYX24PT3tbh5u5xb/9ks7hdX9usnz+7f3x5vP9gUDvZLp8MNo53maTXFfCBsjtZWDl+eIGmAvsvL3/860/nn19+9pevX/72sz/+61+//v23X/71t5/87bef/+MP3/7jbx99/v6z7z9/+cPnT758/+zTZ5dff3787HlpdydeL+6fneGptRlOtPp8fDxOeQO4N0gEAjpR1giiQ/ZYZNnKCU5BAQU3ICkWThCiy7GVdSkcJXxBVAmAosdMsVI4SHgFA0FaGdHCCAacMRGUiSIsLAXJghQL2d3CHIWaeNzK4FYcASmSkmUbRmhQDPYrJpiYtTpnzYDG6cJYnvf5HQxngGGQwDieRWl6CQAsFOmkcScJWVBIhSIzBKJnSD1BzpgBjclJMzJC0lYag2QJdvtc/oCwknN5ovxyRoym5HAisLJi5SQ+FhdTMTrqpwJeJRpBPf6rBtuvtSat4nWFojqcu6az37WhN5ZMQnp9dX9kU8JzNtes3aqlUB0lReq93QeP1ZIEBf3edHLGhbzjsC8QyCJFLAqMwStbvMotwDmmtxkwysrScwA4ZrHNQRDsliwsY+RYJhrV4tg8jky4ICMvOHleSa0HK51FSVkUZassa0lc5YRn7a4pKzDmsN0GbLdMljtm45TDPu20jdusb5qt4yB8x2ydx/ElkrppMF3Xm98xWN/RGW5YrFftjl8azBMohy4X8XT+1xZkzMVPowK/XtQL/Cwn+Vo7l7/7y6Pf/nH7w8+7Lz4Tmlv6aD62dZbsD1uPnnWevVw9e5Y9uHS3u5dffNE4OOk8fm///ZeVowe6YEYTTqtYv8m/rA+l/04LAesbeKkPrrXJ3KZQ6jPlFlVss5UtorABpYrvOAW42EdWOni6A4ZydKYE+mMAxQs0QVHYmE5nctpsFkvMLfoFhicgDIZ8y9l3NOY35k0qjGs/ffnLJYvajgcYOu2R5lXzBIYs+xTYbvZHwojoXjA5fq22aIOJ2vnZ2zo9TlOrbjFDYymBTvk8as2Syahz82S2kp8CnFaSmUaQlfuP/K2dJVZi3EpQZhISExboAI+HBNrDkhaz5ZcLmneMOgvmNFPUFKW0nn2yGFyxpWu5kwel0zMxGvSyeFQgfRzuZUifzPgEPCJRLgSY0Kl9Mh3h0CiHRxlcBu2zExNWgpk1mudtZrMk6BjuFdXcDbtTCxNT6nm9cdFNwmEKDtDIzMKcSrfko7EQATFWzczcXbvkvavTzqrvGu2asaXJu7ij+fipiaPHVXdMqH3RZsQIyGTVv7U4aUYdMGjFQOu8VjWhVWkX5ye0+gmMvKJW/b1WdcegntTMvaldSB+eW33+v7t7d8yimwE0jcOtwk4r2N2oPHmeGB1zpZX64U7tbL9wvFs+2q+dDJonu42zncxeZ320Xdjv5Iet/KiXH26Wj/qFg379dFAa7jSPBvVhvzXaqgw284Nu6XBrfa/VPBtEerVfAdZXrLbV0W5usFE87qcH7dXT7cqw3zndi9UKgWK1cnq2utOvHw3rh8PaaKdw3C8c9mone/njnfLJXu1wu3tvVB3tNk/26se9xtlu7XS/crxbONpq3z+qH+5s3jtoHu1vXpzWjg82z09qhwe9+xeNo9EVvQ/PFSLpJBdPc4kVtlmNLGfcZBinogwdlYKp0Fopk69mkvlIfnNtrb3iXQtxyz5PIeZd868WI81GOlNKeFeCdJSjAxwb4Imw4E1HyLjiLSaoiCTFlGQxbQlIYFgJZSKlUipXSFI+BlJwUEQYHyeERTIsURGl1a022hXQjWMKIXkFye/mQgrjEd1ht3/Z41v2yEkv7meZiChEFNwroH5RTPiVZXdyNSwkQ/Z4IFtaK1YyJw8G55d7B4+2Ggcb3UHr4N7O3vle/bDTOWqPLrZHF/3t027/aPPgdLu01QiU87F6rdRtb2239g63+2eH2w/PO6PdndGgt7vT393aOT90JHx77z96/s1HvXeH3//Td7/53Tdf//G74dOzb//T7/74n//yyU/ffvjj1+99+9mLH798/3dfPv3ukwdff/z42y+OP3pZv3cSaJXPXryMlltQIC6vrEYK65DiIQJhPhy2+bw6RgB4CXR7zKLklBRS8brcit3tgX0RwR+mPD7SG8TcATvnsTIy4Q3CsmLEGRsr6WlaR+AWmrJzjJNlnBwlR0Munl8gcR1H2BgU5ihSljmPDxEkC81hwaCJYtUwuQS4jJALF1jGIzoIwgJDFggACdhGoEsQALAELbE4Q7pwQovBCySsI9AFGJqx2o1OFKFYM+iykrSJ4TU4ZZc9wVJNiKcC62tyKh7PrcTyBS3CKPFlJbtMhD1M0O1NJgDZ+7oZaN+7P4PigCgRkdjfL+jeMTlfnzEYvb7TDz+YR3CKl0EU1BEwFl5e3T1q3393hpCgUMy9mp5B0dsO2ywMaDhK5xZnKGIcha5arW9ptDqaMXH8jM1+y2Qcs1qXMHIRI6ecoJ4kVCg8jcDjTnCJJGYdIB1Ji7k6EE9rBG7CAU5ZgUmLfcZun3bYdSx122EbswMOhtFBkAoGphDXLcA1BcLXTIZJzDWJON/RG6/qzNcM9us6y02T7dd609tGm4b348t5MLr2c5XNJEUXWS+6VlLx8jjB87UuslK0p3ML3pglUx5ngrcIhV6rz/H+WzD/poO+irnvipEJPggs568sALNMKNzuDd//8OEPv20/f5/KNe5C4hQdfM1CoGstttRzrTbJ/CaV66LrTXS9A+f6rvwmlKncgCWktoPnushKy5koUtmi2etDWCYo0CzL3dTqLU6b1aRfCSkJjxBiCTdJJLNZHQBonQgYTW89f7pA0bQohTl62ePWavU0iUUlFgaMctDHeL0mAPjFjGrJo6QOD66brYzIBHksxGJRno54ZZ3NarfbKBoLFLMqF2DH8LuAK3VwojTa4xYAkWSvm4+KdFikQyIREmkviVnt1jeW1GNWs41wLhnNbxvgwec/GjzL9vha8d6D6sU9OeQJMEhCpEIsGeXIiIT7eCwoUk4AuDM75ReIMAkGKVcAdyFm7fTUFOn2zJu1s9o5PeSatlqvzE7dguE5i0mrV1l0s34KDhNQiMUmlyanDXNBnoiyKGPTzM1Poop7Rqeb1U1rjXN3Z+7MoODmyw8NOLKwOLmonV3QzPI0preZruoXnRTCESBJgAvGpQWzbn5RPakzTmL4lcW5V7VLd3T6OxrN61pNqLU7g/OvLCy+Y9TcchpWBlvBbpVrVbMXl0p/jymvrw82C0dbhaOtwuF27XindNCrH+0WRtvlk8H6cLNw0quc7zRPttune63zQetiuHG81z47bJ4OW2eDzr1h5/5o8+FR5WJ/5/K4tt35udX0Kye49eCifbbXeziqne22HhxuXhwNntwLtapifaNwfLE2GvTuHW9ejJoXw/bFcONiv3dvtHE27Nw/7F4MO/eGGyeDzXuHnbPh5sVB63TQOR+1zvd7F8PqqLdxulsd9Xvnh7WD3fbZUflw0Dk/qR7uX9EplniSjcYZwY+vrXsLOXdqTdw7aBQ38rif9WVC0VKyuFWKV+KVnUJ1txQpxrwrIV8u7M96kuuB9XomU1tNVtKxfDS9Fo9noriHFqIKE5EDxYS0GiCCHBMS1TJhluhsPpMpJKQYj3jpSCboiUqkTMhBkfbzRIBLF2LpatomoRY3jgQld8DD+iTEyylJv29ZkWJ8MBeVUmE+6UO8DOnlmICMBsTQamBrq04lgwsxX35vM5iP339+b/+ke/Joq9pZO784eP7Bw9ag46smj54eXzw+3DpsVXvF/E5t67h/fDISVjNTFLrAMVav2yyz8lpq9/iUDwSxRMQVDdtCwXhng11PN0+3P/r+8+Gzs9/97R9efPHy4acvy48On//wxTc//fDkiw8ef/b+5efvPf32w+c/fPzudx8/+ObDe1+9f/DBk42Lo+Bm/fj9F+lOV1jPJTbq2VYF8Xr4eNybWgaCfpMoE4qP8YccguzkZJfoQ4NRQAnAngjlCzsFGeBlgJUdtKhHCcTjwwJhPclZWVFHElaWQUQZ5kWMF60EgSsy4hZVGKxnCAsOQzyDyrJLlAwkYSJpLp5wCKKFZM0obMUhB42ALOmkCTMKqx1mmMHNKKxGXE6WYGSO4lmEIvQoqKFgDQGrIKcJwyBetAucDoI0TljtRA0owUUSsXJdSCwH1taFWNydTHDLqVmMhgWZjoS4TMK7ukwE/TpKmCTExx9/bmIFJ8Py4fBNvfmOznRtyTCFE75C9bbJLHlklEIMNDWDcqGNXv/h42knPusilwjqpsMx4bLPww4Vjk4h6LgTvGMHrlstN6wmNcuocGLcbL5jtUzbgTmrSwOiRhQ3osiEwzYGOO7Y7HoCsxAk6Ys6oqkxRdZInI1hLCxpYSkrS0/bbKjft4BiKhinfT4ngzsEUo3DU1aHASXvmAzzmGseBu/oTO/orW/rrFe1lpsW51Wj9W2zfY5V0ExxEhOvWjBnfN0RXFZqnUV38DbjFht9ubZFF9uO5QKVa95BhGnWLeXLcGodztRssaIrXacLPWusCCTzc97Ea2rgyu2laxZ0iZI95c7lVz84/eEJlHvd6GDzG1JlC13fgNYaRKGD5dtEqQ/mulB+E1+pXYcktLoF5TuO9RawXDILQcAdBEnaxxAEgV1dmtcgTr3DGvLJAVlQMERgyEA2acXAebPFFkp2Lx+ZaJbi2LDIxr2SzqiTeSouMTBgUiJ+yu9VA8ArEzPG2HL24PS1O5MoAkVlOiQQEYGJeeVFncZmNnAsHitl1Q7L7Pz8q1fHsocP2PXyldtjiw6XR+SiAhvk6ahIRCTag0MGo/aNpcU7ZpMBMI3NzL4+qbn3+XdqKQCvVLrvvtx4cOkJ+f0EHOeoGEvHeCbIYwqDBSXeZDLdmZsKSFSYRYMcFmBQl8UwNTfN+JQls1qlnprWzN1cmnptcWoCcqpM2kWjymxe9AlEgEHCFDqzMD0PGmQ3q9AIYtPNqFWgIN5WL941LmjsutsL03dxpHTxZNYGTC/OLpmWlowqBncuGZdu6BYwjuJwF0UiY1rVlFU/r9NPaQ2zEHxlafZ1/eKc2Tih1V03WUrHD26Zna9Mz97RqeZgY+tsuLJTT2+3+s8/jG0dKLVq/XS0+eC4fbrfOhl2zoeNs73W+bB+PqzeG1Tv7VfP9zcfHHTOtrr3dtrnO/3LQfdir3X/oHY2aJwNmxeD+vl258GgcNbbvhzlO9VXDUtvwFD/0f366V77YrBxur15Pmif7O4+PAq1qkqrmxueZ/Z2u6ej1tmgfjZsnw4b53vdi4P2vVHrdL93vt853u2e7G+eDjvH+72T/e7poHM6rB/utE4G5aPt6ulOadTvHO2Xd7rV0fbabq8xOijubl+BvGgpH4pHCb8fyWe9hYJnPe8e7FSXizE8RKRLsXQxGs6FAjn/2kYmVUt50l5PQglmg9FsYHk94okrmUo2mU9ki6nVStaTCiJeBg/w0rIvXk9782EiQNNuyuFjrB4GD/LhTDi0FgHcpDvh8SQkKSKhEgEpFOJlCS+N+0XU50EV2amwdFTmojIWZKPrYV/KL6QCwbWUJxVD/CIVkmIr0WAsSPoFX8pz/3xEryRveZjVvc5yt/Dyyxdbo437F/1nj/Y/++LFo48eFvc32FLkvd+8f//J8cZ+rbJd757s3n//4vFHT5F06OTZo3K/g/h9keL68PSgd3p0DXUuym6bP2yKBIrDfd9aLrff/8O//vXw+cX3f/7h4N2z0unw4Mnl8NnjB9982h7s1vvdrfPD4dOL93/44sm3nz7++pPLz98/+fjd1vlRsNMcvXiR6XcDjerq9mayUcCDXioWUdJpIh53BIOoP0D5gxaOB2QFkL14IMyFo3I4yfgiACPBvILxCsbKKCcIwRDu9RlI2kozJgJ3iSKj+AlBIXi3jWAAliVDPj1L2kXOQZIAQUA062JYkGMhUWKiYUiUIFpwMawZx3QIbEAwB02ZSUwHgS6KMLogK8s6aBphaZilEIYyYK4FDFSTyIzTYSMpWJJMPK3D0TmL3ehCXRSLCBLmCbhkH+GPOAUvH44zoYjKBlpRionF6HQCC/phj3seIa6viZVvAAAgAElEQVQ5kdzO7hLDzDhhC8vOAq63Fkw3NLZrWss7S2YjRpA8DWEw6Q1Mu0g5V9q9fLwA4jNWSIMzYyB412lZAM2TTvOk0zbrBOZd4E2recxhMUncAondsZje1ukXXBgkuF2cCIo84pXHXY4pAhmzWc0khgo85glZZM9tCDaIIuaTXQrjlBjILc854XkUvQs6xkEQ8Slc0G3GkTkAmLIBZpKaBxx6EltwOSfMwKQNuqEzv2OwTTrQm0b7Va3JqoTgyMqv5i2u+BqyXNQwHiyZncDZ27QMrVWYUhvOFpzxNFeovw3SbzigGYo1BhLwcsEcSKPZKpXbsMULtnjOHEvfhOlX1aAtmlcqXQPvbY0u1KxHJUR/YYCgTIVc34CyNddKHcm34VwHXe9C6x14fdORLL7h5KxrG461lmulZQpkxm2oVQoANOflaIJA75g0i06LyW5eDsghgeIRiKBw33ragoFvjk1pOG/n8dOrM2oAQiIik/AKUzN3BQpJu3nYZgzGgmzAY8LRX8wvWZIr6cHxlZvXTXZjQmYjDBkTqKTXvaBesph1HIMkiism0KHVLv3s1ljl7DG/nH/t1oTRAnhFLijQQYGJ8ERYYvwsbjTrXl+cn3LYTIDl1szC6zrHzpe/meXCpkw99eDp+vE55XbLGBwVqQBLella4VGZw8OyqDPq72rm/BLlJVE35fKRMGIxTc5PwyK3aFxc1MxMaWZvamdfW5gdsztm9Usqw7zJqhVpRCKdHgabnJ1echgVjlAwl1Ornl9cQnj57dnJm4uTcwbVGxPXFzii/+7LGYdjfGHyrmZ2zjDHki61YfEd1RTO4BTuQjBwbGFuTrs0s6CaNJju2p1XVDNv6tUzNvNNzdJ1m6V87+EdJ/zK5NxN3ZKZBdtn+9ntVnxna+Pdl95WVyqv5ofbzaO9zeO9jdF2/XgnP9qsHG8Xjrbrx7uNo53yQa9xtl867LXO9msH/dbZTu2oVzvZKR/s1Ea7lePd9eFm7WR37XCzebYXb+ReMS1do/Hmg5O1Ybew3y7tNOp7reJOvTHqR1v1xO4wNzyJtDbKO738dnt1v7e218nub6zuNZPb9eWd+tp+M9WvZPYa8X4ls9vMbDXSO61Yvx7uVpNbrdhWM7pVDbUr6W59uVVY7ZbjjeJauxUpFa84vfjqWiAaJVMJobLqr1fjtXxkfc3vT3uia6H2ZiFfXFbCbHBZyBRjvtWInPb7k15PwhdIBbKFVDqXiKyEvMue+HqUC0uQh+IDkicR8K2GUs1MvJoMZgOhqIL6WTDA2hVCSgcD2YidQ4kg745JjI8lvZJDIB0CQYdEIeCmPG6AJzWkXYpK0eUA5mGUmI+IuO0eZjm/4pJJu5/zFZcD6UAg6pHD7siKb3DQ4zKJxZC7sNVa3yy/+PCytVe5f7Hz4fPTb3787PnXL+rHfSEX+eDbD558+KB11KoedHYuDh5/8ujik0e6GPfP//a3v/7lp1K7srHXHZ4MhvdP6LWMMxyiEwkwGirsbftWV1d2Nv7x3/82+vjRF//43eG7J937o3sfPh+9vHz/u89ffvT82UdPH33y/OTl4/uffyRU8svd1oOP3x9++G7r/j2hUu9eXCaaDXcur+RzbCoGeGQdx9oVj80XWJBFh9dNeP02TjBynEGUXF4/6Q8zvijlDUOCgkgKxIkgLTopDne7ca/HQlEoLzpp2kaSMCcgnEAIboDirAQNy26HIjlk0UqRVhyHaBZhOZTnUElkwgFUFAlWdNGslcJNOGJ0uWwovgSCiyBoRXEDiKlh1IwTIEUDDOUgCCtDaRhcQ+JzkEuPEy6WtzG0Acc0LtiCETacsOCkAWVMuOBkvXZGdrKCHcedJKGHEEBRDAJn5fhYacXhlq+50PXtbTLqHzOatJAT5ITbBueU0aayOiYtwLTZogadcjTEhfyQ15toNJv3HkDBGOnxUsGAhqUmAMsiYFlw2swMZaEZM0W/Y7LMwi67yJhZdBqwvaXTL5IMFA5aOW4ecNhFbo7Cxgn0ps2qR2FM5NlghPAqNsUDxuJ2nkVlEZQ4WPGqIHIWwedQaAYGhGSAC3j1CDYN42+YbGoSn3MBWpaYRqEbJvuY1XnTYLlpsI2ZwXd0lkkHCAfC4xZ0wsGE23tAdG0CZKlUYRzlxymZzTeUjW2x1pXLDaXefdWC/soJj0OYwRvHMmVXsgClSsRqHV5pAPEiGEmoWfk1DaAJZMLdvfrZ/d13n+o577wQfcUA2pZLVKEHZ5pQuomut7Fci1zvULkunes74vlroEiWd9F8D81uOCNZNcLYRK8JxxWGwlB03GCat9j0ZnM6rPh5jIcBEoYi2YwJdt2aWUDj2f6DR+9MLyAoGpHoZb+smp/jaXRZZjCbORoNyQGPi6feUKutqVRif/Dq3TsAaI2JbIAifBQakeUFvcFgN/AiE8imrS7EYNK/OnYrd/oQ9C+/cXMGcLgUjvCwaIAnAzTuE1iegHVm3S+WVGMOi85uujqpesPoan3+1RjuxvKd0r3L8ukDSnS7UTjMwAEK85CEh0a8hCsu0harbkwz7ROZIE36GCREuhC95u7MJBXwzRsW53VzMxrVmFr12vzslNOhNi4u6VUWiy7AET7cGeKo8elJvcMQ57AwATqX5heWFim3583JiTtLqln90i/Hry1ITPPd98cAx93FuVuqiWmDimMJlX5xVrtIUgiG2QHYdlerUlu0U0uqcZPtjh18ZXbyTY1q2qa7qp67DtoTu3u/Ntt+qdJdN+gdEtI82Ym2qqHOZuXyfaayQeSysW51ZbO61qtktsprw41Ir7y630r3a8tbG8leM9Wtru80M9v13F53rVtf2SwnusXEViO91Ux2K8tbteVedW27mdquFffb8kriim7pGk3ljnZT/VKmV0618rl+dbVTyPc3PKVSeHt/dXQcaNdyvY1cr7m2181tb6ztNvL96vpuM7vTWNmppbYr6f1mancju9vJbnWy29303ubq/mZxt7u23VrZaaU2W4Wdzdx2vbTbWOlWqzuba+3GFYvb6Y1woShdWAnUc8FKIRIIk/lS5OBg07Maruy1QoW4EGFjK75MIeFNeXwJeb2QSqwl3VElkPQGMgF3UvFnAr6Ul49JQsLDBiUu6fWvhlcbmWDOH18PrxSSgJ+yKjji5xxe0hf3UDKBukk2IAgBkfQJsETDMon6RS4goiJq5RHczfgjshJxAxJNhBQm5vWlw/lq3iGQwfVkcbOymk96EzIUoOOlVK1fw+Ky3kuV+k0lHbx8+bh72Nk/37x87/Tjr148++jRwcXw/PmD7376zdMvn3ZPuiv1bP+4/+jFvWefPr3hAb/50z/8n//tf334/LQ56PiL6dGzi9bREF9bRlIxMhUvDPbC5Xxhq/Gv/+Vf3v/qg9//9R8efvj45PmDh5+/ePrNh9//+cef/ukfvv/rD1/96buvf/r+6ZefQbFAbKPy8NOPDj98sffsub/aaJ1f9M7ONk9Oa3uDdL2SqZRjhVKkXOIzGbXidvl8uMfnEN2g240FA5g/yPqimOyH3X47L9o4DuA5B8WYSQ6U3UwkDDA0LUuc14exgougQYaDWRGiBZiRbAyvpwi7yIIiB9AEwlCowOMsTwgCG/ajioRyHMjiFgqxUriFQAACNcGQ1gVpAdCGoGYEcdA0LEqQyAMUbiLxeQxTuRAV4NIjBMxxVhxRg06NC9HAhBrGNC5UB+MGhLSQrN6F6QCQUSTKzc4DjmnAaWR4RPay4QARDc5g+M6Dh95k8s6C2oqiIE3PmKyzJpPKYr6t0d/VaqV4LJhbYcL+YC6/2u00zk7gSIQJ+qmgd44gblksGqdDDUE22a2jeaug3DDb5xDMIvAmkR9zOH8+swAHA3wqCbDCvMUKSdIkjF9zum7ZrCYSBzkOFkSAZazeIBTPgLIHltw2lrQL7CwIa2huHkfnMBj1uUmP28bSKor8ucWmZmgNDmpYYp7Axi3AuNF2W2O6Y7TfMjpuaI1zgGsCRH6ptUKZMlfeNEfWpmivuFadIoR3CAnOlLCVOlNos/mWLZj9mQX6tROaw2lbMI2uVMlck1xtUCsNZKUFJWtYPKvnPK/OGl2pvCO66q5t9B8/ckVSGnf8NZ2LyXeF8i60soHnO2x5Syz3PNUtodgTCl0wvHbH5ZUKW0RmA0rX5uWQQQwgSsgCoR6aQiF0XGNQGR0GGxB2814G4WFAZHl/JmPF4THVnCMSKx2fX59bABFbUCQ8inhrYR4nMT+Jow5rIBbCRNHFUT+bnbJn04nN9lu37mBWY4hGFATy4FiY4+fVOq1eL/FcfCVjdTomVYtXbtyqPX3uiqz8/fUJm8MeUdgQT8REKsrSCVl04y61YfFnqqlpwGYCbDcmVTcswP3vflBRYqjR23/wtH10Lno8AYYKM1iIIYIsqxCYG3dFJVpn0NzVzEUkJkBBARqJkDCi106rFklvQLWkntPM3VaNX1dN/VytmnZaZ3WqyaVJnVktEK4gCQVY4tb8hAnQ+1hXkHACmgWVXguK8uvT07fU6jmD8VdTd02BQP7syVsq3di8amJxRm3RcQy5oFPP6zUsjZC4FUPsKuOi3m4YW1BNOsA7Dturc9N37OYl2DzlNEy7hdjo9Fcm26uLutc1i3qZKg22Uu1atLNRfvicLJT5XDrbKa71Kmtb1dXtUn6/sb5bK+02K9sb+b3W+qC1sl0v73XKg1551C/sbVQPWuWDbvlwu3zczw9bleNeYdRunG7VDjf794ZEOHJlXj0mS93zUWXQqgzapZ1GY7RZ2293DvbkUjG+vZ/Y3on0G4XDbnmvVRl0a8PN2rBb2W9vDHv1g27tqFsedZon2/Vhv36wUxvuNg8GjcFu63C/Odyq7G2W9nql7c3idmd1q1YZtFa3apW97nq/eQVzI4yCS35XvRxsVyO5XNAbISrVxO6gY/aTTj/jzvhShRgT57wZz/JaQIrS0Yzfk/TSfjqQcHsTHiHIB5P+aCbkiXv4hExHOCLMxtfiq8VEPB/2Jd2+tNcapKw+CvMxqJeOpYK+sEgqtEOEqTCLenEhKkRSPkTEUYUk3ASqsIhAuUMiGxJQNxtfiQkRySK4bDIOy2x7r5Mqp3p7jWIng4Tw5XJya68ppmW9CFZ61Xav+vjF5f5xrzusZlpp91ows7HaG3UGZ3tbB93No05jp9xoF9597/4nnz779vsvbCF+68HZ8N5hfjO/2s7La8nm2WHqYMdVyEjlfKiaL+xvJ+vFRGP9p3/764NPn33441c7Ty4GD06evHz64uMXv/3pu5/++vvv//DDFz98+dGPXzz56mNfbX15s37vwxeHzy8PXzyXN1qFBw+PX7588fWXlx99VOl09g+PRo8eDR7cT5dqgDcEe7yo7Laxgns5ni7lYvmcL75Mejyo4nWwvI2irQRhRTAdQrncihiP2GjKxXMwL2C8ADMcxLAQw8IMB5Gsg6RNJI7KAiFyGE9DDGHjSCfDwqSAerw2XrCQlI2EjBhowhELiThp1IqjehjSuUCIoUCaNGEIwLEAQ9oJ1ICj43ZgEca0GDHrdNlo0oYjGsBpcKEGlNCjmBnBLAhmwnA9iuog2IwgjFfhvIqVpLQoBggyyMsWXnQGPLespvL2FhsMTxksFgzXgMCUyThtNk+bLGNLBpBkQ6k0Hw9jAcXEikqu1Ll/D4uGuXiYjkWu24BrJts84JoDQA1DmiRBz7A39OZFBLfyksMfmCfwq2qdhefYRBJ1+6fNVhsnTIPIJELctNqnHIAexhdtwDzgnEUIvaRAfi8oC3aBdgjcHIQsUdQsDk+hMOSVmKDHQtE2j+9Nk1lHExoY1JDUIgZPmG3TZufNReONRdMNg+2a3jRucb6htVoiGbLYQlYa9mj+LuXhcpUpnL9JetG1DVey5Iivo9myNZR+y4Feh/F5VgJSRXu2ghRaSL4NrzTRdANN1aDU+gyrvKKyIStVKLNhDq9tPXlmYgNqKvBzLUyvN+nipiVdmfentKGsMZC0+hNLcgRO5KHY+lVQpgpdLNt0rTbetEBv6R1wOGp1IRwCg6BrTKubNZoNVmucpxMUxjpsHMUFV9YsGHx7bhYIRDoPnvxyYtLhsiZkLuZ3j03f4kkozNCw3RjOxhFJxATuZ1MzRLkR63Rfu/UO5jAlRTzCkxFJiMiCSqPWmQyiWwpnlk0O08Tc4t/dmNh++tyiBF65OW6ymL0i5WOJIE8FKDzCkgoOqk2aXyzMzQB2g8N+/e7cHQd08Nln4yDhbe007j8tD44ZQZRxRKERN4PxFMZRGEdDXolW24xzVr2Pxz2Ew0u4goQLNGpmtDrYrczrjfNG/YR29trS3CuaxatO4O0l1fWp2wbjkptyKZhDIuFb6ikLaJRZ0I1ZbJr5RYvFzkq/npy6OT9/Y171d2+/7ohG1s4e/2py/vrs9O35Wa1ZK9PYxNz07aVFGHVBkBlx2iaXFud12rGZmRmrdQ4G3tRqJpzAnMN4x7w0JzOh3eHPFtSvqdSvjI8veLnC2eFKr5UcbNeffeCr1xLlbG2wUR62CoNWfr9RPWpXDlrVYadx0K0OWuXDbv6gXTncyh9sFY62Sged5mizcbBZHnYqx53CQatx0q8MO42jrfrB5ubJjiOgXFlauitzneO96n6rNOrkdxu1/XZxt1E/2PZs1FaOTxP7u4ntdvmwV91vVQedyn67PtrM7zZah/3yfqsy6pSHncaoV99tbxxuVw626of7jf3t5nCrPujWhpul3U5lp13c2chv1+u7rVy/VtptZ7aaVwARcEpgIIptln3dcnC1EAwkueia3Bw0nEmeiUvZSiqRi4rLkntVSdeThBfxLcuBZUUOsYlssFhf9/p5QaG8EZkP8liIcmfdfIwRQlx0PZgsRpWk25f12b20WSYxicAETPDxvrCb9jCgQsIKSfhZPiIHw7LsZ0ARQ90c6ZUcPCGFRDEkOCRKiHrlqOJUaIfM0GE5not7VnzJUuxktNFoZ7KlSGNjNV9aNruhaDOz2skWevnWdungqLV/1t0cdjcPultnvfxuMb9b3Dxpbw03PvvsvT//4cc//vnHJx9chpbjfCyKhhUiIrrTQWrZn9lqZnc6XH0t1K0mNqrZrU62W1cqyd//5z9ffPHsg999vX95Hsimwyu5WKESKOWjrXJztHv48Kx/b3j80VP/RiHSKR29fLr77OHui/eEVid3/2L03pOnX3z47IuPOjtbx+dn50/ujx7dW6nVzG4J8XgwUQIYPrySKXc3ooWckki6l5N0MICJbojhAYp0MqyJYFwSz0eDAM9DnICyAsZJMMc7adLFME6aBijKSpFaCgFFBhM5B0fZOMJGETacdOC0S5JskmAgSSPm1EJWLWQ3YxBAIDYUscCIDYbtGGohUD0KmXBYj0ImFFE5HbdttnkIVuPIGGBXo5DeCSxZbBqHU+cETTCkB5x6B6AFnGqnUw0CGtBphGCAoHUgrINhPYYvOGEjTi+hyJgTMPO0zgXNm21mCDZD4IzJcFurv7VkGFsyzlnBu1ZwygGaWO7tBRMWzmzdv2TCkWAqTgeVKQgcsztn7K5xq93AknaZVrkctw1WyO1xyW4ynjCx8lvzBh3HyOspIhi6ptFoSULlcs7C0DtWyy2rCXZLKM9jEs8lYlQyLKRDsFd08LTL7Z6DkVkMuos4xyEnEfJIicCSE9IS3BSMON28FkU1NK8h0VmH7a7ZMm6y3tJZrhssb5ttb+ktc5RMrNeglSq22nRF82o+gKbS0xQ7SXvJ1RqxUoMzRWylbA6nfm4Gr0P4JM5aEnms0AFXm3CuDa82bYmcNbLiSufGUf7KlBZar2K5ni1VaT95Dvkzetb/8zmzUNiQqn1npnYbkX+ptt1xIlduTd4GSFswBSbXrxMerLGF5jvQSh1bqRnEkNPjt0KwzBIABN7UqFU2s9pqjHmFIEcQgJWhGSWV1qLwr6dUZl8sd3R05Z13DE5bVGICAru4oPJSaJxCacASSyVQgXPx3Ct3p/Figy3WroyP2x22IE+4GcwvUH6RXjJrjICJ9bq9y0mDzTy9qHvl9szGk0sLwbw9NmUDALdAKTzlFWgfjftpRCZcOqv5l4uLcy7Q5HTemlqcc5EHn3x+zY6z5d768f383oAmKS8K+hmXm4QkGucpVCCcXp6cWlTNahb9LOGlQR8NewgnYFqaNmohWZ6zWDVOl9qun7Gp3zZpJ5yuN2dm3hy/ZdQteEiXhFp53HV16rYVtPIMKBAWrWpySqu10OKvJibfnpl6c3r6yhuvw8vp/PGD18Ymfj018/bM3JJRI5PIrZmpKYuBZlGGAHDQPrmk0hq1d2dmZgDoptn42tzsr9WaMZ3mrcW5JZ83tD16ZWLutan5V+/cAUPeztlodbuZHgx6Lz+Xyvl4Y7W8V1/fb+ZHndx+sz7qVvZbjcNe7WCzedirH/fzo07paKt00G8e71aHndpRb+NkuzZsN056lcPN6mG/tN/aON2pjba27u0TCd8V1ZQx6B+cH9X328VRtzhotwabtf1WZdiOd9fqF921g3K2X2wMe7X99sagV91u1Qed6m6jcdBd3W3mh93szkb1sFffbdWHm7m9Tn7Qy2+3izutfL9W2mnk+tX8VnW9V17v1da61Wy7kmvXU/XiFbPfCQfxlay0XQtV1/jlVXd6WaoUAk+ejqgkI4TpYNIjLMvSuldZ8fjyUShAxgvhcntNCDJCiM+WktmVgC8iSDHJk1S8y55mv5StJLgILcSp9XIsnPUqCQ/kl/UKRwZElEecHCz5BE6hKYWSfAIbkOig4kmEeB/rkhgTy8AyDym8EOK9Cbeah+Gg4I64aa+EKW4x4Uvlk4nyshiXyrVMu5dfb6Ubm4V4KalX0NV+ubFVWmtmKv385rC+f9LtHjU3RrWNg3plr1of1HdH7Z3Dbm6zFCtm1uq51WLWv5plwzE5HvEsBz1JHxUVc9vV6qgv1FbDnUqkUVre2kx1O3g++cWff9z74PHDbz49fHw/XFhnwstOT2xRci8IfKTRGF4+2L1//PDjF+5COlRfO/7g3c1njw7ee56qNYsHh2vbe4l6Y3mjHisV0+XKSq2y0qhLsZiaI52ShIiyhea4SDiwloVCfiIc5uMJzOtFecVFCg6KBDjaTBK4mxejEQNOA7SAsTLCijaSMmGEjaAtJGOmaT2Fq0jYQOMQRdso3EAiNgwzwajWBQEib+GYRRg2opABdRoQ0AC6LAhqQTEzjBgcgBYEzQRpwDE9AmlhyIiis077XRDUMqSOQmddoBbH1CCgA10aENaBkAlG9JDLALr0DpcegHSgU+t0auwOjcOpsgNWljZT5CKE6BBCBTrHHMA8isyDLpUD1DhBM4osOBy3tebrC8ZpnUWKJ0DFv4hgDrdn2kkxydz2o8dsPOGOBRAPfRe0GWXvDERe1Zk1OOqUuDtG4zW9mY5HqXBASGV1hPTzab3JrQQreZfivWs1oEFpAnRO4dgti2nKakN9Ch3wsD6FDgfQsJ9JBBDP/0dSXbXHlSgKYtXpPn2b221q25Ili0pUTLs21uZdu5iZmZm5JFmSmZltmbvPuZPcOzOZMDxkXvLly0t+Tx6y/sTSo7wONZlWYM0iCpxHNfMwjNtMZr8dMbIbMHxerpTr+U1Ku6nTCQhsFdJcUCpPiWVnRMo/5KrvRcKfxHLQF4XCWXkwQxe62lBBbvBr3IELKLmA66l0mcxUkFQJTVV23PFvJPAJFfr7jkzhCIORkiZaAqMVTbgIxgsSVwQIxDYMrr9vyLBUCUs00Ey1ee+BPlOVWDw/bgL6TEOXayPRksjgWYJpjcP590vrQqNT7YvB4fRJUI8mq0iipgrn8XxDaHBDZrtSAxpoTA1r5kXCNY16UyVzmlgri2GgjGVIazAgRuBvz15UO6LV8fhv8xfEKqWTIywcK9jZ0pGoncIgtcIUCMIGgxgG/7ZwSVdvmsv1786dg1Virw510qid07oN1NL6yo5UYjQb3cGgTKU6Ob82Ny9ovHgi0RK/n19SKpUuA+vU0TaWtDO4nUZ0iEKmlp2S7mwhgApQLCyu7kDE0cu3p5W4pzlr3b6X290jec7BED4WdzNaG0dbdYyNRr08vby6ItraDupZG4vaWdxOQmrh+op4mzCZlmVSEQRuKCUnd1Z+Eq79oZCcWF7+5fz5zZ1NE4vbSMjKaM8uL2hgjZHFeRzcXl+9JJNJaP7H+Yu/LS/+tLIy99sJfb5WOrj1zblzP84v/nBxaUcD8jT3x8ryslLMsBiFAygMnN8WCFWS8xcXLmmQM0rFd+sbf18W/L6+/fPqmsrjCYz2/76+/pNgZ+7iEuT3FPanvnbZPxxV7z3j8llHKZFuZ2O9QmJYSXZLuX4lO6gk+6V4v5Tol6KDkref9w0r7nYu3M+HOhlfN+tpp/3tjGeQc3QL3kHF082GBuVQv5KbNCivc25tVebzZ0ctbyPta+W89Uy4mY/Us4F6ID+yTm8abjzwFPvOUC3lKeZCtXywkfU1s95qKlRPe5tZez1nKKds7YyrnnTVMqZqylxP26pxez1lq6dN1YSxHDRXA8ZS0FyIWvNxayHhzMYc2dgc7IKUJigaMXXK3lLGks85shE+G9PXe1mtU2v00AaPjvcaHHFHNO1NF2PagN6ZdMfKEcZJe0PW2+NOKeOzhA3DWdMfd9nD5tnhIFaN2xNOY1DvDpusAYPRY4aceoGdwwM2o9ciZ2HayunsRtJA8TaOsrKcw+SOBPQOI2rQKfR6iGcom551mZwJv5CDMBvlCliNTgPtNPMBpz8bjZYSoXzUEnHakz5b1h+sRBLNjNhGmdOeeCVabaUH09rwcnt42Ort13p71fq4UBjmS8NCZ1rt7NbL/WKxXco2C6lWno/5jF6fyevVua0mv0XnNeS6FVM1DSb9nnrJWT5WnZAAACAASURBVMoFe61Yv6eK+u4ef0h0u9N71/fuXs8Punw4yrjD9ljGEE2mut3u0VHv2sHeg5v+RtFfL83u3x7cvT66cz2YSmUaPTKS/QNnLtKM0uMFrC4pb1aaHWKOF/CcymyGdLyc5FQ0p+IMcp1RpTNCBhtuciI6I8YatXoTrGOULE1YzJZgSM5wKloHMzzIskqaVJKMkuJlOl6pY2UcuU6hEoaESRrCSQVFKglChmJCCINMJqWOE4DgDgjJEEiNY1IME6GwCEO3QUiqgXbkajGKi3BcpsXkWlQMI4sqzSKE7tCkmEDXFMptDBGisEgFiACNGARFICRGICmK7IDwpkKzIVNsaUCZVqsmCRGGSGhSTJGXFGoJhm1rtQuY1hZLCBB8WQOvgYCEIjcQ7JxQdm5HtiRTpTsdoyeE622kyyvhLbpkoXX9Fh+LWMM+0mk+BwBbRvsWYzgjVghAUM1Qy0rlCaHUFEtaonGN3SagmN+2ZBsYSfv9Ej2vMbPGkOOsXLKEYaelCgWjR41m1G43BoOU10uFQkwwQNgtiJGHLIY1ENihiHkY/FkiUht1rkREzhGLEHBWqVYajdsUvqmjBCS6qFKdEanOipTnxKo/lMqftrcvqiEimMBiRTBWZIodbTgn0nm2aOtFmJhH2dMA8b0UvECYtPHypiM0J1YvaGmtJ6Sw+YRWn8qTVHqTUmcUCpdOqMlfRMBpDfkvQgCLF7WxujZead1+aCjWtozeHzZBOt0ksh1NpLRj8S0RjNps/W55VcBbZZ6oxpv5A7PxhR4eKuHhKplpysw+1OyUawAdS2gwaBUAzolF63Kx28w5GK1WI+M42hENyzTg96fOaXzh/HT47YWTSg3g1TM2nl5aWbCyuIfCKQ3gDYdJk0GOqL9ZXDX1+vpM8dvTl0iNxseTDo5wsZiDIxYFa1Kp1Go0OvwBsVT52x9r3y5uDY7frULwd7+fVcqldo6ys7SL1zk41sFoTZhaJN3+eX15C1YAGun8wiUZrbv29vgcRKT3rnfvP0rPZpheZ8EJB0M7OMqpp+w8aWVJt5FfEWyIpQoLz+hZ3MQxZgqXbgsEUilmdS7LFGtyuUCp/GN76xfhznml8sTK6m+XVrYUcobBWRqhcPi8YAlHAY5AaRhcF6xdApRCkj6ztLK8Izq/vTN3cRFMV8313t/mF04KhCfXtkQAgpPs/PbmmkoOakENIJGqZCd3dhbFkvm1VQEInpbIvlnbPCXVCDTETwqFwOPVxPPfbAp/3FH+i0wlCXrc7YapmOHaTe/0SBOLcMlAuBwL1ZLBSjpSzYXr+USnGGlmw81cuJMNdbPBXj7ULwV6eX87FeqkI91cuFcIDwrBfiHQrwYHtfCwGBmVI8NKab+Dexxzly6CQV952o71K5F+OTqsRHql7LCa7oabe/DRHeH9h0R9bE90ivl2u9yp5/qV9LCW7dUL/VpmVE8O6+lxPTOsFoaN/LCZG3cyo2ZhUi9MmtlRMz1s5Ib1TL+S7pUz3Wqx28r26ql2OdWqzrE2BLSgviAfjbCuIBGI6qIRxh9kLQED4cQ5F2H08JagwxC06oKGaClKhE2+QiiUC9E22hm01ltZR8joSthu3dj1x93WqCnVSBiSLkfCYwxZLCETakIMXoPSgK2ZCLWTd0R8uJ1n7DzvsmI2HrOyOpfe4DWZfTbGxtMOPWrlaYuRsxoJi4H32lEzxdh1RrdJbzeafHZ92GFO+mwpvzMR8MVClnDIkogFG/lEpyizG5z5qCPlybezg71mb7fRPWjUR8XBbmO01+hMKsVupjmrdPZqjWm1OqlWhuVSrxTIJ4KFbKJWDBfSiXzKn41mu1Vfo8gmQ4lOLdmtRXvNUG8sCiS7d56nepPbr549f/N0duuKPpW3JGq92X5/b7R/63phtJcd7t18eP/Wo9vTu9f37j2c3H6U3d911rL1gyNPdSIzB8lgyJBJ464w6UqCep/cYFo1sCK7S2zwXgK1p5TqJYiUcz6Vzo/qvZTJA3MczHGIwaDhOSFNqA16zufVGHQqggQJGqZolGO1LA9xeoWOU3GUnCNFekZt1AMkBdCMnCSVBAFqcRWkxU0mjY6VarEtNSyCYTECSQkcYEk5TW1qYDmEKEFkGwAlBKHQYlIUXlGqF0B0maaFDKnSajdlqm0ElWK4HIIlGkCoUW+B4BYCizBMiKE7GnBTBQAsTbnsO1pMwlDbFC7hmFW1SqzFJCx/AoUdpaJcb5Zg9IZaLSGpDYz6fUt8Tqz4XSRjojFjKIqbXBqzQ0AyTDw9uP8YC3hYj5tyOBfUmg2Spp3OebFyWalaBpTnVbITchUeSmwx+ksEdUamOieUi7QU5rApTIYNGFDz9HlQdQmHz6jlKgOvNelJj9MQ8lM+J+x3IG6H1mkHjJzCxAm0yJoWWYCBUzLhOgiIOeYiDP0kEZ/WAHIDK2GJDU67TiJrGuD0tmxeorioUp5Xg2flwAaCo54wnW5A0SKRqUvtoW3Stk1azuP4PM4IGdu8hlpQs7pkDfTGzqq1SpszPd6lMwWxL6oO5ZBoFY2WsWhO4Y+jgTTsT/wghNFMB081LbVa5/5dU6ku50PfC0Gm2mcqIzRRF9t8izSnNrv+fnFRZrbCkaTakz9PuNjiEItWqGSLyrUlZhdgtm8CGo7nFDBwTixaEokkKkXIoneyJAmBrN5oice2Qc13Fy9qQtHceO9XwTrMkE4zazIwS+vLBkZroREcUfuSIX3IJ6OxuYVlY73DRVI/n1smUdBhIK0sY9fpLAbdgnBDrVF6PB6DxytRqC6s7/wolFZfvrykkp+5sKwCEaNBZ+AojiY4ijQyuA7XbClFP2yurUEKOQqeW5eIDbbOnYcnNCxfG8b3DkOtBsZQFoIwULiZoWwcbqIQntCaWGp5a1MEaTgdzpAIQ5M6QisT72xq1EKDYU2juSSVXJBKT0sl/7K1cUYm/XF97ZtLy+sKlY4haQJGMXB+Y4lG1AYKJxFwfX1lC9SsQ9B358+e3Nz+fmFp7o95stq1FGtzf5z4TrD2w8JFoUoNE8Tv6yvbagDFERxWqkHlyfXVVZns9KVFoRb/VSj92/rqOqtT6Ixzog1tocimy3N/XPxRBpxnWVO9mJ72PY0yVy15ehMw7LeVkslhOd4rZEbVzLCam7ay43p2VM2O66lJNTOrpcbVzLSeHzVyg3pu3CxM2rlxozRtlqfNyl6vNOuUZs3cbiM7baRG1QUOndvaQlPR5m6nMmlmx9XMpJobV/Ojemmc6R+St+4pH943tkb+wrBUGdYK3VJ2WEkMy8lBLTOsp0bVzLReHNeq43pl0ipNWsVZuzBt5sa1/LieGVQyg2puVM/0q+l+Od2r5NrVTKeUaOTS7coc5SRgJ+EP69JJPpLkgnFdNK4Pxy0On551kriTsAWs3pDDEtBbEqbmsMQFDdFmPNtIwzpE59LRAdYSM4ajtnozE0q6Awl7phEzJWy8lzP69NFikLBrtXYUsuHbVkrj5XEnp9JBnN/AujgRAwMGgjBRmIVCLAxmZggbh5tYiCOVnFahQyi3DjJpMQuNu3hIT1IWHefmdAGjIepg/BbKZ0Y9FrXTrHCZqIhD5XNEejV71h+txovtbKWXbczKxUGuMip0ZtX+pFboZFrT8vSgNTjqNXbr3UmpM6l6izHM70EDfjbi40MuLupJN2rxVs3bqLgaZVe9EOi1Pd1ddbrnbeya4qnrL5/98z9++vznc2s+SwdTL148/3//r//9v/sv/1kfL2ujhRd//fl//z//9c9/+0ufLlpqgzd//fVf/7f/+cnrYzBatFX6/+m//Of/8f/8X5N7h5u2eLaz/7/8D//9178+6BLFHUtk99rR589vDm9fJ315wN9RBWoSS0DO8UpOp2Y5gGX+/zB4rxviOYjTATiJ0jpab+AMBlyn03A0xFFKHSvUcQq9TkmREpKQ4LiawEEtJgch1MSreVqEwSIE24DBZbVyG4YBhhJi2LxEsaGGhAC4KJZsQrAURTcBaFGqvgjDKzy1oyMVJCGQAysAvKaB1pXKNYV8TalcVqrX1NCGBl5XqRUIIlAoYT2j1tMLgHoJBAU4JuNZKandQRARxc0zlLlYVBhNEhhfl8it8bhAy/y6Kf5DqvxxWyLWG12pJGa2Ko0WlcVuzua7dx+iwQBus4N69jygWGNYJhQ+I1cuQ5o1GFyCNKdB9RJFXoBhod60jtN/SJUbGC7lWTnLLUkVYo79AwbOI8A5QC1kKNTEsy6bPeLnwy4q7GICHt7rRYwGlZG/qJKtY9ASqjklE50Vik6JpOdUwC87O6ekUiVPSWmtkMM3MHgdgb4XCC5CwDyk+lUo/U2oXEFwrT9GJWtkpsXXx4uk5ddtYB6kTqqhv21LNnU21BkGHRGVK7pt8vwklO3wej6eArwRkSO6aQpumCObjrg6lsFSZSxV0cTyv8oJLN9HoqlIJ/j0eGYvRASc7fsdFV5oYdmG3JuSOQJcNmtLJPTJmDmX4XJFoS1+gXKT2Y46XERiFW2qKjI6VWbnOoRSHKOANad2Ni+ppAoccRo4M0cRiIbU6zhfSITzv29KkVjSWKzNnbmgRBCXkdPzjGBnhyO0PAEhiMoZC2+h2kWZdG5hmc2VNA733JkFOQIZWUJPkTxNcRx1fvOSTCm0uB2Mw3VWsDX3+4W/r4urjx+c2Fif+/HMpgK0mE1mHcFzuEHHOE16CtMsSXa+3RRcUClP7ezM/XIetHjKh1d/kBBcdRAYjqKtBs2zBhrXs7iVI40UxhMoiyFGlhSsrUCQxsQTOhphKS2DQaLt7bNC0Tpv3NYZTm0JT2xJfhHLflPIzitkv6+u/byytgaoaRpnCBhCwTPrl0gcYigUhpWC9VUpiAhJ+oxYugQjF2SSeRXg7u1aK60VGN6gmXUIkmrUKhD4bXFpGwBhAoNg1TYgPrFxSQipz6xc2qG4syroe4lYYrVSHu+OkeULOcIV/PbUhRWK0YSDzlY53m86K1lTvRQYjPCoz9FIRwflaL8Y6+WTg0J6WEn2y5lhNT+spEeV1LiWntRTk2pmWM+Ne8lhOzlqZIbVwrRRmDaLu+3SbqswaeSnjcJuK9mrnMOhufV1JBluXu4XRtXMqFyY1orjSm5cSY6Lmd1w71akfy1ZGmWzg2J2VEmNqslxNTGpRsf1+KienjQy00Z+3KhMW5Vpqzhulnbbpf1OdlJPjxuZcTMzrJdGjeKwke3XssNmftjI9CrpdinVLs+pbJjShYdThnLR6o8SOrsqlOLDaYvFR9n8DOcjrRHeHuRsfsqe0PkSJtqKOiIma9xkCHAOHxeIGoNJiytoCCVdgbjNEqBtMd4TM/niJkdIH045vCmTP8kbgpzSQdtTTkvMaInqDRHakzI5IkbeTZm8jNHLMG6KchGsmzL6jLyNt4ds/rQrELdZg0bWSes9LOtkjV6z0Wu2hq3uuMOTcDhiVqOP5128I+6K5SJyM+vMhvxplyViStZDxV4i0UkEKkFf0ZdoxTxxmz1oSlSC3cuV8rDsz/ljtUCiHomVYjqvU203YU6ecPKY19A6HFIRq9iMy62cOmAxN3JEvS3KD2f3Xty9Pnn2+PDJ493OJOFPW1KFQG+/Pjiq1wZ5bzrmTIQnR5O7L25N7+7mpv3K7nTv9v7B1dFof+yr1Tyl4u7t/YP7R/5sig3H7InQ3mFn96DjjrkdYfv1G51/frl54+YY9UQ23VVhuLdpjcpoXsYwIMdjvF7EkIDRYPT4EJ1BzXJqllYzDMjrED0L6ShIRyMsLWfpDYYS62glg8lprYqmlSSpIkkZgcIWDrbxQi28g0BbkEaMYXKGlusYIc0sapB1jVZK0AIIXdOgW6B2TQmvKaE1HL/IaAV6SkTiOzAmJmkhQQhRRIQgQgjbhLAdDBeR3BaqJfRGOUHKWG4LRTV63QaCSFlGzesAllVStBDC1jnGlS/KOQ7g9WsaMFAp79DcyW3RokxxYlsG2D3+SgW12WGbk/RHzNly8/YDIhon7U4FR54BZBdIUhuKnFXIVyD1GqgSsfRZUAF57M5iYYulFzHtb2LpRUADWc24w7EoU8sN5k0dPQ+qz4rlS4Aatxo5p13nd+liPsznYH1unccF6w1qi2EVBgQYsgiqfpeKz4kV58TSM2LJGYnsgkK1g2ESgpCw9BYKb2DoCal4i9ZuYOjv2+ITItkyjAJWL+hPQdE8kizj6brQERY6/Bcp/lcNuqSzSu0huSO0Y/dfwPhvhVKZ1W5Jl1B/Um6LSq1hkSW8Y4lqPGnUX9CE8kgw+5sc08TKcCDY2nP+9bVkSBhWDNZ/kajJTBXPVqXe1LLetao3alyeiyqN3OpCQokdS/A8Z4dSVYU/B4RKcKy8TJvn1dimGoRJRAjIFmTKcxLhhkZt5nUMgamUUogjvMkUyBjPC1W+atNbbV8US+UwyOMYw7ELaxskTsOABlAr3JGIkuRUFP7N0rKt1rKUKhsEq8C0KKImCZRhCS2NnxQsiwG53uNO1xq2SFDv85rThdnr53Q6r/XFYFZPwpCVgnkS5hnCQGkZLbqqBL6TyJlkylWpeqOp9mQ2eHCPzrWi08PMwUGoVqYo3EBrrXrCpSfMNMaioAHH7Eb+0saySqsxcISZ1upIjCGQbZH0+6X1n4Tq39TI3OL63MLWd9vS3+QypdPFBMNIIKg06kga5mkY1iJntjc5juZoDMHBpR3BolQu0JlU7igajHPJOB9Jg4G0yBPRhnN0NKf1BSmzidTRvy4tbioUSlCtRoAllfiEeFNIYqcE6yel6u9F8rnlpZOY9iLN/YGipyDwpBr8Zmn5N5XyLIbqy5lgt+KopD3dbmpvXxf2OGtxf6cQGpT9vby3mw338v5GJtYtJtu5eL8SGzai/WqkXw53i+FeNdipRLuFRK8Q65UivUp8UE0MSrFBMdYvpgfV6qAu5Zi55XldMVEY1kPtfLxbjLfziVYu3ss62zlzuxbdHzk7pXCnnGjnAvWcr10Nd0uxTj7YykS65WinHG7nwt1ivFOOtwrhZj7cKXnqGV+r6G4Xve2yv1XytwvuRt5Wy5nqOUsj46gkfJW0t5CeI506uQOOZE29ujeUoswBsFxzdDuhWFqXTHGxNJfIsO4QbvCjlhBucRNWN5XLOWJ5kzPGeGJMOMW74jzlI7R2lHZhvB83BLThBF+qOGN5ZyTnLPci3WnCV7YJ3aA9Y4nkbZVWKJQ2RjLGcsmazXDxLBvP6KJpfbpojST1gTDjC5P+tDFYdIbzjkzRFYkb7SHO6uOsQaM5YHIEDb6QLpm2xDPmUtUdzZgdASYct0kMsC5q9sT0tggXzju9KZM+pLPHrI6E1R23eiJWi9dkj5hDBac/7QgknfGc254w2eLWUModSliiGYcjZHcmfLFSwJ+yJDLOcNgayQUKvRqfzinDBX+5kMma6i3neBKdjUK7Y//e0L83SXSGkUrNXqs5qzV3Z5hsdmO1hr89iDc6sULVlyzaS7VgtZNKl3zpojuVd6Qy1mbDm07x+aylUHTsd723+oFm1eZOc4FygPD5Zc6UzF2kvWmz3UIbCNrCESYGNJCwgebtFpjjNDoG5gmI06p1BKCjAR0J8yTCaHEdDVlMmMUA0xBEwQoCU9IkZtbhZgo1UzqPhbXwjFnHmE2s3UTZzVIdsQBDvwmlvwulGzi9jtHn5MDpTeHZTeG8UiEg0VVOu8nhcpKSIPgOim1pgBWFbF2lWpLKFhWqSzCyihMXAPU2ga1qNBdU4CZBy0lSy3OMyyWjGRlJiXB8DdDsGHnQ6VDyBrXBvAiA+khoh2JPbYuWFYrTQolEb/ZWyoTPATudgMVNRbKlq7cQn19GcxKauQAC5zFEFw4JUGQFVK/Cmg2K+F2yw0WCpnRSZDUobeazYpkAhkmbXc7qlyBEZTZtaKELKvlZmfyCQiFnKTFDCWhSwJEqm0kX8BAOi1zHSo3cPKhYxjSLoPKiSrWuBM+Ixb9IJb8pZScUiotqcB1Ed1h2A8W2YPT3bfFFNbQCas8pgJMy5bwSkOrs2lAWieWQRJHNNtY5+47Df4bRnSZYhTMstwRlttCW3acwu8/KNIjHZ0oXAXdEbPcrHEGZya92JmFfFgzlNdE8Gkj9vKEAE1UsGi9Oo/ffNJikc5m1fy/HiVSVylal/pTA7D2rZTaMnrnTS+uMBQ7EAEfgDEJrkiUkVsTjVTJZXdbqvj2/vCUDQBLbBuVLSuVFmUwCaGx63m42IAQJMHSu1ejtzSq7R+WDK+n9o+LBVU8iajLQFIXNrwqcDo/NblfCIB8Mta/dyo17cxcuQP5o+e6TzLWb9mSUtxtYPUvpWNZh/UUoFNI61OKItFrly8PG0SQ3m4Vnl727B969I2+54vE6bJyWp2CDmQmngozZ8IdMNbci0JVq4b3DxHQ/2R062n1LfRgZ7CYvHwRqVY6lOBS0Mlori+gIkETUFhI1s+SKQACCoIkijAyZTsVC0eCqQnVaApyH6HlG97Nc8cuW5Mcd2dz6xprVJXP4N8xmLhbM5qJWI6nRKP9Yv8QZuVQuZfS4/pBJLmjgiwR3SWda0BmXDNZNo3uNty3zVoHNs87blnV6LhHm/LYfBCvbCrlKJZcDKpkWOi3d3qKJkzLReQT7USz/28bWeUK3TPGrOLfCmBe1urnFjZOgdonjjYVUpJ63F9J8rerotImQzVaNeOspbyvjaWecraynnvI3s9FOMdbKR/q1QK/qbuVDg2q8Xw11CtFeKdkrJNv5eLsc7VVjg2qsX04MK/FBsTCq1drlTQqd21gxlJPpYSXRKWfaxUQzm+yVEv2Ku1UJTWbl6zeD/X68Vc90q9FOMdypJHq1TLeS7RTT3UqyW4l1CrF+KT6oxnrVWK+WGDSi3WqkWwv3GuFeI9qpxdqVcLMcbFS8jbK/Uwq2i8F6PlovzkUzbqFOWmyG7u2Xj/bT9abjyn7q3eP+nWv5O9cLt4+y9w7SN2fxSsNSrpobFUcmrTuahW8fJsaTYL3j7vVDuZorlDN603pfxlTrR1r90O4sfu1aoTGMJdv+/l7q8Z3WjRt1KqYd7RUa7eDu5dJklq91/A9uV949aj192Lhzu3zvfuvpk8Hj+91XzwYvbuf32p5yzVfvhCb9wHgU8iT1vgBTztm6NX+5bK81HJNp5PI0df1ydrabGA/i3W4CcmK+kr/aCLW78asH3ekoPx1kO71EaxCfTvOTUcHlMySSzr3d3HCUCGdNhYo3W3GbAkSlET7aLw6GiXgxEMv6Ov3E1cvFezfq14+qhwft/SvT1qj94vWbVqfqDxK5kmE2jR5dTkxHgWHXOet7ru4ljmax/WFobxSdjeP9jnfQcQ/7vl7TNe24ZwPvsOcZD/zDjnPYdYw6lmnLcti07DWMtSLvDsr7NeOkaW3VDYmCqTjIZpsFRyYV6fTixUI65a6VAvG0O5x0JTOeVMYdjzlySXepGEhnfA6/Te82shZe5zJafUa7zxSIOEEjTTnMNhfvdOp0Fs7oMoQSLn/U5os7o8WoO+FtDJv1cS9Zj1Xa6UghZIp4/LlEtJpN1ouBfDJYSLT3Ou1puz1p+rKRDRpzZyI2v1tF0iqO8scDuWIyXUxGs9FAOuJOhr3piD0aMAfdnMeiC7iN0aAt4k/lE4zDJsRxFUeJcHSbxNYodBUHYbMBNBi3YIT3u2Q0uSAVryqlF1VyKW+wJiKU24DYrUrawHgjtSvXKZ9PQdMyXLuiBpcwkvL5L4LAglpxCVAIIFCAgpDLivhd23paSGgviqWbsBo16xQ6/oJaKeLwVUR9CUPOgaplCFSZ9DsMITPyCrsZddn4gIvxWEUMIeKZPxQSIUNtUtodDtc6TGfl8l/Esl9lkh8VklMq5bwKWNVq1zF0A4FO7AjPadAFlDgpU/4mkqxAoNxoRkMpKJSGYjk8WV6hzAsoeRojfoW064xBYrDtGF07Fq9Sbz0rkS3CoNzuEJkc86R+njCs6Vw7xgDgTqhDGSCcBb2Jn4SgOlaAgslgt9m9MiPjsSWt8ccNBZepU4mS1B0VmlwbBrPYbP92dUeuc1CBhMzkOqUk0FQdjuWQaJ6IF4SU8dSlLaFCo0SgdZXklHDjoli0LRHyZs6fj8Euq4jnRTqzxuKT2gJbdvemzbtmcfPpdCAdhlDwzPqmM5XWR/0bOvoCr1u1OreMprlLgpOwds3hWjRa9bm0NxuHMFiDgXq/82fR1rreuKG3zXOWFZNtRW+7yFrnTc4LTvdpgxFNRN35tAZHFJACtpCORkpuN/8oks6t7cyThpOs/jRnWOfM5xmTwOq1luq+bt9aLKsxCNUotJCKgOUEqgEhFaaW4xBwbl0gV6tQQC6FlLZshAl55mHNJYIScPwqx67oGDnDXJAr59bXzhP0Kms8R+FkxOtLhQk9KpfvnF65gBoYXy4JW03LGLyl57d5wzqnX9EZlnXGdc64yRk29MYtg2WbMy1zjC4TRK3MN6uLW3K5RgOoUBDAgbOyNbmRXSLRDYb8RSac21peYqhLBL1K0Gscd0YFzi0s/gxo5jnK3cnHO0VHLefrdBO7u4ZkIN4s5Hrl5KCQ7pcyo1qmW871K/lhLTNp5Ged/KSdnDbzs05+UM+Oa5lJtTBplset/Khe3G3nZs3cpJ0dNzOTSnOv1RxUzoLSua1Vd7dSnjVz43p5UC0PKoVBNT9uB5rN1O5B5erNQLeXHnSyw3Z2XM+Nq9lxI9OvFfvV6qBRHjSKg3px3MxMm7FRPT1p5afdzKiZGbVyo3amX0/3KqleJd2rZTrVTLuS7ZQS7UK8XUi0C3P9cWxHLw6XPfduNh/ebc8mscv7kb+Ox69ftp6/bB+/GX542X9zr/rgVvbG1fjenm9vz/v8YfHT6/7xi8GjR+320DfYjR7eyO4eJfeuFK7cKt26V3nxvPvq9fDwWqE4/5fzeAAAIABJREFU8V+7X3n7ovf0ad+UYW7c7c72c/tHlcOj8oMH7U/H009vhi9etJ+87Dx+1Xv2qnvvUeP4ePwfvkxfPKzNdiPXbhReP26+edIvNPyTUfz+9cJfbw6Orhf2rqQfPu1cf9B4/LT38Enr2ZPOnXsdOADHh9GDa436KHl0c3T7/ujBw8H9+51nL0ZPH/afPBhGk7rrB4XXjwc3rhRKdevsMHv7Zj2TN45mqRePx0+ejPav1K7eqD9+Mnr6dHjnfqs9ibT2MtduD4+udf+P//o/HV4b5QvGZtt+83rxwYPGwweN+7fLd27kXj3pfHg1ffKgc+dWbW83dvtm/u7Nwmwc2J+G7t3IXztK7k39V/bC1/bCR5cj1Zq+3jDt7oaGA+94FHYH1MOh/961/IMb+eEwPthvTq/1apPC1399N9tv9tuRo1mpN0hOdkvXr7ZG7XAlbX56s/HsweDoSrPcThU7qXwlXqjFMnlvNO5IZr2wlXQkvImUM59y5bL+UjlcKPsTpWClkSo1Mq3d1u7Ng/beIFZJtGaN648uX3t05fnb2/fu786OevvXh3ceHdy6O2mOC9O9RrKZktjoy7ePbEEXoGN4r3X36vjajdmVa5PrN2ZXrk5m+73BpDWY9fqzbn+/U5s065Nme9zuTNo6j1VGgFafEeQhKQuv4nKlAQZZDUCBGhZFeRxkIcKEYTyk5rRaq8XoNjuCZtxAGewmdzxaOzwgXDaYx1knv65WXNBoALN+g0A2taAQUytIaFmtWMVAiZ7ewUElCSoJtQhViAhQTiI7GLBDAEsIcB4ETiuF26RGSoM7hEpMw5uMdpOhpDpKxsICXL2MqhbUMgEGL0LAOY18i0LnAfV5BTCvUJxUy0+D6kWNekOLrEPAFqRaUIgugao1BDotkv0hU25pYSFDCY02icMrd/s0/sglnD0rVVwAkd8VwBmx/KIGOgfA5yFyXoOclMv+vrF+Sqk4owK+3ZbNCeX/ItUswrTE4NgxuoRmt9jk/F4Grll9S7TNO9xr336wY3LNQ+wPO1KpySnQ2RY587retM5y25zuB6FQxhilOssCxv4sBgU65xZrFRB6AWU6r8JOrG3vyOUKUClQSc9KRPPC7R2liLWyoUoCctkUFqPaalGZrDsGk9BqEpnNUpPFns1440EAhn7bWHdVCoZYUGozitxORTAqstvnVtcFOpL12wmP21/NBdJhDFGTFKp3WX4Xb8MBP+Z3ar1uxunQub2M26t2uSQ+rzrgd1dK0WKOpHCCQM1uU7KRscVCZ2XKuRWBwu7Ew0E07Of9LsLtIKPJ7N7V1HgvWG9qaS2DAywO6AmAw0FMC7AkQuPY4uYWpkVITIMz2ky77MklzH6PMeTlwz4+7GOjfm88PC/f+fv2EpMImWNBU9gRzoXz1SxvwpVq8cmNNdppS1QylojPGPRwPrfO72V9Hi7kZYIuJuCm/D7c69aFAnq/Vx/2BUoJ0qb7dvmCUA3AEKRC1OuKrdOyS2zIqTQbIbPxpFT03fqS1mkGeB1gNGqsRjFFzi1eWGUIjdMU7xSSnYK7kg72h6HZjEgHo81SrldJDArJQSE5qqRH1Uy/mB6VMuNqYdwojVuZSSs3aRYntfy0mhqVs+NmbtzMjOvFvU5x1spP24lxKz1r1Pca5X7+JCSeEwo8g3pp1kiPqplhLd2vZoaV3KQdGQ6yB1cLh9e97U561EkO6vFhJTWsZEbV9LCW6VcKo0Z+2MiOmtlpJzPrJCeN3F4nO2tlJs3ctJUdNQvDerZfzkzqmWE1262kmqVkp5hoF+KtfKJTnLtxsyJ1SWIdz8O7nSePerNZtNQ0fToev33Tevmu8+Hz7OuXvY/v+p/fD96+7t69l3nwIPf6efPrx92Pb6fv306P30w/f7j854fdL8eT12+mD5+1nr5svTvuf/26++plP9G13X3W+Xg8OP502VDQ7d9rTa+Wu7Ps5HL+wcP2m7eDT8fD16/br98Pjz9Nv/7j8usP09dvB58/jj99mDx9WP38bvzffLj88d1eoe+587j77PXo3fvd5++mr97vHX86eHU8+/R+78uXy39+3P3HP26iMU1iGnr64qAzSV250X/6dP/tu4PjN5dfv559Pj76+uGmL0Peu1//+u7Kl49Xnz7q3HvYfvKwd/sof+9u7c2r6eu3u4+fT16+GL98NXv9Zv/Fi+mdu41bd1v3n+3efDB7++7FtduXyw1Xbxq8frNw627t9evJu5fDe3cKd+8UHj1uPn85fvKke+1W9u6jytOnnRs3clduZG8/at54UL9+M3fvRvbu1fSdm7le1zUZBq7sJa5dye9fybti4MFh4tXjzrtnvaMr1fZBbXazO7ne/fj17bMntx7f6T+60b5xrX14tXH3ZvvKLNWvu54/Gj59uX/z/nDvWv3qvd71m4OHD2c3r3Wmg+LBtM666Oao8OBO7+ZR43C/NplWOuNCf6/enVSn+537j27evnejNWyava5gPpYb5IrT8vR6++a9SWtam1ztXbu3V+0WkuVYd1pJVuKok0+1qiIKYx36RDYyOhwMDwaDvUFj0Kp06+1ZvzpslketyqRdmXVS/Vq4Xky1KqVuzR7xm72m3d16KmZ2eXRCzbY/bMvmfHYfZ/DwWhPFOtlA2hkteM0+a7yQGs9qe4ctvZVqdfP1US07Gvry6dle89rVHmNlFXqi2MnRbh4xEkavUe/RrUJSFaclzLSGAV1RC+/EMF4rQkHUSEI6hHWxqxrFaZVyAVWAJow0YjCrhnlE69Bv4bCQhCUUIGFBEQluIioBpJiXSS8oZJuw5qJafk6lPA/IfpFtX4SV2yCgpikhCIpgtVCr2kIUOxCwoFTOq1RCLbyhgVYgbBkE1xGNAIYW5KplADgtl12QKiWA9oxINg9C8yhxClD9IhX9LBGfUsovAOp5teY3mfqEQvO7RH5KIjslUZ4UKv4Qq77bEv8skf9tYd3RHlZu3Pl+bfunbeXfd5QnJJqfxOqfZcA5NbigBubF0jMyybxc9duW+Jdt8W87kgUFcEEsvSCUnpepf9+RndjY3lYplSAgkEnOS6UXRDubMhHFk3a/k3c79G6Txa23uA06t4XzmPUem9FldXodNiuPI8Af65eMXps5YCf9Nthjx30+1Gr8ZnVZbmbCPpvLaXV5bGaTjiUQnmcIlj69uWHwe40+F+txGZwmi8PssvNGq451ORifj/E5dXY9zWp1HMHqKYNLb/Fa5hXSufUVjcVo87q0NqPRyVttRmMsnb98vTje92TSkFZDadUsAbIkzDNaBAe0JEBSxMX1DRDUYCgEEbDZbSfMPGNgGQPLWfSsmUf0NGPiTm2v/Mv2JcBIQxaSMGOslSRtHMzCYqX0lGAd5HnMZNDqdQTPEQYdomcQjsAMOMpjIEtKaVpBUwClBXEYpnE1hW+q1T8JBCIIQTEM0SIrMvHv0k0Fpd2C1WIQ/H1L9O3mxg6KbIPyLVgpxJFlleKb5YUVFBQRcKyR8zUy1kLS22n7O1004fXX8rFGPtDOhNqZcK8Q6BeT3Vy0n4m186lWIderJbr1SLuQ6Oaj7Uy0m490yqFWMdopxvuVWLuU7FZi/UqkX8z0C7FK9IRa9I14xzNoxXvFaCsXaBWC3UqkV/a3it5eL3V4M3Nw09PsRDulcDsf7ORi3Xy0Uwi1i+F20d8q+VqlULcS7VdivUqsW471StFePtTKJXrNaKsaa5USnWKsV4y287FGPlLL+SvpcDUbqWZD1czc0wd9tU+W6Hsf3e3fvduc7Sd8Ke2jZ51PH0fv3w8+fZl9/nPv/Zfxl7/2v3y9fOdu+vGD7Mfj3j/+vPznl/1PH6Z/fjn41/9w46+/Dv759eCfX44+f5x9OB5+ft/79Gnw+eO0PHA9eNL6T3/u//PzFWfZdPPJYP9apToMX75WfPFm8vZ9/8uH3uf33eN3vbdvh2/fj5+/HRx/mn78MPl0PPn4YfLm/fDjh9nrt8NIlb7/tPXl48E/vux//TT988ven18Pvn6+/M+vh//86+hfvx79x//2gT6LZS8H//1fH165Xrv/YPf5s73Pnw4/fTr6+OngH39d+/d/exiocod3y3/9dffLXzf+/HL06s3s0aPB/eulx/dqH473Pn25+vXr9b8+H77/tP/mw+UPHy5//nh4/OHoxZu9py9vWiPJydH+0VEpXzVcuZm/c6f65f3Bl3e7H96MXj1tPHpYef168PF48vJF59mz3qfjg3cvJ3dvl16/nR6/33v3vPv+ce3l3fzrR/XZwHt1Fnv/pPv25fDhy74rrblzK/fl7eTrx/0b9we1g/L4en335q4hU+3M9o6fHby4P9zbr033Sndvtm5drQz6kRePJi9fHjx/c/Xhy8uPXh+9eHX1+M21t88Oru637lwf815qsFv48HL68Ebnzo3BjfuTa/dmt29NDq8PHr6+++Gvt7NrB9ODUbtXbfUL/b3K9Er78lHj7r3JjVuDe3cnhwft8bRe7+Ti5SDr1q/iAGDkIDPTHhXv3Ri1+4VqK19pFurtar3dKDaq6Vqx2K839nrtw3Fp0gmWs9F6Md+quGNhp99961r/6uX85HJjGxbX2qmDWbndTSVKAUfMESuFy910a1yOZiKZUmYwKU32a0avvjkq1ifV1HjoTMUGw/L0oKn18lIzWe4XnTGzM2GNFQOJcngdlpEOPpHxszY8UvBHsjZb0KziYGfcbfFbAhmfCFMvIeA8ojRELOGkKxi3eiOGUNpN2GiT32LwGbUGTGskYZ7CjfwWCCh0pCPmUnD4JoMtILIzkFiow+UECnI6Fc2gJl5tYrcpVMlTlyD5BbVUyeEyUitEMbEWQQ20mkLWVcoNrfaHrQ2AN2SL9dNC8SVIs4bhGyzzm0J2Ui7/Q628hICrKHIJ1l4imNMQdE6lvqBUnxNLL8lVp8WKBYX63JYsUG/Vrt76ZVN6Sgr8IlGelUOnpZo/FOAlBXBRIl2UyFYVyjWpYkEkOy0SnxKKLkklF4TbFxWyTRxbUqrOCLZ2VBoQAoVyyUWxaGlHJNOoMAKGYABANSCqQmAFhgIqFJJjaiWqVoFKLQQwWpBAwYXNNUyLwBggR9UyBFShkBpS/SLYXFbIcViDalQopEERkKG0vI5BYOTMyiqBa7UIokRAGNfQBEKhIIWApBYFMVhDYgiJMrRWzxIoAStgJaoFF4U7362sqbUEQmBiUAlisEQJgFaPtzNIdPv6cFCj1dAUQlFaRIthOAZTCMbACAEubG2AMKzFSVCrxVCtBtKoABkEqQBQqVTLlLACgNXnRVs/C1YVkFqpVQGoGsJAQAvDlHZbJp0XboEMI0cQUIsqAbUKQSSQRqqWy0GVHAREavW2GhCrALlKLQMUQpVSAiHzG8K/X1zeBDRKNSBUKc9sbv+wKthSAWsykUAm/12w9d3mxiUlIJDKBCrVthq4uLH97cLyigoQIWCsVnaX0rZi2ttqBWpNMuL1VzLRVtnbyARamWA7F2wX461cdFCIdSupTjXbbSR7zWivEukU4t1SvFMId8qRTiXSKoa71Ui3kuhXUv1yrFdIDcuBcuJ7qeRHhTLS72TaxUSnEO6Uo91aqlWOtKueXj915W788i1Po5toVaKtXKSXj3WKkU4p0CqH2hV/sxKol8KNUrJTSbXKiXY53i5EWplQPRtt1MKVUqRWjDYK8UYu3MgHq9lQNRMop2O1fLycCxbSc3cftvEkFmw6Hzwe3r/fPrpRChW4m09b7z7uvns/evu+9/K48/q4++Hz9NXbwe3bqXv306/f9j9/Pfj69fD98eTzp72vfx68fN178Lh+/3nryZvO+6+Tt8edN2+bHz9PH94vP7ibf/W48e7NvrVqGd6oXjksdHfDR9dLL96N338YvP/Y+fix9+pt7/Xb8es3gxevO+8/jD9+mH44Hn/8vPvm0+Td8ejJs9b+tdTLt+MvHy9//bz//uPw09fdz18v//WPK1+/Hvz19fDPL4d/fr3lKugjE/+//+u9/aNMd5J+8Gj455fDD1+uHH86eP9h78Pnq5m27ebT9ocv19593H//ef/t8eXHL8btsWd3L3B8vPfxy9XPX678+eXg+P3ey3e7Hz7sffh45enx4f1X/cevrpLR8PDa4cvH09E0uHeQuXI5efxm8o8/r/77P69/fTP48Krz7nX366fZx3eT49ezj28vv302fPm4/epZ//Xz4fuX/ePnjbfP6m9fdBpd22gv/OHV+NWL7usPu8EKcfVW+v3b0evXw6v3+7VZqTZOXr1xedvkS/aGj+5OO/1se1a8f290/Gz/+tVirmS7d3N4cLn29sON4083Hzw/eHV868PxzTfPj64eNu/cHpoDzHiS/+f7K4/vjh4/Orj5dPLg5dWnz6+2BvmDu4ef/u3z7v3rV+4cXT7sT/Za1270H9+fPr03fXhv/OjR7NaNwZXDzt5BY3a5ORpV4qmQnEUSuajOyQ73G88fX94/bNRamXQhVK5ne4NmZ9CodevNYbM167T2hpVeLVPPFwaN3LDuTIQITre723xwe7B7NNiCFKNZ/eZh8+r13nC/Uu0nm9Nib782uz5IVNKhXGI4q1++0TEEDMVurjSopSZTWzxRbmT64zzn0stZrN4vZeuxaNmfrYYrjew6qGCT3lI/B9igZDNSbIQCWR9iIsLFqD3usaSCAhxcApUrWsiYdKVroVjO6wxwgYQDcxsipXgk5w9E7Z6YAzKSlNeyodXIdIQv42f8FsTGSln4AiImA1bGZYQtZtLjsoQDuMcnN1vYgHOLhBY0gD4S1LqMsIFBzaw57MSttJqEVBz5nWAND0UixZoYIxU0ISYxpcn4q0KxBKFiilTrjducboWl1yh8C8eklHZLCy4C8ksAcGJbuKhWnVrZDNRajZu3TkjkJyWK30XSNQg/J1NfUAAboEagVKyogBW1ckUmOScU/rC19eOOcF4hO7stPC+RrSGaFUj92+rqlkymUcm3JFsLwq3zGxtSSIXgGi2i0WKgFgFYAqJwNYZrcBIkCBWNAgYUNhMoBQHnVy6SBEZgEKwFtTjMkzAOA79urohBtZ7SMihCYRBDgDyFGBkCBcCLaxscjtGIRksCLAvzrFaPY2YS43FIx2AEjWpJhKRQjsZYHKQJhCXRRdHO35dXQBjhcITBNAyG4ChqjsTS+4flw2uORBzFQBOL6BkY14I4hUKoGidAnMLOrq1pYA1LYbQWNpBaBtOQmIoiIZyAtCRMUgiNwfNbghOCdQgDaQIkcBAnYJxAMALbkUoXZWLKbGLNBlJHERxBmcyYXsfqWZrnaY6jWQKltAyvN1gd/x9Jdbnd6IEoiLbO6ZyGpNNhrEqhmUHMzLKYJYuZPjEzg5ktW7KYDFWpJNPdZ2bWrJkXuz/ufolNYO9gOWw8a2cbQ3gLgmyRyWgaDUKnzSAw7xAoKIUCIZHABNJ/vX33t5XFVRplDYlaxpO2iIRlBOyHxbUFLAbGZBljcXXAw3c7NNm8PBJlW436EKCL+bUJnzbp1UY9xmTImAqaEwF7MmpLRUzxkCUVNsQ8+qjbEnVbQk5TzGeJ+cxhwJQImWJefdRpigOmmMuW9Sud5k9mV/++BbUkQ46E154M6KM+TdJvjfnN0bAimrRUTtTZmjgctSRillTQGPeZYgF9PKSLhQzRgDEesEaDpojfEg85YxFrPGhO+I0xnz7sM0YDtpjfGgvqoz5T1KOP+PXRgC7s0YZdxojH4vfoANez45PounBLFZY2jkLNs9DlRSCYUjT7ucl9ZTzNPz7kpuPE/STx/qk0vS9Np5X+INsbZIfD/NO0POxnp9PKP389/vi0PxgWJuPSeFx4fKg8TPODSWo4yUwnuWE3Puql+t0CxUR05g0nZ8FgVh8rOhvN2MenyuNT+eGxNH2sPTzW76eF8SQ7nhb6w+xolH18qk6eqp1e6rYZvrkITYbl9w+Hvz4eTqal6fvq48eDxw/7k4fqh/f7Hx/3/vnHJcvHxQd4//3Pu709tyWgvGxk/vXH+eOHo9Hj3vi+9vThpLjvaveKT08nT0+H7x8Pnib7vWHRHmDW9wy/Px1+/O306cPRbx9Pfv31rNsvNS4j/V5lPDnpduu97sFF57g7brauko2L4H7dnStqm53404fawyQ/7afe3+f6ncjTNP/xqfr+vvYwrAzuUs2rUOMqeHcb7d5F++3IoBkZ3cWLeVWhqB70U3ftyF0nrnLg0lVdr5e+u40Xa35vDnAmrAeHxdJ+7fhyL51xAVFzrh5MZ6y9ZvHiJBIJqk4PUlo9/+wiO5mcXbRq+9fldMl3cJI8Pk91OlWRmuXxmbrN+sFh8rq5d3JTObwoNhoHZpcmf1R5+tf7/EUtd5zP1xOpnK9eD1+eZs4O4vv1cG0vks4C1b1EvhyIZ93lfDDid4NoeH8UsDp3fWHzwUG0XA3G485QxGb3mC1ui81rdvkcNsBq9lhNfofBZTABeovP7IwBKqtCrOLFEv5iIRRPuJZha+FcuFiMxhIuIGwE4kYgYfZnnKGcV+cySgwqu98QyXvoEobGpjIH3YZEmq/Vut36WNJBFtBAJKTTZ9C7lHKLWG2WmAHdHGqDpBWofOpfsPNyQGUEVAKNgCZlK21KpkaEVst+xKNfYZG/QDb4JqnBIVOZRXqnfNemmiNjd/RKtUOpdSjkFilNyWGbVW/x8GUKXu4ysvRikpSJ5VNfwFaYer7QtrtAIkIEArJGBRGLt4R8rt0wg4K/QaL5ZgNTLeQoeJxdrtgg2lFySSwilU/7cmV+lUZHU+hYGhNCJW/RSGih4PPVtWUihcDjEQRiBJe3RMHDOFQ4FQsjoyBU1AoWOo+Gfr28sEnC/Li5LgqFgUptCY/9aXPrq9X1dSLxZ/D2D9uba3jMNh61gIItYmHzSPBPG2ufLS//Y2Pjp63N71Y3ftzafAHeeAPb/mrm7cL6Mmh7fW5z7ee1jZ+XltfgYBgGhsTAcWgYAYsg4ZF4HAyHBWMwW1gsCIuGkLEIOgmDQUBeLrzD4dAoDAyOQyBxCDIRCYFt/m3u5RJ8i0xAUDAwEhZKwkIYRBSdgAWDwT/OzVOIBBoGgcPBSEQ4mYigYJBMHJKBh1MIcDweTiAiyUQ0m0Sk4DB4Ig6Fgf+0vPjJ2zcILJaER2KRYBwahsJg2DqTLl8yZIsUpQqOQ1PISDIRgsdDSCQMEo3AEwlYPP7r128xODSDiKJgwFQcDIuCItGw/z8kPA5JxCLwGMRXs2++XJhD4lBo5DYWA0FjYRAkCEXEcVQqpJArVGkYQglDKmEoxSSxgCYTEqV8tlrJEAvYIu6OUsLSqekqjXjXROXyhGo9is2HsDk8s4Mslu1oNASpAszb4ek0JLEIx+b9dXbuq5VlodlGk6nwEqXS40dy+SSZmiaWU7QGsS8g83vZTpcqUxCFYzSrReyyS90OHmDd8ViFfpfAYxP77FK/U+Rxst1mrtciD7oMSb8x5rbE3eao2xjzGCNua8xvTYRMYbc55jEmvaakB8iF5DbDs1dvv4WjdqM+oklBtWtZLhPZqmWYdBy7k+uNGHN7qmSO7XbzHDa+2yYKAMqQTx4JyGJBecSvCvvUIZ865NNGApqwfzfslYc9qmhQHvYrwl51zKeI+mRhjzLs0YUD6lBQGQ6qQp7dsN8YDOq8/mdnNwW2mqp2ivaq3qsj//VxoJA39trZ8aTcHWfa/ehgEL+fZKf3+fEkP51Uuu1krxtv9+LdfqrVSd604r1e9n5a6XZSk0lxPC11e9nRqNjrZzr9eH+Q7HVi40HicZiXANRI1XhxEfEEJMmis1pzPvZz00m5M8i1+7nOKDsYZcaj7MN9pd3P3HUSnW66Pyh02pl+L3dzHGiehVuXidZl8mFav3+s39/XP9zXp+PS433taVj+928XCg+P7eH+97869WqQqWTkKp7HSbUzLJw3Ezft7GBQPT4JHR8FRsPqdFIf90rdm/T1RbhYMnRb8VG30OkWBuPaZFKfTvZvb5Knh552t9oa7l/eFM+uSv/87/vf/zm4uAyeXwClPcvhibPZivX6mVE/3e8mxoPUoBPtt8OjfnoyzE9HxUEv0++nh4N0vxPvtKPNu3DrLjropk9OXAeH9kE/3W6Hb5tRhRmXLegexpVWIxHPOd15wJcD9o5zD4/tD0+Nw6PowVGoXHGHU8Zms9RulBJB/eVxOpMDjk+zV1eVveN8phor7MUPTlPXreKHD5dSDcdk05WKsWotcXVzcHB+mC3Ez48L/qgjWc1ct8/i5Xi6ns7VU9Va/Ow41b6uHpTD6ZSrVAzW64nj03wu50mmXKmkx+N1rJLRyVIsm/MDfkOm4Ds4ShUKgVo15g1Yd80qd8jp9pg0WpHGKHf5LbG0xxsy+8KW+kE6FnPYnZJQ1JrN+YrV8DJ8OZzz1vdTgNcQiJjDWUcwbY/nPLGsz+l3aG16T8jki5q1Vhng1wMpvzmbFhg0Pp/FE7QukGAQOh7wG9V2mcwu07nVZr9hDrXOUPK0bvUCdlUBaFQOmcQi5RlESpuMqRFSzfrXVPIMEfcGBpLbNFqzRONQSox8kVY8SyWwDCqNUyUzCfQedSAX9Oai8xTMtmDHX81ZEx6ZTUUWMV9CN9hWNW5X9hxDhAklQouBqVNTdhUik3Yei30OQzFUCpZawFUJGXI2T8tjKHkoFgXFIr0Ar74Bb8LRML5KStfuwsQSrFLz2drGGxwRvcNFCIRYkRCzwySKWFsMNJRBwHLJYDJsDQ/+enUJw2W8xcDF4bg5U1klYN9Awd+ur4JJmFks7EfI5joFt4mHLeEgG2TkFhH5Zmvrm6W1n8DQGSjkNQj8Yhv0BrI9h4B/NTM/u7G+Dtp8t776fHX9l9X1TSgEgYIikVAsGoZBQ3FYBJWIIeFgWAwIjQLjURA8GorHIuBw0M8Lb9E4NBILg2HOTqo3AAAgAElEQVRhCDQMi4Nto8B/nX25itim4KF0NISChhCRIBoaxiBgtiGgH2dnGVgMCQtFE+EEMhJHgGKwICIeSsSCsBgIGgvB4EF4PIiCg5NQcAwWiUBBf1xY+MvsHBKBJGHgGBQIhYJAEEiyUs8PxYXeEJYngmCQBAKCgINisFAcBoHBYnBkAhKP/Hp+BoZFU/E4PAaGRUPhMBAMCYVhETAMDIGBIfDQbTT404W3XywtoDEoHAKERcNwOCQSCUERcBg+5/u1eRpHAEIRQUQSkssEkckYBgNEwuE4bBCRAKVSCDIpXCxaxBEwFMb86jqBL/10fulPszNQjujFFmiFQvpxc/M/3zyH87k/bYFerG/9bXbh0zdzIMbOGwTqp00Qelf7yeuZGRzp65WNGRKV5/FwbGaa2SqPZ1hOD0ajYRsNYoeZadexADPPbWPZjUKPXQA4qFYzzWnkeqw8p0nhtyv8ZonfLArYJD6b1GeRBxwKv03tt6s8FpnfIg1ZLDE3QyN/9vLNT1iCyOdiAVaO0yL1ODgOE9dupdqsvGDUkK2pkmm+x8N02gWAi6Df3bEZJCGA5jKLg4DU5+I5rXKPS+vzKnyA2OOUBNxCn5PltMjDPmnQQ3OaxF5A5gPEPqcIsCs8gMLr5josEpdLDnie3d7mVI4dY0B8fBS4Oo9Wy45SydLrpEfDbH+c7k1SrU6k1Y6NpoXhJD8cZDrN0GScnDxk+g+51iDdaEXbw+xoUr688PeH2W4v0+pkusNSb1TqDbP3D8WHp9J4nPn9qa6P8kNV020jXc4a4iltrmSb9IoPH/ZGD5XJY3XyUJkO8x/uS/f9YrudbHWSw1H5tpk+qAO3V/FhOzvtZD/eHwyH9YdfDx8+HDze1/94f/j+/f7DY308qfz3H7f2qIrrYvyvfzUPTxNcEy+Wcz/cn4yfDs+bqb3TUK9fPdj3Nq7ij/d7k3FtNKoMhuW7dr7VTD+NaoNB+a5XGgxrnX55fH/w9Hgw7OZH44Ph/WmzXW/cHu6fHt20rof9yumpq7hnOrnwd/rZ4ag0GGQ63fhokLofpD6Ms/ej/LCfmUwK9w/lp/d7vVEumVdlitravq3Vij1OqrfXkcvzwMOk1O/GbxpRrZOeLuong/L5ZSSQs0crodJh7OAoXT/bu+6cXzdyVxfhxlW23Sy3b0oX5/lQzNJoFMfjk3Z37659eHxaKNTiB2elq0al298f3p9J1Hynw1ysxHO1WLaW8qVSyVL2/KISyQV82VDpsJAuxiuH5VwlXa2ljg+y16elXAIoFUJHR5lKNVapxcvlYL0UzSX8bq9tm4YpHuQiCZcvbA3F7Pv76WI5fLifzmb8dod6vxY/roYrWVch7apVI9VKqFjyp/PeRDniCdqDAV0sYimVoplieB68HM0AuTwQjVmicUsgZgplHOGMK1eN2Xx2tdXgididQaPGKvWFzbYIoApHd7RaX9CZTgNMPh2FR0TiVjOwq/dojB6d2WeYhW1QpFydW0sQ0FUOrcoqFxvFHC1PYZFIrOodm3mWgH+HwbxDoVVOo8ooUlpkEoNwR85fpZEZapnAIOLruFr3LpD0ODKhORJqa4cVLOdc2bDMriZLdl6ANzkWHVYqWaYwuHqtxKrlm7VMjXJHp34Jhc/hqEqvd8e0y1KrSQoJQyfiGBVoPoMopP+wsbREJhHEQp7DYsin1amEMOD/09rK4g4XJ5JBuaJZOuNrPHqGQYYwKGQhkyRiQFn4JTLm85U1vGDnNXxbEojpUpVFPPYlZPs70DqORYFQCXN41CaFuI5HL+GxG2TSBha3CEN9vbD8/ebGCg6+jEWu4HCbBMIcDP2XF+9erKyvg0Gz22vvNjd+eDuzurWBQUDQMDAWDccgITg0nIhBYjFwNAaKRoFxiG0cEoLDIrbAGz8svkPiMHAkBI6GYFFQIg6xhYZ+u76yCYeSkRAyCkpCw4hIMB0Do+ORm+DNH2ffMbAoOhaKw0KpRAQdCyKgN2iYbToGRMMhSFg4EQsm47Zp6G0yfJuEReCwiNcry98tLmPhSDIaisWAUGgYCI6ham2yRF6XzNIlSggCgccicSgYFgVHw+EoFAKJQ2yj4V8tzG+hoWg0BAaHIGAQNAKKhIMxGAQKA0OhQAgMGIwAf7kw9836KhwNRyHBSDQUBgfDkTAShUIUcH/eXqbxBTAiGUIg4kR8KI1JpLPgCCSTy0UzGBs0Gs1oJqnUG1gMiUFZXF+hCCRfrKz/Y2WVIJC83lpDsRnPV9c+X1zA8iS/rIFfLa//5fXMX97Ob+9w3iIRC1AYQST78u0cgsb4bmFpjcEQ+N0Ch4nvcO6m8iynh2w2iV12td/Bc+ulYacq6BF6nLKQj+N2sABA6HeLA26Rx64LA9qAbTdkV4YBRdAl9tslYYcibFeF7ZqAXR10KCMOc9RN0ciezc5+TyKLAx6Jz8112SSAXei18wA7x+MURxOmQk2eTDH9HpbXJfN4WFq13G7e9Tq5Nt2uz7brtXOdRpXPafR5lR633OuS+uxij5VlNUgBt8zjYtgMcrdL5nNzvBau2yh1WsQOC8Wo3bFbdlz2Z+NOXummuZOyy/NA4zq6f+a7uA49TLLv7/NP08JgkOqNM8NRZnxfGj1WB+P8aJy+n+Y/PBQ+PJam08qwn/kwKv/2sN+4jgz7ud8e9h/va7edVGuQ7Xcz4352Mi09TQofH6uGCN+e0+0fBa/Owrk9W+XMNxmVB9PCw1P16X199FBv9TKXt6HjM3/jOnxw5j5rJa46mdOb+GBcOzkPHp/5p09HN93c3ahw/3gwHean48rkvvL4WO9PS7+9P7MlDXgX9Z9/3JxeZSIpWyZhuzqJdEaVw5vUdb/Sne6fNmLtfmE8qfeGlcG02hsWW/18u5d+GFeH4/3+cO+mmTu4jt2Na+1BuTeoPD4cdvqlq7vS9e0RXKHSRpJ/PDUGndTRCXB87B4PMg+jcq8dHbTj00Hm/ST3+7T2NKpMR/kPD6Xffz18/Hhy2U47fUJPTGkPimuH7o8fji8vA42byMO0NuhkOp2c2s12xsV3N6mT81Ck6EjWw4XT2N5xASpSWRKpSf9o2KuOe/VJIz+6y99eJmp7/ka7NhoeNZvF6fT05roUSbs8MUezd3TbLI7vLwRKrtmiLVTDl43y9fVhMps8OCp1+sfRNJAqhKoHuVAmvH+yX60Wcrl4rZY/OiycHqfPj1P1SjiXDTSu9o8PMtV8dK8Qj8V8EBaxclxJ5YLxtCdbDNQOErW9VLkSP9rPHFSiR7Xo4V7k/CS1X42dX5Qr9VipHt07ThfqmWDMHYtbc2l3uRTKZIGFreVUIVCteAp5SyJhCsfMvpgxnLKXakmb12YELJFswBWx6IFdf8zuirhN8ajcYkql/PlcgCvegZBRkYTLHTBYAlpzQOsImtYwcKKEqfdp6DKexqXXO/QSvYynFkitSpHDRDNa3mAIq2TqSzhUZNdKzCK9RyO1SskK/hqVzNiVCk1SroYjNgp1fpMm7JwloEA7LCAbtcYBuV2HFHBfolDWQtIWjxoiIYXXJfa42UY9z2ZWJZM/w7EgniRyfm0u5p2FgsjloqjFEoeBqZNT5Lyvl1dgSjXDZkVJhVy7WRz0SyLeT+dmCHI5UalE8IVLbPbXDOoLJh1KpxG5LAgDt01GL+KQX6ws4fhMEA2vS6dN6cICCvtqa+OLlQU4hwliEFYoGASXAWXQVgjEFQplDo1+AwJ9Pj/3Eg5ZwcPegFbfgUErCPTMJuzTd/O/LK+vb4F/Wl36fmnxh/m5WcjGOmQdhARBUDAUCgGDQ7eQsDUUaAW+sQxe2UJsb0PAWzDI/ObaV7NvV6HQVdDWGnhje3sDBQGtwkB/X1qaBUHAYBAYAgFDQAgoiACHkuGwlbWNH+aWUEgUZnsLBt1GIrZx8A08fJOKAFHhICISikLAoTAIDA7CIkBY6BYeAYMj4C/X136YmweDQSjIFhS6uY2A/7ICplv9+sKeNpEl8KXrm2AYAoaAgxEgMHQbBAFD0BjkOgz07dw8FIVAokDg7XUEeAuHhMEh2xgkDIHYQsM3iGgYEo18vrT2dhuMRMFxcDAGCUEjYBAYhEij4PncNzAQnc/DkUgYCp0slkGpdBKThSaTWWI+gcMC0+ksi5UkEqMIOBabugxeY8kkXy3Nf7O1wRQpVrZW6TvsX9a3v1nfIEvU62DMMgTx9fza2w0IXiRZI5CQZApZLP/s1S8YFv3F/Bxmh6WJBuUuq8Lr0+aqLMBLt+jlXqsu7JL5bNpYQBsOyIIeTTLCdNv4fp8mGlZE/CKv3Rr1WsNuSxQwhd2mmE8X8+njXlPcbYy7DXG3LgGY0j57wovgUJ/Nzb1kCzSRsC4ESH2u3YBXFgCkfpcyFJKHE8ZcVRyLi4N+Vdgj8XpoFvOuH7AEfBqfwxxxmAJOmdeyG3KaokFtJKCNB7RxnyIEiH1uXThoiAR3gy5jxGMKenRhrybg1vudmoBL4nYqfW6J1/2sdxPR2mm2sKi676ge2qunzqubwKAfHw7iw36ieRe9uA0127HuKHM3zjQHiW4/MRpne8Pk3U2w24j1W4m721inlR50cq2b6HCYGw5y01Fu0I3dXft7rfhwVHyYFB6mJVdCZo0rqnve66tE4y61fwJMBrleJ95qhtvtZKufbXRTZzfhm2bi5iZyfhu+6Wf7k/LJdfCyFb9oxbuTanNUOWrGuuPSYFJr9lKtTrIzyk6mpXY/8zSpABkt0oR6+P3qvJFMZE2HNd/wrnhzlzq+iQ6eju6m9btxtdUrdvql9qDc7OemD5XBtNAbZfuDYuMieXOdOrxJtHuV4WBv7yx8chVrNpLX15GzRrrdPxfabeZ4eDA4GPaLx8eBk2N38zbYasYuLr3TXqZzFZqOipNhZTQs//G0/3//OPvX7+fvP57+9utZpWjzB6ROr+D42P/h8fC2Eb+5STTb6W4/1+zkRBaqIyG7bWaOz8LxvDNRD6b3Q3uHeabKaASiF6fVfNZ7fZa+O08PruP/npZuL4K1g2Drttq62z85LfWah+3b6mWz1p6cXHdKHx+vRWYZ3SzPVKP1w8TeYcETCaaLyeubWjbtOdjP1I7yvmQ4U8pns4l8PlEqpU5OCrfXxcvTeCHrCUeclxcH9UqqWowe1xPZfGSdii7sFTPZqD9kS2SBUjVcqcQiMZc/YCkUgtVKpFINHx4mK+VwqZ7wpZzhvC9dCgNhhydoicb0yYg+Hbfms8AGfDUQNdfKQD5nymQskbjZHzf44ya336AyKw1eizPksPr0Fp8ulHBag3Z1NMzUqT1hRzLtpkrpcA4+WwoCIYPBq7B6d0NRGwQLZ0hYNr+OxKPw9UKZWSoyiAVGidyqFBq1TKNlBkteIFO+BW9xdAqdU21yaHZNEpFOShDsyEwKg1OuMHFVNjFPw+HrRW8Q2wtYrNRi4mmUdLkYzN35CY127Zdj9ZKvUvAd7NnyWanHJfV5RH7/zyj0tkQSvb4BqjV/sSR3OthqCUPKYUh4dDHv7zPvwAIBQ6UQWQyWRFgR8gl99k/nZuASPlunpEgFRBF3hUUDCXlIFovC5xD5DCKPtoSF/2NxhiBmY9h0e76oDkdX8fi325vfrSyiubwtCmmbRsQLmEgWdZNC2qRR5hGwFxvrny4svsOjNyioJRRkCQ5dQyAWofBvV1ZBZAqGTvtubeF7yOZ3GysrNDyMTUbzmRgOHcWgIOgUJJMGZxFhDCyaTcayaRg6A8/Z2SJgvlmexXFYaCYFRsEjqCQii7GEQz17/csKlYJkUpF0GoJKRlFIGDKeTCMuQCB/n12CU6hQNHwbgwCRsVtExCYGCschkDgUDI+BkohreNwGAY+ikFA4JBKDWEciPltY/Nv8DIiIwJHQYDR8HgF/AYZT9C5ZOKuKpjA73IXNzTUEdA0O2YZBtmDwxc3NDQhoBQH5YnFpDYXahIM2wFvr4K1VyOYSZGMDDluDgkDwbSQSug7d+vzdzI9LayAEAgQFgSGbMDhkYXMNRiEh2cxZEJjM5m8TSMs4EoInWsRikTTqNg4H4bDmaZRlBoOo1sFZHBAehyQTf1ldJghFn719983aJpot/nl5Gcfmfj+//tnKBkIs/WV16eeV5f98/e7Pb96h+ZLXMOQGgUTki/7+7g2Uyvh65h1aJNCGAhKPjeP1KrNVOuCn2iyyAKAOAbKASxn1qaIBid+tSYSZgJXrd6uiAWU8II96TXGvKQwYQoAlApijHkPErY+5dHGnJu7WJDzGrM+S9PoiHjSN/OzFuxmuzJxKGCMeTcij9LsEAZc07FMEQiJ/TJfbY/uCyoBPE3RLgj6s1aQIeox+z67PaYq4tSFA6HNoIoAx7tdGPLqgyxQFdkNuZdBjDAd0Ia/C59CH3PqgSxtyqYMOtc+q8tmlTrvW49wFXM/ueyWlgyv1iw8PvKenvotGqN9JDgeZ4SgzHKR6nXivkxwPC6NxbnKf743Tk4fC9KFy04rcNEK9m0ynnc+f+Srn4fOrZLOTu+vmBsPSdFr+7bHyMM6OR9nH9/WP7yv//OM0kdW7Q7Lz02jnrjjpV/NZ/eG+s99M3lz6O53kZJB9vC/3hrlmN9FshXvD9Pi+3L6JHx85qwfmVifWG+Z7w1JnVLx/2Ht4OOwPC3fdXHdcvJ/W+sPS4/QwVbHTLZjffzs9v06ka7ar68SgXxn0C4Neod8vd0eVy2bq/CLyeF+fTveGw9rjqD7uF6fj+tP0uN+t3k/3ThuJZrMw6e+dnsWOj4KjTqnfqTSblfHouNE+mP7W6wxKg0Hu/CJ4dR3p99OTcWU0qvzf/337MCo/3e/98fH8w/vDf348+tf7vd8+HPUHpUEn/35QqefNh3Vn8zLWa+em01qzk73ppq8a4W6vYA2IQundXrfYH1ZuWpXcfjxXCTTOsqPe9eHRUTzlz6RDzavK/WC/cR7uNiJHNVcwrOncHVxe16PJaLd18Tg8vrrOnN2kT+6Kl806Rkgna6Unl7Wz81IqHbH7gm6/72AvW69Ez88Kx+eVVClVrJcyhVRtv1SupU/OCteN4m2j0LgqFvOhVNxXSIcOaomL43SlllgjwwK5YKoUKVZiiYgtn/EWypFgzG12aKJxdzrtSyQ95UKoVgoV8sFUxl+pJVOZgN1n9EVtmby9XAZqRe9eNbSNXvFE9KUikC9Ys3lnvuJPV7zJIhDNACafyeizhJP+WAoIRq25rM8T9WtCUb7RGktFcgWAJaOiONhUwecIGhwxMxCzBKPODSiUKRY4Q/YdOV9plWntSqleItSJJEaJzKZlGo1zROpLHOmrbQjfqNW7NGqrRmJUcrVyskyosqp1ToXKKhQbeUw5naeXvCWgv0PhVkXSd1QGUiKCSflfgjeoOo3E7uRarWKHXWA16CJ+UyohBJzzdMoSi2nf2zNlc7pYCqvS0tQKnkbEkgsQNOo/lhZXKGQsk0YT7VCkHJyEx9RK/zb3boVPYxlkNBV/RyMiiDh4EX+bSiRJuTQlD8+nv8FA/rIyTxRzkVSaLZ1Xx+OLFMJPoI0v11cgLN46kbZNJqNZDBidtErEgBi0LSLu7dbGpzMzbzCQLRpmFYtaRMDmQKBVBOrF9haUQyNKOC+gq98it77ZXofxd/ByIUkhYuyKiTI+QSKgSQVMuYCtEvJUIq5cuLMr59sM8B3qtyuzYrNWpJHwlQKujCfWKrZY5Gdvf0YqBUydjKWR8rQKnlbO18vlDu0mEf3j+orCYRTu8nfkvB2NhKmTktRCqorHVvKFWglPLaZrpAyjmqtX8pVc6a6AKRf+eWH2q/U5kUUu0Qr5GglNpyDqtGSjU+hLyINRlk5DV0ipKglNJuSoxDg+E8ulc+RCBIvw5eoiWirC8VkUEQfLYyDYZASThOey0Dw2ikWm8VkwGuE/X7/8HgxCMulIFhnHIhFZJAgVj5GIVqiUd1g0QSRGcLnrZAaGLwbRaYgd1haLscHjr7A5y2QyWWeE7HDgOywoizmLQWKk4r/Mvf0Ridpmc18iQTAO+8u52S+3t8AC/ivQ0s9bi8/evfrzyuoGj/cVeP0Vibyyw/7L0twMhfGn+dfr/B2xx0F3Ggh2OzOWg5jtMKOJ6XEJPA663cDzOwU+x47DLA16mE4L026ReN1Cj0Pkte8GbGqvZRewagCrCrDteq1Kn1HmN0oDVpnPqgratAE7EPYiWfRnP71Y5Aq1EZ/aZ5N6nELAzvHaeYCd53LxgzFVusr2hCQBv8znkvj8ZLNF4nMpPE6+y6IKOSU++47LpA249CFAHXSbwx5r2KMOencDXnPQqwt5pV6nMRQwBwFTwK732/UBl8rvkrtdRp9b7/U8O2xEtG6Jwi3a23efHbuuLtztW/9dM9TtpYf97N118ObY2W9E+7exUS/R7yfG4+zDsDxopu4a8dtm+uYudXIROmxEC+eB41bm8jrRaMTPryPNRqzVjPYGqf4oNe4lHqaVdFoPBMQnh/6z81i7WShWHb6wsF5QXx5bG1fOm4bn9i7c6SUbDX/jCmh2wp1+qtNMDHu5Xj93exc/vwo3bpOdTqbTz/eH5cmwOBoVeoNMv5e+u0t0W+l0wYRVQ5qD6t5JpHYSqB969k/943G9f1e8voj3RuWzRuzqKjKZlAaDcq9fGnTznbtUr18cD/ebnVKznb08i+2fRBut4tV1ptUstO7yl83UWSN316kOByf/7//82u3m2+3k2WXg9i4+GqY+vq8/jKv//vfV5L7+9HT4798vpoNitx3v3EUno2K7lWpcR6bj0rCZ7F6FL0+8N8343bhw2UvfDLLXjfCoWwgmlN6osNcvXrfT1eNwuhZJlwOHR7HR9Prpfe+iUSmXEldnxWG3enIejcYN4ZD+5Dg+6h8eHGZT+fReNTPq1at1VzpvOr/O3N5WNS7NrttQO0wM+kf1WtrtA7L51PF+/vAodX5ROD0tFivJSj2fzMSShWShmjg5zzduK5dXxZur4u1V+fQgd1JPnxxmz46S9b3kJh1eOEgdnGSr+4lM1pvLBzLliDtotQFGh1vvC1ncflMs6U6mXD6vLh12lDOhcMQVCtiCPlM6adurhfargUoxsI5eAqKGUtmfKTiyBSBTCqTL/nQ5kMj7zF6jFjD5kt5IBggnbemM2xG0K7wAT6vzhdyRJMAQUOEMbCAB6JwarVen9+hdQfsGCobnMvVuLV8rVLvVCqtcZJBytSKRXqgG9Hy76RWOsMJgPoeBd/RahkZJ02vJaiVRKSPJxXKbVu3U7DoVUptEZBbL7Yq3WMTPWApEqVsTChm6XbyY/z1ok6BWbHIES0w2TSnmasRco4pj1AjthjdQ8BsEnO90ICUivFSGEEmwSjluV4GSSaAMxk8bWysEPJnHZEo5dAWXLOUwJJx/zM0ts8k7GglTI6RqBQwFnyLlIvk0+i6fpeSSBIw3cPAXG6tksXAZAjfG0/pEYo1K/Gl77YvVZdDOzgoJv0nCohhEKBW3RSWAGZQtEm4OvPX98vwcFrxBRCygkDMI+Nut7ZfLa1/Ozv+wufEGDvl2bfnv2+t/WZl/Dt1+g4a+Q4GXsIh3aNRrBGoOCn8Lhc2gEGtE7CoGuYBDvSNinsPAny0urJIJq3jEKhayhN5axyOewyH/MffmDQkzS0GvMAmbO5QVGmGNRQZzqS/AG1+sLOCETBQTjWWT0Ds08A5tc4cJ2aHjeXS6gMkQMnECNlYuJilEVAGDL+XgOKz/mJn5cmWJLObRBAy6nI+W8kBiPjcQNeZrmniKotdQNSqKVslUK8QGBV7A4O6KtRY1goX9dmuJbdOztHKRTsXdlewoRCKlWKFV7KhELKVQplcSRNxnv/zwCwXLNqpZeinbIBHopSydTORyLJOJyxwa32zgalQUhUJgNhKVMpJGSdKpqRoTXWugaXf5LhdZpSBpFGTNLl4i5lgMf373fJZCpGl2UQIqSyv9fOb5CouOV2q2qZR3WPizVz98j0bSTcYNKgYuEiDk4k9XZ0F8/hsMmKTXy/wAx2WW+MLKZI5qte/YbVKvUxxw8wH7bsirDngFbttuLMT1uAReryIcEHudqqBLF3boAzaNz7brdyoD7t2AUxty7EbsuyG7LuDUBd2aCGCJe+eIqGe/vFqQKGRBv8Tj5AAOlsvKBmwch5nndvDDUWWqxHH5BS6vxO3m2Vw4vYHtsPDsJo7TxAfMIp91x6rVuW1at41rM4hdVgVgZ9utbIdV5LZwvHacRcewmVl2HdutoVqVdIuGpt8la3e5Ji3PrH/WaMZtLrHGzj85CbUa8aNjx/Wtd9SO91rx9l283Yr0m4FJKzZuJwfdxGSSn4zzvVbs7ibUuYtf34TH48J0WOr2cmfX0btOvtfOdJqxywtPqxFqXQe7N8FhJzbsJh7GpWhaL7IQzw6DN1exYStfKtlLFXPzytNvhfudeK8T693FBp3EuJMc38Wm/eRokL69DN5ehlqN4KCXvr1Ld4flUS/fuUvcduLDbnbYzw576Ydp6eG+/Mf7g+qRY4b/er+dvbzKnNV8Z0fBRic7HNY+TI9+ezh+vN97/+Ho4/v96bQ2ut+fDgqDfn4wrj7e7w1Gtdt2rtXO9ga1drc2GNb3jwPnF7FeK9dqphud0vThMltJZ6uF+379cZBtNaPdXurhofDf/zr57fFgPK4+fjj88NvZ//qfrcmwMOjGJ+PMr0/1//Hx6MND9fdfD//49fi+n7vvpX992hvcl6+HueZ9rTssjgcle1igDzA/vD9p90uJiitdjURz3ouzUjCdyu/vX10d7B+kz68K/X6t3SpdXeYuLvOD4fHgrtK9qV6dFbu3lelo/6adP7mM3TSLw/6B2CikmeX5WqTRKA0G54dHhWbr9Ogsd3mVb96Ur68rlb3U6UmlXE5HM5FKLdO+PbhtVm6aldub2m2jen1ROj7J1wBpWfMAACAASURBVI5ypxe5o6PMJgWeqqVOG9XiSaJ8lNg/yaYKfnfAnC6EY3FnpRxIZ9ylWiSV8yYijnIMyPit8ZA9FXTEfbZo0Fqt+PeqgaOD5CJm1Qio9w+j1XqwXAkUK6FMOZitRvNFvwPQ6ZymUC4cL/oCcVsqE/BHPLoQwDFow0l/IuFEUxAYLildCtj9Bp3HqHXpAxEXDAejChmukEVqV2oBndKqElt3OVqJzCjVu3ftEccGnfISh/sJvSkB9LsuI1evoaoUUsOu2qLQOVQG567GJpVbJCKrVG5XzWK35ylYsnaXppby9FKGgvfd9oLKrWHvSrZpFJVFJdUJxGalzKEy+S1rSNAidtscdKjsOq1NL9HJRGYF16xFC7g0kXBuewu/w9w16ulintCo4GkEDDn3bwszazwWXy9jqXbYKp5QKxJoBHyDUGiSidQigZK3jIR9MT/LVAgJXJYtn1dHI3jhzi8by1+tLxFkoi0KboOIxO6QcBwyjk3F0AnreMQKAfl8Y+n19sYaBjGLQL2GwN+CIS/Xt//8cub7lY0XG5vfrC1/vb7yxdrqazhsFgFdQMHWcahFLGoBj13GYGbhsBUsZh2LWsHC14ioNSr2BRz6+erSOhGziUMvIWFLaOgWHv4SuvHn+bdvMMh3aNgcFjGLRc5gkQtk7DwO/t3G6qcry/NY+CIKuoSCLKKg7xDQVzDEKzjsHQo+i4TOwUCzSNBbFOQVCvZ8e30esfUaCv5kbv6ThfnnKMQsYmsFA30NAX0HR1JtgC6elgRDa2z6KyziFRr5DoVewqB/hoBn0MhVAvoFaPOvC3Ov8ah3JMw6Cb+CRS9hkctY2CYJtUxALJCQy2TkLAb27N3z7xBbqyzKKhU9R0Ous/BzNAxBq1kgYN9SKRiZCikRgXhsnEa+KeIi5DK0XIaQiJFKJVqhQuo0b7iMF3zqKx59SyYiaRSfzPz8M5cyL+fO8hnbCtFf5l/P0CkQlXKey/oOA3/26ufXFCJeqZglILbF3C2Z7O9Y+FsR9xc6lWC2SfzeHaeR4gD4wRjTbGFZzcqgSxJwKAOAOujhBbw7Trs8EuEBgDjoFcX8Qr9dFbIZEi5TxKEPujQRnzYC6EJ2Q9ipj7lMUZc9Ctgifl3cC6S8ayTss+e/QDUGfSKhCHllYa/YY98NemRelzLgl0biu/GMCPCqPD613yf3AWyr1RiN7voBVcilCzvlAYvQa7eEAWvErQy69SGPJRzY9bmUAZcmDCgCgBhwSQNOWdAh8JpFPpvca1O67Xy7ReZxy52WZ73rsM7OYuoI1SNvs5Hc23eeX3gn3exDP9u9i476yUk/PerE74fpp/vieJB9mpQm3cSwE2m1/J1e7OGpNBrn2530dSt5cB4YjcuPw2L/NtK5DYzb0cFtYNoJjzvRaTeVyBr5TtrpWfjyPNi7yyXi6lxef33lvbsNd1vhzm3grhFo3QTaN8Hutb9/45/0kv1m9PbMc3Xm6raiw06mcRE+P/GdnLgOju31mun63Nu+CXc7sU4vPuhm6vtOmHS1OyhfXySPDvynZ+H9Y+/xoXvSy437+V4vf9fLd7vpu276tpNtN2OtVrzXyz2Myt1O/vQ8cHUVvLlNHh15Tw5cBwe+UsV6cuxsNuIX17Hu4EAO2PAKTbdzMryJXxxbb28Dd53wdJJ9nJRbV7Gn+737h73BsNLrpMaDxKAXG45Sg35yMsj+/mH/f/x6/DAp3U8L7z8eNYeF41b8dpDrD7KPoxIQEu4CzOGgeHUZyZa9sbIvfxCJ5WMQnkbqCpWP92P5yNFJtnmbad0Vq0cpXzbkjLmP9qO9q0zjInN6Et0/9pePvNkacHASvzhLSU0ivJpzeFXIlkOHF6Wjy/LBWaG8F6nvR8/Os4fH6WwhcnhYzpUznrhv7yDfvqlfXucvrvMnZ9mzy8LxWWb/OHN4UTy8yOydZjaZyGgtXj/PFU4TpdNk5TiZKQe9EVsi609mvJm8NxSzptJAOuXJJjzH+VA1ao97dKmgI+a1RPymbMZZKrhPTlKr2DWTV723FyzkXbm8O5axpYq+dDGUyrhNDrXebfJGHb6YORA2x2Juf9hljgYYOpUjZE2k3XQxY5OGssfMFp9a7zVIDDKjXbuK3CZJmI6Aka8XmoJGk9/IM8mZaqFAJ1Japa6oHUxFv8GinmMhmoDBFtCaPVqVTakxS7VWid6lUlvlertSbhBKTGKVU72I24YyUFqrUqrh7Wi4JMnOj1tLareKq+JuEhC7VoXSKFZYFLtOhdGjXUCuz+E31YBWYVXwdvl8nVBuk8qscgqfzhRwZlaXmSKeVCGjczkCnYKtEdI0ov+aeb66g2NqeBQZh6bk0ZVcvJBOENJ5KgFfzqWLaO+gWz9urhE4NLpEZM+XlaEImE79eX316411rIgLZeCgTDycQ4RziCg2AUFGbeHgq0jwL8sLC3DoOhY5B4fNwqHLOMyLTdB/vZ57ubH9dnPru+XFb1eWP5tbeoNEL2LRS1jEOgGziEOuEnFgMg5ERMNpeDiNsE1GQ+h42A7lJQL6t7UlMJeOZVHANNwGFQlnYt+hNj6bfw5m4OFMEpxJgTLJIBYZyqFj+OyXW5vfrG/guWwknYQg41EMMoJB3aZSwHQamEFFsKhoBglOx4FoWDCdDCETkDT8NpnwyezsXzeWV1gkGIOIo5IRBOIikULSGuT+AMWoX6MSV0mYFRxyA4+BEvGrONxrOGyNSHgNQXy6uDyHx8wTkMsY5AIG+Q6NfIWCv8HA57HIRQxiEQN7BQc9m3v99fbGOyR8BgF6jQK/QW1/t728xue/QeFeYInLZNYinfY9DrnA532Lwb8m0JZYO8/x2Pkd1nM8/u8M0jMi5BkJ8YyM+BMV/ZKM/zsM9BmX9IwMekZC/JlO+fPGymdQ0Pc7zK+ZlP8CbT57+/oHAnGOwf4HDPotk/wZk/wnOvEZnfgJnbSl2eV73bNSzick3AuhCKpUf0UjiCJ+dci/JRFu7Uq/26HNqZU/MGgMwCMLeFUxj8Rv0USduphLH3VpIy5d1GuMerVBuy7q1MacprjbFHOZYl5tzOOM+eYJ+Gcvn8N1anU8LAn7ZBGvxGdXBd1il03i8/JDUVU6z/P6FH6/IuQT+Z10o57vcRIdZpLTqvK79X6XxGexBhz2sFcaBJRhnyoSUPsBS9inD7ulfofc67BHveaYX+5z6ON+fdSvCngEgFXidyp89meX5/5dJ1vs5BRLrkrNXT5wHZ/7W41o7ybavQ52Lv3t8+DddbDfS/S6iXYrPuqlR73YqBcaj5KjSW44yQ6mufG00O4mD8/drXZiOsyN2tHLhqdxDbQanrtbT+vaObzxFsoGvpN0cRI4qtiPz0MWHyedkJ8e2o8OnVenQPPMdX3iPD+2X525bs6czSt3pxW4u/Z3rv13DX/3LjZoxduXoatz78mhrdeKnp642jeR9m24eRNo3PqubhOV4+CWeOWmFevcZP0xVSpnaDcz40FpNCoPx9XuqDqa1Cf93KCb7nWy035mOi49TMrvJ7X78UG/Wxz2C/1O4e42075ONC8zxwf+vbrt/DZ22kgMuvueiFfv8bRuy5cnznpdeXvrv73xD3uJp0n5f/528dvT0dPj/sePpx8/HP77j9PHaaXdijVvAr27yNO09M+Px9NBrn8X//BQHwwK17fRTj816Cf6zbjbz991k29bkZNTZ77siNb8+cNoOOszeH3J6kFurxpIhS7PKzeN0sllsXJSdKfDjpi3cV1IB1XH+4Gry/jReaB07K4c+85v0oNB1RExIsXkk+ti+SBWrEeOLvKnZ7lOo3Z7UWpdlpvnxXottb9XqtXL4VTo4CTXbtUur/MnF9nzq/xlo3BxnT8+SZ9fFi8ahcOzPJiJjFfCJxe546v83ll2/yKfrYc9MWss54vnfKEk4A1bA0FrJGxPBO2VOHCU9uYD1moqGPEYIz59OQ/Uq96zk/g6btUZNVWq/krJm8+5YhlrpuwpVELpjNsBGEyAJZwE8pVANufNZP2esMMQ8IpsJiDujGa9TCkHTick8yFHyGDyGaQGqVQjnkOA1ylYnWNXqBeZ/QaDRyewyulqLk8nkVgURr9ljQBfI6FfQxa1Pr3SLtc4FXqXSmNTSI0ShU2pMMn0Lq3RsWuwyixOzSJye5uMVRlVTBGNoeSQRIznW7MG/67KJiOJmFpAo3Pvqh1qHaCxBC1raMgyHmIOWuWuXYFRIrEqZBaZyq5UWJV8nfLF+jKCwyDxWDQem60QUuUcgmzna9AiTEiVutQUOZejEXO0YoaUyxDv8JQCvlLAUfF/2V7/emkeSSfB6XRHoawMh8As0gvQ6rdbKzABY5OBwvGIZD4FysDCdggwGmYdDV2BgZ4vL73aBs1AthYQ0EUk7B0c9nwD9Ld3C6+2oTMQ6FdLi99vbH6+uPIOi1siEpZI2DUS7i0MsohGbREJYBIBRiYh6RQYgwKjk7EcxjwS8fnKCoLDJjApUCoORCdCmdSXiM3P518gWRQMmwFn0sB0AphB3qaSkWzWL1vb32xs4XhcBIuKYNCwHBaaywAzqSAGA8Zmw5k0KI0EYZAhTCqIRoNRqBgaCUwh/enN26/XFxE7dBSLgWcwkFTyGp2mDISBdEbucqKYNDSDBGWQ1pkECAuPYpPXSGg8izkLh32xtgTdIYMZaBQVj2VQkTQanEaF0SkQChFBJWJZpEU05Nkv388iYXg2C84gIFkkFJsIIaNQKsVLFG6GSIEKhDAea5NBhkhk8xzuBmcHJZFA2Dt4ifRnGuHPdPwzAvhPZMQnNPRfqdjvmeS/U0mf0DDPyLBnJNRfSYS/wra/wMC+ZpG+oOE+2Vx99u7lVxjUSzLpaxzyCyrmL2TUf1Kwz8iY/6Sgt9Qyokn7jIx6RsH8xOMuiST/RUKxPW4hAHyGRc/LpZ/TSG9k8s8pJITJTLWbGC4Twa5neu3cgIMXsHF8ph3AwHYZhB6r2GsTea0iwCL2WaQBqzhg3Q24fkIjn739Ba3flXsdUp9HGfaLvXaZ3yVwWISARxBJSBM5lhvge31yr59gNn/Gpv+JivkPMvo/SNi/0kgbCpnUaTBG3SCD4hsh8x88+qds6j+YlDW1Uhvy6r02ntOCUitnJKLvxOwfRaxZMQ+u2xW7bbt+B89lfnbfS5fKZrNPcLjv398HTk4C3bvs07A8vEn2zgO9U+/dAXBz6r+flMeTYruf6g0yw1Hqfpr67df9j78ev/+w9+vvB799rP/x2/5wWBgMyr99OHqaFHvDzGiQ6d9FRt14rxt76qcOD51CG6F5Frquua5OwvtV6+DC3zxxXRx7zvec1wf2mzP37YWncQ7cXnuabf/1LXB7C/TawU472h9lR4PstJ+6H6UG7ehTP9vv5e7aqc5d4urMfXXuvLuLHZ1ENnmb1zeF1kUqmNUWavZJt3g/qgyHxdGoPByWet18rxW/u410mvFpN/3/sQiX3W0eCqNg1aRtmiZpOLZjxzGzbIuZ9YiZ6WEWs2SZ2UnMJBmDTtL2tOecF+beuXPXzJp/Nl9mr/37zcaf3zb+/P7m+9ftr5/Wvn1e+fZ59ebj6s310p9fNr99XPlwMXf9fu3oYu3j9ZtWc+P//F9/t05mTg4zh++I85P82Unuy3Xjy+XCzdXif/1z/7/+ffjf/3H0n/+x//c/t//8vvn9y9Knq8rNx/p//fPN//V/HH//tPT5ovb7x8Wbj3Mfrqo3n+Y+XNeO97NszkEXrN8+rZ+d1tZWqdn13OxWvbySb14d/P7X1+U3C42N+f2jjdOLrb3m2sZOY3W7vv5u5vuXvXfr+bdruaP90nGr9vYg+3Y/+24/d3beyNYwhQ/Y3J7Z3C5vvi0fnSydnKy8v367t7+0t794erq8/mZma2d1aX2xMl/cP1q5PF8/Ol3YPZg9ai3vtxZ3TucPm0v7J0v7p4s7J6sCq3T+Xf2otXLQWn17uPTueHnpTTlTo9JlYm613FgqV2cz5Ro7P5ddaWS2F8sHK7W3jeLOSn2xypYz8cVZ5u1m/mi3MqkcSVXR9a3C0gK7vJiqzxKNRWZhNbO4wKZSCJ4kqwulpY3S8mphcbmULNBwNhskiVyZmWmkbAGnANAW53JMAYbZRAD0JPDgsIQvtWrZZDwKurIFOlNg40zCC7kjmB9iIukqw9dLuAZlj2QKyeMgGyWzsVQRprKJGB0G04koHY0zMSIFEkw4QYR7pdM8i5rKo56IxR6xA377S8EwUoyHcLcxbAsQQS/i8eMRHxoK0Ui/mNejmPLRCSfk90ABNxywRN1AyGEKO40hXxuXO24yGEIevdfkiHlcCY8hZL03/FpkN7uJiDXhdIEuJ+ixBu12n80e8VjDbqFJ8UrAezbFlTvMUqs9v/k2XiorPY5eMa9dOCV3moWAXG1T6NwaiV09bVaKrJopnXxUJnw0OPhikveaz3s9PdU9NdkxMfliZPKX7r5Xk8JhkeIFl9fJkzzoGxxVa6Z0ep7ROKxS3n3de7938EHfyK9D47/0D9/rHxzRaSUuh8rrHJBKnk5Nqjxupc3ykjv+2/Do80nBY+7k/ZGhzqnpVzwh32blWwGeySiw2GROd7tQ/ESmHDcCPULBsFg6pVLzjNpRg2ZQpx8zWqatVqXTKrMaRTaj2GYRmy0Ku3VCq/+hb+jxNFdgMUlsdo3NJjcaeDZHrFxPzS34U6zEY1PazRKbmWs1St1Wjds2YdJqXM5Bkfj5xITaY5dZ9VILILVY5GarymLTO1wKm11gM8tcpkG1lNPTMaTXSl12nhsQ2gx8m05k1igheMoZlPmjxlgCiIWUQY8yAUmiUUM4aENQZTwh8gfaPY7bXsctu/Ge3/LYZ72nl7bZDG0e9y8+6y2X7o5Td99huK2UPLKbnoYcT/zWH/gTnN7Ox4D2hVn/0mFs85h/dVtu2XS3rbqfAJUEDIvigVsO/U92Y380MuL33jOpPPlsKFd8bDZPxMH7Jn1/KPTMZdOl0p5i1l/OWTJsoFaK1vPxWi5RzYHVXKKST1QyYJWFK0m4kkxUkvFSCqykoXL2iVjKGeg3kRicT8ZSGahUDOaSvnzSmaQD2UJoZjEys+zKFrz5jDefeeV2cfR6js30o0H5wKzn6DU/mHRWCjITCY5BwbFoOHYDxwpw9BqOXqtKYn461uGxcnQ6DmC8YzLeNqg5GvFdi87O4PE0xfU7OP+4Wd7ZoUOEam2LPjkonxzVmsf1w518cyd7eZj/1Kp8bJYvWpXvHxe/fV788m3p/Zf5m99Xvv6+9O2P5W/fVj5+Xb75Y+3335e/fV98/3H+olXff5f++H7hjz+2vn5bvvnSuPlY/+Pz7H98WTo6yjkZ2clRYWeTuTysvVvHm/vpz6eVs3f0p9Pax+bMp+vZb5+WPl3UPlzPfPq6+Olm7ubLzM3N/MevC59u5r98Wbj51vj2be7rl+Wvnxc+f13//HX9w9X858uZm+vqzcf588tVnl+411o4Opxb2sruHlbOW42zy8bV+/mbL+ufPq2+v1749GH+44e5r5+Wv39e/fJh6cunlZub9ZsvSzcf5j9fLXz9uPL14+LXD8vfP69/e7/46Wrp49XG+fnKaWt5c2/uf/8//3lyMnO0z+xsotcn5c/X9S8fl67OZ/+4Wfvf/3n89+9v//nXzt9/bP7nv3b++mPr96/Lf98s/v157j//3vgf/97919eVv65n/nw///W68fX9zMl++uy0/I+bjaUNCMpq//yy9e165fJkZm0tv/CmOrdVPrw8uP5+vbOz3Gpufni/8/lm5/2XN5cfNj5+enewM39z9ebz+eKXq9XTo8bObungqHZ6Wjs5LH66WJiZYy0Ra7O58uFi4/R49uRk9vR0vtlc3N6d29ufuz5bOThc2tlfnV8unbTWP33c/vBh6/Jq+eS4cXmx+uH91tX7rebF+tnlRvNi7fBqU2yTLb6bvTp/c3y6fnSy1Wxubu7NzSwVGnPZxdXyylpleaWwNJd6u5Jfn6PfzKf3lktrdWZrITdTYtJJaG4h8+ZNpXnQEMvG03lodS1ZKicaDSZfxvNVujzP5iswgodhEstUszNr5cZ6uTKXodIoVikEWSpdTa+sluwe55hMytRZKh3zJpzehBOmoyMSId+gQtiEM+xE0giUQRygx5Nwg1gwjvvxLDxlEA9qpK9F0x486gRdEcwXhlyOuMMac3lAvw8P2WI2S9Csd+m1PmunaGpAxnNFXQa7xpewAVF7G288U6dTRSRE+ugiQmTQeBoMUUEkBw/KRGMGVSyDe9GIDwlHaNCHhb1w2AOHkTT1amxM5naAKRhho2gGjBB+Pxa6P9CjC3p8sN8bdXgiFlfU5Qi6XH57IBZ0xUOTelmPSPBCMKnz2hU2Z37rIFCsThjNL6Ym23jjWr9DZNQIjDqxwyC0aXgm5bBWMqQSDUoFz0eGuqYmX4uEXXx+99TU6yne46GR+z2Dr6eEwyLV40n+i0nB/f6xUbV6Uq/mmoxDSs2Lce4rkex21wDneR+nrY/T1jWmVCgdNqXb1icTt3PHAa9XZTF387iPR0afjEw+HOX+xp3ivHjJaesaNhr5Dtu0zTJptwrdnmdc7jOprFMoftg39GKIe7ez/8eewR/7h251D9zpGx41W+RWs9KiF5nUIisgsphVdvuwWvtD7/D94Ym2ickX45MdXN7jYeGjabUxmXUks8p4bMplF1stUqdN7LKpPQ61yzwN6DVeT69I3Dk1bXQ7ZRZAYrWIHfZpq71Hoe6Vy0bV2gGjftppeS0R3ep/PapWCswGsdMsdJp4dpPIajFgZK/JOWq2KT0ekd3Cd9inrLYJk2nSaBh1uzvctnaH8YXf/lPQ+3PA/cDvehrx/2JUtQXsbSH3vYj3dsD5IhF8FnLeMut+dpvuuA0PncCPwokfBl8+dAJ3LeonPtMjt+VnN3Av7HkFg784rR1eX5vPedcD3LUbRuNxJYFP4DExnNAQsBCKyzFEhsRVOCqGUVM6aUkS3hTtZmmomsdrObSehytZpJqDa3momiIbaWImA9eS8Zl0op4lZ4t4NfdQIOL0j7lSKbReileLaL0ULaTAetlfyIZKtWBtyVOf9ZbKsWI+VMo+sBlvmXX3zfpbRsUDi+GWTvGzSQPXc+Kw9weT7p7H9ovTfseiv2NW3TaoXHkmkUQe2owcs+W+0/7Yonto1XAA+a8mTSxNwzT4QKfg/PW5sbQBumnNypv0+Vnj+LSyt1842Ctcn83efFz49L7+7fP8n99Xvr2f/fp+7o9va1+/Lf/x5+off67++Y/1P7+uffy8+O339X/9ufXx/cz7q7nfbzYvz2Y/fVj+5z+2//X3m//65+b//I+3/+Mfm//zj62PV4vhnOnifHbvXbp5XFvZIj59XPrH581vV3N/fX/z583Glw+LN9fL//7+7u/fN//9r7d//bX19x8b//x964/va3/9vvaPPzf//H3179/f/esfB399e/vXH9t/36z/x82bf3zZuLxq/OPbxu8322IPf+d09v35xvIis/02c96sXZzWb66W//Fp64/3Gx9Oaye7yY8Xszfvl7+/X/v+cf37p7VvX9b+uFn+59fVv2+2/v6y+e1q/sv10u+fN79/WLm+XLq6nL9sLuzsLiaKLDs7u7/T2FuH372lPrdmrk/yn65n3182vryvfb2sXp9Xv3yc+/5+5q9vSzef5m4+zP7zw8x/f278+/vyn1+Wvl7UPx3lfr+a+dgqfTmv3pzVP18u/PFla3ENBVn51/fzn5rVo7384kZ+bbu6ebTiLRTcycLWu43D7Zn97dr2u+rubu3ocGZjNVXMJzY2cod7paOD6vFBvXncODpunB7Xm0fls/0KxUYUds3sQnJ5nlpcoEslaGUlv70zs7ZRaczQq8uplbV8fS61uFpY3ShWZsmN3cqb/er6Vn5jK7+6lV99U64vpEsL2exsMjeXmjaIsSyWL2J0FqLyWHE2TeTRAOIPQr5Awo3RYRDzJxAvQUUDIYvLrQz4DR6PyeHSGy0as93gDTpAzIMR3mHBkMah8YeNZpvUbFfpLQqtVWkOGTV2qdkDBGI+k01j9Opldo3SppWZNPhcw06iEqtGb9VMSqSveXyJWSUzSYWAWGqRaxzqQdHkqFKocmr4gFzuUPEB8aB0SgKoFBaVwCji6YTdovE28fQL4dS4QTGqFHAVwnExr0cw3iua7Odxu3njr3hDHRMDr6bHX05PPJ3mPp+a6JwYbZ8YGlFMDyoFT7jcYYloRDj1mjfI00wLtdJxjWhIPj2sEnXw+V3TvGmlYkghHtcoJEYNTycX6JSD/EmF2fCov1cb8QXiPplazNdLuUqeWC//bahvVCKUKAQiydS0aHyCPz4pnOTyx3ii6RHe1GvexKPB4cdDo8OCCandVDw4tqfTv42MPZqYeMwdHVbKX0/zX/F4nfzJtunR5+PDbaPDT0cG28fH2gdH2kZG2rhjHVMTPVxu+8jY3b7Bu72DryZ5A2Llw/HJZ9ypR+OTo1rVlFEzYTQOajRtU8JhrWnEAPQqtN1STbdEPm3QC0wGkd3UJRa0TU4qnXaxCegVi15M8YfUwONp/s8jw0/GR5+Nj0wBeqHdzLOZuXarwOl6Njj0ki8aUCgG5bJeofTnjp4fOno5bX2cp10/dvdO2K0iMyAy6cQWvdhm4VvNCoddAOh/GxrpEEqfcKc5j19w2no5D18/GpeBCyuhfClWKmg8TqnFLLLZJmwmodPMt2pHjVq5190+xe3kT2s9LrHVJne55B6PwOl5MD7Fed19Z3j09uD4nf6JX/tH7g0O3xsY+WVgZFijE7psfJtJYAZMMPZCLO9RayUul9Tj5FvNz7nce719Q3rDlC/YazGNBzyjAWef3zcQCvcHg0M+f3/A3RtwdoV87QH/c4/7pdf9wmP50a7hfI7V3QAAIABJREFUmOQcQPaDTvrD5NAPg13PXLb7FiNHL+XoZRyDlGM3PAoGnng9jx2Wn8waDiDn6BWvI5EJELxnNz8JeF/6PR1B/0OP64HD8tBsancHTOkUUitE06QdhfBajqpnsGoaK6exai5RzYCVJFXP4LU0Uk/BMzl0psosVOACfZ/P44wK7IWiI0Xak4Q5TZiSiDWNm1jUlstGFtbCcwtGNmmhSGHM/8BnueexPrWb7ruAZz73A5f9vgOQgv4XVt2PTstdt+Vnp+WeA7jv1P9o0Y/E/IqI65FF/8jjfOi1/2xT33Uafjbr75hVHiahSbg4OhVnsxFmMjZ9XJaqJk52Kyf7xYPtdHOv2DyunrVq56fl92e1m/OZm2b163Hlz4uFy9PS4Q7zbou8OCl9Pq00D9LHe6nro3xzl/lwkv/z09L394vNvdzuFvvxrPb9feP7+8bFQeZoh9nfLQCwcm6d3d5gj7bzB2/TRzup/bepw53U6X7+8G1yaw3d3WJPd/NH75jDd9TuDnOyl7k8Kl8eFs+PiodHpaOd7P52dmc7tb3Bvt2gNpfArUVkdz25NAeuLMDLC6TCI4qzXiblpjOOXMXLpi0ka0oVPEzaQdJWljHCqAImDRRrTadc6YyLpAGcNqWyjlTGWq6HKrVgox6q1WOLC3C15MNoO5Hy1WaTeJqRR+FJN0Ln2ELKxdKGeslVyhsqFXuj4Zmp26sl+9JKYnMTersaX1+OrCzHdjbg7XnfTE43M+MoV22ZlI4hFWlWncnqM1lDo+oulj1M2h5AFG5YNrMAzdTCZNKD5eK5GSbKQNOBmCTAhFDGE/M4II81bPODzmDc4vSorW61za+PYz6UjSJ0kC0iUDLii1twOpBOhmx+y6hGHog6gl69w63VOjS2mCuGR2JwKBR1h0GXOWQB/CZn1G4LWQw+vQtyhqkASEdDuNsaA8wRkyVkUtv0CpNW7TINGtVSp8XjMdndRr0LMHstBpce8BgAh0EBKNVWjcqmVVp1WovRbNY6HEqXS2OzGR02o9lu0Nv1KptWa5UDTvWogqe26Uw2lc4oU+ukWqNcbZJLALHcJDNYtYBVpTWINAapQilVqJUKq5WaX3ESDE+tlCl5U8KpCYlICailOrkMUEoNcrFe1ieaHlaIlXatxKISmuVCQCE2aQVaxbRGOg3IBYCqVyZ6KeV3CrlTBrXIqBUDGolRJTKp+Ea5wqhUGpVSg1QKKEUGlcCg6JVMD0j5UqNepNNzFbJRpewlf0piVCkNaqFGMSkRTUnFY1IRVy6b1hue83nPuRMijX5SqhhVKEeVigmVfFguGRQLuQpJO587CmiFeiVfItbJNRK5fEQpfDQ52C/lTylFfLVMqJGKNHKBSjYmnh4T8UZF4iGJuEcsfjE2PiTk9Ull7LsjZzrbNjH5fHyijTs+JpcMioV9YuGwXDimEk8oJOMi4ahQMCQStQ2P9nAnRwV8rlg4JRYNC8XdfEHPFL9vUtTHlz0b5naMTz0YHBpUygdlkl6JrFcu75gWDatNXIud7/HwfT6+1zts0E0Y9SK7pUMgeCkUC6wWkd3WJ1W08yV8X7hNJn0wOmxMJOQOFx+w8AwAVwdMmGx8m6ONO9UtkE4Chj6VQmi1GMNBtdshBsx8s2PMYuNZ7RKTWWDU8yyGCZul32iesNqHFMrbr/ofC6U9as3j/uFnw1N3u0fbpdrY7BI021g8fAdEnXwrIAKsk4BF5LROA9phtVpmd3WM8bqFUpXTLrFblF63xuuW2a0dk5N3h4Y7JTLOiy7O8+57w/zHI/wfOvs5D572yzVqt1dkNY+b9GYM6xSKBjQakcMh8bj4JutvfWM/dQ3+NiGYsrnMMNklNzwdGOJabN0y5cOh4UEAkPv8EwbTw8npAbef6/UIfK6XNuNtQMkBZBydmKMVcyb67070vfBYOGYFR8/n6MUcDf8WIP/VqH5uMf5iUnIAKces4mjlL4OBXp+v3Wl74rQ+tJufe2ztbnuby3FXIn1qdkyCMWsG8WQwG4WGc1Qsi8fSOJQlolnSnyU9aTScw4M5wpcjvDkiUqATVcbPoHdGuLe4Qn0640tScCEbzLKhLB3N0kgpF8qXEvOr0ZlZCYrzMbwz6P7V53zs9T1xOx66rU9c1gc+d0/Yq6TQ52HvvYj/UdDzW8DT5ff2hYO/OVxCHBTF/c+9nsdO+zOf9aHPfM9mfOJ2PbIbxBFnj8fys9POMVmmdE7RmG1C7hOSqQCedICkDia0CUIPUUY6aWVoO0UAOKVDYQUGKyKYIoxrvJDCC0qCUWEQkYcxZRRRxhAJCPFwWksmbShpCsbEsbgYhsQJUOINCYHwtBs2DvvFOkgbSqgI1hqF1dbQpCMutYVE3ogCp+0QY4ljxhiihQljBNP7cJ0P1mC0lSWNCKaL0WaKsaG0KQjLY6A+AeqRhCEMGaK41R9WR2LqBATI3WIbYovRjgRtQ5MenPagjDtOOUKoBcSdcdQSRKw+2B5FbHHYilGeCGQMgdZgwuKJ6oKoPYbZY7DZFzfHEVskYfTBDm/cTuSwBI17cCbTWCbzFEI5CNyAQqp81lzK20sZaylry7I2hrFkWEOaNTBZC50GyjnLbNacZQEqZWaSxiRrZBgLTegYFkBJA0IDEGWhUi4/pNZ4p6mip1Twk7QXzyFwkfURCFquLW3vQjgGMQiSREEqEQa9KBIg0TCKBmKgLwqHI0gYJMIxPAhRMRgJ01Q8n4VCCY/UoiuWyHIOyWXRdI4kkxhCQQyNpJIIm4WJLMZkMDaNsBmMyiDJEsEUMCKNEFkMSkNxNp4gI3EsTCZROkuN6RRuMFpIgoUkmGRglobpNEKxcYYBKQYlaASlIJJBGRrN0FCGjqWZWIoBWTJBUlGcjpEMhJNRMg0PyLj2iJ1iEwgSxtEoQUQJKgbRcZhKUGSCwMMw6ofgIAwFITAQSITwcjmRzti8Lhj0AxbdmFDgCvntXqfZY9E4THq/t0ssG9UanZGgxWvX+6wGr83otgFuq9Hj1Pvdep9nTG8Y1Oj6pXKF26vxBBQen8ztFjscIptDaXVobDa51Sy2WIUWu9jh7BSJX0uUfLODb7SLAIcIsAmMJqXNqTTapGanwGgXmJ0Cu0tocfFsnja+5KVUNW3xctW2CYNrQmef0tumAPu40SYwWsd1llHAPQXYJQa7WulUaB1ctf63Me6Q0sDVmsa11gmdiasxcTW2EZV1TG2eUDrGlZYhFTCosY0qbc+5KvbdvoXOvxhXvhiXdkyKJtTGIaWhT24alBqHZYYBhaFfYegX64alxgGJbkRmGJPpJ+T6cbluRKYfVwNKi2tKaxlWGh8PTnQLpK+EshGNblStGVFohmWaAbFySKF/JdF1y1WDesOAVv9aIh1VqwUmoGta1M7l98lkvVJ5j0DaI1W8UqrujAw/5I6rAuF+sWJIoRnXaCd1+gk9MGVxPJjgPp3kT5qBbrlI6LTzbFaB0yHz+6Qun9QXEtvtPItlymoSOKwCu2va4RW4PUNK1Q/dA48kcmEoYIBhJ0YaQUQVgyxsIVwolqtpiV0zbNDwDOZxk3nKZh7Xq/sUSj5g7eBOvhAIJs3AKGAet1qmrUY+oH/NFz4a4/aotK9E8ufTsjtcCad/9Lfx6bZR7rDRKHe4hCYT12QyJaBOoWDMYBDa7DyHjW+xPuwbeTg88XB8UuD3yQJRzr1XnJ8ejqt0D4cnfhga6nHYh/2eDq2WM9jfb7HwHI5hp+2Zx/zQa/nVbXziAF46bLcnh3+VTD1zWn51WX5x6u5a1fesul9MOs5g92216LZTzbHKbptVt3TyvmhUgoDxSg6qFuL1ClxMUpVkIs94KVISAbUk5k8TdgY1MSRUK2KlHFpJIVUmUaLDJTZaYuJFOlZIhQqZcCkXK6TgWtJPgD8NjNyZFrlzxViajeeYcI6K5qlQmgymWUeugC5tIbXFIX/kuc3Zbrc8t9vbHJ52m6PD5Wp3Wp86rZ124IUF+NkB/OwwP7ba75ktd036nwAdx2p/5rG3OY33babbgOI2ILtlkNzSy26bNW0OCzcSbPP47tktnFBQFYwCYr/CnlCF4kpPTB5CtVFUDRJaiDTEcL0vpvKE5UFIFU4oYrAaoswwY48TpigBRCl7kHBEUFMU0UVRFUIZ0KQrQbtg1kOmPEzGQyWdNOPKZUNUPoCmw8II4EuHyWyISnnpXJjKhNhCnMlDbCaRLSB4NkpnoslcNFkBczNEsoSnK2iqGMvko/liPF+MVypwsYxki4lsCZmdTc1WmVKZyJSxXI0qzbCl+bTCKQ3grsosk6niuTqdL1P5EpWrUoUaU6iy2QqTqyezJbpQoDI5LFskimWqUKLyZTpbpnMVtlJNFstUocKUilSpQhcbqUItNbs6m29UK8uz//f/+78OTjZWtysHx3MXxwuto/nW6eJZa/GqtfHh4t3V+cbn643rq/XL661Wc/GqufDlbP3LxbvPl+8+X725eb/9+Xrn0/W7L++3v7zf+Xi9d3299+HD0c7+ytJ6pXW2ddVaOz9cWV2dZ+tVpFhY3tz88v1ThsXqSWIuRcyl0fkUNp8kF1LEYoqYT5LzKXo2Rc6m8fkssZijFjPUHA0v0lCNTCTBwHwGm2HBGoM0WGyOweYYYpHF5iiwTsYaDDRHQws0PE8jczQ6T8FzFDhHIzM03mCxuRQ6QyI1Eppl4XkGwf2uCgHPJ5F5Fp4jwQUSmiPBOh6rYmAdR+corEGhDQKaQRM1LFHDwQYFzuCxOpYoofESFq+hYB2F6iSYcBoKYLiCJ8pYrIFDNThWReJlNF5B42UwXIr7S3CoAEfyUDQbCzFBfzqRKOAw6XMUEmEm6oUCLhaJI2AAjocikWAgHh0VKYQqncFqU+gBmcEgMRiFeuuUyjKhAEbkuiGlfkBj7hSq7w7y+tTmXrlxQOsaNgWGAP844J/U+/nG0KQpOGYKjgPhSUuoS2HslJlGgfCQ1jek8QwoXUNq36AuOKjx9aq9ndpAuybQofJ1aHxdau8Loe6F2NCn8fdogq+0wT5NaEgd6lV5ezTePpW3R+ntUXj6lZ4+pWdA7h1QeHtk1t/GJV0iS7/S26v0dsqcL+XubqWvR+Z5LXH0SNydEk+73PNS7m2XuO6MqrJ7JyY8/duI5v6I9Feu/KXM3CVydIncr0XOLpHtmcjxXOxoF1heChztItsLkfWF2Pqcb3ohMD0TGB7xDE/55g6B5aXA+GCA/3RM3C+z9EiBbqnxlRToFpsHZaZBmbFHZn4lNXeJgVcSY5/CNKSyjqmBMaVxXG6Y0AKDWuOIHhjW6Ma0hhdTonvDo6Ma04TaNKExTuoAnsE0rQOmAOtTLr+dLx3RGAbk0gGF6tkEv31K3Kc2jmotvQLFhEY3qlWPAfpxAzCts04ZbFwj8FIk4HS9blOoh0yGAZVuQGk0xmKmBOwrNsBiGWdJvtk0ZjIKzNZpm23CBozqlJMmI9/pfDrB7RYJRTar0OaestrFbueYRtc+KXjJU4xbnNoY5CQy3QoTp6dXHoc8FCNyu8cNpimTZcRg1MbBR0Jhj8E4YbEOW4BhjaZtkv90WtCrMygheMRk6RYqn0hUQo/3lV71xKl76NTfNql+tOgeWYw9NmO32/zIDfzi0N216H+yatpD3h5fgDPS9+P08NOA61cHcM9lehxw9CCJB1brTwpxR9T/KOS8H7A+9FmfhtxjCKhGY3AlA5fTiWoOq6bRMoPXs0SpMOHzuPNJdr7soDADCsO1UrySQavpeIWNlJloiYVrqXiRipVSYDkPFnNwJUtUU7qY74fhkRdaUziXhcvZeDkZLdFgiYFKDFQshAo1ZGENqiwIQ8i4N2LDSCAO2Sk6USyA+QJcKUWzmQRLg0nCmSJtKdpNES6GdmVSTjapR0gVBPIC/ltaxR2D6p5ZeUsj+kUruaUVPzIZX1sdnQ7fLY2Wk8t56XRQHtRH2WApHyoWQoVSpFQKF4pBNuel8/5kMZKpgOlivFCJl2bQegOv1qDyDFScx8pLyWKdrtXJShUrVMB8BcpViXyVKtTI3AyZa+C5Opat4oU6Va3i1RJmiFrimXhphqzU8EKVKFeIQgnPV+hymS7miUKBKheoUoEolPFiiaiWmGqZqpbwmQpZL+ONMl4tILUSWSsQlQJZyxCzGWwui84ViHqBquWweolMU+FqOtYoYKUU2MhgyylyIUnMpbH5NLaYoWZSeD2FzaWJhSS5kCTmGGyBwRZYfClJLDL4UpJaYomlJDbHQEs0spIkl1LkAo2XKSKdZapL1f/695///e36Hx/2//p48Nf17p/Xu9+vdr5dvvl+tv61tfrtfPVra/nbycr3w5WvB4vfjxa/7i183ln8+G72+m39w7u56zcLl28Xrt/Nn683LjeWz9cWTpcbZ6tzZ6uzzaX6yUK1tVDbzuTncWaWSa2Vi9eb6+skvkNgezi6hyGHGHaA4kcYfoQgxxh6gKB7CHaAYfsYvI8huyi6DyP7CegIQY8JdB8G9yBwF0L3QHQ/gexB8D4E7YGJPQg5gOB9MHEAxQ/A6FEcPIzF9+PRvXhsH4QOYegITuzFE/tR6CgWP45HT2HoEIT2QXAPTOzH4oex2GE0fBiPHsQT+3FoJxrfTYDb8fhuLLEXj+4k4u8S8e14YgdCN0FoC4bfwNAqCC4T+AqOrkfCm9HQRjS4GQy+C0bfBCJvguHNQGDD790I+NYCvvWgf8Pv3/QFN/yRVV9gyetc9buWAp7FkGc5GliOBJfDvqVQYCEcnIuFyuFANRqchRM1CKrCcAlB2DhERGAsmID9UTAYxUE07Axq1BZPDLIEY1ovpHDGFe6EwhmTO2M8S2DM7B0y+4dM/hGL/5cR3t0J6YA1MayJjxpiY6bomCU+YoGGTfERG9hrBfvs4KAlMWxN8B1wm9TyTGGfcKCDFqgPiPcaYr3GxIAx3qcPd2mDPbpEnzrRp010aqK9muiAKjykDT7iaV/p/H3G2IAh1mOI9QDggAka0sdGjbERY3zECA4B4JgJHDCE21Xu3N6Jnc50SRwPJ1RPheZRc3xEFx/Uxvs14SFj5LU+0mOIDOgCPdrIa22iWxXqknt7VYFeua9L5uyUe9qlvi5ZqEfmudcvfCnQ98rdr0SOToG9S+joEbt7hfbXAvNLgaVDZH8ptHcIbR1880uB+ZUY6BYCr/mmbiHQKTG1i00dYvMrifnxqPhO/2TnlPb1pKGbb+oWmbvEplci02uxqUtqfqWwvFYAPTJDv9QwrjBOK3RTMv2UDBhTAP0qw6BKM6o1DGlNw0rzoMY6qDO+kks5vT3tEumERjcgVg1IdBNqvcQVisytBio1IxQfMeqGjfoJvWFcrx/WqMY0qkmdlguYHgxPvhSIxgz6Ea2mT6sbNQLdAknnpLidJ3upUj/j8Qc0hnujU7eHB6a8vlEj0KtWDWq1XKNp3AhYUHLQ4ug1WIfMtl694aVA+nhc+GRK1md2ajBa4PLJY6AGYyw42+Nx/GxV/QDIfgZUHJ38VzvQ73c+cwAck4oDyDhWFccgv2szPHeYOKMDP44P/OYw3DLJOWYFx6B45HU+9boeuGz33c67DutPFv0dl4Wjkj5226cjgUCGDmYpf46JlpKxEhMrM8E8MRly+UssWk8BFGSgkEglE55JxyvJUIkOFymwyCYqyViJgotMosBGC2y0kiRmMkDYx+nsfSlTgsUsWslAZTZRYKAiC5dosJT35SuxmSV/cXYsGHemUlS1GE6SoTSBlhm4SKJlFi2liHKGrKeZmSI7W2XmCng1B1aLbK2SLhfYemHIZ+Vo5Xcs+nsm9S216Ged7LZeflsqFHg8Ax4nx6DmLJSxuToZAu2ZXGx9nlqaxRdnifkGuTpHr87Ry7P0yiyzPEOtzBDrs8RSHZ2rY7M1bL6GrtappSoxV0JnC8hMHp4tonMFZLaALeTxxQy6lIEX0+BSClpKIqsZbD6dWMlAi8nEShraysBbaXgjjbzJIBspeC2FbrDIBou+Yck3LL6Vwt6k8C2WfMuS2wy5TZNvKWybxd6x+BsW200xOzS9TTPHLHtI4wcUekDjewy5lyR3aXyfIk5Y8ojGDyj8gCYPafqYZk4o8pQmmhR1TFGHJHlCUk2SOiHpI5o5ZtgTmjkh6VOSPqaZQ5o+ookjGjuhyWOCOiboI5zaIZh1kponkDfF3FsaX8Oiq1hsDQPXcXgVAzdx8B0BvkHjm2jiLQbtoPAuiuwQ6Bsc3EahXQTaR+E9BNpHwQMEPMCRAxTZR7B9hNiHsUMYPUHRYwQ+wcgjnDzAiUOKOaNSLYw+xsgjDG/i+AWGXaP4OUJeIOQlQlwh5AWMnaNIE4VbOHGGkWcweoZgZwh+hpBNEDuHsDMQbsFIC0TOQfQcxM9AvAUhrQR8AeMtiDyNIacgfAomziHwEoTPQLgJQmcQ2IyDrQR8BkLNONgC0dMEeAxGj8HICQiegnAThE9BqAVC5/FYKxa9gKCzBHSaSJxC0EkcaiWQswR0kgCPE/AxiB6C6AGE7iPoPobtEtR+tviWoncjkZNI9CASPQhFjwOxI1/kOBg98IcOg8GDUHg3ENr3h/d9oQN/+CAQ3vH7d/2+Xb9/OxB85w++9fnfeX3bXu9bn+eN1/PG637j9W36Amu+8LI3vOoLLQVCawloIRpb9vvXA761gH8rEl2PhFbA+AqcWITAJZSZg4hZhJjFmSrG5FEihWEMjjEYTuGo2+30BkMJjPbEUEcUNgVBgx9SOeNyW1ThjIntIZU7oXCAImdC7Io+GOI956klTnDaGhY6YlPWyLAtKnBjAg/G8+N8H873wnw/Pu1P8jy0zMcK7dD9QfGoC5n00VMObMqGjtnQfivUZ0uMWuLjVmjcAg7pQiNAvN8Y7dAFkzunZpx9JbE/46q7BNZpKzQKJIZNYJ8xNmxODJvACQs8aYoNGKL9xtgoEBs1hsfM8UF9pE8b6lIFutSRXn2sX+f9dWC6TaAeMoUHdKF+dXBIGxpWhwYV/gG5v18Z7Jb5uyXebrG7R+J+KXC0CywvhY52vucl39YpMLfxzO08Wwffem9E8vOg+KXQ3jFhaxuzvpiwtk/b27jWR2PGp9Omp0LzEyHQxje2TxtfTgFd00DntK6bb3glMD3nA08EhscC/WO+4dG08TnP9IpvfMVT3ekZfTgh6hUauvmGbrHpBVc9Zg660lVfrmIAkT6Z8rVI2SfRjSmBIYV+SGGY0JgmdOYunuKVRDGg0QwoFL0Kdb9CPShWjsv1QzJtr1L9WiJ7LZben5j8ob+/S6Hulqt71ZpepWpYqe2WKm1kUuCL3B3l3Z8W/jQ+yRkc53QO/vBy+KfhaQHKPuVJfuVNP1JpRKHEU6f1B5fhtk3DAWQcvfS23dDlcjy3m+/YgNtGNccg/UEjvaOT3xVPckb6fuKNP7bqfjEpOQbJT2b1E7OuXa0YMtv7rO7RYHAiHODHolyXd8IX7vO6FHjcnyJjGSaYoQNZJpyjATw26nV60kw0wyrBsBqLezOkK4M6U7AtA3symJ9FXEnYn0aiLBxJoV4KdmJgJEVovG5OZ89LhTKUTYayVDBHgLlkIp+O5MhQhg0Wqtjchj1ZkoEYVCoj+bSbRn0pAionkXIaK+WgUhopM0QlyQfDT73OJwHH84D1hdc0CXsTNTaaJ5/7DA9cll8dxrtu40O79pnd+MwCdFrMaD4/7rXfs5k5q2h4gw4t46E3dHQnmdiiI+tUeJVJvEkiWwy0RsW2aHCLBjfp+CYdWaPCq0x8hYpuMoltFnnHIm/S+EEtvVNi3ubIdznmTQrfYfF9Cj1ksUMWPWKIQ5rco7A9Gtll4MMkesSgxwx2QKF7FHLMYPs0tscQBxRxxFBnNH1KEycpssmSJyzdYqgzkjyn6RZLt1iqSROnDHHMUEd08pBJntDUKY23GKLJEkcMdcowTYppkswZzbQo6pxhW3TylEmdMskWy54z1DlDtyj6jGYumOQ5zZzTTIthWgxzySav2NQZm26x6RabOmPZ81SqxbLnDHtJJy/p9BWTP6NSLZpp0clLhjlnqUuSvqaTV2zqgk1dsckrOnVJZ67Y7DWbvaaS76nkNZ26YlOXDHvB0FcMc0WR1xR1RTOXNHtJpa7I1DWV+kClr4nUeyL5nky+p3JXTPacZc5Y5oxhLmjmgky2aLrFUi2aOqfYSypzhrFnJNMkmRaVaRL0KY62cLyJkecU08KpFkGfE8wVRl2j9CVKn5Nsi2JaGH6OUWd4skXQZzh5TtAtnD5HqSZKXBD0JUpdYEQLJ89w6grD3+PUJUpdEex7OnlBMFcse8YSJwRyiuNNnDxD8TMEP0PxMwQ+Q6AWDDcR5BhHDwn8CCdPcfqYoI9J5pikTwiqSRCnOHFEULsEuQuTuxi+jcBHEHYaw5oJvIlTTRQ/g/BzhGwh+BlOnuLECU6dINQRyh7A1CGMHKDoAUzsJfA9mN6BmV2EOsCpA4w8INh9jDlEqGOM3EGIbZTaReltjH5DsG/J1BpMbSawNwlkIwJuRKDNGLIJ4hsxcDMGL0fR1Ti8FIk3QmAjgs1GkEUIWUTAZQRcgaOrBLxKoisYugQjiyg6h6INDK+hcAVFSzBaRtECgWdxgiWJFEW4HfZILJpmUjhOQxgegVB7DNYGYhpvVOcFFY6EwBrlWUPTlsCULTJljYxo3bfbR0a0/jEgPGGJTlvAaQs8aYcnHJDAgYq9tNTHqPy0JpSUBJgRF5p8d2hL5sYcifsjwl65TeJDp5zghAOccCGjNngQgEcBcNQQHTDGhoyRUV14UBt6rfL3q4M9ymCXItipDL3ShvsM3vtjkg6xuc8Y7lIHuzWRHn2oR+PvVfv7VIEhdWhAFRxQ+kfUgQlNYFgR7Ff5+1S+XlWoS+p4KbZ1y929Cl+f3HVvSPBgSjVgincrgj3gpv90AAAgAElEQVQKX4/C1yP39EvcA0L3oMTTI3Z2S9zdItdrgbuH5+7lOXsFzl6+rYdneyVwtgnsbTxb+6Slc8rRwbV0cPUdXNVPveMPxqSdU/YOrqmDB9zr1wwZIuHynLdQMuJ055Syjat7wjN0TBs6pvQd00AnD+iYVLfz1A+nFI+mVc+5qrYJdcekumNS1TGt7eTrO8WGToG6W6j8jTt1a3i0Q6R4KVW+kqr6ZNo+mf6RUC6BUCNJy0IJHUaZUcrEpM1sIZKbj8ysEGvb0caCN1uxlxpAOt0R9Pzid973OZ6F3U9C3h/tpm4w9ijguut1PHA7n3ntLz3Wh4D6l6nxHwZ7fhSMP/LYnzhND13GX10GzsQg50X7nd7RXo0BLJaoxUUXm9QmEH0cATASwDErDjmwiBGLqZF4qJANsux0MGShCLyQdVC4lcbhUh4sp2MFNpinozkmmqZCaSqapaACheQYQ9DbIeRN6rV9Cjmnu7dTa7DSpDYaMsbCxnhEG4tZcNCbogOFEj6/bk7ldAThZmkHA2uxmImCPSwWYOkATflSaCSPaEHXLbWEY9Tfsuh/MituAyKOXtQWsj/263/1mX9ymG5Z1Xft2sdmxUOz8jejhhv0qxDoRcDxm9PO2YsFDqDgARLZQ6J7cPgIjRwh0WMssYfGDvDEAQYeYuARDh3h0DGBHJPQEQ0d08gRhR6RyAmFHdPkSSZ5kksdZ1NH2eRJhjlNs6fp1EmOOc0zp7lUM5M9yaSb6eRZIXNaTDaL7GkhdZJPn+RSJ4XscSF7ks+28tlWNtvK/f8vCrmzXKaVTZ1l0+e5dCubOc1kzzKZy2ymlcm2srmzXLaVTl5ksxe57Hku28pmm9lsM5s7y+XPU5lWOtPMZpuZzEU638wUT9KZZj59ls810/lWJn+WzZ+k0qfZbDOXO81mzjPpi1TmPJNrZXOtbOE8U7xKF1rpTCudOkulz9LZs3Tuplj5WMhflooXuUwrxbbY1CmTOWaTxyn2JJ0+y5TOM4XzdPYiUzjPFs5zhctc/iKTO09lL7K5s2zmKl+4zuavc8WLfOkiXzvPVS7ypct8uZUvtwr197nqda56kS9flatXtep5pXZWqp6VKpf12Va13qrXz+qNq8rMRWmmVZs/qjSOqvNnc4vXSwsX83Pnc3NnM7Mnpdphobabq2xni7u53G6h+K5Q2i1VD8sze4XGu2JjtzRzVKzvF2uHlZnjcuOgNLtfnt0rzOwUZ94V69vF+k6++q5QfVus7JSq+5XZt7n6bqmx35jbrs4cNBaOFpbelWp79fn9ucX92ZmjmepRvXY4M3vQWNitzrwtVt4Wa5vF2kquPJ8tLuTLy/nKYiq/lK+sNhZWanMbs4vrc8tLlcWl4vxsoV5KF6qZcoUulolcgc4lySRDpNJsKUmVMvlGulAtlMqZTCWbrGSYMovlk3gGQ6hoAo0nkFAEDobgcBAN+yCvHwoEsVAQDQfgoB+M+dGwHw/78XAQC4fQeBCPB/BIkIiESF8I94bJcJQI+mGPO+FxQwE/EopgkTAMR2EGIRmYYkAsjzEVIjVHJ+cZYpaBF1LoAoMvkfgmia9h8AYObeDgOo6sk8QaSazh6DpBrOHYBoWtJrGFNLGYxldTxEI6WUimUslUJpVMp1JsJo1QrFiijcMYmmQCCOJIoA6QcMRwIIQZApjGA8nsEaktpHIneI5YH+DL7525mBLXEv2pe7xXbpRG0AlXbMwW49rAKSck9FMyPytwYlN2mOfE+B5K5KfkfkrnJVQuQuGmxW5K6qVFtvgvQ4IenX/SiYxaoT4D9FoXHTKE+rXBPm2wTx0Y1IX7dKEBVWBE4e+V+vpV4X5t5JU63Cb1tsu83Sp/tyLQow4+HJE9GJF0KN2v5P5umbdD5uqSuV4J7a+Eni6R46XQ1iawvxA4nvFsbXx717Sti+fomrZ18izPBeanfMtjgfUZ1/yCa3o2bX4+ZXzEVf44yP1tXN7Bc7yYtDydtvzYp+XZIHJxI9aY1yL0/UHFb2Om+xPG5+PmJyO6Z6OGp6O63waVD4eVj4Y194e1D4cNjwfUjwbVj0a1D0Y090fU90Y090bVj8ZVvwzzbvePPxyV3Oeqn4wpH08oHo6pbw2LeQEoUl9AF9biMwvozBIyuxRrLEXmNvxzq+Haoilf4Qah4QTxMuh75nc+9zrvuSy/OE33PLaHLnsbGL8fcN/12u+6rA/sQJvP9cLj6vd6bw103xELnvqDT93W9rD7N7d1KBLS47QqjgF4MpQvhyp1b7GqTBD8MGhLJp1J1sZQFgLUwKABx5HZOlQpSxIJLQJH0owZBW00Hsqn/LlkNJdMZJkIi8VSeDhJxtNMokBHMpTO6+lXKsf1ulcSGad74IVCF8wUp62uXo32tUrZplZwfW5vNh+tNvC5DUsqB6SYWCEDFpNOFvOmqWgxncimwmkymEHjLNLnBn4wqn+2Gh+4jL/Z1Pftyh/18h6Hbdpr67GZ7hl1d3TS3wzKZ2bNc5P6F4P0sV5xXyb8SS//SafhHKHRQzR2SED7BLyHJ44p6BgDT0j0mIKOaahJIacEeEIhJzRxSuAtEm3S6AlLnDJ0k6ZbFNkiqVOKbDFMk2aPGOqIJZpJqsnSJynyOE2epplWMt1Mp46TdDPNnqboZoY6ybJH2dRJNnWcSZ5kU81c+jSTOk2xR9nkSS7dyqZO0+mzTK6Zzpyk081MuplJNbPZViZ9nsk0s9nTTKaZy57msqfZXDOXP0lnWtnCYTKzk0zt5/KH2dxptniczx9k08fZ7HGm2CzWTnKlZqHQLJZOs6XzYrVVrJyUKoel8lG50izXziszZ+XaQb7yNlfbzjWOM+XjdOmk2DipL+/XZw9n5t/PrV405lvLKxcrKx83Nt6vrV8uL7/fWHm/sXq2tHLSmD9uzBzOzm3XFndnV/cX1g8XNw4Xtk7n3zTnN4+WNncXN3dm13bnNjbm1zaWNtbmVzdnVzbnV9YXV+cbS7O15YW59cWFjZmZperMYnVmuTazUq0vFWsrucpiobZYqC5liwtsfoEpr1DlZaKwROTnco3V/MJGYWGjNL9eW9iszm1UFzerC6u1+YXKTKNYnaUyVShVjiZLYboYwHJ+vOBnyhGqEiAqHrwaJGcj1FwAr7nRUoCqh+kZD173EHU/UQ2RDS9S9kI5N5r1kSUnlLPBORdetOFlJ1kLUtU4U02w1Qhb89OlaKoSz1ShXAMvzCG5mXimEk1XYkwtgpfCZCVA1xxEycPUPHTdT9Q8RMVNl51UyUvX/fRsmJr1MjPuVMPB1OxUzU7ULFjZiGa1SEaPFA1w0QhmA1QJLTTAfC1emEVK83B5Aa4ugZVFuNKIVxvxfD2SKgaYsocuOtGsGcnpYhl1NKkIM6oAo/JSCi+pCLKycEoRzWiiaUM8Y4hnjbE8ECsaYkVjvKgLJ7VBRhdgDYGk3s8YQow+SBgj/x/J7bXlyGEo2s2RjgIlShSjmIacYZicQ890TmhkFKpQKMRCRuUcUYVCTp1zQjcaqXtIihSlq5Ovvfxybb/4zf4jP5y3vfYP7LXz9njeEck4kJQ3nA5GM/FwJhlNJWMJNJoh0DwTT/PJrJLGtUy+hOfqVKacS9bymWYu3cqkOpl0O5uu5VKVbKycjDSS8UYqXs2EK3iylM8YmZSBZ8oEXiLpIs2VGLbEsiqJ41g+g1FJjNHLzTzFprLYq1fTIODPUIw3nnbHMvZQYjkQnw8kJ8HUCy/63BF5Ygvfd8Ru2ZA7NuS2LXhnMXRvIXrfhj5yxB4swdc+ufvJNPDUm3jkCN+3JR45Ui+WY8/tyYeu1G1n/J4DveNAH9jQxwvxO/Oxr2fDt+bDX05DN6aDN6eD11/7P33lvzET+OTh3BdPl29MADdeQNcnvJ+8cn864frypefz597PXng+nfB9/ML3yVPvR8+8H770ffjc+8lT/xdP/defuT974fzoufPd556PXoB/fgZ8+Bz49Jn3w0dLv/n66XsP5j594fv4ieuDp65/vrNyz5tK6OWkYdrQ9Pu35z65a//owfLHD1Y+emj74MHye/cX/3Rv4cNHjj8/cPzp7tKf7iz+8fbCH+4u/uHu0u/vLLx7z/bHW3O/vzvz2zvT/3T71bWvHl378sm1z59eu/782tcvr914ee3dmxNh6otZ9x/uvXxnYvG9ieVPZx3XF7yfOeJf2MLOFDcdydxz+B9DsTtQ6nEoORWJL6TTr5KpR/HI82j0aTT+MBR9HEFfxtOvw4lngdCDUPAz98q1b794Z/r13UTiut977fXktcnJr6PIVCr9PJZ6Gcu9jmUeI7EXiczTSOYlkl7Ok8u5nBMjnXncmc/NJeIvoqF7MDSF5dwM5SHSPiobFumIQMI0FuLwqICHmXyExUIsEWYJRMCCEhWk8ksxZCmKfLuweO3zrz51uGJacRKKPHL6vnG5vnY7HgUgL8vHjXqutO4ghLlMDqBIP5m3YVkHiQUECmGJAIeFBNyNJd72LFxzLf2zx/5bYOV3rqW3HHPX5ibenZ++tTx7w2N/f8X28fLSHx3Lv1yZ/v3y9J9mXn2yPD8fhV8GfL+ae31tH48dEMl9PH1A5I5Z7IBO7eLoPo0d0/lDPNUl8hc0dkLl9snsMY11yfwpmTti8UOOOqDJLkP3eOacY05p6pSiu5J4JLLHHHUu0H2F64rsmSReSMqFKvcUsScJA1kaqFJPVU5k+VRVepp6rvw3a11FP1b1E808lPUDzTjUzENF35Hkfb2wXzB2FHVb07ZVfVsz94zirlnaUM1trXhgVvf1yq5WOWxuHK9ubBera4LRkaymXGyp1qpZrhtlq9hoVNYatWat1qiXWmWjbpnNstmqmK2StWbobVPrVIprxztnZ0f9w92z7dWD9epWpdDh2QrJFGm5QkkVUq8zhTqt11ijzhWbRmm9Ut+oNDvNjfXm+nZ7Y6ezvtWsdyrltm61cdWKc3qYNWKiFRMKYVqPsZW41I7IjZhYj7O1CF8PizVErMJ8zcdUQaEJiU0/XweYCshUYa4R4BoeogaQdZhtgUwDIKtesuKhqx666iaqXqLqyZvunOnCyk6s7MYsD2Z5STPIWwmpkpGrWbmWKzTSxSZZXhVL67SxmjFaUa2aESpxrgxRRRdhLOfU5aS2lFCX0vpyWltKacsZw5Y27GnDljIdqbItU15KWa5s1Z6y7GlrKVVaTlfsidIKWlxC9QVUW0T1laRmS6hLqOpM6e607ssXfHkdJvQQVQhRRYQqQ1QJpKwwW0bZcpQtBlkTZk2I0Pw5BcZ0P6F7SdVH6l6qCOBmADdB3PDghou0vHTZR5Z8ZNGD625MdeVVICN5MoIjwznzvAvjXYQEkzpCaAilBTktKhZhzgjJ5XihFtOr8UIzqTXicg0Wyn7a9GIFd1Z1ZWR7QlgIsQshYSbIvYLpV0HyNUxMIewkwk4izGsQew3TL4PMiyA7BTOvIWIKxqcD+SkIm4bx12B22p+fAnOTYGoGSk8DqXl/cgmM2wJxB5zwhTL+UBoJp8IImo1n8olsNpHik1ktkSvguIllC2m0nElW04kylq6kErVUop1OtRLxVjJWS4RqmXA9Ga/GUCOE6CHYigYriVApEbZSUTOHWlTWIjNVKmexpCqxqsQrLMVRBEUxOZJN4Uw8T4VSWADNe6NpVySxBIX+9OWtJzZg1h+dcMIvVsIv7KH7i+C389DXC9A3C+BXi+DnC/4v56Cv5wLX55AvF6I35pFvlsN3XLE7zvADR+SpI/Z4BX7nzrOPnsw/sSfuLkRu26O37JGvFoLfzsF3Z+G7c6FvZ4I3JwM3p0KfTcF/euF97yVw/TXy+TPgxgvfF8+cn75wf/Dc884z73vPgD8/8X35zPf5U8dbt1/96cnCpxO+z196P3kFvPXIcc8dQng5KKkzsdQXL+y3XoJfvHR9+cp747X/swnP5688n024P5uCP34FfvQa+GIa+uSV78MX7vee2D966fl6MnhzArg57fl6Fnj73uSvbz1+7Ik8WIYergTvuZCH7tAjMJEwVieR5NeL7s8WPR9Puf/0YuX3j5Z+dW/l2jez77vjv3o6d9ef+HzG/U/Xn177duLanZf/9M2La3enrn375Ld3n9wCQu/cfvzunefv3n/94b3JDx5NfvJ08qPnE9e+vvnus+ePncByKPFgxfXMD08F4x88fvW7By8/mrZ9Pbly/cXsQ5tvFkm/BKM3phYeONyPXc7nHrc97PclQkGGeQzCK3k8q2kpmc0YMmGolCrlJQnTpJzGo4oQUeWYwqckKqExqM7mCnxCpNMie2vFdu3zGw/hMMIrACMGeBkWFFQ1EpqJGpWQWk9aax5OD6pWRKv6+YKdM/yFarxoREwdVJWQpk7lU+8hvt8EfW/BwNsB3/sIdB0JfuJ0fbKw+JXb/rbf8Quf/S2f/ddO26889j/4ne86Fv/sXolS+ecB1y+Xp68d5tETKn1Epg/JzCGV68q5QyXZoiMHKnMii4eieCjJR7J0qIv7unCiKceScKRKO7q6KytHir6vGVuKtiXrG2phtVBck62WbNRUraqrlqLrglIQZFPSTFHTOVnjlIKsq2JBYDVFMApqWZYshjdoocgLFimaSVZLiiYqFXNSKccXU7yOinpSMrOykRENlDPiUjGtFDJyIc0bWc7MClZGrKSEitHe2z8f9/rf9c6+3908a9V3Nb2uFMu4oEEEB2EcQEh2VvUKppcvufmqj6/5+YaPb3iZup+pw1QpypXjSiNtbgjN08Jmr7rRW9seF1a7bH0XL6ynldUQW/JgphsvuzHLRVbtRNnJlDxCCRIrsFiJqjWyuKrWtrXWntze1TuHYvOAbmwR5WbWbCa1DiLUPKwFUGWYqvqYsoetetg6yK1C3BrEdgJsJ8B2IKYNMk2QaYJkGyQ7AaIVIFsA0wboJsDU3WTNhTc8WBMkmjBeg7EGkG95saYXq3vwhhOvuoiaO1typQqudGElXbBnCh7M9OYLAbKIsBbCW2mhhKv1fKGVszr5clusbtPFNdxsY3oDFa24WAtQVYCouPKmI60vpgqLKd2RLjjTuidT8GaK3nzZT9Qgqg1RbZBqglQDpuswXYPIGkhVQboO0nWArPqJMkiUfVkTzJUgvOLDLYAsg1QFYop+zvJzZUSqxaV6TmkllWZcqaNaPaRVY3ozrTfTSgPhLESthuVKTKigYj0m1iNyI6Y2k0oTlWpJtZlUmxGlHlYaCamF0CWQrbpYy8cUPYThyBbc+YIH17y0CZCaj5AB1vDTJkKbEckMK8W4Xs6ZLVxvE/pqTmsntUZCa8TVRkgohcViRDQDguUkC26y6GUMBymt5DgXJi+npYWkbMvq9qRqS0m2tGDP8I6UYE8qznTBmdKcSdke55ei7GKUWQqTy2HcFsXtYcwdJpwIvhLCPVHcH8kEwkkkgQfSFJpl8hhLkAxDUiyGs1hOxPJsJi/kiAJGVgmySWRXiXgbQ+t5tEamK1iqkUEbiWg9Fa+k4uVEzEIDlWSgmorUculGPtvIZ2vZVCWXqmAZC8sUsDSHwGo2UaFyRSJrUlSBoTiWISgGy5PZZBZNZOBUxh9LAbGsPZxahtElKDoPhF56gg9doafO6KNl+MlK4JfX7/zyq+ffrsRuzPu/nHF/Oe/7fNZ7Yx78Ygb6Yhq+OQN/uxD8YhG5vhz+whb+eiX21VLkti320J54vBR/sBy7txy/48vc8aQf2GKP50NfTQO/ujPx5wXw66XonYXojfnwBzPB+TRNlmpx1VhAs99Og3dmI19NQXemgl9Pwp9O+D575bv+0vfeM/c7L7xvTXh//8z97nPnHx4v/fbRwu+eLL39cPbdx8tv35p65Qn/+fGrPzx6mq2uJvVa1mhmKu18Yz3R3kxUO4nWKtbZzdS3icYe3tzJNraj5U3EWo2VNgNyZSXPuThlHiWm4uzzGPkETL/wpZ66ol+t+CYi6bvLrlvzjpszzpvTjuuTK5+9mv/d05f/9M2dtx++ePfF5DvPX75CQu489dmM7Q8PX77z8MXbTyf+8ODJ77698+mLiblY4onH/4uPb/zm+s0/3rz+7q0bf7r15Z/uffPOvTvfzC3etts+ffrw+vNHN2Ynvpqf/Gpq4hvb0gOX/YnL/sTnfQKAkxC0FEKWY+hyCvVlUlAmFcTTNxZmrn36xWsYjXN6WC0n9Upct+JGGVasgFLxSxVEr9tpOarXA0rZK1suo7Wil+BS+TGGfQIFPgHBt5zL/+xa+qVn+Tc+16/stmvL87912t912L+BwHuh4HtB/69g/1t+53uA+23Q/w7s/wB0v+NaeRSLfI5Av/P7r53RyS6b3sfjx2TqhMwMDfr/fLP9Zltmsv5kNoqxLEbzCZpI0HicpWIsH8HZCMWEaS5M8glKSlBSjOJjFB9npBAtxyg1Tmswr/lFDRS1gFQIikaIMwOMHuCMAGdEWCvGlWJcOc5Vw0I1JtUjXDMgtoNiHRGqiNIMyE1YaiFCCxHbAWXVL7cQuRVTmmGhiYjtsNKOqa2IVEPlZkJuRaW1mLQRk9cDTMVPWYjSiJlrfOewdDpqnV12//KP7k9/Oxxd7h5fFFf3CaselwoBVveS5gpmeJiqj22A4npAXEOEdoBr+sS2jWvamIaDrfnZWlLfSFibeOuQ7Zxq26PK7qi2PTK2RnL9lLD2I/J6gFv1EHUPUV6hyk6q5sJqLqrqocse2kK4alioR4x2vrwm1Ha0xp7e3JM6+2JrX6ysM2Ylr9VjUhNka0667CQtF112c7UA3wkIbVBow8JaXFxH+XaY74S1zaC4CovtoNiJiOtRfiMqbsTFNVRYj4tbUWkjJm8g0lpQXI8ru1FxIyR0YvI6Kq2jYgdVOxFtNcJ3EmInztcTbD3G1hG2GpYaEamekBsJuZovNvHSKltdZ6tbVHlL7hwZm8eVnYvy9tDcuiisH6udA6a8m9PWUbkdFOsuwrJlrZWU5cuVILwE4hZI1AJ4E6YaAaYB0m2IagToepCqhch6kKrCdB2k6j6yCpE1AK958LoLL61kC85syZ61bFnDmSvaM4YrX3Lni0DOALK6n7RguhRlSnG+HOHLIb4UkUpxsRxkigHW8lK6j9JdmOLNK96c4shKy1nRlpe9VNGHmxBuRrkyTGsgowGU4aeKCFWGqSpAFgFSA3DVnRY9Kd6J8o4kZ0/StiRtS/FLMcqeoIAsB9MqzGhBSoMZBebVmGIlpEpEKIXYQoTRgqQEY6o/qwI52ZsRXEluJc6thGk3QvmijCtCeqKED8kDIcyH5OAwjoRxOIgFQ2wwQoFILhQjAhHSg+S9UBoMZBxg1gNlATAB+MIQhHh8AZcX8rsBvysQ9AbiAJiFg3gwmA+AbATRooiOhkrZeCUTa+KJTTK1i6V2c+mNWKQVAFsIvBZCOgjSguF6MFALBlpBpA7DFQi0/IAVgE0kWEYCFgxboXApHCnFYkY8aiRRPZ1QUwktlVBTcTmdFNMZPplhM1k6l2NxzOdx+gCApDmMZjGCjiSzYDzljiYXgsnFQGIOiE56kScO6IEdvLPs/2rW8+Ws+7Np9ycTji8nXTdfuz9+6fxwDvhoynN9wv3NpO/dR3PXvnz466eLH7x0/vnpyrvPXNfuLryIYeliGZXVmQj6u3uzHz1f+fj5/PVntm9eej57tnLjtfPmy5VPJhxfzHhuzrm/mHHeX3bdtXke2IGHdvf9FeczJ/h8yeeOZD669/jzmVkvIyxlcTvB2HDaw/I2gl6hOCcveWjJw2o+wQBlA5HNoF6C9HLQbICCCpAcUqyENQ3VC4liKakXU1oxoVsxoxSRDEjQ/GIBFE2A1yFBzqmFV17w2qefPgDgACOtpAk/qfgpcT6ZW85ijhw2hybn0cRsMPDS51lGE/Oh0DeT03dmZx7OTj2fn328OHdrdubm69dPbY77S/M3Xzx+MPlywrb4emHx7ouJL58+/+jZ0/efPXz/4d33Hz587/7jP95/9Ifb9/949/7bDx6/df/uHx9++7t7d6599uV9BwDSwj0YfRlNv0bQ15Hs6xQ5maD9UjVprToI0ceoIKWAjOYXTY+ougXtcSR9P5h4GU4tpPK2TG4ulXwdQyejiclE6n4w9LXb+40f+Mrnv+n1fuByfuBxfOxxveewv2Nf+r1t+R2n63c2++9W7L9asV/rkalzJnvB5QdMfsjmDsnogRT/P8at//XDllnD7fmQn+KjooFyepBRIFYPi2VYLMGCFRarMakelishpRSSrZBgReRyWK6GhSooVGC14RdLkFAKS/UQX0P4GsJVY3w9IrYQoR7kahBbg/hagLNgoenjmx6h7hVqgFDz801IaAXFVoBv+Zi6m617uCrIN0Cx5WJqMN+C+WaAqcNsw8vW3FwLZNsQ1/BzdQ9Td/NtO9+0U7UZwnQw5YDQiBkdde24edzfGl1999d//fHn/zgd/7BxPChuHOSMclgo+GjDSZgu0vKyNa/QAaR1WFqD5TW/1PaKLZBvA2zDQ1U9bMPDd8JyJ2at8e2j0tpFeWto7QyLO4PC2hnXOaIbh/nybkRfj0irEWUtpq0lta2wvhXWNhKFrYS+ihfWcGuLre4WVg+r2yet/Yva3ll577S6dVba7aqbe0Jng6tt5sobUWM1ILdgrhETGjFlI1bYTelbSXUjrW9ntO2Msp1QNuPqRkxai0gbYXE9Iq3DfCcgbASEDZDv+IUOxHeCTCvINEGqClA1H1H3E1UQq8B4HcLqPqLhIKp2smbLV+25kjNvLKX15bS5nDZWMqY9pa+kJVdW92WLEGGFGDOnNujSFl3a4qubUnNT6eyIzV2+tkOXWlmlFGeKgbzpy5mutLKCCssxeSkq2mKSB1UBVPOlNF9Kg5IakikgqQKSLITTRSRjhLOFcKaEpM1wphBN6fG0Gk+rsYyMpiQ6bQsAACAASURBVKVkVo9l9XBSCkXpaEKIJoRYgktmuEyKyWaFHCFnSQFjZEYsyJolygVFKciaLmmGJBmiYHKkhieZfJamaY5jBI4UBUISCakgqFVNbejGulnfKa2uW+31UmOtUmuV6u3Kaq1Qq6rFiqqXVa0oy0VZLvNqSVQtXjZxvkxxq7ywLnCrEretqjuauWvVdqzKYdE8Kpp7ZunIahxajYNy/dAqHVvFY7N4qJs7krbHS9sUv0ZL6xS/Q7L7GLedZzdy5BZGbufxTYzeJZg9gjggsX2SOKCYI5rdx7A9nNjFiV0c28pnNtLZ9UR2M5neSCbXU/HNVGwzE9/MxrYS0S00sRFHt6Ox7SC8HQ5uh0Ob4dBaEF6HkY1AcBNG1gPBNSiwBkFt0N+GodUA2IHABgTWIajq99VAbxX0VSFvGQAqPn8V8JYBv+n1WoBH97lUwKNCPjMCFUI+NQQoIVAOeLUwosQiQiyspNN6Jq3nc1IuJ2TSbCqVj6fSaDqXw7I4GcvmIul0MJEMpHI+NGuHY8tQzBFNP3V6f/35jQkv5AjFPaH4LIQ+9UQcBDeN84BsxFTlns2zFAwH0CgUjYXSWTCV9CWiwWzSl06DmRScQoF0DMqivlwigGWC+QSUR8N4JkZgcBb/7Zdff/z0CYznvcmkM5F0xOPORNyTSjlQdD4WWYpEF6LoYiSxEI4vR9DJaGwihk7F4p58biEa/9LpfRQI3PN6HvuBFxD02Od/GAy9RtEpNDWbxBYy5GKOWs4RK3ksxHDP3d5rn3z8KhKPqRooiDaMnI7FF2KJOTQ+GYssZrNT8cjLgPcZCLwMRaeQwKzfPQl6pkBwFgJnIWAK9L4CvK/9vmmfe8q1NOldnvU759yOVy77c7fjldM55bDNrCxMrtieLNrvzdvuzyw8mJy7Pbv07dLy7dnX7z18fO2zGxPh5GKWuHb/xa+fvX7r8cQvH01cu/3o7QVHUKulrPajMPqLJy/efz718cTsR69nPp6df3ti8pMF+1ce//uzc7cXl6f8/td+31QAmQ1G56IpF8YtRZJ35pbuL9gfzdse2hwPnK4XLu+kH56OJ1+GYi99yEsAeRYIPfZB146zqSM8c0Skz4j0eT59RmX3CHQthwwq9P/5487/GG+kucwMmrARopPRvbThIQououCmin6m7KfLAF3yMiWALQN0CeAsL1cGuLqXb/iFmpuxPGzZx9a8XA3gagG2HmIbAb4J8k2Qb/iFdphthGgryNbDXAvk6j6+7ufrfq7hZxsg2/BzDTdf94pNkGtATN3P1gG+5eebkNAOCC2QrQNCxyu0ALYG8BVAqHmFhotrObiWh2sBfNvPNQNMA+Sbdrq0QGkuzoSVRtRaFbcO293hydWPV3/7xw//+Jez777f6F5YG7s5oxQSTT9bDoqrUXkjJKwhwjoiboaljbCwjggbQX49JKz7+baXavrplo9t+qU2rK0lS9vc+rlx+KZ09EP79MfO0V/M3RG71k1YO6C+5hdaAF4L0M0gvwoLq0GxExSbMF+H2EqAL8NCKSDVwlYrValztZbU3FTX97T1bX11i21tUKV6Wq1EOBMmVG9WcWd0H14F8Ko7X/RSZQ9RcuUsd67kJSoerOLFK16i5MUNgCx68wUwb0L5gj9XgLBiELcQzIpgxRhWRDErjlmRvBklLBQv5kgri5sZ3MziBkaV8mQ5jxVJukQzZQozBNoSGFOkDYGQVUo2Oa3EFxqS2VKsNbOyU2/0NrbGewejg+Pjra3DjY3jje3u9uH+2s52e2Oj3FrTamuFdkOw2pzeodU2xq8RwhYlHzDaIa/vC+ahaJyI2qlUOJG0M8XsKoWupFzIWldUepLaE7Qup5xx0jknnjHCmWCeCYWeoJ3zcpeVThnxmGJOaOaEo7sC0xPZAS8MeGkoqD1O6onKVUH9sai9UeQBTQ0E5jtT+UtRGYnsOUZc4NRIYIciORCILk30GGbAcSOBG4vCWFFGinZpWJdm+bJUGhfNK9N8U6xcFayxqvUl9YKlL1jqlKaOCfIIow4x4iiXP81jR7n8XiZ9lMucYtlTIt+lmS7N9Tl5yEtDibsQqUuZGwv8haBeiHJPYM9Y4pykunniJIufZPHDdOookzpMocfJ+FESPUDR3Wh8H00cxBNH8dRhLLmfSO2hiaN4/DCZ2Eugh3F0L5HYRtEdNH6Axg/j8b14fCca3Y+he5H4TiSyEwntREOb4fAGEt5AQuuh0FowuBlGVoOBNhJsh4KdUHAtjKyHgx0kuBpCOjC4BkOdQKANw0040AwGm0GkDoN1xF+BvZWAuw56aiBQBv0WCBQDoAH6dMhXCAYKMGAigUIoqCGIhsAKAslhSIsH2TgkJiNCNMJEImwsSicjmSgYci7R8TCfRZlUPJ9Kx2OpUBx1xsLeVDqK59B8Bs2lMC6Nc7k8k0uTqRSZTuIpGEsD+YQLDS1Fg/YotBwPuBIRB4rYUMiRhO1o2JXO/vrbu2/d+caeiiwFA1N+3yTofAk4X3qdzz2O246Fe/bF27aFb5YWPluY/WJ+5uOZ6etzi59NTj9xux87nR9MvrqxuPj59PSXszM3Zl5/Pv36o+nZT2dmPp+c/mJq/ovXM1/NzH81M3dzeu7esuPj15O/efD4ls350LUyEfBHOdEWDtujkRUksAAByxFkMRZeDAdn4OBUOD4VQuwhvy0SWAjHZkB4LhCYR6CpgPdlwD3rdy76Vmb8tinAPuV3vAbsU37Xc5/9FbAy5VmY8tqmA4HldNaRTrvTmaVkxp7DAJx89/nUtZv3vGIxU111cpqH1RyMvECIM1l+kZBRvZ5QK/Np8nEg/hxJ3nZBX6/4vnb4vlpyLqWI53D01qL91tziZ69fffDs6XuPnr734vVvnr685QLuO9zv3nvw4d37f75/788P7r1///ZH92+/f+fWh8+efjzx6sP79z579OCD+7c+eXTv2kk+eUSkjojMKZ7p4rkuke9S2BmJ7eCJdTzw84b4v/521Nm3lonwYg5DaAOiiw7ccBJFF2UBVAmkSl6q6qWrPrriYcoevgowZT9bAfmKjy87ubKbrXu4ik+oAlwlwFYDbDXAlkGmBHFVgK1AbBEmyzBdhbgKyJeDQgXh6whXDwn1kNiA+EpArIaEelxuhuQWJDZDympIbiNiIyq1Yko7qrbiegvR64jeRLR2WFuLmZvRwlpWXU8qnYy2mtfXkko7YW4mze2EshGWW36+5BPLYb2ZKXaExlb9dLQ6+n7w09//5d//67uf/0FUVp1cxUWWnNmSh6gDXAviWzDfRvi1kNBGxBbMt/3cKsh1QL4DsE0f1fDRdR9VtdGlRabkY8qo3MKsTbF2UG6fVTcvmnvj6uZAbx2zxmZObMfZWgArgJjmJ8wgUwkz5RhTjQvVGGdFGTNGm0nOxHhV0UzDMtc71d2t9b3t9Z2djd2d3fXVrYLZ0PWaadQMo2rq9bJaL0rlit5qmp2GVm8ajbZZa2mlTqGyblQ39PK6Wt7QajtGdUevHhTqJ2bjWK+cqOVjpXSoWKda6Uwrn8mlrlo6U40zxegppb5iXUjGUDbHkjGUjJFgXgnmlWhcCoWxUBxx5hVbGDLqOaucscoZyXdx+oykLliuzwl9XhpI8kiVfigVf7Ssn4rlv6/v/rS69rf19t9XV//e2f6xvXZVKV/qhbFY6LPmOSH18nQvS5yk8ycprJslznHyDCd6ODYg6SHBj3F+TDBjghkRbJ+g+zg+IPABTvRJYkCSA5Lqk/SAoIY4Mc7j4zwxyOKDPDXAqGE+f4HhZ3mql6d7GNXDyT5JDklqkMcHeXKAkZc8/Z3KX4psjyJ6BNYniB5BdvP4GUZ18+RZnj7LkmdZ/DSHnxL0KU53SarPcgNWGIhyT5aGBW2k6QOjNLTMS0N6Y4pjUxsWSwO92FP1nsT3ReaYpvcJ+oBg9gl6F8d2sMwent8l8H0CP6LxU5E+k5lBQR4WtHNZ7mnKuS71DXmoyyNdG2iFM1k/leWuzJ6y5ClF7ZPUPs0fUvwuQe7g+E46vZVObuUyO9nUXhI9SCQOsum9VOowmT5Kpw5Sqb1kYj+T2s9m9lOpfTSxhyZ2Eqm9BLqHRrfQ+GYc3YjHNxLxNTS2Fg9tJCKdeHQ1El2NRFuRcDsSaociHSS0FoZbIX8LAVZD0GoI6sBwO4C04GAzCNdhqB6A6lCgHgDqsL8K+iugvwSAJa+n6nOXvE7Du2J4nQW3p+ABTK+n4LIVfQ7L71a9LtnnEQA36/NyIMT63IzPQYA+HPLQoBcPBPKIHw8HiEiAiMB4OEjFY1Q6TmSjTC7GYAmaylBsnsAzOJlPk2kUR5NUNslQXzx8dGv6dYIjo0Q2QmcgMurHE4FcIpCJOzNRTyrqTEaWY8GpeGA6Ak3C0DQIT4LQYjC46Pc9dizeWZq9szB/e3b2/vz0VzMv//zq9aevJj6beH7z9eSNZ89vPn12/dHzT588//Dx07fuPfjF17c+ePj442f3P3j1dCmX/fTVi9u22fsLk3dnXt6Zm7i7OHVvYfLO4vSNuck7tsXHK4sP7HOPHQvP3banruWXvpXpoHMlDjkiPgfsskMOe9A7E3QvQK5lv3MWtC/4bTbAtuB1edBUVJTxopVR9aCiJk0rKhXefjx97eY9UDJDmhm2rJBRChTLbr0U0OtwoYYYLYAzfaKZLK/HjWbMaMSNRtJsosWmHRdmcxTIKz5KdNGyi5I8GGtD8wuJPJBj3Ci2HEov+iNzEPza43ntck3Zna/snofL7vtzjoezS89n5x7PTN179fraWT51SqRP8MwpljnF0kd45gjPdInsGZU7IhMbGWBPjP5fVxv/988n9RLnTocdNAuJFsCWQdaCuSJIF/1UFWYbMFMOsWWYtYKcBfMWIpQicjWq1KNKI67WokotJjeSUjMpNzJqM6M1s/pqQltNq62s3ErrnZTZSRrttNlBtVZUX43onUxhNae2MK2TU9fS2iqqdmJqK6o0Y0orLrdQsY2KrahYDSs1WK3DUg0SG7DS9vOVAFdFuCos1mCxERKaQbYGMmWIr4a4Uoi1ELHmZysAV/IyhpvUFzFtISsjrI6LZau6vXfy5vTip8PuX9Z3h3J5JyY2AFwHMA3G9ThbyYh1UqgJcoNTy4xaZrUqq9cFvSkpDUVrmoWWWegUtNWC2tbFRlGslLXqWnn9oLN3vnP05vTiu7PRVXc4Oh30jgaHO8d7q7u7jY01o7KqlLaU6p7e6Babp6X6ebXerzX61fqFaZ7q+knBOLMKg5L5fb02LFmjUvHfd7b/vro+1Is/Nxr/vr76Q9F6oxa+082hqo5VbSzrQ0G/FLVLXrnklCtevRSUEaNcMvIVK45p6YqWL2lpREt9WhrS4pgWRpRwSUtjmh/T/CUjjQjmkuLGtDiixEtafEOLY1oaUtKAEockd0lyA5K7oPkhyV+S4pDgR6Q4JuQxqQ5xcURwA5zuE2wXY85w7iTHnJFcnxWHnNwXCkPDGlvmX8rW3+vNv7U2fuqs/o+Ntb812j831r6vtL6zamPVuJCUc1buUvw5wV7kmZMMeZojewQ1IPARhQ0pfEgzI44fsvSQ4wa0NKC4EU0PWGbACn1K7BP8mOKvWG7AsH2Wv6C4IcMMWHbA8QOGHdHcJc2PaLbPUj2O6bH8Ocf2ee6CYy94fiCwA54ZcOylKI9ofsTwPZbv8kKPl3qccM4wPZo7Y/guy3QZ6pSiTki6y7Bdjjlm2BNe6ErSiSyf6erA0IaFwsiqDEv1caU5qNYHtcpVo/SmXh5Wahdm6cIwegWlJ3GnLHNMMycke0zyhzS9R+QPSOwAyx2TxClDH7PkiUBfSMJQUi5VfagX+gV9aChjQxob2nnBOJKkU0E459lzFj+m8ns4doQRh+n0USa1l0pup7JbaGwnFtkJRXfDke1IdC8S2Q+HdsOR3VB0LxrbCYd3IshOFNkMhzdDsY0QuhmKbCLwVgjeQOBNJLgRgDYQaB0GNwLgBgytBwLrELQBQqtgsAMGOn5wHYDWIajj864BvjU/0PQDbQBoeTxtr6fjc7UBd8PjbrqAhsvbcrvaLmfd7aj53FWvq+x2VL2uqs9TdnstN1D0+Ipuh+VyGw6P6XTpDofiXFEcNsVhk+w23uFkXE7ObWdcdtrjIFw23L2S9XtygJuAvFgAIJFADgQIJEhFwySKYJlgDkNwPM7kUSYTI8kkTaYoKk0yWZLFSZ7I0ViWwnI8nuXwBJkP4ZkQhgYyKJiMBdMxfwqxo+GVSNCGgIuIfxp0zPhdUz7vK5dz0uX4+PGDa19e/3xu+uHSzD2HzZ7J31ucf2JffGlbmFhZnnDa5ry2JdCxADkWQz5nGPFEgq4I5Ir4gSgIx4PRTDSai0ZykVAmHMlEwpmIFw2uxCFHBHCFfY6Qxx3y2AOuOdDrTmfnIvHZWGQhEV/OJoN5zBaO/uLbu79/Mgnm6DQjxBQlKGpRpRhVikmtEuDNuNpCBBMQC6lyO1WspqxqrlijK51soe7OMbBYCKtFH6u6uIKNVt2UDFMSiLEAzjtI3pbnHFnOniMdmbwjk1tMZBYTmdl4bi6GLyaybjTlCMcXoOi1cxo7Z/Eug52zeJ/DLkTqQqJ7bP5CpEYyc6WQF2J2l4n+sCr+f/95+m8/bzMG6aXxiFbKG03UqCTURlLq5JTVnNzClU5OaWULnZTeiou1tNJKKPW4Uk1KVVSsxqU6KlbDXDXEVkJsOchVIbYMcpafL3pY08sV/awJMjrAFjys6eOKPkYFGQWkFYg3fVwRpI0QbYRoM8ZaKFNKM5U8Xc5xRZTVEryRFa2UUEqIlYxcpcQKxhdx0eLEmizWVLGmiTVTbVaMelmrlrRGxWhXtdqqWVsrNdrF2kalvVZuNKx6Sy931OJGqXq2vnN11P378Lt/e/OPf/zwr3//7ucfuoPe2s6uVd/Riodq4bRo9UuVUbk2sOoXxfp5sdkrNfvl6rBUHRRqg0JjaDRHRn1k1IaF2kWh3FXMY1E/lrSebg2Ktavm+l93d//1+PS/uoP/ODv7l5Ozn7YPrpqr54XGoWju0fIeJpwQao/SLnn9UtSHgjpg5UtOvuTFEcf3ab5Pi2NOGkvyj2bhe0W55JV/qzX/q936XtaGtHzFm1dc4ZLVxowyZqQxK48o6YqR3jDi97R8SUpjWhmx2ojRxpTwhuUvaWFMq2NGHNPsJcNf0cKIEge03CeFEc2PKH7MKCNGHHPSiBUvaeGSkfu0NGKVMSuPOGnAS31eHgrqiJPHHD/mxQEnDQR1IMgDQRlw6pBTBqxwwYrnrNRlhXOGv6CFM0Y4leQzVb3Q9HGx9EO99tdm46+d1k+b23/dOfrb9u7fN9d+XF39YW1z3G6N6qWRqXd19UiRDgX+mBWOKPoYJ3s4f4ELQ0boi0JfEIa8OOK5K5694rgRKwwZccAJI1Ec8PyAY4ccO+K4IcMPWf6CZS4YbsAKF5xwwXEDjhvwwpBlhyw9ZJkBzY0oYcDwFwx/znA9hu8xbI9legzbY7gew17QTJ/i+iTXp7gLmj+n2QuSOcepLkl1SfIMx7t5/AQjj3HqGCO6OHWMYydk/pTM93ilJ8g9gTsXyJ7G901taJrfFSuXReOqXLiqGFeWMTLKY704VKQLkT3nyC5FHmLETjqzm8wcZPL7mfR+OrWfyuyn88cEcYTnulR+xNBDljvhhXNRHcnSpcSOZLYni2eC0BP5LiseU8wpjh/l8vup7D6a2YpnN2OZrWhiIxLZCiE7AWQXCm2Cgc1AYAsObgWCG0FkFQ6uI5H1YGgbDm6D0BYEr0HwKgivg9CaH2oD/o4fXAWAjh9c9QEdj7fl8Ta8rrrX3Qa8bcDdApwN33ITsHVAXwMEGn5P0+ds+d1N0NOCvA3AUwO8DRBYC/jbfl/d524HAg0IrkFgMwTXgmAjCDbDUCMM1hGgHgJr0YAVAY0QUET8VQRqR5FKCC6Afs3nVdwuze1SfW7FYRdXbJx9mXOv0N4VwrNMepc5v5OFvAzk4UAfifiJkD+H+PAohEdACg2QaBBDAzkUJrJxAkvlsol8No7lYzkslsrHs0QqQ6SzZDqLpzNYNknkMZF4Zpv4xSd/mEdDoXzSl0ZdKRRIRcBk0I9CXjTgigcANOCNB7wJ2BGHFiOgLexzxsEVNODJIL4k7E/BvmzQk4U8qYAnEXSiAXcSAZIhIB7wxiF31O9HYU80sBSG7KnkXCQ2FYJnEWg+CK2EgjNuz2++vfPPdx5OgJAN9D9ye+4D0AQUmgLhCQCeixExpRFVzTk0sxxJ2qLx+VRqIZ2Zz+YWU+kIzT3x++5DwDQETwHwEwh5hoQng8HZQHAuGJ2KxldSOW8ad6QztlRyJZ22Z3N2LL+C4UtZfD6dc2bzvizhStHXunT+lMW6HHHOk2cc1uXy5zzWY7JnTP6CxQccfsGTJxy+TsQ3aOB/nqj/7/+82DwoOnjUQTEBpuClNYAuAIQKUipAyCClIWwBpjWY0hBSi9A6QqlhVksIRorXM5yMCxqnWqRQICSLk8u8YCpKRRArilQr6Y2yVqmplY7RaBeqTcPqWJWNcn2tVN0oN7as9q61ulNoHpitY6PRNRq9QvPcaJwVG8fF2qlR7RrVU71yZtTOCpVjzTzWi+dGtauVuqrV08p9vdTXzYFm9JXiUDGHmtXTCmeq2tO0C73QUwvnmn6hF85V/VTVj2TtQNK3GWlXVI+LlWFz9W87+/95Mfqv0dV/DkZ/PzrqN1sHemGL4bcJ/pASz3j9jNeHkjqW1YGkXUjahaIPZH0k6gNZHUjqUNQHgj6SCmNZH4p6T1DPOPGMEy5EracZ40r9+9W1n7d2/uN08J+90b+d9f/lqPfXjf3LcudcKnYZ+ZgQurjQp5Uhq4547VLQx7x6xcljXh2wypCVR7x2TgkDXhzy0ohXR1xhwOlDUR+Ial9ShpI+ELSRoI955YpTrgRtKOh9oTAWjTeSdikql4o2kLShpIwl8UoULqXCQNBHkjaS1aEgj0X1UtJGojyW1StZvRLVK1EbiepY1seiOhLUoaQORGUoKmNJHUvyWJRGkjIWlbEoD0V5JKljSRmK3IgXLgV5xMtjXhlxap/TL1hlyKkDTurT/JBguzjRJclTnDoimC7DDzhhLCpXheKbUuXHRu3n1eZfd3b/trv383rrr+21n1pbf+1sfVervCnol6LSZbgTnDrDyW4e6+awswzWx5gBwfRxckwwQ5wd09yYpgcEPiLoMcmPGHbEsEOa69Ncn6aHND2kmEuCGhPUmKTGFD2imCHJDAhmQLB9nO6TVJ8m+zTdp6gRTfUJsk+wwzw7zDMDgh6Q5JCgBiTTp6gLkrzA8SFB9km6hxMDkvyrpf1cKfzFUkYS3SeoMwy/YMixyvRFrMdmz8ncWT53guEnBHaEZU/yuUOS6gp8XxHOFX6giyNNHhvGwLBGRnFY0Aa62tPknqxciGqXFw5J4gDLHqWTO/H4OhrfTMS3Y/HtSHQnFt1GY7tpdCcT2ckmD8jcCZ05Z/Eez1xI4rnIX6jChcb3VXagCgNZvOCZC448pXMHZGafzO3g2HYuu5NLbmPJrXx8B0O3sfhaPrFJ5jbwzB6Z2aHyWzi2jZM7JLZDYlt4fgPH1yh2jeQ6GLFGEqsk3qZyTSpTJdMWnizjiRIWLxNJi0gUcdTEk3I+KWMZJZuRM1kxlZXSGJfI0Kk8mcHyaBaLp1PxVDySiASiAQDyA5DPB3k9UAyJ44ksk8qQMRQPRik4LEaiYjQqIhEFCmlQuAAhRShoIkgBhooB0IL8BZ+3DPqLPq/ucYtuJ+928m4HvbJMLi/itoW8fSHvWMId85hzKedczjuWSNcK5l5OeRaT/mXUu4x6VxL+5TSwkg74k2EfAi2EoKVcOpxAA8kkks7GsFwMw9AMFs7i4TwRT+RiaC6WyMcTRDKKJ2J4IkYkQ1g8ko+Hs9FwPhbMRcEc4s2E3OmQMxN2ZUPuTNCdgj0p2JeJeJLBlQiwHIGcmfhCDJlF/EuQ1+5zLcHuZ67F33317a9u33vm9z61zX+zMP/10tITx8oT2/Kt+eVZlEobqzHJnIDCj5cdz5YW79sW79mWv11evu11TseQ24tTzxZnns9NPZmbfri0cHdp/t7i9FPb7LOlhWfLi5OulWnPyqzXPu9xLno9S6BvPgg+ctsmQ+BKGFkJBx3hCICmrx3lM4d47oDADjHsiMifULljKntCYecMdSHQPZE+4Ylzju5y3CGdXc/CR0bm//nbwb//cCCpQkGwTKloqVZRLlqyUVPNhma29WKnYK2Z5b1i/aTYOCk2dovVE6vRt2qDotUrmRdl88w0TovWiVHqGqVT3TzWi129fFawekaxr5pjpTjWzZ6u9lS1JyoXknIuScei1JX1c0Htico5L5zxQpeTTnn1iFeORPmIE09Yrkuz55zQ48QeJ5xzwjkvnwjKqah2WfmcFc8Z/pwRz1npnBUvBPVcUM846YxWzrnCmaD1RLUnaOd84UwonElGXzaHotGXzDPB6HL6MS3vMcKRYgzq7Z92tv/tvP+/v/nhf7v6/j8urr7b2j8sVncEfYdk9wn6jJeHkjESjZFUHCiFfkEfqPpQMcaqOVT04X/3Q9IuRX0saUNJvxD1M0k5FaVTXj7mpQNZObKsQWfjh+2df+1e/Gf/6j/O+/96dPbz1sF3jfULs3YkmweSts+Jx5zSk4ojpTRWzCvNvNStkVoca8alZl5q1kAz+2phoOkDvTDSjLFaHMvFS8m8lIxLqXClGFeqOVaMS6VwKWkjSR6p6ljVhqIykpQ+r4xEdSxIb2TtUlDfCNqIEy4lecQJl5w45pRLVh5z4pATRozw3wczpoURzV0ywpgWr0jhihbHtDCm2CHDDmluRPGXLH9Fs1cE8z3Jv6HES0oaEcIVJVySNNvOcwAAIABJREFU4hUpXJL8mORHFD9mhT7F9hiuT/MjgnuDc/08fZFnT9PEcTZ3ksN7JN2nqT4jDmXjslh6Uy3/0Cr+vNr5287B33f2/mVj/efO2vet9XG1PTZLA1kZyfI5JRzl2YMscZTJnmYz3WS2lyX7ONkn8AFBDkl6TNEjir6k6EuCHBPkkCQHFDagiQFN9gjqgqD7FH1B4edUvkfhFyTRI7AeiZ+TZB+nenm8i+XPsNw5nv9vf4Znz7BsjybPSPKMxM/JXBdPHuGJUypzTuV6eK5HYn0W/77AfW8yPxaZSwk/Z/Bzmu6L9E819S8V8S+WOpa5Lo33BOFcIM+l9AmHnnKpEyF1LGVOZPxUo7ome1aWz2uFYbPyZr35w976d7vbl/v7w8210UbzvFE/qzf6rUavXjqra8dVY8uQN1R+VWCaAlMUaJPDDR6XWVxjSJWTJFERJUXTzKJeNLWCrpmaapWtetEwzZJplg3T0lVd4RWZEUSKZ9NUPphJQqkMEM94Q5nlQGwRjs35I3MuZMkTW/Imln2JeXdkzhOZ80RmPcgUgE740Alf7Kkn9twdn3THX9ijzxyxR47oQ3v43jLywBZ+uBR+sBC8tQB/u4h8O498NR/6cil0Yyn09Rzy7RLyzXLo5mL45nzkxgx8Yxa4PuW6Meu7Oev5Ztp2Z8H+zaL7zrzr6bzr4az95ZJzZmVl2rFs93r8PjAEQKjHl/T44l4vFgC5MCjFYD2KWJFQORSoRP0WChZiYDkOlKL+UgSqRuByBCmHwErYVwr7DMSlBn1ScEkLLHOeFQmy60FHIeiSEB+LeP5/Gt5zyY7sMLfkz4n5MRET90oi2QYNX3DdaPgyx3vvvT/pM/fe6TOP96cKBRSAQlUdX76AZneTFEWKlHSvpBuamKeYt5kfPfMUK+Jb8S0xExZSISnhF1IRJh2gkz4mFsBDXizgLnnsWMhbCLoL4UA25MuEPMVUsJgJFXLRXC6SK0ZSpVi6mslUM+lyMoenc0S2RBVLZDmPF7NEIc+UU0QhThQSZDFVzeYquQyRjxYS//vXv/3fHt4JkvlQKRYqZr2FtD+f9GXipmjcgyFcH2U4+WU48dzn3gw4HjkN39rN39lt3/s8T8KeB47Nb00vHxhePjKs3994fvPl47tbT9fWv7/36vndV8/uvnp6c/PpnY0n99ef3Xv+9O7Lp/e21u9uvXpoePn9xrPvDC8fbq4/3jL8ak6RM4qcUdSMYqYMO2PIBUfOIDdBcC6BpcQdC9ySZ6aIm/NoguAbjtpmCjOdmilgLskrWT1W1JWiLGVpJUozBOc8v+CFJS8sEFrwaC7yK0FZAWkB+CkPJzyYIThH/AwKMyjMoTjn0IwDc8DPoDCF4gLIS1acc8ICSTNOmANpBqRfALCA4jGQVlBcIXGJhCUSllBaIHkhSAtBXiHhBAqnUFoheYGkhSjPRXnOSwskr5C6AsIJx59w4jEUT5BwwvPHPL+CwjFUjpG25JUzSVkB4YTXl2J9IeorUTlB0qmgnQr6Ca+fCrVTobEUake8NhG09xDtCWjaaXza2/3z8fF//vGP//Onn/7l86cfjz7OBv0PtcY7Xtxn+YmgzfXaSb15pjdPtfqp3jir1S/qzXO9daE2LrTGud48r3XO642zWu281jhvtI5rzblSn0vNhdg4QPqhXFu1WufD/o9vdv/p48d/Pz7+t5PTv65W/zSbfXr7Yd4aHEqNCa9PgTjnpGNOPUfqpaBfCvqFWD8T1DNBPhfkC14+h9olrH1GjU+wfgXUT0D6BKQLKF1y4hUrXrL8OYsuoHgOpDMoXwD5khXOGe6EZs4oeMWKVxy4YJhzmr7iwAWLLlnhkuPPOXjBwCtWuGTRFSNd0PCcBmc0uKL4S4o/pcEJy50C9pThzljhF1lyQXGXFLik4QUNLxhwQXPnFHdJwXMaHTPgnIZXNLygwTmNzkn0ieSvKP6MhOc0Oqf4M4q/ouDFL21HnDnBmVWVmleoaYU4qlAfquSEpFY0c4rES7XxudG50hoLCH8eD/649/Yf3777w+7rP+yO//B69LtB96JZO5HRjKYmGH2Ik0dY+bBSmGDVJUmfMuAcoQsZXSjwXBHONOlclc5r8nlNuNTR57pwoUvnunheF88a0mVDvWhoZ63aabtx1moum9qqWz/vtU46rXmvt+j15r3OoltfDbTFoDbr6NOWPm2rs6521Jb36/z7prbXkD609b1O+3Wr+7rT3R2NRsPhePv1eDgctlr9Rr2pydvD9oe3/fdvOnvbtXfbtTfbzdGw1mqIugx5gavQVKaCZQvVSBZzZCuuIuYrEL4cCBSlGKnHWCWBxJSgZKVaSaxXxGZOqMUlNQHFMCs5MN5ZEpw5ZMiQ6+nK81D+ibdw351/5C+vuYp3XIW7vsI9b/Ghp/w0hG8mwEaS28pCa5F3V3k3Lnko3Uc1gmTdT6l+Rgqzgo8QvZjiKAi2PDLn2M0s9yrFPQnh9135B57CHU/huqdw01m86yjedxUfusrfuUpP3MUX/sorf+VFoPIihK/HyFcRfD1U3YpTLxL4y3jRFMuZEuWtJL4ZJ4wx0hCnDVHCEicdCdoep91J2hHH7EnCGSdcccKSwEyJsiGWM6ZyxnRxM5bdCmeM/pQ5kl2PZIzRvDNRcMaykWQpnawkEploJhFIRvyxUDIdzucT5Xy6nMtWC1k6n5ByMT2bULJJMZOVMjEtHZMSISnuUSNuJeyWg27Z7xQDLui28k4D6zUxQQvhNjJOE+M0MU4rYd6izJuUzURYLYTdjjltVbsJc5gwp6XqMOEuc9VprbqcZYel6Lbm/Y6831kJeCuhQCESLMSDuZgvnwhmUqF0KpROhrKZeKWUS2Vi9548XHeaK1y+QKWLZCFPl3JkpUxX8zSVR0pV76agFCXpIoPjTCWN5aLVgr9c8BWzwXzKlPCZIh6D32/y+9Y9zm+dpjXHxkOX4Tvb1sOt9W83N78zGB5tvny4+eL+5ss7r56vvXx+/8Wze8++W3v6+NaLFzeevbzx5NmvJjQ2papTGjuiySOGnTHkjMaOOOqIZY448giQc8DMOOYQ0Ec8OERwCvkpBB85fI7YJUIzCCcATCGcQbRAaM7DucDPEH8MxQUU5oIwE/iFIC0hf8xLc0meC+JcEBaCMIdwLggzXpxDcQnQMYeWQFxCdcHJSyiueHkJlSVQllBeAHEJ4AKiKRTmvDxD4hTxc1FYifxSgEsBznk0gfwU8QskrXh1geSJIE4kcabIM1meCOpU0GeiNBellaxMBX4l8ksBLURxJSoLUZlJ6kKpzRV1IWkLSV+K+lyuLWTtWNVOtPpKqx1r9RO1eaF3zuqt43r9uNY8rTWXWm2uaRNJ3JfkPU09aDUv9t7/frn66+fP//6nP/zr7z7/5eT46t2Ho3b3ncB/QPCDIE1V/URvnKuNC7V5qeoXinoua2dy7VRWTxXlTFHPZe1UVE8F9VzQz/jGCaqdIG0FlRVSl1Cas/yKk45F5bxW+3Ew/NP7939dLP5ldfq32epvBwd/efvup/74VKsdQXmfgUc4nOPCCSl+ZuXfscpnVvnEKVec8gOr/sBKV0A4R+IFlC6AdAHlMyCdM8IlI1wywhUrXNDoR1H6z/2df9/v/6Gpr1j+jEc/6Pw5T51Q1CUNL2j+hIBLjD2nuEsSfaLgJcldkdxnGnym2c8084liryh4wUqXLLpk4AXDnzHwlATnJHdBc+cke0Fy5wR7SYJzEpxjzAlOnZL0BUaeY8QZThwTxDFJnpPMOUGf0OwJB84AumDRGQvPIDqB3CkPzxA8F8QTUbySxc816VNd+KygK1U5VdRTTTup1U5qzeNG50hvvFe0g1r9qN2a9Ieznberjx+P5/un8/cXy/nZ4vRkNvvhdP7z6epqfrI8mh3t7b4ddZu6KgkSL2iCJEMW8hDykAMAIFFBkqLpmqapsqwiSWWlGtDrrKLTYqMq1nO8lod6mauXuXqB09OsnGLFFCMlaCHFajFCjuIoRglxWoxgKIyJwSoMVJG3IjoqvLsieArIU+IdeeDJQ18BOUvQWeCsacqcphxF1lNiAhUQJFCIUWOslubEPC8VJL2sdstqt6h3copWVNWC1MjAWpRR/LToJ4CtgJmzmClFbSXpzRS1mSHXM7ilCLaKgpmoe+hmkGv5+Xa8PkoJ/ZL6tqC/zenjXG2UEDtJ1IpzbT/ZcuGap6pacuh5hHkWgQ999LcB+ls/8Z0X+86Pf+urPA8RxiS7lWYtBdGSF5xVJUgqfkp10Upa7fH912p/l+uOyFYLdLpEo1WpNctysyx0clwtQQkRDHhLrLPIOLKYPY9tpnLmRHEznt9KFqzpkjlZ3kxUjSnSFK8aY4wxyhrDlClCboWwrQi1FSJNoaoxWF4PlZ4FS88D5aeewhN//oEv/cif/taTfuTM3LUn7rhy1+y5bxyZ65bYdVP4pjF8y5T4yhL50hy8aQ5+s+W7tuW6bfR+vem/ZvTesLhvmx0PLJ57Ju9DU+CZPfbCETa4gzZf0BUI+XyBVDSRjSazsVQllaGjMS4WBckYn4yJiSiKhlE0rcQyWiQqh71yyKsGvDDo5sN+3ufmXQ7BZQcuM2M3cA4TdBoYm4F0mDGnCXcYaPMWZ7FQVnPVulm2GgpWY9VmqdrMWZsxZzXk7UbM58AD7pzXEXNbk35bOuBIhLzJsDcRDeQL+SoNouVqJJ3KZuOlbKRSTBaKqXwlnylnclimQOTyeC6Ll0t4uYhXchSeo6t5ulpl8SJWiedznkTEHvW6E35r0LXpsW85rc/Nhu+2XnxvePHQsPXQYPzebPrVPlU5pPApQx3S+ISl5hw5YbAjjpxyzJRjDmhiStNTQO+z5BFgZxAtIFhAeskzc8DOAJwjfgrgDKI5RHMA5zyYivCQBxMOTjg0RWgioCMeTSGaQX4C0IznF5I4E9BMhEcCOBL5Q56fCcKCFyZImAjKVJSnsnQkyhNemSB5zsszXpxL0lSWppo209SpIk8VaabKC01eaNKJrp7o2kyRZ6oyV9WFoi00dVHTFrXaTKvPtdpM0ZdaY6npC02dKNJcV5Y1bakpC0laKfpS0WaSslC0laysFHUpa3NRnYnqXFSXkrJStbmqzVVtoWgrUV3I8lJVV6q6lOSlrK6U2rFYOxXqC1Gd8fIRkveQ/BaiDyJY9Hq/+3j0t/OL//j59//580//fH52tf9x0u5+QOIHCuyT7IwFF6J8KaifBO1SUC8E+VKQrwT1nFcuBPWKV6+Qfgn1c6ieQ+0c6edIvUDqJdIvkHYGpCULF4CfcfwMSgtFu2y3ftoe/+nD278dHf7L7OTPs+nPHz/8sLN/1h7PRP2IVA4xNMXADAfHFLxi+U8s+gzET5x0wcgXnHoJtXMon3PCBYOuGPiJFa4Y/oSjTgXqkgcrijvjxT9vt//jYPTnUfeEo1c08YMqX2r8ChVOWfyMok7IyrxSnFcrK5I+oZgLFl1w6ALAMwadA/EUonMBXkj8pcJfKfBShb+ryz/o0ueGdlnXPjdqn1r1T+3WD53up27/c6t30WhetJonrdqiq88G9cmgOR10p/3BYX/0oT960x2MG51RvTNsdEbNbkvT6rpUr8uaLKiSIss1FqkUr1OoQcBGiVULjJam5CguhCtSMC/5CqKzwNmzhDVDmDK0rYKCjJzgWyl5VGq+pgdjYeeNuDNhxkfU6B09HhOdUb4xTmi9iNKx0spGWXmVEQxp3pAExgxnSCFzXnZV685KzUs0vETDTdY8ZN2LN/1k20u0/GQ7SLV8RMNHtX101001vVzHzbQ8VNNHNn1U3UfVAnTbw3bcVMtHdfxk10+2AmQzQDY9ZM1L1rxk3UO13UTLgzfcmO7GNEdJteUVe1G25ZE9D50F3pyHFkx0k1IIF6KsFuX0KKwlxFpFrVXVWkVr4/Wdqj4qKrWiLBeQluaaIabpwkVnkTZn8eeJ0uNA4Ym7+J238iBQeRgqP06Qr1KcIcmas9BSVBy44mMlH6P5mWaA7QSFgQ+1g6gRhQ0/1XDgNXNRMWTFxzHqSYJ9HKYfBrBvA8QDb/Wuu3DPU3garbyKV18ksVc5zF4mPDgRBTAragWpXtGaJa1WUutYvVvWunmxGaFFH8V7SOCjWHuZ2Uozr6LY40j5Qah025296SrcsOdv2LI3HJkvrYnfWhNf2HJfmPLXLfmbtvwNe+GOo/yth7jnKK25Kvec1bvO6j039sBRue+o3nFht13Vh87yfXvhvqv80IGt2UprjtJ9R/GevXjXkb9ny9+1le7ZC/cchdv27G1r9pYld9OcuWlJf2NKXDNEvjFGrptiNw3Rr7bCXxqCX256r5t8dw2+B8bAA5P/kdX3xBF8YY98bwoZnHGHO+ry+HxeX8zrS4aD+Vi8GI1j0SQZzTDxJBsLooRfTkS1RFKMR/hkWEqFtahXCjjEoJsPuTi/m/F6OK+L9dgoh4Wz2RibhbKZqmZDyWKu2kxV+xbhMJEWK2axVh2ugtWZtbviNmvGai45LBmbIe8wF1y2nN1ScNnzXnsu6MzHfPmYvxz1lBLBdDKcTocz6UgpHy/mYvl0NBrzB1KBcDYazcSD2agvFQ1mUuFcJpCKeNIxVzbpLaR/9YGqfsDJA4L+SOAfafwjg39kqUPATjjmkGEmHJhzYALojxz1ETCHABwhboKYKWQnkDtE4Ejkj3g0QXAC4JQXJgKayGiiCBNRnMnyXFVmqjxRhakqLxRlIStTRVnW9JWmnmjaSpfnujLXtJWuLzT1UJYnmjbX1akmTzVloqhHqjrT1akiH2rypKZNa9pEEaeSuFSVhSzNeHEuyDNRnUvqXJIWkjQTxZkgTiRxIopHSDxE6hSpc15ZisqKV5a8OBeEhSiuRHHJiwsonCDlhJdWvHgiyqdQOEHisSCfCuoxrx7zyqkgnwjSsSCfStqpoJ2KykpQjiX1VJJPJelEko8l9VjQzvjaqahdiMqloJ2K+oWknvLSFIofGX6fhu+hMGl1z99++MfV6n98/vxfP/74rydnfzw4Ou713wnSLgXeValDRlgC+ZLXzgX9RNBORe1cUC+gdAalU6QcI+UYSSdIOIHCCRBOgXQKpWMonkLpEmoXnHoGlVOgnAB5wTAzklqy8rGgXbV7v3+99+eDw78tl/+0Ov/Hg8nPux9O29sTSTuguaMqNauwszI7L4MzSrxg0SkDz1j+nOXPGf4KCD8AeMmDUx58ltVPsvZJ004VYSnDE02+qNcum41//rD3X1eH/+vi/Y9v+pf95p92mv9zuv3Xaf/nD7Wz7fpBW3+ra291/X2j8743ftvffjfcOdzZ3h/3X3ebO73WuFXr19Vus95qNmr1hqA1oFTjhBrG18psvcToeVbLslqC1CK4EiW0cFUJVHhfCXkKvLsououKq6Q4C7IrL7mLiqsoO0uKs6w7S6qjotkrNWul4azWHGXFjulOvOEmml6y7cU7AawXxPt+oh8gen6q76NHXmLoxdrOim4uKoayYi7LloJkL2oOrB5g2impXaiPK909avxO2Puo7B9Jk1Px4Kx+cKLtHcDt95X2flLejgudKNv2lGtbKdGQlYx53pLnHUXFV276qx030QrQnTDTDdJdH9PxMm0/0wnRHT/Z9dAdH9P1E60Q0QjRbQ/VcuANL9kI0g0vobsxxVkR3ZhmL2uOsu4o646K5izL9oJkL2rWkm4uqraS4ihIrpJqzqmGrGrISIYMv55CL5LwVZJ7FidfRokX4erLJL6R57bylK3MejDej/NBBsUlKavI1WaT6YxAe4fvvqE724V6J6v1YqgboNsBUPcwYoDRXBjvwiUnIXoY0cUgD6d4oB6SukltG2vuVVt7eO892X9f7b8rNvcS/DDGD1JiPyN0UqCZYJoBsuYsqZtZ4WkaPU7DtSix5sk/dGbv2dJ3HKlb7vRdT/6Rv/IwVHgWx7YytL2EPDgfYMSMVC9JLVxuVfRWTmvktU5VH1fVUVkZZPlWGP7S++KNac6c4LbizPfh6qNg+Vt/cc2VuWFNfWPN3nDkrjkyv7XnfmPNXbcXbllLt+2Fm7b8XWflnrP0yFn+zln+1lF45MytufIPHYUHzvxdV/62Pbtmzz60pR/Ys2vO7Jo7e9+Ru2PN3bYWbtvy9235u5b8XXN2zZr52pb6xpa9ZcndMKW/MSW/MaduGFPXjIkbhtgtQ/SLrchXpshNQ+j6lu+GwXNzy/PNS9ftdf+ayXfP5Pje7n1uDb+wh1+5gwZvwOkPBCPBSCSYTiQKiUQ5lWEzJSqeppIplEzysZiQiCrpJIxGUTSqhP1qyMf7XIrPxrttwG1jHRbWZuecDtHpZB020mYhbWbKbqbsRtpiJiymqsVQsRjLFiNt2aqaNwtWY8HyqmLbqFoMZdNWyWIo2c0FpznjsqTc9kzAlfC7cuFANuhPR4LpRDSTTsST0V/tcOR7Fuwz8D3HHCJ2HzL7kDsU+APIHSE04YUZjxYimktwqgiHsnCgSR8V/khEUxkcyuBQlY5kYa5Ic1mZqdpclReatNTVqSrNNGWqq4eKMFfFiSYcKuKRrBxI0kxV55K0FKWFLEwVaaZqC1lfyNpMkKeCNOPFOc/PEJrw/AHPH/H8EUIHEB7xwoznF0hYIWEJ0Ankj6GwQsIM8TOeX0B+AdASCSskzoA0B+ICCEsoL5G6QPICiStBOZbklSjNf5EfvLjixVMkrwC/5MUVkk6AcMyhM146QdIJL5/w6gmvLHnpWJCPBXnJSyteWiH5GMnHSDoRpWNBWPDCghePeW3BKydQPIfyGRJPkXTCq8dIOeGVYyiuoDQH6gElvqfRW47/ICsXO7u/P1z86/nVf/38x//84ed/Wq4+7e1Pa913tPimCj6Q/JQRT4B6BdULIJ8h+RhKp0A55qQTTjjlpDMGnTDsMYdOWeGM5U8YcMxxJxw4BfwZQicsuADyGS8f89ICMXOemUv8oqF9Gvf+dHT419PL//XD7/+vn/74759+/P189ePB4nd7H88Hg0Wrtl9XPzbq+/XWpDOejXYX27sfh+M3ve3XreFutzts6qNms13vqvWBVhtJ+ggoPRoqJNQx1MLlNiXp9eGg87rz+uPw3eHb0d5Oe7snNyQcSRkKBUuUI1ExRSv2FGVNs+aM5Cxpnorix3UPVnNVdFe15qvWvRXNXtXdeNdH9l1Y14m13UTLRbZ9VC9AdHxEO0B1/XjHj3X8eN9LdL14y1utB4iOH2/7iI6b7LqJtodoeYmWn2j78a4b67iJrpvsesiOj2r76U6A6gSJZphohPBWkOgEyE6AaAWJdgBr+/FWgGwHyH6Q7IeJdpBoB6t9X7nprmjOkmLJC6aCYCjLprLkxLQIaOfUbr65W+odwddT/d1BY3+m7J/ADyvh/Qxu71O9/aQ0DMG2j67ZCsJGnN6I0+Ysb85Caw7ZC7KroDgLmrNa8+B1b1kNYLUg3fSRtSDZCNK1AKNFUDOKWlHQDINOgG1HUC+K+jE0iPGDpLydFMdpeZxURxltnJR6Ub5TVEc5tZ/W+/n6MF8f5+s7xfpOStsu6G+q9XeF2pt8/U2u9jajvE4I3YQ0iPCdMN8Mo0YYNaOoHYOdmNBKiK2k0Mko/Rhq5ZVRpd6vNNpks8fU+6C9QzcGFa1W0pWMKMQ4PkSK9hy7maq+TJafh8vfeQpr7twjf/lbf+VREPs2QjxNUi8z1HqRs2CaG2sE6FYItCJCMyI0UlIvJY4T4nZcGoRQy0Mo9qJkyKlbOeF5in4cxx5EKtc9pS8tuVvm3E1T4htH6ktn5qavcs+TexaprKfojQKwVAUfJUc5pSi0KkK3Ivex2gCvDyp6p6K1CLWLS70CbEQ41c4ohjKyZMBmEnyfIO+Hy/eDxeuuzC1b+qY1+6Up87U1+4Ut86U1+7Utf91WuG4p3Lbk71nTa/b8XVfxtj33wFZ8aMfWbOX79tIDa27Nlrtvyz205dZs+bvWwj1L4Z6leMtcXLOW71vyd22529bMfXP2niV/25pZs2ZumxJ3TImbpuRNc3rNkrtjS961Jm+Zkre2Etc3U18ZEr81BK8ZvTeNgWsbvpuG4I0t79ebzuub7ttG3y2j94HR973N99Tme+UIrTsjtmAm4AunQ8FsJJCLBAqJJJYp0Okcm0hxsQgXDnGxOAxGxHBECofFkB96PYLbybttwOmk7U7ObkVOG2s30ZZ1zmbgLGbabCLNW/TWC3brBWF8WTJtVIwbxc1npa0nuc0n6Y1nuc0X2Y3nyY3nvxrvdjqA2QfgI2QPAHMA6QOe/YjABwg+QjAR0AGEh4Cd8tyBAD8I6B0P30P2ELETnp4AZgrQBMEDCA9+2ZQQmPLcBIEpZKYQTBCaILTk+ZkIJxI/5ZUZL00RP0VoBtGSRzNBmIjyQtBXgr4SpKUgzZC4QNIC8DNeWPDqgldmCM14OEdwAdCMQ3PIzzmwAmjB8VOAZoifQTSBwgygCUBzVpgz4oIT5xyasWjG8XMWLgCc8vyM5xdAWgBlxqEphDMAlxw/4/gplOa8NEXCEvInSPjlqLWA8gwpC0FfQG0O5YUoL36R6kBcsvICSWdQOOalU6CcAmWBpAUvL6F0AoQTgJYMXLLiCdCOWfEY8MeccMwKKyAugDBjwJQCezi7Q+B7kJnWtbPd7T/MJv/+04//9vMf/nLx+ccPhyeN7gGQ9gjwnoEzUbzQ61e1+udO97Lb/dTt/9Qbfe61zvu9q2H/86j9abt/9Xpw9W58+X777M3uxe6H8933x7tvp6/fLN68OXo93huNtseDTqer1lqC0uSkNqcN2MYYdHbq74/fzC8+rs4/nHzemZ00Xu/yrRGGWqEyNCTxzQRtyor2vOwuqT6sHiBafqLlxTp+rOEjax6y7cGaPqwRpFo+uunDO55y3V5RnZjiqsh+XCnJLa4O1l0eAAAgAElEQVTVlUZ79Z03/fdve/uH7Q8fajt91O4W5XYKNsOYbE/TpiS05QRXUfFUW26y7SG7IaoXIDohohvE2gGs7iVbHrrvoZp+shEgm36i5Sc6PqLvw9t+ohkgmj6i5SPbHqLpIVsevO0j2j6y7SZa/monWO0EsE6Q7PqJToDo+4iuB2/5iVaAaLuJlodo+4iOB2878a4L63ixlqusu6sNV6XhqTQ8Zc1XqbtLmquiuCuap1q3V+rWasNZaTgrdVulZitp5pJmLIq2qmSsIDMmWknZxevReq/Y2yW3D+GH4+7p1dvLy6Mfftq9+n3/4kfpcCa92dPevhfeHIpvD6U3H7nR21JtlFfHGWkno46z2rBQGxfro3y9n2+Oc+3X+ca4UBun1X6xvp3VxhltN6W+zmo7Sb4fg52o0IrwzTDX9GH1EFUPMA0XVXMzDRuu2DHFWpFtZcVRlsw5zpgDlgJvzEFTGmxlwEZO3MrLG2lhIy2sJ9FmVnqe5J8n4PMYeBYDj2PM4yj1LMo+jZDfR/Dvw9VnEexVDN9M4Fsp3FQg7BUqgPMJRk3QSpyT40gsSo2s0ImBVhJoCSBEOCFIiu4y7yjzhiy9nmaeJrDvY6WH/sLDQOVhqLIWKN0PYQ8jxPcJYj1Lb5WAoSK58IafqPuZphc0o6iVBJ0Y10uBYQJ1vLDuYGuOqrqVlZ+n0KMoeS+GrQWqt9yla/bsl6bkb0zJ687sDXv8G0f8hi/+IJh+FipbUpyjiFyk4OWkKK8VpGZF7lb1YaXex+qdqtam1XZZaieEfgR2fJTswNFGmnqR4p4kwUNf9WGgfN+Xu+NKf2NLXrOkvzSlvjakrm+lbpjT1yzpLyyZL6y5b+zF6+bsXXN2zV647SrdcVTu2cr3naU7jsJ9a2HNVrxtyz5w5L6zpu9b0nftubu2/CNb/oEt9cCevW3LrJkz9425W9b8dXt2zZq6a4jdt2QfWHL3rJm75uSaNXPTmrphTt8wpm6aE7fM8RuG8HVj+Btj9KvN0DWj/5rRedvo+Wrd8+Vzzz1D+LbBt2b2PLR4HtuCT23+TVfI4gnb3EG3N5T0+aJOc9rvzbgDOV+g6PVUfU7CbyMDdjbgYnx2wm+jvWbk2ZJ8Buh4BVwbgmdD9m4yAQMTNLMBMwraxKDnV62fDsWO1KfJQ4rap4gDlvhIYR8Z8iNLHrLkAUN+ZNgPNH3Askccd8iBCQdnLJxzcMZySw6eAGEC4D4AE0FcQH6G4BHkjiC7gtwCwBkHZxAtEZrxcMqjOZLmiJ9DtID8AgorXliK4pQXp7wy48WFJCxFYckLS16cIX6G+CWUZ5x4BNg54uYALACaATRF/BTxUw7OaDBhwBSgGYdmSFj8Ag+OXwI0Z8Gcg1OOn3P8MUAryE4hu0BoBYQFC5eAnUJ2CuGMhTMOzaAwAeiIBVMWLCA/BWAB4JwFUwZMaThB0iFEhwwzh2gG4AzAOeBnSJxDfgbRkhdXiF/y/Fzg56KwkPmVhlYqf6rLp7XGaa113mhdNNqX7d5lu3vV6f7Q7/407P047H3e7ly+7p1t9+bD1mG/eTDuzz7uX11e/eXPf/7Ln//5L//0t//853/5559/Pl/Odvr9uqQIQJKUjqSOFH1bqY+U5rao9QS1ySkNQqoXkZYGSpLTkkwtRqoRWvNTNS+u+siam6h5qbqH+GUNb7jJjpvsuYmeA28bSg1TUXcRTRfdTSpviMEH6d1xd/p5+/jH0erH1uGlsrMgGx/i7MBTqRvTkiElOrJ1d6ERwNsRZhygR2FmGGF6IbobJkcRettDDwJ0P0oOotTYj/XtxZqtWLMXRXcFeXA5xWtETZMHo/ruXnd/Z3vyfvto2vvwvrY9xrR2XGoEgOoo8tYcchREV6XuwXpBoh9ihiHw2s/1/HTHT/f8dN9HDXxEz4e3PFjDT3Y8ZMuJ1V1Y01lpustNZ6nmKGv2sm4ras5S3Vmq2wuqraDZ8pqtqFsKmq38S2xR9ZP1AFX3sU0/6Aa4XhSN4vwoJo4Tyuu08iYrDcvamGjuEu2dam+n2n9b7r0r9fYr/YNq/xAbTIjeETM8ZAbvmeEeM35H9HervTeF7ttM632qvheRxiFxHBa6MbEd4ds+0AwInaDYKigdvNYnurtUfwcN+8LOGIx26f4e3R1W642CoqWhHCJlPy3ZcWAoM+s59kWSeZVl1nOsIYcMWcFUVIx52VqQ7UXZXJCNRcVc0u1FzVpQbCXFWlKNOcWQVw1FzVjWDUXZVBTNBdFaVCxFxVJWnQXVmpOMWd6UF60F2VaQLXnJklfMOcWakSxpyZiRNjLiel59lZG30uJWVjLmRVNOMGZ5U07cSgsvk+hZinseZdcjzHqIfBEjX6WpjQTxNIq/StGGDOko0q4S6yf4AMWHGTEOlTgQk4DPi7WC0MmgVorXY5wUo8UIIbtLvDnHbGapp7Hqt/7id/7KQ0/5gQ9b8+GPAvgjf+VFEF+PM6+yrLHE24qyl2h5QNfDdwKwlUKdONeOoX5U3A6hgZese6maE9OMZeVpCj0MMw+C9F1/5bfO9G8c6b8zRP7eGPk/jMH/0xL9tTv9lTd1L5B+ESttJDBzCVpLnIcAUSAkkYRJDbzWL6ndvNopad282MyJnRzfTqFelGt7q7KzKpiL3EaW/T7F3gli173F687UdVvy1/bU39tSvzVGv9qIfm2I3TKnb5hTN6zpG7bsLVv2tj13255fs+Ue2HIPHfkHtuJde/GhvbBmzd2y5+868vfNqTVL6o4td92UvGaOf22KXjNGrplC10yRL42RfzCEf70V+q0x/IUx9Pcbvi9M0d9sBa8ZA3eM/tuG4Jox/NAau2OL3bAFbzvDt+2RNWtkzRJ66Ig8dITuOvx3naFvPcENX8Dqdrt8bk/YG0j6QilvPB/Pl0vFMpbDyDJOUJUCLKX4fJyvZHiyoBDlBllVKylQjvHllJJO/0pZDMa/O5AbaEBi72hqnyYPKfyAoQ4o8pDED0hsn6I+0vQBRR3R9ISiJgw9AcyUZWcMmLFwArhDwE4At2DhCqAZz08gN0fsHDJTAI4AmCI0A3CK0EwQVrw05eAUgDmAS8hPAZjC/1+PQzRBcCrAY0GYA7QUpRUvLpE0hWgucCc8WEIw4+CcgzOEDiE8QvwRhB8h2Adwn4MHgJuy7CFHHwIwQ2AKmBnHzFhuQrNLlpuz9BFgDwB7yLETyB4ieiIwM5FbKvxC4Ze6ONflpa7OdX1Zr5+3GmeN5kWrf9EZXHY7V6Phxbh/Me5cbg/PtkfnO9sng+3jwe7pePdiuHs8fH36+s3xzuvlzpvJ7tsPo9H+ePB+PHg77I8Gg26vP2wPR93dQfN1v7ndam/r7ZHS6sudDteo4bqK67WiUisrjTzS0qAWolRbibNWeFtFSWtD4c3B9uxi/+Tn96c/jyeX2vCgxLV8BcmQEF7FgCGvuvBemB5EwE6I3QmDnQjYDjPjGHgd5sZRuB1gxyHudZjbiYCdEDsOMsMQOw6y2yFmFKKHQXYnwm4HmbGPHnvJkYccWrCmqVyzFBU3Vg+w/bS2g/feS3vz3uRyZ/G74fwHbX9J9vfz+tsA2bBkZGNSsuR0e7HpqrQDVC/Ijb1gFGQGEbobpvoBauCnB0FqO0Rth+hRmBoEqZG72nCWao6C4qiI9qoUYfWirHCdJr+9K2xvN/dGjddvhMGu2BuWRT3B1ry4bM+w1jgyRsFmEhqzkqWg20tNN97yUA0f0/RzLT9dD7HtOL8d4bYjaDshbuflbVx7izV2K62dSmu32nlT7b0nxkfVwUF5cECMp8xwgsZTNDxkBx+IwR4zfEf398j+h2r3Q661l2vtpeu7SX07pQ5TyiAh9yNC1881g6AT5Loesu4hGx6y7sJ1V6XmqNQtZd1a1ixlxVJRbGXZUVbsZcVR0hylmr2k20t1F9ZyYU1ntW7Dao6S6ixIloJiK0rWvGQrio6q6MLlCCsmeblcazPtbam3LfbawrAlDLvi8A3ojulWC9dreUmL87UAJfsqgrsALBnanOHMed5aEBxZ0V7QrMW6vVR3lXVHSXWWNWdFt5U0c0kxlRVLSbcUFUtJcRc1Z1GzFGVjXrAWJHtBtmZFa1Y2ZyRbRrLmZFNONuekray8lZHMedFcEI05aM7xhoy0mRUMebSVh+tZfistGNOiIYUsOcWYlUxJ3pgVttLiehwZEsgY5V5G6acx6lmUeh6jnkSIF3H6ZZx6FSNexavGPGEpk24C+Ck5yNQClJxAcpqXklBPSd0k387wjQSFwgRvLwFHBlmT8kaC/T5SfhQo3fMWb/sKt3z5NV/xrr+y5qs8jpCPIvizJLuRQxsl3krVPWzXy3a8bDNIKUlQj4JODIwS4E2YHgeYtp3UTJiyXhCeJLhHYfp+iL7pwa67C1/Zktesia9N0S8t0f9mCv/akrjmSH/lSd4MZu/7M5vRijHLGUu8CxP9lByjhALUs0KrqPTLer+id8pys6C2clIrJbTDdN1PyIEqtBSo9Qx2P5y/Eyp+48t940pes0e/tEZ+Ywr9ejP0343hXxs8/83o/juz/5otcs8Zu2n133FEH3kyj/2FV5HKuj9njhTsyYozU7an0q5MzpPNBQoVT55w5GhXnguUgbeAB/N4OFsNZkrBXNmTL3oLJX++5E3jnjTpSmLOZNWZLG7FShtRfCta3QznNgLpl4HE957QC2/4sc3/wBS4YwjesASum9xfbNq+XLd/ve76asv5m3Xrl6+M322YXxosj63Wb032l1ueX6lydXDxunuxp6lozNDvKWqfJPcp6ohkjgjyI4F/ZOlDhjkgiUMKP6SIAwY75IgZTS5pbkGzE44+QvQEMnOOm7LgkIMzAJYcNefoOQcnDDdhuSmEhwBOEJoAcMRyE5Y9gtQM0YeAOgLMEUtNOGoCuAOOOQDUlGMPGeoAkAeA2ueYfY4+AuScpZYcNwdghphDnt0Xwb4EdhH1VoZ7mrSnyIe6ctKoLVq1Rbe1aDeWndr5oHE5aJ72GufDzvmwczrqn22/Ph29PhntnL7eO9l9s9gZH+0M97f7+zvd/Z3O/rj7btTZHfbejl5vd3f77bedzrtaa1hrDJRGF9abpK5VFKWk6BWxXQSNHKdX2EaGqsdZPQXqYVoLsLUI144wjRBb81Kai265yHaAbnvphpvUvITmZ5pequWjul6mG4D9IOoHuF6AG4bgOAjHQTiOw50Yeh3n34TZ1256bMfb9krNTTYDwna+sd85/N3k899Of/4fs8t/Gc5+IPv7IXboKOobcd6Y0VxY34v3Q2Q/QPbd1aarWnMRXT89jsE3IXYnQI/89DDIjMLkMEJ0o9QgRI9i7DDAjLzMOMCMIux2kB0Hud0ws+2nBh5q6KaG1lJ7M69ZsYYbawTYTkHfUXdn7aPL0eJi9/hz5/BKfLOqtvaT/NhV1TaS6FkMGTOqMa+bi01npe2utNzlhqvUcJVankrLW2m4KzUv1gxQzTDbCnJtP9fxUG0nXncRTR/RCtDNON+taB1l+3Xv6OjN+cX+1enb09Pmx5W4N2tPTxuHJ/KbIzDcw5ujtNLK1jul7ogc7pKDd8TgAOsdVnuTUmu/2HyT10c5fZTSxhGxFxZ7CWkQAe0g0/SSdTde82C6F9PdVc1elu1FzVVSnGXFXlLtZc1a1sxl1VhSTRXNWtVslZq90nJU206s5cbbrmrDW234iKaXaPrJlh9r+oiOm+i48aaHaHqwpg9r+om2B2948YYHa7rwjhPv+PBWgGi5sYYTb3mr9RBW92EtH95yYW033vQSLR/e9BBtJ1G3VSVrHtlygqMIHSXGUxEihJ4CWlpQikq9qvfI1ojrDeRRlx90uN5rrjXGtE5FrhWhHqY0H6V7MMmRR5YM2EywhhRnzgBDDhlKsqmkWUq6rVxzl2uusm6pqIaiZCpI5rxoK0jWvGzOKZa8ZMiJW3nJmpfMOdGSkyxZyZyTjBnelBHMOdGYlww5wZjjNzPImJXNWcWQEgxp3pASzEnRkEJbGWEjI2ykeEMKGdNoMwk2U/yrGHoZh+sJsBlHmzG4EYOvYtyLOPMsRj0JEs8C5NMw9SRYeRnDnkSq3yfI5ynCnMc9RdyHcV5CiBB6jNZjDJ8GfBYocUZOsXqCVoOk5CMEbwk5M5wlA17F2WdR8lGkdM+fXfNmrjuSX3tyt7zF+77So0DluxD2fYx+EqdeZOjNMjCXBUdFcxJNP9cPw24MtlKol4KDFDNIkD0P1rRTLQum26rqZgY9S3D3I/SdIPVrW/7vrJlf27P/YE39t83ofzck/96c/MISv2aN3XAlbgZS98O5rRhmijOmPLJjKEpycRZkoIJLXVzq5+ReReviequkNzNSN8q2I3w7ozTKslaVtIqs53ghj4QEAYI4dGDcVo54GS8/C+efxguPw+knodR3/thjb/SxJ/adP73my9xypG86Ut94UjctoYfW0Hf28AN79KY18o0peMsQvGOM3DVF7xjCt42Ru8bwDUPoliH6jTHyjTlyyxi9uRW9ZYzeNcZub0XvbyXubcTvbyUeGRL3jPG7W8m7G8nHW8mHm8mbG/F769F7r0K3NyNfvQhdexb91TZZ1HVq8LsP3fMPMk/s4JWPOHlIkJMqOSHIAxL7QOHvCfKAJA5I7IAl91nqI0MdMvSUYSYMdcSSRzR5SOEfCew9QXxkmI8s+ZGuTFhqCtAU8DMIppCb8uAjT77hMrswv1+D87qy0vnThnxW088b6nFTPa7Xzlu1i379cti8HLbPB63Tfvts0Pu8Pf68Mz4bDZf90bI3WA56B4Pe21H33bC9N+6Mhp3uqNfs94bdYac91JtDpd4X9DbSm5yuk7pK6vWSVitJWhnIZaCVOK3MqgVGS9Can1ECrBzllBCjuikpwEhekvfTkpdSPITuI5oBsuWkGg5Sd7MtF+wEYDMCml6uGWL7UWYYYgchbhDhxmEw9nBDFxi6uLEf7ASYcZAdhrhBkBuHwJsIfB0AIw8YuNDYj7aD7MjHjfzsKMAMIuwoRPfddNfNDHzcyMf2AswwQA2C5MBP9QP0wE30nUTXRbUdRMuQUzbSyFiA1pKQE/rU9of2yeezP/7bj3/9j+VP/9b6cFlU9lKwnwPNNKOTta7Q6mWQ7CMFSx6as5IXb4WYQQztxMF2lN0O0aMo2I6CnQA7CoBRiO2H2F6EHYXo7RA9DHPbIWY7zG4H2FGA3Q6D1yGw46EHLqxpK6nGom4tawG6FeH7RHuvuX/Wm/wwXv6wd/rH9uQTPjpI1V5H5e2MNMyKwzS/k5NeV5qHWH9Oj+doey6OJvzwPdd9C4Z79PA92TtgBkdU9xBvH2DtQ6xzWK6/zUjDCGwFYSPAaQFQD/LNpNqhu2Pp9Ud5523/4E1vbweOhtVut1STAwywVYApy21G8fUIuZGkTQXFlNftlbqLajjItovo+Yi2C++48WYAbwbwrg9ru6ttL9Hx4i0v0XFXW65Ky0N0vWTHT3XcZMNJNpxk00u2PXjbhXdcWNONN51Ey0m03FjDgzd8dDtItTyVtgfruvCGE2+4iJaXbHuIppds+siGj2j58U6AanvImoeo+cimB2+6sJaPaAfJpg+ve7BWEO/6sJYXb3qJpo9quci6m254yaYPawXxVoho+Mm6B9NdZdVdrdlKmiUrWLPAXoL2MrCUkRdX44yWgmpFapB6t1Lrk50R1x8QnR7Tf8N0XpO1Fq7raUEL0nIAF5xlzlykNzLYqwT+PE5vZPitLDJkgDXPOwr/HxtMBdFWlO1ZyZyTDDnJlFctedmak8xpwZKVLDnZmhWtGWRKI1NasGUUW0Y2pyRzQrakFEOaX0+jzYxoyEiGrLSVFLdS/Ks0XE8Km2llI4m2kmAzCTcT0JCEW0lgTEJDFBliwnqcf5GAr5JgPQ6fxeDzGPssjD2NUt9HiUe+0pMA/jSEfR8ovYhiL+Lk83B1PUqYUpQlS1oLpK8EIgUULUsRQklxSpxmEyzMsGqKqYfoho8QPRjnKNLWLL2VpF7Giacp/HY4u+bL3XLm7tiyNxz5r93Zrz3Ju77sA0/+SQB/HmaeJoGxIlgryI3JQaITpHsh2A2iVgJ2Ulw7AbphphtiRi68bcM0W1kypeDTOHs9iF8PYmu+8i1b9ktL+rfG6BeG4N9vBP9hK/ylIXTDGLxujt7zZO4Fs7eCmXuB0gNv8fso9ihWfpGoPEuUniaqhjRlSFPmHGvIEFs5YitHbmTZjTS/VVDW0/BVgnmeYh5H8McB6r4XX3PnHzhz35iTNy3pu+bsdUP8miHylSlxzZL5wpS4YUqsWfP3LLmHttw9W+qeOfPInH1oTd+1pB7YUo9M8Yfm9F1T4rYp8dCcfbCVeWDIPzLkvzNlvzXE723F726lHhmS9zdjdzdSa4bsvfXE3Y3Ew830443Mr95i1T5ebPaF0U/7rdmwJdDvceyIwI4o+ohmDgj8iCIPCeKIIiYMfcCyBwx7QNIHDHUIyCOOPGLJGaKPVXBe5091eNYQL1vyVVs6Vvk5QiskHPNoIcCZwP68W/t//uP0//7T6/f9ygeN2e80R83mqNYd17qDRr+tdtr1ttqos7pKaBolazSvVKBcAkIViFlWjJFijJKjlOynZBenuijRQQpWWrTQopUSvaTkJmQbLrto3U7WnVTdzTYcTN3BNK1s08W2fXTLQ7cCoBsAvQDX97I9J9v1gV6Q6wbZnp/uBuhOGIyCYOzjhj5uFOCGIXYYZsYhZhjgBm6mFwGDOBz66Y6fHviYkZcbe9i+l+kEqV6A7nuYvovpu+ium2o7yKaVrFvphpVq2Iiak6r/vzS9V49se5YnVC88IVpT7Ybq7nLX1K3rzbFpw21vwmRGRmRk+Nj7b/be4e32PiK9z5PnXO/qlrldVd1Fa0aopWEEA0ICpBZCMEhoXkYCwQsPfAIebrW0PsB6W1o/S2KTUCwOL/ZUvdjT9wZOcejlek5+5OeGQWEUVheHbf0Q6ktsRF13qblR1ztW/XM1vOrGN+PDu8nh3WR1qx/dTo8uBtFh23bqCwNYcTe+Wpx/5D/76uTTb3/1r//Nt//6H7/6/R9uv/7q7KsvDj95Ht9fO2dH8zjGul3CY67R3a72Mm2dBUFOO8r3VtluzCGfh0FOCQUUsDDklCWrHjJoKeCliMKsEubVOK9FAvKyapBTlzw+5OAhK0c0jNJNY7s626zO0h29oDnNxbK7vHCff3P45d/f//ZfnX3z+/ntVzC6LPSs7VY3Ue8+KSjrxXGq5mQaLtU26Y7DSj7ZtjMtK9My002DaJhk3aBaJtG20pKTAS4h+6TkkS0j05xtHUxTzSnZ6TNSP9df1AxrELuLoyPv7GR1dWafHC1Wy2lotYYTERlkZ5Ko4rWSktjvZqo9QjJZ4InA56SAlWxWsgXZYiWDkmym41BNi5VctmNzksnKJgNsGtgscBjZZmSHlS0O2KxkcsBiZZtHLgsdHjkscDjo8tD+jornZJsHdha5ArAE2c7KThZYPNQ5ZPLQEqHDyjYrWwK2WWBywOEkV4AuDwwe6hwwWHnBAZ2TDVYy6daClRaMtKAlnZYMqmNQksFKJiebjGzQkkXJFtGak515oj3fbkyT9VHyYLi9303UtUx7SHbGOWVW7A7r04nsuLLj95fxIrKmsa36AXRPpIUnz6f1QbcoYaExJOu9dAOv7cOne8p6UV3fVZ4WtSeVwVp1nKhPkwfDTG2yfTBJ1sdEbUpUpqlKP1EepCqTVGWc3h+ly5P0/iRxMFw/GK2Vh9v7k63SeHNvsrU/eVruPa30NyrDrfJgq9TfLPXWy/2npf76Xndrb7C9N1zb1dZK/Sel3nqxv7nb39gbbZWGW7vq5l53rdhd29U2drWNgvY0j9eK2sMCflxQnha0p1n1KY8eiuh9AXwgSg8F6R2+8aDQfJyvP8w2H+elJ7vw6T7aqsN0E3IdNQcGO3iSB+OyMi71RmVteNBdlBU9L42yspaDiKq3U2Vpq4geiJ03xfarbOVleu+lTPFHycrfJMs/Ico/JssvMY1XucYbQuNBXn5QQA/21IcH6qMDdbs5TrfmDHYEZJbwvKSMCTzNYIeRPao1ozt9stXdLmtPCspbvPwqJ/+E6bxEH7zKVF8ia3+5Xfz+1s6fJot/kSj9JFl7JVn9eab2Kl37Yab8Btt6h5HfFZR3s/j9HfjuLnhrV353T3m32H+wP94oa8k9uF6WnpQ6T3akD0r47R30htB8m2+9zNb+Ipn/z9d3frC28xeP+T99SP/15u7LqcqrZO3HqepLqeprieJbid030gdvEPV3ktU3kgevJyqvbZZe2t57eXv3Z+nKy9uVnycrr23tvbpe/tlm+efbu69tFV5by729VvjeUmqfy50YNN1wtPrNrXnt2gN4ocAbRblV1GeKdgfhPQR3SL5TwJ2C7rHyQtWea+qzLnrWRfea8qyLPp52P5l2P531PpyoL8bqi4H6YqDdd5UXqvqhpt131dsevuw3//7O/D/+21/8z/94Yes5qsqSkszLI0EacmDAogUN5hScUWBBYp1VDBGbHDJpvCDAlII6jzwBeQJyOWSTikNjl0UujV0CGCy2WGQJii0oDqe4LHJ5xRVUj1FcRo0oNRJxlIMBBxwKmDQyeWSLwOWAS0GbgDapOKTikNAgZDMlmwlopJCRgTolG5xkisAUwYKX5yLWc6qRQ7qomrm+l+0G2Z5fGgWVidPSfWkRACOEuq9YYT841qJjbXmhBpfD8GoS3QzDq9Hyara6sFZni9XxdHkyXp0NDi96h1fq8rq/vB74FxPvsuudK/4xcOKO5TUXQXUalkfhwSgqDrxs18n2/XzXzXe9bM/nNI9BPoNcGtnbLeNJVV87mNKtcU6xWvbF4tkX3odfn3/97Yff/t2L33x79+1Xp58/O35xvmFlgX4AACAASURBVDqPvcNw7LmtsZEDU6LWS5a76eqUgYGoxFklznWPBPWExisGxzwM8+oyi8MsDrLYz2Ivq3oCdgUl5GAgwCgLlwKMORjxMBZAxMo+JbmJhv6gMntQHmVqkywODmaH3dW1eful/eLr4OOvjZsv+oefHExOBRgmq9ONnd6jXG+tPEw3TRoEnHIoqMsc9kXk8SigQEDjgAYBLXu05HCyz4CABj4HPE52KNlNt/Wtg8FmpZesqlSzy6Lp3lhXA3N2uJweXzkXJ8H1oX58PA0izVjsaWO2M6CbvUSlv1UeJg6GdHPBtE0aWCLyRejyssPJtgAcTrYY6HHQ46DLQpeDDg9sTrZ42coClwUOLdk8cL+TZgnI+e4hEGVbgC4PbAE4InR42c5BNw/sLDCzwM5ih1McWnEE6HHI5ZCbxQEvu5xkc8BkoEEDk5V0XjK4jvHHnwOYHLBI2aChTQGTkox/PioGK1m8bAudBSPpJLCojk23db5jMO0F3ZlT7XmmtdiqT7frk2R1tLnfW9tTN8raVhUmmzjdUnkwKSnjWr8n63NkBMAMsWdr3kKzTGyEku63Z1ZtONlTekJbI2tq8kDZqqCne/BxET7ZRetFbXO/v1HspfYH6XIvWRklKsPtymDzYLhRGW5XRonKZKs82iyNN0vj9dJwozrYrPS3Sv2tveFWebhWHqyVBxul3maxv7U72NjRNoq9rWJ/e7e3vddfL3a3Sv3tYndzp7u+O1jb7W/saBuF3tMd9emutl7obmTxRl5dL/S2Ct1Uob+VVzcK+HEBPcnitSxay6KnOe2DAn6rIL8htn7Od17npTe4xptM/R2h/Qbfep2vvsHvv7fbfLwHnux2nu41t2qtjXqNBFiAwzwY76FBVdMqvd5+b1rRjByYclKXB1qqjR/tw6cH+IPd9jti/a1s6xW+9sZu5+dF6eVC++Vs/WWi9DpReo87+KDYfr0K3pWHD1uTjYMu0e5mOgOmH7PzM3p2yo8PeaQX5HGuM+aRTvXclGollMWT9uBnQusluvYyWX1jV34t1/w5U3mJ2v/z7d0/T+7+i0Tx+2zzhzvwlSL+Wan3A0H6Md98Tay/vdvcbg8YMGIHem7mlGdOWz+WvOdy9JkcftiO7mH8ApiXnLR4Py+9zjXe4Jsf7OH3dtrvZQ/eZSqvp8o/29p9KVH4ObX3Dlt+jS+9wu79NLXz0kb+1c3cK5viK8n8z+jsqyT9JsW9RbBvJanvnbWlC0m+kuVAkc1zO/j9/eREd5F8CeA1xLcAXwNwi+Vb1LnB7XvUfo6k5yp6oaHnCrrH6FZBtwjdAHCL8A1UryG6U5Q7pD7DyjNFeaaqz7vd+17vrte/6WsrWF+Na//4i/j/+V/+8Ps/nHPdwpNGmVfGArYYaLPAYoHFy64AfVKyGeQK0BWgyyseBW0auYRsc9DjoE0CiwIuIRtpYCQ6MwIaSWCkgZ7szJMdPSNNM51RShol4WxTWmzLBiktGGnOgAUN5zSeinCeQ7qAjVzfyQ/c4tjbn9qNhSubYVsPG4tQtuKufz4Ob8fx7Sy61OOLRXTej0+78dF8eTaITvrx+SC+GYQ3k/ByEJ5r7nHPO1acpeTEDTNs2nHNDvfmXmkSlMdBceDu9t1839sZBoJmcwOH7dqMatOKRWIzg4wM0lnssrLHAJdCLoE9WglYLWTUmMWxiJcFFIs45vCKRyteWbHqkleWPDri8FLAcVY9zKlHOfUoq6wYGKfa/lbLSDQNDlilnt+Pn4X33xx/+Ztn3/7uxa9+ffb5J4cf3V1++mJ5ce5enFqnR0MvaE10Tu6naupWrU9ItoDDnLbMojiH4pwSiTjkkM9jj8chC7zv4DJO8nkpoqSAAREnR5wUcTBiUcSimAYrFixFKaDa4Vbd2jgYPS0N16tjCixyfa9unk5PPlx+/O3R599GL341Pf8cBpc5ZBDNyVqp914OPtlVE5Ux1bQFGIs4FGDEAZ+HLiM7NHBoyWU6Hi07FHRI4LLAy0JHRN9JpzyqYyUa4+3KIHMwIA4UvtOrDHW0mE5Xtn597V5fHd+dLK/PF4dnmuu2xvMiHJE1jThQ0xVts6ylmjMWOYLisygQUSTggEeeAG0BOjx0BOiIwGaQwwBHBE4euiK0eWDykiUCW4C2gF0eezx0OeiywBKhnYW2gBwG2YxsiIojYEeEPgs9Fnoi8MSOzXVsBriE7JDAZoEtAkcArgAcHpi8bPHQoWSTkHQWWizUWcngJVuQbL5t85LLdyxW0on2XGga2Y7JSAbZnrMtPdNepNsLorWgmnOmvaDbi0xrkWyayZaVaMzSjSlZH6dqo0R1sF7Snu6pT4p4s4KTdSVRV+nOMI8mJW3cHk/QbKZZvmYFXcfF1hyahqSHlb5+MBiVNE2UtUxN3dpXNkro8U7r8a78/g76ICs/3VHW9rpr+4O1ynBrf5Ioz7bL40R5sL032C6ON0ujrf1xYn+0Vept7fU39gZP9nprpd5mebBV6m3v9x4V4KMC2trrb+70NnaGTwr9Bzn8oKB+sKs82VG38r31XPdBXn07j97bVR7vqBt5vFbAH5R671UGjyuDJ8Xu07zysKA92h+sN3ob7dFGffSkgB/l4JMdLdHSCWiRkv6orH2QU97L4sd7akIabcHhmtR9K996g62/JVQ3azAFhgSapqVhsgLpOqQ7OAX7KTDdHbrF/qLUmxSglpXQwXi2N5mLw3GqAzd2aw+ylTeEg5/n6i+J5b+i83+6LfyLTf77T5n/dI39T9b5/2xT+JPM7p+ksn+ZEV/hqq+Jrbf34MN2P6VOssPFgR70gttu+El39bl2+pl6fK8unzWd6wP9tGOetPRlyz1re5flxdne/LxgnFPzY2Z0SGk+0TW34Pj9jvZmHb1dkV4rtn6Sb/yYqfxNZuf7aeFPCP7PCOGHCeblFPcyJb4pFt4SCq+LO2/l9p5m9wixRIm7qVyBPyjvVsv5eiXfaecPGgfVTrPaRk15jPCiLxtj4Ayh15Mt1PzeZat92ZYvJPkYdMw+tF4c2r+/04O535HPALhB+BriKwyvsHyjgmcKuEPSLZJusfwM42dQuYP4GcY3CF4j5Qr1bhC+x/heUW8VfK0qV6p6rWrPtN61qt6o2q3avdWUSC5fm81/+jfP/8M//S6+mXGdIicDBk0YqBPyIgNmpDxLtydpaUx2Rpn2gJSHtDwQ0JyCOgVnpDxi0IyS57yiZ3uLQl8vjeyDsVVduKWp2TQCbMXYPtSCC80/U9zzrnc29I+GweEgPOwHq3F8MolORtHpML4cxNe98Krnnw3CQ9UPZcdtG05H95t6UJ/H1clybxwVJ0Fx5osDm+laVNemuzaj2pSip9GCVEwCzChoEMjMIJNCJo09AgUJxU+pHo1sFjuU6pHIYZSAVSNBW/LdmOpGTO+Q1lasuhS7S1FbCr0V111lu4f5bpzTwqwaCWrMqpGgxVklFtWliOKcusxpq6x6WNBWO91lVolzaCmqK0FbFdTDHI5FFOWUZVYJBW3Jq8usEos4ZkGQaFpPypO12oRVbMk6t2++Ov3qd1e//ruTr3/jfPoL48Wt/TwObqLw3D+6PZ0dxlBf5DooXUXre3h7f8R0TAEvBbwUsCegUIABj1wWmKzk8VLIyR4HfA5GjBwysssAhwU+K7mM5DCyx8g+2wl4OWJBQEouAYOk5CeaduJgtlXup5oTWjEq+mHv5M55/s3qs29Xn3xp3X6hLJ/XF0ecbK8Xh4/zvQe57lpxSDctHoaCEnMoFPBSgD6LXRKFNPR42eZkj5UDVvI5yedBICC/gIMs9FjgMMDOtBdbtcFWVdtuIA53S/2ZNDf7gWmer4Lb2+P76+XtoXt2Ol0edW270h8wHY1sjbb3la2SmqyNMu0FJ+sscFnoZpGXQ7YAPAH4OeRmkScgW8S2iB1WtjnkccjlocNBm8eOgGwemiwweNXioZkHjoAcFrs8DjjocbLDyRYvWZxssdBhoctBm4c2K1tcx2TaOiWbJLAY2WAlnYEmCXQWmELH5Fo6K1mUZDEdg5NNpr3INudiZ0Z3dLqtc22daprpxiLTMsi2kWqNU+1JsjVJNGfJxjTTnBKNabo53W7OU80F0ZxnWotMa0E05pn6NFWfJaqT7f3BZrm/uadtF5WtHWmt0E5UcKauUZ0+Iw9z2rg0HNens45uAysETtz1nJ5rQj2oT/3a2KwORzmItg866xV1cw8kd6UH2da7efROAT3Mo/W9wXp5+HRPfVhETyvdR/v9x7X+2kF3fb+7VVU364Mn9d56Y7BZGW7tDtI73Ux9so7N7Z6bkudbe9pmQdvYH7OqxfT1TNd4Wu09KiprO10KGOm+neza2+3ZWrG7VuhtVScppD/tDJ82ho+K2pMddXO3/7QyfrQ/2tgfb+7113a0hznt0a7yqIje35HfzMpvsJ13BPg6J7/ENP+KavyAbP51uvyTTPGHieJfbu7+2fbO97d2/2yz8INE7odU8a+pnZ/y+68I1dfy9QeVdqba3kX91sLtmCEOTvDyTA6OJP+4NF2WJqtmcIZXJ9PDo0F01LaXZX2ZGy2ZYZzRbBJMU63eVktba+BHdfygqry5D39UbPxltvznueqfCpUf8KU/S3HfT7P/kuD+ZYL+iyT3V2nhpwnqpRT/k2325RTzOsO9SrPvijuPsnsb+b1kuUaU6mKxVSlLzboMWm2t1ei3q8N2fSq1FqBlI8lCcC51zLbkt9pxpxl2qn5zz6vmnUrBKO9a+3vm3o6+m7cKOSPHTLnEiN0eUpsTeqtHPP3eaat20Wldye0rubWSmvZEiz49dL45H7kjH0lnKrjG4BqiCwSvMLhGnUvUvlDkCyRdQvkSgnMFnWP5HEpnQD4B0hlqn4PmBWydo+YJrJ+hxiVuXavydQ9d9tFFD9z2lLvp4HDQjHv5P9zP/q//7ff/9N99YZ7g0qSGF+Oh6fetsOvE2Flid6k5q350NFoeTpfLRRBPg8OhH81Xh9NoNfSOe8GZ6q663qrnHSn+YccO247fsZymaVdm5sHcLU+svYm3O7B3esbO0M5q85w2Z5VZBk5TyiKlmUmkp+GCkOeUtKDAIiPPSWyRyCEVj8QeAZwMdNPITiErhVwSRDSKGRxzSpRVIw6HrBKK3SWnhnw3yvbCrOoK2Oe0mOjGZDfIaWFOi3gt4pQwqy6zWpztRqIWcVrA9pa0Fou9Za4bM1rEdCOmG/PdZU4Lc1qYVUNBDXltle0dZtWYV2JejVns8djnUZhTliKORbwU4VLAKwZFAl4KSswgn0d+TgmzKBBRwIGAQwGvRDyKRHTI4FUahRtt+8nB9FF5kGwt8oMVDp75H/7G//QX9vMPjz/+zL2/Mk589zT0LpfLy+jwPJr4Xrnb397vPCmi9Yqarg9Z4DFqzKmegAMOhTnZz0ouI7s0DGjo09BnccygiEIhhUIGRZwcMJ3v7NY+iwIWBCwMGejz0GOAk5KN7fZsrTZ8ejDePBiT0qw48NTown7+lf/Zb/1Pfhd99M3o7GM5vMl13WRturY/erjbfVIcJOoLQnZYGOdRUFA9QfVp6DOyx0OXRx6HPAY4lGwzyGWgywCHxwGnBrTiMopLAYdom6nGeLveWz/ARBPnUa/anyFjPlvZ7uVJeHseXC/di3gQx9CNJN3a1XpUW8u01HRVTZa6RHVOtg0KOYIa5BQ/C30BuwLysjgQkM0Bk4XfpUJZWWyJyBAUO6/5WWAzssFAS8DuHyVVwBaALX7nOkQeixwOmLxk8pJFd3QGGCzQecngJIOSdEo2OGjR7QXd1inZSLfnTGdBtWeZzpRuTajWlOgYRNsgW3OiaaaaeqZtEC0905wQ7SnRnmZas0xrRjZnRG1C1mfp5izVmKQa40RjkmhO0o0JUZtkqrPMwTxzME03psn6JFmbpmrzVG2aqk42y+OnlemTynjtYLBW1taL6sMCfD8vP9iVH9VASsKs1M0q/YKGG4ueZE+Q76lePHatoTcFS49aBImRXdQtRgKpWmfroENjVej3WKxt1cG7+fYHu2itpSX7BjHx6b6/XR1vlXrbRTXVHG3h+QaabzVHiVIvsdt7Uhmu1fsbB8p2tbe5p20Ue1s7vbVd/P4OeK8AP9hFD3a7H+S0dznwOtt4nW/8jK79lKy+RNd/Slb/mjj4Uab+cvrgZ5nyG1TlZ1TlJXr/p0z11az8eh4+KXcTtX66Ncg0RputwTaesT2fHnj8dCWODivmZdU6Bf6F6p2p7knbOipZh/v+VdW9qZqXFeu8MF/mpkFxZImDwRpWHsjqBw3l3QP5rf3WO03pQaO+XS8SzUqqUdtu1BLterJZStd2iGo5dVBPVqqZWiVR3t3IZZN7pdR+lWpIvATy7WYHAihLcrOhtA4GzcqkU1uAtiHJRkdyAIhUGMCGjxqedBC29736rlMrOvvFoFxyirv23o5ZFM1d1tph5wI549IzdlvnEjNme8YmDDphEKk5kV6Q6XlqW89sL4itRSZhZraNzLZJZUwioxNpnSJ0kpolU/NMekqkv3fRrp9JjUO5uQLtw1Z9Kbf1qaT/4nj+qwvT7IWt/TPcPIO1C1y7UutXavW6V7/ot64H8v0I3A6l6ym8X8APF+gTXfvMHn3mzj61R1+7s18F9tfB/Jto8O1q8JvV9FeH81+e6L88nv/q0Pgmdr6O/F8f+h/7/dsj8G//4fj//Q//6r//b56Fhw00bfYsS7GCpuXUDa+58PZnTm5s5oZ6sa/v9Ba8MhG7EwaNSDgl8JwAk7Q8SoJJEuhb0jwhL7Y704Q0S0rzNDSSwEpCIwMXFDRS0Ewji1JdSnFpHFBalMReGngMDng15JErADuvRBwMKBjSSsQqAa8EnOLzqi/2Il6NBHUl4qWAw7wWFdRQwAGnhIIa8ErI4zCnBAUt4LHHKzGpxXQ3znVXghbz3SWnxFkc59WYVwJeDTjFp5WQ6kY09kU14NVYUGJRWQpKLCgBpwSCFvFqxKorQVsJKMhqSxaHDPZZJaBRICiHHFqyMOZBREsBJQc0CBjkk9glgcODQJR9XnZp2aOgx+FQQCENXQYFrLKkQEzAkMYRA8NMy9mq6k9K88flRQaHDfvCuv40/vJXqy9+efrxp+H9tXN95p35wXXk34XRfeieHmqmK0JtvdTerMLt+pACbg4tc/iIhhGnBbwWszhiUEihKAMCGocM9Fng8SjglYjFoaAEAnBE6PE44FHAQ4/FAafFrBqKaijgSEQR0zHT9flmdfJ4f7RWnTKqU9ZPuicfGs++9D76VfDpb5wPv+kfPWsZRxw0NsrjpwX1UU56vKdtNQyq7WWBnwVuFgVZ6PPQY787HrItIFfEjoA9TnZ44HLQ5ZDHKS6HHQH7DPAybTfZHG9XuhulLtno87K6N1hUdR+4jn7o+len/u2lf3foXIWD1VLzAjgb7sqAamnpmpo5UBIVZbs2JGWdV01O9Wgl4pGfhW4OOAXoCtDmsS0Am5VNAZkcMAVkc8BiOgYjW98ZDynZpCSd7iz4jsG3TU42GWnBdma8bLCSQXUWjGQwkkl1FuQfmXCd7iwy7VlKnpGdGdFeZNoLorUgGnOypZMdg2jOyOaMaBhEU6daJtUy0u1Zsr3Ybs5SzWmqMUnUx1v18VZ9lmjO0s1JujZMHQw397SNsrpZ6201x4nGbKs+3m5NthrDRGtEwVm6M003RkR9lGlP6b7LTvzsPGA1c6Osbe1rG5Uuoc6Y4YwdzdNo/Hgfb+y36A7gB8ZWV09NZ7vWtGGNJc8BQYj9xcgfdnWtNRmXh9OdwYhstTb3qu/v1N/MNt4Rmu9xrTeo1qtU42ds8+cieJ2T3+HQOxR6m5bepBqvZiqvEdX32PbbTOsttvkm1/gpW3lFqL6ebb6VA2/vog8qONHsCnCSRQtadTKqy/XD3Hi5N1nV9SPZOYHeMQrPwPJSOrxthHc171nTumoZx3U92pt6B1O3OnMLM4cbugmw2OxMH1bUt/dabxZrPy9Ufszmf0RxP+G4v2H5V5jCK+ncjzK5f0nkvp9iXqHEd7jcu/nC093dTKnEVirZZpOq1flaI1s5KB5UG7V9pVPWlINxt2L3GtFEOzFHF1bvxlKv59JKPQjkcijtL9uVZfsgbJS8g2zU3j1RWkupGreyfiXplhOL3dRY2BwxGzM+vRDIGZue0QmDTVlsyqSSJpWyiLRDEzZLGSxlcJTF0DbDmhRj0pRJkyZD2RztkYRLZmyGsBnSIjMuRdoUaRGkm874NGFQKZNImSS5yFA2Qblp0slkzEz6e3da69mwfd1rPevD+/Hg+Wx0Odficzf67Qvvby8OjyafeIMv3d4v3O4vg+Evw/Evw/E34ezrYPGLcPqVP/zU6X/mdj+3u5+b2hf24GN79FzvfzjTPpqqL2bK/Qw/n+L7Mb4eyNdDcDsA5110poILLF1A6VwDK9R08O7Nqv1P/9Xdf/wfv74776Wau+sSoNUJiQxS0hls0KqZQSYNLA7aAnI4ZHGKRyOfxq6APRY5BHJoZPDYYSSb7jgMCEUUcrJDSXYaOAz2OORRwONgKOCAQR6terTqUtglcUCpEa0FLLZzqp9TQg4GNA5IJSAUj9YCRgtY1We1kEYBjXwOBXTHYaHPYZ+GPiV7jOxywGUlm4cei30GeCwIMygmYMSAgIBeGnoMigQYZdGSU2ICeiwOWDUmlIhGAY8CAgYMjDgYMTCiUUCigEQhrcSssmJQxCOPwz4PQx5GFAxIHJEwpGHIokjAMQ9jRgpZ2aehS2GPUf7IPwswYGWPhj4LPFH2eegyksPDmAYRAwIWBhwMOBAKeMnjlaAcUnKcaDlr+9O1Yo/ujBvm0fDkw+Mvfn/yxd8ef/mr4KPnxv2tcXVsnjnLq6Oz6+XhTTQJnc5oTjeV9T15c19JtmYM9gUt5tWQw0saBoISiNgXkC9gn0EBg0MWe1nkFJArQk+AoQBDHgYC9jno8shiJYfrBCJwBRiw3+0G40zHT7Ts9er8Sam/cTBMNMe74wj4l4ubj9yPfxl99vfLz35j3H4MVzdl65QFxsZO72FWfbLT29ob0nWd7zhZFBaUOKeEPPZ5JeSgx8kej1wOWzxyBNnjkEtjm4QuAxwROQJ2stgVZJeUHEqak61h8qCb2FczNUWEamkybVpe13esU9u+PrKvr+Pbk+giGAUOtmxpMigBidhvb5bA1gEmaj2yOhDaOg9sDrsCcHnofJewwgOLBzYjmTSySWCSksF0DEbSOWCwHV1s62LHZNo629FZyaBlg5AMsqNzsslIBiXrHNBZ2SBbC6I9JyWd7uhUe8F0dLo5JxszsjWlO3OmPeNa08TBKFEdbR8MEgeDTGOWbOjbrUVKmqTlcUaZMj2ThHqyuUi25gzSdyZBUQ+Lpp9fuCkw3apPtxqTNDKExZKbh7mFRymLTH1EHPS328PtrrGh6pvSONUeb1em6fokUZ9s1cZr1e5mc7BVHyWr0+3KeKsy2igNnuz2Hlf6D8vowU7nnVzr7VztvfzB41xls1BPlkGyWs8rzbKq1Eaz6lQHpqEa09p4kdMWLJ4T7S7RUkmpT8ojDuk7PW9n4OX6TnkSY+tMiy6V5TlaXYLVNV7dwdUdPvoIHn4oR7cwvOy4J1VjJUwDehRyqs1iI9EZJxr99QpaO4DvFOuv5Eo/EXZ+QAh/nRb+Zov5SZJ9ieB/mmZ/RAivcjtvc+IjMbu1u5Mp7XH7+4V2Y6fTqkDcwBhocDhCsxHQh8AaI3OI/cXM0aexMTnRJycj5XIsnw5qJ1rtstc+RI2TTvO0XosPKlG1HB7k3H3B3hOsPOPl6DmXnPGJhZBYcClLIE2BNIS0yaccPuNzpMUm3Rx5WM0fNQvHrdwV2L2GlRul/aLbeKEeHJZ4R2AcjvY51mMYl+cclnZYymZJm00vqO0FnbCYlEElF0TSoEiLYQyG1hlKp0mHzLgUadKUThMWTbp0xiHTNk3aBGmRxIJKW3TGIkg9Tekko6dIJ0NZKeJ7H8/lj3Tpcx1+udDuR+qHY+3ZVI0nindiB//wwv32wlzAo27zrN+61BoXWvME105h/QTWT3H9GDVPQOcMSudQvoDyFQDnCJwr8jluXSntKwVcYXyJ8BXClxDfYvWZqlwpyrWi3HeVZ13wXFNutcF1vx/DqqPmfvts/B//h1//2//y026grcvVLTgSNF/EDocNCpgCdgVo09AkkUUih0MBCxwOWjy0ReSJ0KWhk4Eeh2MG+RxwWNliFI9CPo19SvFoxRehJ0Kfhn4G2TS0WeQTyCWgTUOLxS6leDT0GdlloEvDgEUxDf2MbJGSlQE2BR0aeEzHZTouDcI08DPAI4HLAEeQLA64BPBSsk0Dn5T8NAhIFFJykJHdFLAp6HMwFFAooIgEPoVDGvkp6FE44KBPAJdGEQ1DBkQUCCkYMDhgccijmIexgJYMClgU0WBJwxWDIgYHDPJ5GAgwEEDIw5hVIkGLGRSSKGZRxMNQBIEIQx6FghKKOBRRzIKIBRELgixc5kGcg1FOjQUcssjnFJ9FPq/GjBYL2iqPY0b2EvXZ05L2cK9PKxFcPbef/eL8N/9w/uvfnnzyuXtzObk8mi1N9zKK71bPXpwtryLFNYrdHtFUtiraZqWfbMw4FIjKqqDEouxRssMqAY9dATpZYIvQ4YHHyaEAIga4HPIEFNDApYHDyw4vOwxyWeTzsi8AX4ABBwIehrwS0yjYbupbtdkH5cG7RfVxRWPhbHcWy6vr2c3Hy8//9vyrPxx+9rfTmy/l4LYyDKnm5EkWv8/DhwXlSbG/3bBp2eOAyyCPQS4n+6LkcMAnZJeWTVayOdljgUNDm0G2AJ0ctETZEKDHQ/c7eR4hGcnmNNUYJmraZlVLHqCcrFYGw5ZhDkM3OLdOnp2c3F1cvIjjK2+2jODC3u8PZAXcAAAAIABJREFU+Q7cLIGNMtrcB0R1SLdMRtKzyM6rLodsGlg0cFjZYYHJgDkjzQXJ5joOJ9kCtLOSzkkGIZmEZNDAzLTn6cYk3ZpuNyaZzoKRDFZasNIs2Z4k5TmLZqI2ZdCU7czp1oyGi/w0LNvxvuXvTV0WmGRDTzfm9MDNe0eiHeftmO07qeY81dCTnQWh6gk8TSnzNJwkW4NUfZBozbaak0S99/Sgv14dJuuzTG1KVieZ2jRRnWwcjLeq443KcGNvuF7sr+8NHu523ysob2fhewJ4h5fe5Jpv8c33xM4HAnibk97Jwid7ynpZyXRGBJiQUBe7Qb4XZXt2aWo3raDl+Pj4ZHbzLHj+6eqzX5/84r+4+ObvvJtn7uXd6WdfnH3x6emn98v7G/v8FjmH1bkpKjghtd4pld7aKb4u7v6Mz72W3f0BlfsbuvjDtPjjDPdjQnyJ3nmNyb3DCh9w/KNcLlnco8p7TPWAqzd3O6Ak45bW04aDxbwbWP2V1V/q6pE+i/RFbC6OZsOzeffe7t9P5Q8X0v1CuhpJNwP5UmmddaqnreLhgbCqMGGJCHYyXo4Id4gwnwpzpMMlPCHt8oTPkw6f9oRUyKVClvR5OhCYWGRDlgmyvJdlAo6IBTrIco7IuVnOE2hfZKKc6AqsK7KOSDlixuYzDpe22G2DSxjs9oLetATCFJJ2NuHlMxZLuhzjsZTHUD5Nuwzr8ly0w19I+1eofI3Lx+3isrEXVfLLEhfuEG6WMLmMwxI+lfFo2uE4kyZMhjQpwmIIgyEXNDGnMjpJWUTGzmSMDGlk2EWanqcoPUl9L64Vo/beUbt83KmumrWTRvW00ziELV1t6WfW7O/uRh8fTifqEYLXCJ4h+QrBGxVfK/gKo0uMrrFyAdElRDdYvVG1K0250fCthq4wvMbKraLdqd1bRb1TtVvlOws3ulGVW1W97eI7DT9Tezfq4LrXOx0gF1ROx/V/9+3J//2//u6Xvz3M9Xcf1YspPOEVJwsdUTJEYHDQorHNqK6o+jxyWGzT0BSxlwUOi1wCuTT0GODSksPIHoUCAjhp2UpDOwMsSjIZ2aGAS3ZMqmOnO1ZCNjOSzkomI9mEbNF/jKKzM7KXAUEG+KRsM7JNAJuUTaJjUm2L6Tik5BKyQyOPRg4pG5xs05JDQo+CHg18CgYUDmnsU8CnUEBil4IOC3wW+hzwKOhTOKKARyCPUXwee7wacmrMoyiLIw6FLPJ57AkooFBA4YhRVqwS8zhiUcziJauE/B/RmzCLIwFFvBJxWiyooYgCEUYiDHMoyEI/hwIO+ZwSc0rMoZhTVqyyZNF3ctgwh0NRCQQUsLLHKSEDPBbFNIxoGHDAF6AvKoGohKwSZ0C0Vls83R8+KQ1S7XnDOF5cfX76zT88+/p3q48/M69P3bPYOAv1M9u+8KLL5fLiWD+KO6bFov56WXq6p2ztD5OSTiA7q0VZHGZRKOKIRRGLAxY7LHZZ4DHAp6BHQ5cFLgdcGrk09HkY8ijggEd3bFZ2BeizssdCn4MBi0JKCWkc0LKbbJibldFmWXtcwGulLglG5Xmgra7d+y9XX//++Ovfrb74zezms7ZznhvY21XtSQ4+zKKHOXVjb8a0DBH4HF6JMBTliJVcVnIZ4NDQ5YDHtE2uY3GykwVOFjqspNNtnZVNRjYZyfxnW4ZJtmbJam+rOlyrqNslxFTQDmiXp922Yw5iTz8Ng+vT+O509Wxpntko8BuT2Z6qUE05UekkKmi7oiVqfaK1IGWDhgYLTb5jMe1ZqtlLNYeZ1oyWFow0p2Q9JetEzxXMVdY6LDtnuWFAtuccMFm0KJirgn+070X7jkvhGdlekG2dhAY99FLdeVIZpdCEludMa061FpvN8eP64LvZai/Itk41dKKxSNen2wfjRG2WaS6StXHyYLhZHq7t9dZ30MMCfjcH3hbktzj5Tb7zc771ZrbzttB8P9d4UJQ3qxrVmQh4IfTM/Mjbm62q+il0zwaHV72jq8Hp3eD8w/7FZ9rpp72jj8ZHd8PjS3R0duAfVrzjffNkZxju9jwRLwh1sib13quqb+bhK+TBy5n9l7bzr2xzr2R2fpRgXiGo1xlibYdJFbNCtVBTCtp8bxJ0rePQPwmCw8XC6g8H6mza1xcDzxwunf6ROzwN5ue+fh2a95F5H0w+CvofOviFha8n4HaCb8bK1QCe4caVUjsHe6dt8ajOrva5VYkLCkRUoJwc5WWJKJdycgknmwizlCekfCEZCnQkcHGWi3NcINK+yIQCu8qxcY4Oc2xYYMICG+eEZVb0RS7Kc1GWigU+FLgwy0VZPhY5T6T8HBkKZMhTfo5zspybZV2B9ETSF2k/yzkC7QqUn6Vcngh4MhRoT2QckXSFjM0Tnkg5HOFwpMmRFkfbHGWztMewLi1YDOeIrJ0l3J2MVyT9Mh/VC0ftnfN24RaXz9s7foE0maRDER5DOTTpUIRFZiwyY7OkyRELNjmjtmfpzXlqY5pYn6S25qmkTmQWREZPZ7531Kwfye0zqXUmNY6k5rksX0jyuSwfQ8nqgsF9OP3DJ4ObyOyiUwRPIbiD4BpK1xheQXSN8A1GVxjeYHSn4HMFXmr4VlNuVeVaUW4xvMP4Vu3eqdqtql5hfKWgS0W+0NBlV73pqs+6yjOte6v2b9XevdK7VbpHSI7A3meh9O//64//z3//txe33WQ796gDGHXOSDonWwK0SGlBQ4OR5xw0aGhQyGKQzcsmAywCWiRySNmkZIeU/YzspYCZlnRCMjMdk5CsTMfMdHS6Y9JtMyOZKdkkOgbXsdm2TbVNumMysk10rLTsJiQnIdmM7LGySyKHAjbZMaiOSUs2AxwGerTskLLFYI9DAQd8DoUCjjglYnDIKSGNXBb7DAoI6DHIE3DA4pDDPoMDGocsjlgcMMjjkMfjkEUhD4M8CkQcCsgXcSDCSMARDQMWLbNomUURjyNejQQl4FHAQV8AoQhjQVkyOOTUiEM+D30BBQIOGegJyCsAPycHObTkYcygiIQBiSNGCXkcZpWIxz6nBAIOWejTMKBlnwIRBSJK9hkYcDAQoJdFvgADHkYCCgS8FPARhcLttrVWGj4u95/sD3KDUFneBvdfH3/1++Ovf7f85Ev9/HRyHPUic37sOBeBexUHz45mh8HBaEF3homyur2vbVdHmbbBIJ9XA071WRDwIGCBTyOfQT4DAwb6NHBY4PLA46DLfcdjA5eXPR74PAgE4HOyR8kuBTxW9pi2zcgOi1xKdmnJoaRFqjFbr0wf7Wgf7OCnJcziWdU8Vg5vzRefrb76u/jTv/M//qZ3cn8wizk0fbKH3xPBe7z0tNhP7E/YtiEAJ6suszjgO44AAlb2eMkRZJvrmLxscsjigMnLJisbHLQY2eSA/ce6JGiz0OGQR8tmojlPNsapg1662s1UMN+QiwjVJiNgmtPQ8s4s/+Yovrn0L/1BOG3M9exgyKp9oqMm9kGijGipX9LdenBSWd0UvXNetVnZIiSTGfuCs+IWQW4asNikJZ2VTUqapsFwG4wS9WG6PiKbE7KpMx2L7ZhEa55qTjPSItOa0e0FVZumK+PN8nC91H+6232QQw9y6EEBv5uTP8ij90X4PtN6xLfeF9prJZisd1kw5RVD7PvF+eGBfSb7F4PVxeTwdHR8Obp4Mbn+Ynz1xeDy49n1x8bVi+nptXp43QnO2+75weJofxIWuhanzEg4WGsq71XgW4XO27n2m3TtDab2CnPwQ7L0Y6r0GlP+ObX7JrXzLlN8KFQe5va2qpVMs57toJyESorS6GrdQde0hmEwiML+oT87dOaH5uja678I8J3b+DBufeh3PrHbnxrS/bDzol9/rlTuUeWmU7hqCtct/qzGHlaEaIeM86kon3Jz256Y9PikKya9bNoWM3aOtneyZlFc7NDGLuuVxaia8+t5Vyq5Utmr5Fe72ZPdwlEhd7Kzc7wjHBWoVZ5b/vPEeWFVyB5m2cMsvcpzYV4M8myUZ5c5Ps7ycY6LcmyYZ5eiEGX5ICcEWSHOC75ABgIRCXQk8l6WdbJ0kOV8gfFFxhVIV6QdnrE50hcpnyd9jvR5yuUZT2Q9kbZ5whMYj2c9lglY0mepgGF8inUowqFJmyEdjnDYlMmlZlRiTqXHxNqIeDRKfzAmHvXJx0Nmc8KlRlR6yhITKj2mqTFLj1lyJjLLVvmq2zxTKseofCIX42bebxbmJWG8ww1z7DjLfu+wWV+16hft+mVr/6xduZA7p5J80uqcd6RjCMyZNvvoyPr7jwZHhqlIFxBeQ/kSNC+hdIXQDcbXCrxU4Y2Cnqn4WgWXGN5qyrWKrxV8h6U7LF8jfAfVe6V3p/auFeUS43NVOdeUGw3dafhW1Z6p2nOt+1zt3Sv9e7V3p3WPlU6glv7w4fT/+99/9z/9u8+6TnN9P7vV6dPQ5WSbASYPTFFaiGjBAuO7ehxWNmjZSMs6gWwa6jS0aRiQwCGgQco60zHJpknLLgVtUtZ54NAdM9VapCWTaptMw6RbNt0yacmigUkBkwAOhXxCsqmOzUhuGtgUdFhgUbJBA5uRHQ6HHI45HHFKLMClCCMBBbwSUShg1UBQAhZ7LA5YFFNoyaFIwBGnxIzqM4rHKh6nBoIacjhiYcjLIY9iDkc8DngccSgScCzAZRaGAl5yeCmgJQdDFvs89kToCcDjZE8AIS9/BzSFLAhpEDAwoGWPRSEDAhaGHPAFyRckn5d9HoUUCkkU0GrAIJ/BIaOEJPgjtUCiiIQxDSMeRazscSjkUcQDLyu7eRBkUcRDn4ERKy85FAholYORgPw0ilPAXT8YPSoNHpdH2615dX48Pv44/Phvz37xh5Ovvz385HPj4gjGjmrNJ4HhnwfLi8Pw+nQQ+43xmGlKT3ZbG5VhqjrjOjYLPA4HPAoYEFAopIHDAYeVHFayednlZIeTHK7jst9VXLQdruPRkksBm5VNrmOw0CZlm+xYVNvkJCMLA1YOaRASssfKDtM0UvX5Wqn/eAc9KWrp2mSna3T8s+HZR8Gnv/A///Xyi996z79UlzelYUQ3h08L8gei/CgLNncH6apOS66Awrwa5dVAQDaHHR7agmQK35UyQUeEThY4InI5aLPAEJFOt+ep1jRd71O1PiPNeWRmgZXFDoUWlDJnlCmHe2QdFeVuddAfXZwuPv8MXp5N7m/Cj57FN4fuRax6ZnU63OlKycbek/LBWgVuV9VUTSOaI6I1omWD6hicbPOSw0om09Ez9XGiMcpUhpnyYGtPebirvL+jvJ+VH2Sld4T2O3n5nZz0ZEemmj2irnHyJNuzhYFbmq+q1pF2eDM8vplf3Ns3n9q3n0+vv5jcfq0/+9q6+9i8vBwdX6DVs47//9P0Hk2yZGl6Xv0ZECQw091VXfLKzBCutXt4aOHu57gIkSJShHDtobVMnfeWrq661dXV3dUzmAGmOVQAMVzCjAaSRs4CBIwG0ECjkVsuuLiNzVmd/Wffec77vMucPc20hvKZx9fOKOP0UDl+Vjz5OFV/TzDeZdRf0sq7ZPFnePHPEtk/T+b/UTL3nyXT/zAh/wxPv0dLzwUZyRbYisYquqAapdqxeXpycXHUvaxFwcmwdzYf2+tJsBl07iYXny9PP5/WPhtWH8Pqq+DktXfx2Ko9Nst39dQecjuFmRepUYacpcmxhA3ExDAV7/OHAzY+YJN9JjlhsTlDTVhmwDMDge6LVE+mhlmulxfDgjxQsqGlhFXYt+C0YcyP9Ekd9KswqDe8kyP/tBEdH03PjufH+qKhjo9hv676BbEv0BOe63PMUBTGIjPmiTFPDURqKFI9jow4asBTYwYZ0okBh/VYLGKRIUuOKLJPISMG7TNowCQjEg8ZMuAon6UChoxovE/hA5LoUZRHYx6NRDTu47hP4SGNehTmkbhPYT6NeOTbaRHvYPE2FnOoRJd82SYOLtDYORo7J15eUPFzEjunqHMSbTFYm8MuGeRCIJtp9jQjnmfks0y6Xcw5paxdzNjljKflPK1oq4Wummur+Q7QLjTlAlRaUD0tZy4rUleTbT3Xs/Kjan5UL46PQGhUOvl0N5N5Z1oqTErZRSW/LOcWamkJwEwFU0Vdqdparcx0rdNpdD5btH+4Oh2cB6a2sMBSV1cQLKC2AupWh2sTbk1jbxo7w9jo5s4w96a+s8ydZWxNY2tZW72x1q2VYW5Na2taG6u6qporC+6rtWuzflOtXddqm6p53Whcm7WdUb+pny6qVheIMyf7d3+1+H/+5x9/+CZijrJPK2oCniN6F1c6pNpC1QtEaVOazQAb1zoo7CZAN651UdhNwm5St1HDQQ0HAQ6mOrjmIFo3qdtJ0MV1D9feun06qNpGlHZS6SbUTlxro1UvaXiI6RKmz5ghrvu4HiCGnzQ8XPdow6NMD4UOZgSIEaBGhOl9DESk3iONkKr2STMkDZ+pRvhbKg4j1OyTRp80BqgeJnUbMRxE93AzxMwQM/uYMSBAhIMINyLMCDGrjxoRpvcw2ENgiMAIgRGm91A9QqBH6C4NQxKGJPQp4JNGiOsRrvdwPcR1jzIDSvcp3aeNkAABaYSUGZDQIzSfgD1M7/1pqPwnzkG8jUzrIQLDpB7hMKT0AAcupgeEHhGaR2oepTqE5mJGiBkRrocEDEgQ4ZpPQA83QsIMST2kjD6hD1FzFFf8Z5nLTzIXzzOnuNZS7NXp8qvRN39YfPPb6eff+NfXJ74HOpeVbvMsuPSXA387bo1crXVCKtpBWonnqgS0ESNImBFheIRuE7qDqC6iuQhwUc3FNB+FDqrbuGZjioOo3YTWRUEXBzahuYTq4JqDqjaqdfC3eWnVJjWX0hwK2jj0cBDQIGRgjwYBWmod5s8/EWsfi/CprCeVo8x5WBtdd6+/iF5/N/z8B//hV53Naz3ckpbzNH/yc0L7BVb5kIEHuVNUdRjoiaYvWD4NXaTcTpQvYsWzmHaBGw6lu5hpk6eR7MyK4VAbTeROn9U9Ru8wp91iMCyFs4w7S7XGVNWldRtR2i+Kpx9nq0/yted5K1nUM1ZVOb/Qu+75aOAue+56fDnuNXv2kX+eO2okc5XnnPhLVPpZsvBnicKfY6UPOS2ea1DmJXviCEd++jjMnA/L7sQYzI7Hm/Zif7q8Ptm87tx81776onv9hXv76OzuztavzNktGN1o0VXJnubOfaFxiYMTFJ4fKGefZI4+ks2PUur7QvldVvkFVXqPyv6cyLxLpH+OZd4lC+/h6fep3PNUDskXGQ1wmiGajULtVGscnZzV3W5t2DsZDi4WU385Cbar6H7R+Xx2/tn45Ith/Ytx8yE4feUef942Pz9TXp1kburClSWsy9w6Sy3SxExEZgI64/Epj43o5JQjpjwzE5iVxG5EeiPRmzS/TYu7lHglcnuR34jSRhZXsrRKSesUv5b4lSjMZHlhmZOz08HZyfCkPms2pqe1WfNodFKNmrXwpB6acKQWx2VpWhGHhVQ/J/t5ycsLrsy06GSX+BNvCBi8z+JTHp/Q+JgmBzwz4pgpTYwYYshTA54asNSAIQcs3qeQAY0PGDKi0T5DDEhqSFE9ButRaJ9EehTSo4mApRwKD2msR6M9BulTyQGBhgTm0ohDJwIy6WJJG092iHibQtoU2ubwCxZrc2iHQ9o8cSYxZznxIi+2S6Kj5l1Y8IxC1ypfwNI51C5No6ODFih3jZKjF21YtnWloxYuS6nLUu48l7nMyBeycJFi2jJ7IVHnInHBk+c0cUGSlwxxSZNtlr2giQsqeU4mG3i8gbxsIgcniRdHsacnsRfN+MFZMv7OvFyZlAsztThVSnOtMleVqarONbhW1bVaXkK1Z2lnneOLb9cXv9sd9U/tmjo3wEoHM6guobrV4coAa0PbQO3KNHeWtdHh3gA7y9qY1bVVXZnW2qitTXNjGlvduDKtnWmtTXNjmTurdmXWr2v1fb2+qer7mrWzqhuztrXq21pj2Tjqm1rfkD+dgH/3r778N//j96P7s5dV+mMAEL1LGR2i2kasFgk7tO6SpoMbzttWZFp3KdPFLRc1bMJ0Sd2jdI+CLgNtRndR3U0aPmYEJAxQ4CLARqFLWAFu+EndRiw/aQQJw8ENl9B91AgQ3UehjxkBqruU4ZGmh5k+akRJI0iYYVwPY8BLQD+p+0k9wKs9zAxx3SegiwEvCbwYtOPQQ2GI6REGbFJ3MeAndTdp+oge4LBHaBEOQgR4iO7jZoiaAWKGqNVDqwPM6GEwws0+YvQRI6StgDVCyggpI6B1lzI9wgwxo4caAW64lOGTekAaPmVGBIgIzcd1jzACDPiE7mO6jwIP0zwcRKQWkapPqB6lBaQWYMBH9ZAEEQNCCnokcDHNw0GAaQEGQ0L1KNWnjQFp9AkQ4VqIKh6mekjFTlZsRLGRcjtRvHxRbr0sXhwUzl/kzl7mLl9kTp/wxi/xwi/Iws+oXFyx4Hg2fvO7X/3t3735Z//1/MuvW/OpPfUX9+Gr7xav3mxWD9OG7XDaBWNGTK3PGB5neYzh40aQAG4CuknNwTQbg10cOoTmoYqLaG5SsxHoosDBVBtXHQLaqGYjmo1CBwc2odmkapNKh9TaqNpBNY/WHE5zGM3G1Q4BHcZypJOArgcJ0D0oXzzN1D8WjWdpK146Ysx2tjWwZtfe668Xb347/Op37sOX9cmWawSx8ulTGX5AV35JqM8LZ1JrpERzsNiVplv+fMBVQ8L0hctRobeS3ZF8GbG1DgPavOlgeidZaiLF41ihESueJivnRLEZyxy9SB89l+rP5PqHQvXntP4+p79Pq+/RpV+w+ffTpY+yKlqp5k8vTmb99XefffmX3/3wxzef/frL4e3d+Isv97/9Yf/Dd6vP7nqroOa18pdOvt0rdua5zqxsD5RWmG10BatLgFZcOX9aOPlEbnwsqh/ylXfJynu08udE4edk8X1a+SVV/oApfMjlP+YKB1IRSeeJXJGraExZ4xWgNYzTS9P16r2gPu03l6PuehTezgefb+wvlqdfLk6/HDdfDZufRiefB6dfetYXrcKnZ/JdQ7qpSjsoLkrUPE/PMsxEwqciMhWSEx6ZieRCIDcSs0nxm5S4k8WbjHiTFvfp1C6V2kmpvZzeyfI+LW/l1C6TXqfljSzvUtJWltbp1CotrWVhK4kbSVynxKUszlLSIiWuJX4tcauUsEhL02I2LKbDYjrKCb0MH4nUKMUMBbInEAMOG7JEnyNHPDoV0ZlIL3h2wlEzkZny1ISlxhQ5pakpjU9odMqgcwZZ0tiCJYYcPubIKYuNWWLEMX2WGvLUiCOHDN6j8R5D9mhqQDEjihpi2ABHfToZUKhPJBz0pYMddGn0ksEvKNTmkQ4XbwtIV6bbKfYyJ5wVpbNS2q0Ug0rBAfmuUezU1Msa7NZ1p6oG1UpQU9y62rXKXZBtK6mOmm2VpVaB6eaFc4m6TDGnLH7O4U0GOaMSF0TsDD9oIi/bZLJDJ1rk4SV22MZiNhlvEbE2Ee9g8S6ScDHMRpJ2IuYmDj0k2U0mumjcxuIunnRx1EERN5FwEgkHRTyU6CbwDoK9MyyWh6XSWC2NtNKsUlpU8nO1NK0oi3J5ohTmoLSCamSA897F5W93rV9vm95JYGgrqG0MuIRgAcFCB0uobKG2g3Cta2td3ZlwY5pr01qa1sIwN6a1NvW9ZVwZ5l63toa1Mcw1NDa6sbOqu1ptV69vq9amamyr1Y1VvarVd1Z9Wzva1o/21frQKPSb4h+/sf/j//L9v/i7B31UfAEkVD/h6i5ZbbOmzRg2VXUIy8YNm9Qd0nJx0yFNhzU9xnQJ6ODQZkyP0m3ScEjTo3Qf0/yE6iMwiGsuovuI7iHAjQM7rjtJ3YvDbhJ2EeAcAjcGHFQPUOAlgYNCJwmdBPQRGCZ0/xA6B8BNAg8DHqFHmBYcAv/QCBHd4wyfNQLM8OO6g1hB0gjjRoiaAWkGpBkkLR+tBij0CDWkjD5p9BD4loEHhOmjZoBYEWr2cKOH6SEKQ8ToYWafMiMaurjhY4b/9t0cBx6qB6jhE6aPQw/TfBR6mNHH9B4OAwS6SeiiwMeBjwAfUT1M8VEtwrUeAXoYCHEQYpqfULtJ6CU1L646h0o7VrmIFZrxYvNl/uRprvksc/I8ffQ0XX+Z1ZGCQVTqnNaQjBPBbIr1ltRoZ8+6xcuuZXcu+353EHb7/c5keTZeXc53F7P1YLOJlmNnGh2550rzonhxWbEdGM5O57fzr7778o//7Iu//mn2+f1x6DPw6F0O/hlS+QUNnqSPEMVm9IgzQsoKceATqouDDqHZhObhqo9pLgJsFDg4dBJaNwkcRLMx0MU0J6l5KPRw6BKazQCHVNqU2sGhi0GP0mxG69BalwA2obfzrUH2POTqEQFDCviM7tBGRBt+Urk8LJx+JFk/Z9Vf8Nr7gv6+ZEktf/T9m/0//dvlX/1X/Te/H3/zo3f9eWN6n/Omyfrp+7LyM1r5OaM/Eevx4kWs0Hwq19+Vqh+Itadi9SPB/EAwP5HNl/lqrNhAKw1EOaZrDn8SZltDGMwbg/nF8vp8+/p088XF9a/at994j9/6d58P7l+39tfnu8fG+FGLbrL2ONO25eaJUK1L1Xrh9OQ4cuxpONz2e6vOxeBC75xUmqagqi8y5Y/Thfco8SNCekEXDwXlIFs6yKXpSoVXLB40U8axenTSvDxyvVoYHo3GncnMm4y8/Sz6dGN/tTn9ZnX67br17abz9bz9q/Hlm/7RV07h9bn06YnwUKV3Krkp8+siu8wz6xyxEJOzFD6XyJXAbiRuJ/G7lLhLC9ussMuKV7J0I8vXcvoqndnLmZtM5iYjXmWlfUa6SktXaXmbymyl1LUsXsvCPi1tU+JGEjYpaSOLG1nYpIVlWtxk5E1aXoniKpVayfJKlpaysJKlVSq1TEkLSZxL0lKS1iJivs4uAAAgAElEQVS/ErgVz60FdilQMwGfp8h5ipkJ9Jynlzw7E5mZyMxEciFQC55ZCORCIOc8PefpGU9NeWrCkwuen7LMjKcWHDnjsCmHzXliwqJTDhnz6ITDxzw5ZMkBRfRorEchERn3qYRHYw6DugzisqjD4k6Kb2fEy6LUrqQdLROAtG9kO0a+3dAuGkb3uOoe6eGxGh5V7GPQOdZbNe0Mqh1Y7ippuyxdZthWmruU6AuRaIrYKRc/Yw/PqIMu+bKbfNrFDjtYzCNiLnZgU0mXSgRUIqTiHpVwqWRIYxGORkTcI+IehXkU5uAJj0Q8LGljSZtM2nTCIxEfRQMU90ncxpIBgYU45uOoiyUCHPGRZCeZtDHMQVEnkXCQpJvE7TjWTqDvjAu5YSE7Khf7pdK4WJpWclM1O1UKU6U4UQvzSm6plfqg1DXKJ/3T8+/XF18uz1q1kV5ZAXWhwakC5yrYALADYAvASldXpraxjKWhr4w/gfGVZa6qxtowrszq1rDWprW2rLVh7Axza5qbqrW1qruquanqq6qxscxdtfr29+1Vtb6rHu2skxUEIZRufPCv/tv7//vf/Pib3/QyTemFJlGNc7EWMqZDWw5hOrjl4oaLGU5C7yYNG9G7GHSSuhODThLaCdBBDAcFXUrt4EoXAR6quwlgx4FzqHlxzU0AN6baCHARy43r3bjuxKAXhx4C/STwEN1NGG4MeocgSMIwYQQJYL/1AmG6j+kRrvcQGMb1EIE+pbkMDHAzwqoBaUW4ESX0MAkD3Agw3cOsCDMDXI9w0EONHqoHmO7jhk+ZIWmEBAxII8KMtwg6wvQIhwGuBbgWESBMgiBpBLjuU8AnQYDBAIMBqQe0EeF6lNSDmB4ewvBQtQ+1TkxpJyvdw7L9otR+WTh/IjU+FBufSPVnkvk8pR/m6/FSFSmblHbMwTPOuBRrrcJJq3rRPnfti9A+D11vNPOn+870ujvd9BaLyXqy3I4mm76/GLQni2Z/cRIt68G4FvSrbhdcnpVPz/O1U15vUvACr5xglWayfJQo1ZDSSbJ0miycHsrHL6SjD1jzZ5T2M1p7UTitOEv75pvptz/d/fTH7dc/dvef5lvR07T1Z8niz5Oldxn9oNBi9Ii2fM7sU+CtfNDBQZcAHRraKLAT0EGhS8G3zd4erruE5pDApYFLaQ6hOgT0SOhRwKGAQ8K36o4uDlrxfPMgd3pQPE9UWm+j10zNTXdHlcFaG2/V6V68HBF6kCx3ENBBjNaHWf0/Jwr/IFl4TzDjZltujjR/cbm/9e+/9B++PVvf5899rtqVT/pKe2oG89PxtrW8a25fnVx/5dx+77/6Pnz19ej169HjK//ms7PdF/XZq/r4xurNyu0odeKLDZ832yRoY1orXj6OlWov01ZMtg5F+EyEn4j6k5TxIqU/58qHQvk5nfkYpT/G8Scs/iJDISUuZ+bPbHV51f3Vm+Xvf1p8//34aheNRuF0NrraDb66cX993X4dnjxEZ6/7x68c8/OO9q2rf9stfXVZejgqPxjlWy13pfBXZWpXoDcZciNjyxSx5Mg1Q+5T3C4t3GRTt1nhNiPeZLNXGfEmJ+8z2Zt05iqbvsrmr9LpXVrep9M3udxVJrXNitu8uE/L13L6OpXay6l9OnWVTu0zwi7Db9PCLp3ap/lNilmL1HVKuJbFq7S4kfhdStjJ8jYtrSR2k+GWaW4rizs5tZb4ZUpYp8S1KCwlYZWSVpK4frtn8OJakFYCvxD5hcQuRWop0CuRnQvUVKKnAjvnxDnLz3h2zjMLnlrw1JSnxjw546klxyx5asGTMw4fc+iQxiMaCej4gMH6NBZQaMQSHoMGHOJyCY/HPInr5DKtUt5Vi329FIKCXwPukeU39N4xHDTMUcMcHFluA3Rq2oVV7phFX8+FasYtcnaevUyzpynunKfaHH7BomdM4pw+aNGHHSrRZZMt6sAm4z6BhhQekYmIOAipQ59JehzuskTEkBGBRSQa0EmfintkwqESLpkMKDSkUI/CPAr3CDTEsIhAXQpzacIjMYfEXQrzSMQlEJdCXCruU3EPj4cE6lO4x5IBQ7oY4hGIg8d9NBmiqI0hLSzRJVAHTXo44qKoncRayeQ7s2J6UsqOK+VJWZkqyljJjyuZGSjOtOJULc7U4kwtzJTiolyJDNid250fdscPw5OmEYHKDOgL1ZxrcKXrew1sNHVlqDtT2+raRocbw9iaxtaAS0tfWObSMDeG8TaTsdatDTQ2urExjI1pbQxza1ZXurk2jI1lbS1za5mbanVj1HfG0cao72tH27o10YtBlXvzePYf/tc3/+Hv3/Q2yhOd/EDT4sYlDtqo1n2pdxLApTQHh3ZCdw5gJ652ErpzAJwEdDHoYaqNgy4OOnHlMg6dOOjGoJ3Q3bjmIMCNATdhBEngHmrdA7Ub1+y45sX04CX0YtDHYIBCN657cS1AYA8DLgEdQrNx4KDQTUIP0SMUhjgMkrqHQZ8EIW5EuBkRuo8BH4E+CjwcOgR0cD1EjBA3IgIESeAjekBCj4IubUQ0jCgQUkZEWj3a7JN6Hzd7GIxw0MO0HqqFcdWNK3ZSsWOlTqzQSpQvD/Nnz+Wjp6nas3T1sFBNVKoYaFBmkzKavNXJHgWVc9+0vbPQ7/RDdzR2RzNvtnYX295yMdmMp9tBfx55i1lnvjqbLI/7s/Pe6CwI6nYXnp8pzUtJb1LKKQvPSe2MqJwhpXq8WD3IWYe5+kGm8SJ79Dxz9CLXPCw145VzRGkTSgevdPGyTZQ9Sgso4NK6zxk91ghp3aeNgILeW38JrfuU6hymmx8w1i9o+HG6RtXsxuxu8OWPt3/4L+9++pvJF7+B/S2inr/Laf8Ir/wZDp9Ip5hic2bImyFneCTo4MDGgIupNl7p0ppNql1c7RLAJjSXBAGuuqTmYIqdKHVihfMXudNDpYVpLl52SNCVTr1Mt5fyJ/hl/+PcyTOh9rFkPKvUP6qYH+WMpwXrSa52UDxPqG3aCljDKZ2GJ8Hicrw/m94Zo1vQv6sN7i5X971Pv1x9/+b2Dz+tvv/9xfVXjcWnJ4u74/lWc4aliyh95nINT6yFpNaOlc5ipaOX+dqzVDXOm4hcP0xZsXQ9lq4mMo24fBSTrReyHpc1MlehixqlWETZ4FUrD+vm6fF5ux6E5/1Bqz90puP+fj162Pc+29pf71pfrC7vxxdX/fNb7+ThXH085m+q2LVG7FRhr2V3JWlflq6Kwi7H3Bjsmzb3upbYKslxOjZinw6oJyMmvuDxu6x8n8/c5dP3xfxDofCQyd8X8nfF7F0ufZdN3WTSN7nMTSF9lUvfZLJ3Gfk+m77Lpu8zqdtM6iaduk7J16nMjZy5y6buZOlKFq8yqetU6k5OX6ekG1m6TotXsnSVFvZZbpsWtlJqK4m7NL9NcVep1FVK3kqpjSTuZHGf4ncpcSdL27S4ldm1xKwldi0J65S44vmNJK4kcSFJS1FYidxa4FYCvxK4lcgvJWEs0uMUMxPYtSBsxNRC4JYcteSZhcBNBHbCMVOeGPFIj8d9Bg1ZLGLwiCN6PNaTCT9D2wWho2S6Sm4IKgOrEtS08KQWnNbDs3p0Vh2eVQfNanRSd6qmXYNeVfXUnFeS3WLazaVsmXcEymUQh4k5XNxl4zYbc5nDkI4FDN5jiZBMhlSyz+IDChuSxIimejQVMkTAYD6LDTiyxxAhSwQ07tGEx2Ahi4Y0GtBIQCd8BvFoJKCQHon3aCIisYjC3o6KgEA8Agko3CVRl0IiEvHJhEejDoH4FOqSaMgSPpUIKTQgER+PBWQioBI+hbgk5tG4z+Augbo44hFIQKABjoY07lG4Q2AugTk44mNYQFMuQbwzK6ZHpcywmJuVi9NSYVzKDUvpkZKbKPlxJT9RijMlv1RKy7Iyq6h2Q+vufPvHu9rWP6/DiaZtVLjU4AyCNdDWUFua6s5Q9kb5ytTWOthVjY0BNhZcGnBl6BsDbA24M8wtNHfQ2EFzb1a3urGG+ka31rq5gnBrWlvD3JnW2rRWprUxqhtobU1zW7O2VXNlARcIkzPmn39v/3//9i//7l8+Frz8L4rEEw0mYBfXbUy/SGotDHZw0CFBhwDduNaOaW0MugT0COhiageH3QRox7RODNovlO7LcjtRaSFK97DSea52D1Q7qblJ1UkodkJrH8LOC3B5oLWTagfROjHQTgIXBR4JOrju4NAhgYMDN6n5CTXA9Ag3grjhxHUX0dwkcBPARaCLAQcHAQF7NOhTWojpQdz0X8BuTHdimneouQmtk1AuDsqX8XLnsHD5NNN8mm0+lY5jmeZh/jhZOSXBOWdeitZlqt4pHHXVC1t3nWbkt/uhPRy641mw3LiL2XA3H2+G021vuBkEm9nlYnUyXF30FheDYcPvWm67fHkp1884s8laFyQ4J9WTRMl6WbCeFYwnOf3jTPVJ+vhZ9uR57uSwfPGidB5X2rjikopHah6uOYTq4dAjdA8HLgV8zggpI2B1n/qT6c/FgE0Cj9JsUrNx4GEwwIFHAY9RfUYLcM3BdYfQ39ZIuCR0GD2kQEjCiDL6CLAPypcfSo2fU/ADVnuWNgrBvP3wzfy7n+7+4m8mb35fn93Tpv0RC/5hPPuPkeIvaf1F/gzXHAq4pNoh1Q5T6ZDFdrLYepZpfiiffJJufiLWP+CtjwpHT81z4tQWLj30uP1cPTksn+JWK9UNc95AbLkZN6r1ZifDzcn8zhjempNX3v03/cevevdfuPtX3ZsvOtdfVQeben92Nl1bfl9t+YXjUKi6dNXDYCdROX+Zq38sgo84+EyqxuSjQ6n+VDafpMznonUoN55J1hMRHMggkVES6RJRhqRqMhVL0mrlo1NwftLsnrjRZTiwo1EQjcP1Knq1tb/ZX/z65uJXN51vr6Lv1r1vlu3vpo03EfiqXfj8ovj6uHhfy99CeVug9gXiOoftUvg2xewkbi8I17J8Vchc5+SrTOo2l77NyneFwkNBuc7lH/XCD4H+u2n9n+zP/+n12d88tv/q+uwv5o03bXhTTN/l87eF7FU2c53N3uQzN/nMTVq6S4v32dRDNv2Yzd1lcre5zG0mfZtO3+Wyd9nMbVa+y8rXaeEqJdxmMjeZ9D7N7dPsLiPs09J1SroRU7ep9HUqtU9Je0naS/xaorYpfp+S15K4SYsbWdimhK0kbkRhnxK2ErsR2Y0o7CR5LUpLSVynxJUkrAR+w3Nrnl0J/EoSFrywEoSNJKwlYSWwS55aCMyYI3osEnFoxBEBS3os7vEJl4+FWcrN8W5Bjir5npYJ9VRUK0VHwD+xvOZR//J0fFGbndeml0f9di1o1b0ja2jBiVHqw5yrZOxSpptLORnRlxifxwMW82jE4VGHQ1w6EdDJkIr3aWzAEH0KGzP4kMH6LDHg8B6HRyzeZ4keTQxockjTb3F6ROE9ihySVJ8ieywZcXjIoH2a8AjMZ/CAJSKWDFk84vCAQT0G9WjUp1EfT4QkEtFESBIBjgYkFlBYSKARhXlkImQpj8EdGg1pLKSRgEJCGo8YIqBwj0Q9EglILKSwkEJ6FBrSqEejHoUFJO5RqEehEU36BOZgqE9gPRoPSNzFMJ8kfByNMCwgCA/F3hllpVE+NSykRnl5ls9MC5lZOTsu56aV/FQtTpXStJybqfmRkpurpREsOmem83p28Ye7k03QMrU51NYAziBY6vraMpaWtjUqa6O0MSpLXdmaxs401qa2MrW1oe0NsAXKVgdrCLcQ7ADYAbjXzb1praG+tcydZexMY29YW93aWNamam0NcwvNtalf1av7mrWpGutqdWqUXQXf9nL/+l9e/Z9///0PvwnkE+rneTGhX+Cmi0AHqbQIYJOGQ+kOqnUQ0CFA90/NaFob1VoYaCNaJ6524qqTUB1M66KVNqZ1D5TWS62DaQ6huQmlk6i0Yko7prRiSvtl5eJQab9QOrFKJ6l0MLWNAD8OvJjaOVTtGPDjapAEfhI6MdM91J240jlQLg7U88PKxYvi2ZNS8/1s/aNsNVY+jisnKDhFtVPSOKeNJmOecSeX6dMLvdOpOnbDD47DwXF/0h4uwsmsvxhPVoPpdtLfLMPtzt1edaer1nBy1huc9EJgd0oX7dxJR2x0yWqXsM5RtYEUjVjBeJY1Pk5bn2SOPkk3n2Saz/Pnh+XOc/UiprUR0EG1NgEcXLNRrYvDADNCRPdxPaS0iIARqkcoCBAtQBWH0nxC9QngU8CjNY8ADgYcDNokcCjg4dAjgU+BgPyTtMojoEcCh4Q2CrpJzUeBRwCXVFxS9XDNxYCDaG4SOEnYRbQ2CV1cc1HVwTSPhB6hdt9uBgwMyUr3IHPyC1r7B2jxZ4JOmd3m8vXs29/d/uUfNz/+tffwK6O/wyrNP8fK/wVa/FCAh/l6vFiPK8dxcI4dB/loqQbTo97ydHF9+dUPwV//7eSf/HH901/3v34TPH4R3X/mX33Z2n51uvmsuf2sMb85Ga10b5C/CMSGy1ZdVL9MVE5jhaOX2dph5uhFqpEsNNH8cSJXTeSteM6K5euHuVose3Qg1WKsjqQhVgRUxWQqNV6pcxUjX6+ZF7WmXXMGrWDq+5PeYDXZ7ftfXIW/vnd//an7zX3vq6vRN5vhV4vuD7PTHwb6t27582bldTX/UC3szcxWI/fF2CoXW8v4Ls2uM8JK5m/z0m1eusvKr/OFh3z+oVS8rxTvlPyDUniolO6LpVfF0mO+dJcv3hQKt0rptlh6KJYfisXbQuG+WLor5G/y8kpkZjw6Fg9m6YNFKXllEm/amW9PC7cF+TafuSvIt/n0bSFzV87ui+ldKTVPExP25ZB6MiFebhjiKs3e5eSbdPZazl+n5Zu0dJsVb7P8Tub2aWmXSe2z4jbHbTPsVVraC+K1KF+n5L0kbQVhL0pXkrSV2J3IXqWEbUpYp9hNittI/EbiNyK7lZhditlK/FYQNhy/4bmVJKwlbiPRK4FaceicQ2YcPqXxKYWNGDTkkEBEgxzrVVKhngn0dL9aHByB3qkVnh9F7eao2xx3jsedRnRZc07r0Wmj37CGDX1oFgd6IVByblF2cqKf5T2ZtHnEl5KBhHoC6rHJkMX7HDlg0RGLD3lqJFBTjpxxxIzDxhzS57Eejw8EaizQI44cMcSQIfss3mfJHk/1WLLP0hFLhhwZcWSfJXoM2SPJPk30WNynsYAhegQRYliPIXoM1qPRHk30WMpn8IAheizR5/CAwSOWjFjSp7EehQ9pYkATIYkHFBbQeEATAYl5BBJQaMTgAU14NO5ReMiQEY1HNNpn8B5DRgzp03hA4X2GfLua9GmiR+MhifYovEcSIYUFNBrQhEugDoE7KBJiSIAiPor6GOYl4lEScROIH0++M85Jk7w8LeZmpdK0lJuWs0u1uKiUpqXiVKnMVXWtqgu1ONOLC1iYw3LfqNh2/fzreesvHpoL167rE6ivTHNl6HNdm0N1D+EaqitDe8swtrq+NuDGBFsD7ADYQ22jg5Wpbw39Wod7oG0gXEJ9+faOru11YwvgVodrXd8Y5kY3N7q5toytZV4Z5r5qrKrVVbW+qTVCRQ4M6uur6r//17/6P/7+h/Wn5y805ONyJQE7BOyilcuE1kmqnaTajimXiNpKqJcJtY0pl3jlHKu0EuVWotzCgI0CO6l1kmobVdtIpZUA9oHaOVTa8Uo7prQSSjupdhJK67ByflC6eFZpPSuevywcHeRqH2cbP5PAu+nKL1KlJzktWTBiBT1eqSXgCWaeCrXzzMml1mqf2n7L6Z94o1o4ao4X4WYfLefRfDDYTKPdKlpvgvnmcrW5HM/bw3GzH9V8X7ED+dIXGl3ZaonGKQ1qyZLxMl99mjv6JFc7KDU+ydY/yp08KZ49LZ29KLVjFSdesWOacwDcQ+gmNJfQIxwGb389JQwnAV0C+rjmItAldZ8EDmU4uO5hRoBoHqkFnBlRho9D962xnNQjHPgE8AngEtDBNIeGLqu6lOJhmo0ChzB9QndwzUWhj2s+DjxcD5KajUGHMUMS2ARwCBgQIMRVB9e6uNZBtQ6mdnG1i6kuqnRRtYWBDg5dXLUxpUMCnwQeodm4ZqOqg6k2AVwcuAz0WD3AVT9W6j6Tjt4lyu+zFVRt5rvDi93d/M2vP/3v/vvZjz8Fj5+PX301fP11/7NvB5//Onz9g/vwq+bq2upNFKefPg1Iy4mDVrxymlSOkWLtMK2/TFvP0rWnUvWl1DjINhLZo2T2JJE5SeSbB+njZKaBpGqooOMyIAsVvKQkCxpeqYlqvVI9Nk5rjbbZ7p/bAy8Y9eaL0f318IuH4OtH+82n7vf37o+P/d/cD7/ftH9cNX6aw++8wlfdyutz7e5UfWxk7wF5W0Y2WWybZa5y4i4j7PLpfVa6y8sPxdzrcu5VpfhYUV6X1UdVu9O0V6XS62LxsVx5Vam8UpVHtfRQqTwUK4+lwqNSuCvn7su5+3LxVaXyWCjeFfP35eJdMXNfSt1X0g/57KtC4a5QuCsU7ou521LmvlR8KBUfS5n7YuqulLnPS1cSsROxK5G6yYg3eekmx99lxbusdJ9LXRekH4Laf/Po/M1V87fTxg994+sL+UZDZ+nDmZDYy/RVSryWU9eyeJMWr9KpbUrYZfhdht+m2Y3I3MjiVUrYSdI+lbqSpJ0o7CRxJ8ubFL+T6CuJ2abYtURtJHYn8jtJ2KW4tUStRGItUAuOmvLkkEmMuOSIQ0Ke8FJ8VEr3jGLUUPonsH92POy2+p3m0jsbu83QOQntRu/SGp7C0ZESWqXArASgHJSzQU4IZMJNoXaKigRixOJDBo0EfCiQUw6fsdiEZSYcNxLYscSOeWomMGOB7UlcXxImEjti8QlPD0V2wNMjnh4JzEikByI9EJi+wI4kfsQzI54a8n+K6YUsFXJ0SJMDmuqzpE+jIYMMODxiqYgiJiwz5OiAI32O6FPYgCZ7DNnj8IhCAwYPeCpkiYjGRwzRY7CAI3oMNeCYiCFHNNWjyZCjAoaMODxiiR5D92jap8iQofoM1aOIHkWGFBXRTEgTEYOFNNpj6YihAxr3SSwkcZ/EQ5oIcDQkMR9LRhgS4ahHIB4Rd9GDgEA8DPGQpJeMeUjCRxAPRf0EFsZxL4F7MeydSUGe5NOzYnFWrkwqhUklN63kFkppVirMK8q0os0r2qJcXmmlFSitYHkJKn1duQyb7d9eX/7h/nTY9g24hPrCMOZQWwFtA+EWGiuoLw1jrcMd1LY6XBtgpWtbCNdQW+hwZZlbXdvrcKvra2CsgbExwNZQt7q6AWAL9LWmLaG2NPS1aa4NY2kZa8vcG9VrWN1Z1lt+vjfrK8MIVGF8Kf3xh+j/+t/e/Iv/YXc6LL5fYj5Rddxo4WoHV5yY0o0pl4jWSWgdTGvjlQu03IwVm4fFy8Ny+2Wp+bJ0/LRw9CRX/zBtfpg23s2An+W0j3Laizx4mdeSRZgo6vFyFVerhNagzZPCecu8vGx0ug03OPJ7rfHYW0x7y8l4OZyspqPt2ttuuuutv9gG00V3MqxHjunbmtOV2x3xvCMctbh6izaOELPxFNaflevPi42PS/UXheNn2eZh6eKgfPG03H6udGPlLlp2CNVNAj8BPUR349BGgMeaPQL4CPQwGJJ6SAKP1FxGDwjgoqafNDwU+gR8W7Hgk8D/TxnpgNACQgtwzcN1j6r6hBkkgUcAlwYOpbsosBHNSWheXHvLexy04qKa9zYKjqkeVnFx1cNUJ6l1kqCLAwfX3iYkvITWRaCLQRdVHVRzSc2jYICrHq2FjOaSWpfQum+tsaTaoTWHVB1K7VJqlwA2Brq41iWBgwObMFzCcDDoELpN6Q4NfQbaDOhgSuuwfBYrHyfhBQa6FHReVk4PjWOp7RlXD/rVK/YySmgnL/PWs7T5sWC8R8MPWeMw24jnTxL580S+mSg1k7lmMlXH0jUy10Ay1WTOiOcBUgRYVkvKCl/Wi4ZmntbqF/Xj7kmr7zvDaDgd7PbDL+7d714H3z32f3U3+uZm+t3t5Mfb/u/27d/PGz8O6t8G9c9teHdauTby1yp7rRLbfGKTSq4kcimRa5lep9jrLH9XEB+K6Ydi/r5SeFRKn6napxX1c015rZReK5VXSvlTRXldrrwu5V+Xio+lwqtK4b5ceKgUH8r5V8XMYyV3VyndFkoPxdKn5dJjuXBbzj9Uinfl0m25/FAu3Baz98Xsq2L2VTH9UMo+lLL35czrcuEhm7vP5e6KuYdC7q6YuSmkrnLpu1z2Lp+9yafvCvJdPn2TTd9kMjeZ9FVGusqJN1nhLivdZaRbOXWdERcSOkkdLEvJxyP5607+N4PKX+yaf3V18Zeb9pVZ2KfE27R0I4tXsryX5Y3Eb2V2JRFzOrkR8V2Kv5b46xR/lZKv5fRG4raStJVS25R4JbPXMr2Xqa1ArgV6xpAjBukJqJcmnSzTr6SHej6qFYMz0HdO5lFr2e/OBvZw0Amji557Ojqr9o+AY5ZsLRuVU2GGDjJkJBNDHp0JxEQgJhw+54kFT40YcsIzM56Z88xMZKcpeiaQC55a8Mycp5YCu+T5pcAuRGYm0lOBGIv0QuLmPD0U2JHAjXhqxJNjgZ4K9IQjxhw54umxwI14bsTSI46esMyMYSYcOeSIEUMMGLzPUT2OHjLklKMHDN5j0T6PDTh8wFN9mhxQZJ+hQo4KObzPogOejjgq4ok+i4UcEQp0yBIDmhhSeI/FI44aCuyQY8Y8N2ToHktFAhMKbCDQEU/3aKrPMCFLBzQZUmRI4hFJhAQRUWTAkgGLBgwaMmTAkB6FBRTqk6hPYj6J+jjiE1hIYiGWCAjEp5MudeBiL0MsFmHJAEN8AgkI1MeSHpIMEmgvhvoxNEyS74wK6WEuPcxnB4X8uJiblvKTUnauFBfl/LxSnKvqpFxeVJSVqiy0yo1TuuoAACAASURBVFwpLCqlKQReDZ5POxd/uLn8cXsWHAemstDBCmhroM2BulTBHMCpDhYm3OjqzlC2hrrWlZ0BFlCb6vrCNNdQWZrqwjJWurHRzQ00tm+b+3S4s+prq7E2zLWub83q2qytTGttmHuzem3V91ZjbVUXVWNZra6rtXXNHJtFW8P3fvZ/+udX/++//e1PfxiRx9x7BeZFEcbyjU/S5vMsPCioh0UtkVMPc5UXRe1QrSbUBmk0U42jymnNOGtUL8+OXfvI863AP+5H0Xw6Xk7Wm8l6P1leLSa7jb9c++u9N18H81lnGOqdM+i2dN9TOnaxeVk4uUxVT3Dz+CmofqAa75Xgk2L1WcZ6IpufFOpPlKPn6slHWvMT9eyF2ooBFzOCOPReAC+u+wno4IZPGiEKAlzzKOjjmpeEEWEMSNjDQUDCgIIBYfiI6SWA/bZ4h4I+DgIceJTpE4aHApfSA9IKcDPA9QDXPext4zTwENVBoINBF1d9UvExxcGhS+gupvlJ4OGaQ0IHhzYGbFzpEiBAgItpXazSwZQOqjkY9JOai4IABT4BPEJ1UK2LaF1csXHVJnUf190k7KLQIXUf01wUOG+L4QjokMCmoE3BLql1Mc3GgU2BLgm6FHRI1WbULq21SdAlgE0Am9YcDnis7uJaK1m+QCstCtgkdCnTzrb75nB9ursCixV74tGgSxod6iyg6vaLQu0DUX8uN+JSI545jmUbSN7AC+rLjPY8DROZCl6opKAGj/TGZbVpN8891xn2R9Nov/ZeX9vfPNrfvfLfPIS/fhj8+nbwm63707L94/jo+z74rmd+Ydc/vTRuj4sPjdydxt6UqOsss0lxO1m4kZgrkb2Spbts5j6fuy/lX1VKn5bLr1XlFdA+VbRXSvmVWvoUKK9U9TVQX6mlV5XiY7n8WCk9lIv3xdxDqfhYLryqFB+LhYdC4bFcelUpvyrkXxfyr0v5x0r2sZy7LWQeCulPS5nHcu6+XHgsFx4Lucdi9rGSfyjmH4uFu0L+vlx8KBXu8+lXhexDPntfSD8U5Pti+q4oP2Slh1z2JpO5y2fus5nHQvY2Jz/kso+ZzG02s89lrrOp24x0m5bu0qmbTHqfEa8ywlVavMmk7tLyXUbey9JVJn2Tlq8lbsPjE+awRz7rER9OhY+32eQ2w1/J0rXMX8ncNiVuU6ltWlzk2D2QH+uptfp8mPowYj4Z0p8MiZczGltwxIKlphwxZtEBEwt5NMzJgZIPLCVsWgPvfDrqzsbedBROh97Euxi3z8JmM2xYnl52S7Kf47w0Zcu0J9Ejnpxx+IgnJilmIbHrFL+S+JXI7QRuy3NLjlmJ7EpiFwK9ENmZyM0FdiWyU54Zp+iZSK9ZZsXzc4GYi8RK5OYsPePJiUBMRXIm0DOWXAjMWGCmHDPm6JFAjzhqxpFTDh9xxFBghywzZtkhwwxZakTjM4Ycc/iIJ0YcOWSJHof3eKLP4BOWGrJknyMGIjXg8D6LDnlsyKMDFh/x5FCk+gLZE6iBSPc5YiySQ5HsiWTEkT2K6NN4nyMjluoxZI8hIoaMGDJkiZAjAoZyGdJnyIBEAhL1SNT9T6dL4B5J+CTWY8mAxjwKdcm36BsLKdQjkx6e8IlEQCU9EvVJ1COSHom4dNxj4g4ZC4hERCABifkU5lGojyc9JOEjCT8e8xNJB0HeGRfSo2J2WMiNC4VZOTcr5Wfl4rxSXJSyi0p+rpRmSnGplOaV0kytzJTKVC1PQWUKNK8GL5bO2e9v6t/NG169D5UV1Ba6OtPhStPXur7U4VKHG0NfQ22jg60ON5q2fZv31s29AVcWXJjGxqhudGtj1jZWfWOYO6htIFhDuILqWleXhjox1YlRmcDiDBRmoDxUC3093zfzU6s8reVHZn5SA+OGFjbE6Dj+l5+Z//F//+Hf/7vf3nxxUujyFds6HXqd8SicDSfzYLEaLDaT4XLWX61H231vuYqWs/FyOJ2G9jSyeu7/z9N7/Miu5Xl+9fdooREEdKu7y7x6NyPoyWDQHkdPRmTm9fe+vDcjguHThXeZYWki76vn6pU33V09GAiQAwSNNhpt5CC0NCNgNJiVRgtBWmiRJQFnwQXJJT/ne76/75du3LDjJqw1zDcX2vkr/flrunp2UnnxmXP+V8D/G3z6Q/Tir+Hzv0av/sZ+85fWq//Ieftj+/1n5O0z54tCcFmI2p/7rc/9Jh21qaBV9Ju036LCNlPp0FHrJOo889tU+FTd0WXDDhO2maDOhDW2GjPVNlvtcNUWV21ylWYxbBXDdjFsU1GHO+2xUYeJ2lSlyZzGfKXBew0h7DJeu+jWqTCmwxYbttigwYR1rtpkgpgNYjpoMEGDDZvP/EYhiBm/wbl11mswQcxVmmzYYP0mHTZZv85HMRfU2bAu+DXBj5mnxtawxkV1odIQo5gLGlwQC1FTDBtC2OKDNuvFovdnKtBhg44abNTgwpgPY8Gvl8KGEFxyUY2PanxYF8KmGLXZoMX6sRA2+KDBBjEftcSoWQpj2b0shXU6uuSqddb/8Mx9c/L8nXjRVt71aOvNj7UXlPNaffteefuWrng/9Z2f4KAIIxb4ku2TIPDP3Bcfzl/H7962LxtX3eu7q9m0m2+vvk7736ZXXx2uv84nj5u77zed3yzf/Pb29DdXz79uVY8fK+nFafLGTc+VXSjsPOYBUUtQWsHSyhQfgLg2mC0s7TDaY5QQkttO7jq55xxd69FzHn3/Z4F79Ozcs4+u/ei5xyDI/SBz/NTxU9dNXSfz7My1UtdOXCfxrdQjqUMONk5ckro4d3Du2qmNMgenBKWWdbBJYuPMJpmFUhumLshcnDkks2FKjAMBG6wfbD219cQyUhsfMDkgkGAjJeCAwQ7oewB2JtxDsIf6ARk7bBxM7QCMjaFtDG0P4B6aW9PYG0ZimntgPJjqA1DXQN0CdQf0taGtdOUBaGtT25rG1lC3prIxtS0AGwOsNX1rggfDXOn6vaGsUXmD1DU07k3tXlfvDXVpaitDn2vy1BTzc/tvh6/+uHj5d+tXf1qEvx6StAmnr5WrkOsEaueFN6i/nFxf3F1fXt02+7eN6/bF1cWL/vuzzgu35RsdIncN7lrj7lThriyNyuKkLM5VeVaWVqq40ktLTVmq6lJTZ5o806W5Ko3L4kgrTY3yXJHnijRVhInCjxVuXGanijApi1NFmCjCUBHHujRRpVlJnsmlsSw8EWVSlsZlcVDiRmVhoghjmR2V2GFZGJSFoSLeyuydwg0V/k5m78r8nSLfydKwJA7k0rXE3ZTYQZm9KbE3Ze62zN+WuJsyf1PmryX2VuRvSsKtIl2J/K0sXZf4W4W/VdmBwt+W+Zuy0C8LVzJ3q3DXMndT5vsy01PYXonrclyPY/sC1xW4Flts81QsUG2JaZeYjkR3BbrJUi2m2GUKbb7QEootodgWqZbINgWuLfBNju7xTI9n2hzdEdiOwLZZqsvR3SedIRRbQqElUC2BjQWmKdAxV2xJdCxSsUC1JKYp0C2BjgUq5oodjm4x1CVTfFs8eVN49oMh0e8s85aYIwRGxBhgOHW8sUPGxJzaeOJZU59MfTL2rYFLhq41Dp1hZM8qwTgMu6/OL+6v3vwpe/HV7NXly+55ODmNppVoGoSrKFpG4TzyFtVgXgnHlXBcrYyrlXk1WkTezLdHPh541tB3bjx87YHbwByEcBiiUYjHVWf03J2/88ZfuIsPftKopO3zY+/Vz67ef3db+/mw/otp7RezD7+b1361rP3qvvmrVecXi9tfLgc/X3SzwYv1CP3pd+//r//tt//6H3+b/qIefqDRGyu8rFfevbVfn/Nn4Y+r4T/x3H/iuH/l+D+yKj9E0Q+t07+wn/+H5PlfoBd/7b79S+f9j+yLz5yLgn9Z9OtFr1H045MgLgZNNuzQQYertLhqzFUavN+g/ZjyYypsnET1YtRgohYVNKmwXXDrfNTiK202aHJh86kshK10uGqHO+2zYUeI2nxQFypNodqkw2YxaBejdvG0SVVjttrioyYVNk7COl1t09UOFbaLXlz042LYYMM651wydp124qJbf+bXin6Ldlu0V2ejBhc0WTdm3Drl1eigQfuNoh9TfpNxaoJXY/w6EzaYKGb9Bu/HbBiLYcz6NSZo8JVY8hui16C8Oh3EXKXN+A3eq4tBnXUv+aDBB/VSFDN+g3ZjzotFv16KmnwQs0GDDWMhavJhQwobkl+XgrpcachRoxTGvBdLQUsKm1LYEvw6732knYsT6+KZ/cXn9tvP4PPP0fOfmGc/Aac/AiEdPT8b332RzGubm4vr92dfhC9rby56zbftj62rd/PZ+8Pm8stD79P+5pvt8PvD8HeHmz9s63+7fvfH6evfXL/9uvk8/VDJPlSPb73subYPxQfCrwC3MPkVkB50YWOWd1BNsZZAcw/hAeOD7aSul7v+YxDkUXDw3KNjf2k5R9fPfDdx/dRxUtc+uG7iB6nnPfr2J488utYn185cK/Oso0MeHTtz7Mz1csfNbTdznINNjp7zybUzglPPTn2UuujoOrnrJq6dOlZm4aNDchscbfho48wiewwPBOUWzglIiX60QY5BTkhm4QMyUoISCycWTIiWEuMA4d4AB4z22NwB7YCMLVD3SN8CYw/BHpo7qK2htjW1jV7emuoOmDtgbqG2h/re0HemsYPq1pQ3prxBxhaaO9PcGMbaBA8m2EOw1uWtqWyRsQb62tS3hr4xlTVQ7w3lQVM2urbVtQdV2RjqBmhbE+xMsDb0B11e6tJEE/pCIab/us795XvjP/jw8qeD6YtPv1j9+h/Sx2+Gi4fuzd3loP2+/+a0F1g9qHbM0o1eupW4kSzODHWuyVOFn+jC3JBXprrS1YWmLnXtaZR2ppWWRuneVKaaMtW0uV5e6OJckyaaPDLkCVAmmjzVSjOtNFGFscqPVG6s8HNZmpeEmczPFHGiCBOlNJJL47I8kUvzcmmmSDNVmqqlsVKayNJY5icKP1GFiVoaKtJQFoYyP9TFgcJNVGGkiAO5NFJKE1WcqPJILQ1UYajyQ1m6K5fuZGFQ4gaKeFcW7kr8ncTcyvxAKd3J0q0k9TjuuiR2Jb4vc1cl9rrEXUvslVjs8ydXEtOXmL5EX5fYnsj0ea7PMT2e7Qlsjyt0+GctqfBUZNsWil2B6vJMl6G7LN3mik2+2BKoBnMSc4WOyLY5us0VW1yxyT3rcIUeS3dYNi4WOzTdZZmYLTafAMPTbYGNebrFFZtUoU3TTY6u88W6QDW4QpMvNP+sTuiGqX6oOO9fnn549eIHY6wNiD60wMRCIwsMCRpb9tSx5g6ZONbIsyYemfn2yMNDD40DaxzY1yG6Da1J4A4D5/K1/zq7fvsP6etP4w9fnN646MY3rwKj78GbEN5U4O0pGlbR8Myavg7mb6Pp68r6dfXT5assfp3U36SNt4/9t1/evf755P2vZh9+Na/9etH+btz8+aT1/bT1zd3ld7cX31y/+3T15rH35th+fag/P9SeJ/Wzh/fO6o07fmlPX3qTM2t4Cu58eBvYvYrVDZSa8/n2ivw3//ns3/wvX//Tv615L+m/gvJPvXM6ungWXZyEl8/c+ol3yQQXbHRJh0/15rViVGP8Guc12bAt+C3Wqxf8Bus1eTdmnBrlN2i/Trk1zm9IQUMMGkLYFKIuF9S5oEH5zWLQOYm6J1GLrjSZsMaGdS5qMlFMhXU6iulKuxC0qLDFRG067PLRlRz1paDFBA2u0qSjFhV0GL/FRE06alJ+g/Eu6ahOVeNCWKfDNh+0+aDFuzHj1dmgzns13q0LwVOKOy76Lcpt016TC1tM0GT9mPUabBAzfswFMes3aK8hBPVS8FGI6mwlZistNmgKboMPYj5oMH6dCZtM2BD9uhzGrFenvJiLuoLXLtkNya7xfiyEDTGoS2GbC5ts0OT9lhS25Wq7XG2JQY0N6lxY5/wLyn53Al4XwCsKPj/Rws+16DM1/InqPTMDFvuK5SE/CF4/9968dC8uwnbvxc0oPuxa+/Fqf/OYXn2Z3Xz9s+kxvf16U//N6tXfLl/8dvzi5/3XX7feffr48qu3zuO5dvDEA2EeDGZhlqaqMNeEe4N7ULmNWt4b6h7oewgyZGZAT0zjiEnuuJ987+hauePkrpt7zqPvHH0395zctY6ek/t25jmp62S2k7vu0fEebS+z7cwlmWXnlnv03Mx1Mtd99LxH3z26ztG2Pzle6rqZZ+eOlbtu5riZbWeOnTvW0bUz28kIfnSsjODEwokDDwRlxDnabkZwauE9ABmGGdaPlvFI4NEiKUEHBBJiJkBNsZ5ZIEdmBuABwAOCGUI5IgdgJkhPiLk39dQ0dxDskLkHxgGBPTEPtrknxgGDPQJbYGyhvkP6Bsh7pCYYHJCZWOYBa3uzvEPGFqk7VN5BZQP0DTS3pr7RtS1AG4DWprYF8s4sb5D5gMwN1HdA2RjyylAfoLk2lbUpP5jqxtT3pn7QtJ2i3JelYYm60tierbSeO1fx28HgcrroLx6ubkeN6/ab2gv83pU+QqZrCNeKeKeKY0Vc6qV7U1nq8hooa0NeaaWVoS917d5Qloa8hPocanNDWWjKUleXenlpKDNDmWulpSYvNHWu6QtdmavCQpOWenmpl5daeaGW55o8fQKDJs700kxXZuXSXBbnJX5RFqeKNFakkSKPtfJEFqclcSZLE0WcqtJUk6dKearIE1WaGNJYKw3V0kAtjTR5oEgDWRhr4kSVxmV5UpbHijRWSlOtNFbFQVkcyvJAkW/L0qDE30rctcBcC8yVULwSi7cl9opjrnn+SuR7ItMT6b7E9UXmVmJuJOZGoK75wpVQ6ArFvkBfiWxXYPsCe8UxVxzb4+m+UOyJJ03hpC0UOkKxIxQ7At3n2SuOvea5Lk+3eKr5dL7EnvR4qsdTXb7Y4E4a3EmbK3SYYpOmWizTYZkuyzYZKmaLMVeMWarN0B222GFPunShR9Ntho5Z6ukIq8kXGmyhydFtlm2VpAuovbTQc0R+MMbmyAIDGw5cfG2Da8u4wtotMe6w2YVa11KvidqzSh1X6LpSz9Z6LriumNdVbXiuTF6Zw9fWTe9F6xezd3/afTzeTK6/SLqvvum++ub6/XeDi2+HX3w/rn07vPzq5sM3N5ff3dbm76rr92ff9C6OnTdJ8+2h8Wbz8ezho/dw4a++cMev0fCV1Y9gP8K90OoF+MrHPY/0QtIP0LBC7gJ051uTijcJnftqdV6tzKrROPCnlXBWiebV0+nZ2bx6ujo7vQr1/gvh293rf/xvH//lf/f18bsu9Vz+96D+uf+e8etU2ODDGu1fUOFlMWzQQY2Nakx0yYUNyWtxXp3xL2nvI+M3qKBOBzU+bHBBreBfngQx5Tc595L36qwXc0Gbc+usX6fCJhW2Tvz4JIhPokYhqDN+nfNrrF9nwpgO6kzYYMIO5TfpoMn4bT7oSn5b9JuMX2ejOhPWqTDmKm0mjItBg6m02LDBRA260qTDmAmakt/kgpgLGkJYF6NGKWyIQZ31Yj5qM36diVpM1ObCJhPWmbDORjXOu+S8Bus1hCCWghYXNPkgFt2PslsT/Trnx7zXFLwWH7bYqMlEdS6MWbchBC0x7Ehhmw/bQqWnhE3Fq/NOnXVrRfKBIhcn6M1PwOlP9PAz1f+R4v5VGf9QhQxyZD80Tyv+izB4c1b5+O59s9Hpt+6GzYeHdr5up5veatF9WN+kj+Pvfjb87aH1x03tq+nHbN67v41n8fvt5Yv0LUxOS3tPXAJuYQpzlZ7Jny80dqkKy7K40bS1oacYpBjmlv2l7WW2m7vB0fa+9MNPXvDoeZlNMsd5dL1PrpdbzqNtf2mTL20rt93Mdh49K3VR4pDcdXIXpzbJXZI5JLed3CZHxzo6zifPz237aLtf2tEny8+Jk1lWZjuZ5ea2m1p2atmpbR9d++jYObFz18td++iSo+9ntpcRK3OsxMGpgzPLyiz86NpHx86IldnkgGCKSI6sDBg5NlKMU4hSbCRYyzHMIEgg2CNzh9QUmRmxthgfCEoAOAAztWAKzNTQc2SmyEiwcYBaCrWtqSXAOEIzg+Yemk+k3CNjB8DONBNo7JC6AaU9Vg5I3QM1I+bOVHagfEDaDqkboGwMdaPrO1PbAXUH1Q00N9C8N8s7oCSmuoPGGoE9BmuobnR9Y4INMHZQ2xnqvSpNFO5WYXqm2PH07sVZ96o22NwNN1dXs+7Nbb3/4ax1iruO2teEG4UZafzCUO4NY60bG928182VqW6heq+rC1NdAeVel+618srUlqa6MpV7U1tCfQHUlaasVGWpl5d6aaHJS01ZauWlVl7p2kJT51p5pkkzTVpo0kot3avKXJWnamlcFmaaNFXFuVZa6OpUk6e6PNekpVaeqvJUk+e6MtfKc1WalKWpokzV0lQVxmVhrqlTTZ1opaEqDFVxqJfudHmgKcOyNCoLd2V+UGZHJX4kiSNZGpZLgxI/kPgbSexL3E1ZuJWFmxI3kMSBLN2p4rXMXUvUbYkZSPytIF7JYqfE9oTircTeiFSfK/RF9ornbgSmz5/0+JO+UOjwxQ5Pdzi6x9FXHNPjqK5A9SS6I1BdkeqKha5Q6HLFPk/3WbrHMl2BaYtUV+L6It/lmC5D9TiqzRU6AtMR2LbAtDm6wRZinorZYoflOjTdYosxR8U83eXZLnXSoZ516JM2/XmPL7bZQpMtNjmqwRRjhupwXIumY+rkA/XT94XPLk6KP7iCTN+iu3bh1qfvKvJdVZm/AvNXYPXe3dSqm3qUNs++ujr99vb0++GrXwy/+HZY/3oUfz9tfju+/Gr4/qu7d/urN+3xu/b30/Y/5B+/HNy03qzfny/eVUYvrNELPHxBriK9H5hXPr6NnFHgDitOP0Q3Ib7xwSDEw4gMAjiuOPPTYHLqjSrB7LQ6jyqzqDqrnM7D02V0Pq+ez6qns6iyrJ7NK9XF6eksqiyqp4tqtIy8VcVfVivLs+q8Gs5Og0kQLqKz5Wl1UnG7Xqn/Wvrjzy7/9//pl//in+8b48pnlviZ43OnNbHaFE+bTFSnwjobNdiwxkcxHzW5oMGGda5Sp/2PVHBJVeonwUcqvKSC+jO/VoyaBT9mvBrj1hivQftNyqlTXr0YNqgwpoPaifvxJGgUK00qaFB+vejXn7m1E69O+Y2CHxf9BuPV6KDBBi3Wa/Jegw/rbHjJPsUAKzEbxUK1JVSaQjXmowbj1Rgv5v2Yc2tF58NTFasUNkp+XQoajPuRD+pPNjIfxWL0Z7nAhw0pqPNBzPmxGLWEqMn9OVLXlMNu6TTmKzXBi1mnwXo12rk4cd597rz/MXr1Y3j2U1T9HFR+qPp/o/g/1vxnwFeCinMaeefn1XcXzy++eB9fXN/Vl9N4s2ol2+vHw913+eQX2fAX2/5/8un6T/vG72a1X918+NQ433300wsneWE8fHQm43fTVW+86t923lxbylwTlkZ5hYwHU90B5YCMFFuJ7aS2dbTto+8dfffRdR6dMLf83PIy201ca2/jg01yx/5kO0fHzR03t+zctjPbyh0rs8nRcXPLfrTsR8d9dNwvXfdISG47qW1nNs5tnFskt0lK4CfH+WRbjwQdLXwk8Ehwjsmj7eaWnWHraHlH5DwSOyVW5rjZEzksK31aBKcE5badEpJZKLdgbuHcIimBCTETBxxskBKU2ySzcIJxSnBqgz3WMgJzhBNDP2KYE5ICfMAgweYB6CnUUmQeENhDI4UggWgL4Q6jAwYHbOyQnmKYYpAQI0VahpTc0ndY3SM9AVpqKgegpxjuDO2+JDyo5YNp7IGxA8YGqg+mvDHlPdT3UE2wdsD6Dhh7oO2hsoXq3oQHAxwM/YCMHdR3AOwgeDq5OpjGHpgHCA6GvoXGAYMdKC90/k7ju1hqnKJO5/3NtD/ajIa7QX/eibsfai8rDc+MoXxniBONW5jSPSivTW0D9AdTW5vm2gQPmrbW1Xtd3UJ1bZTudXUFtKVRXpvltS6vQXmly0ultFRLC0Ne6vKDUX4wpAejtDLKC11bKepKVVZqeaVo94q6VEoLVZxrpZkmzVV5pWlzTZnpytxQF7q80MSFKszU0kyTp4o0V6SFJk/U0lST55pyr6tLtTxT1bGqzTR5qgoLTZorpVFZHKnCQOHvZHagindl4U4WhmVxVGYHMjWQ6aFEDyX6TqSvn6SAwF1JfF9i7yRuIHHXEncji1dloa/wVzJzK3O3EjcQ+ZHM3TwF8UTmSuJuBOZGZHsC0+O5Hsf1RabHF26k4rVI9wS2zzHXPN3ji12e6vB0T2C7HNXlqb5AXYl0X6C7PN0RmJbANIViS6TaAtti+TYndDm2y1Fd7s8PNrn/X3wU2zzdpqkuTXdYusEW61yxJTFt+qRXOOkxVJsrdtiTFltsMlRMUc0i06LoZpFqUVSDKtSZ4iVVbFD8D3519/q70euvBy9/MXjzy8Gr7+9efnd7/vVV5cvrl4/9V3nz+e5DtPkYrb7wpm/J7Qv9+ly5O9NuAqXraVeeeVfBrQq6qOBa593Hb5cvfvPw5u7yMnRuK9VhFIwCZ1LxFxV/EYXzqDKvVJbR2bJyOo2ieViZhuEsCudhuAwq86Ayr1RnUWUWVeZhuIqCRejNomAaRotKdRZET32Fq8rpPAqmkTeJ/HEQLCqVVSVaVIJJ6C/OTxdn1UU1mlaiWSWaR+EsCpaV8K5i15zSomH/l/9s+e/+9d/9p//Z7FWb/Bipn4cvufOYiWpMdFkIL4vBR8avcVGzGNZO/EsmanBBgw7rJ/5lIaoVwstipVkIG3TUpIK4GMQFr0H7TdaPqaeujqDOhjU+rFNe/ZnboKLGs+Djs7B2EjU+92vFKC6E8U/8+olfZ/1LyvtYDBpM2OT8WAgbXFhjwhobNZigxgY1/ukiqvNR8qRSggAAIABJREFUzHo1xr3k/KeMW+MpzcD7DTFoiGGDDy7FoFYKm3LUlKKYd2tS2JQqLTGK2ahOhzXKec/gV8/Qm8/Bi2fm+U+16uda9FPDLyKPI145iPD5OXl+Rl6/CS8vXzY+NrofJ5P4ftle319t7++2D5PjZvLd+vp36/bvV7VfTD78fBx/O6h/f/Pum0b4s/fW8SXcBPK9I80tdQaUhcqMdbqnsDGUr1+Ek/fnU9/eELQ7rzzUvhi/rg4Ca+FZOw9nvp15Xuq6j46TE3y03Uc7eLTdT7aTW27quMmfkfD0oUdHG6UO2dvW3rZTgh4tmBMzt1Bu49yxM9vObCez3YzYR8s+Eiu3ncxxcts62iS3rdy2coKPiBwtnNkod+ycWEeEPxH8yYZfOujRQkdMPhHnk22nGGfEzrF9JNajZWWYpIikBOcOSS2cETvFJCXwgNGBoITgxMI5gUcMEmwmBBwI2BMzwUZuoQTBPYAHbCa2mdpmgs0MgwyAR4hyiBITJBBmCCcmzBDIMEygmROQESNFeoqMBKmZbaaWkWA9QeYegT0y90hPsZoRLcH6gcAUmQdT2SN9DbSDg75/e/6zs8pGV/a6uodgC401UPZISwk8IPOAtZRoBwQSaKRY3wE1gXBnwo1u7ICRIJhgsgVgDfUNMHYQ7QlOgLEuy1NVvFa5hqN26i/u5p1hPr9+nPZW/U7ri/Zzv2EpXUMcwvLIKK+xdg+NjalvgbKBytpU1qbxYBr3wLgHxsrQV7r2YGgPQNmYpa0hbwxtrev3uro21AdDfgCle6P8oOlLrbTU5aUuL/XSShPudf7eKC208lxVllp5rpXnqrpSlQe9dK9LS60006SFLq8NbaWV53ppqklzrbTU5ZUur7TSXJUWanmlKXNNHpXFiSJNyqWZUp6WpUlZGivyRBFGMjNVuWGZGZWZYZkfycKoxA3LwlDmx2VuWBbGCjeUmTuZHZTYgUwPFPZG5p/mX29F7kZihyX2VmJ6EtORuI7I9kXqmi/cCOwNz11zzHWJui4xT/G9K5G/Ftkrke5L7JXE9SSuK/FXIn3FnVwJdJ9nr3muzzN/bpQS2Q5Hd1iq+2crm+pwhafmqKbANNlimy02OTrm+DbLdVm2zRbbIt0R2BZLd0S+xTFNuthkiy2u2OKoDsN0OKbJ002eavHFLlvoFE86dLHL8c0iExfoFsU2C1SbZto00yxSTYpqUXSDoj4WqI9F7geDgOoHdC8Qrmyxg7g2YtuY69hck7BdIt7a6g3Sbi3zzsW3vnXlkysPjX1r7JBJ6IxDaxxZo4o7qASt55XLu/jdb7fvfr99e/2hVg0HZ9VZNZoG/jKM5n40CyqTSmVaqSwrlXngTQJvFASTyJ+E7iQIpmE0DvxZ4C+CYOb5s8CfB96sEk0qldlpdRxFs0p1XjldRGfzSmVeiaZROPS8eVhZRNVpWJmEwey0ujg/n1fOVpXnq/B0FUb31dNlJVyenS/Ong9DpxWWvnx4+4//4st/+7/+Ovl5i3sh/YVlPDu7KFYaxfBjIbw48d4X/I+fuRcn4SUd1FmvQXm1E792EtZOwlohjAtenfIbRa/2edB4FjSKfp1yLyk/LgaNgv+RDj7Q/iXlx3TQ5CoNtlJjq02uEj+FDJioVYiabNgQ/Tob1OioQYexELb4KOaiSyb8yEdxKWoKUfwUUOdP23zUlKptqRrzYZ09bcpnHbna5qotJmiwQY32L2nvC8p6TePXJ8bp53rwU8X5URmdmERwAymsaGdnzquX1Tev3zXq7at4MIxX885meb1ZjvPN7Kvd8Jfr9u838R+2zV8/tL8ft345iL+/uvi29frTByd/ax7OjPvAnDvazFKnhjyThQddWoHSXJPvDWUD9QeM9sQ6EHsN4Ibg1AkPdrh//XY/H6ZfZQ/ZdtrvLqtnB8dNbTsh1iMmR8fOAzdx8dHBj46TE+dI3JxYmUUyx85tNyf20XJzx8ltK8MkcZ3UsY+2fbSszCKJYyeWlRN8JCiDMMckJVaCSUbsnNg5snNo5YikEGWWlTtWSmBGQG7DzIKfMPkS2SlGiY1SQnJsPWJyxCjHRoa0I4FHTHJIjhgfLZISkhArxTgFZmrCI7ZThDILZxbJLCvFJLVwYuHEIgfLShw7JzBHZkpgZuEDRgkBKTJyCI4YHy2cETNzQGbjlOAUgQzAHKAjwomhZQDmgGQGzhE+EpwhkCE9hVqOzMw0UlNLsL5Hyh4oCTD2pplAcADaASoHVN4BdQ/NA4Z7oB+AtodGYoNPVS+PvC3Udoa6A2ALzC3Qt6Z6AMYBwgM2D1jbI+MAtAPUDljfQ3WLzDWGWwz2AOwB3CK4JWgL4VrXp5rY1dhWBDv9j/3D7O7L9U06aQze195YbU/tG+LALM0NfWfoe0NbmdoDAjukr6G+hvoGKPdGaQ1Ka1O+N9R7XX3Q1c1TfM/QVmb53iivDWWtq2tNe9DUe11d6epKl1dq+V7TVkb53igvdHkF1HujtNKFe0N6MJWFocw0aa6XFkZ5ZZSXhrTUpZUuL3VpqUtrXbnX5KUuThV2pkhTRZ6VS0tVnKnCVOZnT3WEZWGiiGNZHMvStCxOy8JEFmYyN5bpgUrf6exIYUclblwSxiVhWOKGJXosM0OZH8r8nSTeSNKdJAxk7qbM3Jb5O4kZl7iJLNyV2FuJupKorsx2S/y1xF9zhRv22Q3PXnPcNcd2n3LXInslsj2e6/HMrcReicyVRLUlql1ieyJzzdN9geuLQo/jOizX4YUez/WEJ2CwXZ7t8EyHo9psoS+xHZ7psEyPYTtPtoTA9nimwxZbXLHB002eizm29fQejmuwhQZ/0uLpmKFbPNfi6A5f7HInbfakxVFtmuoyTIdmujzTZAodttBlCm2q0KSoOkPXWKpGUzHFNgv8D66BeI3VG2KMLDix4ASjMYYDbNy6cOCgiWePHXfquFPPGXr2wLdHnjV27JHtTDx36pGRC8ehexf4t4Efv4jerlqv/7h594v7N1cfGqf+XeSPfG/kuzPPXwSVWViZhpVZEM7DYBK4I9+bhcGi4o/DYBJF0zBYhP6DH92H1VkYzYJwEVbmQTj1w3EQTsLKLKpOw9N59WxZrT6cVmdRdRZW50G0CKNZVJlE0bQSTcPKPDibh9GiEk3D6qJ6vqieLapni9Pzaeg3Pfmqpv3Hv+v/n//qd//zf//t1f2Ln4TiXwTeSfWCDj8w4YcT/4sf2+9/6n1BeR/EoMH6tYL/8VnwsRjV6ajBhjEV1E78yxOvUfDjQhg/C+pU2BCiuBh8PAkuT/xaMYi5sEUHNSass5WYjRpMVGeCGhPUmSjmg4bo1UtBSwxjLmzwUVuMunK1rlQuJb/GhA0muixULgrOe8p9X7RfFeDLIqz+2HD/RnN/bHqfmTZLfCWs6NXQfvkyevfF+0at2auPJvF62Xo8DD5lk2+P099/Nf/Tt+O/+9n13+ZXv91dfzPtfD28/Prq1ZeN4PiObM/wg48fHLCA8hwJM8QtoDhTxJVaetCUDTC2BO4xyCx8cJ2d7+0DP3HczPYy289d7+i4qesePP/Bcme2NziLlu2LdeNiV60ebDepVO7Pz26i6MZ2HhBJLTslVmbZqe3mjp85XuLYmU0eHevRcj6R4EvsPRI7JSQl5NFxPlnOV5abI/JIcAphAklmkcwiGbH+vBD+RMiR4COGR4wzYiUIJxilCGYmzEyYQ5gjnGGcIpBBM0foyUA+InREOCXkYFkJQDnER4wfCc6AmRhaisyjRY4E5xBnECUE7glOMDxilAOcI+tI7IyQlOCjRVKEU0Iy206JnWCSEJwRcCQws9AOmQlGCUE5sXJkHQnOsX4kZoKMBJsZgRkECTBTaOTQOAA9QyiHJAPgiK0UgByZGdQzaKamngI1QfqBmHusHyz9gI0EGhkGCVQPoJwSNbW0FKkJ0vfQ2COQIHAwtZ2p7YGxh/rW1LYQ7U2QIZgAPUdaCo09BH/21bGxBfoWGjuk7rCxseAWgz2GWwgyaC5VsW2IzVPUu3578/Xy7pf7m3RS77yrneIulO4McQrENVa2SNkhdWtqa7W80ZUtMB+AsUH6g1l+MIy1aaxNdQ2Ve1BeGdpKK98rylozN6Z2b5RXprYwtRVQHwz1QdeepnKXBlhrxoOqPOjle11eaqWlUV4Y5aUuLwx5aSorQ7s3tIVeWhjivcHPFH6mCnOdn2n8XOUXirgsl5ZlaV7m52VhJovTsjQpiZMSP1aYcZmaltmJzE/K7EThxmV+ooojmZ+UpYksLGR2XOYGKj9UuaH8xAluoMh3MjtSqJHCDEr8rSytvfOBYdyWiiOZvyszNzJzJ7GDEjeU2bsSc1NiemWmIzFXEj+QhVuxOBDZXontS+wNy97wXF9g+xJzJdIdnu2x7A3L9LhilzvpSMV2iepKzLVAX4lMV2A6PNvm2A7Hdhm6xzI9juvzYl8U2zzblfiexLUFqsPRPZbv80Kbp9si3eSplsi0+WJHoGKuWGdOGmyhwRbbHNXm2JZAx8JJkyu2aaZF0W2m2ONPuvxJiys2OabBFJrUsw5z0hSKMXfSYk7a9LNO8aRNFerUSY0+aXBMzHLNAvODGwiuIRxYZOSQoQ2G2Bxg8xYbQwfe2ebAI1euc+fa08AaB3ji47GLB5Z9Zzs3jn3jWkPPmbne2PMGvnMV2Jdvqxfp4MXfJ+e/fHjVfh9X/dsoGEXBrBrNw3DiB5MgmAX+IvCnnj0Og0kUzqJgFkXTMJoGwTwIVkG4CirLqDIPo2kQTv1wHoSTIJiE0divjIPKtHo6qUSzSmUSnU+etEUUzMJoEkajIJiFp8vK2TSMZpXKPDqdV87mldN55XRWPb0/f/Hw/OWg6rSrpWx69j/8V4f/+9/88b/+59uzPvr3zWc/9SK+2qD8y6L7sehccGGdC+qiV+e9GufXuKDOhjU2rFNh/cT7wEUNLmpQQY2OGlSlRgdfnEQXn4eXnF8TvUvJq0nRZSm8VKKGENT4Sp07rVGVD8XwA+1fUM7bovWqaJ0XrdPPYfiZ4fxYM06gwRDC2LbsGuC5Rd48r7x/+a7xutn7cDe6nM/j3fom3w2/3k+/T0ffp1e/Tq9+m1z/atX/ftz+5vb919fn33SDx49k/QLch+bKMZa2OYLCrU7fqsygzI41aWGoWwi3EG6JvbPdxHMzL0xcP/WD3K+kdjWzokcnzB0/dezUwplNEsfZus7Bd4+el9tWYlt7hPcYH4idOMH+/Zv7+9uHrx4ekumiU1tWqwdsHzFJMcltL7Gcg21llnUk1pE4GfZS4qSWdSA4JejRth6Jc4T2I7QyiBOEM2IdiXXET/dbR0JyTI7Y+mTbR2xlyMqIlWKSIphBeMRWDkEOnnbxILPMBIMDREeEcwhzBBNoHqCeAC0FRopBgszEMBIdpBAlCCcIZxgfn5QKAI8YZghkCOQI5ginAGYYpZgcMcqAmZoghygFIAFGhswMoQyhI8YZQinCCcIpQTmBGdQzrB+QkRKQIrQzcQKtHONHC+YE7ZGRWmZOzEeMMwRzDFJoJBgmGKWYZIhkhKQYZQRkBCQIZ4g82uhggYNlHoiWEDUleoLNAwI7qG+hlhA9gXIKyhnWE2weMNwBYweMHTQSDBIM98jcI5hCM3s62rLUBOs7oO+AsUf6Hps709gBc2eoO2iukbk11ZUq3JaptqvE3Tf9T4vhz5O7x+VF/+3HqtkzxYkuPgBlC401AGuCH4CxBcoWlLdQ3xjaxtTXANyb5hpqD6a0NpUHU9kZylYtbyDYILSG+r2hLzXjwVDvDfkeqPdAf0DaA1A2wNwguMHoHoI1MLcAbExjbagPpvIA1HtTuTeUJ3IsNHVaLs3V0kITlwo3lbmZwi90fqHxS01ayOKyVFqUpIVcWirlhSpPFX4i85OyMFWFmcJPFW6i8BOFG5e5scKPFH6kCKOyOC5L03J5UBKGZXEiC8MSPyxxgxJ7VxJuS+xQZYYqOyhx1yVxoMMbpXQjU4MSd1virkrsTZm/ltnrEn0j0Xdl/krme5JwIwm3EncjUrcC0xWpnsReC+zNkwNRepqV4q5ErsfRXZ7u8lRPYnol9kpkekKxJRRivtDii32R67FMn6W7TLHD0n1B6PJsm2daPNMSmYZw0uQLHZbpcGzMFrsi2+KohsA2ebbNUW2+0BPpJk81uGKDo9o81+boNl/o8CdtttBmCi36WZspdDiqxdBNjqkxVI0pNDkq5qiYLjSKJzFHN6hCm6XaLFUvnsQ0FVN0XKR/cI20G6DdIv2WaH2s3VnmLTauIRggc4SMO2Tc2mTgWAMH3Tlw4uGxS0aePwrCW9e5dq2h7048d+K5I88e+daN7328fPnmm1n17/Yvv5p9cfn6JoymYTQOvWHk3AXeyPfmYTj1g6HnDQL/CRhP8mIWBIuwMg+CWRBMg3AShuNKNI6iSRSOIm8WRbOgOgkrozAahdGd59+64SgIJqE/8YOZH82rp9OoMg9O51FldlqdnZ6tKs+X/x8wppXq4rR6Xz1bn7+cnJ62fNh/rf3uyw//xz/+8v/5t3//u7+/Qe/1HyGVDZ8Lpx+E6JINakxQk/x6ya1JXk3w64IXs2GTrjTZqMlFTS6K+ajBBZdseCmEl3T44TPn3TPrbcF6fQLPC/glTc4ZGNDILWKbdWwl8szTM3L2Inz37lXzIr7+OJnE62X3sLrO17ffpvPffLn+w1fjf/bN9d9/1fm7x+s/7nq/X7d+M4+/H7777qb62PT2b637ClkGaBEYEyyPgTTUpLGpzoCxAHCByNKyNo61s52D5R6InzhB4gapG2Z2lBA/d4Kj4yV2sLP9netvHWdH7L3jbh1v6wQ7K0is4GA5B8dOHDe1ndS2EsvOLCcj1gOEIxv1K87w4uXi4uUqCvaevz71Jy+jQdW/BdoS63vLORB/Z3sH184dJ0U4RdYROUfs5MTOoZ0TKyU4IehISIbJkdgHAyS6mUKUWSTBMMMoJzgj+EisHFuPxDpinCGYEbKHOEE4tXBGUGqaqWHmwEiBngAzRyCBeopBClEO0BGhHKEUwtQyj46RIT0BMIUoQzAxYQJgCnFOrASjHMNHjHIIUqDnGOYY5dBMIUwgSgDcA5iYRg6NDJkZBgk0UmjkECQAZRgfMcghSIGZY5hZKCMgQ0aKtZSYqQUShA7QTrGVIpBbILNRYsED1lNkZIgcIE4xOQB4gDAhMMEwQyQj6ADNBMMUwwyTBMLcQomFMwcdsLZHSkqMA9QTBBICDhbYE3MPyinSMqRnBKQE74GZILTHcIf1HQApJgmGCTB2pnrA6sFSdri8M5UEGlts7JBxgGBj6jugbaA61sQeKH987zcON/3ffNn+JqkP6/VzswuEsS7tUGmH5C2AO4R2yNghfQPxxgRbQ91BZW/BHTTude0ewAeI1lBfm8oWGE9zvXsMNxDtEF5jY23hNSZbArfYXANjh+EaGlto7iDcAPAA9RVQV9C4N80NABtDv9fK97q8UMWlJs11ca7LC01Z6srKVFe6fK9IS0VclLmlyi1Vbq4I05K4KMnzUmlaEqdKaaZKE4WbqtxE4UdlflJiZzIzlplxWRjKwkDmBzI7KgsjWRiVhLEsD8vCUOZGIj8ShaHMDWR2ILF3Mn8j07cyNZC4QYm/k+iBxI6k0lAq3Uh8X2KvZe6mxFyLhVuRvhHZqxJ/JXHXAn0jUH2Bvha4nkDfSOwVW7jiCn2R7olsn+d6fLHHF/sC0xPYjsD2JL4vsVci3ZPYpkB1JKbJnnR5qs+zXZZqsycxcxKzVJtnnjLbbZGOpUK7VOyyxTZDtTimyVFN9qTF002abtNUmz3p8IWnYvOYpdss22bpDku1+UJHKLa5QkwXmkwxZuiYptss3eTZOlts0CctttBhix2ObgpszNFNmmpRVFw8aRYLceGkVjz5wTVUb0x1CI07bFwT49Y274h5jWDfNK+heYfB0IIDgge2deuQWwePQ3fku0PPHfruyLMHLroLrKHnDF1rHHlT3786Dd83X7/42aj6t9vX2fDi9fObMByF7iAgI9+desE0CMdPBbdRdRpGo8AfVyqzMJz5wTyqjgN/EvrTKBwF3l3k3lWCu2p4FznjwJ+54cQNRn4wiSqTqDIKwnHoT8JgEZ7O/MqiejoNo6kfzSrR7PR0fnq+CM5X1eers+fLs+ez6tkiOp9VqrNquDg9XZ6/mJxF3UhddvB/8ae7f/cvf/Ov/sfv19l7oSL80LWoyisuvHz6NTTvfqStd0XylrLe/gSf/yVwf4jcvzacHwHnBNm87ZQ9D0SheVYxz08r7169b7xt9z9c3VxOht317DZ9GHy1H3+X3P3mePOHx9Ef8tEf0tHvd3e/eWh9M3h1bPtZDe3fwfW5uYzMiaMMrdI1Ym+UkzvlZKhSI1UY66WpoS6xuSLm2rL2jpP4buJ7B9tJPX9nOXvbPTjeznEPnn9wnMT2Dra3d9yd5e2Id7DcvePuHGdvO3tM9pZ7cNzEcw+OnVgkddyDG+ztYGv5ezs4EPdgOQfipra3x/YBO5nt7lzn/s2L1ay3/Wa9/9nDYhDPz8KDbR+wdcB2iq0EwpzAo+UmlrO3SWLbB2LtIE6hfYRBit2U2EdsPVpWZuHMQkeMc8vOLDvFKMcofZoFQiDD6GiTzMIpQilEKYA5MjMC9gimlp0RnGJ4JDiH5hEYqaFmCCSEpBBm0MyheTRBZpg5BDkCGQIJ1o+2kUE1gzDDOLVQZlnpk8MMcfaEB0N7RDCDRgbNI4aPGGaEHBDOMckwzhDIiZETI7OeNv5mhlACSIJgRvRHAo8Q5AikBDy52akFMwelFjwgfIBWRkhKzNQyUhvssZFgM8cwtWBigcSGqQUzi+QEHQnKIE4hOJhGAkGKYIZBhowcw/QptYeNhOgZedIK+gGbe2IebLgn4ACNBBiJqR9M/WAaKcZ7DA/E3AFzD8AO6AdT3wM9IcbBNrZIPiA1RcYeaXuo7oG+NpSpzneIVO++a/8qa//pV5fH9buP5w1HHuvCRlcOwFgD/QGqW6LugbqDxhZpG6hsENxBsEPaBpR3xNxhcwPAGuI9xlts7jHcArQ1wc7CGxttIDwgvCHGPYFri2yQuYHGFoG1YWxNuDXgzjC3pr5F2gNU76F+D8wHAO415V5X7g35XpdWurQ0xLkhrf5fmt6kR7Yku9arn8a64X76vjGzvc3sHG8ibpOZVZXVZmXeCG+i8b7v3U/ncauK75Es8rERIYIUn4CHBwECJEEDDTUQoLH+gwaRBM7I4QMf+T5rr/WtTYNN5G+jYBv6u8DbBs4mNDaRuY2MhWcuXHfjB2vfn3vOwrOWvjnz9Xmgz0Nt6pkzV1t5+sI1J44z8ryR70w9Y+5bM8+a2MbY1mahPvW1qW0uXGfi6mNPnbja2LOGjjrxtKlrjh137OpjV5241sS1Bo4xdLSxo47t+sRRRrY2sI0nR3+26wP75sWuP1n6i22+mNrI1CemPjDUZ0t9trVHU3sxlWdTebS0R1N/MLWuYzza2qOtdA2lZ+k9S+uaSt9UH23t0VJ6Vr3v6B1D6Vpax1S6eq1r1u/tWteu9dWbbq32aNkPhnqv/7RnvHvUlZ6m9oxaz7jp6LWurjy+sRea8mhaD4b2hlncG9qDqX/WtQdN7Wv1B71+r9e76rueetPXbu6Vn95r9XtTezD0jqI91Gqdm5uHWu2zUvvJkEXP1B9CPEIyFTgWOBZ8LOiQw1DISdqYyGTE5ZDzkWTDBoybctZqTJpy3ExmreY0laMUpi05biXj22TeSqbt1g8fW7/o/vrrv1x9/KfLV9un3/7s/bTdmrTluJUs2+8nrfa03Zy3k1XrdnH7YdRuT+9uF632rNGatG8n728n7da02Vq8qYf3t9P3d5MPd/Pbu0WjtWi2V633q7sPq48fZ7ft+fvW8sP7xd2n5fuvl+8/zu7ez+4+LT98vfr4cfnhbvXhdv3x0/bjp/Wnr9cfvlq9/7D4+Gnx4dPm49e7Tz/bfPr56uuvn99D91NQLr/63//n2f/3//7d//Z/vP5m87X+89hpJ1HzNmq26Yc7+fX7j99+9evvfv79w7f90e8Wi4fdslceBn+6DP86H/45f/7b7OnPx5d/uEz/8TD48+KHv5r9+g8vn8qH5uk7XH4bLL8JRm1n2LJeEuUJbl5YfRgrT2F9DO5CREvmbTjZIF0DO6TJMW1kzWbVbl/azXOjkaWNs0zOonVKWqdm49xIs0Z6SdNLI72kSdFoZEl6SuQlTS5pcpbykqSXND2nSdZon5P2WbTytJGnyaXVPDaal6SRpWmeNvK0kTXSIk0yKYo32SEbpyTJUWYotlE0ouHLXbL65vbYah7T5v7ru+33v3j5xW0/jUc8Pgosucx4mouklGkGWHBR8qQUMueYccg4v4A4U1FgoxBpxWWJPAcsBS84zSEuOVyAFQIKwS5AcmQFsAJ5zjEHVnFRIhSUlIzlnBfISwoVyorB69sOCrGgUAGvUFRAvvD4yuIioiXjFccrZ1dkFdAr0hLjSsQVp28MRwHsykWBPGe0pPErDb+wqAJWMnpFUuCPb/clZxXQCmnFo1eMKhZWgpQCKoAiZiXSXIRXDhVCgVBKyDgp3si4BstTdmZxzrHgvBCsSFiRYs7pVbAqgSrFMqV5g+QNXkh4TeBVQAYsB14KWUieCVYIViIUAK+SX1OeSZLJKBdRxuNM0osgmWAZpyWSAqBAXgioOKkkzSXNBZTASkZyJCeMLhjnnOWcZQIuGOeCFBhmGOacjGO90/Q7k++6/3jt/Nuff3Ya/vybpMe8OQlOSDJkF4ALxwOQI0Q5j3OIjiw8Y3zC+MQx43Dh5IzhGcMLJ2egBfJTGJxZcML4xOBEyYWTI4uOlGaU7GN/TcM9kDONMiRHHu9YfCDsEMbH2D1T/0SjE42X6kp7AAAgAElEQVRPND7QaEfjI432JNjG3o74RxodiLeN7G3s7iN/5/vbwN+E7ip05oG5CM1NbC08Z+G5S99Zh+7at7eeufW0ua/NQ2vuWzPXmHvmzLXmnjPz7KlvTUN75ptzT5176sy333DuqWvOXGPmW2Nbm9jaxNMnrjG06xNfnfrWyLYHtjn0jIlnj2xzaOsjVxvatZGlTFxz6JrPtvFkaS+eMbC1gasNXH1kmUPTGBrGUDfGujk0lIGlPJra0LJeLKNvqT1L7dr1vqM+WkrfrvcN5fHtwJF182gpj1a9b9UeTeXZNHqG2rfVZ1sbmErHuOlYat+o93S1q2odw+yYet+q98xaV6v3NKVnKH1L6Sq1nlLvafWOof2gq/eG1jX1jqZ+VtV7Xe8Yet/Se1qtp9YejPoP+ruecdPV6j2t3lVrHU39rNd/0G7ulZuuWu/U1U5N7SnKT14i7wWCZx688OgZomfOXhCmEkcCh1wMuRwADBHGko8TNm7AqCFHjcaoIYZNHLflpJlMGnyaiHmajlty2BaTdjJoNe4/tL8b3//y7893/3i63Tz8+uu7wW170m4v23fzdnt62xy3xKTVmN62p7etxV172W7N2+353e3srjm+TSft5qSZztvNZft21r6dvb+b393Nb28Xd+9n7bvF7fvV3Yf53d3s/d38/YfZ7Yfp7d3s/d3k/d3o7sOo/WHYbr3cyX6LPTfhuRH129HgQzT8FA6/asw+fbP68M3uw6fN+4+bT18vP36avP/QabHnnzt/XXz1f/+f5//n//rT3/31c77+/su6+5fb3l8dn//zrv+3u8e/WX//X9Y//M3iN3/5/Cm/bx6/b6x/JSafyPjWmzbdAVgvsTmI9BE1h8SeQbACskKykWSXsJ3k2yTZpcmhkRzT9JA2Do3mIW2c0uYlbV4arWPSOqatYyoPkp9TmafpKUnPSXpCcZFJljZPafPUbFzSJEuSS5qc0yRL00zIQjbOMs3TdpY0LzLJZZLJ5CLTS5Kck/Qs0yxNs2bj1GieZOMsRCZFhuIMyUU2T0LuATORFrJZCplLcUrl9mPr9HifVbv9X58Xq6f53W0m0xPAkbITYRnwUiaZkJmQJU9yihWXVy4r5AXFisuS8xJ4AeLC+InJM5UXJkohSg45gxJ/VAOVwIxDIbCUeGakErxCzIHmjJUErsALykqgF0YzwILxK8WSYcXwyljJ4pLRgtKC0pKxCkkBYU6jnLG31VPJSMlIhXGF0VWwAlnBoGRQEPoKUBBSMrgKLIGWLL5C9MpZQeOCRBXQEmgFpMSoBFpxWvC4wKgCVnG4CqgELTAuRFxKWok3wAIyjAseXRPIBcsEKRJ2bfJM0DIRheSFhKuEV4mVhFxC1eRlA/IGuySskOyasKsgrxLLt1/OWSFYKUjFaYms4jSHMOPhBcMCSI40EywXLOeQIZQCS8ACMeeQ8biQJOekAJYzKABKgZmADEiOpBDkLMIzkovEIwvnkdlvkN/PPn/+1z/9/l//+M1u8LNv5AvqBwgPCEdKM8YyGh2ZdxbxAeIjRhckx7cVE4Sn2DsydgZ2pPGRRmcSnElwZiQT/ATRgXp74p9pfKT+gdon6u6Jf6bhLvR2JDzS+EjIkdIdkB2LdiTek2hHvW3sHkh4YvGRRPs42MXRLgh3YbANvU3g7kJvHzn70NmG7jb0t6G3C71t4Kx9d+Fby9DcBNY6dGeetQjMZWiufP0YmpvAmAfW1HcWgbsM7LlnvMWZJo4+882ppy88deHWZ64+dZ03/m7q2jPXHrn2wDZGjjbylJGnDVxl6Nanjj527IFnvbj60DEGtjZwlKGjjV1jZGtDR31x9IFrvDj6wDeHrvniaC+e9mxpz5bxZOp9XX0xrRdLf7a1R1Md2NqLo3atn/btm2dHe7T1nqV2be3R1h6Nm0fz3bNVe7KUnlXrWTePZv3R0n/Qal1DGZjG0NR6pvLZqPfMWs/S+pbaNd/uuWo9S30w1Add7Vpax1Y7utrT1P4b3Gcq92/FtJpyryn3utY3ja6lPOjvutrNg3LTN5W+Xu+oyr2idHW9pxodVb/XtXtd/UHXPqvGfU15uPnpT54jt8/cZxGOMBpi9MLpM4eBgCFnA6QjgRPJRoKOEzZN6KyJ44Ycv1UQtsWwiaN2Om7JaUNOk2SUykFbTlrJtNV8bDe/+9nd7/ZPH//x+OGfDt/MH3771Yfh7d30tj1/f7e4a09vG+Pb5vS2OW81Z+3WrN2a3bWnt+1ZuzG7a8zumrPb5qzZXDTfErftSas1u22v3t/O7+4Wd++Xt3fLu/fLDx8X7z+sPnxYffw4/9CefpLLb8Xh+9bp/rZ4/PRl+Ms/zX7/580Pf73//Hen+3/70v/j+Ffj9+n6rr2/a+5vm/u71v72/e7u4+K2Pbrl/ab1/FF7+qQMPjmzb9jijsya/jhxptIdotUF/Zk5LzwYoDsFd4HhOhFLLraC7znPkkYmmhfZOsrmViR7Kc8yvchGJtODkHuZbGRySJv7ND2k6b7Z3DYb+zQ5pclRylMizom8pPKSyqPAkxRZ2jiJ9CzTTDaypHGRb/OjUaZvCFsjazTOUmZCXoBnspHJVibbmWzkQmYoMkwzLi9CZknjLJt7ke55ekR+5phLWYhGLltn0bgIcRF8D2wRh4s43HM8p+nx26+3o8+Tp18/f9MaStxzmYHIGBTA8x9TT0mOogBRAOYMKuDVG1VA4MrlVYiK8YxAzuUZRcZ4iSLnmCE9E1IgK5EWLC6R5cgKDgXnJfKrEJXkJdIrwpXyK8iSYc7oGx2dEZYTWlBaAi8ZFiQsaFwBvSIraZzTMKNxAaxAljNScVZhXDJS0qhiUQksY5gDv4L4AxMlYSUhr8iuAkvEivNKsCt/W2ThF4lfEvoqyaugV0mvnFaclRIqwUt4s6lJJuJCkqukVwFXKUqBV8H+kGIlWSmx4FAmrExpLmmVimvCr4JVQK7IKskzwQuJGWeFZNkbx5dAKd+kDBQIJb5NJnqVWAmsBC05KSUteFwhy4HlgpUScoQLYC7wKvEqsECW8SjDqJSs4JBxzIBljOZICyAV0oxH5yTOeLSOvQf0Pw9+/fv/Uv7un//yq8PTz77GF+5sqH9h7Mj4/i0WAXBCeoQw4/GF01zQC8QnpCeMT9TPqH8k4RHiE9AzoYcouJD4FId7Eh5YeKTRGciJRXvqHWL7FNn72DvEwT709lGwj4Jd4G/CYE3iDYn2JNwRf8uCdezt35REFByiYB+F2yDYhcE+Cg4k3EbOLrJ3ob0LgrXnrT1rFzm70N2G/jpy17G98q2Nb28Ce+2b29BYB9rS15a+NffdmW/PfHMZ2MvAnvvOwgvmrjt33Zljzz116moTx5g69sQxZr49cayRZb441sh3Jq45ctWRawxcfeQaE1sbu+bAt148fWDrQ0sd28rYVKeWMXXMF0d7dvWhZz3b+pNZf7HUoWM821rfrPcstWdpXUt7tLVHW39y9Udbe7Runr36o1t/tG+eLO3twFHH1Hqm0jdveua7R6veN9WurfScet+u9yy1Y6l9Q+mqtZ5W79hax9G61k3HUh7MWs+oPelKX1W6uvJZr9+/GeOG2jW0rm48aGrPVHtWvWvWe3qtZyhdU3swtY6udM16x6j1dKVTr/dUpavUO4r6oCgPivJQ17qK1dHMz7r6e039XjHuFaOj1H/yGLiPEA54NGXxnNMxp6NUDBLxDPFQkKEkIxmNUzpJ2UiQSUInTZw05biRTFpy2OCDhhzfJuNWOm40hklj1GpMW81RszVoNB/ft3/7y4/fXl4+/fPxq78/fDX47jdt+Zgmk3Z72mrPb++md+1pq7Fs305a7VG7NX5/O/34fnrbWrTTxV1j9r41v20v7z7M23ezVnuSNpft1qolF7et+e3tot1at1vL9u367m5925i1k+XH5p9H9/+ej/+HY/dv17/7m8W3fxx8zB8/5N3b4+/bi2/w8Mt08RUubvm2mZ7ad8fW7S5NT83bc+v9ttnetD6uG611U2wTsRVykTS2SXsn0j2XR5kcEnGU6REae9HcJ2IvxJ6LAyY7KvZCbAUeOD9xceJij7jlfCfkHsWJ8zMXB55sZLKSuE/SU5KcU7mVYivlMW2eZOOQNE8yPQt5ESJPk0uSXJI0S1tnmZ5EkqXNk0yPXBy5uCSNDJOcJ2chL0ly4vzCMRP8JOVJpJfk9iybR8ZOjGfQyEDmQp55euStPTSOkF64vEh+FmmRtM88PQmxS+Tkfav/+5+Pd4P9bnD44ddHmR4AFyTc0ODI6IWKjCUX4AUXORcZlxkXGfKM8ZzxkosSMWes4rziouJJznjBeU5ZTlnJeSl4JfDKMUe4AFwYFAILwd7c45KxK2L1Y7QJM6QVpxWjFeEFwZxBDqzkWDDMKFRCVBxy5CXyK9IrsiuygkRfOFyB5pRVKEpGS2Q5xFdBfhQZjFQIOfIMoQD2hfFXLiuOX8Tb3MISeAaQU1ICVjwpkJUiek1ZJdmroBWLS2A5h0qKV8ELRgsBZQpXwSokf0joF8FfQXwR8g+JfE3gKvFViCqBMmUZZznQAqJXEVeCfZG8EqIUohRYCVFyqDj5cQUnWEZJKfCayhwhY+wq+FXwnNISWcnx7cRFyWkGtOBQCsgRMsQzpxlGFY+vHK6SlZJkglwkZikvU56zuECSsShncY70zOJhaP32N7ff/83p1//97795XfzqZ40B+seE5QIvSE4sPjN+ATwjHCm/gCgQL4ydKLnQ8Ey8Ew0PLDzRMIf4wvwD809AckqPLL6Q+BwG+9DdR8Ehik+EHpBsYu8QesfA30XRNvLPNDxF4SEI9oGzj90tibZxtI+9dWitYndL/E1g7yL/EAbHMNj63i4OdsTfxt4mcjbR24Rw9mFwCMNdYG9CYxM6C9+dB9YqdleBs/TtVegsA3MVGotQn4XmMvRWgbvw9Kmnzj1z4bsL31v63tr3Vp678OyJb4w8c+q9JaO0qWdMPHNkWy+OOXKskW2ObHPs2EPHHvrOyDWHtjFwjKGrjV1j6BhDVx85xtDRny3t2TGeHfPJMl4sY2DVR5Y69cyRYzyaypOjPrr6o2c+2jePVu3Z0fu29mjW+7by6OpPjtG31J6jPdjqo6U9meqjpfZs9cFUupbeMbWOrXbNet9U+latp7/rmvUHS/3erP9gK33rpmvUH0y1Z9Qf1fqzqj7p9Y5Z/8Gody2tr2vdutpRtXtd6xjqw5sFotU6Wq1jKPe68qDX3wRHz9B7qnFfU+4V5UFRO0rtQXn3oKgPNf2hrt1r9QdN/aGm3deNB0X7ySAKX0g0BDJhbMyiMY8HnPSBDgBGnD2JuC+jQUJHKQxSNkzZQOJAiEGaTJtykvJBKocNORJilqTjpDFI0nGrOW42p7e3g9t2p9n43XfffFuNPvzT+eu/3f2s+/P722TeTifvk+ltY95ozdLmotmeNFvj29b4rjm6awwbybzZXLWbi1YybzZnjdY0TefN5rLZWKZimeKqla6ajU2juUrkQoq5gJXAhZAjGT2i/hDXHsJan9Sfmd6nVhfcEQ+WnMwFzGUyT+S2lWwTcUqaO5FsgK8BNygWDBeAaxQ/fgK4FMkyaW6E3DI8Aj8CHhjZMdiBPKA4SXHgbMfojuEWxU7IU5IchDjJ5CzSHRc7IU5J45yklyQ5iMZaNFdS7gS7JPLEkz2Kg0x3PNnz9CQbR5kchTxgckyaR5le0uSSJGfkJ8ATF3sm9izZgzyKZEvhwMSFN848vcjkhOyE9Cj4ViQ70TrJ5lmKI/ITpCcqLiDPIj3x5MT4BfCC/Mz5nuKe8CPIg5SHb74+rgfr/7TvH0ePP/xqets6vKVOucx4kgl54emFyYLxEkUGImeiYJgBXkAW0CgZXjlkABlPzhQvFE8UjwQKYBX8uD56lfwqeIGYC5ED5oilFCXgFUXFsKK0QnLlpGSkoLRkpCCkiLECKBkrAa9CvumYVy5LhDff+JVjiVEGJGf0lbMrQillxZNXxq8UKoAMSAG04qRCWtK44rQQUAqskF0TzIBckV8RSwYlw1eelMALxAwgBywFlgmUkl4FKSRWMqkYvL459gJLiWWCpYQcWcFJxeGPInkFuAJ+EfIq4DVhlaSlxCvHCsirxGuDlxJKgQXQKydXjiXHDOk1Tb60bnPOCwFVwr8k8jXhZcKLVFQpf+VQwY+DoRD4hgSWQpQcK85KiCuMC4wzoBXiVYgy4WVKiwbLUnGW7CJoIVmRQoVYANmEzmfm/H7z9MP/8ve/+Lc/fXr53XfozKiTA8sYHBk7kfgUh9sg2IfROSbHiBzj6ESD84/V6P6ReIc42MfBgUZ74u+Is4/9Yxyd4+DMghMNDpF/DIMziU+hf478E4t2sXsk0S4It2G4jbxd5ByjYOf6h8DfR+4hcrahtQ7NRWBsImsfO7vAPobePvB2vrP1rV3grkJvGXpr39l51iHw9763C+xNYG0DcxtZi9hdxP7UM5ahufCNuWcvAmvqa/PQnIb2LHTmvjX3zIVnzD1j4hpzz1p5PxbWzlxz5hhL35r59tg1J44xcdVZoE8Da+q7Y98ZevbIM4eWOnbtZ8ce+M7YNSa2PrTUkaMNHXPkWANLe3a0Z998so2BYTybxqOlPtm1oaUM7NqLXXu2lL6hPjvms6U9m2+hKfXFUp6t2rNZ75lqx9B6tt636o+O2rHVjl3rWTc9s97VlUdNeTbUJ1N/tLSu+q6n3XTMm471ruvUOrby2bz5bNa7ev1Jq/d05V77aUerPenao1Hv6O+6ptoxjY6uPii1B6XWM/WO/tY7W+9rSl9Xu1q9p6t9Q+tqSkdR+qrR0/QHRflcV79X1K6u9JSfdpSbe1W519R7XbnX1Ieacv8XN52b+k/GJB6ReADkBeIXJCNJBzwa8HjA2QunzyJ+luQlYYMGDlI2FGTKcSLTYZJOGnKWylmzMW2ms2Y6kXycymEqRk0+bclJM53ftietVred/vK377/54/T2n0+f/rz52Pn64U5O28n8rrFoNtaNxjJJFo100UxnDTFr8mmCcylXabJMcMlhLnAiYS5hKdkmhVXKFpKtErEWcgEwZWTB2YbjFsQa2JqzBYM1JjuZbDjfyMaykS4FbBFXKFeQbLjYCNwKXANskK8BV4ArBivK1ogbwC3jKyZWjC6QrlKxSfgW4QDiwOSWkg2lawZb4Dtke04OnB04bnmyk+k+SU6N5l7KDccNh6PkZymPwI+IR5Eck/ZBJkcJZyl2IA5cnmR6RHnh6QHTk5CnRJwSuefygOIk5CWRFy5OgGcuzjw9Aj8CHJGfRHrijYtonkXrgOKI/IT8JPie4wHliSdHhBNiJpIMZQbywkSG8sLZKY7WYTRg5PFO9L9uzX72adtqbVMxb4lBGg/RXwM9Al4QLxQzTHPRuHBx4smZ8oJhzliBUCC/ENjH5EggA5kDzym5CsgBzoxmABmKC/ALIwVAQbAgmFEoAAvkOecFYEbhDFgIWYAoQVwBS6AVZyWyimMBNCOkpHhFLBmrAK5clByvnFcMSqCVYBWHK+ArpzkjGbJSwJXTK8cSeRXTL4y8Iis5VFJWglfAKoCc0krwAqAEuEpZciyAlkivAl45/4J4RaiQ5UBKwatE5AIKya6Cvi2jroCvHF8FviZYSlokrEx49vYnLuBV4KtgFYdS8FLitYFVAtdUVIK/Sv6a8muKVxFXglaCvkp25VBxqDiUHF4baZXKMuFlAlWChWRFimWzUUr5KsSr5HnKypYsUixTeE1FJflrQ/yhya+SfklYhfGFkYLDqxSVgJzHZwhPNLqwKGfxkQRHEecYLVzjd79s/uZvD9/+r/98+8fVL75JRmBfMM45zZEUhJ0JObP4xMIjCy6cnkh8ImRPggPxziw6kmgXuvvQPhH/SPxd5O5id0v9TeQdwuAUBYfY28XugQZnGp5IfIz8XejsIncfu0cSnCg5xPExdo+xe4j8XejvIn8fe7vQXgfWOrJWgbkJzU1kbEJjH7m7yFsH9tozDr6zi4JV6C08c+2Z28DbBsHa9+aetQ7sTeQuYn8ReavI2cT2OjBXvr0M7GVozQN7FtqzwJp79o+Pb009Y+aby8BaBtYsMMeuNnH0VWBPPWPoKGNHnXraxFMnvjb2rJHvDHzzxVdHXm3imwPPGgX2xNMntj62tImjjSxjaBkDR32ylKFrDx1r6FgDx3qxtRdbGdq1oVN/crUnx3iyzCfTeDG1gaUNHPPZ1ga29mLV+3ataysdS+1bysDSHo1611Ye7FrPVvqW9mjpT7r2rKkvhvZsKk+22jGVe6P+YNYfzPqDrvQNpW8pD9pf9Iyfdo2bB+vm3lZ+0JWOoXaMH3XDo6Y+aUpHrT0YStdQe6baNZRnQ+1rSletd9V6R7np6kpXVR81ra9rHVV5UNXPmtbV9WdD76r1B02519TPSu17tfZZU+7r9U5d+cmQxiNGRkheIHwRdCjpAMMBRs8YvwjywqMBpwMOw4QPBYwxnnA2TMRLKl8afJjgOOXDBIdNGKRsJOlQkoGIx5KMMJ5yNuYwZPQeg29++PDhP8+S//HSLB8//ebusd2cN9NZIteNxlLyVYJLjusElwlbSrqSuEmTJcCKkSXSKdIZj5Y8XvJ4mZC5oEtgG8QJI1NOZ4ItJKwEWwFZI6yFWKJccb4SsBB8CnTO4g3AGsUSxFqIGYvngi45bJBvhFgiroDtEJaM7oAfMNnydIOwlWwlYZPgjuMe5Q7lFugO2VGIHcodwlHASeJB4JbLrUy2XBySZCf5CumWw4HDidELwAH4Hvke8SLTM+d7xg4odyD2KA7AM5RnTM5CnAQeORyFOHJ+RH5GceLiiHAR4sKTE9ADoyfkR0yPTB6Y2FN5RHkAsQd+4vwI7MTYG1V3FvyMeAa8oDhRfgZ55nLTSCfffTs+TiZ/LlZ/eZr0frdqyAvnFwo5pQXSMyMHGh+AXSLMSVLw9IL8RCEHUbzByYxlMWRUHGJ6JOzM8AyYv5nJABmHH0OrDHLEHCGnUBBeoswoKwEulJSIOcGMioyLN1otByg5VogFsoqzikMBUKEoKGRxXNK3ScBKBlfGKqBXATmyVy6/cCwZKTnLJK84vSJUDL4wVgEpGXnlWOJ/TB0uSyYqEBXKivErFxXnFWeVIBWnFULFaEHjksVXQUtOSwFvlvJVYMVZBeQKcEV45exVwjVhRQJVKnPOc8HeGkG+SPaa8ozjhbNcsirBq+Sl5FUqy5SXEq4Ju0pSSlJJVnF2FfD6HwVZZSqLZvraEteGuDZ4meK1kf6h1apSeU152WBVE6smXhvsKlklWCFZKVkhaSlYweJK0kKySkIlWAFxzuKC00vCSsEyFl2YP3bf3Xe+/sV//WP7v/35bvHwnQhXPMwElEAziE4QnQjNGMl5fOb+GYMTC440OJHoRIIT8fexfyTRKQrPkX+KnWPs7EN7Hzl7Fh6of4r9Q+Dv42AX+wcanEiwj4J96O1DZxu5e+LuIncXuMfIO0XOMbT3ob2PvV38NjDcTeitA2fjm+vAWEf6KtIXgb70rZVvrT1z4+rbwN0E3sq3tqGz9u2l5yz9YO5568BZeObEs2aBM/fNdWhuQmvlmSvPXnruzHMWkbsInLlnzTxr6ptTz5gH1jQ0p74588xJYI49beKqU1ef+sbIVSauNna0oV2f+NrY118c/cXTBl594tfGnjJyjLFnTnxj4poTx5w4+sTWh/aPsN7Q1ge2+eKaz5YyMNWBrQ8cdeSoA9fsWsajYbyY6oupvNj6k6X2LOXJ0V5M9clWek69a9109JtnU3u01K5V79pK31b7ttaxlEdTezTUR732qNe6pvLZULuW2dWVrq52NK2va339Xdd417VqD8a7rlO/t+o/WOq9qXUMpW8qfa3+rGuPar2n1+6N+met1tXrfUN9tJSOWuuq9a5W72m1rl7vKEpfrXeUekdVuqr6oGgPit5Rta6qPqjqg6rc128+K+8+G/UflNr9Te0nfRaPOB2y8JkFQwxHGI55PGDxSxy8xP4AohdKhpQNGRsifabBEMIXHj1zMhJ0jGQqcI5sysmYxyOIRzwaQTiMvWHoDAPnifoTGk2QPtzhr8a/+fof91/96+Xr6/irn909JnKWNqZczhGmLF4wukA2F2SCwRzjtRQL4HOAJeIScYbRjJOFgBlnU6RLpFtkaw5LzhZIl0hnyBbA5iReIF0KXHG2RDLnOAe6wHgt2ILRBeBGiA3QJYuXwLZcrDlfIK44bDnbCtxzsUW5FclBiL3gG8HXQqwRt1xsOd9xOAA7Iu6Z3IPYA+4B9pzvhdi9veML3HPYATsI2EF8pNGZ0SMXO45boCfEM8NDzI6EH0DuUeyAHYBdgF8EPyLsGNsjHJGfAI8MDiiOgp8EPwtxQjwiHlFsKT8yPBK6j9kJ+JHxA8Mz50dKzgzOyA+MHxH3lB6iaE/iVUwWMV0j3/zs43rcGe6eHzq/+NzgE8r2DC7IcqAFw5yJnGEOkKM4E3FhSQaiBCwJzWNSIMsZy2PII1mS9M3uvhB6JqxgomSiQJmhvADPKC0ZywFzoDmJKgYF8lcprsjeDOQK+JXJgkEOpBRQJLzg7EdqGkiJkDHIAAvKKwYVoxVAQWlOyJWxEqKS01JgCfzKeUnjK4dCiLcQaknhipgLrKS4MnZl5Aqk4pAjlkxUTFaQXJFfObtKdhVYcVoJqAS/yrclD30VrEKS07hELJEXwCokXwSpgF6BXYFeBVQcCs5KzisuroJXiFfAL5x/SdMyTQvJc06vAv+QJDnnZTMpElFKWSRJ2YBrSr6k+Iem/NIUVYN/acvXBKtGo2q3i1QUXOTASk4rwXIJZ07PLMyIX7A4Z1GBUQFxyWkB5ETCXEAG9BIHF/QvPDpBlHNScFoiLTjJBCskO/PoxVfuX35z+1qMEEIAACAASURBVN/+uvXv/+nTy686zLzQYA/RkdJ9HF6on9PoHEcZiQuMMx7kGFyofybeMXTPoXsm3pEGxyg8h9E5DLLYz2hwirxD4BxD/xg6ZxJsg+AQRfs43Ef+MfQOgX8I3GPoHGJ/GznbwNkHzjGwDqFzCL1d5O5Ddxs4u8DZuM4m8LaBvw/ebAxzHmmrUN8E1iH09oG78o1t4Ow8Z+fZS8da+ebKN1e+swr9TeBsA3sZ2FPfmnr6zNcXvr72zZVrLxx37npz35251sI3F6E+D7S5py8DYx6as9Cae/Y8sGaBPvGUsauMPG1km1PXnXnmxFNGXn3kKWNPHXnqyFXGtjrx9JGtj21z6Bgj1xra5sjRxrY2so2hbYxc7a1f9tlSX+z6i629ONaLZw0t7VmrPxrqo20MzNqT8dO+UR86xpOrdS3lWdee9HrfePfoKI+W1reNjqU8WDdPrvHs6D271rHe9Syla6tds/aoKz1T7TlmzzKeNPVJUzua1rX0R7PW1Wtdy+iYate46Zk3D2atY6o9U3m0tY5a72j1nlF/UH/6oNd/0G4e9FrPrN+bNx1D6epKR691jZu+qXY1pae866r1B0Xp1rWuondUvavrD4r6ua7c1+ud2k97yk+7Wu2+Vuu+q/+kH3uPxHuM7QFxR9QZMmfEglEcjENvQvwxDccsGsbhKI7GJJwQf8bCKZIhC8csnEI8p/EC4hnGExJMSDCOg0HkDSN/EvmzMJiQcAF0wehYsvs7/otd55t/K776t9evzoNv3ycvXEw4X3K6xHgJZMbiMQ3GGM0FXSJZI6woXTE2h3iOZClwRukc2IzDDMga2JqLleALRtcAc+RzxBmQhaALYCsGK8QF5wspFoIvBCw5XSNsGN1SskW2QFggnxO2ZrAGvkbcINsAXTGyBrqj7ATywMSGwQZgjXQDdI94AjwSdiBiR8SWwJaxJdA10o1gB4QDgz2wA5IDj7dI94B7ynaAG2RbIEegJ8QTF3sChxgOnO84bhEPgBcOB0oPmOxRbinsKRwB9gz3wPeAB45HjnvAPYg9siPQC4VjzM6MnxCPACfAI2UnhnuGR873nE9p3CfB/afGy+NvFsPvJ9+8n3I+o2QYumuIThzPgMc4OgO9AMuR54A5skJghjzDNBdpjrxgtAQsmcgI5gwLAkXMc5b+SCkTVjJexFCBzEGeIb2AuDBaAi2Bl5xnSAqEAmjF4pKGBbJCiCqROUKBokCecZoLVnBWcfGKyZWSEmgGPAesGM8JyymtEN7EzVv/0quAV44V4pXDWy9IxbEUWPG3WCrPGebIcgwLGr1dicgYXBgveFIJ8crhKqNK0qsQ5dsAkFhKvHJ6FewqsAJS8DjnNAdWAbxKeE3YFekVoEJ4TeRrI6kELzkvE1EiVCgqlF9k+iVtvEpxTXiVytdG+pqIKhHXZrNMk9dm45rIV4mvkleSv0qoEnJtsiqFnJGSi0rimcY5g5xEBQsLpGcgZ4gzHpcYliy+IqlYULIgh7DE+ELCAmiB7EyjM41PjJwxvrCgFKSSrOBxxqIDCwZB/feDb9//1z+xf/+rxsuverF2Id6Z+gcaHig9xeEx8o8kPEVeFnqXKDxDnGNwCO0jic4xyUiQM+/M/CPxD6F3joJLGGQkOpPwSMJj6J1C7xj628DdRt4u9vehdwq8g+cefPcYeoco2Af+IfAOkbeN3G3gbANn7Tv7wNuHwcb3d763Dtx14Owjfx05y9iZh8Y6sjah+yORF9ibwF17zs53lo6+9Kxl4M196y0gu/DNqW9PAnsWmjNfn/nmPHAnjjV17Zljj21r7BgzR1t46sxRp442dZWJp0+8ty8bM8+Y+9bEsya2PbXtmWNNHXPiGGPXGLnG2DUGdn1o18aWOrLMkWOMXW1oa0PLHtrW0NVHnjqy1BdTf3aMJ/vmxbwZmOrArj2b9WdTf7T1J1t5tG6ebLX/VklrKc+OPrCMgWs8aO/u1ZtHW+9b6outvxjqk672jXrfqvdNvWcrXeemb9509ZueqT7oas/Uu2rt2VS6eu3RUJ405VFXe6bS0276er2r64+W/mgqPavWtdVHU3sxtJ5Wf9Dqj5bec/XPVr1naj1N7+p619LuzZsHU+mYWtfUO5b6YNYf9HpXV3q6/lCv92tKX1F6mtZRtM479UGpd9Rap/auU/+LXv1dt1Z7eKf+ZBCao9iZxO489GY0mEIwg2DO/BX15sQdEXdEvSkLZzRcQrSEYMm8FQQLCBcQz4HMSbhi4RTCKQmnsT8M3UHkTWi0omxO42HsTSGaQDxkwQsNf/4p+Xk2+PAv2Vf/U/X18v5XTRxyuqLBjPpTIDOgExZPkU44mSKZc7oSuEI2JcEM44XECY1nSGacTiGe0ngGMEOYAVtzXCCfAcwFzCWbErJgbAGw4DhHOge6QtzJZAWwJGTL6Bpx8aZOKFmReAN8g3JJ6ZrDAmFO2IqwLWE7BjuI1xCvWbxldA+4J/RI6YHhjok98C2jG0Y3QNec7SjZE7oDtsdoB/6GRgcGZ853lOwY2XPYIRw4HjnsKdkRuqNsx9iBwZHSI4mOjByQHxjuKT1QemL0wGDPYMfYgfM9sgPiHviWxYe3JHscHxg9Ajty2AI9ApwoHik/UJgDrn7360Nx2P3LX+3+4ct09DD91NpwfiCs5CIX4iLkJZGZ5G/tHRmXeSIzgSeOJ45nxjLAHDCjLOfi7bkAz4EXTGYgLoBnSnMCGcFzzDKGF4YXhhmDnNILiS/Az1xkMr1AUnFRUVYQ+gb35ZxmSEohSi5KyQvBLpQUwCuQRRyVEFZClMi/iOSK4lXIK4oSsOLiTYIUNC4ZKwi5cvJFQAk0p/ErhwroK4eCxiXyDFkh4xJJhVhxfhWiRF4ILFMsJZQJvBUFFkBfJc8Bc8ArZ1dBKk6vkueC5gJKISrOqwRLCVfJK45XKa6pKBPx2pBVwq+N5DWRXxJZIlQcvyTJFym+JKKSohJQISmQllIUHDNKKk7fKggLCReMcx6+prTkcclZAZBBcGZhxeGKcYlvKooUgmQY50BKYAUjGfEzGpSCXiA80+DC4gxYRuMSfmzNqjjNkVyQZBhfeLjz7e+/e9/69y/w73/4cHj4baLv0L8gO5HgTIMLkIzGhyjYk+AUu+fQPUXhPvKPxN1G1pFGF4ALJVnsZbGdUe8Se1kUnAP/HAWHyD+Q4ETjQxwcQvcQWLvQ3gTOLvSPYbD37H1gHWJnG7mH0D8EztbV14G5Dd1t6K59Zxv4+zhc+97G91ahu/DMtW+tImsVmtvYXkX2OnSWvr0JnXVorUJn5Xtr11t71jbwNr639Jy3mbEI7IlrTgN3Ftgz35z5ztR96501ppY2c52Z60wsc+oYI0ub2PWpV594bwladexos8Ce+tbCN+aOsXCNmatPbWNsG2PHeLtpMbSVkaOOTG1o6FPXGDu1kf1uZGsDx3h21BdXH9jGk6E/Wsbzf3SYv1hqX689WdqToz/a9WdX6Zv1vl5/MutPttpz1EdL79vavXHzYCo91+i75pNl9FXlWVFfNO3JUJ5NtW+86zo3D069a9Ufbf3eVO8trffjPFDeLu51zfqDUXvQ33VN5cHQHh27b+mf1Zt7U+0aal9Tngytpytdvd6xtc+20jHVvm7dq/q9oXaNWlevPRl639DvjfqDUXtQ3j1oyoOudRTlRdd6aq2j1Tuq2qvVO2rtXq3dq0pHVTpKvaMon2vqT57d+rOnjUJrGjrTyJ/F3ozYE2pMI31O7Al1puAtIJhTf0b9GfPGsTWj9pR5YxaOIZwTfxn7CxbNSTSJ/UnsjyNvHHqzMJzQ6Ik4L8wZ8HAAwYRGXU5+99sPP38dtf7ldPsP+28m3/36lk4wWnA6QTqmZIZsjmxCojkjS2RLoHMSzVg8gXAu6BToBOO5IAvOJpTOGZsBW0qYMzKndM5hLmDJYUHIgtEZISvGVixesnjF2BrEgsKK0i2jS0YXQBYsWgFZUbIkdAVixWDNxRLFkvEV4hrZioY7DLYYbmi8o3RH2TqK9izeMbKiZMvYjtENITvGljTexPE+JntGd4zskexItI2iHY33LNozcuJ8C2zL6J7GRxofGd1TdmJwpvREyJ5ERyB7Gp8JOTNypPGJxAfKDgAHYKe3jBbiHuEA7MDICckZ4z2LjggHhD3ijrJlGC6icBEGS8mnv/765el3ve9/8XDLn4m7isMM8AR4RnGmeKZwRn7k/AR8S3HHxUGKI7Az5xfBM85yBhcKF8TLm1ktMJcyQ5kzmQPPADMGOcFjTM+AF+QX5BmHE5CMQy75ibOjoFnCMy5yghXlFYgM8A3CqDirOL2K/3DCGZSIBYicvKF2WAAvAF+5rICXDK/IS+QZpQWLSxZXwCrGrkivEktkFaWvjFXICowqHr/xgFXKSw4l59dE/jGVXxIoJc0TlidQJCL//2l60x5XtvQ6s36YDZ+TZMw7Ys9zkHnurUEllWpSzfdkJud5HoOMicxzq2RZBmzLahmW7JYtA93on9UfeAUECASCBPgpXrx7rfUsq++pvqe6NvpmW7W2t1TdW/Keykefdm3UvdWuvytWMvd2+4u13xr7xaTvxtxa6tZ6VMCqm5E3w+5G1lJWUtRa10bflKg1LTTPtSylqAS/aXFviy/P4t6WRSoLKx8/LAQrlKosr1JZG1kKVilRaF5oUqUiVzznohCyULxQvFQyV7IwPDck1yJX6srYlbKCs1KzKlWFEReBK8POCHz+gf7pf63B//qb5/9y/eWfsYOOzkZejcklKxXJJboKlEt6FezK8ZWTC6NXSU8cnwQ+CXTi9Ez5VdBcwYtCJ5ZcKLxSfKH4ysmJ4SMjJ47PBFwouAp84vhA0QGjIwUHGuxpuOfxkcETAScc7HG4J2DP4JbEe/qvsjZJtvSxZEQbEu1ItCPBmkRbmmxosuNwQ6MVCbccbxBeU7QiyQonSxwvENiQ+F/buZNZHC6TeI2TJQw3yF8nzhr5KxyuEm+ZeDPkLnGwQsEcNpcknCfRLPRncTBDUc99GjafViBcxWAaRZMwWCTRHEaz2Jsl3hwG0ziYx+E0dKfAm8XuFDyNQWOUOKPEGyXhJAGjKOiH3jDxJzCYxMEo8gaRO0q8UewNgDcAXi90hpE3fAS2oT9IHguE3wXhG/B7cdgHYT8MBgB0o6AD/F7iDECjB91X7L0CtxN5b7H/BvyXwHmN3Zew2QXNl/DDa9x8BV4HOG+R+zl0P4fRZ9ftBO6j7uIt8jqh0w2avdDtAv8ldF59580PXsPgNfTeAqfrNnqO0/e8F7/5GjR6gdsJvM++9+q7b87Hjv/UidxX331tPnX85jdu47PnvXj+m+e9OO43Dfd7c+BPE3+YOEPkjJA/w+GU+GPuT3gw4dFcJEsSLxicCrjQZCLRjKMVxWtOFpKOJVpIuBFoKemC0ynDUwoXDM1pPCNwIvFY4jGDc4kXmi+NmFn+lpJf/u5HP/3rZfvvzz/6z+cfD37565TOtFhoMZd0KdlOyY3gK0HXii0VWSo213xu2MqItZYLw1YKLyRda7uVeqvVNtVrJQ5arDSbK7pRfCf5Wou1lgepNpyvBV9yvtZ6q9Ve8oNga05Xgm0UX3G2FnKt9FyIteA7obdcrSVfG7kxfCvpA8J8lOLA2FHoo1RHJTacbhg9CHYQbCf4TrCNZAfGz1wemdhzsVVyJ8VBip2gB0VOSh25PAtxZOzExZnzjJEzF5kQVyXOWp+03guWcVpKkUlxUiKTMtP6pPhZ8oswmdBnY86puRh9MTJLaWboUcqzbR2MnWj18hefOsNfjxYvy8+/2H79aSvUlpId45mWRUvm2pRan428GHORrULZUturTi/a7Lg8KJNp/YByl6mpraltmht7taYw6U2nldaP2olSPw6vdGXsTaWVTi9KZ1IVytTGFlIVUt5SW7ZskaoylTdramke0ndpTaXkTdu7Td9TXRtZG1soezf2nppCm8qkN21qYWptKmvf0/Zd20fe4t3qx6S5G/UIcLwbe2+3amPvQn9Rtta6TOUtFfdUl0bfWum7Te9Gv7f0t1/Z+7Ou27p+btWfWrd2ek/tzdovbfvetl9a6Ze2vT3L92f1bVvfrHo34otRd63frXzX/IuWd2XuWt6EfpfpF6VKQypFSoLfpXrEzt+NrAS9WVG3VGXUXau7VWVqrkqVSt+krqSoU15bWmtapaowutSqNvy7MgwlbtbcjM4pL4XOJc8lKRQrFM8ZyxkrJMs1L4QohKwMqyyutMwf7EKpco4LQ8tUFpqWCpUiGav4l8WE/svfyn+qvt/787EBRVtfWvwscC5JKXDBcaHIhaEro7lkV84uhOSMXDi/SHli5EzJGeEzhhcOzwxlDJ8JvlB0YfjKSS7omcQZSzIaZzQ5MHQU6EjBmURHCvYs3Auwl3DL4IElRwoOFBxYvKVgQ+I1ijZJsIPhjsQHgvYY7nC8Y3CO/CUONyReE7TEcM3QmsEFDVc02hC8JGRF0ZomK5ysCFpjsMXhBkVbEm0h2EO4R/ES+mvkb6C7JuEc+QvorUm4wuESRysYzaG3xGACwAxES5RMgP/y4d/2PWeRRAsApmE8A2CRgGnkzYE3T5pT0JwAbw68aeyMgT+NwRyCKXBniTuB7iQOpnE0TcJp4g8TfxR746g5jrwp8IbgaRA7w0fpBfD6cdiPvH70YA66/cgdAH8Q+N3I60XeIA76kTeIg7fIfw3dXux0QKMH3S5wu5HXBX7H9/pB2An8NxB0AncQuN2o+Qqab77TD90B8F685jeB3wnCfuD1vI+90HuLvJeo2Yme+r7TD7yu73Q8txc43ch5CZ3PgfPqOt2m2/eCz42nPzQ/dCLvxW2+NJ23wPsmaLyFTtd33zzvzfd6ntP3nTe38Y3z8cVpvDa9bxr+95bAnSXujIRj5I8Sd5R4IxKNWDLm8YhGIxxOYDgjyZTHcwmWMllTdKBkx/CKwykHU5HMFR5TuGB0yciM4bkkU5osOF4quhRswchKkIWgE0mmCk8VenmWv3z7xff/tGz9/eXP//3+57//6TearzhdKb5SfKvFWou1kQtJZwovLFtovlR8odlcsaUWK02Xmi2NXCm+Vmyj2FqyraZLiZaSrjjdCr7SYi7ZRrKN5Fsp1oItONsKfRByy8la0LXkG0k3HG+l2Ei1VXJN+Z6JPRMLRmeSr7VcU7oXfEv5kfMTIycq9oxvKd1Lvld0y5Izp0fKD4LtBTsIfpLyKNSWyg1XG06PShyU2Ctx0vbEVSbUkcvD45OKs5CZFBfJTkoelT5KfebiIuWDEZ1JfVb2pGWWqkzrk9Ino4/GZja9anNWPDPqbO3OtjZ/8Reb/XT5j3+a/M+/7ter4W9/tktbpbaFbV3t85Gri9JXpa+G56nMtc6ELVSrsu3StAplrja9pvZmzLuxldFVaoqH9K0eenKrsq1CqatRubVVmpZW51qXSt2UutvWrdWurK20roS6a3s3utIq1+ZqTG5UrfXd2trYQulCybr1QP6Zu9GlkWXLltZUVldG1sbWxr6n7VqnlU1rm7632ndjH6bbd6PuRt/T9J6m91ZaW31X5otp35StlayNrVq2etZ1yu/G3ExamfSWtt/T9L1t7p/s/dncWub+3Lo921tbfWm3Km1uVr8/69qwm6R3Te+K3CS9G/mtll+UqAS9aXFXsub8pmTFH9YAVUpepaY2+l2pdy0rwe9avOvveFOVwKXElSA3LUtrC6NKpW5C36WqJa8kqySvrcq1yLWoU11KcVOqYKyg/C5NyVUudaZEaXWpRSFpIWnBaa1FrnklZcF4zlkhaCFZrsVFiUyJB3/pwklmcGHQjjQ//+GHP/4f/z74lz89/+3q1z9CB0subZUZcpHoIlAhcS7xRbOMkwyjjH6nZFwZzDU/KXGkJMPoQnHO8BklV0YvFF1IcuH4zOCJJWcWZxSeCcw5OVO8wVEm0IUnGY2OFOxYtGPRjsZHRo6c7nC8I/GeJhsK1jReIbBLwBElR5ocSLxDYIvBloBZ7M6AsyPRBsdrjNYQbhDa0GRD4xWOVjhe4nhN4ArBJYErkuwo3DG8xeCA4z0COxStcbQm0ZaEawKWKJxDbwH9FYrmCVhDsMbhDEVLiOZJvEDRHAYLBJYYLKG/iv0ViFYQzJNgEnvT2JtDdwrdeeLPgDtJ/HECxnE0g2CWhPPEn4DGNPamSTSGwRR648QZAWcaOJPQHUfeJAnGsT8I/WEc9kJvGPkj4IxjfxiFw8AbAW8YuQPfH4CgD9xB7AwjZxB5PRD1QNQP/R5wu8DpA28AvH7sd0K3F7j9yO+Fftdt9LxmL3TfAqcXeF3f6XnNjtt484Ou6w8Cr+t9fPMbn/2n1+jpLWz2PLfne93AHfjNQfjUBY3PYeNz+PTZa7x5Qc8J31znG+/pc+C8hd6L7372mp+D5ovf6Abum+t8DtwXrznw3UHovTWf3pzmq+O+ONH3etGHHnR6KOjBcAD9fuyNSTxlcMbBQoKlShYaTQWcKbwwcMWTFUmWNFnQZCaTiQAzCWeazARecjojcMrxVJIpx3OOF4LMJZ4rPFVwrsiUogXDK0YWQv6uZf9y/Luf/F326R+uP/my+fFPv36VdKr5UrKVICvJNkpujVhpvpBkpdhWy7USc8kWis0VmSkyVWyu2NrwrWRrRheSriRfS7HifC/0RsmZpCtNV4avNdsouhJ0w9WWqQ2nj9ObDac7QbdKLjhdMbrmfC/FnrM1E3POlozvhdwKtuNyz8SB0wPjW8Y2nB6U3Ei85XDPyJGLA5cHxo9KHrU4K33g8qjMUfCTkAehD1IeJM+UPEuzF/KkzUGok1QX9aB18pMURynPWl2Numh51vKs1VnIizZnq7OWOht1kuyoxCk1J2NOUh4ovUp5EvRoVfarn81mn3/X/6vf/eXX3ZSvpDgLcbW6aLWvtn1W5mLTq1aFVZXVuZQXqQttK/upUK1Sp4W1ZWpKKW7K5FKWqb1qXaZpYUxlbWVbVbudWZ21VNFKS2tLoyvbKpUqpciVKU16VSpXupS6NunN2lqbWtpSp6WxtU1v1txsWml7t7ZK07qV3q350krr51bxnNbt9J7abz+1v3xq10a/W3sz5t5q323r3bRqpWtrSqvvLftuzU3Jm5bvVn1p6buRtVTv1tyfdd0yVWpubfOeyi/GfknbX57b3z63/thu//H5+b1t31P9btNa28qomzW10jelayXvqaw1qwW/S3GTrJbsbtS7kl+kuitdK1YJXkl+U+ym1Jc0rSSvBKm1uml11+I9lZWkN8neDb1rVgtacXRT5N2IWslC69LwUrGS00rRStFCskI+Tpz4VfJcyZyTQtBK8lqIh7x/FbwwIpciF6xQqDIkl+Qi2VXzQolKikqJ4vFUi6tmmWKZYBfBcyUvKT9rONTBb+sx/uc/8f/17Y+nv+7bJFPirMXZ8IvCV0lySS+CngU9cZxRmHFyUSxXJOfoIkmm+YnTDMMrIzknV04ugp5okvHkJPCBJzsc7lFwoPGJwwMBOxQeWHKi+IRwRukRgz2JjhQcEDjgZIvjA4MHlhxYsmdwx9GWwD1M9hAcCTiQeIfiHQQ7BHYo3EBvR8I1irYYHgjeQriEYIXBBkcLFM5wuCDxAsdzHK5JvMFwg/EGxhsYbQnY4HBL4zUBaxIsYbCA4ZrGSxzOkmABwRZGi6Q5Qd4ChsvEWyF/AYN5Ei5xNE+8ZeysoT+Nw2kSTmEwjb0Z8sbIm0feEoSzJJrG4Tj2RrE3hsEk9iexM469cewNo+Yoag4Tdxg7k8iZJs44dofAH0XeIHAHoTdKgoHbHHgfRpE7BtEEBP2o0Q0+9gO3H/q9yO1FzX7QHER+D4RvUfAaup3Q7UZON2qOQHMQNwbY7UYfukGjHzhd96nnN7pBsx953cB9C70u8DuR0428juv2A78buD2v2XE/9IKnYeD2fPct9N8irx82+0GzEzgvfqPjf+z5T13H6Tb9z07zNXxwpdzPnvPiN1+9xqv38dVvdkL/JXJew2bXeeq4jb7rdj3nzfc/e8H3+sAZwqAH/HECOrHXQ8GcJ3MKZtidM2/G/amMZgbPDV0ouuBoQZMVS5YkWTC4kGgq4FygOYdzDmcMjjkcUThlaMbgmMUjFk8VnIl4KtCIobEgM0ZWlE24/PUP27/cd37wD+f0H7K/eF/+7Mdf9QRbCTZjaE7gnKKZIAtO5xxPFJlIMhFkKuhMkAmHY4EmkowFWUi64nzN1ZSLORcLxlacL5iYCTbTbGbYVOOFxmuFlxwvBV9xsaZ8Q+gG0x2Xay4WjC84W0q2VGwt6JqSNaNrRnec77nYCLGTasvlVoitYGtG1pxuJNtJtpNsr8ReypO2R6F2gu8VOyt5luooxJmLE5UHqo6cnxU+K7rjYsvZQcqTEGfBMskzKc9CZFKelDgpetHsqlVm1FnLk2BXrc5aHdVDyZBZS+ep3jM+JGH/z/Xr7/9s/JufbH78w7VSay43jJ+EuBp9lfqiWpl5vhibKf3Qsc9KX5UplS2kLoy5CHmRplTtUttMsFLLUohSqdLYMk1LY4vUFsYUUpbS1Gm7sDaXohKy1qZK00KnuTC50FdtrtqcuChtWpq0Mq1ap3eTvpvWXbVKYWrbfkyLWqdf2s+1sZWxt9TeU3t7fq7a7VsrvRvzpd2qUltb8/Ctvqetm7E3Y+82vT236+d2labvrdY9bVfaVNbe261vP9k/Ppt7W92e9a1tb6l5T+3d6Lu2tdY3o+6a1YLXSr0b863VteCVoLUitSQVpxUTBaMPY+7dpHdjH+SPWsublO9C3YW6KV5LUSlRKVZrcTPypsUXxe+C1pLWilSa3K24G/5u2F2z2vBS4VqRWvJ/tXXRRzteYVBtaaVZbfRVsVw+zpd4yVkleSV5KVmZytzKSstK0UqKT4aQwgAAIABJREFUXNBCocrg0vJMs6tiVyVKI0pFc8FyIa+CXRXLJcsFvUp+1Sqz4qjp775Pf/Gfy8Y/VvLvsp/9PN2m5CT5SctDKjJFckEqJXOhMv7I5ZETJ2dBL5Lk8sH2wGdOL5JmDGcUXgS+aJ5Jsidgy+ItjfcY7BHYs3hPwZHHOxLsiHeiIKN4j5Mjjo8oPMIow/CAwIFEewL2FOxpfORoz9GOoD1KdjDaouBAon0CDhCeCdqjcIu8LQEbEm9xcsBoC+NlEi1htIbhNok2KFolwRZGOxJtCdjAeAvhOonXSbSCwQr7SxStcLTCwSIJVkm0TqItAlsE1wlYx/4KuVPsLJCzgs0VchdJMI3CaezPoT+DzQX2J3E4joMZDOeJP4qbI+TNo2AVgVkUzJNgmvjjxBvG7jjxJrE3BO4odiZRcxR5g9gfIncEm2PkDKEzBO448kehOwibo9gdB84EuMPQGYZeP3T6oNELP45Cr+c7vag5AM4o8ie+N/Kcvu+N42gAwm7k9aLmGDQG4KkTP70F/64bPA2A3w2ab8FTL2oMI6frOZ8DpwODDvK6cfPVbfR8/83zXtyn1/CpEzV70aP9wn0NvbfI6YVe1/dffafnPw28j3230XWcV9fvhuGb73ZD/9VzOr7bDZo94L4EzbfAeYuar2Gj43x88xodz+k4jVev+Y3vfm+YBP3YHwJ3CrwhDAYomNJwzsGMunPqz1g0JtGMgzkBCwLnJJnzeM2TFUlWFC4FnrFkyeCSJUsJ5yKainjKkhlNxjQas3iA4xFBcwrnDM04GbNkwclasBUnA4l+9WP7k0vv+b+ePv3D9cfn4U++Nn1BZ4IuKJ5zPOZ4wsiMsaniY0GmHM45nkk6l3gh8EqyueJzyedczoSdCD1hbMHpRrKFwAtBFpysBFtKutF0q+iC4zmnSymXTC0ZXzO2E3rJ1YqLjeAbKxcCrwXZCbFmdEPJXogd5zvBD1ptOV9islF8J9mG4Z2ie8H3Uu2N2Sm5l/Ko9V7JreB7IfeC7zk9MXEV6iLFWbAzJ2fOdpwfpDgKfhHizEgmWCb4RYpMiJNkZ8UzITOpTlKdlDwJlnGeKXuSrRPXF9s6tszOiOnPfjS8jlb/89v1P/1peZ1PfvrDnTG5bOXSFjYtnp8za6+2fdWti7RlmhZG58ZctL3q9lU/airMVepC21yaqxSVkrWUtVJ3aypjatuqlCqVLpSutMmVLm2r1ulNqlrISqlCm1y3C/PpKtNcm8LY3Oiq9Ujh2dLY9+fn+3P7T5++vpvWPX2+p6339LlW6ZfWc6VM+fBKKVUb+2jWe2+33m3rZlu3Vuv2qXV/Tr+0W3/89Pzebt1brfdPX9XPz3Wr/d5+vqX2lprKqjrVN8NvhtwsL6wqrb4b/a50LVWlVKlVocRNq1LIC6WllDchSoJLjmqNa4lrTu9aVYLfjKy1rJV+t/ZuzHtqb2nr3eh3wd4lfdfq3aSV0rnkpRaFFqUWNy1vkpaSlJrWmtWa3Qy9GVorVlldGFkLelOstqLUrBC4lCJXMtcsV7jUtJQ817I0qlKqEqpishKq5KIQvEzV1chCyyvHpWCVYqUiF4HzVF4Vu3KSK3FVvLKikLzgIuf8qtgF44LxXMpc8yIVB0l+87sffPU//tj4xzzNx39oRecUHzXPtDgbehY4FzSn5MppLnAmkrNCmWSZ4JmgJwrPBF4oPVFy5OjEH3mL5EjRkaATSQ4k2pP4QJITxTsC9xQeabzD/p6EJxyfSLJF4R6BMwbHJDohdMRgj4I9iR+22h0GBwb3GB4I3GOww8ERB8cE7BN0wGgL/R0JdgyuMdiR5ICSHQJrCFYxWCfxFsINjLcIbOJgC+M1BEsYrpJgHfsbGGxgtIqjVRKtYbTBYJWECxDucLyB4QaCJYyXSbghYI7cedxYQm9Do1kcTAGYo2SOoin0FsRfIX+euI8E+Bg6I+TPYjADyRSAceCNQ3eWhMOoOQbeJAomsT9O3CHwJwAMgTtIGiPoDmFzEDVHwJvG4TT2JrEzihujqDECbj9y+sDtx34vdnpBY+j7o6g5iD/2og+jyBl6zVHojCJvHARD3++Gbhd4PeD04uA19N/8ZtdvdnznNXT/EDY6cbMfNPqe++o2O6HbT7zeQ67wvK7nvgbNDmi+Rk9vodML3Tev8Y3z8S1yO8DtJMHn0O0EzWHkdv1mL/AGEehHUSfwuqHfDfxO4L74H1/9j52w+eo1Xv2Pr6HT890X3/0m8F6bjZenD980n77XA14/ag6ixjBqjBNvjKMhicYsmtFwSqIZS2YsmdNHkSFa0HjOwzmLpiRaMrhkaEHRiqE5i2cinqt4IeGcwSmDI5osKFpgPEN4RpIJjucYrlCyRGAl8EKimcSvGv/0Z59+8e2y/X9l7f9y/tHm5a/aaiT4irE5w2OBJxytGVsSNmd0TuGSwQWnM4mnHM45WWq+0GIm9UzahVALyeeCLgRZC3IQ7CD4mrOVZBvNV5LNBV1KtmBkQdiM04Via8ZXhK4p3Qi+lXzB8YrTvZQ7rtaUbRnbcb5lfMP5RvKN4GvB98rshT5IfhBiJ+ROyD2nB85OUh6k2Cu1k2In2I6Rh6B9kexAyZGxjItMyBOXZy4vSh8ZPyt+UjxTKpPiKOVJqrPUV20zY87WnLQ+c33VrbOwV9m+6PZGqe0Pvt6t+uM/Hl+P88+/+0Xvk9paeVb6bPTV6Mq2MmUu1hSpyjWvlLkaczGqMPoq1UXZi7S5soVNr9rk1uZGZZKURpfaFFxWQt1NerNpKUWhVGVNZcxVmdo+1yYtrC6svrXTypgL17fW16VtF8aWaVq1W3Xaupn2PW3dUlu3W2UrvT1/en/+dE9bX1rtW9q+tZ5ra+/G/PH5q1v7U5Xad5t+se17q1W3zM3od53eTXpLbW313ei7MZWStTK1TCtlK2VqbWrJbprXhleG1VLctawkyyWrjHrQqyplKq3q1FTfCeymNqaW+s7VnauKy0qK7zDmStRGFpLVkleC3bWqFK01qTS7KX6TtBbopsS71pWUheJ3I0vNbqm+GVtwVmhRtmShcK14qUSlRClZoUWl+E2Sd8vqlOYSV4rXqc2NyhUtBSkZqr77t6wUrJaqkqrgshKyYLwQ4sJZrngheclwJelV8IzLi2RXSS4E55xeGSkEvz7WC0EujFwZyTgpjMg1KjWbJ8HvJr82/+/fkP/vb5+LyasNM4UuhmQMXCQ6UHQiMKPwxEDGklzRI4cHmmQMZxRnFGUUXxnLOH284jMCzwgc8XeW2TODBxIfGToQtEfoSJIDjo4IZJSccHxA4Q7FWxQdUHBEwQGDIwR7GO8xPGC0gw+abLKF4ICTIwYZBUcMNjDeIbTD8Q6FBwp2BKxhuCPJFoFNArYwWcfRBoVbiJZJPI+jBYxWKFygcInDBXJXyN1gf4vDNYwXSbRC0QpFSxgtknBJogWNZjBY4ngOwTT2Z/C7TMYc+QsULJNoBdESxVPkz0i4gt4iacyhu0BgBqNRHI7jaBaDGQDjIJyCaAL8YeSMgDcCzgQ0pok3jN1R7I4TfwC8YeINoo/DsDmKvHHojKOnYfRhEH0YRo0BaPRBox8+9YHb85ujyBuBYPQIaoDmBDjD0BlETh+4g8gdhP4QBIM46MVeJ/I6vjMIvV7kvkX+KwheI+ctaPSC5iBwX71HhMIZ+M7Ad/q+2/EaPb/RDZudsNEPnGHg9LxmN3A6gdMB3kvsfhM2Xt2nN6fRCdzXwO0Efjfw3gLnNXBfQ68TeS9+4zVsvPlON/BeAuc1cHq+0/W9P/jON82Pnz/+u9enp+91w8Ygbg7iRid4GoLGAHo9GA6TYEbAGIMRjsckmtN4hpIlQQsK5iyckGDGk5UgK4pXjCwZnnE0EWjC0VLQJSdTAmcUrQhcETRDyQzHYxKPcLzmbMHglCdjgcYcTxl64+inv/rhD/96nv79Mf3b1V8M/uo3qZgxvqZ0KfBMwCVFS0Jm7Lss4YLgKccTgaYCzzieCDIVfM7kgrIZoxNOJhwvKdkysmFkxvBSsaWkc0aWkq8l2wm+5Xwp2ULzJaNbRtccbyRdc7oUbC3FmvItFVsudpxvCdlxsX1kNSTfCbZhYsvVnrEdp1vB90ruBTtIceR8T9nJmJPVW0b3gp/Ng/gvD1LsOD1wcuLsJORJqcyYk5BnxU6KHaQ4SpHZ1lm3MmWKVnq26mRkZuxBmTOXG0b6mvSe0+mPvl59ai2NHlI+ZXot1FXr3NjMpBdjLtrmulXo1tXoIlWFYXWqMmuyNL1oc30A5qTKpS6MyZS6puaaisLK3OjCplchr1zdbOvWSgujCqvL1NxTW6ftyrRKbfLU5K301v5Up61C26rVqlq20KZqtUtjvrRbd/tcKnWz5p6mpba5aVXp892mX9LnL89f3doPl2p6s6269VxZezfpe9r+8twuJc85zhm+MnSzrFD4qkShZKlkKXXJdMlVyUXF5bvQd6FrqUshK67uUteKV4rkghaSV0pWSjzQIJUSpaC1EjetKiHeufrC9bswN6lKxW9a3iQvJMsFrSWvpai1KjUrFao1KQQtJas1vxlWK15wkgtaa1YpfFOsEqLkNJesaulC4kqyXIsrZ6UQheaVJJVAlcSVwVVKS8UqLUsjSiNvWlaSl4IVklWSVIJWUpZKlIqXgl8pKRgrlCg0zzktBMk5vUhxFSIXJOfkQmnOSc5JKcRFykzQQtJcsKugZ0muil4kKpWcE/Dr+e/F//nr5P/5D6oe/bblnw27GHLm4MTRWbIjhRlLTgycaJIJfmLkRJIzjU+PscHxEcMTQUcKTxSdMTxhcCDJgaIzwRlFJ5I8FpETSs4kuTJ8huiM0ZlERxicENqh5EDAEYU7GB3i+JgkBwQPSbJP4l0Sb2NwxOhI0AGBMwI7BFYoXiOwweGOgD0Gewj2KNnjeA39HU72KNljsEH+FiV7nGwQWCXhAvprAlYYrEi0ouGKBCviL2C4gsEGhbPEmyN/iYMFCuYofGwMsySYxu4ycRexO0/CKfSnibOMnQ2KlyicQX+GHzK4s4DuGoFZEo1BMImDWexNI2+eRLMEDIE7TrxR7I6RM46dceiMQXOMmsPYG4NoBLxh8DSB3jDyRoEzjp7G4cdJ6EyBOwTNPmj2o2YvdAaBM4HBELpd4PRirwfcftAcR/4w9AbAGwJ3EHg9zx1FwSBye8AZxN4gcjuR8wb9l9DtRe4QuMPY7YTOW+i9BV7Hc4eB3w/cfuT2QqfrPXVCpxO5Pa85CL1e4PZC9839+OY+dYD7Fjk9z+k67lvgffafuoH76jVfo2YXuK9+4y1odoH3Bpwu8Dph8Bp63cDpuY1es/nabLw2P742Pr58aHyvFzU6ceMtaXZib5C4Q+gNk3AEohEMRxj0YTRC0YImcwSmMFpwOOXJmCVThuacTCmaUjSlcMbRhKMpxUtKFgQtGV5RvEBgQZMZgzMCJxSOKZpyMqLJiOOJoFNOpgTMKPxGkZ91f/qLvzsH/2GS5C8/ev3L3xgxIngr2dKQhcQLjmeMTBmecrIQdC7wjOE5JzOGZpzMOF1wNsdkRsmUkhmjC0Y2gq45WQq2VGyl2ErRleQrRneCrxldM7aSYqnFRrGVgiuFNpqvBV8xtqF8RciGsy2jO0YPSh602nJ24HzL8VbQneAHwQ+SbiXbKn3QZi/FjrODFGelj0ptODtoebBqq8RRq7PWe8m2Ah81OxpxUPwoxVmITPKrVQfJd1KdbXqU6qrttWWyljoqcdZmo8WgpQZvvxn96TD8T9V8O17+4KtMmkKllW1fjc2subbSizWZMZlOC9Mutb1qnWt5EeyaqrPVZ2sz07rY9GpNkdrcmtKaizHX1OapvrV01UrLVqtMH3AkW7XTomVzqwujbqmtbFpoU7VaRZpm2pbpp1vr+fbpU91u359tlZq6Ze9GfzH6nqZXKSqj78bcdXoz7VLaUugvred3m96trawtjL1KlQtVK1NrU0iRc14xXglRanURrLK8tCwz8mrUidPSmtraWsmak5riO6M3St85v3FRC11xWUt2M7TSvDaykqyW9FvNa0Eryd41v0laKXo38i55hUlNecl5beQDYVspXkleSXHTplSyNLLUvNT8ZlWlZalEZXmlWSFooVil+bepfBf0LvndstryUvGCs1qzMuW5pLUUuaSlIrWkJceVJlWLlBIXjNy0LB6XFIXklRYFp5UQBec5Jw/8eC7olbNcy1zSnJFai1yKi+Sl4pVgV4ovFOXyoViQSosrZxdKLoxeOcskzQTJBM4En+Lot7Pf03/+k/d/vjV/nP/2q3iv6VGSM0eZoJmkZ44vEl8kPgty4uzESIbREYM9A3sSHyg8oCTj5ECSA07OGB5wtMPxFkYnBE8JOCVxRuCZJGcCzhSeCT5BeEzAEYbHJDojeMD4xPARJweY7CHcIrBG4QqCPYSHBO7i5ADRHsI9Tg4EbHG0eribcLDF0RIEWxAfIDqi6ID8DQy2MNrjaIf8HU32LNphfwfDLYrWMFqjaIPBioAlCRfIX+Bwg8J17K6Rv0DuArrLxFsm/iL2J5EzS9x14q1jZxE58zheoHgau/OkOY+dBXpgB6MpDBY4WEJ/lfiT2J0k3gS409iZQm+SeOPEm+JglvgT4EygM469cehNIncKvYexahI1+96HUewOE28I/FHoTgJ3EQXzOBiDYBB7/cQZxsEI+IPI6cfNHnB6kdsHbi90BoHX85xe6I4ifxT44ygcRsEwdEex14+9LnBfQeMtab6CZids9iOnD5qd0O1GYdf3h6Hfi/xu5HaDRi90Ol7jzWv2Ar/n+/0w6kXeW/D06n/oB81B6HS8Rs9z31zv1Xe6QWMQNd/8p9eg0QkaPf9jz2+8BE/fBB9fgsY3zadu4PV8p9No9BrNfqPRbzqdhvv65HxvHDb7sdONnVESDeJwAIMB9Lux1wPeIAlGMJrDeAbBDIZzEk4ZnEoyYckUxzOaTGgy53jB0FKgGU9mNFngZEXQipIZxSMEhgiMCRyRaAiDCY5HGAxQOKJ4xvmcoSkHAxGPCPrckr8Y/OpHf38y/+3y/f94+Pr3P/6lwQvDl5rMFZ4zshF8ycmUw4lAS46WDC8ZXUm6kHTOyUbyNYYbTucYzRCac7LgaCnwWvKlEkvFlhKvOd9yuaBkwcle6o2QS8mXgq4kmQuy4HzD+U7wDecbJuaYrBndc7blZM3pVoqDlAfBdoJsCN5zvpd0J/lOiAOXJ84Pgu+VPGp9NPqU2pPRR6OORh4lPXOWKX1Q8qjFyfCTFjvGz1JdjT1rdVLqJPXZqJPiF60zq89GHZTa6zT71S+X3x4H//IfR//9b36/Gb1+/9NeykyZRw1GrnVuWled5lplil+tvmiVa5WnaW7t1ZhL2rq20qLdyp+f85a9Pdu61arS58Laq0nztF2k6c3K0uryuV08t6tnW7VM1bJ5qovndt5KL0pdjS3bX5U2rVN7e36+tdv3Vqtut2tjv6TpLbWltbfUfmmZe2qvSpfKlITVkt+MuXJeSFlqU0lx17Iw5qJ0LnilRKlULngpeaVkSVnFeaH0ReqcyZLzQstSq1LJXIjKqErym2RfFKsYqQV/V+bG1V2pSrCH5fSWmlKKguOa43fBSk5rKd6VqDkpBa4VrwW7K1EKVkt+U7KW/Pa4ffiOBK81LyQrhKi1qDQtFS+VKDW9GVZyXHBaKvmuZM1wpUSZytzISuubVoWk1werQ7BC0ULigqNKsFLgUqGKk0rwgtOck4zjq6SlZIWkV8pyynJGayULznJOr5xepThxcmG4Eqzg5MrZifEzF1fOrwxdObwQdGHkKlDB8ZWSC6UXiq+CngU5c5wJnAm2RMEfxr/F//zXH/73F/k3m199RQ+KHhi+SH4W+EiTPQVniXNOzwwfGTkLlnG0J9GegiONTyTOCDpT/JgcZ4zOBJ5pckYgg3GGkgzDXRLtMDiQZE/QFsVHBE4YnFCcEXhC8RHjI0U7HB8R2kO4IeEK+2sMNgncxskuSTZxvI/hNgq3MNjAYAncDfI30NvCYJNEqzjeQrhH8Tbx1rG/QfEexkcYbyDYIG+H3AOO9yjeJI927nCF4iWK5tBdomAJoxWMVjBYI2+N/TUKlrG7hP4cBQsUrIC3ir0FDOYQLFG0SPwF9OdxsETBPHHnibeA4Qz4k7A5j51J4k5jb574k9iZIn+cuCPQfGQvxsAbJ84s8aaRNwHBIGxOoTeKn/rgwzByBsDtx81B4o7icOB7A68xCppdr9kLG4PowyhqjiN3GLr90BuG3sh3xoE7DN1+4PUCfxiFQ98b+f4IhF3g90J3GDkD4PWA9xZ+6CQfOonTDf2O13jzPvYC/9XzO4HfB/5b7L8EzW7Y7PvNbtB4cT4MomAYgV4U9mL3Lfr4GjndyBuEbsf52Gk+dT2357mDwO2E7qv/1HE/vDkfe67T89xu6L36jVfP+dxovDiNjtd8fXp6e2r2Gk6/6fWaTtf5+L0ZcPtRowucQRQOomAIvEHc7EK3G3vDBIxiMIPhBAZTFE1xOGNwQpMZTRYELhheMLhk8YKESxLOaTTl8ZwkS4oXGM0onDA4YnCE4zEMJjia0nhG4xmOJyieUTSnYMkeYgmeUf5XKf/J+ptPf3eW/5D/4NvFn//66z/wZCHJQpIlpzvO1gRNGBxzPGFwwelaiCXFC44WEi8EWVG8U2LN6YbRraILRWecLihfCrFSbMEeA0OsOV1JuhZszclK0qViS/X4jloLshZ4xelWqjVna4q3jKwJWlL4GBhHQbeC7ITYc7UTciPEXqlM24tUZylOSp20Omh1MPps7NXYi+IXzTMlL9pk+jFFZGbMUaqz1hfbOml7ECKT/2ql1fYgxJ6Ro2brVmv1lz/t/+bnv/7Vj775cbsv+UGJixUXqzOlz4IVVhWtdmHbpbVFqsu2ya0srSqszLWuWs+XtJWltmjb3Opcy6sipVGFblXa5trkrXaetkqjr0YXz+3yq+e61Xpvt+uWqYy+f/Wpem6X6XPd+rpI24W1N6tvqa6MqJS4ankVMuey0rowukxNYWQuZUZFIcxN2ZuUlVK5VletCmkKzmslK2sKqyrDa8VLrWptbkqVShRSF1LVRpdalkLepMwZLTivhaqELrmslSgFq6SopKqELJmsmK45u0lWcl4KVUldG11LcZe05rgWrGCsFuImxU3zSrKCsUrJktNKkFKQWrKb4pXiuWSlfiS0Za1kwXnOWSlIIdAjdH2XvBakEqwUsuIip+wq9VWrwojSiFLLq5QXrQrNK8VKTQqRlAzXgtWSVZzmnJVKFIIVghSKXgW5cnwVNOf0SkjOacn4leAroxfOLoJmAmY0zim6YpQRcuL8zOUe4zPDF0GujFwFufLkSuOckYzSM6OZoJlEFw5PNLlwdsTR229+IP/p23/zf9/F3xV//mfiIGDG+UXgM4cP6ngmSUZRxtCBwZOkJ0mOPDmy+MxgxtCJ4ANO9jA64PBI4jNGZxpfSJzBKMPJmaE9SQ4U7kmyI3CLwRZHR5qcMDwTdMbJCcFtEm1hcMDgiJMdCo803sNol4BNAnYYHig5wHgL/E3sbZC/it0t9LfQ26Ngj8EWJlsEt0m0A/4+CXYQ7FCyi/1NHKwSf4vCLQx3MFgnzo7428TbJOEahQv4Xfn2CsdLGC2Bv0bBhoTLxJtBb07CJQo2SbhMojkEcxjNk2CWeDPoz5KH+u3Nk2CRBPM4mCXhNPFHiTsMGtPImcbNCXAnkTeO3FHoTUAwTYIxcKagOY/9SRIOgfvYOYawMYRuH3znfeoDtxs4Pb85Cp1e4AxidwA+DMIP47Ax8t2B540CfxaG8yCcBsHA8/qhP0LxEESjKOwBvwv8YeSOguYgfPRYNDpxoxN7ncDphk4/cnqu/+q6HeB1Y78DvG7s9oE7iv1B6HS8p67vdj3v1XE6gfMaNl98/zUMOp7bd52e0+w5Tq/Z6LmNF7fxufmx63zouo2e7/XDoOO7L67z0mi+PjU/Nz++Nj++NZ9enp46Tee12XxrPr01/u33hsHHYdIcQH8QhqMkGgJ3mDR7yOlAb5jE4ziZwHCMggkGEwwmPJmweEKSGUFzhucUzgiYs2jGghkHU46mDE0pmhG0xPGSwrXAS5rMcTwmYETBlMQLAqconpBowqIJi6YUzDlZCj6S/Offtz/Ph3/238vWf7v8+Nv5T37+9YvGC4GXAi05nHM8YWQi2JjjqaBLLtZCLBheCDgXcMbpTNAZRVvBtpLMJZ1JMSd8RslCspXkS04WFK8ZXQu6lnQt8FrSuaRzydac7wXbsGTD8E6qjZAbybaK/v88vVmTa8mVncnfpa7MGwDOPPi4t7ufg4ibJItkqTgUWRNF3huBeZ7nMyNupqaWtdStZhmrSqpSD2Zt6r/VD0j1I2AwA/Di+2xfa33roOAIuANxMuqik7OCnYKdUnupDqAPWu+1OilzRn1FlSlz08nZmINRpzS5GVOnpnxOj0Zf0+Rmkvz5JXvpXhNzS5L8pVt+/OaadrM0zZW+GH3omrWBybP63W/+9NPv/mz8l79afPOjrVJ7JW+JqpIkT5Py40vx/HIzaZ4m9TfPxcfnsvvcfPxYffOxeH4ukqTuJs2LrhJdmPRmkvzlY/Xy8cvzy3v3pTC66iZVt1sn6f2lW3/TrV6em4/fND/8Uf2jH95/+MN7+vKept++dGujm9RUiclAFzotk7RK0kqpe6Lvifr+1j41dZI22tQaq0QVRlcmqZWutK676btJmyStut0yTe9JUgCvNW+6UHWhTrBC2ST6bpIaVaVkqU2hkiYx9xTuCb4npgJZoSpBN6pbclkpXmuolbmjbhDuWjWo3hXeNXwxpgJdK1NpXWmslXhX8F2afEn03ai70V9SfU+gVnhPzN3AXfNGs/cEahRqwmYfAAAgAElEQVR1ArV5LBmmScw9NZWGSsl7gnUKhZKlVrWS71o2GmrABlQNplJpqUxtsE5kmahCmQKhRN5oeTfibnjFWQX8rmQNmGt1U6JSvFZQGyyUzEEUCJUShWSFELkQhWSlFoXBQstS0QJICawEyBGuwG+S3lBcQVxB5hoKw0vFCmCF5DnIR31ppkTOSYYiU/rKyduP6E//+P7V//kd/Lf/+Seff7pSQW70VdOLYmfgN+Q3yQoUuRI3JS5aXBS/Ir0gOQE9Az+DOAt+ofTMgouMMhRXEZ1peGXkTKMDj85Ar5JdOD2z+MLjMw+vjF0Fv0l+4eTG4gsNzyw8y/iKfP+96B2daXBi4YFHFxAnFp6of+LRgfs76u9JvCfhngQHGh1IvGN0T+ILCS/E30XegdEdsffU2bJww8MdcffEP7Bgz9xj7J5osOfBTgQrGq6pt6X+No62cbBn4Y4Ha+qvWbyk4Zq5Gxosabik4ZqEaxqsqLfmj0K9YB55K+JviLOMvQUJ5sQbh+15aK8id06sJXGXkTsPnVlkzyNnSb1Z7MwjexG748AZR/Y0tBaxPY2tUdwZE2cS+hPfHYXWOHbGgTv27BnxZ8wfR/YssKeeNQ7cEQkmcTANvEUYLMNwHgST2O/Hdj+wB4EzCL1JHCxifxG4k8DrR/6AeMPIHwbhKPCHoTMMnZHvj6JgEFmj0Bt49iCw+oE1DNyxbw98u+faA8fp2c6bY/c958113yx7YDsDy+pbVs+yXjutntPqOVbP6ry2vx567Ten1XOtT1b7s2t9tjtvVufVan/ufOjZrZ7VfrOsz532m915bT39YOa15rE7if1p4I+ioB85Q2oPmTUk7pRE8zheUDIjwZwGMxZOZDRXZA5kIekSyFrRFdClimeaLBRbingJdKnY8hHXQLZX/KjECvlExHNgC05mLJ4JMpXxDOMpsinQKZKF4Qst35D/1c+/+atvF/qPmf5j+ZMv85/8uX4Df6fZyvCZ4iuAKfDZ9/KJWKFaK7FWdKPIRos5sAWwjRI7hA3iVqmNFAvgSw1bo7Yo1xo2GncKdxq3AHtQW4A9qgPKkxZHLTcIR9M9odkbtTGwVbgH3KPca73XyVGZHeAG5A7hgHhAOCk8Ih4ArsZcdXpNni+pPj6rQ1dfUn01cE3UQamD0Zc0uSZJ+bGbpbp8eb6lSdZNb0n6PWAKzeLjy+Dzb2b/5jL5v//T7B+/newH8x/+KDPPTbdbfUzLJMmVLpPuzbxcVbfqdvPUZEmam6RMTfGc5kladV/q55fyJa1e0tyo8lmXL936+RGD+FinL2WaVs/P7998c//mpezqppsU3bTsdos0qbv/Q1FITI5QIpQgM4SrghtgLjBj8oGPbTTWqSqNrpVuAHLBGqMr8+jcxiaVdcIrY4okqdJupZNa6Xejv+3qe6oqo5pE3xNVG6we9lMjG42VUoXilaElsgrxsVg0KmlUUisskd8Nvmv9nTJfFDaIjdLvRtXIGxQNYq1NqaDR0CioUTdoGsR3oyrEGmUF5K5YjeKeyEazuxHfdpNGqUbJd+Dfovhi9HuimhTrVH55hnsX61RVXVW/qLoLleIVsHelv1WmFlgIqJW+G1MpqLQqtSqUrJSslaiANcjfUVTAC2Al8kJDrnipWC5ILmkJ4iFIFCByKUoJheAF0FyxwkCV6AJlIXmtoEQsjc60LJHlwCqtMiluguRAL4JcOC0k5IJlMr4BzVEUIHOFN6VylH3p/Sabu//0rfP//IeXcvyvTHB91FoYfVXyKkgmWaUhR34DlimWKXYFchLRFemRx0fJzohXCRdKLiy8KXoW8Ymzi5QnQR5k8qsgF8ozzm40yGiQMXpl5CzIBemJ+1cZXh/2WU5PjB4pObL4xPwjc0/CPzL/TP0zDU+M7mm0o+GeRrvY30bunvg7Gu0l37B4FwcH4u+ovyN0R/w9cx5iwyZ2N4F/YvGBBPs42LPowMO9CLY82rFgT/1t7B9ouGfxlsVrEqwp2ZB4G3vr2F1G7ioOloG9ib01CVckXEbBivjL2F5GnU3kLCJnGjkzai8iaxk4y8idEWvBnSV158SehO1paE2CziS0pkF7Hjmz2B8G1jSyZlFnFlujqD2O7GnkT/wHTsqZxv4ktKexO6PuNHZGoTuK/CmLZpz0A3sUuvM4nJFwEvjj0B1GnVHUHsfeKAqmUTiL/InnTIMHO8QeBdbY8ye+OwqsYdju+e03z+o5rZHj9h3nk916dTs9x+7bnU+dp09W69XufLLbb641Cpyh2x451sixR64zsO1Xy/rsWK9O+9W23yyr77TenA+v9tdvduvNevq99dVnv/UWWK9O55P14c1pvVrtz+3Op3bnc7vz+tT+wTJyp5E/joJp4I0ib0CdPrEHkTuNwyWNFnEwjf0FDTY8XrFoQv0pj2YsXgi6RrZVdI1kqaIF0pUWCyBLpGtFNkj2im8132p+MHKtxJyTFfIZj2c8ngky5fFMkBmnEx5NMRxDPJF0pNirYb/6zY9//GVp/pA//0P+k/ztX/4pjI1cGVhouQY5U3yFfA18KfkaxUKSlaIrxTdabgysNKwVbJTcKtybZG/USsM2UTsFRwU7AzuNB4SNfOQHxV7CXqotyI1mGyXXAHvAM+IhURsUe4CTwrNWR6P36cNQmxy13iu1N+qo8WzUI1NyTvTZ6Es3vXbV5Vkdn5NrmuTd5JqYi0kuaff6/HztppnRZWKKbvfWTS9GZ2n3ljyfE7NLu4fp2/IPTe8fv/387f7z3/5k8o3aJekNTW6SWzfN0zQHLEBlOs31Q8AwmdaFSZvn5/K523z8eH/52Ly8FB8/Ft3n948vzYvJUFYaKwV3nTTmuTIvpU5zxEJhqU2l0lzrQmGtVZXoUstaYQGQCVEA3IS4SZ4hlkqVgKXEArEyulaySXStdKN0bWStxd2YRukGVYGyAN5oeE9NpVWV6NroRiV3Ze4KG6PviXpQLt6f08dF07vR33a772lSaV5r9m7UXZtaPyaTek/TSukKVaP0Xak7yncl31G8I9QKKxQV8AZlA/KLEt9qXiuolKoR71LcFdwN3rV4V+w7Lb7VeDf43lWN1l9M8iVRjZLvKL5TWCssQbwnqkmhSaExukK4J+LelXUXaw2loLXCd20agApkLmiNskJZAi+0rFNTKl2AvCusBasfTRLAS+AVYI2q0fAlkZViFfBG8oqzXEIBqgFVSlYpViApFL8Bz6QsQZZAC6CFEjclCg2FkqWCHGQOtFDsiuyieIlYMVojqRQrgJbAr8CvKDIUG+b/9q9/9vEfv/sX/1Qnf2x+8Ytko8JMY4ZwFfGVxxce50Bvkl+AX4BkQDKkZx7eIL6I6MTDq+Jn5EcW3kR84fGJRWcpDowdWJxJdubRnvnXB8ZckEw8Qt3RkYcnER65d2DuiUcXTs5xeIqjEyUn8T8GBvdO1Lkw90yDM42vUpwEOYjowLwT9S482FFvI6KtiLckOFDvIPw9JQcSnVmw5/6W+oc43gfhMQpPcbAn0Z6E29jeEGvD3S0LttRbx/YmcrffCxXBhpIdYVsSbqm3I8GBxBsSbEiwCJ1l5KyIu4zsVWytws4ytuexPX9Qaf3OMnBngb0g9iSyJpE9J+4idhexO/Y7k9BeEmfmdWa+MwmsWWTNo86COOO4PQqtSeD1fWfM/BF1hpE1ijsjYo+IM4ycQewNiT8jwSL0B741DKxx6I3iYBz749CaRNaUONP4IW+4E9+eBNbEt/p2a+i3+36r57T7na8H1p8M3D/pua2eZw3cDyPHGrjuq9N586yh5w1s683pvLqdT077zeuMQm/gWCOnM/atvtse2J1Rx+q3O33X6nmdT07nk20NPLfntvt+p+dafbv9Zv2Lz+6ffHJbb77d8ztvXvvN6bxZnU+d9u8+tHpt6wdT15pEfj/whoE7it23yO5FzijyJpG/oMGCunPuLUW8ZPGKxysWrQRdCr4SbIt8i2QD8RbZWtKlJHMkS6QbJDukJ5A7yTbAtlqupdiA2GgxEfFM0AWwuSALThaELDmZiWgiyBTECOgE+e8T9Yvf/fLP/v1e/+P1499f/uz0+hffmCHK+bOZISxBroEvJFsjbBRfIV1quVS4RblN1DZRx26yN7BXuJKwBFxqXKLYIewlnI05Ktij3GpcazgadQC5E7BXeq/xpOAI4iTlReEpwaNWJzRnpS9anQweEnXQcES4mOSkzambnLr6mOApNceueRRmnFJzSfXJyEuaXNMkS5OLxixNb93u9eX51n2+JN0s6d60ydPnmzFno8/a7IRcpWr55x/HP00+f2MGz7jRLH95yZ5fijQtjKmT5yrp1iZpTFqapDJpnSRloopEN+lzk3QrY+o0KRNVPyf1y0uh0xx0huohKuQANcpKqgrTUqclYolYaVNCUj9iblqVKVYGa4WN1jVCrc0jS1wq9VgdyoeH53u7KjZKvSdpk6omwRpVJfQd1ZekW6mHBVaWIEolCxQlwiOGdk+gVrIxqtTYGFUrrLWuta5A1Qh3jXcD35tiU1WlWBlojKpRl/L7qVOhuGv+rugXEHeFdy3vSt4lfAH4TvHvDK81rw2/K/4O0KC6K2iQvCv2ncZvlWlQ1QoLIWuQDdC7ggaglvKudQWiVvJuoNFQa3NHvANrlKjVQ4QQFUKNqgJZaywlrxFKEBmPC2CVwhJ0zqGWWEuZcVIgLxVUICshaykrwRvFamCN5A3nNeOVUiViDbIWtBRRCXGlRQG8AFEiz75HwLIMWKGgVPBA/tUp5IYXqSxSWYAoGC0FKZBlMi6QZ8ivWty0vEnylpJf//vz03+p+f/17/509bc9DDMDuRa5IjcRXliYCXoW7CT5WdKriDMRX2mUCZpJduHRWYZHGR+Yd5PRhZObpBfBrlLcpDgzcmT+CcIrj288vghyEuwk45OIriI683DPvQPzTiw48/AY+2caXTm5iOjywEZR/0zdK/MOxD/R+CLZRdIDjY4sugp25tE+traxvRfBnvtH7h+4e3g4dFl8pP6Bh1cpzpQcovBEwl3sH2L3TL1tbG2FvRXelnlb5u1ptInDDQnWxN+QYBF5axauubeh3jYKd4ysSLCInSV1lrG1ju1t7K6/lyvsRewsovYisJYkmEfuPLQWsTuLnHnkrog/D+1J0H5MiGVkL3xvHnjL2FvG9iKyJlFnEtrTyB9F/oh6PWIPiDtm3pDYY+pMQmceuNPYHUbWKOiMI2fgdb5HS0XOKLImsT0N3IlvTTxraHVGnjX02n2n1bNbr87TZ6/ze8caBm7Pbg29ztC1em771f3Qc9t9p9P3OoPAGQZO3+m8OVYvcN5Cq+e0Bnanb3V6tvVqPfW9Tt/qDNudcccZ2u7AtXqB9ea7fdftedar23r1rJ7VHtlPA+fDm/30anc+261Xr/PqWq92582xP7fbn1utH0w9Zxg92LleP7DfQqdPvDHxxsSZUXtCrAl15zxeCjLn0YIGCxouWLThZCfJBqKNiDeCrSRdIFlCvFZsjWwFdKdxp+Ua+SbBrVZrJZdAJyyYC7JAtgS65mwt2JLTxUMO0bBAMZVsiOLTx/Q3k7/52R9O+h+uP/y77Mfrf/WLZ1hoswG9R7VDMQO6AL4EulZ8Y3Br9AFhrcRSia2Cg8KjVltUa8QFqqXCNYot4MWkp0RvDd+muE/NXuMWxU6rvU6O2pxQHFGcFF6MORs8p+aUvhzRnBSeDVwSOHfhZOCk4GL02ZhzNzkl+mL0OX0+P3ePqd4n+thNz2lyMfrR53pLzM3oc2qyH368PT8fkpdz9+X2kp66epbK8V/86PPnn/cGv9l++s3qJx8vaVI8P1cfP5YvH+uP31Qv3+TdNE91niSlNoVJc93NlS5VUiqTK7w9gl2gc8RC60zhFWUGsgC8cl4iVia5IWaItYJSyFxABlAYVWr13k1LhYWCOjFVqnMlMqVKo2oDFWIFqtTqZkSVYA2qkpADzRXLlayNarTIQeSoGq0azRstG9C10HdMK9AVQKOw0lgYzFGWCKXWldYVygrEY11oHoc1YAmiBvii9V2pWqm6C03KGy3rrq413lHUQtaANei71A1Ao0WJtJL8jvCuZaNFJUQl4F3BXfHGiC9afFHy28Q0WtUg7prVijQg7wLvAr7V+q6xUfwO5C6hkfiO6o7wbuA9gfdEfFHirmSNogF+B6gfGrgRXxJdKyykLJWuEAoQBcoKoEZZaygQMyEagBp0rbFUogBdK3w3UElaClJJUvK45HEt2F3KQvJKi1KxWrIaWI2sVrJCWSItZFQBLZBWmpfASxAF8FywXLDCwAnZVdFck0xGleIFskyyG/JMQQZ41nBUIke558Hv+796+T/+feefv33+D5dffKPPip01yQ3LZJiJ8CLIFcRV0quMLiwqBM04PVN6E/wqSK7EBdiJBpmMzjK68OhEwhunV0FPPDyL8CLDC4luLDpxsuPiwOiZRRcanB/l2zw6i+ggwhOLLiw+s+DCgnMcnhg9SXZiwYk9YtjxnoYnFl54eBbxUZAdCw7MvXD/yN2D8HfM21FvR70tC/bUv1LvyP0DD08sPtB4FwcnEe5j+xg5h8jdkc6WO1vu7liwjcNNFOziaEPiVeyvibeO3VVkryNnFTo7GqyIt6DOmntr6m5jbxN62zjcRM4msh9H/zxyFrE7C+1F7C5jZ0nsRWwtYnsWdRbEnsfWLOqsqDsPnWngLYk/D9uz4MPEb41DexjYo8gZU2tM3HEcTCJvHHbmsTX1OiPXGlNnzO0pccaRPQztSWTPg9YksPphZxC1p4E98eyB5w69YBA4A7czcq2B33nzrJ7n/t7tfHKtN9d686yea705nV5ov/rtkdsZedYwsF7dp0+drz53Wp/tzme/3XOf3lpf9R/XU1an7zp9xxrY7b5l91pez2r3/ad+4PQ9e+i2++6Hz+5Tz7HGtjW0Wn3rw8hxeq7d8zpvTuvVbr9a1mvH/vT04QejwB3GzojYk//xN0axO469cWTPYmtGrHHsLGiw4uGCB3PiLoi7JO6a+Gvir0W0EMGSRwsZL5GuOV0BXSg6V3Su6FrTJcRr/TC5ihWIheRLiOcQLpGuBV8KupB0hXwh6RLFEtkCyAL5xMBffIM/P3z+yX+t9D+VP/zj9Werv/nti5p11UaJHbJNwlbIVpytJNkotlHsqOVWw0rDSuMCYavVTsNOiY022yTZajgkcO6qvRE7RXdGbFNcpXKbyp2GHaqd1juUB4QH5+Oo5TGBg1YXk1yMzp5N1k2uqTkaPBq4JHgxSfbcPSf6rPBqTPbcvTwn55f09Px87r5cuun1Y3J+Nlm3e9PpNe2e0+Ta7V4/fnP78Y+O36STn738bv7btz80w//+v47+63fjxeviJ9+cU/P4oiLp3lBfTXJN0rPSJ8SzUmetz6gz1DmaTOsL4BkgU/qm1FWrq9GZSa6AVykfAOpSYYZwU+KmSKl5g1hJKECWRuUaK61KhSXKRqsaVY2YK1kYKAwUyuTaZEbnRlaa11KWQtbIKoxLxQujS4OFVrkyFepaQfVAWeBzLdOCQQNQK1UaXRhVJrpSpjZppXQpea34e1c3iam0aQDvIGoUjdYN6gbw3ZhKQ6PVXSfvSfddqW8NVgiN1nelv1XmO60bjQXyJlH3R1OTghqhAqwVNEo0Gu4aSslLFHUqmq6oElYlrFHyWyW/AL+jaIyulKxE3KCopCiFqEA0SjZKNEi/SPIFRSlYLdhdigZEBbxWoklErXmloJBQKV4oWmpRa1UD1ACFFBXwise1lBWKQsalhEpDibSUtEJWqKjWtFK0kFEtH2/yCkUFopSsEHHOaY48g7jgYS2iXJBC8VKJQolMkEKwQohc6dyYTIsqYaWKSohLYBmQC5ALsivIm1FnkFeEDHgfo1/+643/z/86+sfmm92nV80yjDPNrzK+yuCKUaF4odiN+wXEmYhzYA8MVMbjAsRVsCuLs0d9t4guPMwkubLwzMMTD088upD4EIdHwXaCnxm/cXph4ZF6RxJeaXyRdC+iI4sunJxocIP4TPwTDU5Ajzw6Mv/A/QMPD8zfU+/E45OIdiLYcH/LvT33Tzw4MP8ovAP3jiw80OBA7ENkbam7Ie6ehQcW7mP3QL0jd0/M3cX2lrhbFmx5uCTOMrbW1N4QZxv568BbR96KOIvIWhN/EbnLyF5RZ0mtBWkvY3sduavAXYb+MvA31F7EH+ZhexG788iZRfaSeIvYmYfWkriL2J7F1iy2p5E1i+1Z3JlHnVnkzGJ7Se151J5FnTlxR5E9otaUtmexNYu8eWjPwvY07swiexIHg9Aax/aculNiT4k3Cu1x0Jr4nXFgDYPO0G+P/c4kcCaBP/Ye1qzOyH3q262+Y70FzptvDdzOm9d58+yeZ/dcq+e0B3arb7cGvtVzW333Q8/tfLLan51Oz30a+52h0x4HzigK32xr4LQHzlc968ObZfe8Ts/9MPCdvmsNvdbEa/edVt+zR25nYD29dj70HKfvWm/W1wPnq5791Wv7qd+x3lqdH0y89sj5MAlaI//DJO6MwvbA7wwiZxi7k9geRfaI+FMSzGJ3Sr0pdWfUXlJnRbwVjxeCziVZSbJGtpR8ydkK+EKxmSILjJYyXEK8QD6DaKnlSuNCi4ViC83mms4km3GylGwBbMKiqSBzoAtFl4pONe+l8s9/bH6aDfHvzsHfHX/8v51+9vrzX3fFNFVrLZaarhXfIqyR7xK50WJrYJvgWsHGqIXGpVFrJXdG7hK9UWqfql3C1gnZGnZAfkrVTsM2kYdndTbqrPXWqL1WZ61PgAeAs4Froo+oj1qdNJ4TdTb6rOBo1CFRl9Tc0pfrc/fSNbdU593k9tw9P3cvz91Tmlxfni9dc33Wt4/JJUky8/Gadh+i9+U53Tzr7Z/96LCfTP/hX//tP373t98d/vKvfvLZyH2irqm6pfqs4QwyUyozyc2kN53cFOYmyRJz0aowSa7VDeH7Og3ETIm8qzKNFwmZNlWSVBpz4JWGXMMNeaZYgbwCLAFzgEyLwkCuVKnNPTWVkqWQDZoCoNJw7+oqMUWiMyNLzQtJa4QKRMajBkWtZKZlkehCYQGYgylAFxIKCe8mbVRaoXkU/pQaCg2VgkZjrdU9SUoQDfJa0UzGlcYKoVG8Bl5rVQJWwEvF61QVRpVKNTqppXpXWCtZG2yMetfqrqEAUT8QgcbUWpdKNlrUWtYo3pWsJH9PdIVYKSiNrBJWGt50sdZYg7yDrCT/XoQAVgIpgJUgC8Er4BXQd0XvSBqUDWDDxTuwRpBS0EZBrViFtAZWA72jqLUokZVAG8lqySsQteQlJxVCqXgu4kLwAmkJcSlpCSzHqFK01qwAWoEsGC0ZrUDkgpfASmCF5CWIQtJKkoKEBSOl4LmklWYZskyygvMcIAOZIy80LRTNgebIcuA5ykzxG9KrIDfOLpxlKLdx+Dd/+aMf/7F++ocq+cf3n/zVz5Y8fgQsrkCuil4lzZBcuZ/JKBNBjuQkyEXSXLILJVcprpJcRHRDmiO98uAmowuPH8PjTIOrIBfBToJeWHwl8Y1FFxacJbkweqP0TMmRkhOPjzw+8/DCwzP19tTb0ODAghP399w/iGhHvSMLDyTaRt6OeVvqHnl0EPFRxEceHXlwZN6V+zfuX5l3iB6s2eDA4zMPd5GzJv6We1ti74i9pf4m9pehs4ytDXO2wtkwaxs768DehPYmdlaRsybhkoSLyF4SZxFb87C9it116G5JtCLxzHdWxF4ze0W9GfGXLFzSYB55q9hbBPYqdpeRO4ucWexMQmsWuwvqLKg1iaxp7M6IN4ucOXGXNBhHzji2psGHSdAah840tKbEGgStcWhPArdvd4auNfJbE/9p6LXGgT3y2kP3aexZY98a+u1paE3d9thqzV1n7NijwBo4Hwb209BuD2O3H1gD5+nNbb26nTe3M3A7ffup53zoOa3hAyLitN/s1usD/vH9B1oDpzX0nL5tDZz2m//h1XvqB+6r1+lZH3od69Wx3pyngfV1326/OZ2h8zR02j278+Z0BnZ74HwYek9v1oee1RnYzlur/YOF3545T1P7aR7Yo7A1YfZa05lmr6E7jL0xDYbEn9BwzqIpD6cimDFnxuyFDKeSTDlZSroCsga+AdigXCm+SthKk60kW0mWwOYo5shmIGbApxivjFxpWKUw02Im+VKKmaATzmYgppJNgSwUmydykaqRMb/85Y9+XI26f3eTf7j85H85/uLTL3+byGWiNwY3Gjca1wa2qV4pWBnYmgc2CteJ2aTpxuhdYk6pOabJIU0Oz3r7LI4v+vacnhK9U7BScp3I07M5GnXo6lNqLkpdUZ2VPik8a3PC9GzMyeA5UUeNR5B7LfcGT6gvuns0+pTgSYuTlsfU7JLkqMxJwVHDSePRwE6Jo1EXnV6SNHt+Piq9S9QyhdWPu5Of//jt1z/97Z89f0roCkVukpsxZ633II8KLwoyjXlicmMypW4oc62uCDcDudF5goXBUplKYa1kiSzXvNJYqoduISuFhZJ1IguUucIMoUDIATNUN60yJW8grlIWqEolag0lyFLIUqoSVKGg0OrBu660LBErrQrkJcoKVWOSXEOusVLYaHjsMSXIAniFolRYKJWhLCQrUTSJqpVoNLsbaDQ2AJUUteK1ZrWBOsFHLroEmUtZKZlr3ryY3GBhVK11o81dY614pUWTqnuKtRGlkrUxNeL9Ecsw2GhWK3HX8l2JRvB3re8mqY2ptC6Rl8AqhZXCEqCUWAGWktcgGi0rpAWQh3ZdSloDfde8eWQ7BLwLeAd2B14LXkpRClZL2kB8B1JLXnBWAS1lWENcI61Q1CALznKQhRIVilLIQpIKaC1pDaxCViCrlCgEL5isuag4rR5lRMgr5DkjOeeF4BXISopa8JzSGyNXQfh/S98AACAASURBVK5Ab5LmIi4kyUScSZIDLYCXCotE30BkQpYIJcaFIIUUhRRFonNQYxH95faT+ed/4/7Td8//7vDzj/LA6VWKi+RXhWfJLpKcRHgWYaFIDuQq+VnKDORN8IvkZ+AXSS+S3IBkEJ1FdBb0wsIL9S/Mu8jHyyjnYc5IxsiVs4uUZ8aujF4puRByk/zE4xMPj8Q7sWjPwg31D8Q7sWDHgr0kex4emX8i4YH4e+qdRHQm8Z5GZ0GPNDrR6MzCE/Mu3L3x4BSHqzja0fjE4xMLt8RbsXgn4j3z98zZc3/Hgh1xd9TdUmfPgh2NNlGwjcN95G8Cex05qzhcRdEi8hext6Lumjjr2FuF3joO1yxahM4i9Nc0WlF/wfw5DeaxvyDBKvI2obuN/U3sPUq/Z7G7oMGS+QvqTiN7HDnTyB057aHbmYbe2LcnQWdkfz3yW8PQHvitQdB6c55GnjNy7GGnM/HcSWgtos7Y/TB0WmOvPfKfBm5r7Dnz0B37T0P/aeA+DR9xCs8deu1p0JmG9iC0en5r4D713fYosAd+u+c9Df3OMLDe7A89qzX23IFj9azWwLN7vtNz7Ten07c7A7vT73RGlj10rN87H179Ti9wf++236x2r2O9uc5nu91rP/Ws9pvXHjgfep2nnm31nc7Qao/sTq/z1Les13anZzt9x/7BKOiMvc7cd+aBNyHeFMK5IROMBiQchO6Y+OPYnZFwQaJJ5E1YOKPenHtTFc00ncloKcK5jFbI14ItWTgFf4beGoID0A2ytYaV/p7mtES2xGiNdCX4UsoZihmKJYg5p3PAqZRL5HMZzxXdJHJtYK31oKt/9dc//s2/3eg/XNR/vv38u+2v/+ang67ZJuk27e5f0s2z2TybJfCNFDugW2RbrXdpun/u7rrpOjHntJt1X47anNLuqZscu/qQ6q2Se51stF4ZuXvGbaIOz+kpTS5a35S5aHM2+qj1NXm+mvSk8JzoU6KPSh0MHLQ8Ap6EPAh5QLFHekR+VHhO9NWYM+BV6XOSHBJzTMw5SU4m2XeflwomXXz9xY9+/5ufDH/zL6c/+9H6Y3eXdI9KXRNzSR67BZ6UuiTmiHhCOCuVGZVpuGq8KrwolaVJlsBNY6Z0pVRldKGwVJApWWpVKpUDZFLmgBlCpmT+PUtO3RAypS6IZ5QF4k3iDVQJspKiUvBQpytMctCZUpnRN41VYipjMqULozIlK6NKpUqtCsRKqhKgSaAEVkoopSxBNBoqjQWKEmjJyF2ZxphK81rzWokSRA1YoimVepAwHi7eQrBC8OrhxUpUqWUuRaVNpbHSsjayMVArWWtRAS0VawyUIAopaoAGoZK8QXFH0WisE/WusUFVa90YVaGsUVSSNwoaJWqQhZDlY8QCL0HWyEokOZISSQFRKeNC8krrCkQl4kbQRrIKRCFFgVgKUSGrNSuQ30DkklfASkVzpKViNbJKilzwxsgCaQm8QawQck4bxSugFYiLiColas4bxhvFCxnlIi4kKwQvGK14XCO7cZYDZIIXnJWAudKP7HeFvMAohzCH6AbhTca5ZDnnhZJXpFcgpeY5jzLBM4TCYKYhN+KK8e+68a/+w9H6b1/IP3/702z4O0POBo8gj1KeBbtqedbyKKOzjM+C3gS/SnkV4sbZlbML51curpxeZXxi4ZnHmaAZj24yPkF0Fv5ZkDOPT8w70+DCyJmzs6AXRq+cXER8ov6ZRI9qoxOLL5zvaXjg/olFF0aPNH6UHZ2pc4ys06M+j8cHSvY0OrHoEHqHMNgTf8e8VWSfWHxk0Z6EJ0oO3N8yf83CNYtPnOypv6b2hnobFm6Yv2funrj77zWMcEODTRxs42BD/S2ND4xvGFnRYMODLQ02cbAMgnnoL2NnFdnzwFlE7jxqz2JryvwF8efEmcXuPPCWkT/znGXsz4k3I4+WJHsWteZRZxK0J96Huf80DTqzwJq47YnXngbWJOiMg/bEf5oErWnQmQbu2HNngTf2nVHoTPynkfPVwP5q5LWH7oeh2+o7naHTmXqdgdfqu08jvz3wrb5rDd3WOGy/uU89/2kct/p+e+i708gfBp2e+zQKnXHkDIKnof80j9yRZw/tr4du6813B7Y9sDsDx+rb9sTxxx1n0On0nA8Dp9P3rN87T6+ePQzsvtt+c9pDtzNwP3x2vuq7rZ7VfrU6r3an37FGHbv/4anXar21279vt37b/voHveCrUdj+3Pn6s9XqR14/dAehNQxb00c9SGSNYm9OgxUJFnEwZ/GMx1MWTWQ8xXgO4ZwHUxHOJV0JtmDRXIYrjFYyWis6h3ih2FqJDYilpEukKyQrLVZKrlEuQWyUWANdSroEsZRsjXSl2TKFlRZLzeYoVkr2EvG3n37xq/90ln+46r/L/uzL6hd/8ZP+c3eTdNep3r4kqxTnwFZKbrVcIywlbhJYGzlDsTRm//y8S5I1wt6oa5qcjNobdUzMXutDN90/m11XbZU8arVH2Aqxl/IAYgd8r+RRqYtSJyW2SA5GHICftLyk5pwkZ41H4AfJTkqcNZ61Oit91ckZ9fFRxJSaTaJ2qTm9fBynyeuf/3iQzf7V3zf9f/630+8ur7/60203PevuOdFnjSetbml6Tbp5Yq5GnQ1cNFwk3gAzo29JclXqgng1OjMy0+KmZKbVLTGZ0oVSmVIZytpgpsQN5RUgR50pfUPINd4QcwWZkjcFVwVXlFeUVWoecyI3cEXMtClRlwpzJTMNlUkrZQopKy1LIzMlCiVLDblkpaClkBXqXMiSiYpjJbGSokHeJLpQkAOv8f/PKPBSwU3wM6c3VLmUFcpKYS5kAaaGpBSiEKwEUSuolCiBVMgeZqFK8UqJSqtaYY2yQfn9RRCyCnkt4zuQO/AGZAO8VLwwMkNeSpkzXqOoJC0lq0DUyCvglZQlQIWYC1pKlnNWSlpr/oB5VJqVyGoFtZKFjEsZ1w+ZQckCRKmwBF5rWqq4AHJT4obiUUJXIK0VbYDUktdKVoo1mpYQl0Bz+bjpYqVgFWIBtJJxRcJG8krxCw8zIKUUlYSc8Qp4DaQQJAeaAy0ASlSZ5CXyAvhNxDcRFkgKJTItL8CvgmecF8Bvitw0uUhyEewk6QnIGchNkpummWJ7Gb394vnP//fC+i/v6r+8/+nibz6p+ITkpNUZ5UmJC8qrpDfFropdgV1BXECepbgIdpPsJlgmWQ70yuMrIzdJc8VuSM4iPEv/JL4HPV1lcBXRhUUn6p9odOLkLMKL9K8sPJDgwTy/CHag8ZFF+zi4kOhK4xOPLjw6U/dErAN39yzcE7In8SYKDzTahcEuCnbUOzB/HzlHHu15tKHBnoVbFmxYsGXRjsYHGu9o8JgKGxZveLgm9pE6+8jZxu6WB2vqbom/p/GGhhsS7Wi8Zt6C2GseLEN/64XbKF5EwZK4q6g1D1uzyJpTZ0n9JY/moTWP21PhTag3jZxpYM9CZxLZE2LPyMM6ZU39zjSwFpEz854m3oep/zTzO7PQnoUPU2xnEbQWUWvkfTXyWxPPHtrtntN6DdrjqDOLnYlvDez2zGlPvc4waPeCDyO/1fdaw6A99to9/6nnfxh6H0Z+p2c9jb3W2P96GDwNPKvvWH3PHvj2MHT6UacXtfv+08hvT3xn7LZHbrvv2QPbGrnW2Hf6tj1ynaFtjW175rsD66tX+396db/uu52R1+m5rZ7b7jtf992v+26rb7d6dvvNs96cTq/dHlpWv9N+bbcGjvX79tPfPn39g0HwYRx1Br41psGY+H3P7jvWJLSmQWvsPY2D9pT6cx4tebwgwZL5SxFPWTTj4UwEM+FPeTiVZMLjhWALpA+i1EKQhaQL5AtkC0EWnGw0Xxm2SuQ2gaVmm0SugW+BbxVbAFlKvhJsAXSOdJnIOfK5YnMj1wrWSnx6lr+e/PWf/udr+L+fu3/If3lf/upXP508f7PpPi8Ts+6aZSLnqVg+4zJVK202Su4MrLXaJN1Vmi5Ts0rw8DE5pGqrYWfUKTEHjWuUG41bg2tJ98h3IA4AO87PCg9KnBN10voA8qj4Hsle0z2Qh43qoGCvxEnJM8iLMWejL0afUV9UetDJHuGs5cHgLlHn1Gxenue///XxP96H//3v//r//Y+//m79l3/500lX3bS+YHLW+orfq9YXnVy0umjMEp0rVaC5AVxQZkYX2lwRr4jZgx2k8azhanShdaH0DXWhdW1UDvKKMtdYANykzAzkBgtUtUnLRN1QXlFdjc6NyiQvFebACwNXBTfEXIgKRKUhU1CgrlDngleKZ0ivwDLJMxC1ghpZpWVtdAW65lBxqCSUghSSZJJlCjLJM04z4BdOL5TcBH8w8grAG6OFYBXIElQFpuBYMJZR8niQz5EVQEpJbiwqgVXIShC5kJkglZI1qgpEBaJC0ShRy6iSUaN5rbFWolSPvDRUCisJlZA15yUXheAFj0vBK8BCylpCJVjB4wZFJlgB4q5lA6JW/OFqrZBXipZISmSF5MWjppSTSsva8ErHlaKFYpWRBbJS0hp5hayRrOK8lLKQ9PHDCiC5JCWwClgJvERRSlKJqBRRBnH2kB8kqR4DQ4gcaIWsBFIiKQQtpciAlopXwCslb0AzJDmyG4grytyoHGTGRSZkrmSO8sr4FeRFkrMMr0gvyC4abia5Icyo89vf/sv076v2P31Rf2z+/NMvRxAfjTgn4qLEFeUVxAnJVZFMsRvyo2RHJU6an5CdgJ4luco4k+wm+ElERxGcILrK+AbkIqOTjI8yPrPoytmVsnMcn1l04uGZBxcaXFl0pMGeegfqH+PwQOITYycSnePgwsIzi04sOlL/QO0ds448PFCyo+GeRQ9O7ZFFO+YfqH+I/APx9szffU8ejDYkXMX+hgRb4m1psON0G4U7Fu6EvyH2nnjbyF1H9iKytsTbRO469hZRsAj9VeSv4gc5yl9F4S6KdzRe0XBJoxWNlnGw5vGCxFPfWXF/Rax52B5TZ8q8OfVmsTPxO5OwMw5aU6899ayp700cZ+p5s9CfBq2p//Uk+DAKWvPYmYX2xLfHjjV1nkbO12Pvw9D5MHbbQ/tp5LX7YWsYtseRPfKtodOZutbEa4+jzjCyRr7V89sDvz0N28OoMww7I6/Vt1oDqzO0WmPvwzh4nOmdnmv3PftT5+tX3/7sO33PGbnWNHAGTmfgtAdOe+jbA9/qee03z+p5nZ7d7lvtvt3uWX/Scz98dp7erKeh3eo77Ten9eZ81Q+e+p416LSGtvXmtHt2e2D/f0y9V5Ms2XWliZ81A9bNiHAtjtp7n3M88lZBAwSBIlRBFOrezAyttXAdeUESBNnDaXYTRLPJnjH2gJzu/zUPUW02Zv4UbuYWD2Gx/Oy117e8F8958ntPgTv0ey9u78ULvjJJ/GkSTpJwnAajxBvGwTAKZiK62zsz4U9FOODRiMfzOwhexQuVzGW0kNFcRUsSS6MWqFYGl31YWbmxsM3MVuu1xqWB/aPdWtxkamH5ok+7R7N7S7tP9O5ju8v0JrvvyNJGZwvCZYarvl5q2Fi9snrV17tHM8/wV996+9PL6Bt/qOmfqm/8U/GjcvqLP/3O8u3XVo9vl4/Z+q1ZZGLzidm9zS5v3177j6f+477/uM0edzbbZ3bfN8e3ZmVhSnKp4WDMXtM+Mztrt5q2Ru6NPGg4Ep1JnzSdM3u05mSzvca9VmerLhkeLB41nQ2dLOwsnKy5mOxI2cGakzVnY4/aHrK3p8fHUx8vj3R8a0+P/cvXPtn96iej2Re/mvzq5+9//Pm3+iuD18fs+phd7NuCstpkpTa50WVm88f+XUJKpRuTldZcCJp+Vhpz1eaqdWnw3vtd9G2d2dpgZU2dPZY2q42pSBeWKqNqLSutSitLDRXqAmyhda51bvpXm9XW1kS5wtboglRpoM2ouk+HMl1qk5O+571vj6bKdGl1QViSbrW5aWwyVVqs7s4HUquhIlZqnpMoSFWIjcaKVK2xAiwQSoQW8aZULeHVmkqJGrBUUCM0IGul2ruWaFURr1DUqG6GKpANYQPUalWSqDQ2qG/aNIg3QzejbhZuGbYZNRZaC42RtZaNxZs1N8pqaV51/8s/ca0bbRrSH8jcQBU8aknVpGuiV0O/IWxBvBq6ad1q1RpVaVFpuFldKt6QrFHUGmujGqsagzetXr/0wGVLUKOqlWwUttreDN6AvWrRWlkTr5HfDNQoKuI18VKltZZXzQpSjcZWiZuGm9W1hsqISqvGqobEDaABURteG1GCKhBKA6W9R/OoMFQYrAhqgjLDC6SFSl+tzkFVWhbIK4LKyAqhtLowlCNOVPT5/LNv/stfpf/tr/U/VN/67JtL8EvDcg2VsbnVJysvhl01PyG/apmTyLU6Kn4AcdL8hOmVVGX0EdgO4iMmhRaFVlct9zI93G1tleaKXUVaED+w8MLTUqhSyZz4GZMLpBfJz1KeFJwFv6j0jOyM7IjiCOIE6QHDgwpPKr0QO0JykMlJsbNKDzI6quQM/KSSLfcPIjnydMvivWRbydY83kO0h2TNk71gBxnvZbBh3oYnO5Hce1j3Mt2yaMPjNedLlmx4suPpmkdbke4E295x6DJe8GSp5FrxtUoXaTiLvTlz5lFnkXhzHiy4P2felHlzFsxTd5E6i9hZxP40cuexN0/8aeJPmTvn3SnvjtPunPmzxJ/F/iRwp6E38Z157M/jYBK546A3jXoL7o9TZxB3x6k7SrxB7I6ZO07dSRQMA+85dp7DzijujJg/TsJx4E4DfxbHw9Afhr1Z7I1DdxC4L6H/HPR+7fzvT1FnkPgvXm/kd0ahMwzdceK/BL1R6j+Fnae4+xS7T5H3FLjPofscO8PEHafhc+gNAmfoOwPfe/J6z0HnOXFekmDsexPPe/F6g6A3DL33Xvd90HsOnWnoDrrdp57/lVESvKTJMEkmoT+K3WHiTrg7Y86EeXMZzCAYy2AkkrlIVsxbsGChxErDFJMVJmsVrzFda74kudKwsWJr+MaqGcg1wtrAuk/bR7u3dtOHZV+s+2b7mB2+9nj4+tvVJ3bxqDdv7eatXWV2a7INwUrLmca50cu+nhuYG9haXPdp8nH22Q+/9YNq+vgPhfz9+Zt/f/p08+4n33w7yLJJ3y613hKu+3rd14c+HeyXxav7vjn0ad/Xa0sLrWaaLa1aG70hsyHcEe613mrcaLE1fEfiQHDS+mSyA9mzzc7GnA2dDR61PJDYGzxoPGg8GL03em/MQesD6ovNLv3slJkD0TH75PD4uO/Tpq+Wjzh9pHFfPxEfajUztCBzzN6edXa19trvX22/tI+N6Zf6bU62NLrIzDXr57ZfkqmMre1jTqaw+mLoYnRhdfM2a/tvq/7b3GYlmUrJmqDWJie6aiq1aayuDRRa1AYrVJWlxuiS9P2BJekSRAGi1FiQbh/7hTFVZmuNOUJBWGtstG1NvzFZpXVhqMxsmWWF0Y3RNdANsCVVGHnNsM5sg1STumpRaCxRlCgqogbl7e7f9rNKU6FUpWSjZC3kjVTOo1LxSqobqkqxGrEh3aBsVFwDK1HlQpZclEKUADVlN6srEpUWbWZKJQolag2VhiYzJUGJvNXUaNlmojK80epV60bpGm1rstaaW0aNVg1BC3hDuqF6NaomUZOqUbWIH0h+IPaK/KZkS7JEXqKsFDQoG60ag+19Fqex0bomasnUqF4tvFqsgFXIag0N6ZvWLcmbVjcrWyMrSGtijeYN3Q9VqiHe3v1qjRWqGlSNqiaotaqsLI0sUBZKNihrErVOa5OWwGuiAlRBsjSyNFhoqjQ0pGqDZZ9Kg1fBK8S23y8tnhWvEWslc5nUGZRaVjY7ER9Q8KPFZ5/88W+Df/9d/w/Vpz/5ZCXCwsDVwFGLq1VnLQ6GnTW/IC9I5CAuJM5anUmcKc0tngFPIA/I9pjsVXDG5GrUhcRZJSeVXFR0xXgnwguoi+IXwc6MX6UoUOYkDzI5SXEU4gDiAPwC/IrsSvwAbKfETvGj5ieMTzK9oDrBnUTL9zI+qugIyR75WrGdSg4i3rF4o6KNjLciOch0p9INREvhzRN/k0Z7Hu1EuBHphscr7i+Ev4VwL8JVHG4430q+4fFWshVPVjyex96ShysZroS/Yt6CJyvOZrE3S3oLHi5Sd550l6m75t6SO5OkM0x609RfpO5S9BbcW6TRNPJniTcJe7PYHSfdYfJmFPzJPOxOQ28eB4vEGwcPs9idhe489qeJP478UehMU3+aBMPAHcQPQ/7wlDrPzBul3ihyRoE7DNxR6Izj7jDpPEe9UeSPQ3fqu/PIGybuk9ebR/446g1j/zlwn/w3w/jNMH4YuJ2h2xn5b8ZhZ+h/dRD8yUvYG/ndcfBmGHSeA+cpCN75vXf+m+eoM079SeBOfXccuc+RN0yCUei+hO5T5L1E7ijyhp47cHvPXucpcN55zpPnvvd6Q9cbOOF7J/rKKO4Nk2AUB9PYmzNnknZn0h8Lfw7BXHkT4U9kMkW1QrWSbC7ZXKk5qDnxNYotygUkC4xnkC60WllYZ7g0MEO1NbR/pFUmF0YuLe2+lu2/lm0ys8vs8W1/92g3b+2ir9ePZt2HjVErrdZGrjSfAZ+TmpEcqXSmxULDwuDK6tFj9vOffO8nv930/3Dh//X6tf90+d78Vz/++tdG9nFvHg+GVgbmRq37sMn0xtLu0awyXFvYWTr07a5Pm0zt+rQxem/tDnGHamtwbdU2gy+JhEZtSW6tXhPtAM+Gzn04P+K9ZOlo9MnoA+Fe67M1J2uOmdkZOtwvjTukXd+e+3at9S+//7VfT37yy/Uv3++Gi89/evj6x5d+/9zvn629GlvY/lmb6x1Vq01h+oXt55rKDMu+vRgqMlMaU2hTZtlVY2FMrs1V48VSbkyZZWXflAZrhEZTY7PKmirLqsxWVlcaKwONplbrq6bamPq+6qOpQFWALFDlGnNjKq0LwtromrAgqqxpjWkUvoL+oLOaqLr3yFpbZabW1JKukSqEOtO5NYXRtcZSyzLDK6lCqzvXqJBppUQFqtG60bpQqkQoUBaKVZhWyFqDtZKvpFrgDYgaoQRZES9BVoCFkKWQDVAFVCPmwHKd5paXRpZatBZaCzdrGmPqL3ec4Gag1qIxqiW8IX4g+k2mb4ZeDd6MaK1sib+CaEBWBBWKhniL4kayBVHLtEXWAnsleL2fMEhWSjUkbkZVqCqiWstGywqh0brVukFZyLhUrFTphz62Bm6gWqkahFqr2kJr4VWrD1a1yG8EN21uBlorWivuX7jVUKNoQNWoGgulkYWRlVElyUqLinhJSWN5AWkOPEde3j8EXiCrjCiNrA0VIO8R9Jp0YSi3UFgoUVUki/vurGaFlletzyJ9ouhnpy++++9/A//2t4//8fzpZ98dGbHH6KxZaSC34kTJCZMryVyrnGRu4Krhgvyq+ZnEScoriLMWO0rPhpWanTE9YXI16Qnjowr3Kj6guCCelLiAvCh5lsn5S2g5O4E8gzwCPyG7IrsTRPYyOII4IR6RHVV6EGyv+AnjM7EDqQOKA7CdYhvJd1IeFN+JYMXdjUrWIt7yaC/CvYx3KtxBsBXBjgUHGe6Ev0i9nUoOyNYi2EjvoMIdj9Y8XrF0GUerNFqycC2iNQuXibvk/poHG+avubeI3XnirVS0EPGCBQvmr3i0SJx50pmlzpzHMxbMUmcl3Vnam0bOJHQmkTOJnGnkTBJ3GD+Mw840dKaRO4v9SdiZxp1p3J3F3WnsDMPuOPJGUW8Y9EZxMIn8UfQwYp33cW8Ye8PAHQfeKPRHoTsOeuOgO46cYeROYm8au9OwOwk7g9gdpcEs9gd+58nvDKLeOO5O0s5z+OYl6I4TZxC9GYZvnrz/7dn/6tDvTgJ35PdGofvkOk+eN4j8l7D3EvbGkTf2vZHnjKPgOXIGUW8UOs9+713Qexd3XmJ34HUHTufZeXjyu0++895zvnC7T47z4obvvfgrY9abSX/K/Znwl8rbqGApowmkUxXMhDuV4VgmQ56M0niUxiORjiWfSDZXbC7SCUtmPF3KZIHpwsiVwaXVC4Mri4e+2fVh86hWGSwzWj3qzVuz79udtVsNaxJLrVaWVkYtic1kPBXRTMVL4jNiCxJro2aazzRbGrU0ONdy2tfvHumHP//29/9iAb+/qH/Mv/f35++MP/vRo15ntMtw+2gWBlcZrjJcG9j19fIRlhlu7z1IfXN61Pu+2RjaER6JjkYfMtpksM/0weqNxa3FrYG1ho2hDcijhlOGxz5tMtz29c7g0dDR6L3RJ62PRHuNuwy2fdxneM7Muf+4MzQh9fmn3/vir8+f/fv/8ZN/+7uf//b06599b/mWjpk5ZPZoKc90rvVZ62tmL0bnmq5Wn43OrS0yXWZY9XXRt/XjY9W3ZWbKzJRZVhiTGyoebW5NbqjKdJNhrbHSpjZZZW1hKNdYWt30bZOZyqgS5BWxJtsAVMhK4pWhSuvK6OsdoK1EhayitNSstiY39gpQSdkq2SDWRI3ROagCoba6JrhZUxFVAI02BZrK2DbD2qpSY4mYayw11CQrEiXICqASqlKqBFkA1NaUGnLkNclCsZwnlRI1iBLSAtICeG2xQKiBGgUVqlJhA7ZUokRWGl5ZUWpRatFoWSveIK8Nb/qi0qzR4tXqhqghaBBvhK+kGhK1htbizaoG0xuK32jV0l0wsFH4SvRKdEPVAq9E0ij+StCCbLWokFXAb0bejKpRVChrZA3xGnkN4mbw1crWiIZEjazRsiF1A/kB4EbUGCxJfDDwG6M+aPFK4oOGllSrVW14SaxUrOJJA6wm1pL6MqihRWVkZcTtESujKs1bIxsjKxSVkZUWtVY1yZpUiawy/EqiIN5qXhFrrMyBFVqVmcqJF8hzUDmZ3Nx/A6zKstZSQWwA3i/Xv/jkj3/J/sffGoPWOgAAIABJREFUfOtff/tnk89+DVFuZZmpoi8vmh2An1BetLhodUFVariq5ATpEfgJRU7iROxI7AhJgeyC7EzpRccniA6QHFCcSF6AXRQ/KXFGcRLJBdiV4IxwVOpCeCZ1UuyK8gz8jOlJxheUF8KjSHc82SuxV+kJ0iOkBxQHlHuZbESy4ulORjsR7FWyA7EFvlXxQcV7Eex5fFDxEcODDPbMO4rg8GU4PNzLcJ24axZsebjlwVoE8yRYp/GWRyserpi/Zt6WB4vUXcTOjoV76a8SZ/3lACqYp948cReRP4/dRdqbp71F6o/j3jh+mKfdWdxZpt1Z0ptEzjR2RuHDRPgj1hsxbxh7k8RdpP48ceZJZ8F6k+BhHPSmsT8O3HHojCNnnAaT2BlHnZfgzShyR4Ez9p1ZFIxCfxz546A3dDtj351E3jR2x2F3EvWGXufJ6z4FD6OgNwidl6g3jLrT1Jkm7jDsvvcf3oedp6gzDB6ew4fnsDv0nYHnPru9YeANAv/Fc1687rP7MPTdUeAPPXfguc++O4y8YdAb+M4wcJ6D7nPijhJ/cN+ydTvPXnfg956ch/de973nvHf8d07wlYkI5nAfPflj4S1kNEuCiYzGPJgwfyqCsYwmKp1JNpFsJNhE8TnwhUyXwBdSbBTsQW2Qr61aG1xave6bw8f28vHj/q3ePuIqw3WmN327tubwmG2sXmm+pHiObIVig3wBbJ3hmuRcxCutZkYujdwYucrUQrMZphMSUyvnfVoifm7VD375g2//7Vn+Y6l+f+3/h8M3v/j080da9nGd6ZXWW2OWlrZW763e9Gnz1m60PmlzNHceLS1R7QlOWm8BDoZ2GrcIB427zOwzezD6lOkd4Y7k0cDZ2i3ixuC2bzYGd4Z2BreG9qSPRh+tPlpaW7Xv4yUzx6y/MHrwsz9b/P2Hd3/8jz/557/69Dr69Ft6meE5M3tjjlpfNdYGrshzSydtribLDZ60Ohs6G33SdCFZaHUlndt+kencwNXqa2Zza86oCkv3kvAcVYEqR7iiPkm4ABQGC6NzTaXJyszklhXIKoIGqJJQqDQnnmvKSdfaNEiNghp0i9CSuip5lqqwWW5tZbBEUaCsECrACqBQqrjTKQgKJRpUr6RbsqXCWqvGqEqphnSbZZXGWrESeUmqQqi4bFC1GmqEhqhEyiUUkhciLiSriWrCAlljWE280lATtkCtokZjTbalx5awJVmjaFCUwApglUpflWgUr4m1fVVpWQCrUVUSW8SGsCZZo6hIXYiuhmoNrRKtxFdtGpIVygqgQWhJ3VD+xqpXkjdUr4Q3kK8ELYmG+E2rm8GbgRp5BWlL8lWLm+Ytpa0WreGNZjejWlKNlo1VNwstqQZERaIF9gH4q+YtpTfNGkha5I0WtRG3PjYgapHUKikpaTOoSdbAGmQ1yUrzWrNay9Zio7HRVIKqSZXIK1QVYWNNQaogXlp5Vek9+peTKq2uNVZWtpmskFdalcYUmkrNC82rTNcWasLc8AE4v5z99Bv//bfhH3+H//0vvj/7+RcY7TG5ZnjN8EhwQHkicSB1vvdbQFJoeQR+JHEidiJ2Bn4W6UXxk2JnSHMVXSA9otwDP0J8Uf5VJVfFL4qfJbsS5AYvRp0Rz6QPoI6SXwBPEnKEi5QnKc7ALjI9K7EV6UGmZ8VPKt3LdMfjg0iOim0F20q2l/FBRlsRbmR4pOQg4wOP94ztRLyD8AjxkQWHxD+k8Z5Fa9bbsO42djZxuEmTnYhX7J7rDrY8WDJvmbob5q24u0jdeezMwt4idTY82LBgHnWXzF0kvWXUXQTOMvHnibNIe0vmzIU7SrrTuDuPH+bJwzztzWJvnriLtLdgvVncXbBwmgSjxJ0zf5G6q6Q7D7tj583Ec6ZBMHa9oeeMot6EeYOkM4w6I78z9npD92HoPky93thzpkkwitxJ6A1dbxy647Az9LujwB16zjB0X+LuIOgOIv/Z7774b8axMwndSei8hL0vfOed6w683iDy3ofelwmMwBuF7jDwnt3OwHsY+r2B5w1dd+A6T27vOXCHvjdw3WEQjCN3HLoD331ye4PAe3Gdodd9cbvPbuep9+Zd7827XvfJ8Z56/lemMpik/oS5Q955Ef7wXtQK3gLipYznIp4Bm6Oao1qgXCi+kGwFYoVsAWyJcoVqA2Kn1QrVSsO2D/uPafMWd4+01XKp5aKPG6OWoBYIc61WBhegNhoXyBaQrpCvjVxZuQK2lOmC+ATZVLEZiIliGxJrLcbIJ1otLG4MLbX9xdv+dwaf9f/PE/svOf+H89f/evvD9z/9xSNNDews7a1Zk94AHK3e9fXhk48Pb9/urd5ZOmR6Y3BBaoviSLhD3BDujT5m5mD11uCKxJbYUcOG5ArYnuSRcK/UHmGn7Q5pb+TOyp0xW7IHQ2dLZ20ORu8M7i0djT588vHqZ58+DT776Rd/+tmPv/HuG9kqo7Mx16x/ybKLMRcNhVGlVbnVB4RLZq4ac2uumTmgPJAotKwQCspO+vFkKM/UmeQF4YLqSiLX/ELqQnhGdSG4EhXGnrU+aV0aU2qda31WUBAWWhYGao01Ui7gIkWhVUEyV1CjqVFXIHMlKqlqCbmUBeAV6Kr1GdWV8HK/C3QVcEFVkMhVWiKrSJRKtBpfNRUAV8QcIZcyV9RaXaJqUFekLqAKolwmNfBSsQp4BbySUCkoICkwvXCec54LdlVpqZNas1zwGlSDWIMpQTWoWqBaQouigrQl0aIsFK9JNEZUKm5k+npXCC0akhWIEvg9gF2jLEnnaAugmqhW0AK0ICtIS2SF4K+IrxobJW4oW5ItqFeEV4IPGlrFW5K3DFuSteIV8sZgibIm3mpWIa8NNgSvBDdNFUFJrMK4tbI1eDNYIa9RvJJqgBWQ3ukgHzRUhpWUtMBqwW4obwYqEgWyWiUtpDcjKiNzLQrijWatVq3Wd++nBlUbWRKrUOVK5sBK5LmWhaFcqgLVFWHH5SrlTZ9uVlbAK5SVNqWmUova3vVGlgTVoy4MH6fdH49/8o1//svo//2r/r98+Mbm85+/FSdSJ0tHUgfiJ813yI7ALpJXKC8Q71V8RHlGkZO4ILsAvwI/Iz8jK1CehDgodUBxxOhI6Rn4hSdnFt5xIEcRHSA6SHYGOAHfKbbn7MTZBcRRiCPnuUrzLwlR4qTkBcV9+/bA40Ma7Vh0VOzI+FnyM/KjknvFtzLcy2Avo3US7EW8FcEm9XdptEnCrYj2Mlqz3oE5ZxbsI38d+as02rBglbrLqLsIO7O4N097q7S7SHvzqLNKnXnamyXuva9ikbgb5m24u0qdVdRdJs4icRepu+T+QgSj2BtGvRnrLZk7C91p1JvF3Vn0sEicReIv42AWuNPEH4fdWdhZhJ1F0J353XnoziN/GAbDyB8l3iDqvaS9l8R573WGgTMKnWHgTEJ35DvDoDOOOuOwO/B6Y98bur2B7w5j/yXyX3x3EL55Dh5eIv/Zd56D7pP3ZuA+jAN3HPijwB/63pPTfQqcd37vi6D7EjjjwB0HzsDtjpzO0OsNQ38U+mPXHTi9J7cz8J2B0xs4vaHnPPW6L6775PV+5X70FHYGgTP0ey9u573T/bXT+9x9eOc577ruu477lRfuDFJ3xPyxCicynIp4DvFEeXPhL0U0Y+GERwvFZjxaqmSpwhmPpyKZqHgkoolIZiJdAl9oNSeYA19iujZ8rtkEkiXxpYG5VRsUG63mWkwNW5PcIawF3yBbaDbXfK3lCvhCpCvgM5VMRTgX6ZTzuVJLkHOVjiGZIJ+RmqFcoJga9eefyO+tfvbd/9rEfzizf7p+8tv1N3/xnXd9PGnaG703uDNqa9X2rdl90t8/2p3Gk8WdhZVRK0tbDRsQG8Q1wYbU3uA6U2uLG4t7o3bAtyQ3BjcaDxr3BBslN2S2hnaZOD+qU6b3BEejzhaPSEdj9pleIJtTujJ8IpMJsFUGO3vPhGenx/4uM5dHe300RwMXC1ejz8acjD5ZvGq8ajwbPFt5MvJCsiC6apMjVVbnGV4zczX6qiG3UD1i1acrQampICyIcm1OBo9Gnoy8ZnDtw1XLHHilIbdw0ZBrzFFdUeTIKxI5qFxBhZgrVpIsVFLIpCZdG3tBOJM6oTjffQ7FC8Fzpa4AuRKFEhWKApKrZGcpc4UFQkGmICxBXgUvMS1UWgIWALmCEqHR4oaiAVEBL4lXwK8iLSAqDcuVyAUrlchVWmlekSiVLCQvgRUqvcqogLQCWQO0WjXEGhINUQmQgyyQlTJqFKtEWqqkgrQh/mpVQ7JRvFGsUbwmqoEqqSoQFciGoEFxI/6K8hWhRWgIWw01iBq/dEFaI24GGhA1iraPTQaNETXxiqAmbLW6WdVobAlbggZVTaoyUCKvMGm0aDTeMl0ha7V41aoSrATekLoR1KhK4iWxUqYtQUPQGmwzbDPdkqhUUmlRf6zLt7ow0JK8GdEY2RjZGlGrtJBxbVjbh0pDrWWtZamhMrqQsiJVG7qgWqfBFZPqfhZBuAJdAAtUNYkaRUVQ9akw6mKgpHjIOz/96be/+Z8vyf/9l+r/+e03ive/+ETOuX8idtHibPgJ04tKS6VyEBdILsTPKK8gcy0uFJ8xPhE7UHTUyQHSk1R7pbaSHVS8V8lJpleVnGV8FtGBB0cZH1R8UvwK8iLSo0gOIr2SuCA7KnZW8sySg4gPIPYgDzI9ATuoZCfjg4wPIt6ycCOivUj3PN6ycCvTjUi3Mt6peCeiL4tXmb/l/oYHS+Yvmbtl7iZ1N8zbMW8dd3fMW4XdTeJtWLhO/UXamwt/xntr4a1Sb5k4KxnMhLcS0TT0ZlGwSIJ57C2YtxLuMu0sgod52JslzkIG07g7iTqTuLdI3VXqTMOHWdybRr1J1Jsxbxw7E7+7iJx56o2C7tjvToPuLO4tUn8c9MahMwy9F787jB5G0cM06Y7j3kvkDJj/koaDJHwOeqPQHYSdYfjRKPxoHPZGgTMKnHHsDWPvKfSeA3ccdaZxZxQ6L373JeoNIufF645Ddxp7o9B58R9G3puB9+bZ7zyFzvuw997vPnudgdMZu72x7754vafOw8DpjILOIOgOAm/o+y+O8+x0n53OwHcHkf8Udd95Hw28zsB5M3DfPLsPX/Qenrzui+8+O85Tt/OVZ+aM+d3DiGbMn4loIsIJ9+apM0+cSdQdBN0pD5YyWt5Lbnm8YMmcR0sRz3m8UMlMxhOZjiQb8Wgmw7kK55jM6K4iatWnhZXLvlhbvpThEtmKxIrkwvDZXVdQrJRYAZ9DOlPxlHlzFo6TaMzTmWRLxZbEZ5TMSMw0jJAtUY6N/PSb+vun54//cE3/KYffF9/53e7P/vybzyRXqGY8WWq+foT1W71+qzcW9xpPRh8ytcnkrm/2mV0TrBF2lnYEe5Jrw5cZ7t7a88f2oMWO5FbDQokViC2Kg8F9ZjYG9pk6ZmqLcgf8oMXJ4lnTUamhUV/86Fu/fPr+rwafTie/GH36jXWmz9ocCY+ER2uOfXvK8JTRwcA50/dQ99mac0a5ptzoa0aXTOQZnFFdjc61vqcZLlpdNOaGykxfDVw1XAlywgKgkCoX8gLqgPyUycujOlp+MOxqRa5FTvII4ojqQupK/ILsiqxAXpI4izSXogCWK1Ega42qAEqCXMuLFlfiJUGFWCGWIK6SFSBLEIUUheI5xFdMcoSLolypC+BZikKJQrJchbURJVEJUANUStZ4p7SyUqUV8VrfMdpJSWlJogReoygVvwp2X+rNRZLzuJBpAbwkrEhXCKUSpUpLGdWa1UaWxBtkN+INylarClgJLBdRBWmr4abEB5S1YpUULcgbikqyUiYl8BJ4g+wvNPyG4IPF1ujWws2oG9FNU6NlSWmtZfslyUPe3lKlWSGTCmWt4abhN5muUVUqrZQoQdVa3SdyJfL72lVFosL0ZmRNrMSktbyhtFFJRapEVZOqtbyrRY2yJvGhb1qrSkorK3MjrkaWBivFa80KSirNGs1eNb/ds4T9L6dtBbB72UZNcJXJVbLGQmlYY2VFMlei1lgZXZDOJdxVuQBZZnTR6V6rIsPG0Fqmv/zBxz/8uxz//W/Mv/3u7e/W3/8eznVwMsklk1ctropfQZyBn4HdnYmL5CcZnyA6QbKH5EjRHoID8r0QO8kPyM7I9yI+iPCK7EL3bozoguyk0iNPLiK9yqQEfuTRUYRHGexFtOfJLk22abhTbCvZnkd7FuxFuJXRTvoHEW5ZuBHJXqYbFq0Sb526K+ZuWLBOgnXi75h3F4x10lunvZVw19zdMXfH/J2MV9xbcWfLnR1zt6m3ScJ1Es7T3ly6S+WvRbiI3RXzFtybMGeeuqs0WrNkGfvjoDtLnVnanacPq6gzj3uz1Jkk3Wn4Zpn0plF3EXZXaXcWfzSNOpPIncTeOO4Nwu4k7M3i7iTuDbw7HsqZps6M+dPUm0TOMHBe/DeT+GEcvZmGb6ZR9yXsvgsfRswfRs44dGehPwp7772vvnhfffE+enb/5Nn96jDsDsLeO7/7a/dhFHWnUXfgd16i3nPceQ67w+DuvXeH4cMw6E6CN+PgYRz1nrzO597D+9h7Cp2h5wwi7znuvUS958Adhv6z333vdp8C/53nPXnu4EvklPcU9N4HD++9jwbOm7HfHQUPQ/9h6HVfnN5Tt/vU7b44na+8hM4sdSbxmwVzF8ybMH/Kw0Xiz+PuJPhoEnYmUW/M/ImIlyJZpvEijeciWcp4IeK5imbKX8hgIZM5iBmyBcRLjFbEVhqWWi1Qbo1eW1z25eat2Bmx1mIBfJPR3Ki5ZlNIZ4otQa1ALiCdUTKFYCq9ifDHPJiyYMGiKY+nGM50ujSwNGKp5UypJ8RPv25/VIy//vsy/E8n9Y/lJ/Xwkz/VL1ptNS0zXD3iMpNLC9vMHDK7Mfr4Fs8f4yHTO2t21uw1bkDuQV0QzgaWFlaPtHvELbEdsMO9yMWoPbG9ZlviW1R7DVsNa1JrkDvCg8UdihcV/fLdD3/899c/+9cPn/2Pv/31b9bD739t14edVgeLR0s7wqOlk1UHo04WjxbOmbpYnfezon/nzpq8by5WVhldCa+oq8xcSRyRn7WsjfpfVZ1UGH0hdSF1p7wVkhcgrwZOWp2NOmt+1Pyo2YXkBeGM6oKQK1WSvJI4I8+1vECSI89BVFqUIHOJucKrSkpklZaVlSWlhZIVmgpNhapQrETWkKgVr5QoNC9NUgCrEUvEHHWOUICsSRaUXIldEEtUNYhGypzLikRNvCHWQNpYkQMviZXIcplWyGrJS8EqkAWIUon7VKoGWWnZWCxQ5UpcBS8Vq2RYU1yTqBW0EhqVthoKBQ3qGrAQSanSWkGr1A1FCawUrFasJXEDaCWrZFqhaEm8Gvig4TcGG9I1yfuZowXVINxfxluULYgaRa15qZIKksao1qoaeAui1bLCtCZVE93djoqg0qoC3hBvNMshLrUsDV6Ql1rWKFsUNysbVC2pm1GlSm9atsRftbyhaLRo7gvBljdWNhYao2otKi2bDGsSLfEGeMGTllSLskXZaFlLUUtVkcxVepVJiaLEtCZZoipI1lrUWpYgCy4KUCXIEqHUdNHqqmWp04JkqXGVdH71Hfrx7479P/7W//e/+OS/VH/28oP3GO6J74EfQZ1JnpBdUBQoDklQSHHiyVGmRymPiueUXjE+ozqh2kOyh/BOlj2p5ELspJOzTq6GnSE5KXYleRFJLqNcxmceHdPgyIMDi87yzjlPTirZ8+gk4gsLDtxbpc5B+mcVb5Ngx5I9T9dxtGfxngc77uy4t0v8Xeyu4+46dbc83HF3z5xN4qwTd8+Co4i23F8Jb8W9NffW0ltzfxW7exZueTBPu/PUWafhintb7q24u2DdJXNWqbdh4TL2l8yds96C9bbCW8bdSfwwSTrT8M3c784ib5H4y6i7TB6m8Ufj8GEau7PYWaTd6R0dmLjj2BuF/iT2pqw3Y+4kuRP9uuOwO4m6Q//NKOiOgs6L99EweDNO3sxYZxS+mUS9SeRNWTiKnRfvo4H/MI674/jNOO7OmP8Sdd8HD5PEGwbuMA7ex85T/DAIHwbuR2P/YRK+GTgfDRzn2e88Bw/DuPfiv3n23afQfxe4L6775Dvvw4eX8OHJ7733e0/Bm6fgo/fRw+de59nrDX33qdsd+t57r/PO/2gQvHnufvTidl6ChxfvzXPvzYvjve8477udZ7fzlWngTpNgFPZmUXeWhC+JP+T+PPXmkTPxHwben8xYb8zdQdobRc40TRZSTNNwzqOZDCcQzJW3Bm/BvRmP5ipdyGSF6UbzOaZLzRaYbrTaGNhmsDZ821drUDvEHcGWxIrETKVzSJeazWW0kPFEhS/cfUp7Q9abKndO6VSmw8h7Yf5EJ1MKlxAsVDSVfAJ6QPrPv91/e/pC/d1B/P5s/+HyvXb2599+nBpcP9Iyg4VRG0NrqxcGlpncvKX9x9m2rzcWVwZWqDZSHhBPmk5GbywutdhYudF8q/ieYEtwsnpHfKXiDfANwBb4GqIlJHPCtTFTEsO+WIw/G/3zh+/+61986/96/eZvJj/4/uPqkQ593FvcWTr09dHSUcPF4tHAqU8HSzuNl0dzsXQmPCKctblm2SXDwmBJVJGpdVZpvGrIDd4BTVclrqSvBnMNOagcREl35o8oSH2Z1SAotMo1O0FSkMxB1oglwEWqI2dHxc7ACq2uRFfEAkWNUEp14clFhgWJAmVtVIn8InmOUBJWIEuQNUGNolLpmYUnGVckc87yVJbKFCBzYFfFC1AlQWl4QeqqeCnSRogGTC7kOYkKmdbIK+QF8crIWvMaWKNYBewqkhJEATLXqiCoFOQiqSCsdVqiuCpZEeVSlCBKZA2pBrEBaETaGFlqVSPVSlUga4SGbI2mUlCjbCCtIW21eNWyBVXItCRWE2+Qtygq4CXIEqBCaKS4CdUCtppaLRoUpeI1qhbv+BDZGt4Qa0k0JEvgDckbiVcSr8RvKFuAVmOtRU1pQyyHpNCifTQVQS5VTabV0GreaFGTaLWqSNSaVZjW+m6fpK+aNVa0mjeaN1qUkDZa3TJTG6w0/18LWqy+D/RQlnTHh6gSZKllY6kxUGtVgyqVuoIsUOSS5ZJdJbsqdkVR9XWZ6SozNakKeKkhN3Q16gTs15b/dPfLr/3xQ/I//4P5l9fvzj77+SewUfIE8gDshOkRRUHqAmkBLEd1EOwE/AQyl6pEOCMvDFwwvajoCnGJIhfxiXlnGZ8xPSr/qMKDDA48uKjkLMML9y8suoj0LOOzjK9KHFl6Vsle+HsR7Hl4TL1D6h6Ff06dQxpskmCTeLskOKTxLvF3qbNjzpp7a+5vE2cTdjeJtxP+jntH7u9FsOb+VoQHHm5Tb8n9lQhX3Fuxzoa7K+ateLBm7ip1VsxdJs4mdTdpb506q8RdJ84ifFglvRX3F8xbMm8l/GnijqPeNOnN094q7m2SYBH6SxYshD9Pe7O4M407c9YbBX+yZN4sDQZRbxQ5o8AfR944cBaxN46648AZ+84kdMdhd5p0J0lvnPjD0B363VHQGcRvpml3GLwZBA/D2BmG7jhyRtFHA//NKOqOwt4o9CaJN0x6w8SZRM7E700C/yXynqPuS9gdhd2B89Eo6Dw7H33hvHkK3YHXGXgPX7hvnv3uIHCGoTNynbHrDgP3Kei8d98MnDfj8OEl/ur7+KP30cOT++bF7Q4Cbxi5z2H3ffDw7D089x7eOd0v3If3vY9eet0XJ3zf9Z4d98XpfGXqeiPfm4T+PHLGsT/g4TPzh6k3Dp0X92HgdUaJM2TOiHWnaXcS90aRO2HBXEYT6U+Uv5D+LHHnaTBj8UykcxYvWLSWyVazJUZLStdWrklsgG+QLyldQrrVckNiQ3IFfKHStRZzSKYqnGMygWgg/aGMR8If8c7asAXwCY/HMp5iOANvgdEcoimkExRLS899/P4PPvlWM6Z/OIb/+ZT9Pv9k+/l3PoGB4quMZlbtMrMxtCK1Ib7RbGPlRssNqa3FjcGtpqWSC8U3GlZGLjO10GKn1Z7kBsXmvttHYqdhjbgk2hq1N3KvYUNyY9TM4vRrb9fDn31x+PWPFj//xfOPPvvu49Ti3uLOqJNRx0werDxaOho4Ej+guBg8G7pk9mzpbPBIcCG4fBkgV2ctrwYuhIU2JdIV6aoxNzJX6Vn+/wQDVY6itjrX+ox4UfwC/AIiB1kAO8nwqpOS+BV4jvIC8iDVGfAo5RnkBcUZVKH1RbGriktkJbELpDnIi2AFiAqgBLhKeVWqBKqULu4FzsgKYjmxEkWDUAhZKixJ5JhcFSuVzCW/QpQDu0p25VGleI1QKlnItAJWkWxIVSgqrWorKxXXMqpUUgIvpLhykYOsSbZaVsRLyXKR5orlSlSoCiVK5BXx+s7bMKqGtLb8atgVeXW3E4A3BBXiPfvWYnrTsjWyhKQm2VoqSdyM+mBES6xUaQm8BFkoXqq0FmmtWKNlq9WrpQpVIeVNi0aLEtOWREuiAnYzUKNsCV5RfiDZ4pfJu9bi3e1oSDbEWy1erapIFkrWmipUpWIliVLLQvEKeYlprUVjsCJRq7TVvLS8JFGRvAIrURSQ1laWpO6TtBLSEtIaZQmqBMgVrw2+Wl1yXoAoCUpSJcpSyFzInKgk1dyj4AZyYqURZQZXq4o+NX1qDVaEpdHnTF9Rlla/qPBHL3/6rT8U4o9/Y/7n3377Lxc//FY2EtEZ0gukZ81PcE/zpReSB5Q7xY8gr6BKDQdITqQOih1kkmtRanXh8YmHR5EcZXKQ/gWSkwiPwjtTcpDRUURnHl9VepbhSUZHFp+S+MD8Pff2PDiK/4+nN2t2JDuuNetfXVXmAWLaMe3Jfe8dgZNVZKmKMylRLIpDVeY5mIHAPMcMnCyJoklq9TXNEyW1aG1N8On2AAAgAElEQVT3l/UDUv0MWJjFS7i5r/WtFR45OcngjOFF+DsabFm04/6GOnsWbGmwjr29iHZI1yJYU2fLyZKTjSA75m6Zu9fhDsMd9zeRt+H+ivsr4S+5u+T2mnlbEW0hWgJZAdsouhDOjHRW3NvIYM2jJfPXnKwEWUE4oyRj3kqQKfXm1F8wfxm7q8hbRd6akkVMZjHJOMk4WVA3860stGfUGQbO0HenvjvznUlgjUl34rsDzx659tjuzjx7SDrTyJrH7jRwpjSYxP44sIexPWb2hLqjyJ3G7si7n7k6Y9IdEWcSBCPPGYXdMbMnsTsJ7FnkDX1nGLiDyB6E9ihwRqEzCu1nv/su7A4ib0KckdMZEXfsWRPfmoT22HfGnju6N+h51sDtjiO7Hz28Ja/6YbdPus+O1ffsvu88B9Zz6Ax8d+A5b53us2/1PfupY/W7/nPX79vuc/f1R1PPnXjuzPeygExZMBL+gJEJD+Y8nMb+NCITGoxib0LtOXeW3B0H1jh2J4xMuTeR3gSCGdIZ8DENZtRfyXgt6ErEO8U2OlonLNNsjXQDbKPlyoi1YStFl8iWKGYqnqhonoh5AhNFZybOkjjTbGHEHPwZc2bUXUiaAV8gX2K0hmilMVNyimKpYdvDdYpjjT/6+ec/+L8P6t8a+i/14z+WP74Mv/zDN+NErRO11rhO9S5Njgb3ih1TsUW+UbBJYNtTm1StU9gmcDS413Kf4M7g3qhDqvcJ7o08GTwnZqv1SqtlgpsEj2lyMHqvzTYxy57KtJwiH2M8hnDKgxWwfaK2CR4MXFJ5StlG0b2Rx0TtkV20LIw6a3VSeEnUOdFnrXOjTga3yM4Gyp7JH81BQ66h0SbX5qDgouUFeZHgyWCeqIuGMsH7owqd5srkUpx5WCKvlCwUO6uo0KzWUN0N70aekOdanhU/I7soURtVGbwofjb0rOJc8xOwe8hPieJm0gahRFYgq42sUZVS5VKcZVxo/j82Vmi1KpE3CZZa1FrWUpSC5YI0RjYaS+SV4o2GSokaWSnjSskaWA28BFEbKDFqIGqQNeo+V7AEcTP4vqduPVUDVkI2+s5dy1aLq5GtFhXe5Q35cqcQNGsNXhNVK94gvSJ7SVSjRKvl+55utLwmUGLcGNEaLEG8JPjeiJvmLz28JrIxsjGi0bRWcat5rVmjxPs0uRpTK2w0rTWrlXhv1NXA1cDVyFsCtzuuofFqkiYxlZa3Hraat1q2Gm4J3DR/SeQtxUZDa7DVcEv0NTX3AdAo2qbQGmw0XhPVGN6mokpFpbHQWBisNDSJqAy79fRNm6tRbQr3ENxaqULKWkGbqAblFeRN6xrugD3UGu+xXSWwHGiVQP2oylTkSEvFi0SeE5lrXgCtEQrAPNWnVOYpFsYsFP/FH3/y/fdz+f+8p//vb3v/3H7x/NNfKrFHqI24aJajKJDliTwneDbqguKE9KziA4YHxQ8gzxrPWpxEeAF6b8I4I7uo6ALxRYa5CAqILxCfeXwR0ZF7B+aeMT5LlgM7cLKn3klEJx7uhb+X/l74BxEcRLQX0U6EO0kOMtpzuqPRjtEtD1fcWzFnKfwlJ1vhbzlZS7LTwQHIgfs7Ea442YlgJ/yt9NcYbGW4ocGG+WvhLWm0YkEWWwtGMupOQ3spooWMlhCsMcpkuIj9VehuqLfmJKN+FrlbSjaUZJEzj6xZYM9Ddxl6q8BbRN7Yt+bMmzJ3EtkT4iwCMg86s7g7Cbt9rzsJ/FnoZqEz8boDrzsNvSlxpm53Eruj2J0wb8q8p+D1O/IwDr1Z5E3C7ih4GPrdcUyGxJv4/jR0J1F3GHVHgT2NyDDy+oEz8K1+aA0jZ+g7s8if+O6IWAO/OyDWmDhjxxk6zpDYT+ThK//1M/WGgTvynb5njzz3yek8+d1BZA9IZ0C6A2L3XWdAvGfffSbOwHefPPvZc/rEeSLWk2c/da1Blwwcv2+7T1bnoxF5mPrdWeBNg3AShqOIzKg/i90Z9WaUjH2n79rT0J9TMoqdcexPI28S21PuZtzPuD+T8Qz5RARz7i2Yu8Iok1EGcSb9lYmWSbwwbP0hQQSWKSy1WGu5UnKJYqFplrLMyLnBKcIU6Vz5mQzmgmTcXjAyiUjG45WIl8DXwNeSLiGeSTqTdAl0lYjMiLmGrxP+x7/+4Q//r7P+xyr6x8sX/1j/4Dz4409wqWCpYdnTq1Tve/pg8GDUSsmFlpnmq0QsE7lL4JTiKcGzVgeEvca1kqtEbROzUbhVuE+SrUl2qd4mfK9xp9QG5EKJwaf45afiF5+bwQ8+X75Jj4ncG3lAvkvVOtE7hccUd4bvU3nQYivZUcEF8ajVPtVbxQ+aH1GclT4YvUvwkMBF61LrPElOCiulaiUvGk+JOSmVG7ykcE7gpPGiZK7lfVEoVZJzrAArhTmKwmCeYq5kAbJAdU3TXIhaQaOh1lAayBM8Ay9RlFpcjDgncFYiV5AbVfegTnileS5FrXWpsFKyhrgGWgIvJKtBVCAKKUqQjcZaQcHjnLGci/IuVwA2IrxKUUlVKFkYUSpZgLxwdmJBjrRJRKNkI0Upea1kCbLRcEuxTUSlea3uRilsNLQQXyW7aayUaLRsFC9lfEt0hbJSWBrVJrJWrNGiTfRNw4vhVy2uRrUaGi1ajXfY4qplg7SSUaPFLVUtihb4DeVNQ428Rn41cNXy5fHehAqNYtcPfBzUmtea3RJ5RdGgaLWsgDWK3qGQq1G1MbXWjeK1ihtFb0Y0SGukbSJvKdyM+CZRLwa/SfCGWKOoFX9J5bXH6h5UqWq0uuq7wC5qI2qtCo25FpXmbYqV4bXhtRBXjdeebFNx66nGQK3lS081ht9FiyuYFuBqRJuKyvA6hdpABSzXLE9kbnieyAJZIVid6rqnLooWmlcacqVLo0+K7TU9p7rUagXhu0f+5fTnP/z71v/vv5C/+7PvVNlPPu/NY7c2tNFwAZ4bdlHRSUS5pBcVXUx0NnGu2QUhB7xImks/R7pl4YFFZ4yPQE7cL2SQ8/DM4yMPD4ycZXAGcgRyhPAI8QHjvQyOEJ+AHkR4VPFB+icZ7Hl4YOQk/C33dsI/AttH0SEK99Tfxe4mtjecrHiw5cGO+SvmraS/Ee5BujtONiLacP/I/SP3ttxbMG/L/WXkLKm3YWQZd1fUXsbuWvgZdaahtfjQqu0thDdlXkaDZUzWnGTMXXCyip1tZM39h1nkrLi/Yt4ysFahswzsefBBhZ6EzjTuZtTOInsadSe0O46dcejNY3cWdaZRd0b9SUjGhIxcZ+pbw+B1P3w9irvTqDsKOtPYGwfuLHInxBo53ZHrTAIydN0xcUekM42cZ6/bJ9YkcJ+czoA4o8jph1Y/sAfE63uk77oj4g09e+g+jFzn2Xbe2db9i/8usN/57jByhn537NsjYvfdbt+zhr49C91xYA98d0i8ASHPntN3u0PXGrhOn7hPtv3OtZ48p+/Yz1bnybGfXO/JdT8ak4cheRj71tizJ7479J0BcUahNYmcceSNQzL27VlgZ/dS8tCZBvYsdKfUm/NozoIZD8cRmTGyRH8howXGS80yiJYYLQxbJmybsG0iloYuErZI+EbDTuPOwFaLreZLjBaKLkEsQKy0XCNd8GgloiUnGfOmLJiJYCFIJsIZDzIZziXJwF9AsJDhUtOppkNN50b+WvHv//L7n//lDv+piv/u8ubvy++svv5xTy4MZimuU9xotgG+lGKd4NKIhRabVG0NXN4kxzd6m8AxwWOi9gluErV7k+wek22q9ynuDe5Ts+2ZjZJHLTdG9pG+/fLzr5rJF3+x/PnfFm/b5S+/eDPvwfZRnTQejN4ptTV6bXBj5NbIg4ENsIPBc6IOBvdG7hU/KHkEmSs8m+T82DunplBYIVwUXoypjS61LBIoH9NzkuQazwYuj0mepmeQF2C5hhxVAVgIUWm4pOb8mO4RTiAviBfAs4RS6xOIM4haqApMaZIyTQuFlYJSwRlFgaIAWSlVaiwTLDTmSAtgNSa51DlAq+RVy0phhVgJ0YJs7ko7ssbwise1EG2ic3HPyYBasCvwRkGtoVSiUrKUWEksQbQ92aayAvqioAFsdFJr3ShZaVZAVBre9HSLquJQI16NKGV0VfKqoUJeIquQNSiuqWlTXWl5M3DnGErFb4a/aNkg3IxugL4Y8WJ0q8w3vd5Lgq3mV8VqZI3GFuVNshctrorfgN+UuGrZKmhT06S6VXhT0CBvNa9U3CayNaJB+qJ5C+LDAmF0q1UN7MWIl7vZCVmFtE3g5dHcUtkodkvxmuA1kY2WNwMvSr5oVXBeK3ntQfWIVc/UqS61eDF41aKAqFKiTrDSqjKqTe+StWy0vPXULRE3IxotC2A10quWrVGVEiXSUsmXxFwVv2rWaFkizyWrgLfA2wRzQ89alEblgheC58BzpBdJS4Ra44WyUsgc+RFoYWSlZWEg12oO9Fc/+fR7v93y373H//7tt//3+QdfffdtEu45KRStjMghKmRwkeEJ47OilREFyItguWQ58FyGZxntWHiS8UXGJ+pdGLnI+MSjAw12ItwD3WN4AO8I5Cijo4xPMtqL6Ij0qNlWBkeMdtzbM+8o/BMEa+ZtZbBnwYnHhyg4hOTAyJY6y8je8XDHwgMLNqGzoe6GuTvhbbmbxd0Vd1fM3VJ3x5wNddbM3/JgTf01DTcs2IC75NaKkRV1V9xbcnfJ3IUkM25lzNoIby3ClYyWMsikv5D+grob7q2okwWdZewtYj+L7CV15tSbx94iJgufLCIyp9aCW9PQmgbuNHansTePyCywJ8HrWdwZhw8D0hm63b7zMHBfjf3X07A7Da1JYE98axpaA+dhYL+eOfbccaeuNyfuNHCGpDv1rXHoDCJnFDhT35n49pB0RoE1IG7f956JPSDe0HOHnjMKnaH3MHTtIfFGgT/03SHxRp43sq2B+3pIHiahM3K7I9fu++5T4AxIdxaSceQPfHdEnJHzMCXdofNqTLoj33ryrL5nDbzuwHn1rvO/3tndryz7K9v+aOh2h+Run3oYB8449oeRNwq6k8CexP4g8kaRMyGdqd+dRtY4fD32u/MwnNJwSqNJ5E+pP6HBlPkzEUyZn8k4k3QJfKNFpkSm2BKilY5WOlwqf62jrRFrpCtkGy3WQGecLFSwUtHW8GMKW+BLHi95vGD+UvpTTqaCzCWZSDKS3gTDuaIrTacymEKUYTzXfKb4QstM8V/0xBeDn3zy1zv8+xz+ufrin+rP5j//o0cxVTJTIkvEGvlCspWBtRHrBNcJHlNVfJLuDWyVOBrYG7lL1EqrXc/sH/XWiEMqdlrsU9w/6oWS6wTnCn76vd6Xf3P41n+/V//nz3/07y8/6v/0XQ+XKPYGdyB3CEetd1rtDew132l+SOBg5DGRpxQPKR5Snafppdc7G3UGVhh11HhUmKOqQOaIF6VyFLnhRSovKZ4SlRud98wp1UeNZ4VnJS9anBWcEU9SXFAUidoKsaeskCJHcVJwFHAQvNDyDLRUstRw1vKsIddwQblj8UXJAljOWQlQKShAXARUKCoUNWIBIgd+kbQEXiEWKGsNLYor8ApYeY/pltFVwbWnK2SlEjnwxkBreAm8VlChLEHUICqQdxdpo1gN0c2ICkVtVIGyBHGRcW0g75m95A1AJWWFsjK8TfgtgfcaamCtkdcEGiVao2oNFfIW+FVDo+8ldOLu+m2At4K+KHEFeUW8KX3V+JLi+x40hjWJbBNotbimotH0qmStoNKyULxMoE3xvVEvoK5a34y+KvjAACrxouX1DhIafEnMLdUt8vea3xSrJGuUbAw09+hAJa5GNko0SjZGtCm0GhoUrYFrYioDpRHtm6TWqkLZpnAzspRho1mleK1lrVRj9K2nbgZud1UmgVbze01srbHG+1ubRkMJtJCiRLg9puXdYwaykLxB2WqoUJQ6rhMsUZbIGy1rIy6KniWrjS5RXDjLFeQJnrS4aMgVVEYXRl1QrLn//In40/VXX/zbTf7+t+l//PkPj+MvPzUT6e9NXBmeS55Lliuea36B6CKiEqICgrMMc4gKpBegJxGeZXwRUS6io6AnTk8iPIhwJ+OtiE4yvMjgfq06Me8so4OIDjLcC3KU/hGCvSRbZh9VuOFkx4MT9w+xe2L+MfaOnGyos+XkIKNN7G2ot6X+OiJb6m2Zu+VkLUhG7SV3dhBsmbukzkqQDfM31D+waBf6G+qsqbOK3DX3l5wsBVlxb8WdjFkZs7LYWjKSUX8eeUvqz2M3o+5S+AvmzcLOLLCngZfF7jyyJoE1Z2TB/Dlxs5BkzMmoM/PtsWNNQ28W+bOATHx7EnQm4cOQ/MGAfDyLnJHXGXmdCbHGXndMrGnoTnxr4ltj0h273YljTwiZhmRKugPn1cB9mAXO0OsOAmsUuiPPmoXWOHwYeN1xEPR9t+9bQ2JPQn9InL73MAztJ6/75HQGbmcYWEPfGXv22O1OPWvk2QPXGlnWyO72ffttaD8RZ0TcAbGevc7QfZi4nbHXGXmdkd8d+t0nYr2zH/pOZ+C8erJf9137nWW/7XY/GrjdoduZBtYstEahM4ycSeTMQ2dB3EVExvc3IdaIPMzDzjTqzmIyp/EoCiZRtOB0waOZCEeUTCjJZDCn3jQmmYxXyBYoZpLOgGYY7Ey0U+Eaw5WOFipaKrbSYqPYQpCFJksTrjRdQrSS8UrQpYwzFixEsIBoJqKZjCYqGKtgjOEM6ELxzIip4jPJ5pLNJVsovkz5XPNffqq+2//Jt/5qw//pjP9S/uHf5X/47oe/MGKixczAxuBSy2UC60SuUtikuDdyi+Kg8Jzorb6Xk+uVVmuDayVWMt4g3xqxMWxr2CaF+Ruz+O7ns+viq9/dfvzv7c/+9fonq6dffZpsUR4lP6E6abXTsEM4KDwZPGh+NGKn2M6wnY63GK+AbY3aIu4VnAycjDgZeb81nUFVWpdaF0qVSpYpHhU/KH7U4pLo/DE5JXBORJ7qi1G5FpcET8bkOjkJUWmsTZILKIHXRlyUOEj+4fqE9Kyj5hMoUr6XcZ5AbuQFRa7FiYf3gVGCrEGUQjVa1wYrLXKI60RUCeYocmAF0tpAo/AKvAZeKpkDq0TcALsAbY0qFBQJ1Ck0WhRC5ELUqK7GNP9jOmpQ1EBvCW8SVhpWJrzSstGYS14YfUzMEcXVYKVEqUShaZvIFwMtiApYa6BNoNHQalVJWQF/SbBG0XzwjGKtoNWy1bJF0SK/orwpbCU0EholW8VazdoU6p5qevrawzaRrVFVYspUVT1Zp7LV/EXxq6LXRDTIbxobddck1M1go9QVoZW00aJNoFHiquWLFq2CWuEt1bURd6D6avCWqLvLtk3lracbJRrDK33XsWWj8SXRrYY2xWsC11R+84m59dQ1UbfUNAobjVeNDbIK4hpZhaJEWRt5kbTWsjGyNVjdU1IM5ohV77H4Hz9bo7HVWKGokDeGtlo2WraJrDStDT9BeJB3ho7nGnbA94oVj/qSwAl5oWSO7CLFRWMJdMyCn/7s8z/57dH8+5+zf3//6V8dvvf2B79M462gZ9QXxFzxM0ZHGRQ6LlVUYngW3gWCAuIzC0+MnCE8Y3wU8ZFHRx6cRHDB6CCio2SVErkICowuEOxj68C8+7XqIv0cwhMEW0n2QHbC23FyoOTEyImTA3WPzDsKspdkw9xV5Ow42XKyYf6WR3sRbqi3pt5WBBtBFtReUHsn/RVzZlF3GTvbyN2G3ob6S+rNQmceuYuYZMxbCrJkZC/9rfDuFMWCkRX3VyxYxiSL3WnYXXKScTKl7pT5cxYuYn9NyTSwJqE1D7uL0Mlifxa5U9/OfHcZkYlPpj6ZB96IvB6Rzjx2xsHrUfR6EnZnoZuF7sSzJr47Cd0x6Yz/51g09pyRZw+IPQzsofdq4H489q1Z4E2I885+6BO7T6yh9zCNrIFnDTx7GLoDv9v3OoPQG0bk2e30Q+s5sJ/ch4H78YC8HoSdQdAd+/bY/VCGMSVk6tojco+wJQPPfnZeDUl34HYGTvfZ7owDt0+ct27nybPe2t0nu/vsWE92953Veba6T93ORwPn46n7kBFnGfqzsDsJH6aBNfe8sW1N/O6IvF4EzjQgY9/O/M48dMaBM6HeMHIncbAW8ZKTiXCH3JuwYCGiRUxmoT0X3kKEC8mmks00X2ixU2Ir6Qr4AuO1ZpuErzXdYrgEb45kBtFc0aWO14oukc4FncZhRqNpHI7jeMrZRAQzEWWSzWW8UDTTbIx0wqMZC6cyGmM4T3hmxALx15+9+f78F72/2Yt/KNjfFd/5m8sXX33/TxM2N3KRwCLF9Sdm9YjLRGxTWCHLJFtr3Bm11HLzaNY9tdBio2Et5ZKyNef7VG9TuUvZ+Vt681lv8d3Ppr/80a++/NavvvzsFz/59O0jZFIeQRxlvAO+gXij6UaJHeJRqaOWW2Rb5CvDlgldyWgjoh3ynRInzfMETkbtFeyR71GelLmY5ILqgvIM7CB4bvQHnKKHl0Sc1d3RKHMUNUKlTWnSEnUu8YI6172LMmWqSiNKw48qPCuaKygUnpTYSXLG8CiiE7KLEqWSJYizjC+CFRJKKRotc6kLUJWW5aM6IM2BFcDPGs5GXmR04axG3UhoQNaCVZJXQlZATxDkEBfASqSl5BWXjcFSyUrJAu9yiK6UKoFVmrepqFRcqLhUvDX4kpirUZXCXENt8CXF0sgqVaWRJYgGoBAil7xOdJ2axqir0g1AjeJqRCnjBsUVsQVxVaLVstGqNaLRrFVwQ33TulGyVfAe4SpkrVSdmApli7JBVQE2Chsj20e8JtACvyJvU1EZVmDcIGtQVPIuacAtxSvyq6StkpUUNaomSZtENVo2KFsFV3UXpaHV+iU1Vw0vRrWJ/OZT1RjWGtYm9CWVV6OuJq0BbqlpU9Mm+v1j0hisEBsDtRYXTkt5PzrR2sS14YUSdQKliktNLxhfIC5lXCFrjLj2oDLQvEmanm40Vhpuj0lrsJHipqHGsEbaSH5NsNT8LIIzhhfFSg2VFmfJzihPRl4SOBt2BP8CUYH0rOhOs1OKeYpbCH7Zi3966H/yb9+I//PXyX+9/7wa/eQ7vT4NdsDOhl5UfFHyqNgR6IGGJxkeVXAS/on6J+EfhbsXZMu8AqOLCHexW6j4LOM9Dc48OHNyksFe+EcZ7mhwEOFFRWfhn1lw5NGOBwfp70VwkNGeBrvYOQh/x8mWe3vuHaS/E/5eRnsR7IS/E2QVOxtONuw+P7wN89bUvtN8W+atKVmF7joi69DbMHfF/IySRUxW1M9iMgvtFSdr5q0jax27KxZloZNFzjzyMhpkzBn7D1nkrmm4YNGMBXMWZDRYRP48dIfkYUpeL8NuFrrT0J2FztB5PXatMSGT0JmFD1Py8SxyZzQYxt1h3BkHnYnfXYbW1Pt4Elrj0J2F1phYA89+drpDxxkTe0i6Q9+ahJ1x2Ol7D5PQGzpO37We/c5TYPeJPfbtD0uA1+37Tt/vvPW7T4H95D48ux8PfKvv2X2nMySdYdztR9Y4IAPHe/KsftAdec7E8ybEHbrWhDgjz3q2H/p259nuDhxn4Dh913nn2F873a/szjvH+dq2v+5az13rXff12+4fPDndj8ZuZ+45c9fNfDINrHnUnUfdqW+PI9KP3T61J7E1Jt0J6U59a0LsSWhPmTWl1oyTjPlL7k2FNeH2jJFx6M7iYMHCOXMz7i5kMEc6QTbXsDV6C3It2UqyhYxXOtrocIvBRoQLZJniS8UyZHNkGURzHi4EzXg8peGMsTFjExZmPFzwcMGDpQznEE4hmop4KqO5pjMMlxjPtZiAeFb4k8/ffO/Ql3+1C/+h4P9UPP7F4vu/+t6vUjo1fKb41IiJYivN1pqvDWwezbKnFwmsDWyN2CZymcC2BzsjdiD2yuy02hh5TOQ+ZetUrJWcI89EtJF0LulWiT2wg5J7FGtJt4btU7EzcgPigLgTfC3ZFvlG85WiW8O2Kjon4pTCwYijhpNWO1AHrY5aHZU6At8LVhh9QnlWKtdJjqpAeUZ6RHrRMtd4BpFLXisoFRRaXQAuCGcFJ633qM7GHBU/J/RsgpOOjyBypSsFuQxPIrggvwAcpDgDLyStkBeSlSBLxGuqm8TkCioNVWouCmqASsoc4KJFZXgOMheq5KIC3kjWKqiNLiXLZVRgVGFcQFgjbyVUwFst6lTWCZTKNCapDVQYV+oO7okSo1LEpWCV5DfFvzGyVbJGWStoeqbppXVqaq0ahY1WtTGlMe1j7/bYuyp9RWw1Xo1stGg0NAYbjFvFch5fOGsT2RpoUNYAt0RVSG9KfKPwBtho3Rh91fii1E2bVusrQi3i91q+oGhA1Eo2CRYaygQqzRojmkQ0ml81v6Wy0bI16proq8ZbYiqFdSKvKTQoblq9KHXT6n2SXlV6S9L2rqWn0BreGFEb3ibiauCqdKuT1uD7x6Q2WGvZJFApWSuVM9qgKDVvErymuulB3eNlwq+Puk5l80ZcP1FVIgoV14rfp8XtUTUJND1Vp6pWUGu4KmwBGilqoBVGFUQNsMaIKhElshx4ZfAiaSHjBqGQIkdWaH7G8AL+h5mkohP4RwwOml6UOHPWp+QnP/nsh+/X3/rP38B//uaTvz5+f/Kzn75hM+WfVHyS8gDyAngR8qLkXgQnHhQQH6W/F35p+FnGZxGdIb5gnGN0hGBD3W3s1T191mIn6IHTbRweRXAEcuTkzP1D7B3i8EjJift75q99b8fCPURb6e+Fv+f+MrQPMjzIeBt5e0524gNOsRNkw7z/f2ZsOVlTb02DLY32cbCJg2VMVpG142QZWpvYWQT2kvlLRhaRvYq9Zeytmb/mwTKypn53AXTdM9PYm4fWKnLWob0O3HngziJvwYNZ4MwiZxaTLPaWkTcmnUlkj1DPpJsAACAASURBVGJ3GLrz2J/F7ih4PQk/npE/mIbOOCKj2BmFnQF5NQk7M//12H098pxZFEwjb+Q7Q2JPfGfqe1PyQaWYUGsUPIwC69m3npzOs/P6nfMHz8Qa+M6A2H3vYUC6A9/ue9bA6wxC54l0n73OwP6477x6dl4Pid13un3SHfjO0HMHjvPs2X2/8+S9GnidkWdNPHtsd4ZO953V7TtO37aHnjtwnbfdh2e78+zYbx3rreO8s513Xftd1/6q8/BV5/WT1flo6nTHrjNw7b5vTagziTuzuDuJnRkjE+4NmDWMXs3C7pR0pqE9cDujoDONO+PwYUbdeezPqTPl1pw7SxlMqTemwYwGSx7MBZnLYKVZhjRTYgl8LelKhEvJM2AZRpn01yLYCp5JniFb8njO4kzES+mvuL+WLEM6keFYBgPhD5g34t6YeRn158zPMJ4Dnct4BtEUw7kMFjLMlJgoOUHxnODPf/jZj8+j9G8O8d8egr/df+u3yx//7A+/wmCm6FzzmeZ3EGRj1MrAIuGLRGwN7pTYJbB7k6x7sH/Efaq2xhyM2hixMmKYxr/8Nn/7hfnqO2b87eTY08ckORi1U3SDbC3FWomV4pmIV5JutTigOKLca77BYKfigxFrwzaKHTTsDW6QHz8MADwAFo9vil7vJOlexCeEi9YXpUujS4RGQ6nxrDA3ukj0BaFOTPMmLRIoE5UblRs8G3FW/CR5rvCo+MHEecIuml0UP0uWM1qjKIDnWp2RH1ActcwVrzXWSlTIc8lLlHVPlQYbrRttGq2uia4kVBIqJepEVEZfAC7Acs3OIqi1qLRqESvJas1rxQtNc81LhSWKVotcs8bAVelGY61kjbwBbLRqUmwUrYEVCCcQBbIGWYuiVdBqaDS0iW4SXWtdIzYaCslLhU2iX3r6puCqsEZoNLaJqpRoUrymota8QJZDVGnRaKxANAoaLWvFrprfNNwUvk/N3eR61Xg1qgBWa9Eq2YJoJG81tAlWipZatolqjKy1aBLZmg9xs43GWuvm/oTE1Civibwm8mrkVcNVyRcN7w1cUbZKXs2Hn2oUrVGVkW0KjRENyhvCTcvWyMZgk4gqEYUWtcFWy1ax5g3Uqcw5axKoe6IyolHQ9qB9I9tH1fbg1oPWYK3uGfKsNqJMZGFko7FGWTF6BahQFCJqNa8gLDEqdJxjVCOtJa+UyGVcyLiQtEZeiqjk/kX4FwhzDC8QlEgLGZ6ZdxHsINQRZAHRinlvVfzLdz/58f++mP/4Rv/+t+lvFz/6+Re/hmgtaKngqPhO0AvnZxGfZXwW4VEGJ8WOkp0lO0p2gPgoox3zNtzdMG8TBztOdyLe8fAQR9sg2NFgx8hJhgfm7kLrSP1t5B6oe+BkS8lOkA2SlXQ3nJwx3lB7Q+0d93aU7DjZS7Lj3oa6O+EfINowsmZkJciSkRUP1yLe8njPyFaQBSdLTlbMXUbWKu6umT2PnSUnWewsKMmov+T+mnsr5mSxsxBRJqKR11nGZBE5y+AhCx6mfmcaOgvqZ5EzC6xZSKa+Ow+cadgdh51x7IwjbxJ6Q/9hED5MmDOPO7PYG/vO0H0Y2K8G3sMksqehPQm9seeNXGdIrHek++x3+97DhFgTzxv7ZBx4A88euK+f3VfvSPet+3rkdUauNfadYeT0I2cckIHnjHx37Lsj4vY958mz+sQZON13zsfP3sd991Xfs4a+Owq8kWePPGfoWn238+w9DLyHvvN66HT61kPf6jzb1sC1J7479Jxnx3p2OiPiDKzu0H7o2w8Dp/NsPXxtO1877jvb7netjybWq7HbHfj2U9wd0odR+HoUWIPAnfidWfQwCl+N44+zqJv51iy0xn53FFjjsDOJuuPAmoTOJLJn1Mr4vUbKnUTeXQjKRJDJMJPhEuM18jXEawiXEGXIlopnki4V2yDfAJ8BnSOf02jJoi1ES+4sOVnweAbRGIIpkCm35sKbcTJj/jQmUxZkyGcyXspwxkgmg7kI5iKaI58iG7FgxP2+on/8vcdvFc/wd4fgn07x3x2++5v1d//4W18Kf53ARok1yiXIlZJLzdYm2iVia3Cjca1wbTDTYpHg2uitVieDC0XffjcdVtOf/cXm5399mP52//TrH4wf+crgOlFbxbeKr0S80XKtYCXFgtOMhxsRbXi4lsHORLsk2idirfgWcYe4VWqP8ozsLMILiIvGI+IJVWF0riE3eDGm0KpQIgd2FrTU5qL1QcozyrOGPDVlmlw0ng0WPX3ReFayULICWkCUK3ZSrDDyovgJ4gvQCxcFh1zARcJBBCfFzwaKBHKDlZGNYg2yAliOogBZclEKWWsslShBllLWSlbISykKKSrFK0MrDCtJS4CrhkbJCqHWWBp5MfKo5EWJSosykQ3KmrMSeKXwqk3BWAmi1KJCVitZpPqQ4iFRFwWNFlfDXwxvkdWatwnWCq9a34wqZdwauCXYYnzVvFGyVthovANx98TyNoE2FVXCKs1qBa2+/0E2iagUK4G1AC+IrYY2kY0W7YceVtkmqtK60lhreU2h1rw28ppgA7LVeEt1rUSD7IqiQVlI3mpVAS5sq1KySaBNZaNZo1ir+E2Lq4pbjG+avr9rJKCuyjQKa4ON4W3Ca80qpE0iqgSqVNepyo1s3iTXN8nLG7z1RPMGrqmpJFwNtIZXitcoSvhAhFTIKmQ1YgFYK9lAVEB0wbAwvFZQSl4JXkmWQ1xrUQO9KlrpuEhoqVlBg5oHBQ8azSvFC4wvMqhkeJVRDdFJ+hcVnqWfQ1wgPXH/AvIsoVDiouMcoqOgUxb86Wf8j/ZfffGvL+y/fsP/5ZvP8+yPPkvHGG9kfGTxUcRbEZ2AXiA+Iz0retJsD/EB6EHGZ2QHiPbSzzXPQV4kP4rwyPwTj4+Cbmm0Y/GOBXse7rl/gmjH/L0ge+EdJNkIew32WrprHuwF3fFgS71tTHYs2jB/L/0dI1tKtiLYcn/N/DXzV8xfxGRJ/UVMlszbSm8pnAV3F9yfx86Kk0VkZfHrLO5msTsJrDl1M+7PI28ZORl1Jn53GbnLsDsjrzNKZpQsYmcaPoyj7jjszkJ3TuyMuBPiTDx75tvTyJpF3VnYnYb2yLeHgTVhwTDyhkFnFNhj4mS+N3btaUBGxB149oBYk8Aee50x6TyHnefwjlDYI98ZEGvo20OnO/K6A7/zTDrPXnfgO8++MwrcEbH7TmfgOkPivnO6Q9+b+P6z6zx77pPrPHnuk289k9d959XQ7z55D32/MySdiW9NfHtI7IHnPLvWwLX6rjXwus92t293h+7DwHr9ZD28czpP9sOzYw1cp2+9fnI6T671td39ldV9a1vPjv2u0/lo5nanrj3y7L730Pf+15g83NeicdQdh51p3BlHr0f+q0nwMPY7Y/IwjdxxaI+Dh4nfHXjdcWTPY3saerM4nsX+JLYz5i6ZtxH+gvsT7k9EsMRop8MNkqUIMxUtIFqKeCnpAtmc+xPw54plkmYi2GC4kmHGo7mIMogy8FfgryVZSX8h/UwEC+5nPMhENIm8jJEF9Vc8mrEwY2TGwjGLhlEwYuEM6TvFP//pZ5/95Tr5tzr41zL81+LNX2y+/aNvfYV0hixDvgC+1nKt+RKCFbJNotYIayE3Rq8TtUnVxuBGy00i+p+ZP708f/t3bfL733z7P//8Zy/rX3znTdbjy0QuDe6U3Cu2EdEaxFbBBvgWxIJGW862nK5kvIRgo+KdFlvJ7remHeKesROPjyLaCrrldEujk+ClSs53nEKZk5QXzctUnpWskjQ35gj8hPyk+fnDt14XBvNEXlAUUjZalyhKGeU8yCE+K35R4sjii+SlVhcucwYnysp7GxqKE9IqlTlEpQhrZCXQCnljoBSsEqIAcZQ0B5FzVkpRA7YAN8RG8hKiAsMSaAk8x7DAuElN2zMFsEqLI7BcyQJZmcga4SrxZkxjdI2qkbLVWChZAL+mcBRkB0FusABVgqg1rTV7MdAAuyZYIntJ9E1Bi1Gr4hp5o3ipeK3lzeBNiwrYNdGt0Y2Ce45To1iBtEReK7gm+paYVstGiVZjq3SrdZ3ANRVXzVsUV4M1yAbgmprrm7TtJe2H/kFsNb8p0WhZKVGirBAalLUSlRZXY3LO5tartieannx5o66puHfzXQ22BiugrZINihpELXUN2ChoDLSJrLUoUdQpND1ZatqkWBnVPCbXTx/rVDdvsOmJMhE1wlWbRskaaQ6sBFYBLeCe3wUNyAagRFFgXMqwhPjM/AsLC8lzwUrJC0krTWsNhaC1jmtNS8MuQEshWhStEYWKC4gKFV0gqFTcKlpDfIHgpIOzDApgueQ5xEcZFoadTXxJaIH8INgxkUcVDdD/kx+9+fE3W/Uffwa//8s3/9h+mv38x9/pDUS4U/EO4oOkueZHGe042Qmyx/gI9BCHRx4dIDoI/wThQUYHfhfDo6OkJ6AnYDsRH4EfJN+J6ADBQZINtbeRfWRkJ72tcLbM27Bgy+KDjA/cP3J/L8K1IBvhnmRw4MEqcjfMzyKyjMmaBqvY37J4EfrzyM6YNafdBXeXzJuH3RV11tRZxtYqclYRmQXWkjprHixisoq8qf+woN6C+nPqDoNX7yJ7yOM59RaUjAN35FvTwJp51iIMxsQbutbYt0eBM/E7I/fjWeiMIzKnZOK7I8+ZePaIONOITAJv7JOpT8aeN3DdgWuNvIdZ2B2HVj98NQy7Q2IPPWvgPgz97tC3Bm535Nkjrzv0HkbEGfjOc9Dte9bQdafEH7jWk9N563S+tjsD274PjK/t7pNrv3U6z153RNwn5+Gt+/DkdYa+9Ww/PDudd273idhfu/bXjtX3nIFjDV3nvsoM3U7f6b5zO31iPdndvuP0XevJc9453rMXvLXtdw+dfqf79vWrj0bO67718cR5GFivxuRVFjnzwJsG3iR2x5E1jZwR6fT914Pg9cTvToPuLHKmkTeJ3CHpDkhnGNkZI7PInwX+xHfHkZNxf0G9BXMy5s15MBbhHIINBmtJVkBXiq1luGL+gvsLEawxXJpwJslMBhnES0lnLM44XcloLoNMBJkM5hBmGM+kvwR/zt2Mk6UIptTNeLQWbCnojIfTyBlF9oT5cxlngk1EOGHhnyL76eTLb//Dxf9dY/3zSf5r89nL+nvfffOk2VzxFfCVYkukSxktkO96ZqPkVsFG4cbAxshjanbGPBsx3D7/4j/+7JPfv3z6X++//9fHH3/5vfHdg2vkTuMWxBbEFtha0h2KreAbxnacL+N4yeha0A3EaxlvBNtLtmPhUdI9D08ivqA8J2qvcYv8pESh4CzFvTTmrPBsdJnq3Mg80YU2Z+BnzXMjCiNzA0WicoUnwXMQJWKBUCiVA+Q8KkVYa5YrfgJaaig1lkaVqEuJOaOFFCXARbKzjBvNK03Pwi8VuxksJS0Vr5A3EhqtT4oXWhaCNXBPu2MN8AqgQJEbmStRgCgMLxJRGCgVViAaFJVijYF71G6tZCuhAagV1CgbKRoQtYHaQIXsmvIm5XdXVSF5bXiTQqPwhqpRUCG/arwZuGraYHTPFKm1bIy4pvJm5M1AhVAC3u4kdg+vj6pJVJ3oJtGNwVbx9l7Qbe41RLJSrPr/aHqzHknS60yTP2pUlRnutn77vph7ZBUp7qTIYrGpIlmZGRG+7/tmq3tkUVSPWpDYJFvU0mrMqCEMMN3zu+YiSoBfGAxwwGEXfj4757zP4+WHzHxlTS1Yo+Szc40z145tnG6Mapy5vjHXrvyqo69e3+6zptu5Zp1b5uuOqu9VlfnK29KJrz61t66sDK+dunXUzYnG6ca7xtna2Nroq5ON1lejr06XWtVO3zr+mvnnbvbctY2TjVU37z7c3z93u8+Zr6yunbx29M3rxpnS8Max0oqz5Bcl6kzlitSKNlrWWlVaVF6WhldG1FoWkuWSlopdrai1qDSrrMy1KDSvNC0dPxleWtMY02S6cOws0dnQ3LHS0MqIyojSsrojSksrLWqtGsMKg0tDG8NLzXOlLlpfLD9l9NiRM0l+6cjnT5/96He5/be/tv/zr779x+q7b3/4qw5daJJb+bX7SLGtpkevXtZqT5JvGTwIdDb4ZPBJk9zws2QHjo8KHhU8SrwX/KDkQdOjgXse7Xi8Y+mOwp3GOwn2Cq4FWAu4VXCr0jUL1zxZ8WQn06NGW5buBNopvFJwI9GWwRVKNgStGVowsBDpkqdrka5FvOHxTqR7CbYs3SCwgXBNwIYlCxgucDwjyRS3ZyScczAXcIiDsYBjRYcMjFAyQ3AMkxlNJiAYxcEYRmOSTGjSB+0Rao9hsKRohMCYpFMSj9P2FMYvR/t+Go8gGMTxIA4nMJ6CaIbDMQ4GMBrjaACCAYj6KHxK2wMQD2E6gmAM0mEYDMPWGETDJBzErUHaekqDBxCNYNwP272o/QSCPgh6afiYhu/Cu6ew9Ri1H9Pofdh+TIL3cesxDQYgforD92H7MQnfJa13IHpIo8eo3U+CQRo+hHePSWsI0yeQvIfxI4r7IBmCtJdGvTTux8koAcMk6kftfhg+Be1v9ONXT9HH0/huFLeWLJrzeEziMQYTmkxwOILhBCdDHPdhOIHJFCZjEExpMuFoguMpjpYMzkg6Q8kcJhMUTTiYCrRgcISDHmgtBZoINJZoqdDOsXWm1pYfDN0quNRwqfFcobnFS0tnms4UW0qx0mKp8MaipSMzjRYGTw2ZGjqXaK7TsU6nAs45nHIwV2JC6UyyuWUzlc4tnFk00Wgp8VrzpeYTrb+8t38x+U+f/P4Y/WEf/bdT9x/rH+ejz76T9Z2aabH2fNtRS8UWVqyd2nXM2qmdN2sr9pnZd7Od86tvfbJYP7099j7ffPnz+Re/+OJ77zOxzsy2YzdG7BzfOrU0auftVouDUQeljlqfnN1otXd6b/hG0rVkOyW2im8E3AtwVCi38mDUMfO5N+eOOVhxtOLk5EHTvWbHzJw69uT12amjNbm1hdcXz+s3ruxkuc+qN/enzF6cKV5Gjs6crcqtLo0qDM+tKJwpM3lx7OJkbnXVyQqrS80uklXOlM6U3tZG5YafHb942XhbWVk5WVtVa1NqczKyzOTNm2fnrk7XhtdGVNaU1jVZVmhdWFd1XNXVuZG5lrW1tVGVZbUTuRK1NbVXVysaK0sjC62enX+25upVnZnKysqJOhO15bU1TeaazDRO31z27Du3zFVGVlo937trR1VWNM5eM/ec2RfaR2PVzZsXstPXmI1733TNtWOvHdt07DUzLxq72tvGq2fPnx2vDSs1vXp18/Jq2S0zpdWFEbUVhSDPTj1npu6aD9/0t456ztxzN7t2XG117lTe1YeOOGQ875o8M4VTlRGl1oXSpRa1ETevaytrpxpvrl1fd8zV69+88Y3XpdaFU7d7d+u653vfdHTtdeX0c8dWRl6tqbW6Gn/z9upE40WpxdWJxtFKs9qaOjN1JmrLbpZXhtVWlVKcDD9rfmI4l6y0Mte0kLjWtFS8UKy0rLCikLIU/GLYxbHC8pcNhdzg0tCqo3JHS0NKw3MjK6uuXheWHQWpjKwdO2l6kKRyrLTspMlRsbNTR0dOHbG38qDVQsu//Fb3J6Nffv8Phfn3v7H/ev3Ob1bf/fmnX0g402LrzUGpo7N7ww8S7Dk5KrkX5CDJydCTQXsBzgqfFd1xuJfpWYITTY8cHyQ7KHyU6YnHBwn2Gm0k2mi0V2jNk7UGKwkWLN0qtFNoJ8BegL0Ee5nuJdxLtFNwZ+FapgsUbmi6ImBFwYqjlcQLBlcsnaPWmoE1A0uabESypWBH8ZrBNUNrks5QMBPxlEYzHE5xOMXhgsIZiucsnQjQh+EEp2MUzWi8YPECRXMYzkg6wckQBGMSTkkygekIggmDExpNUDDHyQxEc5DMQPoyfB6A6BG86qHWhEQzkgxhMkbxEIQDGPdxPCLREIaDNBqi+Cls91vBKIoGaTCmYACCfvzREN4NSNQnaR+lfRj3cPsdet2j8SMM3sWvHqNXPRA+pOG7qN0LW0/hXS8K+nHUT8OnsD1K4qe49QiCxzTow+AJvH6KPh7G7QGK+ih+AOGXSft9Gj6lUR8kj0n0mMZPadxLosfk7iG+G8TxJILf6IG7fvp6Gt/NkmCKWhPcHqJghOIxi0YkHMFomCZDCJ7iYAzjCQRjGM5YNKPRBAUzFE5RNILhhCZzDmcinvJoTOMpTcY0ngm4YHAq4EyRuSJry2eazDRcarCxeGP5RIKJJmPNF1YvtFgqtlZsbcjMpBOTzGy6tmih0EjAsUZjkY5lOrV0KulK8AUjM8GmnM2VGIl0zoKFSKYCzQ1baLywbK7ERJsnq37RZT/d/CL7/RH8qSD/cOn88fzd3buffuoGVu683mRm6dTSiqWiS0W3HbvOzMbLQ2Y2zq5cNs/cQya/9PzRsoGmYy8XmZp7ve26Q0fvM77N+NLKQyc7GLuRcqfkQau90Qdnt1rsFN9Ivrfm6MzeirNjR40Pil6c3hu9VfKixdnxvaOHTBwzdfRib/kxM5d7e7D8YMXR2oszRcfkHVN0TeHdSduT1rmzF69PTl2cyZ3JnTo7dfbmaPVBq4vTFy9OGdtZctSy9LZ0ujDyouRJy9zb3Nvc6otVxb09ZuZiVe54kYnSiJtzpRGll2UmK28a7xvnGmdqp89GlM5UxtTWlk7nTlReVlZWTlXeVM7UVlVOlF7mThVeX624Oll6XXV8bX1lzLXjmq5vurbOZJ3xJpOVM9du9hKnaKytvSoda7xsrL51Oi8qp8aZa7d762QfMnsz4kX/1zjx3FHXjrpm6tnrD97cvLh5cXPyK2+eM3vL3M3bm5eNYy+fXMJC4zpjpSGlFVVmas9Lyxtvrs411hZW1R1dWnb1qnHqlpmrU01XH62cgOhowUHh3Nm640vrGu9umakMr42sDL9l8tqR13vz/GmnedNtuu7a1U1XNh31/Gn21TezJlMvbyTXF8a7Y4XGpWW55M0Lc7djbh1da3E1/GpYrVilaO1IrkFpaWVoZXlpRWF44UWVqcrJo8RHRUurCk1rJ3MtckNzg3IFK0lKLhorK0NLRXJFKstKQypNS0MuGleOl17kVtRO54qWTlRW5ooVXp69PnmVZyz3/Gzp2bDcqLPhZ8ePVpydrrzdKDKy6C9/0Pls9/TDf7qa//uvsn95/l45/uzzb73T6Uqhk2EHS1cKbwXdc7rjeM/xUdGdgAeJ9xzuJN45utXwIMCBJGcJDwLtODoJfBFgL5K9gVsDdxLuFVyLZKPSrUx3Euwl2gu85+Ag0oNI9jze0mjHkg2NlyTY8HTFwVriJYMrAtYErASaMbCgyRwEc5TMMJzgeEGDFY2XPFmIZMXxEsVLEs14uGBgipIJjGY4XTI0x8kCh1PUGqNwjKMpDaY0mNNkBqNJEk7TeIrgGIIhCEYgGMN4QuAEx1McjkE4QckUxguajnH8BKIRSp5gMM3o7Zd/MZRgDKMnEPXSuxEM+mnUA8kYxcO0NQDRAIb9OOhHUS+NH0H0gKMeDvvJqxFoj1HUh9EjTd7Ddg/dPbygqGgyIVEPBn0aPZHoCUbDNBqj9CEOeih9RNETiIYwfgKtd8mrX0cfP8DgAd7149ej6GW0/vp98vFD9KoPwseXmhFH7+PgAUTv0/Bt+9W74O4hDN/fpd94D149wtfj5G6Ytkcw6CV3fRSNCRiRZMrABIJRlIzSdEzSMQnHMBmlwQy3Vjye0qQPwgkJxywes3Sh8FzCBU2mKJizZMyShcIrjmYcLCWcczzldKHFwvCloRvLNorOJZpqPtN6rsRas41mWy1WiswsGpt4LpO1gguFZ4bOPZkaNJVwKvFE0ikjMwpnHM85WUi6MGjBoilK5pRsjRjLZGjwzPCpIgsrxgb94jvy+8VT909F8vtD/Kfjn/9D+b3F259+mo2dWhi5cGqp2daRneO7zC2dWnq58GKT2a1zfSP6To29W9x3Nh23vLebT7NNR++83HmxdWLr6M7LQ+Z2Vi+N2Hq1Vfxg5Mnpo2F7iXda7IxcCbjVeC/xgeOjZEfNj1ocJHtxIx8s21iyz2T+xp4ztbPyaMTR8ZNXZ6POhh8NPztdOFUYWWhZalUbUxh1dupsTdmx9afZOTOnzFysLowqvb5k6ujkwduTNqVRjTO1M4VWZy0uTp+tumSm8Kq0Mrc6dyb3qnSyNvrmfWX57V5WmbpYlVtZaNFYXRlZOl55WTlX+6zw8uJoYVljdalftJq0VKxyqunqi+W5VU0nq7yrulllbe1cocULzrbOdOV4bdk1k403V2+vHV29vHx0RJGxl5j0zZrK6kqzZ8MrIxtvnzv+ak3jTO1VZdm1Iz+80R/u9YeO/uDNraM+dPUHJ25OXDvmueO+ejGnZvraUZVjhcGVoY1hV8NqI2urb5m8Zrq2qjK6tqIyrJKsUrzu6FzRq5VXJ2+Zriy/ddTV8WtmSvvSNRK3rrp9op7f6Jcpeu35c0d/6Oq/+iS7dvX1jbl21HNXPr9R1667ev3sVeNM7WVlWeX4c9dUDjceXz1vDKsVb4yoLa0trzQvJC0EKRStvThJkEty4eiqeWXEQcKLwrWTtRV1pi6W54oWipSW5VYUlheOlo6UCl84qTSrNC0VvVheOX419GZ4qehB4LORuZYXhRvPC4nPAueK5JqcND1JdlT8YMTZiMrIi2BnIXKtLppfDDtLVlhVZurSYXMePUrwxU+7n1WDb/7Lb/T//O2bf7z8cP+rH3xPfYFba4UuRuX666PSkcOjojtJTpruODxastFoo+GGp3uG9gLvJNwrctbiKMlRk50EBwX2FG0E2hkyZ8lOwpPFe5nuRLTlyV7AHU93LzpVEq1QtMHJhqRrjhYczjDYELSA8YKClcAzEq84WFI0xWBG0jkK1jRZ0GghogVPJmlrGL2akGjBt4lNlAAAIABJREFU0AyDKY4XLFnQZIHiWRrOUDzFYEbiGW3PSDiEwQiFUxjOUTJD6QiEYxSO0vYoCcYgmoD2BLQHoD1C4RhHYxL3SNyH0QSGw6Q14mCaiT6ORjAY42SC4xEIe2k4gNEQhe/i12/j1ggmwzQYpEEfRAMYP8LgHWwNknD0Mm9Owx6466O7J3TXx9G74K6XtIeg/QiDR9R6l94NEHhCySNK3oPoAaXvYPw+iR9g/GvUfgdfv0vu3qPkCQbDNBgkwWMSPKH4CUTDNB6CeAjDftrup/ETTB5A/JCEgzB8CFrv4+hdFH/jEd494fYQtnrx60HcHqN4SsGMkQlGMwInaTSH6RyBMYrGOJrAZBAHY9geo/YARyMcz0m04MmMJBMMJggtUTpDwZTHEw5HJFkwuODpgsVzhmecTxmZcTaVbGXlWou5oHMhNtrsjNgaslZ0Z9TGiKVBc5luNFsKuJBobthEo7GGM4MXmo45njI842il2YKhhYBrTxeaDRGcMjrXdKbRVJO5fOli4bXnEyd/+G3/09tc/+nS/uNe/vHU/bv9t8a//FnXLpxZGbE0YmXloWN3Hb30cpnJqaVPb8wXP/v0s7/89LMvvvvrL3/28JPvTD71k67c3PtjZvZebBxfWrm38uDVNlOHjtp05CbTB29OTp+dOBi6VXRrxc6wncYHpzaKrjk6anbQdC/JQfG95kcjT04fLN9petD85NXeiKMWZytyr3IjL4bnXhXenhQ/anrxIs9M7l2Z2crr3KmT45euvXT82YhSy1LJ3Mgi02er8szn1tdWV5rX1uZWFk4XThfenKzMjWysrrQsjCmsqZ17tv7mTOlYnbHSy8qb2uuXIUTjTOXkNTO1f0Gsi8qL0vDamsb6UpurM5UgtZGl5aVljTe51melK2sba26Zr72uO6ryvHS8dvLq1bVrG29qo567pu7IMpN1V1f3usnMs7VXLSojrpY9G3p1ovKiznTj9K3jGm9KJ3JDP9yrD/eq8eIlKnFz+isvv8rk8ye26egX3m2VuYtVhRVNpmorGyk/WP1sVSXo1cirlbXhucCVxpVhN6drJQqnmsw23lZW3zr2q0/MtcuvTl2tfPa6ceqa6bpjcy/rTN2y7Ja5WyavTly1eLbymokPn5hbRz5n4quubqwulaqVvHp/zcw1E8+dF2cUKXVaSnDT9KpIo2kpYWNZZUSuWC7JRdEqM7mmpaalYaUkucAHkRYKXZ0qBK0tLw2rJK01rV4SlIZXlpWWXRQ9C1RqWhlWWVF3bKF5Jemz5qViR8HOSlwEKw0tFMkFKRXNBSwMLYwoBS8kPVl2sTzX5CzQkZEjJ4XihaJHCk+C5U5eHMsVLixbG9Dz5Je/+MEPblP/z9fuv//dJ/94/fb21z/+C/+k4z2PDjo9O3zWZK/YTrODwnuJthLtFdrIdP9yn9KjZnvNTlYdJN8rshHpQaGTEBtOVxKtaHJQZMOTFQ93Kt4rtBN4J9FWoTVL1iyZk2RD4Ybir/ejMNwQsKLpHCdzlKwpWLJ0AuM5BmsMtije4HiJowVNZiRY03jN0iWHC4bWHC1oMmfRgkZLksxROsNoSvCcghkO5jgak3BEghFsjWF7zuIpieYsneFkBuMFBJM0fAg+GoDWGLXHsDVIWyMYTzEYxa0ZDPtJ6yFqPcH2ALdGqD2M28O4NUhaAxQ8gLt3oPUIw0ESDpNwRNIBDIZJe5CEPZQ8JdFjFD0l0QCE/eTuCbXeo6AP0x5MH0H0Lr57iMOHpP0+unsKw6ck7P0HjPYxjIYJeEiitzB4gMFjGr9Pk14aPsV376P22yh4G7afomQYgVESj0DYT4KHMOih+F1y9z4ORmn6FLTft+76YfKNfvpqAKPH9NVT3BomrTFqTXAwRckoSYZJewxfz0k4xsGIhmOWDFA8RskER33UmvB4xtIRao/QqymNRigdpOkCgzEMxywdETgE8ZSkM5pMcLyQZPp1SBJNFZtZPTdyJsickwUlK4aXCs00mikyl2jG4rkgc86Xmi8VnjE4E2Rp+cKxmcJTBhYCTTlaSjKj6ZzDKcdTweecTRgZarywdCnpSsuZYUOJlpotM/PUtX/xwzc//JuN/JcS/mEvfrf/5n85fvPxZ1909EzQhdPL7v3SmqVmK2+n9/o/fSr+8jL6/B9vP/qH/Ef//Pzwh+uvv/jR5N4tP3Hb+87e2bUTay/WXbfz5tQxW8cOnh/fqJUXG6e2lu8c3xq1dWZj5c6ws7cH6/ZebR1bcLSV6VaCtcR7xQ5Gn525WHHS7Gj1yb+4a0yRmYsVZyf3SubW5dYdjTpZfTLqlNlTt1Pc29yRwvLC2dz7wpvKqqt3hXOFs9V9ljuTO3M2pu7owrBciaORF6cKI0srCyMrZypvLpoXUhRSl9pWStVWXgy5GFJnpnGm0uqWuQ8dd8tcZW1tbeV0nb0IukWdqcrqQppKmQ/OPltVW1la0Tj9tanC29q+6F154VmeyYuTt4559vrDva/918GCD13XvMhcu6a8N6VVN+MrrWqrGidvmb51bJmJ0rPC4MbLxqlrZkorK0ubjqgcb6ytlb5p+ZUVN8Nvma69Okta2heAknvJZ9RGFZLXRjdWVYqXWt46pjKk1OjmRNPRlZdXKxovSs/re3u9d7/5NHu+V5WjpaZXw29eVU5+9Ul2fdOpO6Zx/NnLxvLKscqz2ohKi8ar2olrR3yVyZtmN6NywU+cVEZUljeOXQ25WfUfx3/WSN5oUivaKNoYlmtaOplL/FIPGs8rTyvPG68KjWtLaksaIyojLgrXll2NaIwoNc81KyQuJT4zfBastqJQ9CzxRZHcsLOihWW5RIWipeaFJmcJas9qJ3OlKskaRXKJc8FzQQtFThK/OFPPhhSWXgwqDCkkPXN8Euii8MWgi8FHkeaWHRVeCPgLGf/k/Y++94/Vp//rd93/73ff/LfffGf7lz/6c/KWtfcsOkm8Nnxj2Vaio6QHQU6WHg3aK7AX8CLYgZMVBQcrDoptBdwpsJFoy9la4q1GewHXHC14ulLpRsOthCuaLEk8Z+mapxuerjhcEbjmdE7RioIljpc0WvJ4wZIlSjYw2VCwkXjF4AYlexxvcHuSvloxsNd0x5IVCWckWjG8RGBJ0xmJJyickWRB4RLjCQRzjqckmeD2hIYjHIxga4zaCx6PYHuSRhMYTtJgloBRGveT1iC+G6fBANz1krtREk1hMoJxL271k3YfxI8geASvBumrEQwH8etRcjeA7ScUPoH2U9p6Su76aTTEaS+9e4xfD9JoAOIeTt8lYQ/EozTspa23IOgjMExBL00GGD7GwTBJ+kncT8N+3O7Hrcf41QCGI5AOE9AH6WMavU9a76K7hzh8jMJ+GvWS1w9B6ymKelGrH8bDMOlH7V4S9NOkF4UP0cdvo4/ehnf9IBy02g/t9vtW+I1B9FE/Dnppq5fGT8nrp/T1EEaDJHrJqS9YNMWtKQ0HuN2Dd30YjFE4weEYB1OSDlE8oMGMv4zKoxGN5zyZk2T2sioA0xkGK4FnFMxENJPJUtAFBS+QqKWhi683ZdmckbEAYwVmhk4Vmwg8k2ymxNyKpWULzWZaTJWYSDLXcEyjKQcvmvE5hzOKpoRMKJ4LMtd0YtlCgCUHG8OWjq6sWGi2zuQ6kwPNfvj5t7739zv5pxz+8cz+cH7zf65++OWP33o1V3Jm5MLrlVHrzH3p8Gf9n/zoX34r/vUZ/ffn7n//qx/vH778ptneu/W9XWf62NH7TG29Wnu18uLcNXlHHjw/vjHrTKwd32Vy49Xa6J3VByP2im+U3ih5MGKn6FqwjYRbme4VyBXJrTwZfjJ0Z/nOiZ0VZysPxly8uXhx8nxn1NHo3KmzZhencm+Ljiu8Pxp+srSysja6trbUsjaq9qbJbOVkkemi6/OOL7wrM1119MWIs1FnJ3PHS08rL86KXJy4eFEbVUh5lry0pjT6rFhueO1M5XyhTeNsY8TVqtqYxtgmM1WmKqdzS5uOuHVN7WxldWl57UTd0U3nhWvkm46rO7bypu7YKhNVR+Re1JmtXyCvXt+cbgxvDG+sfEGI1x1dd03jTKPsNcuumbtmpnaqNOKFoVRZXmfqmqnK8MbyMuPNG33t2sbYm1FfeXN7MQB6V2pZGVUZVSrZmK+lGo2VV68rpwujr53sZQm4ebFidOW1qxuvfnNvnzu69CJ37NrVTUfmljReFppXWlZOFpYUGpSelk7XWl8drSzODW46rMl4adito2vLa0VuitYSFxxWmlQGlRbVHVoaVEp0laSWuFS0NqbSqjSkkKTmuLGsdqJ2otDkIlGpaWVpYXBpSK1pJXGtcClhoVBlRW75xdDK0caLyvGjhLmmpeZnBguFKk3PDOxRdJGo8rx0NDfowkEuSa5x5ehFwcLgXOJcstqIWuJGs4skBw5zw86KXAw7KnrWLDe0sCQ3pDDsoulJ4dzg3KKzxWeJzwKfBD4bfHS4z4O33+KfTX72nd8X2f/zt/f/+2///J+ab05+9vM/p32ZLiQ6eLVWciXI3rK9wmeDTjI5sOTAyZahrUArli4Z2HCw5WDD4JIkawnWHOwY2jCykWjD4x2JjgpseLoVaM3wVpAdRXuMVwQvKFpSsBZopcBcRHOZLARYMzBPokkSrjjcSLRm8ZZFG95e82DNk61kSxjN4d0Et5YUzmG6wnCO4QAEExzPYbJIklkSz1AyAq0BfDWiwYQlw6Q9x8kURWMQzkAwjF5P0tYkvhuEryYgmKThEoFREj5F7SFI+lF7BON+GvXjcJgmwzScwGCStvswGqCon7RHKB6hpA+ix6T9ZfTxY9LqJ62n5OOH5O4RRD0QDknag/ETSh5B8C553ePJEIPHNHmCaR/EIxAPQdxLgz5sP8Wve0n7Ibp7SsMhSB/S+B2MH1D8BKN+2noMP3oIXj2FQS9u9UH4lIQvZeNd2HpIWo9J6ykK+nHwGL56H7x6CNv9OB5G0fuw9RgF3+gH/8cgCQZpa5CGozQdpWAAYD9Ne0k4ANEYR1McTmEwToM5TpY0XeB0gsMRbC9wPMPxGAdTFE9gPATxCMUzkiwIWHM6Y2gM4xlKVhwtBJyLdMbBiuMlhSuRLlUyM2Bu4EylS0OWms+tmGoyVXhp1dqahRZTTaaOTSydOD60YqDZWOCFQkuFphzONJ5rOtVkzNAEoznBcwHmCk0lmbBkSpO1pjMBloqvFFsZOrV449Wj45+9/8FP/ttF/lPO/nCW//Xw5jeLH/zqJ2+tXXu7unfrjp449sVfvPn17w7f+/e//eTf/vrb/9dvf/ifjz/88f3Y0l3m9t3Ozsmt5aeO2zuztWrn5dbQvWV7xw8dvdJsZcjWy7VVS8n2ih0V2wq+Fnyn5UHLrWBbLbaaHTQ9K3xW8Gz4UfGz5nsnjx11cOKgxEaKg5VHy45e7K3aSXTS4GJx6VXpdOlt4W2RubPVlVON47UTldelt7kWuaLlC4zBy9Krwqqv21AvX+yY6t5UXtSWVY4XXl28Kqysvbxoes389b6bW104mTtZuhe8uS4VzyVrvK20qgyvvSyNqpysLG+8vt77qmPLTBeZqt+Ya8c02tx8p+64uuvKzJReV94VTh8Vqj2tOqLqmtq/ODB0Llht1M3b2sm6o0onaquvNmtcdvNZY03j9C1zz97mnNZG1daUSuSSVpp9eGPqjqg8v2W20bKW9GpEZXSpdW3tLctunexqdCVJqUltRS5p5VRpVeNMbdTVq/prz52sHK+dLDWvNK+0ql4CJU6UllZONM7Vxj5ntvaicDQ3uLSstroxurGydrIy/OppZVFlSe1EqWlj2FXzxsrGqlLT2tHCkqYjco0qTWpFS4ULRWprKqVyhY4UVJrXlpeaVAoXCldWFJoeGSyNqC2/ano1rNK0MvQsYKlZrmhpaGFIqWVheK7xRZCz4EeOc4UvAuYCH2maK3yR6CySi0gqSSotLgoVFpeGF5peBCgFKhQuFS4VOWt8NORiWGHYSbOzkblVueaFpmdND5IcNdlLchDorPDF8bMiZ4kvmp2NPBh20ngv4gV7/fN7+t3ej7/z+9O3/tfvPvl//+bP/+H8/cUXn32n82uOFgzvFd8otuVww+K9SPccbDneSbyTLzAotOVgQ8GGkZXAK5qucLIj+EDRlsQ7Gp8oPAm45ulGwD1DB0YPnK0xXBC44mjLwTi9W/JordIZDecsmZN0gZIVTVc8nbF4RuMFjRa0vSTBAsULApcwWtNkRqI5jZYkncJkguAIp5OX6yiYROEsjcdpMCHhlARTHCwZmMCoF7dGaTRO7wbhRxPYHiav+u0/GwQfTWB7DMJBHA7iuJ+GgzQcgHiQJk9h9BSFwyScJME4iUYo7cFwiMJeEvTiVj9t99OwB6I+iEdpMEpeP8av3oOgh+OnJBhh8C4On2D0iNqPLOzj+H0cPcGkD6IxjPogGMBwAILH5O5d+9VTEj3BpJeE7+P2exi9S9tvg9eP0euH4M8ew497cfiUhD2UvE9b76KPB0nyELXfpq/fgfZDFPai6F3rrheFgzQagnQUpw9h+NBufWOYvB7DcJi8moBgEsXDOB1C0EfRIG0P4vYEplMEJiCa4XRG0lEaTNNoCqJJ2pqDYE2SKQwnaTyKk2GcDNNoBOMZAQuKJyRdMLhg6YKnUx7NBJ5SvKBwTuGCpQudLiyaSjSVYG7hRKKJZBNJp5osnVwpuRR0JtHUwIXncyPHms8sWxgyl3ip2EyQMcdTLaaaTgWaETinaCHAjKdzgeeKTDhaKTnjZCrokuONQEtJZk4tjfi1Qz+af/aDf7zIPxw/+q8b8IfTt//L+ftf/OS908uO2b6xk0/t09ufvc3HPzkNv7/69eejn3/x+XcHXbW2fN/x+yzbuRcolt5os7fmZOTeiZUTK82O3u6M2hq+tWrn9M6wnUAnwzeCbRXfabmz5uDcweqtlmtGD4IfLdlruhfspOTRyIPjO0P2ip68ODixN/LgzTGzZ68uXpy9qrypnS69zb3LM3Oy/GLF2YjCqbMVZ2suRl2EuCibW1s5W5uXqLYujCqtyq0q733Z8ZUxVycbJ5uOPVt5sex6r65vXsINuvQqt6zpmtKqUqtCi9Ko3MjSqkrrm1XPXpZaXJ29WtdoW3pzcarIdJmp0svGqUbqxvjKqsrKxunKqotilVdVJmrPb/euymyp9VXpm3WVdVdvb5lpvG4yc+vaW+a+6ryptLs6f7WufmE9adlocRG8FLqUqtTiomhpSKFRbVnj5IttqdH85nVtTW1t49zV++fMXq24dUyT6WvH1Z3sokRj5FXRmyZXJyqja29fPE6VUrV5EU6I3JDK0a/efK1cLZUoFKoMyS0vva2crCxtHL2+rCMbUQt81bg2uNC4tOTE08qy2spCiULxQvPKiiaTJw6vlt+8qgwrNK2MrJTIFSitqIy4eVkIVHJ48/Kr+6w0slC80KKxvDGs0qyyrPGiNLzU/MJgoXHpeK5EqURjeSVIIUWd2dLyUvNCs5PEew5PihQZzx3NFTtydpT0oulFi7PCuUKlRGcOL4pcBCodPSp41iQ35CjxWfODYBfJzoIcBdlydDT4qOiW4D0lZ82OEu0FOhl5VPxo2FGik8EXg3eCPKV/9stP6M9nv/723506//t36t//s/9j8cnh7Q+/p96JdCHJQaC9RgsBlxRvKNoKtObplqcnzbYcbBnYS7bXYoXAMomOnG4ZWNJ4xdMNQ3uG1jRd83TH0gNBW4aXDCxpuuZwI9EcBUsa7mS6l2jN4YKkK5quabIg8YKnYxLPaTon0RSGU5DMcLyl6RJFExjNabTkyRTHAxCNcTqByYLCOYOjJBqDdAbTCYhGoDVDrRlqT3A0ANEMpxPQWtBogqJBGkxR2I9f9ZJWD4ZjDAZp+BTfDWHUB9FjFLy/u3uM2/2kPUiCQRwPkvApftVLXvfT9rv2R+9aHw1BMoJgmCTDsD2KXo/SVh9EfQT6adJL4/dR0IdJj0bv8F0PtPtp3APxYxqOCejBsJ+GgyR8jIOnOHwC6WMSPybtx7j9ELUe43Yvag+iYASip/j1UxoOIejHyWP0epC+GiVRLwzeJ61HGPcBGCboKUqHEPSTsB+H4yjphcljK/rGOHo9DD+apnejNBjH4fjlcaR3k7g1idqjJJxiMEPJGERjlExhOIXBGLQn6d0EtGYomsBkhJMJSac47afBgMQjEi8lnlI8Z2jGwEyACU9nEk0onBG8YGTO4EKhhSZLLSYSTQycSDKVfO7V2LKZZXNO1oJtNJmpdGHZQompoEtDpxJMBVoYNhF4rtlMsZUkcxxPYTAhYMzAVKKpAAtJJoIOpRgrNdN8rvFUwZlhE6OWSiwN/fxT8ePlr9784Rz9/kj/VPE/ld/57f7Hn3//1x01zeSsI/v3+n3Gf2HSXxr4TqWLrti80Ssn1oZvnVx7szJym/mNd3sjz4bvNN937caJvVFHZ7dG7L3ee3v09uDkyYitYGvO1lLsvN1aszdqb/lG843VK8V2km8432p1MGJv2E7jkyWF53vF99btjD54s3Nya/jBi4MhR8MOVhfdrPS2cKromPLenZ08OXF06mzVWeuLtUejz0Y33t+ca6xuvG26WW5NYU1lbaV1pUShxUmxg8aFZblm1467eVMpXhvReNl4kxuTO1Nn+mJ5aVVjzdVnL9PaSvNK2a+y+w9Z1nhbOFlnunYyN6o2qtHq6l3tRKVprdjVmas3z13TdGTZUbVTtTGlNh+8+6qT1c7Xhj939FfdN1dna69Kqz50ux+6WeNMbfRL2fsq041mtVZXa69OV5ZXHd3c21tmG61qTa+Z+ZqqlKnSitqJqze1e6GC69rK2strZq7drLSm0KwxtDK41KTQvFCiNKxxvDbi6mzlRe10oUSleWVY5UTtxdXTi0wbwxpnCiUqIwojCi0bQ3Oe5BJXkl0VqyQuNK6+3ncSZwwKgivFS8sLiXNFCs0KQUvJLopWHXV7425eFRo2L2wrQ2tNb15WmteGFxKXmjSWXA3JBT5rWmpWcFQaftG0MKx0In9ZlJK0UrRkMOcwlziX+MzwReLc4INAueYXy/cClYqeJTsKftHi4ujBwKNEF0lODB4ZPjNyYfAswEGCk4KFIRdFck1zTS+aHATccbAXYE/hRaqT1Bclj5ptBTobuZf0oPCOg6MkZ03OGp812TMwQ+1fvWHfG33+nb8/d//tt+bffqv//vhm/asffN+9FfFagpUCa4aWFG0UXqh0zZMNTdc02rB4S6IdSfcU7yjcsGQr0JqRNcUbDLYUrQhY0HQj8RwmGwj3FG1JshF4KelSwDVLDgLsOFwTsEDJksRrApYkneJ4KdCawSmKZjQd4WTBwQKGCxDOUDwB4RRHSwEWHExAOGnfTZJgJtEYRU9JOATpKI16sDXEd0Pw8RSHU5TOQLDA4RzF4zQeJFE//fgRvOqjZIhAPw178V0/aX/dL0rbE5QMQXsAg14a9uJokLR6yevH5PVD/PoxavXiYADih7g9AvE4jZ6idi8KJwkcBPEApAOU9EDYg8kjDJ7gXT953Qta/SR+SMJHEPZB3I+iYZQOE9hP4y+j1w9J6xEGb2H0Pol6adxPg0HS6qet9/Grx6Q9TMEgTh6S1mN69xi1Bkk8StJeFI5hOoySfpo+xPH7IHho3/VaH/farccg/sYsbE3D16P4dT9pDdJwBJNZGs7h3RC2hqg9pdEMxVMEJghOCJjReESCPg2GtD1lyQInS5KOSDyi8YQmExKPcTAjrSULJiQZo2jO4hmNpyieEbBgZMnoAoEVQ1MOJhLOJZsKMlN0aeTC65GmY43GCk8FXUi20nii0plBc0Xmii01n0o4UelEwbEAM43nGq4k3gg6J2Ah8UTCEU+nEk55MjdkJOlM86XjM0enhiydXBq9NGou6bTjPv/m/Y8P/ft/asCfCvjPlfuX63f/evudn3zrwZmV1avMLJxYW7HrurXhG8u3mVg7cezqQ1ftOmbb9QuvV97snDllZu/EoSMPVmyU3Gq9MXKfua2zO2vOnWyr5MHalZI7rU/Onb3bKrI35GD53uqNUhsp904dvDp4cTD8bNXJmpOVOyVOxhbG5dacnTw5djDoYNHBsZNVhTW1kaVlVdeUXX906ngvT11ZvTF1pkurcquLzF2sK40vrS28LbOssKayptSysbrxprI2t/pkWO5kmdncmtKq2pvamcabOnO5MSctL04WHVV5U2hZOFs6XWeq9qZU+tn5q1aNE2UmL1bV3c7Fucqb2sraiA9dd3WmVKJx5pq5565vMt10fGXEVfPGmErpm88alxWCVI5evW2Mvih+5KSQ/GpU40yT2crrUqmr0R+sfXbuw72tDSsUPytRZbZ2pjaqsbyUpFbsanntWGVpoXBteS5xqWilaW1oZUip6EulLC3PFa4db7ysrKwzU3dUbkhtWWNErXkhaal5aXhtaeP4mYFa4cbSq+WV45Vjpca5xBeOG01KnjaG5YJcBM21OBt+lriQrBS8lKKSqpSy1KLSvNDiYvVJqcKpIpPlG7Xm8SZtN46XhpeKvvSFbpm6SFoIUFp8cqyw/NmLxvJc8lKqUvALJyeBS8tLTQqJC0VzTc+K5JKUhl80uShykugsUa5ILslFkpMmuSWlJrkiF0nPgp4MP2hyNvjqZCVpLtiB0RNnhXmRI6GLRLmkhWK55rkRL9nss2EnSU6a7yW/SF06c1Tk5c5Boh2NjiI9arLl8KjIRfGDSA8CvgfhT7v089FPv/fXy/t//a35H39t/5B///T03W+pz+DrMUsOlh0lWLFwy+MdCfc02kuweylRCq8FWNBwTdINIwsEVijdMrjiL38CZAmTVRofMNlCtIDpkoI5SacgWNN4RYI5Dmc0ndFkjqMFRRMA5hAuCXiR/QyScI7TJYYLlI5l05SMAAAgAElEQVRBPALRCP4HKw+BBQRjEE5ZPMVBH4SDNJlgMOJpnwZTFkxxNIHRnKUjGPTj9ihNxwgOYKuHXg1RMEmCUfy6H70egbifxL0k6ifxMEkGcfgUtXtJ+ym56yV3TzB4n7QeknY/CR/Du14SPIHwAQQPIHhEUQ+k/TAexXE/Cvtp0E/avaT9mNy9j14/JkEvDh6T4H189z7+uB+FvSDsR0k/Be/C12+Tuz6IH5LoHUzeJtGXYevL5NUDevWI7r4MX/XTaBjHvTAYwuQJJD2QDmD69Y8EYS8Nvwxe/7L18ZfBq8fo9UP7o4fg7m0YfmMcBvM0GEavBqD1hMInEE+SdALTPomGIpjwYIpeXB9gjJMRbs9ZNGPRlIVzkqwwWJB0hOMhjkYwnJFkQaI5aY/J3YiEMxrPaTzF4YbDJYdTBpaKrDia4Gih8EyTiSRTQUcUTRWbGDbReCrAjOOpZBNJ5hJOZTJTcK7IVOCZRFMJFg6PeDJVaGHJSIZzDhcUzUmyEHAqwEyileULFi8FWkq65nTN4UrRmeIba5aKjzWdWjax8sHpH3zz/6fpvbpkyc4zPfwgrVlLItGnqjLcju393pFZp+FNAyDAIUGY7nPKpfc2MnxmneaQnKG0hg4kxBGlkeNv00VBlxE3EVcRa3/f+z5P9vPrMvt9m/zuHP3TSf9L86Nm/vMvvvdi7N7ajZEHb9f3bn9vD14evMzvXX5vDl5undoM3DozW68P3u292zm51mRn1N7YrZJ7p/d9t/Pu6Fzu3cmak7UH7w5GH6UorD4ZflD0bGSuxEGxkxfngThk5JiJoxFnpXJjc29yb0pvG2sbq0rLC8vLTJQDcc54kZna2lrLyoq6b5q+L7zN+764z8rMFEbWTpValFbmRpbeNwNfOX297+dGld60A9NmsrCi8bb1throsm/bQb/xrhmYdmC7gWu9br19Hdw3mT8aVmeqdbo0svJvgjZfZ6aQvDHqNTNff+7avq4zc3k/uPSzNtOXgbl4ffW+877UsrXq4nQpaev0m/Sts7w14uLsa+auznZWtZ7XVnbWdN42XnRO1ILWmnUD0/Tfdtems67V8tpXrWWtEZ23jddtZj4N+q0SFy1fnW4tqxRqLKksvfZV50RjxNWLT55fFP3aqqvhrRGNYY2htWONZZdMXjJ56fMuY42hteSdU43ljeOtE7WBlYaFQI0ircSdpIWhbcZbhSuFGss6K69Wdpp1VhSSFZJ3fdll7OJoo2mlZWV0Y0yrZKdkrUSlZWvVNVOdF2cJS4kuWrx6XztWGVYr2mj6loWtDd97s/nWt7bOVYZ3ljZKlJy3ShaM1VrUhpUCVgJWmlaanwUtFL2+dyeBzwLXjpaanjkpOSklKzXrMlVoUiheG3VmZHrX25G01LiSuJKkkOQoWK5NpXUhcKnQUcJCkoK/+VBZofiOwIOglZGl5mdJKilapypDTyw9G3a2NFfwJNJc06MkpWalxDlHJ82Pzqw5maW935jkx1/++Dt/tfnW//uf3//7/+z/qbhff/mDL779a8cWEhwEOEucK3RS8A1CfrR0o/CSJQeRblg6I+lKkI2iaxJtRbyW4CTxnsE9xzsED5jsCdoyuBF4zdCapmuaLEi0kXhF4RKFCwrnGC8R3lA4w/EEhnOQrAlc4nQKkzGMRyiZkWROkrcaxILAKYnHsLfA8QhGc4TmaTREt8+4N2HxCETjOJyg8BkGLzAZQzhBcAzjBUvnJFnAaJr2JjAYpcFL3HuO74YgHCdgkiQTlD5Gdx+jd0/g7jENPyTBUxy/xOEQhMMkfI57j0nwgMKPsPcxvXsGwZzAl6g3SsOn+PYpvh2lwVN89wzCIeg9Jb0XGL2kvVESPEe3IxAOQfCcxo8ofQHpQxQPYTpFcJTEYxgPafQRhU8QjNJ4mPRGaTBMgpckfkyiBxA+xdEQRB/Ddx+i2w+9d09J8JyGH8N3D72bxyj4TRR8Y5ImYxCMwd1z/G6YvpvAYAGSKQQvOByxYETvXsDdJO1NUTBB4QTermg4Z+GURzOaLjCcUzghydvqYo7iJU5mJBnicMaSBQUzFE9gtKDxlAQTEY1FtNBkJtOZgkvD114tNZsJNDV0avBCohWDK0bWRs0VXXCwYPFCwKmkS8OXGs1lslBoysBSkZVlMwVWiq44WvFkxdMpSRYCrSVZcLCUeGPEVvENT1eKLb1bOj01dGTx0rKV5gunh9786Rff/uKyzH7fsH9twe8q+3f598vR935wP3Z2m9mV05vMHvp2nfHVQBz65pSZY2Y2Rm4ys/Fq782xn22s3Ti99Xrj7d65ozf5vT3em4Mze6N3ShyNOjmbe3c0Mje8cOJkRG5kYWRldGnVTrG94ScnD16cjCitPlt90Oxg+cGwo2KlZZXjZyvOTueOlZ4XXpZGFFafM1dmvslcad7SU67qm8Kr0unGqNbJyst64KtMlZZ1XjZWd2/DHMebgeoy0zhZ9mV977pBv3GmdKzpq7avuz+oT90l61detV531naZu9z7NnOXLGu9ra14HdjmjWM40Jf3/nXgasEawz+9d53TrTG10Y01tZalIJ3lndeXQb/OXNc3nRWdN52Tr5nprGq97Ly7ONc4exmYSpPWiUtfff1t3/bl159n3X3WeNN53fX1pa8by1unukxc39uvB4NOmYs2nTOtk50TbV/VA1k5VmlaSdYqdjHsVYur4l/3dSVJZ9hrJiuD38ZHF0s/OfTqSavp1Zumr5qMN461VjQWVvata80bjl6NvA5842St8LWvLoM3Ga3tjLp4UQlSc9aqtwMNqwytvaq9aYzsFLtIWXPSCHzVtLW0y0SlaaN5q1gtZW1p7VilaKVwpUlteCnZztlplq2dLQ2vFakFrQW9OFMwfuakMbwzrNG086IxslGikKRQuDas1rRSqNa0lOzMcf1W0NHiLElhee35kcZHAipFcg4OOC4UKRU5S3rkPGf0gEDtRWH5gaFKiZMkuSRnRY4CnzQ/MlwIUjL4tkSpDakkPUr65qU4KnLi6ECTwpBcwgODR8X3ih8EPXCy5vEoffcfBfjJV7/49nWR/dtl8O9/e/+/vn6/Hf3kF/d/znoTFJ01zw3dSbRlcGfYWtMVS/coPlC0FXSn2E7RFU8WEiwUWpJ0K/CKgDVKNjjeoeRA0YqAJUNLSpaULEmypnCD4Romc5JOCZxjuGFoweCcgEUaL1H8JkEao2jO4IKAWRpO0mRMkilJRjiewGSaJuMUzECySG6n6WcjeDdGySgBCwAmSfACoycERimapukUpjOUTtJ0koKX5O4x+uwZ3E5QMAQ3o7Q3AfEUgBEAH6PeCCVPafgAgsckeknSZxA/hDfP4c0kCYZxOITgAdw8pJ89wdtncPcS305R9DG6fYx7I9AbxndP4c1j749HIBoDMALJMImfo+AlCiZJ/JREX8a9JxC+wOgxDV5ANEnBBMGnNH5E6RDjURoP02BC4jEIhlHvMbh7gfE4jZ+ju4fw5mN0+xT1npPgQ/Du4+3Nw23vw1346yD4xjAJn4KbMQgnaTiD0TgJZyCew3AMgylJxjgawt4E3s1RNCPJigVL2pvguyEO5hwtGJriaIJ6MxrNWDyB0SiJpjid4GSOwzkOZxhMMVxSNCfxSsI5x3PFpwaPFVhJupFyJehK4blBU4lXnG4F22qxMmIt2VqgvaRrydfWLATZKLSWYC3RWqQbjReabC1bWbwQYCPRRtEJAlOcLGkyoXAp6UqQhUBzChaCz5V5w5NsvFoZtjRya91m4L9S5Gd/8vnP/vOW/EPe+32Z/NO5/y/t95vZT77txpIt+mY78DtvVgOx6bO1wxsvNn2976tDZvfe7jJ7GPiNkyujD1l/6/UpU+eB2Xiytfho5dHavbc7Zw5On7zNnT1n5uRkmdmz40dDT1YcrdoZecpM7uTB8KPTReZKr4+aHp08WHU0vLyXuaO55Wcrq8ydrTgbXPVFMbBHqwvnC6drb6/9wbXv2sxWmS4z2Q1c9fasfpY7mRteWtlZ1WrZGFF5VTnVZKbOdNVXVaaazJZOl56Vlh0VKzLdONNa23p/ydzFuWs2eL1/fx342qjOmdrI1omrZhcrWmfagS+9row8K15YUVtxUfTVy9c3FatWndWtUbWSl0G/vc/azHcuq4wtrWoz3WXqktlPg8G1/771/nWQvfbd6332n77zvuubxsjKyG6gL+/N5b1rnGky3fbVta+u9+ri+Cenv/bZxfm3A0rns8b5xvNLH10ce1Wik7wxsrWis+zSV7VnjWWd5Z0X13t1ydTVm6ujjUaNpp1X1/eqG8hLplvJrprVllSOXLy4GPaX3nfmrcMoO6dqa1otOqNaq0qNWscaSWuOWyNrw98Qe5UUreGFTC+WN4rUAreSVII0lleW1o63jjeatppVCjeGtpZUCpaGnhUtpaitKZwunK6MaqxotGidbTNfW1Fr1hpRK94a3khac1ZrXgrYWFJaUkpU8rSQ8CRgZWStRE7TEwO5ZqUTucK54UeF38x0Z8lLwXMOC0nOnB4YL6ypNT8RWEl+5ujAksLT3JGTwXtDT4rkFJ45LDQ8KnASZM/ZSaIdi3YyLQwpDTpplCu25/Qg2VtGdi/YQcJcxicJnyH4ZSZ+/OUPv/tXK/PfLv7//uvB7+vv5B9/+MXglwpMRLwRYM/pXpA1g1OcbDHIGTlotpJ4zeFewSUHS4GWJNlzuETxEoMNT1Yo3KBojnpzkqwI2VC6pGhB0hVLtxTNUbqgZIrgDOOFoHOebgRY4GiKwIKhOYsWLBlHN4s0XFI0gsEY9iYwmiM0ScEojkZhNEuCadqbYrggZBjcTZNgnIajNBqlYJzAcZQ8x71hGr/EYJTAEUyek3CMwBjEw6T3ktw9g+gFJI9x/ATiYdIbY/CUhk8wfIbJEwTPafQU917i4CEMHsLgMehNUPII7n51+x8ewz96SYLnOHmOgxfw2RDcjtP4Jeo9Br3HIBwC8JIkIwCmEI5S8AiipzR+RukjSh8QnFA8weAJgQ8gecbpcxqPQDgG4UsSPifRKIpewuAB3H6I//hj77OX6G4YR89x/Jj0fnP7Rx9ue4+95Mvb8Ldh7xvDuDdOg1HSG4PoY3j7lAQzGM1hbwHjOUrHMBzhYMLCMe6NYThDwYIEMxpMSLAQ6TjtTdLenAQTGk05mMJgniZzBOY0XZB0wd5qL3BG0IrRFcZLRJYMLySaCrTgbEXwhqMFTxYWzQ1ZKLI1bKnJQtGNklsptlKuhVgJtmBwzdMVS1Ys2Wg4d3go4VKTuUpXBi0FWFuxMGJK4ZrDOUcLQZaSL7WcILTgZOvYWpOFQktHVk4sjV5Zu7By6eXHgfyTX37/u3+1hP94oL8v4388fv77y49OTz99L6eKr/pm1Tebe3NwcmvpyvNVX637Zu/tKXNHr899tfZyafXeu6PXO41PGcvv5daLY9/kfXfI7D4zB6+OTp+8y70/WVP03dGJrSFbTXMvz5k9Z/bsde7swdqtEgfDdpIejMytKC0tHD0ofFKkcbpxpvGmcOKcqfp9VmWuynyZmTqz1yy7eH0ZqLovC8ebgT5n8nTvup/96PKD7xSZrrxp+q7NXOtt4XRpbeVd6VQzULWVnbfdwNUDVdq3Eu/bTfX63r6+d42zXeYvmW+Mee37a+bPRjSZvlrZeVlbe7W+UTpXunC28Low8o2w1FrRWd1Ze/Wutfri9NWqzrtucN+5rHP2MjBdX1WWdZltvWsz1/bd1ZtXpzv95ulzrc+uzr32deNJ7UjrXefM1Zmr1RclXpW6SN4pfrX6/0e125KLiuOvM/7Ji6tmn7y8ONFqcjWkMajL2GWgukw0jnaWfPLyP2W2U+Ji5dWb2uja0S7Tnbe1YhctGssaz1svG0MvWlSM10Z3VjSGV1Y1XrWO1QqWKr142VlZKVJJdtHialVrdMFprVhlSOVw43DB40bCTpPOvB0meK1YJVgpWKN5KdLG4FKjUpNC08byxvLSiiqzlVVtJmvNzpJ1/aw0/CxIJVklcMFh52XjdKVUKXmtRaX5xdJSgFKjwvFC81LynNEjI5WRpaYnDkpLS0dzgw48PVJy4rwwvDasFKQQ5KxpIWHB05yDs4ClIq1XpeZHCY+W7TU5KZwbcjJop8BOwD0nRw5zmeaanDU5W3xQ8CjJSfKjpHsBcouOOj3INFdsr/ha4A2Bcxj/hcVffPXFD66bwb9d3f/z19/573/z7b+cf+uX3/65Tx9wsOPpWdO1hEsK9hQcBNpyvEZwS8BOwK3AW5ZuYLwjcEvhmoINhyueLEW0IOEijZcwWdN0LdK1hFuFFxQsMVwRNIHJkqVbjVc8GeNoytGMo4UAUxpM4e2GRAsYT2Fvhu+m6G6K4jlORnFvEkWLNFmgdE7JnMJJ2puiuzG6naBolIIxTEdx+BzfvF2+ADIE8DmORmkyQfGcgRkDT+BuCG5HMBimwQhHUxhPYTIEwUsSDdN4lEZTGE1g8hhHD0n0FIcfejePIHhK7z7GNx/Cu2EKR2k8BDcv0WeTNBqm4XMcPUfJEKRTCOYIzGE6TpMRisYwHkEwQugZoRECMxyP0/glAS8AjGAyjm/H4e0wCh6j4CkMP4a3v4m/+WXUe4iih943H4Nvfuh99mX47rfRzW+j3m96vd/c3v42uPvGKOlNYG+U9IZx9AiCZxhMYW+JwiWMR3EwRvGQJEMajnFvgoIZjsYomNF4xqIJ7U1YOGHRVERzjcYMLBlYEfi2MloQOGPJBAVLlo5FPGbJEIR/yNpKtBBkxdmGkRVL1xKu9FuQCS0tWlg0l8lawY3ES45mDI4ZnLB0oeBSpSsRLzSY6nQk4FSguaEry1aazBWbKjbXfC7glMOZIEvNZ1bMJVsKvHNsodnC4XVGF5otpdhYsfZsmYnxQHx5L/70w0+++9cr/S91/Psz/Kf8/T/WX6w//Pber5xeG7nN9CHTa0PXni+dXEi59mbTNxuvdn257ZuVU1un91burSg/98V7k9/7vTenzByc2jt1sPLo1c6Zg9WFN4U3a8VWiu4tyy3LrTwaefRqr9lO8Z1kuWEnJY5G7xU/KHK2rLD8JPFbKqa04mjEwYqzU6UzhdW5lXWma6tygSrLckNzx4tMFfd24/j5e/fNd/plpuqBr++zyttcyypzpbNnI8+GVxlvvWqcbDNZe9n2Xdt3tRW14Ze+bDwvrciNKB2vrai06pzrMl1mpnCms7pyrPa8VbgzrLQqV+qo2UnRRptKyctbV874i+u31l6c+eRkZ1Xrs9b5ztlG86uXrWeXgS4VLyRvvW2NLhjqLL725eXeXjLXGXP16uJZ62lrdafVJ2tfveuUbCRrNXu14uplJXGj6WtmXp29aNVq1lpxHZjGis6Kq+WvlnaWNI5c+qL1rHHkovBVsa+d/qTYVZJXJ177pvWi1Kx16uLk15m5eNF61npRG/Yp01ejaiU7p2pDK8M6r6+ZaC2qNGq9aJw4C3TmpJGsM6I2vOSwErDRrLCqsexiWCVIZ1incCNx61TFyBGjs+ClYK2itRZd5htjzpJWljSWlIaeOC01KzWuDS0UKTUrNbn0dSlpa2ljSOdkIVgpRK1NreSZwlLA1uJcJCeRVobVml8zU2leOX7k4MjiE4dnjUqNCokKyQ6cHCU+cXBiaa15ZdlJwFykJxYVEuY8LQSqFM0VOhp6MuxA06OAZ0ePCp4k3DOwJ+As0JHDXOADT08GnyTJldgLdFTpQacHCXJN9pztOD0ovpX0qNiOoBknv7LsT//se7/oZp//69X/X3+T/dvX918vvv/VT375Hf2s0yWPDhycNF7ieMvQlqAdRgeGDgJtWbrlaPPG+SBgScGCJwsWL2m0Y2CN4zVL5jSeCzDj8YwkSwzWBM1RtCbhmkRLms4pnBAwIcmCpUseLVm4QMECRkscrVk0Q3djeDcCd3MYLmCyTMEsiacgGoG7CepN0O0Y3YxgOITRlIIJTkZ/wEBFL2n0HN4M43dDcPuc9oYoeobhMwyG6GaYfjaEd08gGMbBOI5GcTxM4gmIR+HdOA5GIHlO049R8BSHj3HvY3j7EN0+pdFTGj8lyQuIh2lvkt5N0rsxisYQjAAYp2ASh5MoGMfhMAlHMByC3jAOxmn8AuLR23omCYZR+ALipyR4iW4m4d0oCh6Dmw+9m4eo95jcvkTxSwAeezcP4bsvgz/+1d0f/UXvm79Jbr+Kgi97d18Gd98YxreT9G4K43EKnuPbUXozBrezJBolvZfkZoSipzQewniS9hYkmpHoBYUjAiY0GYtwIqO5iJcsXrF0hsGcgAXFS06mGMwJmIlkSuM5SmY8HqNoAsGSkwVHcwEXAq5ZupJkreha4gUnC0mWmiwtXVk2F2Cj8VqyOcMzDmccLjVeKDiXyUInc50sZDrneMLJRNC55isjVkosFJspujBkJvBCkamCI51ONVxqttJq7e0647u+WCm2oHCT0WWfzC1dWLFw4vFz9/Pxrwf/3MT/fE5/dxb/3H7rvxY/G//Fr9+buRY7L7derB1fO77RYqfs1pn9wO36djdw+77bOLVxYuvkYZCd7gcnb3Lvjt4enT4ZdXL66NTBqa2XW0v2PD1rebDm4PXekIOCuaJnq099fXTkYElhRWN1odXZuZN3B2/Pmc4tO0iUS1JocnbsoPnZy9KK0qjK29yK3NKzpqXlpdNHo84DW2a28LZ63y+9qB2vvagyXTpVOVU6VfV11Vel41XGK8cqJwtDWy+uzrTeN5lvnak17zLV9E3hdO5EmbGmryrnzloWhhfeFNa11tSWX/qqtqR27NrPLn1fedFksta6Mebrz33n5EW7V3tfW994W0p6saKz+nUwaIxppWgEee3LzrNa0c6YxpjGmNaa2oq2bxpvGmNbrVr7xsnQV68+OdVqXhjWOF4acumrT3392jet5VcvL1q+envNsssgOxteOF5Y2RhdS94Z8drX1766Zqw15JKJr71sNW+tfrXqYvjrvWn76jVTFyevmW4UeXXik+NXxzrPWydLgTtDr152XlaGtoZdjGztGwGXN31RO1ZpUhtRGV45Vr7Nl2jSCHJmtOLo1bLasDPHF8NbRWonGkFryRunC0FqjkqJC80bqzqvG8/PMi0Vq6RoNWsN7Ry/ONFoevHiksnG8MbgRuNW8VqwStJS8ZzBWsCcgpKDVsFap53lnaatQoVISkfOBheKnCXLJS0lriSqDCs1OXFw5MlR4Fyws+IHSd9+ITmHBxqdJSg03LFkL1EuyQknJ5aeBMp5eubgyEEu0FngAwFHAnOODzzNOcwlPUi8F3DL4UnxXPGDJEfJcsl3It0bepD4KPGagmcc/AWNf/Kz9z89D3/4u6v7P//K/x9fD/56/+Pxn//sPf0V7g1JtCDJXpCdIgfGNmmyROGSgLWAKxGvWLhhYIXBiqZLBhckWuFoSeI5iac0GeJwQuI5TZcULwlakmSFeksYbhlbIzyD8TgNZjjZ8nTN4gWNlyTdELTGyYLEM5JM0nCWhvM0WqbxCsRrGA/jz56jd1MYTnA0o2gIgxEOn2D0ApIpQTOBJ2mwSIMlToZp+CG+fUqjZ5i8oOgF9caoNwR3L0n4ApMRhiOQDuNkGIajIBhG0WMUPyTJcxK/wcmfwtsxCEcoeQbRcxo/o+QlDccwmKS30+TdDIbDOByDeAqSSRyPkvgpiZ5h/AKCYXw3BLfDJHxTuj4nwUvSewB3H9LeYxy8RHcvce857D2Ftx+juyfUG6Z3j2H4IQwf0vgB3P2299mXvZsPwc1zHD4E4UMYfmMU3s3Cd/OkN0yiUdybJDcv4HYGkhkIxvDdBN9OcDzFyQzFC5xMUTRh6ZilUxovRDxj0YLGKxIvUDiF4SSNZwgsKJphsGZgRoMZj+YsWUq84OkEhkuOxzgZwd5KpCtFZ5ysOJlROGdkpdjasLXGCw5Xkm+tWRk513gh8VazrSNLg+YqXal0IeOVRVOJp4LOBJlzspZyLdlKoq2la0sWMl0ptBDpTCYLjWaGjA1dG7FRdKvJRtO1IktH5oasFF9btTBibORvvpv9yXmY/b5iv6/Q7wr2X48/+NvDFw9/+pWTK8cPmV55vurrnVJra1aZWTm5ydTaq01md329y+Q+sxtnt84cnTlaefBqZ/nByoMzp8zlA7v37OBIYfnZiNzKkxMnx89enDXPFcstLTw7GXzUrPT+ZOzB2r0zW602ih+9PnlaOnlWurAm96LIZOV0aU1uzblvqr4qPSs9L70+W3u25ux17lTTzzpvOi8ax0pDc02LTOYZO3taeVk6VnjSDHThdW54401jbWVN07elVUeWlornWh4NPRlSO1F5nWeu6LtmYBqvKqsbZwrFG8tbyy+Zunj7qZ+9+TOuTrRWVYafBW6EbJWpnWy8aYy8WvrJi9bpwppr316deM1U5+UlU41hrWaN5p23rfelZW2mOmevfdt4VlpSWdZ42Rr22medV22mur5qney8vGS69fLSF40mV69e793186z73F0+V12ftZ5fMvXq1dXJ13v39ef+tW9PktSZarzqjLo61TreeNZkovPq6lWrRWtEZ9gnK1+duvRF9wYI8aLz/NIXteW1lZUSreJXrxrPG88aSyvNcoYby2tDCoVLRWrLGssrlpYc5jRtDK8VqySuDT1r1hiVS3zSuLS0FrAWaSVRodBZodLgSqWVwo1mjSWlSU88rRRrnayUaK1qLS9UWmpUSFxwXErYOFFoctaoVLAUuFK0MLiQrJKkFKCQMFfoJHGu6dnSk6ZnRUqNcp7uSVRZVGpSWrln5EBJYWgu4Z4kR4bPAuUiPUp4kPDAQM7Tkie5gidDzpafJCokziU+CpJzchbsxNCRprmAR4n3km4FWwu+E2zP8dHwraFrBfcqPbLkKJIVCzccn5zIPX8G735Den/yA4gig2MAACAASURBVPuD9W8//9uD/d+u6t+u3/374vuHDz/6afZbmQ7Tuw1PDpLsMFiSeEXTjaAriZYyXgm4InBD0jUFCxKtKdxgtEDJnMRLmkzTcE7gFIMZSlcYrFGyQskKow3EW0pmKJrg3pxF47fVdBItk2gRByPQG6XBFIYzGM5AOAe9OQhmSTBD8QyDSQpGSTJByYKlszQZxfEwCSYontF0lITTNB2nYAzBFKIxhBMGh/BuCO/GKBiB21F8MwTRGKdTlE6SZBglQ4AmGA3TPxhVn5PkOQXPcTRL0yGMn2HyDNNHGL+gdAjiKQiXaW8Mg5ckmMThOIqHUfwCkmeYPqHkKemNYTRG8SSNh2nwgnpP8bvn+LPH5O4BJk8QfIiCxyQYJuEwvHkOvvkSfvM5+uwR9H4b33wVffYxuvvt3d3jbfAU3Hzo3TxG4UMv+sY4CSe9b87Dzybh7RQG4/TuBQbTNB3HvRkJ5jSckmRK0ilOZjhe0GhGkjFOFjxd8XTFkimOhySaMzBH8ZKAJU0XBExRNEXBlIVTHk1ZPOdgycGCgrWkU55MWTDl8VjgOWcbRhYsnct0rshUorlCC0U2hq8VmbNkqZKVQUtDlgbOdbJUYKXAzIKphVOezjhcKrw0bKH5TKKVhjtHVwbNFF4qPKfJWsK1ITOLJxYvNFlyuGDpnKcbJ9eObSzfarm1eiroQon5vfvlj7/9i/Po/e+K23/YBf9wsP9YfP9v9j/61Q9+zcFG86XCU8NXVm2cnhuxMGLbN1svt95svd45ubVq59zOmIPTW0v3fX7oy2Omd07tnDr1zc7RnSEnx9cSnzK9t2pv1SkTJyf2kp4sOziSZ6xwIldir9nOsL1Te2uOxuTWnjOdZ2Zv9Mmpc1/llpVOnp3M+y7PXOFV01d1ps5GVt6VRpZOlE6WRpaO131eOFJYXniVe1VksrC8cPZsZGV5Y2VlZaFZqUSjXaHVQdPCq6OCpWaN14XBlcZtpvK+zvvmZEVlROf0WYnKu8rpxokm400mu4G7etu8gYmsbIyqvC6tulhfKlka2njdWNVa3mTipFHl5fXeFgpfMv06sNe+bi19Q1/UTlZGN042bwheK2vHrgN18fJiZaNZ62njVZ3pJlOVVbU1XWabvrp8bi73ujH8dWAu7+2nb/f/8juDr7+dXQe68eKayasTl8x0me68Ki1vvKg1awX7ZERnae1o0xedl42hb+mj2r1ZbPmlLzuvL960jreedpZ2TjVGFYK9gWPbTFdeF5oVHFdvH2iJSg0bT846Pcu04DBn6ZGmpaIXryqJaoVLgY40LQwuPD0pWErcWVFLWnLSZbqytJBp4/BZwdLh0qZnBSvNLl6+5aAKCU4sKTQ6CZBzcOnLyrCDgKWnZwVKiUrNTpKcjcw1PUp0MuSk8JHBQvPS8cKRgwJbFhQGHXhaOFFoViiyI+gg2IGjg4AnRXJFzxKeeJIrVGh01ijX8CCiowRHhY6KnBU5sPSkyF7gIye5JPnbYEqSvSA7hjYU7jjaS7qRZC3hyoCNgXuBNjjakGjD0xkGG4EPhhw0Plq+oNGjDP9sAH/88Isf/i9n/6+v7t++zv6h+mE3+9Gvv/cT2/sV/GxGkp0kK4lmHM843Cm0wsmGwCUM5+ntAvVWOJmn0QJHcxItGVhQOKfpFCULBFY0XZNkgaI5TFYwXsBoioK1xk8k/pAEIwRGIJyn4RJEI9CbwHCeBgsULnE0T++mye0cRlMUj2E0SZOXJBrBYAzvpmmwBOkSggVMJiAZguQ5joYgHMNwkiZTko5pMuNgjKMX0BvD8Cl49xz2xmkySsJJHM1TNEzAcxKPMZiieArBBMEhAmOczjCcYDCEYATBEMcjBIYgmcTxFIRPSe8Zxk9pPErjEYhHMJmgdIKiKQ5fkrunJBoB8Bz1HoJvvsQ3L/HNMAkeQfwViL5Mel8F33wI/uix9z89h58Nk95LfPeY9B7A3VP47sPtuy/v7h7e9T6+u/lwe/vQix5D8I1H0HuJbmbgbhK/G4HbcRq+wOglDsZxb5wGYxROSDJB0TgNZiSa4WCKwglMZiRdYLCCyRImCwZXBG5gskDxAicLAuY4mbFkKuIxi6Y0nuBwBIIZSucEzUU6k/GYxyNJ5lKsCFpwNJVwJshE4qnGc0nWgm0E2xm+1XTO4VyChQEzHU95uBBgqtHCsYUhUwGWhk4Vnmg8M3hp8MbStRUzK2cSrxVcK7zkeMnxSqC9Y0uRLkW6EGhlxFLTpSIbo9ZGr7U4WLV2+qNTP/3R4Odfz/nf79N/ONF/Ktjf559fhr/4j9959HJu+MLI9b3fDfzGm5VT+77b9+0us1tv9k4fM3fw9uDsVsuloRMZbxw9ZuYP0yqv9pbtDDlkYmPZKdMHZ3ZO7QzZWb6W7Gjl3ou9JSeNc0Vyx06O5k7mfVP1s9JmudEHr/d9c/Ty7FRhZeHEua/zzB6tqfumyXTpTOFc6W1hWelZZUWlZelF4WiuyUmz0unC6cKZs1Gld3WWdT5rtGqdqg2rDb84e1byIFnhTZ2pwtCmr9qBbN/rc18d+6roq9KpQrLGqrrvyszVXndeNX1V9mXtTWtFo8U1s5fM1ka097YZZI3NGmPavmwz21rdeVVZVjhSWdp5VVtZe1lr3mp28aLxoslEYVjjzLXvWiOvTrdOdl41ll8M+0uvOicrQwrD60zX2Vvn2TZO15m4vNddX7ZGtVZWll4yU2pVGlVbWRlWWdJa1hjeWlEZ2vX1xYmrFa9Of+3UxbHG0zbjFytaL9qMdxnv+uJyr0pLKssbq6+Z67xsPf90rzsnKy0rKUpJzgJd+q5yrnam0bTWvDWiNrzJVNcXlSYFp5UShcSFRKVklRKlQI0mrWGNo7UjjWe5IKWRheQFpyWjlealYoXApcFHmRQG15aWipSSlYyXglYS5zStNSs1Pov0SOO3yl5paGlw7Vmp8VnhXLPaqRPFOaeFZoXmR0ZyTivDG8f3PN1yXFhVGHnSLFf0wNIdS4+SHgja4mQv0UnjXKZ7mhw5OCm4F+mWg51KcwWPCh0lPit8EHjH0FHio8QbEh84yAXeczRLoxUBBwG3ONgSsGf4JNFBJHsWr2CwZemGJHuGVwxvFdpLuGFgp8DCgqlMNhROMfiNE1/82Y9+9Gk1+G9d/9//y3f/+3/53l/tv/fxiy++pX6O4heWLhnaYLhH6SqN1wyuaDLHvQXqLVC0JMmKgY1EcxJPcTqjYIqiJY6WLFmSaEniGY43HKw4+OUf/Q+//OP/8AFEDzAeETDGYEbSSRKNUTJOo5fe3Ti5m8LbFY9mKJiiYE6TKYpmGIxROkx6CxJM0d0YRFOYTBAY42QEwTMIRzCYoHCCwQgFLyh4IWCCwRCEz0nwEvceQfgRhkOavDXphiB+AfHbsWCaxmOQjNJoiuMRCCYIjBGY4OQZ9F5ANALJS9gbxuFTGHwE4Z8Hn32V3DyDu5f4boyiIew9gJsvwe2XafgxiV7iYBjevSThSxIP4+ghuvuYhA9p/ATCp/jmKeo9hsFTHD5HwWN09zG6+dh799Xdu6+C3nMQPfWChyB6COOHIP7Gc3zzEt1Mk2ABonESjEE8RPEE3s1gMAR3UxLPeDxJb+boboLDIQwmKJ5iMELJHKVLBOc4XWG4gGAKolkaLlC8ZnBB0ymJpzwe4WBK4imJpwhMUzjHZCXYnKVzicaKTrVYCjbheMjwlOAZx1OJl4JtJd8qspZ4JdFSoAUDc5XMfTpzcGXoRoi1VgsvxxrODJ8rPtNkatlc04ViCymmWk8UWRq0cXyl5YLRnZEryxcarWS6VGRt1dqJtRNLo5Zabazc9vXWmbmRD4b/4ifvf/g6G/xLG/wuj//xaP5+/8Ovxz/9k289WLExbuncwpu1NWurNlYtJN94fbjPDgN/GLjDwB76ZmvkSouNZzvHj5nfOrVxcqvF3rK951svd1bkVpyd2BmyM3hr+M7Io5F7y7ca7XV6MvhkxdnIsxFHK45GnrXNtT54tXfqbE1l/dnokxZl5ur3/SozTV+XXp29y312cvro2LkvC6cb70tjzlrUXp81r5SovSn+YOx4C974yrrO2dqI1olrX9fOnLU9SpVLXkpWCXLxqsjU0auzk81ANl41TpWWniw/GlZp/uptaXnZV4UWjeK15o01jbOVYZVjhZOFNp01nee1lp2xneK1Ql1Gr143WnXeXgamlqQTpFaszlTldelk5eQlM1/3zeUtKaTYp0x3En3yonO6fYOXGFU7dsl45/TV687zzrNOk07LzqlLJi/edNa2TtWG14Z3mWwz/prpi5Olod29uWbyNVNfD9zVq86y1pBPmboa1WWqfa8azxrP6gEvLGmMvPRd7VRpZONtm+mub9q+a6x9/TxrvKwVv1hTSlpb2jhZG1maN6UEKRVqjW6UriTuDH21ulGmVqK2vHK8NLi1tFW0FrJzvlSy0qLUrJC05KyWqrG60KSWpBasUqKxquCoUqgUsOSkNfIs8ImASuLWyUqxQsBSwYOgJ4VLg08KnxU9EpJzftbiKFkueKXVWdCcggNNz1aftTpLcpTwqNBJk4NCBw7OFJ1YupfpQdOTxCeOdyTdC3gQeM/xjoEjBweeniQ5CbgmYEfgkcHc0C1HOwKOBKyT3hxFO0OPCu9wcuRog+N1Gp5oembpnsU7BZcw2CKwFXirwEaDBYt3ND5quBVwjcGeglUaTkj660z85E8//zx/zv7u4v/3v5a/b/p/vfvO4jff+778MxF8TG53KN3idEnhUqAZiWY4XFCwoOma4wWFK4bWFK84mtNoTsKVADPcW9BoRuIpS+cczimYpOEYxKM0nFEwo3DG8ATBOaczBGcpnJJkQntjEoxRMErvRmlvhuNxGg1BMomjJQzm6N0E3k5QOEbRGIVjFA9hb4SCFxg9p9FzevcA7r4C8QuIXuLeEETPSfCYho8ofIS9IYhGSTSByRglozQagfglikZxPE2iUfBunPTGMHlKgpc0eImDx7D3EvdGSW+cRnMIJjD5bXL7Fbh5Tu6ewncfw8+eQfQIo6/S4BHGH9PgKekNw/ApBl8lyZdR7znuDePeUxI+43CI7h7jm4ckekzAEIAhCD/EN1/Gt1/Gd7/u3X51c/MYBB/D4Ksw+PXNzTdm8d1L+D8Okz+eptEk7E3iYJTcjcDtCAXDtDeGwZQEY9SbknhCojEJRjiYkHSC4RQlExwPUThF4YSkb/akGQ4nqDfH0YwkYxiOUThhYMbBmEQTnMwoWmGyYHSm2IzTCYETBl9oOmJ4QuFCkilN5iRZMLAQ6UqgGQVLibaabDVcZWTq8FySBadLJRZWLgxba7FkZMnpQrA5IzMCF4JsjFxJstFspfjCiKnAM4GXTs4UWSi0NGih8cayneNLhbdWrDRbaLI0fCbpSssHq3766x//7O/O5F/O4J+P/J9P+u93P+jGP//xt4aUTxRfebPP/L7vtk5ttTj1+8d+tnFm1zfHgdq8rToyc8zU1vG1lce+PTq9kXxjxOFeHwZ67/TJ6ZMTR8/3ju8UXzF8NOJg2U6lJ4Oae310ciflSZlcm8rxQpOT5gdrcq1zJUqnq8zm2pyNLfr+PLCF16XX53uf9/3R6nyg84E7GV0732SDrn9feVc42XrfZFmZ+fJ+UH+e1QNT/kGWJ3KJascqzSutSyULLY9S5ExUlNWKFVacvSm9LTNdaNFYedbkZNjJ8tLpQsvcsrKvW+8b52rFG8W7zFZK1No0b+pTxxtFGyM6p2onGsdaR1snG6tqwxvHrl5erKgkqYyoPD8bXBt2seLiRG1opXBn+auXjSIXLxrPK89brz8NfK1oY1iXyca8/atoY0mjyKfMvA7cZWBLw1uvWq9bpy990/XNZeBqL7uB/vpb2fUPumzZeXnR9FWzi+Ylh7XnTV+2TjdWlJaVlrZOt8ZUihxZWmhx1rxQrLbi4kSXycLQSrHWqFrzzrPKkrMihRHl29tqUhnSWn5xvFG41aRUtNKicabr21KTWpFWklbxzupKy1KLyojGq1LzQvCci1KJUuBKkM6J0qBSg0rDnCYlh2eWniWqLKsMyQXIGTzCJMfJiaGzwoWmOae5IGdOc05zRU4M7lFypOAk0jNLCp6eFa4NLw3fCbIX6KzIgcGzRJVBpcZ7iY5WHDjbQphTfBTpQcKTInuUHnB0IMmB41yJHYYnjnOJ9zQ90uRI4j2OTjzdsWQnki1PNjjJNdkJOEuSDUwOJDkKvBNkQ5OjAEeerFm80WhvyJGhA0u2PNkqtCLpkqL/j6X3XJIsu84s8UJj1gQqM8Ld771Ha3GFR2YJglVAkQTQIImqFBHh7uFaiytdRGQW2ARppHG6QRAERQ/ZMy83P6Le4ZjtY9/e31prSXYSD0DrFxx+/WX2evHtq7/Ls3//Lv2vX//4d80X5buv/+LVL33wDl2PMF5wtqDBnIcLjWckmnM4k2ij8dbguYwWMlzwYCbAWKAJh0tB5lyOCFwbstNszsCEhjOBN1otOVswvDFipchaoLkCc4+mMlowMKdoxtFSoTGOJoTOOJ1zNMGdMbqa0asZb41JZwCDIQ36qPWAOg+gM4iCAYj6KOrDzgiDMYZjinoE3BMwINEgag1B9ADAAwgHMBpRNELwAeEBRmMQTFA0gNEAdya0PQTtXudqBNpTDO6j6CGKHmB4h4L76LoXtnugcxtdvW9/cg+CAQYPsNMLr3tB8L7d+Sa4ukXBt1HnbRT2o84duOrR1j16+T58cQ+CQQjug/b78MXbzo9uYfs9vH4btd62Wndh8DbqvA1bb9tXP5iDT/roRQ+1BsH1KLgeRa1B1BliMKTRA2o/wNaQtIcC9FnYZ8FAhiMejEkwIWjOyIREUx5OaWeEwxmhK4wnpDPh7ZkI5wLMeDTj0ZgFU96Z8WBCojGGU4qmgkwl2RixIGhKwJhFCwEWEs8VWRi0dHTlxMbJnRczES0cnVu6MWRr6UKTuWUzTedWPBfx1k4sDJ9qNpdiKflSsZnAK403lqwtnxs1M2ppxVyipWZzyxeJmHuySuTKy5lGC4tXjq8TvfR8H+tNorY3dvMqfvvK/sm3X/30/y7S/7jQf6nJvx3Tfzl+eRn92U9uJrHZp25747av3ObGrlN7yNJ97FdWbROzcXzfNZsbt01MnthDordWHJzeW73zrugmh9QWmSkym6duY+X3mMLUFoktuz5PVZ7IItFV4srU57E7xC5PfGFZaVmduUPiS29LLw+xKFNbJ6bwrOya+nVcZ/50Ez99+dnly8+rm7S5icvEVt40zjZx+tR9fXS+sepoXeNs6XThTJ0ldWIar3PDc8MLy0pDC8FO3hVGHlObW1Vae4pdbXkTq2PsGm9qr2ojTk4enaiczDVvYldKXlp+ivXF2XOcHK06WXZO5SkxR+cek+Qcq1qToxUnp89eHzPdpLJ2rHaiSVQT02NMH7vykuij1Y2WZ8c/pPri5VOiT1aeY/2Uug+pPxp5tvKS6nOmjolsvDw62Vh2TtVjVz91zVNmPnTdh65vHH/MVOPYOdXn9Flcas6ZOaf2MfNP3eQUq3NqP77qfkjsU6zOiTp21SkWT6l9zJKL1ZdEn2P55O2Tc2fnLt6fjXuM08fMnBJdx+6UqJPnR8dPsbwkupb0bNXFm0tiLqloYnJM2CmRR88bTY6GnWN5iuXJy6MVlaKVIedUnxJTGVk701h+9uKSqFLTysljao6xuqS28fI5YioVORpWCtgYUit0NOxAwYHh2vBSwtLQ2opS01zByrBCkELgJhWFJaWhtRJHJWqr9hIXElSaFJIUhhwMLi2tBKo5zDkoHa1icZA4F/jA8YGjyuDSkL2ke44OnBQMV4KWhuaGHp1qtKm0LJUoBK+ULBXbCrDh4V7A2tBSoYOAucS5JjsFtwqvMFpjspF0q8iesy1jK0a2gm0YOIgoV2AjwVrjrcYr3N7QYIHaW44PRiwVm3G816RQYqvVXIBveefPf2z/dPwXP/nN7vW/fUj+z2+yf758/j/mX9x//dUr/t9Fa8BaWwGnsLPkcKHJRERrFi5EOBXBlAcbjSYsGjE4pmBGwErKGUdLBfeGLiSaCTymcCH5hMApA3MBZiIa4+uFiuYOjtn1BLamFI5pOJPR+JmCQaMpBTOOBiyc8HYfftKLroco7MPWEHXGKJiiYBgGgyB8iMCMo2cQxoyiCYVDCsYcTTkaEjiA4RCHDzQaMDgg8BaH73H7AbaHMOzDcACvZ6QzitoPUXsQBSOE3gbgrtMe4fZt8KP37U96YbuPgj7p3KHWLWg/oOAhejmMrkYwHISdQXQ1Rq17GLwD0XsY3uHwHnZ66Po2+KQHgn4A7zrBPQrfB9fftj55E714jzvvQfg2ar0B7VsEehH8wTj6ox5q9xEYhu0RaD/AzgBFD4z0UPCAWiPSGtLOmEVjBkYUTBmakGAmwiENxwzOGJjS1kJEUwomGM4xmpLOiFyPWGcm4IyCGQNzgZYMzGk4o3CC0VzQhaIrwzaGLgUe0WjMo4WEK0nmAi4tnBoykWQm6MbylYErg9eKrQ1dGjo1dBmLhWXPAqW5o4uYr7t6nZmVlWsjloqvjFpqvPNs4+XC67lRayPmAs4lXCVy4ujC81Ws5lbMNFl6vnRy7uQ2M0Vq94lcdeUiU4tYvf08+Wn/z7/+p8r9+2P7dxX6XWV+l395Gv7qj2/GWqxTvU312vFtYvap3yc2z+KNUzsvtrHYZ34XP5e0de546dXe6kOS5Fl8SGyRmiLTh9TkWVy9uim66fHTrHmd5lmSp6ZIbZn63Cd1Glddl2fmcOMOjlexKVN/SGyeqL0Tey8PTpReVKkpMl9m2SFNV971KHkDwCqOj6ltvDwnuvGmUCrXZs9YwfCB4VLSXJFcscqZwqrcitKyOhZ1rHJFC0krK55HSBObKnaFV6XBhSS1FrVmlWaN4bWktaJHp/acVEqejG6sOsf6Y6xPRh3NM6aJ1TGrnXjK/FNqa8MuiTl5e3L6mMpTpo+xvGT6lOnK8VMiL+mzrtyerLwY9jdd/xjroxFHI54Se/LmFLuLtx+9/5C47ykaTpy9OqXqmKlzpi6JfOqac6wvsT8l5pjJcyrPiTrH5qnrm1ifuu4Y68fYXhL3mJgPXX9K4kviP2S2cbTJ1PnGPb3OLjfZ46ubU9cfU31K9JOX3yXxxdmLlrWWl655vIkrbx676pywcyoLwy6x/Zi4i1MfMn9K1TFmTcxri4+OPCXqYujF8pPjTUwrSxpLS03qWNSWnr1orK6Mro1oHHt65epYVrGsY9k4fjQ8l3ivcWlRqUCtSWNZpchJs4qTUrBSylKJnKNCsUKxnOPGyUKRHQWNFbknew1rQwqGCoprrwvHG40bgU9GHK0oFa2cOFlZU7Cn4V6Ge97JBSgVOQh8EHBHQSF5YeRe4q2Ae01ywysrc0lKyUopDlLmUuwwrDjNNd0btFUgl7jQdC9QrvBeoJ3ASxJtON4zsadyx+lOwb0SK8Y3ku053hG4odGStNcC7jTZiWjLgy0LcoF2BM1hZyXxgqMVBWsBF5KvBN0SOibhG9r6eUy++ubTH58GyW+P4n9/d/Nff/v5Pxbd9V98+bPsr3zUY+0pR1NJJwKtBdoYMqbBVEQLBecCLiRZcLKgYMnxUuI5j1YCziWZCjKmcMrxVNIJBWMczEU0Jt8jWac0mKDOmERD3Bmz4AFfj8j1iLQfwusR6PRANEbRFIUTFE4pnHE4JWACwZyAOYYzgiYIj0k0hq056oyjYI6jCY5GBDygcADDBxQMYKsHO3cwGMBwRIIBunqIrvpRa0iiB9geR+0JAA8g6oOwh8JbeN2D1w8wGCHYg2EfBQ+kcxe96NHwDrYfYGuM2310fQuu7sHVA3g5jF7eBi9uo867KHwLgjftl7fBy7vgxfvgZR8Et8HL9+DlXfDiLrx+E/zoTfTibXj9bXj1q7D1JgJvrqMfPIBWv3M16LSGUThE4YiAHgnek6AHgyG4HuPr58k5JtGIwTmla4IWJBiR1oxHCxbOeGfCwYzjOSczGs1Qe06COUcjhqeczDkZY7ggdEHxnOMpJXPBV5qvDVsIuNJ4achckznFC4pnvLPQwUygEcETShaSziVeKroQdK7J3LKJYYtELyz/npru2MSxqeUrJ5exWsd65fQqsUsrl4qtLFt4udBs7fhMo5HGc8/nli29mGm+cnZh1cqbpTUzJZaxWKZ66dXamUVsV7GZZ+79Hyc/H/7y83/I8f+qo99V5J+K9J+br/LeX3T9LPHL2Gy93MYy77q147tYb4w8xCpPddGNd15vvckTW8S8SHWZJlW3u03cNnWHzOapLrpuG5t9Ny66aZG5fWrWsdvFbh+bPHWH2G0UP8TikPB9zKvMNjdZkSaHVBepKhJbZ9kx9afUFbEtsiTPsn0a5zfpxtoxolttm8SWBpeG5IbnWqwE3WqeS5pzVih2dKoyqlSysKrwIleo8LT0ojSqsfL7a0tLayO2nBZWNJblHJ6seoxNbUUhWSFoo1lleKnF0dtz7EujK6cfY3XW9GTlY+KOTlaaPGb6setOsX165S/P3WlnjrH8cBNfYlMb0jh6yfQl1UerLrF96upzzC9OPFnz5PzRqpMVH2J1SW0dq6OVH535tXcfYv0h1R8T/RTbS+rPXX+KVa3IY6w/ZP7s7FMaP6bqnIqjkydnH2N/cvYUu0saH615yrLvXnWfuv6pGz9m6WPqn1LzmCWnNKlic+7aOoub1NVWlVqerHxKk0qZszXnWDUxb6wsJC0MrmNxyczJq9qqS+LOTp29qh07xry28qTkk1MfU30x/KjFObGN47XhjVFn506JffTyonkjVc5ZpWjzvYZIFpY0MT85frG8sbzwKjeoseTo5TGzpRaN5rWhlaS1EpWUhdQHwfcM7EmQU5pzkq8yWQAAIABJREFUWAhYKlpqXApYclQKWlmaS1QqWkhcSHgQuPaysHLPUWPp0bKSo0LAvYgqQypLS0MaywvBNoTshNgqutd4r3BuRGlFzmHBYC7w8+Q4UFwwuhFwo+FW4T0nB84WMNxwuFV4LfCCwCUKD5TmjO0YWpBgI+lWsRUNdwTsKN0Kudd8b+SWky2JDhLteLiXYC/AhoU7w+YUzFG4hsEW0w2je0a3lG0YXRHYg62/lMFPfur/eP1N9x9y+28fb/7P33z++/Pn9eD1rz77wgffCjgTbMvJWoCZADODpgrOONgothFsTqI1h0uBZxTNCZwxslRixvGEwpEgc8FmKForOpdgJsCUoQWlM4hGIJpQOGVwhIMeak8EHMFgAqIpJgtC5wRNSDTC0YSBGcNTTCYUTyWcsmDKwJiih+h6hjozAKYRGkbRAEYDFPai9oSAEQx6YaeHogFoj1HrAbTHMByg9gB3hrA9jsJhBB9g1IOt++hFD1zfwes+joaU3CNwB68fyPUDad3joAeuB1H7AcEeCN9H1/e4PYhavfD6XfSyB9o9EPUIvAXtW9C+B+Ft0Lprv7ht/egu/KQfvOh1rt51/tst/OR9cHUfBt8G7V91wm9a0Q/uwutReD0NWsOwPQDtIQ57OLgnnfuo9QDbExZOKZxIdM+ikWITTmcErQRZcrQk4ZqBKQ2HOJoyMCXBlIYzEq5YNCedmcRLKWacjxkZUbwQdMHQBIdzDjaKzmk0ZeHWs5Uic4ZmjG4MXYtoZ9hK0RnHM86mgk0lWRu2kHhm6NLLueFrx9eOLRydWjqzZGnZXJKFpEsrx4aPvBhZOrVypuRU8amXQ0PGls28mnuxcmJl6dLiqcILK+dWzrRYOrv0eunEKrFrb3feHrJkkbhFqtdddftZ/OXom/R/NuifSvRPBfrnsvvPzU8W739544dO7VO36dplLDde7bw5xOqQyGUqtpndxmYTu7KbbhO9Tswu8fvEr2O7jvWh6/NXafUq2TlZxG7n7N7brdNrZ3fOFVlSvUrLzG+NLhPbpKZKXXOT1Ddpkfl9LMrM7J2sU9tk5njji9QdsjjPfJG6qps23eyYZWXs80QdHC48K63aS77honCusqrQvHHy6FTpZGl45WiTPF/R8Mqr2slS4UrTZ//BKdaNlbWilYBHI2ujG8svXhytqBQ/alkbfoz1OXYno2ujK6ePiTm5Z76FPHpTGlk5dcnk2fOzkycnGidPqbuk9mjYyYqjl6dUPaby4mijyNmbx/iZwSdOsbo4c4r50bOjYRdvTolpDP9oxK+t+ejsB6e/i82Tc5fYHWNVW3m06uLko5MfU3vS8mjF0cuj009xenbx2dnG8Ecnz05Wmj+lySV1HzL75O3JqA+p++vMXxJ3TuMPN9nTTXJ0pjb6KU6e4uwxyWrvq9jWTl1ic/Kq9ur4yh8zc3T85ERjxWPqGiPOsbwk4uh5afjZmSern/uPx8Q8Zv5o1Nnb2upj4p5S89HJi+Sl4KVkjZaVFKXkx1iXjjSOHzU7avY9xjzWRyNrIw6K7hkpBD8IXEhSS3JSvJLyIEntWGNJwWDOo1OsckUODDYSVxzmgpSG5goXiu4VzR3fabLmIDe01CiXUaVJzmCpee5UrunRsaNltWIFJweK95QUktea7xncC5ILVCqYC5Bz0mhaCJRTdCDkIMmSkyVnW4r3FJaKrVC4FzBXdIXBlsMDRzsSbnBny6KNgHuBtijaYHRQYiPIDHbGnasVig6c5pIcNNoosJZgp/BBsZ1kO85XCC8Q2AiwVXhD8IqSFcU7incMTVn4Vka//NJ/+f6nn52H3d832X/+5tP//E3219Ob0c+/+hP7xuO+AlMVbhxZGT5XbK3kgpEVQ1sOFyRccrjA4YLTlWBzihaCjwieYDSMOlPy7FMiU0bHGE8RmmE0Y3Au0JTBMYEDFExFNITtEYRTxsYETTkccjBkcMLglEVTjicCDkl7hK4nDA5xOGN4CuAohA8R6INgCFoj0B7BYMbgCIUjDIYEPfsw+jAcos4Atwew/RAFAxj1n2lRMOwBeIfRHQ7uwhe3wdUtenkLf3Tb+WE/an0PKOwEd+12H7QfUOehc/XQafVg5y5qjzDqw/Aetvqw3cdRD4BBGI0g6EdX/ejFADxLXju3UbuP4Zsw+LYTvI/QD3rR9Rh2Jih4AK0p6IwxGJBoTKMpjUYkGJDOmMGRpH2OhhRMKZiycMLCuYAjFCwkWhg4YsGUdeakPaXBXMG5Cifsei7AlKGZYHPF5gItBZrTcMbChUQrxeYMzzhcOD7XbKX42srF90+NzgVcW7bUbKLIzKCNRSsN5xZPLVk6vrZ0odHSkqXhK03Wmq4V32ix0mRiyMSLmWdThcaaTmM982piyUjjuZNLL9dOLTWdaTi3bKbFXMu5EuvYLKyYS7x1euPENpab1M1TN43lImarG/fNj7OvD73P/vBEft/A31fi305f/OH0p5tvv/ksnqZm4dXS823XbRNzSOUu5ouUL2K+8XKf+kM3WSV60/Xr2G5jt03iXeIPWbzrJnnXlaktY1d6f+qmZeYP3eSQuEPq8647fpo2r7pFbMvEHF+lVeaL1D+jq06v0yb1l258TO3pVdK8SveJKzLXvEqqblYkcR77PPZl5ouuLBNxSkwpeaFNrnVlRGlYZXhpWOF4rkmpUa5AaVgZq42heSyqhB00yg3PNT962xh1lKQR6GzU0ZhC4EaTxvLay6fM1o4dnThZdTbqaNQxtoVTpRPH5yKCk6fMH7P4mLCTI0+xfozl2YtTrB5jdbH8bPgl1ZfMnpw8a/IU64u3j4n9cOMvqf74Kj4n7piJcyoeE/UYq9qyUtGzYRcrzk43Wj7G35/PNo4dE3FJ7NmJk6GPsTpaVRl+jNXRmXMcn2J3jPWHrj1b9pTIo5eNk40XpSWVQo1GOWufNf7YtR9eJU/d7KmbPHWTpyx59PFjnDzDFo+xOnn7XTdtjDilpkndKfaFYIXiOUeVQJWkZ6cujp09KSytnDg5dbTinKpLV54dO1tx8fLkZWHJYybOltaSVIY3GjeKno08G1FzcrS0cbLSrNC0cqK29OhVrXijeWNZzlGjRKV4qWllWM5xyUkpcWX5QbHa4gOHB052lDRWNIocNa0M2ytyUKTQ9KDQhoEdBwcBS4kqgWpFGsdyCQtFcklygXIBK4WPTpQKHzjYkPCgaaloyUklaS5goUEuQS5IIVGpcCnxjoAVaa8lXku2pWDHojWOdozuON1RuCHhVqAVA0sabCVYs3DFgy0NNyhcM7RiYM2ivUBrGK6i6MDpQaEl6zyb71Y43DG0wWAJwhXFKx6tePDc19tKtqFkgaMFixYsWjM4F3BAO9/G5Od/9eMvy8Hnv33s/tffZ//f3736l1N27H/+/us//1Tc8taUB2tKllpOBV0xtOFwyeFS4YUmC0PXmo5RZ0rhlJI5I3MKZwRNGZoKMhN0TKIpgzMOZjyaK/gchAxpOOFgwqI5x3NJJxRMSDBgoI+jMQVTHo4pGFMwImGv82IMgiEI+tH1XeuTh6jzAIJ+1B5F7QFqv49evo9evgtf9GHwDoQPBN8F7VsY9gm4hde34cu78Opdp3ULonsEBxg8IPg+Ct8GV/fhDwfw5Xvww1v04j560YtaDzjow04vDN52Wr2oPQxbYxDeh513oPUete5g5y5q92B7AFr9qNMHwW3U6sNoiOAAtO+jF7dR+23YeQeDu6hzFwXvOp3bTviDYdQeRu1B1BqSYEbAiMEeDfug8xBdD/H1A2s/0LBPwJBGE9xasnDGghG9eiBXY4kngsxZuGSdNW2vSHvOo7mEI9qeiWAuwZiBBxLNBFzyaMGjKQuWCi4Nn0s25XQi8EjRkWJTSWcMzRiZEDIXeG7wwtGFpXMNZzqamWiqOgsD5hrNDZ0ZMlNwJuBS0iXHC443Vu6M2DiysGRm2FThhYWzmE5SNdV05cgmZUvH54bPtJhIMpF4punax3Op1kYuNJtputB45ejas6Xlq8StMrdI9TzRi1TPM/ntzz/76dPc/L5B/1LBfy7R7w5f/C7/2e7929fJwul1Vy9TtUnVQtNNzJeOrFK+zfQ+NetErVK967pd6vdpuu9m+yzdpX6XxrtYHRJddH3hTOl1npry06x8neaZq1/HzeukzHzVTeqbpHmd1JnPY1ukvu76OnHHND55f4r94+vs/DotE1NlrrlJmm5cZe54EzfdOI/dwauDZaWhJydra0utay0KRQpNc0VzxUpLa89yhUvDKs9zx3LHK0e3Eh4ML7QopWyMqgwrLausODr9GOvaicqJY6qbVFQxO3l+cbrW8uhM7fROscKLY6LPsfoQ68fMnTLfJKxUqDb8HMvnXt6jkx+cfrTqEsvHG3tJ7VHzo1GN00dvLrE7e3Ny9pTFlZelo5dEfezqS2rOXZdrckxE6fnBiMqK2vKjl7Vlz1dJj6m5xLJU+BirU6LOiaq1OMf2ktrcsCaW5TOswvLSssqJOnVNos+xPFn6sWs+dM050U+vkqdu8utPb37zxaffdZOjU5fEPCXm0aun2B2trBS5xLrR7OzVOTaNF7WnhSWnzJ1TX2t89jhXKNekifX5JilvXNXVx0SdHD8+ezWeuxeeV4qUhjYanjS+WHYx7MzIUaDGykLzKpGF54Ulp9hUklUKn2JWKlgJeNK8MqzystC0VqTkqDLioGXtRKnYDuM9JqXEBYe1oZUhB0NyTStDK0VyDnIOGkNLgXKCKyEqw0qDa41LAQsBcwELRUrLCoMPEixJe2fQigZ7AgqKdjzKNdrSYM+iPYsKiQ4cHDjYKbDTcMPhToCdREsKd0IsEdkgsCXhTpO9oQsarki4pdGeBDvSWZH2RoKVACsabTBYRsEiaK9htGWdHe3sOdxwshJoKcAUtZass5Fgq+Cagw1HOycWDG8ZWxK04GjF0ZrBDYE7QTeSDGHrV6r9k6/MT9fvvvqH8tN//Rvz73+X/O/fxL9e/njw519/Ln8h2n0aLXG4V3Cj0IJEcwKnHA9FNJPRlHbGqDNjcErAHMEZgXOBJhwsFF4qMhNortCEBQuFJhxMJBpxOCRgzunGioXEI9QeovaARH3U6cPrAbjug7AXdQagMwHBMGgNo1Y/eNGLXvSiqwfYGqFwBKMhDge404ftXnjVg8EbELwN270ouMfwlqE7EtwGL3ph+30U3KGw/z3XNnyAoA877zr/7V3r/3of/NE9fNlDVwPa6eHOPYnuaPQWtfugMwqDQQTeR+EtbN+Dlw+ocw+Cu6jzAIIpggMQfRt03oKgj6N+dH0fvnwXXb+BwTsY3UWdbzpX33Su3wStH4yCziBsP0SdIQiGMHoIW8Oo/QCjPgx66KpHXj7Q6wFuj3Brhq/mPByTcEw7I9Ia4WiE8RSjDYdrHs1oMGNgzvGKkw2FUwomAg85nDIw5eFERFMePeNDphTPJB8p8iCikQBDDpaKLaSYcTYTaKrp2NCpwVPemWswdWBsgqkIl5rOJF0autB4yuDGyJUUM81nhi8UWRq6sGJu+MyQZcLmni9iObNk5tkyEzOLZ5IsvV54vk74TNOF0nMpVopMGVwYuYrlKmErz9ax3iRu6eShGx+66eZ1Nr+xgxv7Z7/49KuPs+R3Jf1dCX5fyj802f/K/7T3398mepmYpecLw1Za7hJ7iNU84e9EsM3kITPb1O/T+JDF+262u8kOr7L8VZp3k/omLl/Fu64/ZHGR+SLz1essv0nzxJexK2PbZL55ldY3adO1TerKJM4TX2euTlzhTGV1E9tnnkfl+Knr89hUXdt0bZ3qKtGnzNaxKhW9eFlbUWh9IKIRshQo13hL4Z7i0rHSi70ihWH18xmlU+fUVkaWklealYpWhtVO1qmpE3VK1DFWdWIrr06JOGWySnjt+MmaSstSi9KqXIvSiYNhlaWPifzQ9afEVY6evDx60zjZeHaMxdmLizWP3h5jnntysOKS+NrrJvN1EldWn719jM3J69qpyuuDYo2TtVa1lZXjdSKqRB675pzKZzjHJbWFRoVjteOVIaWlTSxzDksKSoZrQU6GlpJUip2sOlrdJP6Y+drr801aZe58kzzeJB9u3MWrS2IvN8nTTfKYxU9d/zHzH7Lva4PfvUo+pPElNY9dfYnV2clTrJ9u0o837hyLY6JPmT95XQl0duLs1GOsnhJdOVV9ntVfvM5j18Sy1vTiRKPIh8SevGqsbKyoNDtZebai4fCk2NmLozeV0aUmuQKlxrV+dvnxyqLSgqMllaK5IrlktVM7HuUsqiQpjSykyDmtFGss37OosWLPo9KAXEeVI6XChSClIHsS1UoUgu0wyiXfUVhLeqCgMbyQ+MBBqVht1IHjXKI16WwkWCu8FnjLyY7jDQE5RwcabUnnwNGOokUUHBTZcLBlMJd0I+FW4SUGaxxWkm4x2BCwQtECtNck2FGwx9GORCseLkW44nBFyRyEaxTmAhwUWLNwz6Jcoq1EM9pZsHBJwZKCnQQHhTcYHRjPNR+TaAjBlrCciQ1nGy3Wgmw43SixEWjOggfc+oa0vk7Qj3/5+Wd1/49/e8r+468//3/+5k/+If/Jsf/FN198lcK/Utc9+smMdTYMLxkZ4c6EdhYimnM4ZcGCgRWjCwLnHM0FnPFwxsCM07mgC4kWMpop+KDQSOIxgVOMRhjPKBrCzgAGAxgOYOs+enEfvuxB0IfgAQTDoPUAWoPo+gG078H1+/Dqtv1Jv/PyAbT7sNUD1yMcDEF7AIJbEPVAeH993QfRPQIDAocI3LXbb8PWPQ7uYOeu077vtAcQ3EfBLXh51/nRIGwNQLsHXvTQJ/fw5bvo6i18eY+v+6jVB8FdO3wfhPewfQde3MLgDqLboHPXab3vtN6HnXcAvAVRLwoeOu1+0LkD12+Cl7ft634YvmldvWlfvwtbP7iPrntRqx+1+lFniNEEgFmnswDhGHVGNBjxYCSCMe1MSHvC2hMaTGg0hp0pDqYYTREZITDj0YQFYxLOMVwSsiFsDuEEgSnDU4GmPByzzlAEYwYmBC0InBE4E3RmycqSuYBTDpeaLjSfaz5mcKroRPO5pRPZWRq0MmRh4FKj55xqY+VCk6mCC8O3Tq+8mFs2t3xi5dTKmaWrhK9SufZi4/i2a5aJmcdi6unUsrnjc0uXnq0snrJoKfHGkJUhS8c3mVmkZtP1m8wtvd15t0/ibRpvunZ+Y6Zd138d//JXP/3qN1v8P/Pg92Xn93nrH9c//m3xlw9/+S7VKye3Xu7TuEh9nvm50w+aHrq+SOM8jQ+JO8R2l/j9TZq/7uavs/J1dvq0mydmF+ui66qub26yMsu2zuTell4frM6tqtK4vkmK1NSZzWO3926t6cHrIrY7w0snd5rttWySuI5dk7rCy9rzY9ccu/aUfg+XbTRvrD4aUytVCFoqcrB0JUCuSKNpKXGuSeF4Gaut5nur6tRXRtaa14ZXmtSalJptFS2srJ2snTjGstT05PUx0Y3jjVeF1eduXCh6kLTy9uRNZWXlxNGzs5NHZ+pYl5ZWnp8yvVN4b/mp60+xKw1rEl54WsX6cpM23eR0k53S7Bjbx9RcvDhbWVtTWH14hngbkQtUW3pK3Tlzp1gdHa80P3pzUKyQ/BT7JjZ1LEoDa0cryxsrzk7VnJUcV4Y0Tp98ck7Ty03aJLr0vMlUlenTq/jcTR+z+ClLzok7xerStefMnxJ9TsQpkU9d//FVdkn9OTaX1Hx45R9T99SNP9ykT69uHrPknLja2cbbj6/Sp8x+d5P8OvXfJepjoh4zfdD44eqPtgyUFp1i/pia2oqTUyevLl7XSjbGVFYWEh0NOTnRWFZZXmlxdvwxVo2RpWKNEbVhlUW1g6VFpSGFxqVildWF/V59UQpSKlYbVhlcGXzgYK/QXsPC4NLg2rJCkkqykqM9g7mitZUHgXKJ9hzkFO4w3DF0EChXuNS85LyUdM/xXpCNQBsJD4btOS0oLhnZE7wG7R0JDwxVSm4QWSOw42THyYbjjSAbGm3QdS7DgyIrDHcM7yjeUrQWaM3BhsMVDVess1FwLfCW0Q1GGxTuRbQWYCnIkoOtwjuNNixaU7DCcIPxGkU7CvYUrTHcM7IhaC3YlvNS2Z0UG0E3gm4NmwswI+ESoXEYjSi6j67fRS9+aTpffaX/bP7Nj/9m//m//vqz//y7L/7fv/3jfzh8Ov7551+Zn6n2Pb1aK7Qg4V7CrcErxyYknFA4xdEMtWY0mnM8F3hC4UrKCULPNu85iYY0GlEwQtEUwiEEI3A9J2Gv3Xrfunog0QMORijsI3ALn/cKUR9cD8BVP+zcB9c98PI+avXCYADbd+HVfdQe4c4IB4Mo6EN4Hwa99vUg7AwQuAva/TDsh+Ed6vRw+EBgPwzuO+37oN1DYQ+HE9gZBe0+Dvuo3Qt+2AdX91HrbfCju+iTHm7do2gQorsQvAGt96TzDkZ9iB4AvA06b9vXb9ovbmH7PQrfhMFdAHpB8D66uo2u766vH162hted99ftu3bnB3fwkz666oFWDwR9CMYIjqNgEl1P0PUQtcYkHJNwTjsT0hqzcMLhCEdTFM5INCFgDvEckSmNpiyaUTjF4RxFc4wWAs8YmJJowcONhVPemYhgxqIZe15xo7miM4PnCs0Vnmky0Xii6NLIuSRjCWeWTQVaCrjSfGnUwvJtIleezRR+1npPHJp5tkrk9kZtMjFzdGrVzMm558tYrqxcKro2YuXMXPGZpmODZp4tLFtZPuVw7chcw5WhG8+XMVsmcp7aaeIWiVmnahmblbMr75aJWWZq0dWLV/H6s9d3n3X/9O5nX/79QfzhhP/9BP6tZr8vfvZPxz+7/9n7G7dJ/Tb1WyeXTu1uuptusr9J9t10n/k8s/VNXHW7uzQ+PKdSmS9SXya2SNQh1Xlmq25SpkmR+EOi97Hcx7qIdZW5IrOHVBddvfNq4+0uNvn3bHNVOF5YXnhTWLtX4pS5JtGloXVimsw3malS3aSmtLyx6mLN0aoljXLNdpZuDC4tLRgoBCwdLVK592Jj2c6LMjOll88ZVO3Y0fHK8b1lhZdNbE+paTytDS2tqrxunGhik8fmEMvSi8br0qiTk6VmjZNHx2tNjk433tSO1p6du6aKVRHLY2ZPqS4drWP1dBN/fJ08fZqeXvlTN75k6Tnzj6k6e/7rm/iS+lKLx8RcvKk0vWT60tXP+95S4kqSUuKDQgeNGyMqKfeCFpYeRHT07LFrT6m9pPrjTXLJ/Kmrz934kqSXJLlkrklF5WlhyClRl9SeY3tJ/CWNn7r+MVWXVD9m5unGXrr2nKnHrruk/uj0h258ie1T5j/eJI+pP8f246v00nW1l8fYXG7Sp8/Sp0/dh6794M2jFRcvLzf25NiT42cvjp4VMqoMuWTm6OXR0rOjB4pqqysv6phVGl9i+ZjqUywvsTkaVmvWeHXO1NGySqCTo7Wnlae5grkAhcSFoAeGGk1LAUuBascqQxtDcw4PAu0UyB0+GJJrdlCkMqyU5ECjnIODInuBK8cKgwoJC45yQTc0WqP2joENAXuBSkO3NDpIelBkS8NcwB2OcgL2OKik2BOw53AvYC5wzknO6Y6gLYNrFu0E3jNQKbhh7QUJ1gzOcbAk0YKAJcU7RZYkWLNgQTsbRVYS7RXeMbglYC/wlqONIAsSrQXYarQRcIHDNcMbhnecrHG4Qp01BXuBcwx2DG0VW1GyJnCJO0sWbSxbKTJH0YLgOaNTySYKTwSckGCAO+909KcJ/Prr7OvZt/F3Y/WHc/off/vZbx/T4jZ7c/OTL8BfqqsRuV6Q9lrTpcJjjRYCTnFrStobgecMTQiaYDznbATBEqFx+3oYXD2ErYegNQw7A9AZwc4EBf3O1QMIBxjegbAftm+Dq1t43QuvxwQO0NVd+MP7sNUHV334wz7q9BDofz8wWmMSDlHUB9EDRT0U9qPr++j6fXDdb10NOu0eCN/C8B7DAYb9KOh1rnvRdZ+EPRxNaDQE7XsUjCl8CFv9sDUAYR92boOX74LruzDoB9HzvLnjYR8GIwh6MHoPgtuw3QtbPdB+B9q/Clt/ef3yXbv9q+BH34af3AetYbvVv7p+02q/uWr/oB/8UT/65AG2B1H7IWyNQXsIWz3wcoivnoWCU9Re4PYMXw/A9T2K+hhMMJigcIw6KwzWFE9JZ8aCpYom7Puu/FJFcxlMSWfJwrWIpjwa8c6MdCY4nDI05Wgi0UzjhUSLZ069RAvFphzPJFolbJnglQZ7iRaSjjQfKTb3z9xyvHRkHbOVJdtYzRyfx3SRkIWnS68WVi68Wjoz43xK6UKKpTZrrReajlU002DrxcaqpRYzxyeGrmI1c2KRqEVmp4mdxmYWq4UX69SuU7dO3TLRy8wsM7fM/Pomnb/K7r6Ifzn4xZ/8tmF/OF7/7tD5Q6H+tel+N/vxL796G/tdkuxTv8n89lW2eZ2sXvlV120yu/Fq53TVzaqb7iH1+8TtkrjIfJmZPFOb1G5TfUh11bVl5veJWjm6cTxPZJHKPBVbLzaWbrxYeb1PfZna3Mu9FwcnCidLJwvLS6cKJ5pUVYkpnKljl8fyEMtDLKtEn7wqFckVe/6C7TTbSvhMos41zS3NY7ZzbOvZ3rOdQbmlpRNVzKuY155VnteJrDxvEvW85CgMLjwrHDtoWsfm4OTO8zLVjzdJ49Qp0aUVhWY7EjxHQ2cvj5YevaycPKb68bWrHX3M1DlTj6/Sj5+9PqX2lOk6Ec9+8nM3/u51eknMJXWPmX1K9HeJfUx849QpNZeue/TyqNnRsKdUfffK1TFrUnGKWWP5yevKiGNizok6J+qx6z7c2O9ex+euO3f9OfWPsfuQuKfUXDL1+Noeu/qYqSYRTSxOTp68/u7T9EPXPXp7tPScqmMan1J7TvV3nyZmTsIGAAAgAElEQVSX1D6m8WMaP6X+QxafnX1K/Hev4qeuqi2+pOqxa55eu8cb/fFGP6b64vXZ6Uvmnl67sxeNl2fvTk4dLTt50VhayrAx8BLL0srSycrzo+eVIedY1oaeDT9qVipSx6Ly9GhpzdHZydqLwpLa4saSgoNaoB1o1QIWLCoV3nOYC1xwsiNwz+Fegq2IdgptBdpyWGhaKLojwUGALYvWCJRWHAzKBdyh8MBgbcgWdzaos6HRweAN7ex5tMHhnsMVbG1xsCOgMrTUqOS4Eqj24qBRLsHR0JzhHQUHAdc4WJNgQzq5hCva2XKw43BFo70hW0XWAm452uBgS8EUhxMSLXm0UdGCB0sc7hk+cLTFwZp0NjJaK7AzbEmiLUdrDlcCbiVa4mBF0QIFOxxuGVhzsGZgTcIlau8k2Eq0YnjB6JzilWRzQRaKrBRdSbK1fEY7Cxn1wctfgU/+7BX8/O6r7Dy5+f1T+l9/2/3P/5H+/dovfvH6K/fnon0vWnMRrQjYEDiBrWH4yQRcz0k0xbAfBXdh667TGkXRQ6c9RJ0H1L6HrXvU6sNgCOEIw3twNSZogGGPgHvY7sHWHQwGUdhH1z30YoBfPOBOD14N8Iv76OUAdm47L96Fn7wH1z0Q9iC8g1EPBw80HJCgR6M+A0MY9GD7PQ7fQHSL4QPFQwIfYPs2fNkj4YChPgE93OmF10MYPkA4AOEQR30Q3EZBD4L7sNML23egdcs6b/D1O3h1h67f49Zb2L4HQS9o3Xeu70DnXdi6DYNbGH6Lrr4BP3offXIfvLxtX70JOm/a4Q9m0ct+8MMH+OIhfDGJWnMYTHEwxO0hbg1pOCDhALTH8HqG2kPQHhDQp+ABghGCEwzWOFrgcCGihY6m4nomOxMOJyRciWDOW0sWLmg0Rp0hhSMBFywao86YwDGPZhLMGVxysuDhUgQbRbaWLySYKzizeOrg0oGVRkuFZxIvtVgYtrBs4fjKsaUmOyv32qyV2lixdHRq4SKhy5iujFwpvRBiqtjS67V3G++nki0smalwGYtV7NbOTryep3bm1MjKuddLb+fezL2ex2bq1MLrVTdZZfE6sbvE7FK/dHIZy2Xq1t3428/8LxbffPGPJfl9Ff6hAv9S+n9//JO/L7/+1U8fumZ7E29fZ5vMrTKzvrGrVG1Sc7iJD6lbO3W48btEbr3YJ24fmzwxu0RuE7VP9SE1h0Ttvcy7qrxRVSwPlhcxKxK2N3Lv7NbpjZdbr3aW7T3NM110XZ253IoykccbX8a6Ts3O6Z0ShWaFoWXM60xXsbgkpnK08nqv3M7avRalpoWAhZVbSUsvSs+qWNXJ/0/Tm3Y5jp5nmvpHM5YqM0gCePd9wUJGZmqpli1ZbUktuaoyMxYGI7hvAEFsJCOySvLpcc/xTLut0WIfz/rr5kN2n4OP+IznfXDf73WZytLW0sazyvMuU6dEtjFvEtl61jpSe1Z52cXqnMo2YZ1np8R2sW+crDxrM9sk5hSrNrZtltSJaxLdZfZ56F4Sc/GqiUU3NJWXtVen1LyM3Hnknt+NLu9GzdBe3vnzdXweZc9vkm7oz1l8ieOXLDvF+tPQfdYQfRr5c2ZPmf39KP79KP6UmU9D85L556E7j8zzUL1k7hK7b0fZ8/Xwcp2ehr5L7SXRz4l6SeOX4ZuTj58zf0nN89A9Z/rTtasS1WamSVXt2dnS1rJzqs+JfMniS+pfhsnLKGlT//I2+/Zddhklp6E/X8efroeXNOuMPQp2Sc0llV3Kq4S+jOy31+45FS+ZfB7a56H73XX6aZieh/ZseKfFydnOiM7yT5k/e/Xd0HzK9DmxtVGX1HdeXWLxKVGXWNSaNIo8e9EYUhlSG1FrXklyMrK1pPG4cuSo8IEGtYStpSdNagZqgSsOGkWOguQUFQrnLCw1Onq+ZWBHo6MkJUd7DPcM1I6UklSCFSQqOShotCdho3BJowNFleQ5CQ88qhQuBcppWPCwlDBn0dHAo44OHOxwrzZ0i/t7ElSS7TE4iKh2OJdwS8EGR3sCShYcJaw0KyU+cHQQMBdhzqMt7q9hr+CgkGjPwj0b7ERQMHIUrGBgjwc5C0tDqlhsON6iaI/DLQ3XGi1psMJBrsQagxyDPQWFwlsabkm4w+EW9ze4t6FwTvFa070hSxKtKNxgUDCyY3gn8E7SveZr0t/T6JYMfmnh3/7d2yz/Kv2X9vr/+6f0//3H4b+c3j1P3379o58Mya/wYEzhjEZzMBj3X88ImHM4gb1H1Jug8AmjGaMPBExw9IDDexLewcFDePVEwweJxjScMDBGg4/RFx9x+JEGj2TwhIMxDidsMBVkQuGEDe7CV08ovAeDezKYMHQPwD1EY4LGKHyi4QMB9xiNCXoQeMzBPY0eKL5D0QNBE4ruaXjPojEB4wjeQXhHggno3cPgDuE7HHwEP7iF/Q8wvAHhBMN7FN2S3i0P3sOrD+jqgfdvyNV7GIwReoDwFgxuQX8Mg/uwfwP6X6PeV+DVR/DqBlzdRf33YPBhMPje4uqLGehNSf8x+mIa9aZR7wkETzi6g/173L9HV/dR/xGDRxRMaTCh4ZTBJYUzBKZRtCZwyaIZDqa0P6O9OektOFpwkCuQK7CiYEHRjMJHhh81XUi8E2TN8IKjpUQrSZaSLATcWVZYuTVsqdBS4ieBHgVYObIwZOfVVokVRysVPfHBwvNNKtaGrAXZCbFnIjdq69XKi1VCFxavLNk5k8d6k4rttdkkZhe7jdPrRK4TtR3G6yyeOz1zcp3YmeHzRK9jk8d25+w+9evUL2K3S+P9m2yT+K01RWzK62yb2q0X29jssnQ+TH85Mv9p//DuLy/4Lyfyr134l878+fLld8vf/PLHs9TthulumOxGvhi6Q6LzzJbXaXmdbhO9GepNSrcOlamuhv6Y+SK2RWqOQ1ukukh1kanjG1uNTJPYg2WFZYXhR2NqnxbeF4kpYll4fkxVfe3rN0kzTCpnSi+KVFVvkzxxZeya2HSxOjnRxqJNRBuLJpbt0NSpqWN39OaU2lMsKo1rwwuJn8JerkjrVW1UZdhZs87JU2aeM3NORB2zJuaNZZdYtl40TrVO1obUFjdenFN3TuNz4v+Hu8lehukpids0rtKkGWU7yUstfnedfMrsOZGXkTmNbBOr70bpOXXt0Hdvhpd31911Uqe2TZPTcFTGNjeq8vacJp+y7JzaNpbnxJysfE7MOVbnWD578xzbl8y2XrRGnBJ9yvQ5Vs9p/Bz7F2deUtuNfJW5NnWfsvi7xH+bZackfU7T58w1Xrax6AytJS4VrTXPKWq1PGleClBKWGt6Sfx3b991qb9k+vk6O4/iU2afr5NuqLvMXEbDJk46bz9l/vwZDfLOd2/0OdOd+6zmFqdYnxN1idVL5k+x6gT9XepbKzvNzlacnDg59ezUxaiLURevz848e3vW/KzI2fLO88bRs+ONobUVJ2c/pcnnePwl0Z3FR0tLzRorGku7WDYaH0h05LTmrGSo5PDISaVIzsM6ppVnB45KgY6K5AzuKdqRsGDBFg0OGFYEbMFgB6McgxKDI4YlxiUlNSUnLRrNS0FzAjrHdzQqBD1qcpTgIKODjgoe1ApvYLBFKGf4oOBBRXsZHTU+cFiQ4ICDkoGjJAUHOzyoJM4pKCQ8GpTT/oGFxX+vWqGcRiXFR463eLCnoNIip+jAyZ7hHQpzHO5JtBFghl6vWbgVdIXwOgz3OMo52MB+jsEewy0O9ixYk2BBgoUIc09WLFrTaIWDOegtCFxx/JmMt1ZoI+hWyjXDMxb9mg1++iP11/Nfvv39xv9LZ//t+frPL9l3y2z6n66/jH9Kf/AB92/DwRhFEwqecP+J9x9ZNKdwxumM0SkE07A/R9EEgwd8NaFXE9a/Q1f36OqBDsZkcEfCe9obg1dTHI0RuIODCQFPFC0VGcPBGIYTAh5wOGV4DKM7GI0/R9nh1RiFjxg/EXoL4YTAGYEPMBzD4A4FtyS6I+EjheMoHAP0SOmEwTEavEeDDwR+xIMbdHULBx9Q+HV0dY+CWxze4sEdiW5xeBP17uCrG/TqBg2+iXrfRL3fBl98Hb66j67uB68+BFfvo8EdCh9QeBv1b6Peh7A3huH3Hns/eAiv7qLX4+j1Awxuw1d3UXCDwjsSjtHVA/zBE4keCL7HwT25eiCDR9ifw96KRSsO5iyY4v4ChUsSrXi0pmDO4FzBrYjWZDDF0ZTgJwLnmi2dWGqylXgjyZzhpWBLRTeGLTldS7EiaCPIRvOlpHPDF5atLFkatFRwKdHWso1Ba082mVo7vFFgyeFGi60SO6sXXq+dWlm+9GqVyU1i88RuU71IxNyyjVNrr9aZ2WbxIrarzC0zu0zULrULL2de5KktYlOkLk/dOnVTI7eJXTm18SZ3dq74PNbb62Sf2E2sN6N4M0wnifvtz9797DzN/nyhf7kEf27RH9vkXy8//bT6+ZfX08StErO6trtE7RNVvIm3md/EZju0i9SsEnFIVZmoIlHH1FWJK4YuT3WeqCJWRSzqoa1Te4zNwdHCqyL2B2ebOGlHw32i956XsWxGvhraY6obb1qjD04e3vn/fPPr/CfXRWqOTjSxbJxsYll71sWijU2XmHPqTrE5GlEbXhlaWlZbUho4jQaFFo2TpTEHJ0pFT86cU3PUtHH8lOk2lZXjjVe1k5URjdeN53UiqkyXnjex7pxrjD6nqsvMaTRss7TNkjqL62G6pmxLyXPmLrE8WX5O9Cmzn4bx77P021HaXafdKH1+MzyNkqPVz9fDJo7bJKt93HrfWdvGtkvtKbNt6mqnK0kPNOoMeXHybOUlNc/X/pToNlPPb9xL5r7Nhv8wHD4bebayS3TpxGWUfDvKPqXJJYuPTtSana14GZrW0UajVuPWsqMgBUG1VF0Sd5muY/6cuW+z5DlLSs0qg7tEt4luE33KTK1xrVnrbJfZy9B+hjs1sTw63iXylMhPmT9Z9ZLYk1ON4SfPuoSeE37SuDGkMuxkZKvZJZWd5Scpv/PxRetnrz43dC9en604Odl6eUpkY8nRkjqWOYtORnSWHyVpBa9Z1HleeXX8fJtP4D0ODgJXRh24qBSrVFRScCToqMnBkIPAm7BXCXTU5CDInoGSwyMDexwWDOY0KDA4YlSCsAQgDwf7qH+goKTggMFRsFKwgyA5A2sQFIzuKT5weFRgxwdHSw4C7lC0hlEh0EGhnINCgELCQoOd6BealJyuo0Eh4EGCA8elErlCBx3mtHdUaMOiNQsOGucUlRztUL+UsBBwjcNVFGyisGC4YFFBwx0K9xwXmu4kXnO85WxL4Y6GBwV3LCw4yTldk2hNgh2PtiLaSLDRaGPoxtCNgks+WGu8VXRr2MqQtaJbQdYcTynYGr4k+A4Mfg3+p5+Z3t/8evQf8m9+9E9l+qfn+N//IfmXc1zfJO/f/jCFv+GD9/DVPbwak2iKwRyCR4qeMJ4TNIWDB9i/RdE9Ch7w1RPtTTkZk8E97t+jcIyDCR484MEjCycU3sH+Ew/mLJxT+IjhLQgmBExQ8MSiMRrcg2iC8CPB9wjchL0PvVf3EE4IfcDwAUVjED7A6BYNbtngAfefQO8h6o8pvCPgHgX3NLwT6IbDjzi6R9EdCG5AcAf6Y9Abw8Edju4ouqNojKM72P8Irr7pv/om+OLr8Adfha++jl7fwP5NcPUxDN4Hgw+Dq5vB6zsQ3qHgBvTuwOB79+D1x+jVHbi6DX5wF/bvwqsJgg8YPNHokfQe0OsJhw8UPZBwQvqPpLfg0ZJFCx4sRLDWcE7QmtEdZ2tOVhRvJJsrtODhnAYLAVeGLRVbGLkSbKvoQsMJAzNB11quFVsrutZ8StAUg61AO4k3ij5JsvRi7chcDJYy3Dq882yt5cableNbTXZObLxaObm2bOPkItGb2CwMXyV2lamF17s4Xnuzis3Kq4VTy0RvUr0xch3bzXWyfRNvhnaZyEWipolepXYdm01idolaebmK9VqLtZJbqzdWr71dpmY1NJvELGO1zszW621qH6/117/+8d/8bsn+uQJ/rKN/a8G/n/X/0f2knf72r6/n13r7zh2Gfp/qw5u0yFyRud11PIvNJvV57PPEFamrM18n5jhy7Q/T6trniTrGrkrcIVZVZpvMtqP4kLjc29LqJvNlqg+xKBJxyNRnt2tp2THW7Zt0G+u5pkVmm2tfX9tDIupYVrE6GNI4fjTioMUpiTvvSysLwz5/aEpHyxgXnh8sKxQpnc292Ft2VLw2ItfsYFVpZelE7kTuZZOayooNR1WmTz+Mq6E8xuyU6LOzZ6taL7uhbTJfJnEZuyaNm8Sfs+R5lJ5T95K6795mp8yf0/jbLPvdcPTd9ejbH769XI+6zDexahPTJbZL3Kc3b57fXJ/SpPW+TZLTKD561Q3T0zBtvWk0bw07W9pq3DrRZe40irs3vhuZc2YvzndKtUq01jRGNlq2TrdOl4pfRr7xotGsYuiSqNaLcypaiz9Tj46alZIdrWkze0pV58VLos9e1prUBleeHR2tE9kN7cmpRrHG8Naz1rPO8daJJtUvb+LO8sbSl5E5p/LT0F2Szy0yVsW4TujJ8dbx9r9DYWUXi5NhrSBnayplGs3PqW5iXXvRGNo6VjvaONx4fHS4TkTj2VGTzouzVTUiDUONJaXCB04OFNeSHgU5CHqQpJDwaPBRh0cFC0Jao/cU7yAqIDgKWLCoIKgU9CjRkcOCRqWihQQ57NcwOFPYUXIk0R7397i/DL7IcXDgcE3DFe4XAu5xeKCwFKRg0Z4OCg7y/9F9ygXKBch5tAbhDqE9Z2sKdgIdnTgqXlC8o6iUtBBkr/BeRoWMSg0OCuUKr2iwov09iz4/pYKFGOzoYEeinMAtHuQC7Hi4o4MtxhtKCsW3gq0l2htUaLRXaMXhWpI1R3tFc0V3HO4V3nCwpNFKkoVhSwnXNFiwaCPJTuMVC9cMrilYsnApo70gSwoXDG05WpDeR/TqVyL867fqy/u/e/u8GP4fL9f/9z9e/5+/i//z6u3m769/kby10d/RwYTCOYoeQTCJwJyQJww+osGdgE84eoTBLYpuCZkwOEb9exTc4OgWRWMKb8jgiaMxGjzSwZyBKYb3UXgbDB4huIP9W9SbkPARoUeExiB8pOSRoClBEwhuYXiPwceofwuCMYAPGEz44AH1HsDrCbx6oOE9iz7C1/eofwf6H1F4i8Et6N/B/j2O7lE4wdFteDUm4A5FYwIfcHSPwlsEbmE0joK7sP8x6n0EvfdR/30UfhUMvg4GtzC4hf1bFH1AwddR733Y/94N+OIOvH6A/XH0+hGGcxzOIZih8AG9fsL9Rzx4pGjK8BOO5iRYs8GKBVM8mNFgyaOFhCsjVpwtKV1QvKZoRcMn2p/SYMGimQgXEqwUnQq84Hir+FLgpcZby9eKT0m44HAhyJyzjRFbg3eWrDVZGL50YirhwqClZmsttpZvLV9pMWV0KfhKq42RO8u2luw8X8RyYeVC8aVTy4StY7lJ3Do2u8wXo2Ru5ZOmm1jujFg7vcrcMtW7odmkaj2yq6Gfeb3wduX0zqm911uvt17tnFoZuXR6YfXCi4XnMy2WRq4SvfMiz9Tm2t1fq5/98t2X/7DXf6jhHyv0r2f1r8/v/vLys/PsVz9/s3jj14naDX0+zPLE5YleJnae+lXi97HfpX6bunKYFLHOPStTVb+JD6nbxnKf6iJzh8yXqTsOXTW0pTOFkaUTpRNHLw6JLlJzzEyb6YMXxzdxNbJNYlojas0qL6qhKRJxTHWV6SqWR8sqL+vEHK2ujCkMr1NdxeqoVONU6fHekNLL0smDNkerckn2lBZKHWLbpL5NfBm7PDZlYtrUVYk9eFsmrh6609C2qapj3SX+kvoqsU3quySuvKm8aeOktv55mJzfpN0ofh4mlyw+J+6cxJcsfcnS3725/vbt8DKKz0N3HrpT6k6xexmlpyx+fjeqYlc5f8rSLvOnkT+Nssvw+nmYPY/Sy5v4+Y1/ufbfvss+vRl211kzirtUt14+p/EpNqdYPye+MfrkzMXbWrPWqXOiLpk8xbx1srai8bq1vLO0caJKVJWooyZHTY6WNZqdDe8MqxXqLKkMab04xaq1qvO2M+rkVGN541jteBvbxpsukadEtVaePL9kvHH4OdXnxJwS2Xp29LSO5XPiL4k7fx4wXlaGlgLVCraWHZU4SnJUpItta8XJ0daScyLOjrSeNLFoneq8LBWrDK+5OKv47EznRaNxJVDJUetY68RBkJyEpYI5g8voi4OAOSU5QSXBeQRyhNbgqpRwHUYbGBUs2sP+UeBa0UaBAwpKEHYcHgVcgqsjRyWBexDmKChYmIuwUmQHQY5RJUllyJr2tyyqFD8wnGOQU3DQZIV6exYeGN6jzzOJlZwVlFSKN1YeBMkxLA3PDckZKCgoWFSQ4EDAQcCch4WIcgVzCbdosIZf7GiwZ6AUKMeDXMAtj3IeblG4iPpLHG442Su24zDnYMfAisIlg3tNC81LqwrDC8NLKwrNtpLsFN2yaI16CzTYSLpRfM3wmsAFChZ4sCKDJehNw6sH0FtIstZyjOEERfc0+hr3fm7CN78cjXbv3/z+4P/w7P7t0/CfT8PT45uPP/3hj/SXvPcb1LtD0ROjTxiPo/AeBg+wfxf27kB0j+EY9p7I4IGBMQ/vCRgTfM/gmKI7FNyj8AnBGYieQPQAwecgfULAlKEHFM4onBI4JWSCokcUPoDgAQePGIxhdEeCBzR4RMGUgEcUjaPefdS7B8EdvLrDvTvYewDRGKMxjsagfwde3eHgHsN7EN7B/g0afIwGdzC6gYNbEt7Q6BsU3UJwG0UfweAmfP0h7H0V9r+OencI3ISDm6j/AfQ/oPB9FH0YwO/dDl49RL1H0H/CwRQHU9R7hP0HdPXEenPan5PBgkRTDJ5wtKDhirxe4dcrEsxRsMBozshU0jljcwIXBCwxWNFgIcI5j5YUzkgwo+FakrXGK0PmHG0Ey61cSbISaC3gRrOlYnPNlkqsHV9avDJ0ZfjC8SeFZ5LNlNzEfmflRqKdZhstl0IshdgbmWuylnDnxCLRq8QuFF85uc1kPrIrr9der6xaOLlJ/cKJpWUrw3exXsdqnahVLNdebbxaGLE0ai5l7v1K8LXgGyVngqwM3yR6ZuVEkKXlKy+WVm6t3SZ2n5pdpvejZDY07zP1t+9//tN/qtSfOvyXE/zXLvhzFf+p+3L38T/9yM9Hdj1Kl6N0mdp1rFapX2V+k7qNEUVq9yO/HybHUVplOo9lHn928Jki0bnTZRLvY52nqohlk9jSyTq1VeJKZ46xP6ZxHqsyk83IHBNzSFQzVHUqD14enGhTWce88OqQqMKJJjadU40VleYnZyrHq1iWVjRanYwpNS0MP3pdGpZz2lpVG1kZW8W+TEwVm9qbY+xyr9ph3CauTuLTcHS5ftMm8WUUPw/jOjal16dhWg+zZpSdR+kldY3TnXeVVI2XTaqbzJ1S9zJKT4k9p65L/GWYfPd2+Ok6Pmemjc3lengZJt+O0os3l9h9++btJR22zh+trmPVZqbytrLxOcm6xLepP78dffrhqEvtKTOffvKmGyWXxL5k/12RdIrN2bvOuZcs/ZQl59ReUvuS6udUnjPdJOpoRGU/Lyv0lKp2qEpHm0R0mSotqQxrDa816Qw7OVlbcXLi7HVnTat1o+RzYi+ZqePPFTVVGdFZfnKqc6YxrPPk5NnZq8awzvMuZqdUtDH/rD1/jlXnZRvrU+JKSVtPW0dKiTqrasnORlyMaAUtKeqsPFl18aqzOsckJ6i15sBZo1Vn40qqszUvsb5odjasVHDPo86wkoYFR5WWexrtCThKXJAoB4M9CLYIrkDvIEBOwR5HG9CrJDowWFJ0pKAgoKSkZPAoUSlRRfEhgjkEBQKdxgfaazkuENiBcBP1dzQqDd1ysCPwSGFJooLCA8dHSXZosMNBxclR0SbWO453nFaaNYYeDclJlFOYC5QzWAp6IKAmoKag5qhgUU6jnEU5Dfco2JHP6ws4CnikcM/gEg92dJDzaE2DBQlWFOwFKxjek6hksGB0z+mKgA3FO443HOSaFooXiu14tMdRweGWRQvYW2AwQ+gxjOYQzGGwwOEc9CfhqzWL1hJMSPCAogmJHkB/hqI5AxPc+030g5+T8D+8jd/d/uJdM0n/l8L/+fnNn55//I+H0e799S/ffZmKX7Dgq+j1GERLTCfg6pGGYwzGaDDDwYyEc8OeFHii8AHBBwwfCL6B0R0GY4ymIFpi9Ig+3wkPJgRMOLon0T28euLRhMIJCsdRfwKCJzSYk2jG8IMIntjrR9wfAzDFeByG91H4gKM7cHWHBrcovEfhLQgfYPSEozvUu4fBfRTeR8Ed6N9EV7co+AgHH1Dvlobf4OC3cPANjL4OBjc4vENXd+DqA+h9E72+A4MJwh8j8BEGX4e9r4Lgt1foew9B8BD2J1H/AQyeoqsZ7E1Qb4yvxrj3iF7N4BeP0V89oeCJ4CmDU9Sbw9dLdLXAgykGE4ymhMw5e0ThikZbhlYCzAWYcbSieM35SvC1IhuNZzyacbAQeKvkSrKlRFuDi5htPZjbaG7oQrMnAZ4YWGmy0GRm2FSJqWRLwzeK7SRfSbxUuLA6t3qt6IxFK0V3sV1nfhP7lZULQ2eaLCxfCLo1am3kzLCpkRtvl5IuFd1aubZim5qpkzMr55pNFVlYsZQi927v9efDxULxpRdLx+eKLBjaKPakyNiSdeLWXq+sWHu9TdzC6+V1/P6d/+nt37793wr6p+bVf9u//rdK//vzT/54+tv5bz78MNm8Ga6zZD1KNpnfZX4X62rktoaUiajexfvMFIkpYnXIbDm0h0QWTpSxqVJfJr7MbJHojWG5YweHtxpvtCxdXDl/cLtNw7UAACAASURBVDaP1S6hG492lu+NrlJXJeoY28KZY6yaVJaxLBNdZ75JXGf1OZaNI7UlnVen1LepPyX2IFGhSenl0bPa4NqS2vGDZkdnq9hWqdxbvlOssLwemm7k29QdrWq8b2LfZP50ndRW1V7ljlexr+K4TuNulLZZWsW+SeLG20qz1onKsNaJ89A3ie5S/Zy551HSDX03cudRfMqSU5qeEn9K1EuqP42yLhu1SXLJki7zTSabRLVJfBldfxqNTt49Z9nLaHQZpqfUnIaqHZoNAUfBWqMaLZ9j33p3TuKXNDl592mYfXo3PGXqnPBLKl9G5jI0n6OULpFdIppUHg0qNTxl5hSrxvIuVqdEn7w4edV+zhI8fx7aS2rPXpyM+DYxZ8tPsWpicRqqJmaVYc+pb62sFDnHsnW8Nry1/JLIU8xPMX8Z6s6xLuZtIlsvaisra2utGsvPiTx7cfb6bEXFYCNZJ9iR4gMjnTWdUSVntdads43SR85PXrVaHSk9a91IVtLoJPGBwz0Nz5q3kh0FPojoKEHJopKFrSJ7HBYCFZLUitWfuYE8yvEgJ8GBhnuMNgAeJduhaAfDPQlzEVUc72GwJ8EOhjkcFKhXcbjDgx0dbNFgC0BOogOL9igoYZijYAMHOUF7CHcY5ByWghwl/6wQLw2vJKk0Ki0+SFxAuIVgr8mWBQWOKs5LgfY02LPoKNmBRjkabNFgw8JC4x0NCwbWMNxyuBVhzgYHCXeGLiVakmjP4UHiHQlzGu4x2DGyYTiXdMfwXpA56C1wf4auFuhqDQcrEm00WfBwCnorDOYQLBBYwuCJhjMcTgZXExg8if5MhFMcLkm4IMFakwWnC46fSPBI4QOIfoujH3Pw45+Mfjj+1bB9Sv/3dvSnl+y/tuoyv9589cNfXr+N4c/R66/C708pWGDyCMFdFNyD4ImCBwoeUXiPwwnFU8bGGI4ZvGNg8lnEjaMZi6YC3JPwnqFbDO5JdC/ADQ0fKZx9fgf0J9HrJxY+ymjMeve4/4DhBIExBHcoukG9O3R1h8IbGH4AV7ewN4bRA0J3FD1gcBcFNyC4iXr3sH+DBu9R/z26eh9efUDhV7D/VXj1PuiNUXgTXX0IX9+i4D3qf4D9r0H49wD/BqKfMnCdyR/+7ZffG4e9+/DVQ/hqCgZzAKcgmkS9Gew94mCCe1PyegL/aor7MxitMF5gOIODGeo9wldjcvXE4ZyQGaNTRlYc5QKtP9cGGH0kaMroUrAFRzMO5opOOVnwzwAotJZopaKdCXZ2MDeDhcMLjRYSrDT+DP96kGDi6MLylSALjjeGrTxfxGLn9NabtVNrL5ZGrIxaWLl1ZuvYTIKVZhupNppvjVgruTJqqfVaibUkKwGnFD4Jso7lwuul1ysvN4lcara1apvohadTBVdeLJyYGTaVaKXITtCtZFOJ7xWaJ3qd2oXjq0TPYz2zYp25x9T+5o37cvpr/097+Kdm8K/tq385hH8ofv6H9hcPv/rq2q8Sv0vjPEsOiS8SVY/MMRNFKvZDufJk61mRqH2ii0QfU9W8cWWiCisPRh3juMz8zrM8ZnmMc0/yWOWxOXi91+zgxSHVO8eKWFVZenCutLpJ7N7JtZW7WNZDdUxEk8jaslqTUyIaT1rPGi2PWtWJqROZW/YZOFh4drC4y9TBksKQ3MitYrlje0sPiS5TdUxF5UWb6ipTdebK2FSpqRNTOVV7VSWqSn2TprW3tdNHb7vR8DQaNXFSWV051cS6jW2b2Ofr5PnaXjJzGaWnt1k9cs3QX95dn7PkZGUdyzozp9TWietSdxn6U2rbTDWJOqXulNjKsMqI2pnaqM6b56F7Gbk2sbVVnbOd962Lz96XRrapfk7N2atG8UtqmpidUvGS6U8je4nVc6y6RFYxa1NZJ6q2vHPq7HWjYW3w0dDKyzYWreddLGvLW6+6WDWGnSz7bOE+O37y8pTp81A1MasTXlnSGNw51mp68rKJZRuLk+OdIZ2ltUato41ndcwaR89edtYcBasNayztDGssPSei4ODA6EmZVvCjYK1VBScFp41zlZQlwbWg59gcKK4lryw7GlIbXNCg0rRxsuXsrHVtWKXxUaJa0oKhnEQ5AbWROxbmNCpguI8GBxYdJTjy6EDCnKANDPc0ykm0J+GODPY02MKwFKTgUcFQLdmBgoKER4Uaz/Y0KhkuKShIWAtSkvDAwsayDextECg130u0F+CgyV6AUuNC4JyiPQcbFuWSVEptMS6d3IlwiwclY1scrUg/12jH4UGhxvMNAxuB907sNC21KIzcGXywuLb4oFFu8E6jnUSFQDmL1ri/oeGWREvQW6H+moQFpzsMlziY03BGw0f4agZ6M9R/Iv0p7U2iVyuGpiia42hBggntP8DeDIZTiu/gqwm6eiK9GRssOJxi/ATAIxo8kv4E9yeoP+PoY9T7Blz9Hfirt+Iq/vkwnf72zfMq/eeL//M/JP+1S7+bJctfZj/1Xzr8C9z/LfjiPe5/RMEdiR4Fug0H72E4VmxMonvUvyODOx7eMzjhaELBBA3uSTjG8AnTMSU3FI0Fu6XonoAJBg8wnID+A+hNMLgl4Gty9RH1nhC8gcFHFNyS6AYP7mDvHgY30eBj2BvD/h0NbygcU/yE0QMEt1E4QWCMwA2BX8PBRxzcw+AeR99E/W/C3sco+IjARxR+EwXfAPAbCH5Oop8Y/G5kRr/4SXL/K7O/16f19x6iV7fhX91FP5jCwSwC4yCYgMECDWZ4MKW9CfrBBH5/inqzaLDBcEbCJxosSLCh4RMeTHk0J+FnGcaak61ASzJY4nDD2SPFKy23hq8knLFoytFSsJ1WS47mJNwKtBVoL9He0LWha6fWlq0smWuyUHyu6NzQmcZrw8vE7WO58WKbyFXM1l5tErtN/TazGy82js8M3jm+Vnhr6SG1ay6Wgq2s3HizUmIheR6bIlY7L+aKTRVZJ3ST6nWs54ZuErlzciXoTKClwwuHN15snMpTs0/Uzou1YXOBlorsYrlwaunlJtPzRC1Te7hO19duOfLLt9mvfpT+zeE+/kOD/tT9z/+0+at/3vI/1tf/Zf/lzS++Gpp16jbebL1aWb5L5C5V+8xtY7VP9SbmxdAWQ7d1PPe8SlWVmINVR2/LON7FKk/lMbN5LIpEFbHdxKZI3dHL2otjog+JLWJ98GavZC7lMTZFIraO5l4eU5U7erCkNLi0pPKiikXpWePEQfNc84MRdZIetN5zfHSqSUz+uTrlRenkwevSq1zjY6aOmWwS0aWyG+oqE8fEHGPXZL5KTJXaOjG15W3sjs7W3lZWnRJ9GboutidnG+cv19nlOu2S9DK8Pg+zy8ifEl1aWQ19NXLV0Fdp3KXxOdGNU23qL6PkkrnOy1OsW6+71J9S1yW28rr4XOSXNOeotvxllDyPkm+vh79/N/w0Sp9Hbz5dj14yf/S8illjSGdFyUijRR3LJlFnbzojG0kviaosP1paW1opWlB8crbzqnWs0rh2vIlV+xl7FX9eFGyjSKNI58RlaM+pqg2trWoTezSks/SUylMqTgmvPW0NrTlsLW0TcbK80/SUiJNhFYedY41jraGt4p01laCVQo0lrSaNYV0iWy9rqRupa8FqydpY1pY1Th2NqLV4iVWn6Z7CxqrGsiZmlSVHCUoaHER0tKwSrLG60KLUsjJqR1nOaEFBxWFB4FHRgkTrsFcQuOMg51Et8VHioyRHiQoe5TjcRYMjBnl0tRm8Ljk8arhD4YHQmvKSREcRHSU8ctwY1hhacpgTeBTwIEFlyI4EOYsOHJWS7jnYCbjlYEeiPcE5JYXAB4W3DBwkO3CeC145XmlUULCnZCPwIRG5o3sFCoUPmuWG75yY0yjnJNc8NzhXaMvwTtKdAivS2xK4F2jD+mva3zCwwdEyer2Br+egv0HhngzWNJwTslFqydGKoxWNVix8BK8//06fYjSjaMXAFA+eot5TFDxi9AB7TyiY4OAe9R7Q4AmACQjuyWBq8ISGExpMcXQLB/d88KR6j+SL+/D1r3Hw83fuP7z/j8nq5vofi+xfWv/fLqP/0vjmwT/8zehL8dcq+BW4+oqFY4vHnNxQdkfpHRyMcfDA4Ucc3TL4kUR3HN3h6CYajBF8xOQegY8omgj2QPEdAo+c3pHwFvVvUXBP4ITDsYweOJhg9AEG71HvlgY3OLhHwS0cjAm4heENDG7x4Bb1P4LBEyd3ENyE0QOAYwhvMPyAowcKHlB0R+DXYPAeRDcAfh2Ev4HR3zH0Myt//G7449/+7ejp7/3+RrVT+LLsvSzD5833ZuEP7sH3P4Lvj8NX8yCYBIMxGExROI2uHqMvJuAHM/B6QeAcoCWAExw9smiOBhscrimZ4nDBBgsarXC0oWgtyJKEewb2As8oXHC0UnjKghmLFgKtBd5QPGHwUcCNoVtD1xytFTukNvdya8nasZmmU83nTq+c3Bi2M3Jn1MaLTSx3mVpasrB8m7hd4hdG7JzcObawaKlhbtne87XnW6eXWi6dWnu51nTl2MbznRczzR4lmxs602Dt+S5zM0WWhmwMX0u2c3Ibi7WhMwrWkuwcL1K9sXyt6cLQmSULzzdOrzTdJPLJsY3ROyUWXqwys0ntU6x+/ZP05904+2MN/1ThvzTgT5X4v55//IfmR+9/+ptMLBK9y+wq1U+Krpwprke7xG282mV658UmlhvP22tXaJ4rnmtRGF0OkzwzRaoO3lbWNNaVypU+zr09WHG0JDekiPUhNkevSicLp8vUlpmoU1HHaqfozrLC8yoRpRPH2By8Pjhx9LSw/GD10djSmqNmR4VqS5pUV16Xn5HmiTlY1ia6srRNdZfpo0FtItpEd5nthnHlbeXMaRTXI19n9pyYxqja6trpyovaiSY2Tew675+H1y9vhs+j9JQOu2TUJclllH56MzqNsjrzzdA1iW2s6+L45U36aZid4/g5Sz5l/tnr1ojWmda51rrWu240bLx5yexLYhovL6P4lPrGm5MzJydeRv55dP0yjD8NzSmVp0yeM9V40VpRSVpZVsfsFItOs5NRl9RVTpaanLz4XeaeY9s51SW60qKxojLsnJrWq87T2qDOiLOVjcKNpZWXjVPP3nRanKzuEtt42Vl+cqJ1vLTkGIvGy0aQVuBzLM5edI4XGtcCtwJfnHz2utXkwNBRyoLg1rLa4E6TVvOT17Xhn2OSzshaktrTo4atpbXlXSIrjSqJjoY3sS4VuaSmMbSV+CRJ52kds8bJ2qlSkYJGtaI5xaVgjSI1BzXDexgeOdkTsOdwr1DOYaNYKUjOwpyFpcJbPNhhsIuiiqEjBQUDR4GPnFSUFQBXkpYKHTQ6SFJrelSfG7qoYNFBwkKgnMGCBxUDJUFHyQuO9wzuCFxHsBSiYOgocc6jPY0KQgrCaiNLAUoG9pRsOc0t2xqy13hHwxyDUtPc0bWI9hTsCDwIvGd4DvCa09zQDQ03BMxxbwp/sIRXqzBYw3BHBvPB91coXCKwQuFO4C0nCwymCExRNEfREoMFitYEzWH0CKMlIxuGplF/Oug/hsGUoCcSTqLeHQjvcDhG/Sc4mKLehASTz9kyCh8RfKTkScCFiKYknGE4IfAOhV+HV3+N++9+ZH88/o+j/E7/fmf+8Hz959/5/7Xm66/S375LhuDH/PVXOLrFeMrEGMEHgu4puiHwjuMbjm45HnM2QfAeRDcoGhMwxuEYR0+UPGD0MQpvCLyh0UcS3H3G35L+HQ4+YnBH4R0JP4av71Fwh8EtDsYMjSm+w/ABBrf9738MX31E4S2KPsDoBoK7CN6A4BZHYxSMYfAeRb+B0a8h+BWlf+Pkm59m/v2X2frvffmgnjfBy3rw7Tr4bjX4hw16WfL9+HuLwavHwfcn4RePg9ezwdUjCMYYjBF4jMIpuHqCr+YwWFE0Q8GChnOBlwIvcPgEgimGExTOWDCj4RyHKwJXBC8JWpBgQfpzFu0sXWk8k3ihyMbgtQBrCqcKrz3bOrqxZKvJxrCVZUsRbhXcWLpN1DJR81jNvVylau3kUot1bBZezbycOjF3cmXFzum54ispNpotFFxZnMd07eDURgtH1pZvHd9ZujVoE7OZQg8UPCb66W38UeKpIDMKF5KsLJ2K4ElGS8+Xlj8KsjJirelMRktPZhovFNsYts3kNCHzTG5itZJ0pfnS8I1VC0FWiuy92Fg192aSmF/+/M3fnMbXf6zJHxv67xf+/7ywf2t//MfmZzf/8e5dth76VWo3mdvEdn+dlkOXZyIfiUMi8mudj1Tp5U6L3MuDl5XTZep3iTpk5uBVqWXORK7t3rqdk6UXteOFw2sNDoaVhh+8ylN1SOUx1aVTR2t2mu9jcUhlnZjGm9LJwvDSiNKy3PHCq4NRe82b1HwGlVdeHb2pE1MqUTl+tLhx9OhY43Rt5d6gvWWVNW3sq8QcrCgVzwmsvay9OMW6NaZz9pSYNuFdItvEnIZJm7gu8Z9GyXejrPFJl2anzL+8HZ7fXDej4fk6ex4l50SfnbvEySl1tddHK5+z5CXzL5l9Tk1rVWdsbUyTuC6LX67T08h9O7Ivmf80zFr7eaioxsvGsdrK1vKTl+fEnFLdpLpNZONIp0lnZJeYNhGNlbUyJ+/aWD5fu3NqL85cvHpOzTmxrVOtl10sGyfbWJ4T3jraGNVo1Xl5HuoukZWindGdU5WCXSy6RB0tqyxrPxvRE1XFtvX2bHktYK3J0fHKsVrhsxWNpBenW0ePGuUEFpQcNTsIdLb8ZHlnWSVwo9nJm7O3ewwLDk4xax0tWFQb3DjSeLYTuBD0KHkpaGd4yWApcalxbUSlxZaEBwY6z44SlgwcBD5IXHJcc1xQsI6CguGjxKUAOQxyEO5xUAnQSHJgZMfDg0YHgQsK10E/J3gdRXsESwpLHNWK5QTtGTiIaA+CgsKDIoWAO9DboWCLw4KDksN91N+DwYGjSuIcD7a4vyWg1rIgeIvCNbjagEFB6I6gnOGCwALDg6A5hzmDpeY7ibck3EX9goJchmsxWJGoEDgn4Qb2tjRa4GBB4JzAFQ2n4PU8vFr0+stBuAbRDgeL8IslieY4XJFwTcAGhSvYn4LeHIfjqP+EwQyDBQrnOJiRYIGDCXj9EL1+hOFjFD2AwQQPntBggsN7OJhx+ET7E/x6xtCU0IcouAn69xA+IDCG/z9L77UkSXada+JhZszG5pgRbFGZEe6+tRbuHpFZ1QKtwG6IBrq7VOoM6e6hXEdEVjVUQ5DDMyAINRwe48283FwUX2DbutrL1lr//3+nd/BkgsEdxrcY3pLoBoFbDJ/j8Mfw5IcaP/nQPbn7SfwwU/+zl/+2t/93J36xlPnXZ/+UnrO3P8fvviDhhIA7hiacX8DwiqNbyW45ucDhFYMvcXRDohkHU4ZvELyj+AKElxjdSXaJhtfw9DJ4dI2DlyT4Bp1eMjhhdErwHQY3jF4QcEnAPUXXCNyQ8J4GExpe4uAeR5coeInBJUFXaHiLwFMEfgSDLzT/eGzf++y98dMvktlTc1yw367QrxfhL/N3f1W8+22GXue0n9LVi9HVl6MfvPe9W3CyACcFOJ0P352Adyd0eEuiW4LmDE/JcEoHCxpmPJrR0wUPFxzPCcoZnqJwRqMZh1OJphzMOcoEzRjLOMskXjm6NGiho0zDpcKFpYXFK0tyTbKYLWOaxaxIzDbR60QtLJsrnCu8NHjm6DyWi1guUrFIeB6rwps8NlMl5s7MrM6cWnm5sjw3YhOblReZpZtYbhORWzhXw1xFhUFbzzaOrjTexWbm9eyDs1/fXVQ/++wmFVPDpgLPDZ3HbObQcsznKZ8YcsXhvSZ5IpYJm8dkqvFS803MC48XHs1Ttkj1KtaZpCsri8TkXq6d2Bi29nqV2HXs7s/jH//T4x+9mum/daf/eRj81xH/14P//37z/r8ff/D0h5eP7Ta129QWZ3Fx7ndnphyJ6lw1Z2Y71ruxXTuxsaoc2Xrst7EtvMo8356pbao2Tu5iu43NLnXl2FWJqZ1sElV5Vlmy1XSbmHWitk5srFpr1cSu9Lwcy3Uit7GunCqtaGK90bQ0uIl5aWlpWOV182aqGLt94mtnKifbWDaxbGK+VbD2vPFqq0iTytKLnRa1VTsvcolqJzvDOysqiStJGqtLLftYH1O1H8tuZLtx2qVp78xD6vbe9LE/pP54Fr96b/zw+Ox4Pn795PzV+eiQ2IdR0lhdGt6N7PEseUiS48gfzmw3Un1i+8T15/7wQbIf2/3YNud2f+Zepbq3/CExneWtZQ9j/WYr0un//nCPqWmcPIzsL87968Q8xP4QJ60RreGvk+R1Gj8kah+LQ+KOsft2ZF+lurWscbxzcu/1wetvH/tjIjtNGyVqzXsvDjHfG1pL3Bmxd6qzbG/o0YnesX3838bs2pIulodEHWPeW9oY1jrVGt4ourey1XwnceNZrfDByqPhB8t7I16P4lrh3rFes07QSpLeqk7LY6wOMWs0bA1uNdynpE1Z40WleStpzUDJoi5WXeIaxUtGaskqgRqFW0s6S3Y0rBSuFOmcqDTbCFop0WlWsrAzuNe0IqCmqJO407hkUSPCToelCBbRuzkOeit3BFY0qmm0hYNOkZJFJQt3dFDxqGR4DdEOwhKHWxqVEu5EuKXhjkUlR41mpYRrNliT04qDLYGVpG9q25JoRaI5CytLawa3GFZWbznZ0SAjjwoRbBQqcJiHj9ZkkKPTDEc5RWsWzYN/zKK3CzxY4GASnuYYFpQsYbTCaBEGOQw2JFjiR0sWLmmUk2gOhgscZHiwoeGKhxM0mNFgycMpHk5JNCNgScMJPr2B705peE/BHYtmDCwInGEwp9EUDxYS3PPohsIp5XPE7yG5J2SC0YKiKYpug/AuiqYkusfDGxJdU3RD0DUGz9GjKzL4ig4+ecwff/nBh+uX6a9z+29d/NeHJ/9+PN/fpc8/GP+AfmSDn9DhNzC8puiSRC8ZfC7gcw4uBH6Boysc3mBwjdANwdcE3XB0ScENRzcU3UB0GUXXFF8y9JLBlxRcEnRLyQ2BL3B0weCNwBcoeomjlzi4YdENDq5weAWDlzB8BuBTgn9Gwh9r9tGT5L0fvT968VlafBO/XpJfLoevpo9+lQ2/W0W/XEQP96S6jOdPz1984T89P0vdDzn/CcDfewm+P6GPFvR0Bk9m8GRJgiUGC4gmOJiw4ZyHczKc45MJeZQpkAm4oHBBwIKBTOJMk5mIFhJmEk8pmHKSaZFrUjiytHhuwMKg3LJNIjINVxYXliw9ncVk5tnMiiJWq4RnnmZerBxfWjJxdOHFKtEzQyYGLh2ZSzJXcqHFOrGZ5rlmKy9yw9dWbxKdx2JpaK7ZXIBMRkserDQuJMo4XFm2cvQWD748fevGm2uvJ5Znhs0VvTP41oqJ09nIrM7s3LGpxlPHp44tHF0aNDdwaVlmxSamKwszi6YGL2KZGZ4bsUrNMuVLLwor15ZmiVymqkh1MXLXY/fTrz/59N8q9F/H0/91OP2P/Vv/0Qf/eXzyh/IHX7x37WR9nmwep/mZ247NZiS3Y1OmukxNdRZvx36b6nKstyOTG5VpvkpFkfLCs81Ib8/0OqFlKspYlbGqUtOMXZ2oJhX12JRjvU1FlajSu60zOye3jq4tKgzexGprRW1l683WidqzfSJaR2tHqlhVTnaxab3pErs/i+vE9GN3SG3jeWlxl4hjajuvaidbJ3uv21hXMS9j9sa7UFrepq5OXO117Uwbm9rz47k9PBk1o7Q7Gx9Sfxj5fuSOZ/Ex0cezuD9P9mf+1ePxw/l4n8bH8/HrJ2f7kT+k9hfvjX/x+OxhlBzHcZvaMlYbI9rEHd8b9Y/jLnFdYg8fjLuRezXSh0Q8nNn6DZPOikbSveF7zXotjs4+JK7zovXqYeQOsdw71RrVGtFIXEvaW3l0otb4MI5bpzvLHlL13+nfRrXG9F4/nNtjqh9Sd0xc73RjWKPwQbPO0MayxrB9rPaa9oocvHhDKDq8wZp63mjcatxa0mjaCNop0hraGtpY2sa8jXlrSMXAXpG9JL0WtWS1Ia2lraKdoIdEVZLWgvVW9Ja/ebzRoPOkTWTjRGdZb9jesINl+1jWVrSatZrUAtWC1Ap3jjYGlxzUCjUCVRzVhpea11pUkjQa1zzqFaolKiluFW8d30pQirBTYcXDyvB9YnY0qiioGag52OKgpGCDTnd4WJHhhgxKRksqVlFYMrDjcIWjFQ5y+FaO353DwU6KDAUbEbaWbEiwoqB1fMfDLYk2FLZWFCwqFa4FngwHU8lXTq8FKNhpRk9zOszg6ZYEWxzkMFgxnDO6kXRNhwV4tCXBhoVbjlYIFRCuKcoJWGGQo8EcvTUjb83pyQydLkm4JFHBw5UICjJYoEdTeDIBJ0sazFl0j8IJiOYgmKHhFA/mNLplwTUd3JNwhtCCvokaPLmHwT1DtwzdYnQH0B1CVwjcEjxl6A6G9wAsOJny6J4GU4GuGbri+IbCexTeS3jP4QUJfwLf+UwMnozpez998nl39+QPlf3Xvf/LL9y/7OL6pf3m/eQJ/9DQHwn0lIS3DN0JcsPpNaMXHF1QcIXADYXXFF1RdEGjCxLeIHSH2A0ht5RcM/QShy9JeMnQBYUXOHyGhlc8uiTRJYa3jN4QdE3gNcF3kDyH8GeEfK7UZ+dnjz9/rK8/j6vb+PWU/vKO/HrCvsvAb7LBt1P8emaaazf5afLlR+lj96Einwv4Uwp+FqGvT8HTIfjeDXpn6uA8Efec3kYnEzDICJzDaMaiqQjnLMxZuKTDTEcLFWQyyliwZMGSgwXHuaKFAksW5DzKJJxoPFN4IWGhYW5p5tjSscyLlWOFQZkCa0NXTmSJmMd8aUXuWOFwZlEW89zQ3NF5wpdO5FpmVuQxKWKUaVI4kzmxSnluHJZsCQAAIABJREFU0dazwrHCyK2z61gVqZopPKdoQaOtJgVDC0oWBM8pmnCwsHjh0R0NF5wtGMkEyiXKJVkafm/41Iu5JZlGCwFWXqwSnady7flaoDkPC89XXq4d2TiylHCuaW74yojMiomlC4eKmBdObWKxGZtipIsztT2z63F8/yT90eUXn/6p8f/5+uSvzTv/0T36eyP/1+vPflf/9PP35yNTpHY9jjepXY9MluptoqrE1GfxamyKhBYJW8VireVK800stqlcebZJ1W4stg5VntZeNImqR6o+01Wqq0Q157Y+U9VIVLGoE1cntkrUzol2rHaObBzdWt541ae2fHP7TVXvWKXwVtPayUPq9qmrE1HGrB2ZfeoPsaksbRLep7KzrFHiYZR0RnZG7BPTp6pPZetFqUWlZe1ck8SN013sDuej7izuR65JXXeWPjw5O45dP3b9ue/G+jgy+9Q8vDc+jN3rx6OHcdolvk19683DyD2M7C/ORw9pvI/NPnWVVvs0aVK3H6fH8XifxJ2P+yTZnyUP4/iY6DYW+zPXn4/6sW9j2zrbGtkq0gh2cKa3uvOy9bKx7JCIQ8IPsTim5iHWtaKdFb2hrZdt6rvYtJa2lvSO/jK1DeeNNZXljWf7WO29/sV5undux2lvZa95Z1hjWR+rzvJGoc7gQyxeJfIYy1bi17F6neqD5RVHnaMHx1sOO4U6RxpHGktaS1tDjrGoJWwl7gRpBakkaTXdO35M1N7LPuZ7LypOGkk7wytBGk32nrWGV4K3RrQKvY5lzdEOB73EnYA1CxsJGoVbSVtFW0M7yxtFD7GoaVQhsHujdtVsTcFO4pbDmoW1QpXkJSQ1pa2mncRbMGgF7YzZEbgjwQqetoqUDNSS1oqWIlrBky0elgxUUm4IqyUtFdxyuKV4A/GGgtLStYZbGa1QmMNwJ8mO40rz1rOdiNYo3HGyIWAVnJYUlhTlhN5KOfF6afBGgQw+2uDhlgQrfJpHp3kUrDguCFiikwy9uyXDNQxW6HRDhjsCNyjMwGAJB3k0LEi4ZMMZOVmgwTQ6vQfDJQVLEuR8mItwiYczcDoHwTQKrwanM4wyxhaUTCjIDZtzdI1Pr8ngFocTjO8xmsBggaMJBPcYzTi6o8E9Ht7j4A5FGWcTGCw4nnJ8y8IbHl3S8JahKcZ3KLpl0RWJrnFwh+AVQVc4uobhs+jk5/DRpyI8f1+9f/Nj21z735aP//wq/lOX/m47aib+4ofjD+THOviSRc8QvOfsluArGF6D4AaHdxTdMn7FyQscXIDoHtGpYBNJJwLfUXBJggsaXUt0yaILBi5peMfRDSc3lD+F6GuMvqTkJ05/8uHZ+19+cjb5Wpe38tWU/nr56Bez4Lts+JsM/HrJXk1ldeWmX/uff/L+x8mHDv2I068Bfh6GL+DwApw+j6JvBujZAH/vGrx9KU4nKbsz6A6fzshggoYTHN6z6JaG9yRc4HBJYa7IQkYLAQoRFXy4kjhnZIFgxkDGo0LCXEZzFaw8XTKwEnjtRZGY3MnM0ZXBhcaFJivFtl6vvM6sWFu5snTtyCpm2UjklmWG5CNVpHahxEyxzPPc0bXXhbfLRK/O9Cph25jnVmSaF5pvY7GLVaFZLunWqpVihcBLAgpJtrGaKrDUcO15oelG80zgtWfrhOYxX3mTa1nEaunYyrHSia2V20TlMc8U3iieOZ4lrPBsY8RK0pVmhaYrRbdW7GI1E3Dl8Dbh20SWsVo5tUpVYfE25nmi8tS8HJvPL374+b83+u998Lfu7b/U7/ylFH9uP3k1/9lHaZbK7ZnbnMXrkV+duU2qtyNVju0qNpuxmnuWO7XRqvK+dHrn+dbzXSpLLxovu5FpRqYb23akq1SWid55XSZ6G6tm5JrUVF40sWxjWVvRp7obm61lO01qL9qRbM/Uw9h1lnWx7Jwumag4P8SmGemN5bWXlWGd58exKa3YedWd2UNqe+8ezkZbKWopKsGa2DZedIZuMKy0zCncGtbEqrKstKodjfYj341tner9yO9jdUj08cw3qd6PkofUv0rNPjYPY9fFZp/G+9R1sT6OXG/FQ+xaKfaKH1PdGLF37vV52o3MIdW94p1V+9T1I3cc+X3s9t61I9+PfOdF72SreSPQ3rKH1OwT2yemc/whkYeEt5bsLek1fUjtMdWtIXtLO0Vaq2tnW8X3ju89O3h5lPJB8+NYNY7sHXlw8uDkt2fu4WzUJr5PzauROXhZW3kYJwdP9yp67Xlv6TERR897hR9i9qtz+yqWe8tfjUyraatoxfHR6UqxraKVxDUd7hWoBWgVaQ05JLJ3qtd8b8hDwmsJahk2GlQC7A3tNOsd62NaG9JLWaKos7i1uFP4lROtxL0hexm25LRT6JCoWuKj5QfDNiSsjTimpla80aq1sjG0UrDWuJK4kbxVtFG4M6qCsMagJFFJQcNJJ/gOBDsatJbsWLQjsGRoTaOdIqWhOwnW+HSDQSX4jpIdw5WCFQsPRuworoxoRm5tSaVAI2CBwp0gJQUtRyUHGxbWFJYw2OJgS8MdiXY43DGUM3JHglv4aIFOc/DOGp5uCSqiwRoOSwbXPFozOA3fXqJHOQqW0XCDhjs82OGw5jDHUY5BBh5l6NGKRzN0Oo1OZsFgDsCC4DnHCw6WOJiDQUbCezC8h2hGyYyRCUOXKLgj0ZyDQtOZJFMK5xTPGZ0QPEF4ivGUoClGS4Hu8TszdjrBpzfwJBN0ycmU4XuK7gS44eEVDa8xmGJ0C4aXJLjk6IbBaxw9D4IXMHpJ0CVHNwJfRuAyHHxDhx+o0/HHyejq87NXkw/+be//dBj96cF+tzXri7OvPnnvXH1Ehz9GwQXB1wReUXDJ8LWQLwn8GofP3jgqMHjBom/g8AKCGwAuwfCWoltGr7m4kOxKsmeC/FyJH8Tq04/fe/LVR/b2J6PqRv5iFvxq+u6vF8PfFeC3efSrpXyY89ULO/lq/POPzt6Pf5AmX0jzjPHnKHiJwhdR+DI6eTF89OL05EUYfB2GXwHwvSt4ekkHV3x4S09v0PAOhXcgvIdwxqIZC6Y0nFMwo/geoQXHS4kziTIBlwovGMwFWTueGXJPg5mMlhYuDFhIsJJkpd+wsllmUeHgypFck5XmK8MLw9ZOrr3celMmbpvqImZ5LDPN6tTtYp8ZvTQycyK3Ijdq6fUikXkiC8/XnhWGF0ZsYr2xdClArvHa8yKWbxgbmSFrS5cCTHmwUNFSgiUHS4EWEi0lzDVcxXyhWG51MfL5yCwM3HiytmQu4dKwXPO1kXmi80QVVhSSrTXPOFprtrIs13Tj5TpRm5gvFSws3Vi58XyVssLgwvK5JttErlLz/LH9+fzr8R9L8Pdu8Jf2rb9X6O+9+ffu/fbmJ0/iaSKLM1+krn483o3dLFVPYVCOxmXqVonantly7LfObq0qY7mJeRHLTaKrRHap2p+75sxuY10mvj4brWO7i3XlVZuanec7J0sru8Q3sWli1SW2jU3p2NbTbUzrsWq8rjXfetGMfOnNStLKyZ3nO6/LxK41q7zsU1U7vh/Z/ci0sapj0459O/bHs1HjbJW4buTaWNVWHsZx61VjaKlgqWDrZGVk53ibyF3Md5Z0CW9jUXnZxLaUotOyUaw1sk9UF6ve20OSdqOkSXStaW9Vr0Sv6T6VD2PbSLqPRRfT1uKj4w+JOaZmn+hDavbj9JD4hzP/emxeJfIYq4OXh1geYnlIdOdll4h9zA4xbQxsFNlr3klaC/IqtQ+xOlh+jEUfi9qIozfHWDWKNIp3gncSd561lryKxZuQ8KM3h1gfRrp1tHf06Fmf6D6xrUa9Qq+cOljWWbj3uDP4GNNOw4NjvSW9ozsWHQzfS9lxXlO2xajlsOVhLcNKw50AvWeNJXvHDwp1IqzIsKbgwfJGojepiHuv9qlsNGo0KSloFOo9axWtCGy1qDVtFOoV7A2sRFgJtKOo1fx1ajrHGs8bQytJSoYPWvSalTzqLOkc22C0Y7iSqNG4omBH4JahUpAdxRuKMxJuaVDiqGJsR0kp0JoMtwyUEu9YtMWDkoSNoDuGNwxuJawVaiVpOW0132q61WRDg0bCUsJSolaiRqOdhFsW1DzckWCNgy0LdwzmcLjAwyWGawp3HK45ysDJhoAVgmsMtjTasOEcvrMgg5yHa41vg9McgC2BWw4LEuV4sNJwhoZzeJJxOCdoRtAUwQWGSwQmMJySaIqDOQjug9MJDKYUTgm8xeEdje5YdA0HUxbewkd38N0JDqcYZkJMMZoRNEFwStCCgTkFc0qmGM14sGTBDR5eM3iHwRUY3LJopvBS4js8vGfhDQiuYXRFwks8vEKDC3ByiU5vSXRF0SXF1xjdU3pD0DUCVxBchoMvwcn7Jnz8Raqvvjh7KEb/85X647fi99XoF5mb/kz/+L10LN4nJz8h4XOMbiW/JOELHL2g9JbTSwaf4eA5jl4gcInJFcVXhLwE9GvCvtD841j94MOzs68+tdlTdZjQ3xXh79fhd6vwnzfRH1bD1zP57TJur+LZV2dffvL+k/SL2H+j1VeEfA3wBSBXAF3j6AV6dAGDGzq4iE6fD8PnUfgUDr+Gp9+7Rae3dHCLT2/hyQ0J7zGcYTwndE7hgkUzGsxIMCHDCR4uSJgrMBfRlMMJB3MGcoFzw2aGTg2953AiwMKCpYK5JEsJFxoWCm3fGCw0Xlm21iJXZG3Yxol1LHLNV06vY7m2LDM802Jt5NbbXMmFZHNJ5hznUqycXDi2StVSk5VjK8XXxhRWbiwrFCkMLgxeKrSyPNe40HjBQaHILpGrmK48yR1eeV4YXii6MmRpcWZ5HptFrKaWTg1cxXRt6YTDuRIro9dezb1YOLk2einIUtFcsVzgwrJNLDfxm4YhckNyzTZWrQxZODzXLHdq7lgxkpmhC6e+euzfK75+8h8P9C/tP/x5Tf7fI/vLQf2p/WD98p+e6FlqVrGuR35zZp7T8IP/43/PjanPkt2Zrt5z2/N45czGqSqRa0uLWO3GfpeoyrDK8WrkNkm8S/wuddvYtLFunKq83jix1rxKXJfGpVG1V5VVrbdNIqqElakoE1lZ1RhdxqZOTZOarRM7L2svd05vna4TUznZj+zxPD6k9o1S9uE8aVNbedXEtva28mo/cn3q2tS2qd3Hqje0FNFOgMPI7mNRClAa2sSyNrixpEvl1rBS8laK1shay8byLn5DE3LHJKljX49dk8g+Fg+JaQ2rrWgte4jVPta1Jr2Tr0bx3quHxHRWtF72Y38cuT7VveP7mL86c9+eJb84T1+N4t6ZY2IaRyoN+pg2BreK740+xrqzrDP8aM3rNHk1jjunH1J/jNVDog5eHpxpBd8r3hp60PIo+d7yY2yO1nSaHhLxZnPVatJofhzFreWtpr2TraWdQ32MKwMaDTpDGoFqBfeOHSzrBT4a3knScHTUrGXg6HhjSJ/ILYeHRG5puIWDgwQHDToBekFaSSuJescbyVvN9473mnaK1AIeYtnHqtOspqgWpDFkQ4MdA43BnUU7HtaKdk71lvdeVIZVCu9E1CjcCrI3slW04rAWpCR0x9lO0R2PShruKNgJuqF4hcGawtryHYnWwaAkpJS0VLDWoJaoUqTWpJKgVbDksFGiMaI2vDZ0x0BFYCvxVqHS0lbjHTjdwtPaoJUMMw62gm0QXGG0ETRHg2X4Th4NsnC4jMLJMMwRmoenCzhYoGGGowyGs+FJFp0U6OR++A+z8J0CBgUCsyjIQLSiKCNggcI1D+f0NGdggcCU4jlnc4xzThcEzhGYYjBBwT0YLDCcw2gSDRccTymYMnhLoisYTGk0peGEDG7hu3MaLRidU7ZgZAKDGYVzjuZkOIWnM4ymhE4ZmJDgJQquGZoQOBHoJT69psFc4CmN7snwGga3FN0ydEvDq2gw4WAqoxmD1xheYHgRhTc4eMnBUwquKJpQPKPojsCvosGn4VtP9PDs87MPy5v3flue/0vn/7U3/9KIbsJvfpr+5MMPz9VH5PQn4aPnKHqO6EsErgm8YvQlIc8RekHp1xJ/rslnsfnwB0/in31Mrj43+wn9dk5+vzr9Q/EPv1mGfyjZb7fq17nub9Pls/eff/7pJ+PPnfiSk68JfA7AC4ieI/QChhcwfImjCwqvEHgZghfR6UswvIDgeTT8Jjj5Jjz53h146yZ66zp8a4IHExZOSbQkKKNkyemcggUPCxXN2UlGgwLDQpCFiGYCLBRecpxRlHG4MHSqyFyyhSIzGeQS5gIvNJjpsODRRvC5EjPNCicLRXMBN4asNS4sySzJPM+9WBm20jyzfG5IrulK8VyzTNOlIDsjd1asvJxpvHQ0N3QtxcboXIuVlYXma8O2TuSGrTwvDF47Whi+MmLtRBGLPKVzD5eWLAXJBc0UymOWeTmzLEvEPY+mEs0lWVs9lzw3OtdyYek8EblXKy0zLYpEF07lHK8s3Xi+9TxTcGXo2onCiLVRc46mTixjuxq5pZd5queaZVovxvHnH7iP2uuzP7f2P47kb/vTv7TBX2r3r+sfZD9/eqazRBSpmHuaJ3o3civHV6koErKK2WYUr51dKb4xtEnVLpbl2NQjtx/FjZebWK+TuB75OpVtLDvDe2dq77bebp3eed2OfONVFYvuzDWp7RLZJLxJ1dbzjWKdNftR3FhWG1p7UTpeO9V4WznVxbp1vElMP46PadxYf0jSh8TtY1Mq0hjZWFUpdEz0q3HceF1ZsY/lwbPGkJ0ifaI7x0qNdobXVu5otHfi4cytBKwlPXpTark1sk1U62Wr6dGLh9QezpLuLC4T2abiODKdVY0zrRUHL/ax6r04juw+dY2VrRG1EU2s+kQdR26X2o3X+3PfJXZv3SvnOxcf0/GrNO493ym006SNZSXE3tjX50kXiy1DvZXHke5Huov1q7HvPes9PSRyH+uWiYOUR2t6JhtMD06/HtmO04PVvdetV12seqsaJTprOme6WPWp6WLZxqyyqLGkVvBg5YM3jcKNxL1kLSON5L1TlaBHo2oGDk4dE/uQuEbJ3oij5gdGShjsFWk5bAVpNKsN7hztBOsYaRl4MLwVqNe0s6I2ove85aDjsLOk1qTRqpbsdSoOKe1T3hpWS9woVklRa1Ib1Hm2T3Rndc1ZRdA2iCpEaq13Wm0oqGm017RkcEfQBkcVhy2DDQMHxSoKtwqVFnee7Hi0U7i2rNa486zzqnOm0WrH6ZajFQnXKGwk2ghQ8GgnwI6DSsHOkg2L1gLsBF4DsER4bWVBgxUaZuHpAg6m8GSJwxwFBTidDt+6GbwzQ8MlHMyH79698/0VGBRouITh/aNHGQQzFMxhMIfBAocbCgs0WKBBBqPJMJwTPIXRNBwWFGYMTzGcIjgB4ZyAKQoKihYgmMNwinEmxZTSe0zuYHgPgwkOJmQ4R8M5IVNMlozMUDQlaMbQDAaT8GSKwtkbrzVHlyS6J2jB8AU8uZHgJRlc4vCewCmF9wzfUPQsOL3HaEbpDY6u8emMwEsQvUTRBRxe4XfuDbwS4EX06IbAGwJuUfhmKnoWnfx08PbnJDg7Y/7n75nNc/Pr7L0/Hsd/ei1/X/pXCzv9mfl89ORc/dDQL/HggoCXlP+csh9L/k+J/+jT8ycXX5wVL89e5/K7AvwuH/xh/f3fZ+Hvc/N/7eDhnlc3fvHs/MU/ffDp+LNYfaXYMxq9QOFLFD0Fp8/A8AWAT8PoaTS8weEVGL4Ih1cAXkTRs/Dt59HbL8Gj59HJ82DwIhh+7zZ4axK+M8eDe3x6j09mJJhRMKPRgsIFRXMC5jRc0GFGYMFYxvFKw61BSwEWEhQ0zNkwk1GuSC5JztGCh0sBFxxPeZCpKONwyWkuWaZZbulKo5VAOQcLHuYazHQ09yRzPBcsF3jt+ToWhaa5xGvLC823zqwN33ixSkyR8MzAQouNlbkmK8sKw1eKbjTZeZYbXlieG7K2LFdizklmeObpwpM7BWeaTiWdCZQpupRsrtjcsJWXhSWF5ZlVS6PvKZ1RspBkbsjMy6mRudW5FbmWWyczEa4MWmq8ifVa0YLjQpG5QIVVmVF5YpeJnBu+imVmSWHY2uq1s5PUfPHZ6OPDzeO/7emf+5N/r8O/Nviv5Sd/6T5+8fmLM5+lej2ym/O0HPuVpWvLC09XidikNje8TPTG65XVpRNVqjeJ3cSqPbcrJ9belN5sDevHcWldaVQVy52XZWK2Tu6cqD3vUtWmqolFE8s6VbtYbB0vvamcqb2uLKs0LZ3ceVEnsk1MbXkf832qGyf7xDReV7EtE9ckuo9F52ljeGtEY3DrxVaxvVOv4viQmp2IGqcaLxpDtgw0mtWaHBJVKdEY3ntZadHFrk98G5vyzdFeyU7LN9lNteZd7LvUt4luY1171Tq+j8WrM3scmYczfUzl3vFKsNay2tIm5nvPSytXn7zffvFJN0pabxund5p1SfLt4/f2cdzF9jiOe6dbp/okKbnsnKudbr3aO/6QiCZRlVeH2LxKZOdYG/M+Fp1iNY56QQ6x6o1upGgk77VqtepidzxLDiPfKNZa0ce6teyY6taK1qnj46RxvLes5NHBy96q3vJK4L1Ve6srwSvOGsF6JUsGa0VaLSrKWsEbSR9i/Tp1e853OKwF6BhpKS4ZaDTuOTow1FJwNLK3orO8lGgnUGNpZ3jDWSVp52ijYKdpZ0glwY6FnWCtYg+J2RK4o7ASsDWk06zhuFdiL/ie4AqiitIdgysUbChoOS0pqER4cLT3fE2CNQhKjHcMNTGvPCk1rhQrJa4l6TSrOflviLdQO8k2MNjBsJa0pGRNwVqCDJxsRLQV0ZYGJQOVBFt6ukXhGsONRDkZlhztKCxwuERBQaMNRRsIVjDIMVjAIEdhEUXzwaPp4J0MBEsE7oaPFjiYRI8WOLqLTgsS5iSaw8EUBjMEc4IyFM5BMIfRFIUTGC0wmUMwg2CO0CwCMwBmBN7h4AYGM0bnhE0jOIV4RuCEhrdkeI/CKYITCO7hYEbxlMIFx1OIFgRNCZxSMsFoxsgdiu5gMCPRLR5OJL4h8AKGVzC8Q+E1Gt5ScAmjCaZzSm7R8Bqf3sDwBrJLFNwKNHfikgZTF00duoSDaxxOOL7FwwtweivRFQOXGL/E8EfRyQcyfPID/eHl5/Huyv9u8/7ffpX+9Rf6j43/bj3avvzg2Qcfva8/SfXHnz1Jn356vnhxfpj7367579fR79bDP6ze+W4RfZeBVzO6uYjnX+mff+jfiz9IzOccf42iZ3D4EgbP4fA5jZ6T8BkMvgnCp2HwNAq+gcPn4N2L6PQCRk+Hpy/Ck0vw7gV85yJ69Cw6+To4eRqcfu8Ofv82+scZHdyhwRwPlwTco/CWhFMWzWm0ZNGSBEscLDCYIDRjOJe4YOGChQuJ1hwvaXQvwrmIVgzlnK40zxSZC7hUYSaDTERLDjYCrhTMNSoUXkq8kHgmwVRFmcd5QgpHt4ruDN04tnZsE8t1LHaJyA3LFFk5uk7YOpZrR1YWLRRdaLbUvHAyNySTMFeg0HDt9Mab3NBco0zxheTZm0o0vBfhXOPCq5UThWWF5pnhuRcLTTaJWDp6w+G9YhPBFkZkhi0dm1h+J+lE0IVhK2+2sc4V3Di80Ghp6MrxpWYLQ5aaro1aeZOP1Cxhy0SsYr2NzdqJjZdrZzJvLhL5+Y/PP+iv6T+v0f9zOP1rG/2tMf/58OSPzSeXX7xI1DxWc6+WqclSlWuRO7YeiyJmq1isYrXyuojtNtXr1KxSs0lMnZgqsRund97uvGhGtk7jKjZVostYN6mtvd5ZWcWuSkwViyrmG81KL9ux2lpcxXrr1MayXcxKx3aWF4quFK6c7Lw8eL53snaidLy2rLSk9KodxbUTjWf1G32t51uFVhw2mrVa1V43TvRONoZ0jvZetE63hr4+sw8jVxvexbqNTePNPnEP5/H+zJSW1kq0SrSWtZZ2TpZG1s50sTmM/T61naWdJZ0hrxPdG9oq0ilRC3Zwsveyi1XnRTuy1wbfG9jF+hC7Pnb7s9Gr9947jEa1lQ/nvk/M0dveyzbWrRG1oqVERycfDD862TnVedUZ2hr8Rk/VOnYYqd7QvWatZiWnx9h1RrSa9453nh/GuvW0MeThzPaJbqyoFWkVPRjVa9EZ0UjSarKTsNT0mJjO8caQvWcPsaw4bDRvFO+MaAxrtDw4X0nSW9pb1ihaK1YZ0nnaK9JS0CnSStRz1HFcMdwZ3nvexrI2vNF8b3UjREl5KeiKnFRq2Dq6oWErea9Uw1BraOtYpVFF4QYNNzjYwah+Q74TuGWw5bDisBawM7QxbEdAKfFORpUE+5EqDdoJ2CreKlobVBtca9poUXJQ0qjltCV0F0W7CDSY7giqCGwFKSUr8LDAgxUNViDYoWhNw5UAaxKUFGzwII+GGYIFBWuKVhDsGC2iMA9PltGjAgUrBBZBMA2DOYKTaJghsBV4RcIChLPwdAIe3Udvz6J3FgTc42ASvrsk0ZKCJYELDBcgXEKQITyHYIqGOcdzBO5hcIeCGQFzGE6jwRQGcxbd4cENDCYY3gwHEwTmDC4EnHE4Z2SG8RSBBQUTEt3h6B6CGSQLxieM3hB0Q6I7Bu85usPRjMI7GEwIXHD2BpQ9RdEdDm5peEPBBKMJCWd0OKXDW3A6QegOR/c0nAhyQ8AVefeGBzd8eCvCGxpdwuENjW4VeEGHLymcMHpP8aXAz0nwafAP5/Lk7EM/vv5Zclye/3Gf/P2X5m/fjv7UutdLX93T3VX0aoJ+uw5/v37714vT73L62434dsF2L/X9Tx9/9emT99KPnPyJoF8h/ByR5yF4CeA34eAZGF6g6CWJXuDggsDnAL4E0SUCFyh4Bh59A0+f4fBpcHoZDW7A6R0cXg0HL8PBV4NH3wSD792i/3GLv3+LHk1wsIAYiL67AAAgAElEQVSnCxxMCbgX8JYFd+RkSk7maDDHwwUHdwTcU3KPQEbDnEcLgXNGM4ZnAi1EtBYw56RQPFdkxoMZP52Rkzkb5DJaqWgug4UDCwWWDG7Mm+gnuo1Z4fEqpmtDdp6vDckEzBxbOrr2PNNkzqMiJllC1o6tNF5bsnYiVzQXtBBkSoeZgGtDt14WRhRWFJYWlmaaF0YsBV1yUli68rQwNFNkbWVhWCZRZujSi6kiSwXvJbxT+F6Re0EWlhcJX7ho4lA+kgtLF4YvLJ8KsDFiKWBm8FzhKcczz+eeZoYVnK4kXRo692Lp+NKpqWWLmOUJXTg+dypP9eVIfPbjxx//JkN/3J7+rX309/b7f6743w8f/mH76bPPno3tMnGzWGWJ2o3demS353Z3plaJXBpWOL1O3crKtRXNyG+s2hq2c3Qb813KC4N2iSpTWyauSpMq9XWs+tRUsdt4v4ttlarS88qbKlEbgxtPay92lq8N2XicW1RYtvZ65cTOilqzRtFK4o0hO89LS2tHG6+7OG4S3aWqjVXjZWt552QTq7XAtZF1bPrYNAo3ihxj1Vm+lbzSdB+LQ6wOsW2cqr3eJ+71WVwZstFop+mOk8awypLes0OidoZ3iXsYJbXkJSOvYtUbWkvYO9YacvBmr+0htfuR3hpSJ6b2oh2btWeFgq3ne68aI7rEdqN4n/rjyB7PzSE1r7w5JrqP1SGWvee9570hr7zsNH+V2oPje8++PXf71JWabzncj2TnRKNZa0itUO9lo2mt2N7qVoneyTZWWwFqhSpJWiMOXhwM6zltGWsFaSg8SN5KVivaGNpa2jrcOXJw9I2Jr1K0d6J3vPeq9bbzso95a2gjWetlO5K1J60me0MOjvea7xXtDDvEptasNLjxpPW4FKDTtJO4pOGWwlqwzqjG2daqSqBOkZrDzrLaktqgXuOSRiXFOwh2AKwB3FK6xnCNg0bCioUlh/tYNhKXkpSG1Ap3idxo2Hjee9lp0kjQSFQLsiWgFbhEw47jipKK0pKRiqIdhQ3HWwzWFJcS7GSwY+EOwy0AW4p2mm5wuAGDVsM1BTlBORluaLAM312zaM2iHA8yFkzhyRINM/DoPnxngk+nZJBLusRBQcItQRsGMw7mZJCBR3fByS08nYKTKRhMYTgH4TwKpmGwAHAj5BKjJY6WOJiA4R0Gt2gwJcMJOJ2Ad+7Ao+vw0R06uQaD6/B0gqIpCSd4OCXhnJIFp0uOConnNJrS8B5Hc0ZnCN6H0YyQKSG30fCeRlNFZpLewugWBPcgmlNyD6N7GN0jMqHsluA7Tu4YukGDGQ0ygeYsugzevgXBLRzcoeAWgmt0esuiOxbMRHQDhldhOMFwwsCdgNcY3TD6VTT4Gg0nht8K/BUe/hAORzw8OWffv/jo5Nv7f/zX7f/5z8v/7bv5W7/LTn6bvf2b2f/45f07v57x7wre3Yrpl/HXn3z46eOPDf8RBS8EfcbQCwpeUvgMRs/D4BKAF1H4bHh6BYIrOHwBTl/g4DkOXqLwBoa30elVePJ08O434emL8PRiOLgcnr4cDp6+8+hicPoyGn49PP3eHfr+LX7rFp1MwGAK3p2AdxccTFhwiU+u8Ls36J07FExZMBGDGxbcITiBcEminEczhhYE5STI0DCXcMGGGRmuBV5ScAvendKTORlM4KM5PckFXCq01CATQcZBoVCm4NrhlUQLDqYaLD3JDMkF2Rq5ciqzrNBsbUWu8NKiLOWrmG1iuU507sXKsRkLcglyTdaarSXLBckVyRUuDC+s2lix0mQpUG7oyrJM4gVDGadLwXLDlgpMeHiv6cyKXJFc84URmRNzzaYKzwy8U8G1gveWTSVZKJ55sdQkF3wuaK7Z1qmtdVmiF55lmm4k3wm6EiyTYm31ysqlo3MDc0tzI2aW5THPY3OVmh8//+zsuwz9qQJ/bcFfO/jnTvyp/qdfbz7/ySfPEzs5s8tErVORJTJPdfXE70amOfPNONkmfuP11vNNzLdjt/aqTMwmVhvPNp6vYrWJTTUalePzderf7Jfqcfz/0/Rea45dZ5qm7qWf6YNyYkbAbLO8X9sgIkmJspShVBJthkcAAWBbANsDiEjyqZruljdUq2uq5xLnIKdvYR0s933/+7avL5pZsLesi+Xx/aAKeR/JIRCtpn0o20hUEdmHpDKiNbo2qlb8YFWtWB3wfUDrgPWR6mLTGl1xNsz06cIcQzFocrTyZRY1kW1nto9UH4qj5b2mgxId54PijeG1wUPAeyU7zmrJulCfQvsc2SFSXST70HZWHWJ5vJDHkB1C8XwZHePoJY5fwqhG+K1VR8X6QOwD3s3kjuOWvcOG887SY6xPl6aJeReI54uwm8khEsdQHCN+mulTbJ4j2xs1GHHS/GjlSxw/h8EhUm3IDjP+9rV6juVzpF5ifQzF80UwxPbl9eyry+g51K3kraZv3xenC9IHqJa4lfJo9SDZ0YrDTDeKHDQ/Kna0rBXg2dBBsl7JIRZ7BXotOykHI48BbyU6hfIUyc7QVqFjwI8BPwT0GNCXmeqid6JD+hzb5zA6WnmMVGd5p/Ap5s+x+SqenQLTW/r1+0Gr6V7gQ8h6DY+BaCUdFOsEagXtJesVKwloND1Eqpa0YvAl1oMiB4W/nqlW4k7yg5YV8FvGWi33kuwZOQjxLNlRsYOhLfNbSWvND1bVknWhqDTtA9FI2DDwzpXdUNhRv0FuT2HLUM1IL9mgyI74W+xVBHZC9IocDCrReEvcHLglcBvsd8zfwVEO/6WS3p75BRgXcLrFXon9HYdbDjLibBnMfaci/l7gR+/8wTvLOcmov0HTlTdZu+6GoIyhHQIZAhvqZ9jZgOnSc1eekwEvBXADwQb6OSI7zjfAfYL+mtFc0oz6G+It0PmSeUsOF2j8AKZPFKQCr4jz4J09+pMnBOfAWcLREzpfkemK+huOc8US6jy6ow0lG0pXCGWCbTieI/+RoAWCSwRXBD8RuKTwgaAHjBYUrCSec3xH3CfiL333SfhzOloJdudPntB0Q8mCuA/EuUHuI4f32L9DaMHoPfUfFZkz9kj5HcGfIfALjj4O+I++Y97/+fvfuf3l6+09Hx7/obv6r18tv/2b9B//kJ//Pqe/36l/T3l9zRe/vPjix9/96PWPIvExR58zck3wPYMPBNwwcC3gXOA5wwuC7h3nzvMfEbqbjm8nZ3M0vSWTL/Doczi6xZM7//zem94D98odX7vja3dy5TqfO86V599D98YdvXEm31r7/7Kio0c8esLOCjtPaLQi4wWZLLmfSPiEp0sKVxIs2eiJTnJJcooT4qUCFkaknO0o2TOacZIJUAq/EDDjKJMoZd4GjXPmbhUusJdgpzSkVLTQvNA4le4uILuAFRoVFhUWb7XcCrVTolCisCI3ZBvwxJAkoFnI8pDsYrHROAt5HtJMwcKQ3PBSsVTgQuJ9oHLDMk23VpWapNyrY55pv7Row/2Ew1KwhNFUk0S6qQbbSKQGpQbn1qyZKDQrDMskToW/UfCO+0+SZVKWWm5js1Z0JclS4SxQuZa5kqnlKwkyTXPJSyX31m613ge6iuxWkzLAuWWFknkg81jlM5XH6vMZ//7Dzz/8nwf6t2Hy1/bsmwr+rfnxf/7bDw+bn/70w6fXcXYZlBeq+CDILsz+0u5nsopkHZp2Nusuo33M9xe8+8BWod1bu7eqkHRn6T4S+8juoqCM7C407YWtI1NFpo51E5t3ddVaoy5gjaQ1p5VibcC6iHeRbAxrFR207LSsFe0s7y9MH6tK0kOgO8O7QO8Fr7VqI11rOljeBawPeGv4IZZNgGrltwodQ70T5GDE0ahDqCvi9xK1AndKHbVoJa+UaBTvteiVGAJda9lqfozlaSYHw0+BeTuLjlYdjHq29m1gD1oeQnuYhVvBmoAdIzpI8TY2h1D0ih4D8fxa15buJTlFejCy1bwPRG9Ir+mek9boYxQcQ/4ci2OkOq06JfuQNyE+XohTKF5Cfgz5cWY7G7RG14FqY3uchc+hPoXq5dK8fGAPMess7TXvJO8lPgXqOTKnkA0SHa04BqKi3h65JytPse5j2cV8uJCtob0iJ0V6gQZFO0kPhvUGn2LdG9Jp1FnWGdFbPoSs0aCz9HlmO8M66g+cNJzWgnQBa43sbNBHaojFaaafo6C3QaV4rUmrWYNAT/Ag2aDYQZOGg70AjcGVgI2gFfYGAZ8DdrSyE3xQouHoGPFes5bTVuK9AjtKakRPQrwY1UncM9AYspO4JbRlbLC6pF4l4A75JXQ7xSqB9sSpwHgLnQKBLQB7RHYE1RLvJU+cyc539xhtMdgz79143Q56FfG3cFoTdw/HBXgv9b9d4Gkj8Z6BAjkldAvPKYlXCLQXZOt5FUQ7CnMGV9gvGN0pUjB3A6ZrAFeev3H93MM7zFKMVwisfH/juykCCfQTBEtGSgYzjFOK18RZM7BkaIkmKXEyjhcULAReK/RERmvqrxlaEO8Rjh6hkzI8n54vsXMLxnPqLKmzRHDFaCLpCrlP0F9RtOZwib0E+msM5wQ9UbQi8BGCRwwXHM0FvidgTryNAGsGl5wuJdlwsob+oz99pM5cgDnxH/3pE8ULDh746J65V9i7xnDO2Rvfu8H+XNEvKfyUs4+l+Og7F69//aNw/Rltb+C/PZHfbfEfKvrndvK77eS3JfhNAb5e6+Fhlnxy8fn3f/Lj1x9fqE8k/pygW4ofKH2g9I7gG4JvIb5D4IZM75g/p3BOwA2EV57/gMAc+vfu5N4d3UL3S+h+Didv/LNbf3ztjW+Je42m12B6C6ZvvOlnnvMGgRvkv3HHV573rQyNMjhO0XhFxvfeqyUabai3onDBwEp4K+4spb8UYM3dNZtm3H/H7Vpxd63QhpMS04LShJNcwA13Eu2vtbeWXspRqVguSMppSryUeYUgWyF3xpSWbkO8jfA2xIUBmfD2hu2k2CtRcrzGbqFpadkuZKmFRUQLi1PllxYVmhQBzzTaBWz77utJ8l2oqlAVii2YvzGkjHSmaCZxbvBSuhvtpxY/MZhwVkiZS5IKvxB4q2gqvMSgxMoNFwnBqaC5YWVIdyFJApZYveYiV3LJUBqwxJIkwIlCa4oSwRLFN5LmgUitKAOxD1VhRBmIbcB3FucRWhqcWZVHahOJJOb5TGWX0a8/nH28v3v959b7Wz/9j37y99r/psK/LT7sn375i+/fX+qnmdxcmnSmU8uqmWhmsgrk1sp9qMuAlRFvL21pZWl5FYrG8iYW1Uy2F1F7Ge1CtbW8mqnqQu9CvQ91PbPtzFaa1wEfLoM6UJWWOyOrSNSWDZHdC1JL0oeqDkQVyMbwOhKlBCVyKubvOKg0a5Q8BKayvDa0C8U+4E0ku0AMlj/H/DlgR807pZpADbFsQnr8btBZMgSsD0Qf2Jc4OAS6kbxi8BioTos+lE1A+5AOMd9r2Ch2CMwxUp0mnWGHQJ8Cc7DmEEd9GLzEcWvIKcTPRj7PbBfJY6g6y/pYdJHsIt1Z3go0WHaKVW9ob/AQyjbQXWCOM9NH4nBhulD2Vh4iMcT8GKqjNb2mp4ifYtVpcYj06VIPIT8EctCyVeRlpg4B6yR+eedwtfRoycHyVtJe4oOmg+FvZ8G7tu4psL3mjcKdxr0lh0D0kg6cVNhvOdphZ9D4ZOkpFL0mp5C1hr3Ds++o2wo4BPw4s4cL01nWW1lbWYdqS9w9A7Viw4XqY9UqPih5kOpgVR/yztIGuyfNOysrRVrLaolbiVuNtmQ6aFpT2DL/7YU6RqZE6GjVKRBDyIZQDlr2krYCDpbtCegV7SXtJO85rbhfCa/loNNsR9GOgF7RVqICO3sJa4MLNN7hae6PSuTXhO8xLrFXEGftTnJvUmM398apPyrQuETTAvp7BGoC9tgvvfHWH+/xNPdeZdPzAnolBwl1Cw5zCjOJM43XeJr50z3Be452EhUcZwQXFGXYXzqTFLMUohyjledmvp8TlDGyhv7CG72T0OUMzp3zJTwvJNlQsCaTDffWAqbcW4LzJfYWxJvj8RKfr8loRbwFQXMCVgSuGd1QuvS8FfafGFwysCTeE/XWHC4wfARgheGa+QvirClMKM4YSQheIn/NyROlK8nWgZwz/ADBgngr6q4YWEq64GRB0IbRFYILBu8peCBoztADRUtJ7+n0gYJHLu6peKD8V67zawQ/Yih6rT745KPvrN6o/S35twT+sZr+tX3vT9vpnyvvzxX8Y21+W+tmPlt/9p3PPrr8MPphLD+S5F8ZuaboHsEHTO4pfKDoFsM7Qm4Ivaf8kdI59e+Iewede29643k3yL8h3pfO+Y1zfuuMbrzp55PRG396A0b38PwOjK/90TWYXkPvFjpX/vjKd6+A/4XnfOG5XwL4rUd0vkGTDR7dgW/fuP/0hCZrBNaELLCzYJMFn8yFMyfemoNUeil3MwaXcLqk07XwN8wvGE45TiXeCrSVfsKdNR8nfLzh7oZ6G+onAiYSrKmbU1gSmgtRGFJYUIaoMDjhbia8yvIqUIXECZnmwi81KQ3ZBmQXk9KircX7iG413lleBjzXuDQk1ziTaKfoLpS5JBlBCYfbSO5CvQ1kaXiq8EbjPORpwFcCJ4IVmq05WDKwpvhdP3it8ZNEmeRPEDwhfyXwMqTrD/UiZE+KJYInUqwkyUKWWVQGeGvp1opE8sKY3KpiprJLlUc0D0gRyDLSqaH7iJYXbGnRWpE8kptQ5LEuL+zKyFUcfvLj93/W3l1+03t/rdF/HLz/1fp/b8wf2+9185/+ZHYfm90s2l0GaSSrC7mNWBmy5sLsI7WL1DZS+8juY7OLRalxE/I6FLtIlpbvA1XHpoplfSn3l6p+HVax3YW8imQdmb0V20DsI721chvIKpKN5a3SrVFDaIbY1JHYGt4osdO0ClinSMW9yqA24o2kveKNpm1I+1i2sTm+jvpId0YcrThZ/hyog9YHa46h6ALSzVh/KdtIHGJ7mgXPs/AltqdAfX0ZPkf2FNlDpGqDWoNOkTgEohOkUbgxqLdkCHkbyCHUz3FwjIPOqOdQHwJaMa8TqFGkMrQWqDGstrwPRRfwPhDHmL+dyYOh/Tt+XyRaTTurj2FwDPQhUF/F5qvL8PnCvMTqObTPYXiI5CHkb2fqFMpTqJ4D9Ta0L0F4MLJVpFf4ZFnN+GDtITTHWP//PiIjOsWOoe7fRQuR7ZVqBW853WO/9Cdb5LaSPYfmbWQPWhwUaah70vjZsFPIeo0PllUCdoYeQ9kpPmh+CERj+eEiOIS64qTVYsdARb2DJo2AncFDIAetesl6go6SNhL2ljTcO1lacVQJ3EhScfgcy1MsOk1qhg5GDZoNlg+RHKzqFD8YforkMZKD4W9j23HUcr8zuFGwIm5NcYm8XqNegR13CuaWDFQc77BXMVQrVjJcIlBRryRuLfCegB3EFWMl9jN/nHmTLZzsyTTzz0s0LtFkR8COkprTiqJBywPnvRZbAXI8KYmf+k6JvR0He0ULjvaKlMwvsFtAN8d+QpyUujuBS4ZKRkpKNxDlTGyAX1Cwwc6Tc/7kjDIKt4IlzNtwZ02clIIVch7At1fM3VCwoc6aehsGMolWxF0Sd4Gcuf9qCc8e/bMlnC4I3Gi1xHiJ4AqTJ0QSxtbEf/DHSwzWgj1RNMfTG//VnT9aIGeJ3SWGSwpX2EswWBH4iOGSkgeGl4o+EnTrTq+d8zl27ol7jZx7DO4xvAX+IwSPFC4FXXL+KNhS8KVgdwTcIO+a4c8M/2VkPv7B+x9++lGQfD57m7KvNuf/Lf32/8jdP+xf/S5/7w8F/NNe/PcMl2/k469nn/3sBz94/yeR/IUivyLwipAbSq8pfmRojuE9ITfYu0fOPXCufe+OgAfu3+PJPRzdwckdcObAu56Ov/RGV3h6g50rb3zjjW690Y0zvnYmb9zzW3R+j0bX7ujanV4B5wpMbqFz57n3E+fe9689/8uJ/61791/uwXv38NUjPl/g8wUcr6G/BN4TGq3IaMXdJYNrSRMJE+Em1FtDsMFgw/yEgQ11c+knEmyEn5PpVrgbNt3waS6cNR0n1CsVTQRKNU65lzM3Je6KgTV3MulmzC8YKTgqFNhaXAQsNyRX/jvcbBnSPKSlJYVGW0tTATKO94EpNCk03gUs1XBr0V7BraWZQLmguWV5wHPFCsNyiTMGUwYLLRJBMkXWeFoILzdozdEKwZTitUQLBdcCJMxbM3fDYKr5r/3Rd977v26olxleGL5RtIxVZlluSKb8XcC2gd4YlQaynMnytXqyOJ+R7YVMrNgYWcS2DGURiyTEhaXVhUktL0PVXETZTK9D9RiZX/z48ifDQv2td/92OP97T/7fl9n/fnv5p/1P28Uvvn+5tDINRRHrbSQ3Gpex2oayCkUdy3qmt1ruAlXFsr1QpaalYlUgdwGvYr2PTRHwXcQLS6vY5IruLaljvgtEZcQ+kLtQ7CzbGdoEtDO8ZmIn+F7QPhB7jfcGt5IeQlMp2RvVBGxrYKVAzWDLWcPJEPDWkFrhLhJNwLtQdgFvNT7F8hTbry7i3rBa4OfYtKGutDhF+qsL9VVsvp6Zl1CeInuwelBiMLKWtNa0sfJ0GfeWDwFtNWoV7A1vjTjOVCtxK0in6DEifYiPke0122LvONOnQLWatoadIn4MaKtga9jRioMirYQHy4+G9RIdAnGa2UOkD4EZJH87i4ZQHQ191nzQ7BSK3tBTLF9m6mjIUeLnQB4DfQhYr8kpVi+XYavUnrPBqKNRx8B2Uhy0OljVKNlp1il4iPgxVJ1knSSDoYOmgxaNIL3EJ0N7hQeJT4ocBTlIMgSkt6SSqNX4GIljIFshesUaAVqFOy07wyoGG4Yq4h4tGzQZFB4E2kP3ZGQrSM/IwOgpVL2ljfR7DVuNOkuHgHeGDZHoI9GHqhGiZbyXcjDiNFOtog1DHUUvgXo2vGaw1/wl0gNHvcK9JYX73tY/T9FoT91KwK2GGZ6kxNlLuKfOjjgJnFQCdRQ1yC0I3Eq+JXiHYeL7GUQ7AHe+W4JJTb0CjHPk7ijaYVxTVmCQE1AguAUo87wd9xuDCu6XHJbEKeF4R7wt9VoF98TLoJtAL4XO5p3tjnkZnqTIzykpBUsoTpCXwWlOvJ1AT+5o7bspwTn3V3C0BNOUkRSDFTqfw9GawJSjVOINhRuKF8BdYX/D8BPylsh7omABpwvorihdEvzgOUsEFoSuGFtA9xFMHgl8pGiBwRx7CwmXAj8R+IT9JQFLBpbce2LemuFHBG+hf4W8a+g+QHeOnQfizgV+EOSOeHPsLhmcc7ig+BGDBUWPlNxSdsfZlxz/WpGfh+zjn7y+/OyHdvPl+19vxH9LnN8V6C+N++f9P/4md//QBX/s6L+tZH97mX723U9/8MMPgh8b/kvOHpS4p/iWkTuKrpH3wMmSwSc4XYDpje9+Adxbf7xE0wd/+ojcOZ3c4LNrcHYHnVvg3frgypleTc9voXNP4RXyr+DkjfMvt87Z1fT82nfe+JMv/bPPnbM33vSNf/6Fd37lTq9H0zt3+sYbf+FOr6b+tx6n//Ton997rx7htx/R+Qo7KzBZgvGaOCsyWvHJSsK1IBsOE+5vqLtC7hI7SzxeUW9F3DVzNtxPJMyEv5HuPRslGiQCJhKWgSg0SznIpLvCkw2Z5txLhJtKkDKYYJBxvNWkkH4mYanFhqONAKmBawXSgJWxzDRKOMgETDRMQrYLdGlEaWih0D5ku4AVEm4Dmmu6YDgJaWZRyvxSkFLgnIAUwYzzTLFMo4RNC+VnCj4RLyFgQ+ED9RcSbQRMiJtyf8PAhrNE6QX2U0mykOURWWmwUngjaa54oUimWRkH5UWYhaK4EGlIMyuKmU5jXkQiUSyLTBqrJGB5xPJYFZHaWp5rllqRxyqPZRqbxwv7i59+53vPS/NNQ//XW/H3l/9yvBp9sw3/fvpe9fjJh7P8wu5mdhfqbWS2od6Hoo1lFfKd5VWoq9iWhrUXspnpKlBVKPYxq2e2iaM6UlXE60jWkWoubHupqpjtI7m3prK8DukuJIUmTaTrQLZGVZbvFGk0bRTuNO0UbSWrOK+0rrUoOKgD1BvcCFJJPoRqCHirSWtJE7JmJpuINyHtZrKL1ctFdIh0Y2hvWWdUH4ZDYE+Reg7tKdCnQJ6ioHt3H5est7JStNG00bQPdWv5Fk9bBg6G1godZ6rl6GT421geI1RJtzK8MryytLFsMKJTvNdssLQzuFW0VbIz+jQLh1AfjTgKdlDs7YXtAvl8ERxDfjL0JZJfXeq3M/k2lC1FB01fPrCVJr0Wx4AdLDmG/BiKXtNO4mOgayF6LU5GHAQ5KvE2todQH4w8RaYPeB/QLqRbjk6RfQ7NwfJDKE6ROUXBIRDHgPUK94o+WzkIdFK4F6DXeAjoYEjHYUPRFng1RZ1Ap5AfI9lrvsP+ENBW46MlLQM9xzXxnzU7CNhLUnNSIe+oWCdZCf1GoMbA06U6znQbqC4yx3dIXckGKQZOOwY7DgfNGup3AtcU1QR2glcM1RIOAe2NaDnpBewVaNhkz5wCTVbeeAMnWzStuF8xr1EoJ9OMOFvm74mXueOcwAS4O+RVFO6IvyMw96YNJaXvb6G/p36O/BJ5O+jvINkSVGIvh06BQOG5W+htOSwVLCUpGNgxkGOnln6Fxzs8zamfUbTFIEGTQniF8HIyLrCTQi+jJBc8pX6KnBQ4KXQT4CcIbQjOGUopfMLewh8VDCbE2+BJzr2EepnCGwE3Am+Qv5pONgStkL9BMJH8AU3m2HkEzq0zXgDvicB76D8S784bP2KwFvwBTubIe4DgkfhLCp8IXmK4wGAl8AOZzNn4ScGFpA8U3hP3Bjt3DDwIOGf+DfZuMFowumBgrfBS4lSplPEbjK+5/FeKfxbTH/4k/N79xx/u7+O3K7SxmXAAACAASURBVPzb8r3fbZ2/7Cd/LNy/VPhPe/L7rf33QpdX6uHjy09+8PpSfhyIa8XvObun5JGRewIeKFwIdkfINfAeiLcQcE69O+jcYv+GoAcKF8iZg9HcO7sH42sw+dId3YHple++8ZwrZ3Tjjube9Nobf+a8+tI9f+OefzF59cYZPUB0A+AX/ugNmlzj6R0cXbuTOxfe+eQaup+7Z59OXn0xcb61cv956Z8/gvMFerUm44RM1v7Zyj9b48mGjxM5fuKTFXNXzNtQL2HemjiP/tkKnyfUfSLuIxolzEsZXkM/peBJeGsJF8xfK7iWIFewlP6KvFrCs5y6BZ5m3Ek5SCnMGco4KQQuBUoJ2WA6x2AtSabxSvhrgXPLcoVT7u8t3sckD3Bt2daSXPu58ncByxRLFdqGLFUoUbQIaB2L2oqco1zAQqAEw4yzNYepBoVFSzJeMW+BnVSgJXQ3kqwVWSucSpwxnDO84XQjZSlFqcWTwYmlhSZrTjItS6O2gVhLsjEiNWyj0f59VURiFwZFFBYzXcY8N6wMRB6wPGCZZUkoNoblmuahXoXyUaI8EvmFSSJ9ZfjPP/7g518v4r/16K/9f3m5n/69E//58r3//fLj6uaTD4KN5eWFLS5sHqvthagvVRXrfaxLK1IjNppuI1lf2GYWVLGuZrKOzd6aKpD7kO8DVgWyiYPmwuxCsQvkcBn3M9NEfBeyfSj3lleGd6GqI7EzpNa006yRuLe0krANZGvVoMWOwzYUvSE7CTJJdppVinaK1wI2AWlnvI5YH4vTzBxCdYzsYWaHmW4CMoSyj2yt5Z7jTuuj1c+GHwTvpWqF6AzvLKsVrrjfCtgFojWsEXBQ5BTyY8RrCWsGe0kGQ3oDawW7UDSR7i7N4dIMIT+GomaokagzrJFs0Gqw+qv3L04XwXMsnwPZcvI8M4dAH6w8Bfydgvs5ls/vm5fvxM8fXvQfmEL4RyPeBsExVKeA9QqeAvZVpE4BayU+BOoYqEGRQZFDIIZYHC70S6jeBuIU8FMsjrEosLsjqFfiaMRgyOnCnGbmGPKXkH8VyqNmvaQNwycjegFaCQeDjgZ3HNYYtoLsKaiJ3wrcW94pWsJpJdxDIDqJOwZrAmrmDwodDB4MH6xqKDwa1kraCdZK3Fg8zMRgRSfFEOghkAcjOolbAQcOe+4fJBoEOgjcC9QwuEdeq0hnyDESjQKNIYNhOzRpDRgM6IRfcX/LwY77BRg3FKbedEvh4+S9LQOd5Y1EJZ4WxCnRZIcnpTuusF+A6co5y4BbU7InsNW4EqjE08Q9y4FfcbplcC9JQVGGYYZBwdFekg10C+7vJMoFKiQoibelbgKnKfQrRhN/kmJ3K9COeVvspr678cHKdTdgksBRit0U+gvgrjguBE8IfKJ+osmaTRPubai3RpOEOmvibgRIFHxE06XvLF1nTeETcFe+uyTuAzxfC3dF3Xt3fDN+9eCcP2FnRcEagyX05r5z74/nGDwSNIfTORjfueNHCJcYrTi5h5N7MH6g3pyjW+TMifvAwT1HC0mWAt8LfC3ZG8HvOVoqes/xNfU/0eRHiv7go++9f/dLXXyp/z0Hv6/Oflt++w/l2V/r6V9q5w9b9ze5+PfEVNf25qMPf/r6x6/1r0L9CcFfCnINvTvs32L/Fjr3ePpAnTvsPCBwDcA9xffYvcfTOzS9hdM76DwSsCRgDp0ldh68s3swvUbe5+74jffel+jsnri33vkVnNxj/w2cfoGmV/70jTN+406u3emN61z7zhfg/Ev46kvw3o13dus5dwDfIPSJc/6ZM/58OvlyOvrW0v2XJXw199979M9X8HwNzzboPMGjhIwSNkrFZEMnC3S+JOMlma6pkxJnA0c5c0oOV9hZMWeDvSfHzSAuGU0ZWiJnTt0n7q6pk1InpdMlPsvYpESTzBulxEnf5V3Ez6i3lbDkoCBwg9GCkY2gCUWZJJlET+/iLAkL5e0saCK6lzAXIOFeLkmhVSpZonFucaHQNmRlzBNDE8VTiTKNcoVzijKK1wyshfdEnISBTOINxyviLuE04yRXYi3oStKEkZ0QqeRLyRJKcymeNEsMTwRJA7UOZBqJ3LKNZolhKwafhJOGJAt4rsVG8MzKLGCJxYUlW0szTVJNVhKnlmeWZrFKIr3UJA3E7jJMrdmY8FqpX37xw5/+ca+/6dl/voX/8zj9c8P+o7n8fw4/WH76K0ufIrWJVB6I3NIslHmks0BUl3Y7M3ms80Blllex2Qaqmumd4ZWVVaj2kagj2URma/TeiJ1mWy2aQPaxrgK+07yyrDJ0r0ljWWVZwUGlSa1po3EbkiZmW4UrgY+aDZForWwFrqRfG9IZ3kneCtoocIhJY2F/IbqAHYw8KNVaWVnSBKyLVBOJJmB9qLpAtcYcrHq2rKOoFazT4hDI3vBDKDpFG4EOsehD2mrcKTxo+hLpTtNGglaiwfCKg86Q08x0odxKVFsyzPjLhWgEGjRpON5RXDHUSzpo1mpyulSdpYPhrSKNYIMRz5HqNGkF6QNRalRGorDkYfQP69E/HyX5Og6+jswg0EHAZ0M7DnqLW4MOIT9Y3lvSB6SWqI34cKlPmj4L1AvcK3KK+SlkveHHQB806xQ6xaoL2DFgJ00GBgaJTgFvJW84b5h/CEinwTGgp0BUDNQc7CnoORo0qznaEdAqeAzJuyG4jqFW4mPEhxD3FteSdJrXDB+sOgW6V6zTrI9lZWiveEvQQZHe4E6hTpNawV6AZ0PfBnzgYGBwj92GgV6gTsNDSI4RbxWquNcq0GpUa9hI0HL/FIrOsh3398ytGS4xzhAosbsj/p6CHDgVwYXnbJFfIm919l7uTkvkF9hP4LRE/paCnE4L5mZ0muJJCscFGFfEqZnXCrQV6Ak5a+gWvpcBJ8XjjLjv9ooNgys8LSjYc7pndMdxhkGO4Y6iEoOSoI3nZQCU2M3wZIOmGUErDlcKrAnIMNggN6F+QsGauU90usbuEjqpIJnESzx+8MZz4K0IXhG4hu4KTJZ4skSTJR7NwdkjmK6wt4CjFZ4sfS9DaAPcJZw+IOeeeA/Ye4TukkwXeHrnO48YzSl4xP6SwEcC76Azp/4DhfcE3jNwL9AtBveU3HF2K+kVR/+q4U8v2A9+En3w+LPv7e/0aSX/tJ/8qXn1p/4fflt++w+V88eG/34f/t+52t+ph1/FH3/43Q/szw35FPtXBM8pv0fwnoIFg3dweg+n93h6R8YPdLLE3qPvzQG4R+AW+w/EvUfTBziZg8kjGN955/dgskD+Ank3YHKN3SvkvAGjKzSZEzCH4A1wbvzpDfJuKXzA4Mad3DqTG9+59twb4F9B7w2cfuGdfeG+uvKdL1zn19PzXzvv/Xoy+WLqvnHOvzWfnt06/3jj/eOdf7b0Rws4XuDJAo43dLrwzxZgtKHuE5480clKOCsyWoOzFRjlFJaMbjBcIjeleIPghuIV8xPqZdhfEpAwkDOQYCcR/opOcjLZUTfDXkZBwbyMTlPsbIVXSi9jfklhwciGkw3DBae5xKkAqcQbBjccZtLfGlQGNGNwq8jW0G0gCy0ySVNNSssaI/eaZZJsJPnk1T8tqZcFbC1gilCKcMJwKskThbmgOyNXFK6Ik3CYcZZzXmqda5VQmnK+kSwxJBF0w/Fas0TS3OgstCvLVxqtuZ9bnoUqC/kmwJuIrQO60TAVqDSyCFUWiTSgG43LSJeRTYwsArmLWWZAZmlmVWZFqsVGqbUyZRDefFf97PHns9+U/l8a9M3h7Pfb8z/uyDdt9Kf9h1c/fxPb5DLMrKoCW8ZhGuoiUvWlqV+bbaSryFSRzDQoApJr0sWmi0wd2X2stoGoQl0oUSveW1kp0RpdW1kHogt1bUQpcB2ovRG15TuF2lA0AW807iJWx2xveavEoHkd0UKiRpDWksbiwZKa+7UEjUU74TQatgHpAt4bvSWkD/jhglca1obvQr5VsDGssaYNw8bwQ8SHkB9CWQnUa3a08hioweo9Qa3BrUWVRl1AW447Rg6G9xZX3B+0qAUdrDhGqpF4UOTt+3aIxcGyY8hPhg2C1VLm2NtCt2GwC1lnZSflyZqXC9Ma2hnaaTQocjCiC3gT0p0hJRp/HdDnULQSnjTtsNdSf4+9XvJO0caSQyyOhneav1za3tAaw8GISrFB0qMmvULHkL1cyM6QPmSHSPSSVATUHDUSHS1rKWwofo70c8wPluyQ13D37QXrDT4YMQSs16ilfofAs6YvkRgMHQztA9II0BHaUdRLNISsj0UdsJ2AjUQHTTtFOyWOWh417SVpjagVH7R8CdRXM9lKcFC45fBg2dHQgyDPmjfIOap3FQa/k+9OFDRYUjG3l14rvE6TRtKKoZrCXvPeyEriHfN2FOwF3gu8hW7hTwt/mrnT3PUqzy286Qa6KfJT4GbA3VO8o2iH0RaBFIxX3quUTJ/AeY4nBRwXcFxRr4DTLXFrhQrql9groLejbkXBluAMOzlzE+ZmAheM5AQUDBQElBjtGMkZSIlbUD+nNKOgYP6W44STNfMW8HzNQIJAAqZrMFkTsOZwCae5wGvsryhKBVqAszUBK0LWhKyAt4HOEo4X2HnC/gJOH8BZQrwNh0/MWxL3wZ0sp+MEeU/Un3MwZ+DWnzz40zXz53By403ukHNH/UdO5hgsqPOAxnPiv1PdLRm64f5nFP7Ed36l6U9m4ns/ff36/uffbe7Ny4r+sQR/q92/tt/+pjr7poZ/bOjvq+B37ewlvVx9dvGL7373O9GPAv2JUTeK3VJwQ+AdIXOKHgi4Rd4tBXcEPDJ0T70b5syJvwD+o++uMFhiNKf4gYJHAhbQWWHvATrXaHpHvAcwvUXOG3h+Bc/u4HhOwBt/fOOPbrD/JZrcgNEbb/TGd25952Yyup2MPxudXQP3DoArAK6h94U3+sw7/8KdvHEnX7rjz9zxp5OzN9Px9WT6rYfpe3fuPz/A9+bwbAHHj3A0R+ePaHQLXt15722wUxA/AZMVmTyx8YaM1uh8jSdr6qUMJ4wssb+h/oZ5GwFW3EsFSImfcZJzlDE/56CQMCHeGo5TPE2xk+DJlrklmaZwklEvozAjqGCoEDihMGM4xTjnKFcgESDnqFQiV3yr6Jp6qYCFRHuLakNLy1NFU00SRXdaFYwUghVaJALlGi04eBIk5yxjOOE4lTTVPOW4lDTldEPghuFU0L1WO6sKKRLKnwRda54YngYyNSIxPLMiD00RBKVVCfO3EuUSbTRKQpoGfKNpEYm1hplhZaBTKzMr81AVochCkVu1C0wR8jykuaG5EUVks1ClodwYsVYiM/LJsk8v1A8ffhn8bqv/enD+3P7Tb/fT323xN/sP/sfux59/dH8RpKEugyC3QTkLdrHZhaKJ7daqfWTq2O4isYtFFck6UKViVSSqmOealKHeh6YP1BDINhSNlU2s6lDsJS0lqwK1M6IQpJS4tryxYifhXsM6YlXEmoDVirea1THJDdor2ofiEItGo1qgRsLKerX2O0U6TWtBKoE7y06ROsVqCEVt2T6WVWS6OKy16qw5xGE/U/uIVJb0ARsMaTjspDgY0wk2BKS2aK9QH8pOso7zXos+5I0iFYGdYY2lraGtIF/F4RCpQyR7I3stDoZ3kh5C02raCFwR0Bt60Lzn/CW0p0i2Gj9fqGMkBs1PkWmtqA07zswQiOcL+3xhnmN5snSQ+OsL3SrSGd4FrNb4FMuDogfLv34/PBh1kvLE2EHRg6UHKxqFfvNR3Gq/ot5zwF9m6iVSR0tby2rFes0HSVqGToEaJDxp+Byx5xl9jkgrYSfJELIhYB0nA6EHTnoOj5o8R7LXvCbewHEr4LsnUadIa0mvUSvxEKi3oT4wcpDkFNCTxY2AnRWDVUcjng1rOHgOxSBJQ8BJsmdBToLU2N0TuGWkUXzg6NnIg1E76pXU6QQcDGsk2VNYAG9PcIVgTekWgS1yagn3Eu0V2wpY4GkJJ4U/LX23dM630EmhkwKnQP7GmS7Pz3MASgR3BBRwnPqjAvsbb7ojcMvxCjgFwzmBBfRrSStF95LUiu8Y2hFQALeEToanKzpeUSdnsMBuBr0cgxS6JXFTOF6jcUK8nOOc+Tnzck5TKVbEW6PJCk/WYJogf8PxhpMNQQvf2Rq+pv4Seis4XYLzNQZPECUIraGXEH/uT+6cyRMEa+w/YWdD/DkYP5LpI3HWzEsZeELeI3avwPQGO3dwvIDThOG57z5A99Yf34DJnPgP2J0T94n6jxTOKZxz9il2fkbHP3nfvv7pB99f/Op1eSW6R/zfd85v996fun/4Tf4Pf9m7fz+c/XZvf9e+Hp6ix19d/uuHP/p+9ItIfiLYtZJvGLll9I6ze0buMXwkKBFkTfGColvszBmYM3CP3XvkPBBwj717MFkg74mgO+TdITDHYA7dB+A8YnRP4T1Ht9i/ge4tPH+kozt/NKf+LXRvvPMv/bNrPLlGo0+9s8/d0a3n3jjTW3c6R+geeFfO+NPJ+a+mrz7xzz/xRl864y+no8+c88+m55+N3ruejq8mzrdW/qtH/9Ucnj2g8wWazsH5I3hvCc9u/ffm+OwJvErBKPVHSzyeo9GSTJ6Et+Luhk1XeLIkbsJxQpwNnW64u6bTDXNXzFszvKEo5SghToonK+AswXRD3TUep3hcUX8P3MKf5hQkGBQU5xysubsR75pXKOMgF26uUKnYVvKtZCXDG+RkHG05qyVuBS4VSzVLJV4JnFCSMpJKmim2YXBD3Y1im0DllucarZiXSFyGOlMikzwVPOE04SQRJJM0k2RD4AaTFcdLhhJJE0nXnGSGJwpvlEilLLVMOSgpzBlYc3+lUWLYisPcspVEG04yLTaSrhnOBMsEWQdsFapMilzTPKCJIrkWuRappKnGecizSCeGJ0qsYvvJh8FH1fXsjxX4phv9eQ/+VsG/b9Xf9vHL449++eHVhcln8TaKthdhGdvC6tKowsgi0pkR9cxmCm0NqQK106JQeGdZYXkRqH2oK8m6gO81akJexWxryJaTUoqtFikFWwFLRZtIV5aXElQW1hFpI9YG7BDoQbJawZ3CO447wxsGKwJbwXpNa+11CrYUtgy3gu6o11jUR6KxbKdwHbP2ta7jIBN8r1hrVRfYw2VQRbQy9BCKVqPW4FNoakJbxmqOh1jtFW0tbxXpNWsUrQM2RKKVqDOkFXhQcodJJ1VvxTGSO4xLABqOaw4aiTqFW0kqjoaAvZ2pXpJBi86wVouakUHzTsvBqOfQdlZ2oXyO7bNVJ81fQnWK9SFWp1gcIzZY3ASkD9jBsJdAvMxkzWHL+VGKHsGDgM8x7RVJ3LNWO1+/1q1APQMthy2DvQCtRY2lnSQDBy31W4GPhhwNeo5FH5I9d3pLaokOEX95bVrFWkY7Rg6KNNxvND4Gppe0E7D7P6nSoOkh4seQnALRKtkJsUd+K1Gr4cHgjoNW4krShpGek06zzrBW0YqAjqCWuEeJ3o2CbzmrFN+CyYHTQch3q9pIvGNgS8EegYbziuA98HcQNpRtPSdH05R4GaelpjlzczTeYm8L3cIfJ85Zib0cgB0hO0xTD6xdPwWwRLjCsKKwgGBLSUFxTnFOcUFRLWjquyl0M+LtONlxmhFQEpADd+M6Gww2zN3A8Y76BXb+P5bedEmS8zrT5GXM/BibXsymhy2gKjMifPn2/XP3iKwCSICEuIukSAC1ZGbsq+/u4UtEZBZAahclkSBBgJS6p+9wflTfxDE757zv82QU5AJnAhTMzZmTcD8ROOYwZV7KvANBB05iQWOKcoFj4m2BOwfeBoGciR1GMacHzvaE7wmLOdrgYUy9mKE1dpfQPXC2xTghJGV4jb0NhzM4WBEvVnxN3DUFawpXFCwI2Ei8ZN6WoT2nW06WHM2Yf4fdnSAbzW8VfS3ox8T7WOMffHf83qcffbD7+Fm3Vn+TiX8q0T+X17+pBr9tnX892j++Cf/wKP+h1Je12Hz8rRc/+ssPw5+H5HUo1qFaGr5WcsXZnOOZwAslZowtKZ1RPGVozvBK06X058xZMu/tTW+D/Tly7+FoCr0FBQvibRjdMrxE3hw4KwSXFN5jb87wkuIFGc3w9ZyDKUNThGfQnYHRDHhT7L9G7hT5U8+Z+s49dOcYTn1vjuAUgZe+84k3egndl97whTv4GAw/9YevvdFrd/jKGX1jD652dDjH1zMyXBB/hZ0NGuzxcIWuVuRqR68z5sTU3XB3ydy1gPfM20oYc3fHBlvuZZKl1E842HMvkSBW/k6ijaAHwWKOEg4O3I0FSA3ZS3iQ6CBgxmDFUcFArkki4NvufmxQbGCsURrSWMJUgCLgiaaJJnlAM80SK/aS51ofQ1VrmhlahLywPLMiEyKVPA9VYkWmeWl4Hqr8xqQRyyNeRDwLWGblQck0tEmgD4btFN1LklueWbkXLBH8IHGqaCZJpmhhZRmKPGAHyROtM6Mzw0vN6reZ3VDGIVsJfy3hQZMiEJnhiWZvKb9bTRbv2cW3JmstD0akE7UL0CHAqeVlKPcSJZEonwcHTYtA58/Hm/eCX/zw5nvnafTHDv/pBP7H2fmqpl81468v3/r14Sc/+2gxDstvRckzlb9n0huTjlX9XlQ9C2PN80AUAa0iXll5NLoOTB0FZRAUWleWN4EoFWoC1oxVPZFVxNtQncZRFehUkibkzUTXE1NPbBXyo0GNwV0oeqsfxlErWRvwYyhqI1urjpy0nJ20fpjYcyhOhp8U7TXpAtZaVitcCfgwkY/PdBvx03u2fRYcI92NdXcTNhPT36huLNpAN0o0mpwicRmLh5CfA3mUpJLkaGQX8Eajy1h0lnYhf7jRl4noNH2jzKOOcio6bc5GXqzopTxr1SlScbdgzsnSo0CVJv2N7iN+imQfqfNNeBmPH2z4aM1nk/AxtL8aR5/dhI/Pgs9v7OehvATy8jzqn4/P4+Ac8kvIPpvIU8QfIv137z/7PNSXgPeGdYqdlbhocdL0wdKTQQ+Gdtw/B+Kk+aNlZ8NOgvYUtRpexvRi6VniloJzwB8n8hSyx4nuBHyw9GzYUeDLWHQB7Q19tOJs2TlkXUAenpvL2PZWN4o9js15ItuA1ZI0gThFvJe4F6y3pjayUvjNje4VOSnSKdIq/nbfOoXmNDYlwycrK+r3hvaGFtjtOO4D2YbyqPGRghrCB8Muljca1xJ0ilcYfzaZnK1pOL1YczFBDlCBYCFZKmipRc5Qa9hR4Jp4BXFicJ1gp9I85ThjuKCklLSULKe4IqgTtMS4lrxQJOOg4n5rUK1gybwMj2LsFpxWkmcUVpzWgpWElURkDO/QKGH+nrqpACkHKQM58zMJYuFlCsccJdTPiBcjbwNHiSAJo3uE18hbA2eLQcpgLWkm0B47CQUHSraUrKC7BoOEgzUe3ntPFtBdQbhwneXoOmF4Ab07NJyh0ZaTDaUbQZbUX1Kw5nQGBivqLQhYETTF7k6Rg2J7yWcCvRborwT8/o388KNn4S8+0quf68s6+G0H/7X5r38fP/ld9eQfk//2j5nzRUP/IbNvdmE9fbb65Dsf//BHHz7/ZWBvjZkFcmnYTrCt5EvN14KuKV4ztJN4KfCUgBXBC07uOJ5xMuNoIcFC+kvu7QRYY3fLwUage+TdQXdO/A2FO4JXyFsib4PBHHpTOLrzB0vsL5G/4f49Gr6E7h1BU4TnwF0i794DUwDnBK4IWADn3ru6R8N7PLr1nReDwcz3FgDcO849dO+x/wqOXoDhL0fXHw+f3vrOvet+4wCfrMCTmf90CYdzMpyTqy0brfFoQ0ZbMtiS65i5sXC2erSX3o55c+xsBFiJ0VY4scYHRRLmJ8RLBEoV3b+lfQm4FyAhbka8VPh7Noo12Eh/zb0t9Q/ELyTKDM4sSRRMFUwkSSROFdpz/6BgqnGhWSxxrllh6MHAxLJEiUSwRJHEsFzRLCCxgbkleaRyqXIts0gnVuaKpwJVocgtjyUuQ50GNAtQqkmiaKJpZsVB4r2maSRjjRMjN4KvGD4IXCiaCZxKWliVGFa/FxzGeiN5bHSsSMxgJmkdqkzTNMD7AG0VjgUpDM9DkViWaJIZugn5J2P2OuL5TZCF9hCoZCzL9+3O0DKU5cQcIplEKh7LJNDJ88n2+Xg2kR//9IPvfL4TX52vvmydL0/e71v4VSe+7L77sP/Zjz7YPLf7ZzJ5X5XfDg4TfrC0jkxpzXEcVWObRaoM5dHKMjB5GGbGVko1oWiemyoShcLHSB2fqeONaALeBeJoTWV0bUUTqb3AmZXdxHZaFBQ3VrfGNNZ0gSmtrCfmGOjGynOoeisbyU9Gd0Z1ge5C9vBMdRN+CkTHRE3RQ8jPIWssPz0Lzu+Pm7FpQnN6FtWRKANyjHh/E5wn5hzwTrHekF+/F3723rgSqLP6FAQPkX24sX3IH0LZcFJx0Af4KMGRs1KwlKNKiE7SmvoVIZ1QnWaXiawtOke0M/Ro2PlZ0I/l33735jRW5yi8RNFnof1VYP7m+c1nN+OzVedQP4T6TWR+/d74HOpuEpyehQ9j8/kzew7Y5xP9oOnF8E7RXpOTIa3EjSKdJKeAvYlEz2Gn4MXQh4CfjLpY/VkkzpZ2nPSE9Jpdxrw3qJfoxNHZkEvE+0CcA30y7MGyk0AXwy4BOxn6oNnfhOpXET9bdBmzc8hrgbpA9VadNT8yr+GgZvBi2ZuxzqnfaZZBL6egYO7J0Ir6nSEXS3tBeylqihtJHsa6pvCsWWdwF/DO8LOhrYC9IY1Cp4B1Gp84fVDkbHirWSfJxcicwKMUJ6MbyUqCS8YbLi9SnZSsJakEqTktiF9Tv5O4En7B3IL6leIxg5lAJQUpvD5KlBE/w25BvJKBgvk5dzPmV9yvuJNxvza4VCgRZM9xpVlOQE5gQWlFeYlpinEm6UHizLBUrTZzegAAIABJREFUwJyhHKMEOZkCB+oc0LDgOMUggU7K/D33DgJmRuwIWWMQE7Tyh3syjNkgkYOED/boag2ervBw6l4twWDH/CUavR79xQa7K+DFHM9H76zQcMXRFDlz6iy5P0XeSuIV97YCJFosmf8aDLaKHzhdcXjP/U85/IlEP52oH/3gvZvlT28+3374xYX8tvG/PoM/nr/5m/T//pf0//j77bu/Sc0fevrrlG3/+qPZT779g/HzEP/EiE8EnTKylnLJ+S1Hq0BuA7kSfK7FOhAzhuYUbJi/ZP6Kw5ijFQVzCtaSLSVdSrAU3oJ5K4kWFCwZWlIwQ8498taMbiDcELCg7ms4uAfukqEZ9ebIXUF/iZyZd33rDOeYTDG6Bd5r7+lrMLyD4A64U3+0hM4cOLf+4A4NZ9i/h+CVO3jtXs2ge+84d77zCjm32Ln3hzNv9OngySfXV/eO/421+xdL/50VeLrFzpoN78BfrMhghYYb7O6ptyPDDRntxHArrrbkaksGO+6umTvlzoyMDhJuhLtlox3xUs4OFKYC5MJPuXOgw5y5KfUPDOz56CDctfT2AqQEpNiPqXOQbqZgJkBpSRrQVNOcwYLBTJHCiIzTlKFKssbKOpSlEZnkpRa1obkhucK5oZnFqSFZoApjCmuyQCWaZ5LkBhcBKSyrrKoikxqSGZhqeBAokbjUvNCssCJRLDMs1mIt+EbQWLFMi1TyTPNY84Om+YQfJnxr2E7xWLGDgJlmhRGpJnnIdwbvNIoFqqwsJjoLeR6KIjL5TTA1ZKlRFsjU6Hp8kxmdWVGFug7scRJmkUrGKnlm4onZhmYfRftATUP101c/+u4/5uT3LfjTyf2qHXxVj/7cB396+N6b/Y8/uNk9C+v3x9mNzZ/bfKzqyGRGFqEtJ2HxzKahKAJRhjIPbWZ1aVVpRR6yIqCVYY3V7Y2tQt4Y0gW00LS0so9Ma1gb2WMYHq2tpT5qW0pWG3UKw9aoOhSZIUfLG80aw0rNK8V7pVKESyW6SHYBO41FK3DP2Xls24h2EWtD2QayCXk7UV1ku1B3Y1GH7BiqOpRNJPpInALVS/rZOHxzc3MKw3MUtUoeKW4NP4X8xOGJk7Nh55B2CraWN6GsLc8wrAhqBTlZdQp0F/LTRJxu9GWsW0VbTc83ugtFF/LLWF+i4GT1WbOLIBcteqvOkeo0Pgr4EJpWibPiJ8XOVp61PEv+2cQ8TMSDJY+WdhJfQnXR4ijpY2TOhp8CdQ7EOaCdgJ+P9TlQJ2t7xR9CdgpZr0WLyaOSZ0UaCTvLHkPVMLc3+BLKx7G93Kg+ZL3Fj2P5JlJvQnWW/IGxX1veCVggp8ZuZ0irRStlx2gFnRKOWgEa6tXYryhqJMz8q07gXuESXrcSlthvOG0F7SQ7UthRcCSgYaBX+Bzw3rBGsJPkDYXngD1E4mzZUZJWsJOiD6E8MlQzWEuYCjdn4ChZo0XDaUNoy2RHVUvIkZOasUbyivpH6jcEHjmqOKwoKZmotSkELwlMPaegOKcoR95RwEbjknkFGeYYpsAriNdGqlA4E3BLYax4qflRkaNkOwhSTioBC4YKRUrNMoFj4hUMZxCWDOSabLG79YcJBAn0MuodyDDhYIsGKzzYcnTgdI/BGo42ZLBl13t2lbDhDg122NtjsMfuXjgrOlwTfwGvd9TZ4NGOuQvw7q37zTX3D4YvGNgosmJgSf01czcMHISYMfwCunNKXiLvF8r7YYg/+vmH3zr88nk7e/ZPNfvzG+/Pb+DXD+h/fPb0D0f49Ql92aHftfjvc1ZPw9nPv/uTj74fyBeMvsZwzsmKka1ic+JtsL+X5J55t9S5l2Ct5YzSuWBTQRYCbzjcMLSk/hw5awa2DKw5Xgm8F2jD4YqjnRVLhpbI22Bvw/w5gUtMdoguMbwn7j31lgwuMVwQdI+8e+RMiTtH7gy4C0IWhC6Qf+u9+4n39AUYvvQHr73BrXN9Oxq+dp1bMLpD7itveOuPbv3rl+6T1/7gHngv3Ks7/2qFRnejd18M3/10dH3r+d/YuO9uwNM1uZ7Bp0t4NfPeWYCrJRyssbMj7gYNl+h6x4YbfLUm12s2WInhmo6maDRDwx0eHthwRa/WxNtiFGMnZc4BXSd0mEo/5v5eojWHG+akyt8qNxZuJlAq0V64e+nuuZdrkluSBSgLWWnEUcmEkUzySvFC4EKQQrLcsFTRIpCZFYnGew2ykBYBLy0rA5lblSmVK5kpnge8CFkR4CKkhWXHSOeGl6FIDYo13CtyEKTUIlckkShTOFUoVjAxrAh0Hug1w1uOY4ljw2PLYg0OIUwithUoNaIIRWZEbmVs2d7yveUrBrbEL5XYaxJbmobqYHUa2nxi44DtLdlqUkRBGepEoeM4LMOgGpvE4n1AkxuVRLIY6yrQeaDiiZ1+O/zZ4q8++l3Hv+68L2rwx875uqd/vqivuw+7+U8/DPLnYTKR2TNZPjN5pJNQFs+C8pmNA5pGPA95ORblja2fR/WNTbWoI1Fo2kdhwUjM0TFSTci7kJcatxPVjuVR48bISqpSityo3OpjxJtQncLwaMVxzAsJG8tbw2pDj4EoOG4Vr7U4WtkFvGb+2fKTZhfN2oA3ETvdqKNiFYOniD88040WtaCnsezGvA3kw7OwiURpaR++hTLJk5V9aLrAnqy5BLLUqI14y1FH0Vmys2EXKx4idQrkw9geOSkIaDVrDXuc6C7A54nox7bSog9kp3Ef0qPFjaWXiX6IVG9Ub1Sn6cPEtIHpI9tp0ijWWd1wfBborEin6NnojrGzFacJe5jwx5A+GNoJ0gvWBfJsZMNJTVgjyOON6DQ6K9Ib2Rl1VrTXsBBeZ9hF0kdBOwbPkWhDeR6rhzHrQ3I0uNHkMpHdmJ+fmT6S50idI9Er0lN84fisxZHjCjsthzUhhY9aRltFOo1L4tQUXLRoiVejwUn6RwZ6zY7caZjXMlIxXDDQh7RRsOM485xGoFbjRuKTob2QNQQV9muBG8v7QNaCNIo1kraStJx0mjYhSfiwYF5neGdEz+mZ4JNQNRYVwrWgJedHzY4SHzmpKW0pbiiuGakFTQguJKskqTg9EFAKUhPYKFopVjBSc5JjtAduQrxY+jnzUjiKsZ8xVgiWET+nIOEw07DRMKNuImGhSMr8hHsH6qYU5sTPGMk4LTnNMTygUcqdPRls4WANBksw2FJ/S+EKulvsHri/xsM9d3ZkEHMv1SzhaOm8uyPOXqAlGq3w9QpfL8HTpf90Ta7n9GpBhrGkG0bXBO2Iv0BojfEa4zllv6DghyH7wfv2+Q/C95c//NHn8fMvTuLPD+Q/Hp5+cXznd/Xoj537ZQf+0KPfVvJvD9/ulx+sf37zw8m33hM/m/AXzL9D/hSBe4JmHE85XHCwpO6Woj3HO0lm1JsyZynQgpIV41NGphzNGVhzvKDwnoAZh0sBFwJuBNxTsBfkHvn3GEwZmGN3CZ01Q1MKFgwtMZxjOGdgwcCa4SXy1wzPqH/HhrdsNGXOHRq+xu6MsjXGc//61r9+AYafgOtbMnrtDe8c585zX46efuo++WT09M53XrvXnzh/8an37j1w7/zBnftkDq+m8OqFN3gB/I9d5xtz8HSJr1b4agmuFqN3N/7TDbpeous5ulrRwQpfb8kwpqMtvp6jpws2WCt3y5w1Ge24v8fDHbza4ust9ZdgFOPrlDkHPIipk2qYKnwQaMu8NR3s+DBRbiJHe+HGBsUa7SU4SJQonBqyN2hncGx4aVVuZKpYqnFuydvo1E7igyJlyDNNdgrtNcwsrQJRWlpangpWKVVLXgWimsg8olVAK0PrUFZWZoqVkSjGIrEkiXgS0iygqeFZIPOAJgpmlqSWZUbEmq043Cp6UCTWJNb0oMmCDbfayyNRhCYzIlEiD3QainQsklCkViZCZJLuOVpLupRsq0Rs9d6KvSGHgMWRzMZmL/GG+XstE2vyUCQWZTcif6b2GmcBT6xMAxNrvY/sL99TH+3/+oMvCvFlg75+GP7x5P6pH/65iv7U/zD+5PbDcTwR6Q2NJywbi+N743Ss04lIAlxFPLe0nKj8mc2emWz8FvwuUkpLpdtIHseyubG5VXWgjor1kSrHLDeksuJo+Cng7UQ0E1Nb0hn5cDNpI9GH/GRkH5h+bBpLOks6jRqDu7GsLM2Fd1TwPFadFr3knWVtJI9WFZxVHHWKdpp3Wjw+C04T1UbsNOHnibjcqD56G/4RnaKXSPWhaAN1ioLG8ipgmWYHACuEz4I/BvpkxDkQ54A/BPwcii6UR8tqSXpBeo3fuv9OE3sMeGvJyZKHG3mZyEvAP39mOy3OVv/6vcl5HHRjewzkeaIby48KPxj8WUDfhPxk2NnKVpKT5UeFToY0wjtp/6LRZ4F4iNRJsV6JXvCGgVp4fUgq7vWa/up59KuJ/btvhQ8T3gf0pPFnY9VH/PxMnm9Ub3mjUGvJORIPgeiE3yp8VKwStA15Y/EpxBeFa3/UctQF9CjhEboPknecNpw0GncGnRXtlbhY0XAvB1cN806WdZo8jlXNQUFGBRtVwj+F7KhQI1kGQYG9FA4LOsrQsBP8pGir0fF/Q5lYZ0kjQSNxp3mneWdorVEX8CPDFQYtxy0BRwg6ITsma4xLjgqFjwHvQ3WUsqC8orgi4Mhgo1EpYMphIWmjScFBTsGR00LAQpGMs4TgBPqx52UYZwzl3M+ZGzM/ESQTrOC04ODAhonxU+GlEm4Z2EG35KjWOCFuivzE9xIEE+in3qggboIHmfD21NkyZ43AFpM9gWvsLcBwDQYxcmOB1sTdUndFRks63ElvR0c77Cy8wdy/3jF3jQdLONgTZ8/BkvlT6r5Eo4WkW8NX1Jn6oykn3xP45rn+8NPvT9IXN5/vxv9Wev9aDX/f/6ffZP/t34rrP/T/6R8P3/ynWP3L0T7uTPJp9OIvx++L72rwsSZ3HM41Xhu8oN4CjHYMLKh/x9Edh1Puz5i31uTtU/2WuhsB1wwtMJojOCVoyslC0wXHK45Xkk45ek38KfU2DGyIv6D+ksM7f/QaurfYXzI8I2DKvBn37tFoQf05dWfE2wgype4Uj2bYmTP3jjpT4kyR99J3bxG5h/7MH6ygM4Wj1+BqhkdzMLp3hq+9wWv3+sXw6uVocOsOXzlXP7/+5s+u/58Xo794MXznlXP1yrl6NXryGjovAfil439j6l9PwZMFfLr1ny6dJ2vn6R5cr+HVCj3dkOslulqj64SMEuZumLPj/oa5azLYseFG+ks0ONDRDg03xFvhUcJGhQYH7uzocEeclKKMoZS5WzHcCrcQMBVwz+GOww0De0FihgpJCkuTgOwUTBTONMs1zwyLNUoD1o3DUqqd4HsrspAXhqYCpwqXAa8CGSuQaJxJVkrRaJEbVoxFPhZ1yHOJc8MzIzMrD5YeApIamlhcTlhucSxoakxqZGrkwcgktBvJ1oJuOFlzsuIkMbQci9iQ1JLUoMywRMiD4CuCD5KVgSwsL0J5MGSv8EHghNODkWuOY0niUBxCubd8H+i1kYdA75SIFcs0z7QpQ1uMVXajklBkgagClUZqpUVsTToO1s/DX37/vZ+nH3/4+4Z8/Tj4+jL6n4/+/7qY/zhPHuffefG9j5+Z+EbEE55NdP1eVD4LskDmIcsDlhmWWVbcmPSZyia8NKI1qlKynYzbsTla2obyaEwb6Erz49hUE9NM1DEUjeWVxEeFm9BUlteSHa2oLa44qBjpo6DQtAlpPxGniJ8CdrS8CWQbyiZgx4B1RpQEXCLVRToVpLa8saxmuJfyFKjzjWwi3kXyMpa9Za0mJ8u6kPehuIzV403QatlHtr+x52e2kKgQrOSsobgEfi/5Q8iPltSGNBKfA9EE4jQJzmFwNqpT/ChIp9llErShakLeBfQ0FkcBK+h2inacPkj+qEVL6cPY9hPZ3ajTRPaWHrnXsNFZeG8sPQWkkX6rYMPgSZFOwV6CN4Y+SvoYiLPED2PVaXJW+KzxOcCtJUdNzqGqOeskayS+TPQ5FOeId2N6fsb7MesU7hR+GPOHkD1a/hDSSyRK5p8sawPaheQU4CN2zwwfqdcb3DDQYO9Bs16SksJSwBKNzhR0BNYMHBWsJag46i2ruVcSeNK8wMMcjlr2FhyCSgJKAjtNaunnbJSAQU1pgZyKuTUjR85LiSvmtBrUwi+5XzC/lrCWqNey56qCfoVGR+IdKSkp6Tk7C55gv1Sk0qzkvNdByXhFcUlxJWipYC1hzVHJSElhSUBJQEFQAkcxdmPqZxwcBSoAyD1YYpgSZ09HG+KtCdgSciAkpeDARjvpxAokEudWVkI0XFSMNJKVGBeEJgQfkLt23t2C6x24OuDhHg73b71JjKSMxRTvibuDg5ShmMIVcDYELTicUXdF3VijFXJm7mAOh1vhLakzx8M5Hs4xWFGylWwuyacc/5VC32ZXH36LfP/2B2H+Sv1tYn7XOL8/gq9Ozpfd//kP+//8L9l//rvt6De5+HVK6zs6/8F7f/3Bdz8Mf2DpXzM4N/wWenOCZxjccn8u4UrRNUNr5K+QP2NoRsGKwQVy19TZKbig7gyNVtBdIH/ByBR4CwgWDE2pt6Jgp+hS0nsCZgRNobvCYAb8e+QvKFgRf0rBlOEFJQsK7slwyrw7AuYEzKk3Jc4ceXPkzeFwgZx76N4hbwacLUP30H0N3Rl2Z2Cw9Icb6M394Z13de8Obp3hK+f61htMgXvrOrejwe3w6nZ0des8fTV859XgycvB9afXVx8Prz9xBi+cwauR842d+3TmPJnC6xm4XnnDPXQOaLgF13v4dI+u9mS4x6MtvN6z0V74O+ZuyWjPRgfpLoUzx4MdHW7RcAOHe+Ic6GhHBzsx3IrRljtb4u6Rn3Fvx0d77qTYOxAUU5pyFjO65SRRLJO0MqLWNOMgl7AKWGFlptlBoSwQx8DW2sRcxJalllSBSBVLNC4jWYYysygzKDessirXLFXkYMhe4z33U41TQ2JFcqv3hiZjXlp5jFQ9ppkCmRSFMrnWe0EXHK0knWGwlzxWYkXJRvBMi8yyLGCVFZUmGUOZEImWeykSJWstC0FjgfcabrW3VTBTMrU6t7LQfKdoGtkkDHZa7DTZa7K3PAtloVmmVKZ1ZmUaioOmiWaFFanBaSSzQOYTE0+izST69IPJXzXzb3/9OPy6f+dPJ+//u6Cvm+jP3Yf/Vn706se3z4L0xiY3Jp2Y7vmkHuvMkjyS5cS270XFjU7GNItQG8pTaGujjxNbBzLnsBakk7zTvDK8CGRhdRPqyrLSkDoUx0DUgSpDUYf8GNA2pI1lfRRURpaalgGrI34Zy5OijeadUbVihcAZR5WiR44uRvRGnSLTBvRoSSvpm9D2gTpN1ON70eOz8SlSp0CcDG8VbQJ1jszjTdAZ1Rt9mgRVJJqQt5o/BPZs5UnShtMMgYaDNqClRY1lvWWVYq21vdQPYXQ2ppe8YbBVorW6H5vK0pSBkqGzVb3mJyMvhl8MPyvxEAaXyPaB6kPVB/yoUC28E/d6Mqrw4CicRsE3obwY0mnYcPCo+IMSveZnwz9/bn71XvAQsJb7nQGNwV0gHybB4010sfLzif3s+fgcyLNlp5B2IetCVinYhvQ0Zp3BjUa1gV2E2xCdJ7wzsFFur3CD/Y6AToAj9zoK3qaeLoGomd9r1lN4xl6HvU6ho8G1ISmntaaVxDmijaCdwA3GLWFnzRuFKuwXyCuIexmLWoKcwIqymvk5GbUC1wK1FjcKni1rGKwYqDioqN8qmkOc+KhT8mLEkaGCwILAmuCTkjnDGSOFII0UFSYNw43AOYUJxZVAFfVK7DWCl4QUGBcElxSn0D0qlnOSc5JxUHAaQ7R1hxWDKfYTghOCM8YzxjKKcgE3dLhlbixgYURCaMJZJnkuSIy8A4QHTg8SH5iXCrgDwz0cHNCw5KRWJMFejFDOacpAwv2EogR6e+CsCVxotuAo5m9JIWgF3Tm6nqLrGXYXHC8pXGDw0h9+wvyfvh98+/vPo9mPP/hsHf59Ir9o6f/8bPSn/uq3+Tv/lrp/OI5+Wwx+k6p/yCanZbj6xfOff/i9b5ufK/BLdHUvvY1AG47vGb7jeMbAgsO1wBsK1sxbUTADzhS6U+SuOF4iuIbennlL7k2ps0ajBRgsGVwIuMTewnd2FC6ZO0PXK+xuFJkzNIP+DHr30L31nRlBCwIWyFkxsiR0jtBcwCX37rE7F3xO8T32lsyf+ddL4Kywt8L+HHpz4C3BcAWvl2QwRVczfD1FVzP/6tZ58tJ58hJcvwDXd8h77Y1eOlev3atbd3A3Gt4PB/fD67k7nDmj18PhrTN8NRx8PBq89IcvBk+mo9E3Nt43V+B66g3ncLTxvTUcrshgha434Coho5z7GfX3eLQhw73wNmy0o27MvB0brchww5wtGW7JcAevEzw6EHfPnb1wDsxN6GhHrg/cT7i7I6Oc+QX3Yu7GAqaMZIxvGEk4y7iIGUmoX0qYK5hZFEuSKZJqVGpeCVpoVoUyNn6qQWFYakRmWW54bmgZkTwksaEHJfaCZlYcNNkalGqaGbIXXiJBpWQRyiTAuaGF5Hs6Ogg/ljQVLJVyp9laoC1HG+Lnih8UXQiUKppzkipxkGDPnYSN9niwFyC3LJZ8T2iCYCFormhuWT7mWcSLQO6ViKXcIRpLFWtZROYg8Y45B+FlIU9DeZAs0SI1vDAsNyzVJLU0tayIRB7yvUCJ4QdJtqHYTYJf/Pj9H/9trP/94n51evLHavinVv6vz/C/tx98Uf90/tevn4XJM5s9N4kh1ZiXEc8jkY9VOdHH52FxI7MIHQNaa5krUYb8OJZVoDKOO8taQxvL21CnjBSMd5GuI95OVDfWbSS7SJQKNZq0gagsP45NbWWpWS5JE9De4HMkWss7SVuFe8trzXMKT5qdOOk4bhVpLS0Z6hU7aXnUutGqH4ddqE83qpb4ZGVrxDE0rbUnY86hOYWiC0Qt8Tlkn98En43Dk5Zno8+BPkX6EspKgqPFR8tOoeqsbYXpmDhJdVL8MRAPAa8VbY08R/b0LGysbKx48/6k5LjT4mFsLpHqjDhZczHyougp4EdL+7FoQ3YypAbXDfdqDRtLe8Mfx/IUknPAH60+WdlZ1Qfqsxv9JtJnwy4R7SJ0tPAUic6wU8AuGl8sP4f6EuhHw1uOey0vY91Y0oW0t+woSGtFyb2aDSs2yrHTSb/XfstgS/yOgZI6tfBbiXuJG0kahQo8KKDTM9QR76xJK72SDmJ0XSpUK5xRmhBaMtQb2QeiYvDI/Zp7pUA1AxkY1gS2glecFQS1ilYStAbUISo0OBpcIK+CsCKkEbwVtBG0pLRSspbiZEyvVY5hSXAGYaNZo3ElUc78oyQNxxXxaw5y6h+AWyC/wG5OvLf0jlLgSslKs5x7jSY5hXsEdthfeqMDQgWGOXRz6MeuF3tOSWDFaMFJrvAGDZboaWrglngHRtYU7SmNCUiIU0i25zhRLJOsMizGIGVox70dvN6TUczhnoCUg5iDPfO32DkgZwcGazyMI7JX+MDBgXqJFHtBNgJuBHg5fPIa+b+g3nci/6Nfvv/B6mfvv9m+/8WJfHV2/3j65m/r//KbdPTni/tli353NP9SgeZ1UN9+Z/2L9/9y/Jdj+lPm3Wp2J8k98VfU2wm4Yt5S+FMGb6m/MnAj/BUGK4oWdLQW+DXwpgxN8XCp0ELgBR6uqDOnYIq8BRzM0GAl4Zy6c3+wxN6OgAVz7vCThX+9gMMZHs2Jv6J4zeGGeRsKltCdeldLCjYUzMDwFRpNuTNjzoyCJcdzCpfEX+PRDIzmGNxDb+oP58BdQXcFR0virqg3xcMpHU7R8JXz7ivv6Ut4fUtHt9h55Q9feYM7OJjBwcwdzX3v9eD6dng1HY1ejK5feYN7b/RiNPh0ePXp9dWrwegbC/TNOXwy9Z8u/CcrNJz7V3P4dEkHK+ZsubclTkzcA3YP2IupH1MvZSimaIOHGzJY4cGaOhs2PHAnlXAv8I7DPQUJ9jM6iul1LkDKvJSjTOJMgVSMEu6kDCSUJlKljOacHTA8EC/VILFoL/1MwzqkWUhywyvFsoDvI7I2XhqwItBFqFJNCssKwzNDUo0PkiZa7bVIjYoFT7XMJSs0SxXKFT5qkSmcWlCEOJVox5yDRjtFl9hZc28XoFjTHQFb7MaSbBVdC5Ryv1I4VWzHnQ0dHLh34PAgaaLpnuMDI6nAqYClEYWRZaATRQvDskjttUilyLVMNc8VKy3fS3/LhpmEmWaJkUWgEgkz4ZWWFJYeNE4sSwzeSbAVfhnwPODxjYwn6lXAfvzi+9/5TSn//WH4VcP+fCZfdc6/t+Tr+qPftn/5yY8Wk7C4UYcQxSHPrc6tKANeap5bkYUqDUWicDcJc0Eqy8pQJJrkirRWnCa61rQ14hyaPrRdZJpQdZFqrWqsbK3sQl1rVVlTBqqOVDfRuUSlIq3COXWqiB5DXhCvfau2NqzXpBGoM6w1uFKgCWmlWWN4H+ij0a01fWS6UHQRrQN+tPIY6tP7USZxo9glUp3lnWZnyx8n8hTxVtOHwFys6hXrDD3fqH6szpOgFLxTqtP6bE0naG/JOWLnkJ4C1ke8D2VvVS1op+g54BWDnZIPY/3mufn8veAcyc7yU8BPmnQCnQJ2uhFNQB8m4iGifUSbkHSWlMQ9G3EORK1pY3mt/M7iPiBvZUoPoTgH9ByR0w1rAtQbfNbk0dCzxq1CJ0PPip4UbyTpNbtY0SlSU9xI1Qamsjjnbsm8GoMj9Svq9oqfJGmY32l8NDgX8Mhhp0hJvJMmOXML6hy8J41GOXEq5JwF7JjbCZz4XkacoyQ5xU1AC+7n1KmUXxqYY6fjqCHoSFkOBxm6KhmsmF8zr7KosrhWoJb+yfJOyaOWOcMVg0eBjoZHaxPBAAAgAElEQVSWEtUCn6x4CGyJSc1Iq0ijYB/go0KlwKUUOaMFJ53ltcQZgTmHhQQFBznxDngQUy/mIGbeATkZA7nEBSMJ8CtOMuxlxM2I+5ZPnnOQMv9Awe6t8w5fxcrbC//A4BrALcIbBHbQqTnZQz8hKKc0pWSHwI6hHUc76uyYk1m6YyCm7p6MlmgwQ4O9hIlGOzo60EEq/D0ZrfzBFoIFdD+V4IfW/9F3zE8++e4P4l9+5/PVt/540l8/Xv3u+N//tfrmF8fhl6f/62/ip78px1+e1WfrSXH37NMffvi9Zz+aiBeG3WJvStwldvaKriTZSrLB3hw5d9S5I6Mpd+fSm3NnikcrCpbEn1FnweBc0DsKlsxZ8NGMg7n0Fvjp1Hu6JXDhO/fe9YJ6SwpXCC0xXBJ/hkZzOtxzb+E9mflPltSbIW9J4YaDnQD33pMpuFpQZ0ncBRjNgXPPhnM52jBvAZyp7ywQ2HG8ZPgW+ncI3ENvStwZHKyQO/PdGfTn2L/1BjPoTt3h3ej61r1+DUe3ePTSe3oHhjM0nKHhFDh3vjPz3Xtn8HLw5NPRuy/dd2/dq5fDp6+HV3ee88urq29M8f97B9+Z+u+u4JM1up57V/fe0zt8tRDOirsrMtqQwQoMtsjdYzcmTkzcHRrtyTCV3pY6a+rspbNjww0abRnaULwjJGE00Wgvh7mEFYM5RwdJttxP2CBnzgE7CcOJoAcBDxynDO+ZnxqUWRpLWmqea7wPyEHRVNLE8AVzt9LPAp5qFSuSSJhKVBlWSFRpUhmeCraXPFUqUypVOmUs16wKZG1koUimUBqQJMCJIbFGO023nK6QuxPgYNBewETAVIOdRnvNYkFzBgpJcmuqUMQcJYInQqZK7SWPBU8Ey4zIrEiVSoTMtSgDVViWjflB80ywVJBU0VTSVLLUsB33EwFyRRNF3mqED9zJNMo0TRTLtNgptNUwCUgd8SzS24BvNItDcz9RP5n95KMve/xVe/X74t0vy3e+qp1/79R/vHn+WfKDH380H5tdwJOxLsdBEcjciFyJzNDU0MSy3LLuxtZW5poVhleROAaiM/IS6UrioySt4U0gY05Lq49WNorVnDSKn8Kgi8I6MIWVx0CdJroy5BjIo2a1ImXIaysawRor+rG8hLymfiNoF+gmIP2Y9RORCvcYki7ijeaN5ucbfbS40qiOeK55Hdp6osuAP0zCh8CcrX7bUj6NZTfhp7H4/K0EO5AnK/qAPt4Ej88mrVUl9T97L3jzXF8idg75JeKtQadQ9JpeQtEadg7lJeBvQnk2rLPscSJ7QzrNTkY8js0l5L3GJ40fQ3GKZGf540RdbmQb8KNCnSEPY/UY2V7LnPqVgd2YnSPSSPcSkpNlDYc5GlXc7y06B/gkwYmiB8UeLD5r8BCy3vCTla2mnWC9YL3mRwprik6B7CxuNS6Jd5K0k6DiXklwBr2ag4J7hQSVwDn2W4lyMGwlOWpcKVAwN0NuzWnDSIdBT/2jgI2ijQAF8faOU3NUcpJLcmB+oXAjeCtII0Ar0Vn7jXRzCRtJOk4qgUrqVNTrLektaSUrOKoEaSXrQ14Kv1Sw1vgoaIFRRUktUB+wWqGjghUBFSWVlBklGSWdFZ1lhSCZQrlEFUMVBRkZ7MBg7Q9j5uUcJtiNiXsUvCSoIF7G3D1xUu6n1Ekl2gt/hQexwGvsruFwR9wtgxsGttTbQm/PWCL5AbsJcnIGDwgcIEoI3RGwZzDlJCNezkEhSIzBHgwT4ceapIF8O3O3Eq6ZNwVPPoHf/Akd/DSSP/5u+P3Zjz5ob9//5xL+c3H1RcX+43H4RfnO7/LBl+fR73r/X0r19yl/3Hz3tPj+7Q8//CD4vhG/ZOxO8AUncwyXwJsDZ0XhhoC1gGvL7pH72r++o+6MgRl27v2rJfXnFC4JXFF/Kfx74C4JWjMyQ84Cj2YYzgVecHcFRhsI5hAsEdxQuCL+AsIlxfcMzIm35v6SOWsyvHfeuXOv7tFoRpwpGk7R1YIMZ3B06z+9B8M5cBfQvQPDBXEXYLSE/r3nLjBYEX/BwB0G9wTPMLrH7hw7S+i+cga3wJ1jfwHcu9FgjuC9664hnPnunXc1BcMpdF67V6+8qznx7jzn3h3OwOild/Xae/rSffLSffLSeef18J3b4fVrx/3GzP/vc3Q1w1cLdr0mwy10NsibE3dGh2s+WpGrBXoyB9cLOFrT0ZYOY+YeyHADn+7J4MC9DXO29DphTky9LQMHQXYMJ4zEHO7kcCPcDfEPxDtItJf4QEcl9xLq5QplCm6FuxPoQOEBublCqaSx4KlUKceJBIUWGWeZErl5iyNkuZG54gcBEwVqyxIOYuUnBqYKp5LGjGRKJkrGnJVWpYoeGDpwFEucWh5bvhN0J/BBigPnhVap+P9ZetMtya4qW5MHqVE/alSNCyjCzew0u+/3aczMQxIgQCBSSZOQoAhvzK1vTm+nMzP3CEHmvVWZdcmkEUKASLhvWD+iXmLuveZa85tyI+HB4L0GxZjmE5Fadgx1YdUcgxuCHhjcKbq3Ymd5EojE6NyazOi9lnlkM6ObOCwsT0NRjOXWgL1CleGF5rkxqVaFVZnhO40PAc8DkRuaB2IvYKpREapEszKwpdF7TZOIpyGrQllNg4OlO4X3hmehWr2If7b62Qd/eXz+m+xrn5Wjv5ydv5wGv6/ZZ/233iQ//vg7izDMp+N8YuqJLcOgCm09Ue21LiPeXev+RdBMwiIwmeb1WDWR7KzsjThHsovkMRDN1NaToJnGZaCOmnZGdFa2RjWBqUPdRKqJdBOpYyDryHRx0I+D/jq8jKNOqX4cVJY3CrcK90aeorCLZBeLPpZdrPuxbqy8REEf8stUdhHvQlmF9DS1TWDaODi/iB8n4SW0nZKP4/DTF5NzZB4j+RiwT6fmNDanSfBmGv3ri/ApDl9P49fvhpepOcWykrgP1KfT+BTIRuFLqM5GXMb6NJGfvht1RjxG5jGSfczPY36y7PU4eoqiN7H9dKxej8XZ4teReoqDRvBzaPpAXEJ5sfxs+SUUveUVgZ0ifchPE/M0FY0aPo35JVatJJ0ijcAXTS4Snjh8Urxn4iREx0mveG91IcgpEqdAnK3uDe80aQTsNDpZ8jQ1fcBPhj6GrAtwRmCGcSVxrfEp4CfDK4E6RVoBcwqPmp5j1WhWEtRolhGvIqALWC7cWqGKgiMFrZZb6FdKN9pmmDRS5hjXkjWWdIZcLG8lq7RoFesFvwTqpGnLaKdop0lJ/FaSkxW9FV3IG43OY3W0rGSo4bTiqAnoaaxLRbpAtJR0jLdC9IaXHLeBbAypFcoUTJjfSnmkqBReofCe4krzxoqjJgX3S04LglI0SrmfMZgCt8SgEizRZCW8g8AJAykDiSA7ybacbBg8SLzjJOE452BPhplApZGZkoWWew4TDjICMgRTijLFc8FSjg6a7hXPpU6VWmt+a+jH1Pl4TP/hJ+99kPzzN/57/o0/nKd//RX78mnwu+5r/1ENPmvf+az96r+l8vcn8+ujOc3D5Q/f/8m3Pvym+fiafsyHnwg043RJ2ZzxuZRLjjbU2zGYKb4naE3RSvMHTh44uKfORrKNoEsCNpItKNkpsZZkzuEC+SsM1xQtOFjS0YqiOcVzDveK7AXbKLE3aknAArtLiu+gP9dsJfGS+/fMmxN3RbwVxwvmLchghZ0VHq3o6IEMXvlfnZGrGXHnEj8gf+a5cwTXjC0pmRN/jgZz4t4g9xX0HhheMDzHYEHhDfZ/7jszDNYMrSh54HwlxJqROfTmyF0Qf0bBLfJmxLsn3gz7K+zfw+ENdh6Yf4uGr9DwFvv3vvfqynnloK/swGhLRnM6mKnhSnoH6iXY2xBvQZ0Veb7mzzdsuMXumoIF95ZsmHD/QLwtGey5sxWjjXASBXNNDhJtBU4U3HGQUZwItNf+VnlbhhJOMoNzKw8CpsLJrZtZp9ROYVCmaSnFkdOj5rniuZapUpnihUKlRpnBZcArqzMrU8VLRY5ap0YkISwDWVmRRTQJcB7S3NDC0MKKRLMs1FVgSiPTgOeBzazKQlZFJpFyz3mmVWl0qeWB4Z0mu5DtIppNWRaTYsLr62BJ8Xf+z//9e1//P26pX0Qmm8h0zA8KJYpsOUisPFhzUDyXpFRoTZ2VQJuALzXYSy9TIDcwUSIzKg9pZkli4D5gu0BtrcwikxlWKJxJ+tafTSRP9P9fWZhqnkV6a/HOoiyU9TguQ3PzjejjdvatPz+BP/bs7/9Cv3xEf30kf37Uv2+/169++r1vL8aTbWjSiW4nYTeNq1jlIS9CWceynugq0mWg6tg217ocszJibShPY9HG7BjLZhrWU92/UMeIHwN6GqvHiT1qdorjLgwqTbqJLQN1DOTRilyQ8zQ4jVVrZKdFF4ij5bUkl0CeLe+NqCSpA96E7BTryyQ4TcLTNHrzYvw4NudI9AHpQtZH4hTKVvFLpJ+ug8dp8DQO+kC8eTc6Rao35GzIm2l0Gkd9ZB4j9WYSXOL4KQ5PY3G+Nk8T1UjUWXGZBF0gzrF6nOjHWJ9iUVt6iYLHILpo/RjwT6/t01SdInmZxo+T8DGSr2PxZiIvEXuK1VMcNEqdbfAU2qeA9wJdDDtpdonlY8A+jVWnWC35OWZdABtNaoJajh8jebKsp35H/JPAJ00etbwofZLyotljqGrN+4h0FraKtpr0lnWGnixrDaksqUPSWtxbWXK/C9g5tK1kjSCtwDX3z4Y3HNUC1YoeFX4zCWtKCuSdNSuQX3CaaVoZXCuvYE4lYcVpwfnRqD4KTlZ3glQclBJVmlcMtAxcNG817yU7adoHvDWilayRrDeyEfjIQGdoG9Baw5r6vRWnqW406ASoqH9U8BTy1vJS0IbTmsAjAjXxj8JrDGk0KJh3kKNCgz4KKiFTgfYSpVpVSqUcV4a2llSSHRktMCw5ayxPkJdAtEcwN3QnwI6CjMGM+4WCRcBWyFl4w4SRlOIMewc4ODAv4fggeSJkRljCeCJ4KmhubKJUHtmDFYnmByM2is8C+fNr/fF3449+8eGH2avv/mv+zS+egv/1K/zn1+DPr/HffnX15ePzP529P57Yf1ThvxXvP27fn//T5Lvxh9fsB8q91XzGvFsDlhO+lGAj4MaQuQArifYabvhox/0dQTtClxAtGV1IfI9HS+SskLti8J6AewLXjGwlWQqyVnxDwYp6M+ovBJwTZ4G8NWFrCmd0eM/AksEFAWsKtwItGFhSuMD+nPoz7Cw4XlCwpu4Muzd4eE+Ga+rO4bMZeDbHzhKPlsy/Y/5L4s6ov8DemoANxQvir7i/oMMVGs6Jd4O9GfFm0LkH7gNBK8HvCL7F3gy5K8EeCJsLese9ezi4B8N75s0EuEPuHHg3yLkh/pr7czq6QcN7OLxFo5fI/QQ4t75763mfOKOv7MhoCZ8v0NWCDud0sIDPNvBqi0db6u3JaEMGO+YkyNljZ8OcNR8lzE+xk5Bhwb2UOXvu7KS/Ef6SuhsCE0l3HCcEHxjaCrAXKBc8ETi1MLVsK9ydGBSBt2dXhfRKTTNJUo5zSVJBC61KrQolU8kPkmYSFgaVAa20rKyujGpDUUe8iFhq0TGydWhqzVOJs7EuxuY4VsdYHGOeBnwvWG5UalhuWWrIzuA0Mnst9pKVVpWKJ8RvQnmcBElss4nNp2YfkH3As9imVu81LwJ+DEQZ6L3G+wCnAc00OyiyU+QQ6L1khWZlwPKA7QN5iMxeswODuaUH4++Muw/QztJDQPOAHCN10HynWRLqvSDHSBQW7yXcS3aQfCfpzpIkIolFB0PSmJbX4hCwLFJJwA/vxz/5wXvf6x/iP7ToizP7+y/B3568z2r6hy78j+aDcvbTb7+/Cux2YotxkMdhFpsstuUkrGJZxfKgyXFijrFsJrK5lnnM2mtTx6wb82PEy7GoxqKwuB/L01R3sexD0Uey0brT9hSYzpja6MrqOpRtyC+xbiU/MvoY236sTteqDmitWWtlbWkbsPNEVxYfA9KEvJ+G3fX4PJmcouAcqXPILqE8TWw7Ne1bJZ3I00T96r3xm4l9GuvLRJ8m4hzSS8jPY3u+js+T4PV78eP1+Cl6W9NtfvVu8DQRhfKqgJ6m+vLC9GPRB6y3rA94p+VJqX+JozdWPRrZh7Iy7BSbt5yPs2WdwY8T9fjCPL6wfaRfx/FFyjMnnaRHSSrN2kjUBrbar5jzOFadFZUgnaU9RR0BvYad9jrhdwK2ErYKnQxtBD4Z0TLQK/w41ueIHvnobFirSW9Yb9jJkEeLjtI/atQYfJT4KGGj0TngJ80aQXojWsVaSjpGa4ZbiSsMOsZ6xp6s6BhsOToF4mhIofxag9qifqxyySplSilqQVpNK4tOU1Ea1EWiluRk2SWWlcFHiRqJToHoNK8lrSTLGWm1bA2pFMwE6ELRCt4IWVtRadhZ0gX0qEBrSSFoymjJSWN5IUkpQKW9o4S1gokGuQKdRkdDckoLQXKJ60DliuyoX2i2Q07JYKdZJcAWO3uBDgxlDOcSJ8xLmFdqtuckEThXaM+8HfFShnJGE4L3BCYCbTneEHQQfAXAAZGUyIzrwtg0DPZGHYz5hKCfCf+fX6jvfsu++/Lb0+bmG/9Zv/jyjffHx+d/fhz89XHwp8vws/Oz33ajz87mj48v/mcVt/fvr3/64cfv/nDCXkr6isEH7q8UXnI6p/5SuAs5monBRvg7hTYS7BXaSbAggxUZbRhcYjiHYM3gRnob5qyRs4DOgrpzAX8Bh3fYXTK4pGjN6Yb6a+otGLgFz1ZsuMSjDSMbDO+8qweCl5ysqLdAwxVz74gzJ/6aojVHS47nBCyIuySjGXJukX8D3DkaPaDnK+IsoHMPh0tJ7wV9Sf1b5s8YWBKwgM6aww3HKwoXaDQn7orDLYcPaDADwzlw5wDMCLgjzgwOVthfUjRj6I56C+rN0fAejRYc3rqD+9HzmT98BQZ38OoGPnsFnt/BwS1ybxB4ibwb5N0D99Xo6isr/HyJns/R1QMczPBgRq5WbLQh7o76O+Qu0XBN3UyAAxsdxGgvwY6BHXFT5ubUqxjIqLOjzo66e+bvKNwzsuU4F2/p83BPYYbxgboH6SQKpMrPFC4UyQVKGEmk2DP/QJ3C8jy0e8UTzQ4KHxQ4CKdQKJci16pQoja6DW03NoXFmfZzw5qJLQJxVPRoRBqogxF5IHJLUosSjcvQlkFQaJYZnFp6MDwNzFbgzPIqlKVhpcSVlcc4zqzNrS6MyDVNFU+M3iueaJ5blmlShbYI5FbA1LDa6kzSnUR5ZIrIJJrkoShivde8iEwZqtLwIpBZILOI7AOUx2avSBmIQtM99etQHwOTcpJJvGXOgYNEkESL1Kq9EVkkyjErxnwXwsOUbUOeGJaNRfV+tH0v+tmP3//er1b28w7+5RH812v2eQ9/f8Sfdde/br6z/NkvvnW9exHnL+Li/XEyNfkkTAKVWlxYmllaTOTxhcoDlBqchSIP2DHk/cRUkShiloW0GquDgqnEtRGdEZeJbQNdaVlbXUnRB6YOZBOrx6ltFO2MbDU5BbyLWDvhp4k8jXVp6GmsTiGvNak0aUJWKnwM+OlF2L+wp6k5ReYxCh9DfZ6Y07W9TEwXiSbiTcjPoXodh68n4eVav34/vMTq9Vg9TvXr9+MmUu1YP703foyCx0l8mYangL95oS/v6sd3VT9hp5i/fmEfJ+ocsXMoOqM6q3sjnmJ1CkUX8LfP2GOsOkM6Q89KPEXqPBbnsTpHquH4CJ2TxL1ljSZHDo8aVQZU2msNOFncSNwb/hjJXqCnQPQa1WzUS3TW5GxYJ/HZ0FbjWqKToTm8qqhXa9Ra+DTWp4BfAtFJ0kt01vAS8IrD1tLWkqMANUc1xxXDjWSt4kdGjsjvpGi1qiiouN9o1pm3/pssKWgUOke8t7xRrFKsMqaQKqe0NqIWuFGo0LCJaKFgE8haiYx6tcZ9JErhHw0qNamNzKjfRbrSstaiD3hjSSFho0gvZa9VG8gmFKWhhUKNwY1GR0E6K1vLqoCXoTrGuAy9ypJas1rjo8S9oL0RueQ5J5XEGfeOGpaapILlipcSp8TJhV9onFCYYdBIkhOwh27K4I75KwK2guyom3OUUpQJvBcgM2Kj6JyB3LKDImsKNgQUodlxvmFsxckrCn+g0AeR+Ieffu+j/U+/9eny+jeN/cMT+OIN+vu/vvNF/399dnT/8gS/uNA/nMwfz/b/LVR3e3330Uffn34csx9g54bBO+auuLeWcM5HewnWzN8wsJPukj6f08GagL2kB8VyIzYcrJizYs6a+Q9odA+H93Cw4KMVGy2Q+4C8FfMf8OAWDR+4v+D+mpMNp0vqLqm75vAGPHvAz1fMvQfeA/QekDMDYC3oluMHMJzB0R0GMzjaMDhH/hyCBUYPwL0Do3sEZ4jMMVzg0QxcrRmYw9Er/+qWgAdO7gi45+iO+GsK1tDdELhleEvQrT+cweGCjFbMn8PRzB/OgXvnDmZ4NOfOPRnOyWhB3Ts8uoGjOfY2zH8g3j0Gc+Q/OM/vvGc36J0Zvronozs4vIGDT7zBS9d5BdxP/NFLz7kH8Ctz9PU5frakwzkZPcDBA3cfhP9AnBV2t8RfEG/J/IP0d/xqJ692wttKtKLujnoJhSkFOzraSrDh/pa5BwF3FG4FTjhIub+j3oGCDPs5cTPuFAqWyj9qUSlxoPAgcRKYVLNCgVTig2AHjlIOdmSQMq8UuFIkVyzTvAnN0ahcscLyTJNCwVKLdqwSjfOAVqHMJD0ImmpWRCqPZRnJMgxyo3KFCkOr2KZvceua55bnAX3rdB0kP0iVa5UpXhh5DPVB8h1jCaOpYFuGs1Cn1qZaZlpWVtdSZAztmL/jqAzVXpO1AAfDD5ImEmcKZ5YcDEq0SAw5WD8PWSpxoWmqcW5pJtlB8oPiB0EKxSrNE4Yyw4tA7SXLDM8sLaZyZf3kWlbfmBw03QU0iWUxtYup+O6PX3zz3zL1xePgs5b/1xv05w7+vpb/Wb/36+MPVj/95EW4nur0XVW+0NXE7A3pJqqPVaZxOVHN+2ERslTSKrRHI5pA9dfxcWJry3KGT5NxPw2b0HZhUGvZh6aO9XFis1AXbxfdAWti1QWiVqy27HEsW40qCZuQNQE7jdXR0i4UnRa1ZI0VfaD7yJyn9nSt67HuJrYNxSUWl1g8jfVjrM+T8DS1p6l5uo7OoW61en09+fT98afvRb/6xvRybd+8ax+vdRuJy3vx6/fHr6eTxxfX5xdxH8qTFW+mwZsX8vWUX2LWW3was8uYXyLZB6qipOXkMeSXkL2Z6j4ktSWPk6CPRKNIz9lZsUfLesk6w1uFO4UaSY+S1ow8SlELv7Gwn4hKoVaAhjuXgJwtbzRuLSmZ30p01vSs2ZOVHUW9wEcOSub3hmbeswKOTpEoLa4D3lraanIy9KRJq0hvRG/FW3prZ2jNWc34Uaqj4JfAnCRrOW60PBpdcnwZyy5glSBHqzItCsNy7rcS9ZL1VhYCbzHIGKoF7qxoDasYbo2oBMyJnxJYKdkYeZS4liTnXmVh8TbiKvycgy5QjRElx0dFOssqDnvFG0n7sawMqwJdCFYzWHPQcNhrktNRwv1uHJ5CWppRwUHD6EnR2opCsEqrVPFCsox5GR/WfNRquscoEbzUtNQol6AQ8ABHOfNyBvYEHhhJODkItMTemsEtA5nAGSMZJwfpJZpsBFpSsCb+ntNEyi1XK85/QfDHmn/4wn7vZ9+bHn7xzX8t3vvtJfjrL8XfPmV/e+P//cn5+2v4l0fvL2fylzfxn17H/57Fx1ffWvzk+//w3g9esB9J5xUfri04aHJQNgmCVLO9IQvtr+hgwQZb7m2ks2RXW+ptqLvAgzV1dhxsqLPhzpo5O+4/oOefuF9dKzCX7kJ4SwaXnK2Yv8KDg0Zz5syoe4fcjWJL4T/g4Zy6M+zM8OgejT7xhi/9wT0aLjDYcDzHYA7BAsAFZhtOlsS/B+4cwQ3HK+7NmbcWbEXZArpb6q6wsyL+DI7uiHPPwIyABYb3GMwx2FK4ouiBgDn1H7A7J3DFwAMe3YLhzPcWAMygO4Oje+/5Hbi6o84dHS3YaEZGN8iZQeceDG6R9wqCewgWyL2Fz16ir994X7+HowfkvfQHr/zhDLr3/vCV7/zC838+Al+5R88e6PMFfb7EzzbwnTke3RFnSYdb4e2kv3kLIsSjA7na0Wc7MVwLd0mdHfP21N9x72DBSuMZRw/c2TBvj/0t8zfUSYS7FcMtH+65eyCDlHkJBbkER01Lw/YSpgamAS+sySU6cG/PQEb9nLq58FrLK8kPxKsMO8ayDvlB4D2HuSaVFYWihWJHw8uA5ZEsI1lpUiqRaFnEQW5lGagyUEUkMgOaUNZju7dsb2iueabFwdA8Zs1UlYFIFE+UKIxKFMsCUYQ6UzLT8qD5UpAktBurNpLlVtWhLhTLNM0N3uPRgYHDW6dL0VzyVJE6oLkCWwXWHO4EOU70QaNEwVT7WSjy0CScZ0ZXoS2MKC0/BrywrIhEGvDM0NKQOuLNta4nIo9F8SLYRnRvYaJREvL1xL681t969d33ftf7fzg9+1PnfNmDP3VX/1nh/6yv/0f20ezHr9616bu2HOsy0EXEq0h0Y92NZTtRqWZVIOtAtbE5RcEx0tXElGNdRzpXrImD/sWkikx3HTbToApkPbFFZNLIloGqDDmORTu1taWNJW3Ez7EoOOxC04W2DXVtWR/yNpJdFLZx0F3rbhw007iehu1ENSFrI15bco7FOZZdwC4T3ca6HctPX4SPseliW0fBKQrfTKNPXwRP7waP74ZP75nTWJynQT3R/dSeJuF5HJ3HpjKi1eqs5MWI19PgMtF9gPuA9hE7hexiaEvASfFzoDpNnyL6yxfqFLLO8nKy5gIAACAASURBVN6ySyQbiVsGzhx01OssO8WyD3hJ4dmKToGWo0aAkrtdxM4T1VC/om6r0FMsL5F4ClkBrgowOGl2CfjZkJb5nWGVRLUAJ4XfBLwmzjmkTcQLyypLjxY/TvQ5kCdjGm270NSadJL2b/PSnLZSVUK0Wh6Jf1KqEaKRrJGkDW3FeYVJpXQZBHUc5hIfGeoEbhTNGEyYUyq3tqRg/t4b5Qi2hpfEqwRqAnHUtJCksryJeKHhUcF+zJoxqzUpOSwwKA09CJxgrxa4UvxoValIpVFKRrmAFccdQWdBjgQ2imXMS6nbG1ExlEhYaNoK3krWaHJgXqJIzkkpcSHcQgxr6R+532h6VPyAR6UClUJH7hZkkJDRlvhbBjbUSyU9CDYHXspoIUhh5UHwwpi9ZFuKtoysKFkyMhNwpvkPA/2db8bf/OfvvHu8DZ420a9b85dfen9589XP+69/+Rr816/A3z79+p9758uL+ay//nU17R/eu//Rtz4a/2iqf0bJA8crDdfKW3F3zf0N93cC7yVdUbii/l7DrXRXbJAId4OHe+EfhL+joxV+vqKDLXO3fLDlzpq6ifDX+PkMDRZ0NMPDezLacHcn0Ip5CzJYc+eBXM2ptxD4QcClAFvhLqUzI8MZcu7hYMmcGRrdOs9unWczMpxjdwa9pePNfbjEeE3gEntbjtfEXeDRWqKlJAuK1hgeKNoysKDuA/Hmgt5TNKdgDp0lchdo9IBGt8C7wcM5Hz6gZ/fe1YM/WjN4C0cv3cES+zPuP2B3Db2ZP5xTb8a8BfUWDNwTb0ZGL71nr6B7g+En0LvF7j127qGzAO4COrdgcAfdOQFL5s3w4BUYvkTgnz3vKwvw7B48m+OrNR3s4LMleLbAVxvxfKOctRyu2dWaPF9Tb8fgFo+2ZLCjox11t9jZUH/NvZUaLbi3YHDJhhsyTKm34+6OjVLh7pWzlcMVvdpxJxMgoV6hcalhrkGqwV6OMgNzxRIBEgVSCRLh76VfGtJYtmHOlnuJogdD99JLNE40yw3LFc4UKTWvFK8tLwNRBKIwJFVsK0iiaRnQ3LIiVHmgCsOOoSpilcY6CXWmRaZVYk0a2XpimljmRhVKV8ZkhqcBLUJWRiKJyDaASUATwxOrEit3iuwV2RucGJwqkAn/QNFBikTLyupSkzxAuXIydrXj7l7RTNFS01yRvYB7CdYC7SR9Oy0dGKwMTTXOFMgMSAK4U6wI1NuNeqbx4a1zatnWwiKmecB2kieBPrwI/ykWH25++s3fn8QfOvRFz77oRr8pwB+O8vP6o9/0P7r/0cN7cTmJkiioYp1G/BirJpLHkOcBLywvA1WGstC8DGUZyiY09dhUsS7HupqaMjZ5IOuxzgw7BvyoSBPrJtbnadBObGF4E8rTRFcBOQakCmgT29NkfL6O+7FsDGpC0sf6Mg7agDdT039jXF/r7lp3kWpDWVvaBfTtp7sPeMZBrdhjaJ5i20bqdB00AXucmPNYN6E4Xwf9VF1e2MuLqB2r01S1EasNuUSyH5vTNHic2F6pc2A6K06ROlvRG9pZ0irYa9oIUlLYS/I6YL+c6t7Qk8WtgrXEJUfnQDR01LFhydyKg16xlvMnq04S9gIfGSix2yv0GLJaooy6KRw9hfJInUcNnoR39J/lwKkFrjVqLK0kqiVqDcmpf7LibGitUBvIPjKnUJTMrxVpBGu4KLk8WtWEvJW8V/KoeKf1JVRHTSsBGwFK6hfUf9vvnTPSStFz0QpVK1VwclSkVaTmfs6GTUBri2qL2pB1IVsMvpoR92Rogd3asHZscwkyBVPl1yHJBOgC1khUElAS3GrVCFYZkVmRcJgzWEpaB7w0uDakUTjn3lHClqKe0AqTUvGj5ZUgGfJriXrLj1ocrckpaENWGpwrXBC/kahWqNKg1jglTin8Ungpd/fMSbi3Bc8zMjyQ0QoO9tQ9SLg3ZC/RlnlHy1Lm75mfKpYIUUiby3Au7U8E+/gF//ZH9puvvvPt15vvf/7Gft7DP53hF6/d37ben56+9sXl61+cn//5jfyv/x5/fpK/WqL0x/Hd9979IPh+LH8u+IzCucArybcC7zTZSbKlaMfwinkr7q2Zu2bumvgbBjYKroSbUiehfiZIxvGeogUa7aSXaLRhozVztxzuqb/n7lL6c+KsiP+A/RkZLulgwbwlg0s8WnNvLfEM+TMK76m70WAmh3dseIdHd+hqwYZz7s+xM4ODJQd3cPjKfTYH7j10d5LsGVii4Y75W4KWGLz0nr/Czxfc3VC4RujBhXNMZgSsJdlwtGDOHb2as+GCuffEucPOPR3OyfMVHcyRc+eNHjC4I+CV//zGf/bSv1pQvPDdB380R96CgAX1H6g3I94Mu7O3OEIwuif+LXRugXMLnXvk3mPvpT966Y9uoXsLnVvs3GHvle/dIfqVFXxnhq5uwfMFer6GV2sw2iB/w/05GS75YMWer8izlfAWFKyJtyGjLR7syWhP3D1HG+rvubMno1ygPXMS5qUMbri7paMtHa3ZaCucDR9shZtyr2B+wuGO+IkkiX5bjQIOAu0VzAwoDE412gr/wEHC3K109hokim0kOWhYxTwLWR7xzNJEkdKqKtApR7miB4FTjXcSbSlIJcktzWOeRzLTolI817iIeGZFZlUR6DIKDlolWmVGFUaXgWkjVWhWhKaIVRnrPBQbCw4RykNSBSy3LNE4sTQJ2VKBtQA7BnJFMiMza3ec7zA4CJhGIgtYJkFqSBbJjcI74SUCJApXsdwrdBDwIMBOgL3wUwX2ApSG7Ohoy7yDFkWgM8MSQ7YG7QOcW1ZplRpcjXke8MzoUqvEijTQP30v+FH2i2//+vjOv2ye/fsBflaTzyr/N5n6XfuNf03/8ecfHsZBHgf5RB8j006CYqyKa11NZT1Wx0iXoawnpohkYUTJWCFEE5o61HWk2jjoQ/sY2zYUXSROhnUhb0JZa9ka1VrRRbqNdK1ZrWmpSR3pMpDt1LSxbAN6msjzWJ1C0VnRxKKdymYiumvTRqYJZBeJp6k+x7IP2KdT21l+iVQt8TnWl2nQT9XlXd1FvLb86b1JG5s2Updr20XycWofr80p5rVGp0D0Y9PE5vFF+Do2r2NZUKeUqFb0ZPhTJHtLTobWDJ4D0Ul40igBg5LCVvg1G1XUbzV5jPjF0kbiVsmK8ZO2J2FaSk8SniWp8KhlqGeoZf5RwsaQRqKGgpL6vcQd9TsCnkLVKNRYUlpacFhStzaoNqQPZR/wSoDeiIrTSuBKwKOAjaA1Z7XSXaBrjTPsFwQcjSg5aQw5TXQT8Bw7GXFaQ3PqV4IUGvdjeQ5Vb3gn6ZHDowC1RLWEhQK5wl1oa8Vr9baIjB6g22tWcVBIlAi4J85B+on0K+FXzK84qAXphGqYqrUsGWpDs2N4DUeVJoWATSgro3PKGsFbjXPqVgxVhNRc1Jr3sSkkyzBqOWwIqAguGCslTLiTSb8QoBW4wG6jcClAztyC+6UABR9lwt2xUW5QwmHKwQ4N9niQcS+VaC/RnsNckVKzLXKXcPRA/BuG/pHBD2L9zZ98573NP01+tXrv827ypyfnDz346y+//kX/7E/nwe9O/ucX8ocz/n1z/fsufnp4kfx0+sPxN6/xj2P9idVLJbZKJVZvmHtPR3NFVxyvONlxtsYwEayMwp1iB4UT7m+xu6Vow8iK+kt0tVdww9GWkz0nK+Iu8HDL/Qc4WBB3Q/01cHbYXXC44t6eeiv8VvS/dguGM+SuiPcA3RlylwSsEJoj/955dg+e36Lh21jcA3NuiPNARmvqbwSdvZ0PqHuHRivmbaS3ZKMHNLzH7g32bsBgw7w1debIWWG4QXwN8RINd8LZWPdODV6Jq1f0+Q0b3kvvFg8XdDSDz2/85zPkPkB3hv0ZhQvq3qKrG/fq1nHm0J8j984bPvjOA3Reec9mYDCH7hx6M+zegKsZ8WYY/mI0/Pngay/95zfIu/Hdfx4+e+UOXzrDG9+5w95Lz33poq/M4H+7ge/cwqsFeLaA7yzB87l3NQPOA3TmaDjHV3NyNaNXa+FtubfEgy0b7vAwpSBl+MDJjgwTOky4u2GjLQZrBObEXeLRmrlrDlZ4uCWDgwQJcQri7bG/Ie5OwINGe+nt+Ggn4I6DQsNMk4NAGYfJW0mVfqpArvBBsSKUZUgO2k9CnFichSwPVWrVhsM1AYmkZcgTDTJJUskPgU4ikUeisLySqFAgV6BQ5BjqIlQ7STOr6kCVhqeGl5GtAp1rkoc0DUkW0jyQqRXVWB4jVmpUWJIZvBewCPhO070kueKpFIlRe6U2lO45zARYM3/H8Y54pWZVqMqJLmO65aNEo0zjPR42GheKHBTZW7w3MLc0F7TgrJAy1XzP0UHhKhbHWKURzycqDdVe4L1EVazKQJdGJVYkY70eq1ffGf8gexn+z9b5f7Lh/8zcf9/jX6f+byv66+MHnyY/+scP7rTeReb4blxNbB7KxLAiot1Upwpnhh0nqohlFZnGmMYGudKlUU1kcyOb0LQBb2PRRKK1rAlZoVlnzMWq3tDG0DrQTWhLw8tIHye2jFn3rj1fB32oukA1lp3H8hSJzrBTyJuAlpY2oTiPbR+pU6QuU9OF/HFsHifBaSwL7bcxf5wGl+ugGfNjgPux7Ke2jmwfB73hT7HuQ3GOxONYniPZGt5GtrG6kexsxaNlrYSN4RlDjWYXw55Cdla45agW8GRJLb2CwRzjiuGLJa8D2ktYoquO+xeteso7zDrKOmFOUp4k6rj/ZGDHUS/YRbFWwE6Ts6U18eoAnca00f4BPMupWynQhew0lo1htYKNBq0Gp5B2IT2AQSdpa3SmRB2ILmAV91vLWisbSc4BbQzpNDtaXinSWHaaBl1kcgwKhkqBcga6QHShPEemF7LD5NGIztJaw0ahXpOToTlySwQbQo4U5hhmmGSYVIS0mmbYOYBBJWihRS5ohf2LQK2ER0VzylppSkkrAbtAVZKXkhYSpswpFC6kOFlbUVARt1YoZd6Bw8aIRpKjoVUgC8k7LWrDSo5T6OfMa2OaSy8nTqNYyVCCRwc4yJmTUb+gsGJuztxCw2NAcoEPDCcc1AoXDCQElIpVkueUrDz3FXT/QXgffst85xff/uB4c/0/Mvmbxv71U/S3N+5fH/3Pz+/8vnn2eQ//8qi+fFSfdez1Ni5m7OcfTD+Kf/S+/FkIX2k4g/4W4RWBe44yhrYMbqizY/5S4LWiK8W3Wi6pv2HeBsOtQLmBOR/t2ehAUUJZwuCaPl+S4Yr6B00TCVd0+ICu1syfY3fN/R33V/7VxhtuGVlx98CHKzx4QM4Kow3HD3A4h+4DBPfQm6HRPRzdYXeJ/A2GC+jNgH+P/Bs0+gRc3XrvrLG3hHABwRaDe+Le49EcvL3CcpfYfaDOPRs9MH/F8Ry5C+Ksmb8l/oqAB+quubeW/kLBe+osmPuABlvhLag7R8N7OPqFN3hAbzv1hjM6WiJnhp0ldB9c58YbztDoATtz5Nz5gzvv2dIfLIF353t32Ltn3g1yXgHvE3dwM/rqrf/OK3/4i8HzTwZfm4HRAoI717nxrn7uXv1s5H5lBp49+IM7950FvroFX79x/tuD+84aDFbQWZPRkjxb4HeWdLSV3oYN12y0E/6WODvs5MzPGNzh0Q4PVuT5ijtL6C7JcIaer+jgwEYb5m6pl9DRgXop8TMKDwxuiZcwPxMwU2TL/FSAQvi5Alvu7Tjcc7QT+KDoQeBCk0KhSvFS0kz5BwUyS8uYZTFdK7gVNDFqr3hmRBnwIiB1KHIrDoHOIllZXhtRKHJQIFWoMCgPxTE2dSxzS+tQFJrkVhZBkCp2EF4ekTyiRShyzQsjUovLEGfSTxUprDgwfKBoy/3SkGPAE0kPUu4kPWiSG5ZKlCiSKpZyUipWWVGFqjDkwL3M0MKoyoiUe6kAmWJ7RQ+WJIYcJE0Yr0141HqJvSUZbZmTSpyFZq3omrmFloVWiWYr7h+02BiyDOAhFIc4+qfvv/+jN7vx/53Df0u9X2eDX6fO5zX8Y69+dw7K24/+8YO7sc3eG6cTXUztQfBU8WPISouPsayntrk23XV4DEwbB5lVOyNTo3Ojm0lQT0QTqzqwTSi7Ma9D0QX6HIkm4LVWrdZtqI4T01zHVWybse3ei/pr01r2GOne8C5SnRGnQB41awLZBryz/ByboyKnkD9N1NHwKrDn6fjxOjpfy9ML1k9kHwddLOuINBE/XdvLi/Ay1peAX6zoNLtE+hSKNy+CJqSNVSetzgydOK659xixTtNOyS5QPUct80oGK4n7iB8V7hW5hKJRbI9hxXGJRr3ELQUNds+KdYx0FJ0FLpF3BG6H3RN3LwYfqXM25Kxoz0gnaSdxx7zegJw+O4fkFPKCwZzAo6CtRkeDKkUqhjoNz4H/NOatFq3hraW1Yr1SnWQlczuLu4DUCl5C2Ut2Urwz4hTp3rLTRNaWtIK1QvZSlASVjPZKdoz0Al8k7wStJWoNPmpUcdQr2SmVOE7hukdBcg4y4GQY74FXMO/I0JH4naClVAcGK80aRY4C1pru4ShnoDHqKEiFUctFIciBe6nwUw6OmnQCd4x0hDQCFwoWCjdalgynxK01bSRrBS65n+LRUZCDf9VYdtT0KFFJvSMnGYEbONxRv9CilCzHbkqchHmFRgkDiRSJkaXEFYVHRVKFFpL8yMAffBh+tPzh91/vP/rtKfpdE3z5Kfv7m8F/vfnal+f/7T/23p/O6stPv/7vB/X56cPfdh+0d++++vD7H13/MGIfO89eEm8hyEaxtcAbClbAXSFvS/298JfMXxCQ8LeAkKs1GW4kOBi2QM7cH+wE3jF3z6625CrhMMHeATzb4KslHm0F2Cl/y50VHuwE3Cg2p86ajfbC33JnCd01RksJ18rfcHcOh0vobSlYUXcORg+M3in+ifu1O/R8xv01xRsfrAGYY/DA0IyAFfZvnasb5/kCOCvoLeHoAQxnby+vwNUCuzMCZgLekKsZdx8YWjI6h94CDNfMXXDvFrs3yJsjOAfeS3dwg0ZL6m6oe4/emTNnTcGd794Ad8HQDI1mcPiAhjPgzD1/4YEHz38AzpI6Mzr6xL96QO4SunfO8BZ5L7F3g7w74L50nr903rnzr+69wa0zuHEGd95w5g/u/Gc3ztU9GL4kwxsPfmUJ3Ad/9ACH9/jZrf/OvfvOBo4y5CfE2+DBGj1bk6s1vdqJwZYPN9xbK7Dk7l76KR0lZHggox0erMlogQdrNNwSsCajLR/s+GjDvL2AmQQJdw7U2UBnz1DKQMH9QsKEv50nvIPyDsxJ6ShhzoGDgyCpYKXimUSZxpkiKUcH5mYSlJZnlh0MORiWaJVItVfioHliWGlZaWgekDxmuRaF5KVmmSWpFblRpaZVwI9GNoEs3wp6IPPQpFYnihaW1LHKNE0FSTnJLMtCmoW0sCxTtDAikWwv6Jrjg6K54XuBMstTS9IAJwqllu40SjXKJa4CXli+FziTrAx1avRB6b2Sa+5vpZsHrLS8smzPwUGSRItUihzilOFEglR5e+kfDDtIUkjUWFGH6iDJlsHc6MSIXYDTiGdKbKfBT//xm9+u79ibFf9t9/z39Vd/X4I/n8hfn+Af6unr1be+Pdm+GyUTkb+nk6nJI5tamoesGOtDwIuxOk5salRhZT2N0shmoT5GQT0J2uugu47LwNYT00xlFclmHFSx7N+NqsC0cXwMgzoOcs0rq5pxWI9NP9GniLUGNxqXhvWB6QNVW1UZWSn29svcx6oP2VHhQvNUy24c9JHqY32aBKeJat+GP0JWWdzFuo9sH4jHSDwa9mTVYyhbS+uQdWPRWFQz7yJohWHF/Uaik6JnrXorzgrXZFBKWHH/ZFBjSc6cRoBek1rgI8MlgycrzpqcJewYaLjfK3zWpOVeS71eonPIjgpV3OsUbhhuKako6BVpmF8zL0fDk2WlJAVxWwYvVjUCtpbWindKtAqdIlobnAm3NLQOWG1wp/lJ897SLqBHRY6a1AK3xO8p6AR6jGTF/NaSVqGO+h1jHac9pw1nZ80bAWsJaoVqhUvuv5nqWqDE949MHLloJW0YSLGTMLeUJOH/H0vv8STJdaV7cjn72bzNzDx70wSqMiPC1dX6untEZGYVQAU2BaghSmVmKA/pWoTIrCqAYjivaW0t2SAJQaLZ/Rbz580CbXY3Z3d3x853vu93eKFoIYOSob2mBYGNNakm+1FUGVMoXhqeCdRGrLNqr9nRyEaKXOFU4x3HpWZdyDuBjooeJG047qxpjT6EKpeoUKg1rBH4YHEjglagveSdII0UlVSFEJWmtWK15DsCC0EqLRorChZUnHZG5YKUWhZapIbMifcB6v9shN790ei72w++9dvyO3/+7ejPv1Z/+fjsX5o3/3gXfPER+vfXvT8c3U8O+o938d8Xl69mw81PzA/H3//26F1DfsLBC0M3hhWKbgRaMrBVZC3AmripQCsCVhRuNU2ov2bejns76W6FkymwYu4cu3Pqzlg/EcGS+Ws6SNDDDfVzjlqFt9RdUm8j4VoGW+6tiDuBzoSjOQ+WzJ/hwYy5CfU3FKwNXxm+EXzF0RSebyRcS74gwUz4NwzOGZ5RdEvgRskNISsSTJk3VWAqghmFt9ifUHCDvAXqJ6Q/I/0p9W6Rs6D+jATXKJgLfIv7t9iZYG9G8ZSga+ReU38q0ILhazCYYXdB3BvsXFNnyv0FcafUmzA/ocEUe1PsT2kwpcGUoikCC4wWCF73nSkEt9C9Dvo3xH2BvA/9/nPkTQCYITBB3gS6M+RPgHvjubeBP0foNvCuvcF14F1D73lwfu2f3yLnBRlMIPraHDoT4t5SZ0J6C+IkyEmCwRb6WzhYg96auGvmLnl/yfpr7q2Fv9TBVLgrCTbMTbm75W5C+iseJNTfcDfjZI29DXe2Ci2wn5Bgw2CqQKrRWsCNwIWEpYaZArlCJQe5hhsDMglrCUsFMoUKRWslay1LQ4uIp4ZtBS4NrS2rLM9DVUaqjk0zjLvxuL0Y5pHMQ9bGorSsGcl2zGvDaiPqkFdDWYQ6U6ax4hipNrZbw3aRXFu+VnwtSBmLPOT1UJeh2AhcharUog5FHYo20o3VlaG5IoXluWWZVVlo15LNoLPVwc7inaWpobuQrw3a6iDTONWkiFhmSKZlGqqVxtuQbS1LZJANaX2l6ljUWmSS7BRdKzyjXsZpHak8ZKnFWw2rocwl6ayuNM0NaUa6DEVh5VrRbSzyS7OK+C5Wk1D94mfvfOe0UL8/Pvzjyfvs5eCzw/nne/rnV48+/eidQ/LzH7y9fnuYX5nyrai6iqvLsLywxYUtL211FddXw/bxRTUKq8jePb7avzVqxraI5OHRsBuHqRXHb150V2EzskVstpbVF7Z7NG4eXW6kqLQ6xKYb6v043o/scaQOEWsNPsS8Hsr9UJ8idT+O7i/GjeIvR+ExNl2sDiPZhryJVXcR3l1E9yN9NwoPw2Gt6KsL+3IU3o/s/dgcY3kIZSPwydA7TV+H8lWsjhHfD8Xdhbwf4Za5r0N9NLLTtKR+J/DRsIMhrUZ77rfEvxOwCR4eFKwFOIXsINGeB3eG77XYa76XaM+DTuFTRE4hrai/F6DjwSkWh0i2Eh0YOgl6UvpoZI6cVsKj5a0mBQV7Kw+x2SqvHfFTpO8NPxm+V2yvaKfJaWzamJfaLxTMQ5aFrItNY9QhNgWHhUB3Y1NL1EhwH4uSencjeReyoyYHgTriNRTeG/E6UgdBT5adItYYVIV0P1StpceI7TVtBKwlLAXLGT9a0zKQBv1SkMbqXONCBwXHjWIpBZkguYaF5ZUVtaEZ80oZdCOxj3QlUK1pbWVpyIYHaxLUVtxfmIPlrWaZALkBdcQyBUsNShnkEjaaNhI1EhwMO2rRSdJpVAvUKNqGoo1lIVAtSKv4MTS5wIWhleWlYjuBVxJdY++p8J59J/zJe9/5fn79vb/r3v70Y/XX34D//PXDL16S//ht8MX9//jH1P/8VfTlb97+8lej39VxN/nu8v1v/fjxTx6rDyR8LvCK4RUHUx6sFN9KtpNsp+V10Fswb8G9JXMTOpjh3gL3tyJYgPMNc7bSX3JnQZ05dRbUmXEnMf42hCsFFtRbUW9D+mvurxnIBEy5v2bOWgYbiaagt2bBksG5xDPiJ8xfCjCn3hSer5mTKPwcg1sA15ysZbBgQcLZBHtz4Sw5vkUgkWRC3VvY2wi0FcGMOzPlJSq4gf0J8eYM3hJ/hp2N8ma0t5R4Sf21cOd0MEXuDPkJBXMSzLA7w86Me9fSecYGz5E3RcFKBHM2mKDzJfMW1J/jYAb9GYUzgebUn1Bvxtw596cc3FJ0C8AMgRn25xjMGJrg/yqf+/0nfv8JHEwQuHYGN+75BJzfBoMbf3Dt96698xfe2bV3NvP71+5gAoJJ4F77/efAvQ76Uxh8bcZ6Ez6YcHdBBis0WARnCeonyNmi/jo4T5CzYM5CeHPir4mfcndr3KUBW03XHK6Iu+begjtLGWwU3oggZd6OemsWrDhakmDDUKZFqsRakI2hG4k2ws9CVIS4lLAUOBc402QnaSrITqLc0krhUrDamjoUVSRzzUvDu6GpQ5EZWsS6jkQbqzJUTWyLUGw5qDRsQ3q4CMtQ1CFpLC4MKkJSRTzTvLSmDkVrVWnV1tI0FhtD8lBmkhQGbFSwtWxr2caQ+kLXI51pkRvexLrQrNQol6DSuDGkDlkzjjdariVaC2+j8NbqrVErzraaZBHJhzJhMNOoGtJtSBca72KeRSxTJJUkNXgT4q2hmRKZYhuJNhpuDMwMzRQrrc6UXAtYWFZoXhmVCrQzqBjxKiapCDJNyqHZRXod621kdlH44mr40+c/evR3hf/5q+DLX735h/ZvPqm+/m/V4JM6/uT4uHjxAdRVbgAAIABJREFU4+9cbR6Nq7fG3dvD7q1hcWG6b467x3H7aNy99ah9fNFexF0UHoZRc2HbC3l6HDVjkylSj03zKC6Huh1FVWSr0Naxba/GL5D3/oO/ySk+hKYd6W6kD7E6ROo0NI2mjaXNlerG/GUsXw7tKTR7LV8Oh63WpRZtLFtLj2N1dxkdQ3sX69NQnEbmPo5fxtHrUXg0+i7Wry/M67E6hez1UL+K5KtY3YXiFPOXF+o4Ii+H/FUk7gzvBGolqQQsRXCMSMWDXIKjZk3glXBQs0GO+w0Dd4bdGbpXsBWgE+SkRUdAJ0hpaBezVpGWs4PmB0WOVuyNOBraEr9msLXqYGXDg0YEe8MzCSpFTpHZh6K1pNO84XSvyEHioyJ7hQ4RO17oLuSniB8jdryUpUV7S/eKvoztXaxz4h1C1iq0l+QoyV7gg6J3Gt8pdqfEUfNaopNlR43vLD8YcoxYrVClaa5YN9S1xV1IDhGrFW1CfRzHbaRbSfcSb6lXCFxZehjzFAet5o2VG+wU2ilDlFq00zBTqDS4Hat9ZEuJU4ErK0uJSwlyGeyYV0pYK5pxnktdKpbSfiVBxYOau43CpcKdIQfBDlrlOGgN6SKxt7wRsFag0fhgyMHQVrKTtV2odgItMbghwfOR+Onfjn76/Hs/2D175382jz99ffHX/+l99vH/+Ye7wf/6f/uf3b/5+2rwr6369JfhPx+/9bvqW3c3b11/54c/ePSupU8NX4es0GTH8U7K0sgl89fUX2N/Q4MdB5Xmawrm2EsYWDP41D27Qe6KBK1mpUAJ8Taa7KyYQn/i97ccLpmbcG8nUTVSiQAJAwl2FtSbUWfB3J0I1sLdaLhWZCnQHHtlrNeSTpEzp+6KB7nAa3Se0v6KehMCEgrXAm8Em2IwF/CGOxPmLQm6xs5C4QV3Z8RdUFgYshReIr21CpbMWeLBEnsLEkwInBJ3TgYJhkvgJdidYf/W9248dwbAktKEwyXzlyK4kcGtQBOCXgSDORkshHdLvTn3ZzS4QeAWgTkFN8SfczQV6IZ5U+FPuX8N3BfAn1B/wgY3ZHBD/FvoT4Pg1nOm0J0hbwIGt9i/RsELf/DMe/MmGHzYP3/qD14A54Xff+q88QK8+Qz2nvn9G69/Hbgfeu6N03/uDL42Qedz0Zvx8zkZLOFggfoT2JvD/sJ/M/EfJLC3YP2E+WscbLC75oNE9NchXFmUCHdFnQ0HS+EvpbvRYEW9DfFSESypk4hgKWEm4VrSBIE1hzuFUolSjbeG5CaoFEw1WzOUC5oJtmMklzS3JJM4E7w0qgxFrmUuZKlVZXilaG1FHsrKqirkpdWV4rVAuYCFCgqF9pEpQ9mMeBfRWpNSsyKkZSiaUNVWZoaXI9tcmMygVMPckiJEeYiykG5DsbViq+k2IluDc6Oz0OSxLENaGZxJUBhcaFxqthUks2KrSGp4FuqtFWkoMyUKI3aarhVLKFnzIAtJOTKrkO9i08TRVvKVYpmVxVBlEVuwYMaCzJLM0MzKDcO5YrXltWWphIX5qs/hTAWlRWVICks23M0NaeIoVaIIdW5kGqrVRfiLkP909f5bn72Ef37tfvnx1//Y/fd/SR983uG/vLL/3F0s3nvyjUe7x6Py8WgzCqu3LndXcXs12j+OiwtTjONmNNyPhvs4bEamidXxUbx/FHUXur0Ii1hklu4vojI0hVFdpOuIP3ffuB68WXGyN7qych+L01DvY/NqPLwLVRuy45U5Xqij5QcjTpF8eRHeXcSnkWlCWlnSWPbqcvhVNvDuImyH4vg4uh+bg2YvQ31n5NHyU8juh3wf0X0kDrFqDG9D1oWksyTnXsX9k6WtQHuJj5YW1M3ZoDGg1SiTfm2Cu0i0mnUKV7S/586eewcFKwkOIX9p+J56RwkOhmzRoJR+I8lRq1bgg2WNxBUHpfD3ITtE8qu3N+Jg5EHzSuBO04OmR0MPihwV3QtyZ9nrkT1+1ZMsaSNWa3oMxTGkLyN5CvnRsKMgr2Lzeqxr5ncKtiq4D+VdqI6GnyR/qcVHoXgZ8r0ke8vuxuIY07uQHY1oNWsjcX8Z1Vp0sW2HuollN7SFUvvQvroYHkN10mJvaKrAVqJSkbshzzHIUHAaqkp7uXIyCSvFC4WaiFYGN5rkDFYSNwo3ElcMlBxsYD/nsDKsVGxHUKfsQduawZJ6pQgK4bcC1BLWklaUNAJnzKstagzecT8jXin8g5ElpTsO18ib+85T6vwi9J79rf3Rzfe/d1p881+Ojz5/dfHvv/U+//jhH0/un14NPvuo99kr79OX9o+vLv5xP365eGv79FsffOdn37I/M4PnCi0ESzVLFdwwN9NoJ0nK8IaDBcMrSbcc7vCgEsGO+zsONhSvOU+YPyP+kqEl8tcEbChKMJgRf8b8tSAbQjcMbhjYUphgkEg4537C/Y0gSw5XCq0UWguyMXityYLRjSZLAZYM7DheMjAn7paDLYFrBlbM2/BgLeFKgI3ACadLQVYK7gxKmL9g7pQNpsyZ4cGaoSUha0lnPJhgN5W0kHSJ/CWBcwzmHCcST4k3xf4SBAnwVwytBEowWFGwZnAp0IyBGQ0mFE4YnDBwi5yb4GxK/QmHUw4m1H8a9J4FvRVybwLnhoBbFlxj9xb7MxxMAue559xCf4L9a+x/6PZeeL0ZcG+AewODCfJv0eAF7D8Dg+eg/8I7m/j9527/g/75k/75BIJnXv9pcPYc9p55Zzee88Jz3h+cvz84fxI4X3vin93Q/pT2F8SfIWcanM/A+RSdT+FZAnsb6q65sySDLfG2uLdh50vRm/PzGTtb8LOd8pfMX0t/Lb2d8FfQyZi/IoMZOZ8Jb21JKkFC4QR6GwlS5afCWys8V3hrgyqmqUSFRBkLcg4zAXMFcukXEueSbQTeSpJrnnKaKpJKlCmca5oZVmlZa1ZpVSpWKVxEKrW40qyRPNW4vqR1jFMG6lCVQ10PdWVFbXhheT7U5VCVES9iXsZyLfw0xMWQZxErQ9FEMotpGdFMka0iqSFlREtDMgmbkdgZtBMwVaQemlTyTPHMqK3kuZX7UVhakVueWpkZlWq002ir2Tbku1CXYbiRPBE4j1QRq9zS1JC1RpkhqcK5EbnVW0l3CqcalSEuQpqFfKtpY3mlSKZxFpIqooWmW052huQRb2JZxbK6itbj6KfvXHxzf6M+OQV//aX/5even49f/3z/xp+P+IuX7/z+1Y/WT59/563dN9/ePrqqHz9OQ7sLdXUZNldxfTmuLkf1OGrHtrsw7cjsHw3bqyiP5NbyemzLkDYhrWJZxLIbyzJEdUwOsTgNdRvK3PB9JI+xOV5Gh0gfhqq7UPuxOo7VcSiOkXg5Du8uh68eX7x6PDxdqLsrc/8oPozC/dAeL+P9WHVjdXwrbEPSaHwIxdHyRuFGwjvL94YVEpUKFwocxuI0lqdYlgKcQnoKaafwnWYV9VM8qCQouN9QrxBuF6LGkMbygsOcuhnuHQy8j2ijQGdYx/FLQ+8srJh7COkxIpX0Oo1y5HaadJo1khxDfozly4uwkChjXqPw3vBOkvvIdJLWDOwNz6ifi6A2uFW4UbRTpMH+q0gcLK8lLyiouFdzmCuwj/he4EaiUywPIduHbD9kjXI6C/chb5U4aHkXiqMmB0k7QU6hvB/ZWuBTxDtLThfm7sIeQnk3jg4XUTOyXaz3VjSKH60+GnOUsmKksaoM9WGkd2yQs6ASqBbwEKJGB4VE+6FuFToaVHKv5F7OvFKgg+VdyHIBa8lSGCx9t41NYVjGYSVIq2jJ/cqCMiR1yEuOasVLJXNFW8tOMc+Yt9PBVqPWqMaYVIrnnP4UnP0oDt794egHyx9//5frd/70Kv7sI/Cn4+Dz48M/nfqfftT7yy97n750//hSf/bx6HfF1d307d3Pv/PeN37+yF5Hcm5JbmAmQGdVZcVWgSVzNjrYKpBKsuFkipyN4lPoZYZ+ZbpZsSCVaOafz7GTWp5qthNogb0p92ccTTGcEzBDzpIFW0Vn2FlzuCRwLelcoCn1FsTdCDRnwYSDCQUrzmYUzjhKBF8yspZ0RcEWB/PASai3lXCBg62kKxqsmb/mYMmCFfNXHGaKbFiwYjDVdCmCRPgL5s7R+Zr7c+S9CPwpRwuOlghuGFxzNEXedTCYYG8uggl1ZwwsGVhgd8WCrYJrAbYaroR7Dc+eg/6UgJUmt2RwjQe32J3iQULdJQ/mBEyhO4GDhPgzr3frnt/65wviTFB/QcE0CGZBcON7T93+M3/wAvjPkf806L0I+i8C56k7eO6f36Kz5/7fPPfeeDZ48Gzw4Nng4TPn/IXXu/UHN/7gmdP7oHf21D1/5pw/G5w/dfrPfOf9/tmH/fOvPUUPr+l5otyEDW7g2Rz1VnQwF4MZH8xwLyGDBenN8fmKDja0v2Pnc3p+y/oL6WwM3Gq0Fn7C3SV1tiLYCZAyd8edlXAT5acKbYS3ojDhKDO40EFh/NSwlWaphakONiLIDNzIIDNwo/xE9DbKyTTKtNhIuuJwTf1cwsygzNA8ZLkhpWG14gWHuWC5YblGu0htI14Z3iqZGbo1fh7CTKHCisyqKtZf7cOriNVD0V7YZhyWsclDVcYqD8lG+lXE9iGvLStjXoe0NCTXsAxZPVRlLKtIZIasJcwMyQ1rIr2Pw7UAiYRLxddGlKEoLC1CnhmeKZ4bmIU4j2Uasp2haSjXEq8VWlu6sTiN2NagtYJFJHLDcs1yyzcSrwVIQ5pavBZBHsoyDmstS8UyQ8oL3gx5LmEZsmLIy0tdXOpNzDYjvYzUzVX0k/e++81f79ind+6XL//vP7XOX145/+vj/qcH9ae7t/+p+9aTH77/aJy//ah4FBcXYfuNq3IcHR5f1pfj9MLmF7Z7FNdDWcVi/yiursI0lOXlsBjqHfPvL+3+Mq5HcRnrZmSakBU8qBSpI1GG8hDbu3HUXZgqZOWQtY9Md2n2I7UfidNI70OVcVIZdRrZ+wt7urCHSJ1C/XIYvrqIjkNxd6kPY9WG5BiK10N7Urgh/kGRlsMK+XvNaoX2Eeli2mhScXwI2X3MXw5FxYNOok7iioNK4oqDGg1a4XeaVAweDCtpUOCgEqCWQStBxf1KOJ30X4fyIFmOUSPYyapTJEoZNBw2HO212Gu5V2JvaKNQZ1lBva+S3veh6CRrBTmGogtVqUkbs1yD1tLmK/Yw91sJjpZ3WhYUNBI0Gi/poDZoL1EhQBeJ0/ArpDxrrbeP0GlkCs0rzY5DdTDsqFlFg5Kgg1b7UNyN2Cmmd0PRGdoo3Fh6ugzboT7G8j5kp1AWDB1DnUKn1rgNeW3EfqzKEHTxV1As9NUhv86wTIJagIPGBXNaFTQKpsTPaFAYWhhWKX60ttaqCL/CDdAEODsCUwGqoUmNrENZaF5oVcXR1ooq0rnAucD7YbRTZEb9pwp8b4jeffK994oXP/td/fgPL+N//zX+j9+c/+WXX//k7uEX9+A/Pw6++Bh99pH+4/3VP7bDV8nbuw++/+7jn1/K6xivxzyPVMbohqO1xLkWpRQFo5UgJQ8y7uUC1IqvKbkJzjPDdjxYMzeh3oL4CQ02HG6Zt8KDFUcLFtyi8wV1F6g3Qc4N9JYEzAN3Avov4PmEOAvqL4i/oGiG/SlyNwJN4eCGuDONpxQkjE4wnJJgxfGa0wWBSwq3DC2RtyBOwtyNglsON9hfQWcOvBWDczxIiLNCgxVw1gymmq54sOLBHDtLOthpkDBnypw5c1bMXWJnCnoL4q04nFN/wYI596bUmVJvyuCcwASCFUYLGtyS/kK4U9y/9vtTFCQczJgzpc7akDlz53iQEG9CvAmDz0H/Oji7BudT3J+R/gSdvfDeSEiwwWQZgFvfvcX+C+RdB/419F7Q4DkOnvr9F777zBncBoNJcH7rPbjxHj73zp76vSfOw+fOgxv3/No9e+GdX3vuE6f/1Ok/d/s/f/jwqeu88N1nvfOv3cL+Ney9gA9vwZs3wZtT3p+JwYz35/zhnD6YorMJPp/zwZwNlnywxGdL1l8qZysHucE7hTfSX0p/IdyF8BIFdtLNhLPh3pZ5KfHW0t1JshWosbQxKJVBqmgi8Fp4qYYriRMBNwYVlmQCbqmXSn8nwYbTndaplmvqFxJkgqSC5pak0m81qxTf8mBneGZpZclGk62GVSRqrXOr81DklhSaFJrlhqaK7BQqLMkVaEJcaJwZUYY6N6IemzykK+pVhh6MqDTfSFRokklQabQfmXIYbq0srCqM2hlRDk1uRa7IPuSZDrYabDVNrdwKtFMgMyg3LBd4Q3vlkBZDlYV0Z+DKwq0GmYJbCXNDMoU3LEgE2IUqMyqVpNAoM3Bn4EaDTcg2iqSSFZLvOMg0zEOYxyjVQaZBbtBWoZ0V6cgmlq/jMDF6M4qnb1+8++zdH/zryfv0cPbFvfP5q/6f788/ad7814x8enj8D91bH3z/2WU8taJ5563icZxFqozt4RtXu1BnQ1uMbDXU+0vdPTLtVdhchu3jcapZKWkb2zIyzSjMLP/qjl4XycrwOlRNZDprjuOwuwqPj+zhkdk/DttLe7oaHsfhPtSdFsfY3I+GL4fRKdJ3Q3sM5SlUp1DfjcwxYh9dhsdItop2mu8VOUjQ0eDVyB5DfifJS0U7iTrL2pBWEp9C3SrUKdhpWAlQimAf0r2hR8tbRQ4cvB6JgxWdFnvLWo2W3llGnUb6tQhKAfcW77l/IPAoaCNQI2hDcWtoqUDH4UHzkzV7pfdKHjSuSW/PggNjHUWvLO84KGnwaqQ7QzorW806jV5diFaiWtDO8s7gl5F4NVKNJp3lOfdLSWpNj1q0lBxHtov53tBG4IKCw1CdYt0q2oWiNrg1uFGoFn6tg4NlDUd7i/ch2Wv8eqj2hlQKViE5jHWjWavoIeR7y2tF94ZVIjiORRvSRvJKk9yCLlad5o38L5Gt07TiQRvxXKG9JQ0JWk4qQQ6WF4qWireG38WqsnRrcGbpVsDc8nIkltxJrSqjMBOwingVqcLonVF1PNoqNWPwNuLPvhn+7P1vfzd78s7/k771x9fsszvx5a/A568GX9z/t38tgi9/Rf7yK/DF6+gvv3r0j903Xi6+Nfnh93548dO3+Hs6mPJgx1GuSROJOlSp4pmgO0mWDCTY3ZCgZKSRpJRox0BKSUbBlrs7HqTM3dBewtylRBsBZrC/oagQYg6dOXi4wv2dhDP/zRXpramzxX6CwFqzW+I9dXsrDlIFlyRYIGeO+kvuLxm6Yf5cwkyzJSUJxXPsT/3zBewnzFtKvJR0ycCM9CfkPFVgCZ019lbIW1O8ZDjhwYz01xysSLDC7op6M9RbEGfNgzV156g3Rf0595bM2VEnZ36CvYT4c+htBEmonzBnTvpT1J8Sd4G9JHDmvjsncEKDhYAJATPgTaC7IGBO/ISBKXEm3L+G3hQFU+ze4GBKgwk8vwFnM3SekMEMO9fB+QQ4SwRW0EugOyfeNXBmAEw85wX0nlH4HDjPg/4Tt3cTeLe+M/HPbtHZE3j+gX/21O89dc5euOfXXv+Z+/CZ++D9wfkTz3nme8998MR1PnT7LzznaxPQn8D+tfdwGgwWyJtxd8J7U/Jghr8+ow8npDcj/QX3EuJN4PkEvrnmbqZBIf1MeCvuLoW7EYMV7S+4v5D+TLgrCTKOMuxn1N+pYCODVOBc4VzjXJFU0o3EC+LMqbtkwUaQjUCZCAqBak0KHay4u5Rka0xmdC5xzv2UgypURcg23C0VKgTOBMq+UoEE3im6VrAyquJySdHG0J3BO4XroSwjkStSWVFYmhvQxKyKRBHp3KoykplBpcVNJOtQ1YZXVlShrowsDaxCWmpWarkVrLa2CnU9NDsrFgI1llXay7VfW5bHsjSkkiAzXmGDUuMFdtccZJKvBCwiXBi4M3inQSaDUqFKopyjUsut4KkVO022Cu4M/grYvjVwF7HU0NLQHYNfJdjzGGcxXil/Z2AZ052FW82+cojtrEmtTY3ejuMn37j4/uQnb/9jI/7y6uEn9dmnrffZPfrsJf6PV/F//Orqt9k3f/zOB8Oo/O43sqtROgyroS0vw2oc18OwHun92B6Gqh2KLCRlJMtQtSO7v4yySFZWdLGsRqIdi+NYvRyH96Ooi0xjZW3EfhwersL7S72PxPHSdpemvTB1qE6xPoXqEOu7obmL5WmkjkNzikWn8V6zvZZ7q06h2ht6PzalRIeQd4ZUCjUh6yKyt7AR7l3E7of6GMpakpqjEvUb7pbC3cesU+B1JA4ctgoeLG0kajg8RaoNeWtJF9Id93IZ1DxoGWgF7AypGGgZ7ji6s7ThIMduo+DBoD0L9gp3irWCHRXruH9U/r2GB0EPmt0rUhO3ZuAukjvolBIdNGlkUIvgZOmroT0a2UnSaXqwojOs0jhTqIlUF8ljpA9WlQInwVktyMnKRuBK8buhaSXqFGwNLvmgoOeNArWBraV7QV4O9euxPWpa86DTuItJO6ZtzA+xPVjZKtyFvDass7JTfG9lF+omtIWVRSwP47CgsOSoM6ySqJGoFn4X0pT6tcR31raclYzmnJecFYrWhpQC5AbsDEg1KjXPFS5DkodwpYN6GBaG15quCJwycq3xexb/7JH96Qd/+27z/Bf/1EW/P7h/uBNf/vqNfzv+b79b/l+/L+Ene/TJEX/+evjZL4d/3zw6Ld6Z/+yd74Y/jNAHCl0LtA1latgSe2vmrUVQhHIreCploUSpSS5QxuGWurkGqSKFlVtB1thPsVcKv1Bgyd218DcCLUmwE8GKOjuGUs43LMiY06oglcGCuws6SJW/ooM56G0FWIlgQb2NAOv/EpecBfGmyJkJ8oKCuQgSMlgyL+H+DA8WaJAQd44HM+IkHCygM0f9KR5MUH+FnVKgBXTXgm2l2EqwYE5C/DX3dgLsKJyDwRQ6S4Fvg7Mb7+E1cmfUX2J3CQbzYDABzgT2pthZCroUMBHBjDkL6kzhw9vgwQIPdhwmGEwpnHKw4jChYEK8W+JOsbsgXkKcCfZvGUoIWiB/Qr0pGUzh2cR/MHfP5m5vBrwJ8CfIm8DeAvTngTMnzi14OPP78yCYgGBK0JTiJUPXQe8aD25g/8ngjQ/9B8/p4Kl//sLr32L/eeC8AP41DJ65vfcGDz50+08c76kP3/edJ8B56va/dosezsj5lPRuYG+GvSnuT/HZFDyYwYczenbLzubsfC3cDfUS7CbE3UqwZM6aOls2WHNnyvs3+Otr0l9Rd8WctfBXwl+LYE2DVKGdCLbMW1G05nAjg60IUgF3zNtwf8ncrfA3Aiy5txKDlQpWMthJL5eg0GQryE7xKlS5whsZ5KEoQ1ZaUkesFLCQINcoE6RQMg/lUuFCq1qrlcBLjbcaZZYWIdsqmFtWD01mWBGTIvrKR6s2gtWxrUNWaNDErIlkoWlpaB3JOtK5JkXIqkgUmmaK15FJNdsauo34JubtUBYWbVWQaVIMVTtkrcFFjJshySVaCVyEpjYm0yTXYMv8LBS7iO40yESwoW5qcBaqTKutJmlI0pCuQ5ZGYmdwFtIFG6QmaMZsZ1BqWGb5RuLUyq1hqaF5yLKY7WKeGlFFYRaFWWiq2GRDm1zE731r/PPy2bf+7RB80vY+PZx9euf/5aP/8Xn58PPOfvnLt36VvfveD24exburi93lsHlrVF9FzThqx7aM2P7CHEf2dBXdf2PcXUR1bMpY7d8atldRNw6bSBcxby/kfijuRvbVo8vjxfDuKn711rCKRGXwLx/Z+5E6XujjlcktPl5G9yN7tHIf6SbiTUS7MW+H/C7mewX2Gt+FuhG8Yuhoyf2Id5YcQtEovI/o3Uh1hjYKFtRtJd4bdrCiErhksOWgYIM2BFUISu4eJdpz2Cp4srQWoKXgIHElUWtoKVAq4Eah/VAeBDpR/yBArXCn6cGygyG1hLWmdxd2b2nNg1rCRuFO4aPCewEPAt5pfArJPiIngw8GHUNyF/Gag73BxwjtLawV6BQ4Wnqw/G5k6pDXmnaKNpqWgu1jW0e8jXmlUWNwa2ktSWdYLVAj2SmSFfdL5u9DuVdgr4KDZYehLBQ6SHYQtBCokKjSuLG0sSiXXm1pa1StaGtQo3Fj6F0cHrQ+WXWITBfbdhiVsakieRyq1rKcw1KgUoLcwlyAFPolhnutWkVqhVNBcsE2AheWZgJsiZMquNUk16KLzIahImKZJWUUbsZ2MlY/Ufzq7eE7659/+376zj8chp98TD99pf7jN+6Xr3uf3oEvX7p/ftX/7CPx6a/e+stv499V3/h4+aP0Fz/68dX7j/RzhROKd0rsDMmkyIXccVwYtuXBBvm55DspCilrLRvNUgJLQSuFC+nvRLCiYCNoqkiC+xvubISzsWAl0ZqhBHtrHmxxUAq+Y2Qr0YY7S/Bg7r+xou5WgK3019JbkN4WO5ugNwUPZ9y5pb0pHqwlSIifIH+B4RTDtSZL7iR0sOL+HDsL4iYULBmYY3fF8JriBIOEBkvuT7wHG+ysSbBmeCf4mvgrHqwkXosgQf4KgFyyWzh4BvuJ8BLq3GBnRYNconnQn4DBAnsL0l8Kb87AgnkT6syZu+XeEvYT7CbUm+P+JOhNiTeh/pz4a0nnHNyg/q1/NkfOAru3wJ0Sb03hnKBrPLgmvSkeTILzWdCf+IMP+w+f9B9OwCBh/g0c3EL/Fg5u4fkL92wKBgvizZBziwa3yJ9CMAXuDPnv9R6+758/I841cq8D9wb5z3HwHvI+gP77g/773tkH7tn7vd4veoP3ffdD4H4YOF+borNb9GBCz25Zf8KcW3i+QP0kGMzBwxl7MJdnS9Ff8v4K95fY2wq6QO6CDVbMyZW3of3n4I0n+I0lHazJYMH6K+4upDvVbmLAWoMlGWzgYE3hinpLNpjT863wd9zfSj+3JNNwo/ylcpdfLP5FAAAgAElEQVTK3Sqw5cFWeJmGmfC23N1osjNiK/BOoVSjXMHSkK2AlQSF8FLlbTXJrSqtLpQotCg13VqaRjK1NFO4CVkR4ipimSS5YnUkq5jlEUuNyI0+jIal4blCdYgLjXKFy4hWQ15EohqaIhSZ5ZlhpZVlyHeGbkOxHfNiLItYZKHYaLQLSRXLbigLy7YG5wqnHBehqiNVKloqtDUoMSQbqkyTXKFUgA33EumvLM0juVYoi1gRqTw2G8tSy0srVgyklpZDmUcys7SIeBHqXIepkkUos1DsNG0uwywWS4HTyGaxXYdiHYvNyCSPhj//9vCbm59efXIgf/1o8OVHzucv+1903l9ffv2LO/HXX119tHr33W8ux8PyYlg8HpaPh81VXMYyt6y7DPdXw/Yi3F9F3cWwHJpsJIsLlYWiCE0equ5CH8aqNrSLVB2ZZhgdL6Ljo/B0ZbqQ3UXiGPLGksNYni7NYWxriQ+Gd6EoIl4PRRuzLqQnK18OzVGLg7adkntJDhIeLGw0ajQ9xeIU087AgvQb6R5D3CjUWbGPZC7gcST3Ia81KKVbSKcJcatJp8hBkVajVHg5dWuJSo46xSqJC00yAVtD9ipo6KBhoGSg03hvca3A3YVuItlaWUlcKFhI0Gh4tLgSbsWClqEDR3uNu5BVBB6UvI/0XvNW8U7RknuHiOwtqWVQMq+WsA5pO1RdyI6hOBhZElpy2oai1vg0ZI0Cx0iVCjeGtppVlOwN30f8MJStVV+Zeg+GHUc6l7gl4CRxo1nBcCd5q2hrcM68nMKCodrwxshOioaLVqpWyr3mjaaV5qXmuaYbAZohLyTMOGwsLxQqBMoFSRnJOK8UqxWsNawsKUO1MTy3IlVkp9lSkG1s8tBUYTTjfDUyTw198nj8o3ff/s78p999tYv+6aS/+I39//6n/+Wr8y9e/+//XP+3f8j+j79bkT/dsz99bP708aN/e8mPk7ezD77zg8u/1eDnyp8qutNypfjWqo3EuYF1rNYEZRJlAuYMl4xtEdgJtKZ+xmElcMFRzmkpcE6cjHs7iTYcJwQsZbDRaIacrSKZ4SvizWFvyfySi0bqLUUL4izZYAEfroIHKXVTCXcaJHwwxedL4q6gs8S9FR8suXsLzhfE2XKwwt6SgCmGL7D7BLyZUOe/7FXUn5JeIpwZ7s2RsxZ0yVBC/Q33EjyYgt4M9OeBs+NkRdGCBV+xCBMMbpz+kgZrCW+Flyh/J/0FHmwp2FFvAfoJ9lIBN8zbqmDFvRVzF8yd4sGaegnwEuTPcX+CexN0PoHnc+wtCbwF7pz6CfFunLMEBwkN5thdoMEMurcwuCX+DXZfAOcaelPkTpH7xDv/cHB27Zwl1J8KMBdoLtBz6DwHzm3g3AaDCXSvvd5P+g8+BN4EBk+8wXvO4AO3/yQY3FLwDPof+IPnwL0GzovA+cAbfBD0ngTnH7pn7w/6HzjuL5z++0H/a3MwmMLeBJ5N8eAFcm5gfwb6CXYTdL4gbyTifMm8Geot0PmKgYShJfYT6i6Jk2Jn6b4xhw820l/j/pq6Sw5mwp8Kd86dRA4S0V/S/pY5a+KsUG9D+wkfLIW75N5O452iGwmWwlkpd6tBLmHK/J0Ea+4mdLDUYBPTrYaFhBkLMuUVxk+lv8BOpWDB/Uz6ecg3iufGZJwXAuUSbDRKpSit7qxuJa0MKQxOJd4qPmc4C2UR6zzSlZW1UTtGaiP3sdrHOpO0iFg5EpuQto/jwspcikKpLtKVwbmlu9isRyKzJBHBRrGlwsuIlJY1kcgjkVqRC1ZIWmjSRLSKWRnynWb5UFcjWVtSalJGqgjZUsKlgjsD1tLbGbShoNaijFVm2Qp7maR5JHeRTCOdx6qK5VdfLQTPFS9CkSlax6YcmiwS9YUpIpUOzXZsdiOzHkWTq/jHfzv6/vH28V8/PvvL0fnzS/yfH3t//fhvPjv0v3wlPr9/ez95/3tvFY+vsos4ezRcX4bZpW0voizU9eWwGUf10FTDqBjZ5i2bxbQwsouHh7E9Xsg6JIXEp2FUhbYMdaF4bfhpqF5dRodQ7zVvDKstOw713dgeY3Efq2OsqoiVmu2V+Cg0J8XvQnUf6ZMxnWKdREdLjhE/xKIxpNa4DlmpQau8Wrm18veRqI2oDSsNLgxqQ1rJIEP9EruNxo1hjWIp8PZW7IRXiqDRPBOwkqDT6DQUjYIHC2vpVNy7t+og6F6CTgWthoeQ70P+1bSxj1it0SGie4ty6XdWHq1sOTga1mp2YLTj7CR5LWmuWWnYMZIHLTolGisrzVKOdwoWGu0NaRhsFcsZaDWtJa45urPiKFnNURPSNuIHq46RLRk+hOo0slVkSkk7Re6G8n4cZhS2GLTUPRq+Z+zAaS1JY8neis6q40hVhrVan5Q6GX2IbGvUKdaVQrXlVSS7oSosXjOni1mlcKlIpXDDUCt5ZVQZ2kySXAaVxpWRpbX5ON5KljJShDpXqgjN1LJnEf3+EP/wx5ffnX7/nd+k3/79y6t//y3866/9f/81+PNH9Iv73iet+8c7/9N7+Yej/rvs239/eHRKLmY//uGPv/HuN+x7YzHjaCfoTstMsx2FCYM7LVJFtibYhWwrWBWKJfJTSipOK45y7m/4YMfdjHopC7aMlIKVNNggZ0dBymBK/QSerbCTC7xFXibQjrlb2l/A8zUMNgisWbCSIOFegnopdjbYmyEnEd6CO0vm3HgPVriXiUEugxV2NsRZYmdJvYR6N2CwFHTOwDU8W5DBluB54C94MBG9G/IwYYOEuAnxVtybk0HCBhvuJ9hJiDsFvSX1N4Im1EtIf0WDJfPWEq8EXAswZ94N6q2wk6B+ggZLMljiQQIGGxJsOFwxf8ncDfVWHM04nDMww2AS9Be4txRgJcCKeVsGViSYAGfJwIb4c28w95w19TbMS4DzAjhzCubUn2DnBge3lCQUJMidAe/a82+AM0G9Be7fov4t9Z9T75r6L6D3VQT9BvpPAudD6DyDzrOg/zzwXnjec7f/DAw+DJxnwJ9gMEfuNOjdgsE1dp8i533v7InvPHP8ZwPv/cHDr916DxagNwt6E+A+C5wJHNyS3oT0E3CewAcJOU+AOwfOkrorFiypv0D+4v8n6s2aJLuuK03+he63qjbrKpNEZIS73+nM8zn3XvfITJCgOJMCB1EkgMwYfb7z5FNEZBKAKHZVqaRqSmxJBFEgCIpqq//XDymzfj2P++Fs23uv9S2CcoZy5JfIr0RYKb/WXqPDUsKNiNYCbFi4kcHGhLkFmQzXMsxluJVBrqIVmWy4n2uSa7aRQS78WsFG4EqAQkW5Qp3GjYZFQuoZq+I32386WNxrXHFYStQoUkvcGTYY0VlVO1MberCkNbCyuNPsYOXBqr3RO2cbLQsrl4bfMNAkqk/fcD5wF9PW8SExu9id0mSwsjG0T2V/ofbPTGd5p/g+0X0sOseG1HZp2kxtP5OlU1VqqpkqEto7OszkcOH207g3qjW8NXhIWTcTpSOlxrtENPEblS3NFG2MKARtnWlTmRtQKtAKvLNySGTvWKdx71ifsC4V9dTU06R9mmaGlZI2inSOd7Hordhb06e2nup2qgvJm9gNz+Ju5vqns+LZ9PZt970ffuXrv9ym//ph9Nmr0Sen6A8fgy8+9n//Ovz88e3PPnpnuH3/61+t33lWfe2ieJ7s3p7dv/N0eJocLtLjRTJMzeF5evrq7PC2G2bi+DR+/Mrbp6fT3pJdQg+xOMSyjWVrZS/E0dpXaXpyZjD84OR9andOnGL14bPZqwt3cuJVah6mdqflvbOvtXpl5dGwnYSvUnmfiPuU/fypOiryaPmrVBbY6yw9XuhDIk6pODo6WNrHvFFw0GjQqONRL8KeBTsOB4n3khw0bXi0V2yv5INRvRQ7K/eO1QrkOOw07nSwt9HJsdexHRjcKfiYkJNCvUD7WDw+1TsR/nymHmbykNL7lO8M31t1n+r7hN3H/x50ca/ZwMC9o6eEHlJ6P5UnK3vOTs52jB6s3lmxN/h1zA8aD4buNDk5sZN8L/hJykejT0J0Ch9m4pDy+1TuY94qfEhM51Rnyc7io2Mno/dGdhztDR+UGCTbGzEY0TA0GNYZsU/lPqYPiXyI1THRp2lySuLHxJ4S3RjRpeZw4TrLe8N2idiyIOdRq9Gg0M8v4sfZ9NWz572RtSaNxLUUrXJDMu3TpLTqVpMPLsRPvjn9wc33fvhx/r2/P/75P5z+/I9/q//1b6PPf/Gnnz7+yW8fwO8+OvvHjv3mlfrsl+gfH776q8OfPyy+c/fDH/3wa3/xVP5Ug7VEtVE55401uaadYa2DjUW5JLXgvRWNgY3BnROdU52RnSSdQhULSjzpLSokaAyvNV2zsBTRTqKaoS2BaxjsNNsruCWjLZ9Uwq9VWIuoVWhNvQUJVjTKBMo0zjQrJStpVAi8pOGa+xsF7li4pOES+xs8KYSfc7gl/k3wZEX8NQuXxJ+jMNOscHglwJqzuyha0nBrojX3V9Rbs2iOJnM83ohgI/xcwVLTUtMNg2sKc8VXLFzj8RYHlaNlIjKNNzSoFVnDYPVmNYQm12iywl7OoiXytxyseHhLvDnytwovBbohYCXwhkVbHi2pvxbhWkRrFmxpuGXRRsBCkjVGKwg2OFzjcEPhkqFr6N1QbyXAmpM5ITeRfxdN7oLJPIrmGNxhf0Mmd3B8R8EthZdwPBdgbtFCwY2gcwSvoX+Ngxs4voomdxjdROEHgX8FwusovMHgCntXeHKD/SsYvATBSxheo/By4l15/mUYfOkWnS3B+QYFCxTNQbClwR0f39HRhvpb5q/gWclAzckGelsWrshkTYNMoFygjIOMRgULczXJxXkpxpUM3qS95gYVGm11tFbBRoHcicqKjUJbHhUSbUW4lTjTJBOTmvuDwr2klQC5BmsJWscOiWgsLgysDKokHAxrFGw17mPeOto61hjeWt4bvLe8cbqP2WBwZWCbkN6AnUK9pkNsG6V7pXfO9OmbrFbapbwyvElok8L+ghzeNrupOSR2cLq1YpjqYaZqg1pDe8e6mDaxaKxorGyt3iW6tqSyqp3aJuGNwY1Bw4WqUlUnqnaiS2RjSG1wndBMR1VMco2bWLSJ2ghUKDw4UTLcGFPHOrOosniwsta8MmA/432ickU6R/cp72a8e2Z276TtzNaStZK2lrWx6GOzT1w3VdUzU05N6XTlZDcz3dSUsdukSfU8vX7bvvv+N37yD3v1yWn8yfGt3xz+9183o399Pf79ffj7V9PffPjN4oOX33pWfzVtn8X759Pu7fT4ztPjbLpP7ZCq/YXepXKI+f2F6azok3ifJoeYHxJyiMkuEYdntovF3qpBy4ck+fmzdJ/wh1QdDd85cUr0KRYPU/F4IQ4xOTn5OnWvYnXv2ClWp1j1Ej3O1H0iHmb8cUYeDHrQ9PVUHy07pWLv+CEWO0NeX5hDzDtHGwnvUzUo3PLo6PCrKd8ZOBi812iv0T5mjSAZoUcrGuodHOssaC04aL5TrGFBy4NB447jGoV7Sw8KPloyaNLHfLDoIIIHAV6l8qDJUdN7Ix9Te7DkIaFHGx10+GomdoYcnfwwUR868iqm9yk/JeLV1B4VPWhycvIUq3vH9wIcHT1OxdHxvSRHox6suzf6oPheyIeZOz6VuxgdDdkb0ggwONZq1Meot3Bv+F6JxwuzT2Vv7c7qQyJ7RQ5alMjvNO6M6BQ7JeohUQ+p3iemlezeqcfEnGK7T1yj5S41nRO9lY0zbWIbp04X8f2FHlLZONk50yndJW/Ga9dbO5f8r567d3/4tW+//N6fn26+/c/37/z+l7P/9bf2i7+mf/joP/5DE3z2kffpq//tv+fnv/0o+eLvLn7z8dO/G775sPjqe9/4y++9/cML9Z6M8lSsFa+MyAxtYtcaXRrRxKJPaRPjXJENQ7WinWaDpjtDGoU2FNaaD5ZWMiq430lQ86AQoDaiNbwWUc2DkviNwBnDaww7yTsGah3lJih0UPBgS0HGYMGCTtHOiq2INizYcpBxuECTOQoXItrIYCujFYNritecrQnKRbSlcEX8FQ1yhVcsXLFwSeFS4o2DczZZ0KDiaBWdXYdfLjRcIG+OgozjDQFz5C1lsFZkxegCwzsUrQneELhhwRaMChRkAiyZn8ugEGHJQSPQmgRrES2Yf8f9NfU2zF/gyZKP53J8w8dLGmxElCm05miB/C0Jcwrn4HyBJ3Ps3xF/ScIlDlY0WDOwJOGGw1ySFQZLBFcILTi+YuGKgSVBd4hcQzineEXQCgR3ILoB3h0eLVh4GYU3ILpF3ovw7CWdXGNvheGa0cswfBEGV5H3whvdgGgO0W0EbqF/Cc5fouAljl6i4BoHdzC88v2rKLgFwV0UXgfB+2H4pWs8nsPxGvkrHGUk2FBvScZrPl5w7xadb4lXCZDjIEOTFZ4s8TiXQWnBRoQL4q9JWDJQsDCjk5xPcuFvmJepYCuCFTzPRJDpaGNA6Whj6UaGmQStVblEhWYbDtfcqx0qNMwVLARqE5EZXCg0GFpLUGjQWbLTpOFRoYImRnWM6hhWFvWxOKR6b+FO48aqSpNSwdKiysHGhHvHdonqY91q3Vq5i8VgSBOTNiVNQquY15bnGjYp3c30kJhd4oY0rp3spqZOZJvIIdVDKmuLOyeHRLWWdY51mnaGH6ZmPzWtE30iukTUsaxi1aW6tbzWpNascbyOSWlgrvFW01yyxuotx6VC+1h0hg1TW5o3hwpZKr6msDBBmaAyUVvD6pi1FnYxaKdw95R3lnQMDUJ0Rvap6Weui2XjWDPVdazbRPZTUTtRWV1NXTYz3bN0nZqXz91fvfjWu7/e2c8/RJ9/FPz2MfrscfS7U/j5a/bJ6+l/rb5T/fS9d5L2aTo8Tftnsz6Jd2m8v4j7RBym+jg1Q8LvvxIfnrpdrI9OHS0/Wnif0vsLe3oe9463Anf8TTY1uY/Z66l8dOL18+n9NN4ptrPkkLLThbyfykcrH5V4SMRxqu8v4t6wQ6IaCY8JOyXkPiZ7SwfDX124V1N978TJ8KOhJ8cPVuyM2MfqlNpekr0lg4WtCjsV7hyo+aRTYW9QIbxMg97igQYnR3cx6RMxh2EjaQm8nSTbaFIi/2TFQyJ7Co6aHBI2xGSv4b0A9xo/xLLnZC/4q1i+nupegJNBexUdNbpPxODUcWr2hg0CPibi1Ux3HJ4cPzpymvJdQveWnmJ1cvJg2TFhx5juNC5hUCNw0Pzo5CG2Oyd6gw+OPhp5kvxkxMHRXYJaG5UiaDjqBT7ErLV4l5idYXuN7x1/NdODo0PM904djeo42Vn5kNrBib3jDQsHgwfLey1byTvL9jPTOtnGpp+6PrG7Wby7sMOF7WJdE3KwemXYzUz99Kn80Q/e/s7Nu197WKX/cP+VP/zX+A9/zT59/Wd/3/+fv+r93zz85/+7/U//2MvffzT77LX8VTf9Zfn27vrri3e/8a30L1N6Z0g707lCXSpLK2orhwtXp7pTaudUl6oqppkJcw3aqckVyyWsNSkkKRUZElEqUmleKVoKMBjUS1BLUPGwkrAUsKdRQ4I1nmxpsCFRrWgtUE7GGTkvpF/IsGI44yyTuBewBf7esNKijHlbcL6Bo4yGGwoyAbdkskKjNY8KzUrL1zTY0GCOJisaFJpsJZrTcMngiqGVQAvm39HxNToveFQr8Fdn/+el/2TL8BLjK3+ywmBN4JbBBcZXEbgG4ZyhOYO3eLLkk0rDDfa3xMv4pBJ+Tr019XMRZTwsFdhwb8lHhZosyPkd8u+wt+D+UngbGmxpuCHBAk3mwFtAb439BfEWyF/A4CYc38HJHZiscJgJUCiQq2hJvTUDKwxvg+AGRncUbii4Q/5L6F2R4Ar7Swa2FKwwuCPRB9GXb5A3x/A68q+C8TUYXyPvNvKWILgB3h0FNyS8gqMPvLMPxpMlhHcwvMGjl/it98DofRhcYzBH/gKHcxheeuPr0LtD4DIM3guDL31Az+/YeIFHa+rf4vMPyNmC+ys+uaTnN2hUSLgikzk6X5HxAo+2zMuFv5HBgk3WNCgZKDmqGM5plIlgy4NCgQ3313RS8Emjg0L7W+0XOqhkmClYadZJ2ipYvmkYKtpYtJIgk7jTvNa4dKiNaatxqeHWwsaSXoBGR7kJyhiXBpcGtgafUj1Y3sd4cLx2pnVs53hraG1xE7Na09aJPtGDM7vYtE7+/7ZtywvD3tzJd4nZOdu7uI9da2Wpae1YN9V9YnureycKGbWGDLHYxaJ3rJSk0bqPeWt57WQ3002iSqNqo4fYNf9u/xa5AXWKC0NyyWrFOyUqwUsjS806Q/tE1Y63jg6J6FPVprKe8szAMmHtTJcpywzJBWw0amO2n4re4oJ5raC7WPepHGa6v3Cl1btpsnO6UaSx8vD0Yv/0aZ3oZirymV7ObPF8evO15BsffOsbvzqR3772f3NEn78a/+7e+/zDye9e809fffOT19+7/cmL52nz9rNhOt1P090z11+o3cwcp8nDs1k/k+2MHi/4qwt+cvTB2YNmD1NxStkxEafYnGJ3dKalYU+DQcCdZXvDWk17ze9Tc7B00PBhKg+WHIzohDjFsjdsH+v7WXyaxsep3Tm+t3Qfk9agTtP7qTxYcnJ0J8DrVDwYdhB0kHyw6mjUkbGjpruYVjLcW7KTYQnfqtnZwYJGeccLvVO4QH6v8KBwp/kCBjmLeokPkh0V2RtUcz8H4wJO7hP58NzWFgwKHTg6SHRU5KTZQdFBoL1hg8I7CXcKHTTeKzQofLCol3BQ5Gj50bG9JjtFd5KcLvRxJnca9QLtNOsV7mR0jOXBip7DlsCjFcdE7ZUYNDvF4j4Wg0QHyo9cHg1vZNA7PMS8EWgn+NGKRoKd44NmLcU/T5PB8l2ihkQNsTo4Phi6i9VD6k5Td0rdIdalgqWGjWGtfpPaohrHK8d2U71LzJCa/qltUrOd2ssL+1d/Hv/gp994t736yuP8u7/7xTf/7b+7L/7Lk9+8Hn3x8dnnD+g39/BXu//0y0x/+tf8f+zpx6tv/M3qx6erH119/91vxD+4gO8lqEzU3sVDnGSSN5pUGi05KKyqreqmutO0ENGa+4UGjQW5DrupLrRYoWBLJjkPc452Th1TUSs0GN1ztuOoQH7JYMvR3tBW406Cmkc5j3LqlxxuSJhrVGq/oGclm6ywlwuccbQVoNY4p5MNHmU8KBXcEq9WuLcyJ1FOwlqADfUWzMsEzkVYcD8j0Yb4Wx5tGMglXTM8J2DFwjdyzQ2LNgptWFAYtGCju+itNfBKxq4C7wb6KwwyDJcgnIPgLvI2Am80vaH+FT2/Ft4dj9YsKmRQS7BB3h0abwUoFKoYqHm0EeNMTO7g2ZIECxQuUbBG3gp6GYE5RQs43tBwS4INmSzx6AaMFthfwfECnd9EZwvoZxxkIlpRfyOi6/DsDnq3wLuOJrcwuPHPb8D5gk+WwrvF51fhl2/geSbJgoKX8Ow6HF0H41s0uQSjl9HoRTi6C705mFzB0SUcX1PvEj25xpOXILzF8IaE12R8TceXNHgBx9d4co3H18S/Qf5VOHnPP38/nLwIww+C8EuXfHRLxks8WdHJNT3/WfTWHfbmbHLFxnPqrXhwg0dzPJmzyZL7WzopebRhwYYFjYSFCHMOakkKCXMFKoMzATIRlSoqld84v7GTSo4rFaypv+G4kKxhYa9hrVmuSCbAikZbQVolB8VLERUWNA52mlaGby0qLMx5mCs/t1FuUMZJwUmn6M7QYypaS3unamcaJ/aaD1Y0Ma8dbQ3vYtPEuk9sZ21rZeVIa+je6jaWdcw7pytJWkP6RHWJ6RJTKNYa3ho+JLqL1WD1YFWjSWfJ4Ng+lkMsM01rZwtNK8urWGWJyBK5lazSpnXxWrLvnf/JT8H5nYiWFpeJbJ3YOdkpWWleKtZaXmhYOloa3KqwUWBIxeG52cbgCnsbjasU1wkqLc4krAyutWgMz3lUi2CIZZuqdqbaWJSxLmdJ6WznTGdV42zrbBPrOlGZZJmV+VRljmwvzE++Gn93+ZO3P3188smOffHX+POPo99/PP7sNf7jL/hnr5//bf/dF99bfnXWv31Rz+Iy5UVK2lTs0nRwcefUw1P1kNBXM3Ga6mMSD0adUn6M8SkWe8Uep/b0PK4MbA1uNN5P5XGqao0GR48J7TXcS/DKkaOA90YOku01OVp5n8Q7o3ZWHGJ9SPTgaK3CzuLesJ1j+xj3Muxl9POZenRsr3GnecvpntN7zg6SdAY1GuwUfm3ZY4J2Khi4dzRgUPAY01pHpQiHN/RZhRoa7DQ5CPRo6WNMWx5swHmBvYYELQsGB3sDXiXyXrM9Q0eBTpruJNobch/LvcIHSwcR7oV3UMGej/cSdBIPmhwsPRq+1/KYqIdntrfk6NBDwh5npjd4sPjg1KD066fT09TsLNtrctC8l/TV1Pz8wh4M7xDeM3Hv9DHmtQS947XABykPUjzEprd8H6te8V6pTuvWyMbw1rH9TO5nunemN/p0Ma21PFxM26kuY7qRoLKkTsiQiN3U1InukrhLk3Usr57r7z0V3//Zt77TvfyLv2+//smr+LOPyed/Tb74Bf39L8JPX0W/ez36l6P3Px+DX+/e/vXrd/7b4auvlt/Jf/zjn/35t5/RHyV0YWXhZD11Xapry1vN94nNKaxY2Dq8MaCxqlGiNDTXUWNhF9Paks7SQkYZDxvDO6MbAWvmtxLtpDhZWXJQC9kS3kZREfk5AZ2me8dqDQsZ5RIUAlQCbFm0YkEmwlz4GfWW0fkKeZ0mvaaVwKVEuQpzFW14mGlSGLakcKvphodr7q3oeMuCNQsqRVvNS4HXGMzBaIv9nEVbGmYSLpmfyagQ4QaOcjSpFchkmBu45pMtmyzDszWcbFi4wN5NNL4B3ubaEJcAACAASURBVF00mYPxHZzchJNSi0zADZ/cMv9OoAWDS+Yvibeh0ZaBTKGtgGsUbmm4JOMVnSyZt2LeCvtbEm6IdwfG8yjIKFqzsOawZVEWna2DLy/xeKvQGk1yOt7Q8Zr6Wxqssb/G/pL4CxLcwvGaejfw7A6FSxReR0/u6GjN/Dny7lDwvvfWkoaZREse3WD/MhpdgvOXYHQFxrfR5MYf3YDJe+HZCzC5BP4tCm9J9BIFlyi45uEl8y+p/5J4V2R8Dc6uwPklPH8JJpfQfwH998PJZeDf+uGXbvFkjkcrMroDT27gWwtwtsHeLTq7w6MVHi+FN2feAnpzGixZsEaTiuM3RckpWAlvyb1MhrmKNuKNhBkUGm+Zv2H+VvtrMSq5V8pgxcI7FBYa1SooZZQLVGhSyWjLgkLjxtKKw1KjlQoy6TcK1lquOcx1WFuUiaC0Ua5BqWmjeCVQb9E+xkfHa4lrQ7tE9oa1TlaWVQrureiN6Z0YnKi0bgwrTFjHdJ+YLuGlQ7lGpcG5Q/mU9c/iOjVZLNvYtEZ1Rh4S1VvZONWlqrO0s6xzvItl7UTpRB3rxonS0DwVS4MzSRtr+9hVil7jyS2NMiVfMrB0JDOgs7yL48zIStDe8jbltWOd5b3FjYFtTPqZyB3NDNsYVKaoNrCQYRuT2qEhlW2qCoV2htWWrCxeaFJqMcRxaVSmWBerxqlCq8qKwtKtprk2fTqrYpfHMn9mNl+J3/tq/JfDy2/97pX4w0f8D3/j/fY++sPH5F//+k9/uzOff/jO3zXv/tVXNm8nRWKbC1OktJuJbuqaJG6dup/pwZAuFm2ih9S0itYy6hw8pmpnySHG909Vm9ImobkIW4fvn+lDzHqDegt2CdspfLD4ZOgrw+81HRQcjLifpTunB8UOWuyd2Kd0N6XHC7VL5D4RpxnvDeg0epjyU4KPU3yc6U6gnoGjRCfHewP3MR4k7Gl4n8DHlB8t2muvpGe9Ba2MdpodLNsrcFRgEHAn0UGCEp4NIjpIuJP4aMRjbAeGjpa+eqpfXehTrE9W7xTsJWoV7h3aWba37GT5SZG9AEeLHxPaS1CwqNW4kbCT9ODU3rFDyo9TdUzxIQYHQwaN9wnrDeuVPE7T/VT1Gg0cHg0/OnmK5cnJ+1g+xHpQvODw4Pg+ZqcL3Vo+GHaQ4tHGg9GZBKWFXcrbRFSWlAoNqeinuk1tE8eV1rvU9FYMsdnNTJfKXJEipsPbdniWrJ28m4ofJurr78y+c/PDv/j55pt/33/tkw8vfvc34pNH+PmH3v/7yz/59NWf/PNh9Olj+NvX7rO/kf94euefHp+fbr969Z13v/fsR8/l7XO51uwGg61TtWO5gRvDMo22PNjwsNSk4rAWqNY4V7AxrNK0flMZQwoJtgK8wfYUMmwMriTLOS5k1FiyhWHLcMnxmtNS8I6zlpNSwFLAgkcZD2pDCgkzFmbUX/HJWox7E3WatFauCNjSsBZRJfFWoIzBSqLSkpWIFtjPGawVWTG/MFHtQCGDSoIN9UuNGkULiTMFtzLa0DBnwQqfb/koY+Mt9zIerPG40bQWZMnDJQsWxMsE3OBgiUY30VtzNFphf4WCNfQXcDzH/obiFYnm+GzLnszp2TXxLyPvlodXYDTH0YKThURLjtYcrbl/hyY3eLKQwYIFSxqtcLAmkxUONwgUGGzgZIVGa3S+Bufr6OwmeOsWjNbEX6PRgozn3MslzFi0AN4dCpYc3cHJTfDWZfhnS+oviX+HRtfwyRyMb0LvCoQvw8lldPYCnH8AvZckegEnl2B8i/w5CjYMXgP/g2j8s+DsEkxu/x1aHlyh6BJObunkAzh6gfwX2HtJ/KtwdBuNb6Lzazx5ibyXkX+NohsQXnv+l26Bv8RP7uB/voFfXuCzDTzfwNEcjZdotIWjBT6/JWdLMtkqmAu4hsEcBnfIX6BwSeBKhhsL1zLYiCCT0VbAwrKNiHIJMoHXEq5VtJVRLqMl9pY42HCYq7Aw4VoGGxOVBhcKl5YVCmxVtNFopcBWhqWNSsNyQUoZ1go0GlYmyLRfO1wbXDvcWNRq0GvYqKBzoI9JbWlpWG1Eq1ijWW1Yl+A+xjurBitKi7qE1hI0FpcGto7UBhUOZymrL3SRyHpqKydrLXex6ZwoDWsT0Tm2QF4uUa7RVoBCkSKmTSoqjjtHq4RVTnXOZYLsEjlYWlvSxmqIbZXq6sLUMesSVsW6TOMmtvXUlDOdaZZLmkncJrJNVR3zTODayELRMuZNqkpHD2+73KAqxt1U5Bp3TmYqWpmoiEVj9c65Wova8jamw9S0iW1i2c9Mk9rcmt3Fxe5i1s3i/EJ1z+Ntql98a/at6sfin2r6xcf+5x/7X7ye/P7xP//uOPndK/vZ66/9X+uvf2t2N7XFU5s51iayTlU7s6XjtWNtzN7wsXvL9pYfUn54rvqUNxYfE3aIce/wLmE7hzPhDe4Nv4geE7xztARezcP7mbh37GToIeZNzPqpHBKx1/ygxf1MdQadZuowVYeZ3sWi1ai1uDNk59Bg/GOC71OxM2BvwKtUHA1pWXAw+CBhx6NTQgcTDjraW1SQccPDnkcny4+O9iqsubeFo5IF9wnfadRpcHD4QbOe4aPVFUE5CgZDW412Rh6NOhrUi2gfi97hVpGKRgMN9xzdOzlovDO4ZsEplsdYNRrXlhxTezCkYsEuFvsY7V10tPTeiceZOsZip+ne0kMqTok4GrqTaGdIp0kr4N6hnaO7RHaO95ofrBgMGVLZONIKvOP86FwuYCbBMJX9lOcaVY5VjrQzt3W6SG1lRaPxLhHDzB1mdpeaPjZLRV7E7OW3n33nL55+d/Hjd/bzb/769bPffTT94hfg01fRZx/hP/7Xyf9z9D55Ffz+F2e/PqJPfq5+8/jNf3p498Pim/Mffv8Hb//0q/Y9FS4NzCwrNG8Mbg2sDK4UyE24MbAwsJDREk+2HG44zARas7B2rNR0y8OCh4PEjaQ34flWgFLjTISFikoNtwJsOFjzqHa8kqRioGBBplBm6IaDRuFdIgsO5sH5Fno1hxkKNpG3AaMFPF/TccH8TsDO0FLiXOBCgkKCJQ7WHG4lrg1vFClomPOwsrB2US4nhQgriVpDcuptybiUYcHDTERbEW5UtGaTDRlv0KhmXiHCrQiWbLKVYAknG+lv+GRJg62gGwo3NCoEKAXckrCgsKGwov6G+lsOViy6RudzNrpl4xdwcoX8G+pfwskl8m84mPMwU2BD/SWdLHh4SYJL6m80XHGwIsEyOtsSkFG8xsEaj+/Qkxt0thLBAk/W2FuC0QIFd8B/Pzx/H41fBKNbEN6B8DryFgTNUXDtn92Eb63Z+ZpNVjTcMLhE4W0U3EKwpMEc++8Hox+O3/rZZHQNvA+8t26At8TwjqIrjq4JuIom15F/C4OX0ZMXcHRL0Q3wb6PJDfAvA/8SRT+D/ovIv42C62h0hc4v8fhlMLlB0SUML2H0pZvgyQI8uYN/dkfOFuh8i0YrOLpG3gIHW+zdwid3ZLQV3sb4Wx6sSXBH/A3xtjRaknBLvK0EGw1WIlqxINdwq0CuQamijIONQLlGuQgqCUrmFdzf0ihTUenASvkLFawlyBUpFM8VXVmwUFFlZa5QpoJSo9bgSkWlpKVEtQ5qHbQG1hrlGq6J12nSOl4b0CekT3hjaaPZYEWnaa5QEZNiGpUJ7pxoDS9jVsqwlUGjYa1xZ2ktYKVx4UjhaJ2I7sJuNWkN38emcmoTs9LinUO1iQoNyphUqainsk3o4ULuEtWlpop1Hbs2jisjG8NyDvJYFDPVTeXwVFeOdYZ2jmQWb2PRXbh8pueWbRzPY7ExorayT03lWKVZZ0Rl+MbQtYPbGLcXJrd8xaLaiULTXNFcozph3Uy3iWmcbBJZOlFo1jvTJ6aOWT+1feramHeOHp+53VOXO3J427UzezvV7357+v1fbPhvTviLX44/fw3+1y/8f/vI//w1/+3j088en79evvvd57dTlSV6SOxwYatE1LEunWpi2Sa0i8mg6N6IXSLaKc0tKDQ4xqyXYa1gp/HDlHc67GXQS7C3uFVBy8GRk17A1oFTQh4cbzXaz3StQCPDe8vuY/HquTukYm/5zvLBiV7zh6k5TXWjcafCg8EDx3uOHhP2kLKjY69m6qhpA72DCE+WDgqV9ElNRztDMuLXPKyI30t4jOkxwb2Kcurf+F9uLBoM3eJxY6N9THoZlcTL4GRQuJNBLcd7Sw+KnlS0Y+HJsVb4DY+OGh80akl0NGxnQSP9QYVHg3eKHGJ2f2EbiY8a7w3sFOpkOMhoJ9ne8JqHR0ePBj0k5JDwgxWPidoZmJFJ59h+piodlQrsE3GIeWf4ycq95rkkucG7WD5M4y4Wx5mrJasF642qtNgIsGLjIqa50xsjtobVse6TuI9dldr51L33LPmL77/99eUPv/dfqu9++vqdP/43+cf/Iv71l/SzV/izV3/6L8P496//46/q4JMH/x+GZ59++O1fHb59nH/j6rs/+cHzn1yISwULjSvNck1rK3NFcgVbA/YJbgzrLKmMl6sgl6DRuLWiTdySw42CmQwz7m8l3MigkFGnaC3JigZrHlWGzcH4NnyS8XBN/BUJNwwWglaGlYbUBlcK5goXihQsrARqrFiRsKIgQ0FFUIFBI0mlyBvVbCXDzoBGwkrSnIFagJyGG47WAlUSVxjmFF1Fo2v0pEnAho63NFjByQb5m+g8g6NSRhvslSKcg7ONDBfoScmDgkYVQysCNhqvNbhD5xsyXiv/Dr214XDF8ZqjQuJSoIKjjII19BuOShZuRbCk3pKEdyRY8Wgj0C3w5niyosEd8m9xsKKTjPlr7G1YOKf+JQkuabTgIBNgQcM59hfgbMOCtQAridYymuPxFT6/4/6ah1vi5xSsKLgB3jX0b1F46Y1XmGwYugqeXPuTFUIrAtYkuInOb8D4GkxucHSLwwUBSxxlDG4Juo3Cq8j7wHvyMji/jCbXAF4G/lUUXMHwBgdXwLuK/KvAu/TH129AIAhcg/D6zSMM38PhJYxuw/A68q6w94L4l6F3FXgv/cmLwPvSEpytwWgOz6/Jk1t0toDnd9H5FfCvQThH3i0+n9PJXIyu2Z/NyfkceUsWZtzPeLAlk5oFa+xvBFiKaEG9/A3tQ0alCnIZbFhQCdhx2HBYoklFJ4UAWxZt2GSrgo0K1sJfc3/Dw40AcxUtDawsywVY86DSoFZ+paJS81zgVuNewUGhTpNSgEqgnVG91hmNSo36VOcC15I2CpcmbGPcxiQ3UelwE/PS0moqmgTvHB4s7Z1sFBss7y1rE1k4lhlSxKpwoo1la1jrZJaIjQZ9jCsXlhbUCd29M+3emfaJ2Md8SHWVxkVsmsRUTpdGNEY0SrTW1E60juxnIrOo0KgxuElZEdM2laUTueHt1GaGLSVpnBgSVVlWWd7HstR0JXFmSa5RofCQ6tqKyrA2FpUTTcz7VFaOlYkoL0x1YZqpaWK3S9M+0f3M9qmrpBic3Ce8m4o65m0idrO4cba5mK6+9vQHP/ra1/5mqz558H77AD7/KPrjL558cpx8ds8/fXj+6avvH25/8FwXM7dLbZ2INhV1LEojutQ1sTpcuJLBWoBDKjpHCgvqGPUOdRrsYzVY0Wu8E6DjoBbR/ik7fl13M94KUkvax+Q+5g+xHBw9Wt4LcIzJydKDIkdH9442HPaa7h27j+VBs9cz+zhTjzE/Kjpwumf4IRGHmJ6mYu/wXpO9wAcOH2N1cqplXkuDkkWVQqVCtSKNQhUPBoMaEbUKFMLPVdBq0EiwZpNMeb0Ne4U6jnsGWx7WYtKI4F7hBwUfY/4wU3sDewUbGQ4G9xzvFR006A3YW9TxYK/JwbD7VDcC7gXaK1QTvxdhTcJO08HhXkX3MXmd0pNFh1gOhh8s6XRUWVjFpE1Fl9DGkDcQp0JEvaZHp7vUZVr0qT1euCbl/VQ0jr6BDrRxXBi+4l4zY/u3L0prc6ezWbycpZdfe/bd73/l+9l7X7+/e/63Xfz5L/Aff+n/7jX9t4/PPnsMv/gl/J+v4e9ewd//nH/6of71Kf5l8ZXT7bfv3v3WN5MfOrJwrJS0j9PG2JrTksFWs51VfSJ3M7UVoNSi1KpRrFVBLYNcwIzBNYWV5jlDbarqmG7QeSHD0sLawVqiRqLK0K3EuaAlwxkOcxqVHG1xmKGwImAjwq1DlcUlj0pBGqNqgUselBpnEhbErzhoFMlZlDOvkOGGBVservH5PPzTUgSlBBsWZRKsebhi0R0e34VnJQbLyN9yuKFeQbxtOJqP/2wVPqk4zMCkwF4hQCHDUoUrNFrjyRadFWSSU3Ab+jdhsBY4s2TNgiXy1wLeocmGgRWNViQsBVyjcA78DYlWwFtDf4EmuUVL5i/wZEG8NQ9KBTbMv/bfKnm45eGShgvgL1F4EwW3ILqKxrccXGJvSaOcRbfIu2PBkowXeLQgXqbpRr0BlQdz4i3o5A6cL5G3pN6L4MvX4WgdhRsQbgjc8GiBzm6C85uxtwLRbeS9mEyuwvAaBi/g5Ir4C+ovsH8T+XME1wzNkXcFRy+i8ysY3CFyHUbzMNjA4BaMb4h/jfxLf3IVeNeRdxmOXwL/EoZXILgKxu8Ho59FkxeBfxMFl6H3AngfRP7LwP9gMn7peZdh9KWb6GzxZsjgkyvw5Cr88nX45Doa377R85LRS/jWC/LWJX3rjoxW2MtpuOL+go1zOilFmIkoU2DFvK2YlDKoZZTzIONBxf1KgkKggqEcgxIEJQoyDnIaZdTfcD9X4Zb7G+6tmZ9xmCl6S7wVnVQ8aA2sdNSoqFGgUGDDQSFwq0lrcK9Ir0Ajok7Rg+QdJZ1ilSKVZq2WtaGZjVqLG8UqzZqYFhqWDjfPRPdcdFNeWVIY0SauiUXnaD9Va0syQ0rDdrFtDS8NbRNXO9sltotFE9PesSEW/UyXqeli3VvexLJMVKZxpXE/1bnApeRd7GorW8s7QwZHMxFuFcgM7qaqTVQhSa/loGWX2iwWa4UKjWrH61j9u50wFoXhTewyy3NHhplsYloaWDvcpqJN5fF50qamnrn6+ayYmkKT1pl+6upEbZUYpnHr1G5q+pQVCV4yv7aisa42dphN8+n0vVR/98ff+Pr/GNivd1/+h/4//OYw+p+P/qen8NNT+Os2+bv6nc2Pv/9Ub1KztaxwpHaosaQwrIxtkyaFoLWBg8EHJxuLS4e7lLca9pLsnRgcG6xotCw0PryjD1/XTYIbQ/pYD5p0Evea7wzbKXyf8FNMHww7GnqwZK9Rb/Aaj1sd3qfoYPHOkIMmD4bvJBo0ejWTe0d6hw5T1nCv4dHBipMWD1o8OnnU7GRZyYJSgi6RjVWVQjkZ19xfg7NWhDuHChNs6XnJJoUCTQI7Gw6W7TXveJTjSSlBhr0OeXsanBJ+uJCnmeodKxTqJNtJfjCqFSxjUaVRreDOiZxEGzzZObLX7CjloMhOo2MiCxeVarzX8CGlgwprGtWSNQq3ImgVGKasn/END0sZtgo0BhUSlpo0sawF3U/j3OrMitbxxoqCw87Q3cw1ThfGts9m3UXczOwyFtcX5vovvv6XL3/wnfz9rz4uvvrPj29//gvz+Wv02evzTx//wz/t/o9/PuIvPsJffIS++IX9t4/Mb47P/rZ+p375vZ9+6xtvm7+cyuwizozacFZL1mpWGlUqfUhsKcJa0caZXNBas1LjIdEV5zXHtYS1igqONgRvGKgU6CUpGMoZLKjX8bCCfk0njQg6DioB1sTfkrBmqOO44mAZThpJKw7XeLyk50s2WtHJGo1zAdcErIBfq2hLxxt0XqBxQb1cBBs62dJxxr05fJKLIKNea+mbfybnYabAWoYb6q/peEXHpQQ5Czdk0hi4hudbOGpYUPFJpUBG/UX45RWZzMnZgpwv0ajgYSXCSkWZiu6gv4XRGvm38GzLvRWdLIm3ZcEa+Vsa5TQoaZCR6DY4XwJvDf115C2j8RJPlmS8FWEmwZL6S3yeyXBL/AyMFmg0R94Chlfh5Dby5tC7w6NrMn4fjX4WPFkxby6CazpZkvEtOl/QYE7Dazpe8XBNogUKrmFwBf0bcL7i41t6vmBRhmFO4IqFczK+g2c3YHTjnd+Nz1+Oz15OxncRWCL0Ijq/IuM7OH4ZnN+g6Ar613C8gKM5mVyjyQ30L/3RlectomAenF2HT27weMXDJYmuwegOjq6Cs/f88w8i7yb0b4PRTfjkA+/L70/eehGOrt4orILzyyj68Xj0o/Hop2HwpfejP70K35qD8Rz619HoKnrrBj6Zk/Ed9K+i0RU6vyZnl+T8hoxWZJKhcUknWz7ZyqBUYCujtQzWIsill4uzLXtSSi8X/pb5G+wXEmY8zLmfkXFNxh0PGhEUMsi0v1X+VgYZG9U6qDQoOSxktOTBkoNKglb5hZhUPChZmLEwUzATUWNxpUFvyN6SToFGwo7DQbGO056zQZOdoXsnao13Md/FslK0sax2tJ2K9kKUU1zNeDVVmeLN1NapaGNSOVg7XGlUWjxMdW15E+suTg8u7pysEtbG/JCoQ6LbWLaJbi3tHG0S1qW6NrxxrDakkKy2Nle8NKQ2tNGk1miYydyRbUzrRLWJKjgcDOsVrTRuUtlf2NLRKmFlKmurhsS2iSota6c2n8p8yrtEVYmqY9bHtHekcfTwLB5mcT9L+4tpNzWVpbWmbWrqp0nhTJ/aLlGNxaUFeUJyx7qZro2stGxjXaWuukhePnXvzn/wzX868H85/sk/9V/+7SH67HHy6ensn7vo182zfznpq+/+7FlSWpEZ3CW81KBJ6UZFmQD71OxT0zsxxHI/M11iO61PsWolqmiwj0nrcG1wKWGl3hyf0aDgzpHOokajvWX3Ru4Mby1ubVTISWVA5+hpKh5m5pDITkWDBntLBoMHhfcS9xKcZuw0JYOFu5gODt/HpFdoZ8gpYScePSg4yGDQwaBgL+DO0d1U7GLSCK/ho0GFg4o6DdZkvIBnBfMqDWsDehOVNNxxuFOw5WGvSSPpXqGdCHf/H0tvvibZVWV58gD9BD0CinA3szueeT7nXjP3iJAACSEkBjEJKSJ8stnuPJmZe4RCAiWVlVlVSVUCAiEkpszur7ver/+IfIjznb33+q21VNzqaHiodhIPRncCH5zcO11LUQtaS1Qr2Eg8pOzZI308E3dTc+tMb+XtVB5nPHdRnYBaRnsNj5bdOndI3d6qTpBOoX1KWgtyHuQ86Bw5PjDDmakT1SR6b+XdmWvPbH1m9zPbJbpwvDvTTaqqxGaJW5259euP3n7Vvf3e6z/qHr/1q+zst7fmr7+Q//aJ9+ePvD9/7H35wv/yw/Ef96/8bnjlNwf75cezP330rc9fPHp29f2n3/35d8+fntm5JpVTrdP71DZWtYq2Cu5nqkp0k5jOsUrHhYJ1IncSF4ocUtlw2Ek8aNoYUmlU4LhkuFak1KAQoBe4xbBmcIfiKo7L8P4WnmR03MmopH4p4x0JO01KHhc0LjnKLF5asJXhFk+uw3sZ8SsRlwpUBrWaliwoud9pVgqQy2jL/A2Jcok2LCg0yFmUUVBbXipUa7ChkwU6rTRoEpTpcC2DLMEr5ucqrhO84t6KTnZ8sqLj0qDawjUNb+B4Tf1SwwUer5i/0fFaxxkHBQYlARvibdlppk+vwFdXxN/RcE39HY8KGhQk2CG/4GiDowwHBY1WOFixYCeCSsOdAHPkXcHTQoSliBbEX6BwjYOL8N6CjNfMW9DJJTq9xN5TOL5EJysZrnm0xMGGhVvqZyxck8kCeUscL3C8wGBO40s0WVJvSb05DtYUrIg/R5MFCa7g6AZN5vB0GZ8u48kSRmsItii+guNLNFqh4Br4F8hbivgGj6/ieys83vLoBk2uwOginixwtCDBJRpdwNGS+CscrnE0h94l8H4eTj6I/AsQLLC3w94Cj57g0fvw9Ck4uYan1+D0GgWXJHwCw8cg+MpV9MpVPF6geB57CzBekMlGhisy2WL/Bkzm1F+xyYr5Gw4ygQoW5HScqzCXQcb9tfAWbLzifqnjHRnn1M94sHt5wlPxino58Vo6qdS4FKeFGOVyUhi/cP5OeRvm53RSK7/UQS7DDfc34mVIfbQTfinikqGSwUbjzpBWxiXzcxEWCtQKDpZWEjYa15aWAg2K7RXuJGgk6jRvLe5T2jhaO9akqp/Z4cw0M17PZJvofWJbK0srqkSUKemm4ji1VcKrlDVT2aWmT/VtIg4JaVPaTNUwNcPU9mdJP7NtwtqU5hZ1Ce9S1U1VY8iQ6i6xtZW1450TneW1I8OZrhJWJjyToktMk/DG8VaRVuI+UVUq65R2Z6Kd8cLQNjX1zNbnSX2eDA/dyxLA+kzXCesS2jl2ODP7c1c53iZySFU/M3WqutQ0zlSJ3c+mhaSFQrdnop/iYkZyx/qpqi3NJcgkLM9l9dAtnXj3gXhn8/23Pr9lX96RL+6Cz46jz+/iL56jL56hPx0f/Xb/+vUPfn6u8qloz0Sb0i5lL+sUh5lqEjacyzalhYb7VA1KHp0eUtEo0kk86PjW4V5ENfJaEh41GRTsFWwULmW8T+id5b0mnUOHV/nxLfvi7VmbwGfn8jYRz2fm+VQ+s6xn0V6DD2f8VpO9wp2G/X+UxKFOxLcJuU15r8FtgnoRHg1ohd/baO/oXpGegd7izuJKRY2OOhEfLDo42ivYK1yzuLO8s3RvccvQnqOWxQdNekFbxZ6f617Gex63OKh5fEzFreYt81sDG8s6q19MkxepPhj8LBG1CIeUtA73lgyW1Zr2hg2OHB/p1uLWwL2jveIH5w5OdJz0ig+OfPTI3s54rVGpcZOIfmYPs7SfusqKRrDjLOkfuOHRrJtOu/NZ8zBtHtnVQ/XezDz90XffffL973WXDz5aHtZEFwAAIABJREFUP/j0mfniQ/anW/r5Lfn3j8Zf3o6/fHHy+XP0l4/DTwf52d3D3xxe/+fsW/WP33j8ne98d/bjR+l6JoYzUWu5t67VtNS0kOQwVb1BrUGVxo1kd1PTG9y8fD6pLB2vE347Ux2HeyVajmuJCwlrBXfEX4FJb+UGhYMie4F2wC8kKShqZFTrqDRBqaPaoELCHY9LCTLqd4Z0Bu8MWiV0Sb2ah5UEfSJ2KKgYqDVsNCx4mLOoNWKY6sqQLQ07K3KOtiwuNc5YkAvQOt4omMs4l3EmohWeZDKe49MbfJJZkiu0E9FGRGsebkS0ouM5Ot0KkGmUa7bEcSZxpeBO+BsN5zJaG1hqVOCoRFEjYZ/A0gQb6WUa7niwEfGSRlvkZXCyiiclQxWPttzbqGjN4kqhUkaL8H7OQKXJBRy/H59cMf+agQ1BGQmX+PQGnm44WBJ/x8F1OF6Q6AkczfG44PGOxBsaLqL7GRxn0FuA4AbDaxyvWJDJeCvhWsTXYHwF/AvgPQ2/vkLjJfCvovFFeHINTxd0fA1OLsLTeTxZvWSZ0GhDvWt4+hicLom/wv6K+Ffx+BoH18hf4OAG+VdgchFPLuHoAk0uweg6Ol2hYA6DGxI/RvFTCC4JeIzHF2jyBHk/R/77yHsSnV6B00t4ch2PLsH4KfAvUfSVG+/+EoU3ILgJTzdgsqaTORmt0GQVj1bEX7JwSSdLPN7yuDAkE1EmwlyBjPkZGW356YaNtyLIRFQJUAqcK1QoVPC4EtGWTHZsUsuwFGEm/BX3F8x/yVPtONwRVHNYSH8rRxt2usVeJ2FLvVrGuSI7hgvGaklrQxpLWoNah0qLc00qzWqNGo0rzXKNc40aQzqFch7kPBwcb51oDKucKK2qjRycHhLdp6aamTrRfWJrI3IlaqvWGmSO9anNnS4SuT9z+6nrnOwdO07lIdWtk4fU7FMznLudoYWjmQK1o8NM1YmsU9lNWZ/yLlH7WXKYuc6KxrHSkm4qa8sqwxojWyeHVA1OHRLTWNHMdJno/lwfHqnmTHRnqnaiSmx1PmsfPjhMk0MqmzNeTXljWZ/I2/PZy5tVk/LGosHgxtIyVZWzfZJ21g5GN5rlIt5bNCS4SnFuUWNp52huYKFhZWGZsjo1ays++Ib7TvGTh7/p4R8O8Ivn4V8+Dr/86Ku/a07/tE/+/Vfmv1SPfv7m1bmuUtGn4jg1bWJ2ildGDWeumfJqipsp7CzsFc4FLjTZz1xvTCfpbSoaFg0K9Qq3Cu1T3irUSNJZ0qr4YNDB4sGA2ym6fcT6M1TpoNHx3Uy1mlQsvnW0F/HBwDsL7xS5VezW8FsrBoEOCt05+mwqDgk9OvThDDc6fvbINAbcPeBDQnoF9woPhtaWVI6UGtymslOoFaDn4Kjo80S3kjYCHzWrCTwk4mV/Ym9lQWFn6GBwR6MGw0Hhu5Q3Ihh0eHcua0tbKw9W3KWi0/GQoIoFrXqpi0QFC7pEdIZ1Ch9TfkjYccoGizsnKslvU3VMVE5h69izB3aYqv2DtE50mep+mgzGFgx1TnVKt9YNs6SaJitlFtP0Xc0/eOdb7y5+9EZ3+d1/OT74wzP5h1v06R388uP/6zfN//a7ZvLFM/jXF9EXR/7lh+azZ9/+/fPv/mN1vvzpWz9984ffFJcpyBO5NTRLk3aWHh6YTJK7qesULRXNJS5lVPCwTeh+qnpBj5rfGrZ/6T10qrCiTkSnScdxL0XJcC1ILuI6QY3BWxA1jHda1gKWPKp4XHKwRl4pwoJ6GzpZmnhhUK5oRqOMBRkLdjTIaLgm4U7SnYCdpYdU1hJnCOQIV4I0GpY8LjgqJMo4LATOaFyJOGNRxkDBUcHjLqGlBDkLtixoHS8kXpJow2Gu4U7FW4lXFCzAeIP8QsBS0zmarPBkReONQDtJt4KWRhQsrlRcJXSjYG5QrsAOBxkOChkXEpSaLyhY8WDLggUOljiqOFyD8RaGBY1r7q3YyUbFO44aGvcC5jgqcFTwaKvQnJEFBTtBMhA1HBU8XsJgQ/AcB2sGFgRcgmAlyEsdfof9K+jNSXAdnd4Eow3z53RyASZzNNmRYEvCNYuu49ECRzc4vIpPVmC0Q+Gld/rUu/80OrlEo2t0/wLcv0HjFfJXyF+SyQ24d4PvPY1OlyhcofAqnDwNvacguCLxNYpXJFozeBX7V9FowaJr4l2B+5fx6GWo1CVBF4Q8gdEliT4Awc8872kML2B0DcML6L0f3nsCT5/g8Xvx6c9j7ysXwb1rdHoDTrexn0XhCo6u0StLcrrEkw2HcwauiLfhQS7jrYwyBXYSbTnYEG+HRhkZ7biXqSgTQa1AofFOo1zTguGGxYWIcg0KgxoFMxFueLgm/pZ4GQcZx6VilUBbHqyFt8bjjrNB8YL5lQKVkTvOM0lrw2pDKkv6qa4MKw2pLc8VrkxcK1BL3GrcWlIa/FLUqlTcOdJaUQlUJLSyohGk1fgwU8PMFI7nlrZWtc4Ozg1O5Y7uElYnfClpbs0xSQ9pcphOD6npE9WlZn9mD2euTUVuYeV4aUSuaJPI/VnSprY0vLS4SVnheJXoPrWdFZmCxZQ1VnROV462CSp4cEhU60ybJt2Za2fycJYez2dlQtsHyfAg6VM9JG4/mx3OHvTTpJ/pfqYKjYaE7a04zFztWJPwPlWHqRgMbRSpLC0NH6ZuSFSnWWf4YSaHBHUG7xNeqHhIae9wkcAN8zY8LDUqFK6M6h6e/eSN9J3h4sGnt/qL5+Svv4z/+snpn+5e+XyAf3nh/vaLN/4p+84PX32cyG5m+5kuHFspWCWyTV0zdXUqKoeOM9lqtsBBadhham+dPRp5m7BBwYaFg+WlgnVC6gQPCbtL1bNUtjL+aCbvNNzroOSTXoWDDmsdd4bsFe0ZeObowZLBsGeJvjP8TqKBRnepOlo8yOguIbcpPkzpx6+5fRr3FpUCDol+/sD0PDoa2Oqo1bDXuDXwaPBzywsYVTg+WrZ3fFC8xkEFw4GRBgctjysFWksPjt8l8pjoSoadiHuG94bezuRgyaDQYaobpzOOK0YGTQ4ODgmpedyZ6DiTvWW1hPuZqSztDd0bcjzjtzN8nML+jNVaDlbvp6ZJRS5IrkjpRGZFaeRw5rpE302nJSe5ZG2SrpS5Su2TNx797N3vvn3zk7eOy+//67P0N4eH//6P0y9/Nfnd7f/x69r/44vxH5+Dv/zyq7/ff+13/fQvv3j1s2ev/XL7zfWP3/z+q99/ZOdn6daYzMrW8r1Vg7OVFbXlTSIrxypLhsQc0vSQ2sNUNxI2PDpa1grSKN5pPhh6TFijcebINoG3Z3ovcc1AwdAhNcOZrhwtBS0pzmlcKVgLUCtUOlIZXCuwI2BLww0Lt47PLdso1im2jsYFBxsB5zjYCdBYUUieCVqKOEOnBQdLBArBBitrjioBShFvcVBL0CpQC5CLaEX8nKNCkD4VuQwLFWzxacGjQqA1A1XC1zzc8Ggt4UqiLYsrGpccZIJsGdgQP2PRFkcbEteOl5J0itY8zlW842HJ40rgnKMND1d8ssThhrM1p2se5xLtcFjRqDc4Y2GtSCVQLoOd8G7AZInCQoJMxlsWZdTbMi9XMJcoZ1FGgw2aZCTakvAqONmRKKPBFTi5QuM59lcoLnC0xeMNGt9E4yWBKwJXMNgwb8P9BZ3cxCdLMF6T4Do+fep/bQGCDUZLGCzg6U38yhpHKxRsiL9GwQKcztHpZXTvKri/Rt6aBtfw9AqPViRewuhxOH7fH82jeEXgnMSPw8lFFDwF0RzCeRzOobckkyt48hiMH0P/GngLGF9j9H7kX8DwGkRPgsll5F2Fk8vIuwCTp/H4cXTyc3D/fTB5Pw6/cgm/fonvX6HRVThaxcESjef43oLc2zJ//ZLWotGWxRsar3m0FeGSh3MWLoi/pf6OBLlAGxbtRJhJP1fxWoRrFpYcdiyuRVQokAtYiGjLg0xEOfEz7BUclJpkGmU6KmRYS7ghUaF5ofFGhnnCSycrJ0pLSwMLE+cqLhUqNS0NemmWLgwsBT4a1glQyaiyqNJhZ+POocrSLpF9ItpU9KnorWqdHGaiSUgzZU3K+0TvbdJa2xhWJbRMeKXxVuCdYq1Vw8wdH54fztIuMcN5sj+3TaIKx/OE55ZVTjfWlUq31jRGV1bsBCw1HB645sxVVjZOFZYXCW8SXUq6lVGeosago9Ols7upq1J7mJrDmTzMbO90n7jSympqm9QeEts6Vabq8I1ZN+WFCGoZH2eyMLC1ZJjpNjX9zPWpbhwrFOg0bg2tHMtEvBVRZUmfylbjvaWdJrkCpY7rFBY6Lg0rLVtSUCamTtXmgfrB9x68dndx/ruj99/K8LPn3md3J3/ovC9uwV8/PPvLh6//p/zh2w82r00zg6sHYjcluWNlqvcPkkPCKwE6p1tnh5m8PbOtID3HBwX3BuwT1FncaJxLUFo0zMTtzB6tuXV6cOwuFQeNjhbfzviHjnyo4V6DEnsV9XqF9k4/P9eHlHVG3CZ8r8BRo6OjB4uOBn54LjoXNTZ69pD3Jqyp1wt0m+i7M7fXfODgIMBRwL2AR8eeW3YU5GBVLXBrYJ/ykpNB072mB03vDO0IaAXsFbo19M7Ko1VHS241HTh4lrJbR24Vfs5gI2GuYcmjzoi9E7eW3TnRa9w72iVif6aHhPUJ62aqTXTrRDejmZg0JuxSXHN4nJp9qg5nuk/VMJPDmWlnLnPqcJ4OD2a783Q1cx88SH725qs//PFbbyx+/Obzzbd/+6H+4hfsL7/Ef3oRfvZ88vmH8Z8+9v/4/JXfduTPH+G/vNB//fDB7/ff+a/1G9X7r/7gtXe/Md0+TNqpqpwqKO6MqJxoNR+0HKzoE7afqcO57lKWi6hiYFBiUHJv9TGVvUItj2uGWs0azVpFb508OLwzfvOWfv79B6UCtUQtxRWBWwULQxtDOgsr7efSq1TUWLxTcM2DLQ0KxirJK4vbRBZGXjFUWpFxUGq85GBrcD1lTSo6JyoOS+pl+H7G/SX0cwxqQRpNCgFLHlcSbqlfG9hqWBtYKLBhUSZQk7DCxBs+WuHTHfYzEhY8KlS8Y8EKjnciWgu4YXCLgx2NM4G3LM5Z0Mhwh8c7HhcK7mjYKljSYMeiNY02JG64KAjZ0mhBRisabBncELChYU7jRuCcBnNwssR+oemWoyX2V2S0gqc7Hm5EuOT+locrNNlw2ExFY2Apoy3z18xfUX+FJ1sarNB4jSYbFiyJt0CTJfY3yLuBo+t4vA78ZRQ89UdX8WTBwis0XpJghaObeHwDxgvkXQb3riYnaxCtoH8DT+dotMbxGoeL6P4GhwsSXoGTOTy9ASeX0b1rcLKkk2s6uobhAkWPweRJPL6IgysQrFh8GY8vwuBJHD7xvRsQXoHJCvtzGDyOoksUX6PJZTy+gMEFji9i7yqeXALvAvkXMLgOJjehdwkml9D7IPbei8L3YvSVOTq5BifXYHwVj26AdxOPbuD9Jbm/IuM5DhY0XrNoib058lY8XDF/QSYr6u/Eyw8WFBjmKC5YtBPeWvhLGa94nPEop37Og0qAVpA19jc8ykRc0DAnfs6jyqCdirYyyHjYcFxyUlq601Fu48ywTNJK40xGuY5zA1YsyAVsDC11XGlYv/QGCtoJVnOQ8aB0uDvjrQOtBsPU9s40iemsGhxvrB6mrrGsNqROaDllZarq1BZWlQqVCjVWDoZVjrQz1aW8Tlkz08PU3T5IhplqHOtmtpklZWLWFu0sra1sFR+s7p1sHCktrhzuzlR77oYz16emn9lupo4P0sPMlI5kjtaJ7Kzsp7ZMZGPt3XTaTlmZkOODs35qSoObqelnrnW8T0WVyttvTOsEtg4Pqd7P0srwPpFdImvHSyMqyxtHG4N7TTpN+pmqNaotGs5Nk8rW4kOq9qkpprxIaanpy76zncK5ZqVVxdQ25+mTmf3mO9/41ocb9+tWfnYHfnuIP7sLv3g2+fwQfX6r//TRN/+hfOvb081Ul+dJeZaUU5GncKfD/ZQPiegSUzqZO9wktJKos6xztLawm9LK4VzAJuGVJcNUHpw8WtUrup/yw4zvLb118j9EC8eOjuwt+vBM7C2rJHvx0A0GdgZ2Bj47Mx+epwdLjpYeFNpr0Apvn4CGeyXyDiZ+MWV3jrQa3c30UZMXhj1X5NbRQgaNiI8JP6bqYFmrYWdJpfmGhX3KO0N7hTtGW4VbEVfYazm9c8kzpw+cVdDvJewkGgS+FXhvSZeQ1pIhEYdEHjR95uSdw71EjcZ9So4zuU/F/sx2U5srWlic8aCS8X7Kcx6VCSsdKx1vzlxzrqvzpH70qH31tfzhg8ePzt554+Hbj3/wvX7x1n8ZHnz+Qn/5Efv8Q+/z5/7f/yH88y8nn78Ivvz4/qdH7/M78sXz6Z8//Manw5v/nL0xvPf2B9/86Zuznyd8rXhjTWNZ6+gwc53lxynvDTpYdnSy07jVcHC8Nbh3tNWw5cEgQc2ikkWliBsNWgVLDmoGSgxaJQZJ95q1ljx758H+nfPSwFrCTrGG4w2PG0tqGVXCr1SY03EhgsrAXMZr7u9ElDNWa7Wmfq1wzuElGq8kyDRZs3gryc7QtYa5RjWHDYs7BUoebPFkC/0CBgfNag5LAUsBSgXWNNjQqBBhwYNCxplEK+KvqLeikzXzc00KTjIYtQwVLKhknOFwQ/w19XIdZXyypeMlGW95WClQi6AUwVbEWxaWCmU8Kni4xfGWwTWNMgobxXMGch4uyXgFx6UEOxlvSLiGk4z4Gzy+iccLEm4kXFGw5XGlcKPxVoRbPGlJVDG8YGih0I7DjMMlCq7AeCXCXMYFC9fIW6FohaIlCOaxtxPxing31FuQYBN663iyJJOn8ckV9K7iyRwGcxQtUHAdj27AJOdoEY7nwWgRjdfY37BoJfCKRhfB1556ryyAN49Plmi8JP4NOL30vn4ZfO0KnMxRdBlOnsLxBfLeB+NL7F9j7xIHT0H4BAQrGi9xeIW8DQivo/C9sXcVR5fYf4rH74PRExBeRt5FeP8CTJ7g8H0UXoLgMvSehOOnIHqK8AcAvRfGX9nA0TIaL4B3Gd67iE6v48lNPFqTyYKOL/HpNfVuyPgGnizQaM2DJfMX8LTmQa3AloU7Hmc03pFow4O1ChbCuxHRRqONCNbM2/KwFCgDYBkHuUKblzG/zN+JMJdxxoOM+RsaZgy1klYS7KRf6LDStNW8oHHBQanBjoWFYqVilULtf0yvJJeodbo2plK80qQwtD2zrSODJYfUdMZUieud663qnGm0zChqtWo0qx0rp7Kc6mpmSocbgwYnB0sLi+opqxNSp6SZysN5sp/p/ZkcprJxqramsTZXok1d6VSdquPUdo5lKiwdbFK6M7hwfD81+6lrU308N52llUTD1LRTk1lZpKIwoLKotqpz6XFq24R3iakMKHXQO946XTrenethZpuEFS4oDRhmtjaytbw2ona8NKg0pFSo0rBPeStop3mlUCPxIZG15VsNMxN3M92lrpmxwoJB0Vaq2qgqEe1MV5ZnVm2sXKf2g7P03Z9+991PMvzJHP268X7d+Z8/m3x+nHx+GH3+zP39k7eeL76d8lWi27OkmanCkV2KyxntUt5YVjqyfyhbg2oeD5b3Tg+pHBJ6SHljcZeK45npLB8MPiasFvHxXOzP5JDIY6IPTu1TNaRyn7IhwYMl+0QczuRtyu+suHPybsaO5+LuTD+f6Vur9pI0LOg1uJ3R3uHe0dupuLWkY/HessaiwaJbTY6a3qW85H7Ng1aDXuKWgmczOWhcS9QY1CnSMjwIuremlHBISK+jgyWdJAdLGxzeWXWbqFLiRvHB8E6CVsV9yvYJO2h2a/je0F7BVslSsTblfap7p+7Okz7VpRWFFZUmh1S2Ca8Tlk3F9kwWU7NJbP5oevNw+n1n337jtXee/vCdu/Xb/3L41h9+MfvTJ+zLX37t0+NX/3h3+qfnp399Mfr8mfeHu/Fnt+zvn8z+9snrf3zx+i+2r29+9J0fv/aDh+JnBmymdP8wqRLRGNJYmRtRadml6X5mDlPWyGBQ8JCwWqHO0r0TnaG1hK2GvQA1jQ8JbzUaFD4oeOfoi5kpYNBp1iQ2E3jDQW94xsNrNqplVCvYWHo7VbUivWW9RhUDraCNAK1BhYg2xFvh0ZqMMg5voLcTYa1QwaNc+BsRz3GwxEGuaDs1mSYbGpUgGDjKaHjt31sBL0fhLp7cWblXpOIg4/EcjtY8bKYq43HJozXyM4kzEW1osGUg43AnQMFBgfyehRke7VCQY1BKkPMg414hgwU8WdLxVoUr7NUi2hJvScMNi0pN1jQsBMo4yTjKRLRmfq5gJVHJwJZ6azzaimAu/RsRrIm3Q5MSexvkb3i0ZuGGxSuKcslzBmtLtjxcAm9D4FLAuYxXDKxouKbBZXT/Ck12JCxptCPhGoVr5C/BeBGfblC4Id4NGa95uIH+Eo6WbPwU3F+iICdgHoxukL+RcIG9p/79VezvcLiG3jKe7EicCbiicEtBIcK5/8oqPF3Hp2scrFi0wv4GTBbBvafeVxdovADe4+D0CoYL4i2xdxWOLiP/GsWPwfgajXcC3NBoi+ACgqdROI+iOQjm2L9B4Q0ANzC+iE6fRKMnKHxKovfjyXvB6Xv+6DEETxB9AtEHvv+VLfjalkwWcHINTi6i+5exdwX8FQmuwellfP8K3r8hp0s8yWiUkXCBx1vulSLKONwKsGXRDgc7GmyZt+HeRoM599Z8kgt/JyY7GWwlXBNYkbgS4Yqcrthkp4LSgoyHGQ0rGpYs3BC/laQWKFNgJeNS4lbgUuBM8IzjiqNWs0LEnSadxJWhheG5wl1Ca8daJ4dUN47XTpaKNpLkNOqt6M5snqjK6dqIXIqdlIVRpWW1Y/VUlqnJU72zMNdB52Dt8FaCQuM6YXXKh7OknapmKpqpLp1sjeqtzZUsrKun6VaxwvE+Nbnh5Uz2Z6bWIpekcrRxqpy5cmo7JxuNW0N7K0pDckuLVOUprxLcpKxxorHqkLrOyUKBUgaFAm0iqoTVM96cqe2U7hysLO1S0zjdpkmhZWVooaOtinIRFyKuLW4Vyli4Zn4hQcbBlqKd5csE7Ka8tLpQrNAgF3HndOVU6fRG4jKhpWY7SZoHafvq7Oqh/sFPXn11/4H9ZCP+uQK/H+7/rrn3+x59+Rx/dvvqXz95vfzg3TNXTGf9me3O7S7h5ZQMKa0k2PGotfiYiL1CvYKDk30iB8eep/zoYGvgQfFjavYWNSrsNToksnW2m+nCwoyHlUKlgK3CjUI5g5VjdUoHx+6cvp3a4xnvLOglOhq5d6JTsJfx3uBBo0bFfYKfTcWzVPaS9IZVDh+n4s7xQbNby4+WNhI0CtQk7BQtFOkVOmhUs7Dl0UHhoxbHxDSOFhp0BtwaPHD80Xmyd7xRtJUo17BL5dGp3qL9FHcGHhwbNG44bCUerKqsbC1/NtPDzJZOHh8md6+lO8eWjhZTVqesOdfHh+lcgQ8MfDLVP301+emPXv/+/Mdv7pfTj3PxT5X+2y/d//zn+/+jm/zh2eTLF+Ef78Zffjj++8fkf/5n/9OD+ePzb/3m7rVfbL5bvf/m9x5994w/sXzO8SE1BycbK7qZzBWoDaocqZ3onO3TpNS0teiQ4L2IjhbdndvG0d7R25moRFTwsOOw4XGn4SBRTXHDUSWiWuMch62F/bktLF9TP+dwsLKWoNawc7QWwaBRK3lrTMHRIdW9Vo2krSGlBCviZTzcMa/QYMWjLYclgznwGxLVDOUszCWch6Pq5aSPvVU03oBJJoKtiq7i+zfxyTwebWmYi3hHwznylsRfUq+ypLasYGFOwx2N1yTYCbimUSXBGk8aTWoBdnCUo3FJo0rinEdbfLIlJ2s0ynj0ks3ZYq/Ek3V8f8vCXMRbGuQ0KjlaMlAaWrKwUPGK+Qvs54w2HOc8zHW00eEN95bMy1mww97CP8lZVOp4hcc3cLRTcE39GzTeSVhoulNoZ8BGhAvqL7mfKbDA3jU82aDJIj5ZgNMt9ncivEYna+btULiM72/IaIkmF9HoMj69gaM59AqBchRuovGF98qKBGsaXYejTTTeAX9D4jn0btBkKcMlD65jbwHHGZncTL6+iEdL7N+gyRyM1zhYockc3FuD+6todDUZz0N/hcMVCebA20C0gtE19K9BcA29GxxdA/8S+k+BfwnjqzhaoPg68h574wsQXYLgSew9xcEN8TcsusbBj/2T933/SQSfInThe19Zo6+v6OQGja7hyWV87wqOFiScg2AOvAWazMFohb0lHi/ReI38DQ43JFig8ZIEa4k2HOYsLnhYMC+nox33NtTbMb8QYc5PMjHeMi/nUUWDjPprHmwlyFWciXBD/B2Nch5VJKyQX7KgkDBTZCXgTqCMgEqynLM1gbnEhUaZilsFe4kqgyuLCxU3BjYWdY7WjuQWZhqXivZWDIbdpqqfiq2FmUG5oqWRmVWZ012qK4X7mWpncqNwbmmuokL6rYO5iiqNWicbJ0tDKoP2UzGkqrS8drpJkyx11czVM1c5001dl9jS6Wpmu9QWEneK9JoXqcpmukrlkMr9TDYO9xoeNO4tKRJenJtySusEdineybi2uLIkE6DVrE9l5XBhoi4hXcrqByp3OFdx7Wjt1I6LkovBysbgytHa4VLHhUF1IguFtirMUrCVfqVAmbJsKjJHaocLDTIdbWRcTU2Zqo2mu4RnKW1TUaciT3h9blapuHrVvfvTb7/WPp7+59z/1cr/dRl8Okx+0379N/Urv63f/vwXb5cXP3yYbIwY3njYzmxracWj/ZRXGneaD06VEtYa9qmqnWqsGCx7dq47S/eaHDUeFNy/pJgS3iSyTXljYatgycNaxp0mtWK5fOlPFI0RB2t6xZ50SqEiAAAgAElEQVQ9UIPDnYKNBK2GgyN3U3EwpOb+3Yz1Dg0S3Rp2NxV9SnoNbw07SHyw9JjwSsSliA6ODArlNCw52Ev03LCORr0MaxXkPKgkLBSqLBlSUTGwV+K5c0ejMhEXIiwtqiQaNBscaySqBO0TXsm40eg2kb0T1VQMM7FPWZOQjYX1ueqmqnvgspnIZ6J8ZDfn7mepePsb6s2ffvOt4v3XP1q99vtb88dn4PMP4y+eR3+8m3z5fPzXD+nfPj79dH/yxR352y/AF8/O/u2X3/jX7sHwwZs373zrW/rdb+jFudo/mrVWVUoUVvapbAxuHG9TdZyKzsTDlLYJa6wYnOqdbDSrNSn5qDP+7YxXMugNajUqNdyJqOFxr+HgcC3igsUZgRlFw0x3BhRiXDlSWV6IqJJxqWBp4cuNtuBhw+NWkpLjVpPO0dqwWtK9Zb1GjUaFRIXEjVMbQRc4yijcoTjHKCNoicY7Ee8E2LDJhk+2MlzycEWDLQ9Lh9bM34loxYIVGncG79DkJrpfaFBbVKg4Y14t44JHi2i0hN6GhnM4yWVcSLQh8Y5EW+xlONhRLzdBZsCG+DvsraL7FQ0KGsyDe6vgfsvDkoxL5uXMX8LREoyXsb9iYCdBRoOcw0yinUBbHBcM5CLKRLDh/gL7WxavwGRLvTWcLKFXGbyl/gKfrsR4p6M5Gi3gJKNRzqMNC1Yk2ApUOrKiwRJ7OxFsabDB4QJ4KzReU+8qPrmKTm5i7yo+2dDJlvrX4PQans7R6Q08WcLTq/jkEo5vwski8K4jb0Xj68i79scrFM6hvyDBFRp9EH39Pf+VKzhZYW8e3l/A8YqGV2A0j70liRc0usGTBZgsoskinKyAt8RgxeItj9YwvAlHl8Cbw3iBwJxECxJcockl9p+g4AJHTyP/GoWXMP4gjp6i8AKHj7F/gSc3aDSn3hPsPQ6DJ2HwQexf+t5X5vDeFTiZY2+OR3N0siDjq3g0B+F1NLmKThdgsgKTBbi/Jqdr6mUs2mB/w4M1D5cMzlm0Ev5WhlvurdDphkxyGhQszlmc8SATUcbhDkUZ9Xcs2gq44XCJvBswWpMgE2DLwxx5JZiULCxknEtYGJYrnjPQSDAYUvKoVLA7VysTLU20klEu4oJPSjbpFG6VaISopcgE3om4TXhtaCFJ53jtaGFh7WBlUWHhzoFqxtspqw3pnGos62e6SXWuYanixoJKx50hrRUve3obS/dTc5gmh9T0iW6cbmeuPbP1zJZTtzGqTk13ZqtUFYYWCvSGtlqUicodbxxtHKoMKjXsDLzVeNA0l7iaqsySysJhSvoHuk1wbVBreSlpa0UpweBQZ/BhqpqZzBSoJSgVyhXLuaikarWoFWocb6akm5E2lWUiNzzaymDn4tKCjAcbFVdnurCkMbA20eFVk0/ZNuErDm6InyVkZ0iuWZPayurSqEKLamrWj6Y//Okbbz9fpL/akv/WgH9tJ7/r/S/v/N8P3n9v2H+tf1A8/tlDszrT+zTtrOqcGM5Mn4pWgzaR+/Np50yXqsLwrcAZh42lraWtwzm834m4T2lO/JzHbcIqCQZHDinrDN070VtSW9AmcaP91kZ9QhuBK/TybAIbBfcJay2sNewNOzp2cOhuxkoR7jVtOewUPEzJ3VQeE9EZ3DvSGnSYikajvSO9xb1FewsqFvWKDBoeEtylcI1HOQtbTQYnGsv3qb5NVEdgQ0ChwjZFK+GtwXiQ+CDZIHgvVS5RqeHtmbqdydaxjYG5hq2juQJbS8qZq87d9oG7mKmfTOUP33jw1k/eOs9//sP/fpv+9rn9+z+Bv3/8tX97Ef37r/x/+2T05+fxXz6694dh9PmR/+1j/Mc79fnzR7/eP7q7enPzw7e/k743xRvLunNdndHqjDUJbRTqZqo7N8NM5QrmEnYJ3zt0cFFr4kxEuaKNEZ1ipUBL5NcaVCqqOOgVrLhXaZRJ2KesV3BQUSvDzuHblB0M3htaYK/lQS+Dhsc5iVoFShXlOlzhUcajWpNOoVaCvSOdQQdDWwkbQyrF9oaW2DtYvE9EyXHOcKFZKdGOxbXlO4ZvIn+FJmvsb0j0BHkrzdYkLGTUWrIl8Rp5KzBao/GajnPubcD9Hbxf8GDHgy0PShVv0biUcEfjNQ63HK6xv8FBxkFBwTYOGo4K7Oc0LJS/4q/sVJhJuKbBGo03cJzRcB7cz6if86DkQYZOMzIuZbgl4wU8XVB/y8Md9UuBdgxlDOQ42PBoTibLl+i/gJWiOxJtiZeJcE2iNQU5BzsRXJGTpQgyBZbA28BJQYMtAUsEb+JwjvwNjbYkWCNvTcItRfM4WKJgCf0FmFxFJwvkz+FkhSdrPL6Go2s4uozu38D7c/jKDZk8Rf4chtfB+OeTr1+QyTUDSwKuo/ECBnMY3EDvEp5+AE+vWLDA/sX4qzfR6ZqGaxbeAP9p7F/R+AoFS4aukX8Fx0sWXcX+BRhfwZM5HN+A8dPo9Cr053F4DbwrMHqKRo/R5FrGVyz8IJg8jSc3JL6E0RUKrnD4FAeXaPK+98rjcPQYBE9AdBH6P/dGN2Hwlev4ZEGiGxTcgNENHK2Yd4NGSxTMoXcZnSzgaB6fbuDplp5uxGTDvRUeb1mwFcGKRSsW7OQ4E8Ga+GsabiXaMVAwWAi0ov6KhWsWb0i0IsGSRGsCdjRe0XhBgo2I1zLesmBLgpLDgqGCh5UMK00KITJBS4U6xwqDy4SXCd9osOZBLnGlcQZPCnjaSJxrvmFkw/BOkkKCUsBcoq3CW4kKjWsDewsbi0sDywTWKcsdLhPWOjs48+HDaZfI0tLGktaS/ZkcUt4nsjKi0Dw3okpc5ZLDLG1TtVOwSXk3NeXUblP1hIG1RnXK6oTkKt6JoDS4T00jeatopWGugsqiPpV9KvpE1ILVDOcClpbnCg6pHB5MtyysJKwV3Yo4k2gw/JkVnVGdUZmmjcV7SWpBdxTXXJRGlZZVEtQab1SQW9Q6tabxigWZikqFGiuaRGaO5DOeG1IKmPGwNGRj8C5hhSa5BplGmWIbCXNDM0VrJ9tEZQnfOn7xyP7s+t03f5nBf8zov/bq93cn/5KHv+/93x3jT5+99fvb783fef9MNGfTnVJ1aruzpEt1LVGhWZeqzrDWsXaqMk12AlaW1pZsbVwpb+9gZWElQW14rVDD4r2mg2O1Q5WNGg0OU75PcC+Dg4V7R3bAHwTrFOkMrnjcW76f8UqBXrO9ZnsDDyk9TGWr8aDZQdNOwKPle8cOlhwtOhh8nMraomHK9ikfDNjbsFSgNLhOUJuiw0zsp7IzrKZxL/EhlXdn+ujwQaG9hDkblyZozmllUEaDVpOaoUrhw7npprLUqJuyUqEq5bXjg5WZZeuZnSfug1fdm99OfnDzo588W3/jHyvwn7av/n//bP/vX/0vv63/9z//4v/8y/P/9d9ewH//h3uf9eD/+Qf+//4j+/LFN7785LX/UrrqJ69fvfO9b6U/ntHFmWymshVoh+OdADvqH85d7XhtSGZJMxVdIm9QsKJhqcF+io5T1Ol4x+NrFLWJ21tZUj9jk8bAw5SWPKpk0Ci/NqRStFNob2HL/d7EuQw6x1oNB4cGzXvNWwXvzvQajjM6aSzYsPEGjjuBD5ZXNGplXMmgFNFe4oHjVpKM45xGq+CVHI8bETY02saTxqBGxTs6yVS049EShBkJK46XMJyTUSaDLZoUIiolvhrf3wK/pmFJoy0KCxpvkd9I2Gi4E8FGBGsS1IpXWs1hfBVNtpI0hlYsrijMSbjDQc7jHfVyNsnEZMNGW3xSy7iSMMNhhoMdiTY0zHWUO7AUwTX15sLb2GCjRoUdb3VQJaSQYIMnOx4VPM7hpKBRxqNcga0ESzrJBaw4ylm44+GKREscZwxUhuwMfQrHc+jlHK1gUHG0JmhF6AqBGzC5ik420F/FwQ3wtxwsgL8meBn7azC6ie4t0OmGBhsarUhwDbzr2F/iaEW96/iVy+jkCgRPwXiFJwtwchW/MofemoJrMFmg4AYEF97pAoeXzHtCxnPkZdhfRqN59P/T9F5dkl2HmSXf5mEeZk2v1b16ek1LIqoyI6493p9rIrIA0BMEvUCQAKrSRYa73kdEZsGQADktL1EkBRqQopXW6BfOQ2n+xTlnn2/vWUaDHYdPQ+cK+de+s4PhngRr7O453FGwwvMrfHYN5xvirbCzhu4Wu2vk3SHvEsyfYe9G+Cvu32FwE7or7Kyxu0HOmvhbhm7C+WXgvO35TyF5y/dvQHDpu5fn80/dkeCOwmvg3RF/Tdwdm+/YbI2dHfXWdL6i8xs829FgBWZb4e0s2Kmw4H6nwpx6e+5nwsmou6eo0Kw2vJaw4aAROONBJv1c+pUI9sgvJG1E0MhwL8NcglyGmfQ7DVtFO6P2LMyF11vUaVJKVinSKdxFvE54Z+lkSMWDnAcdh6OEgwCtAJ0hdUT3lrWRajVrFSlpWLGws3g0eNJotLiLZa3oMRVjwsdFlClaR2JapIc0OSbmlKox4WMkT2nSJaq2aEhEk4om5f3Sjsu4i/W0XFTLeBeJOpKlluNFOixMbVBhWRPTIaFjzFuDhoifEnO0crKitbwwqEp4t9B9qrtYtgq2MqiE11tSGVRo0FjSaNKnqres1CSzYkzUaPGkyWhIE5tDLF/IohutWmObVE0XajCkUThXYReL+2U8prqxrDa4iWWTmCYRlcVVJKZFfEptp8XwxBYJrWM+LVWhQaZkHuvSsDoRZczGi+jwJBleSYoLvV3q772afO3uO5/5cJ/8wyD+bqI/Ht2Pp8e/uoe//sD95+abv3h4/Z0vP70w3cJ2F3qM9WBYH6k+UuNCtgnOLGgTNSRqWPBxaVsr9irsU3xI0H1CD4bcJ6bT+BCJdy/SMbVNhGrttNKbYj5YNmgwSnCQ+CDZKZaDhL0CjQp6g6eIT5YdDbs3YoxIF+MuIZUJD5b/YLl4Hun3Un209KDhUfr3Bh4S2sZkWNAxJlMER+MdInxK5QsLRWdJa9CUkucpORgwWXJM2POETBIcNB8MqaRfR+CwEEPE+pgfEzklojRwp2C34O1CFZYfX0m3sXzb8u+8bL79rS98+faNzx6uv/az+8/95vvyX98Pfvee+4cfzH7/QfDH9+a/e++//Uvv/uZ5+McP5Z8+in/77hf++OHyH4dX71evvf2Vr37efOeCda9EBQdjrJ5fJJ0kkxGVxLVhOYWNFX3C26UulqZMRK1YwWmlWRORPsaniDxEtFe4VqKWpFfBEAVdFPYqbBUYE1Jqr5DzNiJTYjqFjhE8Rbg3aLTkFNNB+T1zT5pMmreaNAocLLm3aIzAFLHRiFbLMTHDBau016qgUWHHw0HhVpJOiorBwfJakkKAByOfa5kjt1W4En4jvdGgUfOChAUFnRaTIaOGBfYbCSsalNSvhN/ysGag5DDH7hY7W+J0Bmz5+RaftwK1nDZW11bXUpVMTlZ1PCyRW4igt6QyMFfhngUb4q2JkxEn58GOgZKTioUbcF4KUMpgLdwiZfWSb2Owjbx9NL+Rj+7UrIxRH7MMe1vu7Oisxv4oeCPZjoW5AYUOCuFXIigEXGM/EyAXMFckV7RLRab8PXFrybYoLEiYK7SVIBP+XrhbNC8QrDnLJSw12DFvTcMd8XI836NHGZvtibsnXs7cNTzfY5ARsmfgFjy+9s+vPe8WeoUAJfLycL7H/pr413B+i2cb6t+Gzsp3LoPza+LdQD8joODgJnh0B2c7gW4wvAy8HfZ34WwVnG2RuwbODXCuiHNNnTscrNH8Dp7fQWeFvDsUbhG4ReE1hrcI3ODwjqFLOH8KH9/g8xU5u2TuNfSv3Pl14L/tOk8D/23gPsXBJQ7fduefWhHvCsyf+mcbEayZtyHzPXfvsHsDz1f0/Jqe3bD5NZnfkNlaujsdrGWw437O3JK7lfAqPqtFUCmeSZyLsORBjp2MuLkMGgsrHZYyyHFQclRzN6ezXPqVQbnwc+6WGtSW7TjeUr8x4RjjWoYZCzMBagW6mHUx7wQaOCiIt6FOJ9HJ8FGxRvM2EnWEy4h2hjUC5thvFe4t7ow/xeFgw2PCh1gNhhxTflioNjKVFn2ip2VySKJDYofEDLF6vrAPsa0laSM2RGpYRONCnZ5EU8yOCT8ukjaxVWybKOrTRZ/G/UL2MW4tOaTikPBpocel6GI6xGKMRW9oZ2m/EHXEColKhRqLuwQ32u1M2FpURrhK4ClFY0KbhPYWNxo3ieosryQodVBHsIpFY+gYqSkxQ2rGZTSkURvrNpZDwvuU92l0XEZdRAuJCkUzRSpL6ojWkSg0aSJ6etmOC9kkbC+CIRGnC90nrEtVm4ghVW3MpqXsDS0l6ZemvrDVkzhfxk+/8PJbxfde/eA2/Zve/vRh9pOe/v5D8LP3/uyv6/hf3/vs3xVf+cYrxYVulrLh5GBZH4ta4yFllQW5Rm0s+4R3KRmeqMaQMsKHJ/oQ4/slH2IypbyVqE/UzrDc8C0LWoM6CQZLxpiVPGh4eB/J+0RPkeglGhV674meDDxG/H6hj4k8xKJW4f2FPC1EpYP7hXpI9LupOhjcaVgx/yGRH7wi+wS2MakMaQyuVVjroLWkU3S0bIh4Z2gjwkY690t8XKAhgqPFjQ0L4feKHmPeGVTJcIz5w9IcLmwbifFJXKe0iERzYa9j8ZeJuvzGF17/9he+2l5/88PqO7/8wfJ3H8Hfvy/+3/8H/fGjP/vl4X/7h+zRf/yvP/vkwf/Du/S376rff0R+Nn3mJ90Xf3Dz5e7Nb15/5bUvxt9e8H0iqogWMTmkslM4Y+F9rE6ST0YeF7o3pJGwtXhIVZOqMuaVxp0mh6UdYjla2olwiugxog8Lc38RdxZ3UTC9gqrIP8Si16xWqNawYLNKgilRnUQD9U48OBh0MvRB4+cKDOh8ZO6enN+Bl3J03hvUadAY1BoyJqJPVRvJbkEbCyoRlMI/JGyMWKNJyWFtUBuTOiKNIZUkjaSdJDUHBZ3XbD6IoKag5GEpwinilQpL5lTA6RksqZeRWcn9RqCSoAKHe3C+CR8V1K2EtyFnhQw6AXseFjzckKCJVClYRrw9nhXcz3g4GJqzoBTBGng7hnJF9jzMmZcTrxGk4XCPnS2e7fFsjWc77nUpzrS3Yedber5m51vuZNSrGaw12XBnJ9wtmJUE5gzdYmct3EwGGfMy5jeWFwIU3C9FUBm84cGWzAtynpP5Fs9rGRbE32E/k6DQsFRhjoMSw4KjjAeVBo3BmSI7Hm6Fu+azjHm1QDlyS+LsiFMwuEdhRsMtc1fIvQ28u8C5A/N1cJ5Bf0/BCvtPg7NrNLsE53fIvw7mV8H5Gnp3gbsKZpkCz8DZU/9sjbw1Q88CZwXdDZq/M/+Ly2B+i4Jrf7al4U04vwmcLQg2wNsg/w66d8jdIPcGOs+Af4fgBoMb4F7h8xs627Bgy4NL6j+F/jvO7NoPbvzwmTN/6s6fAf8t4Lzhn33qhsxvkLOm/k74e+FvibPF7gp6d/B8h893ZPZiQ7iR7h2fb7m7pu4dcbbEyblfUKdi54VwM44zATLh76mzgedbOiuUlzM3p/6O+BkKaooyOi+42xhQaVDwoBR+qYNcgUzAUoEhAoMFOfcLAQoFagVqDXMevKipZNirDBw06QXvFW8NqxTpE9YlpJdhzfwNmecWFjHcifNSzhsddpaOET+lfIhJY+kQ29HqaRFNF8kY60HSh8hOiekScVyYw8L0MTtGqjemjaM2Ul3M+0R2VvWR6K0a07SPo9ryNqZNFPYmPMb04cIentjhQg4L3ljcaNIoPCasi3AlQclAxoN+QYcl6WNQcrdQoElpu6B9RPYsyOyLXkjYRqTXrLe8jWWT2C5Wewb71LSRmBLdxbxLbG5VfaGGV3WzFHVs2lhUMmg1aS2vDctF0Fg2pDbjXqGCcSnaGFcGlTKodVBaUKeiSlBpwnYhuyeiTUmf0MbCOgKFhe2F7l9Oi88s3/n6xTePbz/521b+/ah+9tz7l6P/8SH45Wn+88l88sFrfzV85Rsvb1I1xiaLUBOz6UL3KRkWpE9ln4guZuMTVSdkiHCpwi7mh5g1GlQW1hZ2GjQxWmt/p7wmJqcn0UOqGx4OEZ5S3CivN+ExZqNlo2X3ieh5eIroybJJ0zFmYypaCZ7H/D7CjfQPCW8FHDU4ReiU0E7jMZLHVJ8uZGfpEJnO0FqH04VsU3lI1UOiXlwrWxE2AjaWHJ7oY8rfTcVocC1Aq/AQ0SER44UZElkLMj1Jm0WULeOrJ+qbr8RvvPHal95+7cvN1Zf+qn3158/1b39w9qvTf/3n8vzfP3T/9NGnf3l6/MmB/uE9/of35R9+SH7xvvmXw+LH7Rd/uP/i6itv/OUrb71i30lMlpjDIp0S+96TdNAwF+4pph8sTW9wR8MHzUdFT7EeJDxa3IjgeGHbiDcathqNmp4i0RlaqrCzaIzYYNghkvepmiQYdHhYkCHGY6KPF8kYq0bCTgStDBsJR8Mq5o86HFPSa3iQ9KhoL2ArURfTUoAShbVEpYJbGjSG9ho1FtUG75nXvpD9WPT8VTvEvNek56Dlfs29grq9xrlCGxr0mreSlgxUNKwQLDluLNlzb4/mWzovVXBQ6KhYzYOczkvutxJPSjQEFNQruV8RtxVBp2CnSUn9SYY18zbI3TFUMND+J5EOc4FLBHLi59gpCSgIagTbI68gToFmJXFrHlQyWIWPdni+I25G3YLNMnaeU3eP3Zz5Q8IrFlY0KATcEndH3VvwuKB+zkGuUG1JxoItdQsNcgFy7tUiLIifUXcnvD1zWuZ2KlyjszWZ7zheE5QT2PKwkrCyrJAko37B/D1199RvJCl5uCHzTAc77uUyzEW4JfNSkx0BO+RvoLvn4Yb4G+BmwNsid42dNfLuYLCC3op418C5DGfX0L0Gzhq5GQpLCDbQuQJn18h9Z/bo1j+7hd516K4CJ0ferXd248/voL8m3i1wVjB46s2fOfNb4F9D9xLMV8hZg9klOLvE7m3oXrln19C9Js6KuJehe4uDGxw8w/4z4F0FwaXjXnv+Myd4e+5dIvy90P/ULfPvWHhHwzV2tmR2Fz7ahPMt8u/gfE+dLZ7fYWfP/D2Z7/BsT701nG2psyNgi8KcgT33NtzbC5TLYMedHXUy7u3ELOOzEnk5CHMCa0I6TPfMrWRYcLcUQcVBLUBF5g3zBo16CwYT/P+nG9ZqXFOvZH6rYctRTuEe+7VGoyY1h6MmvUajJWNMOxuMwpsM7GNcxbhJWa1BzUBGQZ/oMZGdxW1M+kS8u4juY9MntlnYLhH3C/GwVIelOb1sH55EbSLrCD0k/N7Kwcg2Yk3MqkQ0C/PiG/4YyzFifYT7CDfKHyJ/sHCIRJeINiJDQloDWwGnRB+fmC7FjfZbjUtNShvuudNZVBtYGdxFvNG44rDTrIvpYHGpYWXgaMlo2SmynYkmjSsV1invIjZGvDGsNmyI+BDROsVZBDLFKss6g4+WjRq3mvWRqDUrGOh0MMSki/jwn81aWkdut8CF4X1KDzE7LuPCoDKCbYwrA7sFO76SdKmtLpLyIr59It55+to33i/0/2rZPxycH/f6V++RTx7wJw/05/fgZ9PnfpC//vrLd4laq6B7orsLXca4SdGw5MOCFwpVsexT1atwiNAQs8HyxrLDy2aI6SFlx5QfYtaqoE9JF7P72NynqjdosLiW3pSQyeCTJceUTzEdDB40vbfivUQOBh5TfjR0JP77Mb2PWa/ZZOi9xe9adB/h0eBGgF7TQYOHFL5/IR4SPFowxHS8MMeFGAUYtegEqJk7JrxZitKAhyV/b6meGzZokmu4FV6V8Hqpc0tXin1nIb/+2vLL3/vCV+q3PvdR/dmf3n/+1++9/Psf/sUvh0f/evR+//5///nwZ58c/X//wfwP7/+Xv8m937xHPzl84Ren1//p8Nq722/cfeu733ry7ILvI9ElyZQm05N0uEjGSHWKjYL1JDgZ9KDgZHGvQCvDKWJHzZ5bc1TkISInSycrah4cIzha1htxSGTOYCXhIRElCzvN7hNzNGQQoKRhI9DDwkwXZkxlq3GnwDGiY0wqER5TkytY27C2/n3CToYeLBk1bgQ6JeJhaU4XcatBLfxS4YKCUaBDTGsNBk17xXvFOhWOEek1OWg2STQqOBpUM3/Q6JCq0yKqGaopqjioBNxjlHFcKLxn3h7P+0jeAqfgQUPDEroldnM8b2hwELhnQS6DXIIceSWc9RJ3ilY8bJjXsDBDoGSswn7H/MGgHfHvAn+UMqfhBs1rASqKaoZz5mXMrWSQs1mj/II7OzLfYC8TsBRhzf2aOwXxSgZ3zM1lUGlQirARsOOwIP6OOCXzCuaXAmUsrDXKVXhHZms8y6iTE2+PvIwHhQrbmOyZ20pQstmWnm9FuKN+Qb0dnmXMz4hfsbBmfkGcLXZvsVtalAt/i89z4ZbC2dNZLvxcgp1kdxisob9B/gb5d+Esw94eOFs4v4PzFXB3GG1QsCHBHQpvoXuL3Gvg3CF3D/0CgB0Kr4LzO+DuA28LnTs4X/nzm7Ozre+s/PPb8Pzaf2mDnXXorTx/BcJb4F37szvsrbB3Ddw18lbUvSLzG3D21HvpnXB+GXp3KHwHOO/4sxt3doWcK+RdQf/Sd59686fAe8dz3nGcyzD81JaGKw6fgdkteGmDZxvsbqC/RcEKeXfEW2NvT8EaurfhfI+DLZytyNktnq2hl9EwY0Emgr3wCxEWMtgLf8fcnXB2ar5ns46FDQKDFL2QGfT3dF4Ip2ZnnfQaDhoMWuAdNBlSVuuwM6Q1tFKo1KDiMENBzlGtQafCRsBchIUMGwEnRTsRlMxtddAJb1Lh0aCDJYNFbUz7VEwxOyjeadmnURfJIVanpXz3ib5P9SE2pyfx8ZVovJDjBTku2fANwG0AACAASURBVHGpp6U+LeQh5tNCjTGdIjxGeIxpn4gmVU0qxgWfYjYa9jyRz1NxiMghQocIjQlrIzYY1iswGFhxv5XotIyHVDUxakyYCT/XqDK4kEFv//P0OiS2VKLSZLBitKS3KGNep3Gr8Y4Fk+YHzSYNewsaQ4ZI1RqWhtSWDZq0GuXK7yzvItlEsDVkUHg0OFdhHbPGylayzpJxIY6pOKaiMbRL+LjkbcIKgfqITgm9T3VjaKFhF5MhNcMyGp7E3cLuE96/nNapvH5VfvOtL339o5L+MCf/2LOfPYQ/H/TPB/6Tkf1ijD95+Mx762+/ttwleHwlHhdJbnmR4OllVYigjfk+InsZni7scamnCzamrLXssDBTIjoNDxGdDB0VGmLSxmRKxCHWp9QeUl0K0EjYML+i3v1STQkbY9qQ4HnE3014w+bHCB4Nnlh4r9BkSCfJYOgxIseI9RIeDLlPRW9ww51JuacYHxb8YUFPNujjsLOgY+4hQqeIDBqXPGxiPLwsTwl/WMjTwjSKDRdRFounEfnuE/m9b3/2S8++Gtdvvfq3w8ufvLf4w/voj98Hf/rw0z/tgl8e5r89/fkvxrNfPvi/eDf+9/9l/+NH0b//MPrV+5/9yfMvPKy+fvu1b34lfWPJtk90odHB0KNmvaFdyvoL3lvWadQquAfznnsfXIhjTBuFO0V7w6dYDgzcC3xgqKfgpPBB4FHjMcK9JjVHreWtkaMVB8vuY94K0CnUKVQJUAjcRnyI6RiRUcJJo0OKx5R0MclFUDK/j1Abo1x4B0tGS/qItCoYhDsKp5d+wfyMz1qNW6UqihocHDTtNMmIU7HgPrWNhMeI5eC8V+io6SBALWDH6VHLSpJKokHhVqBGooqFJQs6xTpJCxpkzCst33GYU69laBB4ErAMZ3Uw66DTYCcTfs7AqGSNYYW8gs5b6XUyaDkqcXg0dOSgCM9L4ubYyWCYM3odzgodVgrkNNwTv9ZgRc9u6ePKetMCZ9LZcm/Pw5KjioAcODUNKhJk2Gstyqibq6DWMCfBIGBD/ZrDjAUF8WsKSkF2DOwlXDF3K0CjSC9wJ8CeeZkAhYFr6RQGdBGuTLATTs68kgdrMt9Sd4+dhge9gDlx7vD8jnlr5t3i8xU6q1RQc38Hz7bgLCdeTtGGBDvkFizYQvcumN+C+Qr4OcWb0Nljb4f9O+BtCdpSsqHhlvl75u3obIvmO+CtfO8OeFvsbcBsg701Dq/n86tHj++8+Sqc3YazG//8Djk3of/UcVcgXEOwCry70L325tehfwODaxxcEveWuzdkdoXmz/zzW+ivMFh57o1z9iw4ewd518hbQe/KnT913esweOa7z2azT93Rs0s8u8LuDTjfEjej4Qa5O+zsqLNC51vibUiwgu4NdO+ge4dmd3y+IU7BUcbCHfUqBSsF9sQpZLDlzo67W+rumZvzeUXmNfcrEe5JkBG3oE7FvU76gwItDRrgjRwOES0VyjmoBaol6jRuJChFWHLQSdwanAuvNkFj/V57Bxv2lpQyqBWoNCyYNxp8MOwQiSlh44XqFuJFj2FKRWVpn8rTMn33SfTehXqemsPC3r+SPrxs+4h0ET7E/JCaNpGTFSctp0h3kRhTeUhkZ+iQijbh7UK3MatEMGrybmyeJ7pTqNGgt2hIWRvjU0wOCk0adwr2Bh8WuhFw1HCIcKb8XIM9C3MRVhIMhp2WutVsS0BpWBfxMeGlhrkOu4g0hhaGdBHrDBli3iW0i0gtcB+RxuBCoU6RzrI2YrVkjaWVDWuDxlg1mmyo01jUSHoy0WhEY+kY81L4tUFDTI8xO2o2xLK2tI1In/A+EkPE2wUfU1FK2MS8S9SwsPefebVJzSYVN59f3GzefP35Vn2URz97YB+/d/5Pnf3kOfvVifzm4eU//fD149U3X+X1hT4tF11sm6VqlryQQZvSImV1RA+L6LA005KNT1ib0FKDPmF9QvuYDikbUtbFpInQcSmeL02v2f3CnqwYLJuWckjZENMxYWNMR4M74Q/aH2zQazgZctTkaMio2SFS97EeFepjOkb0+EJ7norekJYFg+F9Io8Ldm/BIYZtjA9P9P2rdlrohyfLVojOqmZhD0n08GRRPEm/xeDXF+JrX//MX+7ffP14+62f3S/+ZaKf3IPfvhf+6QfeH979n78+zv7tR/Pff/i//+1u/svns1++F/zmI/7JR/bjh1f/vvni8dnnv/u573z9le8+keuXdfuKKSw8LuXzC3OMeaeCMQ4b43UROCR60OTwAvXHvBRha9gY2V7wyeqHRXzS7CBhS/yOo0nRh1g9LGWjwh04L2hwXJha4NGK3pDR0ilmU8SHiNeWV4L2VuyQU4vgxcawlCDXYMf9SsFS+I2FdYwzFTYKVAbXGvYKdhr2BjcCFtTPhdNoULOg5c7I4VGZWrA9cyvu1SzcIn+P3FqCPqZHi3sR5NJvJGqFyATOFag1KJg7WNJK0AowWtFLWnFYabyTYSaD1oBWB7nwO816FB4IarC/g/Nb51HFcMnJHvs1DzPibr3zioFG4Ur4NZ+13C+It0fzVoa9wjsabKi3pc6eOAX1Sx7Uwi9kuON+Y2HB3FKCPQ+2xC2I1zCQIy9DXsVAycMMOwV219ApOF6TsJagJm5FvC1zM+rm2KkFqiUpJHyx7i4F6TWteLihXi5RLsOdcDLmDhErJViTWc7cnIY7hktFtsQtsNdT0LKgEmHGgoIFe+Js4fk2PC9o2GqSYzfDTsnAlnlbPNsT5wbM74h3Bec3FOwo2gFvg9w1dguJMwrXyL9GszvqrPFsJ5wVOr8NZznxN2C+9s82wfw6DK5BeBsGd4G7Ae4Kzm/g7BY4O+o/9ebPfP8y8FcouAXONTi7Qc7b/uO3wtk7yH0bOU/R/BqfPyPnl+T8KTx75j++8WZPvUffDV56M5w/hc4KBZeO89TxrnzvLd955jqfumIvXeOzFXZvcbDB3hrOV+HjHTnfkbMtmW3I/BbMbuF8xbydCNfcv6XOFrt7EmYM7qmfEzej7p77e+Ft6GxHnR32CgoyHOyJn/FwL8IdD17A8AK7L3YuOQ96g2oZlDyoJCo5eWF27BTsJBw06nl44OigRclRZUhnyTEik0G1RoMlR8t6QRrDG83GSB1iM8WiS0WhYWfQIWFDJLrITItkSOM+UeNCHS6i4SIal2aM5DE1h0QfrTktoy7V98v4IY1Hq8bETsv4tIh6w7qIdglrIlFr3Cp4sOx5okfNGoVbS7pIdrEaU3WI6KDwZOlgcWdQZ0mv8H1ET6loI1yocM/DOqKFJbmhfSpKjSrL+8S2East3HG/NLSNVRfbLrZNzGtL24g3ESsTlBtSR6xJ2F6ATpLByiFSY6yaiGTKrw0cU93GvFRhLfySBA/WPljVWVor2hg5WNFbfkrUvWVtSsslyyJSxGSw/JioMiG1DhoDakOGVA+WNonMDGxi0ryS3H55+Z2br3/pwyL68fh/f1T8n39d2N99EP/hI/rJe7OPpy/+7gevFW++8bmouIini0W/TJonenxZDE9kHothYQ8Le1yaPqHDgncRaTToDXq+NIeE1zKYFrxPaRuhw5I+LEVn8GjZUdNOk9LCLiXTkvcxff6KPS5oLd1GzzvrdhqNih2tHCPWanqf2IdYD4b0MZ0SdkrYQ0oPC9pbeFzwYyr7mHUxGSMyRWRMxLCwpycXtdFdZKY0HuK41Gpl2Pcu1Fe/+vIX777x5Q83n/v4qH9xH/7rey99PODfvx/+7t0//83xv/9qfOnng/u79+F//NVLP+3px0fz+w8++6t3v/43/ZcOqy9cfvNLX0zeXNBVBIelHqwYlnZI9WBoH8k9RUNsTwvzcCFr6VcMTFZPmp8ifoxFK0BF3Ib6oyCjhJ0Ch4idDGqZVxG3l+gQqYeF7TXcwce9xZ1lg6WjIcdEdIZUCoyxOi3MlKhpkdaMnGJ7SmzFg1rgKbKtlbnBtcRTxHPuNRa1Kd8Lf0xIxcOehyP1axrmFO9BUJGwksFpySryqKafPhrcEVpSmIugUn4jg1oEnfAaMZ9iNGlQM6dQfq2DVrJasiaihQIZnZXM7QzqDW4kGAyuWLgB80rhPQ1zgXbMbSLYSHDQeI9md9jJBd6G7g54OxaWGjaGlIpuPb/EYc6CDTovhVMwdxWeZTSoeJiheSXDQgZb5hb/qTcFFQ9qDnMWFjLcIadioFJwR5yCeSXzKwF32N0ip1KolahjwRZ5heCNZCXzK+lvhbuX3o7Mcuq2ClccFMzPqFsQv+SgEEHG/A31Cw4qGZYybEXYclhymDEv5/4dcG7DMBMk56CgQYbcO//RFs/3PChlWMhwS70t8fbUrxRqFMyxsyd+poM9n6/h7IUNsFakUGwVOisw3wl4i72b4HwN5xs8v8Xnd8jZBLONf7ZH7gqcrfGjFXy0ArM1cG9BeBl4NyBYA+86OLsEZzdofh2c70l4h4LLwHvmezfQu4Wzq/DRJTy7hrNL7/EtdK7D2TN/dgW8S+w/Jd7bwHnbn73jzb/nzN5050+x9w6YPwXOJQhuwvDad7/rnL/lzD91zea38PEdOr/j7h15oSB0ttTJhLelzpY4e+LlAuQG7oV/x71r4m6Iu8NeTkBOwpy6GzJf0fktnVU8yIi3p8GehrkIMxFWlu4l2jOcoaDEfslBxvw1cktLCw1L7tXcbwWoJSpkWMmwkaCVcFSs5qBRuBG012qITWdVJVkuaK5pa8ig0L0VnVGVYJVirRG9pJUktcFTRA4xGy0/xOqFg/MQyeMy7pdpdxG3sZhiPS2iPrb3aToudJmwNlWnV6IpFY2hfazHWB1T0xk2JmK0eIrwYPExUcdY9BofLL9P9ZSonMPWsFKCQoUvMH4t4GB4F7EmoWMsWgkrFVYGlxavFVgr2CdiiFUu2RCbKRWNgRkPGhG2BncRLyRuI9FI0khQi6AwYRvrQvMiFqXho+ZTJHqNT6nsIlIbWGvYGNxY1JpwSvAhFc9Tc6/ZYEmrWW/kMZaHhHcRGWJQardKUPtElwY3ihwWuo1IbWFhQGZQbvC4EGXMK4OPS1kvzPaJuv3qxRvFW5/5fkE+3KufnsKP7//8F93/9ZPm7JdH9Jvnn/3J8Yu7N998Ne5efdItFk1qmgWrlqJYRHVsKs2HVI4XuonUuDDHpR4MP1h1v9CdRY2BbYTbCDcR6FIyLGgf48bCw0LUKhwX+LDkXUSGhD1ciNr4YxoO1hsjOEo8StYZXmo4Wn6IxJiyMebvXkSn1BwX0TEVx5TfL8z7TxbHRB2WakjllMoxUVMcdyZu0/Sak78U6M1XFt/42me+lr3x5YfV5/6utz9/8H91JH/8/n/7SfNffzWd/+65/8f3w988P/vN6dFvnzufnKJ/++Gr//ajz/y4+caPstfz73z7zc9+5/PqasmaJ3G7iOpYNhE9LnWhUZ3SUsBG8cqIPccZI1OkDws+LXgpaaP5aOhDzJ7H/Llm7xo+ctCRsEFuw4JWwFHAnoU98wfu9QK0CnUaHmJccG9IRa/R0eBDRDuDG41axScrSwrGyB60aBnegWCy8pRGk7U5BoOlR057gnIWtgqOMW006IU3cVQhZ+3+z4J4LSM9wx0JGwVqFXbSz9FZReYdDe6t2FN3zeaZ8jPhdTas2WxQQc39hoWlCFvuHyQZKeo5zikoJdhjpxbBGJNO+xU5L+Ash06OZnvsbTHa0iBj3p4FVUQyEbYRLw0fL2zJw0043yB3w7ytDCsOexG0KqxE2BvSUH/tzwqOSoG3wC1oUAh/Q5w1CzbMqy2qFGkFyYi7ofMdcXLqlirIVXiH5nvq5wzuSLBG3hoHnWZHg3bUXdOw4KCkbsm8SsOC+xlzcxmWCucizISXCz+nXsm8QrpbMttTb4fmlQxLHgwCVNjLsFeyoBAwY3BHwkLAioOGwx1yMu69ADOlCuuIbFmwZcGGnBfSbzUqabBD7obNC+nuaXCH3S1yShqWgu5oeANnz6BbGnYH3Uv/pUvvz3fEyynIQ3/vzDb++QadV2x+Bx7fhOd3wNmEzo3vrAJvG3pX/uNL8PiOzLfE39HwDnmX3vzSdVeBfwfdO+hcemfXgXPpnF85Z7f++So8v/QfP/XPbqB3g/x3wPypd/7OzHnn3HnHe+kpOHsLzN5BwQ0ILs/Pnznzd2bzT63YfI3ma+Rc4fMb7KyxtyXBhjrXdH5LZjl3M+5mzN3S+YbO7uj8jrgb5m2Ik9MgB24GZxl318y5Bo/u8NmO+hn392KWR2GeoL1BucR7BguOCg53AuQM5MQrhF/KsJRBIYJSgpwHjQatDkvp1xK0CjUGFhoWAvWSHa2ZjC04KTSuDC0FbAUYNCx5UFvSxryz9KDEZFSjyBjTLmaHRJ9SPUXkGPGHJH5Il8flYljoIRWnpekj0Rs5GNVYltuwjMC45FPK6pjVsR4Sc5/KyaLB4lNEjwoeLesjOSWyV3hQbNKqVyRjzgY/zqVXRyjjfk78wbLuP5996GBJI4NceGVESksyQ3LDGk1LgQpBKoFbDcaE1BJ0CvQxbmPcatDJsGNuweeN9KeI1iLsDBsSfVrEo2WtDg4xfn+phoWqNR4i2qakj2Cv4SGhx1T0ig6aDBEZIjxGtDOo1rBP2DHBxwi1Ce4SXhu2l7BN+BiJzvLK0mYpiwgPS94vVKVZn8gqVc1S959dPH39M68Xz+yHOfvr7tGPMufjjv3uffDb9+afnPTPH558f/fl733p6knSp0ljdZ7QIuX7RLexbRNZxXTDw70kw8IMiT4s4l7z40IOCaksqA0pNCksqmJcm6CLwI45fcx6g/sIDSlpLKgVHCPeGdIYUGm/5E7Dw/tF1BqRcdgqWImgS3kf89PSjJHqYzMm/BiJKdKHVB0j+bCMx4Xplrpf6ibVu0X07Euf+eZ3v/pq9r1X/6p99ePnL//xh9FvPzz7aXv+y+ef/s37sz9+CP7wAfjTD4Lfvv8//rk+/6dm/rMu/f0PF/84LI6Xn797/RtfS7/1stwso0bLPpW1xa1hY6SPRj5ErFdhxtwhZa1CnWKHVI2pbiJWcH+IaRfzwvAu0Z3GvYJTRB4iPilyb2kv6aj4KOjJyknik6QHDnvmTwkZIjwlfEx5Rv1O46OlLfEOlgwGNxx2mk4xPcbqtEhfxMYLFtYGVRL0kSgF6Xh4VHjSfEhsL3ErQCuDXrkjDWoyb3RYS3iyfGSoQE6nYCtASbyS+oeYnyLeEr+mfqtAztw992sFSxrufKeTMsegpMGkQMfcjgQVCjPq1xI0DHQMPF+IgwQNckvkDxJPOpyUP2hYiqAQcC/QXqIx4oMVjRGFRBkLagFXwbxSZEO9WqOGe3fuX6yR01vTYr8AzgrONxxlGORw3qkgZ27O/A1ytiTIJSwY3CM/o8EaOaUGpQpzBbY8uEPOnnpb6q/gfA29PQpy6u94sELunqNBkgo6GXYyCjIU5sQvpJ9Jb8+cgnq1wDvk1DoslJsJN5d+wf1WgpL5GQsqiTIS7DnYiWBHndainPkZ9gsStgJmxF8Tf8vDHfFLAXIFMuGVws3JLGMvut+zLZ0V1F9jf43dDM23cLYm3jPirni4xeGt7165Zxs424bnOfGu3fNV4N2C2XX4UkbdDDvr8HyPvX3orH1nA8MNDG7B/Kn/eMvCFfafBfNr4F35zmXg3Yb+ne+sw/lVcHbpnt3M5zeuc+mf34Dz2/DRlf/pW+heQf+t4PElfHwNnavQu/LP3/Yffy94/DZ0ngL3OvAvZ/OrwPvUKny0Qs6KBNfQ2ZBwR7wNAldg/gyd3fH5HXl8x87WbL4m8zWf35GzLZ5tibMmsx3zMjjPwtkWujs0z+jZjj3eUW9LvdwEWQy2Jsg1KDjY43nJ/YIHO+ZlAhYyLLnbaVxwXEhaSFwqVEtQCbcRfithJ8KKe7kIc4F6hUeOJs4nLRqNKoU6S3sNK+7shVslvFvaIdFTpMZIdZoeYjYl9Jiq+yfJ+CQal3pK4ilKTsvFtFR9QoaYdhE5JHyMeRPhJoZdgvqIVAmpL2wXJ6ONRoVb4dcCHCR+HvFjLCrDu1jWCpckrCluJakNLEzQRKjSOKNBI1BvaKHCOoJF5O+T4PglWyagMmjHvDYVx2XUCtIKNMays6yzeEpop1FvWW1JoeEY0YOEJ4VqCRpFD4kYYzhY2lraajIlrImCPgo7jfaaNxE/JHx6WXcJbg0cEtZqNBjSadTocEhJm7Bcw9KQIVG9pJMV04WuFXwx/asMqgQ4RKKzdLpQw4K3CWti0sZ0SHRjbRnZ9sJcx+SNLy2/PN5e/O0Y/93h/O9L8uvn818cH/18cj8+JL94eP1HxZvvfH37arpL9TZl9YUcLmwb0zYmTSJWKOwS0Rh8SNRpaXtLahFMMXtYRodId5q3hnQadhq2BtUKjpYfYtla0ka4ti982vwQqT5mmXDHiLaatrFsIt4vTB/RSgZtzIdU1AZNT9RwoY4J6mJcxHyyctSyNjJP7VsL+d0vpl/77udfO1x+82fPX/7V9/nvf0D+44fnv3149PFp/vsPXvpZO//1B//ln4f/48e9/8k9+OXR/PaD6OcH8cOV7t742tXXX/9i+nShVgLsliRP6ZTwPXEbC0dLa4VLiQ8xP0a0U0Fj4LDgQ0wb4U4ROCxpY2Gnwk7BPubj0oyJnCI2WTwY0FC3k+C9lI+G1gKcUtErVLPgBeY9GHyIcW/RkPJ+wTtNJs1OkRgYHiU9RqJmcIxZb4NjKsfEjBEbLBoTUqowY26lUWV4ScLJ0lqAVrOK+TXzTgkZddBzt2azUoSFRJMiJ00r4jbMGRWqeXjnPzokqlOs5aTAXitBI4NjQloJesVyjIZIVySssXeISanCVuGagZw6vSWj5j0jRyvuNR0pqnFQwlnH3FH5ow5qBUqNMgN2MsgFyGXYWJSLoFSgkGEhUS7xVXC+k0Fvac38TPh7BjbI30JnBZ1S0BL7GZ3n0s2Jm0Gn5OEWu3s6X4PzLXRz7K+RtyNewbxShAUNWglz5pQG7gW8cs52vrOFfinRjgY5hT2HLfM3+Hwngh3ycuRmZJ4JN2duJYKcgT3ycuKUyt9LZ4XP1uBxQd1c+Fvm1ZpUAu2Fv+FOKf1S+RvhbGXQcJCF813orlGwpn5G/IL5e+7lwi+1nwkvZ6CicAvPM3LWkPkO+2vq7dFsHby04t6N8FfAuQ28G9+7850ddvfYuXE+vQpnN2B+hc+fwZdW0Ln1z1bhbI29LQtXyLsBzi1yn4bnT6FzFbrXyFthcOk4V553FQaXnrtF4Rb7z8KXruDsynXePn/8LJhfIecKza7B+RX0n4XhU+A+g4+fgsc30LsOzq/A/Ao6bwWPvxM+fgd6z2bza9//1CY4XxP3Brs3oXsXuit4dunPngbz69C5Cd074q2os6LuDZ6v2HzH55vwUYadNT2/w+cbMt9gZ4OCHfN29KUMP9qgWcZBptHehIUGBfNzPK+Yl6NZgWaV8AsFM+GXwi85aBSpNNpzv9BBpcKK+xV2ahI0PCipVylaSJxxrzPwkPApFq0lfcw7Q1sFOx0OEZ3SaIyTVsnW0MbQVtPB4PsEnVIyLVS9iNpUD5E6JOa0jKal6GN8WPAxZUNCDwlubTAtRWtJo/He0jw1JZMHZQaJpojWitQKNwq2Ao1GdJHasXDPvF7jRqFCwiaipUJb7O8JqCVuJOo0HKKw0E71Kn7+xkV1AVod7sm8imAXs1qRRpPWki4ilYGtQYMhLxqCTURLiRqGWkVKRZskqgwZIjBGtLa4NGEb4zYGdQQqTXIl9zxsFawNKQxqI9xZXEvQqLDVoJbhENEiwnnEmkSOiewMrQ05LeWo/Yo6vYW1CbuI9BGpLOqWvFuKJpXdkrUxGGNdx3q7YPsF3Ud8Zfkbr1/85Y/qz/3sffdHufuPLf3N9/1fv/s/flKf/2K6+PXz1z4qvv3ma7cvp/nClP8fS++5Jed1pWnqHmatHqOpEoGMjM8e789nIhIAKZIypERJFCmRApA+w3zeR0QCBElRrtZUdXd1t6pKdCIlUqrumrnC+QHdwfn37rX3e57nnhruqel+/OSldP+c6L7grSVDxKeFuj1JByP2EbuNyU7ip7F8L5a3hj5Ndadpo/GUyDFSlcKVgW1CdwvTGdUpdliI3YI8uWf6mF9Td3igh6WuNNqfqP2JbmI6LMW0EE8X4mmiDveSXLF1xB+9aN95/cU3H7/x42fbV/+x+f7nH9z7n//A/uO3//vHo//vv3L+8uzv//q+//Vv4X/85u6nk/PJ7fIv/8D/R//6vwzffu/0lfLHr/zi22/+MP3FPfpzcbyNaCPYbhF1983tg6QWYCP9wsCcBIeFHiM6JqyPaR/jMWUZ97oI7WK0S9C0oK1Fk8VTzG6XZrcQpQ67mO6XYpegnUW9giP3Ohb0Fj69r4aE7k9Uq2CvwG3Ce+53OhxS1mi4i+VhIZ6c8H2ER40HSzrLppiPMRgsbhW9jfmo0T5lnQJDRLuYNRGbFro35DYRkya7CPY6aGXQMG/QsFVehp3e0FaCSaFBhr1yxwjfLnSG5mvoVJIMVhY0bBScYnKIScX8VpDBqsagXoaTQr0hlcGHe3afimvn79bI7SLRKlKgsJe0t3RL5o0KKuo0wu8jmAu/VmGlw5z5OQ1yEbYxKwTJBd0yUBmaSXyGjq+l30SsEaCQQanAGvkFgzfELyTuJFyx+Y1wa4W2xKsUGBPS26Dk7pY4G+xUArUSDRbXImywN7KwEv6a+xuGCoo3OLgm3hV1NyLMyHMhUlCq4IbOVuS4kWFFw1aB1sINnRcinCxrWFgyv5DBms7XZJ4xb8v9QoaVgpUCufJX0t2YYCu8SoelDDuNCuxsgZvBICdBrdAaHWfYqWSwEfMVmxcCVRJk3Mn4cc7nazy/QrOS+yvoZDIsZVhBN4PBsbIaGgAAIABJREFUCgYZCQoJMx5e+ccbDM9D/zF0H8H5eTC/COdrFl5jb8VApsIVmV/D+Zl/fIn8LYY3ILgM/eswOPfcy8A/Db0LFFwR/zG4+zicXUHvzJtd+vNrCi4FvKLgAoNzBC9IeEHnj8Ojc+j9wr3z2L1zAZxL7J6j2UM4f+S7pxB8Y029NXFWcH4VulfAPQd3zuHsBjs3yFsTuCbhDT7eUHfL/WtyfEPnOXU3eHZD7q75PJd+KfySeRlzN+w4o/OM+5mEmSaVZq0kFfFK6hYiLGjQCthqXGtYCC/jbqZgpYJah6WFdUwagyrutcwveVhKkLOgNarWpLawiXFnUR/hXcJ2mkxa7BI7xmqKxZNlPEay1+TWsn0sx1Q1luwSckjpFNMx1btI3lr2JBX7hegs2if0diF2qZgWotXhGIHdUjSW7dOoj2VuWR+bp7HZx2Sf0n0sakVrjVtDBiuHSJYGFxZ2MWs0yHnQWloLkNGwlKQxeBezQ8wOMb5NUXeCt4nTLLzaelMMxwQWGownNpOgtrBLaRmTJqGtxY2h+xM7JKKLaKdpoeBgSBfzOuFjTKaYdwtRp3hI6W4p24SPCzXEqjaoM2iIdBfLXsOdpodYjDGZLL2NzSGWu4XolqaK2GjJFLMqZruI3yZoStDtCW9UMCRsvK+aJe8WsrW8i2mbkP0DuzsxZULWKSwXpI5Vd5IUr95/vHr3B/8w3vvvt+bfnugvfxl99Wv85w/hxwf+yUF9/N7i9uq1H728Xi6qhdnEsLpn+mU0LU0dwULDPpFPXkybSA6JmBJym9KnC3aI6G3EDprcRuw2lpOltYVtqvcniyHhw5JPJ6JP5LBMukjuUr5b4vEEj/dEvaDtCWst6WM+LdT+RO2Wqlvq3NIx0bkVD+/ri599/6frt1//YP2TP7z38le/Uv/+W/+Lp/LPH+Iv38dfv8e+GO1X7wVfvHf0xTP5P3+3+MuvX/zi2Uv/3P/w9uz105ffeiN+/Gqc3dfNiR7vq87CxoLDiToktjSi1Hi/NLep7BNSRqSO5JCqLXUrjXcP7LBgu5TV0i+FW3JniFAX89KSOsKVoZ1lk8VjhG5PzGGheuFPCk2G7nkwsHAyeFBgl7BdyhrhN9LvdDgq2Au/5d6zE/NkaXMZlDZsTdhbMC1pLsNdInYJ26VminXPwMGw0dKKe6UAfcw6DfcJG2TwNKZ7jXrqHGJcC1Ax1HDUELfF3sHgUjql9KeIFswteXBI5NNENBK1muxitrNskLhloBV4MqKEYc9pp2Ct3MGCjgYtfv6bCvciLEVYW9gZ2JAgR0FGvSGh+1TdJrIRfqWCzsCahbXCjUC1gJXBpSSVlLUWtcIlgyvk1xGrT3gWgV3MNsRZkXmrYIGdDfPbWDaWVZbkCjQJWeugsGEfw1L6rcY59dfEK2lQErcxINdBo0DHw0qCK+qVklQYlAKVGq2Yv2JeLvyt9NqEZMTZ4nlOnVaBioCcBqWGW+4VLNhZ0UnScNRr2BqUSbCi/pbDSsJKBbkAhYYbCdcCbInbsqBhYEvDgvmDwaPCFYGFwJfgeIOcLZy33C+Ys1J+rsNM+GvqrJhTMC9jbi1BhoMtDisFS+YXxN0y7wrPbvDxhngZDjc4uEH+OXSvCLiA/iP/6AbOV8C5gmEmwYY5K+TdBN6Ze5wjvMX4ggbn0Dmdz05ndy+ge4rcR2D+KJifhrMLcPcaza6Qcw6c88C9weiaoAsCLkhwzbwbBs8h+Ll79+H87kNndkH8Uzh7iOaP/eNTf/6NGzK/Bncv3G9devOb0DsL71yQu5fobsbdjLk3eHaNZlsarFlww/wr7G2Qs0azGzpfSz83YSn8hs0LMi+4nwtvTfzailLzTOBSkpKFrQxrjQqFK8NrSWoRVMytuNuYsNKwN6RVqFK00LTVpFGoiOhWg1IGU6xKiRvNG0kHS8aYthLtjByMGeOkj8xg2G2qe8u6iD6NxNNYHhI5xGKKxWDxmJBxwXYRfi9iTw3bW3ob0ycpGxIyJGSXipoHYwT3Cz6ldhdHY0S7hNWWT7EaEzwlcB+zXtIhUbWlnWVPEj0udBXzRpIxom2MCxVm1C0peJ5eo6GDpZ0K9hHsI9ymcDpBuxM8RnCwoI1wm/BSoTohW4vyiFYRKWRYa7I70VPKe4UbHHQK3iZkH6HRsjHCU0raFDUJapZiSG0X8y5mQyQ6SzuFD6npIjrGbIz4GPPW4jGWu4hPinQGNzFpY9orUHF3q0DGw1aBMSK7lDx7IJ/eM+NCH+5HYyz2sR5jXmk0pLKNSaFAE+PphO9fjKcHy9XCXH733msXP/7u/7hNP3vm/Usff/0r/dUv1Ve/pJ899T97cv+PH/7wV8Wbr7+8WtrM4uaeGh4kfWq7VO1P7H4RHe6lu3tRl9IuBWMKOgOHE76P2SERUyrHSO1TczgxZcwuLBpfSQsZFModlqy0tItZG+E+wdMJHR/w3X05JLSPxe6eOtxTfcJzw69jdvZy9NaPHrx19caPf5d/5+Nn977+jfqPX4d/+fCb/+ujb/77h/5XH7p//uXszx+Sv/4y+sv7+NOd/eTp9z59/8Gv81fqd99+9KM3vrd8+ECPryzHB2a4p3MBO4sHA0cRvpfK21TfxmY6sXVKmwiW+Hjg3j5ljSWVIZUmjWatobtEHGI6RqCRXiOCQoVbFVYWjffESgaVQvuEHxI+RWTUcK/RJPGtZjsBauLuNZkkaqhf8+BvWNkIjJb0Mqjx0bOUPkl5q0Alg8NSdAlqUlREoE1Jm7Bc4pLDJ4noNW4V3C9IZ2FvSKdJw/29Dp8Y0DJnEkENZz33Khk0AnY47Ijfa3+fgsOCTDHMyCynXivCUaJnJ7ZXeFCgE2En4GjoFMt9ogeJBx4eYrKmR7UJJgG6cN4iZx+x3opWk0qEFfcKNu8EbAUaIt4KMmo6JWx/X++WstOskijnXmVQZchzVnnO/dbCfSIbRQsRNgkrY95EdCvDNQ0KATtDe4NbTnIGNyrc2mAtna32SxuW2s/4vJWg0WRN/Rz71+7dC//uFZpvhbcmTs7CS+/o2rm79o5X4WyD3VKggsE19rYmrCJQUjfH7g043lJvS7w1nmfSzZlTYa9iYUnDkoZjRCsZrqm3kiCzJJMgE16hQKVRrXCvWM3gGvql5KWUpUJTyhoRNlJUiq6QuyV+gcIaOQWe3Qg3N6SUbENgJmGrgxV6oRBBTtENCjYCbRXKBCgVuEGzDXHX2LvB7jmar0WQi2DF/EscngWza3C8AvOzwLkk3iV3zvDs1J9dgPkVnJ8j9zENTuH8yp/d+EfXyH0YuKd+cAXCS+icgrs/d//ujLrnwL1wjy995yKYn0L3DAXXxL9G4SWEj6H30Dt66B2f+s4Z8R4h99J3rjznG2fwhV/4//fj8M4ldM+D41N454y+cElna+KuyPwS3r1CzhX0rrB/Rb0V8bfIyZmbS5AbsFVBocOGuTXzah1mwi0laBWuBchlkPGgoMEgYaNAruCGw4yGOfUK4jYi7DTu/3a7QwXHmaat5cNCbCO8FWCyZBfRUsCSklbwMea1RaXGXWLqSNexrp6DlA07aHmweh/JSZO9pVPEulh0MW0saiyeIjwZMhl+MOTDhXmS6i4iQ0R2Mes13MXkNpU7a1qt9ks9xKK1uolsHbEuZmOqx0gOqekSPi7YENHeit6IXpI2Yv2ClxaWCpYc9ZaPMesNzpnf6nAfsTGytaFdgvYLMia4i1G3oO2S1wYVBpQRaSM2xHyM2JSIJoJ9gnYRaRlqJRwiPBi8M+KQ8HEJuzQcFqQ+UW0aj6meTuS0lJ0lg6GtAZX2phQPMexjNKSqiXilQatRZ3EX4z7CnQKtCbuUFjqsJNgl0ZTqLqJdJA/30zZijaW7+0mX8jZl+wfR7r7Zn9hdqpqIdPd0faK3C1k+SC9e+/ZPy3fTX23v/Hrl/H5wPtv7f/5w8f/98/Efnx39YXzw8eGV4fSH3ztZJ6Z/KW5fitsTsz+JDks9pWZIbaVhF4t+IYcY9xGpEnyb8PeWelqqpyfxLlFFjOvvmv3j17qfvJoZ0Kbw8ICPCe0tHGK6X5ohEWPKD5F4ci+dlouN5Y80fOue+tkbr7yZ/+y1f9ie/H5MPr8VX334zT9Mf//57ujrW+/P7+O//Pbv/rBDXzyN/vob9edfvfzlb773r7cnh8c/yt/+2c9eeue76cVSlZEqFqpKZH9idvf1tKCNgrUAvQAHg5/EvNOo1Xj/UpwJfzCg12GGjgrsjpp0Go2JHKzoNG8E3Ufi6Yk8LHgXiVzCjLiTQlPKNsIdY9xHqLOgt+EYo97gQyw7FjTMGWN4G4u9IhVyaubXIqiZu4/x7nl1At+dtL+zoJP+3sBdhDsLuwj3Eaks7GJea9pJPBlUW9AYuE/kLpGjVVsMMub1BjTSra03GLTXsEB3cjmvI9jycNCoZLNBzkfh99KdLJgsr4l/cfTNXuDRik6Tmvu7hFUiGCPSSthKMEaoM6i2qJLBpMJRwsngXSpqy0uBe8V6g3Ph1iooeVDycBfTydIuopVFjcG95ZVCOQ/aCNcW1hZ1Me5T2iY4Y0EpyZY6GQvb1KxVuNVhG4lS0IzjnHu1hBscXjP3RrtVhEoRNhqWMtxyd0vmbUzWKthQLyf+VThfI3+F3Q3zM+pn0ClxUAu0wscX4Z1KhDUDDUeX6G4dgV1MOglLHmbcz5mb0dkN/vshgr1EJXEq4TY2bGJYmTAT/loERUwqAzfEyZhXa9ga3GrSaZqx8Ar5heS5gqUMcxJmglWK5ixcYT9nZA2dDT6+Ju5KgFzinMFKgi1zrtELa+ZXhm0EWHG4kaQyrJRhTt0N8jY0vACzM+ycE+cSzi6psxZoTYMbMNvA4y3xMwluhHfN5jfEu0bHV2h2geanyLuC7io8vgmOHwezhyg49cNTz7lCwTlw3/XvPvJnj93ZqXN85h4/nM8ezeeXjnfhzU8D92HgPQ69U+icBrNHx3cuUHiG/MvAvQrdb5wG37rAR1dkfgXd8+DuBbxzRY5u0PyGeNfYvULOmgXX2F0xLxN+Rt2SuQV3ttzbcDcTfs78inqtBGvmXwuQa5TzoJFhq/xGgUbAlgWNCCoFch4WEubcL0RYazIkckhYrUCpQKFoZfkQ8zalhUWVhKPENQ9y7neKdpq3ljUxqS3qNO0i0cVsiNlk5S7W+8j0kreS9wrvYtIZWMWsSVhj0C6Wh0h2EWti1ongNhaHRE6G3MZkNHAwaIrok8RMRpYKdgndL9UYiV1ixlh0BneaVpLUmtYRKSPQLtl+oXaGdYY0MSs0KDUYUtlErI1pG6HWglK7uZzVEg6RLThsDOxiOC1IF6EignVExpi1Ca4XpLaktWyM2GhRn5A+xY0OGsNqTfpEtJHsI7tfqCnFbQy6lPSp7BM7LKL9A1Mov43QkNAhprtUPjmRuwSPMelj3VhWRahfyj4mh5TvYzpY2id8TEVvaS1RY0VlaWlxFfMuVhsR1gvevhhnCSwT3CSyTfW4TPpItzHv7pv+nixjVi3T6n56+p3kR+XP7/22Zf91pH/Yqa9/Sb7+aPanZ+6XT8Afhle/+tUr/ekPH6T5/SSPebnk3VI3EW9TVRraaHRYRF2kRivGWNWG7BJ+iEVnSROr6l7Uv/nSk8sfDw9fu75HqyUaTuCUwvfuqf1CjAvTLeN2KXOD8lic349+/uq9dx7+4I3sp9//6Oa1zw8PvjjYzw76zx85nx+Ovnp29OWz4I9P+BcfBH985n7yhH/8NPn4yeK/NN/+1c33rr//5hvJ2ctx9iCq77HmJd0+iJtUVYnoUrmRfp3CMcW7iI6KlNDNgqNBw0Y6gw4bGfQyeH8hpxhVJuwNnyTpWTAZ2mpcStrHtjdyZ0XPSc3plvm7hDc02CU8F15vQWuDIQr3Ke1j1qZyWtrewt54fQz3sdgpMipwSPGTBe8NbiyZTtQQk5K7QwR7C2vhTxodIrqP2C4RGfZrjbtYXAKn0mifst6Ap7EYFe00aRR8dt8MGu4sKZlXKq9LSKtAp0FpYWHDWgWdRbsIjiLYSTzwoON+SUHLQSeCVuMmUm0kBoun6G+TxxSR1sBChYVClYYldQcRdArUzNlZNEW0EqhVpBGoEqCzoNVBzb2aO1NEW41rFU4RHWLaxqI1otNhbdzceG0M2xgVJiwNvYJOG8HWoCZlmQ62wi0lqBQrBFnReaFhKWkTs8LCQuOKo4qAVrMVCwuN1mSeca+WYS3BCjkFR7WkpYQZ90+dOxscZNxvUrzlXqPCQYa7SGyom0l/SminQa1Ao0DFnVrOa+MNCRksqblfy6CNSW5gpsJchBvi1xo1GjYabpm/pUEpQCHCWoJKhSsyv6JebvGWhTnDW4E3LLxB7gV0NopuJcol3Aq4Yd6azisZFthdY28rwxULb7C/Rk5OwoyAkoaNCHPmrZCbc3iD5hfh7JI4p+T4nLlX1LkEsyvvhXV4dBPcWeHZisy3JFhj7wa6awyuYXgJvA0KMhzcAP8a+lfIu3Tn587xWeifI/8czE69o1/MZ49d59RxHjnOmetdu/65614A/6HnvuM5j4FzCZ0zd/bQc9/x5pfAPQ+Pv3EFnBvsbmhwFTjX4fEKza7BbE3ADfauoLPC/oa6GXdz7lXKW+GjLZlt6HEmw1yCDfU32K0UyGR4RYK1xGsebKlX8bCkfq1wLkApw17BToOcu4WEpQgLFbQx7hNUWryRQWlhG5HWkj4mdYIqGw4KDhLUCtSWDJGoNW00azTsLdwbso/EoNhOi73VnRSD0XtjRykmTXYxrQ3sF7xQQW/xPpZjxFuD+ohMz0/lGh4MaWUwWLSP6Rjx3qre8kaDJiHjUo0RvU3ZzpLBkDFmpQ5LAXpLW4vHBX/O6aw0GlLeaFCrsIlwt+BtQkoFeoPHJc+1V2lcMFgwpzZBE4PO4tHyUuJWs9GwOsZ5BCuLu4iOERpjUFlUxmyrwFqGdUS7WLaxbhPbR2wX0/2JHlJ6G7MpkbmmXSwrQ2pL2oT0ER2tqCWqNKotGxLdWtLEoF2wNiWDhoNCQ6K6RA2WVtS9AfNMhXWEphPRxqgyaFiKdsmKhF4qp7uv2kRuFS4TWadyumeGE9snakpNv4yzRFapvfjui281j1757xP6L/Xy0yf4s4P460fiL790Ph7cPwwv//HDtz6ofvydB6vYFEu1TXi3MFUiq5gXCk+JHBJZcdhHvDCwsKiSdHdvcbaIL1+937x+crEg+X3VJXh3X5QRbGNWRaxK1TbVV5G+ehD/5Nv2B2+/+kZ7uvjgavnJXn/xlPzx9pv/up190ogvn935ZPzmZzv/i2d3P93jz2/TT5+8+tmzV/6p+e77N9+7+vFrP1w+/E6cPZBVStrE9IukilC/EN29uEh4b8nTRNQqzKXT2HBn6d6QCvs1R1Mq9inbCTCIcBfB0cJGu4clnBLWirDGTseD3pBCgiYibSS2EOR+2FC0ZU6h/S7CQ8JWzC01qBI8JfQQq5KhOhaFDBvtjGlYWlAJ0IlwZ+AYhTWe9Yq1VjcS1dxvNepj0hvUKVJSeLDiYOkYsS0Lu5SVElwFx0OiOo1bBQ4S7yTqNBgsuE3woMJRk16gmrqtCnJ4NEnQWzxYuI9IrWFn8KDQKPBOgkNC+0jWEo4Rzg1ax7yMWW9wI0AlQa9hL4JOwYyHrUEFmh8sGTXqNWq533K3FUEh/d7imgWjZb0hvSatIlvmZwLkPGg1GC1qFawFaHhQ4XmjwlLDSgS1CEoZ9AvVJ7SxXsXdkrmNeU6NDUqFcgkz4WUk6GLVGNIYtOFgQ3GGYUbDNfeuuFfHtGB+LYJchFfIX+EwYyAXwZb7j4P5aXC8FV5lQS7DknslnmXYKyTOFWpjWhmYqbDUIBduwZzW4FqjLZ5v4fEWuX0kS8UqRWuBKwZz4q2wkymcGbSlbqdgJcNWglbCSoQXwZ0180tDMwkzCTbMXWHnGjkr4q852AqUS5zx8AYf35D5loU5Q7kIM4bWINwGbk1wBsHKmxfE3XD3krgrDjIZrODsEh49xLNL6l6i4/Pg7kU4uwyOL4OjGzy7gkcX/vzc965DeOGHlzC8IXhLUIaC69DdwGANjwt4vIXBqT+/BLPz4FunwfE78+N3Z0drBE/do3P/+LF7fArcK+Kfo+DnoftOcHwaOmfu/Bfe8TvB/LF3/NA7+sa551xReEnBNQFXOLiAs0s0O0PeNfFviH+F/S0LCx5mzF2z+ZbNN3S24ceZBtcsWJMwx94NObqmx6WCJfNL7ucsyDnIqL8m/op5mQwq4g4y7A3MJa40biJYR0EbeYVGTSwrjUsFG0O7iDUxbi0YddhKv45QG9NWkUrhSqEpIk8XbGdBp3Fr2KBoKUgj6U7znaAdCweDxoi0Fg8x7S3epXKKRalQqWAfkU7jVuNB0UnxMdKDYVNE+4S1Masl6i2vIpZb3iay16gSwZDyNmWFhZ1lo+W9IbXCjWKdFr3lu4hOBrUSDDHrUtrGrBR4inWfyCZmfawKjjuDxhR3Ea4UHA2/jdSk2KTZEPMxkb2lY0SmCA8x7BNWapYJWho0pKKPVROZOhGtJZ3FQyp2C36I6H6p64i3VoyJbi2rY9THeLK0lrixbFw+FzqhJgLtgjUnrFGg5l4ToSZhvSYdB2PM+4VsUlpHcErwPhVDzHLpNwnZxnhrURvx0rCNwlVMhpTulqbQvI3MfpmUsSxiu3mw/NkbL731ZB3/KkP/kJP/Nuk/fkj//EH42SH8/An+0/uLz57dLx6+8WCRnyTdy2l/b9GkcWFEHYku5tNSj4nIRNgmZHpR9akppHrpm//pR3B2Jrxcw8GwUZMh1e29RZmkK6V+YcXPH0SP3nn9rf78u79rkt/vTv76O/nlB//XH/rZl+/Tv/4Wf/kEfnZI/t9/PPrsPfeL9+XnT7/z5/ff/OTw/SePX3/83bd+sPj5fbFJ2bgQhxPVn8jbl5P9/bheqP6E7yNya2kbgWlBBukPGuxOeJ/QXcI6EfQC9VoUAreaNBy2FrVRWJhwRY627M7uhFXC60TQSTAY0im0T3jJQatYJWifsEr7pfL2S56r8Ioc1xbv7qs+IqNlh1TVElY6aKw7pCATfqPBzqKdAYMJGwMaS6c02lnZS9RKUHG/4WGvRc5wp8mgYIG8UpAhEjfencmQ0YqCh7ul6hUeLRsTNlp0G+GceFOiBsNr4pX4eJTebYQnQ0aJD4a2CtQKHSI2KbSP2e2J7qzqE1lbsFH+9vlS15KShbXCT1PV4qATcFqqRoOaBYNCJfVK4e8SOhi8RrOCOxl1chFmHFSKd0ZuiZ/xoLNsjPmQsi6GrQZjRFrl19jZG95wstNiZ2iJnZx6fYx7G7TCH0TQiHCNnFIEGXVajVoZlhRskJsLPxP+moFM0owFKzK74fMr4Z8Tf8XAVoJckUqxnIENda/wLNPhBXQu4XzL/A31cwk3ZJ7hWUb8LUe55YWhGx1ccydTfmvCLXILigoBttzd4nlJ3E7CgsMtdkvi5zgoWJAxuOLBih/n7LiV4WBIK1ErSMNxTcFVeHyB5isRbnmQEf8GHl/j2Zq4OfVzASqFMuqviLfmcMXQlqENcleBW2LScFYxnFN4DdyM+RvqrGiwEWGmg4w6Gzy/QLM1DjYkPA3mj4FzRbwbOL9G82vkXgbuOy/cPXXCywBdYXgWgoswXBN0CbzH7tFVcLQOj26Acwm9DXGuwruP3ONHnvvYcc7c+ZnzwuOjbz507pzS8MKA1Qk7i/Aj5p1h95qEFzR4zJx3wfFD5H/jOnDPgX+Bw2sSnOPwEsFrEF4Bf4X9FQ9vJLyh4Rq5V+joks7XxN3gozU9uiHHF8RZ4SBD7oocbfi8kEHOw4KDLQcbHhYi2DA/536tgl7CnoU9BzWntWK1JrVBpQlrAzsFWxn2ERoT0VpWadhHuJNuI51KB60GHUet5qWBY0x7A0YbDhHtYjIZ2HEwabK3ZNCwt6i2YfNcIW5pr+lo/yapz1VYatBFcIzooPk+NmNsOi1aQ7oEtQnqlrxZ8NriMZaj1YNhY0yHJWsS2iZqt7BjxLsIN5YPWo1a9ooOGnYK7hO1T3SjYP88iiLeWFhb2EWstazSqLWoj0ll4C7ht4buFNxbOmi2t6q3pDZoSNhuIaZENJq2Rgwp62M6xLKLVJvQ/m/bKrJfsCkhU8pbSxqDxpi1BtcR6mM6xXKMbReJcSmaGDUxKjVoLW4tKqTfqKAzIFNgjNUhNbuFGlJZxKhe0CHCncHjQrQxaSJcGlxrcru0h9TmHDcR7RP05EFURaLUsotMmYpiaeqT+GJhHr71vZ8/XSW/K8h/bvG/7uEnB/71r8DXH84+3nmfHl778tc/aM4efufF5sVFldrqJG6WtknFtQgzTcaFrQzvF+rwbdMt1HgSZSoY7qvuRA8Ls7sfV4koY315krz18r133/3Rdzc/ff2jzWu/H7/31a/Ulx+5Xzw9/vKp+9VT97OD+eqj2cfD//Zft3/3+5Z99uTk0/df/Kfu1eEXP7l67e03kp+leH1iutSORj1L7a0VTxbqyVKMMd0/0Lt7corZE0ufWDSlZEzpIaW7hO3vmUrDIcZDTDqFagpbyTpFKknrCI0L0hjURqC1Xi2cUvhDQoeUNRa1Eu4MHQ3aL3ijURfBSnttTLoE1QZ0Mc2Z14hgH5MxAk/vi96AIcZjDFvptyLMudfLYKfAIMJOB63yB4P2qSx5UAl/MKAi3qBxKb1a+7uYlNTJebBf2gz5GzjfYKdUaIrZIeHTwtQaDRbtDaqYP8V0l9BBhqMKeukWbN5oNGg8cHdvwp0lO41Hg7bcv8FOr+kUiy7GpQ6mhI4aVsRtNOos2Sk0CFyRoDOoNagSsDek5n6n4KToxNEoQCeDXIaZoqWRpVaFok2Ex5iOES8kKhKSRUEV+UMKe+M6N1QkAAAgAElEQVQNyus1aBTtBK1I0PKwFaDg/j5lBXc6g2qDSgU6i1oJGhb0ElcCbamTc2/D/Y0ipWUF97bKySxcS3DD4TWGGwprRTqNGxmWEqyIu2HeBTq+wU5O/UrADXNXZJ7xoDZ4K8BKkVLRXAS1gRX3W+Z2HOUkXFP/hjhrMu80bJlXMH+Lj1fhUS1QI0lG4VbBK/rCJbqTM3/UqOGwk7RAoCQoY8E5On4Mji/D44KjLQOXdJ7xoMROrcLWoFoEW+w3Wm4pvQjdDfIz4N0Efk5wjoKGgxWcZ9zfcD9jMKP+RriZBDfUu4azS3eWU3RF0SPkX1P/OpitYHDhuzcwOA/8cz+4AuAycC6C4MwPLwA4A/4786Mz9/jam1+48/PAvwmda+CcB/657zxyZmeeezqf/eLo73/uHP2CgMcRelfPH2rvoXDeJnd/iu++BY9+il74SXDnLd/9xgrML/zZNXRu0PEFPLqC8Non68C7BsfX1F2JYEXdG3x8gWYXeL4mwZZ4a3x8g45X1F0Rf038nHpr6lxzf83AhgW5CDLhlSxsJGqY32Cnk6Qmfk/DkbOWoUbAkgelCnsLOxWOFk4WTRGpFChE0OiwlV4r3Yq7nYSdIJUijUWNBrnwGhnWEjQW7jQ4KDQq1Bu8i1kfoVIHQ4Q7AwfDdlY+bxl1FtYGNBEeU7FL5D6Wg2VdxPtUlgpMMe4XrDxheYKalAwJH2O9T/RhoXf3bJfozuopUr3GlQGd5a1kjcSNBI0JmogMC1Nr3PJgUmCQwRTBMSV9QsdUjglvI1RZ2MZ0d6J6SzoeThqNBk+W7zTrNOpiMib8kOrG0C4WQyr7BLcGjDFpDWotGFTQWzAluNfhlOApJVNMhoR0MS5V0ESkS2Wf6MbKSpMmZpXFrSWtRntLehUWFtQp62PeRKKNxLhQw1I1EcwUaFM5JuqQ8s6iJiZFjLuUj7EarJxiNS5MaVCbkN39qIl5Y2RrVRnhMpXVSVTdiy/vm7d+8uKP37v+7j+P6D/X8efP/I/3dz6b+OfPnE/24IsnDz5+8v3i3Ytv3+/up8VClPdVu5TlUrYvxt1J0sRRF0ddInb3ov5E5ykqUtzfV5ulejdmb7+S/Ohnr/ygfuen/9S9/i/7+NOD+voD9sen+PdT8G9Pg7/+8u5ne/D5s2/9YQy+fHr/64/uffYR/U3+6q/WPy5++vIr8scGbiMxxGqMRZvybqkbIzpFp4TvEv40lXuLp5Q8u28GGnyY6KepOtzT41IcHujbE1srWmlcyKBL8JDQKaajpY1EjealAqXw96lohNcrv2N+K+EQ096inMxy5tQKjgkbYzZYMUas1sHhgZmWrJVBJWFGQUHCnYYVmxd8Xkt/jEglgozMGxF2Fo+WDCx8GrFeHNf8zmC8nYEV99dk1mpvNKCXwRa90NtwiFAf4UoGlQJdRHLh1QqNllcs6BScFqoQYcWDJwlvpN9HuJXgELFJwUHB1sA6wo0OG+lOEZ4i0SvcalhZVOqwM3CX0DZCTYQL4WVoVjKvZH4foUa5JZmPCg0a9SbM8KzlQUu9VrOS4pqCSaNWgULBNUW9tbWRuUCVxkMi1tRfUa80qDSgMmFn4aiCKSYr5qzovJZgC49z5FYcbanXmXArj7cGVBGqLSyl10qYoaCWZEvBDXFbg2oJbwRcS1Rrkmt4xea5DttElILlBFYiHFOaMbfUpGJoi5xzMr9hbkGcmjmlcDPhr3mQKVAonGlScljyoI9YrfAWzUvsZtTJRHiJnQtwJ+Pzirk18zLoFDhoOe0UzTC4gv6KB2sWroiXMeeGuKUkGxheevMrMF9LsBLgGs5X2M0VWilQyjAHs4J5BfVbBbfIWUG3FKyQJKNhKeAVcNc43AA3x06GnQ3zLph7Sb0Nca/g7AIHpzS44d6VP7sIjm4YWEmylniNwuvAv/C9GwTOUXAJvKtwniHvGvgrBJ+zzc9Q8Nj3Tp35o9n8keNf+s41DB777gr5N9B55M5Offex5719Z/au5z0i/rt0/g46ekSdt4O7b4OjN+bf/KHz92+4sx+53jfOgvkV9C5D5xLMV+RoRfxLAG6AdwWda+yuiHdD5lfUewzmF8hdYX+FnGs4u4azFZlvuLci7nMZ+Jr7GxoUPKhUmAu/4F7Jw5oELQ0rxUoJn89rJQlqDhqJGoUGSzpDWk0mxRoe5twtRFDzsKJ+SbxGoVrjjMNcklIG/XPYiwwbEbaGTJq01C+E30Soj2Bvw9qA52X2KaKjZYNlY0LHlGci6GJ+u4z2VhwS2cW0MrBP+WDxaEEX4yZhdUyqmFSp6BZmF/MxJl3M2kS2kRoMbwQaY7mLdWt4KeEUky4O64S1C9NostP4YNBowsbAYcmHlO9i3cd0iOEY0y5VTUQrGfQGDRq2MpxiNljSGrhL2GR5r2WtSRehQ0IPidzHvDcoF15n/FF4rQqHCE/R30Ki13C0bIhYb9AYsXERdcu40LSUqLW0Umiw9BCzQ0QGg9qYVJa2sawiXj8vosSkMn6b/O1VO0ueLlRj6VrBJmHTwjw3gN4+iNqYlhGd7iWNZblk/UncprxJVfMgak+iKrXb75z87PR733ly+a2nD+E/lfKz94I/DPyzJ94nT/6Pf+vYX375nU+fvX751jsPlvVLy/qluExUc2LzpSqXpl3GdazHEzOcJMUyLl9K1i9Fl288ePvd199YvfPD35Tf/vjw4r//mv/pfe/T3d3P9//nF4cXPt/jL99zPn/2nz6u8Z+e0n+9TT77IPrH6rUPVq9vfvKjn738+PWT0/viZknLiA2xOtyLnt23U0QGizuFKg0zA0oDO4ufnKgxYjvLni3104XZJbKLyLhguwXfRXzSdLK41X4XwVaBXUz/xiAxolOwwM7OssHiKaUZDVpNGhX2KtzpoORuJsJKw0KgNYJbGpYyGGLWqGCMeW15f5IMC9srNMRkhWYVD8aYXuP5mgeFDBsV7hLRSzJIsDNgsKDRXivm+4g2KszInc4GJfcz4jxdilaBMaIFdkseNBFoEtglvDdsjFirYW9hH6FOwcnSWpHG8oyB56S8G3jcRXRMWKlBZVG3EGMqOw2GGDUWNQaNKW0TUkekkmGrQI6dWoJawt7SIcI19weNe0UGCxvjTzE+aNppumVgTYOC+72llaaZxJ1lnSa1Qq0mtcKNRp2hFQfPt7iVRo2BjSVNhAs5r5W3JW6lyBWer8i85O6az7ZRuBF+IVGhYCWCK+Bmkm4lvMbHW+ZWBhYGrVm4CvwbFKy4U2iviUitea15zoKtcDPl5wI0Ahc83PKw1jDHxzmatcIvZbjiwTVxCwZLQwoJKg1KhXIOcuJ3IqyEX8kwZ8ENOtqwea3ChoGKhhvgVAxukVsQf4P9QuJWkjXxL5l/xoOVJDkjaxRehseX4DjjMEN+Tr3CwFMw27LgOSh3g8OrYLZlzg06ztlzJiMoDc413Eq8Iv4NPM55kPPwgs5/AV+4IrNzfOcUHF8jsCLeFXbO0PwS+WsKthzcoHANwDUIVhSucbDCzpl35yI4vkHemTe/gsGKBlfIPw/ds8A9C4JTP7jwnRsMz5B/jZwVdS/x8bvunUeuc+6Fjxznoec8BO4Zdk995yoML4Pg1Ju9G8x/4h6/4Rx/47F3fEXABQ3PsXOJjy+xcwrc0zC4CP0bHFxjd0Wcx8HskT+/QN4FcK6ge0O8Kzy/5s6KHG/xfE3cFXUy5pYMlsQvmVfJcCvcNXWeO6dKTXINMxHmGFacl4yUDDWStwYXKigkqDmsiFcyr5RBLUHDYc1xLsBGhrlGucSlxA0HlQSFBK3GjWGNIBnzcx2UUdCnqNdhr9Eo8V7jydLB0s6gMaK1QqUkh6U9pObW6sGwKsZdiscIjYZ0BtcGtrGsYtlGrLW0VniMcavDSgXDUg6JHAyZDOulmIzoNGkMGiLUWtimsl2YWsFGBq0GnUXN8+5WJDttOst2MR4jWhtaGlRpMES416DXZNS8oUGvwGjxoHCrSW1Qq8Eog9tI7jSvaJjLsNX+qIJew8GSWsLKktLiUqDR6tHKnaW9wq0RQ2IaiVuJeo2HiI0JGxO6S1krUSfxYFgXs8zQKmZdTMaUdima7ulSozbCjYFDzKZETLGaYrlL7Rib1oghFo0hTSxKK3JFNwzXseyXclzIyoApVYd7i/5esv3e/XfWbz/4zTb65wH/ftRfPsVffYj++hvwv35D/v3X0dcf/fD3T15887U3F/H5Qq0Xpoh1/+KyWOh2YerU1C9GZyfq7VeS7//4wXfWb772/1Sv/ttT/fGz4JOn5q+/I19+NP/ygxc+3TtfPDv603vf+njkf/mI/ekD8+f3Xv23Qzw8/OHqzTd/8uLjl+MzDRvDDrGpl6q5L6oUbk3QxfDpfXlI+aRRx4NBw3HB24RNC/3s/qI3vODBey+apw/MfmmnRI4RvU35TuL3YvEkIqMFTxdqH9FGgpL7twuyj2kjvZIeN9QdFehjtOHzXHqdAs97RFOMGhtWJiw0rBRtFCl50GnUSK+NUKHxjUTbiPcxrxTImTdYOsW0UuC5BLSPSCPxYHnDg47CvZH7Ez0ltJeopEHO3Q13a4vbCNXSq5gz2XAywS6iBQO9ZW2EM+K1BufSz+lxY0CtQWtwncgyoqUKa+WXBpSWNJY0MhhsOMSoj0jBnE56tQZXdH5D3T5hfcL6iDXcHy0eY1bysKRwlGrSsqZ+LcIhFpXw+xjVErSCjIpMhrYcDob1mlcCFxK2MWlEUDGvEmHJg1L4naU5QxkLn+dEaUDO/VaG+whVwq0NyhW4osdthDqDch1spLPGXkZQJWlr8UaEa4U2CuYq3Ai3iEATwVLADfBuoFdGuLJgw9w1AYVilYA19zPm5jLIFCw1yVlYsKAQwQo9h1O4K+KtSbiGQSFxpUAl/FqCLXa3cF4Qp5FhRb2WBY0Kc+4V3K8lbiTOsLf9/2l67yVZj/NOE1ewewGjEXC6qz6T3md+pqr7HAACvURSpGiA49qU/7yv6u4DQwI0mgkNNbMhjWIpkqCHNNqIvcD948zeQkZGZOT7/n7Pw8Id9Q7Czw0qNRscLyTcCHrD0ZrDjKNM4FzBTIR7Em5C7waelRYXFmca5BwcOD5ItuXhTnilgZlAWxweJNxJb6f8tUQbyXfU35H5lsKtwjd0tiKPbthbK+btEDxQtKbwhUArjnY03JFgReCWog0NtzysON5hfy/RNfE3PFgh/wr5NzjYYbBGwRUKrjG8wegaB7cM3opgxWc3fPYCvXUNz14G8+d+8NIPnoPwGQ5ewuAKoStCrzG+Cb3nwex5MH/uz97YQW8n0A0Pbtn5FZ+9JG/d4tktASuKViK8Ed41Plvj+ZYGaxbewPAGhoVCmQpW7PzAZ5X0MuHvWJBLXDCeYVApr1DhXoKDBlXMasdz7hcGZApVUrRS1hI1GjdalgJ0DtcGlRK0CjQqbCysDeoMqTQqDGgsbKTfGlxpXilaCNA62sa8MbRzorSkiXGb0i7hnWWnRJ+ceBWrk9ODo2NM7hIxWDpG9tVl3Dp+jGznZJ2K6ZIdYzhoPjozxGpcLLok7iM6RKSPaJ+y1uE+4eNC3SX6FLFjJKbIDLE4LeXdUo4Je1hGp0XSON1GrItJH5PO4TGiD7G6T1xj5XGh7xZijNlrA1KhYRfBPoKDZpMyD06/SuSY8ClikyNTKmpLxkS8urRDxEqFGkvGGE0OjQaPmtQKlQbXMa8iVVtTKdZHrIlpG/HB0KMjp5ieYnZMZeVwHaG7S3NauNqJNuFNRIaFbWM7JHpMRZfw6cL0qexS3i5ks+DjY9Mv1Zjq2qk6MYWjVcTGC3d6krSXUZmaIVFDwoelGJeqisW4jO/feXu4vBjfffL0q8tvDc+f/GIQ/3S0f/z4/Dcfnf/5x+F//Bz8+8/In3789hc/++t/+fhLP/jrp5dpcbn48L2327cv9o+TzbuL77wTf/eHX/5m9YNv/NfmnV9+8s4ffm5+/yPxm1ezXz/Mfv0J+PUn4vMfmd9/Nv+XI//dJ/bzj9/740+//qsfvffT7Juvbi++/fY3Fja7jMpL3V0kXZQMNqq43FM8LF2V8DplfSIfLqKHC3t6rO+WZpDkuFBtKk4X7i5xtSKZ9sYU3y9l7+gYy7uFGqPXeyn5GiQ+WDZaUmjcWfxhyqeIdRHrIjJFtBWgjWgTozYOO4NqQ1pH7mLWW3qgQS7IMTEfXbgplseU9xFoIr+J4JaH3TJqNa85qCUYI95oOERkiGglw2OsT4keLO8N67Q8ILiNRP2VJ81lvGXgfwtjFGsUbR0/xfwuEq9ie3SiM+Tk6F0ijhFtDChkOFhyvNC5gSty3ixVHdPGwoLNhoT3qawjOsZkSlCtwzGWO+xlIqxTdytxpskOea1FYyL7hL922G3Am53mH6bLk1GjQgX1CoVLhXqLGwVrQzMCKha2HNwluha0kXiwbIxkZ3CX0L30a4umlNUaFZwccFhI9FrnXGrUCjgYXDqSR6hNaalBqcPTY90kpHIoV6yQstKitrRNeLsQmSI7CgpD9hJkGlYK7dH5ns0PBu9VmAtYKVkokQvSCpRRbyu9nUOZxqWBe+4Xhqx4eM2DgwQb7JVSbBHconCH5xtwnnFwYEEuw1IFhQh6xxsOKkEbJVvDDyLYUb+xrFJkS7zCoCYSjZGNQp3BOwZ2DBYK5RxkAh8k2LGgd/rA4Ut8XllSqLA0QatBp/EGe7cszDQuNd6zcIfBRgQ38M0tPd8pvJO6VLgSwQrDDQE5BTvq7WW45WCFwYGQgpANQRsGdyxcc7SW9IaFN2y+Yl7ByY7ADQ13KswMOTDyHAQvvGCH8AqBWxyuEbwB4IqAawl2Ftywsxf07Dmev/TPrwP/uR8+88IXBD6n/g/B/H0QfhAEVyB4Pj///qO/fO7NX3rBGytyvmKzFZ+vubcSsxv+1pqfb1i4YuENPV/R853w9sw7iPmazDcE5ZJXEmzx2Y7PcuHn0svkLKPzksCa0ZKGOTs70FklYGFAaVGjcCNgpUBhUCZxzvxGhb3ltVSlQJVBhYKFRLUOMz6vFBwcbTTMZFAb0Mh5xc+aKKg1KHhQqbCNSOVIoWBjcGVprlAfq86pQtHByVMkJk0aiXtHh5i0FtUK3aXuGJvGiMqwLuJTLMaEPlzwUdNRsVexOUWud2y04C5hx1j1sexiWUWyjtUpUpNlUyLHZdSlso1I5/AUs4fYnJyrJe9icVyKMcbHGJ8cmawcHO8SdPdY3S/EydEpFk2sM0VKBUZHJ80bTnvLT4keE3WfqI9idZ/o1ok+VeNC9491mZAuYqdUnOLXAwoxGVpyvzbouIwaoxrNO0sah7pE9k7epbq39JTIVwvdx2RM8ehgrVFtaZeK0sApYqNlp0jepa8RtmK8sO2FKhJep6K/1N2FblPWJXa4XOQxKRb0+G7aLky7tMd34+lCdhEZl7pLdR7TLlF9ooeFGy6iw7vpD55+/e3h+fL/uif/86i/+An84yf/+Q8fo//4L299/qH/px/F/89n7/3j8VvX71995e3rdxbv/82X//b5t75SfPC1nxbf+fzTi199LP/wM/yHn6Dff/zmr0b2xY/VFz9/8/9+9dZvXrE/frr8/ad/9dtPlv+je/fTw3uHH3zzu1/6zlfSl+8lu8TUxg4L07xtskSMqb1Lo7s0rqToIt0ksl/qaWlOaTIlqkvx6XFUC9bHol/wwYFTwvpEDCk7Jvxk+V0qxpgdl3JIxcNj83Cpx5gPsZpi0WlYGTLG7ORYK0lO4d0impas035rURezYcH6hPYR6y0aNakJbDiqBGwU6h3tFbpz4j7mtQo6hzuLB022s7cGRXqDR0s6BTuNOoNbQ06GdhRkyMtoOFqREf/vZn/xYmGfPYk/sPgKzQ4CtIY3DDXMb/lsMqgn4Oho5VCtUC/IydFBB70KewY6AaaE5yJoLcrYrDaosay2dExEa3Gr4UF4dUympeoTsSVeYUSuWcVRK3AlYGf4lOpGw86EB3pWGlAqOGh0l/BOwYKFVcS3zGss/uideANnGzavHR4tLTisDOpjekxlY1AbkQP3MnI+RbRRuBakFijnoHK0snhaiFbD2tIm4m1E+4j0CS8i1EZgdLCQsIn0kMaZoLWmlSZ9ohrLa40rhfPXLFgFWotqDSoNSwFrQWopCsU3DG8YLCUsJSg1zGV4YPM9m2fCv6XnaxWu0XwN5o3mexRusbfG53uGKkkqFmR4VspwR+eFxo1ljeKFoLnEhUIbHmxlmKuwVCgX8MDAgYFcha/h54XCOQtKFuYcFhrsiJcTUBt8UOGezXIVdLGqDSiFXymxoXhLQS7hjvobEt4wf8O8AwN7gV9isOewkihjYI/OtuhszcI1RwcB19jbUT+nfkHDNZ7tSbBlaMvJloe3zFvJYK/gjsMN8bd4litUWL6mYI3CDcUrHK6xfxvM1hDeYPgCzW6FtxLeC3z2HM6uQ/+l7z0NvPdh8Az418h/Gpx/EM6eh97zcP7D4NH3549+cHb+9By8cY3fvKVna+lf8+BG+NfyfKW8FQNX8HxDzzPuHZi/p96GzlZktudkQ+AGzndsnlmQS1BoetC4VGFFZw31OwEqPisFLCTJI3pQoGKw5qDRsLFoz+eFOG8NqCVulCw02StwMHgnYK1xq2kpSClAwb1SBrnwMxGWDmcWFhq+jkwUESocLxyrHWkiXio+WNMb3Vo2RKI1rBaos+qYuMHKQsDBic6gTrPO8MaSPpFDqvtEjjH58EJNjo6Gd1K0Gp5SPMSksqw2orWyi82wcEPEB8u7SLaxal/HbWN6t5CnSA6StZJ0jnQpbSLYOjhE5DWnZEh5n4rekc6AzuAuEq2To9WTljWnGYe1pZ1T4zLunegl7CWZEtMvdLO0bcoz6ZUadbHsHa1l2Bo6xbozrDW4t7R3suRwitUU6y6yrbN3i7g1vLN8Stiw4ENMqtdHF/FmqcqENRFpVThaOMW0c6R1vFvY7sIWTvaxvrt006XtLm1/Ed2/c9EtdL0Q/WV0fHwxXKbdY9On9HShT4/TcREXltaW1ho3jjRLWV5Ezy7sN9//6nf/4V79Yow//8j+8cfg95+k/+8/0n/7e/+PPzb//pn74if2Z8Xj/d+91z3/5i8eHv9iVP9yor/7kf/5R94fPkF//rH6j8/UFx+L3374F//cL/7XLy7+/R8u//zzt//l4ev/0H15eP+vnn3le3/99ssni+LxYniyGC7jh2XycOnGJW9jMi3VkPK7pX5Y2lOkxliOl6pd0HEp7pfRw8JlyhuX6i7Vx4SfFuKU0LtUvqaC36VqMHJM3JC8jp+xwaCPl/rjheklPi3llJDG0cGR3vhTBAeDHy5NaYNGnU8OnFL+EIspJqNGk8aNCHod3qWsVvOMz2uLB41ahmqGO4NrDU+JrFlQi3BayFIGowGjQXcxn5w4xuYUywz5reFtRI4RGUy4B2+9RMHLd5PrLyXbt911zHYJr0x4jMEQ+X0E7hekT2BmYMnZqPhkYKf9wZI7Jx4i+hDxmgYtn1dsVknYWlXQoBXBaEGlg9KAOsJVhDZ0dmBeo2mlUaNBb0ijcWtFpUnOgyGm01I2MTlIvzaoi+gY0V7DDZu/BI+23O8TfkxNH7HG4UrBLtX1QlQx7SxrJKxE0BlUMK9WsOSg4mFvyB6f5zLsE91ZWvJwjMzdwt2nqjeodriMcJeQ0eLOsYKDY6wGLVrFck4KSUuFShU0KhwcbmJcOpzJoJRhY0jneC1wwWBt+Br7O+Ln1Mt5cJDhQYK9AAce1Nw/iNlGeDfho+fzt3YcForuKCgUWsNZQbxR4dX80cZ/sxQwEzjXtE/YQXk3ZFZakWm6E37G5gUL9gxlkuYc7GWwkfPcoiriuYB7Ms+FfxCzTM5z5hcyzFVYqzATfm5UbvhBoFzy0vBcoT31dtTLONyLYEvmOxRuGb4VcE1hzlAh4Y7N1+TNDfdXBGwZ2FJvjc92zL+lsw2bH8Aso3BLwZ74GQ+3HNxyf02DHQV76K3JbGfRQcM19Z+j+Q32bsDsFgQ3GN1Q8Bw8eg7OnwPvGZg/889vgLfCwUvo3TL0EoQ3CF6h8Gl4fk3ASxi8wLPnwfkH5/P3Z8EbW3i+JbMV9q5QeM3gCx7cCLAV+IoFN2y+prMNme9YsKH+NXp0i+dX/mwX+ns8P8ig0KCwZCN4LnlOZzk9K7hXqLAw4qD51pGDQY2AjQhq6VXy/EDfqpRXGVhqUiqWS3yQ6CBwqVivRK90LviOhgXzGglKiXeK7bSoNO80G63oLK8MroxojGwjVke01Kx3uteis2xwfIxUH5ljupiieLS2UWKKZS39MRJdxKaEj6ltElNY1kV0Smgf4SHmneIDhyeHOw37mI8LfVrYKTFD4mrHKkMax/pUdoaeYnmM+WBJ78gUiSkWQ4QbixqLTzE/xaJ1pE9EbXgheWVobWAXsz6ig8N3jvcSdg4XDnWJ7CLdJraJRG1wa+gp1UMiMseGhPcaDBFtItlGrDFoR73CyiYxdcwrFY6pyBUsHc8jU8W2caJxtFRhF7N+ISqLK417xxtH65jXS1Vf6uZStxEco7CPYG3xsNB1xJtU1QvXpXZIdWZIuXTt0t4/ccfUNbFqY9U61yS2jMVxacZYjUs3XaR9kkxp2ka2T2ybqvHxYnry9rO3l99c//DiJ2X86zv4+T39wyfkT5/+xa/u/8//lv3lL0//6ZeT+cOP3/3DZ9Gv7y+/+OnFnz7jv/tI/MfP/vO/To9++xH+80/93//o7J9H9+tX4J/qr/7646//1/qbw4vvPPvG977x+PsXavskbp6kzSKansSlgpXFdxd6WvC7C3G/ENNC5YZNj5Mh0Q9pNCW6iWjpUJ/wKVX3S1c70sRkcHCw4MPH5tVjd0ptr/ng6BSLUtF+kQxLXTvYRfgUi1NEXqmWsbYAACAASURBVC346PC04A9P9LhUvSWd9e8SfLRodLhU/l0ETzbshD9pPDg8avDhUhfcr2VwXPDKhKUGOQ8agSpOp8S2Gq/ReaFgTsM2UsNFcmDgLuIfL22v0GT5YHltSWn5uDCtCZoonC5QL2fHVK2dWF+aw1eW63eS/TvxzqHOgN7h3JA6Yl0iVsSvJWs56k3Y6rCPeaNxJ4KOB70ik0GdCGoBeis6Dgfh1+Jsx866mPUxKo235+dbPq+dao0aJSspaCyrJMpFUBvcWNY6VmqYybBfqMKi1uFRo4b7OQ1aQ3I8bwQ6GtYJWCrUON3FquKgp2CyNCezgsx7iysBWkNyEZQSVBYWGrSx7AyrOGyN6CzvIpbroE14E/EmYqXGuYOZAY3Fo2UFR7mkhWKNJbXBk2ODgrUO6ghv2XxLZ5WlmYS5BK2lvWOFCGoNChXeMO9WgDUFe0YzhhsBauXXMS4tXrHwivo7RXJJKkOvgr/cgbdGQ1rFNvO3cgZ2Ah0EKjXdCHjDw72EmUJ7GeTSz/C8EPQgWEbDXIYbMb+Rs62GhWMHgXIFDso7qKDUpFQk46BkQanBTsCdxIXGOZ/nMqwMykSQK5QTv9Iw4yAjeMfIFQ/WFO0gOAh00GjLz/divqPBjsNMhGvirRi4ZeGaB9fB2S3wdhxnGOQEbJB3hc5voL+G4EDQhsEbCbcc3eDgBfWeo9mKhC/D4DkOn1PvOXh0BYOXIHwees+C2dPg7DWh/BZ4N2Fwi/ELEDyF3nMcvoDgCoCbED2fg/fn4I0tJtcouKbBLUM3FF5xtKJoRYNbha45vELzLZ1v0NltOLtF5yvqbRnKGMiZd5B+bsFBgi0FhcA5DQrqF9zPFdorupdob0Cuw0YFrQaZ8jf0PBdBo1Cu8cGyTPMDJ5mkhWaloq1glaB7FuYUVAweeJgLXGpxMLwxrBGok7RWvNK0lrSTsre0jXll6BiLwdDWqMGKYyL7RLeJ7WLVOzZYOUV6TNSYyjYhQ8zbSPWx7hPRprKNWZeQIaGdRkdDHhJ2WvDaoj4iDwt9Sm3jdK5wFcF+SZqE1Y7dxfohVpOjg4WjJXVEuhgPEW1j9mGqHiLc2XCMyCnVfWyH2PSxbhM1JvwuIoMKJodOqagdq2M+RLKPTGVxY3Bn2RSLU8THWA+xniI9Gl5r1Dk6xLxyeKdAEYnS0Uq9ZgOHmYFZKtuLpDC8ea1gSmQXySniY0QHx8aYn1JxXMo2ZeNCHRN6jOndUo6JaB1uE9ov1HTpGsfHRJWGNonpF6p2uDC4TWUfiSnWbcybWNxdREMkmpg3C9nGok/s9Dgd3l5WF0l9kQ5vPynf+avvv3v59d13v/ebT+m/fhj86yn41QP8w2f+n3/yn3738f/x+cNb//5T+sVP0Of3b/2y/8vfnOD/+jn64ifg9x/5v7qDv3l4858780/j3/xj+9WHp1+5+sq3v778YSpuHdvEolnYNtXd2/HxMh2c7BWuNRxjUTvSRbR3tNS4S22diiqhfaprx2tDe8PvF2ZY6vHSdqnsEn660HcXYkpxH+FjKicnHy7MMRV3S/vRRfJqYR4WYrJoELiTweCCRnnHlN8t+P2F7C05xfzDVD4kYorofapHg08R6Q0YE95rdLLkPiK9wq0hfYyaBLUOrYM3C8m6WA4RGRQaDa4VaBhoJW+0LDnoFWwEKiXoLB4MHiJWO1KyoFMgd6COYWOCLha15aVBa4P3ibzVYebgZMBkw9OSdCoYnagVGR0bDGxN2Mmg1fBA/T2eHVhQWnZK1GT45PjgSKvQqyUfHGgkbCQtWXBMaG9J7/gYuVqq+zQ64KDVdHJssLzRrNWkEmHBw0Li1tEmxbkJSwk7gxsFR4t7FVbM7w0eGOglaowYnOwEaNmsVmEpw16jo+aT4pVAbczHC93ErElI6UAf0dGx3tLBiT4RlUWtYaUmhQoahTLm7YR/ULCxrDB0r/BegFKBxqLBkKNlJfUbGZTKLx1qI1JplEvURbK3uNZh5fBOBGsB94plnDRS5BJvpV9GuHK41KA2eM3Ca3xe8rBy7IqFKxLkCpQG7pG3FyBzdEfCjMMr4pWGlxzu0NmWzfcKFAqVHK3886v5Wxs6LyzKDLjGj27J/CBxYdBeerlFpRE5Ip2Qt2C21eAg+RULSkcqFe6IvyPhhoNcoEoEmQi2JKylKCRfG7SXcAfAjqMDDwoRFjIoeZCToKRgz8AtBWtBrpF3HXo3gb/FcIfJGoQrdH5LZmsEr3x/Q+CWohX213i+Id6WgRdovmbhQaArPH+BZtfQu4bhDfJfhmdXNHgf+O8H/vNwfgNnt/B8hcMXYfAD7/wZCp4F3jMveBYEPwzCv5sHb9yg8AX0NgrdsOAWg2uGtpLecPCU+S8YvELhGgdb6G1AsKXhhsEbhm6ZfxB+KYNc+nsx2/H5nsz22NuSMBMoN3in0V7CzMDSotrAUqBc4VyjxuBSooNEpWW5pKVghSCZgoWFlQKFCEoZVDRoODoI+Pp5bxaydHhP5wWFtWCtpK0kreKNpXXEmkj0kZgi3ijWKFobWkYic7hwqE/4aPng9P0iHhwdNOojWsW0T8QUqd6pIZKdpWNEe4vvEnGMyZCQQoFK4zESx1SVBu3ZvI1QHaPSkT4Wg6WnmI0RabjXS1CZ/y3p7WLeWzYZ0jrUOHRM5RTLMVGtU1NqJ8cHg/oItxafEttIUSjUWzpFYojxEJHesU6zQYsPk6jXslKy0qqLaBeRwpC9wplCbawqywoRlooUitSva02RLCNZOtqmoo1FF/FTKqaYthaNCZsS1ho4ROQUs7uYnxJ5TOSQsCHlw0J2iWpi1sbsmOrB8uNFPF7YdsGbCzVcRl2kjgvbxnRcqiGRjaXthW4vdJ+oOpLDpRvfXRSPF4fUlYuouEx3F/F3v7z89niz/NdX5POPzv/wyVu//Tj8t5+Rf/v5o99/Av7j79/813v8+Yfitx/Tzz/Cv/uEfP5J/MfPFv88vv2j9fc+3X0/+87ffnPx/ffMywUrF3y4MM1C1gt5Wrjjhe0eu3ppB8snS7uY97GsND9ouOXeGPG7C3d6HLWpzA3tE3tMotGqh6U5XahxIYdI3KX24cJNCZsS1lk0xnxKzHGhp5jep+whop8s1UPEBolOTk2OTxrfadwr0BswGFCS+WTJ69lRIVBjde9kr1GrwvtUHRNZG9jQ4MHJU8JrGzYJbVLaJrh2pDbh4IJBeKMMPlzIFgctRYNiNQ1aCRuHa4cKFXaG1ApPjvTUrwTeG1xYWPBgdPI+tfeJLAQpBOsd6xxoxNko568cPKlwlLDlQSf9Rj6a4uAUwc7iksOMzBuNaoM7K2rFakNLHebaz6V3n4oPEz0I1PBgNKRmuOFyjF2pUWdFydCrC3e3MJ2Ta+AVNKglyGhYCJIrWPz/cKcDx42mNQ97CQfLG4U6EkwajzGvFGwM6gzqDG5E2NBgFLxjrOT4IGCfqiaidYwz6XcR7iK6I8EY6cGKIeZdzBpH2hh1Dvea1AoVCpUKZRJuaXgQ4MC9Qvl7cv7aNNXLsLbgEMFMhYWEbaxrIzvLhphXmq5JsGEwM6TUsBSgkGFhYeHghs4KGWY02OJgg+cZBweF94IfON0yf03P9tzPWFBrUkqUSXgr4RrDHKGdd9YIWBm2YXAvYCbQisJnYL7mqDR0Q701ma+wn2t+S72N8HKJaoZbxbcsuGGzPQvXAt7AeSbQgYKCw4OEezIv0KNG+AX399SrDTsotGHBhgRX4CznIOPhXoAD9wvuFTzYkvktnG9IsCHeGgcHQddhcBuGGwRyjvYk2GO4RsEtnm0ZXCNvS7wd8dbh+S2a7Rg4KLxm4QoH16F3DcMbhl5S7yXzryl47vnPZvNrMF/R4CXwrsLgmT//wJu/CIOns/n73uz7/uz7gf/GNX1zJfyVQLcErSi5FWQr2Q3FT7H/EvsrGKzgbEtnazS7RY9WZLbmaM3DLfUy4h+Ivxf+VngrNNug4BaHmWSZIjsZHnhQGVwZXHDQsLDgfqVBo0AuwlzCQqEt9UuOCon2MjjoIFdBxualDGuFSwoyEe5ZUCnSOLFncEv9XKCWsyOjvQBdJDOLq5TXicz163Ui6hRuNOljXtmgcqi2tDdstKq3fDDkZFWl2MHiIeWD5g0nJy1OWg6c9Jp0ERsiUhtYGVJbWWnSOfL63k8ROzpxcrLkqFJBZ0HncG/w0ZBGo87xRrNKsczIJna1ZbVBvSWjo60htaSTlg1HjcFdIuqIVZK0gnevOyiWDRHqYlxaUllRadYr0ltaaFw7PsSvTWSiNKyw5GBJEYs8opXjteVtxPqYFRodFK6cqmLdp+aYqClmQ0z7iAwRrQ0uNWo0rlgwOD46MVjaL8TxsRsvXLfQVUzqhDexbLSYLpLxwvRL0V3odqGbWOaK1JZMS9UksluY9iLqL5I+XRyfXLaJnRb27nHaLaPuwq1jdnjy+HnsvvXVi29+ukl+92Hwp4/En38OfvsT8MfP4B9/RH/3MfntJ9EfPsP/vbX/o//S/7x/59P933y4+Zurv3n27Xc37y2LJ0kWyTLWdSKaBNepGC90Y9BxqY6XpktlttSNI1PMDyKsDe+tqgxtInZc2CmRneWtkV2i60iOiR0jXUlwTOUxkZMTD4meLJ+sOMX6FIveoEqhIVXHhTjGqBGz0YJBwYdUFRzmAk9OHiUuRFAa0DhcGTwt5JTI3olas4OgtWZ3qWpE2Cg8xKyPcM1hx1GnwOBw51CTgNzO+xi3Fhzo+Ra81RhQyrAA8w6Ho4CdgGMkTzEbLSqlXzs0WNyKsMZeZ2RhWRuzIRIVA63ip8hswrDWquIgx/NehCeFB4UGSzI8q3nQybBR3l2MGzbPWNBqlnHv7lI0KjiQeSZgHbMtOTsov41lo8hDJI8W9tZvdVCTsMK4VKSwuI91I9QpSTrHW0caDWsJWktaIzqjC4UKCXMBS8U2CB1o0FpUML+UoHdsZGgUuFZ4R/0981sFB43vEtFJ0NCwwGHOwZrOMxm2MS8UKiRoI1JHuE9kq1kjSWNQH7NKgNaAUuNSs8ay3rJBk4qHpYA5AwUPKuGVMigVah2rDMxVUBh4kGGmwJ7DDQE5h5WEfWRyIfYcZwrlCuQq3NH5Ds261z8wDnaSXMHZlvobHmaaneK44qTRuBT+Fry1I/6WgkLhXAYbHuaM7T1QELyD/g6EJWWlIJkiB6u2WqwI3CA/Y+Geg2vkrxlaKXSNz/dsflDzHZ8VMiylf0vPX0pwhcNb7G1RWHGyRl7Jw4b5DfMq7h/EPFNwT+A18G7wfENmOQ+22LtC/k6gNZ5vhX8Q3hqfHZifiWBLgy0BOSNrAm+hv8dwh8EGhmsUPPUeXeNwzeCWoS2CKzC7Ame34XxD4YoF1+H8yvevw/AF9K5YeMvhmqArP3wZBmscrFDwzJ+/8OZXnv9iHlyF+Idz74fA+wD6T33vjTWf31L/lnhb5q1luHZoxYMb7N+SYA29PZrv2GwnvDXxV3i+o+GWoB1FGxzscLilYC38W36+Jo92IthKfJDsIPCeBaUIOo1bRUuOShpWmhSG7iTeiyATwZ55GfcKAXIJDwLsRbgjfsHDWuNCspLBSgSFgLUgjRAFZXsKDwxUjPScDQp3ijaGDKlqHa84bHjYS2/UaFC4YX6nvFrDWovBqk6SwZApEpN1rbaFFV3MW00biY9GdFK0Wg2RaSNZW1o7WlpaG5or1MVsiHkT8c6Ko5ODwI2glQStRWMiWst7SVoJO0UnhU6a5ppmitSaDokcYtE51ho6Kt4S1EhcKjKlro5YocAxUp0jlcaVIK3GQ8THRDdWDJHuY9MlJpOokLi2otC0srSzvHO8S00Vq8zQ2vFxYWpHa8dqR3OF7p5cni6XbaQajVsNx4T2EZ0S2ThWGlYaPka6sbKz/BTzMVLHxI2xO6buLjVdJGsjB+vGZTJdRl0i+4VuU9UvVWloF4l+YcrUVInNjMytai+SZhG3kTwuVb0UeSL6pcktqZ8k/Ttv315cfut7X/v2P7bLLz6Nvvj74Pc/efTbj/1f3r37p5++89tP3/vnhy99ll9cf/PLf/fl73zjyQeXrnh7WSS2W0TT42i6NHXEp4WZIlVYUWg8WDym4n6pJsv7hT0u1Clio6Wv4miK1GDZGJvaqtPCTE6Nke0TWxhykKBUOFew0bQ3fHL8FLFRs4bSToiPFvFdLGqFhoXuEn5/IR9iVjOvk+AhVQcRrFgwLMxg6BiJ40LdPbZ3l1EVs9fulimROQsrFrxaqMGSUuPW4cnBydJWkoaDo6F3ETmmuLLBlPDekkKhVvOKwwMJagKPirTE3/pnuSC9Y70MRw3uUzYqrzOg4LDStI95a2khw1IGrcaniDcKNhEutd9oOBlUM28DZoPTk2WTQJMkneEnJydFeycazTfwUWdBb4NG+ZVDlSOlDFvLe2sHq3Pul8LP2PkxZUfFR0FqBZtI1kbWknVOHDhslTga1SpUatwY0RvZGpozkhHaSHN0cWdZrsGGzksNWktaiiqMc4ZLTWqFGjxvOWwtbg3oNMjwrNJwy+drctYlok9dRtGBBzs+72LWWZbzMONeLWEvyX2iOsMzAgbLagVLAxuHKo1yCWuLRgs7izfEO0hYGFCS+UCDQZJCgkKjPYeNIaUArZaN1hsKdhI0kSgUqjSrFCsEKDmuBC+0OEi8h94WByUlGfYzGW7IeS3DXqA9x1cYrJBfiWAFH+1g2HHVcVFAtJ576wBsgqAUZM3hXqJCog2cHwjYMbyVZMODWxGuuL+Gj3Id7Lh/i84zCbcyvOJwL2gpcI7wAZEb4B2QVwu4DV+Dns5W8DwjeEXgDfb21Nvi+Q2YXZPwlqJbBq7IbCPnK/zmlp5nwt+LcIvBbehvGLrF4QqAFQ62FFwF8+dh8ByDZ8DfCLoXfEXBNfZezs9vwvAlnN/icIPIKgheeI9ukX+LwZaIG4hvaHAFZy/82Qs/eHp+fu2FL2bh0/PwGUDPMbzC8CYEb9zwcEX9LZtv+PlaercyvGHBDZ2vib+hYEPDDfNfC/g2FK1IeEv8FfS2ONjicEPRDQMbcn6g51vh3wqw0XjDg1yBJmKVhCUDGQsPHJWCNU7vtNgpmElYiLDifinCgsOKoYqTnNKM41KikqGGwZKElWSNFiWjORd7ijMIWiFbqSvF9yRoDK0jWivQ8rAVYSG8VtNa0kaiwfLR0MmaRqlR0UmzRtMu0p1VQ6S6SBQG1Qq+cmq0snZqdPY+ivpYtglrY9pZUlncOFIbUit2srKVsJfgaOWo6ZSIJqKNFY2gk+JHzT9K5GRYrWljURPhNuFdKnPNaslbgTsNektazo7WVAZ30ev+LasMaRVpLO8SW2jSODYlZkrNsFR1RAuJc0lzyUrFCknGxI5x1Eam1rRRtIldblntROVUvzCFYo3h41LXFjU66BxsHOkS1cWiM6KxqreyM6KLRRfx0apG08bKxkXHNJpi0zg1xq61qo3tcLFol6650HVM2hh3kejSuF8ujpcXTWQOhvaPozzShZWnx0m1UIdU1Y+T8TJpLqJdbOrFxc3bj7/6t+9+4xfD1774L+ifhsvf/fi9X374pZ9Xb9cffPvlt//ua4uXj+PDcpkniyyK+sukiVSp2LC0VUJzhxsn75K01rLV9JSoLlFTwu9S9erx4nRhxyXvYnKM9CmRlSKNlier7yQ/an5KTO9EY/nr8XqtRS3YINnJ8aOld05UHBUkGA0ZYzWk0fHS5So8pfI+EqOlr1N8D09sG9Em5q2hvSZjKnIdni7UkPKD9EeD7xN9ivhk8KDhMaalBL3BdxG+T3ghw1qho2ElB7UhraV1hPuU1iqoiN9T2DNcS9LGrGBhJUgmSC7RYPBo8QadHfDZ0eJSgcLg3rKcoUz5tfFbDToNThEfHd3CNxuN+5gXEq4BPFDcajCq4C7inaL3VhbeeYnCRrFe4I4FvQZDxCtH64Sv0KNasZbgBgWNQdNCNhIcHRkU6TXpDGoULAQqCKwYLrTKOC8IHp1qI1EJNGgyJKJybMdAKXgneCvDRuNMoSaRmUIHjmqpCiEOyJ80bsh80KS2uI5xp0lJg17C3pHKwiFWmWJ7BjrN9iIsDekVGZ1oDM8IyDHoGeoEHDWbBCjxo1L4oyOj45VCryd4exrkguQC5HzWyaBE5y0Pe00aS6oIH0RQctgbXgu8ocENnRciyEmwJSiXYgvDAwhLTvYc5opmgmywXwq8g+eZCA483MLzRrGSs5ez2VUw37NwJ/xrfH5guCaiCOEB+lsQ7gO0D9EaBgcBKgUOHNxSvJX8IFAu8BUMnqP5Svpr7mcizDjYEHDLwhXzN3iWU79EeE/pTqCMzA/IWwNvDc8P5HztPdrg8IaDDQV7DG6htyL+DZrfwNlOgK3wN9xf0fkKvLUlsxvmbwS9hXiN0E0YPj0731FUSLCl8IqGL3HwLJi/xMEtxxtJb2n4AnrXBNzC8GXorxHagPA6nF175y/D+QfB/JrhtcTPsPd+8OiHs0fPvODK828DeB3gFz546QfPZmcvgvkbtyS4Jf5Lcn7FZxsGNhjeQO+Gzl7Qsxd0fk39FfW3NNhzfIPDGxbcsvk1erRm80yGBx7seXCgs1IEOwnXAq852QjSxCbTdEvBloR7BmvNWkVzjjJNDzIsFCoYKBkoeVAL0EvSCVoKnkuRc1xylFGccXbgvJEiJ3hPcYVxz3ltVRtHO4YLSRojcs1KCRsZNgocDCgMay0fHRs0nTSZlDw5PVrRGFo5Wkei1KTWtHWqiUxj+UMsj06OsX5IokGzSoZjRAZLxkhMqWotbRUZjThqNmg6KTooMjoypqyJaW1xp8lR85NRp0icFrqNeG1R53DraL/QdST7SFYCDBEdI94q1mjeRqJ1ojeqtbKLZW9FG9tcy71ElcGNxselaVNeOFAb0Ch8TKLemNHZ1uhSyyExY0SnWDaRbSI1LZI2Tktrt5weFK0j0ThRKVhZUkWiSPQhFbWlgxU5g41jbcxKh9qY1RGeLkyX2NrJNpIHg6uITalqHCsN6RJZxbxZ8CrCdcQrZ3KthotFu4gyx4tUNBeuiGUbq2GhdwZtHe7fSavHi0Pi9kKWjy9v/+rJt773te/+tPzyp5vvDM+/9vQr3/rG42dfutgsXJa8Duwuq9g0y7iMVJ+4Nk2yNC4Xpo7ZuLRdmlRG3yfJ/SKpnGwc75xsnd7RoIlJG7EpsafUjKktOD3G9uPU3jlxv7CD5a2kk2EfJuY+jnIOSwE6SWoMWkZqI1pLWw1qjabU9glvNBos7SztHestqyVsLW40ymjYatY63i9ErsM+YoNhbcobhz5cqDEmncO1hEcn7x0/GXgfs9agLuVjKgaDc+oPER8TXhlwTFnNvaPCE4Mfx+YYydqRLmKDY62iOxQeI9nK4EDeahUaBCyZV4mgl7BkQS68RnqtgjUFDQR3So4Kt4I0ig2JbGObOVZGoNLBYPHRsjsrKuh3HNWGd5p2GrUW1xb1C1EnfMPCgyCjVkfJT050lnaG9pa2AlcK5jooZXiK1cnakrJM8DVHuYAZmk2JKgVqBe41apxXxbBNTZeolntTxDMLy5gVlhSa9kZ32pSUtJLWkoyaDA51KS0V6i2bDO0sbSxtXlcxJBo0KQSoJBokqRlsNc1ZWAhU4SAnXs3RXSQyOGsU7WPRWt461ThZKpJLXBt+4OEGPKp40BlcCFBZnOmwdLiSpBS0lKySrNLiIGDJ/YIGG4b3km8p3KBwBfw18gqOMoW3Ctyw+Zb6JQENwznDWwwOBN963hoGOxoeBNhyb43OGo4LFNQclhQeKM04LxjbErjCwZajtWRbTnYYrEB4FYZXCKwFXhGwweGeoIzRPQPX4GxLvT0NboLzPQYZDTf4bIf9PQU7Em6htwq9GxJuFd3AMIOwYGzP0J76azi/hcGG+QcRFgJt/NkezFbE2zC4I+wWhDdh8Ozs/MX52Q7ODxhskHeD/ZcoeAb8lwheAXjF0PfJ/FbCLYVPg/MPwvkLFFxTcI38F2j+gnhP4fwD6L3kwQty/tR/9ML3rvzZi/NHz2ez73vB+0H4wWz+9NH5Gzdgfk28F8x7SmcrAlchuA7mK+q/ZN6VCF8y/wbN9tTfkuAGBRsarqh/TbydRgcJCg4KEe7IeUGDLYUrineUFUodBF8juKFoz1Al6YGEe+jvsVdpnEm0wWHOSC1IZXFpQG1wqfBe0D2lOcEFhzsO9orvGC0YrRjNGakJ7YXMtMidLDRtrCyk3FJyYKBzuItIZlCuWcXJIPFk6dGSQYtSkJLhRtHOkilijSGtE7XmjTG1kaMVnWG9FcfY1JbVjvQxnRwfregN7w0frZg0HSSpOZqUGBXt7esdCS01HmMxGT4p3ltRW9pGtDagYl6raWNFqUkf8dbQ3ole88GqUtPG8UrR3pouMl0ipkQPSdxY3USicqixpLWmjVxjdW9EK1hvTG/NqOUYR0MaTQvTKFxwVFk9pbYzIpeq0LaI7CGWO8eGi7h2rLK0drJK7NbRJmKD+/9KtJMlt40zAMB5ksT2EAR6779XLORIcvmSYw5xpUqyPBvJIYkdaCycGeWSB8/Br/HVB4s3s4M1hUGTsINxJ0IuWyPHzC27tE75kIv//pqFTDQah0wNKQw5NE4MmRnzdPl0X3k93Kfdzl0smz5nY+FqyT527u3eDAXMX4oXJ05etjvf3eft50+X3347fP3X7//cPXzJTr/uj1naf/4y7vdvv30qjVrybMp1l8rO67f7Ytxl9T5v91mX6yGFdeff73edgd5B52Aq3OBVp/joYM50DeSV4sHbPjVXYH1qlp2edmra2yHVjWKdpLfUDEYOGTQGNwKNglUY1wZCqhcvJyeC5q3Go6Wr5XOqZisWJ0dFa4f/qnet4evO3PY6pGLNbWd4U/CL2c452AocggAABotJREFUn3ZszHmj8Kzgh5M/vLilanJyNmxRdDV8NWK1fE15MKQHPDv+UaheJq1MeqCzN3PuGkHrJFkFX0FMgGdPgpcB8KzxokmHo0HGU8onjReLRxnfgK2STA7XKh4lCnyzOjHmMGa8k/HIk9mJzsuQ61bhYOWSqVuhg+OzIbOng6NDqlsHwcBqYDEiWBhT0xo5OzVJMlnWWhIKNaY+WLdaMys5a1HRzWDYWtgW+ABiNLi3tLPm/b4YnXxm+N/oH0e+rTQvgfZaBCMaQCGTraGDQDfHeotbQ0dNb171BoJTi2YX8nMrktnwSqKrTEoa9YouXnUKXwQKRo6Glxw1klYMBac6JypFQ+p67YJSI7AecKvwGW2CEWtuWstrS/qMzrlanOmkqIBdGKol651sRVwLdFWslLSU5ArsxNAFx7Pkkxaj5Q2gM900DJVoWwl2wugQxxeMG0krgRuJKrZpxLYWScnikqNass5AyXFQtKJxxekFxEnzUoma05LiitGKs6dk+0zZA05Okl0lHxQ0IM6MXjh7TuLHu805wZXgJ4IOKDrR7QklJ0ZeKHqluCb09S66JLjmpGLxhcRP2+1JoFe6rRipGSu3m1ccHZLojMmF0iNGR4Re4ujx7h+nBJecHkn8QtALoy+cH6h4YOSbjF8AnSR5JNtvZPONxo8kfqLRI0/+INE3HH3H2z/J3RPZHEnyEMUP283TNnq423zdJF+36Nsm/vPn7d+OaPvM4kexfeTRA4kOCJ0JPVJ8oORVyZOiJ7Yp+d2FR2dBXpPkEMUnCScQlWADQCnJhUcNT0rJrgoaqTopK0paKWsQjSQD0JLiM0Wt5r1mleJnzkrJBi/7lM47GD1rFGqM7JUapRwV6Ty+WnIB0mgxgOiUarRupGq0rgwbHPRWl1LWWvZO9I5VKmlUErQMUt60WgxdUxoye9Ky1tAb0Wo0eXor1ORg+gtkrQ7WTJkbMhOcCVpPXi1OfaR+sWrx+mOX3pxaDJ0MHywsWr9rPWsYDEzOT5kbjHxP7ZtXo5WNpnPOR5X0EPeaL6lbU5g8H4yYrXlz6XuWjR6WDIJlwavSsNqhWw6rt7MSo+NDJubCrFm2Fvdv+f2qXEN5q01I3ajoqOSS+ZCaXpvRudG7t0ytGR+87J0qLVSFaT7Z8Yubd/BWqB97v+SuATJYXho+eLvkbs7M6OTgYS5UrVmlYPTpmmehMOteL/euL+BqyJC5dZ+1VvSpHVPfOzt/2pepqXLd7Xy/87dfd+su70C1Tkx7NexNd5+2hZz2Zrj3XW7rLG32X6riU1vsx102ZWmnbch2fZrWhWnu88qpPuVDrobCDSkMqWxSuHpdZvagcJuJH/dpL5NgSEh1yMxo5ZqaH/e7SUHQanS2lTBaPac2ZD7keirMVPi33e6tyN7z9M3ZNTUfX/Ix0yVHo+LBqs7ZTsEg5GT0mpl5ZwbDVy3fHXyk+n+f81umWkfWQs8OBi1Wr1Yv3wrbatEbNmViTfmciVYng6fzTq2Gf6RqcTBp9eHsDy0X4DVHJUMjkEkkQZJgYTRi9aIDckablqKbgSmD3rJRoA8rJiNPFB0B15YMMl4svSm6KnElP1c8qch2hHgEtBo5G96reJD0w5iboZPjvRdjoSYLK/Ce41rLUotWoI7Fi5OTFatXwfJOJ63Ffa77DKYMZi97TXoDtVaVVi2wkZNbZrtUtk6O3o2gOoI6EL0170U+ex28GjNTAg0G3rwZJO0Vb5ysnDkxVAtWA3TWdhY6wy4y6bwMTl+iOADvAS0ZdJAEJa6UDUqtmrcyrti25bhWdLB8VCQw/GFUr9lVseBM8KY1stGi1awB1Dk2phCsGWU6u3Swolb4qvCVkx5EK1kDrAYcHF+9nEBMBgbDG02fk59OJFqc6RUvJVqcmKy8KtZ61WvZUzpwOgk2c9rx7VVsTzwpgR9wUnJeUdordpboyKMj25SaHum2serC2QGhWpkSoLKsBXaOk6uUR6BXxa+CvlLaKn1h8o+7pFTuxPlViVrSikYt4M7wC41Lwc6CHzA5x/hC2JHERxpdGD5gdKbkNdqWCWope7n75WXzyxUnZ5ycGHkR6ICTQxwf8LbcRg0jNROHTXxKkiNGF8Evkj6h+NsGPWF2SvAhRk9J/H0bPSJ8EvzA0J/J5lnSZ5z8/svfv2N8wvgZ3z0x/J3RR84fSfKAopdk+4rF90h83eCHCD/doaefom8/Rf/5+e4hQv8HgVZb35klO6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857892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714348" y="2714620"/>
            <a:ext cx="7358114" cy="3286148"/>
          </a:xfrm>
        </p:spPr>
        <p:txBody>
          <a:bodyPr>
            <a:noAutofit/>
          </a:bodyPr>
          <a:lstStyle/>
          <a:p>
            <a:r>
              <a:rPr lang="pl-PL" sz="2800" cap="none" spc="300" dirty="0" smtClean="0">
                <a:ln w="3175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eorgia" pitchFamily="18" charset="0"/>
              </a:rPr>
              <a:t>Prezentację w imieniu całej społeczności szkolnej przedstawili:</a:t>
            </a:r>
            <a:r>
              <a:rPr lang="pl-PL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pl-PL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</a:br>
            <a:r>
              <a:rPr lang="pl-PL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pl-PL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</a:br>
            <a:r>
              <a:rPr lang="pl-PL" sz="2800" u="sng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Georgia" pitchFamily="18" charset="0"/>
              </a:rPr>
              <a:t>Dyrektor szkoły:</a:t>
            </a:r>
            <a:br>
              <a:rPr lang="pl-PL" sz="2800" u="sng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Georgia" pitchFamily="18" charset="0"/>
              </a:rPr>
            </a:br>
            <a:r>
              <a:rPr lang="pl-PL" sz="28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Georgia" pitchFamily="18" charset="0"/>
              </a:rPr>
              <a:t>mgr Anna Pomykała</a:t>
            </a:r>
            <a:r>
              <a:rPr lang="pl-PL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pl-PL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</a:br>
            <a:r>
              <a:rPr lang="pl-PL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pl-PL" sz="2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</a:br>
            <a:r>
              <a:rPr lang="pl-PL" sz="2400" b="0" u="sng" cap="none" dirty="0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Nauczyciele:</a:t>
            </a:r>
            <a:r>
              <a:rPr lang="pl-PL" sz="2400" b="0" cap="none" dirty="0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pl-PL" sz="2400" b="0" cap="none" dirty="0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</a:br>
            <a:r>
              <a:rPr lang="pl-PL" sz="2400" b="0" cap="none" dirty="0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mgr Aldona </a:t>
            </a:r>
            <a:r>
              <a:rPr lang="pl-PL" sz="2400" b="0" cap="none" dirty="0" err="1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Floryan</a:t>
            </a:r>
            <a:r>
              <a:rPr lang="pl-PL" sz="2400" b="0" cap="none" dirty="0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pl-PL" sz="2400" b="0" cap="none" dirty="0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</a:br>
            <a:r>
              <a:rPr lang="pl-PL" sz="2400" b="0" cap="none" dirty="0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mgr inż. Edyta Stanisławska</a:t>
            </a:r>
            <a:br>
              <a:rPr lang="pl-PL" sz="2400" b="0" cap="none" dirty="0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</a:br>
            <a:r>
              <a:rPr lang="pl-PL" sz="2400" b="0" cap="none" dirty="0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pl-PL" sz="2400" b="0" cap="none" dirty="0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</a:br>
            <a:r>
              <a:rPr lang="pl-PL" sz="2400" b="0" u="sng" cap="none" dirty="0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Uczennice:</a:t>
            </a:r>
            <a:r>
              <a:rPr lang="pl-PL" sz="2400" b="0" cap="none" dirty="0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pl-PL" sz="2400" b="0" cap="none" dirty="0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</a:br>
            <a:r>
              <a:rPr lang="pl-PL" sz="2400" b="0" cap="none" dirty="0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Laura Adamczyk (klasa </a:t>
            </a:r>
            <a:r>
              <a:rPr lang="pl-PL" sz="2400" b="0" cap="none" dirty="0" err="1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Vc</a:t>
            </a:r>
            <a:r>
              <a:rPr lang="pl-PL" sz="2400" b="0" cap="none" dirty="0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)</a:t>
            </a:r>
            <a:br>
              <a:rPr lang="pl-PL" sz="2400" b="0" cap="none" dirty="0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</a:br>
            <a:r>
              <a:rPr lang="pl-PL" sz="2400" b="0" cap="none" dirty="0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Ola Wybraniec (klasa </a:t>
            </a:r>
            <a:r>
              <a:rPr lang="pl-PL" sz="2400" b="0" cap="none" dirty="0" err="1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Vc</a:t>
            </a:r>
            <a:r>
              <a:rPr lang="pl-PL" sz="2400" b="0" cap="none" dirty="0" smtClean="0">
                <a:ln w="18415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)</a:t>
            </a:r>
            <a:endParaRPr lang="pl-PL" sz="2400" b="0" cap="none" dirty="0">
              <a:ln w="18415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0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pobra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3571876"/>
            <a:ext cx="2705101" cy="20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rostokąt zaokrąglony 3"/>
          <p:cNvSpPr/>
          <p:nvPr/>
        </p:nvSpPr>
        <p:spPr>
          <a:xfrm>
            <a:off x="285720" y="857232"/>
            <a:ext cx="7500990" cy="5286412"/>
          </a:xfrm>
          <a:prstGeom prst="roundRect">
            <a:avLst/>
          </a:prstGeom>
          <a:noFill/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sp>
        <p:nvSpPr>
          <p:cNvPr id="1028" name="AutoShape 4" descr="data:image/jpeg;base64,/9j/4QGaRXhpZgAASUkqAAgAAAAKAA8BAgATAAAAhgAAABABAgAQAAAAmgAAABIBAwABAAAAAQAAABoBBQABAAAAqgAAABsBBQABAAAAsgAAACgBAwABAAAAAgAAADEBAgAWAAAAugAAADIBAgAUAAAA0AAAABMCAwABAAAAAgAAAGmHBAABAAAA5AAAAAAAAABSZXNlYXJjaCBJbiBNb3Rpb24AAEJsYWNrQmVycnkgOTMyMABIAAAAAQAAAEgAAAABAAAAUmltIEV4aWYgVmVyc2lvbjEuMDBhADIwMTI6MTI6MTcgMTM6MDY6MTEACwCaggUAAQAAAG4BAAAAkAcABAAAADAyMjADkAIAFAAAAHYBAAABkQcABAAAAAECAwAGkgUAAQAAAIoBAAAIkgMAAQAAAAAAAAAJkgMAAQAAACAAAAABoAMAAQAAAAEAAAACoAMAAQAAAAAIAAADoAMAAQAAAAAGAAALpAcAAAAAAAAAAAAAAAAAAAAAAAEAAAAyMDEyOjEyOjE3IDEzOjA2OjExAAAAAAABAAAA/+IADUAMDALeAAAAAAAA/9sAhAADAgICAgIDAgICAwMDAwQHBQQEBAQJBgcFBwsJCwsKCQoKDA0RDgwNEA0KCg8UDxASEhMTEwsOFRYVExYRExMSAQMDAwQEBAkFBQkSDAoMEhISEhISEhISEhISEhISEhISEhISEhISEhISEhISEhISEhISEhISEhISEhISEhISEhL/3QAEADL/wAARCAYACAADASIAAhEBAxEB/8QBogAAAQUBAQEBAQEAAAAAAAAAAAECAwQFBgcICQoLEAACAQMDAgQDBQUEBAAAAX0BAgMABBEFEiExQQYTUWEHInEUMoGRoQgjQrHBFVLR8CQzYnKCCQoWFxgZGiUmJygpKjQ1Njc4OTpDREVGR0hJSlNUVVZXWFlaY2RlZmdoaWpzdHV2d3h5eoOEhYaHiImKkpOUlZaXmJmaoqOkpaanqKmqsrO0tba3uLm6wsPExcbHyMnK0tPU1dbX2Nna4eLj5OXm5+jp6vHy8/T19vf4+foBAAMBAQEBAQEBAQEAAAAAAAABAgMEBQYHCAkKCxEAAgECBAQDBAcFBAQAAQJ3AAECAxEEBSExBhJBUQdhcRMiMoEIFEKRobHBCSMzUvAVYnLRChYkNOEl8RcYGRomJygpKjU2Nzg5OkNERUZHSElKU1RVVldYWVpjZGVmZ2hpanN0dXZ3eHl6goOEhYaHiImKkpOUlZaXmJmaoqOkpaanqKmqsrO0tba3uLm6wsPExcbHyMnK0tPU1dbX2Nna4uPk5ebn6Onq8vP09fb3+Pn6/9oADAMBAAIRAxEAPwD6qjhbOYwc+p6GpXEcaDzVBZuuKbEONu7getSMFDAhyPrXoJpnmuKWwiryMdM1J9446DvQ2wdCTu7+tPAZQAy9+KHa46cWxTGp6SEEHqBTxHJ/CMjHWkIwce1Oh6YZ+B61MinC45F5I+Un0o8ob9zAnPOKcAAQY8Z7mntwFySce9SloChdiLy2cYU8YNORYzxtz9acWyAT0PcmmRsw3dOv3qtIbd2OVFU8SEH0qVQEXe/UdeOtMCgNu6n1FTbtwz0b61MkgjG4gSQqJNoXd69hUm0RY9T15qIj5iXzx3J61Ju2DBXr0bNHK7alxld3GtH1YDnPNPkQEq2DjuB2p0iD5XU9etCbg3yvgjqKYnLpYjARkMm7GTxzShRuA4z35qVlDldyg/Sm4VGyYv1oSBLlGDe3AcY+lP2qpODvPcY6U7aqHIGQeSPSlEYALbyM9qqzCyuRKmw8AAH2p0aK33SM9yBUyjkhuWPTI7UBArYClVxyc0K7JktVYiZBIQVGFHXjFKP3Yyc4Jp4L/wAS8A8GnFsuqbRg9Se1Fu40pN3Ix95cA4b1705Y/wB5yuD2GKFiIc72BpcM3G0ijlSCzauxojLsNwAQcGgRr5jNnPbrUqR4z5hOM4FEY25Q4J9c0rEpXdiNtsbc9DTlWMDocdyKmDhVOeTjnIpjqT8xHXtRFNmiTRG+BjZz7kdKao6cYz3qZsFVG37vam7ccY69qfLqPmaIzHwcYPsTTiWH3uM9T2pwRhjAxnv6U5xsUAgMD1NNLoRbmd0MK5AU9uRxShcHDKM+oNSKvHPXHWm/ewMFqTWoparUYyFiFXmnAODgcEHGal2naRkBs803G0Z3ZHuadkJQ1uhDCoiZQckHr3oC/Ltf7o9Opp+0j5sUOSgJ7nqKlR7ltdUR7TjJGEboc9KSEM4yWwvrUu0YwF4P6UioygkqAq/rWqWljNvUTYoxjJ96c4RFG1+T70KobcVJUfzp6EZKgfVvSp5WypO4wcDkBiakVMRsCACelL0x8wJHUmgI65zjJPrT5RWsxgDbdoGMU9VVVBfBBp3zKeuSDyc0vzn73K5zmmloJasYUYKQPu0qDdyxIx1ANPZZMgbeOxpSDjgZajl0BXTGpt5O0tnsTQV3EBY8AdQOc1IR8wyMAelJ820/NtI7460nC7uKV7jWEg6Y56DFNjR36E/SpQcjHf1ppXBzvwPY0+W4J3BVZeNuCe7U4qGGMkHuelIOQAeueKkAcHJwKlwGpdCNcE4546GnFuvy088n5lPsRTWLDOfwxQ46BqhAikYGeaBGwJ+b5frzSg85cHJ6Gl4+8OaOQd7oTbtGAOvrQFVT8y9acGZn46YpGBB55A70nG7DmIvLxLx29TTpEL9MAjvUi4POPqc0beT3Hely6ktXIAGwc9RQ6MSClTfe47djighUb7rHI/CnYSi09CLawcIRux79aCV3lSgwOmKkKgg4H05poVx1PA9uadtRuIw8YPbtS7c/jTgF4Pp1Bo+8owpHNNoqJGU3YyAFHpTvlxgD6GpdpCjK8euaj2AEkHcfU0LUUhm04GeaUordyo74qTv/AD5pm3k4yQfXtTepI0xgnO75R6HvS4J46Y708oFUrjOaNp3ccA1A3G6GHBY8nB9DQiDacg7geualIT2z6etMwAcdz70JXDW4w985FKUZQfQd6fsJ9PlPrS7Mc9T9ad+hSXUj8r+L+tOZOcA/rSg4XGOnX3qRBxz8vtihruNq7IDk8dMe9DMQDjGc1OVHTGATQYcqNuMjrxRzIlqV9CFkZvYU8fcwxw1OI6dvU0EZbf1+tF9bEyjbUiCA/MDnJp3C7srk9hT/AC+cDp60u3jG7DDoaGkOMWMVQFOQNxHegA42457mnkcYAznrmnAMc7OlNaISUrkOw53FOF/ipSoJHJ5FSMuBluc9QKPu/MBg55FO1w1vYi28YxQQOq8EdfepMZJ5OfeleMqcHjPenZA01oiFlJxkcmmgbgdp6dqm+UAkdfShQCOIxn1q0hEG3Bwy0u3g9gO9TleNvY9aeI8rwenYinpYh825XUDIO09KeyN25qYI38eCM9qcY8jcpFTJlpan/9D7vEXK5U5I9ODQsUmOCOD0JqwgAf5zn86d5QXpnPrmvVuebyXIPL6ZySenNIYh6c96tIExu4GPWmOpD5Y/Lnt3pJu4OGhAEDYbHTjNOMYzhfxINTnGfk5yaT+HI4+tOzYlo9SIjBGe/r2pQucArz1zxS/e9M+4pxCNjb1I546UcuoNXEwc8Nx2zTApckFc49KnbJAwBuPehQR8icep9aNbk2d7EID8KAR70/p1PzHpT4t3zb8fNTgi8MdoYfypMEmndEJVs/OPxxTWh2sGxmp2HzfTvTWy7BW4H1oSRV7kCx/Pjr60siZJKKB6kVMIi2UUgY6moyMErhiB1PrTSuxPXUj8sFdzcenNAUAZYZBqwIkYABcKKcIgEweTmpdkNJlbZ/F1HvR5Yx8yke4qzsKjOPrSbQR8owKFqJp3K+3I2ev603bg+XVloZCQp4z0I4phjVWHRuf71NJFO+5GAD8g6k+lOX7xH3c+9PcStuVcDB4J9KTJICnqO/rUOKC7EKnBAGPfNJtBGAM5/ip+F3feOfSlwVJ5IHtRyoppsRY8ZQ8nvjtSFBxsXkdSTUoVQ+7DZbkk00Kz53YC+ualxuK6QxgOp4x3pcDGdpJ9TTgpIA6jsc04ArnewIPQGpcUCbI1XcpwM+tLtDOD90fWpFUcdB7UuIz8rt060NDTREQC2FX8aeEHJJ5z6VI2E5Tlcd6YWIHCrknqTScUx76IZ5fqMCmFS3IYZ9DUp3+uPoaNoPUE59DQo2Bp7May7hnndSMgIU5/WnhWUbPL49WPNNAwQuPlJ6kVTjqDdiMoR2z60uxAMnjPQVMY5VTlBtzSODwy8D3FSyeV3uQqjcnHFGM5/WrAGPvd+lMCE5wcY96FoKa7EXlgqPakKLjC8gU85eLl+Acg01Sp+Vefxqku5Tv0GMm9QBwfegptwGOCO2al29u/Y07YDgOv1PrQ7CSIggwXPGKQRscbQQPWp9nTGNo9aQ9NuP8A61JobSIwu3AbGTTzF5ncgDvQUbAIG3vk1OVJ43ZB5NS4oSZW2HkRg+5oZfmzj5R6VNgqTwfwqRYweuAKHFXElcgXa3zmLgDt3oC9do4+tTgEYU/gKa0bbgxGAOmKNNi+RshKEkJ0z1pHiPzjJ3dj2qz0AJOTnrTGLM20DKn+dCTuJRIdjgDvtpMArgHr3qcDrjoO9ROmW54PbB4/GqtcmSs7kRjEfyd+5NN+XltowPWpdrMTnsaRlCZ659etNJMlp31KxOTjjHbFKcOoHUA9+1OZOwQHPvTZAyjK4HtWjSRnZpjXLd2U/hTFw+cAZPUmpdjLycGnRhTlsKCeMA9KOWyuGrItgQBdox60iq3IyMn1FT+WOmTxTGXphufcU46mbTbGBQDk84prIzDC8c8kmpW45PX3poHzjPU03HUqUWQxglSSxJJxinmPpjipiArEheDTRHg+oHenZCUXYj2bvlDc+54pcYYgrzjsetOMQyRnGe9KY1RfuksD1zT5BWdhnLEbOPXNDIw4Uj1p6ort93BpHOAARxmp5XuGrWg0qGjJBIJ4IqI4A2EZx3qbaTk9KaQqjb3NNQQnpqNO3g9AOtBGAHB69OaedwU7cHPXNKUTy+c9eCaFHUUrt3QwRrksepHIpvl85HUepxipWKBcHp60nD9/6UcuoPXTqRlATg4NNWAc7Xbn16VMFXp69aRsHgLx65o5QSXUhZW34LHA71ynxe2D4XeIfORiHt9gx711+HAK7iTXE/HFzH8IfEW9mQ+RwRwfwpuN9GaU372h8neGoT9mREUjaduHOT1rtNeghg8Ps8ZWW6MfC54FcT4Z85rGK5JIdgFKt2966XU4b2TT3UXUUatH95jXn4mmnUujpwrkoWZ5PqIMUTO4LNySBzivSP2SNzfGJWTYiyac+wEc9ea82ut8AZLm4V23EEjvXp37HdvE/wAaZfndimmuy56DmuqlFqOpzV7qUfM+zpY9kzK8f69KMHqPbNSTbjK3U0ANsLD8q2cbkXs9Bu1uo6d6eAce1IqlsZapEwGxg80cttyd9iIw+nPse9MZcn7hGO1WsYPK07YeoH1qlKzFKN1YqqnQkGpEJBJGAPSpQAGAORQwQcKPx9aU5XLjFLYj5HTjPemtjIRT8x6k1KwBApGTIHHFc8oo0TfUiELBiC3zdue1JwCV5P404A5I6Y9aQhQPmOMelZtXWpttsf/R+5RkZ28CggcMTTnC4yucH3poAwSPTua6HA8xLTUTaysGP5Zp5X5cluvamDOMsxPuacuAM8mm4aAroYG9ufU0uc/fkxzx8tKeTh8dOlIPTPSocDR3aHcINuMg0g6f40AY+6eD3pSOAeBjrQo6iXmJ97rwKcAmc7QB601izD5+BSOFbbJk4HX6U3ASeovRuOc9RQT/AHsYHSgPleBhR3pAoYEbsmmooG+ouQQW25zwBUZyQCOtSruUYYcelIFjB5bk9K0jHUhsb85A+YLnuabtI/iDEdakfIGSBn0zTeCcnjmr5SZtPYbyTh+/elKt0Hakb73WhsADJ5571oqd2TZ2BeM0cbNqrimZwPUGnY29SPoavksQ5XY0qwwOoPf0p3yKNu3PrTCzcZzz1p6sAVyPpQ4jjG4zOfuj9aQrgliT9KcoJJ+vamAFj1IXsTUSgiGrO1hcE445Pc0gBycnI704krwH+Zeue9Ayp6c0chTv0GhVweuCacB8wQHAPc0Nkg57U0J8pyxAznrVRpoU5vZDzGoyTKDgnioeGIqTYHyx6nr70gj2985rT2ZjKTbI2ZgOzAmmAgbsrknpUzLtGVXr1OaTcCPmXAB7mtIRbJfmMZRhT/FUbIpB9c1M2B9zvTByMqOnXNbxgYzWpGMkFe4HFNxt4HVutSzK24MnB9qQx8DOSfWtFBIy5WmIMHIYZA6mmsG6Y4qQKEJBYilPzYqWkWk2rsg2YXPYfeHehQo47N61KDgn06UDKhgMP+HShoXLdkO3bk7cD0FOKIRnbx3Bp5PHPfvTCcChK4pQsyLZvB24AQ9OmajO7afrU2zcMjKk0u1h8ifmRTaQJMiWLj5hu+tSoPUcVKi7UO45+tKF3c9NtYTka06dnzEG0AEHOP0pURSuPu88VOUz8oH40gjwwz0rCU1bU2VN3uhjxque/wBO9QGLJPHB6mrlwMLiMHGOcmogjFQDwDURlYqVJogMCqqogzRsYHGMexqxt28RqcnvTJM9wSR3qZ1VYUaDbI3PAV179aQj5uN22lCbs56etIBgEeYeKwnqdNOPQQoCCDj2FQhXQZIJGcVYEfXOfXOajIJ7kAHp61hbuatGUqseg46VJghtjfMPWmK5RRjJz2zU6kqv3eSK01N/duIDnIxnHt0p4ZOV2k+jUm/avPU96IsAE7selWh3WwqP8oBc5zxkU5FBzk/WguUYBsOD39KXAYcjGO1NEsXGFPfBpygYBL7s+9AKlcCJvelUKo2c5qWy9OgBQz7vTp6VLuVY9gKkmmgMAQ+BjjI70ieXGSVO7PUmqTFyvdEijt0GKUkq4JTjPXNIj56DcB6VMHUADJyeRkUORUIXQxyZCMHAH96n9F3Ehiepowy8uvHqOlAB7d/ajmWwKLTH5HG3gUpA8wANk96aQxXCIAT15pQBtAKkN396Gi+W248jIwGHJ9aZh3bDAbRTo/LbEe07vrTh5gT5SCB2zTTI3dwSRQxjIxxwcUMP7o3EnpTjGcK+ApPXJpWdtwO0Y/nVc1it9xN2cZXG2nD94TlvyNJHlug59KdskPKYXHvUilG7EwVjywBGepqTjp2HNM+8wG8AdxS4+bc38VDTY0uiF3DgMoJpqB0LFFznoM9KUJliQ5x60vcfMSB14qk2ibXYpAwCmS/oaMc55B9adyT93OOlBO0DPJP6UlLUTp9Rcf5PFKc/xdKTaknzleR70hXe/wB/r2p82ug1GQvDEFhkdvajlsnbnmlGBkEdO9KQFx8xOe/pQrtleo35upXvzQfkH3TyeAOalB3Z2429j1zTCWHJ4J6ClfUh6bDFOcnJyDzS/dPc++KfscjkgfSkUADB5bvVtJk2vuGeueTnqT2oEBJwkiBh/e70qoAQSD7g04xb2WRyMjpz2pWsGl7DWVyQj9upFKQAQv3vXJ7U4rtTIOaTgpkjOeM55FGlynewyPliCfl7U3B2lNx4Pc1KFRVO04I70bY3bcCWJHIrRuxkoSa1EznAXoOnFOUfeTI5pFTOQF24p3lx5XBIxzmpTKuf/9L7nVF6Ejbkc0FdjfeJz0pShJyOnfA605RuALDBHGPWvU3OHqAGOo5PWl2qvPoeBTihB29fUelKPv42g0dQlorsYclt2047U8Adec0BwvOMn0p3y49v5VRMWpbjCQXAIPvSLuJbnj0xTsIGyB9Sae2V2nbkeooQpK+wxPmyNnzCmuGyflyP0p5PB6jPWhREVJ3fUVcbE8rlohApx94A+uacBnluP60kRDAsy/IKCeQQvPpTauxS0Hqez8g9qUhs4xkDoM0m4MdrjHuKUnHfp0qVEauxvXtgijjPtTxz8uMk85zTE37ivb1oSHe2gEYPy4Ao+gzS7SCccg9zQ2FT73SoaYMb35PNPx0G7mmHJwcD3NKMgc4z70WFqheEODzTCwJxkj8akDSueIgMdTRhWOMZPrUs0Um2MQDefl+tIyrnipjux2OKYR3HWkr3GldjBGVwdv455pxUMB2x6GnEt/EM+pFBXuOlS27ha25DgMdvXHrS7SOwx3qTC7TwM+tHrjrVthFXIe5OM47Zp4RjyQcU7DZHb2pTjaB0ND2CwwKWJ9B70BQWK5yMU84BG78qGOMNtIz+FQJpt2GqoVSNufegLGeQuP6mlUvk8Yz70BOOv4U9R3S2Q1ee3enHoP1oKHHyYUn1p2CMA7c+1K+oPVjBuxjgeuakcKFBJJY03BfOO1SNhhyPzobTKv1GiM8HOAaTgDOfxxTlfA9aTJTqo56A0uoroTqfQUu0E9aXaD2+tLyo2gZOeTVCauxCu3vx6mkHzP246cUNwNuaXkADHOetKzBK40/ShGwec56HinHOemaIx+8yw4FWttRtO4bR8wGVI9utIE7gn1OakIL/AMOCxxSD+7jJHqalPQaTuRgHPpQUJbjJBPenqhH3+v8AOnAMRyvSq8xcrbZCG5xs/Gn7VfJThh1GafyuOMc8nFO2ndk/mapSJknsyDaz8AjIqYnCj5FPIBp5QKuQxY547YppDEjAyB1NDab0Ek4gFAkGASppfLwSBUnTAC5x74pCW34IwD2FS2Wn3GltnH8VHJG/OS3BJ7U5lXcAR9DmjywOAwFGok7MYdx4yQBS7fl3biwPQmgqf94UkiNgBeMVasyZDR0I754pNpZfmYUbDk7uD60q9MjJPfJqjNpoQL07UobIPTApCAHwOAB0pwK46cZokPm7oSQcqR0H604KpyQxA9DTW6hjg81IeFyBznmnayBildxxnBAzzScg5YYI/WnD5jkZVu3NP45z1HWobvuOK1IyxH8GfWlYFsZUD8akwVHABJ9aUJtPAHNZt66GqRH5YK8Dj1pY04PAJHb0qQAIc7v0oXy+ojbLHnJochO1hhyp+79adwR05pRuHy7f1pzLu/g2n60k2w5bjOc4J471GB1G0hfrUwQ4Jzk0hVz1I+lO6ZLTW4whcev1qFkAO4ce/pVkrwc4JpoTjnn2NCbvoNpXK5zkYyPX0/OlIwc1IyHJ+UBR2x1pArjDAbVqmxJ66jSSuPkGfWkUFgQNtOHyuTyynsaXYPvE4AqWtR3fQZtwcAZx3pQFBw2aeoBzgZ9cU8J1LckUN20E02NCfLwoxTdgOe+O9PK46c/jTlQgYPSpWpStsRAAKcZyaCvRiME96cflzhRkdCaRdz/eGAaHcEkBODyRzUbdRgH64p8i8bc5PbFAQsQN3PoTTixJa2G4kIOCMHtQGzjK7QOtKyNvwCSD6UrAjtke1NsfMO+Zjx0oUAkeqHJpVBzg8fSgjDE9CKzaBRb1bHHLktjPoaj8tgQc59eafzuLc4pR04XkUrpPUGrkGzkMeT2BpcFCcKOakZFYfPnd25oAYH7uQPU027By3ZDsITAJBHXFIpDnAAwvc1YKZUnHJPamiPBwBn1pp6k8h//T+/DgEdSQefTFOXax+Vs1Io+Y4HB7mnrHt+6vTviu2+pwtEGEHy/McH0qQBSDx09RUhCoCFOe5pNhIBHU+houkHJdkQXg5YHPSpFHHTBPUU/yxg8DmnbcqN/XPWpbuxtakLDK7cjjvSLGueRuHoKmePjg5OelBX04J6nNCd9CWtRoUKeuT39qbhSxPJA6U9ldV3dc980zGV4b60+VtlJh8h7Z/Go2Vzgjhc9fepQF2jHJ9xTd20Hfzn3ppBKWowLjHp61E5w4+XvkVIeBgdKaMbsFhirtYyvfQJJB3AOR+VQp84JqV0ZhnIHtTQsjDCrznmmKcbuwwLkAEEEd6aY85I6dzipfLY4+YDnkEVI0ce8kHCgcAdM1LuT5FbtkgNnsKBHjJ2gd/erRCLtdUJyO1NAOclSfaqUtCnHSxVIyPqaGRgcZB9KsGPqTTWQEZDYHvTT7CUbFcxncCWxml2nOc/ian2cc5ajYv8SnPYU+cOVkKJlicZx71JgDPuMGnCPnbjG7qM0MvOPu479qL23BxZE8R2Z2cU0IU5Jzn1qXYxx8/HqKVgVJx0A7mrT6k6tkBjIJ6A/WmZcLtzx9KmI6PtIOetMYDJP97vTTbdiJKzuMwSQTwKQjBLY68ZoO4D1GeKArdwcVo1Yi6e4ZbBpvzMMnj2pSePlGTn1oCOWLbc8dzVRXcUr9A3AZHGO4NRkKc9uaft5HyjBoKtyoAHvRymdncacnBPTvRkHgU4qrDHJHemsqBfkY59KErlNu4LJg428/3q4D9oOVo/hBrrn5gdmTntnmu/XaB93DfzrzX9pV5B8GNWjEYJmmjT6ZNS4lwfY+YtIuIo7cEQsGIG0ZyBWnrJlms2V5lH7vnB4FZnhuy8m3hAVSyIAec1p64j/ZLmRtuBFyoNedXdp3O7DRm49jzPUNqpvyCDnOO1eo/scTXEnxfujH5XlLpjKCB8x+bnNeV3x8luDwy42dhXrX7F6P/wALj1QTqgMWmEx7OCQTyK66cnOLOfExd0vM+zSMyN8uMdMmkVc5+YZ9AelSTvuk+RCg7gmmCIAcdf51qrNHOxY1Veak3Efc60kaN04xSsOcAVMkmxxVkO6sC/TvR91vlf5e2TTcH7pODQg4PzcelS4tib1FYbW4+ajrwOD70qsAOvPrS7jgLuyKmzZdyJ8MnGM0gyAO1OdNvOcg1Fk/x9PSiUbFR5nox+OhzkjtUblc4ZQM9TT84X5ev8qiAbrIMk1nydSrq4jMDgIMDsaZ0O3FStkDjnFRsDncDimkaPUYcklacuOF5GOppchu2MDmjJKnBx/WhxvsJaBxknkkmmkEsf1po3dBxmnA4PPU9azcBuT6i4G5ecjrRsLH0pUU5JAyKN4yFXg/xZoa7A3pYdyBxzTR2Ip+SnU03kgnaRg9qEEXcQgq3ABU00DLZbCnPWlkBVRsOM0hBIBkxmmo33C9noO992ajO0EtzkUEc7hwKeMcN0PpWiioky1GcMcMDntS8FsPwRSkA8kUo24Hy4NaqNzJtIjJG7PrSlUXgLn0NSEBegOe9NyxGGxWqgNy7ET8Nt25x1xUgwOe/qacBt/rUbcvgZAPc02tTJySDc2CMZFMAwMH161MEzgcgjqKa0YDZPJqXFlptDF3YJT86aR8vXJFPfLHGdopAqbgmccUkhTd9g4C5ZQWNJuORhcDGMmnFOD82QOhoMTOM7sUCTdrDOQAD1HUjvQxYAJjIz1xT8bcBaG3depqopsHruRllTjODRkY9SKAM/eH40EcjBwTW8YmE3oKOEDHOM0woshPXA6GpmBULhgT3owzr1UD61ey0EnfRlZgRz/Cp6jvTixIx0BqUxr0VCF9aGReMR5I96rnIcHcrjbuAO7jjNSYVuI+g9ac6Ovy8c9PakxzsxyPvUpSCKu9RpUtncMD1poHl9STk1IARz1BNTvAvlqzdRzxWUqg0rtlJlQZ3j5famgbQChLBjyPSpmBPOMUvksCNvJ704zsiXF9CAhgAe2aR4W256fWrJhG4SEltvUGmNlyC2T7Cl7U1UEmQAgYHX3pwV+QvINWNgwf3RyenFSRQOMOuMdxWdSsi4UHJ6s//9T7aWFnx2pTAEQjv9as7e6qVPrUbLnrya7517ux5KopK5Bjbgc5o5IHy8+tWFBGWPOaYRlsNwtZuZUKetyAxuzctz35pG6kdMelWDEkZJ+9kcGowFjyQuc9eaSmPk5mQOrkgZx9KjYYwMZ9c1M0ij6mmswK/cz6mi6Ks4vQh2r6N+FLt5xjP071LkCPGAcmoWIUAZ5zmpc2JwvqgZW2kbunXmoGbI96kc/LgdzzzUDOikBupqOa+gJ9zMQKjfLlh2z2qbY+Q24kfWo45F3Zj+/0IqWMK4LSDDA4rZ2sXKOthUBRufzqcbP40wD3zUTYOEdc56GpgpY7UGVHY0my4x1GqqBGHJ9KfFkDdt/OnBec7fY5phVi+N23nikpMbVmSYb+8wFG1TnufWldTwDLxjk0DgHHQd6B21A7WwM7gKcPuKFG4E5wBjFNT5TjHJ74p+Mgjb096pPQq90CFR0XBz2p5xJgEcZpEbZ06d6ARvzkkHpzT1aI5tRzRhsnLAL2o8xyRxn6U5vkXBz8x45oQfNn07Ui3FvYkX7pI+Unk85oX72eTjqe1NZmLY2Dr1pWMm7aeM/eNLW5aSehKuOu0bs8GmZCHDI2W9DTiSAAozjocUjsqqOdx9TQm7hJaDiCchMkZ65p23OC67SOpzTNrED5yM9QKeCBxuP4mm3qZq7FxzuD8r05ppDAKeoJp3AH3SS3ejErEdgO+apMbvuwzn5XUD3p2MKMNj3poaRW5jJHen4yM56VVx2bEAZhnAGOeKlOPLG01HEQ4PXnv6UuOoJzk8GperGo6ADg9MilQliQygDtTgegcYUUoXqxAx25obG1dAvZCecY+tJtKAbRlvWlRXQ+ZuGOmKAwIPG1gfSlYVhTj75PPfNKuSNx24FGWfl1XHYetOKgEDGAeoFDbDkuhDg4Crj0NIcr19c809ju6cAcZNL1Oz7x7HNVdENcug053Dj8T2p4UcYI5oLOGw4BzQMDsQfenzAloDqVO4tknpSA4PINHCMoIyT0pxxkhht9OaFsS43kGzg44BpoUtn5fkHAOaf5cmdykEYyRmnBywGccehoi7FuBGFXJPI4xilWI7ug9uacepGcjrTRyR/Or5nuZta3HAk5YfKRwKaoY5OM4PJ9akTCZyN3vmmjcTkHHoKE3cThfVguSTg7c/pTowQfm7d6agAYkDk9akydvyjDd80+o4pNgpO8nPPrnqKULyGPX0pFG7IZhk9MCgrIp+Y4x0ptpCce4qbgD8oG7oaay4jwByetOAbILHNHOeeB60c5KgJj5drZK04IMcHC+lG/A5X9aVB3x979KOZsrS4qJ8/B7Ypm0KdpGT65qQBUyATk0m30BJpqRHoIF+XjoO1ABONozTwWBwcEd8U1lYnIbgdgarmdxOL3GvvB+6Md2zSHJHXinMp6gnJ6j0pQiAbtuTRe7Eou4mQhFPYgYI6VFhmI471IvOR+VDXYSeoMfxFNJAOCOTSlcHDtgU9VHH8QPrTu0NsaemMYzSrk9cAe9PIGcYwRSYaTjaMjvmpKUmxh8zIITKg4OKU4XAPBNPQEAqGww9TTXU5Acg475qZMHe9wQMOAR+VIB1p6heDvFIcOT6VPU1S0uhnOBjpT1J6npTiy7fu4NJgnjgip16g9WMwPugUgHoR7807gNzx2xS+SmS54P1qkDjYao+bOcigl853DinBW5yfwFB2jacH5vWk3rqSrtWG7hjeV5pASSSTnNOPygjbn2pFXA789fahbhZ7gvBJIGPWo8MxbnOOSamZgeCuDmmooycE5FR5jbuxEZWX5eaXAAJ70uBwxXA7gGm7c96pD3Q6PkEdMnnNLj15GfWjBXgD8SaRsAkDOe9SkrjTa3F+RWAx9c0eWTyO1G8AZlBIxgUpGBlW+gptO4mrjfnJPCgd6aGG/GTT1K4LMp470pGRvGMGn0BRd9BrbW6HGKQqXI7KvXmjZknH40bG4OcYPSncUnqf/1fvbuAO/elIyOvP1pVAIOaEX/Jr0G7nGOBVVUHpnnmhw30FBjPRiBnvmldSgwJCeORmiKV7lWdhN5GG5yOhp4ds52nkfhTMLxgkseTUgJ2nHShu+wttxOGIbkkcc05zxgd/em54Py4P1oGdoIAI756iiwPcAuc85I65PWlWPaSc/hSgZHA59adnGFzk9yaHcV7rYBgNjPIodW3bs59qUCNjtPJ705lO0/MDk8UnLUErrUYRuO0c+/pTcH7+3I7nNS4fP3gB3pD2jU9O9Vclx0uyIdCWHy+9NUAnngDvUm0qfu9Dyc0nLdOPenzE2uyII5LNI2R2o25xj5R61IDwck9ak2LjD/wA6rnsS4XZAyCQKVznPzGl2suf7o61NtXBCYA9M0m3eud2COOlCncvYYg3fOACfSlHy8tg+gqSMFOB2pwUsxYYUemabnqJRb3GDn/WdexHanL1+UdetP2LtwPzowF//AF1Ddy1Fxeog+UEhcn1pRnG4ryaCRgYyB9aXktweKVhN62QMpx97ApAOPp0JpxHBPWmq3QE45pNFWs7CgDJPJpWyMB88UB2DcUckknpRZoHtoDH+FfzoYBRz82e9LklSO2aaV+b7pINHUGnYQ8jpjFJsGdwbP9KeoGD82fQelK2Nm0p+IpiuRbWz1XNJtOSHxn609FQsc8EdiaHKgcrn0PvTb1J5bvUjER3c80u0sxBXgelSYI9MmlHQkk89aTkPYacZyB2owf4SOeuTS7sdF4pSqEbtvfpmk29xvVjcMowMGmsWOAOc1I3PCjHvmk+fd8wGO1JK2pNruw0oMkFlyO2abtOc+n5VKQuOVGfWmlcZQkZPNNscot6EajORgZpF24OOSDjPpTmwDggADvT1HGOOaL3RKhqV9pPGTjuacFKnAOfSpXU464pFQ43HoPejmLSY0AnGcAmngfLxzzS8E7s8D2p4Axx3qWCjZjACR9O1PDA8YBoIXIKHnHNJ5bBsnikNphsDN83BpDtQ7W5z0wafuBbB69zSqFTtyfWpu76jslqiIx5UtGSRnnnpQsfGP8mnmPb8x5BpW2kg85qm77CTtuMHykDaM+pp+HK/OygdqMZYkDgdc0BUOT0z71I1drUcEAXkHPqaeBiNTwcnjmmMVA5yRStxjK4HahkLcPlKhHzkdDTf4gDwMU5sbuM0E7eQvPrmpTdym9SNuc8UhYYAI5xzUjNyeM461GUUvxyG7elVFCbvsNDbo+uV9KYFbnAzTwrA44A9BShFP8ZyOcCquidXuMPAwTg96YUL4Hr2pxwG5OWpBvDbh1HSnF9RSaeg1lx8oGcdTQFBGCvPrmngt98jGT0pwjDNtJxxnNVzAkR+XtxngdTQ6tv8zOFxxipCgYEYP1pQpCYGfTOaltMT8yMR7ueo9aTZwRnpU6kj8unY0wbgfnUYqbjsiPG0ALxml5Un+8aeV+bPXHakVWJ3HpS3BaELblzuXOeRTPvDOcAetSEMoyz544HpSfKV9u9aKyVhKVxBjqMe9Nc7xkfnUrbdgQdv4qYw24TjGaa3ExFUkc8e9BjJPXOOPajcATuOAP1oC7mGW2j6092LzAKM7dyg0mwndvI54HNB5AdSME4zSkANng/Wm07kNq40pwDxx603lwTtAAPT1p5U88ZFJtDLktgjoKfXQUnoQOvQhcY/Km5bOdoJp7GXB4pnHXnmtl5mevQjHynIAB+lSRk7tzde3HFSLFxkLz60vkqScjnHUUSmthpdSAg5OcEn0o2HHz5zVpY4gAMHePWlYKp9SOtTzpbC5ZMqNHjnpmm+VnC4A9TVrKnJ6+1QswUE9qqMmxNK5FJHxz29K8s/acZv+FO3aJnDXUefzr1eQD5SvzZ6ivIf2qXiX4VLApmX7TqEaMFHOO9WpCgtT5ssJGEEPkqynaAc1seIrOWLRZpHmRd8YDc849Kq6NEotIliX5iQAWPQVo+MZo202WDHzbANw7V5eIu56HpYd6Hkt9EXTesIAX7rZ7V6/wDsVRvL8WtauQm1YtMCq+eSSTmvJry62xiMINqLgn1r2f8AYmiK/EDXpAVG6xBxnkcmu2k3axyYiG3qf//W+8JNxdsnPrQCcClZRu6nJ7+tJxnnjHvXuJK54MpJCgkfWnJlTk8mjBzgDmpQoyOxHXNS9RKwxkYru9e9NAGBnkj0qyAT6Y71FtXnHrUuTuUo3YiKpJ+YAD1oPlsQEHP6VGzH/wCsadu+XO3mluU5JCbTkhh0qLGW2jp7mnu64BDfMetRnLd8fWizY1LUHBHfaKjxtblt2elSEZ6mmFc/MuQB1qeUJSdxPXjk1Ht9+Kl77cjB70Kvl8E4BoQ9WNK4Gc/nTCO9SbU75PvSEKcjrTRbVyPG7gcUqjc2CnTqTSA8gjjBxzU3Kn3PepauJNSEVSgJFKI1Zt3RvSpNmRgHmkwuQwfletZtlJ3Q3aT97qPak+bJx09acrHr39DSEckqOp5rJTVy+VkJyevr2pREW56ketSELzSfNnj9aObUrlT6DUUjqMUfN3AJJ5qUKxOetJjBLY5Nawu2Z7IYOfYe9LtQDK8mlwercD3qVVVsKRjPeu6nsckpXlqQ8kbDRt4IODTwrIxULkDoc03DgHuO5rWMbkqVhh2jHGP60qqgzx19aXAzu64pWYkd+tEoWYlK+418fLzgmjKlfcHrS7cklvxPpTQC/CcYNQ0VCd9xrYbIPDe9MTltjITnuKnaNGIPRgeaUIe3Qe9Z2Lb6ohwSdoGNvB96GRguFbljzU6xnqRzTXULhud3rVxirEyb6kPl/higxMzgAlVbrU4QSDljkdD61Kdo+bPzDtVpE2TKe1wCp+bnj6U10XgnqPerDH5mOMZ6c1EVbOW9e9XBtimk1YgPI255zTsAANt2kdTUihOTjBJ4pVbGW2HI65py1IiMlTfhtxzjpmlAIITI5GcmnFWyORg0oCkMH7VEnYcVdkTY75IJ60YHVeeaeEHQnp696kEWADjGevFROVtRqLbshscB27sg5/Sn7MDByfxqdY9igDvStCw/HvXG6l3qdSo2RVdFGNoHPWm7GKkHg+tWio2lcc+tRxsDkYB7c0Oqi4UU9yoyyIeD97r70sSsPkMZB7k96uhR91VzjuTSOkhy/boawniGONBJ3ZGMZHOQR+VKSApwenUU1iemeBTDtA3etYSqNs2jTS2F8zPY/SkYjIULj1OaaG/ds3QZ4zUTy4AOMk8cVk5alK6RM2ANobNQOqt1bke9HmbRyeTTNwBKnofTtRzMcknGwrSYGC2MU0lWHzcn17U04PDfMKXaEXpkU3JsmMeVXI3XcflH3fenhRtGc59aXdu5C4wKQE8jg9yfSmpaaj0buQMkqg4YVCQNu4ZJJ5qw2AF2Z571EwzkD+H9aVx2urMjbg81DgOdwXkVK2VyT0NQsQACjc+1HUSUUUotqq54JzT9w8sZiOabGqg7Scg+9TFFYdBnPFbpPqNXb0FBZsblwKXawbhm9s05UfPK8qO1KuckL970NFi0gDSLkAYPqaeAwG5/vU3a33Qc5609RsbhvzNN6AovcAQwAJyR2pwzuwD065pThXPAyOpp3csF4PvS9C7MD8uWXIb6U9VyuQSW70hjOA3qKdEo3fe28ck1Lu9hNdx2wZG5eD3pJFwyhU+ZeQCaGLFvUUNudtucA00ncXK0DlmOeg70q7QwJP606NcDZuBHfihV254UkHgmm2aWbAttzjtzQEZgPmyRyTmk8wZ2nBBqQ8YZlITHUetO/cylFsaEw2/ecn1NOC7s8jHbmmKm2T94pYdqk3K2M8L2pNts2SVhW3bQTkk8ZzzTkJA+YAj9aRHflBgAfdNKXO0g8H270MTaELEcj7pPGaepAB39/T1pMfKDnoaV1YqxUc00wSTEJYbSckZ7UFWB4fg9qFckgYwOjZqQMD9/j8KaZNtQXcBheB1pck/Nt69aTI6DP40AKnzc7uw7U27lNXQpbovp1J708ZLfL075qPCSHO7B7ipHLL09KSu3qPl0FVXbIMnyjrzQhyW54P500r8mVbGTzS/cIJO7jIx61VxIerD0JwMA05RMQSMfL196ZuywwPl709R5bblk69QelK10DV9j/9f7mJG7Gc8dKMMOuAp4DU1Tlm5Ip4L4xJjbniuy1jOy3YoXAIOeTwTTmwMDv6mmn5uvQdKFY8kqCtJA43Q4oHVdwOR0bNIUYnDc5/QUoLbQduOelKB1yTkjuOKenUnlutAVECbd/Xoe9LtUPhc89TQI8KCdvHTJoHy4xz+NNBFaDmQ56Y9aRtu0ZUnB7CgnaMsTzzQCwZTn60XZPUEwMnpn1pRxz196aUZjkngU8JuUp075700xWuIo/jFDKHJKMwHcnvSqoTJJzjgU7eGUEHA70w5baAio3uB6U3GfnXJPoT0pylcDt704qMH5sZqb6k8lxu3kc8nmgghsbuCe5pVweT+dIvzswPA9TVNplWbAljxtGQe9Pjy4YMMY6U07j0xx39aUK5OT1PftRcmzuAHHuOtABI6/jT8Z/D0pB8v3efrQpW1EotjtoXkDnHXNJw+A/wAvfNB3YzxmgkfKD+tOLCdxwHrzj0pp54XIPegk9jxQp55qkLl0DLLxj60nlNnAPWnuTgAfjzSfNwA2BRzAoroKE8skZB4707BKjOPrTcMwBJwO59aRlcYG3cKab6jSswJAYjGfQ+tKV2/NtOaAJAwGOTTjxwzZJNPmdtBPSQhUFQ5x7kmgomMBfvcg5pxXdgHgUpX7rDGehHpUttDUeZjfLGMhcjHWo8gHGPxFPHX5lzS7U3bweO/NO4aDdjEfKfzpPm6HoKdgfepflxjp9aT1GyNwcDjNLs454p6Hk4G5vX0pwzyGxgUm7MXLzajCnXDjbijbxlsHHQ5pcB1PIx2pq9NvX60+moK99AUMCCOSaGSR2+99aeXwPl49eKb5TbPX1PpUNtMSigK5wCwJ+lLjYcDGD3zSiExRFw+d/wClMCng4IobKVuoA/eGKQAfUU5XPTZjPc0mdvyjv0OKNWNWb0Ak9uMUm1tm7rk4oAAynJz3zUqHbgZ57A0OI1fqMbcFIODQGBYHuetPcO3z4470jExsAoBB60k2wdxMYzzkDtTsZUHbj2prRgnO847AU8Y7HA7809xrR6EKpliSOKccYwRn3pdwG5QMgdKAq8n1pNPqK2ogBJAxQww2CevB4qThTuxkdKadpyu0j1oT1BrUQKwxtBAHc0iqBy7fN2wadheNpznjk0u0AjABIOKbYnFthzv5+7/Klx3Q9c9TQ5+XHBOaUg8DoD1pIXIKGAA/U+lMLZztJyaMjnbz705VXHUjPU4p21BvQOQOPSnBhgbuvfFNXbzknjvS4QcdaakKzJAPmB28d+aXOXIA4HUnvTTlSMncp6e1PzvIBOD9OlLVjtcDjPrQFAzx1/ShWXHFIV3dScdcg0h6tiBgepAB6ZNDKWOVx8vU0GIYG7OB0FL06DnuKuyJtd2BAvHy8Hk5pWxkYPJp3lkqueD6UN8qg4GF75pOzYK43ZuY57Ug4yhU9etOOWAIbG49RTscYDZ9TR1E4vcbhhzgY9aTOWHynNG1/pTtgK4ParSVhWdxgLe9OI780nbjipA+9PvZbHTHSlfUV7uzY0AMu4kE5oI7befWkCjGaUsB6mh6hGNnqGdvHJpMFkzgY+tCkrx1zTsfLlmx7U7DumCjg4OCRQpYDn86A2RwDx6UjAqcqf1pWbY9bXHknAxjmnZOMFsCmZYqGI596cUVh82T9Kl6lJ6CjABB7deaapJyG+79aQDg449aCBjLH9aLWIvd2G7fmxj8aVTxj9fWk3ZDDdz9etNVTlTkkDrVqNhLVjzgHg89+aBg+nvQzImfk69801cdc5B98VNht30Q8DI6/hTh82MDgd/SlXC/L696R1AbCH9anVlK4zBLHHQdTmnYzwTyO+Kd/CTnpS7sIACCfUUtbk3sN44FG8gD5c+9O+U4OAD3pGIAJXnHUmnqxppn/9D9C8CRSD69acYwRuBHHWmqxbDDGB+tAJDluue2a7mmcV1YOwIPJ9aZk5BC8E8+9TYySep9KAEDe/fJqUn1Hy31IyFPbFOIZl2gcjpk084Yc8j600MQSMAik3cTVncDFtz8y56nmlA5G9s0jJvGXPTpQDySOvTNFh6sCpbocjNPLBeMZJpiHuVx6+9OLZwQAQePpSkmwWg0jJx0+tLIjDHJJolYHCAYC9Tmk4YjK8+tCTGtRcEHA700L8w2jIz8x9KViQyhSSB1oXPIHc5poV+gZjz1z60u5cgldwA7UwsqKRnGTSq3yggZH1pqLE2hxbYS2Cyn9KQmPG7fu9uf50qSYBePj9ab5jNjJz7YpcruN2FTbyw4z1zRtXaM8etG3ONy7ce9KEA4zkkUrXZGogjznGP/AK1MCeWOeGPanLgEjeQMc0u9SQCPxod27FJXIn3cMFPuaQqAwz36cU/g5bOcU0gjALZH8qduxDjroNI43GnRqxbCg/U0HjKnGPU96cCACq5J707N6lJDcOF+U4bdk+9L+8AJzge5oXO4DsP1p4Ayc4xTJaGEZ6EjPX2pojwep/GpDx9TSZ4YYznpUWbYWdxAhQbjyGPWlKFlJPH40BycKPpzSqWyEP4+9LXYp2ZCy5A46UGP5cd+tO+YHHUd+elJz/eIOe561Sk2KyTI88g46Uxt7lWcDA6e9TEfNkc/hTGYt97jHQVV2S4tPUhX7+CM5zSkZ5/i9KcyjPpTuAfu8jvVp6g0mR9Bj0pSm9c9cd/Sn/xcg4pp5z1HtTu7mfIk9BoPAxyB1xTXVn+58oBznrT8YOBkZo5P8Pf1pqxUl1QjKcjJ4z2pWiUMTjGe1Ow2eSBjrmnn5sdP8KJX3I5bkflkJkZB96XCpjHOeuaVmK4G7Ld6aw9fzFK1wUkthryfNknnp0qIucnJ/H1pJNvbJ9jTeAOmK2jFPUhydwy3J2gCo9uef504/NwfxpBGdx2kkDvmqtYzduo0ZPGcZ9q8X/bBlEHwssdvms7anEuU4Iycc17WkTDJP55rw/8AbGlaH4c6SqS7Fm1NVbilrfQqLaTueFWHkWVvG85ITjBzU/iMRiweUtuRxjJrL03SbjWJ7KPzB9nRgGG70rW8eCKGF4IIRsiAHyn73FedXX7w9Oi3yOx5hqMMQ+ZMlU9DXtn7EZaXx94kuojlBZonzDkcmvELwqYgjBlxyVB5r3f9hGPHjLxbMsm5PskYKuPunmuym2o3OCqm2lc+upBvfGMD1oEABDO2aeWBynOM0+PH8QzjtWnO7GPInLUEGRjbj3oY7WKkCpMgfj0qORQG5bg1CmaxjYYzGPAK5BprdOQce1D5C53ZFND5HJwKObUOVDcZ696bK2AFVutOdm7YwOlMKMQCcZ74pqRMojB78YoPPXOKeEwcHkUkoHpVuQoxQz7oLKu78aRsv34PWnbTn0oYFRkHjvSvfYaXcaFAHTOPSkKkrnnFKXVSGwRmnsQ3C1Fn1KTTRCQRg048kHGKkACsQVzTxsUcDH9KpyCMbvci8skbWX8afHFtGewo35Yjd1p+f4Bxj9axnJlpa3Q0IwIccfWmzL/Eg+oz1qxzjFNI54rCU2VBIr/MRwuABzT0DYBpSWBwD96nOQABj8jWcmzW2hExOSoHHc0YLD5mxQf3pI6e+etTeWG2gDnHQ0JMTaaI1BxgVIImdQV4PelSA54H61MgkbAQDiuqk9bmU9VYrMjKdrAH1NOYqhVgAR71MV/vKQTUDAkYKcZr0KcW0cc21uMbe756DrTWzsyp69aey8YzikEBxuEgwe1dCdjBKTeoxQANxGR9aVhjgdPWpFQfc5+poZFJA+bjrxQ5ahytkap8pzkgn1p7jA9z0NSiJBwMn60NCVUEHdUSd9DRQaKvknI4Jz3qWIANljgAcj1px3J7Uzl03Ec+9TyXHy2VxVkzkKuc980EgDB603pzTWDH7rdepq+RBKTSuKZCPuqPamMxI+6SxpckDbj8aQkhQE4PrRyoSuxpViwXuKj+bcV6kn16VIWKg7jlx0Ipi5b58gbu9NXuDSa0FAIyO9NKblO5/wAqeuQeBmmshGQTwf0osKSVrn//0fuUISMrnj1pVjdmOeBSYIwOuPWnrJv5/rX0U20fN2UtR6Q5O0/nU0UZ5B/h4pYsMu7bk+tT4II+XFedXqtHdSpqxGqEnmnFTklyNop5ByPlBHrUTYywHA964Oe52KNtyJ2LMQBxUWAOgxzzUpLYz0+lN3DByhx60OTYcvURfc/lUbvuBCMcDqaeMjsMe9QsGDkg4BqLu4+VtAQp6dR1qN2IY8dOmaUn5SnQg9ajdzu2kliKNBqLsMd+mPxBqNmyMFefUVPtPfrUWz5iemP1pS3Fy9hmev8AWmgPjYD19aexOAT09Kdxxux7Gk97hFdCJNwyrdu9DttUZOR2GacW3HZnINRbgSUZPunmnciUbsf5qgY4JNMbkZ9eo9aMRluhA9qXAYkg420uZlu1rEe4YyOo7U1jn+Dk96cScnODTGLHoPoDTSZKehBKUC/NyfSo9mB8rAE+tTvGu4A4P9Ki253Dj2IrRMqNNJ3ZTjR+fLTkd2qUcA7x83sKIX2Z5JJqRCduS2c+tdN7aE8rGjIUZG4fWnx4XceST69qOG4LdPXtUicsSVyMcU9xK17CLuIOW6egpWUJ8+0MT70gXdnHHPTNPWNVbBBI+tBUdWO3R9HHzMODQsbNGAPXnmm7i24heRwM08vu4Ax6mlZsq7vqPAwmzkH1zTwAigk7vXNMKhQrOCM9DTn3NjjgevelZ9CuZN3HE4zgf4CmEBCTyTUuwDBfIb+dNKspJKcfWk3cck0hSAGSQIcd6RtrElsqSenpTlZiy4G0H+9S4w25uWosJzb0EO1R5XlBemHB60qYxhnyvvT+vBAz6UpwQD90Cp5tS5Ij28hu46GneWcD5gT6UA5yOM47jrTvm2L3yfyq90LmSDYSCcYNJsJb5uTj8qVixLg8fjSgHaQW57GpWr1CKjJDdzZC8cGpCGB2574zTFTcAm7g9T60o4Ozfk55PYU3uNXbH4XcAWyfam7w55JyDyKULjjqx6mnICoZunt61SVgaTIyxZycE4GM4qYHgHqRUefmU7j83J9qftbd06d6VxxQHnBC8jk8U5SkmDzuB9KQMxxzzT1+TD9D0xVdBNPmDKjb8vH1pN/l4bnBPTvR74ApTjq2Klsdk+oLnJI4B7U8IrKdrc+hpC248cJ696UbRnAJbsaqza0JbVwXGTu+6B+tOJBA9M00FsA8U5VBbAPbJp9CXYUKWYhMYPqaFweqY7fSgBlkCfwnuaeNwYngrST6lNXFG8HGeM8ZpctuIYcZpFVm4Gc56+lLzgqAWA4PPNJ6i1S0FJVs/LyD60hyY+wIPWjaFHByR1zSIPLzySpHNNAh204GWLDuM07Yeq801O+OaWM8k78L3Bpq9waSFQAjLcetBI3EjvSDBJJ9aU7R16GgjV7C46q2BkdTTSpICDgU9cNkMCcdKXaDg5+tJXZdtNRhRsgbQCO4p+BxnBx1pRtI6c579abtByOc0N9DNxe4ANu+VRwO5oIxkdD60pyPTJpRg/MT07UzRq6sGZOEOCPYUPkE5WlyScp96lZmcc9R1NF9CFHWyEAIGBxRyR0/GlLYAxyc9TSqy4/eNyam5fKk9RNvyjqCKb5YJ5+b607em45z+XWlbAAP5CqvciSVxAo+6OBTsD7o/A5pvzDquRTwEPX8BVtNCfKxpQ9Dx705lwPX0NKqbccn3owQO2Pc0r3HGNxrHAUdfeht6dGwD3zShwQAF6daTknBAAp9RXbQoG4DLcjpzSlccEcD3oxnB9KcnUh/wobYuXQQqNpOMk9DSdRkY3d6e2R/untTQrjp0PNEZaD62G/vAeTwOopY1Vtzlcr9aVgQC4+b1FChs53cH+H0quYlxSY0fN0FKuBhiv407aM7lpZCeAR1pJh6ibm2llQEZ7UEBgCOT3HpTRlc8naT604bTnBIzR5j6jV4JHTNGCCaUYTjt3NLgckMSDQnccYu4EA4WkXIO1SQD1NKuRhcZX1PanhsfKjYz1NTJ9EJpM//0vvzbjADFlHvwaQ5XqP1pxbI2bduO9NIBRstz7Gu9JnMxoLDHIxnmnHOOOaaNwxjp704FyPpTEnZjcnoo56Uo8zcc4z60cdQevanbQGxhiabZTuKPmB56ds03sAOp9qcVI54+uaOcgIuSepPaoV0KTuLsJwOh+tNEbFz2HqacQcggnjvSSEMBnse1MUdBNo5BT5h39aAGC4ZgB2p3zNTu4yOPcUNNMq1xhwerDNIck/L36mpCq7s5GKAOWx+FJN9St1YasexsEE4NPICZ7kim4ZBy+RTiuSAF60LVi8iMA439KdyD/e9cmnbN429AvPXrRyBgDOB60xXIjtC4VevpSscYxyakA2oO5oQdPl5B5zTIV2xgYhgo708A8lsFiaVlABxznrS56njA6UPyLauADcbsY9qX/aPTvSIDkSbcn3pWOM5wARQm7k3a0FBRfQgnmgNtzz9KajIQNg5HXNPwcnBzkflRfULXBCzZBwcDqaVUxuBbnv7UemBg/zpVCrgleTSeuw9ebUFBx83T1oZR0YHA7Zp424yc/40HnoePeo3Y5PXQawwOOaMKuTjHrRj1pc9UPTFaXDld7sTOfnIwKGIH3SSc04JheWBFNy/8CfL609yH5igbhzjd7mkKFe+1jRhSvPUdOadsLc+ZwOuaL2Y2tURfMuQRz3NGenyg0rsRgEfjTiu4gL0q1ruJpibW5YjafT1oznOVzml9UDZA60q8dF6jFJuxHK7iJluAMAdqkjUISSc56+1JGuFJP3qOWOeh96LmnLoIRtIBG4jvSOZNwyMZ6nNS4CLv3ZpjFON/JPakiLO4jBckHkHvTTEccVICANoQn1yaTjt+VNMbRBsZdx9TxTxkdSVqQjb2phBZgTTuydtQCnjIyD+tCjuq9O1A6nsBUmFHTpTbsgSe4z5y237wPNSIuegyaeqrjhuvXmnCNRtIfkHmsW7lRTWpFsBBJU0mxVXG05+tSlW5PQUgx/d69c0yeowIVUs2MD3pu0E4+8KkAXBXcQfXNIANhy+GPpSVyk3YjCjdnnH0qXaXPyqB7k0DIIxyPWkl6ADg565pbghVG3h2APrQ0brltisD703aTjccilMZLDEhHqKp6IpvWwL/tFcjt2pMEHgUBVZiGGcdKRQckE8A9xSSDTYGwygY53YpWUglcdOppxAB3AZoyxwy/fPahx6kvcQl2xxwKXk4GMD60hSQ8dM+9IqsqjJKtS0sCSA5O4njjjmmKWC7twP0pcHdkcj2pCVxjI9qasNxdxoJJ4PHfJoyyMCjAge1CjnLHI70PwRVK1ws2PQuVO5flOSaaBkcce1Ny5XAz+dI2Vwvc+9DjYzbY7uuBgZ5pwH7zJPSkUMuM4J70uDnLDH1pO7BJPcc3GM/MD6GkLdD0x0oHzcop460owwAYY/HpSSGklqADE5IJ4pMgkZXgHrTjlQwzliOuaaI++c8d6La3Y23YY5H3kAAHp3pQR1dc+1KQrfKgwRznrik2sQQcZ9aLAtriufM2kjhTwBSYOfQ00LjHXgUo+7gg8mk7oG0txVdQe/PSg9eeKcWYnCrwOuRTC247h34HFF7sl3aFbKYyRzTSCxz2HvSgEuwcAkUhTn5eg6mkOLd7CswGcAcjqaD+7Xceh4JprfNH8o4NNB34RznHShO5M0G5QNqc4PXNAO4Yx0pvqByR1NKq9WzgetPzKV0LnBGOpphRjz19eakODjC89znrR2xT21H0sMQD+Jc0rIxw7YweDg0buwA46nNNJHYHPuaTu2ZSSFYc8ke1Jz7cnmm7zu+cY96RD0P9a0SvqS43HNtxncMjtTFIfnp9DSMm1s45POaFBIyeorR2E2xSykEFj9aWNTH8y/NnrmgHj7ufSpck45xSWg07n/0/0AIyCQRkGhQT1bA+tOBypPB+lBZcbO9epc8rlTd0QlF8zvyO9G3HDLU0mAQhbO7pntUW0M2fMyBxjNOMtdSZJjV2qzHaOlRkAZPQ9h61ZKhl2AY96TZg/dJPqablrqZqDkV1yeucnoa8K/bEuntvBnh6B4VkJ1EHDDORjivfkTHDAcV8//ALY8ippnhOMlFWS8YEO3HTg0ufU2UE00zxbSLhlhSN4gm7GOMVV8XQlI3aYlR6etWrVTGYmLI+0D7vSsjxVcXEsUpJLc5HPSuKqk6lzsheMLHD30wjU/us+mMnNe/fsHN5/iTxbKwCnyo94xjnmvnrUZcQZYAuDX0H+wBvbUPG0pwdvlqdw5HFdVNOUHc5al1OLufW4BDE43KG6ZpwYId+ODSEKP4e+aXjHQjHqavlRlK1wLkjIFRsdy4K8d+aXDduKaoxweM0mhp3Y0beR+lMbC4C8560pxk5bHNR52njnPc01FsS0JGVtvy4Oe/pQAwwuc5FIF5wTkUoyST37UuUpNsGA3AZGaQ5HSmgY6jkH1o65J71L3H5oQHJ5ofCj19BTkKKDgH6mlCA/MMEjpzTTJUX1I9uWG4A/WnFQpz+Ypx75X5u1Jju649abkwbV7AR37mmOm3kc5qUBT6H3oCHHHSpldFJXIMgN93oO9OTk85HpUm3dzxQCFPPOKxbRSi2x+ePemljgAgA0/bn/69JjB55qJO7NYxZGeDmmk45xkE4qQj5Tgg5P5UIoxgtwKh3G007jVQFyMVOF4x1qMfz6kVNGjD5s5B6ZpxVxySJI49oyepp2zuuKXJPyg4ozt+UdK3jdGUlpoMfdtDHg1CwLLxk881MzHccp8o701XbnPyj+ddtObscstXZkOztnJ9ajIZeCOKmC4cnPy0kiP2OK6E09TGzGLkBh0I5zQWZh/OkdtvqxFOCGQgj5fXNXdEpXYZcdOlP69OmKdt4IVgMccimgED5uoPNQ32NGgCjBJBJz0NV5cBtoB3HuO1WwGI2r+JqN1XP07inF66hJN7FYhlGzufWkRkCnH51cHkj3B6k1VnIVioXj1FVKV3YlwaWpGS5GBgDv60kanawLZ9KOnNDr8ocdKL22IQxYtvzEljQU+bPSpFwcelIxzmp1bKWwoHJRAMdc1GQrcHOe5NPMnQfyowT25pSbTDRrQYF+cemOanSFdoUL09KTDHBK47Z9anCYIwMVz1qmhvThfQmiTy8bh8vc05iS2KasjqDx97rSSOMZB5rx6km5HpU4WQFmjBBqE4yc/iaJHfGOpFQiY9e565rLctqNtxGYYOeAaYzs/yg/KBSyP245qI7sYPrnii+mglHsGXVfmPPpmomlk6BMAGlkZy25eg600l+p6UwtZ6CsQV3fnUYJA3gY3UvHY8GmsTjaBmnqx2Q0r8wbd0PNIx5b7xFH3vlbgDpimM/cMMqO5qbsEtNAxg/Tt6UmVBOecdKiQvKCMEn16U44IHqO9NK7HuhhlI4PXv7UpQtkh+TUfMgxtzzzipM7mPykADApu1yN9AIIxjJ+tBDZbd0PNKrjp19qRyTneMelCSuJtCkll9BTN6sOG5qVmjSMfKeeoqsUVenHcUNXG9gKgj3FN+THvTmOFDjJU9aiOeRtx9aEuwO71KiA7QzKc9ye1Sj94QVwB0x601QVCgPn1NSRpuJw2PWuzqc/Ld3QuzZkEc9iacUfH170u1hjOcH1pyLnqcgUJXNVroKnKgdx39aGZAV3ygZpxQIA27PPr0pVMeCSu760nFhqmPcn5fLXKnqM00BCCxGCPejkNuGFHpThgAjhsnvQot6GkptocG/dBCcg+o6U4JgqOuO9IcbcHoe9HDDKHJHU0uVvQnnuOZW8wlzn09qQD0PXvS8Ejd1+tSeUgOG4HY1KuaJ8w3GSFPOB69KBnPf6mlYM3AX3JoUjGM5PpVX0JmkxW2Nh1JJHBBp7HpyAB2qEGQgnZwKlEYBy+cY71G5Sl3DcM7VIGetKEXa2Mg0iYIG0HPrSqcEEH86aKsnZiBSSSSeRimsXIwcD3FSqjKwydyemelIn3z0OfWncTjrof/9T7ZwNvzEAin7Bs3RNyeelDYLb9ucjv2oHUgksPQdq6m9DO13qLhTz0Pf3pufn3ckDrTuFIA6U7nPQYp7lSV9BCwc7tuAOQKQM2d+PlPUelOyWBA+QinYUH5s59B3oFHcYBjnB6+tPJ556CmnJ7805lbG5RnPFG4OTuOHznLAe1IQN+Bil8s7uvApX6jBFNERs3cRgN3Pr+dALBvl4+tK3OMLlhQiq2WOQc9aLWNdx55wx+UntQQQeGBJ6ilwB3BpuNw9CepppXJlZaMcXOQvl/dHBzTkfIO4YFJvUfJv6DrTtwA4PPrmptqDYbfkLDJ2nkZpVQKONw3dKRSDzg5PXnrQG3ABl5HTB6U0m9wa0uh0bKQyuPm7sPWlCDPXikGFXYi5Y8kmh1PBc4+lKwr9hT5iA4OQwwCO1KuNojY5b0puDnZnp70qnB3d+5qkmEpJioAgYHpnilycAMoP8Atd6YCWByR9KlAJwTjFJpiS6oaxY4wSFz69adHHlSM8nrmkcANhcYNORSMlxQpGfNLmsO+XHzetIcrIE9ec0smOAOh60vmfKPkGR3pNalrXcG4fpnFI25ny3FOkYAAng+lNz82OOfWqTd7CkxnzK2BxnpUi5wcnNCk7mB7HikCvu2g980K4JW1Qo5IXsO9KqH5ih+pIpANpOTgd6UnglX4NFxpcy1DlRlvzNKC7HJ/CmkMYxmnjIOf1oC7sI7DI7n1FDYTGSCT3pNuDv6n+dLt3kfLjvS5mRq2KCueoGffrSsoIbn8KXKKTwMjpTOnzAAk1W+o0h2CQFC7cUp9efb3pN5cfcxTol6DHTvmncpbDQjjrwadtDBnYnPt2ppLBzngdqkPynOMjFJyZHLfYQKuA25iB2ozuPOcDpzSB2/u5FKwHXNJDej0GliTgHA7ilyG+7x680mBk4zyKXbhOKtsGk2GAATjJHvTMNydx59+lIDtOeufU1JkdW6+gouiXK+gmz93kt1PrQDkYVQCO1Cbe3ajksNpX8aV2yoxurjh33HoOKaCOo4GaCG9jTvRCOncUOSJ62D5hjuD70Fdp3A0buu386Occg8dKTtcvRoCMjNCjAO1ceoqReg9TTG3Dp1obE1ZjR91geval3H06jrT+h+bHzdKRlJPTPvmm7tCsr3E29D1HrQEAzNz19acAAMdvrRyRmhtjuxuzHTJPU0LnOFPP1pzHr796XbHx1J70uZiSVxFyDjIK5604/MpB6Cgqv3TlR60FTgbcMOmaHqDTvoMxnuQexFSAZ++ckD86cV4wMZHemkYAwceuKGxRv0GtgcN92n43DAGB9aaQeD3qTOTtXjPWi9y7PcbtBB+lR4Py85x1NSxkkEjjFJjnGBk9KETKzAHjngmkAweeBSrnpjp70ud/Y575NO3VjewgwM7sY96Qk/wKeTzT2TJC4Gaf5bdCML3qb9RXYzHRcZ79aaV+Ug8Zp/TpyaGyhG/qad2ytxq9flJznmnbFY9BjvQjbSeKVACT2/GhiSuIozjatKqkc+lIRtGQ2PUmngFjn1pK7BrUWNWLZYZAOTzSHDH7uB/KlHAALdKcVwARxu6Go3YncaOy9fejBzkcke9H3fUnvz0o7Z4PrVjVxWwvcE+lNy2DnmkMfd+DTuG4U5/GqSBp31AAAEY59KVFx/9elCncFLc+tKy4Y88fWhy1C1tRpJyfT1oCbQQeFbqSaXK7dvrT1PmfLtwBip5tRwfYbwMdwKY3JIUHBqUsMY24oTJB9qpSYSvYjHy4AGCOetO5OTil2kAk85puCfl6D1ptmV3cNmMMegpwIYb2BzSsAAMNk00gMmC3PoKVy436i4BQqwxk8c0gjKsOpXsc0qgYP86UBmAdHGfQ0wauf/1f0NCYyegzyaOQ5ckFccYp5zjA5zTVTnJXGeh7V6KbOVobGdwIbO73pvcDdk+3apnXbg7QVHUZ5pPKGQyHg9s0+a+4OOgrLx82aagGckH3p5V92C/NAAIOeSPfrSbsT7zFUgMdo/Sn5CsCe/b1qNCAMEEd6a0x9BgHvSeolclJY8dPrUeCr/ADZpWYsAd3NGCuG4zSWhTWg0sjNgxkAe9Ifm+XaRzS8tnJxQoJGRyM+tUk0Zt3YREDOQePWk757UrGPhd3I604bc7fXk5pNsH5Eagg560pYMvKnOetIV4yH5zQBwQec96q2g+a4obI5ABNKrYJUjPcUbQQPT1p6bMhXzgDgmpaGkxApxkjj0p4XapOOfem7XEgwcAdOaeuTnc+c+tS9WNvUTcQANpGO9IeSd8uSegpSD19KYSO6/Me9K1xN2eonIBxjB96j27cgYIPr2o2sM/N9aCCeTirSsJybE2kjA/nRznr+FOK4xjv2pdhJ54B6k009bhrYZjK91K0dSFxz1yaeykEA4IPU05wvpxmnLUS1YmzPtnvTd3HP0xT2BwB0H86IyQcYHPqKnUb3BTJH93he+aV14LKQSPWhtzSYOSKV02jMfTuc1NiU2RpgkO27ikO6TLtgr2xTlLdVximyIxxsNWkNysA+Qe7HmmsGUls8fWnMGB+dc0YKn5Rz6mqsF76EYj3HAO3PrzSyDZ1BPuKk2lSeRz1NOZQBgMfUVN+4+WNiDL7DgY9aeFWXAyVVec1IVwF3YOTjigApkqDlqm9wTvqQkNkAjB6hs9RSlssQeRTpFORGw9+tKwGByM9DUtMXM2yLCrnHQ9BSFskKoBqQqAdo59zTBwWGBnpxQt7FX7jCpHICjPUZp+xTw3yjrmkXk+ooZRlgfvdqpoHfoJwGbb68E0OMZPTNKMbeeopuQRzzTUXfUh6IjAQjg5I65NDEA8Z3e9KFxnPenYXHc4pyZKWgzB6nr3pCpwTjGakwc+oo3OF5UAVLdxN9hmB17YpqKcEk8Gn7cggjrSsAicVSbKSG8EY6Y6e9LxwKNmVOCT3pAOMnINPR7ibaYdAcAA9qZ05OBjsetS4B60/ar/wCs5PrSU0NxvsQgl+Rj2zTkgUNyoyPTvT9vcKB7UoHOc89vam5a6GcV3GiHccqxGPenMmz5QxY+ppWk5HykepFOYgsCOcUcxbsloRiNvTmvnH9sx1x4Pt9uHM0jgsM9q+kfNySvJ9q+Z/2zL2zttR8Ii6mKR7nclv4QBSu76EqCmmkeQWtsxjhmadsgjeFOBVPxeIFs3KYRWbg55asK88dw79umQ+bGeFkOQDXNat4ivdQQ+ZncD909BXPNPm1OyNrWKV5cKsjB+eM4zX05+wOFEfjR5FCv5keTjkjHFfK8yeZ/rsneMcmvqv8AYFh36V4vnModluVQDPYLxXfTf7tpnFVS5opH1K7kEdx703cehHB96kJZjtIGBURTLZ5FUkmc7nZ6Bnng5FMJJ9KXaQelIQMFs8mmqaJcpLUaxA5IzTQV6kU4Kdn3iR3BpWUgDOOaHoyoty3QipvOOg65pdihvvHbUmxlxu601SATnkVhJq5pGD6MRlXdx270hAJ/+vSyEhuAMUIwzzwKg1SYnrheKEXawYLT48kEEDFOD8Z2dOhqbjdxHXcQW4HqKCMLgruHbnrSqwfIPU05VYtlhwKpIm1xmAcY+Wnsse3hznNIGBY/JTsLjJ+VTUzTBeYwrjtxTNg69jVgDcQMcZ4pWUB6wdzaCSIZMpz2I4pi8r8x696sSKGIz8xHv1qBgpYjaVH1qoxbHOST0E5AwcGhhgj39KYAyMTzg9M09CW68CrVO7M/aXdh4ZeABgU7GFGDk/WmZ4xjnsaRnJbGK09mDqWRMv3c8kmnxENnn65qP+HdggdKcOPlH50nFoV0xcEAj1NJySFAyTQAd2/P4VIqgnOcH61rGRnZJ6jVi59qeY1wN54FDn58DkU2STIA7dK2uydHshksYDABeD39aQEJkd/enk7SO4H6VGSpYliT61tE55Kzuf/W++x8ycDHPTNIVOMHrnJNLtBIxxSGNSTuk79PWvo9DwLX0QzzAjnYCBimhieduRnmpHQZzztHWmtEVw8PO7qM9KbaITaepHxuYDoaaQCCCcU6TIYepHNM27h1+Yc0JO45XaGMVPy+negnaoHUGlX5icdfejGT8/BFa36GerYzpx1zRs38AgU4qQc44PqacsWeckVLaQ1q7DFjHSrSR/KCwBz71HGpIwRzmrfBjUYI45rz69fsdtClpdkEiBtuCyjPPtUqjGQ3zbehJpwXEfX8KZLIEGMda8+pWbOuNNJjdz4PcGo2yBgj8aCQOhP41GzqQMHJHaud+Z0aDGlI4wcetRnj6d6kz8vzYxmmMwz0zjvUpO+hLimR4Iy/Ue9KHDZBwOKZggMN3U8c00hcADgnqfWmtFqOL10GtLsXA6Go08wgkjilkUAcdT1HrTPmxjJXjpmtI6olXbHNg4x09ajLMMhelPjBUfNzTXLE4+6DVaibW7I3LdecVCEXl3BHpU54U4ySD1phUvzng+9S0FxnKnlsAjpTc8hexNSGLDKOSD39KOM4x070rPoCkNAZPmVuP4hS7j/D096YQXPynB9acquFOevahK5Scmwc8hvTrTmYHBHWmlZcYfAB96QBiuQcAHoaWlyVFituP9RVdVYkkbiP9qp2Pl4yQw70m7d8oO0GlcTSaIlzt+bhaQ8/U9Ke+F+Tkk96aUHUE5FWthq6dioi5YBEPJ5OalARW75+tQru8z5e3PWnqdjbmXr+NdnLfU57t9CTdt+UtzmplXCFjgA1G45GOM04ocBd2T1qrXKjJ9Bdi5DlsD0p3ytxjGOevWmoOpxlh609c5ZnByPSk1YtSuhflXHIye2aPu9Bn1pMr1A69M04MRt5xmodx3F++AFOCOTzUhGF+UAH69aaNmRnqe+acdgAQ9c5Bp63G1fYVkHyArz3NSHodyk+h9KbuxjuO9Ace/4motcaumLt49fTmlRSOjYx196QOPu9z2FAwhxnnNVoi3YcSWyo7nkUmwcZyQfypX4AIGSTziggDbt4x1FTdsT3sxy/LnH3RQcZ44FLjg84PcYpGWbKngKaTV2NSJN7EcdB1pmB19aVcj5Cc570p+U9fxoSdxt6jV2kHrQuRny+c9c0/wAzI+5z7U1MAbgcY6g07XGtQAXGXGOakw3bp2GKjXO4fLx15p6A5bBJye/anoNXFCtna3X1pwOM7ucd6bgoxI788mlAYnGMnr14oSYKyHqMjIwCe1IoBXIk2tTdpVhgHil2nIRFILdTSBaituUE7iTShAcBu3OaHZi+CMc8UsmzLAgkgdfWqSFFWYmSHGfunrT9pIPy9elNXnAyOaXc5b52BAptMe+woCqGyOfT1pRtYYIAFIB828EelPdFYhQfr70JEPVjAgVGKgfjT8KoCqASaVByCgC57UuAp+bqDQrsErCMDgc4/ChFIcF8cdfel38kk5I6ClXYOSxLHtRqNO/UDnk9xSff69u1Owy555PX2pGGAH65PNCRLfKxMpnK5Dd80P2A5Unk05kVuOmacUyw29O/NNjV27jWRCQGYj3HenMpTjBI+tNUSP8AfACg8GnMpBI/XtS1Y3Zh8v8AEDStgf560DJAzgkUu0Od3f0pW1uJwbFXDHJ4pQMj5sAHpTSflBA707DHvwO9N7hdIXd0G3JFKVDEsQeDTVGDvDcjtTsluc5o3CzbuGNx44+tNHy5HelLDIxnNOYbASxA9KNyl5h5bFPm5zQcRgRqOB1NNy7KPm5qQgn5d4wOppLclaPQTh+BkgUojIypOc9KAAPmHQdqVWG05PzHpQr31BsjwVODnNOxwQevrQxTcPX1pTtJ5OCe1LmuKyuIq7eeD9aCV4PQ+lKOccg0j4BxgE0atkNigtjr17UoXHD5prZOCOMVKnzfeOKppji77CbRxjoPWkG5jgdaMZOM59zTtzcqgwO7Ukh2dz//1/v4AjIHGOaQL827uaPnK4TnHU0rHkAdR1ruuYPUCG38j6nNISXBzjaKVkJBPLMvPNNJUAdt3akxahgFdxxx3pOGXp7E08txsK7cdKaF+tCHazET5Wwv605tpPTBoHDbdvHrTm3EcYzVdRXdrIbyOwOKDhtuPvZoTkng575pSE+8rYNJJtgmJ8p69QelKzH+78opOCRxg0oO4bQMA9TRbUp22Bev+z2oLsGVUXjNKMLx0x39aUM+cbefXNJWuFm0Ls2ncfmYnrTQ5GcY/Om7mVst17nNKvB3np2rRJvUlO2guG3blGMdQafnKg4zzScnDelL3OFz7VK1BjmZWwFXA70iYAPGT70qhfvHg+lJ97pwQaSQKXRibWXHzZLdj2FDAj1GOtDMdwbA9DTWB3/M59vSnYXMP38D5fqaeTtwBjnqaRcBMHk03J4wABmpYK+444Vueo7UrMdwcADFDg5BBpGyU3dR3FO3UpSaYv04XsaaD8x4Jb3pSpOMdD2zS43ckUwvdiBSuSOnXpQow2SffrS98dMnjmlCAdevfmkhu62FVdxz0/GlJI4HJpDhOMkk0ilnOwr+NLl1JutmLypDdAe5pOOpOT9absAOc9PenfKTydvqKqzZbstBy7e4yaQYByB81OjwCfm6UhOWwFAJ6ml1ANo2nfg5NKpJ9vQ+lIflGOtPOc54JNJ3IbBk6BvxpSeVCdB0FMBB/j5Haj73A7UcumpXNcXvu79zS87QRzmmksBsPBpxGwFlOR3oGgcZwSSTSjCKdnDetNJyuOmKcpUgdiOtN3Q+ZCqzKBnk460O3GCeaVV5OPmx2oXy/uyL83apVyXZoQbivyj86VGLDJB98VIFYAgEN6Zo4C46etJtis4jCjHOFP8AjTtpwFwKdzjAP4ml6MN/ancGiMK2OTx70vCkZUnPSpdoJYk5NAYHqPpRzXHGK6kYUFw2OcVJsH3lxxQUUkZ/nTnVcEZ49KHJhaxHsX747/rQFHBxx2qQ7CAoOKPK3/LuOPWhSvoSo3ZCAdx2HketD7j1cdal2c+p6Gjyhn7oyexNVdk8rRDg43AbvUUKGY5AC56DNPIAPzduwNNkUjHyhSe/Sncbfcaq7H/1m5uppQwGfXuKbu2nI5I6mhuPm3AZ689aYtmI58zuAAfzqIrk9Tj3p8jqRnj8DTDuIPzYU0IYpJBAVsgU45OCW6VGoGPapBjBXuae5OlhSpJDZ5NMzuyOeKcATlDlSvfPFOC/Lnv3pqRLjcSNMd/zo4WUSD5hjBNLlRwcgdMik2p0BIXufWmrsG+grLjnIwfekU+nPakYFSPL+6e9OA3DO4AelAk9RuMNyeDUyr/eAIPTAqM8dxTkYJnapbPv0pO4Kouaw/buIXfg+hNOA2HnB+tNVgeWQ7h0p0fzhvMAHtWb1ZT3EIzwR1PXNRktubsMd6k+UjkYApm3IyM59TTRD1Y3GQeuKNnU5yOppQV3bcsBSlk6A/XiqdyopXIyrHgYwOQaI8k7ifwNSFVJwelOj25weg6GmiuthNilfXHbNOBxxtyPpUieWSflJJofGdpH0AqLO4WV9Cu+/khSc08KMbyxz6Ush48sEDvmjhuC2aauyOuo3Ac7lzkUu2TYQwUD1zStk8J/9ahuFLFjgdQaGriGhPlKBuO5pu0D8D1pyBsbzgAmmlyy7VTv1xWnKS22hrdOG5bjFJsLDHQ45p7YVQMYPr607aOMj3NTZoa1ehEg2gAnOOue9PKnOE5PfmnlFznPXt6UDGflyrdCM9RSabQ2EcRGN6jOeOc0c8hmGexppuBGxGM4681FJKmT5Z4bqD2qUmGi2HSbQ5bsKiLtuzyO31FCuhBjP4HNMJ5GDkGrUSLtk2Bzv69qYG5IGDik7/Mc0oTg4OPc1NrMfK2j/9D9CcEH5M5HWkCkjJOCD3qReN2eoHNBXO3nIPbvXo3Z57RCx2Av1HQ0wA5HoammiKYPBXPKinLEpP3wp54NNvqCi5bkJxyD19aArc8jBqdYupOAT+tCqofP8J60XVhKLTsRDKnAyfUVIIlYfMSCfyFSjA7c9z60MefmGaybKSWxW2ZIB6D0p2zfnHQd6kbC9eajGJMrgjHQVSbaHK1roY3GNvJpwjBxk89+akEeABjJoUYLLtB560XuTJB5Y43kUchTlB7GlHcbD7k07yQoJB6+9Q9wSb2IxGFycnB7VHIR0HH9amKtwcd+KjOVc559jWi1Bu5ET3zimEsGBVvrUj8+469aZgHkD6kmrUU2ZTV1oOVsEZXOe+a+N/8AgoJcKdW8IROWKHIKg8tznFfYeGLjapODXx1+3ZpEmtfELwPawvKotleaUgZGNpA/WnypsuLaR8+6QlxcQyEwskC/dJ4Nas2gxjThfzclmHl881seGNHuZb5YZ0i8gZPTlj71f8SLHbWB2xpndkD0rmqO87XOqMHGLOGv4m+Q7AccD1r6n/YEhlTw34wuJIoVjbUgBt6/d618r6tH9sxcRzNFxjrxX1j/AME9rVl8C+KpJpN4OpkcnniuuDSicVX35RPplgEySAQfQ01jGmCBmppEXeS35VHIAhwOd3SmpoiUGVXyTycZqEDMmBwPWrEkXy5PIqPymbpnA71qppoyUHfUase3qc5p20HrnPanALg8HPekJVQCA1YynqbR1F9m59DSMm3kEA/zpxST7z8Cmsn8ZJOKg0uhhG8jcTSHa2Mcc881KULcqaBFkcipaY7jQNq+9JnjJ4qUKAvPWkMnQDbn3qlC+xEpXYwBXPyH5jTwWLZcEMOvvSlVMhxjI605Q1VYOVrcQszA/JwOlObDAcc9qQFu/QUhbj1qHcIvuSDIxTe5PXNMLk9OKQEg8d6hUmy3ViSiPKEhufeoX54B+pNKpOMvu60p249ea0jScdxc6exFtGRuViRSkEj93jB7GpkLk0YwSOvuKEmmRGSZBgj5ql2nA9feg4GV60deCT071buKy6iDlwH5z15qQx88MQB6d6ZsIYe3U1KucnPAFTaxSTuKm3ORyO+TQeG7EVG6IJMnH1Bpw5YBeBnnNVFEtt3Q7I3ZbjNDAbs9ieMU09SM5A/So/m6ZroUDByaJdvzeuKaVwWXbw3NNRSvO7J9ak579++aq1gTu9SPZkH2FRh/UdB1qw6nqCeOtQ7CecHnrTTS3CUX9kbJcHATqD1JqNsEZQkfjUrICACOajK9hzVKSYpU5dRu44OAWHrUax9yxz71YUGMYH41Awfp8uPWri1cl7aibsSYIp53HkdRUf7xuWGfpU8cTAbTj1om7ILOQ3ygR8+c0oiJbG4ce9SeWTkjIIpwVgBxnPU1x1J8yOiNLlYoRVI7EdKkZkLYIIA700qqBc5J7YpJHDgDHSvNneTO6CSWosnAD9j71A0o52DOPWnNKcbMcCoWwPaspRNba6DGbOM5zQCuTwOaR3HGM8UjjjOetS4N7A2RsRyO+aY428lvrzTmZev60xlUnb2q4xsJPuMLb+AKaM9F4UdRTmzgBRj1pE4IwMetNxuDkkNb5fmfkdqZgnBYYzVh+GI4246mos4JHX0qYoNG9yFsqTxS4Qrl+TTz6nvQuSCAuMdTV8pLb6kOSDtXkd802NPKLnbuJ71KdpUhl57E01F55bntSQRTZGwXqxz/AEpOMbfWpQUGV25+o600Y3AkVD0LWrI8fwYAI7098rjZzkc5pWOOqgk9KjztHy8/0pO4Na6DWR8gntSGQDpgDvQeMM2eaY33hxlT3pEq8VoK+1lH5k1GcLwDwelIzfKccUxSTw351LZUdx424GTSEc5zwOlRMSmc5x60x5cEBTkmmkOLbGqzAfPgL6gU7cDgkdO9CozKV3DJPQ96cgCAjZ14xXoyZyJtsdy6iTOQaVB8w3SEFfWhVH3cYxS7A27JH4mrirjje9xQBnI6E1MgCAkufxNRKegVgMdOKVPMAIkbPvilKLZSkPJ3cK2cd6ChAxIv60xtoRXThge3egSvjc3BHWmoApXZ/9H7PXGRu69vaneWd2ScjvzUKEP1Iz9anR9gK4JBPJNelKLsca11HAqTgLmnDH8SioyTkAfdPpUiNz3B+tTbqi4y1sxyLjfxj3xTsquN5BJ700tuz296P3bHbgk561LVx83RCkDO7d+HrSs3Iy3FIQIyNzClO1uMjnqM0co3JIdyenX1pduMbc801V4PXPYUo3BeQdxqLMad3qOUnoePwpdp+6TkDrSrsZMEn86TC42pn3JPWqUQu7gFxnBFOUJjOee4z1pu5cdDx1PpT9sQJIfcDUtWZV3fQa/UDbye2acSqbVwfwNMUt91lPHQ0p5/h5ppApIG+ZtrHOO4pwy2EAAAx+dNUndsHVccmpNm84DDbxyPWm0wvdgCyMV2Dp3pOp9D7UmxxuJwSDUiMy8jgn1pOKHF3Yr/AHMLnGc5NMBTB65HqetOlDKwbtSBQxJOOadrLUXPryoVQq/NJ34FJyJAei4xz3p4QbcE5pDyVyMZpbsTuPPQBF5PJ9qaOPmKkkd6EIzuGQelP+fJj3AMaeoNXYgcEkgcinhCxy/4Ypig+uAPvGnBvl+RuaLWE3d2YvlDbtB5zT2IDbQACMZJqJiXcENhqkBYMd2CfWrtfcTa6DwPMJJ6HvTW3g8Yx6H0po+XAzkA08kZPcVFivNirHlvlJ6etJtLEgU5Vx8449aRmGdwGDmmh80bDGVkyoYkcHmnserDJHcUu5WweeepNOJO30otYT0Y3JxwMGl6E7QeetCj8B3yaXOWzxg8UwTdgbgBuuablmA/eAYqQ7s9MBelHyY+dcg0rLqK13cRs8HjnrShWQZHHuaaMIDjOM9zS9Rnn/GhoG0LuA5bHHpSKMvlvu+9OVc4OBzz1p2UqVqGreo3kMe+aBhGIBBB65oXluDijb15yc8k00kFrBuBzg4oQHP3etK33j2XHBpVGwAkksfehIbeuoh2kggfXNJjceenY0KSxc9AKUZI+VcinZEbgq4O4DinFt4KleD3FNwVHt6U4KR9D71Jdu4A4GB06Uhb+6xDDrQ3ApoBHUcHvVJCV4oeCvQ9RTi/yECmlFUE5OfenpggkjikKVxOQMc+5pBlmxtPNOHLcDAPrQdwOP1phbohCMHC5+pNOAGBnBNGD+HrSY7nHWoauPUe5z0GT70mOgP86bnLAHihOMkcjNOK0Jkm2BXGeQ1BJA5Xj1pe3HUUKT3OT6VbWgJMXGUyCPzpoj9DT8LtzjGT0oZcfWndopxGtG+QTyPrS4HAIwR2p3Q4OaU/Kc9al3uNCBgG+deO1M5ZiVbinYBJPBxyOaAmSCDgnrmnFITbewzgkjbnNKoQYz+RqVQF57imkFjnAJFXsG4EMeF79qVPmG45AHFKEII9SPWgRhCc9etGjBxY3lgMD8aMZwVbPrTge/QZp2VB+RePU0miFG4zbkA8Z7jNAXHP8PvT9qsASOM9aD9056g9amzKtoNx8wHNP28YHWkAwuDwe3FKpIwowWNS2yrJLUG3EnPejlRyvHejYcnmjKYHX3oTfQm4u/cMDgUw9cDpQeW4H4UHkgVaXcad0KCVC/xZPGe1OBG45OTTSWHA4FO27weMN61MrNg5tgZOuec+1CZcEr1pOeAOR3zQwxylMm7aDA78tSnA69BSdeMZPrRu3YwOneqSd9BNoOo4p+M84wccUw5JwF+anRk5bdkN6UOwatiFtwGe3UU/G4ArwQKQ+uMZ9KQdvU0upSbYoK43YBycGjKBs4waXI+7wMfrTSxPy8UtWJ+6BY52tz9KVdxHQmlO6Pkjp3pdxB9qRV3e41cHpnmngcjI47k00Zz8wwO1AOWz2oswck9D/9L9D9gLfIcjvRkEkHt3pqOV43fQ04Elt5H1rus2jnb1sSg4xSFn4QYPNNXqSW+XvSr13iosaJuxI2Pl2thh1FC5PPGaauSD8v1NKufTgdamxDipEuCuDgHNNGxSec0E7l+lOX1ZQKlI0UbDQG60/C46DnjNJnbyPu470EsFxgEGq3Gmrai/KMgAU7BxzxTR8o7fiaVixOwdQM5oa1JQY4pCmQGYU4ZIANI7dm/CnuVJXQ1lJAamyIGwVJzUnGMUzLAEDHNVaxmldkTqQDkflUG0MPl6981ZKkduO9RGMFh2PrQvMGnYg2HdtOOPSnuucfKcD3qT7hxglj3NISV607vYS1GbVU8KOeue1G1QCevPHtT+Ad2M59aXGc4GKtCkmhjHaTh8k9aQ5XGxjk07ZIoy3Q0PuUDjj1ppmck2NIYjP8XTFIVKkZo3Nzz+dIck7s5NU9WO7F6c4P59KTeRn09aQ5xxipFG7n9Ka8zNu7FX5wPlBJ9TT1YqNoXvzTerD5cU5jk46Yotcb5dyRc8ngVGQxBPXFKDuOBR82SMYA9anqEpJgCCMvgimnpnPB6U8cqDtHHemOxEgboo4IzQtWDV0IwxySaUGNfnPHtihnbcfmyPTFNUjeXZSc/pT3YKKRJhVbzB35Ap4PJIXGaiXPLdvc05XIyO3XrU8uo223dExznnGKNvynPamBg3PXHOc0pfkYPPWhRd7lNpajdwHy5+Y+tM3sJSCnAHb0qQBcnd17+tMx82/kgetWuxLu1cRJCg4ztPr2oJBPz/AHT2okIOOwB4GKCN3OacI9TN6vUQ7SSw6jpz1pN3GFOQKAM5HQ+ppuMjjGe5JrRK7B6bDg0jlgFBAGMmmHcq9c8885oVuxIIpDhSSucCq5SL3Hr168ntTTubO04bHc0hYbcencU1nIT/AGs/pWUi46vQQfIOHG7vTJGOw7cFj1IpSW25GDk/lTW9R3qJNGnKIGRwFxt75p2SV24C4PHvTSCu0kZPqamjG9sFh61m27lJKwhAC/dyR15qT5jEPmA/CjYqMDzz1pxIU/Lgn37Va1M5KwibV+/kn26UL5TN8w56g0oPOOKARswD3xTtfcLrZCkKjHjg8803+IMRSEkZ7selKyk/w4I6ml0BOzHfMWGADRtwcMMCmbnKgDC4PX1p2OgY5B7+9Ty23B66jmI2A7aaQQMvwCeOaefnbGMYqBmAb5VP88UlFk8yvqI2QcHnvmn85y3GfSmB+qn8c96NwIwT3q1ErQfszk7zjP406MAK3bB4qNV/unH9akyWHTBFZtJDik9RwztyRwe9IxYjGOBQOnLED0Ip6Keuc4qGx62IjuJChuBzUcm12znB9qnYc1G0XPAHPeri77ilcgK8/KaQr8hJHOfWpmiyvoRTFgYkHnBNaJ23M1F9CKNTvGPxFfJP7X8cV98V9E083UkLrp+5vmwCM19gxR4mCt64r49/a2jim+N1g7SNvt9OVQq9Dk1ClqacrlHU4bQIYNOuUiDMwVSS2M9qwPE7Q3NqZuFPmHAJrp7ONBKHTK5TBBrkvFsRit03ddxzuPb2rCfx6m8Ytx7nG36lwRgnA6Z4r6z/AOCfnmP8OvE1yV2MuqsjD0xxXyfqEuYiigLx8p9DX1n+wIY/+FW69dJ8zS6q4kweNw4NdkF7tjkrq04n0rIuWzuz35pj7icccUu0dcnntmmruUsMUvQlarUjKvyBjn1puD05HrUw+c/MMUFCAe9CbRNtSHHr1PegI7HHf1qTazZ+XkVMkbDrxUuXQ1SuhnkELyxI7ikMYAwv4gmrnkHA/ve5qMxttwUUE980r30BxaIFjUEgLz60hHOCOfWpx+7YrjnHXNMK4Bc96uEdSJOxXKc+vqaZ5IBJPT3p7ffA5ANOATYBtJ571utHYzlZ6kQxuOKdu2kfLkemaNvJIximldvJyaLNszUw3ZzjrUbP8wH9acFbOYz9aQjJIbmqVNjnU0sKTle1NZX++OlKflPHSnhc4AOc1drIybvoMVHc8tjNTLH8oJBwO/rUsUYK5x0NSo5hA255OeaznK5rTi7an//T/QNUHJXpjvUL70cMnPtUsjhixbOT3FRglRgHdXsKLueNdCuIyys4NNlRSQQcYpHJYcZyOuaANy+vvVcgSlfdDmY7ggwafzgrjmkDbh0wy/rTskL157+9ZSbuXDUZhV6jIz2pTyPlz+NIeT7VIvc56UKWpXLpoRsp4KnqeRS+VkhuvsaeeNo6g0uMOAOcV0KZg4W3ECcEDg+9KVK4Xr705lxx3ppGKiVQqMdQfjGO1Izt1XGPSnFAeBketNAGPXFYSqts39nrcjIckybQNvvTGw2G6EdasDDId4wc8U3ygx3J0HWqpy7kTfQhwzHJ4FMEQJOVJzVlVOfnXn0p4G3g461uqtmYKndlcQKn3TmlCnJyKnEeNx9OaaeR5h4zUyqXOiMLEe05wORR6lSfcVJ0wcHmhsjPTHesJy0CN7kRYllBNMmOHwp3LilfGM+lQhSuSXyTXJJ3OyF2gwrYBJyaY+3I45WjIBy2c+tMPLY7Gkk2JoYMtu+XJ5pm0hgRwPc1Jt5zzmkZQRnnPpmqUWQ5XY1grDBIwOeKjK7CGzyak+Q4K8eopCoPQ5zVclh83MrDCp+Zs556VC5ZWGAM9+aeysBk0gU5LnBx61SgrhzNoDlk+c9Oaa4Vcc5B7+lPVdzYJ6+9DKCdpw3NCpaiUr6ogKDPGT+NPHHy/wBalKEAnZx61GVwOOTTdO2pFyJjnjtnrSMBxz0pTleQOO9RlyQMcGokapXEZlQ800tuXI4FI+373VqYz4BLEisG7s0lGy1Bm4weB61G5b5VDfjil80kDvTHbIzyKm9nqKDaHyMAnX61FuwOpwe1MJLcEcUzdgcHr2qGmUk7jnbGen51F5jDv3pOc88io3Bc4RsfjSW4NOTJJCOBuOablVBbb83T3poIAO/r6ioNx5bd3qo6stJmkqAtxkkd6kEQI+/hs801XbuADS4Jk69BzXakzg9QKLuG3n2pSM8njnpT1K5A/i9c0o+aQtjBH61SbuNO2hAVKvtxwaeFypj3YqztBU88nrTFi3yYPCds1qpoajchKsoGDxQit87OetSywHfzyM8CkZUT7u6rUiVo7DQIgVLEZ+lPXvv5FAjBy55NGMr1qpNDV+mggPfp7VJGz7m+XimBV69aUNkYHr2PSk432IjKSdiT7p5pxJbLdz0xUL8Nu3HnrUgPRxwPelyFKUr6kjGNh84wR3NOCLkELjI4NMOXGXQHJpwWVVAJ5+tQ4mqeuopIBGWO4d6cpZsHp7mm+YvzZQ0Z3j0U9KzcSnO7sSEk8DgdzQv3f7xJoQfLyck0oUdS2AO9JFavVCjAGCvT9advjLDjaKQ7cDa2R60rCNvl4B7Gi3ct3HnBA9qYB81P27OrZz+tNHyjLDBNK1xO9hNwRiWzSdtwGM9BSlCRnIz705Rsww5ycYqvIIp3uxV+TIPDMM8UrcYDZxn86ax+bLVIMndj04qGtQabELYABzSghsDoM+lCoWxlySvamnLAoMA5607X0H0uPYK33XPXBphDcd8eppeuBjgHjFOIzyo5780tmCd9RqMnOeMVINvXBye+etIsajr1FAXoQcZ6E1Td2GovG3bjr1oXpt60IHZyoyFHUnvTgVVt3Yd6nUbV3dgduR/nFAT51LOTQRvO8DFKqqXzgg9qepOw5lP8PSjdtOD19aN2RzmjGM8HHrST6FNKw4c9CQKViSGPAC/rTAx2kjmnJk8+tVZ3Is+gqOigHlg3tT2G4MVOSB0puW6DoKFIOQc5pO5pFJMAMLnHP86UAOvPAzyBQQe+KcAqEHOc+9NrQhtp+QGNRzu49M0h67j+FKUYMXyOaHPQry3pUpp7jgmDAZ3lTkClBBOVwFx3oAZuGxzQQo4Azjqad2hqNncXkHO3Ix1pnXjPOaduOaOPvHHWhbiunof/1PvchgeTjmlJGduPrRwc5XJzxzQSdxwua7kZWdtxcE8cYHWj5VJ2nn1pu7v07GkA2HjnFCJb1sSKDIdoPQc+9SYVFPYexqJhkBkznuKXepKlUO3v7VKuUr3FVxnPXHTNKpDk5/CmnBPK+9AOePun1pvUG9Rx29MdPemck96Bge57n1pwCv8AKT070LQlsdgDCsM0AZyOwozGOvJHekOAD3zRZjd9rC469cigOg5ySTQCuPl/GlHA3bQPem2Fk2PLZxmkI3HpxSKTkY6nrT90h+QAc96loHcbIMbe9J2OKdtzjc2DnrRt6Dd9au9iWmxgAPOSMdqeAVYMO3XNPMYGMdaTnq1TzNsq1tgyMnNCc/L1PbNLgFMnr7UEqME5/CqbuSr3FKkc45HvQ5ORjj1pW/2eQaQHOFPBHXNC1HJsQqmc9cHnFDAcEdqeRt6Hn0pq5UdM5PShp30BPuMJ45HNOVf/ANdLsB59fenGMjBU035hZjcHOd2cUrKGxg/Wlw7Y4x60FcnngVPUd5PfYBtI4B20ntsyv1pTsUAbWx7U7jPT5T0o1uFkMBzinheMNzSqBz6+lBGO/Wm5XEosBgNliTgcCmhgpDAHNPHv1FJjipvYfLcMDAPr1pGTjPv0p4GF5OQaam4dPzNAk0tBvUE4zjrQANuR+tP56IfrQxyeOT3xTuNMbg+tABzlm5PpT/KYDJ7imqueg/DNCErXuwZFxnrQm1Tg/qacuQvPagorcnp3NVqLfYYSuePxo2BuQDgU5EG3b3p3OCPXtQxJXGhfQ/U96aPlI7uehqTaD16UjIoxz0oW43dbDNrKQH5J6CgnaOnJpwwTnnIPSgEB2/iFVuyHK2rGliExjOe9JglQAuSTTxnk9h2NOXYu7GRQ1daFOVxrcHbknPc0BtoIPbvQWzyeBTRz94daSi0h81x2cgnFAMZHPXvRjb06ClDLggik0Cj3EyAdo5+tPXfuJC9e9BQAlimQKaWZsYyPxo6CbQ7A6r2609G4wQMnpTYlMecnJNPwY8YAyetQ1ctXFJ2/KSRnrijDpwMkZpeW64zQxYqMetDTB3HcMN3cdaUNuHGc03bn5+Rk8jNIWyemAvQip5WGqJwMgbmxjrQuD8oOcnmo88YK5pYwMsxPSpWhas9RxXkg9BTicnjjFMBY8inBkwflOfrVbCFBKnlcikzk49PWhSOCeufWhiGJx+dJXEmxCe54x196Ac8c8mmnlhxn1pc9eOD3xVPQGxrk52BiPqeKTZtHqe5oUHA8zBxSO2Rwuz3zS1GppiFecDr2zRjgg9aVG29VyfXNIAm45yQe5NHPqGjWgcAYNMaVvuoMgd6efYZqE8A7OOeaE7icW9BWl455bvTi2QD2PamJ6r+NBQtzuwPaqTVyW2tBWGTwOKb0PHephF8uVbcD1pNi4z3B6E1alclp3IRlPu4YmngD73T15qTEfVBgHrTfLbnnjt71pzKxFkmMyzZbafl96VWIXJXr70o+TGRgnrQGPIzwKUm9iFvdCryBg4pzHGAzdT1zSZUgdsdOajZMt83rxU7vUdiRyF4TPH61GcN369aViMgDt1NMcgE8cirjFA5Md0ww9ORnpSqcMff0qMn7pJGfanZwd2elPlEpCq2c7lPJqQYPA4NMU4yScijcAOB1o5XcpS7DnOCFUYP8VKGyeFxjoaYnA+Y5oDZ56j1oW4c1hyPzndk+9LuYnkYzUfydv/1U8gnb6d6aRm5tOwpUnlSCB1yaaeC3zfjSOD9xSCD15prhVVSpPXtVRdiX5H//1f0NLEnAPA70cnJ/rSnJPmHk46U0bsH0r2bnmrVi7RkkYx2FKR8uefenK3+zx/epGPqciolIpIjKA7QrHJ5xTSTzgDOe9PKlmGOMnqO1MIJ+VCDnqTWcpM0SvqhpBXa3zN656UZ3+imlkQqAoOc9/SmbMKOc+9Ty31HfuO+9lfzOaEALcfwn1oAHOBkd6AArHZjnrST1Dle5K7kqDwaYH/2efWkU7jgflTt2wHK8E8mrJl7zHx559Rzk0jbWIYEjPX0pnOdvY04BR17DirVyJJbIBzlT94d/WnbWfaB1HWmjc7A7eRyalAZSSMAn1pz8iLdwxvHKjC0nzYHy8ZpQZOAfmGetOYAc8571CjdjstyIlm59D60hfC8tj6Cn47joabJGCB1rSxLTvYZ8znr9DThDlSSRxTCoHQmnDKAAE/N1qHqWrpD0VRj1FKrtyvf1pOFABPNNfdnGOBWXKrlKWhLmQqQQp+tAdR8o59qZuIAbHB96FB5bOOamwX1Bju5yQB15o3dCrce9IclsOCD607aDyQad+gO7dwYZ69venxqzHuoHOaF+YEnH0pysVGwjr0qXqioj4fmfa65Oa+MP2n2M/wAd3QQttgsowCOx96+0onzKmeuRXxH+0HL5v7Rmt8yCKG0hGSeGY0qad72uXJJqxiaMYGuJBcP85Q43etcb4x869KlMFYc9K6ZbYy3Zbf8Awnv7VyXie5+y7DGzRoxIbJ6+lQ3eoXG6jY4+8ja6B2y+X5YJYmvsT9gy0jsfhDqiRyqyyapK+4dyTXxvq5lhsZn+Y7ucIvJr7U/YZt5IfgtMZEjXN+5IB5BrsleysclRp1FdHvfPrxSAMx3dqlC7uKcIhip5kg5biJEzDGKkSAdHH60+O3Bj3FyDmpdhI+Tn6moc7sajYgjRBJnp9akxk8c0Mh38r8wHWnfdTjqaOVsV2tQwOjHp1FQ8LkluB0BNPZztJOOKryyAjp1961hTIlUZHM+SMde9MD7sk9KRs9aRFIySOPWuqNNHJKpJsVvn5zyKTcW4PQVGSXbj5QO9Sp0+b+fWr5Lj57vUj9l5GaTD9M1KiqcheAPegqRnI4pJIXmRkdhyaay9COD35qzCo3AbevepTAu8kg+1HMkNrsU0jywdu1TAKOdvXvU7Rx4A7jrUJBY4HT0pc1xuKWqHqduDxzSMrYPcnPPpTc7iY+w96XJHqKzkgi9CH7vyk/nSAqO/PrSMg3YcnNJnA/rVxTYlvcQn5uAcdz604PlWCA0B8gg8ZpSNp2qeT1NOSaLUkwVSQOfqaBtJADH608EdOo9aFUIo7ZrlndGys9Bhba3ILEVIF3AY60pbcdnb1xTgoyOprMvnExzspRGu45zn60uQSW2nINOBGd3OO9EnIqMU9WLvJ6jBFM5J3EU9mDYYc0zcGDA9aEpMG0mLsPXsRTNuPu9c96VHZhjqf5UmWdh7UuSVwc0lcOdwDgYU05GX5mIyT0ANG0/ePanAA/N/EO9bqOhmrtjWTPIyD71IgXGQCWHXNNzuYL+tKW7c4BxUPVlWXQacPx0U0eWSSOo7fSpP3Yyv3uOfalVP3ecj6+tRc0kNKgjB4x3qmzYLbfmX1qyZQAdwz2FVXGFyP4jzUyeg4PUjkkyRxweoqMr1wQQTx7VJksPYcUmwDHfIrNRRoptsjOMUw4J471N044PvTH4w4HtWigmiW7DPLIbcDnnvTXPzkYxUoDkZK4obA68n1rRQ7mTmnoiB/TbwOaiYc+YOVP6VZZdv3h97jmodmCVTJHfnpTSYeYwjdjqF70nllsYBNSbflwR1pc7ML39aXIxuRHIBgbVwRwaQIVOQvUc81KwJIx3pNoCkbsY6nNUkluRZ30IHdlBBJ2moSylgy5BHapJCuMZznvVZwVYA96wnNM2VNvUkkkUA4YbjVMsQ2S2fpTppFwQ2CaryYCqc89+awk2bK8dh7Nk8dT2qGZ2Kjjp1oL9+561EZC33Fwp4NZNl/Eh6PnpxSeYS4wcjPNRuVC55qNhtGd2R61m25MajZD2lJLLjHNRbtrD2pS6heCCT1zUUnloN24mmnYJ3sf/W+u965IBOajbbu3ng/wA6iD557E96c+0HPX8aluxim2LncuD0qEv69fSnNzja/PpUTSdupFXG7ZtvubJHTPX0p5IdcYYY9T1pV3IRuGSO5pCTuAOMHpXox13PObSJNyybdseNvQ9KcrbvmcbdvAqMpIMU9XZxz1okrakx13JQ3DBAfc+1OBYIO/uaYkhT93tGT1qQf7SEe+az5TeDvpcByCd2cUEME+Zc56YoLYygTIPfNPiG4YJ4FWriad7DPJGwYJHqTQ8eVwMfXNTjABTAPqabgNj+dNSbYttOpXEeCctwO9IYsn5CFH86tBRjHWjycoemO1awqD5epX3Lk5+8Oxo/eSZ+ZTz0qQwhskEbumQKJIzHgLjA/irTm6mcot6gpwArNx3pyDncDkH3pmxWwx5P6VKAOOAM1Mn2HTjd6ihMuewqQben93tUaE9Oop42/MVPSsZJs2sHC8gDk560gKkbmztHUUinGCT0NSN+84jHFTG4X0EVUb7uQPSpNquueCexpmCM4696ch+TPQ+lDuNN3AE7tuM4HU0rAuBubO3tS5Ozg896QDHz+tSrlPUUBCwOT0pM5PGRinJtOR0YUqR78sSAFFDT3C41iNoBQH3p6+icZ6mk8sup2ttIPXtTtuH6E4HWjqOMrO7Efd91MZo3YI9PpTSdrfdwTTjlQG7U2mEk2wf5JFwevP0p27AKd26UgIOXUjOO9Ju2cHhupNFrjcrIfzjAHXrzScqhDDJA4oBLrx+BoQZOWbp1pxSQuZsdGSwyD9RSkZBHfFC7Gy2enFKTjgnI+tLdlbIRdx7dKeBnrSDIGd2M9RQc/gaLMi6HBG2DJztpRkdRgfWkOMDv6Gg7WOzJz34pcuoKV9hSuTxxTgWGCRjNNK+Xgq271pd3fpnpmlK9zROwEEc5zmnrhWDnBzxk0yPOM9acD8r7l/3abbFuKrfNhuRnrSlQ0vHI70xCRtYjjqaAxy5XI3Ur3Yp+Y88tgcigYLAgbcU1Om48NzTw5PA59c0NCb1F2hs9+eDRwMc8DrSo2D6LSyfcxxyetS5Nltq4zgZOOe1DgnYQeM5OaeyPgEqMe1NPPGD1p3Ek2wYcjPWnc54NAJPDcEetNGV5Pehq4dQPzDHB70jAdaXbn7vQ0FCDg8igEmxo3E7f1p+9kJGevWkZSPbNAUNkk/rT6iu11EyME447UobPIHNAAx1xinZYcjGOtJop+Y0sAeeDRwRjvnrRuL9qaoLMM/Lz1ppoz6kyoRwKMK33simEqSCW3EVJkMuaXMXKSTAeXHnqafGw5Kg7T60w7mxnCgUvHccnvSTVwst0PG4fNxxSg7hmlA4yGz60ijqAeDQm2Ek2LgdyRSYJ64z61I3YA0hGMYOcnmmhSUrCNjdz1pvG4YPXtTzzJg9BS4GeF5PejRAlcYowx5wp9aULxnOfSnp0yetBXOecU07ia0G5JpQsZ+/+dPjXI2ZHAzQIzgZxg093YIJ2uxPK8s8tnPQ0vTk9PekKnO1ecUFXOGIpXaY1dhgcnoBQMk5DdP1p3QEkdPamqJOuAB71adwasP7mm4w2aljBySSGWjhgcr0qOpTaaGFcj930NG0kBO3c1IoyDgfWgLuAJFO7IbvsRNGvBXmlVOoI4qdYfcDPbNNMYOc/TrSb1E07XGEZ6jP40KAQWA/CnEAN905FL0wQM+tJ3bHFibTja4wSeKTkEptyw6U513YKfUn0oYYIbrmptZjsmRr82QBg9c01A5yDgA1KyjH9096Zs34IPy5NUlcbWg0Ar1PP1pcrkdR7ikK+vPPFOIAx7U/ME9LBIcEEDI9aBhsgjGOtG3Chs8dxRkkh89O2KG7iSsf/1/0PCrgnHJpSY8N69qTcdu8rwaQH94CBmu62pndWHAZ/DoKTZxnaaeAGIK/jRvbBEfXPJoW+hLaGqgz1w3PHrTtoyNmAe+aT7wGVO4d6XKDnOWqm0SxhQs6nsOvPWmkMWYFflIzmpgVcfKCfrTgpfBBGKpTshON9UVNvtkDqDSvnKnHUdKuNECcbcqetRvBtx6dKXOmw5JEHI75B96Bg8frTycD600KBknOc8CndMTuxckjIbj69aXleTg55phDk8ipFy2OOQaT0HYRXOcEfjTh83TtSNu6baa2cDHUVLabuPVDhuJ47U5WOcMMZ6ZpnzHDAYxThl1OeopNXKjPTUkx6mm+vOOaTPHJ47Ub+Bjr70rMlyHhsjp04BpRjBDVGF2Bc/Nk8in8jlzxmk0NO4uWBxjGKdu5C8A9vemtksWHQUnHmbh1qnYcd9STaOdvBpASOMgfSmk4BJ65poYD+HJqbMpNJko+6QOppnmFYyPfuaMFuQwzQuCMuOR0ocRasaDyDyc0oBYc9KUfdyRwKBtUf7JpX6MaswEYzk9BQ5B5TFLjb0+bPUU0852gge9Q02xtJIB3Peo32rg46daXDMflHA70ZbJDcim9xJ2G4BA2cD2p47ArgelAPI4CinH69aa1QNi7cdDhMU07uWUZUUgj7NnHbmjZsXI6j3qkTJJ7DkC4b+VJtyp25JHrTI2zyQSe9SL3OcetW2Q7WGiPK5alEQ8tgBz65pyvyflOPrS5UZbJwe9F2yVFLUYVEqrkcr79abtIbO3OenNPUbhwakMLYDA5I960TtuTe70KzIoPA+ao9pZjzgnoDVx4lOCetQvEeo7dwaqLTJmrsg8iTgNjAPJpRIvII4zgintG+cluvQU4RjPzHkda2Wxm5O5Ch3A/NtHYGjJHQ9elPeLco+YA96YYRwP4c8UbheyHKS3Tk+9DO7YVQAFPNLtG4EUhaNH4zk/lS5bsObXQH25GBTmfHJ4U+9MYqnJ5Ld6Tbkbuw9aFHuVfsKvDNjOAadgYJzjFINvOeh704gHAT5s9TmqZm9VqEQDfe6ZzTZCAWAOOeBT/mz0GfrQwDkNgD1rPqOL0Iw3HrTfmDEtzntS/xFe/XrQcAcfe+tLlNE0xG3ZG04z3pUCrz1I4z60gUgZfnPHWhh+AHp3pctyrroI6lhgdaZkgBduAOv1p/mrubHIxQSpGXbJPUA0cmhLk2xDnPH1pDjB4oMm7gdunNNVz0FZcr6lpjo+DkVISeaaBjG0cnrTs47fjVKJMloKW77R9TTQoIwDkUpUuAevrSKBjjitYxIbsKSy53DnHBzSh92ATn1pM7/l6tQp2EDtmqkjO9yUv6dKcTjkDj3pihSC545wKR9wweck0mu49bDwp65pM9R2NOjjPXP1p5iHVTxUNrqVG9yPy1K854pePlGN3t6VOIiV5xinJFhegz61i5mvI3qU9m9ieRjrzT1A4G38an8tU9zmmsoGT6nildMOR7kLpg+opDEHHzPwtS+3emMB06bqTTuGt9SIEEnOc0c8gfzqXyh/CPrQFXPH4mk0rlboSNU54ywp2/cMsCaaF5z0pTu6Umr7An3JIcpIuBkk4r4b+OqwXHx313czYREyT03Yr7ktg3nomOSRzXwj8WJ2l+O/ircjHy5VADHjpSVOT2JlLuZNlcY3qIwzIpxk1yXi93eS3Dqvy8tzmuysbC4nmmkXb0JAXqK4/xUNtwE8v5gOpp2Smb09YHHapLLsZ0B2j9a+3/ANh+Nf8AhR5uC3/HxfyN83XOTXwxr25rC4PmCIheoOK+7v2KjCfgHp8iwlWe6kP15Nb1Y+4mcs/4qPdEUcHIOeg9KlCfMVOBimfw5HB+tKZAR8/J+tc1maqa6kit229KCPQ4qLcSBjoO9DP36/jWii2ZSldjzyfvcnvUcjY4J/WmhiTz0odQ2Oua3StuZNtjHdc7QeDUDqd2S3H1pzqdxpnkuSDtxnvXRCyIk2z/0P0DVdxwpy3ensF6bTnvSpHgEdWz1qYRHBz0NfQSmjwuVsrGPI74pTANwEeeeOasbQBzSgrjHp3qXUl0E4LmIRbGEY6n1qZIt0YLHBz0polJUgnpQT3BOPSpcmX6E23aMZBHpTdxCnGD9abuLn+dRsxXKleD70lcJX6EbSbycfdNMDYBKN+tSsEUZCjp0qEqCBtFdEEmZttbiM2NrdG74pd59c1E+c0hZgCMcmq5EzK/K7jt/wDf5B60xivYcZpdvCmk2Akg5p8iQuZ3BUPU/lUo5wCOnekAZeVPJ705RsJwcgmonJM0hFpjgM9OpowTg+hoyBg96cDg8DmueSudHNqJuIwR90nmnk4O5OAaZyM8896C5Ax1ojTuKVRJD/MbrEBkjvQz5BO3k9aiD7TkDrQH/vDqetW6KJjWfVjhjPBwR2pQD1A5qEHHLetO+YFtrYz71apdhOo2x+Ty2cY605WQfMPvdjUGT0J/GpIyGwD0HSk6aGpakoyxw3JPek3AHAOT6Ugfae/BpWZQucde9Z8upTk2gLn6fSlCkHNPt4/MLDORSTqYmyDwO1RZLcuD5tQwQDnvTf4NgyQDnFH3f4ic9abvRVJAJJ4rObVtDWMWnqRk1E2cEHOKdneeO3WlbnBxzXNJ2N1AjwCMAHNG7yz8wzkdfSlwxBB4oyDlcZ+tK6Gl7xEPnXd0PelcqExycVJs6L26mkcBW+UfWt6TVzKq9CMENHyM4pFXkdz2p6jGMLndT2GwfWtJO5ildlaUF+tQOCMDn/GrDKeD2xzUZxvBPPoDU3sXa+hGAd6kc5qTBycrQcljuGPYURtlQpPNJztqaqDeg0nnGcVXkK7Tz1/Wi5lEbEdRVN5E3jDcjsTWM5s0jTje7EMoUFc4xTFOVZyx565pjyDnJ5PXNQlsHG/NYyfMWrDt0a/w5NQSZHyjgnrSsAc/NzUMp6Ac+pzUN3ZcYpbjSWjbJwwYUm849OaYd3HHHrTSeMjmplZ6FyfVDhISW3AE+lRMQ5I6AdqaxwcqOtMJwcD73qazSQk29R74AAK9TTW2kccYpDIT8irnPrUb70IBxg0mrA5XAvjhRnHXNKTkhh839KYGKnIGaVXVeCMk+lVZExbbELqc4Xp3qNXGWOz86fuCHfj8DUfJJc1cUU21qdLsLgOflah0XhyuR7Uq4JIIxmpOF+Xt9K61JHE43Y1QXwe/YZpqAcjp7HtUmQGBSn/d7detOU3YhK6IVVw3GDnrSktg4YgqehNSMhJ3R8ge9NIBcbl5NVz3Raihyc/xjd3FIpJbHbvTmjHmH5Rn1zTlbsE+tCepSTYFsMQBUiN8p2KOOtRZZW9Oepp2WHRhjuR3pN6jV3qyRSBkbR7mlYbcc/KfemFtxXaPqacCOg5HqaV2UpNrQAOuOg6mjYGHfFKrHYRxkN1pygbcu5HtVqbC93YbtTJHQD9aQ4AB28UjYkxjOM09lZTtUcZ55q4zFJOwgbC8L196QDaO5Y098AgdWH8qcyMJAQpxjiocxtkezjJH505Tjj0HSnbTvwVyveh1Axxx696lSuyldK4gPIx36091TdgcVFuwRszgHkmnyNvwxOTWj8iJsGZWfgY45pyjdgHIWmr0weP60reXlc5HHrVLUjdD9zAnChuOpNHbnjNIVIwd20DikJ+ZS3zKKfKh8zROF3dwO+KXJTCt+ZqLGeYzg9TTixcqSp471Lg7jlNWF+/gZyBTeseW7HuaQFR689aUnoo5BqnFgptgY93t34pyqMEHnPOaX7pJ9eDQsZXoS1ZWbGBXjA496WPOChAHqfWhNpk2Hge9KNvU55NVaw7jdhOcfdHWnxk4wEGPekHJPUYoYHb1+lJJlJNajsn5h69c0AlThiOaamW68YpQd+CVHFU0K6vcdsyvWkO9R8zc0gYkkBeOmaewyMd/Woe40mz/0fu8HAO7JHrT1+b5WGVpiEj5TzS7cMd3T613O5lpYcBn92OOeopyNy24niolLYIyRzxShZEBYODnrmizC+gpdlyM5B70ocLwVJJ6GiLaxO7lvSg5X6mjS4km9UPDZByOaVWQKGPBJpoG4cYAApV2v16LQy7PccSON3NK5PLDJFIp+v40isxyo6DvSsF2yUYyp3EqR605QG4bjvmoQD6cZpck8D+dFriu0SYOCTjA7+tIPmABH5mkUnuOnvS4zz6GizEtdgO5TjHA60+MBpCzE4xSCTLEOMCk3AHPY0txpsMFSSfWjaOp79acDk+vuaQ5Jx1z700Jq7GrnGD0z1zQeBzzTujAgfhSBizHAG319KpPQHoNyi5JGKUKGXO7inYP8Zz+FKU3D7vvSbJWoxVAwVXafenjBJp2MEHdwOtLjdhhjrzWbV2U9XYYzNggfrTSS7ZUkBe1P7lWHHankbSccCmnZjadrIQdueD2pxx+PYetI3QN/EetJjn6U07ghyk/d4znuaeoAz3pu3c64OAo5o6N9abE32JBnqFpcHONvTmmc4qRctyetKzBSYc7vn4A7UrDK/KPxo4bjvRjHyjJz1ppakuTFRRtYjlsUwKScEkYp4XkdsUZOcE5J702x3uwGFHy/nQAGyS2Pxp4ETZY9aQAdSOaS1Za7sXYSMr3poyo5znvT8kcggA+9IVkHJwaFe5LVxOWOAccZNO3cd89ORSRnBLYGc4zin4zx1NO+oNaDcH7uOPXNSA56jFR49QePepGZQu7GB0NDYK3QRFXkpyPrSAkNx69KEI6KuPWlUAMdnOBzzTuS1dg7HkYyw70IpC4PFLkAAn7xo38cnvRcLK9hMMo9z1NOwyyDBzkU/Clc44pAASGGAR1+lFgcbCBQrEt6d6Z5Xy/Q8c1PlWkygx7nvSEDjA4PFCdh+ZXAUkcdKGjO4kgBR2zVgRcE+vvSFCTg/nQyW9blbG3kjOaQgljgde9T/MM5AI6Uu07cfdoLS6EJy2B0C0IrbxhMY709V5yehGDSkMCMHgVLvcbsyNW2MVxmkEW3JLH5uSKkMbYycE/Wnqp2gd8UOVkJu7Gp0Kk4pwQKcgZNBRh1GD609Qenfuazcy0new0cIPrUkUZHPPy+vSlKjPHAHehc5PXBHIqXJjUbC9+uB1prDcfcU7A4yKCcHNK4+XsRvGrcdMdqj2fMflyanKggnv3oDYPT8atSI5W3qVnLZ+7waUBiemKsPhhyKjBLDjtVqd9xcrTImDdecikQA/MDn1qcoR1GfWjYOmMUuYlw1uyLZ2zimbc5AzgGrWzJ4xkU3aSuzgc8mmpsbi7FcBlznpQOuccDqaseSMfM2ee1NYBeM96ftEQ6buQ7iHJzkCpOpOcHPb0o8rHIwVPvS+XgbsfU1XQfK7DQWGN3B9PWlwVQ7jyT27UZHVSPxo2Dj9aNWCYFTg4z7UHHQ4yfSnhiCeOKYV3HIpJ9wt2GkHcOaeOfvZI7ilx6D8aArDPqaltAm7iKe3JBpflc7P4R2pcZXg80ihU6/nUpl6sAmw5XrTTuwe9PxvB/Q0w/JxUt3ZfKxNxwo6Duabxlhnmjt8xGKjcN16+9CVwVx23HbcfrT0XgZ4/pTARgnnP1pwIJ7mmxcrT1AtJnnOaAHB5X9aRsk8Ej3pw3MOufrVRVzNysxFwOEzzTlXPX8abuZRwmcHmnb+pAAJrRrsTF33JM4HAzS/KylW5FRljsAPGO+aVZOhUZI9aSTFo2OwiDC8DsfWnJJ+XemFw+RIMGhCpODwBTSIejuf/0v0d5YegH61Dg5+Ucmpt42g54oRgQccV6MWcbVyvIsjHDnpURJAztznqcVaLqpJAz60xjn7ucZraMmYuGpW2SHPFKYZWQDoO5zVguBwBzSb9wPFNSdxygQx20hyDwPUGkCgfLt47E9akLMBg0rMG68elWm2yWla3Ui+Vc88Uo+b6UBccdTSICMqT+dNkXaEYcEDrUYJU/Kvy96m2KW5446il2Y4ztFFxOL3GN5i4wOTTWJA29h1NTZbBHYetMCN/FnBqVqWnoRHDEdh3NNHy7m9e+amMO4HB5o2ccY9xVtpCSkyJImYelISc4zVrZt3d/Sq5VdxC9azdRNmnJYiPcEdTzSfdz8uSe9TrHlj3pcfIePu9aTloPkZXEbEbtuMUhZVHNSk9CB1pNv59/epvfcLa6CqxXah9Mk5pU+Z/umkUY+ZgD6VJEfmLMQBjketNRG0kgUSM2AuKe0SkjP1NORvbH1qRtowQRxVJX0Mddxgi6EfmTTSmGOV71KDkZ4xS53jDEZFDZcUm7kJjBxx3qRYyGBNG7PQ4FSIcYc54rKcxqPvDgAh+ccUvl8YBwR70jbeSTlf60pCP82/Ge1c7ep0WTFySQvSnfdBI+7UbbscED60Z/hPAFTYFvYez7SAMHB5phO/JxxSF8tujXH1oB69MntTs0J6uwwnGW6n0qLBchjxj0qbGD0yajkOW6EetWrsiSY51YYMZPPXJprfMMDilDgnaM5ph4xj159qqzIUk3oO7HPUU0o+ASfelJ55Jpodvu8motqNvoyW03yXCjdg54Oa+BfiRdxXfxq8WlQ4mjuSjkng4HWvvmzRpLgKvVTnrX5+eLpxd/FnxdcFl3DUJIzgelXFXKWqLumX32K3nWTBkdDtI6iuE8Su73IjU7iwJwTzXZafDFJ5m9AxK4JPauP8AG/k21zELd2wFwWrC1qhtytR904jV3EFvcO6A4Q8MK+9v2Mo5Lb9nzRizhy7u2fTJNfA+q7XtJZGfIVSAT0r79/Y5WX/hnrRXn2h5dx+XoOTXbOCcbnHUb9pG/Y9kDbTuzSl97EnGKiRO3X8aXJxwnPes4pA23uSqcg84HamMVXA6U5TlTuwDQvDdjmtFEzbbYqkZznpTgxZjgcmkUqvOAD3pcbjuPSm3cpJjCqh/6mnbS3GOBUqqMDePpSDK5/lST1B6IYECdwAetAHYtTiqHr+NRsccL1qr3YmupE/8WTkUzOF9KlKFxxwe9MMJOB1rZNLc5pXvoMEny4PSn4kAC8HPvT1gOeeTU4hUfh60pyRUE+pDGhZiN2PeneXjKdvX1p+EB4P41FK5JOG+UVCTbK59LjWCg5BHXkZqtJkcq2Aeoo3iXaMgbT3pCNp5Oa64QsYuSkrjCZSQcDFLn1Wl3buBz/SmKSrbTyK25bmN7A4G0nuvP1pQx+8+PbFI3U+hpFXkgnpU+opc17ofnpluDSEOW4fhe9KjLznpSjAGAMZrCSVzeLbQz73Kn5qlR8D5uD0z603Yp46fjT+iqPvGlzItRdxhYgk/zpu7dycgdzSSN0HoeaTzGPydVXnmtFrsZe82OAI70mQDyfr70bsdsH1pjfNz0qkgbtsOZwTgAgeppHfGe/40DcPTFNfaAXAyTVxExUc9xnNSNKNucY9qh+bGQvNLtbAYEA9xTaFzNE6sQAeM08EnG89e1QKGY4bqKd8/159axkkbJ3LkEnl4GMfjRIScl88daijCr1JPHBpXJYBGzgnNcNV6nbSTtqPVepzzjjnrUJ5Pf3FSE8BfSmZJzj8a5W2aStew3POOgNC8kjpQdowAaczcYxSlqUpNvUaNxyGHTvSbtp5TIpyOSCelLvxz1pNDcluRpneQeh6U6YBSBjk9TS7t5O7g0mSOepFPbYLJ6jWJ3BF49aYx29fm+tPZtjF2GKgkcMFYZ201JiUNRrZIOeKruGC/7WetTsTkHHy1E0mQexzTTYStchaQnuQaXIAGTz60hGepGT71HIMDOcY60nIpJrU//9P7guAGfehyM1TclshhjFWJiCRswAe+apzMA21D+tdLZk4u1yNsg46j1pj/ACksuQfSkyVBByTn1qN5MsFLfWol5FQStsLIxRcnv1qJvmXOcLimyO3ORxnioycr93IPWoa0Bt30DdwCf51Hv9MDPrQwYcDA5702Tb8u/wDHFFtBNO45i69hUbszEP0yaUqS33jt+tMZTu68e9QoNsq7SEZuTzQrF+McZpdgzhhlj0PakJ8vauctmrcFsRJtu4qqdzc4A6mmn5jlMmnMjOM5A9TQFcYC/wD66pUwe2g0EupDAg+9MIVMkkke1WgDjOBk9c0nl7Ryu71q+VJjUm9DbWNt2e/Y04jcCNpz6mnQjCBHY8dCKXkNt35570lK5iotoRFAG7ril3r0+frzgU8A+lKpwxIHXtWvOQ4pMTcN5CqVB/WnBOjE496Qgnr0FO28HB470k3cduw0b0Yo3zZ6UKw54x64o+8QQd3rmnfKOO9VdXFCTuIN4yM5B6U3GDg9O9SkYK/1pSoAORnPeqTbLaTIixXjHvTtwOM8Z6Gl2OCcYOOlAV8FM/eo3FGVkODEp8mPegnu/X0pVBOV6HFLwONwY96l3LV2IrDYAq455pwVgSTgA0mMj5MAinqjYLkcntmhyKSd7AoOCW/vU9eSTyRTTj7zZH0qVWG0lc8dKyk76m3LqIq/eAPU9Kbyv+sOB9KerZG5Rye9MLZJDk4znntSi3cmcU2IEGcdjzSsgAyrZYn06U8naQowQB2pV4yxGCa6IslxurMYse3nHP1pDEFP3sk85qTOcEnHPNOwMgrx9armM1BLYjwrZYj86TYnIIye1TIuTg9BS8Bhnvxmlz6jcLq5Fg845A6mlVWOQhO3qadOoUjHrzig4HzAfrWkZ3M3BpjOTkDg55p2GX+tOUBcl+/SgbicjrmnzXBRaeo3cDtx+NOxtO1if8KQjbnCc96eOc8daqyIu72GRxCTeGbAHQ96VSACpQkdKWSM7cg4JNOAPygNyOtFk2NIYuUO0HJPP0p5IK9cnvSvtLbo+/Wm7QOVbBpuAczvYRGf5l/vetOVwrFMfKB+tLIvAYH600dAeSR+tJxd9BwFViOQOM0vPJxnNIx9DjPb0pRlcjdk9TWclqU5ST0AouAxODn1pRjlzkmkJ6Nil3HG3HDVLTCTswwzZBpqqB/FkHt6U4bVPfPfmk5bAReSetN3RaVyRSB0Xp1NNABbJOR/KlLnnHGetInO4DpUvcfSwuACRnI9acSFUbOOeaYOpJ6ClPJGDye1FhKUugvIxk9etKhAO0EikOeBgUYO5gzAEDNGo3JocM547U8Mq539T6VEh3c0rfezUNO5UWPRl3FjnFK0hJ4HTrTFXvRnaAaTeo+W24pYnODkUbwclRwO1G4DPy/nTlBbnaFx61KlYasxUYHGBn1BpygRjd05pgyPvcH2pwctwy9KrmJcXu2Ocj7wwOKQHKjbx70beeRwaUJn5Q2BSUxN3HdTtBw3rSfPnLHJzg08BCevtmpMBMEDOP1p8yY4xYjovGDw3WhIh69DTjz1XGKQk9R1o3FqtRQoLHHYd6TGV6/jT9/Cnv6UNhQSO9NLuDl2I1X5STmjYByKl5PUdaXaAApHIPWnbUamkiIr0BGM9adjHYU8r6nil2Ec5zRe25MbdBqgHHWnFSo5OM0oX5B6ikAJHzCk73G0xdo6jkUAckE80q4Bx2peAD60tbjS0GqX5PT8aGGRnrigE9Mdad04x1pNgkmrCKmFJfueBTip420qrlf8aAN544x15prUHaxIyrn5vm96U5K4PJoVOVOSVHUVYVQARt75oCO5XCYU9M9qTyyQOQG6VMRkkquQKUR55BppWBt30Ifl5XHNICR8mPl7mpimOAvJ9aXy2Xp94/lRcV2z/9T9FQu4/Kdw9aE7kLg9KlVSCMce1G1lH612OVzF9yNwpPPUd6blR05qQHAPy5z0zSkApgKPempBo3oIM7MHoe1KE7DrjvSgAcnt1pwG48dqObUtpCFD0H504DbhWWpEUKy5zk0YDSMmelDldmfLqRDhjxQybgCSQQelT+STyo+7QFL54/Ommimr9CtsAbnIH0oCDGGJ+uKsqg5zzgVGykDhQarmTISkQYK4wMqfWgJn61KAx+9kU3HpUtouzsMVNvv2oHmE8cGpghxyaY3zJ8vY81nJ3ZSjYVELY+fkd6Vxjr684oA44pTyORn2rGV7msbWIgc8E5WpBu+/uwB2pCAvQAZoyM59KHqU3oKdud7NTc5J9MUh+Yg56dKccgr6HrSTIvfcbnbhetKemaPlBIFA5x/Ki9ytRcrgDmhCwzjimOzBSNoB9afvwBu5PtVJsGtbi4JJY9abk+mQaduIGPWhieB0ppmckhi5OT0FKuRkHkH3pSvHXqaNoHO6q5g5WwyOgGDSMu0ncATS435wMe9AXjOeaEuo32I8/KD2NGGX1Ip4AXtS5J6cfWr57kcvVke3GT69qDGVPzdKcSc+oHWgr5nLnpziqUnbUhxTGqTjpRnHYCnlkDqMU1id28jjPek5IqCYjD0pQpGDjJ70SSAqB/KojIV+7uzn1rFyZpZbkm0A5IxmnFoz2Gfembu5z9aZu434qFJtj3H7znaeKZL8x2gfjS7Q37w9aaSeRj9Ku4XYwhgNijr1NICcbGUAU5wVxyTmmYHXmrWpN0thN3PSpATj1pnGcEUqkBsnqO1Wk2TKWo5WJ7AjPel6fSmknJKnJp+8ZxnpWkYswlJ8w0Ak46+tObIYdz60Bip3Ko56k00SYYcZFaW0IbbHHkEEfjQznI2DHPNI7MSzLwPekDHaMYyOuai5UU7g2N2d3NLjjmmq45JWnb+B9adwcbsRmIHHAz605SwG7fkNSAbyc4zUauT2AK9KE7i5USliOPTqak3jgYyPeodwwRnPrS7nA4bj3q1qHKlqSkqP4cmmbwOi4P1pA5APPNOVMnPejVMTV0BYYHc0xYlc8t+NS7Fc4B2kdz3pTwBxkiq5nuLlS3GbdrHkk9M4pSoJA496U7nYE9aeIsnOelS5dwSTegxhhcKKdgFQSpwBSgDkHmn7hjaPzpOTZTSQgiDAZ4zTWjK5A5HY07zec9QOKRnznH60czJSTIHwgDdM/wA6iJVupqSfleVySevpUBOzpnFDbe4bErscdKgzuOTnI7U9Dzgng1Hu2seM5PGKTjdil3EUvkEcHPSpMk5XgZ65pB+7JYnmjfuzxz3qmmVzWDZsUSE5z+tAQBtzk8ikZeQCccetMBY5Utx71rCncxlJ3BucAMTk0/cqgjA3dqjBK9eTQGLnPtWqgQ5NslaQn5SxDetPCnbhzx3qEKo5fkjoamBLfX3NU7dCG2SDYOvTFRBmUv23Hg+lOMZP3uKaqtzWbkhxTJVwqAl+vIFPVg2T69agVN5BA6VL91gOgFctU6oaseG/h25HrmlLKMcc+tR75FBPvQTk7Tj61z8ps3bQk3MPlPOehppaTocUqEtndwR0pGyCFPPvSWjKW1xMn0JPtSgEqGZsHvTs4XA4xTe2V6nrVp3IluKMdvzpjKS2cZx+tKrGmsxxkjitI3MJTYm9sE8KabubH1pWPc9R2pSwb61pykKXmH3UOetMBII4xn1pUBY72GAPWnsQeccCpejNILmZLZHZI7jO4qefwr879ZjZ/iX4rHKrJqMkjH1J9K/Q+I/JIWyMRsc/hX516sHuPGHiC5imY7L6VSc9txpQuxyT0sj/1dGxadPtCqcqoycdTXE+L5FF4pTcyAfMG7Gur0i42Q3csbfMMAljXJeKrgzXZkGCZF+Za7FH3znjPRXOP8RyoNMm/cnbtJG3oPev0I/ZGi2fs7eFnilG2SIkj8a/PPxHK6aTcBYiQUPQdK/RX9ltVT4A+FQFCq9vkAV26uFjjrvmrL0PUwy+vT0oxkja3Hc00EZ2AYOOuakGAKzjCwc1xWIQZPJpVTcfQ9qFwQMjPvS7TnIOM0dQ5mAUj5H5z3pQoC47HqaXbkZzzSs/KjbxiqQmru4hIUYGTxSHAHB5pQRj0BNGN3BHFCbFbQZ87c45pCxQg7evWnEBeBksacysV4696tSVyZRbGRoCSS3NOGGJIHTv600AqRtzuPUmlZtox39aHqRfoxS/y1GZueeR602TcRnpmmbNw9BWigmxc19hWbB9RVZ5N2QCRU7A5CjkVHInqK1gkmZSTaKxOccYx3pu889T9ae3J9hS4VlOMZHNdV0YWbehGAe3p1o+cj7p47ij5u/ANSHKDC8mlKaCMb7jVHZ/zzQv38nkU5o34eQjjsKaWweO3WspNtmrSSFwuM80ZXAPelBDN3AxxSMVHXoKxs7lrXcM54Y/rQJOMMvQ8Uh52460bhnBHNPkHzNPQduBODwfWmv97OcDvTv4iSO1MH8+taRuRKV3YH5OB36U1sj5W6U+RguMLz60wjKnt+NbKzM2+wjk4xzhqQMx4HSnqpAG49aTaMNt5pq2xKTuIG3dc9elSqnfGBTY+gAHNThDxvbFZTnZ6GtOF9wVP4s8/wBKkXGPlIAB70iHBz1+tKF57AGuWTbZ1JLoNyWyD1qRVUAAnNNOQQTSZ4yOg61DgmPncWPYZJYDoKRhhelIGZkIGQD3pwXbweeO9YSikaxk5bDCox0pvmMCNoBHen5HqMUw8ZweKxa1NYJ2uR5cuN34VJkcDGaapVxvHUcGlK8gZ5PIFJlq9wOQcnp/KkzhhyMntSs2RtPBqJgW6jp3rO7Y7BI+05Zg/tUJ4Jcgg9qeSMg4pJZOm6k5WDW5ExDdeneq7s24gYOO9SNxuz0zxVeTeMjHB7jtTjItxb1YIQ31BqGVlDfOxYHpTwxHToaikYYJKg47UXvuVGCb0Ksxyc9h0qrK64yvTuTU0rtyAOv6VWbacA9qltLUOW7siJy5b5iAKY0aqeDktTnUY38+lIBjgcH1oeo4Qa3IZGYKY8fMD3pm3/a4FSsSh+7uz3prDncBS5WyrogY4Pzg5PSgoC4HQ9/eptgPXnPrSeWGIYnpwKbRDk7kMqkYwpOaQJnJ3HnsanCNn5m5FNk/2efWhaFSbfoRruTjAP1oEMbsWLEH0qRoflB38mmE4GR2PWnbUxd07dAVNvzP3PAqcx/NnI4pv7t1AGcjkVIq7xgLye9Ul3LTshhQKd2Oe3NAVgM87T96riRbl6fMOpoEBHOTx+VaxV2ZubvuXkU7Qeh709Ufpxg1DgqNzPk+xqZXYLt7Vxp2RskSR7VPNO2gHgD3NNzwM/mKUEscdAOpqoyISuKI88nj1pjApk+p4HtUnmKuSM5pd3TIzWikglG43fz9wfUU1VGQepPQ05cjcBHn0p+4gBSP/rU29SUmhDn7xGTQy5X5OtCjDHb39e9Sc4+VeaOZ3K5UyPBAzimqhycjHp7VMASeWxjtTXyDjdVc9gaIjlG+XJPrS7eW+XOe9SJgZ5HNIzcYB4qXLUIrqIg3kgZAHc07DLwDnHvSBcYTOAak2DlAc46ms5y1N+S44jJGetAwD3Htim9MZy3v6UBuDySTU3KV0xS+2QYB2t2pFx82aU5/i7UgOenGPWqjITu3qCyDPyj2zUgfcd23n0FRkLwQeD1HvUsexW+c44yK0UtCXG7sPO3OcYb0oC8+9CSBjyDn1FC557kd6jnKUbIXHzAdqc2JFIXHHWkDce9AyRjtmhPqUrDZMccZJ70DsPSlz1U9qANx44I960U7Iykl0P/W+8AAQ2/j0ppQtjaQMdfen4+U47Umxx1HPpXbGoZ8t3qHPqTQBke5pMowOM5U0vqAOBWsZ6mcoiABmIz8q0pHJ4yPX0pUVc8nApWznJGRmr9pqQ4O2hERj7vfvTtjqdhPAp7IQc9qUZzyuR61qpJoiUXfUbtJbg8Cm9j2IqUMAfufKO9KQpyemelO4ktSLy14L5zjk0u0EkrnB7+tPCNgd6dgkgAY9ahJN6ldSIjCgk0gDFcngjoKmaLpleMUhTB3BuKLIu7e5EQCB2z3o28AhulPZW4Jpmwjn9BUeRUnbYMjcBn6mlOMjaenWmqRk/LgDqDSuFDBu3cUnEXS5KcNnB4phHOe9BYKmRgg0AkqPlz3NQ00Nauw5m6ZXA9c0mct8oznqaOHxu6Zpcrkhe1NRZU2x3zBenGaTYTn/GgkkEN0pBwvU4NTYfN3D7uB2NOwD17VGFYN7GpPu9cmptqNSb3HEc9eRQSzHGelGPm3eoqRYyTxj3rNuzuO1xgXoTnNSJke9SCILjI4PXmphGAoGMAVMmtxwiyErI4Ge3enLtY5K4IqXqNpHFN2/lURlctq2oxV+8emacinHB5zzmgsMY2nmpAmenFNysEVcNmTjB96Qjb/APrp/PQde9O8lDk7uT2pRnYbi76EYG4b+mO9JvU8HOaeyjhccCkyxA+UHHtWqm2Z8lthVz17etGCWGTSbzk/49KBn6itVuZyJAVGQQaeI92CpwKhGS3zdu1PQgMVX7vqT0odmC8kP2bOTzSjBJG3I64pEJJ5fI9Kk/dlhjg1LRWpEEHofm/SkCnOCPxqYgluRjHSgqrHB/KlfsDbsQuMZpCARk8GpWEWMDIx60mNy8jimrMpIYDvI+bI9qlRR0AINIirzwVI61Lu+XABPpScbsSVgjBQEZyTUqFiCfXqDUagAbj1NSBs9aLMcbXJIzgnoBinJGM784Heo0G70FPVcg98mm33C12PK8bOp9aQo3C/rTxu6Zxjrmn5D/eXaRU6rYlrUgMPGe9I0ZK4xnNTqNwIx1709BjgjoODSk7jUe5SeNiV7Yo27T0q9tyTn8aj8rdIDt49aSd2LksViO/Q9KFUDA6GrJTaS3emMgY4C5I5zQ3djfkIFBPTpTlA5bHzU/HU4puW7ce9K9ws0Kq7OR96mnKnBPWpCT1PX1pvBBDcn1osUnYj8tyOCAO9Ai3Y5xUi7ccc881N5YGMnrRcbV2VQN4O5cY4pphxyenpVg714Cgimt+8YYGMdaaYrXKuMe2KRc898dam8va5Lcr6UFDnpjNKUtRq5XKkHg4NSDJ64zSsh+uelJgjipci4uwyRNwJz0NNwRjcMipHj3KCDgd6a4JHHXvQ1clvUjkI3YUe9LuwCH/Chyx+UYLDrTMOOWPPYVMlca95isylcbsH1oDYH3en8VM6rk9+tKAfL+73oUUGt7DwQxG4cD1p2QDu9aZ1ANSqMjGPxprcExGJz0+lL1A3frT9p6MORQy/MB/CKIu7BjdpPIYY9KVumRjIpxXAyBim8U2rCtcaM5zjr3pNvPWpVA/CkVAWJxxTQNNDdvIzQyYwR+NPA6j9aFBOQeaqyIctLERUDOPxpQR35x3qQoCPT15pAB0yKGyVFkez5STTH559KlbAHXj1qL+8etTc1iiMhVO7r7U1+X4p7YHOO/NLKo4bjJqbjersRuCwGTjH60A9sYpz7iB7U0E5KkYxQg20FBHPzdKTe54UZNCBc5PelGckR4xVqPUltn//1/0RJKsAVJak3EAqwFPDMGww59aXy15OM++a67Izu2yBh8wfGaCT121KYz94de9M/iy3BrTmMmrMagyxzx60vyhsDkGlZDgFTTR79q2i00ZyTYrKQvU4zShe5bj0NJldvz5z7UmBnPtUyk+hpCN9wySCBzk9aApyCegpCCe9OC8cdfrWbfcaV2BJPO4AelC8fdwfqaUdx3FAwW46mtYJmc3ZhgjDDp3zQ4BAx2/WhmOMdcGnZ4zTcdbiUrgFA+Yde9BYY9M9aMNuBxwfemuO5GBWkYa3CUx2VQ+op/m85GahUZ5oBPcd6t07swUybOctjNHmAHP51GrsGCgcN3pRzx0z1NTyD57ssxk9QoPrzSk88daq/MvAepVLNn371nKFi4TuKZCGIU9OooWZcnPIahYgOvJPelFuScFPxppxJvNsTzFwAF/OmGQ5OFJFPNoezcDqaRY2AGD3q3ytBaaYzOQTzzTWUlf/AK9WTGxJIx9aTyGycfnUWGkyqyL74pCAARjHfNTtFggdcdc0k1u5BCfrVppEyUrlYoMZl6N0NJwckcCrQgaRRnovUU37Lu2qeATTUo31B3a0Kq/NkdaUxtnqCO4NXvsgTn0pfs+4YAOfU0e2ithKlNvUrJCmOO9TLGgPKcVMItuNq5wKXgHBrN1HcvkRF5EbjjHFL5KKPf1qQbEBHG7OaheQkntS53IFSV7sGQDvmmso28nFIeMBmwTSqpIwxz7mpbtuNRuwVNykinYCAbznNSpGuOM+9DQhgCh3Y6iuedTU3VO6ISjZ+bhfSpFj3DgYNO2/L93HrTd2B06deazc7lqm0BIztHagAZ3Ug78HmlOdo5xzSUikhGKnrgetMbZngnGKSUgn5V3fWkwMgjjHUVtC5lUY3gHrmlUgE7uSOlNZgDu2nPY+lRsx5I69q6Emc8tB5cFzxxTYzyAeaaqu7/TrUyLtbn8K0srGVmyRscZwPbNR5YLgLuGetKSMjdzih/l74z2zWEtzou7XFDFYbhjyohcsP+Amvzd+0R3OueIJbeVm36lMAOg+9X6Pyblsb1ixAFtIR7/Ka/OLSXjvJdTukhGyS7lLAcYO4g0k9djS94Gho0Gy3naTauD0PeuP14THUGYKAF6Yrs7aaGO0lUc4bAritfm3XZ3DDYOMGsoq8ymr0zlPFDPHpMsnnBdyMCSeF4r9Gf2Z42tvgF4Ojc7m+xKS2Mda/N3xWW/sqdp4wYVRifyr9K/2diU+BHg9ZXy7WKMxx7V3wXunDiFaat2PQgDkHdmpk+8aiVxnpj3qRmA57UpJmcU76j9zKMMQcUBiW+bHNRB0PQ0m/PPapjC+5q52JicOQnQdTRuLcL+NQiQk+3enA87kbGafIQ6nYkGGJGSKci4BqJT+8w3XsadvYNjv70nFjcupIpA5xmlcgLnOM1G3HO78qRucZppXDm5dyYbOtJ8rA4U1GWIAA6mnJnufwo5Q33HiMlc/nS+SPTimlmK4Q4ANHmvwc00mTo2DRrtpnlIOe386RpnBIP3TURcjCnOfSrs+4ra7FeaIqDjkE+tVvmU4Hf1q1L83I49qr7fm5HI710QmzOcGKTgDd1U0btxJC8UpXJ9T6UKTyDx6UNXZCbT2I3HI657im5U5xnjrmnucOM8mmOyIScZZuwrRIUmkxVJ4yTxR8rNgZPrTAxIHGM9RTi4AHy8+1S4u4nJWHqMfWmsTu4xk0mSMevan47nr70K63K59LITDH8OtAyD90AY60oUx4wwYd6V9q4JzzQ2Sk09RGx5eeoNMZACBnINSBcc9VzS4ydxH3aFKw5RuiMr0we/NLyN2M08DI69TSsmSCmfU0Sq2QlTu7AqgfMvUj9ae5IALdRQFG/PY0pX5huOe1cftdTrVNW0EByAQc81JsLDPelCArx1FOyTx0Pes51DSMLbjNjE/NmnqhC7SaljIUFG5IHFIm0qQw57mspVm9AjSu9RMDIFNKAko5OB71JlOAykHtSMqMuQe+ay57s6eRW0P/9D9BxB5WW+8Ce9NKEc9KnJ/vDgDimHcRl+R2FdqTOHRMi2fKSMCoiTkY4Pc+lWGXI9j1qMnB+7SadylqNyCT1ye9NKMFG0/WnsCTwBQyquS2cn3qW7FqzIcf3xgVAcZI3EketWX3ABeue9QyxhYzIoz6mp1aGooqOx6g4qIh+WGcVIzhz8qkCoy3HWs9bjVrEbEdx+tVZSQxK/jU8hzVeVZg2QoIPTmqRSZXkYnqOKhYAjOKtyRnjIwe9Q7MH5envQ4jbbZXMZByehpCCvoal2sGORkDvUoQbRkAetPlaJcm1YqKmRnoAeRTGjDE9vYVadMnrgYpfLwmTjjvTUWRCTbsyk0ajGVJ9acYxgYG0HtVt9uBx171FIDjirSbRpZPVlSWP5gB09RSGPAAVuT1JqZlOOvNNWMtyeKFF9RXvoiEBgdnU+tNEXB5y2cgVY2E5A7U+OIrh8Cmk7kVF3GQRcD5cHvmrQjIXgClBBweDj9KeEZmzuwBzVKLbJb6CDeF2gcnqasRR5UZ7daWKJiQevvU+3PT8apMIlNB1zyBT15Oc4pkW3AGcMepPepTtGD6HmuHmTdjRvsPjHBycnPrTs+2cdaarByMDApyMHDbMdelOKswtcOBg9QafyZASfl7VGvBwOnelPBwe/INN7la3JRncWIIH1pCNyhhye/vUaSMDzhvenOWZlC4XNGo1KTeg8FdpVgc545pyEe+B1ph+XguCRSHciDOfmPWnYVmmPDByTghRTyuRj16Uz5gOBn1o3457DtWmlgv3H7OxwMdxR8naow+Mgk+3FNOQPXNQ2rjjB2JOv3Rjmn5xn07mowWfjgClPyDH5Vk3dm6TSH/MDkc8807Bz5o79qiIZsAk4oBZQU3H2okJ2bHklvl9aaBu4K8etNU/LwwLA85p28McDj1pq4mrDsEDawwB6U5cMGbIJHY1EWbkbuvelQcN6+uaevUUm76E6spHH5UK4UkIeaYGGMD5TjvQrev50atFpkhcsOn40zdgDOeOc5oYNldxO32pcLzh8g9qEEpa7Dtxdtx6HpSkjGO496ZkdD0HA5qRUABOcgdiatJkN6jomGCDncafuKsNpyccio8nH+FIJM/wBTRpsS9WT/AC4OOSBk0xDwTTVb+EdvWlKse4yaq45e9sIPYdaUliBhvlz0ppO5SB16ZpQFAIH41pe5MYNIMFScE4ApYy2SG79DmkU/w880oBHB79KuMmNxTJY9qkhh16D1qQ+m2olGd2M4GOamBULgZI7k1srsxcbOwqpglyenTmk75IznvSKANx3HnoDSq5U8jg9KTTFpsOK556kCkHK5ZeD2pVyxIxx60CND3bcDmi7QOLew0qSvr7UnVTgYJ61Lj8D2NNKDGzfk5yalPUdrOxUYFOi9epzSABuvWrKplj0O3oDSeWu456VpzGfLfQrnlNp454NKmRnrz15qQQggkfrTE3DA9aLJgrph5RDA5J+tOGG9sUm5s4x0NG75sFetOSdtCnZMAdpO7JpcALgfiTQ5xgAZpFjfqQeay3GnqKBuHB6VIiFuck+1CxnGMYqQR7VGCTnrWcpGqTTFCqeCMH0qZYwuD3pFjUjKZJFTRoDx69Se1c0pFwu3qAh3Lux09+tPWPCZA5PrTtuFxn7tKo9Wxmo5jZQE2jHzCgRKeKVlYkAnIHen8n2A61N2NJX1RAFB6DvTtrcEd6lytKq/MQ3T1pcw2ovQYo7kZb1pDjd9059akxlsDBNKMq3TiqvoFmQtgYwN1EiH7+Me1TlBjpyajwzHb6daISM3F31K7LycchutODYXHcVI6YOEHPembP8A69bxndkOPYYu8sWbHWpOucUxu244B70MR2zj1rRO5HK7DhjscU/5sgY4qPONqAc+tOwx9jTuJJtH/9H9EombJy2cetP4dt33QOpqujYfZjdnvUo6YNdjJStoxwRCcZz707BAww61GCBx3qQ5AB557VMioNDuwBIOOtODKSNi49ai4B4HX1NKM7sjj8aUW0NrUUr8+Vzz1p4Az9PWlXA565o4INLmBrsPRc/dPPrUiyseH/hqJWXaDnFO7jd0IobGTrJnqKl2k57AVVQgP7VNuzxnrQ2yH5EwwMelOUbmJ6Y7ZqNWXOMVJvAySMYpNtiHKAMjuaQt0GeKcWVsHH41GzYbJ/CpjIt3RMyAtt9aiCckjApCScEHJHenKQeT19Kdw3YCPJB9etMMZL4BwPU04sxQAZBB5qTcAPUUr9RJakZiwNw59ahYDGask7hwMCmSRg8k8UORSWpXLlB6Gl85mwe60xgvIPJFCDj/ADxTuHLqSZL8BsY60b9oA24JPWo0Vt249KsogZTk4obuFuo0j5gCCxJ5pXjbOOuTxzUoX7vHPrTxHkgHqDxUt2E0U1jwSpHIpfKzzzx1FW9pLEY56k1E4IYheeKTd2NK6Krpg4H5VEy9jwKmAYsWPFKYc4Zeg6iquK1isYiT8nA7mm7MDmrTRNtHGAetDRjIC8le1LqLXoVTHuGFXofzp3lseACc9qtrHv8AmK4PenrCxww4FN6FayKAgIxgcA81IsLEgcir3kcnuDTdoXoD7mp5kiVF9SFYOdpPI5FDJ2HWpiNpPXpSJnrgk01Jha71IOV4PU00RkdR3qyUBb5uSKGjzzup8wa9CEQknjgd6RQRnK1YB3D39afHFlwe4FJNdSuVkCRZxkDNPMePvgDHpVpYgGz2pHQE89O1PmvoiUig0XyglajdAeRjmtCRMD1WqjR4X5Vxk1N2HK2yoQR24ppGPmGMmrflEHcelRmOPnqVPWqeo9UV2UnkdaYykDLdatNGO1RGMtg+lJXuJkYRjkDtSbTgnH0zUowOoxu6Uvl8hTz609QcmtCuUY4OPrSiPDcc+tWxEx4A4oW3KkY5z1rS5L1IPLPOF6UmzjJGOelW9mMYNNaIl8jmhMWxXI42+vWo2Q9MYx61aeIE9ajKEfw5rSNmQ3dlYj37+tJIpD5C9e5qdo89FFN8vLZY8DtVasiSZDjkUMM88CptmAeMg9+9MMYK4HQVaWhLbTsiAj0PP1pQOh9+/epgikFqTnHI+X9amw09RgBBJ6Z6j1pwiB+YdakRVJG4cdjU4iHIPP0rRSszOyerKv3flIxnrmnbY+c81YaLd82MgcUzy178E+tXuQ7rQbsBHydDyBTHhQqGLcdxmrATgkHpxSLGCMdeapSsJq+hBsBxgYFS+VuXt9KkWE5zj6U4rtpymhxptasrKg5z0pHjOAE65/OrXl4ywH4UBccjFYyrmipMrLCVxv4OetW9qHAxwOM0vK4HBJ7moxuBO49ffpWEqrkawppaErIqttUZxTwPmPPGOlQhiD15p3mBhz+tZtsppileoOMGo2jB4GM1KNpGW6U35AuEz9fSrhVsDjci2AZ6/SlBxzSqNwJPApGZFJUcitVUuYuFhq7Rln70OybSQeR2obbjkfrUDBFbI3c84quZNisTh8gAZHc1IDljxwOlQbXdsHjPfNPVWwRkn0olYEmiVioA7mkkYgED8KBGwxnGO9J9/P8As1EYlJuwxGPQ/XJpMN25p0h3hcDpQFBA5woqkupPK9iJ8DkjnpTGA27dpx61OwQt1/A0/bxjAx2qZSS1LS6FVYmYbmXjNWEiXJIxgdjTgAnG78KbkN9K551GzSELD/X8qQso9s+lN3KAdnXFR5z9RWLbaNlpqPJyee1R8cj9aM7jtJHFIMZwOlK4r6n/0v0X2kfxd6cyhh6elG3+9n2pS3IGOKuDbIkiIk/dVfrSH5iBj61KTjvURVgxVTya7Y7HNJOT1BlyNo4pmBu2kYPc04bflTP1NJvBzu6/zqlIVujDaqD5DnPU0Eqv+NBEYTcCQfSoGySQPTNXGLkzKpJoncRna5PPXinbUc8YHvUCbeVPDCgSMM8ZNN0mTGYaxKLfw/qcitkx2chJ9PlNfm3oruFvsYG+eRiV6HLE5r9GvEVzHB4P1t5FOfsMpY+22vzg0SRXtJJWyh81zj23GskrM291tXNmyjWO3Zj1LcCuT8QZl1Eo6fKOd2a6tLmM258ssdp5rktZHnX52uMAc5rBfxDZxvC6ZxXji4gh0a9ldiVWBiwHsK/Tj4HJH/wpfwgix9dMjIHtivzB8ZbU067O1WVoyrD1FfqZ8GYooPg74SjiDf8AIMhxn0213uo1BJHDUjetr2OoVGJweD71KIQ+V3cetOwMZHUUDYvf5jUqbY/Z2G4GwoQNw6GkK+n40/Oc9vejPb0601N3KcU9yM4INNQ4OR29aXBydvQ+tI6fMD69q2j5nLKLvdEqncefzpTnvTFz90j9al5IxjpWc27mkY9xq5UHd17U7cpGDyRTcHuelH3eW/ipxVwegu8nHGD605c5PzYqNsEjJwKVWy1W0Q5NMcQV+63J9aR12kfN25pGOAR60x3AwDzmhahdtXsKZNwGG6Um8bgV4xTNoY/LwKXaD3wKdgTdyOQ7iSKQgbRTpvl4Q9RTADtGeTVxsKd0xY0C7nNDSKAGCA9qUPsH3c01mPyhR1604rXQynJEDNuBOMdajztHFTOnZOmeabsK4FbpohxZE55z3oDc5H404qqtjOaDxuweop2uJuwvTB9+tSN/e6+tRI3H3cketTAHOPzrGpobU9xqnHPNHJXd3B6VIAQPWmOrA8H8KmMtTSa0DOD9eaASTx070rBjjkUo+TPTp+dEtWQrjCKfztz0OaFXjJ7mnbRu5rlrS1sjalHqKhDYPSgZznGfajBZvlXmpQpUke/WuWUrM646ocrBRg/nSgkYb1pNpwSfzoQ4JKis3JtmlrDl+XPHXvTy2c9jjrURdiwLDmk3E5zxSauwXkOR5PvN0x1oXAySeKROAQSSKPbPFEdwUgPODnPNIxx/FgdqaUwQyN35zTiwAODz3rRu5jr1I3+Ye+aPu45yTxzUrBQARg5FQvwmDzQveLjeIEY5HQ9T6VG7ttJHIHWpQeOnXrUSqqsQnTHc0uTuHNqNLbR069agY7xtHQ9east0B6k1XlCL8wGM0nFsrmS0K0seeOgqDZhWXOTmrRDHJU5HWmmMZJqfZuxWz0KTLxyOcUxohwQTuq6kO7Bk6g9aeyIc7Uwc8GlyjvZmU8bEkHn1NRC3LsF7d61TbsWOfmqBrME9T1quW7KTZSKiNcbcAfrTQpA3jBXvWjLb9hhgRzmoTa4THrVcpPNd2ZSKoMkdDUblGwvSrskG1spyoqGS2Ktk455xVJXJcrPQgXhSCKb5auOeMVMqs+c07Zkfd9s02wjJ9Sh5BBypzk9B2pRGerH8KuBG8wDb8oGc0/yMnBXOe/pUNlp6aFeNABvCcfzpwhPJPAFXY4ykZAHQ96f5MmDnGDzRFXBvQz0t8EuvJbtVpYs8bcetTrDtXfjp0pAueW6mt1FnO2gUeWMAkgd6V9q8nvT1UAHnNIEXnPQUcrKTsZSMWxngDt609cSkgnGO1QLghec5p7E/KQMHvXm2dzVWRYQ4BC9fWnIcZ4APtUI4JJ6eopwJ4I4+taJAn1ZOr/hS5EoxnGO1MYL6+5NKJFBBC9etTsVdb3JFAzyARTXKhsgcetNDbpGwcAdM96M5JOOBQ5PYadx57EdT70rt93AyR1FM4JDdMUbiR7+tFyn5jjI27cSaBKNxbvTepyRxQQduRwSePek5BGKbHM5A55NAY7Tn8OaQEjh06dTSsVH41L8zZJXHk7SuT1pQGbryM9aZh8jI49aELDPzUPUptM//0/uMBuucAfrTMYPPelHXgE4peQBhc47+lNPuW9XoMClMgDp3pI/mzxyO9KAzOfmwTzQFbk5ptsh6sc3ykAjmnK53Y24NNZW5bcMj1pQ399SD2NNalKyZJ5RZgdxOBQnA+7yfeiNwZSM5BFLyT9KYaMeCwbB5Uc0jCM8qBkjrSdOXPSnL8zewHNVbQHcaVIAB79Tmn8bTnoaazHG3AwO4oQ4UsKHsTe71HZbYQrYHv1pd+0cjOKYSr/KAQcfnTX3YIZSMdqUVYJSsiVtkhGCd1NUFzjJXb+tMjkIB7Y705Xf8KcnbYjnu0x5GwbM9adjAC/rmhBwQeaTHT26mqi2ypSFyRgD73rUm0q3qfWgKCpK8D1pQFX5g2T61rFuxjK+49SxUqf4u9SRx4IDkEHvTUOF570Dhtx/CtFJiTuOcjBwMjNLhCQG5zjHtUYHJDHinRbFbgZbvk1TkPl1H8u2F+VQeTU25dxPYfrUHqTjHsalXYx3A5Hepk7uxQpG9s5xntTAOuBgjNKM898mgZZtv51KbRi9XcjHBB6GnPgkYHB60wABzg4OeDSkehyfWrUirD1jTaWJyBxSFMqMLz60E7OOPenK37zBPQU7sL62ZF5IPIPIoESgjPUVOANpOeCaau3OOuKHN3sWoK1yNoyMYOc+vagq2PX8asLHjJLEk0gQYKkHk9axcncvlTehEgwN3UjtU8Zyd2OO2aRVz8vSnxjJx0INZzZtFMePMJ/dgAmpljxgt+NJt53ZxjvUuezgAHp71yykacthSi7SRzSxrGwxn5vQ0DaPlzjFATLnsPUVOjGri7cYB45pCvPByKfuKjZnND8AA8Z61N2U3cTavrnHpTT0470v3XyOOPzpVOMsTnnoaHqKK1uIEGQxbYRSkjsc+5puWPOBz601sDk8/ShXbHZDss2e2KQkj8eppisSc460b8j5xyDVXsTpcMHBz+Bo2D72eRSkYxjnPrSSZxxVKRNkNbpyKacDGOB3p+4kDdjNIeOMcHrWsZkWbEGMg9cUmXyXPI/lT8qOF/GhUwSEb8K2UiHFsajMuSTjPoKcG+YZb5TRsOS/enLGeGP5UmyeVgyfNkHrTxyOucdOaYrEOePzpTyMe9ZSTuaJDwMnn86Rvlx7+9OVlxjYc0mU6DkjrST1G7PccrBMZ5pxOQQFwPWoW3AAj+dOWRiMdKsTs0TIpAGcAUpAyO49aAQQM80LgHkcVKeoNroPRexqYOADn8KgHzHPYU+PnJPbpVN3AnwWwox9c1IGOSvXb1qMY78Uik5Jz+FKN2S466EqucHNMd9xIPB9aU5I46/zpNufqetFrsqzaEjIG4ueR0FTD5QC2Aah2ggqRz61LjgDH60m7MFsSgY+8e/6U4hWGR36VCS3GaXPIJ7dBS1YK9wAwCehzTW3bygxxTjnqaaB8xI4Hei2pWxFt3dOKURgZ6lz+VSchgB39aaVY88cnrQwHhcAZqQqc8imfdx1JqcHAAPJPak2WldCImfutzT8ENxggDrSgqgJOAelIenH5ZpJsFqhpHUgkZpjKP4fxp5bCg889aTkjOOD3o8yW9bEOwKccnPNSKop5izjHbqadtC/Wne4WIpE2gHsTQVJ6LwKeSCFAGcdakXB+bNGpNkyJY42JznNPWPg479qRVOT8pA9amQAkA8Y6VLuxpIhMbcncAR2phVh/UVb8tQRnk03ykVieSTQNq25SYEnJzRzztXmrXkt9Mmm+Tjp1z3NOwpFcK/8AEuKRh1I5B6VOYX6bulGzZ8nehbiTVrEUatuxgBe5qYIM+/8AOlUNgrt5p6gjI70wtqf/1P07PQCmuG3BgOPeplUgZ70roSBuovroaMrPmXgDgdvWmmHcOORip/LAzjpTWU4yM0rajWpVYYx6CoHhXOVbr1FW3j3Dr061EyMpL7cY71dxWINg/vUzyznAGfWpdoYEetSxbenQj360nJisVmh+Ucc05IF57nPWrOAwOB061IsaYzimpg4lcw4Hf3o2jIAGMdasBckcZFKygk4FU2Q4roVTDvPUCgwgeuSaseSOD1P8qUp2B6UJsSS2KoXsVwV6U3apyPzNWgm7dntTEjAzVpuxFtSmYsg4Hfmo/IDZ68GtAxgMKaU2AhSAWq4zCxQSIglyuPqaPsxzk4wat7D3FNCksSQa1UpNGLSuVzCNp3Lj3FM8pMnHNWyCBiojEAM5xzTWpPXQrDcOMcU/emOP50SLsFRYAPI/Gqshyeg/JA+Q9TTyvTeMg+9R70I+7j1oyWBFUpakOFyREbac/d/nUo+UDpioY2ITaaerKASc8dKzlU1NY0kiXzBzngjoaZvHHQ85JqB5A2TmozKoJQZO01lKbNUlcttIOh6npTN/ODxVbzHd+Onp6U8lRnIOBWWppZNkpfaN3Un9KaCDyw496jDg8Dv0zRuXbhs5oSZLH5AOT+OKcD6nOf0qPr823r1zTlX5S45x2q2mTe5KH2/f59MUK3y8DrUSkgEnH50ByygZNFrjXZk2QRio2TqCPxzSAkfdHPengSeufrVIU2upGdw4Az9aVCQxyoyeOafhhkN1pFxjleQeK2UXcxk77AfmOQMYHIFSqw/OkA5JA+tAA/xoldsSuOJBHAJ9aiLKc4BBqUkj7o6Uxmyfu0k7MQxCKVhkEjJxTlChQT1BzThsPqGbrTlK5MLkRwT0pR8wA6c+tPKjk45FCjd04rFs3XmiNuuOuKjKuR8uMd6nCL1796jK7eRzWMpLY1SYz5ucDpR8oHNDNyCjcHqKYDuJHasnqUrpiug607KjGADjrTACMru/Onqdoxt60RQ+oM4JAHBpp4ODnFGNxJIx6UhL/iOtaK97Etq4uQPpSeap+bbzTc56nHNKQDW8Wznkm2NygJx1b1pNoA5YUOpGRkU3B2nHbvWiVyGKIgTyfwpSsY570nm9PUd6RiOprSN7mM2rDCh3f1o/1beuadywAJwKa2M5IOB3raT6GcYu90ZXjeQp8PfE06LkjTJsf981+bvhyU3GlQtLIQ8pLMp65zX6M/EmeSP4aeJWUkF9PkUYHtX54+H9PSy0+1kL+Y6jLH3rmUrJnUrtppHRaXaD7DPOigFuCT1rhdWEEepz2+5tyrktjg16LYzAW7ebwrdcV514hdXv7jYm0BuGrBS981lG8TiPGtz5eiXDrEWYjbsAzkHjNfqr8KsQfCvwtFjIXTIQD/wEV+V/ilkitVjkk/1mACPc1+qfw3iaL4aeGLc8FNOiz9dtdEk7K5zOS9rbyOjJHQdKCBnhc4pAV69aXPJxUpvoaWQJtyd/4UKck44zTgyknOMimHbyxBOKcZ2YnFPQQjnngDvUbMJWIXPHenFt/wDSkOOOMAda6IT11MJxYL8o7k1N5mRx3601jGuAo4I55qPo+F5FKUhqLRKXX0pA3tyPU0BVxkn8KU+WwwwORVRuyZRV7jcty+3ijkYOODTGkMeQCSKUyk4zg/StkmY7vUVpNvBGRUZcZBH402WU9O9Qs5b2FXGBEqi2ZOHBb0FAOBgHIzUaZ29aUMSD6CizuUu44nt+tC5GPXtTC2Me9NYyZHPAquVsiUrEzY/xqLzdpyDSMWOCGHPWmso71pGFjJybYpdgx461D5jljkkelPbJ6U7buwT1q9EZyk5DAuPfNHlfvV447nNPAJGBwfU1IMKuScnvUymaQpX3E2/NjH407bj5mP60gYHvnmn43Hk5Nc0ptnRCCuMGc/LyO1GCSV6nvSrgEjP1pd6hTt5akpBKPMf/1f0CCr0Oc0Fdzc9MZpR/tU48gc9PevfUnc8FxVrABtXfnPtSf6xR2PrSsVKgY6daTrgdK5ajbdzppaKyHBCxHJwO4qbGOp49abE3DAilPGM9PSuSd27HTGK3EYMPoaTO0Eep5oK/NnPFK3p3pKJV7C4x84wT9ac+V6YGajXtTsjeC3pxTsNVLqwqAAAMee9NBVScj6CnD5s459ai4zuPI7VSjczbaHHaemQM00kZ55FSblYdMGoinzY6g1pGK6ky97VCM2cKFIprEj5hzzT2KgEZwagJ+Y4yQetWkibtCliPvNmmk44zkdqWRQRnvTAMkZrdQVtSHvcC7dQPl9KjchuvQ9KkbK5I6elQl+pZM0uS4o1VfUQDB+UjB6mm8bj7UqAdhj1FKwAO/nc3ak4Iu93cj3bc88mrC7XBAwMVWHBLN+VLl+q8e1ZSijRTLChV+7+JpkkJ6jjNNUyEg9M9ac8xAw/LZ4rJtdC1zNXGOpz0wtN2hT0GKkZgRknA9KYT2rSLuTJ2IGjDE8YBqLy2yT19atMcD7uTnk05QnbkHrRKVkTFN6so/ZlBJHfrTChHG35avOVYkL+NQuhyeflrCUjdFfywT8ueKsJGNucUqxbiB1xVhBs+bAx3qHPsUl1ZEse4cjApBECpWQkipycr8ozmmbXDA8AEUoyb1KduhXZeu08VEQ3Hf6VckiJGR361AwZSML0713Unock4NMaQRyvGOtL5YYg9PrT8MeevrTWDbavdhB9zAUvwobjGTUyNk471Hwe3NOweCFyR6V5l7o1ej0JowpJBU5Hen84A28dzUP78E5wvt60+NtoOSSfQ0nsVGzHheO+PXNJjkZbAoBO3k/e7Um0kMEK4BqotWFyp7DsgHaBkduakBz2JxTAnmegAHFCqUHynjvWcmbRjcUkE8j6U9SwIBAbmnCTjIj575p2FPzBeTSTLcLIO5A6Gm/MvBHTpTs9Ac0sK7gxlPA6Vm3qVFDWG7AJ47mhhG3QZNPyCg29qbtobuDuthpJGCSSCeaR5CCcLkGnE7Rx3oGOrZz604tibH9BnoPQ0q7vmIoE2SFwMH2pysG3HPfpQrl6AI1YE+nWkaPDegHNTRFwNrDC+vc0mFLEY+Ud/WqJe4zGTv2gqe1C/3nHU9KkKh2wvAFO2DnJ57U1IetyMMpOETAzzmlcjlm6ninlB97PPpTcAnB/Oqi1cLsbkdF+Yml+bywTwe/NJjY+R+dLkcd1NXqJtCcH5N2Pb1pMkL06UilgGPlglcnPtShjIq9vWqZGjHccMD29aTPUSMd1KV4AHJ7mk59OVqeUqSbVmK54GAAB1z3pQ7eWV6bu9NyNxLH8KdgYz29Kdr7ijFNjlJPI59aeqbhkvgelRRAkk+9Sj5c5PGa0itTOSvqS+V8uCfY06ILx6Uicqf9mn7soBwCa1UbsyTstAySxHT0NA2kfOcnOBSDcrEFunrUjY4GBmlZoSk07gYsHOevakCruIHUd6GZhnKk09CiJnt3FKxre+o1FfIVRxz1PWlUuYypG07uOakz8mR0NMPXAOfU0LYzTtqhB5g75HQ0BmwVzgUvP3Me+aGUIBxkmncqEb6jBhWyacy/MGBODSDjOelSRqQMsf1pNlcqWyGkDpjk96cqKq7i53fzowQeeSKUkscBee1JsJLsh+3BB7dxQ+GPHH9aMtjJ49aMhmx2pc1zVId7n1xinHpznrTMpk+1BZgATk57VDkkKKbYpXo2MfjU8WEBJHzVGoBI3Z+lS459qwnLmNVG2pLGQcg9afklecYHeoMY5H41INzcg/KOvvWLubJtocMbiG5z0p4kxx2qAyY5HWjzCMYO7NJpsVrolZucA8dacG/EHvUO4DPTNR5PRTilrcqLVj/9b9EiyMD13DvQDkZBzUAkIJ5pQTtPOKh3OuKV9CR2XHJ5FCnoTVfcOo59aPMZT6moYndPUsNIMccVGJevFQFyTk9c08sy/w+1VYnd6E5Y5B24+tDkHBUYqPecDufrS78jnFUvIaQ9m4XpvpTu4BxkdahLAgmPqKVC3BbmtUZtsk+Y9RtpVJHy55qLJZj/WpYzk8jkdDWkdSbtitu2hRx/WhS/QcEdaV2Jw46+tKGIJ6ZPegUo66CADrUik46c03IOM0hYjjt61nqWr2ux5IJHr3pAOCcdetJhQ4xk+vNIcgnD8Z6UkDHqFOf50nOB2+negfdPrTkwvGRjHOaXN2Eo3FjfPHb1p4kGPmzuFRnGeORTspv2itIrqTJInJzFuQjJ7UqcDGefrUYUA8DB71IuCeg+tN6g30HAg8A596ep455qNDhihXn1oIIP3uBSSBpkxwTjJ9qkH3vYVGGDYwvbrUg2lcg80m9dRNSQ44+/3pykfKO+M0i5GOPzp23I3Ac1NyhPvHjOfWmr1IbqKeoO05pm3r65poq3UTaQc/zp5VTz0PekGedwNKxG360m7g0nuOADLmk6jFIT8q7OPWnKoYEM3NDBx00DooHUilBK4alAGPrSHAIGelCuxxQpO7JxxRuwAV6/ypPfNO3HOMcU2O10Azn5+npTsbvYU05fp270quMAbT9aze2hK3JUzn270SsBkDn3qIyEA4aomJ3A+oxSVx21JY2zhfTqal2jovGarRqw5PIHvVgMoHXFU22xaEy5yELcEUeX0YN9aAQQvHNPXB/Gk2yragvrihcdcc0pAzjdgU0YUnnPvSurhqO4OSTwTURBJ9getSEdvWjHOMdaOa4WbY1Qr5ycUwg+3WpcLjpzSHCt93FJy7EOI0Kcc0qKBkn9aXPanNx0o5nYqMbiFxnG3A9aCd2KTPOOtN3gMCe1CbB6aCFlB5FMc4ByfxpNwPODzQWD5wOlNPUXK0NBAqCbBz3BqYlc81Ew3HBp6FOOhB07YApzcHOKRsdD2PWnxIGwd3X1qr31FZWJIvk+bbwamGD24o+6oGBn1pBkjAqWNK4q4JPPFKsa9BnNOEeQD0qX7oGPzprUhxsyLyicc4puzrgZPrVk4ODTcYzheM9aa0E0mVRFg4PU9aRkPQDFWHRcHKkmo1ILEDqapNkW1I1Q4Pel8kdcZNTFNnJxihCdxxjHvTu+g2l1KpjJYj8jQIvV+R1qdnAG4djUJfL8cZNXztoTgiGSMnJ7YqvJH0Iz71obCeG796jkjCg9wOlVGoyHTRnSKrDJ6ComB69qussY+UJ35OarXC8/KOK052zN0yozAnnjHWnovG5GzmkkIQhWUEGo2YIDg80O9gimiQy4JUrgj3pnmkcHuarFyDkkkn3pCwYnBOR71my43ZYZgeCMehpmTkE9zUO489akZjwSeM0maRXcmQsGIxhSOeaUBW5B7+tR+YAuR82ePpTM4JUHANOyBsfuEj5GRgYFTbQp+bn15qFSqjBGB0p4JIzjinG2xjJ63JB8xJzz70vmbORUeD60bsckHFaRV2KbtsPjYyrluDk4FKO/GMdTSLtYcrg59aUvtPHIq1SuzN1bLUkXBG4HGKd97jJHvUJJADe/SpFk5A9OtaqlYzdVSeo7BkwOpHepNqqcD8aYJMNgcZqQkDnOaJO2gRYbTwV2/Qmm7ScswxjtmkLISCo49KXzCoPvXPJs3hZ7n/1/0f3sjbl59jQrsoPygn0zTGkVRu9aVW3DJOD7muzn7mHLdkiPhsnoetLnjI55qASE//AK6dvwM/pWcpNs2VJbkhcnnp60mRjOKjDbsmjcQox34qXLqCSYvmkHNMZzg+5pG5Unt2qPzATWL1LsluNYs33eB3pwJAx3pr8At1FNznHB+tVFXFJWJQ5bOTSB+oPQVHnuDQcnhRzTUQSHFye9SDnpznrUSqOh6mpY0YdB061qkYyeovlg80cMSvTFM1DV9N0U2K6rL5P9pXItoCf4pD0FUPD/iPSPFN9runaVco8/h6/NnepkbkkChu3sQfxq4xdr9CZaal5lXqec8ZqNo2z1wtReJPEfhnwjb20/inWLXTYbuURRPPKqBm7Dk1yHjP9oX4F/D2FrjxN8Q9It4z0xdRkt/49WtOMnsrmU7by0R2gDqAHHBPBoK9wc4r5I8I/wDBTP4J+Kvi4fhc1jfQR3V6lppeqMFMF1I5wq5B4ySACepwBX1/JH5bcrtz6VrVhOnZyVrmNKrTq/A7ojQDq/Wkdj0K9aesQUHJyT3pdo3DNc06rOpUrnIfGaXy/hD4qeFirLYOA390kV+e3hy4hh023hm8x1RBukYdTjrX378f7uLT/gr4ruQT8tpz7+1fBmgx6hLoMX2hFVGGRkc0oSumypLVI6K3kha1+RgUbo1eda/hL+4wcjOAc129s32Wy2OmQTnOa4LVZGa8uTGQFdv4u1ZU1eZUm0kcd4s/48lUBSu9SzZ5TnrX6weBFK/D3w7G7AyLp0OT/wABFfkx4xeG2src+UD5t1GhweuXFfrf4TiZPBGgRsAGWwi6H/ZFd07pJs4ZRcqrfkaKk9BzThnuKUKvHbFKwG47Pmz0qE9S+bQGYYwvWnDAU56d6rjOeVwR60EN1J61XJ1IVS5IDzwPpTcEn270m88UMVB6n61Si2Dl1H7Qcqcj0NRnK8U3e3XdnHrQJC4quR9QckS+YQuSuSPSk8wuQ3embvViKTB47VtGnoc7nrceW5wTnnNJuQ5PIPYUx2xJ+HWml+p61vCDsZTmr6D/AJTn1PeotpUjmlyzDJppYsQPzNWoshzTFDtk7hx2pXO7ABwO9Nf5SB1JpNwJPqKvkbCU30HHcePSk56Aik3Z4PFGzDZXk1XKZOdxpwiF8d8VKq5yG60m0EfNzmmr85JJIIqbFpWFUrkAHPrSsNpNAVQCTzzTny33KTTFJdRpPAA7VIFGPn6Go/MI69e9ODNispQZpFqwuxQcjnNKBgFg2DnnNID0kX8RSb+uemc1Hs5M1VSI5gpxjhjSldu1RwT1zUZfzNqgYI709vlxuPI96TptEe01HHGcMMmkAVOoz9abv9O9OLEEEjNTKDWg78wjsuAc8k4p3l8H5vmHSmmMsM44607bnHzde9Yyjd6HTDRajlVm4zjHWn4UnA7+tNEhRvmxzTgwyCcZzWTp63KVRAxAPWgY25Dd+c03K5I6ZpqjjFJwTNFO70JVO7JAHHekUq39BSEbVyW4NJ1x/Oo5dSktBx2/THBFNwAuwc85+lObszdc0zdkkfrW0EjF3T1FHOKcEOctwB0xSdhxyKXf8uCabgyW9bETo2N45wehpqhmz8uKe0wxg8Um7DBs01Blys3uQqMknuPWkKEfxde1S8Eg7fmpQobkDbmtNUZNpuyICDzjtUZ3kYOAT0q/9nYgMeh61DJFyCDxUe2WxSo3KgUHIY/N7VEXKEkKTjvmrMsQB3IOO9RFN+VTjNR7S5ooNELMS2O5Hel7Y6NT/KKnay5460gXYCQM1nNs1ppvcRG7knihuTuqRUYpng45zTViLKSpwQa53ubx0iMbJZQRihiDjtUhVnfZjOOtBtWyfSt4SSMJRb1IS7htm3APenptQ8nrUxtcDLtyehqHyZEBB5PrWdWonojSnGW7JNgC9ACeajePcR6Cm7XG0sc/0qTdzyMD1rmbZ0JKwzbt49aNwxg/yp74pM54PFZuTsJ6gMhdp5x3pcAjNIWPQY4pS+eFHSqUrK5b5UrCiEN95jjsM0xlVTgc05VYkMTUqogwzDmrVVohU1LUrOu35sdaa/TgYq35RbMmQSeMUxkwNuK6IV9SZUuxycXmxtjaAp7mpcZ+6cMDnNCfcUZwB3NO5+4CMmuS7ZEotC5BzvYk+tTIwVM8FuxxUUaGPPIJ75qXdlskAY96JMau9z//0PtfyxwWbd3NNw3G1cc04Ejpwc81I21iD60+ZozS5hnlAtvLfhT0A+6DznmlEYBJHf1NKMclRz0qXK5qlZi7OQQ2falJCsDzj+VJjOCAc0Yw3IJ9ah+Q7MezAEH+ImkJ5IAxnrR988LwKDjfgVN22U7vQdngBP4elL/CD1JPNBVl2+poHXuQaHuCSvYHTEmNuB9aZx1zxUpG44PX1ppUMm0jj1qovUctHoMUHfwMc0/YD0yPX3pYsnk/w5Gaep9Bk03JXFyu1x7xcKN54pBjcO+OKXbjim9/Q0lK7E07j1xhlyOKUH8T60xFXLFup70pOBgHk8Zq79yrXZIqknPQ87jSFlGUH8Q5OaQAxAkvuJFRjAxQkxSaTBhkBXzhaYVK8Z6VIzbTy1RsuBw3I61alfcnbYUOZOCCO2aF4yDwPWjlsdgPSjyi2V6A9c1pGWpF2wRyOCmQe9LtkwXC96kiAVcY6cUHJBXdjPvVphdkbID2y9KYxwCTn61Jt6BWzTX+8c88cGq3ZKEyV+RTk96duRW2ZJPbimpgdOG9akQLuDMcAdPeq5XexL7IlViV9GJ6U8Z+8Oo6ioQJDIcAgHjNPwqMeTt71abRMk2SAHG5hye+akR1X73PHFRD5v4uCe9IuQxXHXvSvdiaJ0bCkjnnvT2wQCVGKiAdTt9+tP7YY5Uc00Np2FOGTZ2XvTS21Sdpp6HaoU4BPrTlJG73outhWbehFjIGc5NSADOMnGKXGe+aaCcEjuaeg1JihUJw34UjnbIM8g8UpHfjIpssvRgMeoqNhq/UVm2Fgo/GkMjnHyjHc0wOvzbuc03Oc+/asZNGsYvcsAbu/NIrYyCu096i3OvOcU4tuGTncenvUXszRImz3ABA604NvwaiQgZB7dRTg+whShJNZSlqXFInU4wc07exbAXcAOTURI6A05X/AIQ3XvUORSTZIpZsx9CaesuAB271Apbo45zwc0byeT61L12Li5LclkkVe3WkyAhAB+tQO/OW60xpXIGaLMTbZL5gY9Rj60hkwAQcnPFVi4APrmhnKMKpK4uaxKZABwCSetM85jjB+VexNRbznk4pA2TtFVZk31LPmEfdO0HrSs5P0Heq3f5ufSlDEcdfapsylJMsc59c9c04TYJRueOKrHJYE8Y96kJ+YdvWnytjukyYMuD82cU0vtIB6Go1ZmztXBHekJwSSc+tVrcmSsTKcs3t3qTtu3dO1VlYseDxUgUAY34Jq0jLmWxLHl8uTjjipF3evTsaYNu3A6CnHt71Sv0G0iVGXad3UdhSnbjgg96gz6cfWnK/PSiehMVdk/fGc5FNDBWwaiVgX75p2eCGAIFTa5bbiiX1z1zTT15oVx+dDEZAJ57ChK7He6uL97p1p6/INpGVPNMDHOMdOtSRZ+i+9NojrdCFCD8vAqRU4H94d6QbmIx90VL5fTHeiL1J31DLF9w5ApwU8gHk9afsIH86eiADdnoaptMqzaECNyaR0Jx7VNGCevQ0uFHIxWfNqPkuRx7hgngCp/l4ApoVScscg9qcse0cMT6U7JoaTQ8jJx2HvThjHFJjJGKMLyM9Ki42uoDc3DHg03HzcjbTyeMDrTS7KV3p+NO4kIzYDdzUbMzbegGck0SSlm2hcEetRM7SZzigq1yYPu4zTg3y4yCR1qtgDo2KUS5A2DHvTBq25OZMfLt49c0nG7cT196jO5/m9/WnBATxyfWjUmze5OhzGcHOe3pT1Yk49ajiQ+uDTscgdealq7Btjz1z09qTJOewoPX5vwpeQ33eKaY9SPoPnU/WlzHjPcetObdwT0J6UmwnpyO9JtjVj//R/TJMbge2eeanyuelQYwMU8cgegqd2bpFmMDkk470uRgHqM1EGB6mnFjtGFqbu+pUVqS4BJIPPfmlU/MQeahBI7jdTz/d6e+aTuL1JRz0Gc+ppeR8ufxqDzcDA45604yF+AcZPNSnfcLWY85zxzg0Sdcnqe3pTEyDhO1EhHrzVCbBWOOaVX3NUJLE8HinrjA/vGm9rhHVjicN9KY43v8AKvHc1IUP4mm4xk42nvTTHZ3G7guAOaZhicBsd6cfQ9D3pAuM57d6LoTYzDMeBzQUwSo5Pepsgck8etNVl5K8570XbFuRCEMpJTnPrTljUHhTkUL1JwfrUi5PzGpuwb10GbdzDHT0qVFAJBFLs3MCKVVUPuOTijmKXmSKvqODTxGceoFLGVXjrmpAyjoetDbBtERTHAHWkKnHPFTZydtROMgqz4xQpSIsrkbbe1M2qCSBgmnqm3PP3jS+SVwTz61am0LlTIQRg5zgHmkZlOSoqZgxHzbdp7U14do+Xv3pqTZLiVVDMCoXvzQYGDAnj8amQbVPPQ8+9B2sckfSr5mKKuIw42DB96rTqVHIxirDEIOBVC+lwDluDVxvcl26lctgn5snOetV5ZZHPyt9c1L0XBGT600oOpPWtE7Mm1ynKTgn+KoGD4G41pNF83C9utV3tcj+9k8U1PUpxuyh0Bz1oIPVasG32Ha2Tmown4AUPVkPsIhO3DfiaUHIO3GKULjoDg9KcqKO2G+tC3uOzZEGKkqevtSjBUkcN6U8r83HWlBG7GPr7VTXUV0hFLKemc8c1PGQ3G4gDqKRVy5Xqp71KkSgHpnPNK6BpjCjeoJB9aaQW6t26VOYiSBt5+tPEA6E59a3jJbmMosjiA/5adMcUHaWIxwD3p5TKgZxg0m3kfzqubUzcbjW7EDoaRv9lcE9akPHGM01gx+Y4HtWqnpYh0430GqSuOM81IGwwdR+GaayFip5FK0TDJII9KiWppGNhORnLdOlBccfrUbfLj1PSmsH7DGOvNc8tDRRuBfJI2/nSZ53E/L6ZpWDYGRnnk57UmxWztOBWT3NbOxJz/D0oc5PvigoeTu57470uwuMp396hrW5UW3oNHC7h3ODTieBikhUypuiwy5wSDkVYW1fgthVAzk8AVDZS1ZVzyy55FRgA9+9Yum+OvC82lT6rq+s6fpxineMpcXKoRtJGeT3ridZ/ak+Aug3p05vGH9pXvU22mxNcv8AkgNXGjUk9EDlHqz1A7iCApOOtEcUjHC5x3NfMfgf9qbxT4wl8US/DD4R+KfEsUerOkEl/bmxReB8o8wA4HriuvtLj9r7xi8bSeH/AAx4JtZOGY3TXkqj1wABW0sPODtJpBOWzSuevW+o2lxrd34filX7TZIjz7uNu4ZHP4VFqvi7wloEX2nV/EumWm04YS3SD+teAaD+zt8QPEfxL16f4g/tE69dxxRRLLZ6dDHao2RkbiBu9cc122l/sf8A7PGl6kup6j4Gj12+U7mutTne4cn1+Ymly0k9WKXPa1jmPGH7ZHwl8NfFDT/D9jd6zrsUunyO0Gj6XNd7pd3HKKQOPWrzftAfG3xdGV+FP7Peo3Cv9ybXbkWCj3IILfpXeWnh/wAL+HPjTpmn+G9DtbG2PhmWYJFEoUOJQB264r0SS+mZxjBI6kcVupwsuWP3nPLm1977kfJPxa8K/tfeNZvAdn4v8Z6B4ItrvxRboq6Uv2mVSVY7dzgDn1xXbfso/B+8+H3i34p69qXxG1LxNf33iiSLUJbqJYwZliReAvBwAoz6AV3Xxt1jT9K1X4ZyaxqFtbQjxZFK7zShQoWN+efeud+HHxS+F/hD/hYt74r8b6ZYrd+Krm/U/aVOYmChT+lbqrVdPlS09DJy921tO7Z8/f8ABY22jufgx4DQOymbxKqSlWIAXypByO/WvgXw98MtCt7cXrJLcMoGJJ5C5H4Hivrf/gpr8f8A4SfHDwR4O8CfC/xhBrN7b62JpBb/ADbV2spJPtnNfOunWV7a6YwZiiqBw1duFnOnhlfTVnBVUa1d3Skkl566mT4a0bSrf43/AAyvr37Ja6ZZ+JbaS6uXKoExIrLk+mVH44r9w7nxDo2peJItE0q7juWez+0h4mDLs6DkV+Inh/wx4f8AHfxc8A+BfEkL3GleItfht7qEMVLJg5wRz1xX6F69+yz8VPhl8aYL/wDZq+L9zZW1tpIkuvD2thrqGcZICrIW3IPp7fjhmNSNRxUnayeprhKdpzcVq7H1w6suQFOahkOQNp/3q+SPG/7Y3xY+EGkS2X7QfwS1fw6YpkX/AISHSP8AT7Fl3DLMVG5OP7y+wzX0n4A+JXw5+KGhWureCPGmmatFPCJN0Fwpbkema8t0Jpcz1Xkejzp6K5y/7Tb/AGf4B+K5jwDAqn8TXwzDfXiaRZQC53bIlD8deK+0f2nNTtL39nTxVc20jyRpKkRYjA3BhxXxSrCO1hSNs70GH7VVFxcHoOUbtI3bCVXsGErFyQQNw7155qisl3PG/LBiSc9q7e1Mv2QuBlVySQa4nU2Et/PJwd56+1Z0177Y5W5Umch4mCqtkwt1lLXkKhWP/TRa/XjQUx4U0MbgB9gi/wDQRX5EeK5ZY/7PFum6X7dBtAGc/vFr9e9IRh4X0R9uG+wxZX/gIrsqv3I6nHr7VpdkTjkEUIuz73BzxUibCMMuKDhmwD8p96xi22ayh7pGyhn+o60wo4+V+QO9TNjBRWxjqah+6Dk5FdEEc8odSE7cnbyKQru6dqdgBW7c1Hk10xgjDmew8gY5FNAA704sznJ5wOoqJm5xg5rWMLic7Dhnlj+FKS+FwfwpnJAI4PpSHacAEkjrWipmLldj5MAZBxTFdcfKevWg4Pagr/F2FawirGMpty0Gsx9KFDA7jjFD+Y4HQUuw7SC3FPl7CT1ELD05HegZP1NCYYle3qaMY7ZqrIhtn//S+/CRgA8npn0p2GUDPfvmkCjaUXI5yQaDxx+lfY8p8nzWZI524AU7h39aNysORScjBLfhSr0wQMHp7VLii4zknoNbk+w7etJg8FRgVIRjIPNK3QGpciviRAxw2aM78kdRThw/I+tGMDcBxnmh2Ert6MfGMZ7DvTSqq+R360oyeR3peR15x0qEy3F20GhsHNLlWyTnIprjcAi9c0YZcAjnvVaPUm0r2ZJhdoI69xTh8x25zgU1d2ckU4BRjHWueb7HRFNoejE5B+UDrSHaBlO1LuKsAV4NIcjPYGubkd7mqklGw3Ctw1KrpgBQce9Jg9R604n5duOe5q5WsEIvcOAx/iyacoH3u3pTQcDjpQwXO4HIxwM1zSld6G0IsdtV+p6UMwBHPWm5Xyzg5NRB8DDDkd6ys07m6aSLGexP0puzbzu+9xSLlzk8GkO7qFyBSUncTimKwOOWyRSeaFpWXoTTGQZ6V1U6i6nPOm07ojZgcsfWgAk80bU9Ohp6ruzwdtbucbEOLeg9cYIzgirEUStF8zc5qFQBjvj171Yg2Fjk/LXFWk2bU4K9yfyiFHzcd6Z5Cnk8VZUDb8xwG6UGPGUY5z3rzue7O9Q00KP2bDEDvTUswJNpXrzmrvlkD3BqGWcA7VG7B5NVztAoK2pBLa4kyvzA1CbdFBB6CrLTEDAOM9aikdCuSOe9X7VsShfRFN0UgJG2B3FNVdhIXvUjYDZXvTQxByVrPnL5LD0THI4b1p7cKaTEmAO7fpTyABgjk1MpsFG7sRrzhZB370yRATt5Poc1IzpjZ19TUKtsznv0p81ylTkQPHjoaYTyFIp8sgLbccDvTHIIB71nzI0Ubsbzn3FB5/hz60xnwwHcUNLzwM56+1S2CjYec4yDg5oDY+dqiL8c00vyN3rQmwaRb8xMjb0p7HGMnrVUMUyByGoi7B23fU1LlYuC11Lu4KB39aa7bgCOKriYRlgRlc8U6SZQOBkH9KqLY7LdHNqueh4FGTvO4Y44NNBb6GpBl/lCjHrWuq3OPTZDlUjlj1pzYwMZyKaG2dc5B5pzeUPmDE5NLmuxKMmOCkkbuCKFOeSp460I2CO496kB3MM4HrSch7D49p+YrnHSlC7e/XvTMvnYCAM81LgZwx4rKTdzVWAnBHekweTgnND/AHwoOAOp9aXzCp5HBpOXc10T1HZCqOtNCgkHdincMfQCkxkHnHNOL6g9R/OT/EDRujxt2mmbxwCpyeCR0pQMN8n3qT1E1qJncVA4+tLhedxPX86XZ0O7nPIpfl6bTweKmLGnZ6ikksQq4HfNO249j3pCzOfagbm75A61V7jbTFDnYQnJP6UoUkZPGOtDHB+VcDHNJ0OTnmnchXbE4BHcZpWUN7d6NpK+maR+Bgdcc0bs0jF9RVZg4JPyjsaVmB4A60zAPOODT1B2k7eB3rXmeyIabdgLjbh/pSLhiBjKnv70Egkcde9KD36j27UrPcItLcaAUzzjFSZC9TuB70w7c8jqeTSttUnP3T0FaRk2RJIcoGMGglGIXt6mk29V6gdaURAL39a2ir7mF9dACDBcEgdMUgBb6dqXJYdMeopRESTjgDnGa0vYe7uhNnHvUkZwvzc+mabgYCk4xSgkNjHSgnqSDcc45HehRkjAyO+aejYbIHBGKUrk5zjH61SY3BtaDN5HRcmnRknuRUo6cDqD0pPJyu7nKmhEWad0O45BPPqaUcfu+ox1pgGeDxmnJG3PORRe5aY7AOCeSKeR1OduKaqEcHjNP4kYx7sgetDuJqyAZXouc0DaByOvWjDjOSMComJY8nAqXdjWmw7cMEbsGqxchSp5OeCaUyjB45PFQycvxnjrSk2XZvVk0bA8DnjmnKMHIaoVbJ+VfxoDDcRyKxtdGkZaWP/T+99xYctmnmUcBf1qEbBtwaeTnBVc4q7X3NEm0ShwDgtjHqKUyfNkHP1qFmDdqRXQErIG6ZzUWHa5ZV1PJ4z60u9NwTPSq7NyMcg+tKG2kkdT3qHuWmWTIc7R+tJgZ+YnGetRMeCCRUY45LE/Wk0DZO7r0/rUTHK5XrnvUfmjd/Wmu46cnNOMQbHq3y8npTHkDn3FCDA64qNsDPfmqSuyW7bkjYyDSsVPKnvUYORg8elIP1FVytg3qTf3V6+9Km5Cd3rUIwAWOakypGCSKcYXE+49pGDBfU04vzk5600Iu0Ekn3p4XcKaikNtjsHGTx75pofk0BGxt6qepNSRoEydoKimot6ik7sIyfqT0qWNCx3nCj3oXnBAwO1PwCOR0qtehDtccuMEAZGeppQOSe/ahVx82cU9lyPr3p6WHcZwT83JpeBg96T5QMr24prbyPU0NA1fUfuGc4x9Kcuwnk7TmosnH3ealQ4UowB96kHqPynzLx7GkjUHod3vSdDnAIpDIA3A49qVrgk0SjYpz1PenpJuwoHNVfMUscZ+pp3m55FDVxXs9S+pPHTFSZXpyMd6orIQRnIA96sKW3b92UfrzQosq1y0PlxnP+NOO3bkcc9KgMzAqgFOY8cDmpbGiyGBA7A0R7OV5zmqfmHPqO9SLNjOG5zwKJRuO5a4wSOCKeGGAQ3PpUMZyNw709dq4J+91zU9RpImDH1waOhII696iLeZkr6807f29O9J9xpD2IIBqNssw9PWnbie2SO1QuW37h0x0qdWPlQyT7xIqM8k9ialK5HfNRyIeNv501dilo7IAwUY64pYyoyV/I0hXqQxoAIpg1qP3Yycd+lTIR9MnpUIAYHGc1IgwQRyVHOaasKLaLCsrEr0x3pzAggHmoYyRkuODzUucgEUXux27jjzx6d6TJU8cn1PenKFwc0mFGAevrU8wJXHY38v09KYOMAZpxIJxnP40ze2eOnrS12C1x21ecnpSEE+vvQ8gI5+9mmMSRwSKEEl2JQ2MYGcUIW5y3Xt6VHvwuSOe4pN3A9DRuU3YlbGMdc9807cNuwNnHQVCSPu9qVd2Pl60rEybbJiMHceKVgTyDgHvUbvxnvUa5bnnBpJPca1Jy/y8ZJHfNActjvURzjrjFOjLD3HXND2FJ6kyHJp3AyR+dRF1B+vemmQAnbyKSTY1IlL7R1zTWkDAbjk49agMox0PvSDgcdDVNCS7Ewfrjn6007vvU1HAFO8zICg9aE9QSvuKHByM/hTjsG1c9aTaBhhxjrS574GT3ob7CtqO74zilX8sepqMOQSeppZD/E3Ge1S02CJWcgbh19qICzk5bGOtR7i2MLgUoGD1xmhId22XFYD7tDYJxnJFRl9uO4ppcHJzjHvQtwl5Dyx5x1Pel3Rq2CTnv71XEufrS7uobnNOyYXLA7leAKQsxwc9+ahEpAwvNAkO4801uHK7ljbn5j+FKRxjGaiExxUgckls8U5EqzI3jOM4zUQUE9eRVnGab5Kg5bOT3FWnoHLYrOrYI6j1qpLamZTnGO1aRAX5R3pvlYyT+VNSZnKKuZ4stoAxwKYLUEnI4HQVocdxioBjccH86qLYnYrtbsSRjH0qKa3ABweB3rRYfLnGc96ryhThTwKYue2jMx48A4UMvqahkgjzuC4zV4xEA91zSSISAu2quJtlHYmRlc57+lBiQDhfzqdYjk9eOKlFueM55rS/QlFERKc9R74qPZtJb861Tb4GMcCo0tW3HemV7H1p8ysKSZ//9T9FF9QOKnjXf8AxYxVp7Ic4HFMW32/Ue1dUWuhlr1AAuSVO3b1qXcrAdvpTUiYHpxnk0uyXJZY8LnmtrJmbbuNkGf9WvzGowoHyv1P6VPtfIdRjilMfABXJzTja5LbsQAAHdjpTQuckjAPSp44vPDBMHa2CAeQalSwdvv7lA5bI6VpzLqZxTTKqgp15zQ25wxJqlo+vaRf6a2oXeoW9qkUskcgnlVCCpIHU1x3ib9oH4NeCra6bW/HNgZbWJneO3lWZuB6Lk0OM29ENyTe5227zMgrjaaaYzsdyxAAyxPoK+ePA37XsXjbwvb6h4L+G3i7xHPcM5glbTHt45huODucDj3rWuPFH7X/AIottQew+Fnhnw1pgtHPn3uptLN90/wBMZ/Gm6EmtbIrmUZW39D3Gxkhv7aO7tJQ8EucNVbWdV0bQtIvtTv9WsIjawPJskuFUkgdK+e/AXwG+OPi3whpV74q/aV1PT7K7txKLXRbCKIYY9N7BjXTX/7HnwcXw5reoeM59Y8XTx6dM8kuqX8jB9qE8qDjn6VnGlBWUpfcjSUpczUfxZbm/as+CWi+HrHUtd8YRG5njDPBYxtdNu/ugICSaxD+1nH4g0+8/wCFafCDxh4heOF2ie4097JGOD/FKFr0D4N/Db4YeGPhz4Zbw34E0ew83TYJgIbdflyucV6BqV4LfRtSMMSII7OQoqIBjCmm4U07RjclzaWsvwPmX4ca5+2D4t8H2suleBvDfhSzugzwz32om5lTLE/MijGR7Gty2/Z4+N/iSOU/EP8Aac1ovKpLWmkWUVtEnsCQW/WvUvhfNn4b+H5HYh5LQNjPTJJrqIGZWZjk4U9TVSjOMrRSXyI9tGWr6/10Pmz4Ufsj/AbVfCv9r+KtBu/FF3cXszPNrF285cq5GcE47V7p4X+H3w48GeXD4T8EaVpkceBiG3UcflWL8HHY/DqyaQfM91csPXHnPXbW7L544zk9KK1Ko5WbZcK8W7pfgcf8LL67k/4TR2CqkXiW4iiGAAqALgDH1rr0dzIMkjJ9a4f4TZmtfFz84fxNdMxPqCB/Su3gP75c9AaiWGd9TNYrmWrON8LCWX4leNpN4I821T6Yhz/WuwXO9mYd8DNcX4JVv+E68f3LZw2pQAe2IQMV2hOXPpW1Sht6Gft24nH3Qkf47aduVVt4fCcrA56t544/KuuaVHk3bT7iuNLfavjxt2Y8nwpwM+s3P8q7HPze9KNLuXVrppcnz9T86/8AgqNqGqXfxS+H3hK08O6lrVpf6bN/o9srkJcEqFZcfxAbjnqBk18oeB/2NfjT8Vby6uPB3gTUIxFcNDcz6rcuu9we+M5/Gv1/+J1lpcvxU+E93cWET3v9qzqCyA7l8hsg1a+Ad+y+GvExt8J/xVOoLwOn708V6tPH1cNRSoperOKVKFSTVTW/+XmflB8aP2XvGn7Lul+GtU8fJp8Nxr1wttB9mbPz9SOeayZNYub1FtmZSmzHA6/WvrD/AILCXsws/g9azMzZ1V5Sfpgf1r5JsYkjt13rgMPvHrXJTnUmueq99jpUIQVoK1i98KLZZf2ovhHAZxuXxChQZ/2cn9QPzr9ir91Hx7nZZMOPD6ZGfVzX48/BSHzf2uvg9BIp8ka0xyTk52Z/pX6+XYY/HrVpOkf9gwgfXc1ZYle0t6GFCfv1HbqvyF+M08Nz8PruxvrWC6glu7eOWOeMOrKzgEEGvNPF/wCxN8GPFN3D4m8BnUPh/wCJdgxqOgSm3Mhx/Gg+Vx7MDXefGZlbwGwV8M2p2Y5PUeaK7yByhiC5Uogx+VckYOK5o6M6niJSlyPY+CfE2g/tI+E/grr/AIb8eeK9K8U+Cm1V44tSEPk3TbXwA6j5ScjqMZryyCJYLWBDu24GCRX1J8dbm+g/ZQ1TEwDzeI5ACD28818wR+ZfW0cJlXfsB69KtppM3jJTfMattcwrbeSjMfl+Za4vUR5E8qxpuDE4rubfTYkshI7Zk2YDepriJpJYrm43jGWO05zXLTau7FOLRyHiHMGo6O6SmM/2lbEcZyfNXiv2CsGZtA0kuQCLOMH/AL5FfkNrST3Wt+GY/LOxtbtQxA6jzV61+uem3NrPaQWtrMsj2dvGkoBzg7RXVVjenGxy8/LUfyLLNhODUalh8wXp1OaXYwBc80ic7snA71VOloZzr3Ypywye9DDaMdR3FC4X5RyD0pWx1z1reMGtiHNNkZTIyen1pgC8r39anVS30pvlAE4/nXRFmMtiLAwccHHX1pjgEDsal2dM/dBpCNxxtxnofSuiJhdbEaKVXBPXqaaFJyvRanAA684pWRScL1NPmRk9SErjAApjexwM9KsGMg7T0HUetL5I6n8Kq4K7K7qTgDrQFz8hH1qx5ZA5XJphj4zzupN6ha2pCIev+NOX07r2qQAnkHmlCFj93H+1RzByt6kBU5yOtK4+YdzUzx7cEmm4YZJHNHOS4sZtY4C9e5NLtIPripPs5dAUPzdzS+W+PmHNQ6iKhGSRF1+8MDtSjbjpmnlAcEmk2jd14qXYtN3EClvQD1NKAAcdTSMrBio6U3EgzjrSuynuOwRyRgUOh7HnPT2pAWbG/gdhTum4tn0xSSBzGY3EY6DrSEnPsO9N2nIIyAKlG1lbCg49+abVkRzt6iKcf/roGM5A6ds0bFCgjOT2pwXCghfm75rJpHSqt1YApJznHrSlsJ/WjDHnb16ipPIO05PHpUNJFXuRIHYjsPWmg9z61OqFRz0FNwOnrXLVqHTSi2tRnQ8jg0wMykjYeOhqRgxIA9etPkhlGT1FYe00Ohxbd0RFuMjgmkGNpJ9e9SGJgvzZOehpoXkClzXQPfUaTyuAQT1p33TnsKaysSD0OeasrEHAJzg9azckggm2QZ3ggn6Uxm24QjOO9TyW5UjZnBoFu2feiNRLVDlCT0IgN+KnjSQZQr3qWGLA27eT3qdIGVtx605YlB7Bop+UcjPHPSrEUajhhxmrDQb13N1znigKANxHJNZyrpoI0nzXY8gHj0pcM5GaROgI9epp5YA+9cUpa3O2EE2QlWUkd6jaDkt6+tTMzZ5GRUbuOmMA+9Q6juW422KkqBVOOuaqEhiRnHrVuZgR9OtUnQE59acZMUojCfQcU05BBzkd6X5sc0kXvk+9XzXYo7E5LMPlPHrTd208ksR60qc89RTXz6YNS5WY3C7uNZz6VDIx+Ugc0skhUk/pUBcucDim3cpprRDm+bk4qIybeGH0NI8m0gEfhUTk7uTnd2pXYPT1P//V+6XcsTsH40zdtwg6k8mnMV24GAaaygDOOR3rBu50JX1QsgHRicUjbioIx14ojPfg565pGIB6cdqdwY5WOQZOMe9SgD7y9DURxKADwfWpBIFAQ9B3qW9QcbjvlYZzxnpUcmScKvTqaR8ZyemaR34wTzVR3HqYwwcY/GncjlajXB5Pb0pyPuzgZ+tbrXQ4epPuBBz1poEZ+YZyKjQshYMRn3qQOW7VDXKzaLT3Hb9oGRmnhht9MnrmoQ4Y7Sp3VIsYPyn1qW9Qvckc4YJjczU8fKfmJFR9GBHG3vTgem5twPU+lKTuOLWw7eFY5GQelPyABgE59aYGCtx+GacSX7cd6lblpK5IDn5f4qMHGD1zUYfnI7Uofc2RU3ZTVh/TvzSq2D796hZ93IPepN21eF59aNXsHNrYfkjqOlN819v3Rz3pgLdWJxQGj3YPSiK7i5upIrnO48L0NKjBSdh4NRsSvQZU9PagFeG9apqwrslZyRycYppbceWIprEdeopV75AIz61StYabuTLJt5YEikcApx8ueajUquQWJ7/SkLeZjHI7Ule5c7W3J9xABCcAcmmh2IPA29xUYclTjtTDL0+bA9RTimS30JGZSBlSBQJAT8mQAec0hkAQHIJPeoyx6jv1NapWIb11JGG7kHqafGBkhuT61CM/w8EH160mJCxU5x9atRTM5Rbd0W0U7iSwyfQ0OHLkHPHTmoV+RwvSpUIkJIbkVUWCFXcAR0J71Ig9BnPf1oj8ssA2frUkUUa52NuxV82hLj1Qzyyx+7yO9PAOfLbvUiqduRgY7E9aT5S2Sealy7BGMkNO3HykjZRGDg+/c00EHJGODyKVZVOTniqUug5JtXJ1BwAp56Gn5K4X2qFW3DcDwakJPVeT3NPmEkh+APmJAOeKC/b1PLVWyUJDNu+tSI5CngZPX6U9CVF9y11YYPHrS7Oc/wAqiichSMgr0AqQOoB5waad9EOUOoGMtlN3vzVaQSZIX7o61YEqnjODnk1FLJjKd/Wm2KK1Ku5MdOppp3YIA5PfNO3EEgYzSYY4x+NQ7mt0xEBIK88U3LoD61I2R824jsabtz0YcdeamyJWjEVyo+6DmpFYBuH59KbHt3bT/OlO0udgx70WVy1exIWwPUd6ZuYgkdcUEnOKFGDjJ5rLldykxd+UU55/lTST90nIPU03cVJU0inA9s0rWdyoq4/dk9cCjfkEdKY/Tdnj0pGEeFK5z6UnFXKTaJFORz0+tM3HdntTNxAyOtKrbSAx+Y9aqMURJt7E4Xgnqe9RnJyNvFDPsyaUyqSOKrlsQ23KzAAYHy9PWm85OAOfegFPMGS3PSnuSv3SOaqNrlS1WohX5R2z71Kq8dPxqMDdjd0xzUwRcccY/Wi2pKFTPQ1Osfy7yKjQ5bgce9WgdqijqUpdxhTjp1NSBN4OcCpgyFQV5zShQpye9F2Ci90yHyiv3h8oHWm+YqgZzzT5GK5Paqzy7hgnp2oT7kOOoslzg4HSg3DAdeCOKquJCxPY9Rmk37RzyKbWokTsfMUFWKnNSqAoU7iSeDz0qssuDg8g+tSK21ipxtPvQy42SuTofRs4NL5m8kdKYCFy2ePSm4LfMOAah6sHrqiTzTnBbj0oByo7U1MjPyg56Gnckdj7ULsNR7j/ALv40bgvWmgKB3zS7SxzjJFVyjkSq2UBHOakjJxhDnB71HGhZSgGM9qmSLau7pjtmkpai6D90mSMjPrUgYhSM5OKaCCoxwKdt4BXmh6lRSGw/L1bj0NTLsyD/kU1V7/nUqDPIwVNIL30JBIV4705Wzwe/fNR/Lkk5z3FG8bfl/KoaQtbku4quewp6HPPY9KiXdtPGMUqflSZVrkgY/rzSccgH6VGW+bpxSs+4gjoDQkU2kz/1v0pZwdq8jHWkaQ8rgnHeo1b5zx39aViTn5u/SixuxRtOfmOcdKUcYB5FIQP8falCg4NCWoa3HAFR8ozxUyhTx0JFRAjA5704uA3B6nFDuNyHqCRtwfx709Rg/0Pamq3JGeetJu4zn5ifzqbOxV7k5AYjP40xvm+7TGl2AD1pjStncCMMOxpJNMltWHbvL6ng9aiMp+bYeKZvJbnp2pdmSdrZyOlUl3En2JYnz8x4PalDcEZyB3piL3PGO1G8AYFN7g03uOEnzAHkHvSsR3HPamY59BRnaM9c0NDHb9zZPNSb8Hjg1BvVcbRk0ZJOeue1Im7J168HrT0wM+1QK+0H17c0rOzYzxUtFJW1JRICxP6U4Ntx1A+tV922lDk5/T3qXtYFdkjvkHJ4pomTG3PGeDTSo2jvuqOQhQq7ePamrWC7Hs/zAE/jTssQB6VGNz46YqTodvaqWw1ZjiOlSKyn+HDVCRzwelPOBg0mS9yZW4wVye5pzNtHAHNRZXbzR06UJajV0hxOD70M/Qkk4PNIG555PelZiCcd+9DQOzDfuXAOBTwR/GfxqDdwaTzVzikyWrFkyoMdSajkkUZ7Zpm9Ryxxiozhh3x60tNinB7kwdmGfWlVz2NVhIucA8U8Oe1ISjfUso5+6etAz1qJDjk/jTt4A+WmncLMnQjGDUvmeX0xj3qjvOBzQzsRk9KttCV+paNz83A61KJyB6561QVmAzjgVJ5hK+lD8ity6row5FLjCnPfpVFXY/h3p7TylRjoPemjPW5M43Dae/SqzLg4B570/zMkbzjFRGTJ7DnrVJsHFNhI5I2g4HeoHK49xSyPk4BzTS3qvWri9DOUNRD8wHOKOxbuKkETOQCMCnrbsFJK8ZxiqUk2JxfUgXAzjv1px6cNxTmjSMSyOQiRAs7E4Cinx2zTIssQ3xyDKsvIIrRpboxlKzsRr7nrUseMEdu1ZfibXdM8LWtrPqdzDCs9ysP7yQLjPfmsLxR8cPg54Ez/wAJF4+0i3ZRnYlwsjH22jJpqjKSulcpz7nbNEAPuglqi8o8AJyTivnq9/bM8Ka141sdE+Gfhnxb4lYWzyOkGizRwvzwfNdQv5GtWb4iftceJrkReFvgVoOhWpIIu9b1kbwPURop59iaSozi7S09RueicdfQ9rintZdRm0ZZF+1wRLK8fcK3Q1YkmsdOBbUb+1gXHLSzKo/Wvmiy+EH7RfjH4l6vdeK/j/8A2BssIg9noGnx8Kc4y8mTnrjpXaWX7IXw7unil8d+IPEnjG4XktqeouEY+pRCFqr0tPe/Ah86buvxL2pftL/Brw3q2raX4j8baZE2muAEt5fOdwf9lcmuYtf2uvCviS6ks/hn8P8Axn4llV/kl/seW3hP0eRVBH0rpPg78JfhL4X8Q+MYfDvgLRbNdP1dYY3FsGYHylY5Y5PU17BA8UEgigiiiTOAqIF4/CtOamnZRb9WKUXJLU+S/hx45/bB8b2GuXei/CTw74fs5dZnEF1qWsmSXYrYyY1Xg+2eK67/AIUz+0d4rXd4x/aLfRomQ77bRdOjX8C75Nej/CV5G8J6jK1xuEuu3p6f9NTXUNnyJmJIAQk11uvKUtEkYSV3713/AF5HzX8L/wBkX4W6v4NjvvHGueJ/F8897PI8up6o/wAzCRh91SFxx0xivXtB+DPwf8B6Tfr4T+HOj2BFq5LrbqWbCnqT1qT4QH/i2mlFxgyNO/Hr5z10+pzKnhvWmLYIsJiremENKr7Tms5N2ITV7tJMxPhXdFfhr4dMcKRCWyEmEQDGSa19aupotB1eRCTssJ2xn/pmawPhU5T4V+Elf5pP7JhyfXjr+tbPimYJ4L8RSL8rjR7rn0/dNSnBc7Y4yk46swvhUzp8LPCYLZzpcJ5PqM1qeLHkHgnxKYlBxo9zwT/0yaq3w2SP/hWHg7CYB0S1PPp5Yq146X/i33ivy/vLol0R9fKatHbexnqtGzP+GTKvwz8JvCvH9iWoOe37sVr65Jjw3rDrww06c/8AkNqpeBFP/Ct/CIZRGTolrke/lrVzxFE0fhLX3ABb+y7nGf8Ark1Fr6kxeljn/hhCkPwy8LeYcs2lwknrziuobPkykdPLY/pWN8M7Vbf4X+EIm2kx6PAGPqdoroZ1RLK9YDAFtIR/3yaqTu7ig3szg/hBBInw50yV2Vt5k5/7avXb2sP71fmHJ61yvwgRU+GOgDYAJLYuce7NXX20X7zBY4JyDWtV3qakwWiscD8I4t+i+IblWIEviK7JB7/Pj+ldpDCxnVTwc8e9cp8HbYSeEdRYIxL63eMfX/WsK7eC2bzgZTsCHqaU7KbRFOLSRwHw+Td4p+IcmSzf28qHPbEKV2XIJ+X5hXDeBdU0LTdc+Ilxd67ZwiXxCSTLOqjiNB3qv4k/aK+CnhORodV8dWsk4HENoDO5PsFBNJqUnaKKei97Qt2hB+OV26Lhk8Nxjn3kOa7BY1LkjJJNfN+n/tR6TrXxiv7jwD4A8U64/wDZMUIZ9Jlt4zgk53yKBzW7deMf2yvFE7J4e+EHhbw9Yyt8l3qOrGSVV9fLVMZ/4FVSpPmV7L1C1/8AgHceP93/AAtj4XNcLiNLy9b5u37jg1X/AGd5YbrwNq08LRv53iXUmkCnO1vtDjmvFvHfwb/aK8U/FHwZpPi/4/3GkG/t7p4ItH0+ICMogLfO4Y9DivQv2Qfhmnw5+GuoLB4p1TWTe6xeNJNfurMz+cxdvlAHLZPAqaqj7Plvf0HGEm+fbydv8z5j/wCCwbPu+DwRt2y/lJx9V/8Ar18m2Un7lS3J2jv0r6j/AOCv4Emu/ByAO8aGWcuRyAQ6Y/HrXy5bMWhU7hgKBwME1VKC9ir+Z0Tk2mr9jf8AgBi6/bL+EEZ2mP8AtaZiM8kiFj/Sv1uaaKb48a7GGbdFo1uTxx1avyO+AGqaT4f/AGs/hl4g8Q3dtpthaajKZZ53CqD5TKBk+ua/W3RLix1/4t+IdZ0S7gvbWbTrZI5oZA4bG7PI+opVVGMk/L9Tigp80/VfkUvjVhvAsMWAA2t2IJPp5y16ERh12Nnanc+1cF8aoivhGwRkyf8AhILAEH/rqK7yaMbzzyqc/lXLKzRvHR6nyf8AtCyiL9lESIhBufEb5AOcEzEV82WkUcQVRjcVGWH0r6F/aSvJNP8A2WNJkhLMJPEDr0z/AMtjk184RSRbVljOVYDqaK0NGdNJp2sdQscn2QHzd0arkDPNcBeJK8s1xhthY8V2CLJ/ZxbLDcMZrkruWS03Q7jyfrXBSWuh1PVGBCWuPFeg6YLhrZrvUIY4pcZ2uWAU/nX2H4en/bB+CfiTX5E8Oad8U/DgkjZmguVtb2Bdo+UIRtfA9xXx/atI3j7wjGY8uNdtfLJ6H94K/VbwRczRa14rk37mGoID6D92telJNKLSOCtJOo1LZHi3gz9tP4XeMPiZZfDnXZNQ8HatPC3mafrtq1qfNH8KOwCv0P3SfWvoO5m0+1torv7TDLDcOEikjkDBienSvMvij8KPhb8Yvido2i/EbwZYarD/AGVNIpeIblfIAYHqD71458Tf2W/iN8L4dF1H9nf4z6nbW8erxsuga45u7VuuI1ZvnQZ9DxjpXXahPlUfdf4HNGldtt3ufWpibG0cH1NNCFepBPr6180+JP2r/ij8ItGvR+0F8FtQ0xLOHL6/ohN7aAd2OBvX15X8a9m+FXxZ+HXxW8I2Wv8Ag7xfp2qLNEHfZOu8HHII6gj0pulOK5t13RDTTP/X/Qvf8+Oh9KVm/uim2E0WqW3220+aPzCgbHUg81OLYksDkYPNfTJpanzj5m7EABcYIOKeqlc55FWhHkDioZBhulWpqRMotDAvHK4/GlEecHHFSCMSDnORVuOAMu9RtBOOairVURRpObKcduzMQEJPqakNm2Mnqe3pWokaoAo/OleNM5xXDLGO9j0Fg4tGRJbspHGRUZiJOO4rUktjIDjueKkt9Kb7x/Gr+uJK7IeEvpEzRYtjO3FSx6ZcOFxyO9bkVnhTkcCrMca4Hyj61w1cytsdlPL4vcwP7E8372RViPRFzlwTtrcCZdQOlPVQrHjPrXLLMqnQ6VgafYxho8KDd6c4qtPZBgSkJz610JjH/wBao5Y/kyPxpQx8r6lPBwcbHHvp2S2VIA9KjaDaRkE4711Ulsvl8Lye1UJbTJP9a76WPUtGcFTAtbGCwIbdt5JoMfBJwWq3NDIjnK4z0NQ/Zzy27nvXoKupHE6Uk7MrGPdgE8g0rxgkLmrAi74yad5BByRnuBRKuQqXUreVzjBxUiWZ5cDB9K0khbH+ryD3Iq1HbfKM9PWuSrjbaHVTwfNqZK2pOJPL6cY9aXyMtjbWzHBEgAbPFOaBFbhCF681zPHJnQsHZGG8UiEKo+pIp32fecDqetatx5ZJAXg1EoRAMdc1nLGN7FwwqZmm1IO3k1GbdweVHNbBGPm4yKizG+4sOc81j9Zuzb6vZGctvsOSMmrKRKDukb8KJXHTJBqszkt1NZzq8xpGFh8/OQOnaqoHqv0NTndySTj0poO5sbcVMKrsU6aGiLIyRz2pVBXHNSDLNz90VIFCMMqcdzSdXoEaetxjRF/4sGn+UAQTye/tUyR557UOijPzZz1qPaO5bpkYkC4yc88VZ4YA5w1VTsDHPQHinI5LEdvWs3JtmnKy1jGMHnNMdjzgUBwMDJzTS4yc1Lm7ier1FGVA75pknzvg5x9aaeDjNMUHaeScUKVy1FgZHxtHOOgzVZ5WdSWOKmcjqR81VZj8uAOp55poOV21IZHz1BOR1qENtx/jT2fquO9QNjFUnciNhXc5I7HpTVmC4jfjPUioWfaSACcn1pwZlOSo4q72BdmS+eqkoDwOlRSz7jj8qRvm+baBntTHx2GDUt3GlbYHYNyx5+tRufQ496awHQ0zftGMZ96ppDT11BgSAc5buc03k/Mp596CQOf0qNmOCQcYpJhp1E75bilLMwxnIpgKEfP8xpM54HFVZiuiRSN2M9KkYkjBH5VCUXA5x6mpN+QD/k1L3K0Y7aQM+/rSMCBzyKYc7gScU52P4fWk+xURGJcY3YxTU3MTu4pSQMZzg96jJO7iqjcFeJlnCsMemDQMj5wuBQoUqOcY6UBmHBORnitVB7nErSY4Hc3C/jTi204weTTc4BGfmpWjJCAEkChl37EquEQ7eGJxmpMMpwTye9RY3EKQPxp3y5y56d6mSKbuOI5x096dxjHAam8Rk4fPpmnYwoMmM54wayKS1HKwLAk8gU7GcjJ/Oo2CggISwI5o645wKpNNBJtMkTIHB5FO+b7wbjuKjXI79adyTmpbvoVBaajhhsg9R0oYue3FMUkk4OMmlBO45HfrTTFy9RQ2RjsOtOA52jBz70xxj5g3fBAoJbCgjnPWktWN2Qh3A4znB9aXzCeSAB6U1tqsAGwx5pxGBx19asJJjhgjKnB9DShiPm70zC9G+97GlOB7+vNDV9iVcdu7dzSqWHXjHeoOT8pYj0NGXxlmwAOaqzQ00yXnd97jNNB27tseajbkblOT6Ugl3dzzVolu7JNyjgj/AOtUgdVAJ5z1qEYHDsOelIE5PzAZ96b8hq9rMlznOexqZM5Vl6D1quwCAqSemc1Iny/LuJNaRtYzadyd26fNg0YG4EHg9aj2jnBDU6Mn+EfTNJPWwuTXUsDvsXkU/OxMfxHrVdc7SWOM+9RNMy/KG3DtVtag9C60jMM5wB3qNpl6g1UV5MHB+oqPduPfPpR6mfMyz5rBjsyQeTzTkkV3yOi9aiGUGeuamjKqCyr1xn2qk0jRp9T/0Pu+DKH7/DdBVkSnG0cEdcVVTDj1xUqOo3DOCO1bPVkJtMerby29c4HBpyq20NtJzTYNxHI69anUsPkLHnpRfUtK24LHtHPBppViVPODUgEmcOadz90E4qlKwWRCU6gnHvUcm9cDqDVjZvIpJUTIHJPrRzahZbFVY1PPTNSbMls8emKsiJRgZpnlYz7GpctdBpW3Kx6YfIB6c0wRomW5waviE/d6ADioXiwMZ4qVMfKVyVXoOfWmfMTlRz9amaMLgHJ9zSrGS4AUjPerXcTGZ3dV/Wm/MXPI6VYMakYzj61GVC5B596nRFSTIWO7696QBlHXinkbCQwOfWl2krgNnPrSuCetyPjZ8w5HemnmpyApCue3FNKgjpSS1uNzd9SAllwDwetGUK5I59alaMEjtimGIdM8+laaMhOVxNwVfUnvSggnnj2pBGFB68U+ONSScnJNNNbMbv0HcZB/nS4O4ipPLzhevvR5RzljwOlA23IRMFs44HXNSvnAwKfHEuc5wD1p20xnINSimES5Xk7c1aRsDaQKr/M4AfgCrKjfggcChktdUIDtPOBnpSuzUx15yTn2pyHn5hRqgu9hsgO3HrVeZMY7VZky5wOB61DNFnGeT65ob1CUdLlPac5Gacqof9ZkZ61J5JPA7d6VbdiMkYGabEo3IsKpAVcj1pR8xwVzmrPkfKAuDzzmmCPafl7VINMahXlc8e9PcfNg+lONucjvnr7U/wCzqDkk8e9Jbml9CJcnpwQaeODn86eyBR6UqoB26015CbuxyD5Sc47ZqSMZPXJPSk2YUDpSnaMn/IoaB8yJAfmBIAOMU5UMmR7888VEMZ3A7qnXIXI4zUsqyY4j5l2j2qXPPPFRI6KoxxzyamG37xwc9KLaDVnoDgEDB4NAwv0FOTG7/PFI6Hjn60luQ7gH5J6/0qQMnQDmo+cfKc/WlRME5Pak2r2C0myRpMHnOaTzCOTxSPLuG1RketIW4GaUdXqOzuLu3AjvSeZjGBkj3ppJPfFMQP17VpZMHdknmc8LyTS5zk1GVYAE9DmlL/N2AFK12IlyQDkdfenRkYAPBHvUKuz5J6U4Hc2M4qR36IkD8/1p7NjAznJqI/KSB260gYMfRhR0C9ixvGM0b1GMNgDuah8zsetJwcrnmps27jVyTfk9Scd6i3B5O4pwzt6UdAemTTBqw/uRuyPWnghB8tQhsccEd6UMWzjjHSpvdgpWJs5G5Tk5701jgelRJIu7DcUm9mPPrR11CV2TA+/PekJz34qLco79felDq3TqKbQ4xaJnC5VQ2M9fehzztH51HneR3IqVBuzn8ai+oNJsYB708Yxzz+NDJg5GTSD+HdxzzTcmO1h/GBgZJoI7nk04nedvQU/AwBU3sDTI8sRjA9qapZ8gj61ISoB9aRVOPei4mA9u1JkdTTgpNBUHnd06jNNSEo63Ez8x704kYzTSVX+HmkPzDK5x3FDkVyscHwnPUmnhgcc1Dxxt7dc1ImG5J+mKd0HLdkw6+uaY7FWxtOKXB2ghsEfrTLiUg5UHmoc1fQHDUHyoxg4bvUS4+tN8xj95s0hk/ClsOw/fnK+lNLkr8jcd6jLbs4PPemnpxUt3E4voTHAGSDinKwwAOpqJGO3Gc5p24DGaSbBExztHHNP/AIcVAJTyCcAU6OTdyR9M1XMx2JCwU4HfrT1bC4NM5Y8inDG0HGMetNyJs76Dif1ox680m5QygnBc4UE9TUyQTeZzEfyqedl9bH//0f023sFwoGPWmsemCc1Uj1Sx+23ljNdRQ/ZSN/mOFHPua4z4hfGv4Y/D7w/qWoar410yGa1gZlCXCuQcegOayhzS0RtNNLU7ouc4HJprYTb5jqPMbaMt1NeB6J+2Z4H1/TbCHwb4S8V+J9TuIQxFpo8oiY46+YVCgfjWf408f/tQ+KLvwxB4a+Bmk6LBcaov+k6zq5R4Rj73lohzxnjNdEKUuazdjNyb0itT6RSCT7vlMc9Dis463pcOuTaBeXtvbzQwCY+bIF4P1NeS6x8J/wBpLxjKra5+0N/wiUPBe30HTI3J9t8oP8qwNI/Za8F618VNaT4keLvEfjSa20iDnULvylG5jn5Y9o5xURlT+0/uLcZO+lj17XPjV8JPB5kOvePdKV4+WjinEjD/AICuTXlPgj9tDwr4tstT/wCEN8J+MPFs9vqMsMD2uhzRROAeAJJFCke4OK9R8HfAv4I+BJN/hX4ZaHYSvw0y24Z2+rHJNXPhLMkXhW7NuqIn9q3KoEQABQ5AHFaKpTs0lcz5ZPdnkfjz4nftQ+IPBOtXPhj4AaVplq9lIWbW9cEMu3HJ2xq3bNWNI+FP7S3inwlpSar8eo/Cdu9nGTHo2nJLKgKg48yXIPHfFeu/Ey+nj+HHiSQEl/sEnT6YxWxpbMmh6XDyqiyh4P8AuCrVadko2RnOnG2t2z5u8f8A7K3hO5svCdp8R/GniTx21x4ht4pW1O7MayE5O4pHtXjFez+GPgD8EfBF0bvwx8MtCtLjvMLcM5PqS2TR8TvMN94CSLGP+Epg3D1AR67m42tI4ztKk9PrWkq9RqzYOCsrI5K8eO1+LWjWNpFFDENDuJWjRQoB3qB0rrTcyFwQxGTyc1xlxGj/AB1ss8hPCshI9jcAV2axK020jCk8VL5WtRPmTOP8Pzs/xX8XO7fJHZ2aL9drGuxtmY3C5PGa4rwnGW+I3jpm5VZbKNf+/Rrt4YyJlwpxnOa1q8t1bsZRi7XOA+GREurfEOYD/mapY+v92KP/ABrtraPzJQmcEHOa4v4URkv47uGwol8Y3nf0VB/Su7hwhmbrtQnNSt1YLN7HC/B+Af8ACvo53XLTahdsT6/v3/wrrrkLHp985TIS1dhj/dNcp8GfNHwy0tn58yWd/rmZ66fWJ/L8P6xKnHl2MxJ/4Aa3qJqYla12cd8JYwPhh4cYI2WtCxP1djW54mhC+DfEEwGBFpdy+fXEbVW+F0Yj+GHhgHOf7MjJ/HJrQ8aDHw/8TgZH/Emuxn/tk1azqvndjFQi2jG+Gtr5fwy8IBsDOi2x49SgNWPHkZh+Hfiw55TRLsk/9smq94CsWt/h74Ut4oiUh0a2Gev/ACyWmfEeFR8PfFMLyRI1xpFwgDSBckxkDrUqtzSFKi07Iz/AUDR/DnwpG+EZNFtABn/pktR/EbKfDXxY+5lzo9wGI9ChFZtt8Tfhr4M8EeHT4k8ZaRavb6VbxsDdITxGoPGfavKfiT+2N8G7vwL4l0rw1/buvXD2UkTfYNKlmXkYzlVIIrqhTqvXl0MWkpcrep7t4QtRD4G8MQ9Qmk2y8/8AXNad4ygmHgnxJ5atk6Rc4P8A2zavGdI+Mvx48QeFNIh8AfAcSBbGIRTarffZVICAA4Ckj8qp+LNM/a58QfD3xFeeINf8P+DGTTJnCaYGvGj+U9C4AJH0olTmm+ZpBFKy3PZfANutp8NfCqzyxwldHt93mNjB2DPWl8TeOPBug6DqUmp+JtMh22kow90gOdpx3rxjwb+zJ4j1PwZobfET4/8AivxDHJYRO0GI7VGBUHogB7+tbV9+yr+z1pfhzXL648CQ6lcjTpmNzfTPO2QhOfmJq5+xUrOTfogUW1zR0Xn/AMAx/BX7VPwQ8KfDnQtKXWr7WLqxswkkWl2Et0S2Tx8imtCL9pnxR4jtjP8ADb4F+JNTR1JWS/i+wgehxJg/pXb/AAe0PwzpHwt8KzaL4fsbLz9MhdjHCvJK/Su/j1Fyjxjy1UoRjaBjihyp8z92/q/8gT0Vn+H+Z8w/DGf9r7xF4buHtfCvhPwnYS30zxStqLXUyqXJJZQqjPtk11Nv8BfjB4hvUuPGX7SmtpCxBNnptpFCmfTcVJ/Wu2+Dl+83w/t5mZz5t5cEEnqPNcV21u4aVAzEjdV1ZVIy0svkQpxlqlv5nzb8Nv2UvhFd3/ja58Y2N94mvE8RSRyTX99IwkKqvJXO0duAK9p8OfDH4YeC9q+FfAulWDdS6W6k5+prJ+EkbJL4/eSQyE+Mbrr2G1MCu4A+Y88A1EqlSfxMcZyk7pHJaTdn/hbfiGFYkSOPS7QhQoA3Hdn+VdW1zKx9M+nauJ0CVpvi54pfBO3TrRG46fKxrsRuDbj930qasU5L0F7Ru+pwfjXc3x2+Hm4lvJ0vUmU577UqH9nWM/8ACpbSXzV/faheuQPe5kpvjJ1X9oHwHEzbSvhvV5VXPPAjGf1pv7NxI+DWhyEAmd52JPvM9bckfYXMXUfPY+IP+CwN1Nb+Pvg7ZLIFjuILpySM4ZXhUY/77NfNNq8cccS5UqB8zHvxX0n/AMFdJZl+LnwcgKqY/wCz7qQBhnB3xV80KfMVVABAGAR0NCs6cUvM3hK8np2On/Zz8K+FfiD+1t4I8D+NdFt9a0TVvOE9rcLlcqhYHH4V91Xv7H8ug/GLxLefs5/FXWvh3cWdtAzadERc2MrsCQDE+dvT+EjrXxR+xRJNfft0+DI7iDYLSG4MZHr5ZyfyOK/VbRZA/wAZPHLopCxR2gLevyGrr0nzKXlf8TioVHGpUW/vW87WXU+afit8Yv2mfg5oOk2/x2+Flt4o0CLWbfzdc8OyGSRsMNrG3I3Zz2BavefAH7U3wM+LMc8PhzxbDZ6hbxHz9P1JTa3EZx0McgDD8q2Pi7dzPovh2BkSRJPEtplXGRjdUHxU/Zx+BHxat7u68aeArCbUUtpPKvoU8qaM7TyrrgiufnpyilONn3X+R3uXNpF/f/mfPP7V6XVr+yz4StYXQT3etM+QwOFMpOa+a4LZZo0BYrjByO9ejfGf4R3vwt+CfhKa2+JGv6/pF9cldP0/VZBKbY78YD4yRj1zXnkeI0UE8YFc0pXg1bqdEI8jturHRLcL9kSFFPCYz61xF80krPIRuGSK7FZxFaGROCIziuLlYjcWY8knFccGuZpHXf3dSnpTB/iH4GUOVeTxBagA/wAR39K/UvwKryX/AIr6fNq2PfhFr8uPDBR/i78PrVh+8k8QW5TPTIOa/Vf4d2ii48VTMn7xtZbn1woruq1FCkrnkzp1KlfQyryIj40aSRwyaJKGB/3hSfFESmLw5Evy79bh/Ic1pXFr53xptgVw0ehsQD3y1M+KFhI1x4UaMjH9tR5BP+yaiGIi2rl1MNNp2LvxOnSTwD4gW8tIrmI2TAxyoGVvqDXk2ufsYfAzxh4cs9e0Gxu/B3iBbEOuo6DcNavv25yQpAb6EEV7H8VbZk+HPiDCAn7GwJ9OlamgwRHwvZhFxjTxuY9/koeM5afNB2dyo4eSnyy10PkX4aeGv2yfgloM3/CPajpXxY8LR38oghu5Ps2oRR7jxv5WQj3C11Hw0/bc+GV74+1XwF8VZ7nwR4gR1SKx1mFolZj2SQ/K34Gve/g2zv4JhulO3df3O7n/AKaGseDwL4M+IniHxtp/jvwjpmrWqXsccYuLdWOCgzzjNJ5nF3VVXb6rRmscI371PRfgdJY6/omt3/2LRNQt75fK80SQOGUj6irr2cnOUKnP8VfM15+ydeeCvitLcfs6/EXVfB80dkJ5dOmc3NlLk4C7G+4P93FVvEn7Rvxr+DvxC8OaH8efhnf3+j3e+M634cie5iG0ffljAyo9+azjiItuzt6hVwztdq/psfUkUGzAIz71ZWNzhQK4nwx8cvhT43Syk8I+KbS9kvZdnkNKFkjPoVPIP1r0uSBLaPe2MepNclfEtm9ChHoZ/lgYGOfWnCEvxjipxExfO3r0qZVwR6iuGdc6o0bsjigIAB6Cp0QgYpWd+6/jSbvmx0rnnWbVjeFJJisG6cY780iEAYxgUfjSqOd1Y8/c05dR2ccip19u9RD0qRWPTNS5Dsxcc7j+VMbOelKWAB700kHJ3VXtLD5UQSM2cdMVCU7t3qywyRUZiO7LN9BWiqGcoPcpTWolf6d6rPp3cdc5Na2wDOeKa6K/AO3Nbwxc0c88PGW6MYWrbuVxg1djtIRkPzxVgoUxsGeec0yQ/MM9D1qp4yT6kxw0Y6iBFUY7Ck4UdeKCVzgH86aSOSe1ZOo3qbcg7PfAAqGadiuM7SRSbnHTrmo5GZshgN1LnbC3QiJY9etJyOtG7b25prFieB+dDk+gOCAkhWPr71TkMhORkGrG/wCcbzmo2JcnYcKKpTBpMhXcfmc9O1J92QZHfrSl8g+1VZC553daJNslKxZMnz8DI6CmgENuPGKhVm+VffinkMdoZuc5o5mirXLcTBhjvSbiOT0Y4xRbDqW6VJIOiDhe1ZSY1BsdAW2g9RnBFMkAYnb1J/KgKyI2eMnj60mSpwcls1KkxpPoMKjJJOR60sZC85zntSSyHptFOSHgM5xmm5Md3fQlzkj0FMOd2e3Y0qkBWxxjrmkPbtj1pcw2iM9zjmlzhfc9aU8q2KZ97GSc0nNlLQ//0v0UfBAYfnVWTuPfrVsYB+UZxyaqTZOT69favPU+51yvYruTn0qJgf4jx61I445YfWqxPUsc8cVXNch7AwBG0DoetNIwPbvTkbfwDjNI+UBGQR71V22J3tcjl2sRtY8Uxm2jIFKX3cdxUbSc9KpBGVxAyHkrzTHK43A9O1KZVwQBgmo2OR83pT2KsM3gnnikZePY01ge5zSkFh97A96OtyU9bCLzwB81DKUxnr35oAAz83PrQfu9STTvoPcCykY5zS7cryehpCBikDDkAnNJasTSHBgeT27GmFiP4ML60rZ256kU3kAHdnPrVMLEhOQO4ppIxznihSW9sdaY0gPHPFNJ3NHLS5nBdvHXPen7PwHeja54RQKmVSRktkkcg1q2cMbXsMVPmBKkd84p0iupJGCp6VKu4goMgjvSmH5D83P8ql7lXtsQDPGce9Ie3HBPWnts2ne2NoqBJdyY+bJP5Ch2Y4z0syX5QxBGQaUnDKRyuOnpRGrbuBwfegYDEjGR1qW1ccXpZj1Oc/Kce1LuxHuHzYPIpm8HpwDxmnBTjjpUbMppscrAjH3fWn/cXhgT600FW60gVcbVGAfeqeuo1daC7znOMc0pJPOeD1pgVhyMgDsTTyBgB24ajlsDYg+UjpipDg/Ic5+tNCg4VugzkmlAwvCkDPBzRqNSGgKcBjkinnDfd4FMwm4nbhvWnoCxx09/Wn1JlNtikO+MYBHemLEFBJlJZutPOckcjFNB/wBmmlqK9tQ2tyPWmEbgR61KCMgBSSc59qQdcADirS6lXbI1DJ9D1prfO3yDJ+mKnfaq8HJz0poXAyy7TTtcer1RC4yMFcMe9OVRL1X7vGanKCTAJye5p4ZQuwLgd6aVhO8tyPaCyqw+hzUwQqxxz/WhMdhkHgUpGCDyDQ2TpcYGRmxjG2hjsY45x2okVck8A/xUwqAWXPyHvT9AldsHbJHzEqf0qPY24Hd19aftUElQQopCo7MRgd6d2iXfqN8rac7ialVNoLr3pv0IORTGLOB2K9aGwtrdEiuzcH+HvSg8Fc8dajkYn7vQ0oZhtyQapeQ29bFiJgZAu4gGpSUB69epzVPzCWB7A1LlTn5SBQr3Ekral2KViMdu3NWVY9D+FUoWyNp7dKsFiQPmpSYWT2LWe2eR1NNJfIJ7dKi3k5RxkL3B60qMWXOOpx1qU2P7WpJ5xU9AMnmpkOWOV4x1quy8/TvTkkHA3ciht3Ls2TAbuB2pTuBG786ardfepVZSMEGpk2J6CA9BggHpTGVeUHDGn8g7t2QOgp7BThyaIp3GndFZoyOpyRR5cjNndjFWdoZycDOOtJjrkVpd7D03ZD5eM7hz61G20H5+9WgpPPOKDGPv8Zqbsl6spbSRjqKckQKhgvIq0yDIZhgelKYyePWhajXYqPExwSoNMMHAO7r2q8sbD+IY70FATuwKG3cm2hS8rr3GPSomj2/P6jkVceMoSfyApjDPJTAqrlWuyttZVyvI704KDkAYHrVkKFU7ecjkUoGB90YPFNMHcYg2IO+e9P8ALAIJ/KpBGiqMCl25IINJybYkmNERxuxineQpIyTipCFB+Zjil6YUfdPQ1LvcaiupGU2nHUdqmRZAANuBRjjjrT1JBAzn3q73HbUTCgEhcn3prIcYzyam7kHH1pGwMY5z1qdbgRGInpwP51GU3HHU1OYzjOcD0pfKOOOhqkG+rIdhI2hdpp5g2KCT9ak2kDlvxpwLEbAM59aGxpFeRY8DaCOeaPKIwexqz5YJ2Hn6UeXtbeMkelRdsFFPVkSooX3PSlMJXBI+uak+83TC+9PbI5xkHgGm3rYGtSv5W4/MgPoaWNCh+ccd6m9DnGOcVWldmY9QaeoaEd1IynC/dqurN6//AF6J1bnJ4FRfvFxz+dOKuiU31P/T/QaOQhWOPlzjmp43+XOePSs4Suc56D0qVJc8dBnr6Vq4tlp2NDzO545qVCOGD5OapJN8nHPOM1YjdOpzUtMqLTLiHnAH196ePvYJxUA+duPwOaCeeOcVDTuUyV5AOCKaGXdycgjrUZck8/nTVODgDOfU9Kdrj63LH+rjwB1PNN3LgOOSRSO5Iy1GMDb1oQ2rvQcSCAx4HpSAA9yAfeo2wAF6g088YA6D3ptIltofnC/eyB0pqrtx3zSMcnIXpTS7Y6c565osS3fckIEZ69eoo3bj8o6UwknjOT3pSNpXn8qSV3qHoKGOc9/WlBwST+dNLEHIH4GjPHNU12DZ6j+h55HrmguNwx0BpnBPPYUvfPc1D3BSY/cxJP8ADQB35BNM3kcY5759KYzH+9z9aLFXuSsxHQZPrSseODz9ai8zpnp70m7a3AwOposLcld9wG7rim7jn2phfvjjPNL5uTzwBRYLtvUmwOoFOVcNnH41HHJvyO1Tbf8Aa49Khl36knpgYyeTS7sDcO/ApOcAjkelSAj0GT0qeZAtXcTLE8/pSsodeBg0qKQpZ+tLnFKTGhyQ4GW4xwAKXaP4hzTQd4PJzTgrH8OtJvXUbT6AY1JzjkU5Y9v8+aUDI5HSnSOuB2Pao5gtqNxjIPFRNgdO9LI5O0cAjqaj4DYz+NHM2Uo9xTkknPSlUEjHrUfmEnhfl7n1pyuoHOaUmwSQ9QFyuOvelBRDgcVAzqFCnpmk8z5sYzQ3cbSJvOxjgHn1pkkm7qfwqMtGCT7c1HnByOcj8aV9RWH4UZJJ57U1s8EUxzyu5tu44UN3qx5EhAyp5746UnJ3DmTK4fBw1CMQWzyDVJdd0jNwt1qFlbpasRI8s4TH51594/8A2hPhT4KsjO/jS0mkWVVdLMG4br0AQEk1Tu1cSi27Hpwzu9qkVCXKBgzdxnpXjkH7R416GGT4dfC3xT4j3AYklsmskJ+soXisfTNW/an8VeNNY/szwZ4c8I2hjTM19qBu5Izj/nmoA/Wr9i7XbsSpX2R7vf3EOkWF1qd8CtvbJvc+1UtJ8W6LqmoTWgureCKCBZRJNKE3BvrXgXxY+GHxi034W+KfF3jf9pe+KWFhJM0Gn6ZDbwRgDnOQzH868G/4J9eDfCP7SFp4z8Y/FO7v/F8enXEdrp8t3cyxr5QXn5AQM59qqNOLg5N7E2ldn2r45+O3wi8A6NqV3qvj/TIZ7WFm2rKJCD9Fya47SP2tPCmtaVYx+CvBvivxVf3MKnNtpEscTE9/McBQPxrp9R+GPwn8B+BNefwf8P8ASNNeGydxILdWbIHBycmu88O3ot/DOkpCqRq1lExKKBnKj0rLnhbRXfmWotbs8E8Y+Pv2pPEeteGrbwx8D9L0WN7skzaxroRlUDrsjVt30JFdDd/DP9pvxVcBvEHx/sfDdu/3rXQ9KVpF9vMkJ/lXceK7o3HjTwlFJI5KzTSD8Frp/OJuiwJJ3Z5NaTqzSWliPZxbdz548Jfss+BNd1XxE3xF8a+L/G08F4I5WvtSaFG+XOAkZUAfhXaal8D/AIK/DrwB4gufB3w40mxmisZJFn8oSSbgOu5snNdD4DcNd+LJg5Jk1h1PHQhRVj4hb/8AhX3iKONvmewkUZPqKTlJvcrW+x0nhi7+zeGtGFvbRRB9Ogb5UA5KD0rB+IN20mt+CIScu2tA59gjVp6O7Q6FpMR6pYwqT9EFc/4ulMvi3wRAihSt/JIxJ6gRn/GpScpCm9LXO3eYtM0ZJJDHvXJ6LmX4meKL1hhlsraL68E11BbM2RgEnjmuS8NK7+P/ABhP5gwsluvXt5fNXT6i5XY7OJsRs3XAJ+lcp8KSg8Fh45OJL64fp6yNXQlwIZyCeI2/A4rnPhaSvgbTsrhpDIzD6u1XBvkdyZw1uS/FWZYvhr4gLbubYAEe7qK6iAn+z7BOgFrHn67a5X4qSf8AFv8AU4SQolaFAW6cyLXU7mMMAfGVQAn6DFabU9RSTcjk/iETJ4g8AwjHOvBwc9xG39K7iTa1w2P7x5z71xPi8BvGXgWPyiSdQmcZ7YhNdo0D+ax5JY5IA6VMpqyISdzkBAX+PD3m44XwjtK54ybn/wCtXbw8zgE+4ribZU/4XhqDyyqqxeGIU5bHWZj/AEre1Dxl4K0Al9X8V6RbKvaS7QN+Wc1lzz5joqck0rK1jE8EAnxf4+ut4bdqMCD22wjj9a7O2JaXuCOua+aPDn7XnwJ0bxB42hg13UtZum1s5g0rSp7tgwRQB+7Uj/8AXXRj9oj4k+Jcy/DD9njxDqsJB23OqSppqZ9xJ836V0uVSVm1YwlBXsdt8HIHmsvGMu3C3Pi6/dc/7yj+ldzKphsrp2+XbE3Lcdq+ZPhUv7XfiXQ9XkuNI8H+Bo73WLiVWS+bUXQlvmYjaoznPHtW5e/AX4u6noOrv45/ac169DWsreXp1hDaIg2k8HBb9a1hKKnbmX5nM6dRLa56L8NLzR9B+GuiQavrtlYm3hbzFnuFTad7HufeuV+Kv7UPwE8F+Fdfi1r4h2W9dNn3ra5uGxsIzhAa5H4bfsc/s9X3gPQb7xV4bvfFU0likjS6zqM10JWOSSVZ8HNen3vw3+GfgL4feIl8HeBtH0pYdJnZBDaoNpEbbeo7HFdcqtOU7u7/AAIlF2smrff/AJHkvgD9rDTtR8B+GrD4ffDHxd4llGlwKh/syS3ikwvUPIFHNT+M/iP+1jr3grxJJZfAXRdDtP7Om+fVNeG9kKnI2opxx717v4Cl2fDvwx5oAlk0m3dyFAyxjUk8epqh8U5Hi+GfiyRSSTpE4HPquP61qq9Pn0j95hKm11PH/Dnws/aa8TeB9Ci1P4+QeE0NjDiHSdLSR1TYMLukyOnGcVT+In7Lnh+f4Z+KJPiH8S/GPjCVdLlZzPqDW6theRti2jB6V7/o1tJB4a0OPecJpsAPPT92K534ryNa/DPxPMPvJYMAfqQP6041HKemmvQmSdrtHKfDn9mj4AeDvC2gf2F8KdHjmh0+HZNMpmdPkB+85JPNdR8TF03S/hd4ki06wtLXy9NcJ5UKrt6AdBW/pzNDounQ7shbWME/8BFct8YUkPwp8RxoPnmt1jBPbMiVXtXOpabvqEYNL3VY67TbgjQtKzhT9jiHHbCCsT4lyyL8NfFeyQqf7Gue/wDsGt2O1SCwsou6QJkfhXOfFWEr8K/FhMm3fpcqgjtnj+tR7WClYpU5yWpc8MD/AIo7w8jnJXSrbPP/AEzFHiaRYvB/iCQgMq6XcfL/ANs2q3pVoI/Dujxf889PhU/ggFZ/jhorbwB4omlbYi6Ldkse37pqh1l0F7GVyl8NR5fwy8KRYXEekW44/wBwV0Lf6i4LKfliY5HbANY3gDyIfhz4URQWb+xrUg/WJa25pithfTEEeXbSH6/Ka0hJt3IkknY4v4PRCD4ZaPGj70czOrE88yua7W1ZVuIgeQWGTXH/AAl2L8MtAxGfmgZh75djXXWqeZcxhcj5x/Ou2clzu5yqN7WOF+EUjG18bSSkF5vF96cj0G0AfpXcDcxGBjNcP8H3V9J8TkR/d8T3pJP8Xz9a7iLJkG/7ueaibjfQUJt7nGeGZJR8UvGTbQYzDZrn/tmc12gGGJ4Oa4zwf+8+I/jkkn5Gthk/9c67OKCRyCoJXPJoquzXoXBN6nlnjQGT9pXwYrxqwj8D603mZ5ALQjpVz9nRIY/gn4XiWUuhhdgSOuZGqLxjCsf7QmhXHmbWg8A6qQWOAMyR/wCFO/ZouI3+AXgp4Widzp+X2Nu2ksTUOrzU2uwRg+du39aHwt/wVwfHxr+EVvKzMqaXd8DqMtHXzfFG0cEa4O8DJHoK+if+Cr0hl/aG+FqDczjRZxtI4GSvP+fSvni282OAsG+Zuua3S5acL9Tri2k2ehfsHlpv25vDieWCE0u5ZTnrwK/Ufw/uX4tfEJ2m35mtVVR2HlZxX5gfsBW6r+3boU0c4dptGuWlH93AAr9RfCsS/wDC0PiHNHy/22BTkcA+SK6cTON4pfy/qeTT5pVKjk/t/oj/1Pt34vqrWXhSEZRpfEdsD74JNd3erugvvnBWK0lLfTaa4r4tR/L4PiOC8niOAg56YBrt9XjRbDVFibaPsU2f++DXvya5UeByNyPij9rCXb8E/hNbfNKbmeR0X8Sa8Chii2mMlgx5HHSvcv2tpfJ+F3wXtyzIzI7KR24NeBSP5CmOMvk9GPU1zTejZ6MIWScUbQvNtqYRDn5SM/1rmXh8wEO2D3YmujjleKzaZ02r5Zyx6iuYjnidciflsnPrXDF6nWoprVjvBI05PjJ4CvtUmSK0svEEMsk0hwqAA8k1+rfwvuNO1keJNQ0fUra8hudWd43hlDDbgc8V+Ufgay0/V/jV8PNE1Wziu9L1TXo4LyGQ8FSrf1Ffcug/sg2Onav4n8QfAf4pa98Pb9tVcG2tXE9nIy4+9DJlQD324p4qSsrvQyw8bzbtqe7SW8h+NcTnB8rQSM/V6h+J6xG/8ILuIf8AtpTn1whr52g+J/7VXwa+MbWHxM+GsPj7RhpQ3a/oBWOWNA38UBOSTz0Jruo/2p/gh8TPEnhPR7HxQmjazDqReXSdYiazuDhSCAkgBPPpXMue/N0OypFJ8vU9i+KzZ+HmvqkeQ9vg89ckVqaYFXw1DGR9zTsY/wC2dZnxWVZvhxrbWTxzrLEu0q+QfmHetmBduggFAh/s7AH/AGzrF1HyWGoJzTOa+EJC+BrZQvytcTkY9fMNSeB3D+JfGm3BxqMYPt+7FN+EahfAunbX3Dzpt2PXzDUXgAt/wknjf5Mf8TdQc9/3YrKU9jWMmlKKW5PYkv8AF7UXzgLpMY+nzGptfdbn4meGLSaJJIms7kuHAIPA9ai0wxj4w6xGCMDSYcn33Gp9XCn4p+Gs8EWFyw/SlXqytoTQpqUmr2PK/wBoH9mD4V+PL/w/f29tdeGNcn1eMJquiTtazZAJ+baRuHseDXKfELwt+1f8FfCvn+DfFcPxK0q0uItthqTLa3hj3DIEoGCceo59a9++IiyS6t4QjGBt1cPnPYKam+K10YvCqssm3N/bjOP+mgrOVdrVGnJFuzXzPIYv22fh5pmneR8UNC1jwBq0QVXh1yAxRBiQOJvuEZ96990zU9N1fTYdX02/trq2kiWTzYZQ64Iz1Fcl8afDfhHxl8NtW0/xb4b0/WLSWEJJDeQLIpBI9a8Z8W/skyeGPC15rnwI+J2seCrpbDeLKRzdWLkLkBomPC+ykVlzczLjDazufTiPHNGJo33I3KsOhpkpC475r5Z8L/HP9or4S+DbCH4z/CA65ZRWn/Id8NyCRGAHDvCx3LnrgZr1H4O/tEfDT4t+GrbUNL8XWovDu860n/cyRkH7pVsEUcsmyZzUZWPVFPGew681KkiZyOh6+1UNMv4NWshqNid9u7EBuvSrCFWOd3FTJNbl3LauGzxjFIx5GBzUXOBjv701XJbaOoqBss7o+gGPWo2KjB9ajeRYzzyai+07s5HFFyXqWVwxz6UrYPzZqsLhex+ahrgZUj8eap3Y9OpPxjcQTUZI3cHj+VG84B3de1Nc9+xov0BhubPDdart1IPODnNLKx6hsUzzP4c9etUnYzau7DGbcd56UMwzxxUbMWwAMAHmoXf5yME4p81xW6E0jHJIYZ71DJIR9cVGWCjeDn8ar53bnbjnuaaegmPkYunBx71GXkOSH5HUUO6DATrioZJMZx+dXF6A03sOLbxgkgjvRuIH7rtzzUByMc5705X4xng9ad7AkluROJOC3JNKEJI+bjvmnknOScgUwttXd601K6E43YvzHIzx24pwDflRAm7LZPI6UpTb97PNJyQuViwyktwOnTNTSzfdLY/OqQV1J+bC+lK4LYOM496T1GpF45ZBznFRSM2P3hIz3FMSYgAjjHrTpDkhQQc81Oq1HdDVcO2I847lqnLKxGedtQpy2CQAaeW2dBgUOVxpoc3PA4HXJpvmF1wfxpu9WwM9qXhRx2pbGnLpcUNvAGOlOJUZ5yag3sFJxio5JeB6mpaJTs9Sd2GM+vWqU0vbqtEk+3gdD1BqpM/GK0TbHJq2gjyR7j1PtUIcZOOgphcI3qTSrhhgY/CtLGaV9RRJkNgc00lsc9aQkJ3600PubB7U1qJq7sOYHjHWoyF5we9Od1Jx0/GowwPGMVa2FpHYikBH49KjaQ429xTpG59hURb0p3uCd9QLBTzzTGYsMc+5pd4XggEk0jsO3SgfMriiQZx2FKX9Dz6elR7wGA2fjRjH4+tDepPM2PZl4w2felVveoiWY8AYo3duhNCvcLskEn0BHemlgV5bgHtTBvU7flNNJC8EgZPJq0u5b2JQdwJBwPems20gN0qMMEG0ODk00v64IqoptgpJonEHOeRgdKXyTgcc+maZf3DR2kzwkBkXccmqmg6sdRti+3pgFyaFd6nNZJmkvycMQBTJGYHcvANI4JbhOP72aHztwnJFKTuS5tPQpX7ukTOigk0ltIsxxH820AMazvESG5jhtfNMTXDheDg1f07TjpltHaKZDtOSzHk0OLGmmyZWAJCtgg9Kf1zkdepqR4mLZRQF7mnIARkrgj9aV3cdrO6I0QZwcHB4qQqHHPTPTPWpfK/OpUjX+5nA60022PmIVUEgv0HahkAbgcGpxGqncT16CnNGGzxhl5otqNyViqc5PBHpSlAOv3xVgRnbnbxTWj5yw5NW3cXMmiFVYggjp0pzZwuaVuo74oKfMMDIAzS3eoRtbQbjqG5z04pdpLDrle2akVOM55pVUZOTye9NoHewwqSpJ79aYyBh3yKnK8eq+tNfb1Gcj071K0CS0I1Xo3K57Gja65wvU8mpBlhjqe1G088/N3qoybEmkMRAc5yc9/SlVWbHdfUmn/PjB4HrTSevr0qrtMtrS5//1fuMJzyTgnrSsgbgj6GmDcBuk6ClU9H6+x7UWadyrsXJGdvb3pQZQAJAM+tMd1dQdox9etQyu7DaM57DNDYiWSblh19/WmF9oLHoaiyRg9No5FRiVdxPJHfmmpNFfEi0WdjgP8vpSL975evvVdpNxyCQPWmrOTkDj3NOzZLtfUs5ATD9Se1LioBMo+VjgDpS+apYAk5PShLS5Kk7kjZ6ngCm5zKg6Limbt4ZS3U/lViPJADDOO9UnYpvqhUGeMUoXPzA9DTgo5UnHHFARkUDB5p3e4WW5NEdo9/eplJwNxzVaMNkDdkk4ye1TMTkZUgfzqbX1KVtixGznkrle4qbjp6VAhBYYyPrTtx5JyaTbYbFkruHIohQ8ngZ9ai8xtq4/E0LJ82CeO9DvYqLbZbD7M7+vtR5p3bdmDjk561VMpKhAeAcmnsScSBc5GDzRuw30JlYc5PHahZDg9wKgyCRnoKcCMjGQKNASsXVwyh+9I2evaohJgniozdEM2MfL2NTZjlJFnaOpcgGms6jcpzjtVYT8cvkntjpRHIQ2/NNJ7k3u7FoOT78UmGVt/f61X8wkZGcetOMpVQd271poOSz1JDIVIGeDTRKzgYPJPPtTWfKhgAajM6qD8v0pNg73JivQ7/mzSEADcG3E9eelQrKMZwwPvQX3ZGcH0oSd7gxS6d+DT1bPTvUSsgG3Zk4705CSMDHNVqCWtyyrD+KpFUFcjioAhbg1Ohy3p/WmhsUkZBZd2O1OyScAcdvanDjII5PekKAjgmmDVwx0zxSjOeKdglSTyaap9fyqEwV76jlGQT3Hb1pyMCeOKjGN+9Tg5p4IzzRd7j6ikKW3HI9aXdyTj5TTRgvjPenYGdo59eaaZTvYTqMDJzTlDD7p4NIgwcdMdDTixGO5rNy1G9Q3BeBwc805uMY6d6TeemB9TTdwXqST3ovd6BbUawbOKVTxt3H6ZpDzznimR5wAT3Jp31uPR7EpGQSTnPf0qB1wchs/WpNw5x0qPjBJ5welaJtkySuQujcFhjPvURHqCassMjKgk9CKds7YPFC3JeuxU2AjgDHcUojUj7uSTzxVleCcqCTUmBswMZz1od0SoO92VkHTHyr0qwqDAPU01QB8pOKkVQOnX1JobKS1Hbxj5FPAxzSbtzemfeiVSdpH6VHg8tzSSJne5IOeF+YeualVBjJx+dRpkIM/KB+tKy85XgEevWjlbYIlCswIxx2NG1iMg80g+6q9PxpUIOT36UrFvUeAGTBH1o9Mr2xSfLnHSkyR070txXd7Dd3J7YoOGG4Z465pdu33zQN2C3A5p3C92IXXIx1NOPP3Rmmjpu/nSEIF6nPfmm0KTFZsdOaTdnnpimLjHBpR35+XHWm1dk7q44HB4p3mNx296arBlzu9hQq4HJ5qWkVG4rFnGCeexpiqwGDjd1+tKSC20mmggbk3HHY0JXQ72YhkJGG5pN/K5YgZpm0Hpn86kMmR2wKbYLUXczegx1PrQwUnA5NRfNgknv0qWIdH2Zbtz0qW9CbXZZjAXsS2KsJzkmo4ckcmnn72MVi5XNYxuOyAD6jpS7yB6HPNRlsE+3Wmgnn68VKRfUtBi2BnAPQ0ZG7+9iq/m5IwOOh570CTD4B5NQ9xruTgqSeoqUOFGM8VTQnPJ780ocPkYIxU81i9y0ZmI9AKZv/AIuuahXedoIOT2qLU7qHSrCbUb1/LihwWJOO/vU3voiW+VXZZOeTUe/AyOMVVu9a0WxtI76/1mxtYZEDBprhV4/E15dqf7T3wg0DX7/RtR8SJdSQAeXFZQtcMxP+4DWkKc2the0WzPW9+AG6Z7Uquxzxu4614drv7Qet61YQD4a/C7XtTeadUSS7gNojfjIAf0rYt7v9qTxKBG/hLwz4PgIOJ2vTdyYx12hQM/jTcGldja1R6nBOl5vMbcRsVOfWszX/ABPofhtrRtW1S0tluZdhaSZVCfXmvH/Cfwd+JHiRdQuPF37QGtBFu3V7bTbOO3RufUgt+tL4l/Zn+DEWveFZPEOi3XiS5uL5183U7+WUAhSc7SdtCVPW7JfQ7bX/AI//AAW8LSumoeNreZ1yTHaI1wfyQGuG8JftQ3fjSyub34cfDHxD4pVbh4obhrQ2kRAOOsuD+NeyaB4R8DeF2+z+HvCGm2UeNqrFbrx+lZ3w41O5ufCskjfKH1C4GFAAwHIHQVCqU1HYJQm23fQ//9b6j8SeIf2qPFeoaJbT/DTw/wCD4J7zEV3Pqv2p0OMjMagfzrpP+FN/GjxBdPP4s/aSvraJ+Gs9J0yKFV9tzZNdd41vJo9e8GRjJZtUfjOf+WZrqI5t1xhs8sc1ySqt2srHXGCtZ6nhfgb9mf4QahbXl74vs9V8VXv26RHn1S/kdZCp67M7R9AK7fWvBPgHwPp+mW3hTwdpulrLfxKBBbgcZ9avfDuad9CuXYAFtSuckf75FL46kcy+HbdgzLLqa5OemBmkqkpO7ZbThpazO0kv2OyFV2oqgYAAFct4euW/4S3xO+/cQ0aHnp8tbHmEygg4+tcz4VcHxB4okVRlrxQzep2CqhFWkDfNqyb4r2Gn6x8J/FOj6tCJra9sGhkjJ4YNwQa5j9n7wX4O+HulazpHgTw/Z6Rp8MkMflW8YQE+WCScdea3viiWl+Her26OQ0wROOvLCqHwsm8yw1yTjjUPLwD/AHUAqEmNz05V/wAE6H4h3Sj4f+I8kgfYHBHrxW1pcwTRdLAOB9hhAHtsFcl8SLlv+Ff61Ht5eEL+ZroraQR2FigbIS2jA/75FJRIUmlymVrMit8SfDsbMT5NpcOMeuBXUxT/AL/cTjHNcVczGT4naXGoww06ZmOenIrqI5Abjn5vXmtp6pIRzvw3m3WniSfkmTxDc4J9sCpfihM8fw31548GRoNoGfUiqPwwd30XWgAxX/hIbw5x23VZ+JMUs/ga+t/KJEjxgDH+2Kzp8zkkyqqUZNRdzqLYFdK05dwOLSIHH+6K5vxFLE/jrwpE5O9FuJAvphRWlf8AiLwzo9nbzat4k020jSJQxe6RcAD614x4v/aj+A+g/E3R7ePxlHqd3a2c+600+NrqUg4G7agJxW0INTu0YSkmrLc+gky0oO4/M3WuY8GwySeJvGNx1P26KMY64EVecW37T+q+JGjb4Y/Arxf4g3k7Hu7U2CfXMuD+lYPgXXP2uPEl94lmtvAfhLwhb3V/nzLnU2u5oyFxkqqAZ9s01TlGL5gjNN6H0hexyw6NqM5Vh5ds5HHsayPAEdlpfw/0T+0tTtbeVLUGTzpQhyST3+teQa38JPj/AKn4a1a68XftQ3liv2Ry0OjaNDGEGOeX3E03wp+yj8J9X8IaHc+N7/xB4vkNskrPf6pKFfPOSisB+FKKSj8Wgmm3qtTq/jf8XvhH4d8IGz8TePtHsxLdwk/6SrdJFOMDJ7Vn3H7YnwovbwaX4N0rxV4lvSuUWx0O4MTf9tCgX9aTxT8Gfgv4G0HSH8I/DPRLGQavbIGEAYkFxnJOa9mF8lozJYW9vDGpwqpEFx+VTzq210a2T06nzh4m+MX7Rnibxp4bh8Ffs5LayJ5z21xr2tR2yY24Y7VDtwO3FdddeE/2ufFzf8TP4n+HPA8Trymmaf8AbHB9mcgfpXa+IL6Q/FXwvCT8y6feSA56HCiuoady2Q5ZmPJzVuo0k0hOKe58+eH/ANmy41X4n+IIPiX8a/GPi0nSYC6mZLJFyWyF8kA8+5Nd14W/ZI/Zq8M6pHqOnfC3T7jUFAAvL53uZT9Wdia6Dw/KsnxN8VTc4jsrSI/Xaxrq7W4/0hRngtxWM5VHK1ylyvocb8HrXSNJi8YQ6RplvaR23ie5t41SJV2oqrjGB716HFqMrkiQ9vpXm3whuN9j4vuWyGbxhfj5vYqB/Ku3SZl3yNyqqSee1TFyl8WpUm09TmPhFPI3g25PmZMusXjbv+2rV0viCYweF9dnPKrpdw35Rsa5H4RPt8CWx2hfPuriTAPrK9bvi+58vwF4okCkldGuuM9/Kata2k2RTjeyRH8Mo/K+GHhFcjB0e3b80B/rUnxBQH4deLA2edGuRx/1zNRfD/MPw28IQMu149EtAeen7paPiZcLb/DHxTOrYI0qYZ+oxVwnJu5NSmlJrsX/AAWgj8CeGV5wui2o56/6payvi3O8fwq8TnGd9iyr6nLBf61t6CI4PC+hQjommwL+SCuc+LrKfhjrw84R7oo0BPbMqVvSm+dXMvZrU6e2G3TLC35JitIlOfZRXJ/F7H/CsPEJ/ikt1jA+siiuyVgbeHswjVcfQVx3xjdYPhnqrupIeW3j3fWdKqNV+1+Zm6Scbs6uCJBp9qAo/wBSvHpxXI/GONv+FaamN2wzS26A+o85K7ooixpHjBVR0rkfjBv/AOECaMWwmWXUrNAufWZKydd+0+ZpCknG7OqaAbIN3O2ICuT+LIUfC/xGj8xyWqoc+7qK7aS0lLMI920HIyO1ch8YrWA/DTWLeWdFM6RAAsB/y1U1HtX7S5o6WlkbVrHs02xQKQsdsin64rD+JEcY+Gni1pkLJ/Y1zkY7bDUniD4pfC3wdp8Mvibx7otnGkSk77yPJ4+teM/FD9tD4AHwJ4g0/Q9b1fWJ57J4B/ZmjXF2MsNvVEI71pF1L3sZrkXu3Vz3DwhYBPBHhpNm3bo9tkD/AK5rWnqMCw6Fqkpj+VLGYnP+4a8L0L9oX4r6t4T0UfDT9nXXNXR9OiEU+pzjTo+EAG4OCw+mM1Ndat+2N4m8J60/iHwl4L8GxtYTEC21J9QkUbD6onOKpzqR+JpW8xRhGbslf5HqHwpsG/4Vf4bZVzusUbBHTOTXTCGxsnWW4v7aDYdzF5VXH5184fDv4CfHXXfAfh+TxL+1VrttbvZxutto+k29shUjIGWDN0967OD9jv4VX4z431DxD4tnJy0mparLhj/uowH4VcsTG+stfIl4WV7KP3v/AIcqeDPiV8K/BPhvXZPEXjXTrUnW7uVgswdyrSEg4HtWaf2vPgzJqCad4Wg8V+Iblvu/YtAuZI8+77Nv61s/AT4HfBXwz4dvrzw/8MtEspf7VulLrAHLlZCoJJ78V7bZxW1ntjtrSCFOgEUYXH5VbxsVJppk/Ulbf8P+GPk7wt8W/jXrvj/xo/w8+BMl2k08PmT6nfpaoCI8KCvLDjrkVux6V+2n4pt5l1D/AIRLwOXJCfY5mvyo9eVUV6x4Cdj41+IpQgbdVhHTr+5WuzaQnG3PPXmtJ5g3blX6k/U4vS7/ACPiHxh+zv8AE7V/jZaw+Nf2ktfuL6LwJe3McVlYpboqCQB8kZ4JK8deOvXPsH7HHw50j4dfs+eEbHRNSvb21v7P7QrXUhcrvYsQM9FyeB2rT8eXC/8ADSf2cPkwfCnUpHXH/TzGAf510P7OfmS/s+/DqRo1Rm8P27lVPAyuabx0pR3/ACRjPDxc1y7rTd/52Pzt/wCCrjtH+0v8NY3dnEeiyEKBzgn/AOtXz/HIzR8JgE9DX0B/wVYlcftUfDyHYAI9Ddg/UnJPH4Y/Wvnp8yR4iY5A5Jr041OenTfl+pjycnMn38+y/rQ7b9in4h+CPhh+2lpviLx1qqaZYT6LPbQzyg7RKxBGT24U81+qfwo1zw74s8T/ABA17w34gstStr3VImjNvcK/HlLzwa/M3/gn5pGieLf22E0nxLpFpqNmvhS6PlXCBxvDJg8/U19n6V+xv8P9R8d/EbxB8MfEOsfDjXF1gRRXOiTkRZEakboWyh5Y9R3NVjcRTi0p6abo46GGcpzcbfF59j234q2/+m+CbWeE4fxAh356YQmuv1wgaRqwO5dtlPk+2w18o/EWX9sX4PXXheO5TR/i5p1pfqyAgWN7LgckdULAduM+1dwn7aPwqvIdZ8LePLPVPBPiOXT5UFlrNq8KM7IRhZSNjc+hrzJznKKcdUei8LGDTlo2eI/texNP4J+DEUQMiJYtIWBxtGOteCyqWkVo13bTnk17j+11q9jJo/wcstMv4blE0Z1naCQMEO0eleLNsO10OQSM4qac5OF2bSi6dkabxzSabNNtBUxY5PArjc7UAMIDHrgV3cxWbSnRFCbEPQ1xhcpEof7x71jGTbLcW9Sf4Z29vdftCfC+3Zcf8VEjqM9wj1+qXw8fEev/ADYDavNg+p3V+W3wbUN+0P8ADqRoyWXW1JfuPkav1D+Gpd9P1clcZ1a4bOefvmsca7qzJoRak7E1jqEifGK9sz8yrpERO7tkmuP/AGgPg98IfitqfhLRvH/gPS9SF7qDKZzCFliIQkMrrhgfeuksNx+MuqvIMKNGg5J6nLUeOp418VeBB8xZtQm+X/tma4r2mkjtUpKLbPEPin+zL8Tvhv4Purv9nr406jZ28EqMNB8QH7ZaS/MPkMjEyKD6g8elaQ/aY+Mvwy8Oy2/7QvwIvLGFLIhdX8MytqcDfLjJUIHX/vmvavitLIfAWovESrGWLv8A7Yrpr25H/CNXMNwgkUacxYMMj/V+9TKtO/v6g4Re2h5f+zX8Y/hb8RPh5pP/AAiHjCxlmDSGS1mYRToxckho2+ZT7Gux+HkbLrPjKSRWYPq/yt6jYK8t0L9mT4IfErwdpPiDVfB0Ona9KrsuracxtrlSXPzB0INcJ8N/hh+098KNQ8TyfC34oxeN9Eh1JhFpHiSPbLGB/CtwOT6ZIPan+7qx5ou3kxJTilfX+ux9H6Uoi+K+vyKAcafBnPpk07Vbkf8AC1NAPUjTLjj05FfP3hr9q6Lwl8Ttasfj94E1XwbqE9vFEtwkL3FmQM8+cF2r+OK9h0nxb4P8dfEnRdV8IeIrHUbddLl2tBcK3Uj0NYVHzRstbGtOST97qbnj2UPrvg//ALCZAP8AwA0fFmU/8IvEoOSdQtwB/wBtBUHj1Z4/E/g1TGS/9osSB0+4aZ8VpSNFsV/jfVIAQen3xUTu0ylK0maHxVlRfAOoYwoPlh+exYZq54kkjj8A6h95kGl5A/4DWR8VNn/CC6gc5w8QPv8AOKveLpHXwBf4O0rpxwR6baSlqJ6ss+H7lT8PLNLjY6HShwRwfkrzGP8AZ4+DXxL8D6ZqGveFILbU2t2kXULMmCZWyfmDLivQtOk8jwDAzR79ukAgf9s6j8Cy58BaUQu0NYZx/dzmk5PmQ43aszwn4a/DP9ov4W+CXl+HPxIj8YaYks7Q6VrqhZVXecKsyjsOBkGtf4aftVWFhpp0j42eEdb8Iaos7q09xAZrZzn+GVMjH1xXr/wvmP8Awhluc7smXnP+01J8OrHTfEXgxrTV9PiuoJ7idSsyBuN59aSk521KdOLd9mcJbftmfs1f2Xe6pqHxS0e3jsZ2ilUz5ZSPUdc15h4z/wCCqP7JfhQQw6T4mutceSTa5tLSRhGv94kLX5xfHXw5os37UPxS0qGJLfT7DVlSKCJAAp2DOfrxXK6/4N0nUdIls5ILeFAh2yCNQV9/rXpYbBxqUHO+up5eJxOLVRxgo6ev/AP3j8L+KdL8b+FtK8Y6HKW0/WLVLm3Zu6sMiryvnODgk18/fsa/GvwL48+EGi+HLLW7OKbRLKK1S3dwjgqnoea94tLy1vpZYbJxK8DYkKnIBrz3BpnfF8y3L0Rzx396cRkAYyc1DG4zyeR2qcOdoz171Lka8qsLkrgFc0hbgq1NeYDI7jk81Fu539frUp3YAzKPvE+1IzKSMDt1NNMnPTdn9KjaQjK8H3qlJiSTY2Qy84PA6moS3zgbvr70ebvQc9eoqIkLkjqe5qibWdgZhkjoQfzphJIwcFuwpD/e6mnAh8nBBFNSsL1I2yPqKaYXb5hgg9anVAR8wwe1TLwBjgUOfQLu9il5X9zoaBGowpHWrhwDjFRvgZpczFylWQ7VIAH1quFcgbulXdoK4K4B5z71ER2zzWkJCa1P/9f9D4yWcbCQQKnG7G49BRtXsOPWhmIxxuxXmSOtMSSJT16mmbMZBBC06V2C84pEJY9eMZwajW42upHjp6Gk+X159aVmCg88Z4BqPI64qrtofUmxjnORTS+3GOpqIzZHp7U0yHyyODjmpSFF66EzvjnaAe9NMgPJ79qrGct7UwyDBLN16Vdm0Up6liWVto2fLUckjY3A896gL8fe/WoTLtI6mkgvfUdIQQSX78c1WlZ84B+UiiaQ84UY69agMnc8Z7VrHYycrC5U5wcH3pfMKgYGOKiJTAJXBzxSk5GSce1F76Ar2JWfjk/jTPPA+vrUfLDg5A96a2MZJAqknbQG3e4/dubJ7UhlB+/+NR7gMfN196Y0g/un61aJ3Fd1K7hn6GmkjmTvim+aDycUxmwPlI57mnqDY7ev3WGWNI3K8c4qFn4I6n1pokK8/pVWDmXUm8zAyO1N3eYO+6ot+0e596Yrkv8AP8pFO2hKkicOw+tKJFK/OMGodxHTpnrTXJYg579KLajT0J/M4qMv3VcA9c0jyFTk4OajMgVCX/CqUblasVn5GOnvQz9PSml/lHyjPvTSRgEjAHarjcTZV1vU7ew0C8vJpdim3LDI7kcCsrwAZbjSLfkupiDsw9TXD+ONSfxJFp3huyv3WW+mC4i6BB6+leqeFLKLR9Mj0xUCyW6KjY74okoqFupzuMnUstEa69oxnkdKrbjGwT7vOMmrnlr5nmZz7Vn6rcRpayTyjakRrGPYvldrmDrsHneJtMeZiwjYsQDx04rrNjYV3bPFcXp+r6fqPiSGP7SnlJGX5POc11n2wXlw1raJIy9Wk7Ae1ayVlqSl7zZYiBf5t/7sHipyhznbkGiOELkRt8i/eBqbG4Aoc1KsG24kagjONp+tP5OQ/OKQnd14J96eC2MFgBTD4nqRmNGw+3A6mnbd4OeCvSnMEY/J1A7UFtkWBwfWlHcUo30BWJAZlpjbduSMZ6U/LnAkH0pX2jADAnPek5WYRuQGMAjJpCu0lRzipWRjIZCeMcAUeS6t5nrVXLfZERGOvBNNZOPmXgd6dIOuep75pMBQdxOPWne5Mpa2EJjyEwSO+DSA4OxG+UdjQGUd87qVYi7nC8HvmheZav1Exub5cj6d6PunlsenNPUYz6ion2tyByO9NK5VktwYgA4J3UwM2OME04sN+E6CkiQKdzZyM5poTu9EO2yOuAQAOxqNt3I6Y/WpT8+Np781CcsSfSgTT6kbNtU7fyNQytuOFYggdacz5yvpUMpYKD29arbUmzaBieU6kjOTUYl3KOMMDjHqKUhs8n5R1pMDrJ+GKpol3uIJGBwzZB/SlL43J97PPFBjLDGM+9IIxg4JL4oVmDi2Lv8A++Vqyh4DqOeh96rwJuIZkII65q4ihh8ueOtU3ZBGIwAY4zu7mri/cXnpxzUaICTx071IiozYzyBnrS1sP0JAxyBtBFS5Ru3zVEuFH3s+pprOq5O7ApN3LTRMX5GAMUrSHcFP4VXD/wAPSpQxPfkUWsTuyUS42gtjJAzT/tAMjLn5BwKqlgD8wyKZ5i5wPlyealbl3excz8vB4zSj1VuKp+aGBGfxqRGL8dcHrS1E3ZlmOX7wA49akjfaMZyCelU2cA7RzmnJIc4b+dFrj5rMuq6qxUjIHf1oaUYBx17VSWbBY88djTfNYMuWyO4osVza7F8XGOX5z0qB5f4hyahMu7gcGmCTjAOSKd9BPUu+bkAnv1p6SYGO1UY2bBYttx29afvIGM5zQ3cFdGhG6rkt+FNaQnkAYPaqbSs20FsbelOEhxz370mK5P5gAIY59qjLKTxnIqMMd2MHJpVTfnPWmk2NNsf5hzgGpYwcHuetMQLwcd+tWSMuD0AFU00CXUYFDYYjaenWnhcYXaAPXNKACeTQrKffJpcxN/eJ0OAOaeuQSSciq5Gw4pyvnofwpsu92WvMAByOvvSiVQPlGQarbuvXNO8zC4IAqbaiTdybcVU9MGnLgDK85/Sq/DfKec+9OViuVB49aqxUZdyfPYimZ2HIHek3kj39aQs3XPNCdtxNn//Q/Q8kZOQB+NJHhyWHy9iabnHLcgnrT8xkdeKtux0JOW5KTgccjsc1GryDJY9+vem7h0UYH1pWPAOe9ZX1NIxY9mOA3UGlPTjn1prPwBnim9Af4fSk2wkBJHSk3EcE8HrTdy4AbOfWky7jBTv1p3TJSaHFsdcYFIM7vrSAjJ3Yx3pynnHUZ4qgaTWo9T2K4565pxcYI7VHI4B6c56U1n5xgL9TVak2toPBAz8vJ70BipPvTGbrzmlVtwJJyP5VbbB6okyrHLUq4IYdfSkV1U/dzxQgc8njP61JKTZLswwH8OOpNKcngLxTcj0JHenbm2qB0Pem32C1nYjIXvnFPUfIGbAxxTgmRjIBNAG7ClidvFK4J30Dbzz0pyxhTwTj1oIAG4nnoadnGBn5TUu5VhNisMhuR1oI4wfWnliRwv1pjOrcA4pReoOKtcMgjO09etJkMD6e9GT8w7dM5pgUDnPPSrJcUJx0PQds05exboe1NP5Ed6M7gW5JpphcCN2TnHNRsccjhakEYxuzk96FO7+EnbT8wshN3IbbgDB/GlLHOTkZ5p2DnkcfypDtGMknHrQJMj2kk5bODnrRIwP3OoGDT354VfmJ7+lNKiP73JobQhiZbPB4FLjj69KVlxHndjIOfYUigYByeBUN3FF3dhChHTnJ5qaNjkBunSmIrfM5+UKMnPapbHyLu2S7huImic4DFwOaiTbNI2uTo/l8dR60/IXkZya5+bxz4U07VNQ0zUtXtYRYqC8hmUg5/HNcN4h/aS+G1lqukaZomsXOoS3UrJJHaWckpYD0IGKXsanYr2kbWuer4LZcNz70kXmN2z2ry3W/ip491HSLm68EfCS+v1EbET31wtqqj1Ibmm6FaftFeJNFtZJdV0Dwi0iA+ZEDenH6CsnBp+87Fx95aHqkNxbTXVxYi4iSa1x5ys2NuRWN4j8XeHvC5t31LVbKFJ5Nhd7hRs968u8OfBbxLrPi7xVL45+NGt6ugaJZLS2hS0iBx2Kjdz9auap8Bfg/pfi7wtL/AMIj9uupp5B517dST42rnOGODTmqaaVxRc+Y2Na/aP8Ag1ozPbp4kuNQvFVgIrGzkuMtjj7imsDwz8cPiJ4i0GKfwZ8GNW1+R3IE93ILFCM9f3nP6V639i0XRNNuY9L0mytIo4HOYrdV/hPtVPwTeTHwpp3mN8zITnH3s96lyXJexU6fvXueUlv2m/FniwRv/wAI54FeKDJVpDfsVJ68bRUXj34N+P77wnqU/jv9ojVr6DdH5kFpYR20YBYDbkAtz9a9Oill/wCE81DzH4FhFwDyMsar/Ehkfwfd28qkrLLCPx3iiMpJpw0BpSjaRzWnfsxfA6CGxl1rwhJr1zDGjJLqt9LcfNjrtY4ro/Aui+GNB1rXYdC8K6VYRQyqkYit144+ldOrMVgLNkCJR9OK5rwlgah4huA2WOoMOvbAovOd2xxUY/CWvHWozSf2PAWVBLqUYG3j1NdFHKUm+clQinAz1OK4/wAZTRDUvC8MkR3z37bD6kKa6dJN84z8oAPU1KVo2EpOT1OY+G87TeH7iWX/AFr6lc7jnt5hApviwu3izwR+8G1b2bIPf92aZ8NjjwvL6NqNzg/9tDSeJGjfxd4WjdstBNLIP++cVCjdilJWOxWcLMzdMBv5Vx/wyLx+DYRIMZvLhuvXMh5ro7mZds8pP3UbH5GuX+HhjPg6xkRmLM8hOfdjRy3VxvVk3iqXPirwcGONl5Iwz/uGunE3+kHaxO4nmuP8RsX8a+Flk+ZY2mf9MV1Kbg7tHuC7WJOOnFCg73BLVnMfDOXzPCTluWGpXWT/ANtDTPG1w51fwhAhO1tUbdn02Gj4bJCPCYYzoN15OxLnb1c1k/EbxL4X0TWfClxq3iPT4EgvneTdcp8o2EA4zVxi27JCnK6ud4GJmCk9G6Vy3gu433HiJoydp1M5z6gCuRvv2pPgZY6z/Ztv4lu9UvRn91p9hNcc/VFIFcj4R+M/jzUbPVZfhx8ENV1tLjUpXS4vLhbNOvU7/mH5VpGEtVYjn0uevfEeQDwlLjP724hQ/wDfYrP+EEd03h/XHEPP9tTHdjqBxXmPii8/an8QaVaDXtC8HeEbWe9RfLa6a+cjPHQKAfzqh8O/hT8YvFPhy+uNX/aQ1aytbjVZ0EOmaXFCV2tgruYEnp1ojCPLZscl7qke3/ETDeDryGS5hi84oPncD+IZqrrnxb+F3hK1hk8Q+NtJtFjiUYFyrngegryrxx+zh8P4fD8c3izXfEXiq4a7ijdr/VJQr5YAgopCn8q9K8JfBX4OeDZI18MfDbRLJmAzJ5AdvqSc1TUVG71Rmo3d+p5xP+1H8LL34oRDwjY+JfElxDprIy6fo87p8x4O/bt/Wugk+Lfx81N5G8E/s0z/AGVkPl3Or6xHbDp1Kjcw/KvB/jZ+2V45+Gn7QGp+FPhz4S0690vTLFEuGAUMJc/dAwO3fNQW/wDwUh8cxYttS+CVxcO6kiWG7RR09yK6vq89Go6W7mXM03d/getfD7RP2qPE3hrUJJvFvhjwNHcahM7x2kLak6MW5wzbQfyqXxf8BvFE/h1P+Fi/tEeLfEEElzGs1tapHYo2WAx+7AYD8a5f9kf9raP45674i+G9r4Dv9Gu9Db7VdzTTLIn7xmIGQevBr274satpGheGbO81/UILO2OpQlppmwMBga5qkZQlaenoa057SX4mBpn7J37OljeW+oX3w9i1i8hHyz6pdSXTA+o3scV1NhofhbQfiTp9p4d8Padp0MOlSvshtlXnIA7VraV4y8E+Ip44NA8T6ddyuu7Ys67sfSs5gz/FyQAo3laAc4bOMyVPNJu8hq2tjvbXVbk3CByqgtg7VxXFfDi5aZfFbRttC+IbgYz6YFdJaELcIHOVPOc1x3wsnRtK8QyAEb/El5nPVsMBmsrWY1Fyu2dR4vu2TwL4jfOWXTZsE9vlNR+CW2eBfDw/iOmQbuevyiqXjq9aH4e+JZvLX5dNm49flNXPDjeV4X0SIgApp0GB/wAAFCVilBLVszvijceXY+FYQu/7R4jtEYegyTXYySlbh124JY9+lcH8TN8z+BYg4UN4qty4J5YBXrr5ZC08nPO41KTbZrKFoqV1qc/qE0U3xj0WDnzY9CuXJPQDeozXXqw8zCN3xXCPMH+NsQcZZPCzswPvMB/SuzjkBkCr949h3pyvZGSu2cx4VnM/j/xpK0mHhmtodmO3lZzXZ2vF4h3cBua4XwOVm8U+OrnnJ1KJM/3SsIrs7JmaQbufm5qpvVWLS0OO+E0jr4e8RXDpu+0eK9Qcc9Bvx/Suxe4ItLhhyohYt9MVxvwihmbwdc7Y2Il1m9cHHXMzHNdVfAQ6NqDSypEfs0gO5gMcVNrMTlc5/wCEz7PhzpBG0hkZg2fWRq0viHdCL4ZeMJDzjRLnAHXPlmuY8FeKfBHg34baIuueK9JsY4LT975t0oKtuJPf3rz/AOKH7W37PEPgnxHo9v43nv7i50+SHbp9hNdfeGM/IpzWkoSnPmSJTtoz3Pwnuj8EeG1zyukWozn/AKZLWb8V2K/DDxGAAxeyKgZ9WWvJfD37TGs6z4T0OP4afAvxX4hCWEMSNc239nqQFABPnbSPyqh4z8YftbeJPB2ox33wb8JeDtPndIxc6jr32l0VmA3MiJjrjjNP2c6er6DTVSVo9T6SsbW6TSdPxEfltI1x6fKK5X4xWDXXw1v7AmMm6ntwVLgEgTIT+gNeZz/B79p3xHbWiav+1XJ4diES7odE0CAt06b5d38qwfih+y34en8EwTfEX4n+MfF7DUbaJ/P1JrRZN8qrysBQd/pVRcXJPmM5c60sfQWtePfh/wCG41k17xnpNlGE48y7TJ/DNeFfGL9sP9nOLwa+n2/iq/1o3GowxCLS9NnuzJIsgbaNiHniu60P9lL9m3wtcx32m/CfSHvoPlS5ud00gx33OSa3PiZZ6VoHgrTrfRNKs7JTrtjERDCq/K0yggYHcUOVJTu7lRjO3Q5C5/aW8a63arcfCz9n7xP4gkIAX7aq6eCMd/Nwf0rjfib4r/bI8S+FtJhj+E/hDwetzrVoJJLnWPt7xAyDqiqoJ/GvqK8uZDK6A/dJUY7VxPxeuSvhzw8H3P5vinT4zz9395n+lYyqJP4bmkY2ldN/gcBrXwU/aX8XBI9V/aou/DiEgyRaFoluCR3G6UNWB8TP2TvBk/gKVviN4/8AGXjBVnhVzd6m8CykyKMFYiowc8jpX0vLK3nSbCfvkZz71xvxhfd4BMcuCJNSsk6+s6VKqyvy9Bypw5ue1382YPhz9lX9m/wlIl3pPwh8P/bAqgzy2/mucDruYmuq+I1rpei/C/xEdG0u1s1h0+QosUKoAccdBXUSIY28tioxXIfGSVrf4T+J3IDf6FjGexdQf50c85z5W7hCKhqtPRHW6LNINC0xXwpNnFuGO+wVT8WzuPBniGTJ/d6XckDP/TJqs2RA02wAyNltGOe3yis3xfIB4I8TOc4GkXRIH/XJqza97UpLTc//0f0a+FxB+GXhPJxnSbc8/wC4K6i3kxLxzk4Oe1cr8NNv/CsvCe1SB/Y9uQD6eWK6e3YDMmeFBJrz1LY74qNjifgurJ4DkJwTJql4/HcGd67iBnEigY+YjrXCfBWbf8OrJyQWe5uWJ9czPXa27gzqN3O6tKraqNEx1SZxPw5eOfxN8RWRR8uvhGOepEKV2m3aQwGR3FcJ8KmxrvxIdox83imTDZ6jykrt2f0NS5sUIo8X8dn/AIv74jlCgm3+EV3gntm6zj9K6P8AZyx/wzv8Mzgo7eG7POO37oVyvj2Qf8Lq8bzEqv2T4ST5bPTdM5/9lrsfgVCsHwO+HlqZPmj8PWgJH/XJaTlZkSjeVmfmr/wVQuB/w154PjLt+50AAceoevC2KRFEi+ZyuDXtH/BTSa2n/bc0u3mldGsvDEEqnOQxYyLt/QmvEgZAiSDIJ6k19Hhqi9hBI4MR7S0uaPXTzVj2r/gmjH5n7dV3uVWEHhG6IYcZJaDn9T+Vfpb8NXmHiD4lTblYDxVIvuB5SYr83P8AgmTbo37a+pXKx7Db+Ep0xnOSzx8/pX6O/Ctt178QDnG/xXcb8eoVa582qS9rFeRz5eoyUrfzMuePbg/8JP4EhyTI+pSsdx+7iI1s/EXw54W8XeEPEFn4r8O6fqMJ0+bP2iFTxtPfGR9a5rx3IJPHfgW127me6uX3Z6ARV03jKZh4O19+/wDZs3Hr8hrzZtuEWetTbjJn5+ftB/CD4e/CmL4faf4H0r+z7fUNC+0mL7Q8qoTg4XcTxzXl6LPFGB/CxyR6V7X+2YbiXxJ8KooVwkPhhTJg4AGFGK8ZmlAZd/CjHGM120JylTvJ3ZliLOd4qyNBpQlg8XL71xjNc3NG0a/OhB7D0rpXEcenvKWIJ6Vzcs5nyN7Ef7VTGVpGDT6m98B/3n7SHgAPkRrqW4jqPuNX6Y/DaTzNK1NhgbtTuCCO/wC8NfmL8L9bHhb4xeFfEkFjPe/Ybne1vAhdmGDkADvX3Z8Ff2mPgv4gN34WvPEh0HXmv5ZG0vVkNtKpZieNwGR9KxxSbfqXSsm2ei6a2/4wayZJGyul24A7DluaPHjAeN/Ax3YZLuVsAf8ATM1JoEKXXxR8QatbXEU9q+nW6RvGwZSRnPI+tM8beafHPgcBcq80+4+nyVyc9qiOpQbi0T/GGYn4eX8isVD3MAz/ANtBXSa25/4Ri9TJH/EsdSffy65P4yMB4Bnt+qNfWyk/9tBXQ61I/wDwjeogdV09wGJ/2Kxm07msV7yuUvhRHKvw90CJCfltsH3+Y1V+F0typ8TiRyGbWpeR6cYqf4Wuf+EB0LzQwIts5B6nJqh8KsCLxCTJln1mYlvx6VnG/IXV5XUuti5ZwWGqeP8AxLp2s2UF/bNbw74p0DryPQ14143/AGSvhvrHxbsNW+HOo6l8P9dOnSut7ok5jU/MDhovuNz6ivYPDryf8LK8WvIw2eVbp+ODSTsy/GCwK52jR5ME+7CnBtLQXNdu+p4b4suv2sPg74i8MG5srf4q6TBM/wC+idLW8AA4Ow/Kx9eRXQeIv2pvht4oTR/D3iW2v/CWttqkBktNYtXgw24ZAcja34GvV/Fd3eJ448HCOThJJj1+98tZ/wAbND8KeLdD0vSvF/h2yv4L/U4oHSSIEkE+vUVFRt3toNR1ua3xTu9P1HwLPcaXd211BJcwYeOUMCN49KuePMHwFrMcW5SbAge3ArwH4r/swjwjop1X4J/EzWvCE0V1FixZ/tVpISwAUo+cA+2KTxj8S/2i/hx4QvLP4lfDEeJdO8hVm1TQZdzhOMsYjz+AzVJR3vqJOV/eX3anvsLSw/D2L5vnTRlB+vl1H4HY/wDCB6UNuSNOzIfwNebeD/2k/gv498DT6XpXigWWpLp3lyWWoI1tMrBcY2OAa9I8Hrs+HVi1vMrA6cQpU5B+WpfvK5MZJuy6DPhZIYvAdqSBtZZXXB5+81eCftK/Hnxl+zp+y8nxL8B20VzfnVTEyyglVRpiCeOmM5r3T4aHHw804OjI4tnJB9ctWb4P8I+E/H3wpXw94z0O31HTJHnLW043KTubnFY0XZxv2Npp3aTsfjxHqsPjnXdX+I2q6vFd6h4lm+3XTJGEBdgMDHsABVLVL2GKGV3G3y8bTUvjOwsPD/xZ8deFvDVhBYaVomuS21rDEOFTrj9axNWZPsdyJtysuOX4B5r6bCVVUo88djzMbh1Sur3P1T+AnwH+FXxD+E9le634dii1ExRqt9bMYpYzt6hlwap+B/hl+0J8LNT8Qf8ACrfHi+LNJs7wr/ZevcSAYyFWcc9PUGvR/wBlmERfCqxd49rSbOM/7Arr/h5I/wDaXiguxCvqzA4Poorw6s1zpmuHjzU48yseO/Dr9rbS7DVdb0L45eEdZ8E6paaobZHuoDLbOAAd6ypldpzxnB9q918E+ONA+IdhNq/hjUbS8tElKLJBOH3Ad6zPB0Ol+Ij4rstb0221C1bVpkaO4jD5GBgc+1eR+Hv2avDOoP4h1v4Y+KtU8C6pDqdxFH/ZsmIOOmYjlT+VYWd0kdbXU+hzPBKpMLBlDEFvekaQDjPDV8xeCvGH7Svwq8OXaeI/CFp8QNIt7iXOq6fPsueCcloTxn2B/Cu4+FX7S/w5+IWis91rX9maxbu6z6ffxNbSqQcY2vgn696IQUlciU7S5WrHsLSAEBTioZJl/h5Oar2F7Hq2mx6rag+RMu5JM8Yp5AK/L0I6+tD01KvdAF+bkc05ivllBjPrTFLAY6Z60Y65weOafMyVG71EU4I7kVKDH3H1qDOw8c04NyQ3pUttjUSXdj5iOPSh2A5Tv+lMz8vDZz1phJPGQCOtFmVFIfvUkK3U0nU44x3NRSMvDH1qMTgsA2celXyickyZpMjap4qDeRk9TmkeRBz6VGrsWxkbT0qlYiV7k/mncOxNKCWzg4Hc1GSAMGkVsArzihtXEk0xFKvl/wCIU3fuYbuAKY5IUqvHPNRuSQNvH1p3uJ66Erttz0xTPM3AEKcioDKQ3zHmk8xtuA3TrVKJSRNJMd2eCuKi3qoPfPvUbvkZ9+lQu/y9cDNUlcTdiZpOOfwNIJRs6DiqvnfLySeaYZW59Pc1TixRlbUnaZST6+lQNLu68YqNpnABXaPxqB5SFx3NOyE22Sbm2ne30pvmIRnBOO1RGRmUHv3pjyADP3WNOzIauSs/OcE56e1IZD0BxmoXnOcgfjTGfGXzlTVKNgUWTeZ13NgfXrTC6lgXJI9KgLgnLk80glwQG6A1VmylEsOy7uEwB0zQ5O0HOfWq5lJ3L2PSmiQEbd9Ukw0sPMi8YHA6Zprncu7bx35qPO9sr0FM38HDZz1FXGLZFlcfvwRilycfNyM1Fu444x2oVkOQeapprUmzvYeW59qUygnDdB0qGSRQ20gjNL1IO7j60dB8rQ/zeflyT+lISS27v39qao2At2pSxCFezd6qK1BXtqKW3dRgdzTchsse3rQNoUj09+tReaeR29KewXdyQuJOnb9aaZCTnjB7UyNgMhTg+9RyGTdk9D3zVRWpUloct4d0Tw/ZanHHC0S/YkMskwO7Hpya7iy1LSLt3ltp/MkYckHg15d4Z0S+0vxlqEP2t7i0vrcb1KHOM9a6HRdMi8O/bdRub124IjizwB7VyOLdrmUJc+yO1u71IrEvu2uxCrzyayNVuUPh6+F7ldkbNnPJ4rmfDkuueJbt72bb5FqpZFK7cVr6rdWmqeGJIZLpFnlkERORwM81olYtK+xxnwY8OtdPdat4hmKXEufs6YwTGScE17XbwRQRgQ5woxuPeuQ0extLotcaXb5ktovJ3K3BOOtdJpUV3bWEf9oEmXncM5olLmd2Z7LlS+ZfAKnIYfN1p2zB3h+lVHuMymIZC43VZhXaoMnzZ9TSWoSg0P8AlGMd+9IQCQGbr6UsoIwO3amgHJ35AqkybPZgH2SDys7e9Sq0bnjk9cGmhAsm1aQKwlJ3c9xQ1caVj//S+7/mc4pGVO/B9aZ828lWxStvxwhJ9TWdmg5lshQXzwOKV2YMMKQe/NNIbA+bDelN4yWY5bvzT5W2HM2x7CNgWHUdqZIARzhvakOGbcOD/F708A4wUyKdh7u6GdSuwAgj8qcsQy29sccYNBwrEKf/AK1JuXtwD3ppNslu+g0tiPgc59e1ReVnnJDZzipSMNjPHrRnqGPzHge9XcasyDy+SWHJ6008nOC2KsRxnMm7gD1pAwb5CoQdj61NxxRASR9zimPyCV4bNSNtDbyOQaiwWkLqTjr9Kdmx9SB96v5YALUOvOHYcY4qUZbOOSc8ntTMLkxknJ5p3bB3TuiuYwxKK5yx5BPWnEMTx271ZPHAGSxpdmRxkU07IHZvUiAVY8D9aQoY8uSACOtWWVduGOBjkmmgqUI6io3FqmIsTZAP3WqRUwoUcUhYKir09D6U4BA33sihvoVZ30FwV+Ynge9GUkIcDn0pHXBJ3Ar6UbJAAc4z0qr3IHEgDGOKYwQYJPJ9aRmbHX2oflVOMkUmVF3HFipzj8aI5SSfXmo13ZKnI5pARlj36VfMJ3uP38kk/SkXB4GcnvUbZQcjn3pN5J4GAe9LmuwabZJlgwQMCpOTxUgl5POAOMZqCEMqk7hu5xmjGTnoe/vTbTKtbQsK/XBIwO5pu49j+tVpAzkNuPB6ZoR2XIByAPWlFEu97FwzbAN55PBppPAMRzVYsDzu4FPLE/c+VcetDXQuzJtw6u3NGSG4Py+tQBySFAz61JGeo6fWmoik30Jg5fbls4qQuUJH61WXg8HPqaf5jEn+72qXuEW7lgN78+tOWQjh6rBi3HanKQeP4hRuwe+paV8fNnJPSpYmZ+vBqqj+nOOtSpIf7v402hxldlgHqNmfXJqbJIxVTcG43c1KZD0GSRU3uNN3Jo3CdcmnMwznIz2qASEDBpS2BxQ3qLfUmBYkkknPrT1wMnoT+tVlOAMtmnGTOAex4p9Sk7lndgZPJpGY5Hr3qDfj3z+lO3Dg0rMS3LAYbs9vXuKczgL1+9Vcu33g2aTeCDnr2qty7JllXxgZyKUkPkKeB1NQglBuzzTi2AT/AA9c0mSlYlPyAfNkH1pQcrtPY9ai3dOM0pOOvXrUbM1uSB+uRkCgMW+90NRo42nsSfWkLEHoSKnUfPcsBxwGHNJvJ71GZDtyfwpAxYE9j3oYXdybcv8AF17UbmzgfnULYBX1pe554oRM5EmAeGHPrRnHFN3DAPJzSbd5POCO9Va4pO2wEtuOcnB60mATndn60qbj3yfelI5Hy4561SepL11BeuPanZA9s9aci5bZ+tSBcDsPrQ5WGpXGockFeh9am+fjfxjtUars9eKexLgEn5vSk3cq0iQHIx+tID1AxgU0R/L8rYJ/WlAOTv6UXbG4gGDdM5pfmwcDPqaBHtXCnOfenqAF9D35o2Ile+g0sNuXzShowQFYnPIBpr56A/Wkb5XBHPFNasE3syXKnnd+FJ8pBamtjjPAPNNLAZ7g0JJCcn1H7gFCDnPWkXjcuASfTtRg4HTJFATavTOT1ptkPVCbB5Z3NQi7sAZx9ackRkJIBYL1OKdatDPGZhLGEBwSXA/nRzITuIsB5BYZNSLE65bbz0+teZ/GX4pDwh8OfGl94fvIU1rRbTzLM7gwL9uM18XeH/24fjx8OJ5P+Em0tPGEUm1xsCwOue3pXRSwtSrFuJhUxChK0kfo55IGHd+T2zS3EJt4fNlUhV5JxXyD8NP2ifix+0Jrl5feHvBNnplnp9zb25FxeZ/esM4GO4Fe8+KvBPxc1TRL2bUficNFSKAsYrO0EhAx0y1c8oSi7SaR1Je4ppN3O/WWB1EjSxhWAILOBxXNz/EPwZYtejVdetIxaSbTslDk/gKxNH+Auh6jolo/inxVrWvu0CsVmujCDkZ6Jj1qb4cfCX4ceH/7Rk03wfZpIt9IglbMjEDGOWzmhONtQmnfQxZP2h/BD67Hp2hQ6lqymMhlg06Rhn64xVTxf4/+K9/b2Y8MfCFkWa5RIri+1BbcHJ4+Xk16bawwQ+P5be3WGGNNNDbUjAH3+tJ4zzNcaJHIcq+pRZyemMmqTXMlYqDW7ZxF74f+PniCxdbnxPpPhhfJJkS3h+0t06bjgVX8IfA4X/huyk8WfEzXdbSQlzEHFuh5/wBjFeq6tJHHpV7LtfaLeQtz22ms/wAIKE8LaWsIKx/ZlIJ9MVlKrUcdNA5Y82xwPgn4FfB3R/Gniq4tfBdvLcxPBm4uJmlZ8pnncT0rsNattN0vxV4LsdJ0y2t4pJbgOiQqBhY8jt60eGWRvEPiqRiRm7jUe+EApPEUhPjvwVHjIH2tif8AgArGpOpzastWvpoavi652eF9X2lUP2Z84+lO0WVodF0+3DZCW6ZPr8oqh8QWWPwNrhb5QbfGc88kCtOzXFlaiFRxCgx6fKKiPw2HzNyMTwu+/wAReLJRg7r1FyfQIKb4hw3jfwcpIGyW5Yg9/wB3SeEt0up+JLjoH1FgD9ABUHiMs3j7wgATkfaiD77BSqxfMONTkfNa5//T/Q7XZFi0a+kOQqwScfgaqeE9yeGtNB4zAhBP0p3iiaSPw9qr9WW2fGfpRoHmDw9puSCTbxsT74Fcz/h2Oxu7uZ9iyv8AErxDsOUhsLUYPqc1H8Qnf/hHkiHzGW9gU5/36bo4aT4keKiAfltLTt1ODT/HcMraZZ5Cof7RgJyeMBupop/FqTGz0Wp0W7hEK8hB0+lcz4MlXytVuw24zajJ26YOK0NQ8W+E9Am36z4jsIQibiDcJnp9a8d8L/tLfCCw0++tYtV1DU7oahMwi07T5bjq3TKKRV8rimCkr7npvi4lvEngtVdsPqEp5/65npXWSfNufaRw3avB/EHxi8c+IPEXhZ/AHwW1TUEjuHdJdUc2QQFcbgGGT9MV0U8v7TGux3RnsfC3hFNj7G857p8Y7jAFL2TSTbVmJSu9Dr/hvaNF4R+YMN97Oyg/9dDUXiOaytfF+hSXF9aQR28MrSSSTBQM9ua8z8FfBz4o6p4fSbxR+0bq0tvLO7Nbadp8VumM9A2C2Pxpmofsz/Bi/wDG9kvivSNR8UXC2zShtS1GWRMg4zs3Yz+FNQSlZO47N76HceMvjb8IvB1ndHxD4601GaNgqRSeY2cei5NcH4L/AGkfB114cs9O8E+EfFniSWPcE+z6RNEjHP8AfdVGPevRYvAXw58GaFqB8MeBdJ00RW7ndFApYfKe5rW8H6k6eFtLaNQga3U5VQM8e1Q1eHMir9GeP6l48+P3iTxjph8OfA210poon8t9a1dEwp6ttQMfwrY1Dwl+0r4gt7qTUvi3ofhuPy23W+m6X57KMdN7n+ldtfXU5+IemYOQdPlJbPQ7hxWpeuwtLwljgQuSc+xq+aSsu5ScW9DxvwV+z9aap4Xgbx58V/FXiZJyzGEzCzQAk8ARBeKs3P7PvwK8L+K/CK6X4AtnkNxITNeyNcvnb13OSa9E8Gkf8Itp2G6x5x7ZqrrqmXxj4cywPliVgPwxmiTnKVkyHyp9DqtLtdN0qUQaXpdlbRDjEVuq5H5VzPgS5lfRL4nAZtUuc44/j4roVMiyr5bbgSQT6VyXw1dpvDVxJ2bU7o5z1/eGsGmWprlknuO+JE92NM0RIyCZdWhU7j0Geaq/CJingSZed41m8JOc/wDLVqi+LEzR2HhpEOGk1uNc/gTVj4WRLB4JiZPm829uHY+5c1vFXgcyWtyXx6Y5dIsUkQnzNShGc9DuFdYkjZd4eHRGxn1ArjPiE7rb+H4o5Nvn6xEp/PNWPip4uvfAfgXWfF+nWkc9xYx5RJDhSc07cySQlK0mfl9rvxAmHxV8af8ACReHtYg1D+2bj99LbMVkj34VgQPukDitG18Z+HtX1yw0Ky0y/wBR1advltrRMsf97sB7mvqzwp+1P8EZdZurr4qaFpkV1NbKoElugVj3Iq5H4y+C8Nxq3xB8B/DrS5Z7mIpDcWzpGygDriu11p00nKBcZwnJq9zsP2LfhFB8KvhxqniLWNPitNX8T38l3dOfvRxZOxSfZcCvB/2v/j54d+KOr2/w48EalI66FcH7W+CFZ/SvoXwt+0N4PtvAOkW15pN79ouofKMAIJJOepr5N8ffAvwlqut3fjPwT4ku7PWtbvvKTS7lPkExPG0+9KhJOq6tX5HLVqRpqzPDNS8J6daar/bqatqunXca5a6ttSlgK45/hYV9GfsX/wDDSHj/AOKk3i7UPiNfWnw80GxBuGvkWRrxB/dON2Pcn8K6f4JfsQ6hr/ijUdG+ON8kzWtqlxHbWj7o356N7+orL+LP7RWqfDvx7r3w58K6NB4c0mx08ab9nSMjzwP+WgrT63z+7SXM+/ka1YQcdU0z6Sf9rv4Q6dq90mrXNzZ2Nq7AXskZ8uTGeR7V0XwI8TeGPGvgi78R+ENbtNSsr7VrmaOWGUNkFs9K/MnVdeNxYx/2lcRy2invICT9RXqf7JGjfD74Za//AMLg1f4r6n4f0273OPDltvlhu5D1fy1B+bjtUzwtNQbbszN1GrH6BfEeT/i23iXLbf8AQXH1J4re0nZHomlBAeLGEHPqEFeCeNf2mdD8VeC9Wt/h98NfGXiBrlNiA6TLaKxyMcyqOPetq08cftU61punrovwD8P6TG0Ch59V1/5kGP7iRnJ9s1xODa1OlN6M774iQG41fwIvIdPEUcq+nyo3+NdxJBIJmztBZznLYr5s8b+Cf2o/FGu+ErbUvjJoPhNZrxmK6Xo/2mVcLnaGkOB9dtdUP2ctT1J2Tx98dPGXiWMnDQLKlmn/AJCCt+tTyRSu2OTlzWR2F7q+h6T8YpbzVdc022jTw2Id0t0ikN527GM56Vk65+0/8AvC955F742FzcbseVYW8l05+gjBriNE/ZY/Z4s/jRqMt38OItVvIdChl+1aleS3TjLEYw7EfjXuWg+G/CHhySK28OeFtN0+McBYrZB+uKUlSTVrser6ngnw+/aettevvF998MPhX4x8TreauxEkmmvZozBAu3MoX0610th8QP2wPEEr/ZP2evD/AIdswhZJ9R8Rq8g+qIhH/j1dz8N9RvGXxeGmyn/CS3Ea7QF2qoXA4rqxPMI5SHYsqHBLdOKJOLeiKpydj568AfDz9pHxF4Rkmvvj1Y+FFu7udlg0bTEuBFlz915OD37Vrar+zDa3ng7V4/iJ8Y/Gvi6ZbCVpWmvRZiTCkn/UBMfhXe/CoMvw40sFy5LSsWJ65lfFbHiuZ4/B2vvySmmXBH/fs1UnOm7J7GcnFtu255h8Kv2Wf2bdG8DeGdQh+E2l3N49hFL9ovXe5bJGfvOST9TXoPxBstD8MfC3Xzo2lafYRRWZCGG1RfLOQB2qb4dYT4a+E4y27bo9tk/8AFVviztb4X6/FI2EkhRT+MiiiMpzmrsE9Lna2t9N/Y2nQMiKFtIs4AHO0elcn8YJnk+Gt9Dub97dWyD5u5nSumQYtbUY6Qrg59q5L4vMYPBMSlfM+0arZR4/2jOtTtO5Sbatud8ZOEG7BxjrXG/F8M/hTSYcA+d4k0+M89jMP8K6yf5Hxgbs9fSuN+L8gOheEU3jE3jHTkb3G8n+YrOppJtAlc9CuRiV8HnzD/OuJ+NBK+FvD0WVPneLtMjIPf8Ae5/pXY3rf6TJzgBz371wfxkBk0rwZGGxu8b6YSCeoDmom1uaQfY9Huy0dw5YqxLHp9a4P4wbm0HwsiORv8ZaaBzj/loTiu1uXb7VKcZUyHHPTmuK+Kf+kWngaLaW/wCK3sCQPQb+tZVJJJ9TfDU/bTUL2v1PQLl/3zjuGP41xHxolR/BVhCoy0mv2C4z1zMtdlO/+kSA9A5H61wnxmlb/hGPD6R7cyeLNNQc/wDTUGnzdSVa9j0eZwWbd13c5rivjK6j4V+IEGCJYooxn3kQYrrrx1eRwMZ3HpXE/F5j/wAK11FdgbfcWy4z/wBNkpwkuchrQ7dX22sKZ6RqDz7Vj+N2/wCKB8VANtC6Jdkn/tk1aTho4404AIFY3j5Jm+HvioQgktot0B7nyzSm/ediovYXwAQPht4UQ5z/AGPbHPqPLFdEkoWGXPAWJv5GsDwRGF8AeF1d449mkW4+ZwMHYKm1PxH4f0izvpb3WbFFS2kPNwufuntmojfQJNOe1jnvg3+7+GOjoeX/AHhZs9SZHNdrbZWUEcncOK8H+Gf7Qnwa0T4caNZN4qN7NFEwJsIHuNzbif4QfWupsfjlFq0obwV8P/EOsu3KmW2a2XP/AAMCtm3OV0iE1F2b1NL4VzO178Qn+UxnxZOq+vEaV2675cbe/tXz98J/FPx/vW8ZPpnwg0LSop/Ek8glutaLszYXc7Ls4PsCa7Y+H/jvrGXuPiDpHh/efmW0sfOK/QscUOny6NomLb2X4HMfEC3x8V/ine4AdfhKYvmPU7pjXofwgjjT4R+BU8xH2aBaAtGwIz5Q9K+dfHfwu8R2/jD4x6lr3xf1vUrhvhxFHJIYUjWMDziCqrwD8xz+Htj3z4HeDdG8EfCjwjoekGc26aPbFfNkLlf3SjGTUzV9X/X5fqVJKy7/ANep+Yn/AAUsNpL+3FalGLzxeG7ZZFYcJzLgg++414+oJhCevQmvVv8AgouYbj9ui83kjyvDlrgdMnc/H5GvJPMDQhYVZsjvX0GFdsPBnDi0nI+hv+CWsJf9sDxbI3P2Xwzs565ZozX6FfCUf8j1NGuPN8WXTMT36Cvzj/4Jq+LvDnhD9qjxXd+Jbp7aS48ODY5UleGXcSeg/hr9Gfgpe6breh69qWmajb3EF34gu5V2yDOC/HFcWZyftbmOXK0ZLzZJ40eMfE7wHGcgt9rI9xsFdH43kWDwf4hdmwg06Xr/ALtYni20lPxa8DLux5dneSDj2ArS+IEqL4D8Ru53f8S+QYI9a4nK6SPQUbNnxJ+2M0M3jXwBD5zDyvDycdN3yivGATuEp2pg8d69d/bHeKX4peE7ORA3kaBG2FP+rOABXk9s3lOPMi3pnt2rvoXdJHLWjKNRvuaVxan+yDcSTKSRnHSuTLFVD/KT9a6nWryNtNbGUwMAE8Vx2+N4yB69R3q6bd2hylG1+p237Octz/w0j4JSIobQzyG4B7nacV+g2n/Db4Z/FXwhLD488E6Zq6XN5OCZYgWA3kDB61+fH7MRI/af8KQ7Q4ZJnIPbCH/Gv0v+GsK/8IhbmPALXEzD8ZDXFjGlO67F0KkpJx6XPnXTP2UNe8HfFbxHcfs6/GfXvBy29vA02i3zDUNPkyDgKjncn/ASKn8VfFb9oz4ZfEDwm/xc+EdvrmiWfnBtW8NXDTSN8uNzW5XIH0Jr3bw0hX4m+L5N2JGitlOPYGrHii4nX4oeCYIZMq9tdM6nvgCuWVR2737nRFxe6tbt/keUa/8AtMfBb4m+GD4c0fxM9jq02oQBrHUrdrSaMhwTlZADXt2tpE3hbUri3mSdDp0mHRgwPye1ee/tH/DP4b/ETwUbXxp4R0++aTUrZBL5IV1JkAyGHIPvXEeJ/wBlnXvBHh7Upfgx8bPEnh2KOzdv7OvT9vtj8vTEmWH0DCnF0Ze6tH+A0pqz3PZvhgkieA9BVsti1GBntk1l/Ch4ltNfSNWCnW7g8+u6vG/h58W/2jvhv4Q0uL4j/BqPX9CgtwkWtaBMXlkTn52gIyueuATXSfs//tFfB/xiup6La+JItO1oajJJNpupMLeeIluhV8Gj2bp+5v6ak1J3d9rd9D0fws2/4h+M0K5KG35Pb5afPKzfFyE7v3aaK2Fx33VH4PCXXjbxve2somU3EADIwZSNg9KbK1wvxVBwCsejYIPu9YJNo01HeLWI8d+DU6uWnI9htp/xHeTPh9I2BH9rx7ge3Bqr4nbPj/wkquVIW4Ygn/ZFJ8Rn/wBI8Lkg/Pq6ZIPsaStd3FOTWxe+Kc6Dwkwbq99b7eep8wVc+IWpSQ+B9UcAg+QB1xzxWL8VpEHheCMZZm1K3wPT5xVr4lOx8D6kEcGRlUYPTqKm1pM2i04qxi+PPhh8NfH/AMOZh4u8IWNw66VkXCoEmjPl9Q4wQfevMdB/Z6+I/gjwBZ3/AMGfjfqUFtFYAx6RrI+1wkbfuh2+cfXNezeIpRD8Nr/fw6aUQR6/JUmjv9m+H1rHG2EGlAg+nyVbfUx0bseIeCv2hPih8NvBMFj8Yvg/qMNrEkipqmiE30TLk4YqBuGevTivTvgD8X/hr418FRjw/wCKbSSWJZWe3lby5UJJPzIeQea3/A165+HdjaHa8JsmzlQQx5rgtN+Bfwl8c+Dk8Qah4Rgi1V7eVvt9sTBNnLcllx6U4uMpLTX8ioUpb897dz8ovEspk+MXxOnMqsj+LLshs5J5z+XSs7Wmikjj+0bSsk6KwPfkcGpLjStL0fx/4xs9JleeGPWp0dpXLHzAxDDJ/Ci8IlaOKRIinmLvLnAAz1r18CqccPaL01POzKdW7UtfQ/Yj9m98fDO1LR7F3jaP+Aiuj+G5L3HiYlhj+15B156Cua/Zwltp/hraGyvoLlQ2RskDcbR6VvfDpcL4hlZDubWp9zflXk4le/ob4W/s433LHw0LPN4qOAEXXpwCe4GKZ8MHP2XXpMbozrFyxwecbhVf4ZTEf8JKrHK/25c4/TioPhdKx0bV3BMbNrN2CD3G6sYbnTe6Vy78L72RfCF6Y24e/ujhvdzXJyfDj4efED4XyXfjDwtZ31wYJ2N15YSRTlsEMMEGt74cvHF4PuUOSpuLltxPfc1VPC1wyfB5g8u0Gxnbp05fFQotyXbUrmvB3sf/1PeIvgx8Ufhz8H4tQ+EHxaujbQ2Ikj0fXWa4ix2XzD84HuSa1pf2m/Efw58L6dH8YPhtf6CR5UZ1a1zdWjA4+csBlQfcV6NLM8XwYVPM3BdGXJPUkrU/jO4Sb4W2kWoW6SxyJaKVdQ4OSoPX2rx6ajFqTO12fup2bNfSfiX4B8S2FrfeH/Fljfrdsqr5UoJJI9OtdHOrQMA/ys/T3rwL4xfs4/DHVp9B1bwzFdeEtZfU4PKv9El8ht3ON6jh19QQaztej/aR+FHifRA+pL8SdIYvhGC21zGoGecfK/6U2k3oXeXL3sfRe5QuWIHrzzTC4z7DvXivh39qjwF4h8br4D8ReZ4T1j7P5hstWxA0nODs3Y3AHuK9atNS0/V5Z7fSp1uFt8bpImDLz7ik4NiUk/hNIkkgg49aR2wM59uarrLIvA+ZR1bNQyMryElmH41Nnctu61RY83Y2CwY1G8p6jjNQu0XOG+Y96iEhJG5hnPHNX10IuTmXAOTk5pQ4yMZHHrVaR+cDPHJ570CUYADH3zTtpoS7plveQDgfUk0vnHaSDzVcygKT1Pem5PX16Gk13BtsmEgbAb7x6g1FM6gEHo3f0qJ5QnzHn3qJ3yvPGaaB6bEhkUY4yc03e2c8VBIxTAPfvTGk24JrRXYiy7nHpnrVZpCW2/wr60w3I6ZOfeq7yZzxnnrVxTREnfREjyMWyWAHoKiMo6Fs5pjOMcjp1qsG7uTweK05bkORZkkHC9AKikf5h/jUTzKeM4zULv8AMME/XNWorYFJ2LBfDH5zTHlYZyOPWo2Y9+tR7xnqSO9UlroZtsl3kocnPoai84DKgE0zzM529jSO5L7k+Ut1FVYfM2tyRpugIxSM+M85z71G7gr97OO1QnOaEmxuT2LAlP8Af4pHYZz29qiG1ThueM5pV+ZiauxN3YlLPtwPu01BnIHFGSQfm6UqRvnIOc00mg5lsPZQOnPrSbeeKkMTAbj0ppA6jvS1LbTWgzCjOetJ8uODkCmtIgPzAg/zpOB1HBpp3Ji3ccWPAz1pxYbSz8elRH7xOc00lmViO3TNNuwpDgSSGxj3pH+91/KlZyYeP4aj48rzARnvUp9y0n0AfT60hEZXJXBzTN8hABHXrSkfN1rRbl3ucvrevR6L8R1sRfG3lmtwoj2Z3D1ri77x5Dq+rMLN5vJt5mV26KSDzmtfx/qOjyeM7PV7m033r2jJbLk5Y98YrivDPgpdT11xb6vsWEs0sO7I3Hk5rnjFKN2S7t+73PQPC/jcahFqAtbnZFA2ySTbgE+gqlYmwvtStPC9rKbm4EjzzoAcgE9TWn4VttCl1E+GPsRMiJ5jEjA3DufWpfhn4bbSvE3ijxRPKHM0ogib0A9KObTXQJKSSs7nV6Y6eF706XZWpEVwgYHnr3roW1GEjfJNtRU+bcehrPvbqKa5tVEm2SD96Wb+IY6VkeGI7jU9UvJ7of6D5xweoao+JXZTcUjY0m6bVNTkkSUtBCgB7ZOa6MugXcQQa5zRtW0wS3MVom1jOVBA7CtsGWUgsAE71Rk23oTF/NwRwPelLHOM89qYMfdIOO1QCQyOsZG3B5q0jKT1LSlgfnGDmpWz9/rmo9y4IHLe9IJX6BQvrzmm7k84uzOSTg0LKWyAScdqN4BI9Opo81gQFA+tN3sCitxTuO3JINKqIMoykBu9IWaQEPgYPWk/e7chgaE9Cm9bIdKMY2nA9fWm+ZkhCeccH1pMkHhsk9eaRFPmg5JwOQexp3RDTTAFQO/Xnmn7sD5nUZ/WmeYDkEGjYS2e3oTTuXzWQpx1IznrT3RSPuj2NMIXqfyzTN23hefak1djUlFC8jPBJPX2pdsS8yN16U8kYxxnuO9BxjBA+tJuw7Xd0V2jAyc4AqMoysQ3XGfrVpo94HcjkVFLub2PTNLmNJaorH0AxTsYAPDZobo2VwQefengrtCryfrTRF3sxNvTHOKTaGcI2Rt61Iq/MPmwaXYoYk8ueCc1nJ6lxbK5i2sFXJB9e1AXnjt1qd/k5PFR+YvIx+NVFsbj0GkptAdc88U5OOAODTd2cNtx/WnblH3uCatt9SNL2HbQWx6etNdSzEk8jpTtwbG1sHr9aafv5DfXmpu7icEhjemCTRiTgngUv7wvn+HHFLs3YAbpz1qk7jtZaEeT918nnilxtJOMg96coB6kqPWowCFAByPfvTsEddxsnLE7skjnNMUsDtxmlLewGKYz4bjpjrTvfYqMVe49tuCx4qMsD8uSGHSlAbIxgfWjYSfn+8O4qkyN2N5K854pQ3yYGRnrTSpRj6HrShZuoAxnoaL3KcnzCgRjjkn608tgYfP4U3lDldoPcGhjvyxHzelJbg5WWhIjcHHGKRXB55BHamB8LuxyfehmIO8qQG61T8wTb1Jg685yDTiT6cfWq8b+YCzKQRT93XYal3H1uTqSflB4709Mgnmq4cMCTwe2KkRuhByKaZL1LI3BS3THU5qQMcgnGO5zVUbGdhz8tPRcnqc0rMEux//V+7CFYcEfXFORtn3mz71WLhtse7HPNPHGU8zgGr5S09SzuAzzx70ob5B6+9U/PG4jGT3pzzLFt3/Kg5Jp8o3K7LJZgTxwTRuzyWx71WW4DgsvI9alQjZyxwe5ppMESebHnywTk96crZy3J29ahEgyRgZI60eZIi4/Wk2Jt9Sfz8KCoxk07zQRz+NV9xdBgfjTo25wetDVxKTvoWywYA89OlAxtyM/Qmow4QdSTS7wSAQTSa6lp66kqknkNyKejkE4ySOtRbgPutSfNnIfmpauVzNokZ1zvY7TSM7EjDZBqGRjnOKaGAPNUo6ilK5aLkEHINKswAxzk9KphgrZPA7VMG3bdn15qnG5KlctAbuXNPGOKhyT8o4J6k1Yj8tAF3Z561k0aRV9xy7funjvTWDdS3y+3WlLYfBPakLxngsB6GoVynq7Il2hgZF4oB465FRZYrluRUwdAoAyRTtqOw5VDZ56+9OYIRgklqaoUchT7VIXQ8qOe4qZS1sxoURtjA6fWl2/vMgAn3oT5h/SnKQRnAVu/NDnqO4cYzjFIpUAnv8AWkkADbi3NM+VwXV0KDqS3SlfsK0mSeYpOQOO9PwTGzEdeBWMPE/h2Ezfa9ShiELYZt4OD9K5D/hfXgZNd1DRYZrq7lsyvEVq7K2R0yBitFCpPZENxW7PREQnPHFSbYzJjOGI4B715Zb/ABQ8dazrt3B4U+Hc13DGi7TcTLCoz3OeabcWnxn17xVYxXd7YeGiIXbYj+fx9OKbi18TsSk29Ls9RnntYfs0c08aG4JEYdgM1keI/FXh/wAMW8c2oapagGTaxEwOB+FcNqvwp1C+8XaBH4w+IGo6rDcCXNvHH5Ckgcn5eePer+tfB/4baF/Z09p4eSWd9QjXfcSNITk9eTR+70V73LSk3qkQeK/j78P9I02Q6XqVxeXquiRrDaSOCSfUDFS3vxC+JV/pc0/hv4WyzxeQT9publYByOuDXXeO00/RvBl9Jp9rbxvG8Ij2xLwTIox0962/EEzQaLesGAWK1fIHAA2Gn7SOiURKna/vfceaeGtD+OfiDw9EbjxPYeHo5YSV8uH7Sw445OBVDwR8HhrGjrdeNPG2r68HmkDYf7MrENg8LXrHhfzotBsEaThbNT/47WD8NmL+ELTLFt085JPf941T7ad2tiZRgmla9+54l8Z/ht8O/B3wh+MF5pGhGG4trOEfanmaV8soOeT2r4X1FLeS4a2i8yV440BZuMjbX3/+0pNJZfAj4z3kC5ldYAgPQsFXAr89L67vI7uWRokG9ULMT82Sorvy/mkm27nHiVH2qaVrI94/ZC+JHgD4Ty39n4w8RW+lzeIvE9s1lFO+wXDbQm1c9SW6Cv0F8Z5HhrVSMqxg5JPUEV+av7Pn7OsXx41nRNX8R6+9tYaF4jh8qJEy0rxgTjn0yor9HfiJdt/whWryR5JSNVjc8HGQAa58ZOLq3vdm9FPkszV0do00m2BRg32ZflPqVFZfgRmbSZ5JGz5moXBz/wACxWrpzn7JbSSvllhXgD0WsL4bNLP4XjnJ3b724Jz2/eGuebdmbNq5Zt2D+PdSG3/UWESZx0yxNVfGR8zVvDMKg5fUMn0yFJqXTn3ePvEWwFnS2tQfbIJpfEvmP4q8GWyoB5t3Mz5/urGf60oTvZolRv1LfiAGHQdQcvkfZpF/NTTPDaJ/wjumIpwq2sYIP+6Kl8YLEnhjU98sMZMLAB5QDnHvWcfGngfQdEszrPiWwgCQJwJQTwo7CldyhZFvR3I/C6tJf+I24wNRZPyAqPWIy/jzwltBLRxXbH6bQK4Pw38f/hrDcatb6VNqusXFxqEjoLPTZXBzjjdtx+tO1n4j/E2/8a6R/wAId8Dr+9MVu5W4vdSitlRT1O3lv0ocG3Ylu+p3XxOWT/hX+tSqrEqiYUDrl1rpYLaQRwncoxGuSTjtXj/jy3/aD1XwXqNxf3eheD42aPc0JN60YLAewPWti0+C/wAQL14U8YfHfVr2JYwDa2lnHbKeOhIBP61HLFK/MNc71SN7ws1paQ6zcXeoQQQtqUzgySgZXjnmuI8c/Gz4TeG/GPh2fVfF0ObdJvkt42nLEjH8Gap+AP2b/g9c2l7rGtaBfatO2oTANeanPKpAbH3S2P0rtrDwj4P8MeNtOsfDXhHS7OFLF3wLdScbsDk1a5HJ31CalJWvb8Th/Ffx+8P694Y1YeCfCXiTWt8W0Otg8CHPo0gAqzo/iz9ofUdOs7XS/g7pujQ+QgS41DV1ZsY4O1Af516J8SptngLWV2KhMajMaBcHcK2IBJ9mthGxbEKA/kKj2llsPkfV/geD2Hgf9oDXvGviGW++N1poMYjiSS00/SElMZIzkSOefypnjH4A6HqcOk2HxA8e+KPExvb1Y5gbtrQOOp4iK16t4ft2uPFnieRyfM89EJHThah8aq0eteFE83h79hjHcITVSnJysxK6d4mN4e/Z/wDgb4Yu1fRPAFn54j2+dO7TOBj1Yk1ofCvybPwgHtbSCENeThdsSj5Q5A6CurUYZmUfOQTn8K5T4YrI/gi3V+SLmctz/wBNGrKfNu2aRVmWPEV011488JRs/wA0fnuxI/2eK2tWkl/s+8fec+TJu5/2TWHqKk+O9EhTBKWsr/TkCtjxCwg0O/c9RA/P/ATVcqurIlpq7bMvwTEV8JWJLH95kj8TVeXYfiG8bA77bTsg59WrT8LxxxeG9PEgLEQqcVmJsk+JOpxodzJpkLAHtkmrk7TdiOZWLHiqRk8L6zcIQu20cc9OlGgxLB4f0uMDaqWycfhVXx6zDwPrZ3HAtiG/MVq6PaSDSLFPm/494+D/ALoqXtYSl7xzz/vPiOIwcCLTS4/Fq09acJouou5wotnJ9uKqwWh/4WdqKeXuaHSIjn6k1d8WWsg8JayyJk/ZHJ59qd9UNyutCj4RjA8M6co5P2dTu9eKz9TTf470dAudtpKxJ7ciuk8P2V0vh/SodgCi0jwAPas2600t4+tjM6IkNg6lmcAZJFaKVptsas4moF27tn3cHkH2rl/huijwpt7fbpyMD1c1ra/4s8E+FreaTXPFmlWYWNuXu0649M1494R/aq+BGmeG0sLTxBqmsXiTvuh0nSLi7ydx4yiEVHJJxvYh2ep2vxf2xweFefua1np1/dtWt8OY2XwJpyxjAYu5HuWJr57/AGnv2rbTwZ4T8O+Kz8MNfXT7XUQ6NeRi2eXcpHCvg9+9d38OvF37S/jbwNo2qeGvht4Y0DSr63WS3u7/AFUyShDzzGi4zz61cYNU7vS4Xe1vwPQfiDAxvPB0ZO3zNbQkEdcKa8r/AG/NZ1XQPgQ4sW2Q3+oRQ3Uu/b5cZYZb6VP47+G37SGu674QXVf2jLLQoX1Eh7fR/D6yM/yk7fMkJCj3xXWXX7NmgeIY5NN+KHjvxB45tXk3S22oOiRN/wAAQAVLjGFpXIT5nZ6H5q2c3g0i3h1OeOWExgSzbxIenrX1D4Tg/Yw8FfBJNM8XaxLPrd1A80j2cdxLNHnpwgJr6A8A/s9fAjw/q2u2+j/C3Qkjtp0WIfZgcfLnmu/8TWWk6D4F12TS9FsLTyLF2j8q2QFSBx2rWtipytGV7I3lFW9y33H5++K/gv8AEvxHY6Ff/soXWvXdiqeY8HiCzeJeTxtZwGx17VB4v+GP7VPhyLw/YfEKTSdI1aS5S4tryznyI3U5ztx+dfo14avJ28KaGxYkmwhLEcZJUE14f+1VqLp4u8Iac8Yc3UEzAk8gjH+NZwxU0rJbfeZ1YRm7HnereEv2+/Cmjy+LNJ+Kvhc2c8Ad5otF33G3Ge7gGvI9D8ExfGDxXrt38bfH9+NfSzV4SLVbBmyeTg9c4r9EtY8O3viTwbY6JY3a21yIIGQuMqdoBwR6HFfmf+0r8VrPUvjD4g03Vru1bxDod39n+0QsgSGEKMoVB/n7VeGm6slFEunyp2PtD4P/ALM3wM0H4e6RezeArHVL02haS8vT5zStzljnjNegfC+x0Cz8G2T6V4e0y0Ul9ghtEULhyOOOOlfMf7Gf7VieKdTufgpr0EMxttKaW0vY5AQxGfl9q+rPh1b+V4F0eJ1wREzE/V2NGKozhNuY4VW1yjPiXf3ieANQ8qQxMXiVWQbcZkX0rpkZ1hhTDYCL9M4rkfilEx8FTRIWDSXluAPX96tdqysRGQuARyM9Ky5f3dy3LWzOQ8Wgy+OPBMDswZZ7iQnPGPLrrVR3mY9OciuZ14LL8S/B6SRlligvWyT32KBXYGLMvcDPOKU3aKFy63RxOlwr/wALj8TPne40G0VuenztXZWcbl19c9a5PQsL8UvFhDK7fYbRORyBhjXZWhAnjEa/Nn1omrMNGrnC/CxQ1h4rcbtp8U3oIx3BArq5lK2N2/REgck/ga5b4RQyDSPEsjYKS+K9QcHP+2AK7C/i8vw/rMgYKRYykN6fKayhIbeu1kcj8JrPb8NtBcRnEkBbBPq7Vr+NoZY/h94okjGGGlTgfihpfhogHwx8LMVPmtpkZYe5zU3xBBT4b+KC3yhtKmGf+AmrnJtsOSxF4LtTB4C8Lxjbn+x7Y49P3YrJ+LMbD4eakrRhhJLbqwJ7GZK6jw0Fi8I+HoQOP7JtsEjqPLWud+L48vwE67GkEmp2St9DMnFFNtyQKVkdRt8nap+ZVAXBNcd8Ykb/AIRHS1jwN/iTTkx6jzgT/Ku6uVQTMqRsAvAGK4f4vRQjQPDcU1xHbj/hLNOY+Y4XIEmT1qpp8wLVWP/W/Refy/MfKnO4kZ+tcR8XD59j4IhK4J8bad+m85/Sup1/xP4b0mWVtS17ToVDE4a4UHGa8U+Mv7QHwe09fBcU3iC7u3j8U28gSw06a7MjqGwv7tTjr948Cud0p1NF1OiM1CS5tl0PoC/b/SpGPGWPeuE+LCrc/wDCAxl2K/8ACbWJwv8AFgOf51Rn+MVzqx3+Dvhp4h1RCxIa4g+zAj/geK4j4k+LvjnqVz4Ght/g9pOmxXHiWPyri91rJhYIxD7UU5PUYzUug5KzdrjUrPY+g7hmadxsdQJCOfrXE/FISeZ4CAfyyfGFty5xwEc1k6nonx01e4Bf4maToqE/MLXTfPYfixx+lcf48+GXiw6n8P8A/hJfjdresLJ4lWOWL7LFAkqmJ/lwq5HY5HPA5qfZR2lLQuMnc9+1KSxgmeWW+t4wX53zAV5N8fviL4D8OeFvDl1qviK2VLfxdpryeS3mlR5uM4XJ6nFaV58AvhPcXLnXNAudYkz968v5X5+m7FUPHvg7wP4S0fwovhrw3ZaaZPFNlblY4wdyMTlTnPXFY3gtzSEaknZI07z9pD4Vz3z2ui3GsalKrcpbaTOwJP8AtbcVy/xX+JnjfVfA0kHhz4RajLFcXtuqXF7dpaoD5qlSd2SBnHavaprtoZHtlVAqcAKij+lcJ8Z7/wD4oa3Uk/NrNkpwPWZauDTeiJba6/1+I1NX/aI1ZAlz4U8NaCCgzM1+bnafoAK5r4j+CPjNefDzxLeXnx8l06RdLmIj0/SIgqHb1y+TXrd1dfvGwxUA9K5P4pXJPwu8Vp5hTdpkg3Dt0FDTcrCu2rt7f15HO+HPgh4c1DwT4eTxl4m8QeIZV0+LzTNftEsh2jJKpgc+1bdr8FPgz4a0y9vdN8E20ckdpKwlkdpGB2nuxJre0aZYfD2jxxj5VsYRz/uin6zc7NA1hwuQNPnIH0Q06jnKV2yIuL96yMf4LR6fp/wt8Nyafp1qizWQcsIVzkk98V28N9OZUAUZLDkKBXn/AMLpv+LXeEyg2K+lRNj0yK662uJfNjKtnDDmlUi+a5cKknqzj/hPOZLDxbc7uJfFN4OvXBFdzbDdKo3Hk4Nec/B9z/wj2tN083xFfMfr5h5rvdPlKzgls4z+NKUNbCjJyVz4s+Ov7YPwT8I+Mfixo+q64902oaFFo4W3hd9sq7w6kgYB56VoaT/wVQ/ZY0Xwtomn21zrF1e2VlDC8SWEqgbVA6lcdq+W/in+yh+0l4j8f/Ee/sG8LJo1lrT3gW+vGXyBM2VLFV4yDnnPWu08J/8ABI3x9q/2e98WfE+w0oXarJLDpdsOG69T1/GvYp08slD97N38v+GOausbb92rfL/gnin7RHxX8O/tH/tC3nxR8O+H7mCKSyitoJpnxu25xhfxP51ztxYXFiSJElSTbny/WtD4wfDY/AL426p8I31aXVbjSoY50u/KCAq3TdjvWTcXt3ez+fPveQAkN2rop8igvZfD5mMqdW/vvU+kv+CVsR1n9o/x3barYwywx+HIVdZVDf8ALQkf+hGvsb4b/BHwFqtrr3iDQZNQ0HWJ9ZuQbuyumUDa5AOwnafyr5C/4JLsD+0Z8SnEWz/iRW3mZOcHca+9fg0h/wCEUvZkfcs+q3bbu/8Armrz8S2pyadmLBT9pD3tVd7nnviDw/8AHnwf8YfCl1pfiey8dxQ6XdeRZ3QWylVcrk7hlWPbtWl47+OdppfgvVLD4m+CtW8KXl0hhLSRG4h5I58yMEAfWux1iZj8cfDAG4mPQLtlI7fvEBrd+I8rL4C1jaEctGoxIAerAVwKpJvVHorRq2iXz/r7z4G/al8Q6Xr/AMXre70W5iurRtDt0WZR0wK8ytnuEzt5A9TXqP7WGn6dYfG57TTrdY447CJTHGAACVBJ4rzOONBMoDkIBzk16eHqN07N3OWvSvO99x90vm2ju+7Ljv0Fc/LatCAfuj1HSt+9Nv8AZJPMYrjoDnmsfmSLzJOAemTTS1ZnKK0TZ2H7MKed+014fYsAsNjcvu99tfpl8MAx8F6ZIABu3k5/3zX5o/sqxuP2ntFHm4RdMvH+76JX6XfC0FPAOi733OyMSfUFjXDj2+dRe1jTCJc0mn1M/wALO0vxL8cSABhG9umffZSeJ9rfGHwaDuXGl3bbvxWjwWpm8f8Aj2UZQR30QJ9T5YqTXHJ+MvhePqP7Gu2II/2lry5SfLc9BQbk7EPxfDf8IvYKmMy67Zgn28wVteP/AJfBuvSLMVVLGTLY56Vj/Fl/+JHoihA6vr1qDn/erY+IO4eC/EJjIA+xOMHvWkPjJk242D4c3MkHgfQI48NGLFNwYcHivM9K+Enwl+K+gakfiN4N07VmfV7gLO0QWRCH42sORj1r1DwQPI8JaNEeQtimSOn3a5j4TjHh66zkiTVblw3/AG0NXF2bs9SG20l3PDPDH7N3i/wX458WSfAv4163oljbzxBdG1TF9altmcAt84/76pn/AAuP44fDX4lOvxe+FbavZ/2ftOqeGn88qgP3mhPz8+gzXuXhKWA+LvGJj3LIt/GHOev7sVFa3cv/AAti7GFeNdIjHzAEj5jWtKo5K8tRVKfIrRf3Hn2g/tFfBf4pfELw7Z+G/Fa2uqW8M3m2WpRNaTR5AGCsgUg/hXoXxCWQ3XhYw3MciPqyYZDkfdNcV8WPhF8Lfih4/wDDsPjbwZpt+8VvcPHdCIJNE2ByrjBFcF43+BHjnwNqXh27+Dvxb1OFftwW20fWVF5bKcH+JvnHHTDfhSbhq7EOM9r3Pb/ihJ53h60VyY2fUoFUn/fFTfEueNfAmo5RhtVAXB4+8Oa8D+KXxp+NPgTR9Ni+Lvwbub3T4tSgM2reHpluUjAYfvHiOHx7KCa7vWvjz8J/iN4LutP8N+JoRdzyRD7JcgwSD5hkFXwamVOTbaRpGUV8Tt6ne+L5lb4b3+/JjbTNo9/lqxH8ngAQqNpTSRg56fu6q+NAX+GmpeRKrJ/ZxxtORjaKivnaP4dSujMrf2P1/wC2dJRuStJFjwbceV8NbQudsi6eeMd9ppvw5ldfhtasZGUfYJCd3XHzVDoNwq/D208wBWGlAnHTOyoPBM3/ABbG2lmba39mSEj8GqIxXMrGkZO2p+NVrJE/izxvm3lUnxRqBWUniRvPbn+Qqee3iv57Gzu4lkhurqOGVW6bGYA1S02dr3xJ4muDcE7/ABBfbY2GCimduK0FaL+0rC3cHJu4iB/wIV6mA93C3Tvv+ZwZhGUpv2isfpb8LP2bNIHhIa78OfGuseDdVaUqj2Ll4ThQMmJsr+lO+HXi/wDad+GVnrNt4t8KaN8QdKttTmH9paI32e5dBjl4m4L9c4Nep/Bm48nwFZuAys0jHaO3AFXPhpdu2mayxbrq9z178159aLdS76G2GSVJW0v2OC+Cn7Rfwv15ta0/UL+fQdYk1SaWbTdTUwyoSfcAEcV3/wALWifw3qUtvL5qtqdy6OGzkMxIOawPD/g/wR4+8O6zaeMPC9nfq2qXSFpIxvK7uPm615n4L+A3iXRvDdxe/Bn4q6v4ZiW5nA068QXducMRtAbkD8azgtUmacs7Xi7/AJns3gASL8P5txKyE3JLH13tVbQ5MfCDJBz/AGbKSD/wKvGvCPxf+NfgHwDJ/wALL+Fbajp0Xnh9X0WfzvMQMw3mIgMCRyQM4rsPAHxo+GHjf4TyRaJ4rtvtn2J0azuP3Uo4PylWwc1cYu6S1sF1HfQ7PV5I0+DGXJUjSEIx3GBT/GrbPh5YpHNwJbTIx23LUGq2+/4NRqMY/sxAOe/HFP8AHLmHwZYiR1TNxaJj1+ZaHHd+Rbvpc0vHTon/AAjO/ktrMK/UYOKseIL2OPx54bXDELFck+3yDisv4hzyC48K7MZ/tmIZz2w1S+IbnzPH/hve21zBc5HrhRUSj7ty/acs9DP8WeEvBHxB+I0Wj+M/DOn6nCmiFws8IJBMmOvWvLvD/wCz1r3hDxV4mk+A/wATtU8NwrdCWTSbtjeWruy543ksgwOApAHpXrBmjPxc87OJF0PHPdfNqbwizx+KvFmZ8Fpoche2I6qcpJepgmpt3PGPDPx6+Knw18I6m3xk+Gtzc29rczlNa0IveRyKG4LIBuU46jBAr1rwj8ZPh7428PWuu6H4ksb17hV3RRzDerHtt4Iqv4bvZF+HmuedJlPNvQuegGWxXnXxC+Bnws8UfD7TvEC+H00vWhFbmPVLFzBMsmV+bK4zyc4NOKbtJhJu9ou/qe/MNsab8BpBkBjyarCY8kJyDxmvnrXNA/aM+FfiHw23h7xJY/EDSS7qbK/P2W5VQmchxkOe2CB65rR0D9qfQZ/Hk3gn4laFqHgW8ggR1bUYsW8zMcbUmHyk+1a8i6MFN395WPdvPO1j056U8OG43fNjOawtF8Q6R4ninu9C1KG9tYX2maFtyk+xrRS5TaDGwYHo1ZtMfW5cZyPoOoNKJWH3W61UMi8FifxphuFHOM57VKTGmW5JgdqL8xNMaXORIPoaq+aMAk89qjadixLnGD0q9egk22T7sgjJPpUTOwwMZ9ajeUA7gcZppmJyTVpClroSO3C/LnPf0qvM2T8nB78015eMjgZpOinjOa1UexDlFbicHJ83n3qPeu3qSTTmHy/u+v1qNl4HO0mtEmzOWuqGs/HPzUyQjBIUngd6RgxQkAgg9TSBGxgnJNaJGam1sIcqoJ5z70wnHTipdhH3u1RkBm2j061aKY0HHI4NNzuJGevenBCM7+tMZCcKmaXL1ZN2I/DAfw98U4FGzgE4pAT9zow65oVCmQ3c0NFXe4iIJGBm5AqyqDJK4A7VGByFBA9qsRo/AJ+U9qIp3uNvQYULMNvrzVhYgpGD1qb7OTjbge9SrbrH15PUmm5XE2r6lcr0UHOe9QzKABhsc1bmB/g6VVdHc521KuU9CrIjOMdSOlG1wmGI9hVoW+UySV56UhiUDg8020hcstyvtXy8P940wqBjBqTyjvYNlsUrJkKOmfWpsKzZB9zOQaY3mOoSMDaepqz5EgJkIzjsKFRnAU4AzTs9y1J7MqiN1yM5A61G6kr8rfN6VbMKscF2yaY9qytgfdFaxk2ykj//1/R5talXUNN1PWbk3MgVkKhABGnqtX9d02z8F6ZJrmkyuHu+eDk5PIrnfEtrqEfhjQ5l04RGHUjCQTnzFPQV03imC8/4Qezl16zS1BuFBdZMhVrJy1ubpL3ortvroV9V8TN4cs9N16O+jivrm1KhXON5Nei/DXW1vvDUKagyx3ErmSTA25J7188a/ruieJvFdrpUILwaSishZsBmz0r2Ozsr7U9PtmN39ma4wkMUK7cAepoqRg1YiMmmbvjDxFLrtyPDXh+3cfNsuL4nCovcAit7R5/+Ed8PJoqkO23COr5OPU1x/i220/whodjZ210zTzzhJZV/vHrzWt9r0XS47OxtJftFxcIGyp3H8aV7pJA4x5229TrfDLW0FnIogwwbO7HJroRJE8aEFvmNcRLqx01IfITzjJw3OAp9K2f7aaygjN0gjlcZVQe1JvqOMWbzSIpYZI21QsLjzLiYHkK2NxNZA143gdrYhp+VJyOBWhGbeK1H2XdNI/LkjjNUpNEyp395m6SqhcYy3TnrSKGJ+aqVsC8ayTEs46D+7Vsvgghgc9ap8xFovUc+4ZIB5ppJLADilZ+N+cAds0iMcHcBk9zVbmcl2HMxOe4oRlRv4vemqTk56npShwuSx69aEVZ3uPDKcsByaQOe2M+tMZsDIJA9aTOMtuyPr0pg23uPB6AYPvTx8gY5G7uKhQFlLFsAelPXknHL0PQmLdxpdifu4yacwCtlDz6UYDY3cnufSkIx16k1LZVkw3fPnBx60H3P601cBiSTiglDycAqelJyNLMeM5HPI6UOybSeTng49aaDyxB+b0qJi4HHJP3jS3ZewjMpxn5SfWkResg9fWmnB5B+UevapASAQePem20K13qPRfMBPIP8qJSNvy8+9IkjADGMA80yRyzHCcketSnqUoRsDHkZ5FRMC6k9M/rSBsj1OaRldkLdG6CqkZqWtkKXfaOcFeoFJyTnGTmk2nr0I689acM5yWxj9apO6KcXuP3McAKM96Q8LnZj8aYz7cFiBz1p4buelRa+oXvuOB3LkUzLD5iBS4HJzj8abkDgEkHrmqu73EldCN8rYJznmmSSBBg96bIxBL4LL6VEHUbhIhyRxntVJtiWg5vmJHXIo+Yts4yB1qIORnGM0itknP481ajoPmJjITwwAxx1pd4GQvNQHgknp9aUTZBRcL/OiwrEgynPJ56GgSs/OSo700Md2S+WpuB03fe60aFNN6Em4jD4+hNByw3HGe2KQOFUr1HQU4bQuS2B6U07bClFyRG54G7j0pWLLjjOfes/Ubl45ocRkpnBOaebhpHI4wB8pzT1ZNn0NBSuSCMg0vcgcDHSsfS9cN/CZGjEeHKqd2c4NasrFU3seTRa7COuu5KD8vTr2NPBxioEYgBgefWpVPIJbdnvUta6lOz1RYXaWGeD6U4MFY/NjnketQ4PJGc59arX3nRhJIjubOSpPWncaXQ0kkXPpUN7fx2Ue+ThfUjrWRLc3Elu7l2gxzwK5+38UkynT9VV3gJ4mGDtPvSV2ydzqv7RhidZpCcSelQXOpf2rKbdOIRjcQewrFkvd1ncSROXT+H6Vk6ReS7oxHuZMljk44rSLQOR6E15Eqo6fKuABmrEd2JFxu5P6VxQ1O8v9VjS3KraROEbB7101o2y9nt2yzA568YoVhpmovzDj8afgum3GAO9Qm7jiVVRssepqYPhfn3c8io3Y2KgKgJu47U49dqHJApgZO2eKdGf4gPm9KpW6glYmUER5PWpVJwOOtMycbj+VGQ2OT7Ck2irEpDKOV5z1pnmNk/L9TUZd847d80iykuUXn1pco7IlJBf5vmFRthM/L175pwPJpjtuPoPrVx3JaSV2OWQlfujHY0qn5gyn61EG5A79qsxiLdtkmRG64ZgKJSSZKV9yX5icnjPerAdVjA/DmoiERcyTJt6ls5qNJ7eRd6zIUUEsxbjFYOSZ0RWhMxU4BPSnMR8uB+lZh8QeH0t2uv7RgMaZJIkBzj0rnV+LnhBLE3X2idp3DbIxCxz6ciqjTk9UiXKK3Z3AfKgHjn1qaL1x8pHWvNdP+JXiHVdC+2aN4PluJSjHfIdgX35pum3PxV8ReFI7l5LLSZJomO8DzCB+NKpSa3Y4yuz06OVfKZzKjIuSSWAGKpnxJoUdj/aB1G2ERDEDzFzx+NedaB4A16+8OK+u+Obu63ROzIqeWG6+lXfC3wq8Bjw9a3U+jrcTNE7b3kJAbnpUuFJbu5V5yWisaUnxl8Ex6aLpprmSQhiqRW7N0+grN0T4peKda0Zr/QvB0l8JEco7t5XHbrXReCtP06y8H2Zt7GFVNu5I2gkjJq74LkP/CI2UzxBg0chLAAdz6UnUpWaURKHNq5HGeGpPjB4k0YS3LWmjiYvh8iZlFR+FfhvrGp2M83iLx9f3sbzPviiTygcH2rtfBU7jwhZPwFfzWwvb5jTvBTKfDqSoMq8k2TnqdxpOq1dpWLnSip8r1Oa8I/Cb4eWtxe3P9ii5lFyRvuJGZmI/Guj8I22n2viDxJDbWVvDGssIiURLwNvPam+EJX+y3srx/M17KVz6Zo8MzN/bXiHcMj7ShH/AHzjFTOU3d3Jas1yqxZ0y7aTxn4igWNFWFLcZUYByCaUy58cx7MkR6exyeed9VtFm8zxV4pdVUAS26++NlLA6HxxMd2fLsQMHt81KFupa10uWdYmY+N/CsJBY+XdnJOMHYKd4oLPd6KhChhfqWX161V1KUTePNBUHOy3uG+nAqXxO4k1rw9jhnvGyuO2081MXaWhLb1TG/EZ8+D7uLzFVZLm3B74/erWz4seNNC1MYGz7KwLdiCp5rD8eYGgiLYSJbqAKPXLir/jaaJfDN/HJeQqHh2jLgEcU4rVMmUbSZo+H8Jpdlb9SLVQSf8AcFYfw7bf4O076y4I/wCujUP428KeHNGhk1XW7VTHZgkCQE8J6da89+Hvx1+Hq+EdP0/RpdR1CW38zKx2UgyS5Pp71bhJttLQanBLlluzn/2p5ri3/Zz+K01swlnmvbdI/MHyqxKD9K/PvVYSb65W4LSBsAfTFfZ37S3xC8W6x8DPG8cPgufT9M1C/twLmdxk5kXPGOMAZr401bbbXM2HZlxncTy3FengYNQb7nDiZxU9Xt5H13+wZGi6DpQu5Fgca5OxDNjhYCBX1H8VNd8P6b4J1GG91uzRpjGo3Tr13j3r5B/Y38AaV420Xw1LrF5dmz1DVL1pIIZ2iJZIeMkc4r6T+IPwW+FHhvwVfanp/g+Pz4biDbJNI0rZMqjPzE+tedX5FXk3fc2oKUoJaf18j//Q+67j48/CuwP2X+2ZLieOAApa2zy87fYVyvw/+LGs3PhGAeCPhzrOuA3Eu2Sdfsqvlyc/NXslvp2k6Ov2fTdKtIIvK6LCvPy+uKwvhpdLP4B0mfd/rDK7EAAk+Y3pUe1pqLtH7zocZN2b+4890LVvjlrPjjxJNB4M0rw7vigR5Z73z2GF+X5QMcUzX/h98YdV8WeFV1r45myWfzy1vYaUg37VyQHbOMV6B4ZLP478eXGS+9rNB/sjyqk1wAfEDwWX5Xyb3aCe+wVPt2pe6khwtpzXOC8cfA7wk/g7UrvxbrWta9JFGGYz37xh/mA5CkY6123hj4S/DHwpDbjRvBVhFKsK5dgXJO3/AGs1N8Tyo+H2rllyWEY/N1rpbaIAQjP/ACyUEk+1SqspaNjjT5dUtDF+HzJFpF4bWJFB1CfGIxwA2ABxRcyeZ8RrRg5BXTnOMY6uKqfDmaP/AIRdSshJe8uH/DzDS+YX+IhLdItKG4+h8zirirtt9ht3SRL8Sjv8G3du4yJ54U+Y8f6xa6ZcmZQ8mfl5z6Yrj/iJM0nhuO3lUlZL63UEH/brqImDNGZAOF+b8qx9mrJg5dDk/hbIZ/BsMkcRAkvLk7if+mrVNJGW+JsfmtkRaOQT/dzJTfhVGi+BbDDEI887Z69ZWqzDtf4n6hDtJMWlRg/i5Ip07K44tszfiqjr8P8AWkdyEIiGR7yLXZ20ccKwRhfuwoCMdeBWF8R7QzeBL+IxgmWWFRkdf3i12UNrgw5ByEXJ+grPm0sx21ucR4YjQal4nuCQCdRZQR/uisjxgpbxV4LTIZRd3BbI6/uq6PwZYPK2uS+UQJ9VmJPrjFVfFemLH4y8ISzywxwwPctKZJVQAmPA6nn8KqSblZbmlNwveWqHTOoSSRRsG1vmz04Nc78OYingyyB7ySsWHfLk5q54w8ffDXwxZXq614v0q2YRP8v2lWI4PYGvM/CP7TnweXw7a6dolxrutXKZUf2fotxKjHP94Jj9a05G+hyt21uehTHd8QrJYR/q9PcnPXBatDxZiPwpq0nOVtmxXlT/ABO+ImseOXufA/wO1fUGWwCh7+6SzXaTnOGy36VN4zuv2nNX8DaxLeeGPC3hKJocCSS6e/ZBkclFC5+ma1dO9k3Ym76I9X0C32aHYZVsm2Qnj2rEtLX/AIuRrlxLLEirYQIjNKq9Mk9TXIaf8I/jbqml6fJ4j/aOurSEwITa6PokUKkY6Zfcf1rnrT9nX4faz8Q9fi8Y3+veIngtIQ01zqUke/dngqhAp8tPmd2XZtbHe/FXxd4E0XwJrf8AbnjDTbUPAFO24VmUZGTgGsK3/a1/Z/itrLT9M8Q6vrF0LdEEem6PcXJJwB1VCP1pviD4E/BLwR4I1S58M/DnTLO5jVWSYoZXzuHds17JpRg0/T7CGytLWFUgTiOBV/hHoKzqOny6XuTyfI8Ci+NfjbWfiLrF78O/gF4l8QCXTYo1N7LHp6rgnG7zCGwfYU7xFqv7V+r+B9Zl1H4eeEPCMDQEZOrtfvGp7lVRQcema9b0yeWf4l+KJkABWwthkcetHxHMy/DnxCI32sbQgHPfIrN1LbR/UtQu7L/I8zsfhF+0Bq2n6Y2t/tNPpluLdM2ui6DBHkYHG6Teaypf2afBmq/Eaaz8d+KPFXi0rpwkka61aSFMk/3Iiq/pXvllE0OmaejHJ+yxc/8AARWDbRg/FTV+MhdHh3e3zGiNRpdkyprXU43Tf2b/ANn7wdZ3E+i/CfSI5/LdjLMDO5OOpLkmuo+H8FrZ+ELB9M02xs1kTISK3VQBmt3XsQaLqEw4At3xge1ZvhCAp4R0lNp4tlJahu61ZSdlY+WP+Cknwe8XfGzwL4X0LwxcW63K35kk81tq7VU5/wAfwr6N+E3hqfw18I/COiXEuZrTTIkcg5DHaK5z4+S+Xp+mnaGSGC5kb14SvS/DKbfC2ijytijT4SBnr8orWVV+yVPotTnVN87kcr41tpH8T+DFTIVb93f8ENdaluHuuvU9axvFyt/wlfhGPAKmaZjg9MLXUQQD7WDH1PQVi29C1T1ucJ4KXOr+LJcblOogA+mEFT/EBoo/AHiFiMf6C/40ngNDLc+KSwJQ6u4z34UUz4nMy/D3XljXk2xCBumc1c/e0HFO9zS0HYPDmip5G0f2fACvvsFfP37TQW5+Lfg6Nz8y6XcYBHQlk5r6D0uRjoWkiVArrYwhgD/sCvnb9oC4a6+OnhbSdhGdLkcbumN6cCqw6bnYibau0fSltOYbexjHGy3ReT6KK8Ksv2Z/2cfGPjbxfrXij4T6Rq15c3gNzczx5eRmUE5J69BXtfO6DCHHlqMn6CuU8FOk+t+KZozkDUwjexCCppq1yrPoRaJ8Fvgh8OtGvrjwR8NtF0OaC2cpNawBXGB61u+BZs+DNH54+yKcn6mpPEHmjw5rJEZYLZSkD/gJqDwNDN/wg+gkxsMWEeTjrkUk3JWYMpfFJvN8OWdqDxNqlqpOf+mgP9K7dpFcsVOCGrh/iUgXS9CilnhjM2t26newHG7P9K6DVPEfhnRTJNqHiDToEViTuuVzj6ZqrXjZEuLbMzVpFk+K3h1CSWh0y6cr9dozXarJ8+7HGa8G1v8AaD+C1l8a9Osk8VveX40KYi2s7WSd9u5RuAUHjpXawfGGXUZYV8IfDfxRrAc5DvafZ0/N8U5QlJKNgje+jNHwwPM+IXjeQgZzZxls9P3ROK7G0hke5QqjDaa8a8I+Ivjbf+KvFs+nfCrSLPzriMTG/wBZXfG6pgZRVPb3rqB4e+OmrSh5viNpGgORnyrTTTcED03OcfpScoyd09ipQaZd+EUaHwtqLx8LNr99ISx7+aR/Sur8QNa2vhDXpbu+toc6dNt3yqMnYa8a+Efwe1Wbwhcvr3xi8UavBc6pcymPMVuBmVsqNijAznFdH4q/Z/8Ag4vhHXtV1Pwvc6pNbadM5e71OZycKT/ewM/SomoX0YRTvqa3hv4ofDTw38O/DP8AbvjCxtmTTYg6K25s49Bk1yfxL/aG+GeqfDjxLF4Yi1/W2aydAtto85DE+hKjNd98OfDHgvRvBXh6TR/Cmn2Ttp0LZEQcjKg9SMn61a+Kl9Kvwy8Qi3KRqLPau0BfmLADpSbV/ddyrK/kcfb+PfixN4e0eDwx8EJr9I7CBVnu9RjtVxsGOuT+lcz8XLv47al4HsUuLLw54Vml1uyRWJbUFUmYAhlG3JI6eh5r3BLopp1jGJMGO0iUY9lFeffGKZv+Ee8PwsodJvE9gGyf+mmf6VUXZ7ExVp3RWvvh38W769f+1P2gb2GHYA1vY6RDGAe/zMCa4j4wfBHwZqOkeEv+E31LWvEqP4ns4SLnUZIwHLZV9qYzgqDivcbqUmaSZpcBmJxXAfFOaJX8BxggJL4utgQT94hHYVuqlSOsXsZKCc7sv2vwm+FOi3on0zwTYrMG/wBdKWlY++WJpnjwQ2Oo+A4tMsraAHxGBIEiUbl8pvbscGummO+eTd61x3xCRn8R/D+MybQdbdgPULC2ale87Mu7toeiXF4zSsC24EkDPauH+Jlzu1f4c2shYo3ihG+Xtthc5rqpcNK7F8gMa4/x3MzeJfh/CmARrUrjI64gasvZqWw3JpandyzbpHw3Via434iEyav4BjAyf+Eh8zOemIm5rq7iQPOx24yetcf4+VZvE/w/hLYYavM5wcZAhP8AjUqN2Vytq2x3dxKySP8ANkk5zXEfFaV5IfA8Pyjf4ysSxPsHNdhdSfviDjnvXD/FBhPfeAbfcAD4phf6lY3NYyhdNHTTqSovmi9j0K6ndrx5BhcnpXCfGZm/4Q7SbYfO0/iXT0A9jMM11t3KfNaQ8ZauH+MEgbRPC0BOHn8W2CqQfRyf5CnZrUy5r3ueg3TYuXXdnBIJrj/iw4f4Y+JYMkebZ7Prl1FdNPIPNZWbL7jxnpXF/GOXyPhpq8pYhv3SAZ6kyoK3gryE5Jo7GwZo9IsI/LJ8u2RQfwqn4kuXTwrr9wh2lNMuMknp+7apInZLO3jEmV8tfyxWX4xl2+BvEwVju/se5x/37NKcNTODSIvhkfI+GXhKDczbNHtxuPU/IOa6m0IaYA5Jz0zXL+BQ0Xw98Lxu26SPSLcFsd9grdiuPLLvk5CZ4oUU7DjNN6bHJfBq5jn8G3lzyGk1i8z/AN/mH9K7iCXMgVeuRXn/AMHvOX4fQu6jfJe3LkAc8zPXcW2DcJv3HkdqurT95omnLQ8E+Id4ZdP+O0ksrx7dU0m0QL2G2Mn891fSGmy+UlhH5jZEacn6CvmTxh+/0n4zkXEcUl1430yJBvB3Kqwf/Xr6RsJTPJbbJUkUBdpUjBGPWlUSlTSBuXPc/ID9te/luv25PiHbyt5nlRWqRADHyCFGI/NzXnittQoWKnByDXZftXyXFz+278Wbje7Jb3dpGuTyoNtEcAfXP51x0+HXLj5wMkn+KvTwzj7KKSOetGUZtt3PqH/gkaizfHL4t3knWLRrRceoLP8A/E195/BhS3gnzEOM31ycf9tmr4R/4JIKG+MfxkkUKoXR7LoMDrJX3X8EpY5/h1Z3UYI826uTz3/fPXDXivaT+RngZuUUmrasm1Nj/wALy0BdpyfDd1nnoPNWtL4mso8BapHG2dxjH/kRayb2PzPjxpk3ncx+FpwV+sy81f8Aic07eB7lYHEZa5txn1/eLXEnFSPUlTkle58MftYXySftC39t93yrKPfhf9kY5ry59/2nNvwXxw1enftTETfH/WAjksqxRtgccKK80kmiS4+/hkbgetepSaUDlqp83mS6rDcW9nmTncOuOKw0kd8AfdFbmu38VzZxwFmB3DkGueuiYwq+bsB6YpRb7HPJt7nb/s52viCT492V34bKNfR6TdbUkJwy4GRxzX3t8OPih408M+ENMi+Ivwtu7CxgTal7p8wu1Iyeqr8wr4P/AGSEkP7S9s7TZSDw9fHYP4iVFfpd8MJnh8A+HmbobZTjqMVxY6olJJq5phIXm3c474LfE/4f+OPFnxCudA8RQtL/AGusbQXB8qRWEaggq2CK6zVS6/GLQAJVfbodw3ynP8a1y+k+AvAXjfxB44PiDwxbTyJrIjWUDymC7FPDLg9a5vWfhhrvh/4y6Ifhv4/n0dYdFmY296hu0lUsPlJY5AFeW1CekfxPXnJ05e6/uPRfirNusvDfICvr0ORjqRV/4ovGfAPiGRhkfY2GM9eRXknxN8c/Fnw1N4Zh8Y/D9NT09dYjzqek3CELgH52ibDY9lyea1vHnxp+HGv+BtcsbXXja6g0IU213C0LhiwHRgM1rCm+ZNHNO6WvU9P8NSeV4W0xR93+z0BH/AK5P4UXIPhNHcbSbyc/+RDXQ6Ft/wCEesfInSUf2cvKvnnZXKfCyV18G2TONrvcTEjP/TQ1dveY42UVcZ4Jl/4qDxmyDOdVHzN/1zFQWzs/xV1Obrt0mFXA/wB41H8PpTNq/i136HV2Ab22io7CY/8AC0PEG1ipjsIAOPc1VFWIlqlYfrF0o+J/huHzcL9guWII5PTFM8d3BXX/AAcA5O7Uyfb7hqLVTv8Aijoku5S0el3GVxz1Wo/HE0jeJPCCbcBr1yOe+w0U0+djqybjr0L/AMRtQlisNLidwfN1SFcEZDDPSuR/aA+EHwj+JPgiSPxn4OtriRLiLbNExgkVt4wQyYINbnxAlkMnh9Sy7F1eMyfkak+JlwV8KSnPH22DGe/7wUTcoq9ylFVHyvqf/9H27xT8BvHvgjwpJP8ACr47arplhb2yqdH1eFb63cYHylm+cD/gVJqHxj+OXgTwJPa/FH4NxX2n/YTG2qeH7xZV2bfveUwDDjnAzXq3xHvJD4Cvxtx5kSYI9yBV/wAUXptvh7qLr82zS8YOP7lea1zO7fQ7VTS0jp/XmcL4I+P3wf8AGnw7Np4f8UwJfRaWYzbXWYZVbbwCrAGu78Lpu+FqzRzI4GjPuKnIB2GuR8VfDr4ceNPhr/xU3hGxuJYtL3eaIwjr8nUMuDXnVp8A/FHhD4ZzXHwu+Mmu6PZLpDO2n3oF7CE2E8M/zD86IxV0r7BFyvt+h+Zmjz58QeKZi0rS/wBv3i5IwOJTj+dbUISfXNCd4N6rqkBcZ5PzisPw1K/l6govpbxxeT77uVQpmk8xtzEdsnNdBoYR/E3hsPOgI1a33At1G6vXoqMcOlD+vyPOxTbfvLVf13Z+vHwfn3+DbYhdjCSTk+nGKPhq5/sTU7gyZ3avdY9xvNM+Fasngu2nRlk3SyYwcjFM+HJ+z6DfR5xu1K5YZPHLGvLrtykdVFS5Iov/AA1nH9jaoTIQTqtyQcdPmqP4b3Eg8JXZll5jubpgw7je1Ufh5dA+Hr9z94X9yWIP+2aPAlzIng55IWG1pJzu9TuaslC1jojtqXPBOp+b8MkmaR2V7WdgjL2y3auS1v4X/DTxz8JxP4j8L2sl0NOZlvYV8qZG2n5g64IIrZ8M3yL8Mg5kxI1nMQB9WqrbXsa/BndJJw2kOWA6/dNKnB6WKqVIt3evqeY618H/AIseAPhfDffCv4uXd/b2+nxMmka8fOSTgYUzYLjPcnJq34v+Ovifw14V0u0+MfwtvtGje4gMmp2En2u2DKQc5A3AcdxXousXcafCe2iO7a2nwIP/AB2pfHeoCXwrpFtMiuPt1upVgCGBYDofatnG+j7GPKuW8Xb8fzKd98TPAHxFPhe58IeKLHUY01eORo4ZQWGFPUdR1ro/ELO/j/w5JJt/dQ3JU+h2ivM/i18G/hf4g1PQpk0QaTqUt+EXUdPb7POmBkfMuD2rntV8I/GnwB4y00+D/HT+LYWhkMWm6uoRgoxn96Bnp6iqdFSTS20I55rV6+n/AAT2H7Z53xekTOSNAVz6Y8007wpcj/hJ/F7rKfmu4TtP/XPHFeN6X+0GuifFCaD4ueAdY8KSf2YsQu9nn2rHeTjevQ9+ccGvQ/hv4s8O+Kr/AMQ6r4b1yzvbae6Ta8UwJ4XGMdRRKjqkHtU3ZlzRLiFfh7roLHaj3rfq2Kj166c/CfSzj5kSyyPX51qlpEkkvwv1qRAHk8u8JPq2WpuuXW74XaQ8mV86GzUjPqVp8jcLEtWkdH4rvBH4v8Juj7WSSclvT930qDUrTRfFHj250bxRpdrqVm+ko5S4iDjlyO/tVTxIyHxP4TG4AF5wB65jFOszu+KlxwP3ejpu9/3hq4U1cOaUVq9TzTTPgNbWkvi27+FHjLUvBMttfzokNm3mWzAAdYmyvPtiqkPxP+O/w18B6W/i/wADp4m0zzIo5tc0lwJVQthpWhJyB3wpJr0zwrO0ln4xOdhN/dYx/u4FUpbua2+EGjKmyRlltSSejDzBmqcFDpoStXpoaHhP43/Dnxrq9roui65v1CWNjJBdKYHQjsVbBrs11LTbjUH0aDUbaS9j+Z4UkBYCuA+I/wAOfh5488a+GtN8U+F7e5lZZpY50JjkiKrjKsuD39a+Kf2m9H8T/AH4rGX4T/EnWdO+3pHCIZ5PP2Hy2bq+WP59qUacZytsaO8YXXvNfI/R6aGS3BnuJIolU4JdwAPzqtJLHICYpUk2/eZWyD+NfjT4u8ZfGbxPaXg8Q/F7xFqO9CfL+1GFc+4XHev0l/Yvn1O8/Zl8JXmt6p9qvBCfNmlm3uwzhdxJyT7muirgZUoKTe5wYfMZVKzpum15u36Ht3mknYBg0BjtK87s9RT4YHkXeRgr0PrVqG1ZWJJGT1zXJax2STZCsexQx6nrSquScKcHvV37MCowpLUqweqkEVaaDkaZQaIhSQDmo4YDtJMRB571qlQFC4OeuKjKEfN1J61Sd0HLroZvk/dJ5HpnpT2iXAwOfWrgj4OePrQIXPGBjNNTJcUZkkTKS/bvTEROXReMcGtXyMMRt3bhg+1NW32Eqi4HfinzMOUzPLk6kcHpSCINy3B6HitN4G+XPCr706OKMn7uPfFPmb1BRuzPFkoBcjJHoOtH2QlhmM9Mn2rbitj9R3py2uXPoeOamU9RcrbsZH9mjAfuDU4swpB/EVqG3YHBUACk8obvu8+tClfctxXQqBO2DmpHhDRBnHXg1aWDZzyTnrUqx9dwBFDlYrlRkmAZ+X7tNS3xluMH1rYFsCeBhR1pjwry5T6ZFR7QajqYsiYI3Dp0qKRFLDIxWrNECQ2BnvxVKVQCPlwc1akVbUqGHy3ye45NP8iJuT0qZxH95iST2pm1Tluw6CrvciUVfQCkaAMo/OoXRWYkdalDtnkDb2pZWG3pznimmSmVdpA2E/Q1G+R0OfWrTZXnb0qEqDu96uFrg1fY+bfGvjxb3RrOVNLmtbawuluHVhgsc+lRLf8AjHxfqlgNf0c2uhTS+ZAszZMoAzkgdq1/E1pqFv4c1bxTrUMTtcoRaRbcY9MiuXh+M76kyLd2kLpaaQyqiOP3cmMZ4rljByjzRQ51ot8spWNT4e+AdEfxJqOsPpVvdTNI0old/lAzwPwr2B9Dn1a/hvltRbWoUeVGjYBPrXhHwvbU4NCs5L6/jjk1Kbd9nKnAU+9d38RfibbeHNMtfDnh2+fUdYZtsXlLlIfTcaPZtyvEFPnjzSVregnxEg1y+1yy8F+HbYXMwnMsgLEiMY5LGut8FeEIrexa41I7b6LKt82QBXEfDzwB8Q/DkGp+NvFfiXzn1CPzHZBgop7Z9q7yz1zw/a6TCttOYvtkZPmTSZ809+taSd1ZHNBtyvNWfZ22+RoXujzw3djbQMri4ly2Ow65qz4his9WvYtNEskV2E2sUbBUetZfibxMsWhxnw5snvhAFEmc/P6Crvw90nWZpE1HxHblbm+jHDjDCs7s6o2TtYfongddAmWaHVJrgSNufzG3Zru4ooxtO4j17Cql5aW+nsIguFJ5HXFasB8yLGAcDgmne7Jk91axAncAcZ45pcZLYQ8VGhEjPFEx3KcE1eELR7E6kjrmqcrszXwlRzuAyfpQN20E81NImwlWXHoPSmRbgCcdfUVopXFytjc7uHYZ9fShf3YZvvH0ppAPO3FBVR9x9vrz1pRmEk0xqs3XsT0p4YLwRljQseRtHJHQnvTkjJ+c8MlW2h2lbUEO0EkjHU+9KjAneiFW+tPEZODtHHJzTlTfknj2qWRpeyIi24jdwR+tDHLY6Yp7dDgZweajYozYXj8aiMbmqhoMZ24+bOTigfKWyBnFM7cDJ9zTSZN27oo6DOaVrDStuPVzu+vWllLBSFK5PXJpjcnc4wO2KacDkA575pvXQcW9x6udmcYHb3pNzcIeuetN8x+VIBXt7UhPPHPFJPuU7W3Hs/G3dj1pFO7Oc4Axn1pm35gTweuDRvVflJODUvVkqV9GLuIIwBgdKbvLcFgAe9IhZQSR34zUbEFj6jn6VpsDs0SZl5GBu6E0587l4/CoUYgEsetPBDfNuI7GpakCY1tnmZHNS7gykH72cAVA2MMEJA/rS7jxzmqeo073H7drZJy3vQwxwTj15pvmKq/6z5+3FM3tkkgH196E7FRSAuFO3nJ70yTP8XNEhDDdx14pm75ue3eqjczSVxrvt9vpTVIbinNKOe3rTNpblG24rRXsEvIfwcbu3vS5JyF4B70hx94HkU5SrDOQMdBQ9QStuf/S+ykTDHA5+tKUB+Rx8wPrUM8mweanO3qPaqkmoNcOI7SVtzd9vSr1HNl24Evl4i4z0YmqKanKiP50BLRgkgd8VZjlubeJkkiMmDyfWqM6Ga78mA+WZOH3dhQmluUkmhlrf/2zpk91sEciEjYzcisufU5pdKeaymRBD8jsTyT6Vq3lhB5DppQKShSGODgmuItY473W4bFixW2j82dQOA5NP2l1oU1dpHbRG2h0mBLcCGaLDBW/i9TVp9VikkKsQFMfBz3rC169g0u3trm8lEtpu2tuIBUVxl/4js31Fraxu5Li3nbbCicc+5oTk9CZN395HrH2+G1tA7ToznquQSBU1vqkU9qZo4wwHvXA+HdNVXuJL2UiX+FM8Ct46lYeHNLmu7y4VVQZwerH0FTfoh8rXQ6ea622JuDy2MkCsyLUIg32v5pGI4BOMVW0q/n1bTZdRmHlJEAwXPJHpXPXGuFkvpJLYjj90CcE0LV2Cy3bOvF99oJbyhtA+ZetcdrljbedcCDKiXB2HpWd4W8XS6batFq0jQu5KrFIRlsnrmrekazoutX9wQxlmtsLsIyBz1zRJOLuiU77s4fxDq3inw3ZSQxo6w3EqqHBBCqT6V1VnrcOq3en6bYvMsTwhLplGOMetV/ipbaXe3FvZ6ZfP5pjx5eMZY1zx1+w8L6E8ltPMmoW6FG2RmTJ9cU01L1LcHFeR61p9vYaJtm2yG03Zy5yTj3qpqvjuzglmvdM2zh5AnXAz6VyGn6rqfiLwhb3JvHjYpiUE8k9zjtXL3+sW/irxTpfgvQbKRILFRLeXL/Ir47Z7mqjG+r6A3y2srXPX7XXNRZXnkgiLK4Aj84AitibxVeCNHNr80hx8rZAFedpokOmazJ5N+SZYjJ5andSDxDqlxbLoOhxNcX8r/vHcY8oUmlJaEuSi7NnrNpq0Qij3yKZZRkrkcVet7sNvYDATqTXn9jd2mnwCPVztv0ADNj+VbknizSbTTJPs7GSWRCAuMZNK+uhVm1dnV/axCoYkMH5AB609GMgLhdo9M9K5Ow1tF0iO91aSOJgcRRu+KdJ8QNE02WO31S6KtNkgQjf/KmoN7Ck72udWiyOCD60q5VztTmuIT4nQ3Wqmy0TQb+8+TcGdfLB/Oqun658Uda1K9WLRLfTogQqP5okbH0pcsr66DTv8LPQw5MbScbV+9z0qlNrGlWcTXFzfW6qoLfNIBXCaZ4P8a6y2o/2p4xuokjkIEccYXP5Vc0P4aaE2gzX2p+ddyjzMPK55x7Vo+RLVjfNJao0bv4n+FIbH7YZt5wSoRC3P1FfMP7WPxY8cTJ4Zm8FrNYrKkryvIjLuA6ccV9SaBoWlWXhCOSy06Ab4GYZGSDzXy7+29crC3gZWmeBPIlLhAAXO2tMNOPt1yo5cYr4du55LoP7RvxxvDZeGLzXrfyL91hJRTuXPfJr7Y8C/D7XrjwbC+t+KriZHgclckZ49RX5w6Tdi3mtdTgfe8Eok2v94Yr9Kv2dvF+q+Ofg9a6rqFg1q6RsiBu/HWunMZciThFLuZYK3NyuTl21/Qn8I/DXwafCkFzcWTtKVlLlpWYHk9K6PwnpWkWfhGL7Lp8Ua+TIVyNxBycdam8Om5/4Q+HeyjKSYGPc0zQfMi8G26vgyfZ5CW98mvMnUqT1bPWjyRurak2gE2vgi2EpU7bdycAAsOam01pIvB0DZCqloxCntwaq2kYh8FQgZci1Yknt1qxDL5XhBBIm4JaHj1GKy5VcmMm9CTQpP+KLtZNwd/s7cHjsabpP+i+CbZiwGLZmAHI71BaCODwbb/eCtaHHqMg1Lb/6N4KAVelt07DjrScewk3ZXH+G5BF4MsVZdmLR+cfU03wbclPBGnjGM28jgnvyaS1by/CkUgdCFtM4LdTtNULDWtH07wdDHdXkcRjtGAQOCVPNNK4lF3TNHwAzv4J0vI+aWNy2ex3NxSeB1RPCVnLyCwmOP+BtXI+Hfin4K0jwxY2X2+eaeCF+EgY88k5OMVS8HfEPxLJ4Ss4fD/g+TUE8uRkleQR5BYnofrQ6U/kaxrRcG5bnf+DJmn0jzGUhZLiTae+N1SeE5DLcazuRRi9Kkk8nGBXn/hCb4uajoSLb29josTTSHc7ebj5jS+FvBHibU1vpNe+IV3Ij3Th0ggEQJzzyOac6bV7siM246anaaHeaZYeJ/F9zc3sEfnTwbN8ygYCYOBmsGT4oeBNH8V6hJqOuqV+zqmI4zI2c57ZrM8OfCLwJJruvXeo2s+oSJMkRaW4Y7hjPTNbvhnw74a0nxdrlrp2i28CWiwKo2A9QTnmjlglpqZpSvrp+JhXXxftdQ8ZaVP4W8M6nqzRW0qK6wGNcHtlsVLrHiT4tat4k0UWfgKxsF3OUlubwErx/dHeutln/AOK2gxCgjisnICAAAlsUzXJd3jLwsrj5z9qKtnp8govGNmomri5Pf9DjvGnhn4q6nZWh1D4jLpokvYgIra0ViuW45b+dSeNvhPp58L3954p1++10xCMlZZzGuSQOi/Wuw8VvlNKiJPz6lDj3wSah+JDq3gnUcMQsjRISTySZFqvaSSTQqkIqLuGk/C/4e6Ja+da+GbUTRW+A0hLk/L71peApI7fwbpXk29ujyI5fbGo/iOO30qzfSFLOUlhlYWB/74rM8HAWvg3S4jnIg5yevU1jPmerY1srKx41+1tJLffs4+K4JMxGbXURXU5OFkXGP8K+CNQMovZS0vmKoyWPH8PSvuL9rEq37O1yDuQz+Ilc4PPyyg/0r4a1cuWv3WLeJAWAAwM7elevgF7j7Hn4lqcknqz7U/YL+0ReEPh9JdrEJZG1SU+Wcg5Uf0r6d+Kcrt4Evo2IZnubZcdseclfMv7BIjPw2+GMxjXcbLU34OcHIWvpfx8pl8NtHkBXv7dWJ7/vVNeTXVsRI9CCXKkjs7pBF54AJ2RsQc/7Ncn8OY/s3gTS0CBflckDsS7V1N8c291Ic7BC/P0U1zvw8Td4G0eRYjl7cn/x41jHuDkr26kHhF0Pi3xrLn5vtdupHqBEKbrKE/EfwpI6hjHbXrqCenygVJ4UTGteKrlnVXa+UMGIHRAKj1a40yHx9od/qmrWsENtp06l2mUYZmHHX2rTl1dhRu9WP+JxkX4d6uyKCS0IwT6yoK66ODdIkf3F8vBz24ryv4t/Fn4VaX4LvLW+8WR4knhDmKNpSMSKeig9cVpn4/eF9VYw+GPDuu6tMYSVAsJIl+7wMsAKXJN62BVNOS5r/DC3DeBbFwmd9xcDPqPNYVNZWHmfEfV9+R5GnwDJ92JrzvwL48+Nn/CKWFp4f+AaJAZpMSXmtRxqil2O7HLHqamsNJ/aE17xx4gmXxB4e8OyG3t1ZFt2uigwcckgHvV8soyak1oKL7J/cd/450mWSx02AKzeZqcJOB2BrpbqKysoZHuL23h2xH70gB6e9eN+JvhH8QL670aHxZ8eNcuo7i+Vfs1nZxWyE4J+8Occetbmp/s0fCa6im1PxDp1/rV3DbuTJealMw6H+EMBWUpKyVzWKvG9tQ8IeOvht4P+H+l23iDxZaWjQGQyBpQzZMjHoufWue0P9o74Uan8R9fXw1darrlzHZwI0dnpUxGRno5UKc12fwl+G/w40LwZo76P4P062LRbxmIMVOT3PWtfQZ9nxA8VQW0MUUNrb2gjCIq43KSTwKXNTV0rmdpp36Hnnj34n/F3WNAMHgv9nm+vhJcReQdU1eKxSQhgRnhmHI9K6SNv2lvEdsheHwh4Ocx/Ou99SZWx64UcV0/jq9uItJsdqkmTUoADnH8VdOt+udr8EISamUpcvuo0tHqeCeAvhJ8X9U0+6uPFX7S2r3Uct9MJIdL0i3s0OGwQGOX/AFqHxH+y98IdS8eeFH8Ywa14nvYhcSxSanq8zhCFHzbAwXnOK9U+GMv2nwobncu17+4Ix/10NJryCb4k+Hzvw0dhM3XrkgU1Und2dhJJx0VzGh+Efwc8G6Vf3Xh34eaNbSLBIxk+zh2yFPc5NdJ4NuYoPC+mGGC3iEkIYrFEFA49BTPFUiQeHdVKAEC0kHX2qv4YLR+F9LgaMBfsyAHPPShXcNWNtWstCpDcSSfFHWbYNhItLgYbRj7xNV/ihmLwFrudxUQITz1+daXRefil4rMi4A0+zC5Ps1N+J0zp8P8AWdighhEnPvItK+pSTpyTmvM344tmnWSpyPsyY/75Fch4dUTfEDxOCoIiigDn8DXex20cdhZ8Y2W0eef9kVx3huS2j8a+LJFUZdogc+y1cHdEVLyba2G/Em0iHgTUmZ8bnjUDH+2K6OKNY4bZAekKYP4CuR+Jl47eGJIR903UIx/wMV0C3R8qLkkLGOM+1EovluZXTZmaAoX4h+J2OHDwQLn8Kd8TI1/4V5ryBvme3wCe3zCqPhq43+LPE0+8M7NGo9gFp/xGkLeBNWQ5bdGo+vzCs5RakWmmdTb7l0/Tz2+yxjn/AHRXMacPM+LHiMoxJj0i1zntktXSWxMlraYyqi3QDPbgVzWiRXDfFnxQqKSg0q1Un8WNKztoaRnDXmXp6ml4rzbeE9XmL8LauR9cU7wwrR+F9IWXClrSMn34p/ji3lTwJrzOY1As2xlwOfxos9Q0jTPD2kyX2r2MKCxizuuFGDtHqabl0M3zWueZfHvf9maNGUJHo90zZ9eMV6vpEHl+HdFjx8w06DJz/sCvBv2gvib8NLd9Qgk8V2styuhSjyId0jYJHICg5r0TTPjf4V1PQtKHhjw74i1mX7FCFEOmyRqflH8TgCnKV2kinGair9TT8QrFN8Q/DEJhy8cFw/X2FdZGpa48za2Q2MAV5BrHjb4pX/xB0n+w/gZcgx2khjk1DWIIAwOM/KMtXTQz/HvVbj97B4Z8NLu5GXvGH8hVt81ltYmSaV31E+HKXDaRr0/lHcdduQcdxnFRfFK1Mnw/1cPcJGHjVRvbGcsK4r4bfDn4iX2k6rcXnx9vjbza3cl4rDSY4QG3fMuWyePWnfEn4M+FpvCM7eItV1vxAxnjV1vb9wrguARtXAqofFa+v9ehmk2d+dX8OaNpWny6hrun20S2sQy9wvGFHvXy98d/iH8N2+O/h7UZPEkc0lpZ7LcRI0hkDOudoUHPIFfSWh/BX4R+HY7c6T8PNNMixriSUmU5x/tE14n8Ube3sv2ntCs9P020trdbOFdoRVx846VVOznpv/XqKyXxf1+R6nH8XbDUpo4/Dng/xJqkgQf8w9oVzj1fFcd4A8VfGq9fxLNp/wAEoIvP1ZyGv9YijAGAMkKGOfavoMzSrerG4BCtxgdRXB/C5g1n4mkDNtfxHc4A46YqXVWqsVHTU5jxXpnxuvvB2tNNrvh/wwpsZC7RRPeNGNvOOmareEvhf8RJ/COjRat8ftVeH7FE2yx0yG33Lj3BIzXofjyTy/h/4mkkY7V0ucnv/CauaDFs8K6BGgCqNMtx/wCOCo9q27WKULw5kzx34k/A/wAB3R8Lf8JLNrXiF5dfhRRe6rKq7uTnapAPToeK9G0r4QfCnw/dvNpXgTTIZmfJcx78/wDfRNQ/EZEOoeBYu/8Awk0Jyf8Aceu1lH+kPjkbjj86brSm7PoChypeZ//T+4UMWlfGy1stMitoYf8AhGZJGiS3QYfzQA3Az0yK7eCeQ3Cb2+cN1HFcKgY/HiTeoJh8I5xnnmeu0tjuuYsHBLVxtuW51XaZx/gadJtd8bXkbN5ja4Ebk9olrro5mHmzMxwqHOT7Vxfw1Jln8bHCgL4mmGfXCqK6+RgltcO67gkLtjPoKqU07Cekmc18IpAnw5si64MtzcMMHPWV60vH9x/xbfxYeVP9jXGP++DWH8JF2fDbQ5ATmeOSQ57ZkY1o/Ei4SH4aeLDJnaNJnzj/AHTRVXvNIFbQ1fCTD/hC/DQ6BdItgeO/lrWF8X5B/wAK21qMtgSCFF57mVRW7oRx4W0MDK/8Su34/wC2Yrl/jMFf4ezBiAXvbVQD/F+/SlRXvK4SktbI7IyBLS2jAyyRKCSfavP/AIvuTp/hCFOTceMNPUgngDcx/pXdXRXjYoBUYxXD/E9YnHgqIltr+LbM4B7gORVTur2KoOLqJVNjrrsFpZPLOMORjtmuI+JkLHUPhyDyW8Uo5H0ieu+kiBlfqcOTXJePIPO8SeAIyf3aa1JKwx/dhbH61pF8xknrdHV3AAuXyvBPFcT41Xf458ARFMkX11IuT6QH/GvQLmHzJPMPT09K4nxdDJ/wsbwNth3GL7bLk9gIgP606bvLQT0W50zjEr4PGea5DxlOD42+H0JGQNQupG+ghrtXgkMhGz5jy3HSuQ8V2E8/xF8CEKcQfbm3dlzEBk06VuYqctNDqp5hJI+3jLH2rkfF8iS/EDwDC4J2z3b9en7qutuhbW0zefeW0QXnLzKv8zXmfj7x14B0b4ieERrPjLS4pYre7dYRcBpGBCgsFGSQOM/WoSXNcpNv3T1CWUSTMoQjDZriviKFm8R/D637r4haT8oGrOuf2gfhPFMYLLW9Qv5lP3bTS55P1CYrmfHXxW1PVfEvgVPDPw013UJDqUssQuEFr5n7oj+PnvmnGDvoZualdJntVyzGQ9NpY8VxXxPEbW/gtXbJ/wCEttCoHdgG4qjJ4n+Pmp3L/ZPgzpelRDgSX2tKx/75VTXI/FLQvjfq6eC0uPGOi+HHfxFCyG3sjclZArYAyR2zS9lzaNpDo1lCXM02l5f5nulyn7+YKuDk5JNcV8W0jX4b30U0sRMtzbgK7jI/fISfyFVJfhH47vZ3Pin46azfAnBS1s4rYL+KjNct8VfgZ4Ag8JW2p6r/AGprN1Fq1mn+nahIySB5VUgqGAPB6VcYxi07kXlLW1l/XqemX/izwlo1pFNqPijTY1wMYnVuK86+In7QnwbsfBfiW2TxXcXE7aZOjfZtPmnC5XBPyqc/Su1svhN8LPDpV9J8CabaMnAxGGAPrzmk8diGy+G3if7JZWyINOkxiJV5x7CqfLJ7ajTaWj/r8DjvCvxmW48FaFB4S8Da9rjpYQop+zG3DAKPm+fGM+9XW8bfGy/jufsHwTgsVWEkTXesR5OB/dUGu60H5PDWkIiqqCxiwAAP4Rmp5ZGjtbycN922kYf98mpco3uoi1fWx4z8NbL44a18PrCW08QaH4YFy0rDbb/amH7xvcCun074Y/FWe8T+3P2hdTlgdhugttLhiX6A4JrR+EWD8M9BO/d5kLPgnkZdjXb2ZZ7mFf7z9SacpyUtCnGEtX+Z8ceN/g54Z1fw38VbnxLqWqXs/wDwszTbYyxXTw+Z81thiFPUeor7J8OaFpHh22s9G0eB7aC22rGhkL9+5PNfLni64luPA3xDk2mMy/G3TItwP3lE1sK+r0dhqCh1ztccioTl7PlbCSi5KVl9x+N37Txnk/bU+LvBIOoWxLZx0t4wP8+1ctKxiQh1yxBAPaum/aJMFx+2F8ZJ1Zjt1GDaD3/dID+VcuJCQYSoPGc4r06F/ZJHJiJTUk2rI+hP+CYnxF8N/Dv4g/GLUfEwultZtNtALiG2eXbt8zIO0H1r74/Z78X+EfEXw00l/DniC0uI5TI20yBGGZGOCpwQea+M/wDgktcLcXvxhnmtE+ZURg6hhwjD+n619XeBPhH8M/FXw80W/wBd8IwjUWDuLuCRoZFYu2TlSK4sXZVJXJwMH7NNNbvy6/M7C8VD8erUs7E/8IpIAEPH+uFWPiarN4LCJuBfU7RSc/8ATVa8rPw18ceH/jvEfAnxPkiii8PbvsWp2v2kMpk4AfII/GtT4keNvi3oeh2Fj4u+GUN3YvrNp5uo6ZeBgB5gwxjOCOfrXDy2ejR6qTbPlT9oieJvj94sZ5iCsyeWoHC/IMn3rzcHzrwENux1OeK7P46+IDrfxj8SXqW/lxvOAEZcOvHINcbCIjdohUjI9K9SMbQ0OStK9Qfq8e63XYu5e/qKyJvJkVIwSvqxNdBqTva2XnQQ70Jxn1rmmkDg7o/LOT+dZU5t6ClGN02ejfsg72/aVmcwqVi8K3xMhOCeBiv0p+HLsPAXhsA4RbGMmvzQ/ZJ8xP2iNTvmGY4PCN2N27pnHav0i8DTsng/w8VcBhYRDGPauHMVzVImuFfxPzKPw6vxJrHjiTcWA11hyMcbFqO/vY3+NFjGc4j8Pu2fq4rM+HF2ftnjORzy+vSf+giovMWX41MzfMI9BUAZ6EvXDCCsztbL/wARbqaW/wDCSiQbDrIJVhnI2GovjPpuga54A1aDXtHsr2IqoKTQAgjcOPWqXxCmV9b8GxAkf8TYn8ozU/xVuR/wg9+xPyiaLcT3G8cV0RskmZuV5Oxj2vwh0/SvDY/4V/4q1Tw3O2n7/wB1KZY87OyvkCue+F+qfF/w74E0hRodr4ugAYvMsywXB+Y5JB4Jr09ZFTw+zodo+wEhvT5K5/4SXX/FvdEK9DESW9TuNP2klOxKTt2OK+GXxp8JT3uv2PiO3vvDeoyaq5a3vYCFz0++Pl/Wur8N6hpuq/EPxLfafqFvdQtDbqDHKrdAfQ1F4AFnqNlr0N9Zw3MU2rzqwljDZGfeuK0f4SeDIvH/AIsl8MLceHbxmhZ57CTZubb/ABL0NaJU0tdyFzrWNjutTmX/AIWvp4FudyaTId+eMFhUXjMGTxZ4PfqYbqV8Z7bDXn0lr8YvDvxMC2niCx8VwLppMSXcAt5VG7pvHBH4U7xP8VIdK8Y+E4fHfh680STfMu7aZkY7eu5eAPrUuEr3QpTTbT/r5ndfEWRGu/DAAO06umRnttNO+JlxGfDkO4jY+oW64PP8YrG8T+IvDuuX3hZtJ1iK5LakG2q2Tjafyqz8TklOiWEUeCx1W325P+0KuULxsJS97Uu/E+62eBryJSTuaFVx2G8VJ40nSLwLqCMWJNpt69eKzPiZP5ng6eFm2A3UAB9PnWnfEWWNfAuoxchREqlh1OSBUWszRp20Lmu3Mtt8NLtIV3TLpRAHvsomuzF8HbxUZkKeH2Eh9D5VZ/iabyPh5eOkxDR6fjjr92oddnmh+DWsSYcONBY/j5Va8iauZwlaSR+Q/glRLYXdkDuWG8uCsrfef963zGuo0Oytr3xPoumXb4+1X8aFlOCATXMeElX7E0keA8xZ3O44JJOcema6Pw9Ba/8ACZ+GXntmklXVIpImyRscE8+9epSSdKy0PPrzs/fVz9Evh98OvjJ4X8L21z8Pviy93ZlWxpWp2qFV5PCyD5h+Oar+A/j14o8F+F7pPit8MtStI4bqctf6Zm+ic7jlvlG73xivTfh9N5Pg3T3DZ3Rsd+eR1qL4b3KDwYTOA2+5uCM8hhvavNaUpK52rlUdNH9/5mR8Ffip8PPGPhe5uvDfiWCUy3c7vbzKYZRlicFHwR+NdF4JSW38E7ZF6+ecq2cZZvSuD074S/Dbx14an1HxD4Yt/tzyTEXduxhlU72H3lIrlfB/w4+L3hDwALj4e/FI3loBK8en6xbiZVXccRhxg4GMZOTWvJCSvt2KgprV6o9Z8NTxwfDBI24MFjKd5POPmqOW4jX4Rruj4OlbiB6EV5N4f+MXjLwn8OJ7f4rfCa+tFjgkU3mlubuJkOfm4G4cHPTiuy0Dx/4B8X/BmT/hGvFFpcs+mFVQyAOBjgYPNV9Xa+Rj7aDWmlzqvFE4tvhcmGyv2WAZz/uVL45aObRdIWTLf8TO32YPQgiqviZJW+F1u0ca5+z24Ibv92n+PHK6Roiu/ln+1bUZx15rP2blNjk7QRN42nD6j4b8xOX1PqDyPkNS61Ox+Ieh+TKdospix/Kq/jMMniDwrGsfEmpnLHt8hOafqDPH8RdJVV3eXp85OR3yKp01YOe8rMf5trqHxGvbTUIEuYW0xMRyDK534zg+tefwfAzwLr/ibxLqWkJceHNVjufLS90uZosfLkZQHaefUV3VrIyfFG84DH+x4yfb94aXwfuj1nxSikNjUdxP/ABVuDS5ombm5txnrqeP6Vb/ALQXg7wDqkOl31j400rdcKzTEW9yq5IY8DBI+lWtR+P3gdvAejaB4zs9R8M3rSWcSrqMRRGYOoADj5SSfevRdBcj4YalsLKyx3Tb84J+Zqb4s0vTda+GmkWmsabbXUU72ivHNGGzyvPIpr3o+8VGNvhNrW7nTb/xR4SfTLqG4YtOy7HDAfJ7VJbQyj4k6g7RsH/s2NTz6ua818S/AHStM8XaNe/C/wASX3hTU7nzPnhczQnC5x5bZX8sVX0TXv2jvh/8SLseK/C2mePNPfTEQ32mTfZ7pcMeTA3BGPRvwpKnFO8WOdST0mrea1/r7j0Tw+THZeLmjyP+JhdDC9jsFVLh5P8AhV2iRuizqr2rMAMYXzBXLfDH48/DfXdP8UaPqN5P4f1u41K7H2HV7draQ8bcjcOQexFdtcWM7fC3SfszpI2YFyhzx5gpVG72M4Qvqnc3dQeJvHXhqQyASBLpFTuMqK/OT9qXx5eeN/2l/E3hTW9tjF4eaH7HleZSIyC30+bH51+kuoWMsXxB8OybV3C2uSCR1O0CvgP9v3RNJtPj0mpQackF49ohluVYK0gxyvv61jBx5/e7o6mm49kvxPnzxMthp9ncy+aH2wvkZwGOM19sfA74R3c/7K/hbxr4T8a6joGszWgcrbyeZbSZcDBjPHJPXrXwpr1sLiwvFuYwEMLZYt7V+lH7N1uv/DEfguK33u0tvC0YJ/h81eK9TGT5aSaeqPLhBSxlmtOV/wBXN69+Jvxh+GOraBa/E/wS2saRJGwm1bw+jTZKgY3Q/e6c8Zr0b4d/GDwL8TLjUovDurw77Fv3kNyDDKDjJBRsH9K39V80eLfCYmZF/wCPjAHIxsFcfrnwi+Hfj/xB40vfEejobiwEa293bsYZoiYySQy4PWvK9tCSs1qezLDSjFOL0ff/AD/4B6ZA8c9tHdwfPG4yrjoRTihOC/fmvnt/Bfxs+HnhXwvd+A/HsXifRpZ0VNJ1wiOQIclUSYDJPb5s5rqLb9pLSdL8U3Phv4oaJc+DXhgRo2uoy8ErH0lA29vWs0yWmtWrHrTQKcEk5BB470Ogw2OjHpWdonibSfEmlRa1pF9Bc2s/+qeNwwIz7VdkyCdykcZAPehuzBK5GsOH55571I4G7JNIbpAqjZ7E1DJJk/L0Hr3o6mcn0RMfk4JAY1Fuxwx5FMaYvtcj7o5qGSQAZxnmri7iSYSMud/6ZpqTMcuFxt96hlc+nHrTAU3EKxz1ODWnQlq73NWG4ZsNI2QeCKvxhWwSvBrAikGQfQ9zWtbXJPysoz/Cc1nMuNupa2rn8aeEBYnpTgpAB6g1MqAjG3Ge9Q5FKLT0P//U+/wrchc4NLs5yew5qY7ifRRTc7c7eSe9cNzqV29RkUeOfU0y4jLAnB49TUwZlIJOKZK6n+KoTdyrXZmyoR1fGevFUZ2QMB1NalwN38WaoyRDgHnHc10Rkrmcrp3KrDoVBzS7A3DZB9KmC4B5GDTCmTnJyK05mTcjdcDA5zwfao2XywO5NTHdu9DSPGTVKViW7kDAcjJIPTtUTKq8ydfSrHXqecd6ryBemeaqN2ynG+x8+abri/FrwnBpWnXRi+yx4uGCYIGPvc+teJ/DP4dR65rl/YaZfytcy6u0Ks2ShhVufw613ujeI7HRdFt9R0q4aBdSRbSTYM4U96n+Ft9oHh7xXry6ZrMfn2luYoo1G4rI3JP1NOEpQg0jCpCNScXPX+vU9rufAGgeHNC3X0i3cdsuI0Vh972A5rgLzwCulNp+sQ2u5r27VyMj5F64PrWcY/FzxwvqmttqEtxKWEKvsKAnjIq5e6rcXg0rwzfasunRm/HnOJQSsYHPWuSF7e6zrlNSlaUHY9F1XVL3UtLMN7+4swnlsseP3nvXF6tpOnmwtfDuny/aXKFgrDmJM1c1vxh4djil8HeA7STWbu1QL9rLZjUnuWrmPBnhPVNKgM2s+IdQvL+WdjIIgMICchSR/CK0Vo+8YVPelyyRo6J4p8NeFtWj0vWYJ5EiO8KiHbuHQV1k3xj+1ataagYpbax3hEV4znHT8K0ZPCvw70qW11jWiz3K4dt8v3/wqxo114Y8eX17Y2WmQraWj7ow4yzVhKom27GtKE0uWUkdNZa3b6rDLcPKzbmwqkHIFaGna1b3Mc2nmXMyY2qR1qa50IPosD2MMVulpIGuAi4LIO1ZPhu2k1DUvtlpaSi1iLMZCMj86HO6uU4NOz3Z0F5LaaDpazzzJCWzhj1JNQnVJls1MShpiAR3GK43xfr93qV4kNnate6bbsPMbY3BzyARxxXW6TqOla5cWlvpkcRWJP36K2WXHTNWpK2hDg+Y1rRpp1WW4T76jNWmtFcZOcDtmlmu7eGVLdY23dx2Aq+IlKB0PPfvxQqlwcZXZlNbb8oi9e5pv9mYUKxBIPUVrIinOeQOfpT0iAPA496PaPYzcebczP7JLx7g3400We3aoJAwc8VtooHbJ680jIFU8DI5pqoy2k1oYvkOEOUwx4zmkw8ZOACFH51sOysgUr7jioJyiIRtBYjiqUm2ZOOu5jTurdFcN61Wbr79zWiyNuPXrwaqyQHcSuQSetaphJsrsWGR1pmB75qcw/MRj5h1oKkj2z81Ju4OSKqguxLtkdqUgkZzzTmAOXHY0eW7Nt2/jTaCL6EUYLv1+VO3rTmQc4JX8afsx0GPWo2wzmJUwT3Jqb9gle+oF2/ibp0NI/mBN3UiplAA/wBWM4xn0pjqRtD/ACgnrVKxqrWItpJG5hjGcUdVYbQadIuNzdT2qEptGRzmhu5LbvqJgHIA5HvTtuB6mmnc64QAHufakGcDk8evertcl7qwPJ2C5I/DNRruZiGb5uuB2p7fM2duCBnNMYgHpknvSe5Tk1qK5yfQjqaY3z529R1NOIHQjAHWkVWHKNnPWqtYV+YazgH3HX3prbXXBJGadIPmGPx96Nu7lR1609SfhGBQqHIOM9aMHPD0/ZjuaYYsZHJHrRe7Em1uA+UcckdaRNpbAXJ+tKhBIQH5vT1qNraV3zHN5eTz71QW6IjuHSKNmHyj+LAzxWRYajZfarhY5sOACqNwTU+pfbNOVpJJS6OeSExtFZN1aqdUg1BmOwQna4PAaknZalq+1jZGvw2u9bzzY2AyjEcNTS9xq1oNVVihhG4ere1cdr2ulryzsrm4N1GoJ3BAvPYH2qSbxdHB5ly9wtsLZMCFFz5noBRy8y0Kg7Oz2Ops9ahltxBArG5ZSWUnkGuGZPEPgnXptTuPJubO8UtL5jYK89qyfhpqus6nrmratcW+1jMW2sT8qdAK6DWprjxBq/lX7b1iX5YAMAZ6c00nGVmgUk9UzC0PXZfH/iKS4vTHFpFvOFW3fgy46mrXjCDSNJ8S6fe6LYCNEy0qr0Hoa4NNSl0WW6vtM0SS7OlO6zxxNgRtWi/inxClguoXujyzrcx7mdk3CEEdM05aPmRKqJq36G5qev6nFfzf2XcCVogJGMnIXPasFZNd8Q6r/anivWZYrVJl2W6AAEAd6sfD3xZ4f1lNQ0PUooRcStv3SkruX0xUt98OL7WL9ryLXIrGzkb/AEe3j+ZiceuaTqWeuhahzxvua+keMNTF5Np+ZGt952oRwV7V0+m6zZX97PHc+XHIkRZFY4B4rh4/CPiLQkkzqN2RApG8IDtP865MnVrJ1up9bluWnnETwTR7SAe4PpUaN3W5C5orXY9H8M6l4c1eG/bXrUXLmd0gboI+cDJrQm0lfA00bWUSyx36FgwPArH0rRvDV/o88J1h9Etl43q4+dj1PNcJ4r8TT2Wqw+HF8VS3VnbriG7dgW4/nQk3KyZpyNR5mvmanjy/uNMltvEt3fK4gnXzFHp2HFdh8O9Ds9Wik8WPbM8962RDI3yqPoa8k/4S7Qb6z/snVklnLXaje6YEmDn6V2VnffEjUrae58I6bBBp8ilLeWWUMV+i1pN+7bYzpySfNv5FTxT4gbT/AInReHbPdBZqR5qxv8oY17V4U8NeEfC9tLea2beW8vvmBkbovpxXygfAHjm21i6bW/ELy6jJMJZ+AjdcjHtXZtpmra7r1jp13eXN+06FQrSECM/hQ6a5fiCNSfO3Z2/A9i8dav4U8Kq+qaZP51+0fyW9qpdj6dK4/QPEuqakkt9o+i30V1Ef3nmW5+Yn3PSu5+Fnwn0fwlq87Xk8t3dTxqfMaTcqn+6oPSu60eS5gj8RCSJVEUxEe4DOMVk5xi7bmkaXMubY8iTUvFV/C8l5oMaXAB/fyP8AdFdRZ+EdWuPC9pqFz4kkRpWUFEhBByemTzW4/hs3Hh7+1rgeY0kLl1B6HPFdRPaR2nhLSrdEBcSQ70XtyKJVdPdQ6cE37zuYOo/C/SYpbK31CW5u2nZcp5vAP0rXPhLwzpXiTTkttKQEQsTuJPIrd1x3bV9OMPylZsNn0xVXXpnTxbY28aGRhbuWCelHtZWWpSjCM3JIktYoofEUwhiiVBEABgY61JoskbanrSqgKrOnI7HbUWkW5fxBdvOpBEKlR6c0/RRPHe660YXDXC5Htipdmw9rJadw0MkQ6uwwuWfHOe1R6IN/hJ/NyT5chB9etSaApfTNQuPKO/fLgUmkKyeCYXfjdA+4/iaJy1sOEE1qNtYBD4EgkI2j7McevU18bft8m3/tvwRFKrMFsnOAcYGBzX2Bcahp1p4Ijgl1KBGSP5g8oGOa+Lv26dW07WvFvhNdPvQTbWjbh/eGB0rowEv9oVzmxsP9matoeB+ArKLUPHWkWkyZgmnVSM9eehr9UvBVhDpfwy0+zsoUiVYXACjHrX5Y/D5pf+FhaLLDCZJY5QwQNwcd6/SPw9d/E698FWkEdvaWFuIDiXG8455rozdSlOPb1ObL9HK/5HX6GlwngmBJG3sIHxx7mm2xisPAcAvLmFJVtiMmQD1rkrbwx4zvPCwkv/HNy0DROTHFCqce1Mi+G+gf8InFPqBmvWEOcTzMxz69a4OWPVnoxcu33/0za1Dxn4Y0nwYn2nVFB8jYdgLkEj0FZ0/xU0j/AIRsW2j6Xf30n2cRgmBkBOMdSK0j4Y0DSPCqm20qJWSJSD15rZ1gJYeGd6QxjbEuAAKn3egXa6o4298T/EKfwqi6b4HhhiWEL5s9yDgepApb7TPiJf8AhZfM8Rpp8C2481UhD9ugzXY6u/k+EZECgAQrnn1ApuqyIPC88cgIDQBQD24pqXkNa6N/ocivw6uv+EVMuteKbu8RbcsFHyDG3OOKsaV8OPA9p4Zil/sp3nNsXMkkzHHGccmuj1FmtvCMkEYB2Wu0Envtp0p8nwuOfm+xenfbVucn1BwTsrFXwzY6dp3g+2it7CKKM2rE5QZ6Gp/BTFPCOnZiRPLt2PC8YyaW2zH4Ujzyy2nbudtHhlTD4RskH8FoSWJ9c1Eo3uU+bcr+CJGk8HWRjO7LStweD85NO8JzTCzupHiKI91KVGfeo/AXnL4J0zaoVnjZjnt8zUeDH/4koaRi5a5mO7P+0aUVo0ZbtaWR/9X7i8LSrLqGuugGDe4J9woqPQWkn8aeJ9zf8+w/8cNJ4THmS6tLt2iTUJFOPw5o8NrInizxRtyu2S2B/wC/dTNWdjqUYvdksbibx3KY2xHBYDcp7sXqLWuPiB4U2MWTyLwuncfKKm09RJ4x1XzSsfl28QDE4BJYmq+r3GnWvjbQrm8voY1hgnWRjKvG4DHemnew53S7FrxEUmv9Dt3/AOWl4HX8Aar/ABBkjXwbdCRS2ZYAPr5q1geMvid4G0jXNBa41jd5F05cRRmQkbT0xWZ4z+K2la54clg8OaNqd7J58W3faPEhw4PUilySkloZuoldX1PSddfytIvtgLlYHIOf9k0eGbYjQbH5Nv8AoqnJ7HbmuI1/xX8Xr3R7s2Xwy06zt3h4uLm/5wRySMVa0vwn8ZtX0W1tp/G9lpKNb5ItbQSADb0BNDjaNmWm5R0T+7/M8Y/av+0v+zxo0KSkyaj4mxIc4IQS5JH4LXxZq7hb+9EcxZVYkEr7V9d/tJ+Fr7Qfg94K1PXfHV1raXPiBlHmxLHuOGHAHpXxzqM0jQ6hMo3qBJ5JPBPBx+telgvgdnfU82u2qiXkfY37HXxO8D+C/APgPTNWuLuS6tbO/iENtZySsS0nX5RxXv8A4w+KF/rOkQ2/hP4Z6zqqPdxPGXAgBIbIzu6V55/wT+so5/g/8M9VmtoxPcaFdTzNgMWPmgA5r6X8brN9j0yGEiPztVtlYqMZG4kjivOxMoxxDSX4nrRhJpNv8Dh9V8TfHjUtMkMHw00vSoxbtvkutRDFRj0Aql4Z8HfGrU/DOm+f8TNN0SJoQyw2NiJCo9Azda9Z8TCSHw/qWXO4WkmeeANpqp4aK2nhXSQyYc2MRGf92uV1Xa6SBUopWk7/ANeR5b4O+DEt9c62fFnxE1zVz9tZJsbYASAMj5MVLH8APg9D8QrEv4P+3PDYtKJbq4klIJfHdsV3PhG+igTX5jLv8zWZCWI4AIWrEbNJ8R3QNmNdHVlI7Ey1XNJStfQp2tsZfjTwn4U0XwsYdF8OWVoDe26jZGO8g9a715WWB9qoMRHIA/2a5D4lMqaFZW8xwZ9WtVQep38V0+pALHcASYAgcjn/AGTWT95Im7TOf+GrNH4C0UBcbhJnH/XRqZokqt8RvFzbuRbWQ2/8Baofh24h8B6L50w4iLEjtljVXw1cC58feOZI8Hy1sdrZ7eWanl6CUtLs0/GEsZ1nwnCVJ36iWznphDW3rM0Q0m/LEhvssvH/AAE1x/im8iTxH4O/eFnmu5cL7iM1sa7NIuhanIxzts5u/wDsGrUL2BSW6H+CY9vgvSH27QbdCOfUVmeHmK/Enxu5YDENgoHcfu2qz4LuGh8I6MpGStrGcZ/2RxWTot4z/EPxzKIvvCxUEn0iNKrdTHGTtoi746nZ4tIiMvD6pDx+JrpoWiW4Xecge9cN41uG8/w+uPvanHx6HBrrbPd5vmSISRuyfTird3FWId7anO/Ch0h8DwsHYE391lSOn71qffMrfEbTDIx3pp0pAB7FxzVL4UebN4DtCp3ubq5LEnH/AC1apbhYv+FgwXE8saNFpjqXZwAvz5wTSpx7jUop+7qjR8bzY8Ga60eNy2jnOfwq5pOF0LSkRs+XaRj/AMdFcZ8UPHHgzRfA+vNf69a7mtiNkcoLdR2zWdY/HT4bSWem2Gn3eo3UrW8Y2wWErgHA7gYpcsrXtoJySdmzodHnkb4leMARuK2tmqt7bSeKk+JLGTwPeRIvzvLCBz1PmCuJ0vx54kfx94on8NfDjUNWjktoApkkWAKwB4O6qXjnWfjTrHhx4pvAmh6BC9zD+9udW80/fHQKvWqULbl3cpWueymaZLe2MiOSIV3D8K4bw3vl8QeJ7oERlr8DJPJAQVltovxYvlhVfipbaYnlgeXDpolPT+8xrlvCXw/vL2fWBr/xD17UZBess5Gy2Vzj0QVrTVkzNJtu52nxHm8vQY0nv4YQ95B85kH3Q/NTaj8QPh7pZX+0/FtjDhBwsu89PQV5/wCM/g98MYrfTpp/Db6hNLqESM97dyzAgnngtivQLDwr4U0crHpXh6xt0jwBtgUkfnTlZryJSj1OD8JfG74eXHiPxF/Y0urapLJcjH2bTJmXgAY3FQv61p+OPiB46vvDU0WgfCe+niklQK99dx2qsdwwDnJH5V0vg68f7Xr2zaIlvCqgAAKMDoKd49nZvDyJ5v8ArLyH8fnFSlJzs9wuvkNi1b44apbWqHRPDugKsahi9w1yy8dsAVzmkeEfipqXxE8ST6h8cJrKKO3hDwWOmRADI9Wya9JWdyowxIVQME9K5rwyyHxt4ruQ253aJG59Fod0mDatZ6mJ4/8AhZoFx4A8QS+KPFviPXR9jYypJfNCjjuMJjH4Vs+Gvgt8HNM0fSLm08C2s8v2OPEt1K8zL8o/vE1c+ImP+Ff68D0ktirAehNdDp86DStOWMAKlpEP/HRWM5TkrNjSXY8s+LVtoum67rGm6bpNpbRx+G0cFIwACZQB0r2+K+dbDT4FVVAtY+g/2RXgvxane48d61avApX+wbMZJ9Z+a9pe42R247CNBkH2FTPlcU+pspyas2YmoSyzfFjTwJOLfR5SyjtkjBroYpG83LMxwSck964prwD4uygN8w0QHP1fpXStdMMtjJUE/pS1djN2uct8KyIvCN2BJuD63evn6yGk+J9w6+FRGi582+t05/66Cq/wtl/4o0SGMK0l/cscHqfMNJ8S387RNNt43wZNWt8/99g1pTuppDZ3NvtPlEHbwBj8K+XPiFcwXv7W+mxTAyyxRQARn+E7uv6V9OLIEuFAJHzYFfLPiaaG6/a7tDsKzJ5IZs/fwxxTi/3hL1TPq/zf+JhvGAAx/CuG+Fm06HrEyxlTN4hvCST1O6uxOFvGJG4BzXFfChtvhbUJF+ZJddvWJ/7aGs5fFdji3bQ0/iRKkfw48TsVLA6dIvB9RWnoyrF4c0eBCSFsIOT2+QVg/E2TPw811U5BtsAE9SSK27GUrpVgpXGLaMEf8BFPluri5rbmB8QDnWvAMbPhTr4bHqRG1dlM4SUhmOdxzXEeOT/xVvw+gB3iTVpHAx0xE3NdhLIXkL+WSc81TWw3q9zkbZ4pPjlqkgZt6eFokxjsZya7O2fdcxncVCt1ritLN1J8ZfERMeANDtVV/wDgTHFdfZxSJMm7GQ3OX7VM00xu25x3ws+54zlDh0l8W3mG78BRXX3koTS9RkUbilrIf/HTXBfDrWNG0fSfET67rOn2Rm8RXc5D3SAlSwwcZ7gVW8V/H34MaFoWtx3Xjq3eSOxlyLeNpiCVP90GmoTWjWpMpwcm1sdJ8LWUfDfw6SCCbJSR9STTvinN5fww8USbMj+z3G3+9kgf1rgPhv8AHDw3cfD3QLbw54a8Sa5JHp0a5i02SNXOOuWA60z4jeO/i5rXgDVrbSvgc9vbzQBRPqWsR2yg7hjdgMQM47VclK/MyU27WPZrGEw6RpseWKrZxAcdBsFct8Xomk8G2kJQHzNWtAAR281TWNbyftC6jptibhPCvhxlt0DbZHvSDgeyiuQ+KXgH4w3uh6O+r/tCsYZtatopILPRYkGGccAtk/jRGKummE+bse9S2plu2QbFX0LYxXDfFM6VbXPgf7dqNlD5XiaKdi1wowqo3JyfeoJ/grot9KF8VeL/ABJrbDAbdqLQg/hHiuY8Y/AH4I2niXwAh8DW13JJr29JL6d7llZYmbILscHiqlJJ3buCjqd34j+Lnwi8NXMkOp+OrBZN2fLjJlb8lBNcF4p+O3w91rxl4DTwta+ItXljvp+ItDuVRswkffKBR06kivatO0Dw7pEi/wBjaBptrgnlLVMj8cZrJ8W30w+I3gO33Z8xb5mRflDlYhjIHHGaUXeXufiCjb4tjBvfiB8SpXA8J/AbUb/c3yyXmoxWqj3IOTXJeILj9oLWvih4Wim8K+F/Diixu3bzL5rp1wF+7gAfWveZJiZOScZzjNcfrku74y+F/mZSmh3zgk56lFNSptu1i17suZHIaj8Pvjvq1wXl+PlrpEb4BSx0GN8evLk1zfiX4MXV78TvCmn+Kfil4k1rztPupDskFsDt254TGOte+Mckj71cVr5J+NXg+1CkldD1GXd/d5jFVCtLm1ElyvmW5zM/7NHwVlmMup+EbjVJW+/Je6jNK36tVST4cfDzw98YfCMOh+DLC2CaNenPlhtoymOtexShmkyfu964rV0Y/HHw5bBV2ReHb13JPrIgFEa8ubVmXJrojpokKcQwwwp/cjjUVx/jZGm+IHw/RpDuF1eMPbEPWu7dBu68rx9a4jxkTJ8UvAdtGwBW31GVvb92oH86KV5VC5OyZ1FzuEp2uXJPJz0rhfigZF1j4eW/lBt/iZWJJ6BYXNd0QfMIIwTzz3rifiTIx8UfDq0eEt5usTspB+6VgY5q4q8rEyV4s66ecmZ8MNu41w3xmSWXwhpMO8hZvEunKD6/vgcfpXdOhEjDb1NcV8X4ZW0TwnHGNyv4w08EegDk5/SpeiuEIylLlSOvuYOOu71rjvirvtvhp4lkWPzB/Z7fJnrkgV31xHtkJXkMT+FcT8X42b4YeIEi+V5YkTPpl1FaJtyIehf0xx/YumqUZSLSMbfT5RUtyzLpupuTzHZylePRDU0cbJaWseNpjhRfrxUWqkxeHdbm3YEWnTszY6fu2qm7Cimc18KIFX4Z+HT132KHI79TXbabE0l1Gn3gGGOa5j4XwRRfC/wrs6f2bEfqCK7fR1DXsJHHzCoqTu7lQTZ8m6vaXdx8PvE77tn2z492gUMccLcQgj6fKa+rc51RF/uyY4r5aumkuvhxdGZCJJv2hFxk9luhj9BX1Vb+WmqMMYJl6496xjIuTaktz8Vfj/cCP9r34tp5pPmavGM45P7scViyS7C79BzgVqfGyVbj9rD4vXYYkR6ztI6ZIGP6Vl7gYtrRkbhwfSvcoxcYK5hikpNWPrL/AIJOxm3i+NEksm1ht7cH5HP5819o/CCfd8L/AA+5ZpC1sTkn73zGvi7/AIJTRCHwv8Z5o52ljSd13MOSRE3NfZHwg/5Jb4UyB/x4IzEnrkmvOx75qzMcBFqmr6av8yRJinx1kljjbC+GY1PPfzDV74mXTJ4X08BnLSa9Yq5+so4rKhWX/hdt9M77lTw/CuM9DvJFW/iUFbw5pTSHIbxFY4XOMnzK86sklc9Sk3zHxH8b7eSb41eKpYJImRrogjGCtcDbI73wQYYh+TnrXXfGa9+0fF/xcIysbLfFSM8kYrjrT923mDO5T0HevUi/c7HFUk5T3uX/ABBlbVd3yqOnPGa5ZnLHy3IDHqTW54jvFnsoLfBRwckN3rnt5bO44K8njrRFMHJPQ9L/AGTtPitvjZr2onyyH8LXEYJfuT2Ffoj4QynhXQkxhhZxjIPtX5v/ALOGiaV4k+JXibT9ajkEEfhiWWNopmjdWyehUg46V9peFvBXxL8P+FtGl8LfEwzQC1QpZanAJRjHA8wfN+JrlxSU5a6WN6MlFWR//9b7F+HE5I8UF3DZ1qUA461FFIp+L10VO0/2NHk+nzGvO/ht47+IfhuHXF8V/Dk3VodTlaS+0u488Hnk7MAj6Vp+F/it4C8SfFW/ltNfit5Tp0cRtbsGGVSCedrAcVwKm1fqdkpNu3b+up1vjxvM8S+DETllvpWI6DGw0/4rXQ/4QaZOP3l3box+sgqp4xEc3irwgbe7SRRcTMfLcHjZUXxanMfgjzNp/wCQhajHqfMFEotU1cSfLK9jqbi4WPw/c7ZgQtg3OOnyVgfCwSf8K78P7sLutMufTk1oapMkHh+7KEL/AMS585/3KxfhxKf+FfaAJCQ62I3HtnmhxfOmHMrbkXw1uidM1E7tytqtwM+uHqLw9NG3jjxbKGYETwr7Z2VF8NWaHw/M0jgl9RuCB6fOab4VleTxP4vTYP3d7GQfUeWK0lfmQ6cXKEmuhJLcO/xPAEmI49JG78XpPEjw3Hjnw9b3EQkRbe4bLAHsPWqUEoPxSvmK4xpUWT1/jNSay/mfEPQGL8rZXBA9TxWlaDsY0JuTa2MD4j+BfCGp+JPDDRaYbO5ur0q09u5RgQpIYYNZnxA8NfEDQodKHh7xqmqxjUI9tlqFtuLYPQSAgg+5rrvFskzeLvCacFfPldvwWk8fyMDoSxDDSanGB9K0TurEqSV2cn8RvH/ijSvCEg8ZeCH02MXULSywy+epAcZxjnPtWz4o8ceFfEnge6j0nWIzJIyfJL+7OMgkfNitP4j3Ozw4nn/P/pkKnIznLisX4u+EPCmr+Drm71PRILjy3TbtG0jLAdRStG/vIEpt+7I6HxzF/wAW81OSFk3GzUIVOeSBVXxqZYvg/rSPKySR6G4J7D931rjfHnw61rSfAcv/AAiPjK8s45Fj3W05MyEccZPIqt8RfEXxO8P/AAj1+21vwtbahC2iyD7Zaz9MJjlaJRS0Qo3cveR+Y/g2e3udKhktJXkRg24YxyGPOK7HwU7S/EDw3AV+f+04tgduvOa5Lwpaix0K0TejSvEHkaM5UE811/gG0+2/EPwzuQM66khjfPevRhZULLscFaPv9/68z9RfBM2/wdakL5f7l+B7E1B4AZX8Exk/KB53HcfM1TeER9n8C2YIO/7PJ+eTVbwLn/hA4Ln5QzQSM2PXJrzoxV0dsW3Ek+HmweCIbhZ2w6zMdw/22pPCTPbfDaPjJ+zTOCfTLGk8ELIvw/gP3sW0rgj6tT/DKyp8Mf3yZY6Y5b2OGzTau0NSSVlcfp0sT/CdJH4jm0hyQR6qa4zxL8H/AIY+JfhjDfa14WgjuIrKN1u4DskQ7R8wIxzXU26D/hUSKnzt/YxReePu1Z11DF8JRFt5OmRrke4UVabgmiJWk1fU8y1/4Y/E/wAHeBbU+A/iddavZqIfL0/WIVO5cghPNHIz0zzUvjT4qeMPDtjpcPxc+Gd7p9kl7E/9oafL9rjVh0JVRux+FeqePkntvAVoiQCRxJaIoB4PzLV/x6pSTw5GygiXV4A6k5BBzxT5/d5VuEox32/rszkJPiP4E8c654P/AOEb8RW88q3xLJKwjZRsOAVbBzXS6vbvJ8StK8rp/Z9xnac5JIxWZ8U/g/8ADzxf4k8Nrq3hS0kmluZGFzH+6khIXhlZcHPP61yGqfB/x/4P+IWnf8Ky+JF4o+xO4sNXT7TEyhgMb/vL+dNeylewlzxeuvod/aQyv8RtQ3gB10+EHHpuNReCtraj4rZSS41Ujn02AVwmn/EX4j+BfiNqd38TfhvLJC9kiNfaM5uVYAkgmPGRXUfCT4m/DvxneeJ5dK8RWqSvfszW1wfJliOwcFWwc0NdCkm5auwmlq0Xwp1XcpWVY7pvfq2Ku69al/h9oe5t04NkSc8E5Umr2maXM3wm1eXIlkkhuQpUgjq3OfxqXXrRofh1oGThlubJC2OoyoqU/dasTNO9k9C/r9qD428KvDuG1p8r7eWKm09HX4oatEHJ26bCVI7Dcc1Z8RwXB8d+FsEshS5Xj02DFWNMsCnxN1PPUaXCDzyeSaxTSk7nVVk5Ril0ONi8G+EfF+heL/8AhLPDtnqKre3YR5EGQAvGD1Feb3XwE1nwv8MdG1T4V/ErV9Dme4tGFlfO+oW+GcZXDtuHHGQeOte1eGLaI+HPF/39kd9fbiR/s1BfjHws8Ou3Jkkswu09SXGKc6nKtDKEVLdXOE1zx98aPBHjbQh4++G8WuadaxvjUtEn3yYIwSYTz+RNfEX7Z3xL8L/E/wDaFS60CO+2adp6JNa3lo8bRSYIJO4D1FfpzqUkkPxB8Nw9WNrdZU8/NxzX51/t/T2w/abn0+CVrSSLTIpHSFAFk3AjLevQ1lGqm1zLqv62ZrNaaP71f9UfNniOVY9Fv5J1HlrA+AeAzY6V+mv7Olk9n+xB4DEZ3H7HbOcdgZFNfmP4mWS40q6soyChiZjI30r9APgX8a/CfhT9lXwZ4P8AFjX2lstjawRXktszQvlhty4GAa9HFwl7O66nmUeWWPtJ2XL+p9V69In/AAl3hJI0GBHOT7fIKi0qUPqnj1Acq+xRgY2nyTWaPEel+IvFXhG80bUbW8tzFMd8Mqt1QY6GpNOdl1bx2inaHcfN6Yirx1GV9j3JNK2ugTSIPCXgeCQE/wCmwAEeuDV+6g0zUPF+vWeqWMN/D/Z8Q8qVQ64IOTg1z6TTt4S8Ds55S8hLE8ZGDWnbyqvjjxBIq/N/Z8JOT0GGpq90ZKVloeQXPwW0iz8L2Gv+BPEOo+FNUuL4sBaOXg3lz96Fjtx9Kvp47+NPw/1m5i8aeHYfFtlDbg/bNKBSQDHLNET/ACNdLbXLN8OtEklK75L9SGJ5wZGrcF4w8Y3sYP7tdOU+5PNbxd46ozSjzdv67GD4D+Pnw88a2EDxa2lrqE1w0D2N0DDKrg4xtbmu/e4iSZohMjug5VGzivHNc8CeD/FXhDR7jXdHtJb24vdi3gQLKmXbkMuCK5xfCHxZ8B654hHw68X/ANtQQWsbRWWrnKrkEgLIBn25zVqMZu+wpQnFJP3vNf5Hv7XbjPBAPX2ppnwceZ8teG6L+0HJpc2jaB8S/Dl5omoai2x7h1MluTjORIOAPrivVdI8Q6Lr0MtxpGowXcUTBfNjkBGferlSlBJvqZwqKbcY9DaaYnCh8im+ZtztGPU5qPa6YGOTTZcqw3fnUXE99SVZ493lrnI6gmtGzuRhdh5XsTWSHUY45PercWI8IQMtzn2oGoXd0dXZTrIoPVs4IzWhF1xxXN6fcnC4BGO9X/tc27K4IPWuaUdTqRfm4P3sikUKBl1yBUHmbhy3FMeYgcNxU6sFqTsxC5HOelV2lHXpnrmmGZjgIfrk1HNLjA6jvQlqEk1qhs0uX2DgVEwbOR3pGbB5XA7UjSbSMkmtLCQ4DIwRyTTvLXORTFlJOOfrUpYYLng0cz6C5UnqQvGu/OM/jTXQDJUgD3p3mjONvB6mo5jnGOQKqLkRLVldow2D39ahdFfnHPQVYY8nHOaiZARlQV9a2jIcD5X+DHhNtT0mTxLd6FbxWWjRNbQ2wl35I6tiuQ+E974PfxN4pW2mL6hd37BrkoWWIdMe3TFdp8AbXxTJB4j8BWJ+xW1i3mpOj5aSNhzwfxrA+AV74f0fxJ4y0SbTrm7utO1BgyRxbyzMc5J9Oan22kn/AF+pzcqcYJ6b6u2/4fken2elaRa6iLjRdES5kdP3t3NKeD689vpXndt4A0zxL8QLrxBJqUk2l2DlJAjY3P3wa7bxr4o1rUdTtPB2l6A1lc6khWWSOX54YsdcdqueCvDHhTw7qdn4RtrGa4YgvcyzymTa3cnPrWcZOCv1N6kIVFZ7J+hHrOiTf2aLf4caSYYllXzZlXBYd8seta3htLM358MQ2r2txKN9zMZDuY9+tej6XHZpbS2djEzKjZGRsXFUI/Dl1fTPfTTRi5gkJj2/xL6cVDk5KzNOS7v+HQ4zxxpFlZ6zbaVpBdmaLLySnJXPcVP4Z8LXHw58SxeINU1EmHUcZJHHSt3xk2j74dXJJuLdQkpIx3rkNT+K3h+58T6cs14062D4hs1i3NKx4xxmmpNxt0M5WhK8tOx3HifX/Eb6Vqd/4en32bRkFtpDk+wrR+HF54j8S+EoNNu0k0WApi4nA+Zj361yV3/wsbX/ABFFI+nS6VpW4MsGVJkX3A6V02uXWsWOkiW4s7uYI4DJygVfWpjaTsjaSbad3/X4ne29zpukRJomgWTXmxNu4nOT6k1gaXptxpVzc391pws3kJDGLGNuc9a0/Bmu2d74ftbi2cKz5VivNa13bzXtnPAZAGkUgFqlJxdhyne2lyvDAt/aSSQTJiT5STU1gJbKFbEKxEQwZSc7qXSrYafp8dpIMug+d/7xqXzMnAPynqK0TeyOeSV+bqTJdW/Pz85/OrK3COeOc9R1qqCjrjYFcUwRKDk5U+oNS43Epa2Rols/Nj7vSmNsONsZHvmqRWZJMJOTxkZpfMm2/OOD701dlbFl9qrn9KpybQcsDz2PY0pu0UFOV9c1F50bgfN0POaqN07kt6icnooHuaa6FxxhcVIy5yRzTWkTB3ZP0q7sbSaKjxxqcsTuxzVSU5wmcVdZDznGD0zVdrYkDaQeea0gzNwdtCusZA4wcdaesZxu5Jz0q1DblmOMADqamWEIDhdxPU9KcpIIwbM9oyR0wfWgRDcJDwe49avmAE8DPqahlHHy8471ClcfK0URJuMjHIx696ryuxAGRxV2bnEY4z1NQNFkg4BHY0K6KTuyqVJK8kFRkZ71HvLH971A7VdeCQgMMEZ71GbckgNjd3I9KuKTCerP/9f7OIzgLkZ96V0mG08MBxzVnyVJHH3e5qTyt7Bj90DH1qXuUlcoEuG5U5PcU58hz0wBmr4jhjXgH6elQNGQNwXOTzTTE072KwVhhmXhuQTS+UWbgj8eKsluisOfTFLIxPPlgj60NhHexURJEYhgGXu2aesYDB2zsFSBcjG3r0B7U/BcYbtzQ22XHsiB4c8xjOO2KTyd+7G4HPIqwA0ecHk96d8ifM2c9z60NO90Qo9GZl8sEAjnBC+Wfmz3pLaa0uJSrTDJ6YNS6lZx3SZgcxyE8Z5U/WuYvfO0i6M15aM0HC4j6cnrTTbHbUteIddj0aN47q3+0W8gAZs9u9cbd6tY3MU40NlUH7sJfJWui1Wx03xBZk2WqqIyw3ZIyvtXnl54ft9H8Vx22hXTXF1JAzszP8qc+nrVXXXcuSk/h1RGdO8X3F4Z0itXjC8RPIAT71hX+teH9Z1pLHT7qOK/0tGN2BJn5+wJ6VZ8YLqGh6dPfax4uCSsCscRjVcH8Kl+ANt4Ki8APf6rfWr3mrahIZpnVSzjJHGeapz0uxKDfuv8S38PdSt0v71k1GKY3cw81WkACY7ZrsdauEuNcjjgRAUjVmkiYEHHuKy5vEnwW0nxM/hm30ltVZrfzZEgsmYFv94DFcr4jtfGdrpeoeKvhr4Di0VAjKz3FxgMvrs55qL3kvMppNu2qXbX9CTwBaTX2l+JZJlSb7drEzpnjKg4/pXRXdvJZacbaOWKNAQTEzY47+1cL8FPDHjHxVDZR/8ACaDTpLmKSWeOO1Vtjhvm69Oa3L/wF4KuZNfl8d69qmsNaSNCJ/OaONSByCFIxSqJ8zQuZ2Vlp8kcP8brDT9F0OHxja6jEokQxmOGUBye3Svl4fFnx/olwhsfEF1beSxeElmPPvk8ivojx/8ADXwVpXgafVbG7822xuRGnMoUde5Jr5MuRZ3LOkrGRJc7ADz9BXXhuWXutXPPxlOc5JvS/Zn23+zh8RPid458PPaaxosOtTSYk+0lzEuPfHWuv8R+BvFWu6RqN7qGoWllJbB2iSCLcEI7bj1ryL9i74mX2g6nqelahb/ZNKFooh8wZAYZ43frXrvjH44aNZeCtctdGkjvr2R3xg4UMT6+lc+I92rZRsdOCqKdL35P5/1c80/sjVfFOm6XpC6pI0cEo/tGVWwE54H1r03R/hh4STV7Wyt5YXdYC5lmOTu9Oa8/8Jrq9l4K0+2n0qyGp6rdefMq3WSXY5AwOcVopovju/8AGsXh7XLiexiEXm/6MQVI/u7utD5pKydv68jbmSSk43+/9TB+NttZeHUltLKZQIrqEvsUbVBIB59a9J0LxQ2ieEbH7FavLA43bww+UfSuT1zwgfFGraj4ZjL3NppMLT3TFckyBcqpNdl4Fu9I1X4RJ/aWnIDBbERygckg81FSScFHcunCak5tpGDbeJ/DfiC88S+MdYn+yf2ZJHAoZDlsLnI9etM8E6lLpdjD4j1N18zUZZHjkP3hGT8vFcd5On+IrR/DenwhJNX12ONFd/mKDG4kfga+gL/wroGi61pWla1aW0tnDZHBxwpFZ1JKOg7Sqe+rIpaVf+IF1eKfRdRMwUK8hbuK7XwL4m0zVLPxDqGotsuUlePY5zkgda8wsfGHg7wtrmqWKa1+6dC6JEC5XH8PtWP4L8XeEbnw5rt5dS3f2y9vZBFGkbcjpye2amTurr8im9Vt6XPoXQYLuTwMZlculwGYtjgLnpT/ABVqdlp0miWoDrE8kRlYd64O1+IPxD03wNZ6TongyyuLXylUST3iruX6daxvEOh/GLWBA2uX8OiRXDoLeK1QSFR9T3ohFyfvOyKduTRansXifW4R4q0y10xXP2pjhyOF4qhDq+jaP8QZEu9atjJFbETl5QSM1wGteEtY0u40g6x4p1HUliODHIu0rxyeOa2tF8F/C8a9Lqdtov2qYxbrljI2c++aalBaX0GqcpR5ja034q+C4PEOseTdz3jqFULbwNIR+VU9G8da7cSazcaJ4QnuGuJsp9ok8njHUg1f8DyaZY6trtxpmkxRW4YKihBnGK0vDWqebaalO9qd7TMC1U6sbaIlU2neT/AwdGu/iRqej3Hy22krh93lHfj1/GqVn4P8S6h4OSfVvHGpSQPGxaNQseRn1Fdb4ZMkvhq6MnykiXZ+vNMh3jwFbQyPjEJUnPvT9o09EhpqW92YD/DbwjaeE4Z5rL7SwC5eaQnJJ+tfJv7c8GgaF4y0K1ggFusVmMEA8Zx/WvtPV0C+EIYWm+XMQzj3HFfEf7eslvdfE6ws5iSFs4zt7V04K8sUrs5MZOMaEraPQ8f+Dwz8VdJuJI97YxH83bPpX6m2kwh8C26IOfsnr9a/Lb4IAS/FzSMWXzRocndztBz0r9Q5ty+BLY8Ze1zgVvnFnVgxYClJKTuNVtng/wDe9TbEKM+1R3zND4QjRgFCwLu59qbdIR4R8vDDFsMexIpNagKeDC8mW/doAPXpXnq1zraurMk1vcvhl9uf9WgP6VJ4pbZ4Xl/vCNAc/hSeKV2eE/MkzCG8oAk44yKb43nsofDDG4vrYGbywMzKueR70tW9CZXV2HigGLwdIQQrCKP8c4pfFAUeE5cyEMY4wM9jgc1i+OfHPg+y8MSR3Gp5GIl/cIZsDjstZXi34n6DeeG5LbTbG/upiI9ubZlB6dzVclR7LqZtpP5HXeI5BH4XnLLgCJF49cCn6qdnhmZxnZHbjn/gNcd4s8V+O7zQGjsvAESQSLHvklvAGHTnFHiBPiVfeHyby+g0qLy1wI4xIduP1pqm7XbNVU1ej+47R4pP+EXKAFVW1BU56grRZTafpvhpI5r+2j22uBukGQcelcZfeA9fuvDcv9tePr6eH7OC0UaCIEY6cc1Ja/CLwOPD63F3pTXkog3bp52OTjPrRyxb3GnNrb7yzofxD8FaP4Wtbe91grJBC4ZFjLljkntWR4L+KWkHw1bw6NoWpXm6aVlY27R7iWJ6muy8IeF9C0/w3bfZtNt0zbkqqqDxg1L4D3yeELG4aJd04kJIQf3iPSm5U43STMXGV02/wOJ8M+LfideJex6Z8OY40lvHYSS3yjqeuBS+HdM+KWqa54imm1yDR3edBJ5Efnc7eBz7V3vgKFhpMks4O43Ux4HUbjU/hO3c6p4hmbbtN6B9RtGDU+1WuhSi5rdnn+jfDrWr7xbrQ8R+PdQ1Hy4Iw8YURAA9BxU0fwc8AweObCW50uS7lFlI5aWdmwcgdzXd6NAf+Ez8Ub1+6lsAfU7TRLF5fja3JTlLFjuJ6/NT9tOT00H7FJWaMq78PaBo/ivwpFp+lQwrO05kBAOQqZHWtHx1u/sFQPLBkvIVA2YB+YU7W1M3jLwgWAYqbsn2Hlin+NED2lgryEKdRg7dTuNZJuUkmzdw5YaaXLvjPd/wjGoFJFwLYgBh7VsaOpj06Ao2P9FUAZ4+4KxfHqyr4F1V0+Z/KGD+IrctomjsoxGvy/Zl4z/sVDXu2RnK7kfG/wC2PLDY/AP4VlyxM3iO5AHXLFZhivi7XUMOm3rvbq4jjk+Td1XafSvsb9tv7O3we+CcMt00UbeILttic+awgmOPz5/CvjrUoCLO9t5WMizRvk9OCDx+VellztSaRwV3KFZc66H6K/8ABPi3WP4CfC9bVWVX8LTudzZIDXHSvonxqONEgII3axB8wPfmvAv2E447f4PeAtPhYY0/wp5YwchgZq9s+J1xImnaR5RKu+rwgN6cHmvPxUnPEHrU5LlR0Xi1v+KV1eUNkrZy7ifTaarQyKPB1i8fDxadFtP0QVg65r6n4e6h+/MrPbPGQerEjFBv00vRbWyvbqJI47eMkPIASu0etc6TcWgna92jznT/ABtNbafqmjeU7SS6jIYpAR8wDDcfwNdgfGNnZeM/tqRmUjSFRsHAyX615Y2uaLosU1y2o2yB725WByd+xWYHPFY2g/EzwlceI9Wgm1G9v5LW1i2eVYyMD85z0GK6VBSZhOo015novxX8a35vfCumAB2utXidAhyAoya9Z1Jy2nXRLY/0R8nPfYa+U9Y8bnWPiJpQ0vw7qN/Dps0Yt96iFdzA5Hzck16p4k8Z/FRfDl/dQfD23s4bW2bzDPfhnwVIztUU5RSUVsxO6epe8Ka29l8FjcYYXFnGwXvznis7wL4nng8R+LrliXIFmJZAMAjyun515z4Wn+JWpeEbnRrjxJp+nWskCM/lWxfHHGCTzWJ4X0fxLZ3Ori7+I15dK0yC5WOFY8gDCgVEoe+7sG3ayTPfdVv1/wCEl8C3P2iNVW8n80O4G1WjODz710/jbxF4b0vw9q/2/WrOMfZZOswPUd8c186zeAfDGp+MfB+s+JJtSu4xJO0Ust84CsE6AD8a9PuPDvgSz8N6pqei6GiEQndIzmQj8TUXivh3Lj7srPY09K+Mvwo0/wAP6XajxFNNLHBGrC1tJZgTjthaxfDXxLbUfFfjLUPDPg7WNYjaeGNV8ryDxHkH58cV6Tocgs9Lsksre3TbAnPlLk/KPasDwvcNL4n8Zy7ozIuoRoQMDAEYP9amUt3Yppc2nyOS8VeKPipqepeG4IvhfaaWrX4dZbnVFdsgHHygV1N1pHxf1FneTx1pejhkYslvY+cRwf4mOKXxZcbvEvguJ5T+8vpvwxETV/SLqVtLu3MzM+ZsEnPHOKFUbVrEKF1Y4j4eeAfEN94ItH8QfFvWNQRp5STbRJa7hvPHyio5PhF8NLj4hGPV9LudUaLTxJuu76WQk7vTdj9K6f4ayMPAmmRS/eG9sj3Y1DEp/wCFk35K5CaZF8xPQFjVOc5Npiiop3sUvGnhfwp4f+H+tt4c8PWNnMkS+VIIgxVtwH8Wa7TT717extbWOCCMLCgIEQHO0VyfxMkA+H2uYY/6tOB1++tboYCOFSSpESHB/wB0VHM37jNZJcvMt7mNod8z+NPFjEAAywruH+5VP4h3f/EihjmldfMv4APf5+lJ4aKv4h8Utvzm7T89gqt46dX06wWZSF/tSD8fmrfktVRzWly7nVrP8sPYhQM/hXKeDZXeXWzvD/8AEyckke1dNGczKvKqqg5x1GK5TwFN9os9UuQADLqc2ffBxQo2uUnrqO8d+Y8WiQhfkfVIycHnjmuqDRmfksM9gO9cr4xQtd+G8ZP/ABNASPUBTXW2y/vFcKfvE4pSacEZpu5y3gSVpItcmQ583VZevoOKk8dEyWGn2/8Az0v4ufo1J8O0zp2qEDBk1WfOfXdV3xtB5cGhDgyS6pGBxVKfvIpRbN6OI52s+0HhjWH4RH/E68VO7g/6aqrgYOAgrqfspM3qCa5bwajve+I5Nm4HU2AI9NoqFeSZSYz4lzOvgTVEWTbvVFP4sK6GOVUt7OIcbYIxweDwK5/4k2xk8IyxlPkkuIkbPf5xXRraERwxngqijkj0pSV4pjSdjxn4nTST/EzU43YEHT9PjAHU5nPFe0zSKgjj3c4GRnpXi3xAjVfixduZYQjpYJvaZQOJCTxnPFenax4x8D6O2/VfFumQHPOLhWP5Dmpak4K6LlyLSPzP/9D7Yt2kf4uakScrHocQBx0Jc10ckzxxTNnP7tuc+1eQRfHv4O23xf1i0i8T6hezto8QEdno9xMq4YnO9VKkn0610MvxftNT0+6l8LeAPFerERNh5LE2y9P+mmK41Tkuh1uSk7RZq/DEuPBVpLjHmTzNjPA+c0fEXzFtfD8KR7jc61Cob05zXIeBfF3xkbwzZQaT8CLaK0w3l3F/4hiXPJ5KoppnxEg+NWtx+GLWS+8P+GJm1qJoXgia95GSVOSo5Heqb5no7FqDTsz2VElS4UHqjYIHNfLlxE1z+1mlwWjIW5jUZYcHnNexf8ID8Xr+8P8Aan7QNzDGxz5Wn6FBFx6bmya+ctJ+GWmah+0tBZ6/r2p6ws14VmeWYx7ztP8Adxg1MIp3bZm5Sb00PtG6a1sJpZ7vVbWEKWJ3zKMfrXlXgP4ofDLw54JeXWvFtnZ+bqV1IF3by/708qBnNaJ/Z8+B9le3GoP8P7eW8Ac+fc3MszHj/aY0vwl0LwvY+BLKbS/C2mWatNKY447ZdqDefu+lCs1qPpq9TkfiN+0H8J9S8G6hZaBqOsarLMUULbaLcuDhgSAQmDXUn4o+IbjTYp/Cnwd8R6ruRdpnKWYIx/00PH5Vq/FDU7mHwVILdvLzdwKBGAmMyKO1dDLcNuUNnEYAFO/u7aCfKo67nkPiTxR8dNV8W+EhD8IdJ0RrWWWSM33iBJGYFME7UQnj61093p37QWq3C+X8QfCvh+NvvpbaW91IP+BMwH6Va166kf4jeFwZiFSC5bb/AMBArqDK/mZ3nk8mnyyilfUpVIPSx5Fo3w58dXvxG8R/258fNfuHis7dZY7SwtrVDnOCCFLZx6mumi+CHgi/IHiDVPEmrN3kuNZmX9EIFXvD8obx94vm3q42WiMe4+Q11EDkSDjP41Sc07EztPdHkPwV+DHwT0Lw/q13ovw90oTTa5d+ZLKhlZmD43EsSST6mvS9fi0rS/AniH7DpdjAsemTFFjtlGCEOO1c78JZc+DWdE2rLqd25PqTK1bPjiVo/h/4nkUgbdKnzn/cNKaa0YozW5p+DL+4Hgnw/wAqp/sq33gDvsGTWR8Vri4Pw/1CFZWVZ5IEJ+sq1d8NAQ+EdAQ/eGk22cHv5YrE+LLsPA52sR52oWqKPcyrUwXvJjclJux2/mERInPyoBXG/FSaT+yvCqJH80/iyxTOe24k/wAq624ciUZ+XCjODXE/FVpCPAaRLkHxdaHk+gY053uyIJXR6LNOPPkVBsAcn1rk/GskMvjn4bJIhOdWumTnuLZuf1ropmCXUuTnMh/nXLeKgD8RPAIllyIXvZAPrEBmqgk52ZKlK1z0QzkSvtULg4PvXM+I3W5+LXgkImWg0+/mPPQ7UX+ta/nHfgnJJrldZudvxn8NxxjDRaDeNnPq6Csor3tDVt+p6LuLT8rz6ZrjdXZ5PjvoEXmbhB4Xu3A+sqD+ldE08m8SFiCwyK5K7uN/7QthboNwTwVKzHH3S1yoH8jUSundlpc10juyxDFx+NcPq90E+Pmgw+aMQ+E7uXBH96dBXWS3Kg7X6Dg159qV15/7QVpF/wA+vgiU5Po10v8AhTSd9BJ6HpMtyhY7eQK4q9laf4/6XJ8oSPwbPxnnc1yvP6VvmcEZVuK5FTNJ+0OMriKLwR82D0Jusj+VDi76BScW3c9BNwPNAwSf4vSuI8Sp53xo8Gnzwix6Pfvgj72dgrrN+cFeveuW1KNZfjdoOYifK8M3bMx6KTKgraD5XczbutTrJOZmc/Nj0rkPHNv5/jv4eQfxi6vJAQen7iuzS1mZm2jAH8R6VyfjKzmX4leA7qTaFjS+Mkgf5UzEAMnoM+9XSb57icbrRHTSp8xB5OeDXE/FJvKh8FQ7GfzvF1nx9Nxrr9a8TeFdFi8zVvE2kWkK/eaa9jH9a8J+Nv7UP7Nmhf8ACHrrHxh0xRY+I4bh4bON7uR9oI27YwSBk8noKz5Kk/dS3KhiI0Z899Ue+3CkSNu4bPSuF+NG3/hWOrearAM9uvy9yZkrh5/23PgDdah9i8Nt4x1+V2wosPCl9IpJ/wBsRbR9c1g/FP8AaA8aav4JntvCH7NfjXVoLq5iUS3E9vZKpDgrnzWBGSAOnet4U6kZK6MHVhUejX5n0M1t+6hVQM7B+NZvimCceDPEphj3FNLuD1wP9W1eUR+Pv20NT8tLT9mLwlocDKNtxqPjLfIPcqkJH4ZqLxh4d/bA1bwVr00vxP8AB3g9BpsrEWelm/eLC5YgsQDgZ6j8D0pSjd7oqmm3ZJ/d/mep/DmAJ8OvC6oi7RpFv05HKCuy0uw2XEU7zRKAwJy4GBXzH4R+An7QWt+CdDbWf2zfEUcMllG7ppvh+zt/MUjI5aNivFdHafsb+B9buo/+E8+Ivj/xNMeDJL4hntFJ9dsLIKU6cE7c1xtzvpH72l/mee63d6bpfgjTYLvVrGO4n+OJuzEblMqhnYgnn0A4r6stWDaqJI2V4pGDJIGyDnvXwToP7LHwBXwb4N1KHwTNJcXvxemtJbiXUp3eVYZZlG5mck/6vnOc9TX3rYafa6ZeJZ6fbeXbQDCKp4AApS9klaN7/wBdbszpOs3edvk2+v8AhR+InxXmWX9qH4uyF9yjX5FYHuwZgf1BqrK+2JnODGR90dvpUvj9rgftK/FxY4gfM1+XJPYGR8HmoW8lIiBGTt64PU17MdYx5lYvGSTknc+vP+CUgP8AwrL4zTxptJv5c56geQTivsT4TRhvhl4WVhvzp0Zz+FfAf/BPn4l+KPh78Pvi9PoXwp1PX9GlvHNzfWbqxtm8g7lKZycDB4/vY7V9WfBH9rj9nXWvBfhnQ73xwNCvzZpHHb6payWnmED+EuACD6gkV5uOpS9q5RWhjg6qdPV9Xvdfml+B6RpwRvjfrYxtCaHa+/UtV/4lRo2jaN7eIbTGfZs1F4Wk03W/ipr2qaPqFreWbaZahJYpgysRuzgj6irnxQilGjaTvTGNdtiMn0JrixMbrTsdlJ2ep+fPxNnFx8XPF9wCSzXzLntwaxrRlhkDn5sjGOw96v8Ajzyrr4l+K50+UvqDjJGKyIGVD5atnsT3ruV3TVzGz57rYi1eVvM8veHTtmsqaMiAxkgE88CtDWCYyF8rG41QlbaDhfmK+lNaEVEnqdz+zLmP4neJplJJXwvIjc9i1foH4dleDQdKD54tkxjoBivz+/Zqa3fx14pI+/8A8I44b1A3198aO0ttoNioY7Ut1wT9KnExbRNHSRh/CfUJZdC1ORpC+7V7kZxjjzDis650Lw34l+JeuWuv6PaXsEenQYSSPOM5zVj4X+Y3h+5ZWGyXU7k7un/LQ8UmjxSSfFPxKDJnZZWwHHTrWSpr2j9DV1WodziPFvwf8PaZ418Lf8K/17V/C13J5zqbeXz4yQvIKSZGPpTvipL8ZfDngy1NxPpnjCEanbLhlNlI37wc/LkZH612/iuKT/hYPhFVYAeVcHHdsAUfFWRoPC9mjdJNXtAB7+YKlu0U7X9divebtt6GB4i+MVjpHhjUf+E38KavoEn2B1Eklu00ZOzruTOPxrf+GmvaBrfgDRDpWq2ssf8AZ6koJgGHGc4PNbXi6eQ+DtYaVA3/ABL3IDKPlO2uQ0r4X/D/AMS+D9Jvtc8ORvefYFb7TC7QuDt9VIqlCLV0iHNxlyt3Zp/C6Ld4aE0qq/mX0/zBsjG81F4ReT/hJPGSBxtN/GFGOfuCuL+GPgPxXo/hazbwZ8RL63s0nlK2N7Cs6MN543/eFO8HeKfiPoGseJJtY+HbapBJqAaS8sZ1JBC44Q84rSdPmaaFGTgmrnW2Lu3xJ1WQMGVdPhTaR33Gi/2f8LO0R+yabOQMe4rmfCvxR8Jan8S9fivnudLna3hQR6hbtCA3PQkYP4V15txffE3Tr6yvYbiFNLkU7XBAyR6UqkWlZoiHvXa1IPEwV/HXhIYG4+eTkcEBag+IKzNceG0jiA3auinB7YJrT8QR7fiF4YRhuUw3Lc9jgc1X8buRqvhmEopVtTBzn/ZNTTvKWpdS0U7FH4nq48NWqxgFzqlsB7/OM1a+JtvJ/wAIhIkbJGk1xBu3dMb1qX4isy6Zpw6q+qQYGO2elTfE2ON/CZtuNj3lvhm7HzFp1OazLoOmpJyKfxCiu4fB93DbuDkxIu7t8wqj8YxHY/BXxYLrUILaU6HKsfmOMk7PStz4lPt8HXKSS7CjxdB/trxXxj/wUO8KfFC98Z6Hr+iaJfah4Rh0/ZqiRTlI8HGdwBHGM0Qi5SKbV9PuPkjwO83/AAilkBaKimIAknr15/Guw8B295L4+8PQ2N8LN0vFdZCA3Y9vxrNF/aW9q2k2+mR2xt1G1V6KvYCtX4VZm+KnhsSEMHucHB56E9Pwr0oq8GjkqxtZyP0Y8Pa78U9D8D2scvgu11uyjsmK3MV2scpPPJU1H4A+JfhWTwBb6VqYn0rUGtn8y3uIyoDZOQG6H8DXbaE6/wDCDI/l9LBtue3Bql4bs7DVvhdBDqFhby5snc7owccHpXnpJpJo2SavZ2/Ek8GKJvhkk1rcQsBYylWRw2OWpNIjmtfhQ8kzF3XR5GLY4Y7TXNaH8MNCg+Fr3+hXF1o88lhLMZIJSfmwTnaeKsaZp3xR0X4WrsurHXtPl0wsfMUQyohX16VKstQtK5tvGtl8HBIhJjOjjHsSgq7rqTxfCyJcqFa0gX5vcrWBqfxE0a2+FAsNf0jUtOZ9PSNQ1uXUkgAfMvFdf4gk0HUfhpF/Z+ow3KtDBhRIM53LxRN3jsTT0km3sR+PYP8AilNPibzP3l3bAAeu9a0PHVmDc+F14DLrkWQT7NVj4hWJPh7RY41O99RtV3Z6DcKs+P7WIav4RhKvk6yjOQeuEasnJp6Gjitb7EfiuDb428JWpLDe1w+31wgp8sMT/FmAgsyx6I5UehMgq74hVX+I3hIhw4WK7Y8dPkFORN3xe+aJVaLQ92PUGWiPxtMU00lcqaTED8RtbYxB1FlCpDDjPPauQX4SfDzx63imXxP4YtrhotRlSOVcpJGAo6FcHvXoOhWrj4ieJbpv3gaO1AX+78hzUHw9s1aDxdLu5GuXRyenQVMKvYupSlGSUnc8M0z4P+P9B+G8+ofDb4sXOnacIJGXSNQgFzFsDEFfMb5gMd6s+IPiF8TvDnhDSdN+IfwlnGlW1xbO+raNdrcoQrAhvLwGx7AGvWdLhl/4UnLNIVJk06bdx6u1a3ibbH4T8NRx4UveWUZJ53DAqPa8+rY4wt5f153OK0j4ufC7x98Q/DkOgeJ1F3bpP5lpPG0DLlQACHwc16BZ2sf/AAsrVrxAjqdPtxkHOME5rm/ib8Ovhx4+8ZeGdN8WeF7O42CeWOdE8uSNwuMqy4IOCea89s/gp4x8I/EbVV+EXxd1TTIoraF20zVY/t8DA543Md65+vGKpyg5WRpaVtbO3b+v1PRPD7pF4Z8XblbBvr3PPtWfq3y/CvQPs0vzC5stnHQbhXmOmfFL4veCvDfieHxz8KTq9iLm4Z9V0G4WU4PDEw/ez7c1o23xu+GPjHwb4b8P6Z4ut7bUxcWxaxvVNvMAjAkbWA5qdJLQym0pa6fgeq6xdmL4oeH05I+yXJ3n6KP51+bn7e1wbr9rS4FvJD+70GPzQTySX4P6H9a/RLUpJZ/iFotwGEsS2k4UqcjJwRz+Ffm5+2/lv2t9UuWhliiOh2yBwMqxBfcD/wB9CtIU5OSUe6Kun8SPFdda5bTb9bLbvSBwm4cE7T3r9J/gk6t+xN4KXVrWO4ebSbcMzor5JZRnmvzR8RzRppNyJCCXiZAVHHKnHNfpJ8FUa2/Y78DxearFNLthjPGNy813Yzm5NDhoOP17XVcu3zOh8SfBLwhbeMtDuPB11qHhTUbyOQi802XAyACf3Zypyfaqun6n8bPAz+LIBYRePLZJAJ7hWW0njXZjoflY457V3+qXEsvjTwkASY1SYknsdo4qpYX5S/8AHTNMQrSPwPQR9a4G2tNz0E482it/XY5TS/jn4G1W28I+F9Ua60fVILqIPaahC0WCARw+Np/A16RbtDceLPENwjpJHLYoFeOQMCADxxXI6vYaN4k8J+FrbWdLtLyG5ljWRZog2VK889c1yT/Bt9C8S66/wn8X3nhqQWqSSW7k3MEjFSfuscj8KcYL0ElK93r+B//R+jgpTwF4etWkwRqSYUdlEjcVstOZPHWqpswP7OjCuPTmvG7bxv8AE3wt4T0q28YeDf7a062mVjrGmOCz4Y5YwnkfQZrsvCPxU8FeMPFerPpWreU62CoIbqJoHDf8CxmslSl0NoyhzWasaVvcxr4R0PLK+7UBsHp87VcyTrPiDl/mso2AB7hTWPaI7+CvD8oVSU1FWYKc/LvatGTeda8SMkmU+yR9/u/Iam2iuOKfT8iFLfTtYi8NWuq2UNxbysyyRyIGDfLXnuqfBfSLW08SX/gHxDfeFbi1vQStkS0ZGQcGM5XkntXfQB1fwg0RYZZ93pwlJcPJJpHitA21nulOTx/EOPyrRzcbtFezhLljNbnLp42+NPw71Qw+J/DNl4n0lbISC50ybFwBjkmJv6Guq8EfHTwD46s7TyNW+x6heSGNbK8QwSKwPI2tz+Vbpmd/Fce5FKf2WU3H0rj7/wCHPgDxxoXh0eIPDVvd3K3jPFc7AskT/MNyMMEHGeapOD+NasxnTmqnuS0Xc9UCIdxR0baMnaeBUsAcKCOg6kV4uvgn4h+DbbXLnwJ41kubGzZSmm6rhweRwJfvDPTnNcz8Rv2p/HHwav8ASIfHPwhmjtL9SHmgvUcMQM8dCKzSk3yoqSUbynolv1PqOwukPyH5NvTIq0t4m8Ht6ivhLVf+Cn+nwSWlvpfwVvc3NwkSTT3igAM2M8Zr7U0fUptV02z1G4jjhe7hSRo15C5GetTXw1WlrNWuRhcVRxLcaU7tG/8AbFzjOBVfz3JPPGcjmqrMA4yQw9aAyjoc+9YKx1JPmsWRcN0PHrQZRjJz71XWUFu9SfLIeOMdTRe5T0Hl9wAUZzzk9qGkU4Uff9ahkYYGzr3pN4bAyOfShid0rEySsUbPUdfalabIGCcd/eoG2gY3HFRmVD8mTx+lJJsFqrFpiwx6Goy4BxnvUPnbjtzyO+ab5gxsDAnvVpMTViaVkHzIPm9M1D5hZQX+XPA96CQTz0oOAp4yO1axTsRpc+PIPH9/8NfG1/qsETNbXlmbdn3bQHXNZn7PXjS50DUvFWqxWs2oaz4jZ5LSJFBO/PB+gql8WrOzHhO8vdVt57WW2ZnDOjAOPUVq/so63oWm2cviyx0+S7uYW8pkHzMPUjNOyVDm63OaNNxrxi357noNrpni/wAC3NnrPifSRdajrUmbm+aUytBnou0dAOleheAv7HsZ9Q8QvcLPc3c21mcj92B7Vy/jP4y22rNDDaadINQEwEaFcYHerD6TFr+my2llYQLe3CffLeUd3rmuaTk/dkdiqU5T913selWfiFm1F4ReQSQXXEexRkY9azdevJ7OaTUpbgW1ra8lmP3h7e9eVaRdS+AtX/se71WS/wBWiP7qzjKsqk9Mt1/OuvubkMwuvFl2l7ql1gw2qPuigHuBxmp5GtxKo5XvpY5280HXPjLq+oeH/Duuf2XokyKz3crlSx7gZ6V6R4W+EPgP4YafY6dbtbNd2+Ge63eY8z+pY85qKw0PRtU0OS007b5twxLShSpB9OO1a3hrw74e0S6s472WKW4U/vVZiTn8acpO1vwHCN91fzb/ACRvw2U1xJ9r0lp55WOWaRzgD8a1Tot7qNu39p3UTRkEPCnzA/Umo7i8sIWe20mRonc9jwKjt57jTw2y5ikldstnkVnG8ti5vl03LXhXwrYeF9ONraW/lRPKz7Sc9a1JZUQ4GCBWN/aV7Pu+0XEJA6KhpouWddu9q2SbepzzkuhfkmllyRgqPemJIv8AewScfSqZLMUxu444q9bRK3ysuCp71s7GO7sizAVUcsT7nvU7OCfmbjpj1quwLSYHAHYUpITrWdk3c2UWtidQDnI4pNyqCrliT+lV1uB93dgDvTmbchfcCO/rQmrktO49wDhO+Kj8mM5DqCRTPtAjwWbH1p4nV/nPf0ptPclaseyKiDZIV/Wqcjyqp2/MCcZqaRpGYbB8vfmqREu9jyKuNtxtkyMePMHPrTpNvQcY71Apcsd3QildiPl6BuDzQnqRJu9i1HjYzdhgdepp7HI+dwBjHWs3yY4s/MW9Tmq8jzHnfvNO1xqTbNQSL1DeoAzUBlQZLfdJqgs0oAJj69eelO86JQ3mE7u1J6GmrLTMr5IChex71B0A+YHPQUzzIyQc5H1pWZWZWTJ4/KmmRZ30JFlVGClS2etKUViegbHAzULHbk5xmjzFUjAyw6se1VohXd7Eyx8FXXIPQ5qQwYTds4+tRCc5BB6VYgkVm54z3ouyktbMif5RsVdxY9cdKFVuQV6fzqxKVDgKMtSxnzA20MSPap52U1qVxDvBJA3Z7jrTXgAI+UcV4f8AtXftTyfsxW/hiY+Ff7b/AOEiuHjEIcKybRnvXBfDv/go34J8b+KdJ8Ha98NtS8PXGrXKW6TtMJEDN06dq2hRqzp86WhyzxeGp1fZylaR9TMjbeo+maREH3DnnpxXJ6v8WfBVpqzaRayXV7MiM263tndePcDFZsXxD8V6rBavoHgS/bz5wqy3LCBMZ9+f0qVzHSoxb0Z34iZC2cgj1qtJCcDfKqbm6k9a46aH4tarLrButV0rRYbeLKrGDcOvHXtzVL/hAZ7lNC/t/wAbapqa3Z3NHgRA8ZPTmiKvsy3B9UdXc65oVis73WoQqtsCZMyAYFcR4n+KfhhBbRaEtzrTXbbdttbs+3jOCQMVZPw98NWlvr0lnoUbvbykI8rlyxxnuabeaVqkk2gx6aq6YQrMxCgArt9B7012EoSautDzPW9av9VTU9Ts/h/cafJZoW/e3fkqSB1OOc150+k/E/V/Hmi2jrFo0N1D++vbK5M5iUjIzu716zrnh/WfFsWqaHFr08cC37G6cYDSRqRuUccA16FbeEvDegX2gw2WiANcIQXYknhe9XCqo6Iynh2/j0/ryPI7T4FaL4z0fW7ebxtqup3NrL5TXEpxhsZOAKd4H8A2Xwk1zw94S8VRwDTNRn3WuqmTjfg/KQehxXo8WqjS5/FmlaLZRtMJn8wAYCHaMZxWj4q+F9p8QdC8P6d4llEUT+WYEjY/u2C5DZHOahVtbdCnTp/Zim0bnhvSYG8W6pcWSwy2dnaqIyUALk/xZrLvNXOq+F00WUr5lzPhivP8ZBrD+HGoHwl428Q/DPxhqpa4jgQ2V8xO2WPadqkn+L2rrJbOw8KeDbG4CJJJNeoXc4LBdxzU1G4vXUuEm1ppbdXPDfC+ganoP7Q+u+CND1yQx3VhHcwQ7wFRiSHx6Zr0Q+AU0bwr4ssbuxa8ZZZJpnLHDORzivNfGk9p4G/aJ8NfEWe8jt7bWENqxzwibuCx9zXuNt4iNzpGv3UmoWMentO5WTz1JlUjsKio27OP+RVFWUrqz+/T0PDvjl4D8JeD/gHN4r061eCYWIke3BLbmx0Hqa/PtL17u2lvUtjCWGVBUgj/AOvX6J/tS/EnwrL8M10fT7iXMNnJvC25bkJx2r85dOlnuNPhuDbyKWjDHcfmPv8AWvRy+M+R8x5WMnBV48ln3/pf5H3F+zHpOj6l8O/7Vt5YmWC0H2gOvLyYOax9Wtbn4laf9h0DRYYLHT5Wku5mmCBwrcA49cdKx/gF8WodF+G2oWkOn20Mkdu0e1h87HB+YDuTXSfCHwPqN98Kta1LUPF17p8uuTfa1g8kA+0fsPWuatdTbk7feexRUZQjGKuutrfr+gzxVoOs+F4vDfj5LaGxgsCDOzOMO2MdPpXq+m+LdF8RXFr4ksdeQRJYebMYxv6DnntWRrOhWet6Xo/h/U9MfWLgyJ5kBfKFQME4FeMT6/efCjx7rngbSdBji0vWjHbW6t8ogLnBAFSmqjte7MKsFR1WkX5u9/RHrnwN+Itk+ieNPEX9j3eoxaxqM+y5WInEajaM+g4rA+FXizWdX8FXlxounW7WdlfuGguHK5Xf0Fem6FBp3w/+GN7bW0yrGC6sFToxFeWfDrxHYeD9B8QaB9iWa1ml88yngruGSfzrGMveskazg1ypy28v+HKvwi8Ja38SfjL4h8VNqDaVb6dd+RDDEilI5Noywbsa9wT4cav4x8TzWyeMZ7mCwXyn8xhiRu+CK+f/AIJePEhh1rTbstZ6deazLLNcJ80jDPGMc9K9f8PfECw0/XUPgaxc6fAha4LoyNLzyxz1p1m29AptSSc/z3+Rq2Og+HPB/iW88O6lpcI/eCM3A55PJNVPBVtbapofji18LSxrFp9/Ji52ggEDJArpbqfQfFdrqHiK4h8z7SWyDgCMheMmuZ+G3iHwR4D+FOszarPH5msNPJhJATKxyB71lCrJqz3NlZfDa2p3XhvwXbXfgrStbkvZWvU27GWU7SSe69K0dV+Ia+GNVij8eyQeTY3CD7VuAI9BtHWvJ7DxV8Sbn4epZaLbQaNpzTxhbyQ+Y20twQO3FdV4X8BW416MeItuu6jfSqyzXY3L07DoKpRu/fZMFeC5Va5Y1X4i6F8T/Hwj8LeIZbe0s0bzJjEVXP41U1W5v9C8XxWb+JYrj7ag2Sxsq7l98V3mveE7a38S6Ro8OjW9tc3kEnmJGAolx6+tcf48/Z80nxFqs+pWOLPUNMtCIneQoqt1wK0pVKSktbLzF7OpZqKv96Ou+HPiTRvt/iB72cs1q6qgyCTx1xWn4e1izuoL+VJI3UTyFlU/dBHGa+aPDcWq+Eb+fUtS8WA3TSCF4AFZODjqeTXofh3x5ocD3unX7XUksxYytBbMUZsetazoKMrp3uR7aTjaSt6ntOjJEvg9QJ1LmN8hWBPeofs8qeBIEZsMqenbPWvOfBGs+Nv+EUkvNN8APNbyBxFLc3IiwuTzjmuj1D/hY+o+EIPMa10iDaATCDNj88VMoWluQtY6L8zptfgZPCMBR1Ch4QWY9eRXwv8At3tbP8WGQXMbz29lCViXn5T3P419h+IPBHiS58O2p1bxtqNzCWi/dqixgDIx0FfDv7ZWmWWk/GnVbWFm82GxtjLI5LGQEnj9K6cDGMsQtTlzBRjR96O9upw/wQv7PRvjDpV7fRsFNu4JXLb+Olfo5qXxNsz4WhtNJ8N6rdSrCq7hFsB46AtX54fs3xNe/GSxSco0S2rtjGcV+nmtKlv4NQQ7B+5Rc7R6DmujM+VTjzG2CUvZuSat6an/0vrLWfFHj4+HFNr4Kht43RQXmuwxwcfwjik8R2fxD1Dw0v2jV00uPKZ8mAOfpzxXYeJCsfhPysALtjDHH0qTxaJD4T8sSgYeHLj0yKlTSd0jrkm243vc4vxX4C1Sbw0sut+MNQvIi0Q8nAjHJA7VJ4w+EHgaHRkku9KS6ZZohmSVjjkc8muy8eS+X4eGI9yG4gUHPYsKTx+gGh4GTi4gBHr84oVSd97Cnycm2pkeKfCXhzR/Dkp0vT44RE0IGAP7wFafjuK3j8KXMSxQqu+IBtgzjctSePkVvDrLtJXz4BtB5Pzil+IYiTw5cDzek0IAx1+deKhynJ6s0p1ErJLYr+Ph5fha4G0HJiAA6kFgKd422xeE7htpynlgn0GRS/EL5fDlw5X/AJawgZ7HetL8QQ8fha7AblmiU+nLLRa4pttO2/Yl17KeGJn4VPs4JOOmRT5/l8PDCfcsycn/AHKTxjC7+Gby3R9jFEwx9eKs6sGPhy4B+XbaEE/8AxVx0Ert6kegKB4ctZYBjba4BP8Au1W8ARS/8IXp6SPjEMjZHruatPTLZovDFo3OPsYz/wB81H4GtzF4H08YQskEm9i3fLVM99BXd7EHw+Xy/C8WZC/7+b5j1bLmrPhL57rWzwFe+IyD1wAKr/D/AOxR+CbR5r2BJFMzMDKCR85qn4d8U+F9OTU3vdVC+bfO48tS/wDKk1uXTVodjT8OSNJ4y8Xlm+7LaKB6/u+1PEJfxzM5UuUsADn+HL1zXhv4haDP4n8W/YLS/uXNzBx9mZMYjxwT1qxa+LfFc3jXUP7L8GC6zZpuE9yIwq54460oxnF6oXteZc17/j+Rs61Djx/4SRFGGgu8n0OwVP4wjkC6Sg2hn1SEBSOvWua1K68f33jXQBJptppjLa3DKVk8wr07elJ4v8NeML3UdCfU/iFN+8vgI4YrRAoOD1J5px92QlJy6f1+B1HxAtvM8E6nEk6pKyxqC0gXJ3jPU1qT6jollbCW41W3U/ZugkBOdnpXA/EnwHpp8B6ncanfXmpOHhO2WUgE+Yo6DpXSS/DjwTo9lcXFt4fhWaO2Zg7OzHIT3NRKUHs9SuVp30PjX9s7WtA1T4d/A+zsryR5LTVb2YKFwMeRKhyf+BV8oX5UiV4/uuCCN3B4r62/bnTTdM8JfArTAqwyXt3eElAB0tnbJ/H+dfH1wst0I/JkjX94Uz94HtmvUwMIKndHn41N1b3/AK+Z97fsa6140tNB0Lw9pei2gWHw5EsMjy5G3zDzgV6Z8XX+IUi6XDN4xFnLPqAKR29mreXtBOfmrzD9i74j/Dm61rTPB2n+IYpNe0nwxDbXVsQVbepOW59a9Q+NV7c2Hirws5lZ0uLuRyqjPAQ15eIb9tqrf15nXRqKVNNO/wDXlY5bxFp3ii48FXlzdfEa7vkt2TeDEItqsf8AZrUvvDnhL7TF/a9ncagIokHmSXTtkbR2ziszWJop/Ccumusiy3ajeCMA4YECtvULnT/+ElTRoItyXFrGrED7rbeaXtm3YpxXK4vY85mvvCl14bI0nTjDDa3kiQjqJXaTGBXq/wALrXRrHW/EWkzKlo9hZQBgRyxcFv8ACvDfhlhI9P027kMsEWuXkhV16BHYj8jXoSa9c6x8SvEOr2NqyxvDZI3PysNp6VM7p73Lg7xVraGdd6+1l4mjsNQXbd/26pt2C8FApIzXqH/CT3MOm6nPdS+bDcWcizZHTKkCvI/GEENt8bPDFmyGaS/meQBjx8qdf1rs/EMWpvpOsW8dti3SJt4U+gJNapp2TM22rs5jSA2jeHL2xvrppXuLaIJIAePlFZvhXSL+6u9cS0kykV3GkjE/fVgAMfrXR6Ui6t8NU12SIefeE+WmeiqBx+lYfw+W90jw9N4vnfzBq2pTeQquMARdOvvUSle+prGPMzf+KZij+JHgDwLpE/lrax3EsvPbyxk/rXcJqES/CvWY7ba0KxuZJPXnFeW3Gm3v/Cc+G/FuvN52o3UV0IdgOACoGK9F8XR/8I78J9XCWpED2QyvTcSwyRUS06g2nokeheGZ5L+3hCT7oVhQIfoorzX4LajPrfiLx3qF7dlrldeniKdgiEKteo+CNJNho+n2u4lDChDDoMivD/2b4bmXxD8QtTtIWlSfxFeoQ/BTa4H9K0hJNSIabaS1PU/Epz408DRBgc3lznPY+UauaSzDQb2cZ3EXA/D5qr+IrO7PjfwJ+4Ylpron6+TV6ys5l8IXsqI7hUn4x7NWMdZIclZalP4fxeX4K0qPduJjyaq2KlviXr+GJYafbAqTwPvV0PgbRLmPwfo8chQE2yHlgMcVlafYWth8SvE13qOo2luhsbZVd7hADgHPfI/Grk/fdjNXujN+J3HgPVlK/eMS4B5PzrXTMhkjh3ckQqP0riviz47+HemeDr77Z4qtiFmh3/ZlM7ffH8K5Jq/D8avhrKYI9NbWtSkeNdvkaRNtzjuSuKbUtHYbkr2IPCcTyav4nk2got/tDd/uim+N4jc/2FByf+JnGQOxxk1i+FvG+v3N34hk8MfC3U9QSe/Zw9xcxwDdgceo/Gm+Lbv426neeGo/+FaaFoqf2gG8yfV/OLcHjCrWkpJVNSpJp2Z6Rbwy+eHKkkj0rk/hvZyv4fu38s5k1O4IPf75rUXw38ZdRZSPGOhaMCh+SDT2nbp2LGuR+Gfwz8e33h6e71j9oDW9Qilv5wyQ6ZBbchyCuQucDpmp5kk22Jwk3bodH4vspjrfhGJmRAuoO0m9wvGw+tdN9q0rS7nzNU1Sxt1UE5kuFH9a858Y/AnwbqPiPwVa+JH1rXDPfybWn1SVQpCE5wpAP0rvdM+Bfwn0eZ/sXgG1DkE75HaU5/4ETWc6lO24lTlc838D/F74T6JoeoR6t4tjMw1e5+WCFp2yXJ6IDU3ij4weGtal8Lr4R0TW9XY6mGIbT5IAwAPQuBXa/CxNI0bwuyw2Npat/aVwMpAg4DkDoK0fHd0H1/wG8+zD6q+MgDI8s4qXVi3dbFRjZmNceMvixdXYTw78Brlo+T59/qsVuv5cmuO+H8Hxx1az1y4ez8P6A0uqS791w10UPoMAZr3m3zPceYgLbied1cZ8NUaTw9qMgBw+r3P44cij21tEh+h5v8QPAnxXu9Gt/wC1vjQsVrJeRI0FjosWQSwwdzk11dt8Hbed1HiL4geJNbzhWVrwQD6YQCtb4kJMulaOkKAedq8CsM9t1dQ8HlXDBCAFbOTTVTTmW49bWtofk/8AHCwiX/go74S8DLDfx6WLi2R42upHedcSEAtnJUY6fXNfp9afD/4f+HpE/sXwbpVsw+8/2dWYn1JNeT+KNP0u8+OWlX39mwtdDX4YhKUBIHkknnGa94u4t904C7skniunFYyVWMYPSy77mSo01K9OKXojkNCbyPiZ4mghigRItOgKBYVXYxJz0FbGsS3X9iak/mAEWsmTj2NZHhyAH4geKrr5t3kwREemATWv4nYW/hPWpyPmSzkI/KuKTszZ69TF8CQsvgbQlM5fFqpJPBySao+PYmm1jwKgkCr/AG8CQ3fEbVu+EU2+EdGOApayjJA7HFYvjk58TeBB5asv9sEkE4/5ZtRUbbY4SUWpbnaIivOzngrnmvlPwZcw3/7TrSQKXMd+4diejBDX1SzqsknmZxkkKO9fJvwn/fftH6q8q5zqD7ePujy61ox5lJs56seyPqfU3YRXrFQ2In/LBrj/AIZKsfw/0lQDtKOR+Lmul1ZhHYalMrHi3k/ka5/4bhY/h9oyqM5tgRnsMmpgrwZdolL4qRbvB0MK43z6paqCT/01U11d3/x8boyTg4HpXJ/FOQDRNEhOf9I1y1QN6HfmutnRxJtcjIb8qpNqNib6nHariX4r6Jbk4C6Vcv06HK4rqdjbzu6g/mK5e/l8z4uWULRFjDoUrg+mXArrIyfOJ6g9jVSk2kS7Js43wsgl8beN2jwFS5txx7RdK6yM+XufGMKc5rk/BPmyeIvHE4bYr6uisv0iFdW+RZ3LlM4ibGe/FaSnsCehyXwrUr4Ftn8zcs1zO4OOuZWq58Rptnw48UbWK/8AEtkG78Kg+GEE8XgHSPOXG5HKqBnq7VL8T4Zz8N/EATK/6NggjrkgUTtKZKk7djX0fEHhrR1xkrYQAf8AfArnPiwRJ4V0+APtM+tWa9O/mggfpXX6fpszabpxjj4FpGASeDhQK5D4upawaLoC315aqq+IbSR/9JRdqK2STkjis0tbRV2DqJatnYySAzygLw7HNcf8SQsmo+AIZGx/xVMTj8I3NO8X/Gj4M+DDJc+LPid4d0qLd/y21CMf1rxT4i/tk/suP4g8HvpXxMXW5bDVDceVpVjPeEsEKgYjU/3q0UJSkw5+RXZ9PzTx+c/zchzniuT8RTPcfFHwYEXCQ2N+Sx7EhQK8euf2xrbUdUTT/CHwX8feJJLiconlaO9ohH97fPsXH0NZ958W/wBoHWPilo0Gmfsr3lubexnNudS8SW8IlyBkFV3H8aunTle/YTlordT6id38whgcg8461yt9KW+N+kwMflXwvO4JXPBmX9a8+i1P9snXs58JeAfBTMxz5uoS6iwHYkBEGfxrlb/4a/tUeIfi8LTVv2qrLRWXw8ZVi0jwpH8qF8Fg8hYZ3fp271Kopu7kkPnl0R9RIlxK7RbMEAYY9hXOeV9m+OjXUl7ax2x8ICAySXCDEnn7sYJz0ryCP9n7xLJeW5+IX7Vvj3xAXUiS2UwWSv7ZhRSPzrnH/ZE/Z61j47PD4o8Patrd2vh2OdZ73Xrp32F2TaRv5HU/j0rP2dJy9+Wn9WLpynZ2Vn6n0VrfjzwBosc0uueONEs0h5ZnvY+P1rw7Wv2sP2bNH+OUs118WLWd28LC3WKzsprkcTb870UjP+z1713Phr9lf9mXwVc+f4Z+C3h23nPHnPAJHP1ZsmtXRtP0LSfjlq1lpHh7Tba1i8L20ojS1TiQyspPT0Aqk6XVN/5jjKaWjs/0OFsv2xvhXrD+V4P8N+Ptec/dMPhO9hjb6PJGq/rWRB8avjLqPxxvbzwh+yfr97GPDKQfaL/W7e0Zhv3KvlkkBTz82c54xX0nFdOJCiMqp/dCjAFcbp9y0vx31qfeNkPhW1jK98mVz/IU1OOrUTKKafxbnnlr40/ba17gfs/+BvDEUj7S934ra6lQeuxIcH/vqsK/8HftZ6t8Y7Z5/jd4Z8Mzjw8+xbbw8brEZk5IZnAzux29ePT6OMsvGGOSeOa43eZvj48Lc/ZfBwfJPQtc8foKl17fZT+RUKV3Zyf32/I4C2/Z6+NOonHjf9sbxfqMbj5oNP0qzsoz/wB8xlh+dYniX9kj4W33xG8L2XinV/GGvR3VlcPM1z4ovI1cx4x8iSBeSTnjmvowH957iuO8Rp5/xh8JwE/d0O+cJnuWQVbqSk7MUYQir2v6v/M5XRf2NP2UdCuftFj8EdFnlVtwkvi102c9cyE81veMfCXgnw1rHw9tdC8H6VY/afEBg2w2yD92IWbHT2FehpuyR69Sa4z4j/vvF3w1AwWTW53/ACt2H9alTm56sIqEU3FJX8jvmuxBuFrbwRc4OyID+VcV8ZbuWb4eRx/fL63YAgdf9etdVPKVbHXn5s1w3xpmRPB2m53ZfxHp6ZHbMwrOKd7s0cne56DJNKCwdjjsCeRWB8QGb/hXXivfnDaNcjOen7s1szsPObOc5rlfijL/AMWv8X/Nljo06gfVatx5pExdzS8Fo0PgHwupTrpNvk5/2BXRWDqblHlG4Dtmuc8MKYPCPh+2H8GmQLn/AIAK3bDPnDkjaCc/hUNWdgW58raF5N94H+GqJE6s3xj1Byozhislzya+roF2ag437fvE8/Wvlzw8kknhf4PpcWkiyXnxQ1GQeWwO3AuTk+xx+tfU8cLG5mw20xq56exp1HrYEr62P//T+P8AxhPNc/tC/FbU5mxKnie7i2uDjYs0iqfxAFFxtIOXCM/Q4qDxDdtqXxu+KV0inafFF0MMehE0ik/pVi7ZfKbOBkcN6GvRot8sUGKsppn2n/wSgm2fAH403O4Z/te4JOMg/wCiL2r688EeF/Cfiz4SeGdN8WeFNN1K0l0iHzY57dWEmV57V8ef8Eqwlv8Asw/Gm427mXVLkbvUCzSvtf4ZQCP4X+Dzkrv0W3IBP+wK8zMLfWbo58u5/q61vq/zPn61/Y2+Dy/FnxRc/De41r4eXtpa28kUugX8kaK7q2SYSTG30K4pPG/w5/at8AadpLaf+0DaeOtL/tFRHaavoSQXRODgCaIgcDPJSvcPDsbRfFvxpsTkWtkGJ7/I1T/E7zTo+jtG+3GqrnjOfkbNZ1K06aTWvU7o041JcrVummh+amvyatJ4v1u51tYRdyXh80RtkA1DZyRPdACPax79qt66gPjHxHPuJ/05+DWfDH+8E2CByDzXbCTdJNrcxqXjNpdB/iSWVXSFgpUDtxisZ7gxrgZP1NW9UiYMHJOc+vWqt0iiPIwGx0qI2vYXNNnffs1Nu8feMZBFsX/hHlBOOmXNff1hGqaLbMFJC2yncf8Adr86vgp490X4da54p1rxPNcHTrvTI4c21q87RneSSQgJxj2r718A/HL4H/ETTVh8IfEnSLq4jtP3lq04jkQ7ehVsEUq97WQQqJyUdCP4Vxg+Fd56yX1wxGeP9YaPDFuzfFLxY6E7Tb2+7PTgGtr4UaLKPBtvLhWVrmY4U5yN5qp4XilT4jeNCB8oaBQMfd+SsXP33YqcLpN6FLxRHFN8SvCn7kh47W5YNnp0qH4qpHcaDpkUowx1m12e53itDXrSaT4teFVY4VtMuzkcg8rxT/ilaY0zRInxxrtqcdOjVnGT5bNmnK73RP40V4vBmuHO0iwcc/7tHhu3H/CGaeYwdv8AZoJ9vkq98QIlPgjxBNKQimycdOnFanh/T1h8HWghJAOmAZI/6Z1o5WpXJjH37HFfCi1Y+CdNOzZG5ds5yeXNQfD3zEv/ABI6SkMuqOMHuMCuo+FVkT4D0ZhHztbJ9fmNZvw8gkk/4SF3AcvrM2OMcDipjPmincck1IxNP0yx1nx54lTWdOtruBVhTEiA9R2rl5Pg94Ttfi19s8IPd+Hb46SQ8ltdOYwC+c+UTsz74zXoXhixd/G3i8S4VUkgEfHP3KZHbND8VbglNoXR03HrnLmtIzQpN21OG1TSvinoPxA0hhr1j4oVLGc29tNb/ZnPTJ3jj9Kp+NPiFe2GqeGX8deCL/Qo4b8s0o/0hPunnKA8fWvSdUjD/FPw7GoOBptwynPfirfi23ml8VeFo3VWVppC4bv8tZKTUtC6kINJJ+pyHifxT4T8U2Xh7+xNbtpd2qwsRnacD1Bxitn4o2hfw1Ai7d7alb8A5BHmCq3xX+HvhHxAfD0WreHrZ2udVRHkRSjgYPIK4waxfiZ8LLzRtCsx4O+IOo6NEt9CDHcp9rQHcMD5vm/WqclK6ehmo2e39en/AATY+LFtM3gy6jjcxyPdQLjHUeYtcz+07qH9n/s5+O727iDtaaJK49ThO1SfFO5+Mui+FguoeG9N8UoLmHMllN9mcjcPmw3HvjNcj+0x8VdFh/Z38ZWuraBqljqUmjOot7q2JVm29NwGKbpytzI1jKHp67H5l+ExcXfhuzvbu4aedogN7nk+g98e9d78JLR3+KfhqcczQTuyoDwTtI/qa4fwlFnw1pkpGw/Z1wPWu4+Eolb4xeFPs6EubiXec9F8tufzr0YKTppPc48ZUSfdH6maYssfw8jmnQ/8gxsj14NM8OWoj+FltcRAbm0wnZ+BreW0mt/h8Nqox/sgnIPH3Kr2NqsHwoUf8tG0cgD0+Q157eqR001K2pn6bYJb/CRYpid39jyEsOi5Q1cnt/s/wbPlnDroeOO58vg1LFCo+C+9UVS2h7WJPTKVd1C2S1+EEqdVXRlDHPI+Qc1DkK1/uKOv2dvL8I1W6tUlT+z4eCBy2FrK+Ivws8FP4Ltr2LSzp92JLYia1naIliwxnHXmuk8UW+34VukZKt9ktxGfxSp/iKjjwZDCp/eNcW6gH/fWsZVHztp6nRGCdNcyucX4+8K/ETRLLQo9J8ZtrcEOrW22yvLdVPDdA4/nWr408ba/YeI/DU3jPwg2kW0OoKWnim88MCpHAUZ46muk8d73/wCETw/ln+3YA4PU4Vq0vGE6t4p8Iw+Wria9l37vaM0pySjfqRGndtJ2/EwY/F3g3xL8QtD/ALG162dYrW4DqTsbcQMDDYrat7cXPxalKSBiNDTLBug808VmeKfBng/xL8S9Cg1fSIZAunzykr8h3ggA5GKwYPA2p6Z8U74eCvGVzprx6VEPJnjE8e3efX5ualTXM/Ucoy5eh3Hh11Xx74mkQ7vLe2Qg9/3ZrO8BSMuk+LFz8p1m7YZHPNcz4e8RfELRvGPiY6h4Vj1mINCk15ZzbDvC/wBw9sVF8N/iZ4RuvC+uvqN3Pp1xcanet5V1C0PIYqeT2z0PenC7i7GlSScl0/A3oJBD8EZCo2EWjAD0+Yg1N41Ljw/4QtizJI+rWQJx1A7VTuFhHwPkMFzFMjWYy0bggkyc4q547KNYeFhNuPlavalPYgHFZpaWt0FOMktS9r10x+JOgRALlLK4cZ7jgGqGm3TJ8RNeYv8AOILUM3/AWxT9XnB+KeiF2Vj/AGZOduO25c1laYfM8eeJ3A6fZkznqAh/xoUbTFzc0dDE0jVbmHwH4rvREx33N9tbocgkVzHjzwT4J8X+A/C1p4q8MWV+9zd2cRmZMSKWHJDDkH3rb09pYfhnrk4lIjL3kjKR33NR4ljWPwt4QIiyXvbRxk/dO3Oa7Y/DoY881p6nE6x8INZ8NfELSofhR8Q9S0Mi0ZvstwDdwsoOMEOcj8DXwr+1LF42b9o/WLfx5q0U95p9hb4NumyOZTuywHbkDg1+msu5/idbEY8uPS2IYdxvH+Nfm5+2ZOZP2ovEsMt2GEEEGIwCCAyHhj9Rx9aulb2iUhJRUXrb5njHiGaL7JO32ffAIG3Kucniv0s+E8Kyfsl+CjDFiF9LtGB7AZXIr80PEciJpE5DqqrCzZJ4PB4zX6EeDvAfxPtf2c/Bes+EvHiR2l1p9oy6RLah4zyMKGByM9M12Y3lcFE4qVJ/W5TWvu/qe3am/meNfDKh/LieCd9oHPAFZ9plP+E4Lk7mlkI+nl4rkL34keM9A8X6K/xK+HMun2lrBIr6hYSG5XkD+ADdz3+lb/hPxX4W8Zaf4tm8O6/Z3DSysPLMm2QZTupwQfavPtqjrjPe2/4/cW2dotC8HCGQFmmiBGP4iuK1LHL+K/ELFxzZxo3P3flNRNps1vY+DU8j5lnRmDcAgLVu00kp4r8VzCHcZoISRu6DY1E3G6NKfO+m1jAt7j7L4L8PrEdyHUFTr/ttUXibwN4U8ZeJr621/SIp40tEKso2MpwedwwatC2jh8F+HYlUDbqKkc9TvOK2LWLPi/U4pQwDWMbMM/U5FXG9lYpS5l3R47b/AA68X+H/AA9o+o+BvHk6aWLoGHSLyISx8McKHPzdvWrsnxS1fw1qfiB/iR4Pu7NZoVQTacrXKsMEAkKMr+VdvbRlvBvh6UOEQagGGO43tgVrNhtW8VyrEihrKNi2MsBsPNK6sm9WSo3/ALv9ef8Amc14b8V+HfEY8JPomrwTEbwYzIA4JXoVODWpdxH+yPE8silWF0ijPGRuX5q5bU/hF4K17/hE9RazMOrzlmTUbaQxSRHbndx1/GsufSvi14P0zXYfD+rw+LrOK62y2+rEQygZB+WRRz+IpSjGUdGOnKopXaukep3OT4pt1Emc6fjH41V06Vk0Lw5JDLsf7cyj3+Y8Vydv8ZNDtNftLXx5YXnhu7NoAv2mEmNuOzgYrqdGudNv/D/h65066gu4helkMUgbgscHg1DjLTyLvGTclrf+vU0Lp2/szxBFkrtuE3H2yK+Sf+ChGvw+KfEXhv4faKkt1qOkeXeTgMEAjPua+ttSVorPxIZGJCSI2PXkcV8lf8FGdH0zQrjwb4u03S1fVNWkjtpbhCQwTFXhZSWLi4mWMipYOor+u97HydqXh4PqFlpdzKtuJLlPKkDZZJMjaQO/NfprofiX4x+DNO0xZtGt/FOmf2eh2WzLDOi7Rz83DV+Xd1dySavpDtEzONTgG8np844r9dtClaOG0BVQ66Onf7vy16ecSnyRU9Tzsvp05YucoaOy/rsyPwf8cfB3imWHTGklsdUbcJLW8UxNGR1GTwfwrvUuY7iMXEEiyREkblIIJrzi/wDDGg+JLTw/p+uaZBPHM0uWIwxAHXI5rjLLwb4u8KpZ33gDxhdxWbTyKmk3p8yJsHs/3hXjcsXsezGM0rvX0PffMbtwKcJiynC4B6nNeQaf8ab3SLmHTfiPo0unu7kfakUtAf8AgY6fjXf6P4p0TxBbG50jVLeeFjhXSUEGocGmJKMnb/hzbMgBwW4+tJ5satkc56GqhmOVy2cd6PN9BzU21CRdMrBcgAEHGCetNMmOhWqaTKzFCfzoVlk+QNVJO4m3fQmklMjgJgGnggEZ4z3qthQvLbmHTFKW24LNz/KtIhq9y8rKFx3prvgfTqc1WEhbIBz6mmgbsg81cU7g1c+e/wBqD7NJ8E7/AFnSFi3RARLkjEhrzn9nrTTo/gW01hNM8ua7Rp51D8EVS/al8Wato/wgT4drbuLya/ie2l25R4ywJGfYV1fhK88PeA/gJpeq63KgupoHTHm4/HFEIuNKMf6/Q5HUVTGNvpHXyf46nQ/DOLRb7UNQ8W6zdRKlvLiKKbG2Prk1savrFx4osb/UvAj28lpbkiS8Y7RkdVWvNPhp8EPFPinwofGPiv4hLBpl3IXtNMt02O6dtxJyTXVal4V8XeHNDXRtM1G48m6YpFaW1uS4B/iJrOUU53TKSqOCcoWX4/mP8La/Zpc21p4Y0W0+2ztnUL25Ksyt3PPJFafijwHHoEseraR4nvZNS1KTM0zyEIv+6p4FcrpXwmuNDlj1DXNd1CzwoJMwyztnIXAFdj440fVNd07SJkhZ7i1YDBBJCnqxH0pOacr20N05Om4uOvqdN4A0LWPCK3nirxL44ivNOSPckbuAc+mBXT+HvFvhDxvbf2pbWTtcJKYgMHjHcV51ZeC/FEUKW8ONViuJA210KpD7V6h4Q02y06EWNxbLDc7sl4FAy1SqetypSaSVrfibsGjXFxtmE0tqijAUPzUp0MsxSS+dlPUk8/pUlzdyaeSZZC47A8Gp7XVtPmjVVcNN3VqcVYydpSM6wtk0hTC+NzSZByenbrW/GMDIwGbsaieKO4ZS6YHXirBXfgjr05oV29RO3TcljYpj5eO9Sl2YghTgdKqmWZeCoC9OtNkuJgoCP068VTjd3FJuxf3sDvH45NRSyyN1Y8+1VEnfaNxJBqTzC21ucD3pWaKbTHrDJgqxbrwTS+TLggS5HfFKbkDl+p6VJHhTls4PQiqT6sm93YjWNfKH7zL/AO0OlSo4bjOdvUUjYP8AHwOtO8tJFV0ypXj60rg32P/U+9lJbO3gU0pnBBwc0SecvIIIHUetOiO84xjFcq0LdtiJodxPUe9N8nG7dnCjOTV5VJXCN07HvVe7WRYWbYw3dTijn1Hy32M17hWO1FOfXtUQdAp35pjMxzkZIpkfmZUomd3eq5rEW10JlcrlQeMUPICo5qEuQ7FmRc8cnHNVrnV9HsYXe91O3hCsBueRRz6c1Lu2bJTZaeJZsDGCO4prrMAXEuDnA71yGqfFvwRpjz2zajLdXUIGIbWJpC34gYqrd/EPxBP5g8NeCby4Ag3iS7cQgH8acbt2Hy6bnbl7tARJH5h65xTHvURAbiRYMkDBx1rgzc/FHVLiwgudU0/Q5ZIGkZIYjPx9TxWdbeEb3UItMbxP4w1PUPtV6QqxkQoME9QvNaxX8wKKvc9Bu/FHhi0t5pbjXreJbc/vd0oBU/Sse5+MfgW3vDpkF3c39wsPmBbS2eTP4gYFc5F4E8Dafbavcr4atpJotTMRknZpWY8c5J966OK0trK+1SK0tobaKPSicRqAFIzSegSitkVpPiX411BrBdA+G8rpdEkNe3aw7l9e9Z0l18Uta0u/mu9fsdCAvjCsUMJuGXDAHDHA710FgL2G98NQy3QaOOB3YDuvljFUHvZ4dDuM2u7zdb25z1+cc05NNW6Mmo3F2basfGv/AAUSsrnS/FfgHQvEviufV5TbTyxSPAF2PwM8cd68c+HGpWfhT4heCdVlgGoKmsW8Ygxkksdv/s1eqf8ABSC9muvjP4ItkR5TFpE0kibflXLKB+P+FcB+zgv9s/tAeBbC6jDwy6h5m087Sqnt9a9anJQwjXQ8RyUsbOcVror7/qfqMkUVtr1z5FvFCraUsvl7ANrEmo7KNX0rw2ZZt7m9BORz3NF3eA+JPEEuThLJFH+yMGobUr5PhG2LeUrSlgT3+QkfzrxZXu7nvNyl73Qmu2AXxTOBtVAUD56/JVIfvb3wsvmfMloSxx1+QU69a3Sw8UNLeR+W7lQm8Z6Y9ayJvHPg/TNU0Vr3XYA9pZMnlxgyMSQOy55pxb+IzaalaXUrX1xqFpoPitYrKSX/AE51jZnx1K8CmarqmpnX9C0xLIRSNauW3HOUGBWc/wAQF1HwzrEGg6HqV3JcXjNmW3MIJJHQsB6U2yufizJ4gtAvw/tIJZLNgLq5vRIUX0CitHzXszWUeaV27+n/AAxS0OxvNOv/ABBqd0h33O9Q3RUy44+p4ru/EE1xpWoaPNcxpiCF3BJ4A24rz1NC8a3Xhq7Op+OZkN1f4eG2s0yPnxgMewq54h+HGlXOv2kHijVdT1om1wsct0yDJIGMKQKTtfQj2TLXhTWfDcfg7xN4jv8AUoI59VvpWkHV2CkDAA+lWfFPxt+Gmiv4YuEvL25YOVSCO1fdI4i+6q45pdL8LeC/D/gnUpbG3h0xbWaQbpZC+CG9W9a5PUZD4j+JvhG6uLRRpemQTTCVgFUtgAH8RSSS3G4t7f5/5HFfFXWfil8RtM1R/h38Nlmub+cSRXmoS/ZpY1HouCcY9cVgaM3xV8XDS/h9438YS+FJF8sSwwQh2mXOMq5619QeF/EKPpvivxHcQANl47bbyBGFx+dfPPx/iOqW3g7x7oML/wBu+HpY5ZWV9u5McoQOvHappVnZxsFenFT5pO+mvRfhqJ4++AujSafq1zq3i7XdXvtGs2msY5znJXkfKOOorvvgnpHgnWPgTYeNL3QIzdTJsZJmLFXzg7ge9ctcfFCTxD4bn13SdSEc15abJ8RAuhPUEV5L+z18Ql0a08Q/Ci/12Zit091ZrLlS2589/c1pFVZwcX0MlClCsnGK1X9bs9+/awl0nRfhzBd6ZaQxEaXICojHJKV+Wumarc3Olw6tcmRVkXcIyvKjtX3d8ffEniLWfCOu2V9M+zTtPZoQw4yF6ZPWvhHSop3tYzcX673G4bQAVHb2rqwsFGDfX8TDFRq1Kqdnb8PzPbPFGnWmgfDzS/E+gapNDdRxRrKmBtZiM8969ssPEWs6l8DtIhvreaGO4x5s8bEDhv7w6A14/wCKNC1JP2erifULaJ7lJY2TD8up7Z9cV7t8LdfudL+CGl+FvEGlfZI7i1xGkwyAp6HNYV5e0ik9TuoyUHaWl0avhLxxaeGdT069EAhMKld7S71zjrXln7QmuvqniBfFiyfvEu4ZFmVehzgH9a3dfsNKQW9tALOAL+8dkk4b04Nch461e2Syvobr7NcQC2XYQRkH1wKxgrSTiVUgknF6I9o8La3d6p4Bv7e5uPPuCgcNIf8AWAjk1478SPFd7oGoSeH7GFo59a0wGSQA/KB3xWx8PPFAuvh5DclLme9gGC0ceV46815t4o+Jup+KNa1nVLrRt0FnAtqk24DA79On41pRhJ1HdXOetUSgrO34nt/7LfgzQ7HRo9Z1ZPtK3kzM24Fua7Tx7dahb+LJP7BT7PAlr5SwFPlkU9WrkfgZY+JB4A0+40nxPBZWpDusIRXdvfmpdclXTrbUtd8WeN764dITsWVAir6AbRWcruq7m93Kmopf195W8XfES0+G3wv1W2S8kvNT1djHDbxnGCePwAqn4Fk8J+HPAWkzaratrN3KgWOIAlo89h2715d4MWTVY7zVbiwa6LbjCs3zNj15r0eysr+18P219p8a2ksY81UdueD2FbOMYx5dmzClTm58z2W2n6Htdp4k1U6VZeFNO8C389rcSI5F04gRT2Ge9dLqkPxHl1yysIdG0/S51YyRZuTK4QDsBXO6X4m1zxT4a0jUVvLaOXTpImnEhAaXHVcV6z4h12yOr+D9ZNkYpLhHWSQHIAK1yN8k1Gx2J893zfoceZvH/iXxromsS+OJITaW7xNBHbBCBnG7J5rqNJ+GdnrviLWJvEuq3uq4CLme4cKR/uggVsaT4dtdY8SQ3IXyFWJ3SUHrzVvwh9ov9W1W3e4f/R7hQQR95frVyrKWiSQpQtJX1+bPMl+DXhODxZqlvbWFvb24y0YA3EsFz3qXwxZadd6dZ21vb7Ll1mMuFP8ADnrXd6osdhf3epF3I+2EKVXOBik8FyW82k6lcGRTuErBtmCq88UKU3HXoEZRTem4aBeavceAAltcRqkUDKAqckjNbN/BKPBlpFJIdpSPPbPPNJo6wH4d2r6dDsQQMWc8Z61oaqofwVabnwBJGMj1yKhzW7Q0nJXv0K/jGQxeH7YbiA01uoUD/aFfnZ+25qrRftJa1p8VqGSKxtvPkfsDnH8jX6LeJHhvIVswMPbTQKfQZYc1+bX7bwl/4am8WRwzqqJZ2SyBhnfw54rry3XEq5wZnGSo+6tboy/2X0ab46WOxhtNk/yEY3L61+l3jO9tYPByQhtoSKMNj14r80v2Untx8aLVpmPlJYuAz8ENnsa++viX4o0mz0X7Pc3cUe8x9ZR0GK6c2adeKRphYuNGVu52HiC5VvB4h6lzCCevUirfj3dB4aESqQq3FuCc9twrznVfiP4WGiC1bVGl/f2/+ogeQryOOK7Lxl4207UdJ8nT9Gu7g+fCQZUKAncPWvOUtbo6Hu4p+8a3j5QuiIjJ8r3MBHp94VJ48hlfS4xnYv2iHB9fmFY/jfVvGtzp9qo8IWoie6iwXvMc7h2xUnjiy8b39rbRTX9tYlriLCxR7sc+tOLvuyORts1fHkZGioY1yDPD36/MKb8QoIv+Edki3KGeeBlLMBkbwayvF/hPxJJZWw1PxhdTZniXakQVRyKXxv4A0gaMheS6n3XUQLSTMd3zelUpQUrOQOnJpvlLfxK1jSYfDM6rqMLlpYPMCsGIG9c8VmfEDxz4VXQZ7KK9uZC08RIS1d8YYelaHjPwX4c0nQvMsNOiSQ3NuC5Oc/Oua1/iDZQw+F5XSGIEXUABCDoXGanmjfuh6paaNf15HP8AjPxXcXXhK7bTtAuZchGQyfLk5FP1/U/Hl14auIx4YsbNWgX969xuPQdRXS/EWIw+DrsoqL80WOAMDctXvHEbjwpqLFfn+zKQQeOgo9qk9inr1/r8TlP7H8ez+GER/Ea6aBa7pBBAr8bffpSeC/Bd5L4Yt7vU/E13eCeFmA+6CCD2FdpdxPD4ecOch7Lj/v3TPCSQp4RsvlaJPsRz+VHtZJOxo4RlK7OH+H/w28L3Hgewu7yxUyMZTnzG4+dsVu+BNC0u1sLkwWSAG9lz3yAcd6v/AAytkX4eaRE53sRMSx75kbFO8AEN4ekkmbB/tG5H/j9Z+1bTuwUEpXtb7iDwjbxJ4h8UmK2jCfa4xyoz/qxUmlwRv48135PLKWcHf73JIqbwqh/tnxHKcBmvwAPooFJprLL488SxleY4bYc9Rwanmd7iaV0JdRIPiNoTMNoOn3PBOeeKPFW7+2fDUKIHMl6Tk9jtNLdhT8R9HSXLMumzn6ZYDNS+IWiHizwdbZJJupfx+Qmk3ZoJ6mb8UFJ8G31u3ykzW+4g9f3q1q6zc7IriE/MTBJuB/h+Q1h/Gy48jwwYohs83ULRS2eoMy5pdeuLtNV8QafIculm7Qv04KVCk2NxtI+OP+CiKXMen/AS3jCywpdXG8EfNlrdhkH065/Cvjs3t1ZWzT2sMWyNztCnGGzX1x/wUOufM1L4A6fPcvHPMl9JGAPlykGCT/30Pzr441l5ZNNQ3IMQ+0KDxjvXu4eX+zpJHm4iDjWd+p9ifslfAS48JfEpPjDqeuPLeXWjJ/oyptRElweT3OBxX098Skk1HxR4A1dIcQrPfLPGf4v3Xy8fXBrxv4d6tJpXhpvsMzTtb6fpauXwNq7D3PvXqN7rdmur+FLq/wBVt0Et1MrI0y4jBjA3cn1rwq1SrVlzM76VOMI8pyXj2e8vNG1mxil+z3dvdwbGx9xNy559+le2WWg6T/wm+p6YrITbafBNDhcnftyfzrwr4ha94H0nWfE8974tV7XULm2AaNPM2kFcqAPXFdzpPxu8FaR4g1rWWn1O8ltYUB8nS5sqAhwCSMdDTtKV3YJTipJdTxHwhfXmsXVwLSUhJdZu41kC42gzspr2fwFBJeeM/GmhQWWTo32SLeSAG/d7t1eD/BfXdc8e+GodX8D+D7u/05tSu7l52C27K/nu7A7yCOe2K9D+HPi/4oz+OfGWlaf8NoI59SuIJTc3WohA4EeGHGTwBRKDflbvYpqcY3/zLPiSyD/HDwfc3MjLeXAuEtlKZHTnH5V3E+n3P9h+I9MLs8t5HIUfOGzt6fjXB/FW/wDijrvxs+D8tlb2Hh2PTby7SSJE8zzwbdhgsf8AawePStb4reHvHGl+Hzret/FSW3luGkDJZWiRhWAyOevPvT5kkr/1+Apxsk4q/wDXr+gzwdDdzaX4T8DS232cWIuXvC7Y3L5ZwOfrWZ8BvsPjLUtQ8HTeRBoXha9my7zLy5bJ/A15/wCFLHxLDPeax4j8W391bWVsWkYtsyH4A/T9a779mX4L+CtK8PajrXjPRIpLzU9Sup3aSdwChcshIJ54Iq1eKd/6/Elx969/6+5noHjHWPAmlfEvwzNrviuyht9Ks7mQQK4A+bABOKwfiN8cvhpr3g7XrZNcvbiARJbxJa6fJMwy45G1eaTwd8NrO8+J39q/YYNOsJ7SVoRgSGVA4HRs7c16t4yu9K8PeB9XSx023SdTCIcRLk/vFHPGKx54LV6mziuZJdTwL4/ftsN8LbvS/g78LfDF9qPiO4slmvLuaACOwTaNu/Jzk54A9K84/Za/aW8daH4jfwT4k8EWd/e+I9TleC/+1CFFLHcfMB568cetZv7SOmXNl+1H4ivdTVY4NWsLSW1uONuFUhl/DiuE8B+Frv4j/EjwdonhbeZf7fjuLi4jyNsUUgZuf9rbj8a9BeyVNuMN16/5HJy8srN/p+dz9CNasfi1rHjHwjI9xoeg3A+1NHsja4Cr5fIxwM8jrRN4B+I//CH6jNr/AMdr1oZY5W22ekwRALz8oJBNd/q6hfHPhuNUJNtZ3LKeo+6BiuN+LF5cWXwzuHsColihkYRls889RXk88+az0R0z5Xay1RP4d+CnhG+8J6XF4g1vXNUj+zof39+0QYEZ5VCBWJ4d+CPwb0/4m+LJbfwLbPdpbWhllluZJTJuU4GGJxjFeVP8bNdstC02LXdbsbWKK3jVt2YyOBwBXYfs+fFLTPE/jHxOv2y2vJrz7OqSRS7iQqGnNVUtH/wxo5wk25rU9I8ceFvDGj+F4jpejWNl5l9bx5jt1yMv9K7ch1aKJZQY9g4WMDtXM/Ee6VNIsbfZ/rdQt+fQhs1pXOv2ltcpBIWUlOCBkHiru3BMT2sznPh+vnW2uXMeza2sT5KjHeq3j2eBvEPgiETuTJqcg2g9cRmsb4Yam03hW+O7ak+qXRV88kbyKp+JRO3jPwGsZEnl6hcOxPtEelKpJXuKEW2kz//V/SyzEcLk/NuAPH4VyvwjXd4ESSZcmXUrs4P/AF1auosJxlpHBV0jY4Pfiue+EMMjeB7Pfk7725b6gysa8Sclc9VX5RfFcX/Fa+A9u5Ql5cHA5H+rPWu2I8uSRy2fkbB9ODXmUF7qt/8AGe0tLz/jzsVm8jJ74xmvTZmTybnJPEbnPYcGk3dk2WyPDvDtvrh8Jwukwt4JdTuis6jdnMhxmtzxJo1ynib4dx3N0Ll1vZnL9j+6PNbHwnmjPgCOG7tlIe8nIU91LnBpfEMO7x74MWKDEcRnbaT0+XFW+b4Qm+Z3sdPo1obRvJlbfhnOc+tcr8J+PBtww5jfV7sgk/8ATQ12SHyrxpWGSAx/SuD+EMqx+BFeYn59Su5Bn3laht3MpLXQd8Rljkl8LwBQBNrKAknuATXUspNznodxrk/iPJbzar4GEm7adbB4/wBxq6jc0l6ypDKwDcfKatTb07C0ueD3UvnfFvSrgtjPjAx5HcC2Ne6yMVunjBIXd1rwjTYDe/EPR38raX8Z3ThmPQLARXu/2W485mkdAAxzlxW1eza9EEbp6nH+GZVl8V+L3Vs7LqJFI7/JV3xvMD4D8QP9xl0+TnPtWP4ZvNJ07VvFE1/q1jZK2oZLz3CoCNgGeTXK/Fj41/Bbw98PPEo1/wCKOhWoaydXMVwLhxx1CJyT7CplFzfujukegeGysPhXRQSC32CHPP8Asiuf8YkXHi7wWHxtS9lcZ7EIa8xsP21v2YrHRNE0u28Y63fz/YYgiWHhq+uS/wAo/uRED6E1R139pSy17xd4afwD8FPiR4mkhaSRW/sf7FEoK45M5Q1ai1oyG21sfRUkg2yyZIIRiPyr5X+BrM3xy169uRtK3TM2R/sYFd1c/GX9onVLW7bTP2Qb+wg2uDcar4ntISB/e2RlzXgHw6v/AI1XfxLuBf6P4Y0H+0pnUvHdtcspx/EQq1rQja6l1EryTa6H2l4pcxeFdZmztU2UjBicdqzPBj2lt4M0AfalTfp0Z5yc8V4frHwq/aQXwX4iuf8AhqbTLCBIXlUWvhJZjbpjkbnkO7H0Fa/g/wCAXjm58N6TJ4k/ak8b6rBNaI4jtrK0s0wRnjZHuA/GhRUYtNkqV2ejfEqSC6svC6RsGUeIbdj84TgZ5+bFdVqureH9KYy6v4k0yz3c4mvIxgfnXzz8UP2VvgxrDeD7LxmvifxUlzrqRj+0vENz8j7WO9VVgM4BH411ln+yL+yxompfbbL4H6E92rbhPeF7h8+uXJ5pOMOXfUtt9Sn4h/aK+BHhb4xn/hJPipotrGPD/lhxOJNx8zJAC5Joj/bU/Zyu5wmg634p1x92AdN8K306E+m8Rbf1rodG8LeENB+Muo2WieFNKtLa28ORSxolpHtVzKQSOM9BXo9relHVEjgjUdliUD9BScodEzOUeqZ8+eCP2hNZ1BvFmo+C/gF458RG91t3j328dkCNoX/lsykdO9aN98W/2q9S0+/Oifsi2enQ+Q2JtZ8YQI3TrtiV/wCdd58Mb+5EXi932kSeJ7rZtOAANoxW1rl4YPD+sXMrcJYzMTnp8hqlOLd0hThJuzZ4/wCCof2uL7wJpkUdz8PPCjtGTHIkMuoCMEkjgFAay/iF8Mf2jr/wdd3PjD9rRI7fcgkttJ8JW8SnLAcGRnPcV678Pp7lfAHh2KUsG/s6I5z1BGc/rVD4qSMfBV0oBbzJ4EA+sq01dtJoJT6nEP8AswprVlBbeP8A47/EPxEqwqJI49XOnI34W4Qj865L4g/sf/s0WQ8KNqHgXUNbM2vRW+/VPEV5cN84yclpDuHyj5Twa+iXO3CegArifitiafwGuOI/FEMjDPUKjn+dac9SL0diYxpX+G5d8OfBH4GeDEMfhH4T+HdNXd1js0JJ9eak8Y3cOia74Sh0fSrSPzp7jMcVuiblEWcHj1rTvNQeC1fVMN5ZkIUHjnPSue1y8muviL4TS+j8mG0t7yaQ9R/q1xTpt81mJyutTSu/FdxFrOl6Xqdm0KTEOHAB249SKqaxqsH/AAvjR4dMCzXSeG7i4kIYfKDMoA/Hn8q53xH4ihuyz20zGaOTyoQYyCVz1FVrWwvdP+Lg8S3lhvks/B5Idn5MZmyePwrF2izqpyTdmevadrF5ci4kvYPLSDJfnJXFc1o2v6frXxsmuLK7JSLwgF2kdc3B/wAKg8DeN7K6ilk+zia1v0aeRWOCq9OvpXP+Cnh0X4o/ES7vLNorPR/D1u1lOejpIzvgfTFKV5PQiLUL3R114qxXPk3ySOl7dIsNxjIiOfu1zWjHW5v2vvEloGUadY+C7JEJHJdpZT/QV3tlHbaj4d03X3f/AEWRVuHyh+TI4b2ryrRfiJan9oPxvrltpu610vSrCGe6kcLuQhzxn0/rRe99AjdbHu15OsCm4m+UL1ycCvO4PEMUXx18RfZ8SN/wj9ijY5GNzk8iuyOoW3xA8LzTaPIq2r2rzxzkY3KFPfvXh/hvUdT039o2PRLPTDL/AGz4etPNugwZN6I5wfzopzu2n9wRi5K6PftN1Bbq3a7dvLYPtKZ6c1zehzwr8bfFlyCpc6Np8G0NnA+c/wBafY6xpFnNLpyzJPq0Mp82EHG5s1x/wf8AC1/H8b/in4r1W+klS8/s2KG3J4g2wsePrurRNNMxcZJnsf3SQwJOex6CuLs5Vk/aB1VME+R4Ptw4+twxFdz5YOFzzXIaZHMfjl4ldNgSLw5ZI2R8xJZyay3Rqk0rnU4Jx2Brkb8J/wAL60AsVITwndsqk85M6DNdiImB2luvOa4u53S/H6wEgCG18GTOB1IzcrVN2aFBJrU7ktz0ya4zxvJu8f8Aw7XZwl7eSde3kYrsgrA88g1xfjO0S4+JngBGfDBNQYAdj5S1rSt7QzlH3bnbOQXlD5zk964T40NGPCvh9JXKqfFWmjp94+bwK9AFufMCgFuOeK5D4uQt/YfhWFQvPi/TuHGeN5JrkrTSTOmhSlOaje1zrZogZnKnqeprlviiotvhh4qmPUaZJk4+ldzeWcouGBXkngdq5L4t2kp+EnizEZ+ayKYx1yyjitYT95EShZmppVuI/DmkBlIb7FF36DaKu2KlpCCpAAPP4VZ0vTpZNH01I/mKWsa/Mcfwip2tfsVvNNe3ltbosLE7plHOPrU8/vWQcuup8neB2lfwv8BR5g33vj/V3Y5xgBbo/wBBX1bHCwnn3c4jk+YHn7pr5P8ADeteGND0j4AWOseItLW6i8W6o7x+epf5o7jaMZ6819cfumivriN/kNtKykdxsNViakHK8XcpUpJ6o/AS6cf8Ll+JjKPlPim+5J7faZa1bqN2hPlrk9fwrKt/9K+I/wAQ5QOX8S3rZPvO9ad48qW0nlMGZRzjmvWo11UhFrVWObEQalytWPtj/glWjXH7InxhkdwGl1W7AOPWyj/qa+3fhvCy/DbwlEwAaPSLZSc/7Ar4y/4JfRpZ/sR/Em8VQrSX987NnOcWyjP5D9K+0/h1G/8AwgHhUp+8xpVvjtn5BzXl42V690Z5dFqgoyRzvhlZG+Lfjuc7zF5Nkq88Z2HNTfFMmLStHWNiC2otuGO3ltUfhUyL8VfHoDEBWtFx7+Xmo/jRPJDoWkTpGzSfbnzg9P3Tc1lO8rW7Hdezufm7qzwr4k1nqS105bce+apWs8iyBSi/MeKXUHjvNb1S5QNtkuWOD1znmkso/wDSv3ZO0DoT1r0Yx/dr0OSpNyqkWqSSmZPNClT7dKzbmVGkZNw8xRzWrriRhh+8C4wSAeaxLyNGXeH4I4IogrhUWuh6t+yMf+Kq8XRnZL5WmQyhWXO0mUg192eNPgB8FviRpITxt8M9H1GQWh2zNEI5ANvUMuCK+Hf2PY7mTxP40naLANhaRDkd5jX6XXCAaZNkHKWbBvb5DXLiazU3bcrD01ZJ6o+Vfhx+ydJoXgm0b4I/G7xd4B/0iRorYSjUrdAGwECT7sLx0BFReGbX9sLwD4u8Rw22leEfiwq3CfabqS7bR7g/KMKE2upOO+QK+hfhDtbwFpEgj2o7SYOM/wAZqHwWsw8b+Pi2di6lEo+nlrXP9ZlD3bJ3N3QT1Wnp/keB6l+0vD4Y+KuhXfxw+FPiP4fRwabPHu8g6lEzFhk+ZBuAUdckCu91b4sfBj4tWOgP8PviNourMdZhkCLOEY7TyMNg5Fehap5c/wAY9EtZIEdU0OdtroCPvDnmuG/aD+AvwT+JUfh628bfDqxvJbnV0jW4tma0lQ4zkPHhh+dVCrSnOyXL31v+ZEadSLk3K/yt+Kf6HoHxK0nyvh1r8/7p4vsZOQ4OenpV+wtXHhCEYAK6Zxx/0zrwD4gfshweD/A2pp8Gfjj458GwJHuktLi6/ta3k/2StzvOPYEVsxyftreBvBJQad4O+JdvHpxw6THR52GzhduHXOO+abcZrlT/AELjGcWpSX3a/wBfcel/Cu2b/hAtA/d7W+znP/fR5rP+HFq0lhrMnRTq9x/6FXnfw0/al03w54G0e2+L/wAJfFngW7t4GSQm2fULdME5xNEGBHoTiux+AHxU+FfxD0C9uPBHjbSNR8/VZ32i5CsMtnBVsEGpV6T5JasJuE37rNHwbBFJ4y8aNvLMt5ApB/h/d02GBW+LOp4mznSogOM/xGr/AIKt3n8Z+OWiljkLajCPkYEHEY9K8k+IP7V3wP8Ag18dtU8KeOdTu7TUl06EN5cJkVRk9gMj8aVOWnzCpTb956WPSr+yA+K2kAyKwj0mbaOnJYU7xKAPHXhK3Iyf374I6/LXik/7dH7NF58WNJS28ajzLq1FpEptnJZ3YbRkDCknHXrXuniR0uPiD4Oa04hkguJMsOdu0YqqkZxXMZtxelyr8Qs/2j4RUJlZNYXOD0+Vqi+LNq0vh7ToAB8+r224n03itTx1FM+teE1SPCnVN272CGovifHINO0aOQAefrFugJ7/ADZque6FKN3qZ/xWtiPDCI+GR9QtgMjPHmLXF/tmMtv+yv8AES7WRFlg0aZoW2D5Tt4r0H4rC2tfD9jHeXsUKy6pAB5kiqGAYE9SK4T9tpbCf9k74gKNTtENxpbhGEobIx7VjUqOzduh1QUrpJ6dj8hfCt3d6poFrc3D/vWiHCrgHt/Su++Dg1o/FjR/7D0iK6u0ilIEkuxcbDXB+FyLfQbO3aN98UYUNtxuA6cV6F8A1ln+O+hXQcxhbW4XAOd529PavYwVXmw8W+qX5fI8rGr3pN/p/wAMfptefEHUdM+GjJ4q8Dalpw/sgqZrcedF/q+uV5A/CtLR/GHhHW/hQltY65beb/ZAjCtIA2dmMAHmus103EPwwmVSif8AEmG4df8AlmOa4/xX4H8G6z8LRc6toltcTRaWrxuqbWB2ZzkYNcLd5s64QbgnfX+u3+Ru3VsIvgy0e/aq6GFIHJGI6f4hBh+FM8AbzA2kIAcdcqtcVq/w8vtM+FLTeFPH2paP5umRtLHJ+/TlBxhs1Y8V6z8VfDHw1H2vwtYeI7QW1vDLPbT+RIqHAL7f1wKya1sXDm0dv1/r7jtvHAFv8NoRu5EVshH/AAJBR8TAY/DumxPkM2pW2cDPG8Vxnjj4veDbbwNbWfiR7nRrie5s4cXkRRC7SKoAbocnpXX/ABCubHUdI0ePTtVt5fN1a2bKOH+UN7dKxs+dt6Kxs2pR01LPxACSXXhLD4I1yLP+0drVL4seX/hOfCMZTDGe4Ix0x5dN+IAA1XwhG/7z/ibx4IHTCMaTxI3/ABX/AIaEeTtW5IDHgYQc1NRtxfyKp05SlZb2HXzNJ8UdNC4zFpErMc9MuKTTZEf4p6wrbWZdNh+buBuOKrPKP+Fu2uBkLochcZ4H7wVLoo3/ABN19jwv2G22/wDjxIq18SuY8ikmi54JYr4n8WumNpvo15PfyxWP4YtdN1r4c67LqenxSxrPegrIgOQrNV3wKxk8QeL3AI3asFBzwo8sVjeFrvZ8MNSab5gUvWIzjI3v/hUpLmsvM0k243j0Oa1T4c6FZfB6O+0DVL7RbqW0jcz28m5ULMMna2VPX0q742h+Jui2/hhI9TsPEMEOpwsiyRiCRgF9ehNXtYuBD8FLCJWwJLa0A49XTitbx9KG1LwjbNPtJ1RGGOn3DkVTTb5WwuuTm6n/1vqa8+JdhD8UNNj8TaNdaPKulyA+Ym8As47jtWx4Nn0XXPGHii+07UYJ4JRAUKyDqqYJxmrF0be8+LVvHfQROkOhsSrrnJMoH9K5rTfh74J1bxP4kuI7BrWWG6VBLbztGQSu7oMDvXJJR2OyMnfTUsW1uf8AhUWsllMiym5xj03ml8Vwu2jeC4iFDSX1rGD2xtNcpaaB8QtP+El9Lo3jCO7iZ52WC/UAMpkOBvUZA7ZxWj4h8W+ItLXwdD4q8Ezw2sV5FJJc2b/aUG1D82AM4/ClCcVL3XcKlOVtVY6OO2I+K0URY8aOcD0HmivzT/bKvba3/ax8UwQsbg3ASOfZF/qmRFKhz6YJx9TX6S+G/Gvg7xX8WX/sy9YG10kRuLhGhO4y56Nivzf/AGxrq3l/aq8TfLlSm1Jo8EMy7Rtb6BuK3pTcZXRyyp05JNvS/wCJ4Z4zKxaLdbkRoyhyoYD8K/Wn4aacV/Zf+HVq8QhI07T0Ck5wMrg1+SPjeOSfRLkgYaAGRSTwQB3FfsP4HNvN+zb8OJZHLpPaab5bAYyMjFb5jK8U/U58Or42aWvur8zr9StN/wAQtIhmOUksJcgrnHIrz7xF8Jvhx4rXxXqetaAourW5kEN1buYZF2rnqpHNem6kZX+IelQqoQQ6fIxYnr8wAFc29yi6H4tLvwt5ccY5ztFedCcj0mldpo8xfwF8RPCUXhq48KfEmfUrQ7TbaZrEaumcZC+YPm6HvVv/AIWzq/hvWNbHxP8AAV5o7NCALnTi15HIApCsQoyvX0ruby4Yp4Jj80KHk6EcA+XTobgXPiTxZPJ8zC2ijQsO4jNaubT1M4pt3Tt+RxuieKPC/iLwX4fOja1bSyfbYyY2bY4+Yk/Kea6tIgvjXW5BIXdNPiwPbB6VwPiL4b+DfEvhvw7qeraPB/aM92g+2xZiljOTkhlx6VUPhD4p+FfEurv4N8fxarDHaKwstXt9/wAuMhRIMH881vFKS1IvJOyV/Q6OyDR+DNAMkWNmoDIJ7lmrVkZP7b8Sw7Coks4Sef8AYOa8xh+J/iDSfDmkN8RPAl3pcUF6rvc6eTdw8E84A3AH6V23h/xp4X8Zan4m1Lw3q8c6zWiBFl/dsGCH+FsH9KfI0rDhNR03b+8v2ckPl+DxE+3zDIOnK/LUV/NGdD8WCEh5PtYTJ7YK5NPtEm8vwf8AaCq7d4YgcghKivjMmmeLWkhC/v1CN7ErzWE2tU2VBSSUuhs3sFtqHie2tpraKaB9O+aKVAwI/GvLl+DPhmTStP8AEHhG7v8Aw/q0t6+J7KYiMNuPzGI/Kfyr0t5j/wAJVZ+TIx/4lrDgVlWRW38P6FHv8stfncfUFjT5pWSLnyyd2r2OQkk+Ovg5Nasp7TT/AB3ZuY2ebeLKeNcDjAyrevavAf25vihZ69YeDdHl8NXthfqWJiuYm2owxzu6HrX1vqMjNceJVLlVjiixz1r5l/4KG3dxY+GvBstvCGEzbZCEBYjHrV0mvarS2u5z4m/sKnLK2na/+R8W332iK40pCq+XHfQyOMdSH6V+t2hMfIt1aPcW0WN+vQbK/JDUEllm023gkQXSXcLKJDjd844r9L9L8f8Ai/QLZpfEvga4ayGmxRJe6c/nkjaOqdR/KvXzSLcInlZbKMK07vSy/U9FspR9p8PM2QiLKAe3Sm2MkqW+kJLIrD7XN+HWsfw5428N+JLrRoNK1q28y2hkEtvM4WVTjoVrQtPMMOhyLhg1xM31PNeE9z2qcly3Wt9rE220vLazt7lUmglu3Doy5BFcdqXwp0SW4e/8LahdeH9RFyfJmsnOwfVPumultnk/0PKrtN1Jj6gmpISBCo3Moa4YBgeprWN1qjROM/jVzlT42+K/giQQaxo8fimwiOJNQsyI5lHfMR68eldj4X+LfhDxaTFbaqbaZG2tb3cRhlDem1sGoN4j8yOOUlvtIOf51meIPCHhfxQ5Gs2HmSrNgTRnZIp9mHNEkr6orkf2X9/+Z6SJY5F3oVbPQhqUSgfMgIrxKDwz498ISFvBXi83tgkhxp2poXc+wl6j8c1o2PxyOjzw2HxG8N3uhXEsvlrP/rYD77wOPxqlC6ujNySdmrP8PvPW1uCuWQH6mmq0gBYvnJrN0vxJouvQrNo2o293G3Ro5BitCOF84LYJqPUlJvbUmSRW55B+tOEoQ/exmoCrKcEcetBYY55FOL1Nb6n58/tO6trev2+ieFdV1mSVIpPOHlKEZQBwMj3xXT/B/wCCmr+LfDdh47+JGvTXOh+Hgf7K0yVyRNJ2YquNx+ucV5/8ZNT1C0J1LVntXvll8l0QfKvsK99+EnjPV/EvgLSPC3hO1tZfKtsPI/8Ayybux9K2rNwopI89zpyxTc27taa3O68QXXhOPTrWy0Zby/8AFN5EDbtEpWGyHqwHAx+dHhLw78T/AA5I+pT/ABMOu3Mw5U2ar5HsK6rwxoi6ZbR6ZZW9u9xMn+lXIbLOe/XpW1p5j8PXOyGwwZG7HeTXAopK1jtk5OV3p6XX9fM5FtE8UeJ9VsdS11ri8e2lBEkp8roeyjg13yzfZ7uTdY3sbyDaz53L+HpV7V7a2u7dJmkaKUg7MMQMkelYPhW71PTfO0rX72MIHLROzhj+YolZopTle25YsvEYtJZNIinmtRGSzyvgj8q1LKG4luEbTNYhnDHcZFTgGsldBW51u5msbg3Ud0QWDJwDj1rrtJsz4cs5A9oM9WNVezSixe9PchgsdUvLm5h1C8EzceXIE4FaVhoVraMscsLFph801JoV+uo28l6CFXzCuRz0rUMqsVUNn/eOKSk3IlrS5D9jltW2QysVHRWHUfWnpJsj8u4jZTnrmrGTgYYEdqRtrH58H1zTTaRnNtMgBQghHz3xTSDtwi4J6mia08xs28nlvntyCKhIuonIdPNX+8D0qlPuJJskG77vp1pVYY5OfSq8EgkkZFJ3ehNaUdqrKO3rmqbXQOR7lVmJHI4p0bsp27iBVtLFnydhZaTy7aCPzJriJCTj5m6UKpfcSpyeyAA4Azz3NTIxVcNwPX1rCv8Ax94K0UmPUNbjDh9mEIb5vTisQfF7TL7Meh6BqmoOJCv/AB7lFGO+WwDS1b0Rfs9dWd3kZx3qbttxggZY9wK8yfxj8TNVLfZfCunaaMHZJdXAdiB32rWbPY+PdSlSfVPiLLbK1o8nlWVmqAgf7Ryajlk9jaEEj0vxFr66Do2oanaXEQubW0kli8zGCQpPSvzt0f8A4KUfGmOK9fUtI0fVbO3mZdxgMDbd2OME5r6p8XeENETw1qt9qFzfX0q6BNOJZ7tzhgPTOK/L3w8+lfY/tE1swaf94HBwpZm4H8q9XLMHSquTmr2PCzrEYmjKH1eXJvfrt5f18j9U/CvxZ8S+LPBvh7xHpnhBprjWrcTmNpQigEZPWpv7X+J2rR28wi03Ro5LlkUo3nMQOvHArO+C39rp8Nfh/B4jQR3KaYGYIRjGzjOK6HTZF26WpXfIZ53HPXg8/rXFKFptI9anUvGMpPf5f8ExB4Z1y/aGTVvHOp3KTX23yoUWBcemQM03/hX/AIQ8jzP7DF5MuqBN9zI0p69eTW3bzTNHpIdiHbUW3AegzTlupBart483XDg+q54pSclobOVKS1+/cWU2+m2mrLp9lFbr56RxqigY6ZqbUm819aV5lEi6eAvoPlNVJfNa01QkhiNTVQMdeRmnaqYi2tzmWKNvJjQljgdMVUL68xlzOW2xcguZjqNlIxTaujDOPqKzZLyLT4fDdxcTkLJK8iqO4Oaq6h4x8KafdlbvWLY+VphQiJt5H4CuE8ZfEXS/7D0mPRtM1G/mgzgC3IXbjsWxTpxtKzJqSutOh6L+/wD7J1CW3CAXGr9dwOfmXn8qvXgY3PiOXbuWGx2Mc9AQa8gh8Z+Pbfwla30HgG2sbSfUI2V7jURkszYBKgHn2rp7q38f6zb65d3PigaNGQqzCytUdhwOrN1/KrcXazJhyt3jf+vuO6tQv9raGss6IItNY/McAAqtY9zr/h2w8OWiX+u20ZfWQ5LSDhRISay4/h1pcuuWMHiXXtR1lotLLeZNcFD19FwKk0Xwn4P0vSPD19p/h21WW81I7zsyXALZ65rN8trdEXGk+bmk9/M+If2+/FVl4g/aE0Cbw7qH2qG00SPHyEKC7tk598fpWD+zTearbfHvww+i6JHf3UbtII2mCZ4PftzWn+3pflP2mrbSbKBY4P7HixGEChTljn9Kf+xqI7j9pbQovKVWktJXU5zgL1/DkV7E1y4RO26/rseJRhF4qo1LXmV/u87n3Zfy/FS7vdYlil0jRJGQLKMm5dRjOeMe9JD4X8XTz6FDqvxIurl1jLAwWqQr93J9SOK3L29WafxbMi/vFj29eh2VJFG51jw2uzcqWbbiDznaOT+FeM7t2Z9A5xSfc5xvAXhddJ1zUdR0x764iuigluLh33nIGSMgd67az0nQdP8AEGn2+nabFEF00yfJGAMggZ/nWHcyF/DurwFflkv2Ckn73zrW2JCPFsCblkUaZzg8439KV2tQpSjKT0tp+I/zvM8MXqrKJI5tTH3hyo8zgVsRyunjNZGK4i0tgDn1bpXELKkfhmAFtouNXHfkDef8Kv3N1JF4ovJze+XEunrguMZOSTT5W5MUZaJsklmgXwVFbqQPN1IAsOpzLmqlvbXF/wDEOKUzqYbCAkI3JOH61lWl/FN4O097jyh5t+H5lCbVDk55NGpfEjwb4e8Vz7tVjXFpsIRDIWOcnkZ70mm9gV3voZHiwW3ibw7JbXtw9vaR3sn2lk/5aMX4HpWX8WxptprXg3w5Yap58c2RKI0PyRhRkEiuB1H4nW17oUWnafa6hcLLqZaTNuyLId5OASBWdF4r+JceuPNa+BrMSSkiBrm9zsUnqVx1qpQbleJDqXhZ9fX9D2Pw94z8MQ+D/E1pFcvCltcSogIOQAoGceleUeJddufFGm6fpHh5mhgSUNcXrRkGTAxgA1m3Wm+MpLXU3udRj0W71Bn88w25kVCeMgnj9KwtF8C+NbDVNM8Ma34zubq3nRnTKiLzOM8kdDUwpxjdvcrmbaVtPS36nMp4uufhd4w1XTI75Bpd7boxEqhiH5ztHpVLxJd6VpulWPxPtbhPOgnVW2pyybsknHp1ruJfg7p91q+qNruiWuoiODEU4YvLEMEj3FeS6VcX2j6Nc/DnxGPPtr+R/skrIQygtgDPTiqc02rF3nZ/l/Vju/ix8WdK1f4cmGJbi+kv7by8rF8uSOTmvj21it7Y+SysqjOUU9BXuF7dt4f8Lar4d1RfMe1jdLYufmZSeDXhQW22yRx3DrI2cnOTXVh3yto4sTUno09ep77qGhanP+z7q3i9PEM1umnYaKxaPeGIPTn2r1Lx5fPqnws8J+X4iuZLq5tbb91wi9ASB6V4/q2k69B8HZL3+2M6YjKrjb94+/at3wy982j6CviIfabNI1KgvgDjjFcd3zuTtb0/4BrC70Teq7/5M6Tw54KsNY8S2OlatbyS3E0e+MtMxyv1zXc2/hbQLafWNOtvD0MiQwlWdlGScHvWTa3f2PxJYiFGhk+zlYsH7oPvXS21vc2tlrN9fX3zBlKkHJ6d6h3lLQ6I8kVpqeWfDn4naL4T+GWuw67GY76C8nhjsohuf7xC8d88V2Xhb4a21l8AL7V4Ii93eQPcXKOoLGRstj8K+cdfMVl4wur20vF2T3YkkAGdxzivdtW+Imq+FbOwhS8e80y9iH2i3UABTt710VacotOPUyVTk03t+vzNv4I694a0jw5oVy98kbQxOskbjgDPc+1ef+OvGc/xP8f32naRbyXWg6ZN+8eP7krjsMdQKwfhZ4KT4keN38GweIjptld3L3EoQciPdkqM9K9o8L/CO20DxHrXh34eWitY2RCtLIwy5/iJFLmhTlq/eNKKm4q0fd/roeZ6Rq8dk13NaTXsMwRgqCLcoI7Eeld/4f8AG9t4gTTW1NYwqKkEm2PGOcc122n+FNFsNC1dWtIRq4yC4A+WuE1HTbKz09NL1aMWN3c7TBdQr82c9amUoVHdbk1XUg730P/X7nVtIk0y40qz0VXew1G5jabKY2Duc161bTDUNe0nR/OVYLWF/L3N93jrXzLqvxa8Q+ELnRfCmpXs15DvUJci1OV4/iOMCu5g8Ya54g8ZaRf6fYRpDDAxMkkuN/rxWFSjUbOmlXpO8lr5f1c+h/hjJdTa1qFtqt/LPDaRkRkpgkZrufCsK3t9rs9hGESKVVU9+leTeC/E/jXU9XnfQFsrdmiCErFuI/pXReENA8ZXFxry6n49u4pxLho4YUwMj9K55wlf3tGdOl1KOv8AXmdfp2mC60PW4r54zI80hUvxt4964TwZ4j0fRPDc+m6jf26bYpUmlLgknJrX8GeHtMv9B1K31HWLm/vbeWZZXeYg9+wrk9J0TRNP8N/8JEuhW3l27Mshcbmc5wOtUrJNNkN/vE1t6nYP498Nw+A7PS9Llllcw7Q6wttHvnFLrPiy8tfBZ+w6A955csTBpWMYJyKXVtZmsvBVultbx2vnRBnWNQGArI8S6m95occsNw8enxTQBxIuC/zDP1qYJavoDUox3/r5l7VNf8ZnT4zc+HbKzuNRuoQGE5bHIwTivzX/AGq01yX9qTx9c6xcwSXPl2abRwFXY3Ir9OvGmraJa6fZyR3asXuISMckcivzB/arvzf/ALUPjieKJFiC2sRlZfv4Unr+Nehls17a60OPHSl7JOWuq3G/s/2f234iIkl2u1YyoGcY55r6/wDiRoWkaZ4bumFoskkLxMJMknqO5r4V8Larrul3v2nwjYtJqshUIUPO0Hvmvd/GvxS8WX2gfYNRle0vJljE21MNkY608a6sq6Jw9SDg01+B9H2dvJa2ltIIdqPJBIxbpgYr1G41yHXbl47do2jivIUA9eRXxX4L+JXiCa6sbHV9aeSIzxoBIe2cV9baGbSzljDyxq9zeRvGS3LCuOtFxldnXTUpPQ9e8aqZLewSNFVRdxkD3zS+MpWmt7OLgAXUe4j61S8Z6lbWsNhcNOrKbyMnHaneJLu11E6TNZncsl6h46YrCKvZnTtexd8W7zbWh38G6hB+maZ4zfdpduhbh7+DGR/tUni68Vv7LhQDDXqAjNQ+LGxFYjY2GvY8j2zVxSdiZNlz4gW6f2ZbnI+a7gzxnPzCl+IkZTw0+1sl7u3wMdQZFzUXjebFrp1up+ZryH+dO8dHztIiUNtzeQht3QncKT2Fo27EnxQSFPB16Fj3gyQDk/8ATRat/EGSOLwjfDbjYibsHOQcCqfxM+zf8Io4aeMb7i3GDIB0cEnk1U+KPirwza+FtQ83XLTaRHgJIDxkVKjKVhS5k/Kx0Gq/uPDl1CnLCzO0nt8lRaDBKvhSzXcG/wBBA+ny1yHiP4p+EF8PzRR3WoXMklvgi2spHxlfUCl0z4gyN4YW30zw1qU4Fkdryx+WMbfetHCdrDU4taPY6j4bwMfBOkRttASOVue53Gm/D+HzfDKPtAj+2T5zzk+Ya5DwP4n+Is/gnS47PwTaRoLdtkk95jcMnsBS/D638f3Xg63+z+ILbT0lnmdmhgMhzvOQM9qXstHdkQne1r/j+p2XhOCRtS8QyRrvI1NlYkY6AYqn4fj3+PPGnmSICfshBLAAfIc1zfhLwz4nuJNWe7+I1/5cl8wkjS2SMEjGTlefzqDRvAOgXvjHxRb6jLe3oj+zh2lunw+Uz0GMUmrvV2NoRcm2l+K/4J1l1c6ZaeP4Zr3VrZY4tNZQTKuAS/rWB4s+Ifgix8c+DTProZlmuSghhaTf8mDyOmPeodL+Hfw70vx3Ill4XtVP2HzHkdmdy27HUk1q6zBpemeNvCNva2NvBHO1zlVjXLYTIHShct9SJJtdF/XyPNvjR8V/D+o29lLoFvqd6sGpQb1ks3jTPmDHJFL8QPHfxE1a1uNY0D4fb3SDypjPerFvUjHGf610vxYNzFZRWwCtFc6nbHbsBC/PyKy/iTqsbeDNYFgGYwtGJMdT8w4/WiVlbQl35Xd6/wBep8kf8FCJ9bm8c/Bv+2bCCzNnpN0baBW3kMVQMc/pXyPrc6TWb7PNwZ1ZgxzyG7V9Y/8ABRu+T/hdHws0xrlEey8OXYO9SclhGVwenUc18j65cPbacZp9qxIyGSQ/w884r2MLd0UrHm1asp1mr3Pt6x0W3m8Mazpm24njudPsAcOQAwi3EcV3Xw88IeAfEmp+FZbrQYiILG5mDySFyxAAB596r/Dq6uP7Jv5Ft1mtrhLVGibhv+Pccgda5v4Z67p8/iddKsL4x3mlC7hkiAJ8lGYEZrwpud5WdtfM9OEIqGvY9G1nwh4MuPDfxBtrazja9he1kt4ioyjCRen1rqPCXjO18PR/EXRL3a93ciMwIAGIAg/xry74l/EbR/h74lfUrzVPJMgiiuG2E+b8w5xjmuYs/ivpGkfEXxN4z0jTrrW7e/tEW2WT92FfYQevXk0pUm9W7hCs5e6tD0T9jrSIofg54afUJDJfCzurm8crtLTSTOxyPxNVf2ervXfFnxI8deJZpd+n6VfpaQ72CglMgkHv1/SvMvhx8WfiJpPh5otF0W20c3Ubxq0jfaCilj06etcz4V0nxCsWt6QfFV+0F3ekz+W3kEuw3Mfl+tU5JN3Zapykup9F/tU+JtB8NeIvhj4ptvFljBe6Hq7z3Mf2gYkiMTKUI/4Fn8K84+PX7QHgjxn4Ua38GQahq90JkknZAUjU7hlcn16V59D8OvD1n4v0ny4HluZYpt8ksrSk4A5+YnvW94psbSz8K3kYhUMXjO4KBzvHpUutTjCz1ZMKc+fX/Ml1fxV421u+8nS9CsdGsJIEB86fznYgZ5C8Cp/h3c/EXxZ4ksYvE/itriwiupENvDGII1AHBJByccVsqbfasaxfdQZOOpxWT4Hl3acZpRtlku5cMp5GGrmliW4m/wBXSkeuXFz4ti8Y6dZ6T4gMMdtYPsjMYdiAw+UN2FW/iB8UtdsPB11Z3XgprpvNiWSdLgqzZcfN07HmuJGszr4rtHtUEbWlgQzb+pL9ah8Z+Ndbbw9JHLcbt95boAV3A5kFT7d6B7Lmep2mvXvgDx5o8WgeL9Fhn1FutxcKxaPI6hq8T8B+Cvi14KFrcfCXxj4f0eOW4mQXd3Y/aJo03nGAWGPxr2eDxFDqGoRw3OlKoZPmZcZJA9K5TwJo/h7XPC9rc/aSLj7TcMhYsvPmtkfpVRx7Xuvr0Mp4aTd4/eUn8W/tr6N4t0+C++MvhjV1aF8p/wAI6YnKd+RIa4jx34a/altNN1/xh4h+IVjqukxgzGyW0MBjTPOGDc16bqFp4hj8cWVpp2siKUWhKB4/NBXd0z1ql8Ub7xncfDXxToWo2n7i5sSguIpNnB6nB6VpHEyvdJA6UVu2fOVtb6j4k8u91a5aQMgGzJI/U1N4U1nX/g18Q4vH3hS5EMizwxXNtksssbHb06A81d0aFtJtbe2dQpEaht7AdqgSHS/Efiy00G/1KG2W7vIizmUEBEYFun0r06dRSRxt3kfaXx//AGhrD4Q/Dnw34u8Z2dzfXGsahbR20EIBzI/QEngD3rPtv2vvCniRba3GgLFM6jIjuhI6H6Dk1yP7THxa+CUnwqtNEudYk1VtPntlAtdPluWjwQMjaprjvhX4y+Dtt4g0v+xvh5r13dxxM7yxaFKqsMdCzKBWMYU1Tu07hUqT57RkrHvXwpvBf+BYtTtbmQ29xe3Dx5GMZkPUVva4L0eMfAPlEfvLm5ZgeuBHXlXgb4m/EeDw5LpnhP8AZ81PUY1vpzDJdajBZxMpckHkkj8qqeNvi7+0BoviHwrqup/Arw5aPEZliibxP5jJleSNseD+JFc6oyk+Tb1N1UlF8259TXHiXQ9HhkuNc1uwtG8phtknAPQ1zfhXXdIay8GWWka3aTKLmY3nl3AwF5I/M4r4x1HR/iF8Utbv/F+tTad4SPzhrIM12wIB+bIIArjtA/Yg+IPinxZZ+Lrz4t+Jv+EakjEsf2O4a2bf/uqw4pSoqE7Tdi4y56d7an6H6XB9q+KqXETo6RrOQVOQBkdx1rv9Xkg0/TL651C6ggiWCQl3faANp9a/OR/2XvD9v4vj0ib4m/Ee5vFtHdAfEdxbrkdOEcHrXNfCD9ie78Q2ep3nx/8AEfizV2+3TG1t7jxFcvGLcE7A3z/NwBnPrS5VL3m1ZFPS1uu59weBvi/8GvC/w/spvEHxG0Oz2vITvvFZvvHsMmuL8V/tp/szWPjfw+sHjrUNVlhSXamk6De3rEnA/wCWcRrs/hD8LPhL4H8D6RbeE/ht4f09Y48h4rRM5zyckdSeSa3dR1MwfEfTILeKGONbCR9iRqozkY6CrVNTfukymk2ctH+1D4f1tJrjwZ8NfHerxiNirS6JJZhuP+mwUj8RXC+Cvi5+0M/hSOLwz+yTMsZuZWhk1bxXbQqylidxCbyM+le/anq1y1vdzPMp2QuSAMcbTXKeAJSfBmnAMNjbnBPU5JNXTilFuxjUs15nlXivXf2tPEGreDUu/AngLwtMdQZlb+15r/yjtPQCNA3Hrit+78B/tY67qR+3ftQaP4fg3H9zpPhJHb6eZK7fyrrPFsjyeLfB0IlKqt3I2OzHZXVRuftoPfdyabmn0X3EpPqfIvgr4R/EPUPFmmJ4p/aW8ZarMddvI5HitbS3WTYMHlY9y+vGOfyr2D/hln4Y6rftN4o17xprc2Tl7nxLdIp/4CjgfpWD8OTJ/wAJXYsWYZ13VpOnUb8V7Yr77heDk5o552vzb/12Lk1e1ttDwP4cfsqfs02p16eb4TWF5NFq8irPqF1Neu3uWldj+Hau18Y+A/hz4V+HPiCfwx4E0TS5La0ZoXgs4wQ3bqKu/DQ/adN8QMuTjX7kZ69D0p3xSkP/AArrXIGYh3gCgkccsBSg5PbS4nLVeR1mm3yw6LpSR28MRNjCf3cSjnaM9BXO6zq99N8RNDtvtBULaTu6LwDjGCa1oFA06wjHylLWMYHsornb7efiTp4UHemkyF+O24VpF3epPNJs6rVryVdI1KR5GBNs5z+FfLfw/sG1nW9Vu45WWXT5pJtwPXoP619Ka08kfhzV5QDvW1YjP0r52+AEf2rUvGayPiT7JcMoJ6c0QTvcXMk7HsmravDqXwd8U3EN3FIkOlzxSqhGQwUjmui8OybPCWgIrAhNMtxx/uCvFPDd8ll4F8a6TfaaF+26Y8yS+Z8sm7g/jXtGixm30LSrcLhI7KFR/wB8Chq1mjO9mzA+IRafXPAY4Hla+HAz6Rt/jXXzuxmfvyRnNcX413f8Jh4GRlG1tRlfGecCI11zH96wUHknIqnHZj3OR09Q3xp12Z5j+78O2y4B/wCmrGuvtpVSUF2x74ritGIf4qeIrhGP7rTLZGGO+WNdfDu3cfIcHrzmmo2Y73djivhK7z+H/Et23yg+LL8IPUbutbfi+TZ4D8UPg/LpFwR7/uzWV8JonPhG/lzhZNcvHz1yfNIP8q0PiL5ifDfxVt4I0m4wx9dhpcqjsNzbldjPAkTw+AfDELvvdNItgzf9sxWX8WJzB4StkGd1zqtnGPYectdF4chW28JaDF3Gl24P18sVznxRQnQ9AiKEvL4is1AB/wCmmefbinGT0YpJNnZ3OXlLdu9ef/FOznufE3w7+wT5ePXt8sTcBlETf416NcRfvHeVu5zkYA5rhviHZSt4l8FvbkO8d5cTE56ARf8A160iuaWhmnpckn8RzLrn/CD3cCNcXd27Rjn5UH8Wa5c3NzefFrT7iC4a6SHTbyPyzwoPyj+lbPjs6tod3/wm2naVFqCW8TGRy5UxZ45I5xXEaN4mN14u0Vo4ZLaX+wbm9lZV3bSXAIJ/xqYSkveRraC07nWa3qSXOlX+s2+iB9R0ttsq4AA9K5LRviBqfjDxj4l0KCzcahH4Xgt4zszw8rMVHuP61Y8R+M7618Ca60qxrJexmKBkTBklJ+XOK5f4W65408MfES3eXR7WRmtbaa9lUbC0QY9vUHrmufS95Gsbam54K1IeHdNXRZZ/N1JJ/stzasNjxIT05/Ourv4tVGveItKuZ9s62dhCscmF3wbXOevPUVlWNto2v/FTVfEOv6hFY2OqyTNJFLIq7SANrLg+orybxp8bPB/iPxxrXxHk+JFloml6DJa6UsbXSOl2Y8qxbGRnkj14rWmlN2k9GFa6XNBan2p4DtrHXPhNBY3EodE08W8jRnncFOa+RdS8P+Jv+Fq+MPB2p6a1yCLDmNwGngEZbkD8q774aftlfsx+Ftdv/Alv8Qnu2u4Ptj/YrCe6ER4Ur+7QgHJ+715rwzUPjb4Duvjt4l8feCvEfjHVLOS5hhT7PoNyfuRkbSjRggZNYu6nYug7ppf1959u3Xirwto/hfQPCSxNYQXCC3AEZ+WMrySR29T2rx/4ZHQ9O+KPi3W7HVvPh8NXtrazWynexQQ/Ljv/ABA/jXmEn7SWreMPEtloOnfCHxFe30Fi6xx7ooWPPPDsBn+VcV4C1n9oPXviL4v1D4f/AAR0qzvdU1SNryXUPEIRl8qNU+aNEbJ2jufSh81PTuTFp73+4+yprTw2rafdeFh9lvb7VgZ2kG90RyWJx25Nbfw3S0n8b/EmSwxIkF/aQse+Vtxn+dfL+heK/wBqjWfHcOmWX/CHaJDAzRCVTJeiOX1K4Xj8a2PhF8Jf2rfE+s+ONa1X9rO28Nz3GpCC7XRvDFuVMyoPumTcT8uOuSPWiCd23O9xTdlrF/180fYSWUxOQpwcYJ4rkdG0qZfjN4vuJwirJpFiI5HcKGwH3AZ644rgNM/Zp+IkjLB42/a3+IGvxsRvhEVrZp+BijDfrXHaN+yB8EvEXxX8cW3i7VfGniH+zYbVHFz4nvEX503bMJIARx0quZJe67kpOSd9PVr/AIJ//9D9AdS1bw9pcRm1PxDpNuBx+8voxj9a8b8Q/tCfADwf8cJNV8U/FvQNPgTwn5AaS4BBPnbmwR1+lGi/sP8A7HmkzH+z/gbodw8bbt15JJctnPfzGNa/hj4ZfCvw78fdcbw/8PtGspYPCVrnbZoVXM74AyPqeK45SoqK3Oikq13svvf+Rzc37fP7JbTiDR/iPqOtT9BHpfh29u88+scRFZmv/tY+Gta+Kfg0eCPhH8RfEXl2N1JG8WhtaoC20Hf520rx0r6VtVtLNlaxs7SD12W6L/IVzWv3tw/xq8H+UQsX9iX7TqBjcdyAZ/WonUhf3UFOM46yaa9P+CeZ6j8f/wBpS4MkfgX9iTX75c/Jcar4ksrGM/k7sP8AvmuS+K/xP/a3u7PwVo+qfs5eHfD1xqXiK32Sr4p+1C3kXJUtsjBbvx6/nX1BeX4guBJJKUjAy2DjivKPjFeLr/jj4XJYXUjJF4qiJABHIjf8+KzlXgnzcq+epvTpu91J/gv0Itd8Oftoa08c9p8W/A/hKIL88P8Awjkl8/4OZVH6VxPxJ+D/AO0tJ8PNW1bxd+2PqM9pAiGe10jwpZ24cFwMfvNx6kHqOlfR/i2+k0+yuLoljsmCfUk1x3xwvI7b4JazM6M3my2sRAPVmnQYpqs27WSXkP2cbqWt15s41/2Vf7f0Wx0/4gfHP4heIlS3Qs8WpnTi3Hc2+z9KpTfsBfsvX1hfDXPDXibWC1s5eTUvF2o3GcKT0abFe+KTb2ttGsm4eUv8qwviR498NfCz4Z+JPiD4uvWtdJ0ywkM0oQuQSpA4HJyTSlWq81kxexpT1cUfJfwt/Z6/Z706y+Ams+H/AIV6Nb3evXV7I90Q7zARKzIwdnLZyByc19tXHlwWGqLGmyO3sZQB6AIa/OXwd+3l+zN4Q0/4RWurX2pPJ4OtblZDBAzrGZQRluP5V33ib/grl+z75OpWPhXwR4n1maW1kjjmig2RsxUgA7sEZPfFNYKta1Km7ddGZ4jMMNSmlUnFfNfofmpYzNJ458byGZIfM8RXjYJ5/wBa3Fa2oSbYpcLwykZFZnhnT7vVr7Wdbksfs7arqc14IZGG9FdiQv4ZrU1qAwKYniOQuGGccV6uDpyo0kpLXsc2NrKq+aD07n1d+wh4v+PfhP8AY/8AFbeBvgvZeL9Au7y73StraWkzEqFYBWU98jn0r6e8J/ts/Cnwf4b8PaN8YfCvjL4d3iWsUOLzRp7i2U/dH7+JWjx7k8Dk4rzT/gnQktn/AME9vF12pYmS61JlGemAB/SvtHwpNDJ4N8PxyWcDI+nQ5Dxq38A9RXmTxFOpJtrd99vzLw1KapR16dUv8kzyr4N/Fn4SfErxz451bwR8Q9E1a2ubm3VDHdqHDCPHIPNdN8cLW6i8K2DwyK6pNK5ZCGGPLPcV5ndfsyfs7fFb4hePrvxj8KdIubuPUI0+2wKbW4z5anIkjIPHH5Vx/wAXv2ZNI+HXhO2k+GvxK8XaHZo0uLG51SW/jdQhJXMzMw/A0+aEmuTfz/4B0qDUmnt5f5P/ADPki6kKa1f74dyCQkOp707T7lEmJRRuPXeOgrNs/Mw6NO8jBziVurjPWr2lsGuWjcADGdxPevVaSgknc89yXPe1h2uWtvPI0n2gogXONvU1gEhkcB8qO561e1u8ukuQMHc/AI9KobmaJsxgt3561lBNDnrqe1/sYxH+2fGrbXaMiyCPn7zeb09q/Sq5QNpuoMSN/wBikwM99hr82P2JYZVvvHeyJlhWawKnOcsZDkCv0n1NwulXzeUV22MnfniM15mMm1Vlc7MJFcqsc18Grcp8NdCJYbxvyB/vmq/gPDeNPiDJktnV4xyen7pan+C4MXw08OBgVLxF89+WNQfDxZE8S/EKSXbltcA6848ta891LuLudiVm0Ldnd8cdICj5V0CfJ9944qH4nc3fhAFjuGuKQB/uk1Ndbv8AhdVgyMNiaFIQPXLioviL5r6x4NQKNx1gnP0jNdFDllUfMTUvZ2L3xVmP/CvdafaBmJe/TkVptc+T4UuMsVC6Wc5P/TOuf+L+x/hxqy5ZWIjBJ/3hWtqbtF4LvVRwVGmtuP8A2zpuziyVpNIg+F8kLfDXQIzGknmWA3B1B456g15xovwF+CvxM0++1Dxd8N9Lub2S+nQXlspt5VwxAIdCCDXffDR1XwDoMYJXbp6jd+Bqn8JufDu9OAb+4LDPX94eaKWiXcdT3vdeqPHfh3+zf4h8O+IvFUfwg+NXiDwnaWmoLGljeMNTiZtoOSZsv7YDV8U/GGz/AGgdA+P3jiPXfh/q/j1neLOr2Gj4RowvQdRwc8ZzX218TP2qPBf7NEnjXV9a8Lazq1w+oB4ltLVnQnYPvN0X6nFeG/AH9vW9+LHxD1bSdJUabfa1B50Nq22QbR1GegOMV10niZPn7fkcnPQpe7FuPpqvn0PnP4a3HhrxL8c/Beq/FrwJ4k8N+HdCuvtclxd+HZlRpk5RSVQ4APOTxkCv0/g+Ifw48f8AxJ8LT+CvGen6hZw2c4fZIF25AwCGwR+Vc14Y/wCF6XHimZYLjQxayaeJreKUpMz5PVhjgVxvj74OeJfF/jfSr7xd8MNCuNQt7aV4Lmxuvs0gY98rjFQ6vtJPnf4I0VGfTW/k1+X+R4/+3/8AtF/EPQPi94a8AfBvxlBpo0i2e61G48lZSjEgKAD1/iz+HNe2/ArX/Gvjz4I+CPFHj7xSNcvb3xEmy6FsIRIgJ2naK+bvHX7IEuu/EuHR/CWpXGleJNWLs/2q4N2ihRkjc5yQK9iuk/bN+DXhXwx4St/hH4M8Y6VpN8jWJtNbFlNIR22OhUfUN+FbSq0lD3XdnNP2sq9pxaS7Xa/P9DxD/gq38RrC4+J/hH4RXr6lZ2mmhNSnniU+XJkkDnuRg9OnBr54n1nQ/FXh/UrfS/iLqF1aIgD2ct9JKregKsT6Gvu34o/tDQ2U1jrP7Rf7KV3pLvdxxSXtyYb6OIdBiRCSAenSvJP2lPi7+y5qnwp8Q/8ACqvDOkabrN9JGsS28Pzg5APGM0qNSV5Qav8A10FWVKo4yckvVNP8bHyLa+ZCoxny+g3nrXc/s+C+X476EbPCRNaXImXglgVFcPaqGhjUAkEbhvruP2fmUfHTSjEdoisZgT1yTgYr1Y29muhxYm7g4o/WXxLIIfhhqO9cqulBFLHn/ViqerwwQ/CZkbcrf2QpHv8AIKh8ZTJF8Lr0vkFNLHy9cnYKTxJIIfhXO29v+QVGAT2yorz6j1djuhLkSW+gvisN/wAKhceSp3aVEu0nGeFp3jm7Fn8OJBjCtBAvrj5lFU/GzyD4VkLl5Es4FJJ/3AaZ8Qpv+KAmi4WMtABu7Hetc1SN3L0OmlJXijT+JckJ8Fw2VzbxSq91bDLorcblzjIrnPiV8NvBKP4eu9IsP7LuTrNuhmt5WXIOeqg4PNaXxKka68OabbKw3yalahfcbgT/ACqT4i3Mz/8ACNxeUNr65Ap59AaFGT0CaurLoYfi3QviZpfiXww+n+N4dUhj1BzFY31uE3EIT98e1S6z498a2HxE0RfFfw2khs4LSeQ6hZ3QmReg27eGJI56dq3fGU5/4TLwjuk5E87BfpH/APXp2qTyn4laCouNwTT522MMjBIp6NtNCSS95Noy9I+JHhDxJ8V5P7P1pIDHpGx47hDEd3mf7QHFdHoMrXXjvX7iCWOWNUgVHWRSPunPQ1h32jaJr3xSurTVbCCeGPRFMikY5Mh54rn9B+GeiWXjPxLJ4L1e/wDD7ySRGR4p2kDsUz91sgYxVJQW5N5u9tTtPArsbzxhKdy51p+/XCCsnQ5wnwc1CXaWdre8+X0GXrmfBifEfSrfxKbS+tNZRNTmR5J4/JZgAASdvU+9Zg+JL+F/g5qB8UeGNVtRFZzRh7W0e4VwSeQFy1L2bk015jU1GNn/AF+h2uvzIvwj0eGPgSRWSBXPT5lzWn44CTa14SRhlV1Itu9CIya5TV/F3hbVPAOg2GnalE/mS2cDLISjBvlOCD0NdF4sjl/4SbwmEkOz7RKzKrA8eX1ptWf3GablGxOkjSfFi5lZt4/sJIwB/CPMJzTPCLLLrXjBwwVftwA9fljGajs3lPxPviwwsWkIMnqSXNV/Bpb7T4yldgQuoS4fHT5BxWklFigncqWrj/hSM7yMUMivhR2zKcV0fiBplufByRS7F+2qr/7SiPkfyrlkcR/A+Is+Y5gu44ySDLxXSeIZF/trwhayxkqbp9pz0Ij61xNNR0OlucnzSdguPDugeJvirdW2saZHMP7LUnA24/eYzkV+X37WOk6V4c/aI8Q2NhbsftdzJIrmUkj5UBzn02iv1Q0mZv8AhY2sHzQrppabQBz94kV+PPizUtV8RfGXxtqnxB+0pqkeuXMNuJYtpSASHbgHsRjnvXZhp8tVXT17Gc405K8ldr00OI8axtLoEwhlaMoP3j5wNnf61+vPgzxl4WuPgX8OdIt76JZUj05VgkBQLgD5ua/IX4hX1j9hmto1Vd5+R5OAOOp/l+Nfr2NB0fUvgb8PIdR06CQCHTtxHysBtGcEV1Zgk1GSR5WFm1jZxTV+VdPNneXz3EnxJhkj/eQjSiocdN28HrXJNcSP4X8YyK5XddXO4MO+BVK88DvZ/EOA+EfF2p6U39lkpDI5nQjd6N0PvWCdQ8baB4R8SxXWiLrtvLeSs1xDIA4zgHKDuPSuKKs/U9Wc22lb+vzOsv0RLnwON7s4JlaMdP8AU021nEmu+L7gxfuUhUZzznyjXPp468N3GseD7EzXFvdiKTMdzC0ePkAxk4HFbFs0NxqHjGWG6jZERQwEgP8AyyNU029RxT6FJEDeFvClsvzK97Gd2eB1JrSt9/8Awl/iLDExxWkSgH02msmRsaD4ShhVkQ3UYB7Y2kk1dt7hD4n8TFiSGs41bHb5DWjTVjG8b2M+0uBD4N8OxfxTaiu/3XcevrWP4o+GfgHxV4i8SHU9EjM8FvG8M0LmGRSVJyCuDV+ORW8I+EZY03Ob1SOeo5rQl51vxX5khDmxj2nH+waetlqOlUctOW/qcGnh34k+HIvD8vhTxp9ttMHydL1OAHdgZx5o5/E1Bq3xS1nQNJ15PiP4JvdMS5mVWuNPRr2MHI5OwZH4iu7h3zt4OfzMm3VyQTww2Uy6u2OleJbhHA23qqBgHqVquZbSWiFCDk7Rdm+n/Dkuh+L/AAl4r16xuPD3iWyuRHYN5kKvh147g81HaqY/DWi7lR1TUCF+YH+I1leIfhp4G8SeJbc3WhLBO9mT59uxhkVh7qRXJWnhb4h+H/D2lXfg/wAcDULcXxK6VqtupQqGPyiQfNnA6nNQuW/5GqUk3ptvY9NuGea48RTSx4jMcantzgYr5c/4KGzFdD+Hm8tJGl+3mKrYyPLPX1wea9ju/ifq+mQa2nj/AME3umCXYGnsM3cYA7/L8w/KvBv24vHvhPxDofgiXw3rNrc7S0TLIpQ5K+46/WnToylVS7nNi5pYepZ2bXX/ACZ8l6vJbR6hpRTypvPv4NoLYZG3jGP5V+sGhSSCxf7RtH/EpiJTGQfkr8lbx7L7bpaSKiSDUICMDqd46V+sOlbJLeRfNO0aXBuGe+2vYzNx5IQ6nnZbzLFVH5L9SnqngDw34nbTft+kwxTLGWE8LeVIpx1DLzWDpuhfEnwvBpNz4X8SLqtmk0oh0zUAMnBPHm9fzruINxv7BklygtnAH4UzTZAP7DAkcKs0xAI46HNeROcloeu4Rc+fr6nI2vxRg0q4sbTxp4eu9AuXuHw20zw7j1xIowPxrr9NubPVre2u9Nu4LpXuT/q2BIHrio7UQXVrYW06CWCW8kDBwGz17GuUuPhhoDTHVfDrXujX8l0+J7KYqoOepQnafyq4tMIcz6nbBJVkdpI+VuMDPGaA+wuWjGWuN2S1cCL74t+FAqXFvbeLdOWf95PFiG4Qf7h4Y/jV3Sfif4Q169i0y5ku9HvxOc2uoxmEk+xPBoab6GkXF76PzOvjmwqSKdxMxDHPSnZhv7ZIbuKKSNp2R1kQMCKZEXkDSQ/MnnHAXBGPXNMiHl/ZRj5TcNyfXHFQ1Zgm0cwvwx0EXJu/DbS6NePM2JrUnaD/ALh4NLY+JPiv4REaXGnDxZaLI2Z43EU3H+wePyrqYJ5ofsiBTkzvnmmPqUelWaancL5kURmdsdRgGhza+IlQpxfu6PyPE9T/AOChPhPQW1Gz1X4b6g19p0ro8P2lELbeuNx5r0X4C/tJ2X7RujXWsaP4Tm0SK0lKNHcTh3b344r8+vG7p4p17W/Em+3Aur2UwxMRlF3elepfsV2vxAhtvElz4T1qK0aK5wIZogySfTHIzXrrB0nh/aLRnkfWsXHFRi5Xi29El/mdh+2t4G8H6ZbadfxWSxteXiLdCNzheevtXr3gjwLongL4TW2seDgEMkSyTsGJ3cc5NeV/t4W11pnhyw1UHNs9xsn4yOehz9cV6h+z3cxXXwt0q78YakzWNuu+OMEBXGON3rXmVVJYeLbFSmnmU6fL9la22+ZH4X8XeMdTeS78PafD5OdvnT3IRSf516Z4LvvEMdob280Vry9MhDmGcMFHtXGx6hpni6C803wxaC7L3DbSAI1X6Guk03QNU0LToLSx1trG7k5aOGUvn61zzlF+7ax6lKhJe9zX/r0/Uua74luLy4ltLnS7m0SM53FwcHHtXO+GtJ0mHVjc3PiPULmXOQsu7auTnFXI9O1jTdcifVz5sO7e08r7i31A6Ct28t4tXuZXspYrl5zhER9qoorOejsi1SUpa9DuNJ1FLW3M0ihVZgIyD1HrWhP4is7jSrsNIXYgqAoLHPauJ0nwJd6sY3m17ybeP70FuMEY9yea3NItIdMvH062nQ2cZ8ySaWQA8dqjRmri7XP/0fsHQtPk0PRFjVGeSd/MIJ6ZrB1t9Vu9VtbeObYq4aVC+Cea0tS8W6HAFnu9Zt7e2jOA3mAkn6V5r4m+JFh/wlFs+jpe6lGiZm8mAnODnrXHF3Q60Huj3uyjkWGNZF+ZVqDWdX0zQ9KutY1mUW1paRmSWVgSFUdTXni/FPxZfRqfDvgp1RsYlu5xHj8K4j4y6v8AELWPhj4ls7zVrGxkfS53YW6FyoC/3jUxTlNI2kopc2r/AK+R6H4W/aO/Z98V7YNB+Kmi3dyxK+RFcKWDdMEdq6m+8YeFLBRNc+ILZAwyoVtxI+g5r8evgZY6ZDrvh/Wta0sPbNdq0spY7pPmx265NfrNYeGPClhFaXWi6TDCr+V8zR5LBhnHNdONw6w8oxvds4suxcsXGUpxUUttXf7mkNb4leF76Y/YNN1C/kDFd8VsyjP1PFQ/8JV8S7lmTRvClrBCFLJJd3Yzj/dHNbMTKgZfITcsrnGzAAFPWU5k2YXzLM5wOmTWD1R6MZJOxzk8PxD1FkOseMotIWRRujs7fP8A481PHgfT7051a/1DVX+1pHma5IDAjrhcV0Ek6lUjmj3g+XGNxqNrKbzT9nmdPLv9iMBnoKLxvsTOVtijYeGNF0uZP7P0e2iSO8JO5ASce5rRg+ZQyKMNIzDnpTrWG8jwJl81hO7MGOCfeqw1bRbRVhvdRgtmijcvlxwTVKVtDS8mrrQVFmili8xs5tJD161WQSR+YjAFI9JYgH3NUbzx34KtbiON9SuLqX7AwEdrbvJkk9cgUn/CT6rcWznw94Jvpd1iE8y8cQqR+PNJ3Mo07yu3+pifEqWWz+H3iO4L4/4piTCgZ2nFfk34QsILnQl0+W7ZZFOWDnGDuyMZr9SvjFN45l+FvjK91PT7HSo4vDkok8ifzXUBe3GM+lflh4H06C/0/Tbd7SS6mvpYYn8xyp5k7n2HWvcyuajQqSfY+Zz6LdekovdP16bdfwP188Mx2Nh4V8JfatRtkjj0KLcWmAOdgrNi8b+C9KudLhk1dJZLdJQY4FaVuc4xgfSuisPhp4Ls7XRwdBgeSLQImDSMX2hUHAzxWnpZ0BnsobaG1t9llIcCNV+YDivC9q7uzPpLJpJ6fj/kcPbeKLq/g01NF8Iapd+VM8geUCFT15Jaq9qfH9+LRItL0zTIzfl0lluTMT1PQAV6NCEjbRhJKEUxOzseh4rz7x54wtfDWk2cGn6jEbmO7MhKHIC8/wCNONRdTZRt7z2Ibjwz4lu4Hm1TxzNGk+qCNktLVYv1OSR70zU/hp4bKavqWtrPeukqLE8t07KRxklQcV5V4h+PV3eQJplshwt4spkCnL47Adq5PUfif451eS70+y8VLYebdKgWS3DPjjpzitHKd9EZKdOV0fSdx4d8P6JNcjTdMsraI6ZiNo0A3Nzg5Ned6q13q2oWenBUu5YCqKgkGMkDIOOPWvJ/E3xV+IGjzahY6nczXfkQrGjnaFJx7c1zPgj43ax4d1Kz1XVdBF6Y5TJxLjPH0reEW1zPcylJp2atE+mdf0sTeBdK0meJEW61eEKu7hCDnj8q3m1GddB8WXPlf6iYJtznfhVHFeS6V+0b4M1eXTk1mxezhiuDP5T4wWwQOR9a62x+LPw/1DRb24+2PAZr4ZjbLLINw/wxWD53Lma0NGofZkdXD4iiuPEAEdwEU6Ud+/gjLDj2xWtbM0lp4Xt1lBX7WzkrzhQDivG9S+KHgZPFeoyaULu9H2cmSNbdhsVskDntxxXaeG/E/ibUv7Bm0TwcIoFUmOa8u1APy4+6OTxSaS0fUSbls9j4X/bjvZv+GsrtLi3FxmxgS2x96PCtu/PNbf7HGp6Ronx6sr7UZjGXtpYoi38AIGfw4riP2sJdRl/ai8UtfSot3ttgUIyqjYeh/OqPwstI9R+IOlyNvUQyFvNhYgrnIxx2r2HU5sMotnk0aMqeIqSj1lfX0P00s9VF/onirWDcQFZrlokw4BdAAA1LF478KweILNpddUJa6eQ6qu/HQdRn0r5aujpNnp9zE6TXJS8aNnlkkGSCOozit3w/8Qf+Ef1eX+ytOsi/2IxysseflBzz9DXmxp39T13L3tUkn8z2mT4neGYfDckFoNSupJ9RAXyrRhvJbPDMAKo6r8WPFUfiG5v9J8DNcQQWYRpXuwhXnoVrhrT4vR+JNJsdF1S0EdzHfKwAUAMN3XI4rXlvbiy8U6hbTIqwzWgxk/e4JzVRV/iRE5WjaD/AVvG/xL1vRbXyP7M0dTMJY9pLkjd3HSqki+JNXuNYvdT+I97Ncx2vNrGixx4wemBms25n1yztvD9v9kL211MB5/ZVyc1PPb3GhSeJr65aJxHaj7KEOWJKnrUSmtFHoXF82j1ub8PhTwbcaB4XtdR0h7q8upYtwnuWbDYJ7n2rutK8JabZ+JtQu9Osobe3iskDwoo5PJ6mvJYdYmstN8NXUxWWWGWOT5z944zjH0r1Pw3qcniW51nV9OvYY0+zRgx7+nykng0tWOW947nnmvLENKs4/tJmt4pdzAjo7OcAH2qxqJsLbxWLKDY3kWQYO747g1S1e0m1Hw3Z38EO0waohdM4Dgttz9O9TXtvp7+JLx9Tt/JmhtRkq3JXNTKHvJ30BSZUvvFBh8MahLZ3FvcXX2raw++NpYCreo2eo69f6bLLGjG3iLbgcYOOleTWt7arHdXVmri0lu5MkJycNjJrs7e/uEFvd6fq0zQTs6B2I3LgdcdhVTitxR5pJK10dT8PvFpsdf8AEdr4gj+yKluFgl+8GwD+VeC/FnS57qz0+Kz1ia7kklaZXiTm3O/IGR2qG58Qa7bR65GmrxxqkrhpZB87j6+lYNv8S7Dw7qukW8eoteo23zo1Qtn1rP2cubmtchtyTi21/XkcL448Q3d5ILa7gMlzHHh26bgK8vE64dyiLIpLHjO0d/rXpHxN8R2fiLxLeanpdhc2ysTvLIUUDHbNeX2zzreSPFhufv5yQa7aKurnn4ubU+Vanu0Xi77f8HP+EYeZnt5B5mWjKbhj3q5Za14dufCWkwWiTtLAY4wxB4PpWPqV/fR+DlhuJWZpUVchAMDFdF4U+xv4V8PwS2q2aG8H2xZMfMCcAg/ka5eSMU2vzO3DQm/dnvbt/wAEtXmreJINT068F0kOGCrJnLEdsj0rsNK8Xa75GsaddS2+sXflh8eUy7eOMbQQfxrK8WeFjH410aDTrfzLbyTI7q+4KnrivR/h9JpPg6bUruC5FzbT53kR7SvHI5qZSW6R0NcsuWTt/XyPAviDHbSXehyNpCWhnCiVmG0FgwNXfHUWq6TZ2kwtUFvNzExbPy47VrfHq98Batotjq+hM7vBdYnRgRn6EVwt54lHiufSNFtojHZadtSMbzl2759a1pXdK5jUnN1nZ38/6RoeBPDOpTayusWmpTaVc3SmOGRDkkk17V4Y0jxd8NbjUNavdTfWo5kXfL5uzY3YnFc18PfDOq+KvFH9n+GIrWIaZbF5PtZKKDWlJb+OEj13TLq9E6K+x4UAKZx2PpUys3ZmjpaKavvudb4Y1PWJvDt7rF1oKXl3P5mJGlJDDt83QVmeINdOs6HpgOlpZTWLqJGEwkIbPrWD4Z8ceINK8GXPhKXSZFuDlEfO5QPXPWsfTZ30a6/s+/8A9OW4dS21iNrU1GD0ZFSU2r/1+R6f4kurXxLH4Z0RLyGVp5CJA3BJ2+tWV8H6x8PfEdpeatcPdac8LhSsgZVBxnmufmtPDusHS5YJTbTW0hyCTuXj0ruZY313+zdNmnMdgEeMzNySfoaz5pL3UzVU7q7/ADPefhXf+G7Z5P8AhHGzvgUlS+7nrXU+A7yd73xPqMlwd7XY429Bt6V81fC+7k+FnjHU0uby61SwVUdlC5MXsMV674O+K+k3sfiC+0+1ljspLks25DuHHPFZ1IO/uu9zRS5n77tY6PRbxtMOratb48ibzzcDoGPtXM2mrtefC2F2VUnnkby41bJPzHBNc1/wkX9q6XdaLDrJt7LUp5JfPYYKJ6DvXKah468A+H9HsYbfxCjCwVhIxJTeffNW6VmL2iUlqexeLbO40r4eNrD6l5+o21n8iEgAnHHFUNbZLf4K6ZeahBI2oTy2zSR7sbmLDIFeL+N/iVf+J/h5qfiJfFdnptjHGqQxHazOB6t2pb74uwXPhfR1fxPDqUGYpIIFj3EMuOpFNRlay3uXvdyXu2PYvFFnBfQW81yDaSCePZHnOAOc8V+b3x2uW1D42+N9RW+kuomvY0G4bQhWMDA9f/r19keJ/ig9/JYajFb3jahbtj7NFCVRsjqT0r4Z+Imo3upeONd1HU5TFcXV4SLYY+UDvXVl8ZubcjjxUKcoLk2udN8Er2Kw8UfaPKeQEZcu2QvI4Fe5fFKG0vbG71q3hyzspB7DGM189fDKK61DVLmO3maElFRGGOWzXp3iqDV7Kz/s/UtcupQjqrRADA56cVOLjeve+prh9U49CDStN/tOa2tY7gxTPdRFZd2MYYHFfYK3I8JaBa6zr91A0lm0YTbcKQ2e5OeK+LYoYo5klnklVvMUquSOe1fQml614Vn8PaVoOp6WjTXTozPIQRKQehzWVRXs3qdLUovlj+P/AAx67ffGzRNVbSdOu5lQm5DqlufNLH0OKsaz8QtKm1i3sbfUdeVBIrxJ/Z8kcfuNxFc34ItdOtvG8N1Fp0UDwTq6xBAFC4NeleOfGcWpNp2nSad5YluAWZv7vf8ACplyWUUhc0lK72Od1r4x3UGvaHY2Ph27vkt7hXfMgQMQDjJ9K6e6+JHibxnqdjbafoOm2saXSk7rkyOjdRxjFcFezaPpniC1TSXd4GvIwXAyMnIIFdxokukf8JQJrQMGmvk3bht24BzirUIPVITu3Zv8jb8Y2fj6/ksFuvG8dmpukAFvZqxB+pqbxd4YvJLKz/tbxjqd6r3cIKSEICd3tWp4plEd1pCBcrJqCYOfripPFpjkFgkhBC3sZ3Z754rLorIbiua6Oe+I/wAP/CN7ohkuNNknY3kAcSXDlSPMHYnFbPjvwx4d0jwne/2XpVrAytCoGwEYLqD1q74+kB0iCF8HzL2DI/4GKb8Up2/4Q67aNd3+kW6hfQeauTUynO2jFGmue7+81fFE1vZ+G7wW6CEJb4Uxrgjir8TGPwzskZTINP8AXPOysnx0zweHNQDReaDD69KuyyCLw7IVjK7bHnJ6/u6E7o01Tdix4JuD/wAIjpiDCiK0OB+Bqp8K5mTwHphZRvzOzDP/AE0apPDEgh8NWJZQm21B/wDHay/hnPt+H2lb8kskuGzg/wCsas5WvZFxUbXe5e8F3s0tlqch+6NUnXj0BFR+HLl38Z+MyWC/vbQID/1yqp4GubkaZebkCo+pXBHv81VvC8qz+LfGsjIci8t8NnsIqqcU5XMnOS2ZpQEP8QrqMMSV0tGdh2zIag8QlZPiL4Jf73kpfNn0IjFQWNyo+IWqAAhhpsIOD/tmmazNI3xC8JjcQFtr0sPX5ABUzvpYV1JakHjS/he50a1mILT61b8nv1rifjssnhbwx4ivYkYQaksUm5RnDBx0rsPH+iz6hc+HVtS4mXVI5AFX0DVz/wAWJnuPh7qGl69KqTvtjiD8bzuHr0py+FLcc78rbPjD9uPV4tU+JXgDWWlW5ifw9PGY/wCIs2whh9NvT3r5K8XSgaZGlyDGFvITyeM+YuM19H/tU+UvxQjtVijaPRtKRbeXdu2qxzhfrjmvm/xWBdWEErviAX9u8x65USqTXr4ZpQWpwJpVNT9LbGOG107U/GlnDJG1iLNY0JOx/wBwoII/HrXAaYNO8M/GU3s8y2h8WaNcuxXosibcfnXTad8evhiItb8Izz34FzLBKfKsJHVcRIMZC47Vx/xY8XaDr1//AGt4T8DavepbQIba8WIRiEbgW+9g845rypJ87T6/11O+m25NJHU/HrSCPBngTxFdNHJc61cKtwrIM8KT/SsGK00/7HcMbWNgInYZ6D5a5/4s/EfxL4o0vRr628LRXFhbXKNaW5uVjPmEbSCegqS51L4ktpMy2/gzSbEpbMSs175nbnOBXDVvHqdNNNpaG94Uha08P2HmOoURArgZxUWhxvLeaxcJGxIv3G7pxtFYuk6Z8TZNJsoj4n0zT0eFSBBZiTaPYseaz9D8M+L5ptW+1/FfU5US6K+XHZQxYbuRgZP41xRs1dnRZ6nVzWtw3i7SJYWI/cShiTjk4p3je1ki8N3sH2mHzJHj2gyr/fBPf2rkL3wIlzr1our+JNWv2WBnU/aTGSM4P3cVH4l+FPgK30O8m/sWaSWeSMHzrqSQnLAHqatRhezehlOL3W56HPr3h61ZPtGvWUa+Xub9+pOce1cb4b+JXw50jR7db/xLCsklxL80cbyEksT/AAg10dn4B8DaZKhtPC9mJI4tqkLnIx3qp8MRDb+G9Lms7O3iiup5GGIlP/LRuOntUfu9eUE22uY//9K9pXxY8G6j4nvG06LWbx1tAoCaZKgPPUFlAqXxL481aTT1j0/4f6xMou4jGZ2SESMGyB8xrqorqVvH+upG8aoljbhBtGFJJzxT/GF1M9rpaSbXU6hEBkd+etfJSd52fU+ihqjP/wCEo+MN/ILmy+F1lZsI2IkutXUleOuFFc94Ii+Lt74XsLe11PRtBh8yUnMRuHBLnPPAPOa9HGoSupB+8sbHb0zxWR4FSAeDdMutwH2gOwUfwneah1eXSxTjfRnO6foHxWtvHEm74xSpObIENBpcI2KW5wWyaqeNvCV22hao3ivx14g10FRvSSUQo2WA6RgV2Kss3jW8RQxFtYx7mJ7ljxWf8QYyPCOoNtxLK8Sqc9cuKXNKPvIJRTVkjxzxT8MfDUpcWNnfySAKCv2yT5eOuM1Q8A/DTw3MZL6wb7JeWsrILjJ3g5GRzmvfH0O3MsbGHdnAY55PFcr4e8LafIdSkjhdFa7fCg45Heu+jj707Pc454X39DUtD8Soz4f8OnxHYahp1xcMqo1mqvgAnG4V654c8W+M/C+pw3Go+Dlube3RkR7eXJPGMkGvKJIrrS9W8Lx25Kyfa5Wjw3olelWnjLU7CGY30QuS0b4LnlTg1MsW9ipUnNXlcufDT4v+CZfDENnfalNY3H2qfia1dAT5jZ5Ixj371l/HvU7bUdQ8INoGsRS+as6yGAq5XI4ODSfDbxB4f1LwPptneaeiM5fezoOTuPWo9X+HvhrVvG+m/Yl+zKtlI4eGTbht45rajjKcJe9oZVMPKTvFnZ/DD4Z/2B8NL/W9YSW4u7uCWT96oOcg4J9K9F8H2rL4U0hIoxEi2qcAcdK8h15fix4V8MaomkeP5J7CK1YLa3Fqr5GOm7qK3PDPxq8c6JoOlWniP4UDUbdbaMNcWF4oYDHXYea5qtTnb1vcunCSOr1rw3Y6z8Qnk8lftNjoxcPjk/NXLXFvp19FOXSRkjjk8wCQjBwfSrXhn9oT4UX/AMV9ag1K6vtHuINFQNb31hIijJPSTG1uh4HSuA07xz4aMWvzLqsdwjea0QRskgnjitaUZqSTMas+Zao+hvBFtDYeCtJto2IRYFwCc8VmXU/m/FOBBFvWDSSxJPPLVraB5TeHNJ8gNta0jYfiKxFfzPipfR7fmh0ePjuMsf8ACu6MveuYK/Q6DWW8rSdQkHH+iSHk9PlNZPgVUXwZo4C5JtVJJPtVnxPOY/C+rvjIFq+ST0OKg8LDyPDOj26yglbSPJ7dK0jL920O1zP8TuT488Jxh8Kkdw4AHBOBW/HIftYdXLEZyPwrltauQfiNodux2GOyuGA9eldDvk3Myjc2C3B9quVklYlux4l8KJpH8UWC3DGVxd6tLy3IzNxXuMGftaFm4yTwa8K+Dqs/i2yaVNp+z6jLnr1nr263817gYQsRnnp2pStyJIKk5TqOUj5k+Jv7Smk/s7+GdLiUs1x4i8Z3VtM5XK26M5PmN7Dj86XxV+1Tpet+GbjSHv8ARbr7QyH9zcKjEAg967bVNL0/UfgH4p1HUdHtbu5TVbxkd4wWGJeME15lrXwW8B6p4StbufwLp1zcTNCrhrbPDEbjgVrRlT9mouNmZSfva/qem2H7U/hZv7PhvLG0VJfLheSK5VimcDkCvQBPBdfF9pLRy0X/AAjwkQ54+Z68w+GvwA+F/gvxxb3uk+GNJtgIyXMjJg+nDGu9v/E/g/Q/jDeSan4p0SyhTQI408y/iUZDnIHzZ4FFbkb/AHaFRbb3On8WMY/COsSSc4tm6HGa8J/Zasy/ifxRaPGHjmtJtzMecE11HxN/aV/Z30TwlqttqHxj8PrcPCV8qO48w59AFBr5t8B/tQfBTwNdXYXxhMjaxF5EWyzmRnZm4wWUZ61FKnKV0lqVUb+R6pfi5b4LanNcRJLKl81iv74L+7WfHr6V9G291pD2Fj5GsWIH2aMbftC5X5R71+bPjHR4teii1bQPDHjPxEItfjvHt0eW1jlzIPlO5lUj26GvepNO8caVps2qaR+wfqer3G0ETXfiq2tjj1UbyR9MUYqfJHX+vx/QuNFSaa6/12/U+ifEa+b8QvBm2WOZB9pZShz0QDNdcIMzng7iT2718y+H/Fn7Uur+JPDVtp/7PHg/wv8AZLN3hTUvFfnyKjABhtSLO4cZwSPevRJ9G/bG1W6HlfEv4b+GVZ8sI9Cmv3X2BMqD9KuMo1Iqz2KnCUNzqfCWnzt8QfHEywtx9kTcemPLJrsodNuh5kggLbVJJ/CvnTwj8KP2mda8T+LZ9W/bJvdPCXMcUyaL4NsoQzbM/ek8xumP1/DrF/Z18QXVncp4t/ab+JmvExNlFngsg3HbyI1I/OqnNOWugpUkmtbnZ/CnR7qz8AxrciOGSXUbqVllcIRmZjyDUHxek0yz+GPieG+1vToXn094kDXcYILDHrXiOj/sw/srx/Du01b4q6v4glhv5GMkmr+Mr1dzFyoDYmAycdq3/Gf7Hf7Jvgf4d6hqnhv4HeHp2W3ja2ubqWS8LhmUZDO5Pfrmpcm3drUOWnGVr6dzsr/4+/s++CdJ0q28W/GDwzpskVhCjxPeqzghAPujJry/4kftq/sp3S+G7HR/ijc6tPFr0E2LDQbu48/a3+rQqmCxLDAGSfSvftE8A/D3w1p1jZ+H/A2hWMcNvGmIrCMYwoGOlVviDfXNtqPgK005bW2iuPE0MVwEtowGh2OSvTuQOlOMqUZXkm0Q029Hqee6l+1R4c1q3u4vBXwZ+KGvjsT4fksAfo1xsH41yfj/AONnx3uLrRZvDv7HviG2ltreUwNq3iOwt0cMoBJKO7cV9BeLPFl5Za3Hol3JNcW15I33FG1Erym/sdYvvjBa6Zd6ncx2aaNeG1hkkwmcLtzWfMntp8y4OEVdq5yth8Q/2rPEmm2XhRvg54C0KLUZQk1xceJ3vXTPrGsQB+m6uUj8G/tO2XxY1Twonxz8K6LHc6QssBi8PfakRWkKMq7nGCD6nv0r1jQ7e41azi1vQLOZDHP5cqF8hJI2AY5964P436qvhD42pruqWstpp1todpM8sbFss1x8ynHboal1W72sKNNuVmvx6mdr37Nnjzw/b6da/Fn9qXxJrWmQ3Syy29jo9raqx9QVUsvPvXlnin4R6Rd/FjUPDtx4z8Z3dyzxyaeV1eS1MtmwH3jGwbAOa+tPjfYeJtftvC0vw/02N9NaNHkup5QFAZN3OfevDfD+vnxh8QdY1aPyLvxdpuuxeHXjSPi1g8hXMpPdfmyT+FNR5pXb1NaU3GFlsW9R/Y8+Ad9421OwtfhzJqbx2sSpdS63dNK0pTLbiX5Hua3/AIIfBb4I/BjRfFCP4c0yyOla5C5F4TO6oYgWO6TJKivSWh1fwj46v77Tks7yWbSYmleSYLmQZDFc9eAK+ZNQ1bV/GHjjxX4w1SV3jvrz7NPZ+ZldqJtDBe1K87WiLWS5W2jvdY/aO8BeEvipe6r8LtVsU027jRpJIdOBQMByAduD3qh4N+JngrxTbeI7nWfiRo0GqXfiNruOCWUW5+z7F+TGO5BP414zY6ezjUo9Olgso9J+edGjLkx56DHSptG0nTJ4tTbTraCaW91j7MqzR5O4opOPT1rnkkn/AEzp5ko7/oewR3fhLWLh9R0XVtOTXoZ5JI76OdcPFu+4Oecjiu//AGRdGXRtA+LHjCfxBaS6nrHiVmtEaVS0EfkRpgDPqpP414Le/C7w3Y6hJpkGhWd3qGmvHLe3TxbFSMnkE965DwJ8BfhhrMmtX9xcXem2114juPMWz1ieDhW4YFXHrVQnB6X3JlTk05H2P8OLKDwZHr+tXEUUmqxSrHHAJQ7SpuJLjnqcmmfBez16b/hZuo3V1JHb2njaS5tCG5KNBEdrDtglhiuA8B+FPCGkfETR9N8D6096ui28c9zELk3EjqxI/eMeW+pr17wRfSW/hr4v6xp9vmU+KbhII+hO2OMZx9ciojyc90yZScYuLW57HYa/aagls+4mWVVGf7xx2rkvArQy/Fn4pu8GGjubAbx/17VmfCjUm1XTLfVpr+1uY5JdsSqQpikHDLj2rW+GWJ/HvxPndcY1uGN267lW3TH862pvlujFxbVyl4e8beGrz4s6z4Ti1mKa/SJSsKnmLA7jtmptPvV/4aB8UaY3Mg8NWDcehkk/wrl/DXjD4Mad448R+NLW0X+11nkguZIoDvdk4257kYrH+G/xDHjD44/EfxTYW8kVslhpVlHFLHhg6iRmH5OOKhyvFqxraSd1se94O4YXAz3rkdYP/F+/CtsTvx4Wv5h2/wCW0amt2C7uEWNLiVWkeToOoHpXC3Wqm/8A2m9HhdWRbTwVdoBnjm7jyf0rGcrNF0oqd79jrviLqWm6Jo8OuXxWO3hnVZ8nI2HrXjMvxS8N+MPiN4Da182C3t/ErmAmIqrbIHBIJ6jnrXQftGa5Jofht9NnulJ1O5UW6kdM9q+bPGU2oWPjHwBpGh63FBMjXF3OoxubER3BfTkitVCMrq+oJtK59k/ELUZ00ZLsS/aLefVo9xz0UHOK5j9oPxFph+GVjpl3PHFLqWqWJEXmD5iZ48CuTsda1SLwFDowuWu7y5JmjnyCUYjrz/WuW8efDe7134VaHrvirVZbi8sde05AobG5xdIVPHuBRFcru2Re6tbU+p5p8MFHAUYxnivK/wBrHwT4n+Kv7M/jb4f+D44ZNUv7MvEJmwpVPmYZ+gr0EtIiKjuCQuGNU9d1AWnhDxDMH/1ejXhJz/0xaiqkm2h009Ln5H+FP2Av2g/Hk3gjTNU8UeHbG28caZLf284UTeVDGFIU4ABOGHAIx717Xpf/AAR48TaDo2p3+p/tDCNrO0kuI4LHTXjXcqlvmJkII49BXvXwleXT/Ef7L2k26yvHB8KdRlyXJAP+hrk56nk819L67f7fCPiWZnbKaNdnr1/dNXVHM8Z7HljKyYqlCDqe8vxPwe8JanIltPHba2L2S3nkhafytu8BiAcdsjB/GtK+a4EDzHMjFDndzXIfDCQHTLx1H717kkjHCjA7V0+tyeXo0+2RA4Qkb+ma78M6s6cXN3fU5cdSp067hDY/RX/gn672n/BObxJcLhi1xqRAPQfPtr7I8OMyeG9CH7sKunw42ngfIK+M/wBhieDT/wDgm7qcsq5R5tRdyD0/0gr/AEr7C0KSP+xdJHQfZYuPbaMV5E4K7ku5tT5YrlOY8A5bx18SpnnDKmtRqg6ceQlYn7SV2bXwTZMkuxXNzliM4Hk1ofD6fd41+J0gjIT+30UN6kQJXOftPXDweBLSTqSLn5SM5/ddqeElF1ItmrvzNH572kMSwyTHcEdyyrnOKWNhNcBV/dgnv1ptq6/YlVgwO3oeuafYRxNId64bd8pLV7EmkjzsVLmqWRV1ndBcrGTu9PU1RmRzbv8AOBj9Kua2hS53ecz46VSbc8RZ2GOTUw1Vw1uen/szQfFJYtfu/hTHZ6k63sDXFndTGFJircKXGdvPsa+1L/49fHbw/pepxfE79l2/srb+z5B/amh6tHqEX3CCSmFf3wFr5B/Yj2o3jSa3uPMDa9p6hdp4G4Z6+9fpTrd9KNF1g79gFhNgEZGfLNeRja8PaODV7HbhKbdnzPV/I8I+B/7Xv7NupeDvDnhh/iMunarEnkfZtUsZrJ3kBOQPNUZ/M16T8KNQ0nxFqvjnV9E1SxvYr3W90TxXKPlRGozweORR8P8ASdB8Q/C/wzZeIPD+n30ctknmrNbo24nr1FeL+Cv2SP2d9W8S+O/EHh/wtqXhnVBrJge40fWrm1DFRncI1cIOWPAGCST3rGl9XnC7vF9Op1VqVWFSUbp23Pbp4biH4zRS+WdkegbR9d9V/iGxHiTwN8vA1dywzjP7o14ifhD8ePC3xeMfw0/aj1CCxj0kO9h4h0iLUFcZwFEg2uAPqab468b/ALW/hHX/AAx/wkHwc8OeOraG6Zo7nRtdWynmO0gkQzDb07B61jSSfMmc7m78lj3H4yXIT4cagWHyvNCpGM4BkFafiKdR4O1NY5MZ019pHYbK+efi1+1t4K8P+BPI+KvgzxZ4DkuLiESm+0uS8jiIYHBkgDLz0616Gvxs+DvxH8BarP4K+JOi35OnvHtjuArhtuMbTzn8Kf1ecFeWiKjVUvdW/wCJ3Hw7kLeAtCHIRNOXnHU7ao/CNmTwghYgFry4OT/10NT+C4Xi8D6V/pkbqmmKpZWBAOys/wCErbvB1pLk4Msxw3f5zU8ruDcrq6JfCumaF4ifxfp3iDSrTULWbUykkcyBtw2gYrx3wh+xr8BNF+NmueNPC3hk6NqGn7CgtrhxGN4y2EztGe+BXrfw78gXfiZ13F31aRmP5VN4ZkLePfFzsz4DQLjt9zrUNyg1Z7lX9orSV7FizjhtPinPp9iWSO10SFFAPQbzVjUDv+Lvh1NwcDS7kk/lWfZn/i7WqvGeF0iEEk9csaszSqfixpA2bmj0ic7wemSKVZNpDg1dnmsJM37T3hyRn/dmHUnAzyT8gr0nx9I8ep+Eo/Myr6ryPUBTXndnAj/tFeFzGCJPsOpS7j6bkrv/AB2Xk13wggkB/wCJoxcewRqbtzuxirrmMv4/+Gv+Fg+CrbwZJcratquoRRxzbATGeuf0r8+/jx+wf4s+CPwv8Q/FzxN8XItVj06bzEtIdMSNSjNnaTkknnrX6NfEKRPt3hUIW3Sasm3vj5TXif8AwUrukH7H/iZEkf57q2UtuwT+9X/OK2jVlTfMPkjVbjJX+8/Lyyn8+0imtiNsiCQMD1z0Fdn8FtWv9G+J1hqVr4Yn1eRoXRkhkCsoJGW5rgNLM0WmQMIQhjiUSAEEDj1r1b9mC/3fGq0iFyJGFi/Cj7nzKBXuOUXR5n/X3HnVIcs3GKt/XmfeXjT9o74cQeB7nQ/E39q+HbqW0S3UahYyIhJwP9Zjb+Oa73U/EGga78LpP7A8QafqDSWcShUuUOcY461d+KsUVx8PL+C5tIJ8RRqBIitnlfWvOPir+zz8HNU8Etfr4QTTdQzAftenzvbSK25cHKEZ+leZeF/eOlKbVlY//9P6u8fxOfhwecpJHb856crVT4mkf8Ia0IBJMtt9Ad4rzbxv8L/iT4U8LpdeB/jZqVvZ2zQodP1OxW7jb5gAoPDDPTOaf498WfHTw34YtT4h+Glj4htjeW6ySaZfhZCNwyxR8dOuAa53C+zOhycbJxfrv+R6T8RGf+zNENu4AbVrUZPbmpfiCZRe+EohkmTXIzntwGrzrxh8dvAlx/wj2neJLPU9BvW1WCQRX1nIi7hngMBtP516F4h1zw5rV54Wm0XWrO8L6mpBimUlQQeSM5pum0TGtGbsmW/E4RvH/haNCWZWuGyemNgovYw3xQ0wNwYtMmYg+7CpdfyvxA8MtnPlx3Jwo4J2iob2TPxQtJSmSNKfPHXMlY2V3Y2qOUUtBbSPzPixfy9MaNGCc/7ZpPC8uPFvinfjK3ESqSep8uobBlPxX1RpGzs0eAEA9AWPNM8HFW8SeKd5LL9vRY2J9EolG9mS3Z6jPBs7rpXi07ztGp3ZjOfbmqds0SfBZytxIqtpbOQB3JOcVX8FTqPCni6Uk7ZNSv8AYc9Oo/pUCS+X8HERm+V9LVPmPKkmm020zONWS0Qzx74Z8Lat4P8ADyX2nxxvNf2QLoCrFj7iotf8Hanp/irw2vhLxhfWEgaVhDL++Qqq42nP1rR8YENofhqJpBn+0rMc9wM1d1u4B+InhuDdtBhuJB6fdFavRaBTcXL3/wDgmDY6j8SdJ+JuoNcaVputRx6fFHcSJceS4+YnIUjpUfhL4m+Hrb/hKodXhu9Mupb6dcTRFkY7ezgYx9a6TRZWb4ka7IU3FLS3DBvcE5qj4Wka40PxgLtImxqF2FBAOF2+tCjzS0BOzsitb6jpNx8FrOKyvIpT5UOCjjBbzBmuw19jJ4l8IeXJktJM65PUCPmvL73wF4Tb4XaZeNpQE6Jb/vEuWj3NvGDwfXmtfxDoHjbRPGHhb+xvGbyR/vj9mnjDrwuevXisZwTdk7HTGba1V1/Xc9B0WYN8UdRkLgbrO3Ujvzk1+Vv7Uj2bftE+LIrCOQ3kkrec+DtjUHjH1/pX6L+HvFnjPT/iHrTax4Uju1jgt1ae1mOTnP8ACegAr82P2gNdOqfGnxFcrayQPdyneGHRQzDFVQjONWKXV9Be0i6cuZfh/X3nkfjeOWLQclY3Z32kMPvd6/Yy1uFg+F3w8hOCStigDdhsr8c/F6NJpQUyFgsq7CTjZweff/69fsAzj/hBPhxtj3FntPN7bR5fWvTzCF4pniYe8cZL/CvzZ1S3G74moHj4j0YANnq3mGudhuZIPh34mlRz5n2yd856HeK0YpYp/iLM0bHemmoAT6BjXP8A2yJvhx4gnZhgXk42jviQV5soNrY9jnSdzV16103UtR8KWWoW0VyJYJXeNl5IKDvXH/8ACF6TDeeNBos91pkp3M7xSErny+6njjiut1Sd/wDhIPCDiMAS20uGJ5UBBWPNcr5HjYueTJkSd+E5FKnzXsi5zTilLoc/by+ONK03wfHHHbazCk4Zw7eSQNh4A5yenFW7Xx3pUWv+KU8SW0mnXBto9iYLbR5ZHJAx1zVqW4dLDweFL7nmRjt7DZzVjMb6z4vmlt1mAtVJXA6eWa3e+pi+VrR2/H/glLTLmyvvDfg82OoxNHJOmwbxnocVoSec2p+Ld8paSGBflPTb5Zrkn8G6FNYeE721sntL2WZCJInI2YXPTpUv2DxbY33iyWx1xbtRGEkjuhjjZngj2rSpCDe5lCTtZHQ2s7o3gwhQqsJMEntsqC6uM6N4lMLbC16qlsdSGWsNPFNzY3XhF/FWjSWttZxyf6RAPNRht44HNW7fxHpGueHfEF1pF5HJA+oZTf8Au+4/vYrNxeq7m8JOMo8z06HUvdTx+K4JOQ4sywNYVldFNA8PJuJMmovlh/vNWpL5j+LoXBDRjTmclDnmsSwnuBoPh9TsZWu3KkdG+Y1TopWJcruSfU0rq+8ubxJIzqDHsAwuSeBXy1/wUC0jSI7XwKgs4g8l0XMqDB3bD1x1r6a1JQkHiVyCJAYiAP4uBXzV+39FNNY+C2hhlYht2N+3+Hk5optQrJvuY15TeHmvI+RL21ZpLCCCKK4lhv4XRc43kHgc9Mmv0k0/4rQaNYSW/jfw3qGhH7DEkdz5JnjcbBgkpnA9zX5r6jLtuNPgki2obyAM5JycuK/VfSlUWN4zRLKE0uAAOMgjYOtetmUr01dXPNwKX1qck7Oy/X5ljQdU0PW7jSbnRdesrxTasSsUwLAEd161NYff0MqWAaSZeR061zlz8NvC97d2VzpcJ0e7urZpWurP92+/Ht/KsjT7P4saANNubXU7fxPawtJ5VvNELeX6784P4ivJ5Obqew6jT1X3Ha6XKIo9O2Nlmu5eG9eajt7ojBlYJ5d24LZwoPvXKaV8VdHthpdn4u0HU9Cu47qQsJ7dnjBP/TQZWtoaJpevfZ7m1njv7S7u2ZwrZDflTtKO6B8sndO7Nz7TEyBDfW4Xzs8SjmqGs6P4e8RWTWGvaXBe27z/AHnUZB9mHIrN1Hwpo+l2UlxYwJHIlyFXjpk1q22mWxtnW4VpU84Ac9OKhXa1NOaSdmcvB4AbQGV/Bfiy901ElO2znmMsR/PmiX4la/4WNpbeO/DDG2E7Y1OwPmIfqn3q6610u1jEKC3IJnOC5JqaGC1ZrUSRRsv2hsgrkCtFUvozNRT+HQyvDPjfwp4qmsJdA162uS0zloi2yRc+qnkVuWlkHjW1u4d0crTDaTwRzXNan8PPBviC4tdQvtFtluxPIq3kI8uVAPRlwazNM0Hx74flhm8OeM/7Tsz5oh06/t9xUYPSQc/nWU1zbBTpTg7yX3H59/E6JbXx1rlpZFI4xeyoAoxtGTjHvXu/7BUfk+HvFdsQ8skdyQJHJyK+f/HEviS58W63c+I1sreeDUJ4hHFngZyDnua+hf2AxM/h/wAZSfaC1wbvADkA4wORXvpJYHXseFD38XFtfafQ9o/bg0i21H4JyGKBZE+0owDHHcd68j+Herzf8K30fRYZ2t7iUrAkQJK89yK6T9qb4ieJfFfwhOkz+Gb7R7QzxgXF2gRz8w/h9ayfg58NNbTwxaaxLqNrG0oDwu7EuB7DpXz/AMNFczO9ylUxrjSjfTW6t/wTqtf+KPw5+Dd/p/hrxT4ui0+SVAzyCFgGH8RyOles+FvE/wAEfEWhx+LvCPiWPUYXJDytcsATXw9+1N9g/wCE/wBF+2l57ryWXcE3ccZyOlevfs5+INHsfAM+i6f4atlukumkW5k+YSE8nC9q0rYa9OM09yqWOn9anQlFWXqe2eLfiNoEbxW2laVfXEbnEtxb7mAX6muC1D4n6v4dvDJpthK1nOCqwRyEyD/aOM034ezDxb4ouBrMs7p5pR4FyEBzwMDtXudh4b8D2kcx/syyjKK2+QqAQBXPU9xm0ZyqpuLSPK/D3xM8eX8o0nSbxrW4uSAgEBJOfXPFegeG/Bd8ltdX/wAQdb1C7jCsXV7gRL19F7V57deO9PfxhMPBIX/QVCRyNH8pbuRmjRvia/iLWRZarFcMY22s8o/ds2fT0pcsnqkOM6au3K/5Hptl4d8ENd2t9pGgrDaxy5LyAuXHtmtqDUtJtvFV09z9ltoxphKhiAB83HHrXKt4z0r+0F0+Pxj5MyHaLeOEBVAFcN4xk0xfFv8AbN/r7gw2yxkklg4JyRxWcYXvfobqSSvH8LHodr45/wCEnZ7XTJcRJdbGkACkqPSsb4wXf9nfCXxXcl3iUaTMGdgScYOTXK+HviJ4bbxRG+n6beXNkk+IW8vy1ZsdCTWl+0f4q1q9+EPiX/ik0srWfSZVaQXKuRkcfKK2hb28YLqctWqlSlUnrZdLs+L/ANnK0/tLxn4T0qNormJdSj3KxxlST2PpX6rX0jW0ir9ojjjguUA3sAMAV+UH7K+kz614/wDB3lakbOf7dtwBljjP+FfprqHg2yu5m/tm8vNTZbkqySykISB6Cu3OIJYrl7HncN1nLBubW/8AXqa83iXRtPaX7frFrHjexJmBB+mKrL8S/DbSeRaPfXj/AGQKRBaswznsSMVRsfD+haXI0dvodrbN5Lnhc89jzUeueILTTQtsjLCPIQMwHQ1wWuz2FUs73/r8BniL4ga3YRrdaV4REg8xMSXsoQD/AICK5q6+KPjW+YlZbbSSJy7G3h83P4txWdqXi66ubtdPkZTAbgEKeSwHTNY0+t3ei291/aWnRNFcFjA2/GD2HNVKCWhPtXK+rt1OgvNcuFhgu9a8Y6jL5qNL94RrjP3cLWJF4h8Kzy3FtHpw3fZzIzsGZmHc81nSSS3lnBA0YRZrTeF27uvvSaVYWk32qeTb5i2JiJxggUQjyrUclz2f5npXhfxxo8ELpo91FLILFY3iZQOfr1rsofE15NbXUNzpYikS2jUbH3cGvCNK8KTectzZZtrZY0LzHjd6j1rsdO1uzsZ7lJPEdrbl3jXfLJnCjqKiSW6ZoqlWyUtEbP7ROpW8XwJ+Idx5pYtoDx7U6p8hr8pPhnqE1lZ6JPqW9YoLuISKQCRtkGCf0r9IP2l/iD4Nk+CHjbSLLU5JdRurFogUQ7enXPSvza+HQ1bUbrw/a21pa3Uk2rR+ZG8m3cvmg8/hzXrZck6E2fOZvNfXaUN/dfd9uiP1bsPjPDeW0VzZxkpa6NtY4+4u0Z61594t8ba1o2vWOp2NxKkT6MHWDaCGcnuT7Vw/j2/8Q+G7y8uJ7W20gQWoQpGTIXHB6dK5fXfFup69aJK/jO6uI4rPDRrbrGE49cZry40kpXPfq4mdlGWj9Lf8E9q13433JtLWHUI7eyMen7FYSZ3MR+leWaZ4ysoo44tSC3loJGZCJSzEnryecV5/4m0G11yG2EV67wpbglpJCSxPWs2CSDS1t008hoocZOOtaKKd2hXkprn1/rsdnd3+hzpNJp28gXBkEG1sqM5xXn2taprP2s3VtFIAbwPEGYKVIP8AKtFvEt1La79qF5HJLKcED0rnBrDTXTpfp8ySkx98mrg2typx5HdPc6W78Ua9qsE7XvkuWcZGBkcetZnkLdtFFdSlB5RHDBRmud1PX50mkssbfNbiQdATReXzRyRb7sb0tyMdmb1papXHOSnJampeaTpVzLZQK8kqhC0m6TdyD2rR8L+Kr3wyblbJ5Fge8jd0VAWGCB+X0rWtm0PWNT0GztkCw2eis97LG33ZAMnI7k1i+I9Q0lDZpokbq0xPmnAJb0zjpVupKSMXBcz/AEOu1jxjcLr93cWjRzFrVFj/AHWVPXg/ma99+GvxX0gWfh+LVtiSW1tI7KAeDtANfJbXEnmF/NOQmCB64ra8Oanf/wBt6T5sflRICJm9VxWcld3YLRtNnkf7Q1ydf/aN8W+Jorhp7d7pRFlj8rKijGPTmux/Zrnhl8e3iTwDzv7Pd4n6kMCOcV5v8Qr+3u/HuszWkLQq11kNu5fjBrf+D2uS6D4mM6h3IUK7BcYUk9T6E12ylNUUmeXhFCGIn5u7Z9LvqsT2+oWlxuZ7q4LdgwOeaz7OexstXnt1kKSyWxyHH3gW45rh9Y8btcSyTR5IFyWxtPryM1pDVDda3DqOmI8ypEGck+g6fSuOzjqexJ3duh0M08Om+G7TV7gPIiamm7a2MIHxXqx13SZbLVNeeDzHa0222SSQuw4I/E14Rdw67f6CLKaWKGCS5U+V1yd27Fdv4eg+3aZdW/8AaNzDPEjR+SoBXAXnr2pttK5MpPZHXy+N5NC8J+GNK1O33PM37pWb7x25zmti8ltv7Gudf1ALaKJI1cZyGUjj6153pOmaN4gs9M07xHdz3R05CbXB6Y55HetfVNd8Kt4H1WxsbLOsXN4sEFuXZtmOpwfapXw6CV7J7/16GvZjQb290ue+muGjifISOJm6jsAK6ryPCoGp32iaNq63EcBz8rQoxAPXOK17TQtSfSPDsNhejT5kC7pEA5OwYHvWwNL1+H/hIFudWa9KxgBHXBPyHNZtyaOiN17tt/L/AIJ5t5njXxLo2kWENpb2UTyxtGsknzSgcjIHSl1D4ceNPEPirUb7UfFYs1isUU21sgdXIzgknmvVdZ0+w0/wr4at9Ns4IbrEMmXJ+YgZIyOa861nxNrR8TeJNPvAkfl2KSQTRDG3g5z681Uas0roHh4Je/d/h/keOXj2Nl4duYRZ3mqXVlPIlyqApk56DFcdaeJreG/i0uHRXijuh0uJWDJ9K6vRfDHjO48LXuu2PiF7X7dfORG23bL85zyelea/EHVLq31EafdfPe2yBfPh5KNn9aqD51qzGTcUjc1HR57+2u9Kt7tIppny+cNsTHrnk1iadD4V8KanYafdXSO9xIgeZ3CkD+lZegrc6o09rqmpSybSDJ8pRiMdOKtaz4X8HSSRDw/os5vVI+aWRn38ep5pSg431MkpN3SX9eR//9T58+Pt5oax6ZDoNsisyMWlifcrjHf3rxDTdSkQrHtjIDkFsfN1r0Lx3o0NjYW1xG22TnfCHzsPfivNbTaLsMMjEnOO1Vh7crOXFRftuc9YsLxYvA0trcXb3UwlLbtpO1ccCtVPF2l+I/B+n6aPtcd5aEL5flEK/oc1ylgsM4WziJBnG1hk85r2/wAWeGb3SPCGgR6JaQtLYyRuYmXbvG3JBNc85e8j0lBuOhkfDnxdf+Hb4S+I3eF/J8qJ2QuCueMntXp9pqlnqWi6xcahFDvVv3axOBvUjrxXlk2uTazqB+zqYWWHFxAACVPeq2iXLeGrW9ubALJazhmmhkB3Ke+D/SlG0npuTUi0lfVdzo/F3hzwpYfDmbU47QgS4O5jkKT0rxnwjqCWXinT72WLdFFKDtHc16N4v+IHhK/+HkegWlwZp7naGgAOQw9fSvNLRbSC4hnki3OGHljOOa1oysnFi2ipI+jNAgv11DV/E/h6/mtGmth5imPO1fb3q94S8S6Bo/h3WtRvLuaW/iYkeadxkbHWuB8A3XxZupL2y0HVrCGxubclorm3Dtj/AHga5jSrvx9aXF9ea14dL6VFIRLdW8g2lu52nnA+tQldvoVUq2UW9T0XQ5Li70NdWt53+1zSncpPH3uma6Dxb4bh0/S4b25l8i7upIyrpKCVPqK5T/hJdCfwfGmnWJbzcMwEuN5J7GteHVNO1KO0tEtJfM86NkBBYEj+HPaiV2roUpXjpr/XoZXif+2dA1XTXvdUursOQ2xsBimP9mtPTfiJplxrcWi21vcXMbxl1ZmIKH696Xxt/acHirStRu7eOINA0ZiVgQF9a4TVZ2/4SBZrKPyYol4VTjB+orSnOErXFOyemx6l4c+JGs6Zr2rWZ0xJ/NKAvNc9OOB0qtH8Y/E1ncaotj5NgwlILKxYjj0IxXlWnXlxaXdzN9oZfOkDNznn6mslob/xXrV1CpmMUIaSVkcru/LrVNwUm7DinI7m88YfEPxxZGK+8RstjAzASwARO3fBIqpP4a1XxFYWsujW8csduP3odywdc81S0giy0ryTNIY5Uwozg56YNdJpfitvC/hGazhSCLUWCqk4bccH2pSrS+wgjh48ycw8USaTpmkDQNOs1gM21PIJyHY4zxWvrmkxeHbTSYI9UFs8aoTCse4sCQTXn2tb7q4GpTXcrzuytlugb2roIdS064v7GHxRcyt+8UYOelZTnU7m0VTU3FK52+v+OXivLXTNKuZb4zKDukUIY+PWvlnx000/izVbieXMn2k4AGSowOK9o8WnRdM1nzPD97wV4D5wp9s14X4knC6hczPIHlkkJdhnBNb4S0JXXU5sTTlKC7I774C3ELeJZre6lVInUFd/UNmvRvipe6beeLPsmj3Ekmx0aWQcKXPYGvC/Al3d22rG5tUIkBUZx1FenCeO7vbX7a2+Q3kRZSeSc1GJhFVeY1w14wsamo2co1WxS5gmMMzANu6KfWtbUNcuJrm3tNNvt6wTKqApk7geNvpXd/ESx0LSrjw1A0Yd79GYPt3FPl9qzdD8I2EZtNWOnXCtbTEh3GCe4JFZUasGr7o660Gt9z2r4NXmpazqenp4sDW0ryELIeMqF4q58X7f+3PEujeD9N1Z/tMYkmLRNgqqjPOK8z1rxb41sbbSDpqFIJJXMvmY+QAfnzXQeA1stZ1a41m9uTa3Zs5d0ruNy5XHGaj3r8xnF83u2NvwX4mTWdU8KeHQN0mmysk7uMeYQTz74r3bxNaSXF5okluyR77gtuAA4VTxXgWmWnhPwXeeCNMvvFdnEL5Jpbm7lkXKNgnGc9810vjT9pP4a2+oeHND0HW31Wezkbm0tnl3gcHoDmtWnKScSJTUFaT/ACOx8Q+J/EMn9lzMEjEeqxJGSuO5BBFbfjnxFIl9oNqhWTF8j3fPQAV4Trv7Tvw/X4keFtDm8OeJ1N5Oz7W0mUI7gcYyMV0/i65+LGs+MdIvtD+F2dJa6Uo1/frB5wwc5GCefStnF8qclbcmOr0dz2LxT4w0W/tbAI6lv7RhAIOQfmp/xB8Q6Tq2hyaZa3DtPLeQnbsIGBIueelcD4k8O/FOfT7DStP8G+FfDiG+SQsNRa4ZyDnGAo5NaXjLwz8U38NwRn4hWOjBLqFc2mlBnUlx/E+a5rKSVmaTlLlZ6h8QxJH4U1h9rKvlqAffIq5rKzf8ItKUZAPsWAN4B+7Xlnj34feMz4UvLzxB8a/Ed6iGPfDHFFAh+YDHC5qx4o+DngyTwxeTau2panJHaD/X6hKA3HTAIpWja3MTTcraqx6Dpus6FpfhuD+0NfsoSll8yvMoP3frXG+DPin8OND8C6fHf+LbdpIkkJjiUyt95j0XNGh/BX4SaZ4etnt/AemGQWe4tMrSMp2Z6sSa2vhtomlW/gXR5LLR7SFGgJ+WJR3PtUycLmzu9LnF+Afjx8OZtGaOyl8QXzz388qCHRp8EFvUqAKseGfidqcmueK59A+GWt6lHLdxsrSBbfHyAYJau08AXEY8KpcTNG+68uNuMZwHOBUfhe+/4mXiV40eXdfgAL6bAaJTi9zJRdrNnCWPjD473vjnXZ9K+DehxxNbRIHvtewwGc52qhx+fNS6mvx21fxtoVvLqnhzQZWt5mAhia62jjkE4/Wp5PF+q6X8RfFfnaZ5UZitArZznKnniquk+JJtS+Kl9HcXhlh03Sd6NjABd8YFXFyetiVb4W2yn4x8H/F59X8PHVf2iNQRbi+8swWWkW8YJwTjJBIHFcn8Yfh9pt74W1SHxB4o1rxCIhHJm8uTGoO8ZOFx0r2PxDDEviHwdGqgMdQd2RuScRnpXF/Hto7nwjqS2arBI8lqryE5G3zl3D8ayvyvmWhb1jZanwZ+0Jpdj4R8dzaRYKxUaZC7iWUkgtkd+a8N1NZZJNIWM+XGur2fmgt1XzkyfpXun7Ymq2moftI6pHYW6PDYeHrSO5YjID7m24/WvCY/Nu7uzj2xkm+hDBuPl3jNetSa9gpJnnQqfv8AY/SfRvGXhvVLfULLTtKtWEc++Ngy5ChBnoOOhrz1/iN4U8U3EnhLQNYli1B4HW4jQq4ZC/JH8q5bSdLQ6N/wknh/fDNcyzJIQ2fMVWCAiuS8C+ArXw/8T21K01GZpIbIiaEkABXJ4+ua8SpKTT1PZprnlzLRfP8A4B2uoeGbPw7Jo+mfbpriGa7Vl8xucgk9PrXX6tcbNCvZy+JhbOufbBrn9e/f+IfDxkUN9nuThTzyVNavieU2+gajOCAotm4xn8K8yrNu0mb25XZF/TIxDpNrIGdjHbpwx7BRWX4cnVlvJcDdLfSufpkYrTt/Nj0y2CsXYQgH2O0Vn+GmZdIM8wX57ybOB0+bvWd1qi7uTshHmjk8VQQGLHl2bsG+rYp3iqTy9KSKU/625gQMDzjfUT3MJ8VnYvmOLLA5wBlutHiFyYbISKXV76FC47ZJoiryQpRdtWdNAZYS0pkBzE238jXPfDfyf+Eb0J95Bknc7MYIUu3atZJGgSfLksI2wfoprN+Hn2eTS9FjMuXwzFwPujJOKiTd7CcdTYity3j3xBMqcJDbY56jBp/itT5ukHYxU38fG7jODTYbmKL4keL7VYzhLeyPmdjlCcVF4huQ13oFpGx2z35Jz/eCkjFccL8zN3raxuTCa2imZW5MTDJ5x8prO8ErGfBWkD72xGHT/aNXLySdLS4nxwsTk89DtNVfCPy+HtPxEwLRg4xwCeaai7XYJXY2zIT4gaxFFkp9ht/mJzjOSar+OUZfDV6hdhmWIqevO8cVZ0gXD+OfEHy8raW348GneN7W5/sUeVGPmuoR8x7buamDlJ9jWTSSRqFsNDHu6BS35da5zwQ/mafckN5m++mw3T+LpXRSSWcIEw1qyQqu5t8y9MdOTXF+E/iD8P8ATtBkk1fxfpVtItzLvBnBC/MfStFGSRmpx2NXXYGPinwkhyM3M7fe6DZXUXpXy7hl+QKjZz34NeReJfjr8Hrfxj4Suz4slu7WJrjmzsJpsttx/Cprfufjf4LurK6Oh6H4o1FHifbIujzIp49XApw1kHPf3TsvAsMMXhexihLCUIWLE9MmmzfP4zSMPIZ47AkYYgYL5NcV4X+JvjUeHbFdD+BXiC/2pgG5u7e1/PLZqvH4v+Nd743uLi1+CVlZzR2Qj/0vXUZSM5yNqk9atxlGTZD3s9D0zxR4l1qx8G6xGL9/KS2bhlznpxmuy03xbc22mWEEunqyi0jw6HpwK8F8Xz/Hi68GanJrEfhHRR5fzbHlu/LGRgkALn6Vat/Cf7Q95YWiS/H/AEzTYzChYWHhlCWGB3kdqIwsnK9/zI12SPYNI1nQtS+JniGK4t4kCaXbEb0GdxLZ5qLx98PfB2seDdYudNs7Vb4w/JNE6o4fI9SBXimlfDvx3dePtdstf+PPiO7igsoXCwWtvADu/wB1M9vXvR47+B3gH/hDtVn1zVfE2t5Rd8V1rc6JJ8wGMIRirhKN/iI5ZvV7n0fpel/ETw/pFhdaJ8VrS1tFto/9FvFideFHG7Oa466/aIh8BfFbV7jx62iXanR4fNvLLUgPlBPGw8D8Oteaad+z38CdLNlcL8OYtQkjhj41G9nulHA7O5rrfBll8M9G+I3iG0sfhlpNsttp1tIght1K5Oc4BHtXTTxnLo9V3MJUG3d/1+Zpaz/wUD/ZF1nwvr+ln4mzWN4lsyPG2l3MmCePlZY8Pz6Zre8B/tj/ALPfirRLHTvBGu6v4kvLa2jjkjsdJmGGx0O9VwfY1peM/EXhM+A9YuLezt9PaO1yD9lTKnPsKkj8GeAr7S7K4FvZoxt43EyOIWJwOcito4yn1RnOg/ssytb+MnjWbx7p8vhT9mnxrrxSycI7XVnaqQTznzJQ3YdBTpfiv+1e8N9d/wDDI+k6Np1tG7fadQ8bQmYJjk+XHGw/DdWRdeH/ABMPiCLXwd8TbnSfs9gGxJsuEKlunzc/lXsd5Ffv4RvdN1G8M082mPHLdYwHJU/NiumFaE9vzInTcErnxT+y7+0t8V/jN8UdZ8I+BvA+gaHe6FYzC4e/vnvUOZTkDaqgc56E19JXHhT9rbUt8lx8fvBWhIEbEdh4Sadl4PG+SbH6V4H+w7+zfL8CPiZ4h1t/HC6y2q6IsqxfZGieNGkbBZixDH3GK+wprnKSuCG2oxYZ68GvQxjpc6jTSei+/qZtKL916fI+abj4bfHB/ghfX/iD9rbXtQR72TzEtfD1laocPjgbTj865bX/AITeZ4e0zTPFXxS8aauk1xCkhGqG1ZiSP+eO0gfSvXPFk8cf7OcxVxCsmpv15BzMa47xZ8sXh6N/vy3tuM9uOazpyldnLNuEvMv6J+yb+ztr3iSNPE3hDUNbaKPgahrt3MrY9jJiuu8Mfs7/ALOXh74u61baJ8HfDsP2HSIJl32wkILsR/Fn061v+DZBJ4skPlcRwnHPetLTJGb4zeLLnbll0S0jJ9PmY1NVz6OxVFvVjPiD4d0Ww8HSyeH9G0nToYf9ZFFZRgsOwBAr5e1/4VWnxy0mHw7JqX9jtZlLmK/ihVnhfeSpAPoR3r6k+J17NF4HupI4juMgUcda8Y+DsNvG13a311+8ltlxnqMs3FOEmouV9UVdp3TsVYdC1j4e/Di/8Lah40TxDqltd27R3coRJJRuHG1cc8dhXp8v7SvgO28QeG9Gu9ZW0vbx2t7qzmQhmlxhQvHPNeWat4C8HabrE+t2tpnVJdZtofOZ2JYE57n610nxH8EaRf8AiXwpctYRG6g1QSI2OUI71xTiptcx0wabdz1q7klb40afezllmbQZjEmeETcvP1rtLeRpbyIk9WGTXFXz+d8dYI9zbofCQOOwzIAf5V1tu+bpSeckV0QjFRsjnk3JnM/DuaKfV/HLI+Hj14xvk9xEtdPqj3B0LUzFOY5xaSGNwOh2muH+Hd/b2h8aTTsoDeJJl3Me4Va6rV76ODwrrV4CAY9OmZSTx9w05Xk7lONnqfGlz8LYfjF8Crn4a+MLqT9zdC4g1BD+8RhIxJHr16V7zb+AZPhf+y/YeALrxNea+LSK0gguLhdrhPNQBfwrifh/IF8OW+GwWhjZfQ5GT+HNd/8AGvxF9k8J6dp4JEUt7ZID2JMqcD8q751ZtxUnoYKejgloj1LUrv8AsyASrGXVQoK+lcr4uvXn8U+AYXhVXTXzJtJzwIWOf1rE8XfFTTNEu/sJNw0lxFlWGCv5VlaFrt34j8U+Bpbp0mWG6unDDAP+q4/nXKo80mjZQcY8xQ+Ofin4iWeoXS6PqLafaoSkQgtRK7NgknPYV82y/EbxX4i8ZC11zVtXvZrLTXA3QGORNzAAjGK+nvipeSeDtRs/EOoai1xbajdNbsoBGGJyvHr2ry3Wv7JtfipqmpidPs8/hQuN0eDE/nYH4n+lJVVD7NyotNcjZk/se+J/2hpfHnjfT5fDcR8DOghtLq7mVHE+Rg4ySxYZyTjHHXnHsmpaBN4p+Kni3QPGF1HpTweHLGKLzNrLLmRySCfp+teVfA3XNa0qN5LG0urqO91sfar5QBHEuMB2Hb0r0z4seEB8SfjBrmjSXUsPl6BYosomZEd/nYYKkEnIFKvHmi3BWVgpytW94//V9h+LHxK8WeEref4cDSL3WrXUrEC3ubW3+S2242ncvfpivEPgz4p0rwX+0b4ovU09bWz1nRhvQktuvymJDzzkKF96+ttD1O18U+HvDvhmytdk2m3H2K6ZgckqpBYnqeRXzze6Fb23xd8Q3nga0F/deH9Vma7snYLyEXJBb615iq+ydmtz0YRhUvd2OAtfCvjnXNUv9VuL26a71LVJFtpbi8kTMG7EaKDkAY7CrPw58OeOVsPGWtWlpZx/2RrM9s6SPuZ9ijOB9c13Nrr2p+L7zTdQXVCGXVEdLU4zAobDDjpiotF8Szp/wseKyu40gn8Q3SRgDoxVMn3Oc1pKrUdlHYwmo633R414Zk1P/hLrnTdRv7dZ9fQNNnA2KW+ZcfSu48HWOlXOleJ9R0Ri0+haxPfRDOQwi4P4muOtNBh1z4weGrS6ULEsckl845DKGHGe3rXV/DY6HaReJtt79ht5NbuYo4m/5awFuT9DzXLVd9EdbnorHSXPihdU8E3V9KzWl/4mljt4rhV3Bg2OefbNcM9v4e+H3w/uNTvNRinsrTxLK19K+AWjMgDAe+KijvdU1i2svDKf8eOm3hlikVcDarHbn8K57QNI8IfEPVL9dQ00alaaffyzkXDMIjIrDJ29CQfX0rKPOnZfoaJRgryX5noFl4y0jQfippfif4WaldWo1fTYYZY7iAqXi3EgBT354r2Hwb4x8Rar8PfF9rpN4kfiB/Ed59skGM4LLgFf7xXFeT6Jpl548+O+jeZp6Wul+HtOWdJAMK6oQNo9eDXR/AjWLS58a+OtMl0uP7VqnjO8uruQXAwqgKkYPPAKovArdqTal/kZRs6fdo9o8C+C9B0+HT9aTzbe5tbp3LpIdnmZy2RnGetN+A/xZ1i38afE99Zt0XS38QTq1w4wYyiIqj3DLzXSzfYNE8LXehXeqafGb64aePbcoDFkdOuc5rwzwb4n8K23hv4iP4g8UW1uupa5JDcu74ZJIwqhgPdcVhWjVc4vz+8unyOMmuh6L4Fi0O111vE0W06VLeXE8u3kSM5LKfzrldC8f/2t8X/H2meFWjhnhs7G4uIlwP3m1wGPuQB+Vc/4L+M/wS0rQVlbxzcavDaT+RFbR2ErpGw4ySF5+vavKvB/7Qvw9u/GfxM8deHvDutsD5VgZYLF3WVow3IAGe5HPPT2rqpRbi5W0M226jjF7H3n4Dvddi0mG/8AEiLNc3EheIqc/J2Ncjc+KrM/tU6NHOyceErkbR94ubpPlz+FeM6T+0XrGj6R4f8AE+kfC3xLrNjKyx3cchW38sH+L52Hy1494n+PXxUt/wBpI+MNC+ERRrOzjJhu9XQEwlydoABXOfepdJz+QOp7JvmW59MfG3WbfxT401PSb5v3WiWRnt4t2CZl5Az7145o9rZ6p8efAMtxb7ElsL2Z0wXK4iQEfTmuV8c+MfiZ4p1nUvGJ8I22i3+rANLGdRE2FxgDC1T+Gg+KUnxN8PTaV8QLLSbq30+9+abTvOwCqZPJ4x+ta06NpXfX7xzm3T93p/XkfROrabHfauPClopjEcciybZGTyieU6e1dj4it10/4K6Vpccqyx2/iXTVdnbk4uFJOTzXzfb6V+0Rf/ESSw0L462mpzvAt1drH4cjjkaM5XIcMQB9RXOWvh34wajZDw54m+KWs3VjB43t4LxxEiYy+QnyjgAkc1LpLl952J9pJtWWx+il2ioyPJcwxxvjBeQDJrnvH9zHZ/DrxqDcWm9PD955RNwvLmFsDr6184a18Kvhn4zt3uvFLeItbTTrgxRxzeIbmNXmU4+6jgZzR8Tfgz8BfC3w78VB/AUrXNz4bu2eT+0bmTYfLPBJc4Pv1pulciMrWZs/D/xBoNl4++ACXmuWKXdn8Kbi3lgS4VsSO1rlcA9crivffGV/CPh74wY3PlKuhXeZB1UGJua+VvCPgj4aeDvjp8JFsfBtuET4UPPvQFgsnnQBc+v3mwe3PrX0J411Bh8K/Hc88SxRx6BeMB2KeWailTV3G916f8FlV5e+pRVr+d/8j8R/hgJk0y5MUv7r7QwDYwW4Fb/iAeVo10weMOYmIV14Y+9c/wDD1vJ0KMrJjfIzMuOvOP6VveIryG20i4nn+VfLIJAzjPAr3qNlCKicWYVubEc09Gfol+xU6R/8E273cnytLqG9v+3thX2NoTedpumhj923jXntgCvhL9mHUPizoX7AFnF4Y8IaZq9hM927JPfral1a5ZgAxUgE9Mmvpvw/8dNW0/SLG7+JHwj8QeHMRJvMJW/UcD/nlk/pXkVleTilrc1oSl7NSb0Z0Xwzj2+JviTuXk+JjjnjHkpzXKftYzra/D+xk8zaEa5JfGdh8vj61k/BL9oD4J+JNe8ero/juNLm58RO8trf2slnJC2xV24kAz93qOKi/bC1qwbwJoy2Or2rrO0xCpKrmT5OmBWNGMoTSkjrqOGrTufCtiXFgrSnMkvzFsd6nsZWVzuTIU1USYtEdvyH09KtWO5UffjLHIx3r2pfDY8mrJSrXKesSr9rLRsSp6KT3qkPMcOCcjGTg1Z1GONrrzDgYHOO9VvNEQY4O08AetZw1KnKzPb/ANjCTfp3ihXjEU3/AAk+n+T6sMjOa/QjxRebNA15438vZYTnJ/3DX53fsa3Yi03xFNIu2STxRZqJG7gYr7z8WX23w3rmXyRp8/OO+w15uNpWxDfdHVhqmiJPhPKv/CufC53Ev9gjPXr71kfC6ZReeN543ZvM8QSFt3HO0DipfhndRp4B8MYwNmnxjj0rL+GF0ir4lLZO/W5jk1zRi+RKx1qd5Ns07aff8Ybx5Dkf2JGuO4yxpvi67WXx34KhKtuFxPwT/sVlWV7J/wALh1hVXdjR7cbj9WqHxnPI/jzwRjgedcMWB5PyV2Km4yT2MJyWr3Nj4v3/AJ3ga4t7kxNi9t1USRhuPMX1rnfi78HPgr438K6vJ4t+GujagUsWbzDB5brhc5DJhgfcGpPjHcvJ4EkjH331G0Gc8/61a1vHl/JH4J164VvLKaZJksM4+Ws4QfPbuEqjcUeb+Dv2eNJ0DwRZv8NfH/ifwnu0/Mey/e8RBt4AWbcMCmfC6y/ac8LeD7WW38Z6D43hDSMgvrIWU0g3HqyZXP8AwEV6f4Zu2/4QewLyA7dLXkDAPyVU+FFwW8EaV9nyVZXILH/aNdE3Lm5ZbE01FR0Vn5M84+Hfxt+Ifho64PHvwO1e2ik1SR5b7S7yK/jHPJCrhvwxmtX4cftKfBHxD458WI3jZ7C7kuoke11KxltGiYLjGZFAOfUV2fw0lu44tdZACza1NnOOOag0jRdH1/xf4wt9d0GxvYhdQqVlgUgLs57VzzUUkiffcr3+Vv8AKx0Hh+80vW/iJqt7o2p2t5bnT4QskUoYHBPcVYlt5k+L1jJJE/l/2NKCx4Gdwrx63/Zu+D9x8TtdutD0S98N3kdpFJ9p0q/mtySSeSFYKenpUMvwx+NmhfEQJ4F/aKvZYzprOLTWdLju8ID/AAyDa355rJQcnZmzqSir2/r8DodMlkm/aO8OiQfINH1Hy1B5++leheMXP/CW+CghwGvpS4+kZr5ltPF37R/hD41aHe3Pw40zxvt0+5Rp7K9W0mCFhucI3BJI6ZruPFX7TfhSx8c+FIviB4O8T+EmheWSb7Vpkk0SfLg/vYgyD8TTdKWpnGaV+bS/k0exePrkjXfB2AQsmrcYPojV4F/wU1nE37I2vJwMalZkc9f36V6RqXxT+G/jzxD4Pk8HeMbHUIUvmbaHCFRsPUNgivLf+CmMCzfsq6hG0sQjfUbZtyyKfuyKR+ZFEqfOnF9TWFW0+Zan5t2EkkenwxsgIKDc2eox1r0f9mZY3+OdpLa4WQWBL+m0SL/jXlulG6exia+QI2wKiL34r1n9lhriT40/u4IwBpwVmzzjzVr2Jvkw33Hn1J89a73P04+KLRf8IRqCbGYs0AyOuNy0z4kSqPALqB8pNuTjrkSLSfFK4dPB1yuQMyQ5I/31qv49uFPg1z5TBWlgH1O9a86bbbb7HXCKk4xH/Eu5EPgxZgcs91ah0/7aLR8R51Gh2UflkrNqVsGXP+3mqvxLnaXwjbQF9rteW24H/roKT4k3DvYaNGrkAavb7voDVRhd/IU4yimnsi18SJLWdPD1rc28UkVxrEMRRkB3Ag8fpXI+P/gh8Nb7xT4ZurfQV0q8mvHYXNlM0LghCc/Ka6Dx/c5vvC6+UpjOuREMTyPlPSn+Lbgf8Jh4VS4kAVbiYgk8/cpzuloRFczd1f1OK1nwF8SvDvxC0UeEfjPqRg+zSslhqVolxGwGP48Bhj60x/Gfxr0P4nj+3PA2l6yselj9/YXoSRoy/J8thwM+9dzq11HJ8RtFcTMVSxuMZHuKi+0v/wALcadW3kaGq7G6AeZnNauTm7PoSopR0/P/ADOI0j4+eArT4h6nJ4tGpeH55IIoyl1YS4XbnguAV/Wup+F3izwhrt54ov8AR/Fmm33naiWTyrgEj5AMEdiPSr2ktDqPjzxD5scLoVgGxowQMKc9a4LR/hB8MPE9z4pubzwzDFcjVpVNzauYG6DJypFO3N0tYGmnupeun+f5Ha+GIZl8D66XKuscl4wYHhgSx7deKpXTofg3brJAQX0+LDsfVlxXneg/DPxTp3gW+/4Q74q6rpVtCJ2EM8CXSMilvly3PQdzTdQ1f432HwxsrW78O6X4ks5IId00U/2J2TIPC8j04zR7PmVkQpcu6t+J6n42mZbLwrbLGu99Yt05+hqxrUzSfEnQopdoKWE+OPunIGK808U/GfQkn8MR+LNB1bQ2s76OeV5rZpEyqnPzLkV19t408I+JvHuk3ui67Z3UZsZG/wBYFYMSOoPNaSptR1M4zUptXN/R7oP4412YgYKW+4n2U1l+FpWj8K+MJOGD6jeEn2xV7Q7SVfG3iEfaY5IAkDKysDuG056VlaEi23gzxUV3HzXvHDN/DjNRFO2htPmjJaC6tJIvwf0q2VUaYQ2mwk8f6xetb/iB/wDisfC0JfLok5ck/wCzXMakwPwt0WHexEn2QbgMHBK1r69JG/jzw880hDR29yyKP4jtANYOHvamtN23Zo+HZ2b4geICkoCutpxn/ZNfl5+0Bfm/+Ofiy4VFiWKbyY2yecM2eK/TTweoX4g+KCkWGLWuSTnB8s81+XHxg1G4k+L/AIvhe5Hltqs3kqYsEgMQ3PfBz+ddFFfvFbux3lyuxwfiiL7Zp0NsNiyrMpQsMc1+qM03jmx8L+ARDJbagI2t1EcjiPcvlfdBxyc1+VHidjHYxtje7OiDPODn9K/XeWUHRvh+EAGwW5x/tCGuzFq8EjyYS5MZNv8AlX5soD4h6fZ/EC8XxPpl5pZGmx4kETSIDuOQXUYzUdhqmm6h8ONR/srUra5NxcSFQHGeZBj9K3Lad5PHupxuuUWwjyrcg5z2rzy48GeEr/4cyXd1Ysk6XZk8y3cxOGE5/u1yKN/iO/mcmra/gegao8z+MvCXoLWcsP7vygViqZEsfHMtxHvZZ3wfbYKzdR8OeIrXx54en0bxdK9vDp8x8i5TcH+7wT16cVTh13xWlj4uhv8Awy0i+bMHuIZQVB2enU8YNVGCTuncc29U1t8zoC8kdv4MZiSsxHBHIGzNJC6xa34xUFt0kAGT0x5fAqja+K/Duo3PguA3jRtEjKyyoY9pEffOKvJtNz4ul82NstuV1YHIEeKV1J3JcWkpWIrZ7pbTwU0L7gzN5mT0/d8U6L/XeL5fMPmRkIc922YNLPblo/B4LYjVt2RxzszUV0qwJ4yDS9Tuz77RVWV7IyvJPmZZBB1jwhHJGCpilLntkIKwda0DS9S0XxJd6jZrJGt/hAPlAG5a3GQHU/CIab94YZWCj/cHNULvLeHNYTzjubUuQeg+YUN+82tzeUp2jzK6IV8NatpvicReH9cmjK6bvEcyCRQncA9ayNJ17xDa6JoX9q+F1+wW1wxS8gm3Fhk87MZ5rudjDxM7OcyDSthOe2elZWl/JovhlOI4zcSAKD35xmhN7vccrN3joikvinw7e2+vIt75M1wUKrP8jE5A7187f8FDGkki+HqWk/miO6LSKrgfLsIzX0lqtlpuo2fiGPUbGGUvOoAZBjHFfKP7evhjTNGvPBb6OJISjk+W0hIClfm6/hTpwUq6TFKTjh5Sdvy/zPl/UbgTXumx7SGm1C3RXY52nzBzX6s2EbQWt/H5xO/S7YZ/4B2r8pZ0QalpDXCfuP7Qtz14/wBYB/Wv080nxr4fnh1Cyke4huBZwqFliKqMIBwx4NehmSbhFRPNwVliqkmrJpa/edog/wCJhYDJbyrInB4wMVHp0ztBoj8LHvmKD86gtZftFzayR3CShbMqWRsk8ZqtpzeQNGiny20T7QO9eU4pq56jfLPR2LUMVrfW2mWlyoaOaeRWBUEEDPrXI3Hw30a3hXWdE1S/0nUhdOsb2sx2fUx/dP5V1FnckR6L8vBnmwPzpttKm2xV1IEt3J+YzUQlLYtqLWp49d+Ofi9oMn9nSeHrPxRapdbpLl3Fs64PXB4Y11Fj8e/C/wBsg0bX9OvtJ1CWUFkmiIQ/R/u/rXUa7hdGLwxwtJ9tyCy5zz0qCPTIdZ3HxBY2M8c0mBGYc4H41q5XWqE4tq0Zfr/wTTh8R2dzGlzaQyzRm5JUowb5ce1Rx+K9N3Rb7C+UmViMxGuZl+F3h+zmW98MX93ot1JMQGgbein12McUiaz8SPDwtBfWdt4mtIJmzPbDyZj77TwfzqVFP4RWcdZ/hqf/1vZbDXtPuWsreMyLKZ5DtMZ54q/pk4cW0xXy2UTY/wBnrXFaT8T/AAhfXdnbXd2dMv1nkJgvU8th7c8H8DXX6dOPJtrmzaKRJVmJkDBhjBIrOUXbY6abba1vY/Mr4p38Fz4r16J/NUf2lMA7d2z1r2v9jrwtpeuaTrt7HeTQXNpKoFxHIRnHqo4NeEfExJr3xLrkl5fSMHvrgoDHtCAMa+g/2Et0fgbxIZEMXlz4V2GDIOOa9+nFf2f2Z8zCtN5koW5o3fbT8zrv2p9V1TxL4fNxNrwgs1kVoLYxYL4/iOegrsvhrc6dpPwu0zUzfSardmNDHbxpyM9a8C+NU2u6JHZ+F/FSyMZzujmlj8syezDPSvc/hjp3iTT/AAnp1iq6fChhSTCPukYY4x6V83UhP2UbrR9dD3Y+9iZSV7pa7/8ADHzj+09rS6n8UdPtFsms3Nn5rIGyV54zXafDa6tLf4cHUHvTYGO5bzNgyzEduPWvLP2g4Na0r4t3EFzdJ5skCMDKRkgk/Ln0Fe7fAIaT4e8NQ6z44sYZ4ZXaS2jXDDd6kV3YiEYUY67nDhpyqYuprt5Wt62Or+DnxP8AD+nafqen6LpOo3Wp3X7yKOS1KszeoZgBXaxr4haF9Z8T2l1HHLCzfYRIELH0PPNRi+8C3OqL4jvrpxM6ArFCmxY0/Ada6bTPF/wzunxp8SvdnhRJkkn8a812WqO2EHfkk1pt0/zPPtOa/aKWSHwLdWVsznZ8hOPQ5FZyab4s1rTJbltYudLgt5Pv/Zk9fU16vr3xY0W00qXRbqa1Oo5KQ2qTjcTjjjtXOaj4UuZdCgtdX1pNPSXbI1pA4cueuCa3TbXKy5U7RXI79+mpzfhnwh4NsLe61KT7Zrms3RIa5LOVDe/YfhWzo1jY2V67asVgVkVShhyoJHrXUiNtB8H28NkSqIx+4mM57msjwbH9v8SyPduJrdZE2faDgEjr1qUk030JScOVSVn/AF951Ok6T4W1bThZaXbIZreVpRldnAHvXmf7XOr6hovwl1DyYwVmtEjeNW+6PWuz8XeMbDw5rUmqXGpQRwLG8ZiiwSSTgfd5NeIftL+JtK1f4WarqQurwpIsahXt3ADE4ABI55qqMVKtEjE1n7KabtZPyPIv2SBDqPxc8JuunbVS88yORW+6MHj8Sa/TS/Mm6YxZDG8cnAzjivzN/ZEsdYn+LXhu60KRUeFD50TtlVJ5zX6BXcHjW/ubh/8AhJ4rRWkf5oLbnI68t1rfM5J4h9zhyGEvqj63fT0+RpatONzfapFSc2xISTIzzxXDatc2TXG+aeJT8oZfOGCa1NV0jRCRZ+I/F1zeXEkAX55PLBH0FcN4o8M/DfQLFbTSwkt1dTgKSS7IT3BJriTkmrHrSp6N2Rm6z428MaNqCrd36rJLLjCKZNv5dKnvPE1jf6bsm8PS3toyM1vO2AM9iK59PD/2HTL57JY5WeVhmRRuUH0q3pt4x0+ztlhJSO05GehHFaOzdzP2jp2v1NDRda12/itNOj0aC3UWmyOWScOyD3Ve9c74jsr3SNTltbv4hyQrPAvnTpaKiKx6A5ro9K0i4llvbqyuVtpLS3SXDHJbnnp2rivFWupr2n32sW1mDiZUEe777jhs+1Uk5Fxm9t3/AF2Og03whqmtW4Fr44u7pY3VS0hKRyL64r0BPBOh+HdHN9Y2NnJMkqjzWbezt9TmvLNI8crcKsckXksNsXlRnGcDqK2h4n2xrBfX7pb/AGtdiNyetZyg73CDj1/r7zkv2hdY1tfhV4mjvY02zygJ5YAVQT/KvjDwfJY2uoaNeK7xmO9hKFCeu4civqv9oXWv7Q+FGt6RdqELXw8pi3+sUHOK+VfCP2SW/sLd4xn7SjIM/dOQeK78PLloyXc8fGupVxsbbKPXvc+ttZ8dW+uQ6haXdw14jRAbn4I46fWvNbrUZNPuHjV38meHa2R2p2tlLdJI9uHk5Lr3/wDr02dLyTT/ADriEMkcQJYkDFctrK6PZTk9OqEutcSVYLVFl2pD98j5cVXjUXMkardMiIu447/hWYdSaSMxi3eXYuBtIHenpcxwAO2F86Lg+gzSXZkRc3K5PdW9wssYs5vkc5O761TlSKH7QOGuA+S+etaOVdowsxIEe7IrFKtqLLayyCPLnDY5bn1ou72LbU1doq61cPDCFkUO27gd84qRNJ1C4mt/NlOZ7feEx0XGaq69bXIsf9EBllScKi5969rvtGu28Yaeh0ryLKLw+uGU5zKQDzROrFWQknbXSx5Z4PTxlNrN7p+iWUdwTAUleV8FVxyB+lE+o31hqCaTqUHl3qNkbeeK9q+HXh26tvFFwZfKYXiHc6rgIOhH6V4H8S7yd/ijdJpUqSRwxgIMfcbcwxn3xSpN1JNbhTvCKknqb4uZLj7WkriNh0foc4rTsbz+z7mKWWSSdlhGctwxrlYdP8T34/5By7NwMjFwAa1Y/CfjyS7JstF3r5YYt54wB/OhpX5WOVS+tr3PL/GMllP4pkfzViV5Gd/lPy+34mur8BWMMtxJHoszTl0DTkAjYM8Vw3iKa5n8Q3dnKFjkikMbqAflI6jNdb8I7q8t7jVfsWmXM+YxHuiBdhz6emK6azagrnn0pJVm0up6A0EtwqxDJAlAlau/0vw9aeHTPcvLte4tRLABl8Ic8fXivNLbUrzTIZDqOiX6QyTKolMR+XJ5OK9SsfiL4A0nRb2x+zXZbyFiSZomJVcY6EZ7muNySSb1PSjNczV/vOdTS/Ems2cFiy3sRlkDllHEXOc+mcV774a0DTPDtlfW91q/mShFLh4wCAUzx615nY/FDw7c+E7bw62sx28kd0GinKeWzJjowxmumk8Y+Hta8P6pcG/t5ZYodpkikHGFwO+a0muZa6GVOopO8dWad7Y6FeS2F9p1w8IiLbmZNrEFeOO4JqhpPh21tvHF7Nq9xFc2b280sPGw+dtGD7GuE/4WNoiDTrbUtVtCIIdqqZgGcgcciqPjj4sW2ueD7DTPD8+zVItQkMrrEw8xCMAc9aILV2CTSa53qz6n8HRWWpa74ebWmlt1hDyLAznbwoCjPQ1ta14ksLmHxTqFuq77dpIQwPJITFfJGqfEL4l+GVspo7dHFvCComUhs49R0FU9A+Nnju00vUbg6FZXMhZ5GEkx6n8KlKctVsjdzp25ZJt+h9C3utTTWHhWFdVWe4QqYEb5SBt/izXnvxD8UTr4o1eytpokuYrOJZGwRuJByPpXjGt/FXx/4kurRNYsbK0jjTfHLbluOPcVo+HdM1Xx1HqGvahq9xA1oAjukoy4xx1rRRUdLmCTqLRPW39alPxV8RNYXQtO8NR300cEN0HxbnYTknvjpUHhPS7K/wDGkButYVk8pmzMM7pCe/rRp+g2F/cyWa6Z5iRYVHnmPynPU5ra/s7TUvYrLw3aqbi2iLXEsXIDZ7UqkLWQ4cyer1XcytPkWDxTr3nPNJb2Nwy/a4ICcYHIxin+IfFGkWt1pdxodpeXJZcb5QEye5+tdH4auJfDmhazfCVriaaZnuYmAXevQ1z1xLoQtrK/8TRRpHExktbeCYsEB7Eis3NLdHUlVs0vvPLvHtpdS2k2qzLJC0khChua82siDICZ2DNJwwFez/F27gbwdaS2UbJcSyFjGBgBDnHWvE9NyGRlUsynOCPu8120fhPIxkG661ud3HaSolu0csjXJZSm3r14r1rTfGF3qF5/ZWryo1/akI0LyEOBt6la8y8LS6lN4l0L7JZpdZu0Dox28fWvS/i3p1/pfiqTxo9okIVlR4UX5lAHXI61yT/ictj06cZKLkmb+hHSU1sRXGmRpcXsZKsi5Jwe9XdS8NWmoWNzHBdSxTRl2CmA4YAZxmmfD7QI/HOnT+IPDeqB3tlUs4zug/vcf41oN4pvfDvh6+dJTeyJO0RZox83YmpnZMpuVryVkeF694am0V01m33GO6QB0BGY2+lXfD8uiCza+vJ4t65Xa8e4/UUvirVtMnNmltKX+Um53dmJ9K0vC+ir9rtVtbNpHlBkMnYKParlPTUzST+HYm8JfE2TRbu4ttDu5Y5LoeW5aEgD0HI4r1r4dodY8KXmj+JlPkO0jOA23fnPOfeuf0j4g6FoNpfeHYdFttRa/Q75BEuEbtziuLSTxZYpKmpzTxW0m4xmIYXHp61lKTk9vmbKKhvK+mxsanofhbTNLtrvQvONvBNsuLUOztjPbNdBH4s8MWd5bnTpzJaRyoZLfO10xjOe9cjBJZRaARbJJvEgJO/n61kX0YurmO7tVRp425JONw961fvKzZzUocisranqfjbx54Y1TXrZ9KnkeJbY5DjbsPHFcZ5ialqqnSpPM3oTL32ntTtN0Dw1r9/Y3Gt6otkkkLZVOQrD1qnd2lr4e8TvpPhbXm1EuqyI0duwwO4JqUleydzRSi/dexn6nDdWqXBc7XMmMkY5+ldP4D8WXelaA+kvptkL2QMFnIGSD7npXHeJ4pBqm6+luTIzbmD8Cq63CfaUikti7Sghf3u0dO9W4c0bFxsrs6WfS5RAnn6gGnLZZQQVHNS6zYafFbRyQtLLK65YL2IFTL4d8QzaPZ2nlWFoJ48iVDv289aiufCFxpmq2VlrHjQAXcJdWjQDOP4fapi7Pczk7x2K91qmmzaHbmRLmG9Ei7iY8pgH1rS1bW7a40izjuLC0a5STcLjOGA965S80TxD9pez+1eZYGb5PNkwWH4VBqNuI5ljEXflWY4NKT941VOS1R0mnx2F7dk6ndRSjynZR0IIHHNeJa5d+fdM5+QM54x716b9sWKaNI08p/KZcnvx0ryvWRELhlM7Pl2JzyRzW+GneTZzYrtc6DwXdvbTO6Wzu6YxufH413P9pzX93BPbWRUlh96QcNXIfDLRL3xJqU+n2VjvlwMFnwGJ9zXay6Nqfh/UYbG9iCXEbZZOo/OoxGlS500UnTSNJ73xBea3YTpcf6VZf6oySFgp+h4r0vwlbeO/iH4h/s7UfGQhgSNgfIgVcMOn1rywvcjU7V44yZHmA4Peu/8AB1rqnhnxjaSXFwLSedXdhIcCQelY+05lZlyjtfU6DSvBslx4ps9F8aaxc3umjzFMvmNGCegzg10viz4XeFPBdtHqGlWsU4eJ22S3jPkAZxlm71zvin4q6eb2HQEhhNzEXLbVLKwI9a5HToda8d+NtC8IwKzre3G9pHlOFRTkgA1dKNTmTlZIUoqUHGB9KfD74P8Ahzxxd+CvFHjXwTpzW81jI1hZMoPkHZyfqa9oi8K6HpPiXwhDZaJbWKjzyI4lUAKo4B4rzuO/1v4beLtDb7J9qtreGWOO3Q8gbB90V08/jO11Tx14Nlja4Z5FufOgZCpjJUVk5zk3bbyCCjGdtn5m38QNDlvPEeiawtrC93FM/kAqPuhfpWhHfX2qt4duNV2rOL0jy8Y24U0a9qN1L4z8Km2tMoPtORv6nZiq2o2uoP4s8OCWIRL50ruobOMIeaS5nbmY+a8joPGDGe50MRqNw1GM4PGetSeP3V9HtopGUBtQgBxz/EOKyvEytHfaI00pO68GxfXANUfGuo2BsdPubj90ItRhzlupBzzQ0nFI0Sdrm38Vb62XwXqa72LNJAuAOhMqirHjzUHHhbUXW3Y5iUIenpxWF4/1SKf4eTX0rxRvcXkO0FgAR5i81e+IWo2reDr/AMqdWVlRkIbryBWKklLUJP3dDbklvl8PuybIZP7P5PXH7uqXgW0x4L0b7TevKPsXOw7R37UzxBq1vpWhSqZn8xtPYoAhOf3fQ1F4E1a2i8HaQU3+WtipZmH+zVyhK3MhKcJe63qU/hLPbXXg21iWAI6TTsQTkkea1XfBdzDLceIGQBAuryKpBzuwBXLfDm/tbPwnodzZSmaK5Fx5h6HJlbGas+CLqPw/Y6k96SpvdXnYbh0BI55oULxHdrRmvo8Fvf8AjvxuLyOOWMLZxjd1x5ZJrgPGGlS6P8Q4JvDMim3/ALNzdQ4xkCUYrX0TWZLT4ieNku7iKOLzLYxSNIAGAj5OM54zXlPxW8Z3Gj/EWO8tPENi2n/2WySssykhvMGM8+meK1oU6l2h1mnax23iz4jXaeM/CGrSXKeRazyqVkIU52H88VzfxX8TWGt+HLxLb9+mo3NqJBvIEREqmvHtT8b+GNQ8XeH5fEHiWF7CLz33N03Y6cZ7Zo1P4q+A9Y0yfR4dSuU3X8TFLWyllwiPkdFwM4pctrJ6MxcuW7R//9fxH9rScH9pDxOulxosX9g6er8/xAyGvHLYbr22EK7mWZSdxxjmvRPj5fw3nxd8T63aM6QT2dlEBOpEnyhycg9PvCvMoPKedW37lfPJP6VpR5uSzRi1+9bifWPwm1Bv+EU0qa91CC2txNM5R34I3nOPqaNDli1T4yXN3pmn3iQizxPcSRsscvOcDPX615t4NfXh4Jshp9lDKunysF/efMct+teuxHx42s3E1pq+n2kcdhACn2PzWBYHnOR+VeRipNXZ7dCGq7G9qzltd8PzGEjN+273XyzgfnWj4y82DwhfSW8XzeSQVyCeo4ri9Y0H4iNrmgQP8TXia5kfaItMQAbVz3zVvxR4S1m78P3Mup/EDVbkIAz+WqxBufYV5enVmznJy2O/hEwhiDbE3RgtkjgbRXOeE3t7fSS11dQsTczBgZl5+c4PX0plj8I9B1C3jF/daleqY8ZmvXywx7GsLwr8MfAcfh6zE/hm3k/eTAhpmbG1yB35rNOLdxSU00ax13w5p3iW9kvNZsLbFsiqWuFO47sms7xJ8RPAIhsDJ4sto/LvFLqqs27HpgHNO0PwZ4StvFd8bXw5aIkECNkqDyc9jW1rllZR3OiwWttbQO18GO2IDcAD8vAqn/dKeskZl18U/A8lncyJe6lKrwsqFNNmxkqR121Z+G3j3SYNM0m007wf4j1Ai2Cbo7Ly0OO+XxXTaxdldEu5EiXEULZG0DIwat/Dm8mWDT94EaG1A/eD1FTKaVPUpK7OXh8cePdX8Y+J5NB+EE8+DBHJJdahHFnC8DHOOKg1bUfjJL4g8PwL8NtAsh57sj3Wsl8Nt/uqnPHvXdaHlvF/jJEUIouYMsDnd+76/rUfiICXxV4PhlkIzLcgYONxEec1xKrZ3sbezs/dehz+px/GaTSL8Pd+G9McQsT5UDzDGPciqei+FPipe6Xp7t8Zzajy1LRwaNEAoPYE5rvPEMMY0fUHZmCi3cHv2qvozFdJsIlGw+Qmf9rgc0OcW72szRSvGxwOi/DfXZvG3iCPUfi54kv/ACY4dyiSOEHK56Iox+dM8U/BXwVPp0R1O51y/kkvIw3n6vP8wJ54DAV2Xh6CR/GHi2YAcNbAk9xso8UHP2C3To17Hk59zWkak56S1RnFcvwmVbfBL4Qw3cc1t4HtfMjTBlkkdmPHfJ5/Gk+GmheF18Jw3GmeG9Oh3XEwA+zrkASMPT2rtLZWMru5OEUke/Fc78PQx8FWchiVHMs2cHg/vGrKU3zaFRTs7l+eQp4r0G3tobcBIpS0YiUew4ArS1/Xbm20TUTMI0KwPkKuAODWO+1PHWlAkmU2Uvz+g3CrXieQDw1rCsyh/s7bc96tuzTBxstC34Zl83w9YSjIMkCMd3XpWT/aCH4g6rjdshsYFbB6E5Na+lJ5enWKt1+zp39qwNPjhl+I3imKWTmKztMcdyGOKmc5N6Md09GL8QLwN4K1gw5d5IVG1umNwrorW4kFnaI8uNkKfyrlvH7Rf8IbqEUkbZZox8o6/OOK6GFfJWJWXC+Wvy7s9qpLa5lzNNpbFHSgf+E18RzbhiSGAZ78A1J48zL4L1EIAxPlgg+7is3QYyPGXiS4VSQxiVQTnHy1a8aC7Xw5OIsDfNFnJ4Pzjim0uew0nudRFPEsVvGqnHkpk577a5zTmZPiN4gmEirHJZ2y8D0zWw0YRYiuTmNc+xxXO6LLNN448RqIjtit7dcnvwaHZIl3exueP5o7n4f69bptZDbYO7qeRVyXzlhs7Ld+5NvGApH+yK5v4hJ/xQWtZV9zQhRhsdWFbNvJcGGymHBWCPGT7Cs9eb5FOK5TKn0WG98ZeIomkmE8Ph9PL8piCOTjp715z4V/aW+Jnwu0y/0Tx1pF5rumwRsquI2SSJeRyzDDcV1fif7db6v471jTtXlsL218MxzRTqPuMpY/jXy74M/bQ+JWu+DZrf4geENG8V28ilEkgxDcDnHzKRg/nXtZYue8VrbocmIqKCu43R9o/Ar4mfDXxn411HU9F12K2ih8N2tuwnmX5W3s2CRxmvb3m06exuZbHV7KUCFvmW4U54PvX50eBvEHgjxdrF9s8KXuipNYxCRGQDLAnj5TjFbd7omkpbXio0yxtGVCLdMhHHbBGK9GFFp3k9fM86VeM53irI+mfiHc2tt+z/pulX12sck+pIAnc5kzXO+OXjjbwZY7cebqsQDE+iE18/eCtPjsrTR9GS9vHV51ZYrq9luMHdnguxOa9++IqqNU8ExygjGqr1PPEbdK0ndKz/AxqSi56Hq3w/8AMm8UOu7lIWJI7jNbeiRTv8T/ABVKFbP2e3TcB6AmvB/iT451fwJoC6/4bvr20vFuVhDRRgsQT0w3UV5J4c/aJ+NVvr2taq3iYBLmVAh/s9Q+Av8AFydx/KqhCU9iIVFy3Prv40+JYdO0OLw6XcX96GkiDKduB3zXlXwzX97I92u147SNC57tkk4rh9G+J/jj4m6zMniW9gvraysZJBI1uI3Demc9K9G8D2moR6NruutGHWys0nTPQ4XOKyd4rlZUq3Q1/H32ayHhfy4kD3niG3Erkct1rU8ZQR3Pjrwzf2cjtMtxJmPPBHfivCvEXx2n8Rah4Tgh060kS21MTzTGYp5ZVT2Neor8QvCOozWfi+58R2O3TN7uqXCbhnqOTXMqbjK7R2Kb5Nz11H3/AB0uhJGxaLwnGobHUmY8VoW3iJLfV4oWZCPNwyl8EV82yftmfBzxN8ULu28P+Kru01BtMS23pbNIBtYk/OAV/DrTV/ak+AgeLHxMgutRhuT9rBRmweQckDiumFGafvLcyqVIv4eisdRofiUvc+IdPhuTC134jvJIyTnJ3AY/IV2PxE8W3Vt8DvEN7FHm8g0ydXG7qAp5r5d8JftAfCixsbya61W8upP7ZuZ4ZIdNmk3h3JABxyPfpXWX/wC0J4Y8RfDDxLoGm+EtanluNPmjSWeP7PHyD1L81aoNR12JVRyklHc7D4YTzXngPRrlwNr6bbgtjk/IOah+Kmu3N1pvhe2mkkZR4ltACw++oP8A9auf+HXiv4lXXgix/wCEY+EUV95djCimfXYYFyEHHQmsr4q3Hx21m38PWz+BNA0aW31e2n/da0txkKTuyMDtQ5Nu0VqSnablU0R2Hi2CQa9PqlxcyvcI3yRjkBM5AxWV8OfFF4fjf4eSKV5rK00++uJARgI2EUD+dUZb/wCKGu+I76yj1LRbSW3iVNy2rylmx2yQK8x1C0+Mnhb4sWsdp4+07T5Z9Nk8ySPRULrk4/ibHJI59j+CcmnfQ6oO8HE+oP2kNb1y28GaZfx2Vve28t4rxoy42HOc14do3iW/17x7qiX4hN1faLCAhbAj+djgA9q3PHvhbxongjR5/iB8aNZ1OK5ZfKSG2gt1DHt8orx9/Aun2PxXu73xLrN/c6bbaTHCGFwVk3MS2dy4PpWKfNfyFGyVmfTHgG9tLPw5rPhwpGLm+kVZcOqKvo2SRiorr43+Gvh74m1vTfiPrFnaXG+zXTL43KuCoiwVJB6hv514F4K8D/DC7vLqw8R/DwavaS3iOt3f6hK7FM89WzgenSvWIrL4KaZpXj/Ufh98OtGaKw2RPILUM7HyRxubuK0jUS92177mUaTcryf/AA53mjftCfD3wr8RtM06/wDFto+l6sGntboDpOVGUyOuew615BdfH/4X6R8ZfiP4lGr3kmbiRZEj0u42tuVQGLBcZ4rpPg5oPhuS008GzsjHdRm406WaAIIJByBz615ro3xIu9Y1P4oXeu+Fma4TWZ4YRbjesgEaqOB3JHSsnOLasv6+40hSbm1e5o3PxB8IeHviTo7aN4Q8QR2l1pIupVgsmw7M2dx/3s9/So/DHi/xDeadrNx4d+GM97Dd6zc3C/ar1bXaGbnOc5NaUetTL4j8P3mqQub2Lw9bxyxSLtVSrc8enOKwtL1HVbvw34kntJ1tyZ55oSp4GXOBTk49PzL5U0laz/Mj8O2HxJ8Tazqep2vgvStLtYImtJJm1gSbGzkn5Vx39a8/8Kat4ri0DVru6msFnsJbiB+MiVVJKyL+HevQfhHc6td6XqXgo6itrbXcpup9yZaRnGcbuorDt9X0S2+Gn9nxaEJDJbT2MlwH+YyCRhvxjvjrWEbxfvam8XbRIzvBlt4plWOS5+Jlhp7T/LtFiCzsRnAyeBTfBvhXX7a2zonxMvJFu5ZmuI3tIwQS5BIYDoa3NA1DTdDs7eC40mKZUjJRHHzbsdSa5jwkSvhSPZamxka4nbIkJO3exAz6c0KcfiaNKkZydo7M7zw5ZnStdt5tU8a6ofLXyd5uwikHgjjpXQ/Az4FfBHV/Cd3Lr+kRXPiPUvEt1PLdTatJG5iMhw3DDPAHB69a4CG202a1hjtYRNIHLszOeD3OTWX4KsvCeheFJtTvdCa4vtSv5ZQvnMx+8QPmz+NOnXunr/X3ilR15b/19x6frfwD8D+BNfHi7wppMWoXlndMNh1N5iEJOMBnIX8K2fCN9ovh3wt4m8Ta5pdja6t4u8UGRIXmSUw4CRD16hAa88i03woLCO5bw6yuMtJGty4JJ981zHhHStLn1a9tE8PD7PLqEk8HmSk7WBHP1pOqpSSeyE4ONNqNrvc+2PAnh3+zYL7SrrxVYT2eq7GG2ONTGT1UD0r57TVB4V+LnxO8H219A+mw3FtNashX5cxfNkDsSKo2Og6Pc3f2WPw8Ir7zAvmC6lUj3615rJY2K+KPFUthbOJLrUBaO3mFirBQMZPJ6/rUwrQTstxQVSMj3+z8T6h4r8LxeF9S0Jxp42/aLtZCoVSeo/8ArV5p4r1vwmnjy5t11xUuLXRIlS5zwwDsAvuxxWte+Jr9bKPwlo1wVe1RC4IBCqCNw/HmsuZvDLeNtYtJLGJ4GtbdVl2ZJPPfsec1rK3L2ISlzXaPQNctPDGk/Dfw14guSRrF7fpDOW/iXkDj06V5v4P8e6LrP7Sv/CM+Hbo3dtY2M32jAKiNioyvPqe1dQ76FeyLpHiDWlLWZ821SVMH5R8pH6V4r8C9F1eT9qfx3cQwoEttON28THBmXCYIP1zRBxjJKct9jV60mlG59ReCvGOl+C/HuqaqyTxTzwi1jxHuAhH643E1h+HNdOj6VrMlrKLyTUvGFteQyOPuNk5/AYrU0dHn1KXxFeaRG4bSzKLdk+6obP1NcB4i8V6OPDFktv51rNc+I4XlBjK4U5JUDrVNOScWTStHU9q+HGqzeJtZu7E2CRSpcNdqTJneT95sVo/HPVr3R/gn8R7qzt3/ALRXw1dyo7ruGQhrmPhb4J1Wa0j1e6tpojqTrGLhZCrRR5OOnY12fx30Ox0H4AeP4/tc0txP4duV82V85yuNozW8VsjnqX5tCn4VGz4++As221bf4SIZEbnrNFg/oa9A+MGoLbfBP4jT+ZtCeGrwgY6/uzXC6DcwL+0bolrI5M9p8LLQAdhG0/8A9jW/8d7xrT4AfFC5huljeLwrfMrsuQp8pjnHenG3PZmc1K90fj78PQjeH41Krne+W6nqaveKkjHhjUDM/Gzj1Jzx+tZvgFXHh9HTI+Zsj1+Y1d8VtG2hXRcDmFiO/OK9ejJto5sdF1Kz51a5+kv7PN4dN/4J26XskAVoMgjszXPNfVenahLDDZD5Svlp94A9hXyJ8FZTafsCeHoUJVHit3cY65uBmvpywucm3+ZgjAYz2GK4cRTvzepnhJvkS8jn/A9noHia48dQ63othqSL4iliG+3T7oVfl6ZrxH9r34U/C/wvoOh67onhlLCeOeSQLbysoD7cZwD6GvV/hRekXHjaSN87vEtwfxworzL9s66b+yfCNv8AeNzLMCC2APlrioxnGe7PQnKLfvq/qj5Uj8zdvLBgRkYqzZPIzsjxBgPSmoqo2yNlyOAetXtNuIbV/M8nB3ZJI616km2rHnys6jMq+jR7zYjhTtGQxqhNHtLJvxjOGFWNcm8/VHmjICsOoHT2ql5jJGWxtCjk9aiLCXxantf7HSl9J11J7hA0niy1aMN/CAB/Ovt/xhLIvhPX2kJyljMeB1+U18Bfs0eFdM8XaVdzz3d5Y3Vn4qg8gxTsgZtg2swHXGeh4r6n8e+C/i9ZeE9fk0H43O8LWMgFtf6THMqHH95SCaxxFKDqXT3N6ctbM9Q+He+PwT4cBJXFjHlG4xxWL8NJXktfEMszDd/bU/TnA3Vyvg3xT8YtE8IaLby/Di18RrHZxp9qgvlt3Ygfe2t/jWB8NPjVo+kabqo8XeE/EWgyHVbgzCW1FyAd553Rbhj07+tZQoyS5VqU5rmbvsekadNIvxc16VZdyf2ZbKQe33qb4rz/AMJ/4S3DKolweDyOBXH+Dfid8O/FXxH1260bxnZNvtoFEc5MEgK56hwK6jxAYrj4i+FpLa5gkf7HcE7ZQwxxzwa1qNRcW+gKMpJ2LHxTMR8IRNJuP/EztMHPfzVxWh8RZSngLX8Px9hkH6Vj/FZxF4TtY5EJD6vZjPX/AJaLV/4jts8F63EFOTbMvPQmueHM6vkbucHRS+0jT0hmj8GWoT7o0sLux0/d1X+Frxv8PdHmiZjmMkHpn5jS2c/leFltzIAw0zgZ7+XWZ8LZSvgDRo8EKlufzyauol7QhSVrn//Q+sfhncRtBrD7Cm7WJwW3ZzzR4Omx4z8aMCdv9oQ/NnqPKFZXwyd/sepEybw2qztj/gVO8FXGfFnjQ+axX7fGCCPunyx0rhrQ99WOyjVXK+lzR0q5af4keI8yjb9mt9o745qzHeL/AMLQ5YALojBT/wACrF0S4VviB4ldgpeGKBV9+DT1uyPiXcqynC6GWBzx96l7PmE5Oxzvh68b/hfmklHyF8P3IILesg5rufF148njjwpbv5JQi4aTcoOQFrzHQHWT46afKtvt2eHZcsW65krrfEziX4k+FUx0t7psZ/2RWKptJ6lQqtSdjJ+LXws+FXjTxT4Y/wCEj8G2N28lw/7wR7GRgp+YMuCDXzj+3/8ACHwT4K/Z7+3aBqOsWVsdWtwbWW+luIzlgDwxPTJx719U+KdzeMfB9vHIF825lBAPX5DXxz+3l8ddE+JOmal+zl4Y0e9m1jR9ShfUJ9yLHGow/c88Y6etdCpOTdt2YVWm3zL8P8j5Nt7hZoLaVctGsQCv0OO2frXffs9eJNA8IfFWXU/EUssMMmnDZJFG0p4kBIwvNcHNaPbWyQTgpI4wR2AFeo/smtHd/FyWJViMcVmi/Ou7cfMHHNenOzoOMuhw13KNnG1/P+kffviz4tfDXxp4Ra28N+K7W8uHnhxA5MbKQ4PO7FdJ8R5hL4RgS1ljKyXlvuKSBv4x6Vh/GvwH4O8R+DXtdf8ADlpdQtdwxyxhAm9S4BGRzXLfEL4A+DtB8P29x4I1LVvD873cKJ9nvpHRW3DB2MSK4ZU6dndnfTlNpLr9353O/wDiTFK/h+w/dk7tVtlA9t45qD4mNGLbQIZ1Yedr0CjB6nk1wXjzwf8AHDw/pWnSab8UbPXY/wC0rdPs2qaYFZxu6B0IwfQ4NJ468e/FbTG8Or4z+ELLbR6pG/2nTtQjlyRn+FsHpngc0K6d+iJnO65ZXTf9bq53vjiGR9X8KocGNNUD5J6YQ0vicsfHnhJ3j3hGuDt7EFOtcT4o+Onw2vvFHhPS7y+vdMvJ9QJ8m8spIuNhz8xGK6/UdU0bW/GPhy40fWrW6igExKLMuTlQB3zWsoStsZxmpO0WWdUc/wDCxdJ3R4ZbGcnnoCwFRQNMPi5dZB2LosaEnpnzCc/lTr6M3HxWs4DsBGkySZD5H+sHFS2vm/8ACzNRyDmPS4kJPcFiabik7jTbbsM8Ohv+E08TOnI3QZ+vlmoPASQu/iVEUhjq8wc/lU/hfyv+Es8SSS78xzQhvf5O1J4EmCw+IwCAjancYIGSTxWcGmmaVW3JNmdoAmHwp1FA27fFefMvuz1W1tm/4VFZRhMqILWMA/7yDNQeHv3XwZ1NPPPFndlpM/d5fJqfWU3fC3R7X7QfKdLJSwHPVDQot0iZNOrdGx40Cz6l4XilgjeJ7wh12jlQpzXMeKfhZ8P/ABF8S7Aal4WheRdPklWSImJlO4D+HFdF4r517w1kjEN++DnqNlLdOF+LERjLZXRWxz0BlHNaw06hKbb1OA0T4Varp/ivxRaeA/iFqug+TLFhZALpfmTIHz9BVHSbv48+H/AOtQ40LxXG73Alu2k+xyEHIJxgjIr1Hw60j+KvFDvhj9thZu2AI+lYWkTtB8NdcWdCpEt8yj/ZLtSdWUtxyUU9NDivEHxjs9H8DaLB4w8Ha7pAikt1+0xW5uYvlx82UB4rrIfiZ8PPF/xA8NjQvE1pLcR2twzRyHy25C9Q2MVf1mSP/hCfDAjCqrT2icjO4HBNZ3jXwZ4M8R+PdJtNd8PWt0r6fNLuCbPukDkjnvUvldkTaSWjR1nhqHd428S30Ey7rmSFCySBhgR8dK/Lz4zXFxF8YfE9pPFC4t7oskh6gOzlh+Yr728PfCHTbLxF4jTwP4k1XwyImQ4trgyK7FM5KvkV+dfjK31Kx+JviKy1vxBLrV9FcyG4nmi2EDc2Bxxx/WqhTbmnF7eppzScHBx36pr/AID/AAOW8SXb2yWkVvbiWSa6iBHXC5/+tX65XbD7H4GjHyrBEhOe/wC5r8iddmtLPVtD1dzIsFvqUJuBjP7sMCePpmv1hbxD4d16XwVDp+v2kjxsvmwmUBkUxADI6124yHuRaR5lCb9vNOWyWhvWUgXx5q45Zo7GFgT9DXNW0zR/Caa7jXzJGujhWHODNg5re0mQN8RPE7Rvv8q2t4wBzhdprCcj/hV4IUndcqcdBnzq81vW3qexCFk5vodDcDb490fyp12rpsxEZHckc1lCXGgeL5mmIYXUu3b64ArTukUePtMlSPBOlv8AUDcKxUYx+FvGE2wfLeTYGcg8itlsc052m3/Wxc1fTdN1a88KQ39p5/mRsHBHUeXzXPTeC9MtY/F66BdXOlyQq4DRyFwCUB+63FdTcPIut+EUB2gwSkZ9fLAqldP5Y8aSHIc8jjgnZjFTFy52i04SSct0c/jxrpv/AAi/kyw64ikyJC48gqPL9uCap3PjdbfRPFVz4g8Pajpklxc7HUKLgg7RyNnauuAdLjwchf5nhcgHnH7sVVljlOmeLp/kObsjefT5a1TjrfoKSSSa6/16jLTX9A1TxF4Vjs9QhMkVk+5ScEDaPWmXVuzeE9WkV/kbVuGHORvGKmvfDWgajrmh2OpWMLeZavllG1sYHcVy8nhC8sPDc48Oa/cWtsNTx9lk/eK3z+/NJWexk3Ju53bMV8T38ch3BdLUhunXNZFi5Nl4WijhKZkds54PBqhNqXjOx1zUZ9Q8PW19F/Z6oZLa5xIMZ52Hj9ag0zxnor23hm3vpLiymjLgRzQkYOCOW6UpQurrWxcbp3ehtXRY2GtDdtZbldzZ75FfHP7b8HifT/irperXxgutDezCxpczbAr8cr7n+lfYFzLa3GhaxcRyLOrXikbXHPI5r5f/AOCh8jW+s+C4WZRDcIQysvOQM1WHa+sRRNeCnh5Kfr/V9D5V1fUFu/EmhpDHFFEdRtzINwIA8wY/lX6hC1tLnStSt76KKVRZQbRsHygqK/LBo7VfEGjSyxrMTqFupGccGQV+q7q1vY6irbSv2C2cDGTjaK78zahCKOPAOdSvUs9El+pTHhC3tryNtCv2090tNzmMkgjuCCaisr3xlp8+mLLYWmoQxK4SSNyr49cGt9kja+Yo4XGnjv6im2DfPpIduYY35z97ivLTSO+dO+sdDH0TxhoMkul2Vxcy29zFcTZjmjIA6556Vr2ksLDTQLiJw08hG1w3XPNVLexhuU0qG4jR4ZpJtyso5HNYNn4Ys4Bpkej3F1p00882GSTKpjP8J4pRcbBFzvqrmzqMzDSotofzGv224HAOeM0+0v7pVQXdrmR5iCyHiubvrrxnpGnQrK9tqym6YBiTGxx7dM1PZeNdNdLW01C1urO4MxLBom2g/wC90qlFmia0udJDcXJW3V1jGydzkHmlgczJYeZ8oM7kc1Vgu7e4WCSzkSceadwB5xUFtsVrJ3DMTPJ/wHrVOmmHNqSXWnaTq9tZ2+s2FtdK1xIreZGCCOcVzEfw6is41fwr4hvtFkBkYLE5eIjn5drZA/CuhtnZGsUmYY8yZhx164p9jcMkKkKwPly7we+QaiTaRk2pySt/Xqfmr49sNUs9b1eLU9Ym1SVrqTc7KFUfN2Ar379ijxV4cs/Dmv2et6ultcTT7FSQbRx0A7V86eLEEPiTxBLczSK39p3BIZiwK7iRx9K+jv2OtE0bV/AviB7vS7W8ikuBKPMXlQcCvoZz/wBi1PBw15YyLgrayum2/wDgkv7W8mraj4o0exfZcyJF5puScZY8AYr36PT20jwHpmta/qmnafb2+mRM28bDkL618mfGfXf+Fm61YXuktc25tbcRxySDkN68da9z8G/CbxDrNpps/jf4greXNvZxtDaT2p2Djg4zgmvnq8koQij1KftJYmrNXle3VWX4/wCZ8pfFvX9P+IvxMXX57RhZonkKZNymYA/ewccV9m/Bz4aeA5vhrpV4+nWY81SwFw+/aPTk8V8d/H1NU074tXMa7ri3sLcAttCJI5PQCvQvB/xW8b2/hWz03w/8LnuAFw7tNuG329PyrTEp1KUEnovP/hvyOHC2hiKjqQvJ+Wv6/mfSWp+H/AHhPXE8zUbi8a6AAt7F2mKegAGazbW68TweKLifw14E1L7H5QjjN9CqM3PLckYrh/Dvxq1LQvJ1HUNPn0grjdHFaJJsPuTzV7xn+0TeyTvf6J4omuHFuAIZrVNrMfX0rlikpcu6PQ5vcTguXVbb/idRrC2WjahDrmp/DiG2ubuUi6nlnWRnbH94dPwri7iEeNPiCbqz8RXGg2cCBYo7fMhZsfd5rz3U/jH4u8TWUWn6zc2zBnzJ5NqRt9wQcVJYeL/DtpqUNnfteXJcDYYSYzu+vWtnN62MoclaWr089PyPatE8PeK9Ltr5db8V6rd2w3NbCeXYFH0FYOi61oeiXz65qeuySzzzlVg8/cBj0UniqOkaY3jK5a2g8a22jxtGQsU1yZZSD9e9VfCXwyg0TxO9vdzwX9skpZpmcFi/Y4xWMZb30OmrGbShGN1rre//AAT07R7nWb29GuWk1t5cqHYrWo+UE8Z965D9r7xPfR/CC5tHaJjIyJ+7iCHcSAP8a9Jj8E6drXkJd6tcWcCW+2Xy2CD68HNeEftbaB4e8HfDeS30i7ur8/bIh5rylyuSOeTV4a8q8U1oKvWqUcHUdtk+v/DnHfsVWGs2PxOs/syrdlIgGBlwwPvX2Z4/8c+JdEgaG20tYVSR2kHm5J+lfFP7HC6jH8UEaKyfeLZnUq3JUevvX07c2vii91e+1CbT1uLaXLKZJ8lfTg1rj1/tUn+v/BOPKOd4GMtVe/Rf5HO23i3TPEWt+VrFtqyTNCCHdD5fB7EVLprQz+K4XtLoiHzRuDxk7cfWtU+G9f1WCa8sLOCB4CobEmW9cAVDo0/9lXYOupcw/vSARgYOKyUktUd81zJRX32NuHVvDlxHeJd3cHnwTSB97FNwHpXG6YbU3N+9prdrJDDaloY0nDFTknmtptC8Ia/FqJhuZbqcJJKEeQbAa82utNj0hWv00uNNkPULtLL359Kyg05Wvua1Iyk4uUU0iw3xgvJGt7oqsqxAJcxjjjPfHUfWs/WfE1prKXkcQMAkkEwUMAPwrlb2OxtbOfVXt/s0MkeSAM8V5Zrd+51yK4k1B1gKfe3EDHYcV0Rjd6M5vaShHlsnc9v0X+0Uu/tQsN7RsjI7ScH8K6N5r+9dJbnUltR9tVpSqZ2jPTmuP0+6gn8N6fqVrfN9pacRyKpzgY4pIxrUlyjx6qAHY5SRARxWTm2rs0lRnbRf1+BP+0Hpz2nw8utam1EX0bXy+SoGOCRya+ffB9zYaVqFhqlxc/bpI7lSYET1PI/AV6j8X7nUJ/hxLHfXZZftajAIAzXkHw9lhj8QabeTEP5MowmeGz6iuui26TaODEtRxMY2tp19T6F12W0uYJxa27RpKA6oWyVPWotGmNyZ4NTt3jSKMDGPvjHtUd7c2lrdveyW5MTtjk5wfpVV9adLmRYoZI4WIBYDtXDKTsz141byF8VaBpulBdV0y/kIaEO0ITJ561z8stqPJe3xJDjG09elbV+8bS3RhnyDHwr8kL6Vyiultcop3+W/twDTVS6uzObSfu7nRrFYRwQLGrwS7D5nORWLc6dcTmA2s5cRkumwd++afc3n2R0iaTPmQg896S1v57WSOK2i3b1OWyAOlEb35kaw1VmZH22YC3SRgZW1GNWwMZBcD+tfX2pacxab7LOQkVpEp+QHAC18weGPB2peMPEVhpWnJbxNJfI0k8mTtGc5AHfNfXEWl6lY2WqR6r4oUMgVGWG3UlVAA53c9a58VzSloOjFNtNHLeE57kavNZIoKR2zusu3BB3DjHvXzDqunRah8adZlkjYWNvIPL3ttDM2SSPpjFfUiaHp2gaubpdRuWae0bLSMemfToK+bzaWN98QtXS7bzoftmYyGPC7Rxn65/Oqw0nF2aIqQXLo9mdlpc+n2NneRxXOHdhhiM45HAr0DQdY0v8AtdlPnN/omCfKIHXPWuH0DT45LK5+xxIGjusKSM5HpXomj+fFeymS3Dolrt6YxUYhO90VSu483Y+KvG803/Cea1MiHb9vkKNjHf8Az+Ve1/soWd5MniLyfJcRBfncYA4JrwXxPJdT+KtYZOW+1SFI2bO352/wzX0r+yLaomheK7gx/IjoDJu+83l5P68V24i8MOuZ3uefgKrqYh6W1Z6ilhrN/a6eG1C1jjmmCgeRuAYn3qZvCVzLNqkeo3iStGuMpCqLgD2rUghCadpHRDvRh9fWpnlBXXHt9+EYoWPO75ea8p1JaJM9VNKbcup//9HlPEPgLQ10+ynbS1ucqxkLHJ6dRVSw+G3gG70u8U6OkMs+5WcE5I9ya7rxRIkcFmj7kU2bMQOxwBWPo9smp+Cr13ceYtwyrJnk/MP0rx1UqONn1O3lpylsjnbj4ReCbOWztYNIhliWLIKH7vbNYl74C8OaMxvLSO5lc3OFJyShBGAPavQbW1+weJbbSriJ4wbJ3BVshjkYqOWWwsbMP5q+c+orgsOR84yKcako6MFGLjokrEGt6Pf6le2Sa35q2/2RmwoGWH9K4WPS7dJdb0+3DGQALarjggqDk/jXvHxOMkupWrpAfLXSzLtTktzwPxrxfUtAmg8MS6+W8jUml/0aLPzfeGAf8KKdSSne5UknokYEXgTX7+eCG5t47P5NokklGPyrn4n8S6Hf6ppmmatvWAbZOAFyO9dpqlr8SNeu7S51XWrLTiifuxFbgv06EcelcNpGg3FxLqjX+uyO5lbzFIAJI6iuum+ad3sTONo6X/r5lfVfGviHVrKDSZYWlkVvmaKMfNj3FP03xF8QfCvn3Vlosc0UkWCpYbx+PWur8MNpfhvTYLq0uDsuJCrxhAxIHuc1lNc2jeKQLiWUWz4ZQIjkDnr71q2m9jmS89TntCu/EV5osz+IZLkNcszPGRg8npkdqwtUi8SRajbnwrpN3cokgLw4ZwQP6V6JI6+Kh5OiaVcSRxz+VO0h2BV3e3PSujurnxVo8raX4S8O6fI1vE4WSS4Y9emQBkmsJVHrJHTTpq6U27eh4h8SfEmua1ZxadrVna2yQKGZI0Kuhx0zXAaVcvHcxpxy3OPSu++J2meKdM0Bb3xPFHFqF1cnzgowcEcY9q4Lw5btdahbI7EhpAu49QK7cPNOndHmYpOVbRnpfh3WH03WtLvkRDHa3SyyBupHtXq/xF+JEHjCwi0240ia0VZhK1xxlhjpXht3ZNA7fZ3kZQcFQ1behaheSeTpk2jie9lz9nS7dolk/E1jKSbud3PUi7J6G9pVvoWj6vca14D8df2Rqc1vtuoJrgsk6+6kgZ966fw74v8ACuu6Y2ia5rNvHfJnd5bHEreox61l22h+JNKEmp6r+zOt+6AeZe2N+j4j9QGwfwrKu3+GOt6e+q2Ok6n4e1mN/ltriJoiMHk+h+tck66lLfU0i1pFvTs7/qVPHdh4csZwNK82NQg81njOd3rk10XhCfUtKmt4ZrAqt3asYneTGVrgdR1KW+f7N5hnkdtoZj3r07xjovii/wBB0DVb2xi0+3tLQZkExLYPHGMVrObTSYvhu0tF2M+BTa3rgywwjJ285Iqw+paxNZT2jajAV5AK4zj8aoeHvhzJq/2m+i1W5cE/vA5ytX4vhPcGwknjvIzD/wA89hLfnmqbTZcbtaLfzMK+SbS7WMmZpE3fMA4+apbc6TJIsnkAPg7lzXRyfCT+09LjTThDDLbSLwzMc/rWLr/gbxPo+rRqklvPbbADtypRvr3pt31bMXD3nFalTQdYj0jU9QItDHb3ELIjkklDnkiu58PXsumRRjQ3fULu9tTnG35efU9DXKxaFq15+4O12VDiNvl4+tYbX2oaFLPbwgQz427UbdgexquWM9C407LsVvFV14y8Qa9Lp8enKy2sn75VbcxHcZp0+m6pFD5/9nzWxxhRIclq7j4a2+saBZajrGq+DRcNfuSk81xsIGPzpmqal9riX+0UtrVY0YBhJms5VJc/KloOUaUPher/AK7EHg7xDrWnaTLZ6vpssqeX+7Z3xhfYisXxPqcep6nBPJaNBFagbG3lyKqveyS6XJFNrDiO2kGzccblz0qDUtWTyFkxGV4+7VxbTuuprHltZo1dR1y+1OK1ENzsEWMkIAWHvUc94ZZYvtEgLEcjFZIvLVhD5MrK7NyrVqWVhLPdJLJOGGDxU1IXV2S5tadCC+eZpFCc7UbBA6V5frbCSQnruJBcHoa9Y1fRtbNzFLbRqYRGxPYgAV5Bqcw+0EBNqsTwa2w0ba3OPGOLXKdj8Nb+/tbloLKV45GYM2Pb0rs7zVtc1bXIvteotPJGNqjgDFcF8OJ00y+F3PO0iMcfMeldfqN5ZRaxb3kFwqRk5PrWddN1dNzqpOMaSbexoXgu7LUdNMc3lyPcAMCc4969D8ReGPFGuT6bqE08NxLH8y7mI4xxjFcHr11p7QWt4Q7+YNwkUEYOK0LTx1riwWUOl6RcyeWCGkYkZJ96cU2krbGcql22tEJd2t/beJF/tSMJtcg7V+6OOK9a8G6BJqPxY8MXPgyyW8vLDTLiSVPOEYLMVCg147qF14kh1KG41jRGU3Kl1Z5c5r0v9nzTtb1j4ireaPqy2FwbNyyv83ToKLtRbua8zfuqL/r1Pa/iJpvxt03xj4Pv5NP0O2nt5ZH8iW/Z/NXb90HHXOOtbkPifxLF8SdFu73S0j1Oa0uN9rGRtBOBlT3rzrxTo/xQ8ReP9N07UvHVzmBJLhBHCgACY5Wte+0nUvEXiPSNX8R/EbVwkUEkEZRY7fYcewyemKqKhyav8zFqbqbWt6H0Da6lFP4q8ILfyNFKsV08pkb7hK9DWT8TPH1poXifwvLYXMNxEssnnlJ1BUEY7mvnfXdPt9N8Q6RZDxDfairee0kkl8xZUCj0P8qsXvhr4Uwa74bupbGO4e7E5KSFpPmC56k1ilHm12ZtXU2vd0aPX/Hvxz8B293pa3PiGCO9tJfN2iUEgY7Y615547/aB8Haz9mt7DxVe3SLewsbePTJnJweeVXmjQPAHgXUfEek32kaVbw3LPI7Kq9QBnBBrsPENi8XiLwpHbyiEXN07CLYAGCg8cda1ahF2i/vJg24e8cl8T/inp+qeDo9H0ew1e+eCWKYbrN0RgHU7ctimeLfjB4+tNCku7f4XzPpcbRbzc6gkRC5GTjn8qZqcmsa9p/iyG8l23tnq0cEdu3AVGKlTj3qH416RqNl8L9ZluZ3luY9iTQLwChdQQD9Khune36mk4vlWpvaN8Zfi/48Oq6/a+BdJtLM2/kWgv8AVACV243YUEAe1dP4Z1v4xyeHo9K1PVNA0ryrJjtghackY9SR/KvPLC8hvNPbw3o2jvaiO1AZn3LsIXmumutbttF8QbxdL9oeyVdg67dg4q5RXRERk2v6/wCAZvgnwp8WrzwHpevL8YbwRyszgW+nxAhS5Hp2p6+DdT1PT7n7Z8SfEeqlLtw4eZYxvB/2B0q/4S1PXNP8N6NpEDS/Z/s8ky84XbuJxx9TVD4S+IYrrRtd1aWGQeZrVwsSddw3YJ/OkqrfvPdCSe3R/wBdzmfCXhjwd4h8WeK7vX9NudQTfDCUu7iQbyE5y2fWuY8UaB8OdN8WSQ6f4EtIY7y0LqoQybGU4xyTXoG3U5pvFEtlCbcLqQ8l0/iJUfyri4tH1nRPF+oXGsasL2YwJscLgRhv4RTTdndmjSk0zkNWj0ee78HXVpo8MR8+5jljVMBcL1/PitvxF4mvdLsLCy02w+z+dqMKy5jwrIThiD9Km8X6SLq10uHT4CZLB5p2eM5LZHIqbxJYTeINO8PrGzLCt9DwwwVGCS1Dkm1dkODd7bnzf8fb+K5+M/imSB5CkNpZoysvAbYxJ/IivPrG2Wa8gVoTsEqycDv3rq/jLe3Nx8UvFTyzbWV4EdCMfdTA/MYrjbK/vn1jT7aI+X9smWLeR9zORmu2HvQ8jzXU/eM978A39jdeHrey0a6LSpKTLJnGwk/dIr2nQyx8UavYkbltre1Zmb+L5CB+ua8M8C+DtP8ACXgvU9RGpPqV7czmWACModynbgD8K908H28reJ9deb94/wBmslduwbYTgfnXz+Pjd79T2MNVTWhd1q9jtfFvhB/l/ezXC89v3RNN8diWLwrf3UQ3QRGMADjOZFH9as+IEtIfFXhaaW33Sobtlx2Gwf41N47aGf4earFcN5a7ochTz/rV5rx27J9bHWrOaXQ6QQiN2hbhth8s56cVyXgO2YeCdMurhdxbzc56/wCsau2mdHQzBAR5RPXGMCuE+Hc73fgLRN4ZdgmYg9SDIx5qIp6M6K7TehX0SPPjvXQY38kW0HzZ9c1e18mLVfD6KjMJr4joOyGotFRz4v8AEshXGwW4x7bDVjWSZvEnhK2ydv2ySQ477YzWjbvcy5b2J/EtzDYaVe2TzQm8NszmJW3FRg9a0fAdrbTQ2SXM7OY7WJ9vQZIriJY7dfEfj3Utjul1DHFaNuJUEKfMx6ckV6P8PIt8MKSJzDaxk4+gxVyu4MIx1syzocX2LxD4lSZ1JubxTt7hQgwKreIyv/CdeCrVFVd32tiTyQPK6ii0W4m8Q61KF+aS8P7wnsAMCk8QySjxv4OBt8/ursFx1X5BzXn1oanUtWix4nLReHdTmaQlY7Zyffip7IeZpOnPtAJtYzjP+yKo+Nb1Lfwhq+Qd5gIUehyKsW7tb2NpC4Z38qMZ7D5abUrERjF6mPoEs8fibxHE5bbI8TZ+iVF4kaTzdMJX5/t6bc9+DS6IZV8T+IXtxuHnqjc/7IpPEzp9q8PrJLGomvv4nGRhTWip2kOU07M1o9QlCSoc/ukJY+oANZXgC6dvBemyuvyuXbAHQFzU0t5p8CXUN7fW6ERuXYzqMDB96wPBXiXwrp/hOwFx4nso0jjLcyZ7ntQottEvV3OjuJceL7aYR8x6e2Du5wWqPxlcrN4P1lxHgrAcHPuK5aw+Jnw71HxvdCHxKLlrKwHmrFC7FQzHBIxyOKTxZ8Q/Ckvg/WLfSRqlxNPFtAGnyKoJI5y2BRNOWwudP1PQ7OeJILZQQ4W3TAHbgVh6XI0vjjxRKU/eNBag5PT5TWdb+ML/AOy2n9k+A9au38pQ7bUQNx2LGsCw8W+PU8Y+Ip7f4VTyRzxQ5eXUUQ5AxjHOKapSauQpWZ1Xjp5I/DlxC33ZJYweOeWFdJDAWijTndsA69OK8u8Ua58SL2xhWbwNptjFLcRjfLqfmc56EBa6mzf4pTMPJufD9oCoA/cSOcY+tazhtYvlbVzQ8NQTR+IvEcw+ZGuEQ57EKKt+M7WZ9CjUowV7yEZxjPzVyfhrSfibfXmtf8XRtbB/tW1xb6MhwcDuxOfqad4q8EePJ7SyGsfHLWJo/tiARW+m20e454528VlVlyu/K2NRbla56Z9lkHl+WjElQAe3Sua0GznHj3xLLIyBGSFRlgOcVSl8BOgRdV8X+I789CWvjH+igVyWhfC7wDe+Idel1HS728InEW+fUZmyNoP97FOUbq6IS10O5+IOweEtRtmu7XexjIV51BPzD3qxdeLPCOmpbpqHirS4VMSk5uFyOPrXC+K/hR8J9M0KS4tvA1g83nxKrTFpOSwH8TGu3tvDvhqwaJrLw7p0eEUf8eynt9KfPaOoJRZ5x4z+Knw6km+Imn23iqG7eTw0qqIUZx0bvivjvwN4k/snwfb20NnpoUwgrJtBcHFfbXjRbGDTPifcC2gQW/hxSgECgDIb2r4N8M2Ux0C0kkUHzLVCMLjsOSK9bKZLnd/6/A8/HR93f+vvO+0b4p3+k6nJceRFIHhWNvl2jit+5+NGkPZy217YyTzsPk8lP615c2lTOERFBKDJYVJDo8u8MPk45OOK+gn7FPU8qFJtXO9l+OGgafFYvb+GNVF3ZMrpMJl4YdM81rap+1X4o8TajompXN/bWcmnXXmW/wBqh5zgjoOTxXnXh7wjJe+N/DS6knn2VzqCxyxMnD5/pX0l42+EXgq38T6HpTaHbMt1I68AjbgZqJ+yS7lShZ36nM6z8f8AUPiXZx2mq+PtBhW3lBYR2rbiR2wTWFps8891dfY/iDY26seVECE/XBOayP2lfgV4W+Hui6HrfhDRIYr2+1DZOvQFMEmvJm0a4dU/0XacbcoSD+lEPZ1I3i7F/V2ldbH1L8OfD8uqXutyL8QtSuvJsDJItsUiwBnOCq55rT1Xwyuiai2mp4w8Wx2+o2S+ag1YkMCPRuO/avLP2KbW7t/EPxSSbz/Jh0eNU82QttY7/X/PSpf2qYNfm8ZaL/Y13cwR2mimSfy5Nv8Acx+PWubnm66pX07kulFycmdNq3wG+HE66VDYavqTvPcASxT3DYGO+d3Wpm+HPwG8O3TaZqcUkUicsyIGDH3B615J8J7TWrr7drHjcSzaatlK+nh5W3o4U/P/AC5riE1zx3rmkNba1q0sjN1IADAZ9fpWzpzu482m4Rg2728j/9Lx/TNW/Zs0/wATTvD8U18M/YcBX/sxCQ34DnrXU6TD+zLd/abuX9sHTjPKGk2XGjxJkn3wK+avg58Hh8ZfjZ4a+Fsd0tqupJNLcTSQ+YWVULYP1rltW8D6fpnjbxR4d06DzIdD1eWyE6qFBMZ2sCP94GueKjz8sZa/11OtuXY+sfCOi/CC/s303T/2iNFumaZiss0W0E59uK0/E/wqiuPDOqWmlfFHwxqazQmNf9P8s8/QV8a3uiSvthjM0KLwojfAPr0qGPSJ9rxw3epJ5YAOLuRR+WabpVUkozRlJ3k5W+R9o6X8KPiFbaVaWuk63aqGgVdsWqbAcDGRzWD4j+G3jW11PRkvbctdJfA7hqIkLAA993FfJzjVBAiJqOpebCpEf+mSfL+tb9rq3iRPDkcF1rl489vMJYZXkLOvHTJPrWkoO+5EEt3ufVz+GPG2kXMl5GLy2uAc+Ytzu/riuV1h/Ec/jL7ffapcy3NvpDhG6k/ODXztH8Svi1ZxII/GF9sJG5JUU5Gema7LQPG/iLVNXeS2kzdG1EPmyvnGTzxWdelNRukjShvdn0f4M8b+HPFvgqbT/iLrrm70+7C2sDqQ3yjg1x/ifVtJvdc1trS6ViGgMbc7toTAri/+JqbN4VuczFs+Yp+6TWdp0Gp3Ut59vu1SdXG+YLk4C8A15/t5X1f3HXCiuZnrHhDx4bHTJNPm0G21MtMNrSdfaqGh/ETX7Tw74q8Nr4ejsob3W3MrrNv81So7np6YrzOW9uhFusbiQRxtjzMEbjSeGrh7Oyu42upblry7dzuJ+Vj2qpVWle5fsr6M+gp/H+nPpujwi3FmltZCOZGnUjzAfvADviuI+FnjjRtF8S3t7qOoGLT73V5JrskffAbIP6Yry+70ayXVY7sm5UrgnEzHn6ZqOGzS4s7u3kH7q4Jc7jz16VnaD6BKm0tGe0eK/jn4D1LxZdXZLzm0WRIJYl/5ZuwIXB+lc1a+PvC+qeFTZaRpt5GWJ8wyMBkbiTyK5nwJ8MYL3wdeeLZrlJVi8wRwsSGULn9K2/CvgmOfwBb+KbC7haK6sVuZCAeCe2emK2lF8t4mSqQi7SLuheMNP0/Ul1YaibdLa3w6+XnIHf8ALNZ2leL9FfwkmladffafmlkbA6sZWcY49657R9OXXdV+x32oNbQTQOVnB+XABq1d+H73wf4L0pIoZLi41C9EcDsozLG+SGz6VzOo3CzOlNKd0d3p9gdZiOs3l+qrDacpt4VvQ1laKtvF4esLa3YSyeWxkkY4xlieB6Vs2WnXNh4aTRoWFs0sBkl38niuWESWPhrRY0m23JjVWJ53qM5rCzldrQ169y+2oPZSIjQB0A6hsUzw3YSP4Z0iEkQoN58zPTLk1nXGo6Z4ZsbrWNfuGFrGvTbu2Dpnitbw5NZ/2LYX1vMptJ0BQn3zxVXl7P3dirpz9467VDamwtPJvDK74RyPp1rz7w/rV5A7mCCU/wCmSF9rbjgHr7dK6K51CKFtzHdGvRM9DWF8I55LW31ieYeasl5Ly5/1eSSVHtWSj7o52i7Hp/h/xCh33UzgyKAVZjyK840C4Ed14gF3cM90+vzTqdvQECuhn1C0sxHbxoGWRt7ep56fSuN0rV4ovEt1M6GNBqLhiFLDkADP51EKbc00Dkr3Z6NpTn+zZdbk8pHv2wJx1IHHPvWU+p6XDceJLK9lzNPBbSLMDg5AOcfkKzrzWTpFxbwCIXNt5xZkOQAvfFcdq8UWq+Mb2S3nkSOURiMdVwFJ2/rXp9LSOapF6NbHR2AtpJRq93fMVlG1TJknGa5PTLzVNG/ag0jU9Oulhh1vSjbuS2DLGPmcY/4CKvW13fJJGJnVNhKlWXIx2Ncp49GpaX478D+JfJBWO5YLPv52MdhGPxqaN0/TYc5uPT1PoaXxzrlr4uF7DM0lvCnlmEvtDRjPGO+a5/4peLl1rUvD32HTrtb6bV0u84BXIQgJj8elZlwsV1qEc0DElWKyMB90dKvXIuLzUvDln/acVukWqBklZB90IeCfetno9UCtJXge7fCvWPG2nRwa7r8slxYeVtWzUYaMk4ro/wBpfxVpGv8A7L/jPUbG7ZFm0aSKNJBhjISFCj/azxXI6FNrWneINO1i81SKTSp2dXG5Qq4HBwT61x37TnijRX+Ht74Otrm2lsrm5guJGS4GQfPRsdfbNbQ0asjk5XJ76ntHhu9hX473V/ceXutvhtplsFLDcXMshxVz9pt7yD9mX4iSQ4/eeHLpZf8AdMZyK8R8A3uj+Jv2wbmf+3AbOPwZYxjy5CwMgkkKqSOP/wBdeiftG+Jt37N/xKt5Zowq6PPAFB+YkgrzVSm+fmvoZSi3JRZ+YXgyczaLbox3FQw3E9MMQB+Qq14oSSbQ71Cm1VjLBs+nNUfCu6PQrZZI0RjkoR3BJwak1/cdIvFSbCiE7s85PpXqUI8zulY5MRVjKs0nc/SD4NSH/hhnwgd0ZGLRHGc4HnDrX0NpWpG/+cOAqEKPQ18o+FHbSv2DvBOm6WrR3ep3GnlmDckPcAnH4E19L6AotWs9ItFMn2dF81+pya5q7am097kYZXimtDN+F8yeV4tdcEv4huGOPwFeU/tm3Ef2LwXCzsshknK9z0r0f4S3Ra18QxyZMra/dbiBxw3FeOftf60t3q/hO3jOPJiuGZsZ5GB/WuZu01c7r80ro8GgRn+6uT2FPZ50G2Vcfzqhq2qSaXo97q05UiGIsOMZNY/w/wBZ1nxTokGq61GqNKzFFH8K54z+Fds02rnJJKTdjXuGiWY7w7FhnnioJisaMX+779KLyIeeS/zLG3Vahuvs/lbjg7uMHjFYrSQR1dnuezfslSyQ6TfmaIRtJ4ri8sZz8oTrX1x8SNVig8J675kpVfsTg4PrXx7+zKjQWkflf6uXxMgznriPmvpr4sagH8D+KI1ynlWb4/StK2tSLCno2jt/B2oF/D2kQxzZCWkY5PtWJ8KNRaXSdTkaJcy6rcBgwHGHIqDwFeY8GabcE+bIttHxnH8NYnwq1lLrQb25aVfl1O4wpP8A00NZWioyRq3O6saa6N4U8SfEXxBY6xo1lerHbQhg8I7g5rm9f+DfgCw+Jvh260Zb3RpjYXBBtLx0wcjoM4qW0123s/ib4nuVnYs0NshRVzg4Oad4l1kS/FLwwGLSxnS7g8HGDuWonKSinF2NYR9pNxetih8UvBvj2w0TS5dF+MF9Jbf2vbDyNQtUm2neMDcADW/8RtT+MVj4T1C0vNC0rXo2UKZ7a68hyOOzAjNJ461F5dJ0wRDEZ1e3Lbj93DZzT/il4tvIPA2tyQSBdoX58dMnrSUne7W5Hs10f9fPT8DB0H4o3Gn2l9deMPBesWCR2TKSgE+Plxn5K6T4V/Fr4bXXhDSbGz8URrKIThJYXiPU9mFZfgfWbuPRbq4nnWUyWTszsM7Rt966PwZaadrHgDSW1S0tpzNabmfy1BJ59qOVbS37mnNC14/kW/hVPbXGmXxt9Qt2V9TncEOMkF88VP4IkP8AwlPjMLIrltTj6HOf3Yrg/BXwr8A6pYXN/caRJb3Zv5VWS0upITgMQDwaZ4J8FeIrHWvE58J/ES60mKLUlQRyW63Ac7B1Lc1TgnqzNuz93+vvsd/ojgfEPxTIEAUC3DNnr8pphdl+I+oyNJiP+wxgf8CNcJoF/wDE/SvG3itIba08TSxyQ+a8jfZw3ydBgHmrEPxB1CPxpqcvizwHqGlvDpYB8qZJkIyemOc1Ck0gaUp2Luhbk+Ndh+7zGvh0sHJ5AL9MV1PiCRD8TfDHlqH/ANEust/d4WvLfC3xK8Fat8aPtEGueR5GgeTJFcRNGy/PwcHt716Lf3tvfeP/AA5c2Go2s0C21x5hEy8ZA2981hGlJpqxpSqQVRyi7/cXfE8jf8J14OmTH7uWct9NvWviv9vX9nvQ/Al5qf7ROieJ76HUdau447i1CKyNnapPPPQD8q+yPEwH/CbeGWR1JbzwAGz/AA187f8ABTJm/wCFC6THlhu1eMbR3x61tFOOo6U7Sd1c+GJLi4kijmN15iOMhiOg617J+yK6j4xu9zMgjazj8tF/ifzOteNWcPlWkcKfMFjC5Y55x1r2P9kiU/8AC34DHarIsQjSV8Y2ksSMV6tRXpM83ENTl7itqfpD8Urjd4btmhO15dUtuD2+cVH8SJ2Gj2Ku+CNXtj+G8VS+Js8MGn2MchMhfVLfGD0beKZ8THWS00eNpfnOq2+B/wACrx+S82dvN7ll0LnxLuTLbaIgchW1qA8+oJPNL8QJgLjw2sw3g6pGyHPQ7TzWV8R7qaRfD0LfdbXLfcQOo5zT/HjSPq3hRY2Hlpqi8HuAjVq4ONnclyum2ibxzDp1zr3he21CzgljkuJGIeIHdhOnSuL8YfB/4aaj8RNEeHQPsdzJBO63VtO8LKQBn7pGetdf4pmb/hJ/DZ2h0jM5BPUfIKq6tKG+ImjDbub+z52BPY5WqVSUbtMqcrpKyZxl18PvFek/Eq1h8J/FTUbLZpRf7NdWqXCFd+PvH5uvvUuk6z8bdH+IeqrcaPo3ivybOEPLBcG0kAJJHysCD+ddj5iv8VHkY4kXQsbf+2vFGj3M7fEPX+V2vb25BA6DaePzrSTaWq3MowTu1pb+tjj/AA38av7E8Q+I5fHvgjW9HLXKqGiiF0pAQfNmPPGfUCtP4ZfE7wJqWka3cW3iOCL7TqFxNEJwYjg9iGAINbPg+Vm1bxNL+7llbU/LIKAkAKKxNH8L+E/EHhrWpta0O2vTNeXJzKgIAyQAPypckGUua+r09P8AI0NP+z/8KY1GGyuYWWSxnGEkDHcS2On1qXxV9rtvh5o0GSWM1khC+mVFeZ2Pwa8A2fwml1PwtBqmleZC74g1CTCsWOcKTj8MYqx4k8K/E/RvCejTWnxLN9B9pt0S3vrFD1YYG5cH8aHFJcsdUTzzve39fgep+MZDF4l8J4Xcsl3Jvz2/dH+tRXE4PxVDqGCroXz/AF87rXn/AIo8XfFnSfFfhePVvh3barDFJJi4sr7aI8L1KMBnipB8ZfDlp8UXufFlhfaKDpIgHm27uoJfPJAI/WhQlF3fUc58z00O58NymfxL4muQ+9nulVjngAIKyNPuz/wrXWAHY5iuSrH03Gm+A/F/g7W9R8Qy6H4k0+7jF4cbJ1yPkHUHBB9qLdZU+Fl3KqRHEE/mgOCPvn0PcVNuyBpq7uTa9Mo8L+EIjMI/+JlZggj7xxWhqs4HxS0iMSlj/ZcwMYHQbxzWV4sBbRPCkITCnUrQhifujaTmrlzJJL8T9OTaGC6NI5kHXPmAVqo83qSpWTtrsXvCDLL4r8VHcBsnjVvXiOvyz8e3N8/xf8aNeXfnpLel1wOib3GP0r9P/Bwt017xfJNLumNwMHPTEXSvy48cIZvij4knzKqCfYdw77nOPfqKmmrVo6dzeMr0ZamFOFm1zRYZkKxzaxagHrgeYMn8q/UbxT8OPBfiLX/Bw1HQIWkWFmMsJ8txiMAHIwe9fl3Fbtd+INAwGcW2s2xc7v4d4r9ZZZJLjxp4ZeN1CppEjEemAvNdWKbsmeZh7e3mraOx5nH4Q8S6V8SNd0PwD8UNR0RxbRN5E9utymCrHq3P6059e+MmkfDy1t5fDun+LLNp0V7xLn7JNL8/J2EYzkdM1e1W5vIvjrqpto2ELaVbEyt03Avn9K6DzifhRpBt9sha8hBB4584muR1NF1PS5Pedrr5/oyrP8XfDNt46sD4vs9S8O7NJ8tmubZmjDbs43AEfrVfVfHnhH/hXXiLU9E1uyvobzUMo0EwPDMoxjrmu1vWEnj63hcxyw/2Yd0TKCGJfrjpXjPxb+HngaX4W+JPE83hS0N5aaurQy26FGDLMuDx1PNZNalpcru7aHs135l34g8HXClAotpmbByGzGKoXkiPp3jKWTf5aMVbA9hmvPtP8H+MrLVfCz6F8Sr21Els/l2c8K3EZUDJBJ+YfgasX/iT4q6NYeJIv+EQ0rXbcykTXNreeQSeMkqQefxraKaZnJqScrWX9dj0TzAupeETa4YCKTKsOR+7FZ15JF/ZHikjnfeMW/2eV4rkB8afB8eu+GYfFNtqPh+5ijfP2q3JRiVA4ccfnW1Za/4W8SeHPEb+H/ENleR3d6WBhmUnOR78HjpUODV33B1ouCine3mdO7IPFXh+IRjzEspGds/w8CsfcP8AhFzhf9bqm0c9vM61euTJbeJdNnum/cw6a4MmcDlhxn6VjWt1BeeErKS3w3mauNvPQb2qlG7SRGsld6G4zRSa7q8QLb0sY8E9CME1Rit7a/j8JQzxRtGTKrIyjk7eDU0zTw+INcO8bvsEYC+nymotORhbeEiWy+6Vic9Bsomkom9KKlKyfc//0+71nwZ4budJ1i8FpLbXEF6FR7WVo8ruHJwcda+Wv28rO5s/Ffg/TdV1+fUIktXmhUpyMAADI9MmvrW81C2g0PUpJboQRvfbDv6H5vX618r/ALfGqafc+IfCv2SXzR9ix50QyB0zyKdBXrpMMU+XCzcV9zt1PlyVrRNV0i7vAUt4tQgklYddocdq/USw13TNRt9VFnqUT+XZW6bQwB+4Djmvy28+L+39Gby92dUtiARnd+8HGK/Tm/0PRb7+1vtOnQyeTa2pBUbQG2jnIr0szUXTjc8rLeZ4qrLbRfqdVM0xvXk8oDbp6nPXIqtbsfPsHZtoMLuox0rl20bUrLUJpNG8T3NujWQURzASRg+nrTLXxB4osLu0Gr6JFIkNsw8y3fO8f7p5FeW1oe5OWvvHTWEv7zRwLjd+8mGSeKhtZJY/sG0o7maUoc9Otc5aeOfB9qukx6hqsemyb5iRcfL8x6DmtjRHgnj0xrO7guQWlbzFcHOc4xScLdDCNRJ77FW61e/gs7bzLVpS984EmelaFvIJLezgnZXikncujd+KoyyySWtlDIhX/SJD9Tk060ZnjtOAD5rjGacFG1jeVR3vcgPh2xc2zadNNp8j3D/PA+3P4d6qed4s0iG1eC7t9WieZ1USZik4689DWnZ3kcC2W5iz/aXIz6c0kEu42KOwI82XAHUHmtE7GE4pr3XZmZH4strZNKm1q1nswzyby/zAH6ip9V8ceF/DuhSarqWswR23lvh93PToBTlwLeyScKUWWT5WGc815/8AGfwpoF34NuJXsow4Vtg6Dce9KaT0ZdJSuldXR8S+KfEOm6/4k1HUrFJTFcXMnlkoVyM9cH1r1X4FfFm8+FnhnUdPsfDw1V7uTLFn8sAZzivGb6AQapNDZLIiwsVk39M+ors/BklvLaSS3CyF1wMDkE16GJlGFBRi9DgwNNvEPm+K7NO58XSRxSXuwmcSh1BUYHPSvUNR/az8SlbNYPDliWt4FRZlbkYGOfWvCb22mjujazzZVs9DXR6X4PeTTTqZmikjx8q4zurxaip3vJnbTqVX7tNW+45jxf4h1Txf4ok1rXxJc3UknmEr8qjnivR/D/xjm0TTltLPR/mVdjOz8D3rzC/tbltReBnEBzgj1Fd3pHhi/v8ATFmh0lpIwo5LY3VVWVOMUjmw8J+1lKL1e+huW3xGXUZH/tCV8uSQxTrUF5rPhy61H7XPcfKq4YHnmoV8J3YVQfDrqykHaJs1FJ4PhN6LdvCtyVkG51WYHmuZ1KcdnY7pRmna9/vOq0P4g+FIJVgu1iljC4QlQAPrmtaDW/BV7qX2sX2nwqQQhLg4NeazeCrKQzW7aFrVkSPvFAwx6VUh8I6WpaGCK6SJRtcvbtwfpjrRFp+82S3Wg9ErHpa6zZQ6ms0Ooaa1wGxExYYP44r0DwhH4N1SSWbxBqXl3EpJkkgvNoB+ma+aZPDOm2aBba/vw6PkbrR1X9aiGkWXmN501yFXJJywANbcydlchW1m0r37n1TpsXgGx1W6ibxDcFnUCNZbzhxn615j+1JrEWpeDorKxu4Uhivk/cq+9nUe9eIsxTVQkN9MCq4DCQ5pdXkvE08wzXMsh3cSOc/zraEJU6qlc4qtWjWp1IJb32PT/wBmPU9SsfHFrNorpboYGW4eX5sLjt+Nfc/hiHVdSs3jkSFQIS3yYwetfmJ4XivYZp/sV/cWsxXHmRybTiup0vxF8VdKvi+ifEHVghGGjeUuuPwNPFuVSpdFYKtUoUorlbXk/wBGfbC6h4j/ALdu7e3tDFbLcLHuRiCxx1rlvifcasvhi/ZbVlaEu/neeOSP1r5Z0r4hfHTS7i4mi8ezvM8udrQhwPbmrN98QPiRr2nzQ+IPED3cbAmRfL2bj34FZcrb9DqpYhSdpKUV8jutEv8AV/ssd9b3UitLATvT+IVKfFl4iPb3013cnyCoV+ig15/p/wAUvGGkWcdhZQW8lrHDsKTRcj3HFQX3ivxdfzNdwQwCRYQsmV+Xb7e9SlK9zWLptWp3ujvp/EkWs6D9kVCzxADay4BFeT69KLnxNs+ygQIBnkgE1uWnjLVrCMmTS43DAZZj0/CuKu9avdS197mcOsY58vjGfStacLXaOevJvl5u56V4dnGnBUgmBDvuCbs7TW6msXdr5H2NRPJLNhlz0z/KvO7HX4tPaK4ktZAWJCqFJzU934nnSVJLCEq5fdzxWEuZs7rNPTY2vjdDq9v8Poby40qO3gF8rmQTb/MGeteW+C2Ua9bTpAmPMyDmuq8d+OtR8SeE7XSriTEdscvG44JBrjvB12bW+2SOFj3bgc55NdVHmVJo83FRj9bjJdT2aeXUL/zJnud8ccg2BQAKWW9kg3NMVJDDbkda5221pbUkySjy/O+f5e3rVufW7S4UTpdLsSXBUjpXI007I9RWe+x1d9JpNzpr39nILe5EfIGeo61galIJoXnskWSQRBn38d+orIttRWbUH2SbYNwGSeCamGrRia732+TIu1GyMCrcOhnVcWthkG29ulaQkhIiDnt9KmFv5KxymJ2YDnJziqEsn2d8ghWZRhc5zViK9uWjMM0yZAbAxg0/QyUbOx2vwm1nTrDxIbmZpEa4mRU2HByuc4/MV60us6lqqa2huLzbvQLvbJc5HX2r5z0gCz1CymS6VVa5DEsQMH/OK7nWvGFxDbahp1vr3lm5ALvEwHcd65507tuxspTTs3oem/FDXrqPxIltZa2rvFYIlyFxjcT/AIV4Loazr4hv2wskz3LHdu+8McfpW3banpkk73fnS3MskID5JO7HvXM+H9QibxPPIthI5Scn/WAAjHSuiK5UZJJyudnJ/wAJC1qmk6VbhWuJgyukuCrZ/nXQ6b4X+NthLqcsfiEi0itTJIZYg7KoB4zXLQazrFpfW1xZ2ESMk4dPNcnJ3dOK6+/+MXxBvItYhL6bFbz2LI8cNud5GD3JrCvG7TIp8iUk2/kfJ2oyzHWbx5JxLJcM0hfHHPWvYvg/4y8UeC/COpw6LYtcR314JWcfwrsGa8TurQedLCeZvu7z3HvXsXw38L69feELr+zNQ8uDzxuUNw4C5x7V24lJ0VboeVgqdR1G5XufSXh3xxbX8GlQ3l5CszAM3mMARkdKuXvjTwxZWmrw3+uWVuJLk7N0wzngf0rl9G8M+Hkm0SNNFt5Lg4ErPksWxk85+tdBrWgeGILC9e60Gzk23jCOR0GRjFeTaLb7n0PsqnKtSzP4u+H2r3NtbDxDFcqISGQKf51z1r4osrXRru107R7+5jN2wYwYGF3d89q8/wD2mZtHsPDmnQ6FZmG9ubfdGYHK5ORwSOlYPwf1SW38JWtpDHc3d+bzy3jeUneTz1PbFaxoXhzNmFLFctb2ckvU9wvNQ13XddhuLDQIniNmBumughU56Vi303ieOxawuNO0uNzcjbKZC5zu64FWdVs/Eaao0lxpj2UcdtgmKTeOuea5fT9Lv9Tt/tCeM59ORbo+SxhEgYA8jn8qypwdy6ibb1PQNf0fxaPEls+rfEExLHp+5YbazBAHbJNZV94Ph/4QzUta8T+Kb2eRXEvnTMIV2hhtwAMDFcr4z+IXibRtTEGiyR6s9xGsUuB154zgVjanLrPiDRTD8Q3M2lNIGl03JVCgOcZ7/SteRp6ChCKlKU72X9dyp4iutBt9RsRBq93qoIJZjOX2EciuNkt9Tu7i9uvD0Zh+0zuxDMD9Sa67xvq/hx/sqeCvC81lZrDt3vGAZG9Bjk1Y+HvlQeDNa02TT4zqbzPuL/eUPx36YrRSaW5pF0qrdl6FXT/A/jqPSrK4/wCE9062Ekm+K3VBIOmTk1hWOm+K/E3iiSwXxJFcTD5VaODC+568YrO1PVfssv2JHcRQEqqAnAxXZ/Ai0jbxol4knzMhUg8DHf8AGqnzqHNIzhL7Kv8AeU7L4M/F+y0rVfEGg+P4oILOU+aoXaZD+fP1rV8NfE74v/D68sr3x18K7/VbaOFvLlgdDk92IHP517NpSWXikN4d+3W0UENwRJGrgtKC3Tg13GvgaX4n0rQvssdwDZtsKsDuO4AA1zTqyS06lKFneDat89fQ+F/jh8WtM+KN+13Dol7pUkb/ADQTDBVsdxXnnglpG1eB45HAVsFDnH1r2/8AbH8P2uj38Hk28f266umctGoXCgD0614L4atL681CKG3faxYYOfve1ephnB0XboeDiI1oYu7d7nplvp0up6zaWCXJglnuFQMPrzXo3xA8H3/xKFquhXM6aj4ctyrNAoG1178etcLZTNpGpaZcTN5clvdRs7kfd+bn9DXqFv8AFhfC/wASdVv/AAraLIL2JM7hhXbGNw9q4pc7d0e/TqU+Xkm3qdf+z18eNKfwTruieKJtmvaKHhlt7pCrnauBwfWufu49Os/h/L4n1zSFu3vgWZ5P+WQJztFeba+NafUtT+Jd7fRNe3E22SC2t8bV/Lmt+L4paDr3wtutCuoZVlVwgcjI/Ks3RSd46/18ghWk/cb0V7f1qeaXsKTaxZ3Gn6RLdx/bIyLeJsEjP619G/EvWdM1/T7XSLSBo1trVIZbeTKsh4PIr52g1L+w/EWk+IbKRyba6jYIBw3PpXqXxS+ICeMfEVn4g0rSZ7a6Kqsu8hVYj2qqkeaaQc7jTlrqdB4J+0xRXulviNQ+5cemK61FM+jSoIdskKn5l7mvNtF8VaxFp95bTJaQ3TNhZiecGrFr42gh0q40u58ZwWd3N8rjyQxB9RmtuRtXZnCpbRHperaXYWXhy0v4JZIbqeaPf82d1R6/pWntZW0Wr3SmK9mwFbgg465riLy58LXmlWA1X4nXlzNBIvyALEv14qbxHYeDbufTza+IDfeUdxWe6Yg/SsWktdjVSau0tTXl0HT7W9ZI9Rt5o7ePY0bOG4IrxDxdc2ekeMYG0qJXgs5VeUeZncc88HrXtFpo3hbRLsa5a+HomjaLdOxdsE9ic9a+f9djfxJ8QdUvoIC0c9wBBFAuRGgABrTDdXfQ2nL307bnUap8TvEXirVbprbSWtYHULbstsXAAGDyOBUA8HaXJpq3N7caxdX0se8v9mYQxt9TxXu3h3V/D2meCrezuNGniW3icCfapGcdeKraJqV/q/w2lNzPDNaJbOwwoDgc8ke1c7qKNRKOg5XabqHg1wto2hkNpT/adyjfvGCAetZeqvN5VuVDIA3KJzuFdZcR2d3oM19p86rb2mPnIJDc81gahbyTSxSQn5V5yB1ru7o40le6ZYvNE1j+z7W9ktPkc7iQegqtpmryQ6xbC7lmt4FBy2MCtzS7tNUkgtdYF1JEgKrEgYAe+RWRrdtZxagdNaFjalsRbz8wpc0pNxNJaQUmzpdR1vTFuVMl1POjW7hTu7kdK8N1QEy4K7MEkA9ua9L1rSf7Et4NweIzxbosg8ivLb+WWC8kcbZGY/xHitcNB2ucmLSWq6nY/C97R9RktLnZJJIP3aMOOnrXVavGJLiO2uUXKHjA+7XAeFp7rUryIxlLcwNjzEIyQOvArstVlaTUYQJy7Y4YDrWeITVW7NsG0qOpde6muDBpkl0PLVSF3DBAr0Twlr11DJb6Vewx/Y0XKtsySa83ntXjMMsi8sDk9wa7fwrrgN7Bpt+okjKELxg+3NZzneNkW5Lm1NXxj4hs7qK0tZbd3nklEdpntk9a9o+EXw8vLLxbaXFtoqI0dm/74Sf6wken0rwfUbTz/iVomhq3ybGZnIz5ddXqvjj4h+FvEEVvpPia72QRlfMx1XOOlDjdKMHqaOcXe6PTfHes6/4F+ItverKix2dq4jEnJbcRlT+VeVX3ijWdS+IUOqpcbYL8uojHKKT6Z6c1yHxB1TW9X8RWmo6lfXVzcNCfMlLsQwJ9K9B+GFvYJDY2tzCly9krySs3JUscqRW8VaPM9y2opWN/XvDv/E80WS2gdZIreVrmQEkkEYI/Otfw/wDY5te0LRrmEo9rZ3MscgGcEgDH1xU39s3F74w07R7S7EMptpDKHXhh25rpzDGdZ8Piztwbk2947k4XawUAZqJN8hErc2/9fI//1Lmi31/o3xO0y0tdUZfNimEbEZySvSr/AIi8X33h/wAc+DYvE2sOluLuVyzDcxO08DHTP9K5L+2tcsPGuh3GsxLFLE88hVYyd4A9fpUXjXWbT4leN9G17RYopF03eVSY4yzLtAx+JNYQ1kuZaHUnCWi3+47LU/EOh63428Q3MdxJJaXeqWEsRC4LhBjOB15pvx18Uya6JPh9pd0Hkknt5pZR8pCiRWCk++CK8zuJtZ+H/wAU/B1yNPF2NWlk328b5G9ASufbmui+Nfw31XR45/id4s1w2mo6rJbrcaVFLhEjB+VVI7/NyabjG6SZcrw97r/Xdnoetalb6T4am1K0fOpqp86PfyxxjbWV4+urM+M9LvdKmikM2mj7RFuBMTbAOfzryqwutAv/AA54g0jRprjTNTugEhuriZpVR8DDDJx17Vo65pun+AfKvtQ1qLXdXljUTSBwhVNvXinGLjuVTbm+b8D1D4e+IL3RNAtH1LUluYoYWUFky2OflzXN6Bqeq6J4P0mCGRFl1Oe8kmRe26Usv6VynhjxZ4Ov9FSG28YwgpvMtqeSe+Kz/D3jbw+3hbRb37RcyXEMsglRYXcYDH0FSo2bkkS6ivZs9b+HsutP8PfFN3d3PmG31VmgJ+8CMA81HBoFz4v17XLzT7vJaC3cKTjoOg/GuX8O/EaO98L+IbPw9pGpzxveu7bIgcA4ztA/HrVjwJ4n8SyXWtR+G/BVxqDz+QsKzXSQkKq5bdSlbWWxo3K/cw/F9jfeGfEekG6RoJLy3nU4Y4JGMj8q5zX/ABFf2/iHT7bkWDSp5ahsFWx3+tekeOfEfifVvFei+Hrn4YWqyizuHWY6kvlwPkDJIGSTn9K8c8fSaxZa5oiahZWsM8l0IysUpk3YBwc1SakttTKHNzPoeL/Ei7TUvHnii8PM5vFEgb+HCLisXwb50njLRnhh895LtAqY7g5rW+IgmPi3xFLmNjNcLhk6cIBWB4Xkul8R6Z9hnljlDkxyRjlTtPrXSpe7bocE2vapfkfU/hW21XXba3u20tDBpjN5rRuMNl2JGO9en+G0dtd15tyJCfsxxuAYER9MV4D4Ys9es/C1leHXtQWa4lDSqkwAY78HIHrmvXNN8DaDceK/EEepw3Uzo1seblhktHnsa8DGRi0lc9egpp+R1es3G/xz4clc2ywx21yuWnUZZlAHBPPSmfEC60q08H3JutVsRi5ty+ZVOF81c1zt98NPh8vjPQ7q98MwyNBb3Djfl2X5B0JPGa0PFmi+FF8GSG00W0jX7VbqBsHzfvF45rzJKC2OuMZt3kdJqvi3wjDFc28nim0VDG3+rfccYPpXFeC/iJ8P4PCunpb+ImlZFdB5NpI/AY44Az0rtLey00XtzL/ZVvEkkbpuWIYHynnpUHhBo7Lw9p08NtErSRbnYIBzk9hSTilYqpzNnL6J498Mf8Jf4ju7eLVLpLlYCBHp8nG1Mdx3puseMbOXxF4ZvrXRNSYrJcHayeWW+Ttmum8OTSf8Jf4sG35EMBQnuPLya8m8UeNbtdS0zxFdaBa2OnWl29pFcvdsSZJCFHyYxyfWtYrn0ehlFNPTU67U/El3F4a1CGx8B38is7sz/ak4Le5NdV8P/Fvj+CyaC3+G1uGaEKJLjVUHygeig1T8SaNNovgrXNHvQoukiRneM4HzAEEfnW/4CidtDW1kJ8xVwZAeQdtZylpZGrV9zB0DxL8TbyLWr2w0HRLRo9RkRvtNw0hBGMngdPas3U5/irq3j7w81x4t0aziWyuCRBZFvm4xyT9a3PBVvIdP1AXE3mltSn+YHgjdUMlvPcePdOs4nQQW1jPK2TzywArKbbVktTeDs7mZ40034kQ+FNTuL34p27RhBtSPSkXHzDvn3rdtfC2vNHbfbviDqlx+7UuixxxgcewzVD4nQsngHV4pTuVvKPyjkfvFroraUzAMy7QI1w2eDxWd2tEyeVNXOR0DwBpF1qXiC4vtY1a5L3RGPtbJ2Hpiotd+FngOy1vwkU0q5kna6lKGW5kkxhDk8mt7wwdrazIV4l1CQsfXGBTPEtzI/ifwYsRb5rm4Uj0/d0q1WUX5jcVN6ktz4A8EwWk9xH4dtvNEbncw3Z4PrVvwFpmjx+FtMlt9IsldkzuES8c9OlaN5IV02/K8fuJP5Gm+FvK/4RjTYPlA8lcgcHkUK6jzBzq1hkZFt8QtRMEECY0yIgBACDk80zxzd3D+ANe3osjBE2naOu4UyzH/ABcPWz5R8tdPtgrE84yaT4gEReCNUIA+cxgMTx98VnrK+o3NaaGwJpnSCNI1UpGpxj2rndKuLhfFXimOR32loVGBzwtdSsMG+JuUXYuCe5xXKaZ5q+JvFUhUti7QBscY2CtFew04tEXi9rYaTbb2kU/bYsd8ndXR2rSlV8l2yw656Vyvid7uS3sVyBE16mRj3rsdNhFuEbueMVbbaVyVHqYvhVj5usy8jffNuOevAq14maJm0eN8jdqEeDnvVPwWzPa6g8q/8xCUdfQ1L4saP7Z4bQKfMbUenttNTKb5rhJO9rnT3twm/sTnFcp4YeGa91wpy0d+QxH+6K3ZUUTLgbiD0rlvBQaVdanPAl1OTPY8cVV/dYkl1L3jVGfSIIuP3t5CpJ9NwroJf3LKsX7xdowc1y/jKO6Njp8avtQ6jECT6ZrpC4GAnVe5pTkvZqwrJM8x+Jl1cjwv8Ty64B0cIcHkYU18daD5Y0G2VG8xPs6BX6EDaOtfXPxKPmeE/iXPNcCNHtBFvz/sV8oaW0X9gwi1jVQsSgkewr1cubau0cuL+Bq5c0pEMz7vlUADJ5q5cW8S2kpRt/GduDg1DpEYcsg3FmNbTW8f2K5iB+cp26iu+rV96zPPiko6FjwOUbx54KtpLPcZb4fKW+7gZzX1X4tt7efx74dSZc5eZwcdMDrXzZ4FtYR8RvA2E+cXh5P+6ea+pNViJ+JOkrIo2pa3BJJ78VpGaloc1X4kzx79seONtP8ABkMsbMJtVwUHf5CQTXitrp0bLNIIuPMIUDpXuX7VrNc3vgW3tnLbtRZn46YQ8V5LodpGLG7by8lbuUEhs8hqyqScIJbXO6laUEd7+ztYDT08d3RgAS4so1f1JzxVb4rGzHxIuhqW5rVNDRSxHHUZA98V0PwViSPTfE92CSHESEcYzuFYPxFjF/4x8XbouNN0VXTcM5Ykgn9KUZSdpNnPUglUfU8l8G+MLjxf4h8cWwgCaVpHh5o7WJf4Ae/1NY+maVFLZxyW+/7gzkVP8Fkuo5/HaXCLgeH0YyL7s3FbGgBYbdLjaFjVQCpHX3radRKC5TSVNqduhrfso3GuWX7XnhLUvD8Ankgt7pZUPGI/KIJ/Misb+ybefxt8QSHIkfxReTTK2Dh2bcR9Of1r0j9jSSA/tZPdIB5UOjXTgkYwduOK5q0toTf+Mr2OLO/VLuYv0JO81yzkvaXRdJtScV1Mmy0G3OibjbKzuwIYjmsvU9Dgit1EkSgs46d8mu90WwkfQLSQqzPLGCc9s1S8QaZJDDaqYxuluEXntzWaxUk9TRQUX3OJ1SwsNLgE81svlRjDttzgetZMd14dvWt4bOSRhKx3boSpx6jivUf7OddRikEVu8asA6uR+fNWviE+kW2p6JHax2MbSl/NZSowMVp9ZldJFQpwm22ef3vhOxudhSy3Kv3jiq9j4TsrbWD9jlZBNEJCAenNdjLc6fabpU1WAqxIZSRgDNY0uveGbLVbqSXW4FVIFACZY459Aar6xNrVg6dKLN7w/oq2+itPHIzRyXBUynJ2n0zWZod8Z9Z1PTjCvkopZ5d2SSBW74D8f+BLzwTf+HrvVL6a4luGZBDp8pU85HzY61wVlfLbatrMlnayskd06KBEfu7Qevr1pRpuW/UlyWrj0OgaK3WwCbZW2yFgD9azNFuFnS4d8jMxwMY5Bq/pmvTzW0clnolzOhGX3MqEnv1rIs5rn7PPdDSCymZyw84fKc9DioSeqKg3KNzQW5iim3y7lnBOOegz6VS02aG4sVtwZGmEjbi4x3NQSRXOovJeJCsbrGcBn6CodEfUzEv2TyFk5zI4JA5rZK6uaKVlZHo3gXUW0fQdVNydltcQlIhjjJzuFdx4X0vUNG/Z7ht3hS1t5bFIlDD+AMcEfhXnfh7wx461n4ez6pY+KLWwiiaYri2Eikrknr6VN4jHj1PAXh3S734i3N9ZNZx74hCiKTgtngZwfStlGKg02ebUcnXUkZUmkpb6fKnm/I0DKpBzxtPStm38Ty66vg3wdPtddM05ppLjI4K4VRj8TXG63olzDpDynWJZgIT8qnGDjpWl4H8OaVqd5LqVzpzzqukIjt5pHlu3JHHevPXK79T05u6PS9KWG71O7XVLgMsdnIsbeaADwT61wOj3VhPYabHrN/Aq28fy7pQDz2rGubfw6ul6nHp1gWu0RwWMrZXH9a1/CPgbQ7Pwvaa3rWkQ3NyIA7+Yu9s4pKPKroISlzWM/wAUJoWtafruiTaikcV5blUwcsCB2rK+CXi7wpJ8KVs9ZvpheaXdsgjEbOVHUHgeldvoS+G9Q1G/vLrTQJFtW2Dy8bDtP61w3wDP/CE/FbxT4GuoEnj12xW5sy+ACASQB7/Nj/gNL4ltb5hJSk2k9tdjoYvFXhW9uXUX092rZZQtu4OB25FVfAfiqI6SdJsdA1Rna9mJIt2AkG84yT7etdNqFneWt3qk1pZp5VpMo345IwCwFXPCuo6RLoVqlhE4uEt2luWycZ3Hn61UaicbsSVmY1l4h1e11kX48GancW1udjoGUZPoMmsvTfFHjnV5ry/8LfDYKj6hI4hnvVEhAODxgjt0zXU2i3l9iKFThZfM64x711fwet9L0eC2tCDc6he6nPsnYZ3BmJPHp2pRrQutC6iko3RyGv6f8SPFOtwQW1lpFjCNJ8+W0W5LScNj0x7Vwehy+IVl1C3soreMxzhZDICxU45Ga9V+Gl8dB+KXjj+3INxtpGtLTe3AtyN/H/Aiw/CvKdGuby2l8QXbkDztXnXAPBQE7T9cV3qbfw2OTmu/ebJdut3Goqy6rBbsinzGaHeB24zWR8Y/CuqacfDd3f8AiR7t7RluEkEIQAFgMYHFTXVxdXE7WUasrs4wwbHHFX/iQNY1XTpYU3vZaNpm4ADO7Bzn86cYtvzBy5Xe2hueDdO1fXJRc3Wt3U0EsZZbZSFEnvnrXaar8GNO1O98Kwawbq/mv55J0hFw6+Uqp6gjmuQ/Z/1LU/Ell4dtbW0kmvL0N5zouVhjBwST617V8Wtau9A1DRNPspytxp9xOqzooGUaKr9m+cynUtoY9j8IPhno/jfTNI1zSGayjcyTia8lkBJHCctjn0rj/ilZfC+58L65c6V4MsbVLbVkjjwhJaJZVHft1rsfB3iDTdW1BLa9upLiCY/6VKw5DgEjBrlvizPodj4L1C40qxF0rXUEeQ/G4yjd+OKSav5lw5b6bnb/AAOvvB/gv4y+NDZ6TFIING01x5KZYMBIc47DkVi/HjWNTT4T+OW1NBbwarbSyQrzk7umfzrlfhvq50f4qeLrsQyq91YWcUkh5GArED8jWj+0BrZ134V639uRlK2/lwICBvxzgfWlVUU9QXNdyi79j5H0a1MFhDC7bmCDDBsjpR4hMaaVcRscho2yQe9N024aW1idEePcBhHXHFR+JZTHol4EXBAUZ9iQDXsYeLUVY+fxHO6r5tz64srL4wj9n34dX1hq2k3FhpMmnhLCZGQn5wFG9TjI47dq+otG+IfxV8M6e76t8HVuQcO91YarG5Ixn7rYNeIaSJ9K/ZP+GFhbKFudQ1DR4mOc7MyqTn8M19R2wZ7xIoYSIYGUMccOcc1yzk3Lla+49GlSUaa3+Z4n8KPjj4Ug8Iavqms6dr+jy3Gr3cjmfTpHCt5hBBZQRj3rzv46+OfCHivWvDVv4f1xLy4e0uJnwjDaCwx1Ar6C+E2qynw/d2ot0aG51W8Xcy+krCvn/wDaUs7hfiR4ak3RR40u43QxoBu/eLk8VjNNT9PM6ocsrtI+evi9q7rp1j4bjkUy6vIIvl7Cut0PTTpOlW9lbkIYowpGfvVwwx4v+K0k02xdK0gbYs8nzO9ejlPOlLCXevTAGK65nJUjytJH/9X50vyZGxEFDjuD1NU54EeGTzXBcDOPQ1NfoFuPNHAA+5nJFUrnEkZIBKngZOCKKb7bBbXRHq3wGvrjSNJtbn/XO3iEbIU9dmAa+iPiffXsvgPxEZJthOnsZcp92vmD4Ra/oXh+awt9Vu3ST+0zOrbTtA2Y9MZr2rxn4zhufCWswadrcV39rtzGsDOpJyRinUfO1YcYWk3Y9L+Gl/GPC1hfFj5Is1+U9M7a5nwBdraeFHeGA7Z9QnmkkB4TMh4o0S5msvCNrYW+AzWeCVOQDjrTvBoFt8PLHSo4eLuSTzJOuSXPNZ2dm0aN+8kzP8PPBffEnxYfOLQSRRESnpuC9K5bWdT1K58f6DJaaiLYw2FwGGM5G8VoeFglr4i8e2Fze+WYZYxC3fGwYrE00rb/ABA01Z4POWPSpcZPLHeOazcnezR004pPc7rxPr11Nb+G7SSVvLudTgBLcZNO+K3iaKDw34j0eWIC1RFJmJwMZ5Fcv4w1KOG20/UbqMrDDqcfk452t2/nVD4s393qnwv8RQQOr3ckK/O3QHIq6nwoxjHW6VztvC1/dXvgmZDEI457IlHB+bBWvUfh5HHB8P8ARo1kO9LEDkdeDXl/huwh0DwEY7zUVR00skbhznZXb/D7X7R/hxaalLcbokscq3rxVuLk02Y2d7M0fh7ceRoILHBe8mJPX+M0ngC4U3/imdOd+qnn6KK534TarJqHhu1ubhDme6mKjH8PmHBrW+Hs/mXviQliUOruQcewHFKcbMNLpFzwvM6+MPGThvv3cJHP/TMU3z528eavIziRI9Kiwh7MWPJqDwpclvFXi5SmAL2IKxH/AEzFVvNlHjXxQ0nyg6bCiH3yacLWY6i5WuV3M6yt9P1H423aXdnblV0BMxlBgksefxpniP4W/Dm8+JGgtJ4eEF1LbTsJ4ZmjK4AyPlPfNVPDDW8vxn1ErkyRaFEGYn/aNdLq0jyfErw5EMnbp9y7DPX7oqU+VXiO6bbkr/I53xT4M1e38c+ErPwt4yvtJTNw6NIBPwE6Hd2rwf8A4KE23jiz+F3h+DXvFsOq2s2somfswiycHnj6V9Oa/KU8d+GZAykrBdZGenyivmj/AIKWyY+HXgkJIyb9cB25+Unym5NLV79xtpp3vt3PkG0lP2aGAKMrGAxU9a9g/ZJu7Cy+LUXnt9miZomBkOASGOc5/CvG0V4oY0GFfGWcHrXsX7KttZax8T3tL+1W5MSwqPTBZs/yr1XG60POruyXNvofoD8RZ472y0pba7glWbWIGJjkDEDPt0qT4hrMF0WJ13lNWgAwe3NcF8Q/h74Psxoz6fpz2VxJrEHzwXDruOe+Dz9Km8deGvElnNox07xrdOpv0KQXEayBeuMHqMVwKD7HVd2ff+vJHZePmYz+HlVSGXWYWGT22nNJ4ykZ9W8Nb3ZUhv2b6/IcVxvje5+KFjc+FBHY6Tq/lamskwab7OZEEZ4HBy2ccU7xb4+u4dd8M/254WvNKia8k3gN52MR9tvapna1jRSaVrdDsvEcsb+M/DzsDtaOcD2+QVFfzufiVp8XlZxpMhQn13iuc1D4k+CNT+Img2tvrO2T7NcHE8TRAcAfxYrburhLj4mWIgvoJj/ZTgNFICAN4qIws3zFSkpQi187EyN5vxYkkDnEegKCPcyml0SVH8eeIUhZiVFspJ6fcJwKigilHxSvo4yrD+yotxznbmQ1W8N36W/j3xHZ7xIyywGQY5X5K1klZCV3cs+B7gf2r4kkQjd/bEgY+gCioPBcqw+FNUgMnDXN06fTccU3wGP9I8TybcebrM5QZ6jA5qHwtIP+EHvRGu9v9JbOeh3NTUdbMlSdrlZZLj/hS1wvlfvBp7gBTjDZzV7xsnm+FfDNu77V/tGxLZ7kkcVTn3D4PAYBY6enfB3Eip/HYU6D4Wt5P3ZOtWiE56EHinBXdiKkU1dmx4kCnxn4bkGGKyXBYe3lj+tQA/afibPZSxo9r/ZCOVYZG7zCOn0p+vxh/iH4dQS8iG5JAHBO0VFZmX/hat2kjDCaPGNuOf8AWE5rNRXM7nTVrNU4pdDltM+Fnw88V3PjB9Y8MwNKNVkWORCYmVdg6FcGuVs/hVZ6V8Ml1Lwh4q1nQ4WVttrDceegG8jBEma9Q8Fzy3J8Wl0yf7WuAB0+YKorChHlfBtyZDGChUqvJDGbGPzrT2lSJioUpp+7ds5rxJZfGPRLPQDaeI9H8QRHUIUFveW4tmA2k8MMjdjpxVif4geMLD4k2kviT4b3EJXTWUnTroXHy7wdxXg12Pi9R/xSsBHzJqcTEL0YhDn9KkkkVPiT5gUlv7KCgeg8ynHa4cyem39eZx/gv4zfDn+1fFVtd31zp9zc3TOIr2ylhZfkx1ZcGvzv8T3TTeOfEFza3a3dtdX0hhkPBwWPB+mK/TjRorLVx4vN9aRSRx30ke5wDtURg45r8vvFf2LTfG+u2dk20G/d1+b+9lv60qdNyqJ3Hp7Nr9DMtmkj8aeG4zK6RPrFqJtvp5o4/Sv1e1Jinjjw6yL5ccthLEMdB8qmvyhsXvJ/F/hxbaASZ1e1IDkDMnmCv0m1nxV8S9L8R6FJrHw4W6jt42xLZ36lthUDOw4zxWuKje0FucWHcIym1rsa/wAp+LOrvJICgs1iHHX92WqQSpD8M/D6PE//AB/QDcf+uprg9Q+MPhBfGN/Pr0GqaJPIAAs1jLhfk28uAVFdXFruh694A8PLoGuW9xF9qttuJRkhZCScda5rKLszpVRSbcdTtHkD/EaFNwXOlkkjsN4riLi81TX/AA/rng3TbITwSag7zzsDhFMoOB78V103PxAQx7VddIGcnOR5nWsqy1W18PeAvEd4yg25u3kkkxkjbICTWVfmUfdRvC052loa8nmWHifw9A4VhFbzI5VcbDgCsrzyvh/xX83Au5MZ9Awrzn4iftmfDjw/4n0sTwTXLIrR+VaJudc9yo5pvg746eBvHnhrxClpeSWkt5OzLFexmF1JI52sAe1TQc0ve6hUnT53FSTsesXLWs+t+GbOWKJ4pLeQOJIwcnAI6ivPte+Gvw81LRdd1i58NWsF5DqB2y2eYGb5xgkqevNdk1/Z6l4n8OmxukmEdq5yo46AVSmVU8Pa1ZXc8BdtRYpmRVJXePU10JvuRLmbty3RzHijwX4h0O6g/sL4iXtshtRtivUW5jIzjHzc1F4f1D4haX4T0e0XwtZa7YLeeYbuzuPJfcGOT5bds+9dT4ys7HV7qO2u7638kW6ldsoPOfaua8T6dqGm/CnTI/DWtS2L2dwBDNGdxfLnj3qPaqN+7G4PmWjWnf8Az0NyT4qeF7PxBrq+IkvtKu7q3jRY7i2fauFI++AVrW0jUtF1VvDX9j6tbyfZ4XLnzh1K46V81RS/EHVr7Wk1r4g3srKACFRQAMd+KzNC+Dfh6Txbo7/2rqFxqN4JAJUvJI9gxnopArKpiKSaVwUMRKN7L5u2n4n0R8TNN1S6+GusyW00fmi/BT5QVILCvkn9rnRtQ0WXwXZX1/u2x+YDGvBGOhr0HxJB4y8AeG5dC0jxFqc8t3e7IftDGdEAfnP4V5P+0r4q8T6hqeiWHiK2jDWliFjIU5cdyPStKdd+1h+hniKaUJ3Tul8jyGNzH4h0SfaJCdSgbB/3xmv0l/4SG32a/a2wL3AhtUC9ugNfmxppca1otzGpza6jbuQe48xeK+7Y9fu9Q1nV/wCyZbePzRb7yrA8fKK9HHVYytG55WCclVnUtvY9XmMv2q4V22ILQMBjocVCty8gtpJVXctuRU08ci3dz50nmFbRFYjoRio7dIvtEOFZgtswxmuZao9pSk3qcT8T9G0jxB4f0yz1OxinjdnBdhgjjqMd68U03whrPhR7Obwd4vubN4nfy1nkZwB6cmvdvG7qdG0hSMOC4x+FeV6oYbS3gmljIbzGyetZxqvWNjKrCDa5tbElv8UPiJpdnYrrC22qmGdiXRCjN/jXRaD+0f8AD+5n0/T/ABB9p0a4jmdpZLiFvLBx034xXG21z9ohsNr5jaRuvarg0yy1GKKO7giKF23AgHilzpPVaBHma92Wvmez6Nr3hvxElhcaJqltdK0ruHjccr9OtXYVJa0kh+cmSTb6cCvmoeBLSIx3Wl3FxZXKSOY5LeYoQPwrQ0rWfjD4cFu+meL11CziLBoL6IEj/gQxVxnB7Mic56c0Pmj6A8hybfg5QucE+tcp8Y7W4n+HGoYGx0gJXjJJFef3vxZ8bPpdvNr+jNYRxM2ZbKbd5nvjGa5TxD45n1Swkgk1O/mhlQkLJkdu9ROrqlY2w6U5Xf8AkfPOseKBqDG1j02OCYoNzquN1dP8NYJXs5JJmQeWwBXoSa4XUZYmu5xtCjccdu9ejfB1IrzR9RuZJBvjYBVK9R61vipL2HMhYKHLiVBu4uv6bapPLHa3e9d2QwGSor0fwnoV/P4Ta4sbyDyo0LgtgdK4XxNp+xjsQQMR/rN/Wuj8O6W9v4Ulvpr4vEkROxWIJrxKsm2rl0pRjN3X42PIL9ry81m5efHmF2GM42819B+HtSuLGys7QW0bO8KDBOABivnG4MsniCX5vKR2wADz1r6F0Twzezafp97LfkSxhfkZu1dOJlGyT6nHgKrlzOK2Z1lld27XRivLfDpkkZHNH/CR+GNNv5Lm7dIVYY3OmQPxrG8i7XVzHHKkh28kjpWb4j02+vZDby+V5MjAEbPavOlFcx6lSpNx5o7o7KPxl4Fmu2lTxBbuNg2pjqabYavot1NdSWs9ryxOWYCvHJvDlvDeMfsoyuF3DitrwF8MpPGniRo5rS4NvFE24RTFd5+gNdMqHLDmuYRxlebUeW/oerpBp9xBshmsCxPLFwc1Sl8NWeqW95B9ptYkETZ2opGfrXlXjf4eHwj4gbR4be4MYCuqfaG4B/Gsmz0sPemxguNQsvOBUETNjJ/GlDDzlFSvYr6yuZwcdvP/AIBlabYxP46/sjKyRed5ZkVfStP4waTZaLpltHp4ZCZWLEtkniuPh01vDviKaO31B3lim5cuS1HjG+uNTt0juryeVvMLfO/SvSUPfVmeJGvONKacbO7t1Ot+C2h6Zqk93NqjefDHbBvnHeus/snwVLdPZRaU6Jv/ANYJCD+lcF8Io5rez1O4GskWhAG08nOema7W3htId9zJfbTnGD3rCqk6jR14edRUI6WfU6HTvhvoksnn2d6VglkIbe5JB/OlHwhsoGnurfUZdiKxdHJIHvVTw7rUNvn/AElXQyE4YV1uh+LZhb6jDd2RktzbvtdfpXJNSi9Dspula7OOtvh2klhNcG9EjRws4GeAuapzeAtR/s1JBeERy4zIjA/ga7Ky1+aTwzOo0OS3c2h2eY6neD06Vx9z8TrrStMhsbjRBlmAcSNwD+FRT9pNaF1qiXvXsreZRk8B+KTZjfqqYMu0AIpIFeaJaTHxldac00bPaTbJc9d3B6V6P/wtHUYY5MW1rHGWGABkj864LS/ENsPFzap/ZiTJPcb5pwcMfWu2ipq9zjxM4SUEm9z0ix8NX1tY+dcRQ3JdmZf3fKcVny6ZavZ/afstvJMAxILlTXSWvj74e3FsbbUpL23kiRnAY8H8qz9LbQtcsBcWeySDYzpIrducVyqpNJ3PQmmrNNWPLfGKW1npkIMIUPz/AKzIasbwV9nk1aKJLCS5Z5Aixo3zV6t+0jY2umeHfDFtpvkRRtb5bC8kgZNcf8CJbCXxraSXjRKq5fceDuXHWu+nUUqPMeVKM1ilDm7dDpp9AlmWSRdNlji87Ydzg49jWTf2kmmzJbDS5JIZpMCRV4zjvXt7w+AZJ7qaa6t5BNfOdyy7SM965bVLWxijWyhvYXjN5vSXzQciuOnXdnoehVo1krNnmnkJbzmKaCaJSwCgISST7CnppcJuruGa4uEliwQrwOvBrt7R45vFdjDJqcMDC4XbIQDu55FdlbaUlzf6hfXmoxmzQlctgjOciqWIluzShSi1bV/16n//1vkpNEE9tIov0O0AgsMFcVXh8P8AnyoW1HDtk7WbHFemWvhBtT1rUdQheJ4HhARA2OmefxrO8a2FjDpiW1taoLpYtsjod2wAda4/a66HTUg1abWhwZ0SSZVJlWRYW/hbnPrTtR8NalKEu7aYLbvIqsCwyag8ALjUmsZIZpdz4Eu7g/5zXqF/4N0F7C3VIJ4ilzyzSblJz6UVKrTs9jOnP2kOeC/r7jymbS/Ev2gjTbnEUYCMuOgz+dPk0jX9J1FUtoSrSAksrck+teoX3gjw9aQXN88s4mPcDAA/CorTwpp1xqFqdN3SwLpruJZGY5kBH9KPaykk0i5XjU5dF8/+AecpfeM7OSJ54pCsZLB3GcmpP+Em8TebNI9sP3sbLIRHxjFekTeDZIm08pqLIg3FlD5/Q1XOkve6Hrd8LhVNpbNsLY+Y9ulN1YytpqYyhU5mmz5zuJU+1yibeX3H5iDgmvQfBPxmT4d6Beabc+G59UFw4llkiYjy+MCvPbqdLm6lnhzuMhB9DzXsvw3sbu88FXd0LiF28/y3P2IScY+6KqtKPKnuedQjOUm1Oz+X6mza/tS6fp39lXg8GagIkzjYA+c+vNX5f2tfDckL2ureHbkxz3Jfy1HzYz71n3Hhn7TqUFkuiLM8kRdU+ylMkHuKgk8FXlwIluPCOnxMZ9oZnAwfp2rmcISTcep6Cli4y1mvSxjfGf4seDvid4egsPC9vPYyQleSCGABziuo+EniW403RdGVPC+o3bwyr58sUBYFgf1rjfiV4Ui8N2ySJoy2jgjeyTZQk/1rr/Anxb8TaJ4Y0fSbTw9aPKCv77cSW56/WtpJSoqKMVeniXOT1t0R6dcfGLwsPFGpQXj3FvdNEA1vJGTs4PUdq8+134laZNoR0nTSrJJdg+Yo+ZOTWN4l0vxB4o8S6r4sOlruitV+0NFgAnnkiudj0KFtNt7hkeJQ24EDOTmsacKd7Nna6lVxvY9E0Pxn4UsbWC1sbtUu44QZ/NPJfPXnrVbxj8Qm17SNP0y3WJZk1GN55DgbkDcjHpXAz6Qz3DoLeSSTaGG04cim/wDCJQRWi3Ukk/mTuFIYEleetapRUr3Gpy5GraM9ph8W6HrXjTSLHxpqWm6RaaWPOUpIp88dl9scVxl34h8Pw674l8QaNquDq15Ig+UlWTACkenSuCu9GtpL83E1sk86phX8vJwPwqkllfNYssU8kIaYEqVIwPxFEY0279WYOvUS5UtF951o8Ga9rtzCbSG5nWTkMnpXV+B/BPxC8Nahea1Lp0sUUMbJF5p25YjGa8/gHiO1Fs2kalPHcRDAYTlcj86TUH+IV1DcJqGuakYm+8v21nGe3GazqObdlsdF3ZOzue/2HhW40/w6NQ/sa3hubeWF1likO+Rmf5snvWlq+i7L+PxLq/j8aTJBEzho0Jceg5J4+lfMj+IPiVZ6XFFH4nu0WTanyON2PxpmmTeNLPVV16HVb251GCPaBcsZF+u08ZpOlb4mc0n7XTkttr/wxa+PWv2uv/YbhvEt1rjI8i+ZLbmInP1AzXm/hqCK31mKdzIiA5yM/KfWt/4j6/4n8WJBL4uYyTW+SqqgQD8BiuS0OfU5ptuN0b8KOhrupRUKb13PPkpKtoro9QuALq5WRJ95dxgs3Dd69h8O+G5re8i1l9Esr64e1j8gxyYMPuw968PtrZoLSAAeW0ZyQx5rudC+NV54X025tU0U3hkQIXJ6Y9BXNV5pfC9T1oqENZL+vQ+iNHml17w/qFvq/gKyuuHSQxTAMMD3Ar5G1Tw7LoL393aWktpYNcMxV2OBzxXpnhr9qWbw/b3tuPDwmkuVYkiU5TI75rgvGPjceJbZZU0vy2kwWjSXK/8A66mhCopXmtxqpRq2kpbX/rYg8H+IZdI8V6ZqSafHqMMMwMsB4LD1XNd78Rddi8R6s2s3qHSY8DybZgAceprzrwzrVjoPiTT7690P7daRyBpIvM2/r+VX/il45s/FV7dNDpf2GKVQITvBK4raUVKewqleUKMryR0fh2y8JazYXBe8+23KlmYGRgFHsKbdfCXSPFelWut+GfEWlQoD88MkwRt2e5zXJ+B/E0Wi6Y0clrtkdSpJI+YfWrM8/gi+tX+22Ry/ICHHPrxRJtO66GVCcKkFzLc6C9+AXxVubSG30q40e+kL5jVr9VT8TVaD4J/GnwdqlpqPi/StMnsY/ncWeo7yFHbFIdH+G9zYWsX9sXUDo43KtzLGw/EGtJPDXhSLUIbbTPFV8yyRniTUZJAv5mpdSTi7hOhytWVvmdF4g8aSN4QuLe0k2SxRbIY26n61zXwkfxDp+pS6rp/h59Ui8siZlYDDn0B61yGrzXekXd5pls32mGNiI5GYnIr0n4NazLAVsZruK0APmL5hADNinOLhTuuptCrdq+6O2j1bTH8KSW8VpPaaijOZbW4UqTk54zwa5O18Tf8ACLX0o0i5E8Wq2fkTWZBbyyep9B1rsfErXvivTF0q/wBS05QC7CVZMH6ZzXJadf6X4T09NF1q3trlgMJcrMMn+tckYO/NLVm05c7T6HPeJYbzStGFtp9ktnbF182NTnzM8/zrnrkzHy2RiofsK6nxH4r0+626fAgZARgH5i341yd8IY3gkYSwyM2Qp7jPauuDf2iuaOtj0LwL4wFutp4c/sqK5kcsRJu2c+5qPx3pGradqUF7d6LCIpVZlkhkDhSK4eK+aLUYZYQW2gll3ba6bWvGUmsNa2iW5hjjh2ndIWBJ60ppp3RKn7jVyl4l1p/G+j2djdbbP+x4Tul3DdKB0FeG6jJF5xRnBLH5cV6VqJeDz44n3FgScDpXmWpIjXO6QbiT2PIrpw+qaPPx80kuh3/wvtrNnDvbJI7hsS9e3St87f7UE3AdBjGOK5X4dW15BKJjcMYY1fbGO1dFabNT1qGE/I8jbRk45zWM7yqOx0YRQdFKRqSXDtfQY4Lg/MTxn6Ve03Up21ezM6qGtN2/acbs96p6p4dSw1dbaW4kabaGI7R56VXmtp9IuruJ23Hy87s9azdtkbKm3NnQnxLDcePIPEF7eLbrbbIxz/CDya6/xj4u0DUfEthp3gu9N/d3UR8790T5fPXpXnXhWyl1ISJFYpLPnKg4559TXdeFNN1qy8Tm4uY1sWgiBnyVVlTnkGtYcqdn0LnCVtEW7Hwne3niORdRutWWWzgUqyxKYjn1yO1SfC7xBqVn4j1PV5NGe7sbqQQQtuCA7GKk/nWLo92fHnjrXmi8cakulaQ0cMsaN8s5J5+YdfQ16f4dg02Pxfd6LplokWlWEMZiYj7zHJ4H86bTT1NG4yhrujG8U+KfEg+Juk65pPhJZcW2yWA3YGAH46etegWHizxrq3xIstevfDlhY2osXhitRcb9rcctXL6xe2tp4/0SSbTRM1xG4d14C4OBx+Naut6O2la9Nq2jtIzx6TJuj3k7ufvYom04IyjTcW5N3/r0MjxN4p8ZH4kafZmytk0y2hmR7lQXZSRg/UVy+n6Zp8via6vtU8V3VhaxXJXZbxqikqo4JPStPwH4q1BNTtBqjfaZpbSZdrY4fjmuD8Q3Wsar4xuPC2nSi4l1G9kyqjmKPaNxz7ZxUQbcXHYiu3KSsvz/AMzZ1bW9D0S4tPH93rV7e25vRFor5D8Z5Bx64PSvRfG3h/R/iPe2+r3Wo3V3Y6cyPMs8zDy2ZeFC9PzrhvFFz8O0+HWmfCIavb6PJo1zHNb3cjjzmkU5IA7/AOFZ93YeJ7mKw8OeFvGcU2qeILqEFZo9odRwW2gjPyg0U7tb6ouVKUocq2/rzO8fwZ4KutC1D+ytMg/dsHbzG4IyO+a0PC/hnw5LpXjDxBc6fEIY3ESvMQwhVY+RzVnxB4A1zw14D1qW9gt2gs7VPM2EguUIzn0zTtJaYfCDVxY+FLmd9QaTzYt3IBX5T15ou11Moq721Kfw88M+Gm1ezk0e1s7wzWcjkbFG3CZBz7mqNjr+mw+FLDUrTTJRq8kDieIAEBixyPTitiWTSPAXg4HUWlh1E6eBsjQ/u2CcAEc15d4E1TWNc0CysrLTYpLhI8rK8pQsASRjI61dm1dPQdSdqtmanhXxbq+grJAHEcclzKz/AC8lSe9bnwq8ZSQeJ/ENxbxOv7yNIGzxgr83H1rz0XWuXUkl1d6W8aNMwCbxuUA4NO8O6n9g1W6W1spWkZx5jCTAHHejli3c0bmkrnsPiO8ttF+ISfbWa4eXT5GREk5IZhuPtzXGeNP+Ea1DW/D72kcokhuGwkhJJOCSM0ugeGF+IPig3l34+OiyWNoSYzbCXem77uTz1rN1K6ms/FegyWtwl4sd3LEJWAVWVAfm/HH61lNzUlK5Dty8vU+cPGEk1zrmqO4YKt22BnBUehqh4a+0XHiDTdPsWzJI2Acjrgnr+Bq342ne68R6rdFhm6v3kKAdDnpVXwBPb2fxA0271BHFou5WA7Ha3Nd0Zc0LyPLgn7ZqO7PftK8L3Gt+HtIijnliOI3dY5CDu35Y/pXvmgy2zeLfEmZCpVrXBPtEK8o8F+JPDqWGh6Zb6/5BwiLvtT8xLcLn8a9U0KD/AInXiPz0Lzw3cahu5GwV8zjnqtep9BhVOzclZFm++0XPjLTJUJCfZpgCercdKoeNlttV8DtKqbpzc27W6LwARKOTV9lnuvFNnHbrtK2UrqS2PnyAazvFdprlj4W0+wtZER5tTgjkYYJVS/OK5Ve9mb3kdmJVtdLuhfLtUQszkdR8pzWN4YRrrwzY3GnMUV7ferP6HpxVwaLevZXIm1ZZJDDKHifv8p4Bq14btY7fwtoVuRgi0XzGXopxyPwqXHQpu+7MLwkk/wDbnim4u5d0hkjVDjgjZ0rwn4s6bDH8LPC9xNP5c2s/EBI0if8AjCyb8f8AjteyaFdu3irxjY52xWtzGS5fqnl9cfjTPht40+G2geE/Bl58V7WCXTLvXbq30wTReYZbpnKxgeh9DSlFrRaEpqMWdH8Zbua21DW7YWObeeODzJAeANqVU8OeIYtIh1eRYmcS8RDsrYFZ3xuuL/TZ9XvB5s1nLcpEFI+6GZcZ+lUbG4ht7q5tLj5RCRjPQ96uo+eTFGSXW5d8Da3FZ6dLZRDe8t9O0gbjBZ85/WpJbYyfFHTwG2xppMrTkNzy424/Ws3wIi3VtNq0uYreW6l2HHDEORTZftlx8X47e3YZg0fEh7AGTI/rWMea9ti0299TZ+Ivz+AdZSKchhsIJ5yd44rb0yZGtoBMVLgYIHQcVzPxLhi/4Qm7tlV5DNcwAFGwSfMWu9h8LNFJGzSrCoXcSCMHIrn+3c0W25znhKFpV1UlwwOpSEew4p3iCBD4u8HRRynKvdMeO+ypPBtrILC+mFzE4N9LkswGPm4qt4gubeLxz4QN1qNmscP2gtuuFXkpgd6Ki5ndMuMlFam1rubPQ9RdOZDA/b2NL4cik/4R7Sh5Xzm2QbunOKzvF3ivwxp2iag934gsEdomCgXCsST9KoaX8WfhXBYWMNz48sQ8cSFghLAHHTgU5KSjYiN/iRraWxPxE8SQlSWTT7RTz0+8c034jib/AIQ67jjTcrzQqR7FxzXMWXxZ+G0XjPxBqq+Ko5YryCCONIraViNgOf4eetT+LviL4c1nws9vodrrGoTy3cL7IbBx8qsCeuKypP2t0ty3JXVjvWjmlEaIxzGigFunSuU0m5mOra5KikZvCGH0UVdk+IwvHEdh4G8RysEGf9EMYJx7muOg174hae+rXMfwh1Vhc3ZljEl1Cm5cfXj8a61TmlZrUUmpam54rgmuhoi7irTakoB7YAJxXYRfK8aSrwncGvNtS1X4r64minTfhckMlnc+dJHdakg7dAQCK6PTpfjJLueT4caTazHOd+rl1/RKjW9mmiHZu4/wDKn9i3jRSmUvqdwSSOeHNS+LkJ1fwkYmfzG1J9308s1keG/D3xp0yxks5U8H2Ja4klQbZZsbjnqcZpde8D/F/XLrTdQu/iloOlPpc5lVLewBVuMYbc1EqE7WWpPOtzuNxjlLIhHX5jXJ/DrzLnTdSuZM+Y+pTA/99VWl0f4gqiy6p8f9Lt1ycpBpsAOPXJJNYdtofhzw7C8OqftI3OyaZpXYvBExYnp8q9KIUpvRpg6itudh4xhnJ0GMNjdqaZB78V0MtncyTHKKBzncQK8U1q7/AGbryZIPEnx7u7ya0kEoVddZSrDvhcVj6x42/Y487zrv4kXl+3Qr/bFw4P1w1VKjJLRjVRXP/9fI+KSxr4G+IdrJIkcl0VWIFuW+QDj1r5b3/wBheHTcyxB/KiGeevHpXp3jvxp+yneeF9QsfAEU8+sygeVKkksmWz3LMa80tdS8O29pHCYzMwGZWJyPyNeFgI1OW80epia8I6J6EPw71NtQt7m4uZAnmSZjLDBUehzXVapqOlWWl3M7akscq4AIUvn8qwf+Ey8OQfLDortsOSRgE1Zj+Lmk20sbW3haSV1z8kjqB+NddenKb5uU5KdWnHqdv4Y8W+BYPHPg7UE1f7X9nYmURRuWUlfTFe8X/wAXvCV38QrOa10nxFc20FnIjyRaPOQXJGOSvtXydc/tB+LbLVtN8QeGvCmlWM+mSFik43h8duB3rrNW/wCCgfx91Ro0svCnhTT5AmRI8DSD8cYooYesnexzYvE007vY9F+OvjFdS17wz9m8K668UUkrJG9iVY5GM89Pxrg9HuNYsrG6hfwNfRl7h5FMkyjIY59a4HxD+0t8dvGF1Bfa/quhxNCfkFpYbeD9TWbc/FX4nXMYVvFZjJO5yLZMEelXWwk5b6BQx1NLQ+nPgtF8Qr2LVbbQvhrasszK7m+1FVBxjkAKa47xbqfjp/GfjKXxF4YstPVtOECrBeecJBySegxzXhFh8XPjLoxuTYfEvUbJbkFV+zIq4X64rEg17xT9rlur/wAUapdy3S4uHnuCfMNVSwclrJ6GdTHuL0R6d8ONLv7Wx8V6jYeTbvPYxW8sbjcXBzz+FPtINTjt4v8ATLRCABtIGAO/evK/t1wdzm9uomdduFmIBHvjrVKSQoNzzyPkc/OeauWEk38Vy3mMWrcp7x8HxqejfFmTVoPHVppEj2Mv7zKR78kfLuOe2aqC48OWU+qrrXxgRI57qZnELRKvzOe+OeK8jjn8H/2TP/bFuZ7nYRGsjnv6HqDVZ9V8J2fg59KtPDUct6zkF5WwoyevPJrSWF5qWvTrZX+8zhiH7XmjfVd3b7j2eTxJ8G4rCKyuviqZY7cDCQ3hBYAewrltW+Ivwtt7xbCHwfrmtQR/NHPJcuqk+o3NXH6l4qsNZ0bT9CsfDFvYR2MYzOUUl26cn0rnTJd6lfGytLSSaSCNnldR8qIPX0rnp5erPmfoa1cylflhG56I/wAR/Aj5mX4XT+ehyoa8Zgw+uaqT/GPRrIxxj4SWdxLMxWANdEbT6ZINcUseDg/KTweeBWfrkaebACwURuGQ88n1qoYKkmkzmWYVnPTQ9Ok+M83huSE3Hw706VXGDCk2/wAsn6j9a7LwP4hsvG2l3/imy0qPTJ0n8lodgJX5eeRXgmr3PlRwSuu5T97jJr1z4J2k8XhC61SO7M8N3fuEjAx5eFwQfXmssVQjFXidWGxk6s7SPe/hxYatqHgBPslzBFfG/l2u8IcMoboa87lkhnsdeuADBcxazcHKjAbGAR+ld34A1q70bw3FKtvlUu33qWxjnmuQstSTUTqwubdora51GdyrKDyT/I1wQukmd0HJVGjD0C5lGpol7cx/ZMhmUDGePWr/AIL8OrceH7uS4tC0d5JMY5skDOSAR+lZ2raYIrExrbyRqhzGy4/KvQPhBd2lz8K4r95vNa1eZfs+RlNrHOfxqa87QbR1unzM86s/Csz2cpu7oxSqWRgORxxUHhy3t0upI47nKRxtvU969B8Z+Hbi2027ukjSGG60yS881R/HjPHvivKtBkNvZ2lxd3DQtfqiF9uSUbHI96mjU547g4tM2pPFGu2fg7VPCGj3araxLcO8ffDgng/jXaaJYWNx4B0iyd3SeKxiy0hJ2kKBXIappa+H9eurgzbbO4sXTzdo+YheCw61s6VcXttZs00jNGlnuYbSABtHQmuy8FDRbnNUTnNIPGuhx6NodvNcsX+1Foj5ZyQ+3K8Drk8Vm6FrEul6HcGO38iYMq7CmCw2jnn3zXV6l4W1rxB8Jr/xKtyGubEfaImlQYjCLuzx1yK4vw/pb+JvElrfvrI+y2cMW6JB8kvGTz+NcsXG9rm8kr2XQs6hp9haw3G6WUefZNcyyYxksDxx9K2tDvpNa0PS5pY2aKS0RTFG3IIXuRUD69aP4X8SW+qbLeXMiwMFzhEzt/Airvw60HU/skA0dQ8DW8UiSzHZGylR07nNS3Z3QlCUVqzB8Yxajpfhi4120YxPd+dGtunIKKDgk+uRWF8ePDrfDN/h38WNDZBcCBILgE9MxggtjsNzfnWv45vvGywaj4amtojp0SSMihf4MElgcfWup+OfgB9Q+C2n6ek7XupajbRS2zs2ApjQOVA9wMUczvy31a22KT5ZKW2tu50OvacLK2bSbVPNjfT4rm7nQ5G5lyTmuA8H3kGn+A7W7WYN5kkiBwvJiDkLn3NWPgb4yOr/AAj1jxT4h1dHnsrFrWRXHMflIQCfcgg1xfh7VG0nwpo2kytLf217bC7aYRnau4kgZ/pVQpzlr3Kdoz5T1XwQt68125CmEzAPk8kccD8K6D4GyB4bm6lb7O2nahdNE7DIRFduc/SvN9M8U2mqX/kNqDWylT5aA7QWArd+GvihIfg7q2nPC4uXS+jDk9WZ25J64oUVdIJyS0e5yOs+KFv7251N7k/aLm5cMyNjzVyeePwrL05W/s+4keItAbhm3BuprMtbhB9l+0bBtjAZBjC8Vp6PqKzNPpcu37CJ2dCR3712Un7jsYTeq0Irmezhk3wwsBx97OafYzX2rTalpqM7i7sWjCbu3U1JqVlJcy5t7lGEwJU7eAKo+G7+Twp41h1J8TWsUaiVAOWPOaqEk2ktwqttXtod/wDsaePbfwT4A1U34ge7t5JLeJXI3I24nHt1rM+IvxG1+68Xadq2oTWzWUgmiWLyi2HHTDduM15J4PutvjzxDFosVxbxXtw86w4yE3MT/Wu9uTcXU3h3wo8ZZLa4llncjltynqe3NXNJJJmc1UqVL9/I7rwd4ts7yWZtTjMaLCDHbxRksx6E8e3em+NPDwl8E213bMY7Sa/t5YbVn6s8oAz75rrX1jRdE8Mr/wAI3pVvHqIthC5ZQ24+v1rz7xf4qvINN0wXeniWRtWsYzHvIAPnrz+FQpcstBzi+W0TU8LR6lqfj7xh4fLNDdWE9uZYAh3OnlZDD2PT8K1fj/olvpnwQYXMUkDyxlxctzsOcYq3YeOhpnxW8d6nqGk+TczNbwwhVDb0EQ/rmqn7Qevyaz8BtVi1dJIkj8oxQ7cYBfPFa1ZtarcxoRlNpSZ8jaRHJHZxxvcedsXCtgjg1H4hWQ6HdBShCAbgfqKk0fcdMhBXaI0C/pVLxI7HR5v3Y2Hb82e+4V69Co2lI8jES5a7W6ufoPoz2Wp/s/8Awm02004x6bBqGkqBvyXk6jn6gV9Po08ajfBwiE7enavDDd+HfCPwC+EGmCNGWO601ggHJkCZH611uo/EnX5PtF1a2PkR4bIdwxPB6VxTk3Jy6M76Tm4JJEfwwnaT4ci/hP7y31C7dlI4Yea1eF/ti61/wjOu6d4kc7duiTGIAckkr0Nem/C3xtan4W2cGoTeVdX0k0rgHHDSMcV8qfti+MrT4i/ETwt4E8PGWX7DEFvcS5G3cOOO2AevtWdeMpzOjDRXN72hynwu0u5t/DZ17UHczanKZz5v3ip6V6BYkTrgSgZ7+1VvssaWUdjCo8uFAiY7ACmWmbJCIW+dhgjPauqUlszhb5pMpX6iPUC+Mhc7mzVK4vEbDIpwOTkVV8RXcv2mGwtJXE9xJlmI4Ud6sNtS3/ecuP4h3qYO2xShrc9F+Fgt73SY5UtzvfV9gZzwyBOf1r0bxz4V8H3/AIb1a/1Pw5bSTRQZEh+Ugg9eMV5t8OFS7t9OnjuMbLqR1GcZIGK9N8cnzvCur/6QHMqRxPG3AbLDpRVfupo0impMTR/CdifCmmP4d1nVtNnktGEjR3bMBx6NkV0nwr8G/EO48EWUmkfGSW/W3kc+XfadFz8x43KBmrvhLSlOgLZQAO1tZSOxDY528Cuk+D1s0fw90iC1mRJ9jOceu4mo9rdNNhyabHj+nRfEzT/iD4xkfw/b65BDdRLNKl0sByUBxg0uoeI9atfidY/2l4TuNOWx0tpfkkWbIZsEcV1nwW8MeNfiB4y+Kt7Pcta2519IUIXI2pEnP55roPFXgLUvC3xPhvL2Vr2KXRwrqkPCqG5YntXK68bWOmUHJ3ieV+Lvil4anudO8LCcxyXGorPLHNbspIHocY6+9X/Hd34b1nwYLDTtUtHln1C3Em6cJlfMG4dfSsv4g3cWo+ItEstK0wObvVUgSUEHHX9Ca918ZfsgfDCT4aW+ofETw7Dq1+95b8K7Q+WzuB1X6/jWssRRhaUnZfiZwjWclFK7/AxfEWj2c3h678tfOQWZw0coIA207w5qLyeArbR0XyoIbLY23+I44FHxs/Z38O/Cbwtf6n4e8T6xo2nSWrRlRcM8acf3TkVx+l6FrVj4V0yz0bxzdSyPp29jNYKU+71z1pxqxqRuncm8oT5ZKz9Ud/8ACS8vJfCljZrbtCcvjHOfnNdF8NnZW1uMth/7Ukxx0rzr4ZeI/ilp3gfTl0vQNO1X902N8/ksx3HPUVq/DXxzq1lBqI8S+D7mC5lvHef7NOtwIznnkYre6dktbmNS6fvaW/rodt4ZH/FSeLHwF2X8fPc/IKpTgN4r8Qz72QfZIBk9M5Ncd4a+LXgf/hKvE1i+svbXU2oKWE8LIYwEACnIxW7putaPqOs+I2tNRtpVkhgVJDKBk85pcsoq0kXOrTnL3LfeVvDDovxj1YgLt/sWHMnr8x4roNWkV/iVoA8woUsLgsfUEiuc8FrF/wALW8RyeekqppMIABzg7j0rR+3DUfiXpQnYL5OnzDZjr8wpxV42RFWUk22aOsRsnxB8NlSJI2guuvUHAr5v/wCCl0STfD7whbyyusi6t+5RU+8TGw/kTXvHxKtNVvdd0htE1iTSruO1uCkiYLH5R2NfH37Zngf4nWmkeEdb8bfEWXVbK5uHW1gkgEbGYDIIx7ZrL2sYyfO7Gs43hdRb0/rqjwSGR2jXqcAcHivbv2N0uJ/i1cTx7FiRoFzjJ/jOK8M3BQY9vKgAn1Nekfs93nj3TvHsdx4GZPtLvGk8ctuHGfm2kcj3r1lOCjzM8mcXVmorofoZ8QDcOvh4+XndrUPGOowal8ZzNHqHh4pyp1NFYHuNprxbXPHnx+k8U+HNI1rQNLktJNSUSXPkNmLg4Yds17D4reZNQ8Lpcsu4343/AO9tNcMKqqaHdOnOF3IteL52Gs+Gyq9bxjgn0Q0eJJDJ4q8KOsqld84ZGHUeX1qn4puIbjxV4TicfMLqQjnriM1L4oEh8V+FVMeI/wDSBjoSdgob93ctNuTS10E8SWWk6h4z0awu7GGaKW3mZwYxyQBxmufvvh/4QT4oxzWunz2LHSGUvb3DpgmTg4BxmuhvmH/Cf6VbFCALKdlXv1HNUp78P8TPJkmUBdHySSOpk6flVKXcTXtOmpl6f4S1qz+IeoPo3jnUYpE02BPLmjWVSmWOST82ea5rwprfjLSfin48e105dbaOaATtv8vBEYG0H9fxru/D91O3xj1CJLuJ7Z9IgCjcD84Zs859MVg/DSxvZvFXxN12efd5+uCOGNe6rEo/nmpjJId5KVrD/Cnj2+0Wz1q/1LwdfASXsjHyXE21iPak8I/EbwVF8OZ4brVns7oxXDET27x5yWPORxjNUPhbrK302t28qyKBqtyWVjkfLxW7pmqQy/DaXUbu0h+z/ZrhcGMcnLVKmtnuU4WV1t2/4axaub/R9X+D9mNM1KzuGnt4CqpcLlhkc9a0viDM0eleHw0GQ2sWuM9ua8y8V+DPBdx4E0+TVPDke82tsytE5jIOVx0+tafjfwnCLbSIdO8SalpztfxrEwfzgkmMLkPxirU7LuyVT59dkdF8SdfvdP8AE3h+60ZWe5t7eZ5AOw4HP1rY0jVLmf4iXuoXMaRNcaVAAM5y2TXk+taT47sdbh1K88Xwalts5YkSe18ssARkgr/WruneNvF+m+I55dU8ILPJLaRJAba53MTzghDjioUmvef/AATOcve5ddPuPRfBmqEHxWHAzFrVzubPHCLVARA/BQW8bfNJGJNxPBJmyP51xXgLx9oeiaZ4pHi9L6yu7q8uZis8ROw47kZHStFPFvh/VPhJYxafrFuyzmDysSgF4/MB4z69a0krysa0pptI7nxE5F14WQ/JM1+Gbd32oTUocTfEfziwTy9NBOe+XqDWrsX+qeGpovKkSOd2Dhx3XGKsW9uzfEq+DICI9Nj/AHYOeCxqYvWxE4NNuOxyHiGDXP8AhVvxRPh1yupSXF49uwODuMY5r819AmtNL0aGDxBocraq2/zZZX+cjOQWzz0IGK/T3w9PII/FlpPk23n3pJ7scDFfl94ha7k8Za5Oj5eTUHUxyfwABePyxW8I8073KhXjGGq3E0Vpb34n+ErWwgk2S63aFDnH/LVf6Zr9V/ELt/wnHhoyqW8u2uBgnnAVa/KvwuryfE7wjswijxBZ78P90+YMfTPNfqxr1uH8d+G5kjxuspu/H8PNZ4qXNtpY5aUIutNrrb+tj//Q998L2GlG88YyX1ms+1FJVkDYHk5HavPPGvwW8Aav8OfCHi238Nxpe3l1EJXVjE6lye6kYIrtNG+Kfhz4ead471nxm0UNlbySM8zyKPkWLHQ9a+a/H37VeteLvhToGnfDDRmsLY36yHVNTBUJGOSUXqTjp2rxr1Y1G5bHfKdKdPk3evQ7Txfb2nwm186hD8RNTtbhtM/c2UoW6aRc8KM/N1r508afFP4pePPCV74bOoQ6VpUspa5+yR+XNOuckknpnviq0N62ueKjqk+vXWpahcwkT3s5yUz0C+g9qis7S+fSb62uhHLliA4/jBNdksWou9yoYWEqdoprT+vI5Pw5oHho6xbajqETpcx5Dzshct9SOa7q8i8M6zoktrNLbSRxTZjlZyrj8+aTwzp8SXUEMilFZW3kjkVFqtn4fl0+5kESzpLIRtfGQc4zWFXFupJN7I6MPQUYNJLXcg/4Sb4q+ENbs7nwbqi/Yo4mBR3Lgj6k8Vbf4vQz6G//AAsLwSl3cNcBzeQ3DKc55+XvirF/4fh0y70+0sr1UF1C3KPkAjkVFpnhvXf7PM7XdlfGKUqI549vfrmtKeYqStbY56mAu21pfpujp7n4nfCJtWtL/T9RvYx5Kh4ZC4K+1epDxb4G1r4X6Po+k6/HJcy3gYRLJ8wIYnAr5v8AF2n66WfTzpH2aRcO7QYcOPTpR8KtH8N+HddstamaczrcBgrA7I+Tu9h1q+eDi5Repz1aUoSSjFNfce76X4bs9MuPETG4LuYo3BY5Odp4NXvBnheAeNtBuI3EMssMrySs3CjbzSwahb3t/r89oolhuIkVTvBAODmrFlpFzJqelZuHQi3facdBgcV5Di3qzsfpoi3r+k6fe6e0ltqcczxamFaROcfPzXzp+2+8Fv4w8P2MDZc2ys0iL90e/wBa9C8WJ438Mhx4RmtpYE1DfPFKwAf5s5+teH/tO+JtZ8V+KdNvbq4gtjFYBJYYwDu5znPavRwmHmqsZXOPG/vKE1Z6rz/zPKtKuWk8VaNCFVw97CBLnAzvHGK+8dU+Hejm9v8AW00RYZLeKLzJoHMZUYBycdfWvgXSm8jxDoBiRWZtStlwW/6aCv03u7y3tdC8XXly6gpb27KF5yAoziu7NG4yUo7nBlkU5Tg1poeS6r8ZvDHgWS+hb4qpLdQxKsljc2hdlHYButV9H/bX+Fc98sOtRy2uyHyxNFGXDN9AOK8i+KPhuLxJ42v9d02CKRZETIYYrnpvAUc43y2sUciIGVlSuijOMoJz6ms419fZtXW2mn5n1PrHxV+HXi7SdMbw74ntpZ03nEgKMM+xrifE8kn2DT5rZhcFpGJZW4NdFL4f0GDwJ4XtLvTrS7aa0LNKEHPHrXnuueEbeCO1fRLu70wguQqSllz9DxXEpSlO3RGlSMuXo210/pmpZ+b9kiYJhssfpR4fu7OcpAkryO7Nu56Yrnx/wlNnHp9ubuG/E7sn3PLb8SOKfsgjt4I7nQ7yyljZts6uXG7/AIDW+rutjLm5bKUTtLZQpgSNW5ZslqkuzJHDGqp8pJY1ymjeL0so4rbVyPJQttn3YI+tdbFLZ3llBeRXCSRSA4ZTnNYSpOL3KpVOYzboJc22l7ZABLM2V7VF47tI7II5jVo47fkAdeKfq3l2yaXIi7RFv2kHjNNlsdS1u0uNTutWguLaOFlMYHzLxU1YXjzI66LfNyXPkTWbjN9dbUJHmNtGOTya9E+Gj3UOkSTW4VPOwHjbrmvPdZe2h1m8t7P5kEjAEHPOea9R+DlvYf2NcXF6szSRzBECjPHvXdXUlh0jjwlRfW+abu7ss+I9V/tDTlikt8XC8s+Oldb4e/sm98FudoaQRlVAbHNcH4ynbTC7XdjtS4kxGQ3DV1fgnRTqnhG/u44WijtRxt7nFeVUUUk7jw8nUk4tXlb+uh41HY3934qkt7gKimfAPHHNfVuneF7+zisY4jvRkXnePSvk7TxZX3ix7e6Mjv8AasAq5HGfavrS20jwlptpZGaW+lGF481yFyKeMm3JK3Q48uUIxnJ669X/AMAv2XhlI9bJmukh8xSWLNnmuY1yOOC/lEV8G8mQ/LnitNNE8KJqrX/2q5jGNwxMxA/M1yG63vtV1A22qwEI7cFgCBXHRld6o9WpLmhp37mfO5ubiTbcgM/JH+Fdl8B9a1O116+GiabJdPBAR361yei2xMs5e+jXy3xyAa9b/Z0sdZj1XxA8d5YyRSwYQMoBA9frXbXmlTuzDCQm68enmjiPibq+r3vjM3mq6G1vMUVQDKOnrXPxfb45ILtNNWT5t2S3bNdF8VrJ7Pxxd6hqF7DcJFGkX2fzMHIOc4rO0O3u/E1xE1qv2OANtbDA5FKM5ciaB39tLmet/K/5HjlzcR3ni+/l+ztFJJcNnuFql40NrKsUJiYMp+VgMZqxqG+z8bapbi482VL50AB64/8ArYqp46lm32zCIKy8Yb0712wblUR5zcXSm3o7s9E+Bnh3wzrXhXVtVnnJmtpFTDvwufarl34UtpLuD7DMBGJQWO44PPSt39nU6VZeAtUvp9GkJa6AIMfB9P1rv9KudNmka4nht4Yd/R4ugrzJVpqs0z06VKEsPFNbnA+HPDsLtK6DO5jnByBiu00zw9JZ6bfSPM3lzW7cAg7au6YfDLfa3ZbaO3dHIkDbQTU1taaZe6TceTqECBrRlULcDoeneolVdTR7GqhTpv8AdmJrXhK9bw7HNb3DrFHbqOD8x/pXj/i61AMdlcu4w20blw31r2y6gsINCisn8UBuEUiOUEgj2rzD4gwxS3ELJfSz4f5Qy9PxrfBuSlYnGWkk9tPI486W8MCgqskSnqf4q5T7NJJrDpHtRA/QDGK7po5Gt0HmOG5Iwua42yt92v8AmC4LPFIXGBjn0NeglrqcdXl5V2udcvheea2kukAfZbHDMfun0r1/XfDa+Ffhvo/neHxL5ukiSR42C8nuMVwmlWPiDU9FvJI7JGaKDcAXwH4OK9I8f3Hi3R/CnhUXptT5mjDaHPyggjg15OJqSc+U9CVNOnKpHa39bnhfx81G2udO8Oo1pIGt7cRy724Bx1rO/Z/0vSL/AMbG3mmVG+zMWOOAzcCmftCweIl1PRBftEDfWKsFUALuzz+OK1f2dtKsovHkP9twtF9qgKKPMB+7kk8fhXfVly0Fyvc8CjCdTHqKhtbV3/QXXPBl5Y67LJpksk1iLhwu4ZDHJHX61L4X8FSa94x0nwxc6g9it5eBMx4OeCT1+lWNWjmsNfv7IS3L2ouXkhAY/KGbP6V0Xwuns1+LHha0vmjWOS/UnzF5IAOTn/PWsKtRwptwPUpKLqfvNFfa/n+Rx/jjRm8O+L9R8M28ks32C62+d1Y9MH9apJZaqzyvHd3ReSQARRyMBIxIGcZxXcfFL+yl/aE1xIgFs3u/lAbORt/xxUug6Xod+rxFnjuYdWSPeCfkGQf5Uo1bx95FSpxVSTj3Zka9a+IfCWl3Ukst5YShUEpZyQoI6H61yFx4kuLa2ZTqMr+fHyBznjmvc/2mfD40X4Xx+JbG6+0xarrdvYSgknt156cV86mxxG99JEFjjQqgJByK6MO4STuGKpybtHsdN8N7STVNWimtpZY1jlDuT3HpivXrnw7eC3sXl1Xyo7u8UIoi3MhLd81wnwJ8O/2vNf3Tz+X5UUe3A7sTXruuQa7oSaRIuoW5tzc4I8oF88kdPeufESftHFEYWCdBP8Spd6dBZ2d5LN4jeZo2aMgwqvPpXn3xa1LXNHXw/D4Z1toIzaOWUR8nLDNd4bgXVhLqOr36SK9052GMj5s9PeuO+LFtcXmo6OwskiVNOcJuONxLDNYpXfK9jqdRJO718v6Zy9n4q16RIIL+K2uXAIMhXD4x61u6PH45f4aeKNdt/Dtg2lwwzoGNz+8G3OGHas5NLs7wxWk1mQWXDbW9uea9tstP8IWP7GXxAnbTntr8w3cMd02WGNpANa1ppTXLoTTov2baf9fcfCulf2dFIBcs8CzgS4BzgYHANe8/B/xl4vt/CF9oWg+BJNU0+3uDOl0lwEYL15z3r528OSeeYTOnycKD1xgYr6//AGZbGO9+FHiPVCkvkxySqXRSBtBxXVWk3RjdPXyPPyxKS5m7P5GdefHO9fXrW6fSrm1CxBHBCNs59auD4tWmu39lpFowWee4GQ0S5HI+Y4rh10S0v/EBgN4ZldWkYspGPmPau1+HXgG0fxEl4ZC7JEGjViBzu/8ArVxy5YpXOuMsRVuk7mF+07cDTLXT4Z8Mk7xs4Rfvsp5H0xWZ4ctGktNAS1sURrpkVfnxjrWx+2NDeWMuiiDyiA6qFAzuJQ5/rVHwILyRPDEs9kViWWI5JwMZ5xXRzWp3gY80/rMo1I6JLzN7Vdb0/wAMLqGj3lx5FxcxAupbhgeM1iW/iHRxZWa3dwojH91c5Iqr8V/DOu+LfHU+tabaRG2to/IZWnCEgMTx61hjwjremfY3vkWK2lmH7tnDZBPIyPaso0o2cmdcpVZpu1l0O48O6r4Xvrq51LUvE1naHy8RKyA5Hp7VqeI9T0O28P2txYeILC4aaYH5GBOM81wvxn8HaHpHjGPT/DflwQ/2dDKu4cM5HP41w93pbiBQGUuu351J+XPtVRoJq9yXVqL3eX53PedM0yzn1wW1v5FwHgDqyvn61ha9eTx6TdtJZrcJBKwMQYAYB9a6X4b2y6PawwsWaf7MOGXnkE5ye1YOvXT6j8Pb2TS7HyJ4Jne6lYgjG45/OohJRe5vKNRLm2+QfDrxHpHjXU/7KHhJUltrclyZN5YZxwKd4p0CGwN+lpalcOQxOflOK8Z8M6tdWWsS6lp2pSwzbSgZOPl9sV1Gk/8ACa+LbvULSy1XUZAg8x3eTAzjPXvVunKU+Zs44Yp1adrNna6b4P0+8t4b+9QypbhQoYlRIfUYrU0rRfDM2pSpfWarNFF8hVzke55rzOw8V/Eeytre0/t8LFaucRmJTuH1rR8Jt4p+IHjf+yJ9YFnHLC7XDRwjcVA/SrnGbTsdNP3UnbVnHfFh7KLUFttPuRLwxDBt2056GuY8JXa/2pBNkeWjjzGYYxg1r/FDw/D4a1aXSdJvvtEQY73cDcDnpXL+HJGju2jkhR4jyGz1Nb09VZHl1Kk1iLvuemanEdU1SW4ivAsbdFI6itXStEtrgCWS4Co2M5HTmuag/esZljZSMj7/AAK1dD8aTaYnkjTgwifILgEEVDUnt0PTjNSW2rN+98BaCkLy2mpfvZFJZhFkj8q4y/02bQkEZnW5jfB+0EFcZ9Qa9D03403MUT276PZtu4ysQGAan+KOrR6p4Bh3SwL9qmGAIgCo9M1lGrU5+VkVacHHnTszzbS7cXuo2tpag3M0r42DjNX/ABnoMlmGTUrMwCLAI781D4Kv5tE8RWeoeQkgt2DbWPQVqfHXxVYa7by3On2LRSsyOzCQjGPaujmftlG5x1asI0HJozvD2lrqWnsLSyl8xB1dgAwqxb+Fr/UbM3/9iyrHbuFdxIDj8K9A8HXekx/C6yv20jMnkAvMp6E+tVdL8QaJpmmTiLU/LkkkHmxSggMPasJ1/faRrSUnCL2Ryl94VvVgE40+5VMjD+XkGssabBYzJeeY4uXU7lK4217pP408EXVhFpn/AAkNrbs2GXK4zxyPevNPHD+H7zV7I6TqUU6SRnd5YxjFTRrOU2jvnTi0pbnK2Xm6nqX2Q3jQ7lyXZc09dD33j6XJroZkJZWJ25r0Hw54J8O/8I7eeNBr8SXMEgAg3DOwdeK1b7Smn8P2+p2kUF+0pLAqApVevWieIbdkZukpppanmtx4cuH08Nb6oH8rILCbbVD+xro2MTnU0kEBztLZbOe5717X4L03wpq+h777RISZlJCyHBBz6VW8V/DjQf8AhFZhpOnrDcw3CBpE4bGelKOMcXaQU8M1C6PK7OWQSRyAgtuG444FdB4gktdRuNN8lkMkEZDMoH61GnhK/wD7Mvr6zd/LtbgQttGfmqHUfDOq6RBDqA1u2keU48losY/E1Tknrc0TaexUSwlbUTM7uRyFI6Yq9EsKyKvmliBg5GapWF1LBq8cck64wS49a1Y763muWtQitE3UjgiiUW9RU7ObP//R+RNbkjhW43HbwcZHWvLdTJWd5EYoxYYJ7fhXqHiS8n23MQiyEICu4HSvMrlTLeSSZWRhncOwNc9C8dRY2SlJI7PwIl0C9xBIRhcMG6NxW00s1tewTeWpmiYMHX+GsnwB5jThANxcY2YzXYT+HtWiuEn/ALPZkY9c9vesq05RkdOHppw0MTVPFGtw3s9222aS62fO/bHSrE1zqd9L9svhhpUHQ8GsbxzpV3pGpwW9wNpni3BQSQRmnadYXVwDGl1IpiTlS3T862jCPIpGMak/btHT6P4ibR7hClpuAOT81S3/AIm8QeLdVvbm71F4beRFSOFEA4HGM9azfMXK2ojaRiADtXJJrdtPDNxaRyX008fmKA4j6baHGK95nWpS7npX7PEfh/RzqOia1aeSUVXeVo+JCxzWzpvifRLL4k6gLfUU+xyYWJ3HAIBAH615p8PfiAo8R6nd3VjgQFYDEG4Y+tb2mRRBrm4SGI/aZxIBIQcAnkVMppyuwi2l2Ouu9csbPxXYXt1rNpNKmAIS+CFz6e9W/FXi7WE1y31Czs1WD+zXjeR7gDIZ+y9+M15vrml2jeNL+U3CLGkEToxbhODgY+tQ+NNYg1fU9IsL0I4s7QqHhc7WJPesk29ehU5LltJFXxHd3+h6lZ6lpE5kjkWQygnOORxWh8NbDWNS8e6Xq019Fp6X3mB2X7+wjkDPTtXJeI72IRxWsMyoERvmDH/Jru9O8OeHH/4R+XW9d1VLhrUlfsluwK8cngVcqqgtQhqrJ/I9H8feCvh9pun2VhaaVFe6q87yPqEpDvwpNcD4HaCLUF+Jt2Vtn8P6tHFbLjh0K4J/Wuf8eeV4U17RLDRtc1i4/taKYmS5BJVQPfpycfjWFP4h1fRvDaaKzPJa292JGDDDO3qamlJNaO4awbTW57j8W/ih4t+MmjX3w+8D3EOjaVN5I1TVggkfYzruUD3Ga6/U9E0iWzvtHOo6hqbadAIVXzTEmFUf3cV4lZ+NtY0DwFf2nhjwELy6WeMz3KyqonZiDg564FdA3xo8T2DXN3eeAAhmjVWke7G1m6cKK6VScNLWMJVVK6R7He+BNN0vwxfaTp+nMLiaz3RyylpHzsz95iTXi+leK2mtNKvE08wzJEYZZ2yApGQeOnWuj1P4m/Fx9Ma5W1sbOGS38vo0hxjH8q8xh8Uaf4bh0a18V6/DZRzxmXL2LP5hLHOFHXBrONN25bBVqNR95nVpDaLYyQzRRXVx58jLMkm7OTmuG8I3V3N4h1eyvcbmvUjVVHQHAx+tdFdaVDommweLfC/jmG/sdSlb9w9oIwuf4h6c9q5bSZJLXXp/9L3XtxewCQhcAZdeh+lTK8YNvoXGqpWXc63xXrWn+DfiHL4DTTWaWK1Wd7jp8rHAGetEel2eozWVxb3jplpSE8zAjJXsK7fxf8OdNl+JerXt1dSXUz6bb738zAAyf8f0rgPEXh/RdL1HThYwShkMrbvPLZ+X/wCvXEsQnFdzWrRnC7Wp846okttPcpcM8ki3MhMjH7w3Hml8L3MMevW2CAMMXLDvg4qvrdyjzTfu5E8u4dBuP3gGIBqx4PBbxDH5mDEInDr7kcV66s6d0eVhny4j3u57P4VvtOW/0FbvU4niN5ECMdMEHt9K+l/D/wAQfAn/AAk/iQ3OpS5kuQ0eyzlIwIwBztwa+M7fx9qeiXMEenf2cptmUoZoNwDdRWlq37Vn7RFzcJDZ+ItK0uIrgyQWC/1zXh1sDOrU5oaHt18ygnyvofVcHjvQp/FcN1atqMtvHaSKWXTZcbifUrR4i8UTa5pGmRad4K8RXk8Goxyv5doVUorZ6kivlrw9+1H+0XLeR2D+ONMlhc7ZZJ9OXIH0GK3m/aN+M7R6l9v+KWkWaWpCw/ZbHazn8SRSlgqnNyyRCxtOKvufT+patr8lrdT2fwz1+S5ljbylyihcj1JrO8P698Sv7Khjj+EV+v2UBJFudRiTI7kYJr5S1n47fGW1ZS/xeubxnyWgS3jVVHY5HNYl18XPibPE80vxB1GGe4+Yq0wRQPapqZdUduhVTGJNuKPpe70Lx2fEuu+Pk8HxwR3KFHt31MbioXA+XGCc1zGvW3ijWvAXw8tl0rT4joPjGO5ME7gkLnr7HJPNfP8Ac/EHxNdAG78Z3lwo4kBuyQT9M1V/t29OI7jU7iWJ0Jw9wxx79eK0WXTlFqo7/M5FmDXwLX0PvLxwPGniGx1KF9W8JWK3MgcF7re+N2R+PFeePceJNL1SeOXx54fjEyAmRo/MAPfqa+OLzXtOjuIrO61WQyKwIAuGB9u9B8R2LTxynULmDyicszMEPHGc8Guinl2m5Dxst2j69tNdOnSxaPffHfRorUSGWXy9PT5WJzwc1Da+LPB9n4rvtW1X41qyXMCxmaG2RPlB6DHNfJg8TQzXH2dTd3EkuciO1kO7A7YHP4U5Nai2eYLK9VN33pLKUDPbkriuaWAoOV+dG0MdiFflifVGv+LPgtqqxxaj8WNZvLKGRWWOORhuYHIPAHcVK3xh/ZpLyfa/EfifV514dDeTKFHpgECvltTq1zepYnwbrDXzAukZsXBZfUZFXl8P+PLm0fVNK+HupzW8cm2U+UIyjD13Y/Srlh8PLRy1JhicReyjoe//APC1v2WLGOZLP4ea5e5JYqLyQbz16FhUVr+0N8BI0jubb9nW9NxAWEZup0LL9CWPWvEB4B+MMj2kP/Cr71ZNRbMTtcRopH1z2+lW4fhD8fbq3vbib4cvDb6cx3SzX8YX6DHJrP6phILmvuW6mKqfCtj2uP8Aay8BW/OifBCGNlH3ZCmQfSh/20dTWMyaZ8INIhEeQ5cA7f05rydP2f8A4/3D6VF/wjuiwrqpPkM2oYHAzzx/jV3TP2ZPj7qOuavo839gRyaXCrzBbwlcMCV/h9qJVMElZy1HGljXq0d9L+2p8RlClPAugHex2iKIHA7HpWXcftgfGm4O5NI8PW2WOSkBLIvqc4rn4/2UfjXLodrrp8TeHLWO5mWNQHYkckZHrWtD+xN8Tp9fbSrn4qafblrcSvts97Y/3d361jCrgnLc0eGxW97FP/hq79omRC0firR7cPkhYtMycfi1Z11+0F8cdUBM/jxgx64tVA/Kt2x/Y516fwtqutXPxlAbTpjCmzS1C8HBJBbP6ivOPiL4LuPhX49m+Hh1aXV3t7CK6ku5EC8vn5cCuuhHDTk1Ffic9eFeKUnLQ6Kz+Pvxy+xm2b4gurq5wVtVXP481Tu/i38Xbg7r34k6tv2/MIpNi5/AVxsYMkPlk4YZIIrrvgl8NbL4wx+LT4i165sItAeJY0twBvDnAJPXt2ratToUoczRFGpVqzsjDvPE/jDUNy33jvXW4+8mpyKefxrOe4vRGUufF2uOW7tqkjE/+PV9Q3H7FPwYt/EOj6beX2t3P26BpJla9YIwA65ByKtaJ+x/+zu91r5m8M300WmyMkW/UpuCFz03c/jXIsZhtoo754KUleTsfI8o0iYP9s1GZpV/ilumZj+Zqm974OVgt7LE1wnKvO+Sv0ya+0If2avgHp/gvTNVg+HttNcXdxGjGeV5CQzYPVq6p/gP8DdI8ZaRYWPwp0IwS2skkpa3BO4YGOfrWP8AaLg/gQfUv77+4/P1vEfhIOw862Eq5/frFkkducc0yTxj4URFED7yD8xNuRz+Vfotonw0+GUGv+J1sfAGh20dsmE8u0UKfkz+NNudO020+E9pcx6Tp0BlnhCbbZBgmQdOKf8Aailq42M3lsNeZt3Pz2ttXt5ZLa3t9NuLVb1sRPJaOqynGflOMGtE2OreYY7TTJp3XlgDj8a+vf2vpIdP8IeDLiG3toWfUkj3CED+D2FeKeHmkt9WuHz88kQzx0rrpY1zhzRRw1supue70PLhpviC4sn1KLRLiSOIkSBSMgj61aTwf49mgt7uPwtcBbzAj3yoOT0zzXrOlnzPCl+0I+YSS9hzg10V+zrF4ajnj3b7uMEp0+7mnUzFxVrG1LLaZ4vJ8JfjMCkJ8JW8bSDcrSXijI9elW9P/Z2+Mmp6nPpxtNKi8iNZWl+0ZBBzgAYr6M8SXc2ZUi3LIunylBnPTFdb4OuY7vU76eVHiEOnWyliOp25owuJrybbf4BjsLRppWW/mfItv8CvG5tJ7251yztntC6lGh6leDzmnyfAjxidFg1C98V20Qd0+VIdxIJHfNe9SyLf+H9QIOQrXbMBxn5zVbXZY4PBmjlcKHlgXDHryK56uYVVPlNKOEpuGxwXhz9ji417UrCxk+LTQC4Y+awsQxHy5wOePqc1z118CNN0vXPE+nXHjC9uo/DNqk5yioZtxIGcfQ19Z/DuMLqGml4ijq0z565ASvnDxhLqNv8AE3xq0d0Vt763ggaNh1ALH+tb06k5ytzbnM6cYyacdDhPC3w48OeKPCuq+Lr3UboizvxaxRByoHHt1pNI8E+H59PubySJ5Xhd1VhLjlT0rrPAzW1p8MtVtEyJG1t+OnCrUOgRC48P3UMEYC7pG3HnJ9a0qVailZbF0sPBq7LPwd+FHw/8dwfFq48W+HVlHhTwUdVtZQ53rJhzwc8fd61DoXw68G3XhbwPqg8ORquoz23nCR9xcMmcH1rsPgWs9t4M/aN1Rygf/hW/kqQfukrL/wDWqPwvpNza+DPhrbvLvMc9mCQOn7o1x4jETSTi/wA/8zshG7ktkrdjwDxpHbW3i7XrG0sxbwWmoSRQhTxtAFV/h7+6bx15R3yHQHcOWyqN2z6Uvjwz/wDCxvFUMhDqmqSDPTPAo+GzbIPHcbRqEfRzuUHJZeeK9alzKnFo8SXL7WXMY8BMkcZmdHbYPnQ5Vjxkj2qK/aV5Y0fa4DDGTiotPTyLdIkVwFGMN1AzSX8d39st/JZSrn5uenvWseaTPLqO9V2Lep5ItX3KB0x1HFe2/A+1874WteqSVkv5zuRTjhsV4VrSxR/Zo13gocsM9a+k/wBnC9VPggtvE8Yk+3z7UYcgbzXDmPtOVHuZUopu5r2sJj0qOW1upGzIWMZ9elY/hxob7TnmW4cj7RIJY2OCpDEV2N3pesf2Ot9ZRRukjkOTwBXCadpa2vg+1uPE0MdtcXDSkz28xKlixOM8ZOK5qUZundK7O2pOKnvodN4h8K+JbDwm2s29qb6wkgLtgZMI7NXnHwl8Wf8ACIxX2keKLeS0TUN+yUoRvJY/NyBwR3r27wVrfjbwF4IuluktfEOiTWbeWzShZ4hg8EdDxXFfFXTtG8b/AAZ8Jalo1uZdQIjVplOGHBLKfyxiuSVS7cen4noe0Sh72/TsdD43+Knh2+8AxaTb/fsVInLAEeUYyp5H4GvMtVWx1W20m30WWORbC2hZHUEAACsexuFl0C6sbjT2jLwlW3t1XFXvBFzDbWzTRrEiwQLHsZ/4ehrenRcbN7HP7VOViXx4y3LaXq08jXEc1vKsio5CA42816PqPibXvih4CXwzbRWunpZWCebPAgEhwuOT36V5Hrtn9k099Mmvo1EqGQAyAhFJ7Ee1enwaz4A8L+F7aXTvHWnR3KyIJopH5CMOQcc/hVVIJw5u2xhJtVE2z0zxl4dg8MfAvWZLLUPKDeE5JpAH3BMRY5FfPukaPB4S+F/gvWdOWaa61aCFp8OSF3L0/SvR/iV8cPhHL8KvGFjo3iVbi/1bQG02COSCRAZAuCqErg8mvP4PiT8ONW8FfDjwXdX09ra6fb2w1RvscjbzGh+YYXON2Oa4Iczat2PRpqLVnbck1G0+3eE9TvQwjgOnNcSv94g4I2/X2r2Twj4X1CPwtYp9pml8jTI95HyEME7D0rxvxf8AEHwFdeDdb8M6HYaybeBT9iMWmTIkiFwTjcOmQevFelp8adas/C4udG+HOvTSLZBPMaBQh+XHXNdVSlKycd/kcrb+Frr6GV502t6H4t1GRgyrobRWhxgs2GU5/GkuPEDa1F4M0Ca4VbPRYVZwxz5h8sKR+tcjY/FfTtN8G3dvceCtbFxdW5t5XZ4lCvk57+pNUNG8VS2MR1IfDS81CRYgsMiXqfKcd8kc1lCnKUrlyatytHLuf+EK8RfELwLAjy6b4gieW1U8KGYHOP5fQV6J4AsdQufhpotld7CsFnGqYXqoGBzXlXj2PxZdaenju+8ISWyLMEuGN2HKRnOCcdB2r0LwfrHjS+0DSZ9A0zS201IkijaWdvu+4FdfJD2bXNqSm7pNE/iu10/QNFSxvrL7NehvOs7hc/MvcVznh7UZ00T7M8zGKYEbc4C5OTXT/EK98fapjStf0zRhZxJgXVqrkqMdOa8/0mPXmslXT76C1jWTBdoPM4zzxmlTi7WbMJJ817dTph4WurnRmuNOthI/mfOwIwq4rloke289I3YL55yQeprs9Pv/AB3ouhXttp/je0uEkwJVOmIFCnoeuc15/C+rzzS/adQRirkkBQM10xslYqTb1sdNpd3cKR5swRAvyj2rT06axvNXdZETBRAeByMcnmuPnvsRpaw3Li6ZeABVbQrKDW9aa01Ke6NuGXzDFKU+gyOeTSVPm12Gqmti3dhNI+K1jZwbY4dRYxx4OCwx3/GuyudF8RTeKLS2v7a3tbdFbzLj7UpJBIAxXLftH+BfDPgaXwrrPh4TO8ZC3sgdiTghhyT168+9dXpPwv8AAsms2GoeI7KR4L6waVHuLp2BfIO3rjvTjFWcjSvzqMbdT//S80+IB8E/D+xsNF0fW7S51GSITSu0oY9uvNeea58QPDEtlp0V7DF9ql122JmjcFWIbdj9KydS8FfDnT7y5uZtKillUFYAcsFXHGK2PEXw38JeFvhr4a1HSdMW4kuvEti9zhB8iu3OD14zXl3p1b26HoUlOm05y3NEa34X1X4t+MHl137TcStDLbWwQqY1ES5z+JzWJ8e9VuLv4aXzx3hltnMSOeflOQAKg+KXxAsNBvV8Z6TaxxPD4qis75xAN3kLDlk+u0V6F+1PY+Fj8CNS1DQIfKWS6tJFkJzkl1OMVtKn7NcxdWya5ep8jacrJCYmkLFhkDP3frUWtxCTSpYSuflyCDwCP/r0tmwe3+05wZDwgPBFNuxG9lcLKMfu2IyRwe341305JK8dzwKq/e+8fbGoaxc3fhz4Y6csryPHc20gGPlXERHNdlfm80bVpri+/eRFWcFXOD8p7V4NH4Q+J2n6D4X1fSfitg/II7a7sEkXOzOeMMBitu/1/wCOWiSuNQ0rRfEFtPCxE0Uj2xxjnbkHP51lJOWi0PSoVFH7N7HX+GvE8SeEzq7wqlhZW8xdyMcAn+tfK3wp06XXvGuueM/PLQrPIiMTu3ljnqfbFd98SfiP4g0/4T2fhCz8NyWF74jk+zIi3CythjyAR3PT8au6Do+neEtKsvDMdg9peQWqfaA6bTJJj5mPrmnTbT0Zq3H2UnKOrNMzERlApHqRVjTo4Psst486ssSln4qoZ2TOzAQfePvXC+PbnWLjUrXQNBmmWe5j3zqh+6nvWkm5HFBJysWNJF1rGrXfiC43RxJMyQRt3X1rZz/G3Tp7VXsLW8g0yBLl0YxrhiOCT704REqWbGD+tK1tzacuZnqPwg09tTSwsrI2q3CXUzAyTBNxK9Oa9a8deB9bfwUrapLawyR3UAGyRTvO/pxXj/wm8O6Lrtzp326yX7QJ5Rw2Mpj2r0r4saBpGi+GbdNCu7i2nl1K12t5zOFIkHYnHrXm4rFxScYm1ChOW70Ot8HaLqtvDq9reN5G+02ofMAB4Oea674XWltpHhPS5JTGkkNoy4EoPzZPpXl3inwp4i1fSJ5X8QtdxLaMTC8Ww429Mr/WuX8G+Fc+DNIuR4L1JoUgUG4tNXeN19TsJwaI4mny76mjw0m79D6u/ZZ05TB46tLq6ijvbnXGmClhyCoq18Wdc0bw7rWt3OqzxwMnh5oLcvzucntXxr4Vs9KguvFF0fiH4m8OPFqOIHgmYlMKOGxkGq+l6P401nx7fGH44nW4YrJH8u/tQ3lqTwck/WuSnRjOfMnpc0qOUU0b1pfWh8V+CfEE372wsdcWS4ZPuH5T1+lffPxZvtP8RfDjT9T0a6jnt73VbHbtccDzV/lXwnqegeKLqbQ9Ct9R0y7dp2kP2eDy1fAPWsD4w+Pvi14Kl8KeBtNykeo6lGM732BV5x6DOOtdFehGvBQi9TKgqsanNbQ+4P2tL2wHw31HQGa3kuniMuHcHAArw3Q9WaXwtCl2nlSx6di3VRnJ2eteU+MvFXxkms7q51T4U2uqRtHs8+PWMHB77WFdFafEPXo/DnkX3wvvrCQWZVJUuFkC/L1NKhGFKNnuVVUpyvb+vuO7+GJjj8F6R/ad4RO0bMwUdPmPFUvhlrNnLN4lsIL4mRLq4aMyJ1Oc8VwPgj4mWdl4fsI7zTtXWSGA75PsbNHkE9DUPhX4g+BoLC4vINZubS7ubiV3MtlIMEt9K66denFcrdjB+9qjofhlrMNx4l1ubXkt/wB5qISQtGMZxjBrprvwb4Q1rW/FLXWgxTLbS24R0YoSCPavL/A/jL4eajJrZvvE9sssWos7I8bJuPGDyK7fwn478OarqWv2mk6zbzS3V5AF2v2AAOPWrc3a8WZ8sHpIzNJ8EaRovjvxnd+Fp76xkttOgyEmZskk9ASelY9w/j7T/H+g3WneOGaRrSQutxaBhnI4J4Neh6XLFbfEvxZG9wokeztgquwXd1yea5qxtbi8+MEkF6yNAmku6ruGN27gg1cayUAVLV2XXpp+RH4h8WfE2X4seFNPbTdP1d5LSd90TmAKABwRz1rzr/gob4p13XvA/gPRta8DnSPI1GRvNS8WUghDnGOemT+FesafDJcfGzwzYTqy3I0qdyVbjG5a8f8A+Ck+nLa3HgK5BlbzbqUbA3yjgfr/APXrysbOKvzf1+R2043i9Xb+u6Z8lwDaoiByFxhsjJr3z9kG4a18c37LKokkeFgzNk4G7pXz+OWGNqNnB9q9T+ANrKvjaPV/7Lmv47QpGyW8xRud3XH1r3XyulrseHBzjU91f19zPvjV9Xvr3VfC4vZ99u2pDOQMk7TgVa8Vyzz+JfDETplH1Ig+3yGvHbSXXL/XNIuhd6hotnaXhaOCaQS7QEPPPeuf8QfGP4wjxxoSaJoH/CSaPYXzPLfSIIwi4wSdvOevOO1cmGStzI7685ydtX+P9fce6+JmSL4keGrSK0MzxmeTG7G3CU7xfqdtafFDwd/aUwj3WtzlHbgMVXFcBP4/8Zax8R/Cc3/CAxywXEFw32m2vhuUYGRsI+bP6VyXx31HWfFvxL8HSR2Wp6JaWiTtqLyx5ZUCcYxnv39q2k+de6ZJ8jbt+H6nu+sXkFr8RNLuvN3Rppkykoc7csteaePPgUnxA+MLXtvq+pW9vFpJlkSG+eEZLjnAIz0NcZ4RvLa48bWd3oXjf7VHcxeXKbhztVCR8wB4r3XRhptz8RL6STXreVW0tIXxMPlAYn1rnxFWfI7G9CmnJaXueQeDv2dvD2ifE2/vo/E2rxJbxxi4ibU3dX3DryeCMV6D8FodP0xPGMVlNJMn9sSbGaQtuG0c5/CvOfEfh6KLxZ4u1PS9alZoljkwlySGQKeODW9+zfd29x4avbKCbBvL12DHk5+v41z4KrOUW5M3xVKnSmkopXGeCLC7t9X1i5tb391e6jdMY+45zjP4VsXGqWj/AAce82uwtoJQyJwFbLCs+x0q78LLe68hY2iX11kE53YzzWdfvcwfAnztym3vbdxNg9S7HgfTNd3tFzbnO6SXQ6zxfEi/C3SZr+8Vp/s9ozqnVRlMVa8Z3d49voGmTKFa81aBge4XB5NUvEmk2Fn8MQ88+Jn+xRx98Y21r+LDKr+F5DBvm+2K4bH38KaJTXPcIQly7Hm3xZ8fXejeK9K0iw8I3+rw29tL9pCTLGU+Zcck965zR/jtq1j4p1DXYvglrZ+x2KQwiS9jdyOecZwK9G1u1tdR8Y3a3OmtPJHAXOTt5Mg61pxWCrqWvrBpiRxQ2sQYBc4yhzXHiscqb5UOjhlN6M8s8C/tR+CrXwp4kk8a+CfEFnf3Uk7lRCs65I5AK5rnbj9oz9mHXvA9rD4n068E8JjCotm4KAHvtGa29D8OXul+EdZ8Y2OiG5tfPuFVp4wdo555965Hxf4Z8Ga/8INM1y90O2t9XvZI1cKm0tkgZOPrSw+P5kpNm9XCu1otfNHbJ8Wfgb4z8V+HNB+HnjC50+6l3bY7dJHIG3PfhTxnn0r1HQ/D/jG3+IeoSWPxTnuWjsosG6skIKEk7dwwa8u+Enw/8F+HvF3hW+gsdt6bS4incjPYEY9Ogr3TTdUto/iVqlpEqLHFZ2yDHU5zk13060aqujhqUpwbTt8r/wCZ51f+JvH+lW2sbtKtL213TrNPExjbJBBOPfivgPVjqA8R38t3AtvmTAQvuZj0yT+Q/Cvtv4ifFvw34XXxL4f1RL03DyzIixgEEE7gRXw5e3DzaxczKu15ZWfDnnminvqFdNRUl+n/AA5f8CWdufih4avN3A1q0L7uAEV92706ivvb4zftH+FvC/jfSdK8IStrmqR2MmI4QdkXzDO5ulfAvhJWvtYtbS2kCTCdUTvubPGDXsNtpWpaPrQ3sqzjcrkHd+VFauo6yJwWG9pOUrWv1MnxNqnxR+Jc+u6t42vPMtryaQrp8Z2xxr/CD6niuyjsEt/D2h211cZithHttowAASKoarZ3i6VrVxHfcJEcHHO6rjQ3Vvp+hXE6pJbARvM6OMs2PSvMxFd1lys9ejhoUW33Lc1lb2d3cXnlGNXQAqg6Z7YqnLamw8MyGzl2bmz5hPQbs81OPEVkmo3s0zMkjxqsayKcd6z4demm8J3tk8cM6s3DNjON2a4lF81mdilBKxJpEupXt3Db27eYfKYlh35pZ9Eh/s1pjJLFOZG3RkZyd1MsL+4sby2ks1jtx9n2nafXk9ahuNRljtpG1G+crLJhfl9T61rbQxb1ujWuxbWN3p6yMS5Q8Y+6KdJeag+nOLCMmBZwZDu5YZrF1GSObxFaJLM7lojsQHGBjqa04NUt7XSWtE8vLzcnd71koNXudcUrMu3us3LXMkiB8yoAwL5GaztPMx0mDekYM8h3g/w81HdfY4JRPcylU4yAeBUkcAXTrK6hnElvM/7rByaUm7Wuc0YO+upW1TwrC2qX0ljql3as8SlDHdMgJxnoDSXtr42vxZadY+LNTcxqcM0mdvHTNFzNc213cyyN5hYAFdnQVsWAeS7gWKUwhoyD9MVEb07s6IxpVYNONjmH0nxpYQpf6lNDeWyS5kT7Q2WP0rzr4uatJqGv24k0X7LA6KNmQfxr2j+1PDehWAHiz7UbZpifMiPTnuDXj/xJfT/G3i2STwKJbi1tIxH5s/yAHuAD1+terl8pSe55GZUFCNo6X7HDRKZr21SO3QsJ0aKToY2DDmvpe1udWhs763OtXhF2EDgzFgePevmuDSZYNahsr65CSyShioIC9cYr6DGmToJFtLhkYBQTnIzgV6uMipRT3PIw8ZXdo2NVomMrseW2AN70y5Tj/j3ICD+996olt9bFzLv2yxiNQxxg1Wm1ltP3Pe6XdBEGMkbt3vXPStfQ62moO63PY7OSRvh94ZjeIIFSTaSeQvauY1aeIi3yQ0nzdD0rYtNe0q88HeHIIbqIzhX3R5xs9M1k6jHCvkmSaEcNwjAk1jytVGUqjlFJa6GRBBOt7prbxnezEHpjHSuisJodPaBpRuUljtxwTWKhWOOyQDzCzNt5+6Ks3zOtjBjBKlicDmqnJvQhNKTkzIt4LLWdaW2voUlixIwXaO3aqupeH9a0CJbrwnrX2eFyzfZ7geZGPoO1P0C4C6nDKAfm3ALW9r0qpaQxom4YJJzwKJya06BCKacmcv8A2j4i1hbC2eKK5uYkJliUiMA57ZqhqN3d+EZNSkiiu4PtNvh0BLpk9Dit68sVuodOVWMckpO51OCvoKzPEl1LYLd2upt5gWAYkA7elDXLY3w7avc+aLy6mzLGWikuS7McfLnJzmva/gJrkWjeHb22vY45XeTeGBzz3FeJatPbx6lNNayjcztvG3qa9f8AgloSa94TvJ4tSa3v4JtqoADvP0NenUX7i1jhw1SX1m7d3qbnxWKT6FazyWLZSddvy9feui+Hup22n/DfV5I7lvMLkspHBxWT8QtUnXRbNzFvSVh0GccVJ4Ss9Rb4fX92JomtQzgIF5GRXzipzm4u+iO1rlqytq7f12PFPCt5Y/8ACbJffZyoluvmXty1fW0+txzQwJprwo2csMDIAHvXx7o8WpWuofbTDG1tFcFgAcNtzXttjo/jTxDaLrNnF5Vu33Qx56fStsauafM3scOWKXs2pJtvyO0/4SZNWvG08wRExsNxyAK8u1G40/SfEt7LcacbhZ3O4xPwatHwlc6bdzXerX8oZgCQmRisKwWGW9m3wsQjEqSeSKijBJNo3qJ3Slvc6bR9U+F+mWr3GpeHLy6mdiUjWRiPp1re8Jax4I02x1C90vTbzQZL7Pzi6kLj6DOBXMxW8EqI0VvgZyOa19PeO1ixNGULHjNFZJxsbQWy0svIf5X7L9+LnV/E2r+KpddbCSXUlxIct+Pb6VJY+GvgXp9qdT8OeOPFE8qZItGuyELe461LI9uyPLIsZ6gFogcVzWu21tZafLcoVjYjhhGMsTUUoN2i2Y1KVN68kfW2v5nCQQWUWu3s1hukaadnYyHJTJ9aoeIpZJL7yWYySAAjHSpdOYfayEOXcnLd6z9curlNQjEDiORlIB9PevYpRSnoePGnGVJ8nc9e+Cd74js9Fk0u58SRul1eb/sjIFYJjivZdKtlVpUeRpX3HI34Ar5v+GVzey6okhlMk/l7A/avadN1O9sYzC6F5CxJkzXm4yD9pqe3h5OFFXbf9edzrYNCs7uwlN7owcBWyWfINUpPDPhdNDuL2XwyFkSIYkUnnnpxVmw8Qwpp88Rt5pAkBY/NwTVg+LLO98MyQwo9uWVA4kHvXGk7nRTpQacpa6f10P/T8y1nSLGw0WB9LtWUtKikeXkfnXnnjxPHUV1DPpHgXUdWg6L9liLkn6CvWNd8U6eNAgt9jK/21FVzwDxXJyeI/E+i38c3h/xVc2KiZmAcbkNeJSqyg3JI1lGnOOsrLy/4J5Glx49SNv7S+HfiCwCEnM9qU/pXHadrE1hqMk9zaTKzucoELkH8BX0T4x+IHxZ1aD7K/jH7SksZLQrAvPrz1rx74f614g8N+JbjWNM1SJJm3OJLmJZF3ZPY12UK7mnKW5wYyioyjGMpP1S/Q7Pwt4p8SzabqCWlnPbl9PJhDwEbyBwOa9w8f+H9V1Tw14cttQvEnK6Rbs6lNpLHr9P/AK1cN4l8WfEF7PTNTPiLSZpmCiQy2I2qrdfu4xWl4i1W71qWK71O+N00EMcI+zkxoFGOgrgrJub5Vp6HdRvKDU279r/onqeIftWaf/YXiTQ7K6vvtGLAMkY5ydwAx6Yyao/AK4so9ZvzfQND9ksybaQknLMeeaT9q1orXx5paacz7LfT4wQ5yxGeOvb/AArO+HGo6haJLPa+SzOoyp5Oa9inBrDpnn+2g8fJWs428+h3za46a3JD5QcKCSCeq5rs/hdqPhbV/i34StFaJnM7CQOMbDtJ4PrxXOWPifUbJFn1XwTp947RfeAwcfjSN4+1Ox13R9V0n4e2tteWG6WORJBnJBXOMehNcNaUnGyR6lJU5STb2fZj/iPFDpH7SWr6cI1lhnCMJl/g5PGfUjmu18J3ngyO3itvIQtJr8Zmlk7L0Oe9eS6x4l1HxZ48j1WbRdt9PGBLg5+de5qbS9UEEUrz6EWuGvW80RtjeVPFaNc0VGWhlWcYTlyK6u7HsP7W7eH4PgdFB4b1AT48VI5gBLbRjBYegHrXzPqt18otYX3oE5yOBXo3ifVvDOpeAZBZ6XdWoutSPnwzuSdygBjz2NcNq72Aty9uuQqAEAYNbU4WskYWk3Kbsm1/mejfs/eGrZtP8QXEmqSQNK0LR4l68nP4dq7zXZnjvdJ00X/nMCJTKDlVIyOvrXiXwyuYbK2uvMhn864kAQb/AJQuTxXsXnaTaW+lSWem87N0gY9Dg5rnrUbVmzXCJfVVG1joY9cuLTRQYkiuriK72/NDuGNv86474qavNqviXTPtUXl+TpYLIIiqkE9f0roYvEX/ABT32uysQk73zZEb9AeAT+FcD4mvtR8SXct7ezwwpZ2wgXEhLMBn1qFFNuTX5Ezi3HlUvzM+4v5dMvIGa2kcMNoCehr2e+X4iN+xf4ya68Opa6NHaXLLOJlZiu/Kll7ZB5ryTRNOm1LxFazWjRuRbOI1lfClsDHWvTfE/jP4m6X+yl4t8DeJdFtreC5tpt1xDcrIrKW4xjnpitJwjOpGy2LniPZxcZSa03X/AAzPhbQhM2nsIJWRkXKZUnnPavvT9kuTxSPgl4m8yaCG3y6qzQDD8da+D9CFxbWpjjG543PIPo1fY3wa+K+oeCPgkdOuvDMpEqlpHW5XDDJ4IPOa6MbVlJxje1vQyyyVOMfaK7Vt9f0/4Bz9jNN/aT3j3SFpU+chBxyeB7Vv+DrNr3Ur2dNXcOkUewqmNuXNcp4d8baHruuqtlpbPLc5CqHHy8E9K6XQvGum+HNVlfXNMvLW2KqBIYwRJg5wK8+pZrlSOyMXKPOnpfzPP/2lZo9P8S2ulQ6lcXTxBZAXBb5yhDY+grU+Hdxo/iCHw1or3M9uz3ibxuwcDJ/pWR+03r2m+JLnR9V8OxtGVuNx3JtYjyyGH5V0fgiKyW08NTPERJ9oTLBPQdzXVOTdNJHBTlavO+q/rqcp8VLaDTfiJqum2V1drEm2QbZm2nOfw7Vk/atVm+xC23TlZk2xs5I6itv4lzWDeNNSmRWDbwG9+OP51maYVTU9OYKxXzUPHfJFNpqOh0Qi6km3ZLyOk+L17e6t4rEjhERbKIGLZyjY9a4xsW6wBo2mZiBwa6f4n3Yk8TXdyk/yhgkajuAveuRl+1XJjWKURtngsON1VKLs1Y1nK8rXPp3WdZ1afSoxb+EfPjTSolaZCF2Hb61wviS9Hh34BapFeeG5dPN1bOpR2y5JyS2asaJoviy70G58Oa18Rm0+3ksldo4Yly6FSV+Zue1cVqulX8HwvkutV8V3t7FuZY1un3HZnriuWhzxqWa0OisuaN4vp5HmHgWJH8p2LbCufm69eley/CzxJ4Fs5vFdv4ivfsVwumSfZPNJRWYgjg9Ca8h8NAb3CEEBsjn3r1PwNo632mavf3Ph+G7FpE7hmwTnGQBXdVi5TVtDjy6pGnS25reVziLG5gm0+1dpCsyoCEY5OKu+GPF1x4Y8TSaxpg+Wa2aCRv4lzwSKVBZ6gUmtrXyCThlIGR7VW0HTkiuLxbnRLm6jVjIZR9wL6H0qaum7NXOU7aWRy3xFuLO7vEuYJZbl3QmRmXBY55JxWR4OutIs9TibUbRrqNuPKEh+U1a8dyW9tfgW8kUfmAnYOcD0rI8NxB9QjcR/OD8xJ610Ul7p505c1VuO56NdXVk9zjT7ExwMDuUnoaq27MZXQWhKZ5b0qSV7XylKIFc5wN1W/CjyG7ZWdRvU5BNc05HoxjJNFrQ5dKJEdy6IvmBcsMDrXc/G7UfD9j8O7HRtLa2aSe5jYMHy3GCa5OLQNB1DfZarPmN5OQFJ5z7VlfErwvF4UubGAPIbacZgWbK7eO2axpNzqakV5yjSe2pe+GUEGp+JLC0nXzUfLFXH3sdqd8fdVh1LWFsbawFslkwhkj24D8e3aqfgnxO3h/WbW+iWFzbDHlkZyPrVf4p3w8Ta+NXmuBbQ3BGUReCa35ZKqmjOrKCwcoyPXdF021n+B080EaW/kW24qT+deXpoovrdQblvLbBAIr0i3ubjSPhDPJNoDyEWy4WOYcr61xEAvDpkV1JYPbKSDgnJFZ0qUrNtkSqRquMUunZ/5I7Pwl4Q0+PTUfUYg1vEsha4lHCnHA9K8sW3TUNUn+zxtKq7hu3YAHtXZfEbxxpl14d0PwZpF0zXS7pb0KxGR2BxWLoFjaRLLcrNsaOFsRAe1Rh4STcmduJpRjFU107GJ4R8EaxrEmqp4ftZ5La1VmuXMvCnPvT7Kz1qy8y1tdRuQY1aMw+cdqn6VofC7xPf6Vda1pVvqP2cajkuQO2e4rpIPDy6ta3tw2pKThj5gIBJrac0qlmlY4MGueOl16l/w14Y1mz8Kaf4j1PSWia3YHeLr76buW25rsNU1JlstT/s3LtOyY/eA/jik1Pw9pl3+zj4Z8T2N+Lia1uFt7kLMckFwCDzWTd+FBHcXU1nEvmHbtBc4HFYSlCbbt/X3nTUjUgko/5/oZenSXf/AAjmvrd6l5MMd4rOcc7sV57b315rGp28Op3CpCSfLbfznPHFejeFkmvfAHii3udJWSRLx8En74Arh/2dbTT9Y8ZRGbThKqxNKBKN+xvSrpx5Iyk9grVObkUd2Nu7HS9M1n59SklkcdRE2F/Ss651XTYLxFhv5ZGPUohIBr6FutJkX4hRloQbRrUkw+VnB9TW7ovh/TpdQxeaVZ7FHIMQ5rnVdK12dcKV20z5Ru5kuo7l0vtyA/ONuCDXB30jw3UkccLMueSwxj396+n/AI2eE9M0/wADeKtWtoobaa2uYysiLjYmR6V8v3Mnm75EfzAzEb+nFelhq0KvQ8TGRlGSTO18IanfaaovINodeAR1HvXa6X8SfGFve+et1bKY1+RXTfn3rQ+AXhPQfGthfJq+kec1tGCjM+016LH8D/A93rIhuLOa3EcYb5ZSRk8Yrkr1ISqOLR7mFjy0U4s8K8WeLL3xdrw1fWkjlnhjEYaMbVAznpVe21O5+0SSR25wBliU4FWvi7oGg+BfijD4RsbuUw3qRsUbou9sV7FovwLsLm2u3i1Hd5DRrJwwIyAcHFbqpCFNNI85Rcq8lLoePx6/ei7+0i23lSMBV28Vp2vjMfabhLizkEJC87yfrXp9n+z9YX2saxp0l7MFtljKskzDGRnvWdovwKmvLi/is2nZraYRAmQHtnvWcsTSsdkafSx5rZ+KNMhuby4eCTMku4IhIJWun0P4k/DXTb1hcaNqETy4wQd4Y1v2XwL1efWtRi/tSQG22xvutVO3jPXvWdp3wP1ttXuon1SNfJYBRLZkMw9sGiU6dSNk7Gc3OEloiLUviH4OvptYNsHSW88oIHTgKBjFZF34n0V9akt4HCIUXaoXgDHPNXLf4WX76trenz29lJLps0YeQow4IzTz8J9auNeuIrWxswY4lIHnuCePpThUpRVmy4JtabnJanqVleaorpcbVjYMQScda+i9O+NHw7Gq6INS1+yhtrDTvJaMHneepI+leMxfC3WG1CWMeEhIynczC4yCazZvhp4hXVXgh8C3Es8cZZsTqePXmorqFbRvQu8qbVup3/xr+IXgzxb458MReENRiubCyhcz3a9MEj5frn+VcpqF/peta4th9uRbaeVTJ2woHXNYsnw81ixuLS1uPDt9CXRnKBOn0qpceDxDNFI9pqUbOxVd0DcAda0pU6dJJNkzUpybR7PrPjHw5beErnw9YyLM8zxbGiIGwqwOc96t6nJY+IfCEmlTHZIm0pIjjccEHg14IdF0i1iluJNYvrFUcBle0kb6npxTNW0GyfTw0fxSkWNiGjhwyd/pmjmg5W5iakZcl+x9Sazqr6P4TjNg7NNawqj7494kG3k14d+0Ddu2qeFbeK2jzPozOkqf8sm3LnjtnPSuRaHXkDmL4l3zxIu1IfMJU8e4rM1n+1vtNr/aGtzXzRxgwiUjKg9e1dGHiozvc5K9So4Xse0aDNbt8JdI0q+06a4vI3QwpGpbzQW5PHtSW2kwWGrtDe2k73q6jAwWKNjt+ZTtz2+tcJp2t/FWwtbC28JavZRkDMEV0gIIPuDkVp6B8Sf2hNCubyO0uNJury4k3zSCEOsZHbJ5P1rnqQumdtJXgm+h77qerQ6p8QdeRPDuor5WnxNK8Y3f3uPbpXn99YwzXHh5nF5FLcR3LIjxHONvf865PTP2ifj5FrGoXUlp4fkub5BHMjWhxgDHUGq6fGH4s6rqlodT0WwhS3jlT9xFnII5xnoK82nQq8+xvUrUlTujxW/lP2m6RnErR3MkfIIHDEVP4TLQ64LuPBl2MoyfaqV7O8zvNKwxNK8hAGMEseKt+FEvLjUJWt1+SGJyR3PvXsSfu6ngUvcq+67l2Vke4eSTOVO0jHU1n3108bGL/gJOKuF23uznJJz9Ky72aOWUuFYk54PH41pT5uiMp1LzbkyfQnie7bzMoAMEg8nrWz4a0az8Z/FnQfAczz21jqjsZ3Q84CO2f/HKxtG+WQ5TJIwCe1dl8E9Y0nw9+0f4Y1XxBIqWdtBOJjgYf91Lge3XNTVm2tzswcFOpoeu6X+zp+zQNI8P3fibW9anu9VuXjYC4k/eshYFR+A+tbLfs2/s22Fl431a50C9uYdEYC3MmpTDAMYbsR6ivSfiZqPh/wALfBr4c+P/AAN4MPi3U9U8Wf2dYWCTCMSySRSHO4A4+6eenOTxXEz/ABD+Kdl4f8W6b4u/ZZ1mA6tc/vBaapDN5bYAKkYzwAOgNeLOpUlpBtv+vLQ9ylhpRjztrl/H8yDWP2df2etPufC8UHhSKGW/s3md5b2TZu8vcMgtg56c14zrg8E2+hah/ZHhGzEtpclJQi9Rvwee/FeweLvizomt6jZWfiT4IfEnQ0GneSsk2kNIiNtwHTy8kmvF/CVx8EPBXh3XtP17xP4hD6lOq2kupaJOGQDk8gYyeferoqpKF5PXojNVVGpKy9f6sfTOleCvhbPrujNp3gzTd8OnLPKhhGc4AwfXmuS8TroeiW3iObS/DVjHJc6nbrYYgGVZ5VQjp7mqngH4y/Bm68aafeT/ABK0+2shass010HtsEYKjDgVNd6x4W8T2Vhc+HviJoV6g1rzJVN7GGZfO3gYJ64xXO3UjJr+vkbrlkve6no/irQD4f1yzgsxaNINLLPF5I+8SB2HFc9qD3Vj8I9U1K2tYZbxb9I4F2Dk+coIGas6za+JJvH9zrNnrumX0McAEMIukJ24z0zzXMT2fje9+HOkwahbbJTq8s3loSQcSFhux+FZVYTSZdNKycdD1K+uL3UfH/h6FdNiCmzkd34BJ4H9a5+efWbfwP4ytLeESGzvjslY8Jl1yufYGk0HxJqFx48i1nVtHmdtJ0soiIcKSzY/TFY+leKNV/4Z08Qa3qGly2V/q2r3CiNjk7jdbY/0xXNWp1EtTWlUg1/X+R3PinVhP4n8F2Nov79LWcLEw/i2LzRdzyS+FvEjTO6t5sgcbs4wBVSyvIYvGuhXniaIx3thpkjySY+6WIAH4gVzf/CVWz+AvG2rR3rLm+m8iNoyOCwXFTGEmnJX2FOSirHa/aotS1j4amJsRiaUsAe4gOKu2P2pvFHxAuwxQtFAgGefljbmsT+27O21X4fRW6xB/NnX6nyutblpdQ/2v46uo7tGMm1Dg9CIq5teb5o0cbxutT//1LJhuYfAXheHJGb+EglvvDcSa6S0uZpvijco64xpCZbPPLdKw5WQ6D4MhlYSLLeRgnPQAHNa1hHv+JmueRgiLTYxGc5J618RUhZWZ9HzJO7OajVB8JfEMzPlrjUpgWDZ/wCW2K+T/wBppt/7ROtiEsfs+lWscn1xn+VfVOiosXwbuzuVpJdSm3k9Mm46V8kftHym7/aM8TzNJkW9tbpxx/ADj3rpyxSVVW7HJmNRSpu5ySysYM57Zx617N+x/Zq9p8TJ124kmsUIY9PmJz+teKgs9k87yBVToQOte1/sdRwf2V49wXdp9Rs1wBnIHP8AU17mYRfs1Y8jLryqH1dqLBfH+kwbSxj05mLYyByKpaLJKU8c3SuObiQKD/uCrEDySfEOGHa2U008f8CqrpyyL4d8ZySRnm6lCnHX5a+eS5Voj6O7elyC5kb/AIQrwzb7CoN1BuI+ua17xkufiDp4GU8qykI98sKyb+0uF8N+C7UZ+a6iyDxxjNazWdxP8UJJl3MINNIx2yT+lZ+0u7sbfL6lfRpvk8X3YDZW4kjHPpHWdcXKj4baGlwiOHmg4Pb5queG7a9bQvFr/ZypFzMQS4+f5eorM1u0ePwl4bt5jHEn2i3LlpBxg896pWcrMUkpo83/AGwZPtWh+CLIksH1MsEPbCE/0rx3RZEN/cySZMjRj7pxivW/2uJIbiTwhb2OpWxNrdNK+x1Y7dhHY+9eQ6aLeO4uHknQNsCjcw5969SgmoWtucsoxNqFGXwheeU3zFX3gnpk10U0z2cXg5GUSLJepGzH12E5ri/7T0YeFL23u7xYT8210JJJ/CtK78deDVm8LqfEMbvFdIwIRjyFIPGOtc1am3p1CMoRd2z0zXrhGuryNG2uumyFW7YLDmvQfD+o2sOoajpts63DGC2Dlf4f3fIrxHVviL4KvNQ1Nor+W5H2DySEtn+TLZyRjmuu8BfEnwbY3Wu6haaVr15NOkZDw6dIQQseOM114GLTaOfMI88YtFHUo4ofDGuTM2HMNwymM9BuPNT+L7K3j8MeGkiijZjcWwCufvdCa425+INnqGh6gmmeDvEOLq1dAbi124yx7ZrT8ZeNtcuPD/hO2t/hZrjvDdxD53jQOQvqTWGNhJVE+hpg5OMOU9x8Cgw6rZFVKgWl0zHOQPlAr5Y8WPJcfEPxcSrrsaEBj34Ne4eGvH/xHtpPLtfgRfiVLaVQJtYhUEEcnua+e/EGu+IZvE+tX2p+EXhe5kQskV2GMTAHKkY7etd2FlCV7bo4q9OpGab2bJPCMl7/AMIPcfaNoWbV5R+AFWNOS5Hh67NtOoUBzx0J5rP8MXevN4EAh0yD7O19M4MsnzFsn0FWtOm8X/8ACLTvFpNjGixOxfzG6c9sU6q5mzpina53nwr0l/8AhSHx91W4TOfB8ccTI5JYlXJGKnsbjyNA+HaSo7f6daBdoOSfLPFZfwxsPiV/woH4ua1pHiLSrCy+y2cFwJrUyZBbnH/ATxweexqSfTPi1Fp/hSObx/owjN1HsEekbSDt4Gd3XGea8+pL2i5U9n933o0hJrmk1/wfxPnTxrLj4g+LncyBhrE5Kk9BkU74fYksfHUiAq/9lAK+fUmoPFIN34t8RSXFx58w1GRJ5Qu0SOOCcfpT/AzvbaL43vfLbyo7NBgehJHH5V7UEo0k+54U7+3epjQOU8tJAxOME5+9Uc+6O+hxIdueQKcHLPE55EiZ5HKnFJthhvovP3OrHoD0966VzNpHkyspOwmrsgvbffaRzoc5Bc8flXs3wy0bxTP8NLTW9F+I8ekpdXci/Y005ZCi7ucE9/c14trwWaeH7DEvyA8k9R3r6K+D7aSnwX0uaBgk7TTfu3PT5j39zXFmMpQjFN3PcytKaclobNjp3j1NImhl+KV5cWkcbERmwiRj75ArH0v4KeJPG3hXRY7f4g6xdafdTEw2waOM7snOGA47131isU2jyOUUMsBLjOQflNVPhPY33h8+Cnub2UaTPOzuAx2wsSxz9M1xNzVJyi7HpR0qWauVZv2edWj03UtTtdY8SX1pp9k6Na/2qwClVO48Y9OprlpfhJ4WTw54Uay1bWojq0iH7PPfSiN2KF87Qeele1eKmuNJh8aan4b1yaeC4sbg+V5uFyUOcfrVrULTStc0/wCEkEEQIYCN3wPkK2jtu/MfrXmRxNTnvKWh3ypQmrWPmXSPBWnX02vaReaPLazW7yeSHuG2yxgcEHPHORWnP4V8PeHdHPl+Ht7yhIrgySkPAT36/Mp9a0/GPgq78ReB/EPjHS9ekt5dMt5rh4wm4ssbHKgj1x+taHiNdG8dfBLw148g1UQPdX0NjcxouSCRhlOP7pFerGsnFOL0+Zy1aG3KjgfiZZx/YvC+rWUKxWrXqWN0wXghhwx/GvZtb8Nab4YRdNsktp5ZYUmH7pfunvnGa8Z+Ms91/wAI8LC0nAtoSswjQ/cYMoH417LqVle3smnwW6PNcXNhCkkxOPIjOOfzroqyvTVlaxwwbU7Sd0cv8WvFv/CO+BtE8J3FlFJAdetr+W4UBmWAyqWT1znjHoa1PiLrN9YfEi11cWMFvFPZPa2UKhR8zhdpIx1AH61xfxE8FT6z4ov9M8P6x5ttoclsbhpWLZkDqzAdsY/nXWfHptP1DSYfEtjKkep6RcQTO2chCigEfiK86dPkd0j1Pbctk9TR8S63p2l+A9YvpbHzL9kitEwD/rG2qST25OTWlqravpP2PTredktZLdN8AfjOMn+VY3jcroHwJmutStYrq9uZ47tF3Y8yQyKyr9CcCurm+03Is5NXsNlyIVYr/cJHOPzpqV+hDfPa7PAtV0w2baloNzcMbm9meWMPn5VZ+GHtzXfJ4esBqGneC/CFrLPb6LEJtRuAxIZyPulj374rJ8Z6x4e1FvGusyFVHh/T44LSdxjdKCDtGPfAruvhws2k+HPvES6qnnzjbggsOevpVNvluWoRbv2KOtTQjwvqmgJALkXELrNbY3Z4yOa8o/Z98Saj4d8Qap8PtbsTDK8QexgmbO0Zz16dCP1r1XxNYf2ZoWt614fkcXJtHQIcHJxjNeJfFHTNT0o+HvizpTub+0KR3cQH3fL6Mcdj0NJRbV11HUmm+V/0z2fxNMbyyvLRkLyHJBBI7VwGjRagmiER2y3O5GOAQOe/NdLJ44sfF3hm417So1M15YAiEHPlyY+YGsPQri2sPDlpbyFxMsCvjORvPX8K0jTSbvuZqbW5naDcGK2vLe7t3ijmUgkknbWBGlrEJBZK1xMHPGecetdr9ogu7KS2LfvWVmOABz2FZfhTR/tFpLcfa4Y5Yi6hMZLd62pVLfEKouZ3Rythp5n1SVhyxAJDN9yr+l3lxpWsmSWwFzAsis2G28itGKyliuDMWxGzksVGDWddW2/VZYFEkccpBEgyc49q6YybV0c/LJOzJPipd6n4r0KW8klWKCGVikJO8YI561o6V/a8mkeHru71CW4iFjujVycDnHSsfXLZptHkQSEoQQF75+lXPh7ZeJ/GOkNpFhe20MVhZ7RJMwGzLHt+FJVJSuOcdEdFpdj4onka5uY41tbmQASEj5Bn9a6zUPH39h6KPDcWk3GryWWoRXhGAqKq+hPHvVSDSG8PeHUtJb83t2hJZwfl/CuI8Y+G/FGqQ21xY+JhpsV/KLWSJU3mUkZGfToa56cYqrcdVc1L3TO8c/Fjw3rvgzV9BTQJje3niSPVIs7du0bQy57kgEfjV34ufHDTPiL4Hh8K2WhXWm237qS43uPmZSCBgVwereA9e8O6BrHiX+0YLuHSLpbV5PK24fjjH41qeNPhpb+HvCtl4zufEksr3MqK1uEAQZXI/GvRUqTdrnGoV07rU5nTtDNxp3mwjYqA43cflWRrEscVoyy/LPlTn/gQqWLV9QmjEEJkWPIO3PBqLViYrUXMabgrAsW5AO4V0t66nmuned2z6n8T+J77QrzwDKYiiSRtbPHt4LGLrXqOq3S6va2l5cXQFnptkUmGcYG05Jrjdd1vQvEfiDwfixFzPbp+8jb5VX92Burjv2ovEP8AwiMaeFPCl5/p+v2wE8NtJkomM59sjNcr5qtuh61LkjaJ5p4C0XWviV8QJNahuZJNF8MXZe1ychyrbhj8gfpivU9Z1GbW/EuoX8zDdlVCd14rS+G2l6T8NfCuhabOVaW8t0lnaPoWbls/nWdqP2b/AISfWbiBcRvKrbyflUYqoxUZWT2NK01Uu0Zd/dxaXYzXN2sm1Bn2J7Vj+GLB0WfxHOp+23v3/MYk7OwHpSLKfF+uFrS5H9jWZwoycTOM5Oa6NYrZLQBWAK989K6HN28zi5VF27mfGihz23dc54qtLJsyshJQHtVguszseMjkHPWqczeUegBboahq7GrI7PwXqXi7TLzS5PCPhP8AtpY1lbZ9rEJYdxk967bxf8QPGdxotkPEfwW17TI1v4Hd0mjuQoV8/wALZOfpWR8D7PU7/wAZ2Qtrox29ppc80vYSNuHAruvHXjVrjRLdLa3mmf8Ati2jUseM+YOlfPYyUfaNtXSPUw1GTho7Fu/+P3w9s9Gvzq11q+lutqyut1pE4Cjb1ztxxV34f/E/4a3Xg3SbTTPG+l3ZW3Cff2Ennqp6H61qeItX1WXQNQUpFuFo5EToDzj6VwPgzStO1/wbbR+J9CsQZkVmxCoJB+grGEqbSXU1/exlfdGr4TuoriXX0gMU8F5qjSRSKQRjaAf5U19D0K/+Id5b6nZptTSo/M2/KGyT6VwPh/4TfDieTWUt9IuYAl82xoL+WI/XhhirFh4HvYvFd1BoPizWLER28Y3m484nrx8+c1rTjBXgnYqU5S13Om8QeEpNP8WeGYPCV1cab5ksn3JmORt9zV/4haT4uex006h4oGqS2+pQiNJoVDjJAxkVx2veHviTZ+K9Akg+KhuJdshtkutOQheOT8uD0qPx3qvxY0nTtNuLi20/XnXUYmDpug3MDxk81cJykuXaxjyQu3Z3f9dD1XxZ4g8ZaHoFzFq3giCSMjBntrvDD3w3FZOpfEWZNGkW1N3aBrRt6Twb8Hb6jiuZ8ZfGH4iav4bli1n4U3KDbtme2vkcbfUZwamk+J3ha00Yw6nY6hYSPZEFZrbIB292HFOVbpcI0rrR2sa3g7xf4kbwhp66O2jaiv2c5hnl8mQnnPUUeGPHvj+10eX7Z8Gp7mBZnP2iO9hlB57AHNYvh/xx8KNR8PWKG7sXZIioJO0k9+DV7wB4c0m70032hau6I00h2RXhA6+macXGyT6BBzaupf1+Jz+kfGrQ9Mn1I6/8KNfR3uW4NkHx7cZ4q38KviT8PvGHxEfStL8IXen38t4pj+027IR9MgDtW/4ctPiFHFejTfEMYjN4+EubcS5XPHJ5ql8KLfUn+LN8up6RbyyQ6gg+1oNu07c8CuihOFuV3dzlrKq/e2t5F74n33wos/jbrUHxL1D7JPHZQm2IZxheeTt96xLPTvghqHjKC+0fxqYH+x7fNGoSBsE9MZ6VrfESx8PX/wAbfEU2v2l00a20MZmiXcQvJxiuJvPBnw1vvFQkg8XfZFjgwEuYFXHP0puKct+pNnP7Kf4He/C/QtBtf2k9N1DSviDeatJHpzhIJpgyImR07/nXP/8ABUGXy3+HdpGSr3M084cHGAoUEf8Aj1Z/wh0Hwb4V/aW07XJPF1pcpHo0qfI+EB3DB571B/wUj1jQ9e1f4dTWWqx3EEMN0j7Dknds/wAMfjXBiac48zt1R14VRqSaeh8nSTDaPmJYD5n9a+mP2DNNGt+MdUQxKYvtsa4Y4zhSTmvmIMpiWKAEAHg9+tfVf7Aaxp4vuxNiJm1HexDcn931r3MxqyjSiorc8WnTisR7p9HftNx2Xg/4fW+q6ZbYv5LzyY44xktnjFeHeHPGI0SDS0vtdkhjaMh7NlA8wlemcZzXu/7Yj6jbfDXSk0e8givm1VGgnkTeufQge2a+P9UHi0a5pGpXVzZ3V1HuwDDtBIGOBXlYKcm3Fns4mLg1NHt+kfGb4c6PqvhWfVbm7sp7L7QFJs5Sr7h0DAYH41neK/2kje+PBovhHwLc3bXOn3EVtd3Mnlp8w5IBGa89ufjN8QNAv9OA8C2l4luGBRZFG4Y6gEV1M9rqXjfxJ4a8UT240+e6hlkMMY+4DgYNdtecqaTTsc1Jqbab/Ax/CPx9vvhhfWfhrxL8JLbXStufMkedVYZOe/Jq1D+0N8D73xzeatqvwOv9KvJIAklzaTKpOM9SGyfyrnvi5ZHRfGkCXsUJU2eRJ0PDCvJ7yWN9WmnCABxgMDzWtNe1p2T6hOMqc+ZP8D2Lw78Q/hPeeK9e1D/hM9S8P2uoLGvlPaeZwARzkdx/KvQvhVNceFbO/t/AOrx+ItOub157e8uEEbqW5KgKMDBr5c0i1sZr8CdUIYjtk17b4D1LwdbafNp+rePZNInjkYrEkgTC461m6EaDutLlOpOqnzK7PXX1fxnrvw5v7MeBzLIz3AfybzLZLdgfX3pmq6loXhX4JRQ+LPDOtWYFnukCWrXCQk8nOzJrhPB0jf8ACMX0ugfHK7jDCQkSmN8DJx1q9Jq/xbm8BxR/8Lu068hSIAmTTotzDP8AFgitY1YqTb1OVUZ8ser+R//V6bxd4p+G0ngPw1o9jrEQuJ7i0EomBVsnaccjrXXeLri11abw5/YFzbvJptwXbBB6KRjGc14LrGufFK78K6RaSXHhHVI7aaEh5bfYzAY6Yzg1ieJfEfxGm8Rael38L9CkQhh9rttUaI8+wXn864Pa885N3tZHWqVZQivPtb9Wela9c6hD4pvbuWUu93AoAGAoxKM1sxeLZ7Hxj4u0kRPN5kVuibUz5Y8vOa8vvbHUtP0qfxFG17ptzHCqiATeainzAMjP1rsPhPoPizUfiv4w0+78SLdo2mrcw+ZbhSpWLPJHXvXm1VCdTmk+p1xUoaRX9fOxJ4f8YX938GNW0uSJG8z7WVkZB83LY4rJ034Nya74J0DUdUuFCEWzSIBxuyDn86z/AIWX3jK8+HuuwXnhC31COM3MUcy3Xl8ZcBsEY9K9B8VeNjonwa0+0l8PalYNafZk84KHVgAMkEdc1wuUJL3XbT9TV3T7r5k19Y+DvB/jrw7p2nXHn3wjuN0YG4ElQMGq2r6xoXg/U9b1nxLfR6Y3kROjOcvJwSAAOTXz/qvxHm0P4g6Vrml3LG9u4pkDXCnEYwPm5rHudRur/wAUanrnizxLNfTyoCGkO9VAHRV7Cvcwz5KbsctR+1aVtDE8b6vbfEXUr7X9PtnmgVZG3MNpdvUjt0718/3kn/EyKzZj3546lfxr6m8EWmlR+EvEt2s8d0kkMzq+3GCc4FfKnlOHuIXkL7pSq7+CoHFdNCtKUkpM8/EuMafu63N3wNsbxhZ3kGUNvKoCsOOvWvoS7kS81O2kjtsPJGSz56nOK+dfCBMGtwfZyWRZArqRnJzgc170mmava3EB1S4SF47cuixHPyk+tLHKLktTbASXK7bsw9a1e20yw1i2ujLvmyvy9vrU81i0WiaMk87COQK4KuSGB5rH1FDLp11d3T7ftEvLSL0Ga39Zv9NvLDQY9PmQiwKbQF46dPeuS+iseilHVyFuTpF1eTKksyOqqDkccVkxRaYNKuVtYS7CUAHccE5q4YtQvvEJsrqBUikQSLIDjcPoK0dbsE03wk9/ptunlrKoZlPUZxmpmktSox5nZbGf9hvrwwPZRtvZcZLcCtWbR9WXwast1JF5wmZtuzJIDdqzLRPFaywm2KPEsJJUgnI9qtWniO9vLGOxkPlgMVYleQd3NTzNxJSjF3ZU1CWG08SW1y0XnyJbFMoCCD6EVLNPpbWsH2iGWN3lDOSvvVjXoLaTXFugjqyw53E4GKk0D7JdaMtxcXPzM/ygr79KzurGkVeZo3tlpWqpOtjIqwmAEoThic1SsdFtbS206YtJbhX2KEOcmrBtC11LcSxO8ZjxtHH41k3jQ6dYWFvbrPC3mswYuTwTmpp3bdwqxtKNkaOuadqouJ7iJN6ALuOcHpVqCUWl7p011uCtCS4rFuL+/wA3DR6gZsqN0YTJxWnqiXypZILTeXh3DnBxjmicZNnRSUZtkXi+Ox1HQIniKMTNgRuOTzXhPxAiGl3Jis90IkA8wISpzXtck0JsbSWS0cfvhg43fU15T8Y7iR/FzW8UaizFuuH24+b0rXCSlGpyojGxpyw7cziLVUkdL4M4miBALEnk966KTUvEM9rE0Gp3McikHeJfve1YulSNc3sNsYiI2wDx3r0PT/DSah4q0zw40LJBdSqrOOijHOa9irV5bRZ83ClzpqOxyJ8deNbaXEWvTsXGJB1OR71Jf/F7xtDH5kepoDGNvlypnPFd/wCNfh3Y+HvFV/oVpCEt7dEaN8dcjnmuY1rwZZ3EJlSFiyodq45NVSqU76o6auBrRhyxlqfTHhC3svEXwh8Hajq0MX2ie082Y7MFiaydS0CGCON9M86EHO3c2QB9K6fwtatb/C/wla3ERUwWP3azL/51iwxAAOADxXNzRc3ZFyptQSersc6T4mgewjgnhnRiw2su3aMeoq7c61eQWyJcaSyKuf3itu3GpT/y6+bKeGPerl9cxraRlDjGcL2NVOF7anPGnG+rOb0PxBp8eowBnjt5F3BjJx1+tdFqtzGIkMMiyBlyWUgg1z2nWdle38a3cUTo6tkMuat6n4e0+xgVtPWS3LITlSetKcU2rFwb1LaSSzXNogXC9cVy/wAQfGegaHf3+l6srebJbDy1wMMxHrV61h8QRSQG01VHbJ4lTt9RXk/xd07VbzxdPPqCgkQg5QZVatQ5pJTZtTTUJOG55rJcG7vpJPLVIwSNrHOBn/CvZPhIiQaLK2kXflN5gcZJzxXiBUu7GaR2XkBhxurf0O/1/RzFe6Vcuix4+UnNelUu4W6Hm06Mm+a12ex+KPHln4k0i0t7Oza28mMLufHPFTaP4zj0j4fXujjZJJMzHg/MSRiuX8V25025AtrN40P8GeBV7StE04+GrvxBcRuQsZVjngNXgqEHZLY74ud3Jy1R5/4Be8bxPbzRZZZLjEkMvzDrX1hpfi/TNPsljvnEEQzu44FfKHgBvtniGxIhZTJcDleD3r6TtfBllqYMNwLjO1sEMRiljLX0OHK5VPZPlerYt9faRfTSXcbebB94cZ3CvJvNin1O4vUidUaVh6Y5OK9Xt/Caafay2/mu6JkD5skCuBvPA1+9tP8AZ52iLyEkhuvNZU5paM7ZUK0mp2M8i7tFeW3XcBlsE0W2tvcQAyyFpVPGelc/caT4r0vzx9qdoc4684qgg1mO2R03A7+MjrzXUrSRzzlVUlaNkeiPqsslntOAx6sRWfrV5FdaUD9qIePPOODXD3PiTxZbQyJHbmbZkAACkl1rxFe6Swn2CMISU24IpKi4tWIq4rmTg09hdAsGup3Mr4bncfU1n+K0aG4WGRkYBcFlqfw7rNzEkj2yq2R0deTzzWV4gvxNMsksJ3dznFdEedTuedCcVhrR3Z2nwzvrS2jVxGS8b43dM17JpswvrVztXIBPWvC/DV4TZLHaWm192Wb1Feq6Bq01rZyGS3JBj4OOtY17Sld7no4KolRSep2+k6NcPayXFvKyN5XKsMg81avfDWpQaP8Aa59VMLTSJGuyIHBJ4qXQvEHmaO++FUlVBhNpzU+v+JJf+EetwbAv/pKHaDgkj6150lJvQ7lKnGnd9ij4w8I6o2jWMU3ik3ebpAoESqQfUVna7oq6bHaWRuRcTuxyHU9MVbvdfurz+z5WsmjSK63lA3OPStt7uK4u7WO90xwHUsAzAkir0jG76kKUGmktrdzgro3unxSiPTdztbtl1PEYwea8b8CaS1886tILo2sJkmw3ua+k/F2saNaaPqCG2MLvZtiMj29a8F/Z7uNOibWrifT99vKu3Gc9P/r100Fy02zCvaWJpx9T1Cxs9T1zwZewadAGfYEh3tgjIGD+dS2t7fxWCCbTJZ2t544ZYc7WyCASM1Q8SatN4b1nS9a0G2nFs7xxz2yDCy89QPWt7XteXVfEOk3tsPIgvrqOKXdxh+pz6Gs5Xv7uqNr0qbfM/eX9aaHgn7UGofbfiVvGntELSzhXaxyT3x+FZnw3kjMj3XzxGQ5duDitP9qEW4+K/lWV3HOkcIMhB6A8Y96xfCQlgs50snVEHGcctXqqS+rpNanlU3/t1TXr5dj2h3hkiCreJInlg57ikt5Nur25keNoxbtsbNcRbXuolC8A3lIwrYYDdSC4v4b8mXcirAcASAgZNebKmz0oVOWVzotFmjj8aPBAqbxCzhyePer2l38sN5NczW8PkyTsSCB19a4aG9vLG/FzDKGkaPGWNWornVJLcxsC24k8HpVcuxrUlzK0e4viLVpL6V44Y9sbTnK5yuM1zmqubNztjBjK4YHjmtaKIOYY33M6y5bHc0eIdNtHsGuyxDq2Tk9/SumNk7HLVUpQZo/Dh0tFW+Zmuo2nKrFt6HFexRX9u5tY7iHafK5DL614b4ZuJYIYhCv7o/MypwQ2K9ITWtXuZ7ZjIsawR55GSeOKxqqTldm1B8tG0TrjqOiWWm2ttboxZp23gKeK8Z1jUXuNU1FbO4aMSPt2leFAJ/nXean4g1LT9Pju5ZbadlkDqirtLCvNBfXupX090LVUSb5tnoe9Oi3e5E5KUuVlrT4vO1SCf7VIqQx4wJMA1o+M7Jp/Bcxt7uYCdSHT7QxDDPORnFYlsPs+oGKZcsEzwelP1+7I0WdIkLMACo3cHnmnGLVRMmpCnKm00eQ2lsqERojHz3Iypzk+te9aT4Rin8MaWx1SRPN+8m/GB6YzXg0EoN1JdNHMQjZynRBmvoHTPBui3PgbQvE1wb03TIrMxuG28k/w9K0rUlfc8/By5VaKvp6Fb/hEIdA1aS60jWPLukT+EA4zVq7uvEbQ2v8AaPiH7QiyH908QANUorzSre91DzGaN0UAFiTuHtVC9v3JgaCVWjLDAYZrn5Fqj2Pb+5ZfmJ8Y5k1Q6XBB8iWuWJi4O4pj+tdx4P1f7Ja6DZNAUjklC7mU5yFrzT4k6p9p1Czit2UbjgsBt2jHJ969E0PWjaW/h6886F2tZ8orDr8hXn86JSly6dDippqrLa5R8faU0N5qOtyahFdSS3R/ceWd44HC+1ZttZX0U1u76dkuCV55XgV6Tr2tb9DeG6t4mvbm4wGRR8i56/lWXbGwE0u+1Dy28JZWZ+vPQe9S5tLsdFPmU7zZw8nhvxLfm8vX8Oz3SJLw3mDJNL/wi+sRavpdpc+F5ZvMUyBRMF4Feoaf4g/srwxPcjTZQWnkeQHGGGP507WvEVlF4v0Vwsh82wKKGHRiATSdWUr6mkZU21qcLql8mo+IbxNTsJbSWK0jiSMzn5UUHHT8a5jxJd2smgpBDJJLFa4QQZOGFbmtXial4o1HUHh2HyxFu9QorFvm09tKkQRMQc4ZTirptOV2RWXuNp6HO+GVsLyaVrSNISvVWPQ16H4PfxVBZap/wjmrRW9tNEUnEoDR8dTjrnmvOvDDxRLcQ3EWzL/Kd3Qe5r0fT4ItI8IzXWnkILmMrdYbJZiew+lb1FJvyMMJVUKN1v8AcYQsJoGRP7Ytbi5kkAkdTtHNatlo2v6Rbai63K3EDQ/O6SBl+lcwn2aQiP8AeBF+YnIzVyz1O9+y3enQ3EpilOSpc9K55J30OuFS6tLc8u8T3BklcOGZXYgOuOKm8KwxTTpFuAA7571H4oSW2uEjVs7mJwo6D3p/gsXM+rvDFp5C/KNwPU13u7jZHkQVqrmzqdThNtKyowcheh4pnh7UY7S9VryXaj8Bm6Cu5/4QK3GnS6ze4uysLNgnlCPauDeDSRIWurYun3hGTzXPBc2iO2bnfmueieHLnSp9RtJftSpidCJC3H3u9db+0nocnja/8P2Phy/tbiSJGklZm4Ix0ry3QdBj8VQGfQrQ2HkAgJLIQC3rmuw+G97ff2+bbWrR5rm1QxlmbcD9PaueeGak1fU65YlVIunNaM4aytpPBesw2l/p6Tvg+YpIP5VmeNLtby5+z2iutvcP8wJx5f0r0XUrnTL74n3FvfacqIExG7HPPpivKPEirba9fWsSvEYpThSc4HbiuyhaTu90efjYuNHlj8LZ/9b5X8PXF7Z+CU0238TXN6EQK8c6DhfTPU1JbWPiPxVby6ZZXEUbqVO+ToB+FefWOuR6fpaRTuSzHbuB5b8K9N+HXmeXPclpF3ADOa5p3i7mtH2fIorsYM3gm40zxCIZXQTrFmQgZ307wzqENrDrrahYXatGjKjCBiuMeuMCt7xDqN+PEcM8U6qnlkB2HIIqS18SeMNN03WZkuLS6t7qAgL5Q+U4xmspybtYul7Obtd6HMfBXV/C76Vrz6kJPtjXDCNhCSQpPAPFdL4X1jSGh1WxgjM8QVxK2w5TiuY+CWrazFfahDa2sRZ2LTF1GCc54rttO8Wazo9nrBuvDdnMtw7Ozx8MO3pUV0pTaRhhGmuWb016f8EW9tPC/wDwrzS9C0PVhaWd5h5AjknzA2dxHrmujnghsNIDf2m88s5AaVjggV5MbjV726tnttKFpFDIrqmMk88163qt39s8OWsl9poim2ncduAR61bi4xSepopc0nYxNK1PTbPwtqmmWV40kryysxJzuyOa5H9mTZfeKGjsLyOAW6SO2B3BPFdF4Pl0+w8I61ffYhdXCyyBAVzhSDzXI/s93NtoWu3b6ncLBFcqw8zbzknOKcUnTmc9Vt1aaZ9N2D3L61NefaIpCsG112jJBNQWFlcf8JBdGSdHhZdyx5I5A6VkaGNBk12a4l8SRJtUbUL4/Ota3utFvfE+ox6P4mt828IdsMH/AIeeK8+pFvRHqqape8fP/jz4pTeJtJ8Z+D5PDzWkdzcGESvJvDBDgMPTpXgt3C7PsQ7WHRM8GvXvGcOmY165tLkO5vWycfeJY9BXkk20zERkBs8nPAIr2cPTUYWXU8XESUqiqdT3j4IfEzQvC2gX1hrGhXk1y+0+dARgj0Fd74e+Pvw5uvFZ05tH8RXF1Kg2QRW5c4HfivHPhjDp8kUkNxbyyPgFiinANfSH7J3h7Sj8fbmSfw/cXdtDpLBQsf3W/wAmvOxapwbnJnqYdzmowifNPxo8Q6L4u+M41eytrlFtDaJIJUw0SrIWOR/OvoTw38ZPhu019pkWust5eTQhQsTHcQAPxrwn44W2kXH7SXjm002yudOnjvkDox6gqvAXt/DXpfwXh0Tw7qur6nq3hWOcxooiLMq5bHUZreSp1KMHFto4FCdKrUcna79T2Pw95U3i/wASvFf/ALt/Jwrf7lZ+g6lp3h+21zXNY1iK0sLW+UzTyHCrx3qv4Y8ValrWp6zqOleAo50nccvfIvQY7Vwfjq71LWvAuu+G9T8Ei0S+uQJZIbwS8A/hXnxpOU+VM9NTiocyPR/DvjbwNd6vr95/wnGnNHNLG8Hz9RsrV8O6/wCG73xHfyW+u6azqUCnzlG75a+U9J+HjT22oyJbSeXDgYZ++31rsbv4CLY/BTS/GUUFlJqt5qrRrN57h/bcQenatK2GitOYiNWUn5nu2m3Vvdar4tkhurFle7iwwkX5lCjP61J4aRbjxn4jvI7eK4FvawKWUhgoINfKl98LNftpL17bVIbAxTR+c0Vy5JJ7deete/8Agz4deI/hRfeILTSvGalr22tZ7jzrfzCu5enJrStQhFe7IwjVmp2kjsNL022uNVuSIV2yhCgzjuc1Vl0K2XxdqL3MRSE2aBWEmOdx44ryPx1o3xE8VahHBY+P1S2Urhbe18lgfdgf0rEm+EPxFh1a7lHjy7L26R+bGszDduPy9TzWTTg9WbRq861R9AN4btpfGOkIokKJY3DBi2ecLgCquueGjNrXhKKDzoxJeTGQlM5wh6+1ef8Aj74QfGTwj4x8M2Hhzx1qCi+0t55Irl9xPTlTjjr+lcvH8OPjZrnxD8NeGNS8caxHDqCzkC3m2uGUZOMe1ZShZayN415N+7Fnt3izwvtiRPtCI5vY8loFAA5z+FV/GXhWNdLicHTnCKmP3S5bkZ/TNYE/w18KWFpYWGtLrmrzyX6QTzXd7KWJAJzjd6iuB/ag1rTfhjqXhDS/A2irG+s28slylzM7LiPaeMnqc/pWtJVJTUE9O5jUS9m31fQ9R1fw54bs9Ckc6fpTtHlgMryMcE183/HTTvJ+KOlQ6LYwx2kml28kxRgEClskAevWrN7+0Lq0dhYaTF4D0ua51C5jtU8xQQ5YgDmsz9oFPE+g/GOz8P8AiWwtrS9tNHtn+z25woByQB7D0+tdFJShVSf4mNeonQfNpa2x7HpFn8E7PwXocniI21rcmEbjJkuevSszRIv2eriC7azvcBrlsFbeZM8+oGKqeDv2l3kufDfgLT/hNpuq6ntNvB5rqrSFQSccfWtC9/ayt/Aep3fgfxr8Jv7N1UXXmNGkiFdjHghqynTqc/odtNNwai+hn2dh8AofEviS2nluViso4vMaGKeQpuXPYcVPp+hfB2/8QWQ8LXutny9OnmUsk0asQOnzAA5B6Vq+Ff2ntI1fxXrWjeHvhdqN1c3yo5WLy22qANznOMAZFe1STWkniTy7nTIowvh6acL5YwGwRx9KUnJVLRdrfeZRs6Xvq5+bV3dLLFI33QLmVUHdVDkAfkK2/Av2qTVbi6g2MqwOuDxxiuT0eZrnTvtE+GkeaR2buSTzxXU+DJvsmp6jLNcNHbyWTRqnT5z3/KvXpzcqSbR4VVxVbyGwMzWzEOWOTmqVw2JwEUbcc5q9+6WWSK3UrHuJ65rMvG33DYyABjFF3tcxqK2qL+luwmYswAwK6z4SQWmq/GzRrPWrFJ7CG2uHkEv3eYmUE/j29647SFLh8Dg8Fs9K6f4aWiap8UbO1u4y0AsZ2I3kCQgADOPTdUYiUFBuXQ9DL786S0ufbupWujaF4N/Z58P2l7bJaJ4/klI8wBYwLKX3461N8VvAU2t+JNX+JWk/Hiy8PwHUNssH22N0iG5RuC9M8c5qhffDnwZpmufs2aDFo8ey+8S6qZ4QxKSKlnkZBPJB2816HeeAvhxB8KNbu9M8FaRDLJr7Ku60UlyLlVJORznmvGwtSVKrKa2T6dj35NKNov4k1qZPiTVb61vLCx0T9qbRZL2ytPMlEtvDKWUjuBzj3rE0/wCIWh6d4NGo+N/jb4S1S3N6FdTaxpuJkAxtwfpXtieC/Ay/Fya2j8I6SIY/DwPFomfv49K5vSbXR1+E+g6gdC01Li71sK0n2RBkC4ZQvT0ArpjNRhyp6t3RzVKSnP2nlZmTqPjb9kvXfHFxHrC+C777LpgZidNDyLnPHCdCBXkz6L+wPrfw50y7Xw9olzLfajsku7LSp4XZPMIIUooIxwK+pLRbf/hZPiGNdLs0toNHi2gQKBuO7J6elc5bagsfw48F3CW0Gb/WIUk2RKN2ZH4xj2FczVR3Slvtf9So2dn2/rQ+dT8FP2BtZ8X6pY2vgnxcn2GyWYiyi1BU3Y4KnOO3QVgWfwb/AGdb3wjpN94U1L4x6WLm/wDLt0sluljT5j/DIMKPfAr7R0m6lT4peMIRDEILbS7UYCDglWJ/pXKaVdeX8MPBCqFjF5rSq20YODK5rVVOZyjJLX9B03Lmi7uyPng/BTVF8XXFn4Q+KvxSt5hZLJsk0yBwq9MfMvr+NeeeIdP/AGiPBvwxi8U69ruo6n4Yi12EXMGpaVBCWH2lVyGQ9TgH8a+99HluU+LWvpcOGiTSIjHtGNuWbr+VfPX7Q13O37E1u0zLifxNZbQDwf8AiYA4/Ss6ihP91LZmrnJtPTT79TlZ/GOr6740XVI/h9ql39ptUzH9qiThe4BOcVS17xxr954C1bTIPhDehLi4YMWvYPk+YdSDW5o8ia144MtwslrL9hRY4whGBnmuSvLUj4RT/NckXmsvB98gsTc4zXl1I+zfx3/y7Gkrp2jFL+tzStNd8ZXXifwqY/hRHK1v5jRZ1JF2EphiR34qTTrnx2tn4veD4a2IN7dymUvrH3Ttweg44rorPTUsfiD4Z0yxvrg+RbTlhn7vAFZ1imsNpPiu5t9V8oDVLnzN65zxipjNp80XZFzcZK25DpsXxEFp4LsoPCulwwtcfuZP7QZzlRz2weM14p4T+JHj6f8AaP1Tw9pWvMl7I1zDLHIpkiQhvlGPavpHTodVgb4bW39pxuj3MrOCuD/qieK+Yf2eBd3P7Wfi3yZEnZb++LFl5x5jYx9MYq6FZ1G1Ud9P66GEoxj8KX9fM9es7X4xQfClrWTxx4fSKXVSi3EOmtkOZeeC396vmr4yf21D8W/EkXiK/hub1lh3SxptDALjpX1L4a1LUNU8CLYT2LGGLXpPnB+8wuDj9a+T/jFdvc/GvxdPO7+YkiJ5RX7o2135bP8Ae8tlr/Wh52ZN+yvHoYaRyy6WOcr1xjivXP2ajrt/ZeJv7I1ldJRr2AO0VurtnAG7BryBJW+yIJOAw9a9Z/Zfka1s/EUruF36pEFXvgAV3Zguek+bY5Msny1Lp6nv8HhnxpF47lmk+MuuBBYKcfYoBtBOP7uetZthpFwng7xPe3vxi124aG6lEo2ogGOMcLXZWt+knxCvoWuowYtKhz75JNYCTWk/wu8X3cdvEGnv5lKcHcQ+M186p8js9T6NzlPVKxBqPgm1vLTwJD/wnGv3CXd6uWN4QFAjJq9B8IvC2s/Ee9tLrxH4mkVbAM7f27KgfJPGAwFaetxrBL4Ctxbbwt6CAo6fuTU2laZZX/xa1FJrdwkOlIfkYj5tzcVipNztbR/MdTWN+q+RyujfAv4d/wDCDeJbqeLW54ra4nCo+u3JLbT67+9Tan8GPhONI8K3CeEWla5miyJr2ZsEjPQtzV/wxp9sPhl4sbzrldkt3nc5yPnPNX77RIGTwbHaatOyx31uV3HIzsPFZNUpNPl+ZpTlNaKR5f8AtNeCPBPhX/hG/wCwdEhs5LiVw/l5ycDvXlek21mZJ3NqpKdiM5H41qfHLxn4x1n423vhfUtetZdN0ditvbeWAw3Dkn1rJtfMtzcYbO7j8cV9HSpuNNJnBKsua25ftoYYtAupltokyD5eQOua6lrVJrvwmrQQp5d1uZmQZPyHiuVkuJx4SZBEruE+bPGOa6KSS4XUfDfmW7vsmB4PGNprlxCeo1UvKx2OqS29p4g1fykjMv8AZURChQMZevSvhlJeS6ZqxFqA0L7Tx/sZryGbVIm8V6qZ7QgSadCkZYZOd5rrPBPxLvNDtNciZUaAzkk7OT8gBOa6cuSd+tjix83dR2Oevb508NarCAHme3bqenzmt/xndXrQeCIRNtM+qQNj2CHiuR1nU9IutI1C/tZjEs1qiqGIOTu56etdN4xniuY/BTRTpmPU4WUg/wDTM1y5kpzm2nZHZhEkkt2eqaNNctdmVN4DWdxjnvgV8n3t8tp4s8USOWmd7gcnoMLivrLRQ62kN4Nxc2NznByBwK+ONZWKHxL4riNyzN9rJ5HIJXOB7V6eHk3CyZyqKlN3NDwlIieAYLfaV2XU7Pk85LmtG1aW38I3rRSsXe1fBYcd6wPCYZfBoKsSfOlyrdsE1spcO/gO5uJlG0WrF2rlnTa0WpvCVk7s6zwRqd7pn7KXxNtrX54dUls0jlI4EmVGPpXQ3y/Z/wDhBY7nLE6jGRg9SI2Nc54H1C1h/YA1PUppd0+oeMUtkYjnaZlAH5V0niAG51HwRl8Kuo5X8ImrlrUuSmlYqF+eTvofHGuzfaPFPiowxbAdcuiOeuZD/hWj4IZ18LeNn3AgJbDbjrkmsvVJSnibxIzxEyNrNzyDjjea1fCM0cHhLxS6glrqS3Rj9GPNew6jhSTieEuWdWTuYsMpUEvhgOBx3qjcBf7ThkQbieGAbpVpJAP3arkZyQRzVW58uTUotgG0EbsHBrtiro8m+t1qGpxwrcKxDbXTrnG2vov4JaTpl34G0YyxCW3aBjIXPG8HBFfOOuQM4343YjY4Dc19NfCK7s7HwNodsFMK3WmCQbxwZPauPHXVJW1PfyzlZ6DceHYl8F3mqeHpzaGOCQsrHcvAPP0qD4YX2u6boXhAyaNFqUkEKsIxIFEg/H2rY0fXtN07wFqFo9obib7JN5yZ7bSaz/AQvba20D7LYGKJrJFhkkfgDbxgV5tSTdNrujsiv3vp6mn8YtW0C18PeIfF1v4VlsJZbOS3ubZZwyklSAwA4B96y5PGngfTNS+E+qahrBi8PSxFtSukYgWy/ZSu4jqOTipfiPpGmaf4R8TXgsLm61i4sZWik8wlC+MdOlYXizwj47t/DXh+41TwTZ6ldC3Vo0ScL1UZyoHINeVTUVPmk9z1oq8UludpLrv/AAT/APh14W8QDRfine6qdRAL2May3HnMzDeADnjk+1eO+I/Gfw5j8e6foHwp8+48F6lAt84ubVodt0TggKQAMg59ax9e8c6J4J+xQ+Lv2ZNI89LtJJrlrIOoQMMjfjr7Guv+PfiXU/iVFol94T8KaRolnp06XwgsSPmjQfcYjpnqRXUklXvzaJfqQ5ThCzV7v9Dzf4mWsWl3eoaTMjLPcr5sQ3ZG3Ir0/wAQ+Nng8Bf8JLZP5UUenRW6yD7zzH+EfSuZ+JMWh+KhqmtRWwRrDSLU28iP/wAtGJBB+tZXgvTJvHk2ieC7mQ2+kaXqUV5dgPgSYwMH25/SvWqOEqbcXseXaTac0dnpPh7TPhz8JxqWsyXFzrPirU7cTSyTF2DSOowR2A4H4VmeP00rV7yXw7o9rPcXFwWMuPunjGf0r0b4keHtG0WGXUNIsZI9AttZtUlupiZPM+bqg9c4AxWL4j0iLTPHGofEUfuxqESC3t/LI2RrHgcep5Jry6VVX5Za2PQUfd5+rOLubm51r4ZWWt3Ojz3sdtNbQNE02cSJOoIC+o216B458Z6foEl14r1jdbwtpH7iFuG8wHH9RXmHw/uW2al4budXbNz4ki1C3RsgIhbLJz261p+Nreb4v/F6z8E6ejNpukxtJfkHAZAR8ufc/wAq2q80FfozJwjzNM//1/jrwjolvr/g7/hJ9Zt57e11LV08oSOcTFpASxFe4Xd1qVhDcagXhuba1QouxNu1SQP5VF4/0FofDNlodpZRw6al9aQRIqYwfMH+FSeOL66+yXXhrRIHa7lG3auMKOgJP1r5h1L6JnswaSukct42vlHhbVVimaA+RnzF6scjjFYGh61pOqaNqGj+IUWWK+BhG5cfKVxzXWeKfB9lofhZ9W1zUjJcQwqPIzvXPBJNeTWqX+sve3OlWDmFJuAp7dR9K3pK61Mqr15kZXg3Vo/hL4t1LwlqchutMv4WNlcknC8Hj+h/+vXpfh7To7qwtvOt2Y3IwhA3cYz+VcV49sdP8VeCrW0ntXg1fT5SYgy4JBHPI6+tZPw6+IfiCytxokjk3tnuiVZhltp6EfhXTGFyXVctep2t9c6ZpeZHhLrccoobJAzWNZX+lW2j3EtsCHVnc4JHOelVINRS2lnhuIXeUqSrE8LzVWK7iFkI0jXac7gOd3vWsIaXKdWy1OwsFm1nRFvNOUmOTCsmOc/jVQpqcPl3NmiCWDPmJIOaoW3ia7gsRBDNsK/cjC9arad4i1ORbpZIw0krfLRr8gUm37zNZ52lgM8ulyvvBLDPGa5v4Zy21/4g1eKaNh5R2qOgUjnmuo0e5u5YxbXkkeAOWJxgmuW0iZtH8Y6kihBE7BiwI+YnrWULptG07S3PXY2lhgI8tZB2J5GazvEukarZW3hrXUMVyia/CJAFxtBU54+hp+k6jaNHltXsijk7R5wO2s3xL4th0i70e0N/HexW+orO8cZ4Pykc1FOlL4mZNJfCQa3Fa6l8DviTI9uokbX5J0GehVlA/QVQ+NtldWnwV0R7goktxdQMVOM521Q1XW9KvPAfjqxtNREbXV09wIj3GOcVF8cLqLWvhj4UdLryfLWPzAxzvby8D+ddEJS9ok/yOfam2u55LHD5COnyq56DPApLsRo9sh80q88fmL/CRvGahtPliGcyDu1X7aH+0ryyt3+4bmMkH+6GBb9Aa9F6M8yTvE+nvGWraDpmu6P4ou4jDp9jo80cig4G4hcE+/FecfCnTLPx54h1z4jeM4zBCsBj0oSAj5MMCR74I59zUHxP8Tn4r+ObHwF4YSSDTFkT7UegK8D/AD/+uvTNc8MRWelNoOjbV8mM7XU4CqBiuWbkloejRl+7tbVkGgabet5LXEE8sJiH2eV+hUdq5LWbyTUdXudF0p8nf/pZQ8L7Z9fal1vxt4l1WxsPA3hmVZZ7Zf8ATb5RtEI/uj3NT+FtIi0vS7iJGcs05eR3bLM565NFFSv7w5tQp8xdsbO302CK0tITGiDGMcVbez81BG6kLk9DyaQTfIN2Cw6809YpzBK6szcEg56VtUk2rHAnzO8jJurZbZznnHIFUbuXeF3A5FOD3EkrF3JYN1zUVzK2Cx7D72KtK1hqLbPSfg+bybxdZRafqzmWLS5fMtlTHys45r1Tx/aJo3hbToraKOKb+2LYlmHT5xmvPPgjqNlperW93sT7TPpci+YTyfn4rs/iPqaS6RpsszM0kurW6qnq26vmsbNqpNPY93DO8V5G5rjyz6RqUpmImFnICD34qr4VitYvCGhY+UG1QZznPFUteu719J1H7SPnW1cBfXil8IGMeG9JKKWSO2QY7A4rJJpIuV27mf4NuLSV9XIbGdRkAyOuDT9Mnij8b6hlsKkMYIPrzUHgVYXt9SuCME6lJt9Mhqm0+x+1eN9YmZCZBDFyOmMGtLxi2wV5aIn12ZZvGOgTPFkxJOIz26c1X8cuzWulEvIUXVIjtB4FQeILu4fxtoVn9klAgtrg88bjxU3iN7m4sdOBhMbG+TI9awo14yk4pmlXDzjaVi342k8vwrdxqWDOyKMehareqwW6eGrk3KIUSzJyQOuKp+K3YeHJGmBb50yCOh3cVZ11Zj4dvI0TJ+yNkHnPFaqbTtfQy59WVdH0TQrjwzaNNYW0x+y7iTEMnIzmub8LfDj4e6toy3N7o7h5S7M8U7xEHJ/ukV0vh7zI/DdvIEx/ofr7VW8BfaI/DMfmICzBuT/vGp5pPR7CvGSXMjL8B+BNPi0y6n07xHq1gPtbpbql0z7QDjncTV/wT4Z+JUHjK7h0f4mqGF2Nv2jT0kIOO5GM/Wrvg53+yTu6qga5k2gf71aHwgja5+IuoSzOzeZfc89AFFa0XGEUkjGtTUvIw93xWtviV4oN0+ia7eQNCJTsMOVx8oxyBVDU9U8T3fjKW51X4NLLLHbqCLO/jYEZ64bFdzaPbp8YfHexCGlnt1LZ6YQ4q5ADH4z1ICRyyQRc9upqqlTs7DoJ8rR5Drdt4V1DxVDLr3w/1rTD9lJZlgD459UOa8S/aHuPCE+s+GrHwvcX0gto5jtuldSmSMgBvpX2Zqt0JvHEPlsdsVggIxwTu5r5i/bVjlXxN4YxCkSLHI3mqgGW4wOKvDTbdp9e5GLprkcoLVeR4U0m8BlG1n6AHGa9i+AfibVfh/r58RaVpLXG9GjYJIc7iOuO5rxQMzyI0hLxggcD9K9p+Ceg6l4luWt9H1yWwkWVvnRQ4ACjsa9fE1V7M83C0/aVOU9e8d/Fr4gePH0bRtV8Ha4tgk5nyyIN2Bxgk964278QtdarYfbvCmsabFEJD5twqkHjGODXb6pqfxN0jWdPsZfFdlqsFnG4MUlgELADrkHmuG8XfFV/E2oWEP8AZ1kj2hZWaF8A+uQa4cPNTlorHbXpypOzb0Hahco+r6fPGx2xxuoUjrmvTNJ1yaXVPDlnaWjO7WDrvHRcEAV45N4qil1Wxn+wtsj3GUqM8YxXaaT450e11zR4LnU5rCNYmw0ls3Qn6Vriotx1M6FSSZyfx7v7vUviO+kXKktp1kC5PTLN/wDWrzHY01w3lPtCgcGvQfipex6z8QNQ1DTbuO8smRD5y8FvXr6Vxcdq7Xzkt8vTmunCOTVx1qaZHpyFLmRpmCHHBA711mh6DpOrW1zcXcYlcZDFueK5yzk/0xlkCt5ZxyOorrtAs9QazuZbe+aEEk42A5rWpK7vIw5k/dRTs/A/hX+y7i4SyaMybgWikK5/Kqs3gfw0mhiOJLxNyA4S6cDr6Zrc0m11NNBuPtNx55ZTtbAHOTUywmPQUEinzAvUmslFRldrclxvHToYEvhay02xtY08Sa2BJKpVTduSB+dWNV0vXLTVLP8Asvxhq0hAJQzTblXitfUIVlsbVyU+aVVBYcj2qrqGg6gdQtEjvNqucjPYVpGKWhUX7mh758JdIvNT0TTo/EeoPdF7YtcF2JDMJcrXq/w0jmsfih4q12Nf3Eukz2iZ4O7y+OK+I47v4j+FdduIdO8UOsJQmONjkKPbnFdX+zF8etV0f4sa7b/FrxlLPpS2DPH5UJlHnHAVcqMjIz1rya9FOa6anTHEWdmn6n0z8HdH1bwr8FtdtNahC3lxb3MpXOTlixGPzrqfE+y4+E+mWs0eHzajDLnOFFfJnxF+LPx18T6vLZfBbR7mLw2tuFe9uYNgc7mz97HGMdqveZ+1Rf6Jp9jr/jLR7awmuIkVxanzVJ6YOcZryqq9m7KLdjqo1r6JfMzviysgvrJpY4vMaWRQwA4XFZfwx8JeEtX8ZXNx4xlto7QWbK0rzYAY+2a9G1H9nbwjN4h0m18TXmq61c3IeR5JrtkUEAZ+UECoR8BfgXb+INYt9a0qKCIxjB+3kg8dxur0aFdpONiKtOejSPOdO8I6DpPhPW7Lw9rt35BS5YOkmYyAxIAr5sv51muZUIJDMGWTdw2e9fYFjoHhjQfhdqg8PbG02zguFjCyF+AST83evi+2jC7DJnLMXVN2SFJOBXo4GUXNLdnBi6S9nzTSS8n1On8Gyra65DHI37mMbn+YHcK9ym+JHgfUdVt4LzUbiGWKyEJiaBvmOexxXiXw+OhP4vtBq8saWkco88ufup3r6lj+Nf7P3hfXsJLFsjttpl+yE7j25xzU4+trtY0y6Kim3JW8zzTVPEui3HhqdI9qBLkn96jD5c+4pItW0S9msbSLzBEzDAjiJJOO3Fd//wANH/A6bR9Sivrf7Yl1Ky5NkWwD0A4qhe/Hj9nCS60vbaXls9oMb4bcrtI/CuCNVwVpM6alWEr8skZuhX1tYatfW0mm6vekRrsIs23RgZ45FVtV1qHU/C0elQeE9eMLSfeS3YAsDnr9a1x+038P9K1HUJNBv7//AEqILE8lvv3ELjnIrE/4a9is9E0zSL3w41/JDMJJpIYPLZwDngdKJSd7jhjKSp8rqK2vS5LYan4ns9Rjht/AeumOO05AiyW/M1W3+JdY0zz9N+H2uROZwrfaI1j2nPXJNddp37Yfg7UdUluZfCPiC3cQYGIQ6n8uRWbL+1XoM3h/7Fp/hK/lme56OdhHzZxzSVV3ZEsRh5JWqdyEaV48XVUtT8NLu9IgOXF4iisLVm+Jmj6D/azfD4WVv9oCBHuUfBL4HI967ab9qOztb2O7HgLUmlMBi2pKpB9+TXF67+0BbeIvAcegnw5faeov0djOfSTcRnv0qoxmk07st1Yytyyt/XodVpvhz40zyzxDQtGQSQK+GmLbePYUj+APilqUWlpNYaMPnI3iQgZ9Kr237R2tW9w95oXhv7Us9uEJd+AAKpW/x7+KNwumRQ+HbC0hSRmDzDco9OlYz5qTvqzZVVK2r+RqxfBP4ki41ST+39NtpI2G6MRM+fTnNdTD8E/HP2mxku/E9sLg2zc/Z/lHHua8z1vxl8ZvEM2pXdn4si0vzCrFbWMYf86qx6h481u4tE8Q+NtYaUIVMcUxjU/TFTOtKysma0YNykrOzPQIfhD4itbCBNV+JGn2kUVwylp7VAGyT33V4T8cbCPS/E8+mt4ittXkt40Aktl2Lz9K6e68MR21us2rrPqMRuCyi5kZiDn3Neb/ABSt9GsvFMr6cvkJNbxu0QJ4bFduBkpVrqNvmYY6nKGGalr82Yvh+UJqNuk6y7DMC2DkgA16o1xdtcrqmnwuywlSxZ9rAdOK8m0G5nl1mGONwoLBiu3k817XaWsN3aSvPuiCYHTqa9LGVeVo83Koc7lHdfIhvbu/1NrmVEdp/l+aaYuTWXf6fqnl3J/tMxTrH8g25FdA6xWMjeWm8kLyTU+q3HmRSSRRRvJsBDDjHFcCxMudWPWqYZSTuz2jwviD4X+GLSbU0luRakS5OCaydRAEa4PKjrmtTTdB0+b4faHdXHy3P2QHPT8K53U7KGy2O2ovGrpwGPFddNuUrnnVYJQXoLCA5sQ+3O5gOetWNTGLNHxjJODWKTfwWcbJKkpBLIT2q601w2m263F3YtIQSyLMCwPuKupLZHHC6dl1KmiorX0XzKeDyeOa1NYmiWL5vlYDgHvWDpl/Ym7htnu442MhDZbFezD4beFvEVrbmDUkV2iBMhfcfwolG1mOnKUuZR3PKrK6t4ry3DqRvGcYrifiuyjU9RfIZBaodvrXvE3wYubW5aey1X7QUTCqU615p8TvhX4uaHVNXOmM1tbWw347cdazqwm2mtT0sNKSbUtLnytqFjHZo0rzRne3Azwtd14A0mJtMb7UfNLdGPpXmOoWs9tNJFd7kEZzscdq9R+HjGTRE1K5TEExKqF6LivRxsaqoJtHFgJUliOVeZ2PxBgv1treSS2V3UkAg4pLLUr+D4bXtm+mKIfmd5w2T9MU7xzezzKsl2gAXsTgCsq2vri38C6hhwYXRsLjgmvKoxtYzqPlm1focf8ADPUdW0vxnpkth4en1oSTFRBFhWBPQ4PFfVcF98SUlklb4S3yZjJ+W4jOR9M18+fs26Zqmp/ETTGe+WCQS72GARt5r7y/sLX7AXdxFrRfdal1+TGOa58wTVazMsq5lQbV1r0t+p//0PFbnxjqlolzbXfg2/guZOSspGAPwrgNf8d65Zyj7Jsij2ncjJnB+tev/EiYQxia+1GR72RirAdxXlmowyT+GLi8SNA0Tch+SRXkUUmlcqTqSly8xyP/AAn+p3UMm6GN3fiTK/qKu6NJquqQSS2sUEkduemQCKx7DS7q4EkhWMADIIFe6fBDQtJvPC2qT32nJIFDAybO4FbS5Y2sTRdSdZRcmeLTeJCjTW9xpqo6kgyEdKo3F/JqFlLHp9oWcfeJ44q3qGnyDxBrMyxO0D3DLACc7QDUmkwpbRXqXUUgxAzZA4U49a3bgloc8KlWo3zvuc34ekW2WQXkWXXOCetZPiJ7a51BFt0+ZxyMVc0SLzS0rziaQk5ArO11pjqaxooUswXA4IFbwguY8ydd/V9e56b4Q065m8Nv5mktGVYETZGDx0r0rSLVv7G88aad3l46cVieGdBni+H9jLNeSxzEsxUN1HY10dnZ6vFpsdumoOwli+Y46CvLlV55XR9BhlypJ7WLNtqmr2dlJNb6E1wuwAsGAxWb4t8WeLpdIs9Kj8MR2pmukKzlt4PP86mePxDb26pb62FjJ2sjwjn8axdY1PxPZS2kKzicQ3KsG8rOTnjis3dy5iqlTk93X8Dbm8QeI9Ghtbq7t4sh23Fk4GB6VRuvi3o+panH9pv1V0jOVW1K5PcDtV3xb/bl6LWCbULe3ldGkIaLOQR0+teL6zDfQas0LxZJ5Y7cDPrXVSpwn8RjXxFSLtBs6zxj4zGprcf2RJGsCQEP5g+ZuOg9K4n4d38KPPYy23kQN9/bIF4yOap6nHPHDNtwoKEliOARWJ4cMtyfkk2eYcBxznmu2FGLptM87F1n7WLW59JeJV0ybw9HcaBqQluopo9qNMGwB/KuT1u4vtaiijtDJCqXalmV+j+ua4G10zV4b2Ixx3LrLJgqp4Jz2r1DTTY+EtdsLfXdLuYtPvZgjOw4DY7+lcTw/I9GdsantI6xt0PAvim943jOdZrZjcRBPMkd85HTiuw+Hfh6TWdDu75PlihB3EnjOK574yWVhD8QLs6PO4tZ5Ni7zuKjqPwrrfhuIrPwPrOl/a9isxVATweB3rvq1lKnFI82jh5U8RKT7v8AroRTaJceVI6y71YEHac1lr4Y1SLGJ2MRHAD84NUjrmqWV5LYW7SRqzlRz8pFd98KdKt/FN/fQ6xroDwWm5YcD72W7/QVzOq6cW9zsoqnXnFWOOYvNeRQWXmkxJiTPrQ1n4jaTel60aEHAx1HvSarearomrym2ZQn90r2rb0A6zrt7Fo7XEaxtC8jNjkVopycU0jaEISm4u6ZUsn1RLiM/wCsRFy+e5qlrVzdzQSlj+4dsj0LV0TaXc6P5El5fxSRXO/ygoPy49a5/wAUXrXVhNaQR7It4bdjpzUPm507GeLguVq4uialf2QSOKb5CuGVh0rq49amt5YFETysykB93QVX8IeHr2TSjqvlx3JZcpnjAzXQSW9vbautzcwKFjsy2AcgNkcVU5wcrMmhCqqatt0Of17W5Lj7PZJJmVAGbFY39qsl2TcQMvmP1Ue1dnpnhvSo4oL1Lndc3Ts5MhB2gsSF9gK5zV2FtqssMqIypJgY9fWlS5XJlcs+X3n1Kbavbw3kk/2VpSqeu2svUNbS+04W8dr5UjZJZm/StmEtNcTxixBc9Pl7VR8R6dDF4eN95CxMM/N2HvVpQ5l5g1JJtPT0PLromNJbff8Au5ztfPrmvp631mzt/g7pMcbHz47MMy4/HivmGziWRFmExKRsS5Bzxn1r6fkNmvwr0VUspPJNoI2bbk47GqqumpJPcxoUpXlOG1jylNbsdU8+4uWl/wBlCOcYq9b3FneNbLaXe0A42FenFV7OLSHWWP8A1fPbqozW1o2nWF1qttbaXG8r7ewrKcoJWNaLk5X0Zzni3zF1C1H32Oc8ds16T4VhjvbjTLSO0SQoC7EtyFA6frXnPi6C1h8TvA188clu5DRdTg967nwlJKdW0+DTbc3AljLFiSKqdO6JpVlGrJ2sejS6VZiK4OyPZLJg7myQeKo2WhWEOryTXiMy/K4OTgjNY+seNfD0Nhc6U0m29t7nMwEp+RgamvfHOjrcwJYeIbPbHaL5isehz3Nccoy2sd7ilrJnXW32W78I3FoFZYjeSeSFGSQeKw/FUN3JqWmR/P5lpAW3EAZxWJZeMbkaUklvrumKizlSFXd1PWrupeI7zU9djthrdjujtiMhAc1jqtymqa1SOC1O5nN5fXAn8tmYqwx1NVNSlL+HzbBQGaIlueTV+40+4vReyebvZJG5C/eNYF7a6la2Jubli8QThAOQa7VCLSscs5NRcbaFHwohnEqyRkbCec5rblnuY4hZtcHy5mA2isbw/etMjKp2gnA4xVq5d/K35YENjdn0qr2k4smioxoJp6F2S28jKruwwJBPcU+yLWsU0u0Bx3J7VQaSa7kUmV/LVOuabIjGzlPnlNjfxd6qm+VagpScrxVkcX4rlfzt5LJubII9K0vhnd2sOqmb7YUmRgdrn7x9qx9dDTXEZdmxuxgnit/wKmmaPdLd61bK4kl2xMOo9K20cHYwpU5yk5vY9abUow6NHchRcj50JzxmuH1XS7OLXLkCTzUdi6k8bcjoK9Djt7K4t0njjAR1+prA8YWVtB+9tkKbBhy3Rq5KdRKVjeUHKWhc8N+L9Ng8OJo13AnmROVMiA5Iz7CuhtPEek6fq6X8OnsUSLOFU7nrlPhVr0um+II7K5hhktruRU3FBlfzr2Hxto2n6d4ktTbRKVurTeeBxWU1apys1Sm3z32PNf8AhZnwog8Xxave+F71b+M/NJgnn3rzrx3qvh7xN42uNY0+4a3tpmAaLyyC1N8RWxk8V38vmlUSXCpjGPeuc1VCNSiaEgneNx74ruhD3ro8rFValSNp2sn6Hren6/8ACuLR4EvfBD3F3GQDKcdfaur0zxnpUVuzaF4JmVMjKuQM15A0n2eCELFl+Dj1r1PwLNLf6DNJh41EoAJPPSueWp6tGbk7LQt6l4+gTUtPvp/A9qFCsAjSZJz1J4qnfeK45rDU1GlW1rBIp+VFzjNcj4j1qdfFElusxdbUbAWFZeoa/KdPvVy/znBGPamruWwSfs203ct/DPWZLG71D+xYUhZpDkyjdu564NdVL4o1WGw1BibeRyOPkGK808KX6W/n+bN5JIJyOeK2YrqM2ckaz+asnG7HJFXVprnbIoxg6afqdMvjbUxpkEcIiL/LknHT8q9A1+1N74esLmWecNcQngPxmvHpIIWsIfs7ZYEDk47163rUWojwppMaWcnmG3LIqv04qJQvax0U6rjJ37HFvpNzZeF7m9h1X7O7hlCF+G+tZ/wU0my1vUXt9UQTJbqX6kYYHipbKxefwbqF1eiUywoxlDNwnNSfs+faL2fWPsTrGiJ0I7+ualPSSbORO9WLSPevB/hzw3PqdxMdPskLIOZF3dO3NdJoGgadB4n14WlnbCNk4CxgY+SuO8ArcRJqkd2Ms0qlXxkD1/Wr7anqGgahq1+L2FVcbZC4b5Rtxn0rzJxcpWZ7HtXyqyPn3x8sc+ieKZPsgRYr8KjjgqQ+DXiN3aZZvJBIcncQele5/EvTZE8B6pq9z4q0y7tLq8DLBA/7zJfoRXg1nqlxFHcLA37tCSpdctXu4SUZUvcex5eLpSjNN63Pov4Aw6cbVob6RVcsG298Yr6i/ZFtmk+PWrx22ovDGti5bK9flFfLPwA+B3xz8VpP8QfBK+G7+0lURG2vdQa3dPcAK1fUn7N3hz46/D34ja1rfifwNokySwtETa6n5h5HGMqK83HuE5OHVHXhJtxjJKy7s+Nvj7Jdt+134+MNz5oGrRFiBjdhI8D8BkV6DG99qU8t0ZQIGKqsar04rzX4pW3inUf2rvF0g0gR6he6gH+x7xl0OwcH8P1r1+28O+MvDlvJqeseEZbG2RvnUyB+PXiuuVWm6VOK3S8jjjRqzlVcu/mW/hHPqvh/xTd29nKrxXTEOkh+VRjmuq8SvfDwPrKNp1u0jamPLlz1BrkPhpqthc3ura1IgWKKVo1DNyTir914gsX0i5tDM8gmuTIkWc5IrCrF8ya0Z1Yd2hboVPDdndy6L4gb+yi8fmLk+aBg4wRXp1/plu3wi8L2d3oU0drc6ux4mxtIGK818N61LBpGrxy6Hq/k3twWVo4NwbjHavR/EPiSKX4UeDrKTTtVIj1ZpCEgZmVdhJLAdORWNWpy2f8AX5m1HDyqXbe3p/kea3FjaW1j4zmexnkc65ZxryT5QJjWvYfiTNZ6R8QfFENzJMFSx07A2n7piP8AhXk1n458Lvb67BNcXtq1/wCIIJWjezk+fayYwdvtXp3jHxp4e8U/E3xo2m3Ely6Wdg2x4SNgWMqRzWMryqqzHKMacGrfked6bNpVxrXkQ6hJDJLcJjchwVxXZT6Q174m1WG21xVIuNOXGzqPMHf3rjtH8SeGbPxTLp+o6vZwzO6uUkIBQYr0PwxrPhjV/F3ih49Y02TN7piQKsy/Nhlzj8anFd1/X4GGHg3LXb+vM7f4ttrH/C/tNtbbVbUwaT4WWTyiPmwz4P0+7XPeGZ9aHx6+H3l2cEqx2eoyztvGV+UAEfXNdd8V9Lt5f2jtXJ04Mtv4bgjkkDYB/eEhf5/nXJeFtD0m4+PPg6caZPGDoOoyl0lOEGB/OsmlGK53q/68jqq1JVJ/utP6+ZT1zUyms6Y1zbOHbVyxGMjGHIr5v/bdu5NW8U/DqFoJIJltL3OeDjdHj+Rr6BvrC0TU7BY5ZQ32ptm5iSAvNeA/tsqq/E7wGPMMqGznBU9ByoNdeBlKNRcupjiJe41PT5njmkWhPjrwNDKw+zN4n09GJ95QD/WvcP8AgoW0MX7Y2p26KojtfD9miN6jGcj8Grx3QLc3PxO+HFtaSZMni3T0wV4BNwmD/OvYv+Cg5uIv20fE8M0kTyxaVZRxFSAAvlrkH3zVVeeeOtJaaHPiG/ql4uz8jg/2WrEat+2F8N9Kuz5lr9rkYjpwYZc/yFWv2mrOA/ti+NdO0zLRW8iowc79vEfr06itT9kDQZrj9sf4XtNmVZWnkTbkciKUH9DWJ8Wnmuv2yfHqQxts/tZxcIz8kKFAwfTgfnXT9YcsTyq+l/T/AIYIKUIxsktVvuez/sc/DTSbr44+KXllPm22i+U8mB/y0VW49+K+vdS+HdrbazqltZ3heCHwjcyNI6hyPvcZ/CvCv2efCNxo+g+JvGkHhTUpNQ1S6RGuLN9xEPlgbf0zR8X/AI1eO/hpbP4X8E+G7l77xF4cul+1XsZY2qbgvznOf4ice1eTS5vrPNJX+49as06binb7z809DuZBZKFILIzoox0U4P8AMmulsrq5ngkSAoWU/OPSue05ktdGgdtmZGZj8vOMkf0rpfB1jYSabrN9cMEaFFLHk4Jxj86+k5m0mvyPl/Ztvler8x4kMK8MS5OT71UuZd82Cu1e/wBatLtj+bbkOcg596pzZMrMmFAPzDrk0pSTscrjJPc0tHmCNLEhDZGMV2vwOuLaw+Kcl1fwqsMWi3bDPO5spgfWuH0k7G3qUyTwTXoHwPi8/wCIV15mnNf3D2TrbsDgIxdMfrXJjlTVGTbPSwTbmra2PtLW72yvvi1+yOdOBaG9uNfu8k9Ctsgxj8/yr0i/aS5+EgTkG48UAgqOv+mDj9K841O0v7P48/sj6bqcEdtPbp4nLoOi/uM/0r0S0TzfhP4dRd2yXxAWD5xkm7Y5ry7LlstT32lyRfX/AIJ//9H6JVpF+LV+hUbo9ARjj+6ZDXG6Nazv8JPBFru+c69GxHqDcOc11sMgPxP8WZwGTQLfa/t85xXhH7SWv654Q/YstfE3hfV5tP1ex1Cy+z3cZAZC1x1GR7mvEp3lUgvkepZ6nvlpBcD4jeN1aDAt9MtsEc5yr5rm7S3kh8F/DmD7O2F1eJvLI6nc9eMRfAT9qvT7/XRp/wC2LMl1Dp0E195vh+Ni4aLcFJJOO+CKgt/A/wC2/pOn+EpNM+P3hTXI5ZxJZQ6jpAjUHGRllTLY/D61rGlaV072Cato3v6/5H0VpkbxfET4g3RDbmsbXj0/dPXNWAWPwL8NbZog0j6vECM8A5ck14tY/FL9rP4ffGq18H/F/wD4RDUdO8ZyvYy3ul27KYZFt3kTG7HVUPGD9eMH3fCWekfDGzOB5l4DgjuEY5rNR5WrsuUUkpRRu6fKzfFTxh5alVh022TJP+yxr5//AGgovtH7IXhHTFUKL7xXYKQR/evhXuekSyR/Ejx/c53NDp9opB7Zic14h+0CJv8AhnL4Z23ktJLceL9NcqDgEC53n9BWMY81TutRSk46+hVtW8RH4jG2sru3itLe2XdmLLD5eBmuQj0/VL74Xw6hrGow3MQ1l2hCjbuxOfStw6nf2vjjV4odPm829tE2uHzswpyfyrj9IuXu/hd4dso4ZYba21Zt8jg8/vif1ry5pSlbbfsdMJxa5lr951az3UHxf0TUY8Yv7GZIkz0IIyTUNrJex+BtdjNg0k91qF27yK+MfPir+lS6a3xE0eZDJI6WNzsLpgDLDpWWmqW0nw11lZbzy5Pttyu/aRj97SnzKNt9PMbcWtNDrrK6uYdS+G8E2lP/AK6f592TjyTXy5+y5cQx/tQ+N5JdyE3t+VYjO399JxX1HHqVtJrXw/ijuyVh+0HP/bI18vfsmyef+0L4+vH24Et2+5+376SjCwnGd7af8AxnaT8z23wJLpsXw902KG9kkabxVKS3q32h8/hmvkf4n3KX3xb8YXouFfdfmIqR8w28Zr7H8PSiPwL4UNtDCFufETkgAc/O5Jr4l8ZSy3HxG8YyEw5Orzgtt+YANwK9TLk/aWR5uau8LNkLM32byiny465r2f8AZWsLtPDeoFFSTzdbG9mIJOBivFBzaFtw4HzA969o/ZfiWPw9JEkkgM2sFid3U4zXVmMuWlqjjyyLVRtM+mdL02yPxM8Q+cizH+x7QlQMbOWrk7DSNKufhV4pmNs8MLajNkhyOfNrptNjuE+KPiFiWWOTRrRc55PLVy2nLdp8FvEjPfERvqc+0Efd/fYFfMxcnPRW3PqJxi4rm12OkvrER6r4DjiuJE8y9ZcZz/yxOKk0Fp4/i3ra29xLuj0iMtuH+01RXb6odU8CpbzRSSR3TsQU5b90RUuhz61F8V/EAWGNnj0eLzAw4BLNTqLVPfbuZwb1Wxznhxdeufg3421KK/jjc/bMK6ekjYq7oVzrV1p/gJ7po1nfUkEiheDiI1W0e7vz8HfFDR2iyAm5XCHGT5hzW5cy6paat4It7XSWVBdB25HTyTRScnGzX5dy5uCTtr958j/EWf8AtP8Aac8WyyQ7Wtp1hJBz2HNa9vF5jTsu7iQ8Y68Vh+LrlX/aH8aBIngnlvd77u42jiti0nAF0Q+0hiRk57V9BSp81NHlRac5XLV88n/CKXUoHzKAAoHPWuleS0/tbwz/AKRIxVwJFwem31rD8xG8PCHzf3j4yc4zzXSx3EbazoEKeWzKxDAkYHy1zVedI6IqMpb6ly/urceLpLaO4VWkgjIDHqNxre8O7IdJ8RLhJgkzYHHORXO6pZRzeMUmMUfmrEqFiRjG7NdH4fsLP+ztcE0Sbt7MreYAOlbYKMkmcOMaU0c7drb2vh6QzQCRDFEAF525ra8X2duNP8IJsJP24bSDjHymsK7srSXQWijniEjLEM+eMcHmtHxrPpDw+FiurRKba63SkzLgfKRnrU4uEpzvFXOqhP8Ad2elz0OTTJnsrQ29xcxKtk/3JWAPHcCvmC8WS31fX4XZpJFvG5brjAr6F1nXLSSytItK+IOkWf8Ao/70vIrjp0618+aheLcahqcv9oxXiCZsTJgCT1NdVJy1TRzwaS7mBpfiPUrNksor0JHLKcrszwa7tmvY/B92AQd0BCJjhhXmcW59WW4kZViLFs5HSuzvvEOhp4SuRHrMJkERBTdls1riaaSTRz4Sq+Z36Hb6Xfiz/Yq0/wAOzWat5vj2FlC/LgmcV1us6nL/AGr4ZuP7MYrBeyBfm9I2Ga4yT4keAIv2bPDehTXKi8fxNC7fuiRlW3Z6e2atah8SvB1y2nGDWMzxTyOcRNyxUjA4rzqsG0lJW+89KM+ZNx69j5mv7do9Y1uSRtrz6lPIBn1c4rR8MTLL4K1wRL+/FzAm3PX5vmNYs9xLcXd/Mn71TdzMr98Fia1vDEpTwJqb7czSXsahsY6HmvVnFOkotHhO8akpR2M2IkSea0ZXaeQTVGaVW1FZYYtquw3nParyMRgFssetZy28l1qf2YYbIOFPBreklbQ85N8+g/XI5ZmZoHYARknjrx0r6F8N+JfCS/DXwja6v4ks7S40u1jbyjw6Njo1fNmvRGC7k3OwkVAY1U8AA9zXtHxb1yS20HwleR+HhZQy28UlwkeN0mMNyR7jB+tZYinJpQi9PkehhcSqfvS36aP9D2C4+K3wkHhe/gPjGzMt1ZyRERRtIQzKRgADJOe3Wl8NfFj4Wz3OhaZceJr7OnacimNdNnySoHbbnkjpWRa67410CwGq6V4C0r7OEjkUXFyEKhscn5T65rb1DxD8WNFuV1mew8JRRtbhwXLAoCeu7GK8usn7N21PWoycqi5uvmaPjf4y+ENb0rVNC8PRa28t3aOEB0acZf6lefpW5bftT+ArXT7H/hKtA8R28tpbIiqNJkyxAx6cVzviHxt8S7bS7TUIF8J6hPcSJCzwbhtZjj864zxL/wALYd7VNZn0S2t7+8FskrWrS8nPA5HNcMKalG8rWPVnG3e561r/AMbfD3xG8OQaf4c+DvivUba5uE8/zLSNNyZ5++w4NeXapqtt4C1e6+1/DbxNZwajaTQWsGIWUE4zwGOOBW7rGr/FTTPDnh/Q4/EuhaX9rvlsjJ/ZhViMEhs7uvFZXxN8J+KdD0rSNYv/AInNrMsN+PtFudPSNfLI+bBHPA5p0qSjWsr6dTGbdSm4u1meeLrWhv4a1OysfCV7GZp089ZpgGAVtwwATSW93qfg+2TVYvh1qV4dQCeTKmoIiFTIBtwOck4HTvVHxtZ6j4du9KOi3FtJYa0GlkZ0+ZO+OPatHXLzxLpa+DBP4kjhlS8A8zyh5aRY3FiPrivbeHajyxZ50ayWrPofXfEPx3+I76Dpmg/BDTNP0/RJIb3yLrWQhupY2yMgKcjjoa5TxT8Sfi5d+Nb/AEnxD8JdG06aNAFDajvUemABWjZeGvFniTxroP8AYP7Ql/PNftKW+wmLCqihiv3Tgdq89+LGn3ulfEa5/tXxbq8z7vKSSScFpSFyc4Hb+teOoL2p6U6rVPocl40utattV361ZWFvcRuJN1szHaeopmheLfGfgu/u9Z08Wgu7yMCVLlCxcZyBkfWqnjTSNYtbzw7ZHUJJjr2oLEySNlggPHNdp8QvAFv4dj0CxsFuL+8vGn+0eZPwdqZXAPQZ4r0uanKPKcKUt+rM/Wvif8RvGeiW1rd3uladHFcJK3lWpyWU57mqZu/H+kLP4gsdfhWa5ZRI0lv5m5R06niuc1TS79dZsfD9va30dxeHjYSyJgZOW7U3X9Pu9FtY9MvvPDmT5n844ZfWlGlQ+yaN1dYtGzrfjD4gazFJpmoa/ZXFlcRDz41swp9euao6Da+OLm0udP8AD2uw25mdSP3C5wDyeTXPosS2qxvPIN8oCZftitHU9OslS0Xz5bdSyB2jkKkn8K3jGMFbuckXNt8x0P8AwhfxI1/VHtNQ8bWqpBEDsMSLkY659a5LxT4RTTLBfE+m6lJc6vZzbHG9drgcHgVoanbLGgktJPMVcKHLkt+JrEa1itVmR87Z23NuPAp05Nu5srRWqLdheN4k09rqKVxd4CzQ7xlfWo3tDaRLDHPIVHLZPP0qpqlkLZk1bSswyAEOF6S8elLba3Dq9tLaNELe6UEfN/EcVabexE48zRYluMGMXTYV+FYHmr+mw21hc/a2u9hLY2s/DV22gafYRaFBc6zoNvcpbxYJIwT71xU8Nh9nYhc28kzOE6+UcnA+lZKvdnZPDNU1K5q3lrYwlr67uNgODkMcECuevZtBg8S213Dcqbe5AWTA3D612OipbX8f2TUIVkU4B54IrkvE+mafpfjeyESLHZecFYA888Y/OjnvKwQoSUbo9DTXPh5b2Rt9I0xJLpNvmFbQ56delZtx4m8Lvepb6lpszMYyYxHanJx1rUtNFEmtOFmiVfJjMagfNjnr+VZ+oWLN4lsZIL+2eS2tpklTqV6dR+FZvflKjLXXQp64lhr3grWZNP0mSDbC4ErptOO9ct4+ma6+E/hSSYrHCscbM3UkheBXW2ss1z8ONZt5LgRGWKZFXHLFiRXDeKJprz4TeHLaKIu9nIqygH7u3jJrWEbS1MptuGj1Rw8VxGlsFgUoHIH4kV0do0fhm0S9vpQ9zeMBDGB93NReHbOIRjWdTVDbx/6tAfvNWrBpe+6XxP4x1KK0iQZt7EcsQORXbKSS03PKhh5TlzNHReD/AAlZxebqvh3x3bW2pxDLPJbmTy3JyRzit3UvFnizxlaHwb4e8S2SMyCK91Lygpc9wvORWYmm674gsNP1o239l6PPdxRrbbfnmV3A3Ejp61uap4N0iP4iJ4bWwENvHp8k4deAzBhz+tYynzPQ7YxdO7mWLvSNV8KWFpaWuk2ku2I77iCbDSMB1OepNM8O3W3T5zcxyxyuxYRuc1yi6ePLvdkl3GkU7RrI8zMMZ7ZNdCsaadaQwwyvMSgy71pRactjKvzOHM2ajyYiy4OQM9etXYbljEUR/LXZ81Y4eSWELkAEAk+laEokhs9/mjaw6461vWhcwjO6ujKEq+fIZG+XP3sYqtcGKQFI2AUjrTpd6MWTaR6Zqu0nTzFwDwOOtQ46XL1tzHq/wet7L+2rBMCeVtOkVV991d540hVYtIhvoCscWswNu9DnpXkXha68B2Nla6zc/EHWfCurwqw86CLfGfbBUiujOs2+pRQE/tNadqsnmieOyvNMjDFh05GDXzuNSc2k9T1sKp25meqeKytvp+p3EI89ZLeRRxnHFZng3T7q38O6VC8uEeFTux0rk5NW+NXiHT5dN03VfBt7bXIKKq5jZh+ZrXsvF3xm0KO20bUvgf8A2nbW0QQSadq0QBIHHDYNcFWq42iejTw85P3jS8A6V/Z+m6g8kvml9TmZV+rGtbwfs/4WT4jS+4txawjPvg1zXhLxtrvh2xeLxX8G/EWkRSXDyvMJo7o8knohzVXSPi/4Qg8a63qetWfiDTLK9MYt5rnSJgnyjBycUTaqvf8AQh0alF81jpfEEunD4u+HbZ7d/LfTLlhLjODlcGoPFtt5N5otqbsma41RRChX7wwTXMa78dPAGqfEvRf7E8Z6cIrHT5xK88DICSRgcgY710E3jLwrrGoeH5IPFGmXFwmorKJVmU/Lg5AGa86hSnRxEmmexOp9Yw6UkXfiLpt9YeG5pb2VfnuYFWFVw2S4qbxNHNB4cvo23KDbnIPXGKX4uQ654i0WU6Vq0E8T3tvtMeCwxIM9DWj4w0W7XQbqW81WONooMbHXhuK641pxrNHFUwcJwTirMyLDTzD4VSHzcD7Fxg5x8tQ+Bolm8G2OZTIPs5Jf8TVu2guofD4AOAlqcnrkbaz/AAPJPF4G022kj8tjCxZiOuc11Sm3OLa6Hnula8bkPgkQf2WEVSzLcyZYn73zGtf4IyRSeO7ton+9qEgI69BVf4dWEw0aOclXBllCn/gRrQ/Z6t/J+IuobMDfdTuSRkDHpXVSipWfY56icI2Znaba3LfFD4h6xHNmOPU4gMnpiMCpNLufEeoeNtahRohE0cDefj7qgHijw/PMfHfjmaSceRJrHz4HU7QMGptJu7Zde8VJazfMJoQQpyQpTmvPrz5tt7nbhlFO1tzPsJ7/AMQeMvEiaf4jgdbCyRQuzlG54r4p8SeKtX1zxJcW/wARby+a7tbqRLfz0ZVVA2MgGvrTSha6X4k8R3GmWsiefJCd5bG568B/av1e4v8AxXotjJYRpc29sz3BRckEkYrowDdStFvYqvQ5oyTdmj//0vzn1LV7KViYsLBu2q+Mc/SveP2VUkvfFsenws3k7nkDocZIUAivm23VZpgsgA+baSR3r6f/AGVJrNPFtuLqWMBRLtl3bedorhzOL9krdzXDr99qe0/ESKAeMdLsfMW2llt5lWRepbbxXx9498Jal4Z1q6xcSGe3kdhIpwGBOelfVHxG1CztfiLpNyL6AxosuWZt23IAzXnvxjtPCV7qumiy1hLy4kVmkWLnnHevIwdScKj06nr16aqU7Nngmr/Eq5h0y3s4IQk0KYeRj984r6Q8A3xvpvCzXQSWSTTQXOzIByO9eB+MfDtte3sMNjpkZMeGdmB54rstK+Lev+HXtLKPwWsxsLVYocSbSffNeziL1Y6LQ8yNXklZu/yNX4mw/wDFwtRSFFSFow6qnBxnmuSs4x9slSRmXZ71T1jX/GvirxhLrL2CWsjxIhTJwq89PX3qGDQ/GNxdXaTKsfQiRnHPNFCE46Dq1U5KVjaSWVDNEk4Ks3DYGaWy+JOoabHLZWtvbyNGG3KUPODjr2rHsvCmuz3DW1xqsfmJITyeMV1XhnRbbTbe4lkktJZlLBmkIOa6HGNveMHUdX4XaxS0f4lar/Z91HP4SuGURs37gNICTnkcc1tabeeLdd0OKey+H2uRxgDJlRUDfgSK1tJ8QanY+GJI4db0m3cRt5aSKoI9Mmk1Lx7eHw1HDc+OoxIqKMQ9A3oKxak6nka2g6eju/kJrWn+LIbbS4dS0GXSYpJ1PmzoCoAHfBp9z4PHiXV9MJ+MOkQwRBvMggiCOM46sT2qpfeLtMvhYC48XC5WKVWlWSbjp6Vn6hrHhGfVIXins3jGdzFRjNRJOTtcclam9Dv4/AHw18N+Ixfah4sXWZ/IXcZbjOBnsK7DSfG3wz8LHUG0rTrdj/EEgDHGOvSvn++uPCWoav8AaYDHuVNoZWx3pkWr+HIJLr7Fq0aTk4Ko+cCsPqrc3roafWZKKUYo9jvfjfcDwfNY+H9BM00qOUll+VG+Y4rlda+MPxV1nQtPt5ZtJsXjlQlVty+wjptya4GfxXpcejG1j8Qos65KxgZJ560s3jHRmhgVdUgll3LlCuCpqngKbjaTJWJrpmjr2qePPFd9aPrXjHUC1uWHmW0hhP6Vx9z4A0+4udQ/tLWtTmVhkyyXRYscfxZ61fHjXQtO8SmO/Ms0Mse5VjYYB6Y5rRtPHvgp3eW7txFHMxVEf5iccYNaUcNRV9LmdaXOk2aHhv4veDvCXwqi+Hb2k8l6kcqK68rKXY8n868Ljuon1CSaRQFEpAYDG1AeAa9WuPGPgKXQZ4AtrHMS2xgoHf1ryi4PzSSNsxJISmzoR2rSFGEZXizKV5U1FrQ2fCoD6nIREjsWBVxz9K9DXRWvb0m7iLqV/wBWUGK8+8JzxaTq1pd3fywxlWlXrvAB6fnXev8AF7wvHqRL20oTywoAHLGt52bM8LJJtGhaeG9NtLG42aWiK0p5A4FXovD9jttovsNuUDH70YOeK5hvjJon9nSWotJAZJCBn6024+Menpc2qRab8wA+Vm4Y1PLBaWL9opvyOuey0uxN9cXllbqqKArsgO36VkaJ4v8AB08kVp9otd0B2ys0Bbac9eBWAvxU825vVk8PRGS4XAikYsMY6jtUUHj+5xCLbwzFCIiN0gi+8eeKSdNK19RqN5XitF5M7RfEfh2XWmtNEjvL8NH+8lFmY4k/Eiry2ltNpazpbRIWlwW2jOc1wa/FTXnvJ4v7HClhsBSI/L9eKfa+JPFV/brb28c7wxyBsiEgbqUqkE7Nl8kpOyjf5HaXekLeF7YSiF/LP7zbggVr/D34Q+DPEfg63udd1W/urj7Wy+YkmFPNefT33xIuNRHlWyCIj5vMTHy/hXq/gDxfoXhHwLp+nawHS5e68yTykzhyx4rhxdbR8p34ehODXPHTzKWteHdK03XLnQ/Cj74be3QOX6j1Gayja6ybS2Vok8kSY3ZwAMV0ks8N3ruo3VpEFARWZsYLZyahu4rGWGzhiaUNK27aTx0ryvazveTPVVKKhdaGDJb3AkuIDETtwSR0rWuPE9oktun2Mo0UPzHbjIxW7pmnrBpmoeawQJLnc55I4q7L4SsrnV7LeUYNCzGIdTxWbqe03RvGLjF8r1PPItXsNTS3kuboiHzzuJP3ea82+M0Gjf8ACazw2BLsYI5EkbuoHT86+ibjwzpMltbW50aLYJtzhOSRmvn7472kFl8SZLGyh2/6OiquM7B3+meK78G71LI8rMfafVXpdnFaHJ9p1W1ljGJFcDb3YZr39tL12TQJ5bOwlBllXIA5I/Gvn/QTcwa/ZJbplvMzz0GK+iE1DxHcafLFClt94eYZS2SPb0r1Maqbabeh5OXVq6UoqGolv4U8Y3f2i2Xw1M7bAQ28cj86oax4O8cWBkA8O3EahAcu6n+teieDfiUvhrT9Xh1jww946hChSbDEY7Vj678cNOv9TurW08K38RniVHEjAiP3rmh7BtNM66s8RFWlpf8ArselWcV3bfDrQorhQZDaAtnqprhPFg85bVJCG35xg16Ebr+0vCNgsNzCHitsbC43Z+lee+OhJpUenXb2jsijMgUfdzWlOyk0nczrSm4LmXQyr77fFZWtpZMsks2cAdVrBm8M6xYxRXU0kUkkxO85wRU/jPU9QtNDtNV0c7JN/J7gVw918SfFDKkLyROqA4Zkwc/WumCZyy5bWSLOoy2wUwXNp8xyEJyCffNc7Z6542tLiQaHfX0UcOTzcNwPpWlYeJlvLlDqjjawI3DHytXTaVP4Sjjk+0apG7uhB3Ljn0raSgt1czhTpy3dmc9ZfGr4oWO7zfFF7aoxA2HDfqRW3qvx7+Jlxo+qafL4oWeC7twh8xAT70ljoGmeItZjtLJUIRSXbPGKTxl4Z8O6RHdQxxB2jjyVx0NYVKsFJKPU6qNKc5XjK6R4NPdX93IzXczSTFSMuMivo/8AZ1S7uvBVrZWR0K4PnOJIdQn8sg5PtXznPjz5Y0k2oWIQY5Fdx4WsPEpsIrjR4zJErHeifKS3rXo16t6VmcmHoN4pShq1uegfEDTtYa0jfAlj6bmXBrnttwfDF5bzSKqRpuKDofavRviFfMbK2QxhVQEsPWvNNQurePTblC331xtxXjUneyKqxjGbk2Q/B3xDrWk+K7a90cwRhASdyZDjHSvpO7/ao8Y2MDWN34YSVBCY1dAMY/Gvmv4U2vk+I4Zpr0W9sUIUsBy3pXs+oaFFOxknuVIZAVGKjF0lUqXZjgfaU6N4u2pyWoeLfEHim5udW1kqgmJ2RoMCMdhV6186XwdP5tmCC2N5bqKsT2CWunXLxSoWUHYpHBPasY3l9d6MdPkvYtyHc0cT4xTXL0On2bbve+hk22orHHLHJbvtKYyvY17n8GfEA/4QTUrO3sXfBdmJGOMV4VIlwYzCPLAxyxfHPavU/Bd/r3h3wReWMemW9xPqAPlyLdgbcjvWdVJ2Kw8avP7rtZHE6rdrNfSyQ2PlEykuhPOc1HPfywaTq32TT1JktHDO3O3Iqlfaf4l0668zUooDLK+QqThsqas6o+paXoOpy3FntE9oyLhwck9K1g02jOUaiTurHCeEI8QTNeJskXA4HGfWue164t5dbYz3SRGP5idtdL4a+23Ft/pCHY2MlR1rmPEUGjyaxLFcllKNyVJBIrsU783c810P3MUtvM+itI8S+H7PwPpUH9oIbmS1VhEeWHFa/h3xZotxZNbjUYhKwxtYEMKw/DOu+F9R8I20NloMcEltbqgeVPmbA6g11FtaaRa6TFJJawGZ1ByqYI/GvIdj3tVJNNNJGRrmuadHCnk6pG7Cf5lHYVYttR02OKC7FwjyGUEKxzWXqdjp+xrqaONVE4Csw+8TTEs7USQ5CnD5AzVxtI571eZysjoPEV/p13qNpqLSgeTDgx+pry7xWVuNeleF8QqBwK7TVbJY7hQqbvMhJGDyK811iaKxvbrzfNLpjcACSAa2ou4V/ei9LEOsSRtaTmN1VVT5iR04rD8LQWdtMk4lypkGcDjr70mu6raSaaywJJkpl+oyKzvDWp2owjH5B8xz0Fd1KDcWzzKk6ftY3f4ns+mTyT3+gW0Omyyw3GrIrvuACqe/8hXoXxWtpftr6NN5MKC6BhwNxGBXgOiX4v8AxJoel2msyxm8vxjZJ02jPH5V654mTxRDrc1rb6xDdzrLt3XFuWYDHPNcFa3tbs9Klf2MpJ3Te+n/AAD5h8b3F3qHiy4uPNdmjnKhdhxgdK9B8FyE+AbjUDGI2aQs0ePmGOK878V6pe2Xiy8gyvmxOVlQpwrZzXoPh1dUn8GS6nqLxYmcoojO0V2Vafurk6nl4KTqVp8/S/8AW5m3V+mwyTwK7nkEDmvSvgj8P7Hx+vjC4TUJtMutJ0jzoZIyP3pIOOPwrzEupaNUKhiMEnvxXrX7Psl1Z2Hj7U7eNVNtpmFYvksADkY/E1FWnzU0kdtKUY1Ep7HjGn31zeQG5urgXEuMO5x8xBx07dK67w89ss00zTbJVs3IwcHp0rjLFLbdPPbxGNWBZlzyCSa15b2CyhTzLV5Z7iLYqx/efJHAreSXs/QwwiUNXf5nW614b1nRrTw3DrjtENVt2uIlYnKr6c/Wuc14RRafcs1x+9icAHHXmvUP2hNcvNQ8aeCNPGmSWFnY+GgkccpGS+Uyf5fnXk2uu8ttJtGHaUc9awpSk3rqa4iUeWajdNd/Q7DwnaR3Wj21yTcozlVIEhG4mr3iTStX/wCEhXSdLiaWeK2DzoW/1Yb7uc+uDV3w9daVbeGtPmu7jy/sKiR8jG7FUvCviO68TeLPEmqx3caRXcCFHkQ/cQkDH05P41jNu7kwpuCjGLe5PpXh7xRcrb2erKLKMfc2AN+Zrmtb0y50zWZ7W4/eokh2v/eNenTyyW32SMawLr5OBs2kGuH1eW3k1LzJ33OZcMRzj3qqUpbFydOTVrh4bt71NRml+z7kWMt06ritL4528mmfAjSri50T7K19dxRmVTyEKls/pS6LJAr3qQM20RkfMccYrsf20YtMi/Z58BJZTbphqEbTgNwR5DjH5kVHM3VS6GjhL2U2tT5I0W/0BbYwJFOspjf5SchmxX09bax4h/4V9pNre+HSmzTFzscYPHU18n6SrS3VsiuNyEdsZXoa+54o5I/DQiiHnCPQGbGOPuAV34qk42iuvU48EpO/M7WWysfO9jbJPLd3JtGeQff4wBz0ra0HVxoeoxT/AGFkIyXkPVRjipNEUCK5lxtLysWGeBzjFS6tbsbqN9o5Q4APHFc1WcuayCnDRRuef+Jr6z1HxZ9vaRi05zKScE/NXpPgnxHaWOq2RuF2rAGWMnuDwK8v1oiXxDCmzaqj5sL716D4TsEnvYFNs0qEfTFdLfuptmVGmlUlr1OY1kLca7qV8HAEl5I3H8WT/wDWpNJRDdKptlZWHzkj3yKiv9SI1e7s5LMRPDcvtH94bjitC0WS4vGjRBHkA8Gstbu6O5+81qWrrS7ePRZGt4lUbsjbwCetVdLux/aKogDP5eZGJ5Brbv7cPo0iRcqkXzhT/FmuY0OFJtYjdomXcMOCcHGawhTUncVaUo1Ul1PR9Ju4oNPuN4AQoQvqTWX44t5F8IedHOBLKM/QYq/a2OlQI8MUBlQbiHZ8YNUPiJolsuhRPDePHwxWPdkHikorm3Oiopyha2x//9P4P8NZ2zqUKN3J5zWiVP2dlGMZycmqnh6CRLQmdgXJPA7VZuLaf7O8oJUEj8a5mm2cUYP2Q/TVjWQ+ZIQOcDPFbOmWHn21yJl81WzgKOnFc55M8MW2HLSbcg+9dv4Utp7vw+Zj8jbjuBGDUTfKrs6KM/ss8T8U711L7NGSpjbANWPC1vPPcAlneVOTk9Kg8ahJPEDYnWMLKwAIx8wNbHgry0ldHYCcZyfWuqMnGndHHDmc+XodrYa34qluYoLG+WKEAAKybuaNY1vxNfJNZancxSKrHAWPHFQ6beNA+8Lk5zj0FR388ss8rDKq3Jz1rn5JPWx2yUeS93czZY74tbXtorrNE6/KhPzHNe9Wgvr2w0wahJvvIrYI+WyR7V5R4cjmtm/tGZVaJcbdx4rvfDfiF7gXeoXMUsiZ+V0HyiicJJXZMEnG55v4l2P4ivCjZ2uQxzjn0rmb2z/fpIwQBjwc5xXTa0tvea1dXQuQN75246VzWoWsbalkznk9O1bRfU468E4X8zfDmyhjjytySgI+teh+DXvDpDSRfuwJeV4xmvPrKzWS0jcOvmKe56CvR9B1KKy0Rokgym7JIPU1E0lsdFFa3ZyOtyf8TqeYxCSQsWcjtWLdXlpNp90fs4Rw3eti8vITqksiwnMp5yelJqVnG+g3BFjs3H74YHNTa8tTao4uDsc14VutP2TSXtmZFbKhk7VrW11oPlME89WzwHBFN8P2sH2P7IqYcN8rMea3l8PWDwN9ouYfMDevJNRUmudioRXso31ILZLa4gHkwMMEEA816drniOK00XRr+AyxiGEphhkMe9cZa+TZxRJJdQQBCDvIyK6DxHdWtzoEDp4m08NFG3lqU4IPWs2+a12b1INe8jO8Qa5bTeDLiS2jG28UmTHHNM/Zx1bSLLSddguU2zSXC+WxU/L/APrrmtWjv9M8DPcm+t5xMnEe3iRSecVv/B86bNot5PHrH2BmlCyBIt/TtW/J+4fU5qNZwrpJ9Op674c1+LdrlsNSjjga5RlZlIAOOlO8Qy3NxomvFLu2mV04I64xXOPqfgew0e6sx4iumkmnDTOYiCG9uK47xN4l0GKOa3TVrkpcHG8oQSa4IQcpanq005PfQ801WWxbw5dx7d7C5w47A7q83kjWOdltWXBbqO1dt4mzHaSG0uGe2diSMYJrioEtmlXgxPnLZ7ivahT5YXR5der+/wCU98+EXh+ybwnc6nbajq1jcS3QUrbajJCGAHXarDFdTo/hq+t9Xu7y38deKYDMwORrEpxx6E15Xo1/okekxw/2bOSMbpEuCu4/hWlHqlpAxNvDcopPVrgnNeXLDuVRytds7FUjGKRz+q6NexfFK71Aaxey3v2kgXsk5eTjHJNepS6p4x1HQ5bPUvH1/cQsxD27Ecj69a8o1K9FjqP9reY0jSscJv5XFQXvxQ1pPKUabbhDnep5z75rolSnUaXY5KWIhTlJN7nsHwvjtNP8H36XNxtl+1syBmySBxk1na/q7Ry24guUzubAUdM1wvhz41XGn6dMkXhOEl2PLEEfXFSap8W7jWZoTNoFrAtuAR5a4Dn3qvZ1Oa8kbe3oxSSZ3llqeqQ6bdSHxLcwyeYdqrMRgduK9B1jxpqOjeC/BE2keLZ7S5lFx9uMnzeZz6HvmvAbj4taoIjEmk2Azgj91kird/8AH7x3fx2NrFpmgw29oTsUWxJP1zWX1fXma3MauISlfm28j1jQvjN8RNEdYk8WabdWx1GJypsA7eWXG4bscHFeheKvGumX/wAS/Ft7JfELNHb+U0cB+YbBnoPU18q3Pxr+JVzKEj/sW3jWUEGK0GeKtXH7QfxQju5r37dp8W5Qgb7MCWPbNNYZv3rWHWzTmqKK2PV7zxLLo+u+bY6Emq27/O3nW3J9uRXK6z4ivZtdfxJbeC7TT53ureVX8rYzGJwyrx9K4hPjt8Yp5jNca3paB8YK2u7A9Kzr74nfETVeNQ123d0lDBktxjb701hudqLB42NNNrqfVll+074/l8Y6h4p134G61q7ahZRwSNaOoBCklSMkHvW9pP7QWrWvizSvEWl/s5+L4b22sJbcGSaIoA/1avjqT43/ABXSdVXxlstFGC6qF2j0qCX4wfE1p33/ABO1RoiuF2Mqhc9OcVDwbTsy1jYOPMtT7GufEPxJ1Wez1UfBbVbZIZWZle8iBAPfAPNeM/HKSfxd8SLe/wBc03U9MbTLRY0TCPw3LY7dhXiEnxM+JLIk9x8VdakWEHeBeHjn2qJ/FmvXNwL3UfEF9dN5W5prhyT+ZqKWH5ZamdTFfaSZ6N4c0xNR+IvhMaTZ6leRWeofafMlRY/LeNWZSCOvIH51Y+O15D41+O+u6rfQX9leahDZpLc3DbzuEe1nB9MbRj/ZrzGHxneo0Zt9fuYZEy8LQylS2eOMU611k6pfpd6rq1xcl2/eSyTEtkHpmu72ai1p+Zz1arqw3d9O1vyufSnwy0G3+HvxU8MfEXRPHWiyT6DbukUBuQpJYDJ9u/51j6p8DW8W+Kdd+I2u/HTw3oV3r+oyyTz4EhRWdmVckjkAgZ9q8KkuvBBe6ubiG9d1kEZ8t3zjPXIrI17TdFu7YwaYjJAjbkV5ScH1Ga45YOUp+0vqeg8e1T5bH3P4O+PXiD9l/wADDw14d+LfhLxwZ7olvMiaL5ccFiC30rz7xP8AtIeIPit4k8QeIdZ8T+DYojZC1gt7PKywptO7luuW9BXylBpllbonlxqmAcn1qDw88Nu99G9pbyJM4YPtBYY7CtIYKDfP1Mfrst7X+ZTCSLp1kk5VnwScDHFdb4F0uS7+HPxE1WO7jSW2FqIYmAPmAPlx/wB84rltWIMpj/dqi4IBPI5rrfh7BZwfCv4o69cK32iy/s8WyjorPcEAkfiPyronzKJy0Z892r38jIicAKzJx6E1XddpbqdzdPSrG4yHMrAlzljjGKqOxM8rM+So+X/a4qraJs4JqXO2adjGohAkYbu3PWvQfgfNpel+NNT1HVrqXyYNPXbHApZt7SjGcc9FNecaYSELt2bIx/DXq/7McEx+IWvXq3UKhbOA7ZVDbv3nH9a5sVyxoSur/md+Dg5zSi9T6o1rx74Sm/aC/Zt1CDUb6eHRNO8QzTmS3ffK0kLAIoIySOf++a6/Tvi/4JHw48I6eYtelI15WDf2RMoZfOdumPfv6VJcJHdftPfAlp7SH/Q/B+uXL7UGGJOOn4/rXaaRdSSeA/h6Io44Rda0hfC9fnkJFeXGaaTS1t/Xr8z6GCs7S1S7f1+Rlf8AC3PDSeJvGmpQaB4kuA+nRRjZpcm5dqHjnrnNeO/tSeMdF8Sfso+GvCqaBrdqupa3p0H+k2jRFv3m5gQehxn8cV9IJdXSeJfiQZyhW3sLcqUGCo8ljXiv7W90sP7PHw5a5mSB28T6VIzykAY8wMSSfzP0qqc+Z80dLAuSLUZa38z0W7+K9tb678QZE8B+LJ9unW0W6KwJBKW5X5STg5rHPxWvU0/4b2w+Enja4EUiMClqihcR8biWH6Zr02a5hurj4iXdjrdg6XFpAts0VyhywgIOOfWo9Vnh0y7+F0F1q9tH9mjY3GZlGGMGBnn1rSOqvb7u/ciU6d+V9/6R80/GX4jarrfxs8Ib/hZ4ksooNceVHuI0Bd1spUKg7iM4YnmvTdS+J3i2M+Aoh8A/FtytvKxWRbi2GPlwDy/fOeKx/jPpWr638VfCfiDRl+3aZpHiG7ur65icFYU+wSRqTz3ZgPxr1PUbhG1n4asb6Ly4RI0jNMBgGHA7+tN2lHljf/PzHbkhzT1v+HlY4bTvih8Ql8aePrn/AIZ08SQwXVpEouH1G3+bbGQCV3fLwa8s+OHjXxtd/Cf4Y2Oo/CTU9Kis9dt5Y2kvYZDOU3fL8pxkjmvoe0uy2sfE7UoNTWRJYUiVVcHG2A5x+NeNftL273vgr4AaXPcSrDP4milcKcElbWRsf59aztFSu3b+t+g4xlLRdf6seZeC/H3jfUPHOs6gng9I44LZUD3F0pK8H5QPXFRaR478TXvw80HTbn4eZi/tNzv+2Iu5hI2Ofeuh0kxpr/iHTLa3XyoolcMOpxGec1maZO9j8N/h59rsfJ8/U/McMeuSxryZzc5vkOiEVDST0Lum+JfibB4/tYrX4Y2ZaG1kZA2qKcIfXjNYl/rXjy7+G2ou/wAP7S1hS+nY5vt+9vM5GQPWuw0uyGp/FebUhFcIYrDaqq5AKkmudl0pLb4NXpW/uUH2q5dBvJALXBJojNpvm18h/GvdVjW03xF43uNa8Ipe+EtNs91tcFGS4LEHZzkY7ivnz9my5v2+KHjibR7W3kd57kymd8bcu+CMds5/KvqGRFbxT4eczsBb6ZMw+pQc18w/spAN8SviCkbjzB57M5GQV3yV1J0276owqKa916nsOj23jWPRfDMNtdaGkEepMV+RyUY7iSM18havdS6h4k8R3Duryf2tcK8gTHmEPjNfbVgNQi0/wSDcQET324oV+8BG9fDmoSTP4h8Tzsy+WNaueBx/y0NdeDanUck/6+483HpRpqm1v1/plibzIbcyj5uOQe4r2b4BWHjDVtLtbrwr4i0rSLeTUijQ3NsZi7AdQQRivFfNT7M6yD5SK9r/AGcJFt/B1hBb2LTgavMRMsmNv+PFdGMc4w019TkwiilZ7nt1toHxqj+IWupH4/8AD7sLOEeX/ZhO0EHac7vrXPDSfjR/wrTVWuPiL4ckt5L1h8mkEch8HjdzzXWaKl1N8QvEV/D50XmQW0bEvnOFPT865Czglv8A4Ryw77xC+sTDeG6D7QefxrwZTa+Jf0vmfQwjKSVn/X3Gxq2mfGpbrwYF8dabDM0zAtFpq/P8vQZPFP0TS/ivH8RPEbXnj1YwmmoSwsELEnPer2qSrPrfhC1/tK53wvLKCeg2pjmpNM1MSeLPFM9zfud2nQqoC4x1qXzTimlYlx97VnM6LovjX/hV+tSXfxGvkVDLI/l2saAjfyMYrSv9O1CHWfByr8UtWuvOm2lSqAD93nstZ51WJPhBqEKXj72VjIGPLDzK2b17dPF/guyjlQStKzR8DBIhJxWmHVWac6j2Ma0oQ9yEdz5k1ia9b4yeJoTq32pYrx8OIxu7cE1lXWueVcXKHzGxIfuPitWeeCf4x+Kbhrf7+oTebKDxuGAABXO3AMl3csSdvmHnHvXuYZ2iopbHG5S1bLlz4vgFj9nH2gKQDvU9K7vw54MtdT8O+DvGNxq989t4gvpoDEZSCoVSQQRz2rzNdMF1GV+0JtHX5ele16GlpYfCj4WWKXp8yHULhmwvDfK3T86WJg1G6N8K4v3pMran4N8PWviK6ltND1LVJLKFXaNb19zL7ZOM0fD/AE34UeOvDviS9tfCev6Vd6SzC4S6vpDuf0wGNdd4U8mf4iarEk0ihrFFYsOD1OapfD23stKsfHZkkVhcXTqSO54rhw1VubhNbm+KglT51fTsYF14F8P/ANjR7NLKkSQkI0zHqw963/Gfgnw5bv4ftk061Cz3Sq6MgIJwTzUVxPMlhAseHAuIQA3V8GtTxnd3dxrXhyMQI8/2wuq+2CKVeUoP3ehVOLqQTZ0OsaLp2niztdP8H6TdD7Llt9uBjtXgt/bxJqOueXZwgLOcIAAIxgZFfSfiLVL+zv7W1GlGST+zgWKN05r5wvXm1GbWisKRv9qfzPWu2hKdRXZy03GLcUjh9EWN9W7SbSwMZzj/APVXoupxWq+ArjNhGE+zk7tgBX3zXnmk2udTkILAoTivRvF94LP4Y3rpH862hLBuRV4uTlaxzYKznK6Ov1oaSf2afgzBJBAlzeeJ45LgtEMvh2YfnitHV76yOqafC0EBDC5xiIAHC5H5VF4yWa1+EHwCgkjjBnv4pxHj7u5Gb+Was+IJLRtSs3Zk/wBHgvGwB/sV58Zcs+Vo74ybjdM+R51hhfUo7dSVa7kYE9uTxVvRyP8AhALyV3bzP7SAYr3NZ0k9wftjPtyZnAAHBGeDWlpIZfhzO0x5/tXaWHOMqDmvao35fU8GpzXlFmZu8sqVkO8j/wDXUHmqmpx3KfK6Z3Nn1qyH2/u1GSepxVJVjk1FVfDKDg8cZrSTs9jzqUWpuxF4gjWVpZgcv5akEN1Hf9K9f+PF9pl74a8HW1sThtHTzWHVW+U/0rx/WJrYLNJGobK7ACelel/ECFI9O8OQ3YY+bZxO6txsQsoGPwzXPiKfO1zHr05r2Tsf/9T5717U9Qm8EJdeYVtbpbSMt1+TKV0PjSDUNe+z+Gwsc0Jit1mTOG8vzBz+Ncr4gKaN4cl8HTjfCyWj28rtjgsuMV1PiXS9ZTWrG70a+thNIbdJF80FmUOGC/zryK/KqVoPQrC05uonJEXjPwzd20ej2dpAqLLrUEUYi+UBjIMZq742uJdGu/DWkNCs8qeIPM8vdn5huHPtzVr4h6n49t7TR3vPDMUMbeILULNHKM48zOQPWqfxR1C78I2ugfEXVvAV/Box1mMSalPcDALbhnHpXiSqRcZJnuKEuZGf8VLa/wDEI8Mvq15vs014eZFaIUcBUbjP15z7U7xf4eifX9H0HTdQuLaykDgm8cyZ/c5JNVvFXxW8O3Ueh6lp9/obxJqrSXEb3WDs2EbunXpWlqHxM0HxPfeFdY0qwLRy6pNb3EyIZFiUREE8DpxXTFtarYyb5rJXueM+MtOm0q/stNubiS5t4GPkThSFkGOcVfv4zqV5o1hq2nvFFHYzzxyM42yoBjH4Zruvj7caDf8AhvSf+Edu0aRr94zNs27F2EkY/Cuc0ZbbXLnTLCRiZNN0C/bcw7HbivSjKzSfU8qc21zLoUfgjqep+E538QeHryxWLTPt11Em3cGQIoxntyaf4w1nVPEvjS08RanpOy3mD4VHBBkOMsM1nfCCOKD4e+KYBCDJLp2oJbSk8EgogH4muyttFC+J9Jtb2VZpbe2maQKflxsAHFKXs52kkVQqzinFnn/j3UNT1Lxp4O8jfE1vdMijGcdMH69a9L+ItmsPizwskks13czR3EafOcp8o+Yj0rzbV7q4n+I+gBUaWeK6YwxgcOdpA/LrXqcmkSad4+8OX+q3JlvLq1na5VzlYl2jgfjiskop6o7G4rV6oxP7eTR9XtNMNwjXUZJcBM5+X1rnvG8kfiU21zIhKB2iXaOp96u+MJbax1e2ubSX/SZbmUSEDPyFeB+HFZOrvIsNjabgq7zIAOpOOtJL3lLqNLm0exm2nhKK6gik+2hpEuBhMY2DBrL1+REdIC29BIFU+hq7PbXEksctrcOm+T5gTx9arauVtdPhjXDCOTkkZJbOa6ruU7yOeppFshvJVgtVjjBVBj86oTXC3MYJUkA45P4UXlw01qpkIcM4BI4xT7wQQWe2G32SdVJOTzWysm0c1OrOcbp6Edx9qt4TxiNjwD/DVbULOPWbRI5D5U8PzJMg6H/CoPFGo3a6DdPJGQWUBW6HllFe/wDjP9lK48IfD7wz408IWOra++oeEYtd1R2vkhitTIm5V+btwafMoxbktjSHNKa8zxOw8W+JfDtmseob77TpgQGAyy/hWlp2o6XeWS3FtKN5OSrcdfUV6Lb/ALOvxrOgWuuw/CPXXSSwE3mQ3trJGcrnoXBrkR8B/FutaLa63e+BfF1q/lt5klvYGQE8g42HkcVNo1I3S3OqTlflb26EOnzalo8RuXhNxbk7jtx8vPSsXXo5tTd7l4JA8VwkqHHXDZxUGn+CPE8ekzXWna54qgWORkNtJ4cuZSpB6FsECs29j8USWE19beJ4ruW3RlktfsjpKpHXKYyD9RWUKkLWi9zeMZ/aex758NNdspdX1SfUtK3TR2sRgDc8AH+tea6W+jaZ8bvF8+tq1vBLbFgBk7N6KxP4VD8IPiFYXupOt7JJb38VsfvHKy4rG8QeJrrVvE+t63p9jsubuHydzDKjHH41Hs258zY5c6T0+87fwxrmjPoUNnFdR3EZkcCVudy5O39K4lpbVRNpF47ywRTOzyDhcEkgfrWlpMVpY+G4U1C4ihuUi3SEcKje1cL4l1pbxo/s8csdujnEmCBKfX3FbNSekdTLn93XQk1W+lupEj0+Ex2VuSI27Fs9ait3a/1a0mvmMzjKZY5x9Khm8QzS6XHplusYVvvnHJ96l0Q+TqunXE8LPBE/70buvBroUUklY8mWKqc7PcBrZi8DaXaxwNcXMOo26KoOPkBq/wCKvE1lb+LrS8tYma7k0ryGV+ok3c4/OseK+kh8O2MmnsF8+/jwWTlRuAOPwq9qXh7QpPihZahbajI8Wl6e9xcpIc+bITgD+dc05JSsz0cNDXTVmQltq0HgxrTU7KIS/aGKAHJfL5BP4Vdnhk+yx+cArY+76VTudZ+32N1PN5iCW4PlJnmMBuKu3DT31tbXPQlccnrXRh0lKyFiEmncrC5Nv5S9QPlPvW3bzLgfauUUZXPSsmeNkw7gYX1HerU1w8lsS2G2jjbiuqo20ckEtkU7mSMvLJhQS3as2WRgpTd8hOSe4qSQ7jlMgE4Jxmq8kUbIVdj84xj0rNLQGrs9R8P6haDwHoqFObjUY18wKMlSea7K50631TxHrqQWdi8VppYZUeAFg+089K4yzltdN+Hfh55XjUQ6lE0YA5UbuprotM8c2I8TeLbi2vLYltPCbWXBztNfOYqMVVk1o/T/AIB7mDU2ki9pvwp+Hl14a+H13qmhf8TK9b/SbhHaPnaT2Iqlrvw++HY07xbJZar4hs7uy1WKCKSDWZ1K5C/dG7AHPStnw9rHiHxJ/wAK/wBOh+zpZx7meTs2Fpl/pbppfj3U5Gj3PrUbDcucY2gYrxajjGCcFdv1PXTlz/vHYm0HwsNN8WR6JpXxB8QrDPozTqt3dGY7175bNTonxQOjaC6fGaB7vVpjHBFcaRCy45wOxPHeujSCysvFxvvKCSN4eZI2J/ix6VQsrewutJ+HV1cRQy3ltKziMHGDtNXGrKc+WSa9Ga/ErqV16HNahrHxF0g6kPEl94M1ZtPuFtWjGkeUzO2MbmyRnkVHqNhcy6g9h4m+CvhfXo7SETbLa6WKTBHYFRg/jW3qdpJq1v4qe9tobZ01yCQtnJfGytO61rT7bxh4hhvLeVhFoymKaMfeByP0p0qrm2n7qBU1GOjuzyyXTvB15JbRaV+zt4t0ea4/fKlvqo2rj+LCyU6+n8LHbb6v4y8ZaGlzwyzRSzAEdskGu503Ul0nW/CVwLtpYzotwWLHntyapaX4rkuYPD809uCssz/NjrHk4qqEqcpyjFambw1S3M3oU7jUtLGhGw0D9pGwDyx+UYtQ01SR2AJOOa3vC2i/ETTvCcdpYfEHwfrkcEZX54PLkb8Q2B+VZN74j0C88KaxBqUNvKz62kAV4ASFLj296l8SeCvCNrY+Kdcls4Ta2X2dYxG3l/KV56fWqTUKtqmr+ZjHDqSbTRyc/wAddY+EWjNa+NfhpeSWkLsq31ldI0bMx6DJB71f/Zy/aL0nXvGEyaN4C1+68pZppZI1jOzf0Bw1cTfP4E1K/wBUsdS0q4+wWkKtFbO7yq5x1weK1/2YNB1DUPiJryeF9cuNEtLfSDKh8gHJ5PQj2r08PDmdznxWHlTp3uuX8Rut/tAW3hXx34m0678MXCzXN39oCzqU7cA+/FcnD+0rrulanqmrab4KjMt/IpIMmNwUYB59qyPiPN4sk8XzSalex6reXUjsZZIFTKgkA8Vn6X4gu7K5WTVNDtnXaSC+NvFdUsHG3M+pwU5yVkm4otQ/tN+PZr+5uLfwfax/aJASCc7cdOMV538SvG/iPxv4jXxBr0ccE3l7fLiGK9E1DUtR12yh1FvCdrBFcEiAwkZdR3ryjxRMraiIBCInUn5W6g114XCqHvJGeLrzirQqOVylA6hWmaYByOFI611mi6p4stXi/wCEVCGcZ2ADkk1xZiiMsauwWTPP0r1f4e2cl9byXcV3bWxtugkbDN9K7KktLs82FP2lZQuVdSuvjAmqw3GpadDDKsZ2kyBlJPrVSHVfiTJJHNc21uZRkbkGAtdzd2Gs3JW5uJy5I4w+QBWTNYXMV6PtbtHGRy4Oc1zQlpc9CeEUb2b18zDjtPH+s6lEd6kqp7hadF4b8eajqktt/bFtDNFgs/UKuelbdpbaT9vTz9eu4IFQiSREJx+NR/2boE2pXDW2sTTRlVVJQx5OaFKq2lE3+rUaFFymr/MrJ4F8WTalLbDxLBLLs+Rj8oH41G3wp8ai5mjuvF9uLghcjGF/E5qVNLu7PxPDDZ3032ViGkd5M8g5rrbe2srjxDfvqusOsdw6bV59OgrnnOtFu7N8NDD11eMbepx9j8HfF0811Hc+LAXjG4kcZH1qCz+FdzfWks8viS9iiWQjakuNxFdiDJZ6jqVjY3V2bUvwZGJLDFRWS2kVhPvWdwNwCgnOawVWbSsbTwmETtyanKyfBGytdGfW7vW5i4PyoXzxT7v4cWEWjyXa6rLA8WCqKwO7866DT7bS30XYbS8NwcnEszFQPpWpqFroK6JGRpl08/ynzMkqaUK0ot3ZawtKWqijzyT4f6BqjRG61KWDfhQB3PrWufhxoscq6Zc3ziGWPaHDYOPUYrX1Gwn/ANFuLTwzPIqTDAY4yvtVvWrG0bUbJ7XSLhbhoW80OxwvT1rVVZSlcFho8luVGBY+AfDHhrUGFpqs12vl8eY2TzWXceEfCa3Mk5gKz+dnzFY4Hrmt4WLwarcST2hRWUbS3Y1r6HBZLb3dzeWAkK55I9qbqu+pCoRu+WKRw8PhTwipWW2TBbq7sTnPpVi90Pwq0lpHa243K21jn71a02n/AGjSluYtOZo3foGGRzWhcwlIrK2bw+qSB12MSOCBSlXfcUaClsvmZlp4I8F3DAG0XEik5eU5603Rvh14KudVkgdQEtyWQbjwD610dxo2sT3kEdvo3lho+CWAAHeptLjl0mW+gmsVdnYBueenSs51pNOx1wwsYxWhxut+BvhtBoM2p6ewFzGGHl88nPOc15MUQ79jZjjJA4ypr2jxtHJceFbm0h04W5Zw7sWGQvfGK8eXXrZIJNOWJURRgS4612YJyS0R5OZ04wh7qNv4dada6p4httM1cyJAZQ7SZPC9xXtk3gn4ZRavNHaSwrGqcNPDvJPrz0rx74Nm7v8AxrZtaFJZWJRopx8hBB5/SvaorDxP4l8ZarC02nxRadHEvlRxdflJPP5Vw5hOqpq+ibOrIKFFYeTVm/T9Tl9Q8M+DLa3klNvaXiEnO1CpFRS/8Ihaz2FtYeDZUmlXh25B+grobvTbyG0kN3cWxMbnLKM96qxXV7Jq9s7SxBIeFO3tilGc5LmvY7KiUHZLcj0+60rT01GSbQ0eUbRseLO0Y5xVNr+CWK3iisoiXkGUCjitTXLq2t9SvM6hH5rBSysB6VlsV+zWrm4ALnLFRQqvLq3qS5Sei0XoWZtU1XTbyRo9NiGYsA4H5mse28T+ILvTniZViHmclUHXNJLJFPqEkdxdtyMfeqfS5/DsWgqJL2ZriSRiynsMmuptOKuc8k5VLp2sJH4i1a6uI7SP5pliwc96sWdvq8qQu8kP7uYMwPck9Ky7X7A17LepINqrtBxyOtdhocFnZ6BZPJP9reeYzOjcHOflGayrtRRMeeU9Xp6m3b/uPEkoa3doxZq7qn8RxxXVnQ4V03Rb9oDbtdksqHnbxXJ2PiPUINX1K7Tw5NNHJaqixo43cZ55rq7Lx1FeR6NZat4V1S18hGxI0e9R+K141arzaXO6nBcrbKWpWWoXlpqRtZ2aK3kw3GM4Iq4+ra0nifT5fsmI0s2U8jJ9eKu3vjjwsPD+u2NldvHJPIABJAyfNkccitqTUfDt9q9tPbtFIYrDDkOMg45rOFROWmpM6T1Sdjg9O126XTbbVZFnh3XTAE88biK8O+Omqfb/ABwzxyF5XjRXlIxlRk19MW9np7aZpUEMSgm7+6TndliTXzt+0bbRWHxHm05LWNkeMS5HG3tXo4JSlUR5mYxawjaZ554cuTH4ssPMuFTMqhQRkHnpX04YYmt2S6YL5jA56e9fNPhFIZfGmlwXEKyQtKpLZyRzX1tfWVtFYbZIkaISKA5GcDtXp5hukcGSxqPnu7oydWjcSSRLDuV40+dRiquh6JFeaxqM+pWvzrCnlsOldHcqXaeO3X5Y0Xcxp0NrdmK8lgjILIMtXlqo4vRnsT1qLmK2v6FEIZi7PE6wgxsjleaw9RsL66jjtrfVpyHiAkEjb8fTNauu6/NdzRWEsbZjhBc44NUnuCwR4VPmFCdo6is5VXB80WddDDU60m2rn//V+cNf8D3Fr4e0/WZ9ba4juGZfJcAAkV59feHjrFxFZWdixn3HbsOSa9k8WE3Hwx8PDcoeG7lZ2PrnpXJeCbj/AIqyy8y0G0RuFCnljXi0MRJLmPdxVGEpNJHIN4E1DTzHDqNs0cyrkqVqjH4akZ2gNwAOclx3z2r6C1O9sLy8W3mtHEqwneTyRxxXjetLDHdOyL8pYn9aqhmHPO0jiq4NRfu7I2vhvot/a6vdzY+SKEDdjrWx8QPBjJ4fvvFlvfl45YCjx7OQ1U/A/h19es9R1CXxLJpcMKKCwP3R65roPGUXh/TPhrfaZJ47F5ti3JKern8K0ryXMmkXQkqevQ+RL4R2s03yOXU/vCR+or2f4XXSHwpbXBlKs7NwfSvGr/yovNmjIdZMH5vXFfQPwc8KrrfgSz1S8tLgW+5vniPSvRxbk6FziyvE0/rd+97G749sdmmi4KT78duRXjPiueRbVo7ZiA4weORXuviW/F9prfapdilcBl4rw3xzLHZwkocj1B6muDCuzSZljWlByWxp/BvTDfav9nmuS7wpvXzBkZr3i+sLhLc5kQAAY+X9K8H+EeovbXb3UUOWKnJ75zXrtz4luJ4DlHDEZJI4qsTPmmcuDhy0OZdSrrVncf2XPInlhQpLZ7V5fDaK5Z43dSxIbDHmvR9T8QQTaTMmcl0Klcdq8xXVYopJFbcFzwPSpprlOhLRMsy6X98lmLNg/ePWlk028urXyZb26jHdElK/yol1+0wsSLyMZb3qSXVWcbkb8cVvBdSHOGt0QS6deJFG0N7K+0AZeQkrWdrNzdizdZrqbag5dnOK059UP2cHggH5sVnavrdoLURrZs5bG4kgitlTUncwq4iMYtbFLw/fXQtx9keRkc5LZ/pXL65u/taQs2GmYb27nmuo0vVAytIkSrGnccCuX1C78y/lMhVmMisMimlyzdzlcoypw5Weu+EtZnFtbwNIMBVUDrjivSJdahkso7Z5o0fgfWvI/DEmLa3uJlRHbHyZ5NdkxjuiJWG3kYGe9cdWmm9T2aMpKPKtTY1C9iMUUVxKJhHMHEY9ar3d3b2d7brYQiSaTJw7cAVWMU8agvFu+bhj2qwGWznjknMcnmnjjOKhQSW5nP2kVsS6rq9/Z3S3L2yySCHayg9qbB4z0K2Kx6j8O7iZpRh3Vx8x96yr/UpItZ/hwwxhl7VffU2gfEexuASxUHFOTaslsVRqO7b3+85nx9qXhy+8PTR2Hw7Gl3W8gSeZljzWf8OrX4WPplsfGvhHVbq5a8CuY5cIUHTIB6e1TeMtTt59PnaeVBIp3cjGarfD++jvblLadV8syAYx6963X8K0dDiquE8RrZ/JHrEOt/s4+F9WsdfsvCFxDew3W6Pec7TjGcVuSeL9B8Raq2sR3KRLNK0gzxj2ripvDOj3V+FWESSxMSCRkinX1odPt5o44wikYIHp/jXHJ3lvqenThKEeih2SPnLxxcLqPjPV4oeTLcsxcDG87v8A9Vem+Ebuwj8FWWn6orn/AEk+cqnkL3NeVeJIpH8VX4SPYQMA919/0rtbFRb+GbSOGRnd12SEnk+9enWacY2PCw0f3s2n31/4c7u1sPhRPcqW03VFdW/dy7sJVg6h4b8LNrF14Y+2LNfxiK48wgIy49qxPDcKzwizmIJj6Ajqak1KzkW1uyGUAHOCO9cj0klfY9d1W4X5V9xZ+HHhz4PXnhLVJtU10wa8Q2C5fBGSfl7HmpdLsfCdlqWh3qa55aQnbcSMmQcjg4rB0Ceyj8OXDSNvkRnyVQZXr+lYVpa/2pcq11Myxr6ORuFb3U4cvRmNRVIQjaCPa/i1eeEtZ1PTdYHixNVvLKxMEaJAVATjH415P4isLM6bFdW1xmRpffuOePaoL/7I12Y9OZ9kahck5NZ2rIYIo7mV5F2P8vPD8VNNQjJRRjXqTlCTsnf1PVvBzR31lH4f1CGO5FxCAAcDitjU7zRrW4FomgmJY7fYDHhRweeleW+B7q7m1S21WFZcxIVRS3B5613uq3F7IVlMPlbkyze1ROOuhvTrc1PlX5GjH4g0+1jivUlgkaIACI9azZvBFjrl2uop4r061juD5jxSPg5znrXPeII7VrWW7gYFwAp+XvkVy6wHzFP3kA65PBop07O6W5hKq27S1selp4cgsFvIoNc0++MyMqiKXcUwK5/49aous/C3w5ognRf7P1FBjfnjyWBqh4XjhsIpltsI0kTFn6t+dY3xPu7SOwT7NK0keCw3cjeQB3/GqheNUjEO9N9Lnm/h6xW71OJ/NYL5iojZ+n8+lfV1rpmr3kZsdDvr6/vGsjE1qithR+FfK/h8Xtl5V9A4C2zLK4PbDDAFfUdt4xv7dzqGj3MtncyAszocMAQK1ximldO7Fg+RT1Vl1OZ0/wCFvxNt/Mth4YukEkm4hh1GevrWfqEcthqy6Zqk6wXkUjK0ZHOK6Oy+IXj2C6muB4gvJWzwZJPeuDuNUvtZ8XLdagRNK8hMjdyK5KftHZSOiUqUWuVPexka09sPES2of5/lIOzrz/Ku6sZrqzuoJIrsq7ptP7rvXn2qzlfGVvOr/fZUwy/d5r0ILFca5Z232oRyOOH6heOtay09Agl7STRw2o3MMl/J5xR5PNYltuCTmr1sJ45DqW0GJRk4OK1L/wCHRjvZLv8AtPzVlO4nZjFXD4RuBppXTtSjKDiQMucd6v2y5dAUJtyc/kVbEz3tqxjicBj0/vVCYLqxlMstkxIHLBgOO1bKrcaZpsEdo6faNgPmBcgHFYc02puzyXkoZZNu7ip5rOyJg4SndvU1odQspNJkM1lKXGcnfjNYHiLU7a509Io7OaHysne0mc0n2gk+SCVV2AP51V8VzRNZNBGFG1ACc9s0KVp2saYifNBtGfpV7E8YEi8knCk4zWqNQt3tZIlhPyHqTSeEPDU2oR/acqFjjLAP27Ujaf8A2fd3MAmWVVPygDgHHNU567WJoJxik+pnLqkM2RsO1G65r0Lwz4htINMaMNHF5SM3zjqa4s2NshQnA3YJC962LCKC4eWORP8AR1jJyDjmpqyUlaxrCnJO17nlHjU29zrlxMm0GVixBOfyq14TM0fmoLjcxBI9RVPxMbO38SPC6M0HbnnNbngzTF8RaslhpF7BZyY3Syy/MFFdEE3G6Wx5qTVRxi9WdPo00+2ST5RhQrbhzmnOss1xsR1dpG2gY6V1rfDG+ijZo/E2nSfMDuDYB/Creg/Cm53y3t5qVtLL5TNCFnGC1Qpq7Z3QVRxUbbGXPZy22lHRYbjzSi7pMDnOOla3gSCZPBN5KZmBhlYYPXr0qvpXw18cyy3txJYec7MxjZLocit7Qfh34qt/Bl2LjS7qLUJZN4iEwYE0pWkrRZpBSTTatueWySST3cxc4fzDj1Nc5ql3NDqcUS/vGDYb2rtD4F+JiXErT+FZzLz8yfNj9K4/U/DHxGj1JRN4J1QOT/rfIYhv0xWtNRb10PMrKUaV3ffsbY+dCwLBgMYBxXpHh3RLD/hD43kMiyOpO4ua4LTfC3ja8It49AuFkVSXMqlMfpXoum6B4ttvCsGly3iNJ5TMYWjyQfY1hO7vFM7Kck4qTi38jgNVt5Vvf9kMBuB5IzWdr0RFnMjXEkABO05rpovBHxAvZPPMFsvlOAA7HmrOt/DTxtrenrAbe0S4VWJ2P8rfpUQunZsVSnCcZOCuzjfBNkt/5qSmSQRjli2a9BstAsPJL4bhhjnJrK8H/DP4h6IX+36fCfPHyhGJAHqeK6yy8M69FDeRzQiOZZgqqz9eKvEQanoycEuSirrU524tIZoprdRJ5gcgB+4rc8Rafbw+GNGjJw5smOOxqGfwvr6X1vI8Qbli2G/StPXtA13WtOtLK2iFs627xgyHIArFU7NHfOdpWscn4606ay+GOjrcLtu5ELIqngruqf4MXl3baHeyWcgSN7pSQ0YP1rodd8C+Itf8BReHhqMIv7WJY4ZdpIAzzTvh14MvvBnhS/0fVWinvPtKsXiOM59jW6dotdThnSvVXaxqNpV3dWFzqEskbGa+yFCcj8KzPE3hq9vbiJrd41kOSNyZ5rfGn6mbMwSStbyibKFhx+tXHtdXvIYRbzqt20bATMmVBHfFc0oSeqZ6lGdOjDY+ePGVr4l06wVtTEGxnYLhcFsHFecr5kkgkRSrSNyvpXsfxh0zxFpek6PP4n1y2vxdvJ5SQw7NpAOTXkdhrdzautpaaZBPJI+wF+Pauqg5KNup47qU51ndnVR300dlGnlFOR8wB64pv/CQlFBaOWXY/CiI5H6V6f8ADHQdc8HQXUviv4e2WuLey74H+08RjHQZHFdVC+kz3MEzfAyd1+YvNFfqQtQ66cn2OyUX7PfU+cJr97u5lB42H5s+tUNRnlZo1RSU7OeldZ8Qho6eJJP7F8PyaNFPuaaB5N7bvXIrjtS+Ty0dSUBziu1ezsrHjxUudp7lpHNvbEp/Cc5rd0vTvtlo0026VgobA7VzN0zmykcLtR1wM9q9t+FMfwuPggX/AIl8TS6dckLHKWBOTmpld9dzupRim3LoedXEVhAHZ4CMYON1WoofDyhp2SVHfBK54Br2O48P/AzUZ7q3g8e2syBU54zn04NTH4cfCLF1DH4107OUKCWbGD+dQ03FFzlT9rypHiwtdMdSxYjI4GO9dp8JPA/gzx1da3BqkBkGmWXm5WQqdxzjP5Vk/EW18P8AhDxeNJ8P2wurM24ZpvM3At7V6L8HNGso9J1y/is2t2u9M3kg8twcGtJxcKPO3uaxjBztBK6PKr/SvD1jftbWMA225YMNxJFLbaXpkggQnG988j73tXR6voeiaNrlvaXMxM91a+a4JOSMDmk07/hEIFs1ub9Y3kkZULkknrXO6yVrCdJSleSR03hD4feA9Ss4Y9R0CC7ae8xLvGcLmvQB8Ifg4lrP5PgaECW7jQENgdRwK4rw/wCI/AFjJbOni62twtwS4Djkj1BrqrDxr4HuoYdPg+IVnJNcalmJRMpLHsAK8vE4iMZ3T1PSjSjKlqU/G3w7+HulWXj2XS/B1vC2lG3WB8AlflBYj0ryvUbnwY3imS31DwjFPEtsoeDeEJU8cZr1nxe2ox6J8T7tNUE6S6hZRIrJ03CMY/U/nWH43+HulX+taldXEtuJba1VSDgEYGfrTotuT5tSY1G3eK/IwQ/wGtZ9NvtN+H9zBqEKsBvuv3a/VQcH8a83ltNPl8VS3tvPCIJ7kyiDaMR89K6yT4XXMlxYx2eoxfNGSoPfjmuNWwefxA+lW7JuSTGQepH/ANevRjWvotUcFaM4ycrH/9b478mW4tL2S30+PyWUFm2gc15jrcmYnVNsciS8he3Ndtf+EtahtblRNOUQZfDng8V5/qkcqFbc5Zo2Idj3HrWVKK7nDiKzbty6ltpCVKRsd2OprO0rIguXPLBiAw4yatkFN2OQVqvY5+a3iwAz5xnpVuSvynDTc5TfQSSGG7vkiKbWaHLH3rX0a9t9K8HeJ/DhuPPl8R+QHAONphcuv6mub1JWN0z5PH3cHHFbPh+G0uPDmqXc0e2W2lRI2PXB6mqlF2OrDzUNXqOMqquFDHI6e9VWkiMh8zG5Dxz1q/EBERIF4C8Vnbo3d5PlJJzVKeqTWpxtyu5dDTsGHlusbYJPevV/2UA83jrxKZrR7holtI8J2BlPNeQ2hzBnYynJ+bPau6+DfizWfCmra/L4ctpJZLwWu8quTnewH+NZVqanGx2ZfVaqH2H8d/FfxB8H/GXwV49+FGk6dqTeDvCU9lqMOoT+XGBMxJXPrwD+HvXnkX7bnxS0Cy8L2OsfBPQriHTroS26QayoZ2yeAuDg/McdaxvAPwr+I3xv8V+Ir3xf4zudG0eCPbLBbjMso8osuSeB34rovCfhLw14RuvByaf4XF/qGpRSSLPczCVlEQyevTIxXnKnTirNaLS/9dT3Y1lGfeW9jSg/bs8Rxp428QeIf2cdbs7XVUSO5uIbxnEYCbASGRQAARyMiqfjv9r34KfF7wx4a8CfFX4AeOb7QrJkk2QHynd1TarIUcN69xwaj+PWvzan8L/jGLO0i22d5ZorLj5I3SPePwJNeGfCl9Q1C5+HUdxalomupFaR25wikc1r7Fyg53tbp38zSVSjCSXLv1O2N9+wHNLfpp3gD4geF7xTthFze3W+PuM7WYdcfeNZHjT4peCtf1PS7fQv7X1XTPDH+ktLPNIJMBNpG7qcAk49q+kfFVp4bv8AwN4zln0WyhvtODfZ3K4J2AZ/nXL3eneHF1PwvcadpFv5N3p0jPHsGH+QYP5msKUpyS9otY/JmbrU6cnyXaffYyfBXiz4C2/gHUtWufjZNpcuqyuFt5JZHGSOBg8g+oxXoXirxr+yv491bwFaSfG/RbSPSYWEtyLoqQ5jCEE54/GvLo/CXg+7+H3ildT0yzjitbiRy8luhCHIz1FSar8N/h6914L0R9BsTY3ySXCk2qANsUY7e9Spwvyv5im5znKV3bSx7d4DT9m7wDf/ABFv9A+KGiyX+pWyRh59b3iVdhAbYThcknkCsX9pXWfDWvaV8BND8OeLNPvp4PECySCyuFlIRLV93TsemfevDtU+G/w+8QS+JNbu/CemMIp5ESYxYPyrx0qDwL8NPCfh/wAZeC/EGkaVb213BNK4KM2CTHjkE89a4qlea0vdHXywd2tz07QdLNzrfiYSb4I0UtHtbBIERyCagktwfCvw5stshVL0MWds5wpNT217cx3viNNiSsZZOQcYHl4rODalFpfw2hSwMm6U5+f7uI25rgaabk9bmsXZXWhu217J/wALOvkgvpA0VlGxCjhQd3FcpCuszfBCC3tdbVftN5N8zx5ODcn+ldHocd2nxB1zfYsrjT4QTnqcMa5g6lNB8MdOtZtOKmG6ZeD1/fHFa005aKz37Euqlq9PvO6vnvhrlmqXMRW30iVmAXqdoGK+a/2S5J7fxJ4+1GNVJaKVOT3y5/rX0Fca60GvFZciOHQnZxt55rwH9k6aHyfH99vH7vexJHO05xW8qs4U7Nb/ANdjCdJSkpX2/rue1td3z2/gW2NuplSd9r5wOImJr4ulmZr7VPNjEZfUbkkZ7+a3/wCqvtK81Syhk8ARQ3CEGSckle/2dq+J5ZnuZtUlfGJr+fDL0wZCa6suhu1pY4cxqNRV3e5ZlH+hlMZOMZzzXtH7Pt1HZeEdEsdzxO2oTs4P1NeKTbWtJMblKoeR2Ne7/s7y2kngPQpby23zC8uD5oIz94iuzHpOnqzjwLfNeKue16PqFlH4u16Q3TlMRYAPIIU1iadqLJ8L4Le3GTJqLqrM3XMpOa19O017jU9cvYrU/JOFBBHTZWTa2Dn4eaXLPb8f2ivA9d9eDUikro+hopt2kb8qt/bvhzbOAdsxbIz2qHSTcnxl4yNxGq2yWUKoeMk7TmpLvSzc+JdBR2ljQwzkrj6c5rJ0zSkh17x3KZrjAhjRQ7kjOyiEG1qXUcVEqxCwj+F10zRK29QAWHrJW3PaxL438G7ogzLNMQ390eSaxLbSrZ/hYHVplX93uDHgkuK2Z7e4k8Y+HBDfGKRVnOCM8bK6IRjGPKlZnNOb5ldnypabW+KHjSGOXzANYuST/wADP/1x+FQwSon2tWZBiRhj8ag8PSRr8R/Fomk3TNq90pf1/eN/9eusuvAOjzeEr3xRiVLxGcjEhwSpr1qUlyq55853uzmIEtlspke2KlsfMpr1/To7q38BfDtIZoiDczsu9PUGvJZYiukqzMSGVcle9ezRLcL4W+H1qtuA8NvKVGf4vWoxM+VWXU2pJ8qexreDXu18Z65NJLCJIbZCV2Y3ZzWd4PJj8N+Orh445JEupXUdO9X/AATLPJ4p1kva75BCEkI65xkCqHh+5lm8J+LZ/srRv5koYY6nNeZSjL26cjsxNZKjoZ2pq72dlJgq0c0LYRvcZrT1wNB4q8NzrbzSSGdtnz9FxzWdfzlYbUwxu8bPHzj6VravPFJ4v8NfaEkj+V9rDs2R/jXW9Z2Rzxd6fM2eg+JdREGqQJcb42bT12+pG6vmq3nU3+sxtcM7SXL7nP8ACSa+mvE+oWC6/FBPPAgTSlAEhG4sW96+Yp2+zXGtzLCkjSXbFcfX0rWm5QTVt2c8aictDmdLuZ01CaKKRV8osSSM7hzXafEaeSP4U6hMblCslvGoGOzMo/rXE6IGl1a4kncICrAdq6v4qW97cfDmWxgXzi6w7Qg6gOp/pWtWTutDPBW9o5Nns3xVH9jeHvgHol7qUM6T21tMgC8riBv05FY3iGYxX0jkxgRWt2QP7wKYrY+P0dhL4k+BGn2Msc8FnpMSybR90+Sf8K5bW4bdNRvkukYImn3BUnsCK5a/N7fXr/XY7oSXsrw8z5g80vb3DmDyZTn5cZxWlor+T4GS0Ctl78yMQeo21jQz3T2cl1dsjSupw34n+lbenhj4IW7M4/e3zQhcdCBmvXknTjZHgzk6spNlBVXbncuRnNZ7LIl6RCctn04q+IdgR93zAfOB/FVAuy3vmdFQ9PaktXoYwhqVtaXyzNHGpVQq5yepyK9o/aOdp7n4fify1gXRbcTLGMEjcnJ9a8T13mZirMQQBz3Ne6/tDCNvGvgOxCeYo0y0Vgpyu3emQa5sUpqcdLnXTgpUm77HqHxZj8P6t8OW0q8swWQW0MMqn5sZXb+Oao+FRpHgzTLKHxFYyw3N9qsHl3szEiTa2QoPOOK1PiTNb/8ACNiSOyVx9qh2oDy2CMGqHiy6s/EXh7R9G1S3MdsNbtyTu5Uc5rixFo6vU9LCObXJHY9K+K/iOy/szwtcP88Z8SWpJVweNzc/Stz9sPW7G5/Yh8Ny3FpItrdeJbaM4HJRS7N+i14N8XPDsXgiHw9f2GpTS6YNWhMqSSlzECeDz9a+iNe+O3hXwL8NfhlH4v8AJ1Oy07VhMbSKJJjKSDsO08ZGa8uNGd5We6PT9vCnyylG9n958PXms/D+1SwmMJjS4kdlJtW6Dpgbfevd/gPrGhmx0mSxCRCbVr1isiFWZBEMfKQK9j8Y/tr/AAZm8ZeHPENt4Au3ghkl2QLpVuVOVxk89jWZ41+Kng74x+O/CXi3SbbT9AtolvomWaJLcs2wDOBwcGuiFVSuu3lbsS3J2cVa9+tzzz4t2OnpLb6ciRypL9puhuOCCFH+NeYeFop4fF2vzSl1iHhi5EOfu7+Olel/FKWyuNdt2ttd025W2tJ1JEq/MW29PyrhLG3iinv7o3MZzpVwu3zBk5AxxXbRjzOPP0PNr80ovlMz4TWFvrWhfDLT31A2lvqviOePUXXgNCoZyrexKAV3fi6HT9L+JM76XdL9keCZMr/yzIfGPoRXA/CuwtNa8RaNoJv49Og09Lm+8wTgBTwPzO41ra/ZWml+JWjTxMl+ZBIxfzAcgGonQdO0U9CqU1Od30IdDfTtP+IdpqN9KqRWcMjmSTnBPQj361L4q8Rv4j8YWMfhrVJVkht2RJnXG8MefwFY1vBpN/4tS61K+gW1i0+QuvmYLPkY/rW74an8GTyNqd7qdjE0NtMIGaQDgdCPelGnP4maKtFNpk0OiSya1o+j6HdRzM4uXu76dcg7UG7H4movE1ha28djbQ2RMKSSBr0vnfhc4+lVrvx9oMF7o/8AZssMtrbpMHMD8uzKAc+tUfGfiddeWwsYbiO3t4Wf5kIHBHX61uoPawo1dL3OdkFxfSeTpoL26ykb/wC6AOf1rJ1PzIMQXUjYVgckcEfWui1XVbSyTTdG0OSKOK33+dLuyZQfWo9c1bT7zRo9MW3hNwWG2UnGMdR71vCM77GNerTdN2ZBZeE4bixsNTRZZo5bpEYZwAC2M12d74R8DjULWS+uIoyJl84SynBANcbdarCmh2NhJfFIrdlcKr4G7Oev1qq7xXLTTNeeaHx1boKfJO/MTSlSVNQTNH42aZoMeianNpSoqQGMQ+WflIMiA1+hHiHw/Z6x8C9W8MXryR24+EWlRvtONv7l6/NTx/cqvha8tY7mNlYR/L3/ANYpr781j4//AAZsfAeu2F34kunm/wCEB0rT5NtnK6/JGys+QMEHd29KipJU4P2krX27dzojGUnH2au1v6Hp2nfBLwf/AMKt07S47jV4VsNBAi8vUZfurBkA88/jXU/AK48n4Q+DViyI/wCyoid4y2SO/vXEwftO/BWPwEZI9Y1VQdEKhv7JmxjysZ6VH8Hvjp8MrL4a6Csf9vyR2unr+8GjTBXAHUcd657VHZyd16mvNC3urW/Y7P4E6hdah4OE93DDPJc6ve72dByouHUfoBXxx4x1+0+Cv/BQBvGGt2mmx+C9f1D7G7SFGiiBjRWYgdDvHU9ifSvfvgr8cfhsPh5Dpl/pPiwiW8ui+zR5kPzTO3Ugeor5Y+Jnw2/Z/wBe+HPjnxb4J8DeKJdfsNce4e8vI7new80mUNu424LZ49656lFTpc0JK0bPudWFu6/JUTtLTzucZ+3bP4HsP2n7nVPhc9p9gvNJt57hrIAIZmV9x4/2Qn6V4t4e1f7EZJpH3vK37wE5zXsnjfxf4U8aPpWu/wBhrFanSoYd4QZfA5HHP4GvK/GejaJb3cV7oUBhV1GFAwDXqUasJq0dmFe8Uqbe2mpHeQ3viy+TS7CORrY4aZw3AAI4rS+K1vawWmk2tpGIo4YxvwvVumK1fh9p8Gm6Q0jBxcSSEuV6GsH4q3ztd6eHt9pbnYTwfeqg2nZHDVdotnJI8HklEXg9Seoq3aS48pivyQHkk9PeqUfzjsmTzirNq7S3Ee/IRchz2auvWx4ilLmvbQ9T066vjpWnSrdr5SOrBM9ferjSXA8RfbEbduhG7Brn4L+GTQbPF1EBGQARWlp1wBclw4dggJYn9K5bO+qPYoTvsIXaWyuLmPlBP8wHfnmuqljYWNqUc4ABIJrmzK50thlQsko4B6810LO8lpCQPuoODWtCOqHXvFWK98biaLMeHyfmHerFgL54ZxJEiRonA7mqquybdy4Ab+GrV3LcCFSsbbH6tnpW9S3Q56c1ayKL5wMZXJqu8Zkk25HA61N5zRAIYvMB6HPIqpcbmLKAQMHJzWbRUUm9TuLPVVtdL8PxqvmxpqcSuHGRgtzXo9zP4P1LxB4xW3sIWeLTwFRVC4Ow5NeZtL9l8PeGba6iISS9jcyBeSBk/wBK6WPXNPn1rxZNZ2xd5bNImUDnOw/418xiptYiSlY97CfAmmdz4K02wvLLwFFpV19kZI3/AHLHkjb61Dd6ui2nijRBIHnOupG4Zhg8qTz9KwfDmoTXvjXwDoenW/krBYXE0vOCAqqMfiTXL+P4LX/hV/j/AFKPzGuPt7ySSBiGRs4GD+Ari5Oakrqx1pRdV3ep7lq1vDeeJb+8N5GPsmhFYBGcgnBzzXm+jR3rad4IuWluGkLsW2H7uVNc/wCAL7UbHwa0s63VzJNoasWkck5Kk1taL59tpngtrBZ45ZYjkMdwHy1zygoVVJ7vqjto+9DlXQ//1/Irv+2Z9L8STDU5xAmuwQsXHJJZf8a37iLVW1zxW0F0G+z6WkQdx93g1zF/e69YeGdewybrvXYcb0yN5dRVnVNY1TTbzxIJrjzDNZ/PsX/WYXkV+eUqT9sz711+V2sT22b288NR3hMn2bQbgM8fAJAFU9DjhltfCDW92yRtvIQ/j1pbe4v7LU9BVIWjWXRJyUI9VFcd4N+KMHmeH/Cd54enW5sGlJuyy7HA/XmtaVKSnoKWLpxdpHWzO0ei6hDABeO2voHZU6HeOKreK7o3Vh4ptre4+/fwIIXbjgDIIoj+I9poui6ncjRGkW51dZCysMLyOa8+8X+IbLV7zV9YsdLnHn30UmWlxnAGT+ldEsNKUrrqZ/WIQ1exu+JreXR47x21OySaSJTHGCN2cV237HzX0vxB8VxXWqw3qL4eLfJHtKnDda8U1vWbHWb+XUpdLG5Igo3tnJr279jhrV/FnjWYWv2T/inS4JPs1e7hMPKklzHlZnj4VoJLa55P4zt1/wCEm3JqrPM0T5iYfc57VQ8PeG7bxfrWn6ZfXsjRAO0qKdpIX3rY1nxclv4oS3Rrc+XBIJHaMEsSePyrh7u+1G5jWFNQaGY7/wB9B8jc+hFXBykc01TjBWd1bY7HxFKNH0+2SyIjtoWkht1B3nrXi/jG1hhu4Mq0krZLuQc5zXaaNp6aO8Fwb2SRbeNiRKxfcfxritc1KfxVeeetxCqRMy7OhxmvRVRysmefT9movzOf8zzHAxuVZADzz1r1jwLo1jqcctzLYNI8URYFjjPFeVkpbXGwdARk9zXqPgm9mQeVaSuXmiO5cdKMRdR0M8JyqvsdDawWcKxn+x50mcEMUnOPyzUdxbTAxqtvIR5bMBuyKt3Iljigb51YxnPzd+9VFkX7LHcGOSTZGwcF/wCVedzyeiR7s4N6sgv9Yv8ATdMWIQRKTESQQDzUEXjOykgWKR4MRRbsLBjJ7jiqV5J/aZCQQsse04DNzVKaO0t3EVsFDbeRiuuj7iPOxc51mlfRHT+GYTrAOpnS5ApIYF26jtgVqXmmvaTS395prqqsvCyDj0rBtJt9sbabzwmxQBG+0H8RW7bXtnDY3KSadLK5ZBhps549a5q9RuWh3UFBUko7iS65dWwV7FzC8h25kG6rumDEUiS/ETSrBpWOPtNqCSfTNY7Czurp5jbmMLIAEMmQKiU6db3Iku7NZdzEDHYe1YODaSR2xrU5bnW/2RGtnJHaeMdG1F5MKrAbQTTNSuNYTyNKtorVhHtJZHGARXn12tuWW4is1jjJYouPWtK0RLSylktyUlYAklyauNCK+LUx9vJOyR0eq654guJoJJQkKwuCu3GOKl1TVbi9kjmmvkQCM5fZ3xXOKwhhMjBmywJDOTii4vJxAqJHgHcw3HOABQ+W9kiViJRi02XEubfUryQS6nEXiwCOmamjWeXT7mOPUI13S4B9RXKPq1xZTKfs8TGXbzj1rUOqLHFJBcwRfN904x2rWcLpM5MPjHObj2NmLTlh0tkh1QLtTI9zmlvLl5zaO9+PMD4B9cCube/s/OSM28gAT5dj4zzUhvLKZ4xiWJh0PUg1m6GrOuOKa0idQ+saous20c2rHy1iIB689hTEhja6vXm1fzLh23E9wMcVk2dxGlylyNQ8qRUOPOTK9euKufajbNK0/ifS3uLpcfNb7D/OsZ03sjujiU17+hUu7W2vdBvPM1cyOqMDk/yrwKaC2R5F3KU3nbgdPrXtl1JbwaVcWSXlvNI0ZJbpg14qQYbmaIBGLSE7s+9duDVpKMjws1rNK6R2Hwkjjh8Z2U5vDBEzAGUHoRkkV7lpP/CK2etanfx6lqDTNgPKsjBZOPQ14b8NnnGuRR7dzb90ZIGAcGvVZtbu455lndWDj5CEA28YrPG0HKeuxplGJhTpuMl1K261e3nNslxKPMJLMxOeamt7NmubaS4sZnRgSCM8GmWk16LR5IlLgnlRjNW5NV1K3ltpbR5EVQ29WGQOOlcajb3YnqyrRT5p7Grol74ch1DUzqmjy3DPEqxK655A96yru9t57OE/2IkZ83iIEcLWFYaxf6g9/euvzZIznBpWlupY4Y05kLDJY9KHhZXuyYZlCfwrQ0tUvlfUZEstNiikEQUb8YwR61zhivZ7TLiNcNggY6e1W5G+z3Eo3bi2N5LdPaooZGurZVaIRxs4UOuSeTiupRcfeRyVqyqu3VF7wrpov717ceWEdTuJ5ORXaW+kGTSLWeAqrLNsI6Yw1QeHdBntpp3hG0wRAxsRgNWmYLqSzsozKiM043cYB5Nedi6qnI0w0U1do3tMB/tTVbnyF8qGBAgzySV5roEvZGfwxJCQY5DIJEPXIHGa5mwnubO71REKMRsGPQYrQsxqdjJpoZi6AuVbZ6ivLk5/I9Jz5oqxev7yQQ6tEscQb7QOHUEgEjpUEmjaZLqMbSxI4SNgQgwf0qDUrXUb621C5iWMzxyjcSMZG4Cr8kV7b6g7wyRLmMYOM1p7TWzVkTFpv3tTLj8G6fe21q8E19aSR3BKNDMQeteB/tCaTc6F8TptOF3NdwGzjImlbLbucgmvovTr3VLUWazyqVFwS20e9fNPxb1CcfEnUf8AhKbd2LybraTqu3+nauzAtOutDgzFwjhmktzkvBm5/GOlrColdLpGKbsE4NfWdxrOqTW86P4ZnKiUbmSRSuK+SfDN5Zf8JppMlr+7Juh+9U54/wDr19gzT3FtoxkgbzEMi7wBknmvUzSV5K+h5eTVU+dJ6kn9t6fbRXfn28sZliUHIJxVy21GzRZzNqcQV41CqGwTVOyuGlhvg8QVxGu0Ec4qtd2dvMs0FzGMhRtYAZFeTFRXmen7yloN16DTku3MdwjhYQTtYcE1jyR+Wp8mUI5iYAnkniq2u6FYrclxLKrNGCcORmqMdpcnAtr1/mjPzPzUzppyPUwM6lmnE6qSKxm+GOjrqFq8tuJ5DgHGWz1rlrbXPCekapbXlvb3KyxhlDIQQMirOqwa9beB9JaTVo2tXnk2wlMEn61wtzcAMvmoofPTNdsKMmzyqsm5O+lz0vUPGWnoo1MMpDRbCW4Ned6vHaa1MzQ3DBXUklTUOxZY2SQMsZOfm5z9KmszpVu7wxHbtHP0rWFNRdxRp63k9GdV8NdBgs/Duv6ZLLcTrdopVmJYVm/EbRY9N8NtYW0UsnloCwVcYrq/At9BHaXtvDdoUcL9Qa2/G0ltD4S1m5ZRKVtg3UHNQvfnfcwqRgrqx8YXUc0zSxEMhzyGHQYr6i/Z88Uiw+Gtlpt3ayyQNK4EiL8oGTivl/UVmt/tALswlZnBbtntX1D8ALe5tvh7ortAzqzOXB6Ac4r28XF+wTR4GCn/ALYklbR/mZHiGG6a2aPzQUIxgeteQ+MROkRhTLKpGVJr1i8Vzas7Nuzyea8h8aO8zsUl8vJwD0rkw8Hc5sXVtFrubnwyzBes9rG33fm3Hg59K9Jaa8YNB8uXPQ15j8MxNGS4kMhAADjndXpRF2WI8lm+gp125TsdGXp+yOd1uO4gjZJAxG48g965K8Nwjh5bYhO23vXb3q7I53ck4JyDXL6lewFI4XUxHGfm61cJSbsLEOMVbYzDcWr78Ao/XBHWmx6yu3pmMnDe1Sk2/meY+08YGO9RR6csqNMfkiJyQVPNU5X6GVZSav8AkSW9zHPNtjjIjxzuPeqGpXNuVniRWL93zxV9Gtlbb5oVl6L7VmXcURjaVXCjd6U6dSz0Zz4iMvZ9xNHuo0sZID8pHfHBrHs5tNhv5RqGnzTD5irBu/YYq/HDbwBryS4JK8Kq9zWJNJuvkkDFnLj5K25G3dnFhpxuk+h3uj3fmWscvkujBxtDHoK7KHU4rhLd3R9scgBK1x+khvs6K+47m7Cuq0xo4NiomRuG4GuZ3ue1Tm3FXdjpZtVsIYACrmPIO0msz+27DzDLslV1Y43A4pXnVZR5sJ2emKotdQzzMfLGwkggisdHob1Z2Qt5fWt5eq8jMDGM7ietO/tmzjJaTfnjAHp61Wa4srSY3DRKYsbfn4J+laFpr3hUwNHcQjeVKh60s7jTg1e6Ob8aSadeeHZLmK4RpZZgmzHIqLwMkcqx232lIXBBPPcU7xfZ6T/wj0rwsI98yt5uelL4PttGtbAyndK5Ynzd/tWkopROTkk8TF2W2p6Jpupx6dchP7YtnmOdxA5Aqb7TFPHcj7aksXLMSec+1cnouleG5biSa7jlkllJKkScfSotVihsLOWKzkddxbOWyBXMqa57nXOTSt09WeNalqdy3iC+aFEL+ayhnH8O44P5V2sayW2jCaTLySAOuDXn+pvv1S4YqCNwBOe1d8YHbQ7WeEsNseAc8EV2tJtXPNou8ZSitSfStXvHjW9M6pKHG0Y9Oxqzf6/NdwvbNIqyO25iDzWEIDKAPO+YnL7R0p/2SLzQSSGbOT3punTvchSqyVmbuhXNpp2i3glzuuVkUt3ORVXw+Yo41kmiYxg/KGPJFZRkWCKRSxlGTjJ6U+2ur5oTEwIVTlT6CueUrHRKpaUYyWyN/UFjluxcwRqkcmCVH5Vn+KPJgsYRMRKpk4x17cVFDqUjRM85I2Er0xVfV71ZbJIyqsu7cMitIKPOjCtNezaOw8N3Onl7UoxQbeMdjXapm/sLgQT5EKsx46DHNeSaTeFJVeFMBQSDjvXX+HdZ1eG8kggSJ0vI/LYSHgZNKrSS2OjD1nLVol1XV7SLRpLMBVZmGOM7ue9caNTYL5iWpK8jaDWj4ijvNMv7mO7tHK+aQDngD29s1nRahCisPs7E9DzVxXKvd1RjUnGcnHmszovCOqxtb34Eexo7d5AG53eorh/Gmty65FHbpbvCwUvyBgHNdbpt1ajS7+SCFgqxHzCDyM1594n1OL/Ux25VCgUtnkc1NOT9otBTb9jbm/A//9D81PC32s+IdOgEXmxm4VJRnIYbhX0d421KPQbGY29pvdsDAIyo9K+c/CjmPxBpohDOYbleSeDyK9i8eakxt4rjULYosspClCTu54qa8k5anBQU3BpGPpviW5upZG83yCj9x71X0yAvrhvZLkxq5zuqpZT6coEZjwuc5PWrltNZm5lNvuwMfe+lYzik9DohHmXvvUztWuLeLxZbTREXEWV8zKnINem6QbPUPFVn5K7IypBf0wua82tpLceIxhfnRgRjvXoGlfbovEcctrcJAwgZtzrnnHpSqxtqyKFNu9n1O41myhjCpAp5iBJB745qOy06z/s+d4y3D7SR0ztqlHNql9KXOoxBvLwD5XHT0qe3udZFpPDJrli4yxZVt9v8P1rhtZu51uLi0kjP8hWvPLik2pGgwp78Vn6zbRQWlxcyHc2VCotWJrm9F4372AME/wBYo9qx7+6ljRi1zHJ0zj6da3atsYQmt0jl44Lm4/f7QFZgcehzVHxHGsNoVkBfzMYI6jmtAzTiFyj4jYgknrVDX5G+w5mIJKjbjrWsL3TJxKSptM1/h/qE1vFPDMwRAoGcZ3c1Dd75ry8cIwjEh+YDrxWLo15OkLJ5XRfmIOM1pvdM27GRC2RjPek4NO9ysNUXsU7XG+awUFG3oMYJ7V03hS3GpXcdrcsFjkIDsPTvXIx+cCBBGDuOcZ6V1GlG6hV/mEbeXuz7+1FSk+gRrq7bueRePLa1fxVf21lOZI4ZCinOOhNeg/CfSrSXTZw0UdrLJ8shZeo9c15h4hw+rzJt2yPId5HUnPU16p8IoJbnTrwXF7+6hgZmAGG4rWu3GFmc+FUZz5kup6fovhK8XSL24sktruMzEfL9PeqsXg0mS1uNwwsfzKrnG7NO8NQ6ha6I99o2p3DQSSPti65OKvaBfW88H2NrW8SfIVnY/Kp9a8KeIqNto9qGHo2Ur2sV9U8NzvYTJC15bzsWCtBcspPHsawrXQ/FNp4ZYHUtXW+GPKzdMTnPua7W9W309XnbUg0hVgGLZC+nFZds0kmgGeO8N025AWQ5xmlHH1bWsbyw9Ko97XRyVkfjdbv5lpNfLDyXne5ByfpW3F42+PVrFGmp/ETSreMkeXE9qHcrn17GktjIszKbm4DMGJxMRge61z17pdtq+sQzx+I4b1Y3Ae18sh159azeOm5Xuc8aNOKcU27eZ6Fp/wATPiSJJbQeItPM4Jy0lkH3DHtVO2+OXii5vG05vFfh65ltoSrwR2OG3e57VBZ6XHYpcFp5UiEbmMEZI49q808PabZWk7t/aFveNeSFjIyeWVOemO9b0cRKaepTk/dUUeiz+Ktfvmea+1G2WMOGlMS4H4VLHr+tRTSPZXCywNEdqseRx1rH0zSDPdz2sGjGZCxDOZMdu1ZHifRtO017TbbatJNcRt5sUVwRjnGKz+uS5+UI4WMV7Rr8zqoNa1iOKO7i1omTowL5yc9KfPqOo3F5Ol7raC7LglNwGwYrkbK28N29uyyWN7D5KAy75ywX3zTrC28HXpnjit9RaSaUfvTKSZP8BTlXlzOSZccPTduZHYXupaxdyx2IvI0gIJWQNhmNJ9s8QWtksM+olsKVUlsBPesTRLHQG1oWl1c3RURtsBlOIjWv418PaLa2ltILm5gZgo2GQnzSacMQ29xypQ1shb6DXdA09dWTxDKVk2qVVwd7H0qbw5pPiHVLS51aTUIg01ypcSPgqB2qt480aytPCkLm5l3LJCq+XzsyRW98NPD0epeFtRntLe4aJLsKGnJyxA5PtUvFez0ctyaVKnUqJNfI5/VH1vUNRJvdVuFs1kIii84fPir9np1xKIJbbxDPaRNE7SgTZx7c1saN4estQht01LSHzJLKVZX+8Ae1X4tD0lbm2tDozWy/ZJiVf+LHTNefWzKEVZM3eAlN81jxj43i5m0Hw2r6hFcC2SQkocsCQR+teLx+WGhBRmYyKCwbB617B8d/D0Og23hxNMsfIe5R5Jjv4frmvILFtl1BHJlCsilTjPQ19DgW5YfmieJivZ08XySR9FaUmm6jpttb3ev3kVpIGyqzkMhA5rodJ0XSb60stP0PxjdxwbZHZXc5kwD3PJrP03UbeWy082GlJ5kiviRlXA4r2D4dQyN4Nj1LUNCV1htbgyyrEpCjacYrhqU68ql3t6nbUnhoL3N35Hxr4s8lNZLi5aWORcxsxJ3DJrl9TlkS48tPmULmn22pT6hc3ZknaVBcOY0x8oUsTx7c1X1PzJLxAcqEwG5r26NKUIJt3Z89OSVRuJcVLi50xUH3m5IJxXrPhd9GsPAdhZ3O1rm6lzLvHCnNeQzx/wChuscpjJQhSTgdK9s0aLT3+HuhE25lkEkQZ8d8gEmsMfUkqV7nZhIe0ldkGp6Vo8Ut88b21sglgiaTyh/GwHP51e8XfCnTfDutXOj6tfPdSBkbYYhtToQeOR1FdPfSaLBa6yJo41km13TI8MM9XQfrW7+1r4isrn49ajpGiQvbpHb6aZiEwMkYx+QrzcvzB1G9HvY9DE0HBqV00eE+N4ozrojguY820ap8xr2Tw1rmlaRol7ZPvZ00iFTsBOTg5FeI/E6KJfGV8IpwGjeJWGOnIya+kIp7TTNHu7dYotj2MB3FBkcV9Lj5WoQuc+GivbSktTzXxNHpN9410K4WzlJGmMrRuDuYYGK2fC9r4fi8SeDzLoklxLG0zmMRZLdv5Vf8RXCW/wAYdOiMkaxpoDsXZR8rEAD8xmuq+HkEieNfApMkDYt5pJZNoy2Bjj65r5HHV5c9mvzPVjTUk2mclf6P4EvPFElxN4ekieeR3Ia1PGCegxWfpfhv4fQazpF/a+HmieHUjJ532MjOM9vXNeqS+WfGUe2VGiZLg5AHDgE1U0eR7q98KyPFCsjXs+9c/eAzXGqsJ1rpbf18yqD5IcstbmF4u8RWl94X8ZzR2NyFu9asdreQRllePt9BXmPxmtpdU+K+s6tBfTW9s9tAvk8jDbT1H4V7nrcUs/gzxIYbTLHXoSSuO0qcV5N8bQU+MnilXXahis1UZ4H7s8/mTXtUf4tzGrycuhT+DOg2fif4r6ZpGstd3UMOmzzJEjsuTlBk468E15d9j0D/AIWDrkWj30sDR6rcLHFIcsAJGGa+qP2PtNgm/aSs4ZAJfsvhO7dwB2LJg/zr5Usvsd78Z/EMktufMuNevTHj085iR+orpjWj9Y5GzixLaUG1uz0bwBod54l8Q6hpuq3l1LB9hlmZITtI2BRkn6mvENZm2315a+U4NtfSx9ecKxGD719afs/2tlJ408XIu4fZdJmRmIyEyy/4V8i6reLceItYnjzKJdTuJN4+62ZCcj9K1oVJuu19kwxKgoLXW5fLt5ZBOcLlvyqLTAzQLdNFtjfvnrS3KqInbcyhlPTrmqmlsTbEFyMHO1jXW6T1kjxadTWzI9RGy5YRnAAHU963/CkT3/h/UbSOASI0q+YzHAVutc1qjNNeLKp2oyjnv0rofDMlzD4Z1KIZjN1Mu7HOABgGqako36noYdxqu0tCOKQKuwFtxBBB9c1UkkRWlCBVCsAw/DmrJTbb/eXcpHI4+tZx2NKwGeeCeu6lGKb1OFXcmuhp2Q2wMecsfvE9q9K/Z6u2svFWpSados2puZbVCu8KN+9uMnjArzKwjBhbfuVVyBXqX7NE4uPHkmi3NxFFb6jfQqjjqroCT/SlWk4rR6ndgMO51GkrH0tpfiPxrpniDxLHpfw1uVVbY+fImoJtY+UccfSvPPCl7rOjeIPhxIPCOoSzu14LdPtasq5i+ZSc16DpurahoWu+M4tYgedkD5lhc/c+zkcj9a5Lwzb6zdeG/hxrFjaSvJpK31yJFO5pRsxj/wCvXhOcqqv26L/hz24wVGev3/0jiPifrWpWnw3+LMU/h69hh1DW7fzZDLlVJVAv4AgflWB8H11C7bwW2i+Hr/UDpqykSRjEZyBkkmt3xbqra1+zR8SfEtzbXCwap4qjjt2kPTZIgx/30GrrP2YbnVofAnh29SwluIUt7lMRAZX5sA1281SOHbiv6+9nPUjTliFGbd9/60Rt6vd/EW78L+L77VfDUUcSRSBAJ1+YnHLflzUC6v45T/hGku/Ctuot7BxG0d0C2OO2K6nx7rEMHwi8VTWLS+bukWVWHzDLqCKrXs9uPFWjwx+YXtdDnIJ99tceFUrO++52VkpNO1kcBdy6/wCI/AfiXTo7IRx3WoOeZQOpAJ+me1bVx4g8X2WpeH9FvtBtpLnTrSQwsk4OcgA/yrjrrXppfAGrPMDawpJIMhcFv3nzV3Ueqw3Pi3SJfI+aPTJNzMOpwOv60k7ydjaLaVmcra+LPG8fh7W5bfwYtxbtfz+YTKuM8Z49K1tL8aarZXvhxbv4fubsQSN+5uVK4wMmlutXt4vhtruorAscP2mdmCntuCk1rwtZWvijwzbn52NjKqgHgfuxzXNN3eiKTTVkzHg8V66F165h8IXIMryFiZxx8tSS+NfEn/FuwvhNyuJUST7R90iMkkjv6VZN4kfhvxPcR5eRWnVTu9qG+zR3Hw1hS4cj7HNg54DeVz/WnKUae6v/AF6jkpSXYdoHxJ1i+1rxFqcWhIlzGixuJJieinGKxD4x1+58BaRbNpVjEJ7hZCWcsV/eZI6VpeDoov7R1m5adfs6uwduOcKQM1ahtLS58H6A6TRjdLHgYwWXeTTajJWStcyU7W6ks3jPUhqt/M2m2Esn9jFSN5yqjnOMV4x+z1qV/NF418RaXawxLOjFklbaj+1e8a/a2UUvillSFJ7bQNxkA7HOBXgH7NkPmfDrxze3R3IVGM/3uMkVpFN0mmvmY1Gub3d2ez6zc+KVHhWabRtJQiOZ0VJTxmI57elfIOxEmvsK6rLdSEDdwuWNfZXimCy+1+FBcb90VjcsyhsA/ucDNfGEcEsP2hMYRLl9secnGeK3y9qSaR5+aOcVFfgaErxi3/0gfu1Hz7TyRXtnwK+2N4N03+yvDUdxYtdTNG09yUbO45HFeG38Za3G5vLG3qe1e5fAWdv+EU0C2SZ9qCZiEbg/OcmuvEqTjoLLnFOzR6bpkXjxDrd/YeHbViLhmMY1AjaNmMdKzUb4gR+BNBtxo8UUr36kI1zlQdx7jrW/bwXTWOuXNjqLKPtLgt7bKx3l1qbwZ4Vjt9W/eLexsMj72Ca8aq6jlZs+ghKnbSJvPf8AxUufFdhZzWOmwiOzdzM8hJxkcDiufsP+Ft3F742nhGix7JFVTIWII2d8VsaV4i8S3fiMx3F1EZbeCQCRk5xnpUWlX3iJ/wDhNpzNE6q/yqOM/u6qLtJprchN8tkZca/GsfDqJL5/C8ttLLEFSCNwR83HJrVa4+IkniXR4zDoRmEUhGC4IAXmkbX9THgvR7N4F8uSa2QBDzksK1F1JovGFqhtCGitrkjJ5PHNdVKHKtEc9ep76fU+X7Fr0eN/EP8AxJ0W7fUpSxz8ruWr0iXwR8fn+HVzLo/gO0vbV5HDFJsOFJ5IDYB/OvKfC7MvxA8R6rDPJMRqcrKjnOCJGOP6fgK91tP2utQ03wDeeEb34a31wzF0eaK6Azk9j1Fds7qya+Z5ztOTt5nl2t/Cz9oTSrOwku/hNcYvAgQxTKw3HopGetdvNafETQ7vw3pevx22m30Nu7/Y5ISzRZ4IY5/lXYa3+2pBqKeFrQfDPXoV0y5ilYtIP4R9ea53xl8XLb4xfF8a7Hol3plta2BUvOepY9MfhWNd30izpwspaKa2JvBl34v/AOEj1iWPXNNt3UYkAtDljjg9aztFbxcvhfxDGnibSsGWUyg2Z55781q+DbrT5tb1vN5GJFYbD/eAFUvDuq6S/g3xG8dzHJvupFZwPuksa5aFNOaR1YyV6baMuT/hMGs7RX8RaQgEiYxaEg8fWtLVR4wvfGmg2s/jSxt5nUvGw08HoRnGTT5kQW+m8qd1yoyR94YrU1CytZPidoMWY5DBbuUyfUrVSSlVtsZYfmjSv+h//9HynxX4I8Xy+MPtGo/EOzuJU09XVPsCg4ye+a8EtLvVYhfzXtzFLIl3KjYjxkAmvpTx9oEdz45uNQvZ50WPSoyAjYAAOa+ZFZtupySO2yW8laMn0LV5tJ3g0uhXLHmcjL0Z7i8utQCPGvDbSVrofF9tqCeFIYU8Q+Su6IEkfdy4rB0doGa4Mcw4B49TXQeNFjuPD9pbqwO+e33D1HmKSKutKVtCMG4ptyPQviJoV9pHjnwFaDxDLIg07crhAfLO0Ec/nWb4msdXt9R1C4fxO9xFHo0zBWiAz65rqPjXb+V8R/CtvFfeWiaQr+VjnJQCuN8U3E63uoW32pHjbQ5MjHI59a890kpJrrv1O+NaVSLfb5Hz2nli2co2YCismT7VpWAaTwFA8kgUDUnkChT/AHayZLfyIQ8eTGgC/jWlAXPhOBGLKPtJZVHevXk9Ejx1FNNPQqq/mRtGrH5snJ4I9aj0SO0uteMOqO8UHlkk5+uKkbIJQfd28tjGKzY0X7SuWJIHLZ61Tv8AZOKF7tBfzx295LGMSW+5cY7jIr1L4uww2/ifRtMg+0gz6daKgkkJbAYcg+vJP4V5JfeW0zokLfMyjOenIr2P41X0l18UPD0v+otI7Kxhi3Dq24biPwqZucp8hsoqULs7XxZ4Vt9J02Czu3vby4WVMK102ccHHWmal4a0PT9A0a/1PR9T8zUdVjVi14525BPHPtW94+KqunTrdedLc6gqFyudq7f58UzXtY1NtD8M289t9oe21pTCccNhWPT6ZrxcTB9Fqe1hpX0vZGD4u0HwG82hWesXmo3lpeavHG0Ms7AcqeOvSr/xM8GfDJdZ8EaR4Die2ne7kD25naRJdiEkgE8dBV/xNf6dHqnha8vbe1vJ7e/ZzbBMc7SD+IBzXrPiXWfhd420HwP4Q03TI4Nfsr24uIbhIgjk+U3y56nqamk1CV22vP1N5ym2luj5w8eeHNREkWmaLoaRahHE7SKD91favRPhH4KspvCnhix+Ivgy3n1WFr+ZXuSrlV3AqRgkc5FWNJ0DxFc/EuIajol3eLDp1yJ5owNpB24B564/lUvgDX7HVfiHd+C7cStc6TbXDRbif9UWXGK2q01KKvqRQnNN+zvbqyL4meFvCNh4nghsPD9krDT5pcLHjaQVx/OuDuLXR9MvdYvTZhUGhSkMP4pOgWvRPirbRWviu0d3kiubm0kTBbj7615n4htn1LVdYhjfYdL0eS4kKnIbnCjHpwaqhJ6NmNZNJrodR+y14S0H7bpWtar4fWeW9sJ/NZhuGVfaMg1V13SNKg+J9y1jp8flrA6hQmABv5NbX7Mq6trraRZ2upCzU6VcTtIgyWzN09qi1680+z8aXsUNyzyjTSpLryWMhya5YVHOo/Jm0b04WXU4TRtG01/ik8lxZLNFaae74K8Z3Y59q7v4f2Gm6lr97LcaLYmJdPmeOJYxhTvwK47SI7uDXr7VRKS89mYHQj/a616L4GtZbHWL0ebFHBDoMkqg9d3mc13xmkcNRSnLVnnPinRrCfxRbbdCjtcwsThQAWBHP61zetQLc38JiRVj3FQF+mDXQ+KtcS+1aO6uHMSCEgMDj0/nVO0s55tY0tpLF1sELsST8znHBoTlY2qWTUUc/NbQxX8aOoXkg+vTpUOoRLCUaLG5XPGK7vVdDsbvWNKaGF3RJnknQjGUHU+/OKxvHmk+GLGNH06/kkuJ5SzICcRj0raNez1MKlG9O5nXL2zadAQFb5kAYoDg1pWOiRaoFtoURXIG09MnIrOhL/2ZZxx5ZZXzyK0bPUEtbuOZJB5kcsX7oDljuHAroeuncwTvaSMv4kWMFl4H1EzJGszSpGmV+bKyrnB/A1+mHi9o9O+H/iyJLK2RLDwdoyRhYl+R2iBbHHfivgD44fCzUn8NxfEbxHrUem6AJYM2gG64mZ3w5QdBgMTz3FfoD8UksU8H/EprQyR20elaRHHvPICwx4z+dcuIUebleqt2PRg5Kno+vc9KLWn/AAhtwkmnWxjXRXIUxL/zyPtXzJ+zf4K+P/xE+BGgeNf+Glr3QxqUEzW9jBo9tNHFGHdVXLJk4AH/ANfrX0tczeX4N1VzgrHoc+3PY+S1eefsZWX2f9lz4fKq5dtJmlOR2LOw/nXnShzVEvJ/odcZNU736nGfB2D9oHwnH4L1nxB8b7HxZ4X1vWnspbSfw/HbzdWGRIrdmU9R0NetfDR4tXbx7pWqRW72dz4hvLZl8sYK4C4P51x3gaOV/AHwftMMBP4gklK+nMzV03wneNx4ykClHk8XXnJ/iwQCf0rKNKVJRprbz1NJVXV5pvc+BvCng7T/AIW/H3xf8GPEdpHNaqZbjS1mXKpGxyij6Zryz4mx2n9qvbxKVe2mYFVGAvzdK9f/AGwnvv8Ahr/xBr2nShP7G06zSUg4O5lJH+fpXkPj25e8u1vUKrvjDSAjq1d2DXLBw7MqtFuUam91qTeFw1x4fLxQkyLOyufWuQ+KQkiu9OthEd0SncT6V1Xw+eNbOSCWVgPOPPY1zPxceEavbfY3bGBnnPNdtLWdkebim1F62OQHHEmQB2xVqBgsqkPye3r7VWR8Ayy8cdz1qzYST/azNBgFFLDIzng12ybS1PJpNJ+8z0SCAQ6NZ27xcykFRgccU7T7Az31wZo+qYUdMU0xSJYafPLL5srxrvUcY4p9kAs9zJ5pjzFySenBxXJfqj1ada0dB2teGL/TPDml3MirEl7MAG3HOM10caS2kEcRycrwSa0/iDofiLVPAvgSfR4FvgDGZwGC9jz+BqhqdveWzRWl6oScJyPSt6MpJmc6nOr9RD5ZRd5ywIH61evJAliI+M8nmqCI0ZR374Jz3q7eAzWu7ZkntWkotu7Jgk9DLwcZ9euKrsJC7fLnd6ntVoLKh2uDnbnGeKgdSWCFiu8Hlf4aicuxSV5anod3f6rJ4c8LKNKsrhDcBUHmYbhT1rOstU11NX8X3B8HTCSN44h5cygkbBzzVSzlnuvFPgTTireSNQKt82Ax8tq3/GcupWPiHxzFEnl2qyRxoUP+wM14telCU0evRqrbt2JtK8Z3+j+MPD2s/wDCMXdvJb6ZNGUfDk5I9PpWL478d6Rq3wQ8YQmWSLVb+/JkDWrRqBv4HNZ2ga5cN430+a9kd0tdNlQIx4ySMH9KzPGt1Nrvwwv5kijggnvyj9ycNjNclLDR1izteKjZvqeh+F/GXg7SfAxtdZ12CKY6HHCHkBClgnY/Wo9K8UeF7Wy8Gb/FNr5MVuWk/ffe47Z61z/hH+z28PXUGpOhtoNP6MvU7eldlLo/h63bwFcvplkyLYPIY5IhyCoHH51nUoVFK19FsOnXioxvo2Vta17Tb3wbqDWOrWzpca3HJFKJAwUbx1/Kor3WJLabXJg0N1PEo8mPOdwI9vWuX17w1aX/AIcuptPmhtobjxAitEsWFUeaMiuW8WaJqmleMfEUNjazuIjHunSYqq8Dp+FXh6EFJpS1YsRiHTlHdxO21v4g+LZb/T5PLjtgbFkIaPkcYwM15R4YZrXxA9/ds8iRiRQN3cnrVjUrnUjdiO4vLg7I8AvJuxWNaXF894ixMr9Qe3416tDCJR5pbnl4/G0+dKC6nVT6hLeR/YIFKwPOGIZsiqeoCWCzvY5TsjDghge9VBJdIgRGQMH7881Fd31w9vcpNGshVvmCn71axhd6Ixq4j3veZe0y2SSxuHbLEckk9K9v/ZMkLeI/Gtz5biM+H9m5m/3+1eB2+pxGzmCxbRwG+fgH0r1r9mXxjq2kan44Om+CrnVQNG2mVJBtQYPPNazjUTsjlqV6Xs4pvW/Zv8kcRr1oms+J9TRINsVkOWBx2qK00e28u2nSFiJI2Iy1Mj8WzXX/AAkk02mmzkyFZWXJU4HBI+v6VzUPiUySWq/2pEsltAQUAIBJrKFLQ6YYlSScvyOjbS2i8pJwPKkBBUH615D4s0qPTNU3Wkfkwy8gK/fNd9/b+qmaHdqcASJDgbc81wXiW6N/f+aZQ2xcHHc+tddGCg73OWtNTvoY6eckqrJkqSMHNeu+CUeJ4nDpGPLY8jqcV5NBE1y8UWQPn6k4ru9IuLu0jk8m68vCFSSucVpieWcTCliJU6l4q56Hc3krtAXliAjQjp96si/vp2hIQqVZDjaOKw01pp0Nt/avmKsWSRGQQagTUibN4/tTlWjO0Ec1xU4JI9WrmNRw1Lq3FzaWaskD3D7M4C54z1rUFrb6oVmLJbbIV3oqc5rKku7i006wmuJ5YAbcLlFznmlGqWUcc8p1K4V5AMfJnPtWtSEHqzjwmKmld9TprmZY1+zQ7REiL8xTGTU6eZCpG4RNJIFBZc9q4641h5ZGJupJFKjjGNuKLjVftEJjmu73cXVlYL3+tY+zpt6ux3SzDrbY6yWzknu8NMCPOwzKMU2PTpWnz5o8ss2CRk9OlcxFexSXI8++vQqy5+Uck4qcXMQlhQXd8mSxAI4NNQgloyZYlt81jfhWRcQEJhI2ILL2qzYxSeYYkwyyqoGR6muYeSxQENdXICxsHPNGkS6fPrVjGNTu0UXMIG7IB+YcGolGLerK+t1I7I6XVIpNPvJ4ZImKCRRknrVGW5EzxocER7uR6VQ8T35HifU7aOSdvLuipJztHoRVaImORU81uc5PrSjTi5GdTESasxPEVxE01uEifZgAMegIqw139o8tZTuIOR64qr4jvLe6ngjiIZUjVDjuaqyLLFHljgg8HBzWnJFppmEJtVXJO50MUe1FkgCk7cfMfepY1YXA3SKN7DIK+1cxbXNx9nB3PuIxkHGKs2V7Iz/vJC5U9fSp5EkdUcTZJRNyONpGLXV2AoQ7Rjrk1Z0yztde1e3sZVEvnThBgA7OK5a6llZjMrk7AQCD0Fanw6n8vxlphuJG8k3O53A/2Tin7NJaEvGSulYs65pWlW1vqEMGMLGTvLc5BxXiiRxqX/ellLHYQOB6816B4jvJI7nUvtisPtFzIseG4272xXINpBgtnldsxsMoARgGujCxTVzDHVnKFmb3w4kQ37SXLtEIWO1s9wK9Fku4ppFWS/hVGIUj615V4X+0XnnRxRAyZ3KB34reGm6zLtmWwO1WAYZ5De1KrzLcwwVey5baHZ/2lo9mpEz/ADBiFYP97mrP/CXeHVtzbmGZpuRuDZx7153dwXhk2NZPvUZAPBBzU/kXoUTPAsRAIP1rFpdtTrWMad0rnXabrfhaOB0vLuVJSxb7vG3mni98OOEf+0flB3cnHfiuKjtZzCbuNPNDcD0z6VKmjavNG7kRIwUEKV4B7VrJxvockKuIlLRWOzt7nT7mZ/s8O8zc7s8DA4rpPCiLq8UFuLGRktLpZHUYG/Ga898PQa7pxE8gilUHpt4BrS0/VPF1zqsNvHNBbRTyBT5Y2sawrSTWh2xry5lzJps9lvtU230zppt3DA0YXbszg/hVWN7SbToZr1nh2TchkI2+ma5Wx0zVYPNnn1O9DPKDGRMSAc471uaJd+KheyQQ6rutA4MnmoGP1zXjVaak3I9mlKKikj//0vD9MOjX02rK+rQwvhfJwODxycmtyztpJE0Kz/teG4VJGxtYAk44zXIi88SbCZLqwmXfnm3GcdqpQXE9/q0aXemITklJkcxhTj1HSvk3Q0tuz6H60nsekeIftmleHtRmhkAJvFi3Y7ZFK2h+IpJDJbJG8JjDLI5xgYrznWzp9oLe3uo9YMLXAeQQ3ZkU4OeQTW6+uRXKsbLxPr9rBt2xhowVA/KsZYZvc6oVrtt/mdPb6LcSLpkiSmRpLjZK2PlFfMP7TFmtp8Ur+xlu3bbFEUA7dc17nHf3EFjbGH4u2VnHaS79l3bjLsfWvn7403dzqfjm61O51y11N3RE3wrgHGef1ruwFK1ZHnYyXNhmpO2q8zkvBCWq+MNHjkUYNwMDHevsyGBVs2lLnhxwa+OPC9xDYeJdNmliyxlG0/3TkCvqldUl+wJ5kkvz8gbO1dWbUuaaYspqQpOVkbFzeyL9u2AIWCLuxzitKXRXudRvrdZdqQ2yHI6sSM5rhrjVl8m8jjuD5jbcZq1rmsXMMTXdtrGJ5kRCA/GK82OHm9UenSxFGcnd2O/8PfCKbxzLdxrrcds9pANwxuzmt0fswXSsfK8VbUW3xhYhxTvgTHLPFr2zVDM6xxb3Dc5xXqF3YakJSiaxehfIyRmqVPVXWpzzxE1rHY8um/ZtW/tLHRr/AMUzGK3DyRIqAc9+azl/Zc8MAxG51uUuyk9PevYEs3ieKc3k7bbdsEt0qh9nlmjiLXEm8xkKd1arR3tr6nPWafzPIZf2evDH/CTHSv7bviYYQVJI2c07Xf2aNPsklew18n5QZAQM5rtP7LMPieQ3F+5Dwj+LmujuNPie1uCk0iMYwAS3U1d1a7RlGTk2meP6V8KfD+l2WoQXQ8yRwmSDtya4X4ieDdJ0bwrr8NtqFwgkt+FMxPP416vrXhrUJLi4k82dUBViQ/BFcR8aLCwTwhfX2n2rma2h3v5hyG9Rj3pqcVJWHzXTi1sfGUtuwWG1uXeRUHJY53Zr1Dw14h8Q6dodpp1jfSQQRt8qKegrzDWfEU2sxmV7CG3YAYEYxXe+FZB/ZFomMleWbrk17k+ZUVc8bCThKryxPQ5IxJabDOAGPGP4a8i8ewxiXORLlsDitVviBrkg+ySQRIQcnCdB9a57XtRleJGMgbJy2awpRcdd0cNfE06sXDb5HW/CpSglVAkapj7w6mvYktL9IPPW5h4OeF6188eGvE1xp8eEaERy42N3JroYPir4ljjGlyiKJGJ3SBeRWeIpVJPmRrh69GFNc7O88WPLZyks0arKMsMVxOsxKYFmnUPngH2rO1DXdRvWPmTvLIvVm5FVdU1dYrEPdzLlGGFz1rWnTaSYVsRzSlZWQlpEzyFU6IcKO5rupbQp4OZ5IVLdhnkVwdjexyBpEbAGDnvWheeLLibTfsbtsgbsetXWg7+RWHrU/Zt826M2K281ySpDZ5NW9RtpIfDMrSWgIEoBf0qrY31mYJCCSpy2Tx0pde8QRap4TfRohKP9JWR5wOmO1RZaM45uKpO7uzNSGJ7RUXK7R1J61mWcUP8AaMckgQrI21fXNaVuS9sdpBG0ndisnTAk+qJFMEWMSYBY459RW0VKzfQ5KUoRaT3PT7VkSCJY4/lXkHrmtnSy6qLmW03oz5DA8VjW01raRpCLmM5HBzW5a67ZCzFs93CBDxtB5B96wkm9T2rKUrXtb0JtY1bdGIYbdoyOd2Kh0e4tkie4uVGCD1FQXV5b3LruuIwqjsapw3ihZBtXyyDjJrFQdtjeCbq3vsQeJpY5Yo43XcNmQRXLxW8zRtF5m0hTsGa6C+ujcxNa+WrEgBTnkViiK4iXbJE6hBgH2rWlK2jMqsea7S3OevtNubaxjgv7iaZvM3YdjhfTiremwqvmQiWVFfG0Kxwabr0t6qpvgeRiw3MAcKP84qfRY5pIllEDEnkg11ODtd7Hm01SjWUVdMt2O+3vEguLi5C7sKAx613E1tAtiBLPlSm4rk9cVyVhN5F0k11aSfJ8wFdzaCwubW6vfJYYHQnjpWFRJO6OqN5ycU9jwqf59VubeEDLSHnHSu8v7a4TQrH7PcBgkYUIPSvOrmUwa3chAMPIcN6DtXqt6gs/D9pdQ4dkRVY9ctj0rWq7xVjPBe8pKXQ5pGuhIwjDJK/tximmWeVRncXRjz6irRupbqTzH2jaDvPTAqIvJOxKLs2Zxj+Kl70VfclxjJ6blRb4mQhI/kQ4cVraHanVtSCRsyrsPyA5OazXt0J+SXYz8vnpXQeB7y00W5nv7hA7BCI8HnNRP3lzJign7RRlqUb7zraa4tJ48vE+Dx6VnalMGWCOVSDITsGKvTu2p3l7fkscykn3z1qrq97cT2lnFC4GGOG28gnpTglFXaFiVGUHLmOr0mxuY7WGaXyy7J0K9OKuWdhcG7SWKbaiHcceuRXQ6ZardxQiWePekQU44/hqlq+m6hZ7pNKlVriMA7OzDNZ810em6StFraw7xlBNe2n/AAkEy+YsZSB2B6nnFefreW8m7zUVXYkKPWvSNFg1HWtNvNE1n/RjLKJQPUqpIrz7TVE8SGWDa4dh83UYNbQdo2j0OPEQftYy2T/M1tEuJV0q9s4I1ZpYiG45HzV5/wCLYLnTLq3ju4xumB/dMMH/AHsV6r4VtDZySTBkcFPm3D/arj/j3Nv8UWTXABnj06LZt+7t3Hn60U5fvLPqZV4SdNeTOX8D/Zv+ElsLeWKR5DOCq44znOK9b+Ik1tcW1pBJCYfJ3bV7Z3V5V8PZpLvxPY21tg7G35YcZ+tenfEZLiRrKOQYkeHcNvQc1U5XqWfQpVbUpJHLRta/IoQgg5LZ4rc0u2ikDGOEFmVjnHUbetUY9P8A3UEJUZIGTnrxXfaXYG0sUeaBGAtTgjvxWFabWsTTCwlUb5n0PLYRa2/iiK4a5RgxUsPfHSvR7XUrJdfS4nG2G3t3EgA4Ix1rz6ygiuPiIPPs8RR4yv8ACPQ/WvRYZrG41LUrdLUfNaTAOT3wABSqS5pJdSMLU0bWyZqWfj3wpFNcPBIroVyhI9qjj8YeC3027ml+W4d36fw5AryaKwld5U4XaxABHUV3/wAKdCsdTfXob+y8xbOwaZJiMKGz3/KspUG99DpeKlJehP8A2pp5UyW026EAjcW5PFV4TotzFLLLcBjzjn2rA1NY5RLBYxeQFlIPp9RV/wAI2Fl9smW9Usiwtwx+8ccU5Q3sZYZrRNakWq6bA0K+TJjIUYJ9q5nxBALLT/PM2ZMgfMa6/WHiliEVtaYG4YJ+lcZ4nxHpweZWcs4AUc9auFOT2YsVU5YteQaZasIFmafhlyWq1PBI8QWORiAc9ap6TaNcW0Lee4RsDZnpXbeMtA07QvC+h6rZSSebfqd+45ye1bWfUiFVqnZaI5Oys5EmMpkGCATg8muo8KW8gstSkmmJRozszyQa5q1UyXEazT7WP3iemK7+2t7ew8Catd6dLvkhKgt15IrST01Lp0oyR4FqIX+257lgAWkJGG3fnXrnwltJDazQuUKXL4cDgrk141dYgvXJnDsCSxHfJr1/4ZSxabpFzdXzvIzELEg4OSRzXPjWuVFYBtu6PVtLXULSWextbiJdOtS5VQOdwHrUkmuzPYRW5SEC5ZBGUHzcnkmua0zSNauIdTuLa8bZG7ygluenIrPj1MYthIztOFEmQcBSK8apGJ6/7xNpG94gju3uEttKnV2Td5wHUcVNbarqUPh1obm0R5xKozGAua5WWS8kW/v0uSDOh5Q8g5rXg1K4fwcFBDHzCrMRyfxpewSW25zqvUjLexKtytxqcVtNNDKwUgiI/MM9eRVe9/sXwvfyjUvENnYRrMrBbiPLHP8AtVzGnXGnwTS28dy1hczAmSSRunPY0tlqetwXosvDHl6pp8c6fbJrxRMTzztJrgxGFlzKK0OmM4yp87Sueg6FHpWqvcz2N9LL+7diyTbkIPtXIanqelKLe3a904XYKhI5YisjnPau40mbSI7mW7hsjCXhZX2/LuP0FULi8tm01riERBoZFjUSxKzCtqNCcXq9DSEU5Nt6mXZWNtLHO85eOZ2/5ZSkHNQ3GkTapJa2kF3cRvDG2HPr7+tWXmivpPJl1e0jmclgoT5jx7VJLqvhjTLGF5NThjlQFPtLOQpJ9q5K6qRu0/6/A6VBSSj0KYvJfDtvNBrGt2UsnygMtscAn165rUtdUjXT2u724tQoLbXSDYT+ldb4Om0WTwTrGoT+RdPZXibp9mQUwD3qnF4i8Ga0puGSWSLcxVfKABA9K5qdeu46LQ6FCMG5X2MLwxcCSVNR1TWrYQTRMYo2s+nPHPetDxVML24s0s9XjnRXiWWEW5J27hk5PTitfTvF/h94bV00R1t44mji80D5snrisvxd4m097kJJfCxCbNkMSgbznua6IxxFTSKuR7ShTi3J6nR+M/CtvNprsdajsrOOWKRmkQcKADV7wjr+hafowtdF1uG5sppXl85efOODzmvJfjHe23iX4f6lLpeoym/EkKPErH5wSBtx9K634d3XhbR/AOi+HtRu7e3urKNt5JxuOMn6806mWT5faNnNQxtP2lkjrLLV7SY6FDaMFIjuWLMetYPibU7iW0it38Tw2atEy7mjGWz2B7Uum6p4SnvdNl+3ROYoJwCp4Ga5LxX4SsPF91p8Ok6/CsUAZ5og3LHtXRh8upxdzCriakpXWxwPxzEg03w5D9rleNYpArs2Sw6d68ksPKEsZaZoyjA5YZ4r1X49WH2I+G9MmkeWKztnYup6tkYrymK1L3tsShx5q7VB5OTX1mDivZJX3PncfFyxEnsz6A0PQ7Sex0u5/wCEtS2MkDMVPRa7Twx4y1Lwn4Xk8PWfii2u0e3lAkyccg8YNcJpng3Xbu0sGtooyWiyMtgAEVJd+BfEVoqrJaxxKkLE4kDEnHaspQs3fW551ZzlJOD2PGlmvluGW6hgUK7KphXAPJ/nWXfS797srFgeGPatWS2vYbiYXO/d5hJU8FTnpWHqlws1w29RGqYIXP3j71uqaaskaUJTXxXNG4ZRZRFwDvKjGeleveH7/UZ/D1jpn2F3jjKlFDAFufWvHGZo7ZGuCQrgYz0Br0nT0vptHtykmFKAqA2OKnEU4yjynfgajnJ2P//T+dLS58QIomj+HN5cGTWbGeRjMjF9kqEd/atT48+J7nx58afEOrSeH5tM+yrp6TQShQepwRj/ADxXmvhNtQbUbKOPWL63Y6taZXz2ww81SePQivRvitDs+J3ifUWmRmu7m04D5YhB6fjXzsMPCnivdTNqk5vDe++p4P8AGK6hj+KWrw/Zj9ntbq2aRVOCSQvy/jX0tcXcGo6b4qdbMRJZ29qsRPOV2A5rzvxDpWkXGra3qU9pFNPczwbpXQEkjFdHdXt/a6b40e1t828DW6ug/iGAK+jxdVVaUIqPwnDSg6Tk29zi/HPiB7zxtLqasqN9gS2Hy8jAFel/CXWbPW/HfhOKK1naPT9NmR5NpAD7f614h4u1G1v9be6txKHIXzI88DtVzSta8UWV7CnhrVZ7K6ReGUZ/KvHxGG5rS6o9HD1bybPoA6RbnxYITaXA82OeUPuPZearaBp9nJrXg1pobgGK5uX6nAyCOfrXA6X4r/aEhvLX7N4w0g4t2ZWn07OF7g89a1YPHXx81CDRY7rxL4Y8tZGIcaYQ3Xpwfr6Vwyy+bnzqXyIp1E5tNfgdpNb2lv4H1155rqI3PikE/MflTzkH9K8g+Mur6LP8T/F0kV8JFDWwXB3DPl/44r0W71nxAngmcX5tpZW1ZTPsiKhyXzkA15mnxp8Z+HdW1qay8N6FfbJh5Uc9oG8xR6n1rup0+eXNqrCrzcUopI9X/Y21fR5P2jb67i8RGLyPBc0BzGQC5dTgn14/WvljwrdNJ8Y74yTB1GrXc5lVcgguwZvoa+oPhJ+0d4n1rxZrIvfhv4f01rfSjMJLW3w+cHqfqOlfNPwR8Va7onxK/wCE407TrG6vbpZ/Pt7iPMTM77jx2/8ArU6DmpuaVr3/AKtYzqzw7UYSk9+363PoH9m3XornxB8Rri1u0iRbSQM08ZXcO3UCvkXy7h7ySa42ktdytOVGBu3dPpwa+u9b/aR8e3/g3WtEuPhv4St0ui8D3EMBD4x64618gvG8axJ5sjB2JJYYw2ef1rbCOrOo29LfiYZxSoJQlTu2a9xIk1u0i5Qhc8noKo6Tl4x9pJO04X3OanvliELRluQgIA71naWZJ1Zd4+Vzx7V6EYNuyPGpTuveE1BXW6bIVSn3sc5FdLpVps8FXeopucm8SMADpkZrl76X99N5UOFbpng8Cut0y5tk+GN1ZWLEXs+sJIBu4VBGM/rWNZzUo2O2EYuLTM5o32lCcAfe9azyYnjYoCVGcDOK0kJ2sz/MwGM+uRWLiT5g2F+bAHrVJ67HNTjy7amvZsY7ARcYLFhXqH7M9tGfiv4X3RrIy6s8jxLyXAhfJ/l+VeZWkamzGW52/Nz0r2X9jayef4veGdQtHw9nqNx5rv8AMD/ozf1P6VNaoox9TswMKs6jfY+m59X8P3viXx9eWzG0kNoy7pIiQSLcgjHr0rz74PeKLG+t/h5cR67F/wAgq+W6twpAZnRSwx9Qa9VuW1vULLxvqcn2VobLz1uVFuFEilQBz9DXm/w58KaNPoXw8OmMtrPHpN3IJnA+fLAKT+FeBJxholv/AF2Pci5yqe90PNfHOsafB+x/rvh2wlXc/jC4YxEfOEF2zA/yrpv2a/Ej6Z4D8P6cX2yT2spXA42+Z3rg/jQqaZ8PvEWlzTQzSw684lMK4HJB/rXS/s2XupHSNFsbm0tmtFgMUcxHzAFs/rXoNP2Dutf68jnclKtZv+vvPS/H0+lp8KPFN/c6hFAWuC5Zj6yrVm+nh/4SrTjHJG4GgzSF/QZFUfFIs38B6va3tlDJulCSRsAeTMBU2o6fZ/8ACXzkQkeXoDIQpxgM1YUJcrbe1jWotFHc4V9T0LXvhVqJk2KguN0cm3rmUA13Vy01j42tJpHszpsWmtkkfMTx0ryyy03Tf+FVRaNGxWG5d4yS2Cn77gZ9eK6nWTotz40s7GzW7utmlM2yNyVzkZNYLklLme1ux0q1rPcq6jqNpf8Awq1y8ntf3L3MuY4xyyCUDp712ssmkSaroRTTxG6afJh27DAzXnzw2ep/DOUQedBFvcyjPJHmDIP0rqZltoPEouN0oij09o4Eb/aUc1hFRloy4av3dDN1AaQnhjW5IldVkeV2dCePWrBstPhv/A0yKdsNtcFct1zHiqmpW9nb/DzxBeNfCJ1MzbG5LDI6D3qxc2t1F4p8ILHfpFappsz+WwySSgAqly3sXOo7blb4b6NZ7PE1xfTuI5i+BzheDVqSw06y8MeGbY3rODLEVkz0Gad4SmvH0XxKRfQeWyyKTsxtIBpl0t3b6L4Ytrie1DFYQhA56VrOclrf7v8AhjlgoS0asXPFQt4I/GafaT8nh5Dk/wAWc4rxT9nKwuX+FvjqSKUFsgbO2eBXs3jWK5vU8f3Eb27PH4ehAXHG7a1eI/AP7RD8LPGtlDN888iq2GwVIx0/KsaVRuMl/mazhGNtPyPdfG+lea2iytfIs0GlzlgT1+QDFfGkNzvgaeVyZftDqfqGx/hX1b4+1W5FvbM9kVMGjykHPrgZr5PkjMfzRqpDSlzkcZJzXoYGLevQ8vMXCPqS6hKfs7ykCTah+Tp2r6C+BVgLfwLod24CB0kbcDyBuNfPd9L/AKHteItvypC9hXt/wfkgi8O6dC73DsYXxEv3VGeoFdGKuoWRnlkl7S7R6hpd+V0TWJLWGRh50zH5uvy9ajS5lGheEoDabJCync3YYNc9pfHhvU9ss6tvmDc9RWtJLHbaX4RC3RAJVSj8kcGvK5nJ23PRqStrsbvh2a6GsSyfZSMQyY75+aqWn3s5sPFryoUEsxHTp8tV9F1OWHXbzyLosiQHqc4y1QWGteXoXiN/NEgac79wqGrM1oVW0rmvJqFt/wAIz4bt5omVhqFuAwHBIq/e6vE3iZxbEGRbG5O8p09azVvYZ7Xw5A7qES8iZewqxrWri11y/hheIlbCfnAzya66Uk43M66ftLHzB4NjMHiPXLyOcFp9QmJ54HztXUAW0ttKXQsGcseepzXJ+EUjt9T1cbt++9mZmB7lq6iMEWciZDZyRmu51HNKR5tKPK2jUvEVvsDiIAeYOGPbFb2hmM67JGFjUtDwCOtc5dRmabThCChEo+h4rd06KP8A4SCV5ACyW/QdQc1zTd4tnTBpOzOi8JJareatvt1aUOckD2rnfB0cH/CHa/LPDHHJLqLgqg4IDHmtrwZHapd6m6s+6UkEFs44rnfCVoP+EJ1S4N04H9pyqAT1+Y1OGppNsvG1JTiorqbdzb27QaQftDhGvQoyfatVdNtLj4s6JDIjtIls3zBiOMish1UnRI2f7t6Gw3Toa3bWFbn4xaR5N8F327Dgcjkc1kpfvx0tKNpHa+OLG4fxXqUck0oRNLjUDdwBz1r5ntUF/ZX7xOrCK6lA+gavpDxydUHjTXUe6RI4tPiOH6kbTzXzhpVsI9EvkQhJIrqYsRxuBYmu9tXsjnjbl02MLQlDzzyRhSSCMAdK6fxFGDb6RbOhYS3tuoA7EuOa5XwwxuJbgx/MSDknjvXWa6nn6h4cst2wy6lbgYPX5wf6VNSfM7HPBdT0L4qyXtt8X9HiuW8+SDTwu3HKjYpArmfFwie48RXkMTo1r4fLuOxyx/wrqviq/nfGH9+mGhtBkFuWwqiuR8baqqpr8kdm640HZIc5G3JrncYycbaHZGclTdmeBTzK9nGEkB3KM88dKvDbb+F4c7mzcMRzkjJrMuBCmno8MJEbxgitMSRHwvYLzueVs7uwzxXpyTlG54y91NvUqxtI0BmcozEncD6VnW21rhkXpITjnpV/Y4jbKDbk5HcVnW+Eu8IM7/ugdq0gutjmg9NwZd+qQIo2s00Ywx4OWFev/HK8dvit4a06JVMMCWeBt6/MteSw4l12wOeDdxD5umcivV/i7crffFbRr5YRmKa0hVc/eXcDn+dc9VqNVSex6VpKg4werPZviU9k9hpXk4ikGqKB7sFJxTNY1SFND8KPIoiuG15GTK9QInz/AFqL4g61o15baazWU1qRrMZQSdHcKRwa6LWJbeHTvBv2iwWXbfs4HB6xsP614+OlFJ3W56uX891cdq1npv8Awlvg2MQ27Ldam/myMo6eSa5Hx9bf2B460m3tNTyEluZhsGHQEfdB9Oa63xSsFxr3hOMRbHS7kwqn7pMfWuf8XeHPtfxR8H6EC0r37XBuZGb7se3/ABAFZwlFe9M6pqXNocpF4m1/wl8Q4NV0TVr6eOazkjngaQkFmIw2DxnGa7i88Mt4v1Lw/wCMvD5lsvE62Nw120bCIum8KEbHasqXwpp1949ECzMI44pgvPKlHABq/Lp/ivwR8R4fENns1bTrjQ9lxaKxWRNkgO8DoSaqrNTTSdkY0HNNWRx/jjVbxvGNnpmradeW9zbWT7xPJvLNvAyD6VUuVt7HQvFE8b4u59HaFpG7LvJAqz4l8Zr8RfH8WpT6FNpYs7OSNFlIJfc4OSP+A1l+IrqOHTtd01jiSS1UID3w2a6qErKxlX1Sf3nSfs5w3zjTLXR72Syls9EmYSY/1uZctj6H+dc/4hvb8eMJ5LyWMyfY/nx94/Of613f7PupQ6XpEN9czQxO2iyZ3YznzTkD3rzfW7291LxxcSxwiV7i2DRuowNofgfrWEHes3JCU1y6FpnmtZZEb/lrADkdTk13HgiOZdN1y75klbQpVLMfuDzcCvOr7Ub2HWPstzYEFIAwb8eldp4IvLmDwV4ju5ZPmk0SfLN/BiYmu2cZNRsjHnjdxZ5vd2EGpPDDqNy2LVNxZOA7A8D6cVs6v4zGpeItPlgKW8dnCQYx0f8AzisSK40++EFlYIzKkI3uDnLd+frUJJstQjdYEyqEHIzmtnSi+hm5uNQ6TVfGN3PrltNZW0cIWFoyAODn0rk/Ft0IkF5dyAoAxbHpjNF5DNe3AcSFfLycLx9Kd8U9LHh/wpoGtqoa5lul5JOGUKTyO+cVcaMYO99CJ1HJNNG1onhzXvGGk+HofBfhrVL++vrhY/MaNo4FUg5bcwwRXsUv7OMvguz07xH49v8ATtP1eXUIEtwk+7yBnJLL3/GvSfjta/EJ5vhRpfgvxXDoemarZrc3ghgVTGRFk9unH65r528bWkuv+O9M0fUfEmo6wst+kTvPMcBwp6Y47VosQou63RSpc8eVbHc/tG+MPh5/wgtj4WFymu6hFqlp5fzYV1WUF1+hXcPxr6Y/aK+PHwj8EN458K+LtQmWPX4tNaFrGLzgsaxxZHGcHK18MfELwNpvgjU9Gn1/ZdWcmqwu4U52pvwc5/Gsfxv4KurXXtXl8yS4sZroPAsszP8AuiwKDk9q4pKVepzxlaxvDkpNQ5bo/Q7Uv20f2X9T8Hanaw+PPs8t3pjxKJLSQbSybR29+lcP+zp48tvh54D07w7pn7WXhPxFpGm6W6x6Y2kCCaFCGIXfvJ4BxyM8V8UX2hagllNaXDf6OYiGGMgj0qnFp+n2doSltEP3G3KKBxjiq+rQk7vXzNXWcX7p9j/CD9pmHx3Z6TpFtrmi6YfDl7J9luLiMrEsmW6euVP616H+z38U/D954R8Sf278bvBkXiP/AISO8mVMgIULH+EnNfEHweure1i8ptGebTZIzIXWLCBl7g461reAdH+HOr2fi3WtNtIzcSRyKkmxSEy5P86wnSpqVqb27l/WNWprr0uev+IfDx8dfFj4seIbnWdP1carbwW8F9CoKAxxYDIPx/SvliWSR7O4i1M+ZLbu0Te5ViK91+Bll/ZWufEDQNNmkC2EMUhLngu65AFeHanqKx65f6XLboz+YWZx3JJrelGEY2TuX7ZyrXt0GeE2a3gnijU7Cc59Oa5/4oXML6pYx26gSSRAOc89a6Hww3l6gYT/AKonJJNYHxUijXxFHEBskWD5h3INdFG3OjDFJuDkcssHy7pPmfgAfjU9kTLJsXuMNhuQKrQZ3Lgkr2DGrNmvmSy7MgsCMr2rtldaHgtXVz02NSdNskj+9kZLfSpIz5C35kIdliLBR7L0qHaUtbBCxQYH3uuMV1nw40u00+z8XeO9ZYTWWnxNDaxtz5kvlk9/c1yuO+tj1IyUKaa1uf/U+SfideXsejeBIrG/mtY3SOSREOMjGcU67JlKzTytI+zhmPJqL4rXonsPAc08fkSzWSMIyOASAcfhS3IY+UeCCgyR3rnoWaVgqp3JB5ksKRvyq88npT7pkhiGZSVHQDuaakG+RMuykYqxqsHlIFwMAZBFbSk3oyoJ7oyzcI6lW4y2OtQyEq0ibWBA4x60skiRIWVAzHrmozMHdUJ7cDNJ000ClK52egwXl34x8COyY8i6dwCOrbDzWz4k0ma813xzOLpzLdTIShOFQhQKyvCNz/afjrwjH9oZXinYbc8Y21H4yvtnirxpA9xJhLxQxU4z8o4ry69lsjppuTmrFK90q3i8TaWdxklisiHCv8pyRyazfGcljL8N7rTQ23ZqOAYmx1bkUmpXC/2tbz26uClmckntXM+I47q2+FqagsoFtLqqsSw+9l+ea5oRu7s68Rzbx3Ok07xBZ23hXUIxDuK2uwAcsxxXqXiJs3HgkRRP9ri0ZyiN0xtXNeYaRpYtNFvmS08wFVDP125FemeNL5dP8QeE5VAeODRpED556LxV1o3VlqZqUk4XOdOtXd74Pi0xba2hca2jSvjkkS0n2N7jXvGkdzeRPFJPENzDkKEGRWG+uGBdOjeMET6yjMgP+3WvqPiLRNO8R+MLqQbCLiNVT1+QZFYSpLm5ranVVd5pSZh+MPCulR+LdP0y1b5bqyMmc8ZrznS4V/tN4VQhgzr7cHFeja/fSW/i618QXkYWCPSiIgfU1534dE1zcvcN87/MTtPYk16WHk/Zu+x5mZJKqnHuXWT5kiW3Yu0tQajamG0u7jyWDJIofB6V0ejJHHq2iJcr5i3Goqrr328/4VpfGzxHplrZahofhea1RRexpchY/mTkdTVc9ldMqdNOLk2jjY9MEllI8lo2xiNwUc9K94/ZGspNNtPibc2YkML6QgCt1XhuK8v8R69KLWVvDlu/kxxwrOyQlgDjnoOK9j/ZrR7rQvihcPcrBEmlRlSO52nOamU5N6s5oRTcXY8q/sUxjxVDcIFSdo2V2HqK5KDQ7NI4pJoF3NCWOR3FejRpaudUtp5GYSQKSwPGcVzmraTFBpcd1F5jGO0dh83oK551rddjoVFrVnLJp8stxZ266LctHOjOkvkkow+teb6/BJZaq1vNbNDyfmIxnmv0G1Hw4s/7OnhjVPD9gg1qTw800TJHuZm2joK/PLW9R1i71DHimOdb0D5vNj8thyeorTDYi81F9SatFcnP0KsA3XSnYxO7nnivTPDWlm5ikkEykBMlSM5rzqBg1yiFlw+Mc8mvZvhnpkV3bXEvlMojs3YfnXbjqsopWOLD0U56CfYikAwqBTHk4UYqC4twlo0s1tGF8r5MKOldxNoEX2d2ZCfLs/MaqOuaIo0i6uS8cX2awMp3fSuCnWb+I9WpGPK4xOYFrqGoeHFu9G0WXU7eCENIIlyYznpUf9j60rH7X4UuI4RGpOFwQfSvdP2FbHT9b8G+M21JUk8q3icnPAO4npXmHj4/FT/ho1dFSx1tNCXXLNSsNu5iMBePLFgMYOTmliMTyK8Xv8jhwUnKkm1tfbU5/wCwXLT3G/w9d26oqjEsW3I9s097eCFSrwsAZFXGAcV6z+2TbeONK/aCuNP8DaPfzeGUgshObe2LxoxB3ZYDjI9a5O40SCK3mlm3ArfIo3HuRnFH1tSuuq0N1STq6M5SOzsAqllYFp+fk9qctvb/ACk4ZlJxkdq6u00m1zCtyrkPPJwO9Qv4f2yxS8BXRyAeuKHXs9djRx/lORntLcxn51IYHqauWccC3NtIQgQSRlmIHUEVrSaZa3FsAqhjHGXYfjRY6XaX11awKNi+bFuDdxkVp7WK3Gqcuhn6hAl9qV5NIiYluyysO69qoxaXcXV4FgwgAOeO2K6DUtBsbbxNfWS+aIhqBQYbgLioZtISzs433sqKXVjuOWAFClZ3QOmmrHGa3pv9k3SqYSxYjBqxawvOT5iZVXPGOlanj2CKzuNMktJSwntYncMc7H70/QbCS+ttz3XzF2B4HOK09pdaHHCk41ZIpz2MMccalANycY+tTw6OZoGSKFS6yfMfQYqS/wDOt5xAbiE7gqhiOhLYxV+2juo51hDp5cl0qSNjGScD+tZ83uuR03slFIof8Ihr0cKT3WlyxQzwh42I5ZScZxUug6XcW+tweRZs8cUp3qByOK6f47X+uWOs+F9Nsbh0hGhwk+S+BjJyD+IH51wdrc6pZX6Xdvc3G6VjvYSEZqKdRzV0VVjyNR6jfFOitcW1/cXVsY2RM478E14rcvPuIZ5FQHAXca9o1GS/k8P6rJfNdlpUOGLA4GetePQO8iHcQcdQe5zXdRbWiZx4mMbJtHa/CmF31r7P5DyR+S8gfd0wORXumh+BtZ8VWd4/h638yS0aIbNwBYsOMV4l8KHtLTxEL25uhDvieM88civsj9mW98Np4jvFudViWM6jaINzYGAh/qa5MTOTkk9C8M1pHv5ng5+FfjoSedqdrbRyElcG4XJO7vRf/DTxBbW9w2pwW4CLIQBOvpkVgfE7TLnVPiv4vCa1emxOqyLbJHcsFVQ3JGD65rIuvDc32VruTUb9pGVh/wAfLnI/OtKF5Q5pIVWVOnKUYp6eZY8O2rGBYvL2KGyUbpmtsaRKIxM53jcoZe4o+Hemi/0UXEkbKi3bxZfqCBXaRaZbwzPHJGZCXQ57YwaxqVU52RrhpNwTOWh0tl3Mmdo2ggDpWloWiwLdCeeDJjIKk/Wt5ILZUeFYjukKAE/U0ul6eEgaRl2lZB8zHtk1y1J3TR0QvKaTK8zRJbuLaJl3NtzktjLUW1pc21oY43ZmuJB84PQZOa19Fe0S0aNoVaR25fsRknNYrTw2Sx3cm5trneA3A5NcvM0epFxUYlzR2hsd/nXLSupxgnp1qOTxPZpDIY7N3KyBSFHt1p+jRaVcXDtHDI2UDexPPelfwwj6sLgXywREZCAZBOOlaSnG5klaK5UPiube8hDnKK6kBW65p1ukr2D28dwRtP3Seozmn3VlEgWEMGLM2w+nIqbT/Ddqb+FZtUOATmMcevWjnTemwpK1TVGNDp1vfwvb3FrGTGeQwBzXhnxksPsPjSf7NAI7cRRgleuR1r6Cu9Ot7ZpgJmHzEgoe9fO3i2+t5fE17F4h8151YhfYds/pXbgXF1U7HDjZKOHcVu2Y2hvayaxp8pZ2CzrtP419P2DXMWngxSyhiu5d5zxXzB4elg/t+1tUjDRzzoMqPufMK+l/7MiiU5vZGJA2kMf5V1ZktUjLKG7SuiG71HVGYiWeKRWA5MYGBUDLHJbjdFDLLJyMDvVxLaOVJGkBCRAYO7qaqRWksjE2zAYPBJ6VxRk3ojpkpc7v1PUfglA9nBqkaWF7K08i+a9vcbCpx05r0PULq7lu8yaj4j09kQIXDLKrD8q4r4IQQmz1NL2RmkMqgsHxmvSpLJIhJEssuxznl81lVTc9Wb042o8pmDVLtdq/8J2xXbtEd3ZkH8xUsOrXcxWNNW0u7ZVK7VmMTfrT72xtNqRtGMb+GPWsyXSLCWSOdoEJUn8RTW3umfJOUhbqe8k8T28iaS8hEOx/IulfPvXSTapanzLa60jWITtABaEkH8q8v1Hw3osHjTRRFDIou/MEvlSshBHQ8Gu7TSFMTJa63qMBj+64uSSPzrV7KLRneUZyen9fIfrmo+HpI5UNxcwyBUUrIrL0/CvPvi6/huL4Z6481+rK0PBR+QMV0d5Fq7483xPcXXzYxOqsB+lcL8Y4tQf4c60r2+nTkW+QRDtLGs5RbaRDqRalKK6HxNcwxWt/GlpH5tu6g/N/OvUPDRkfQYJPKG0ErkDvXme6485GmhEKgj931A9q6a0+IVro9vBaW9hLJHEcSqGxXv4iL5Ek9jxssUNKktLn0cngzwu9hAf7Iidxw2R94V8//FaC1sdbe3srFLeKNvlXHDV62Pi7ZC0iQWEzbcEEcZrxn4n6mmtawmq2+doYl0Ycg8VxYLSdpbMeY1E6XNFq6Ov+GHhTw9rFvbm5s0nVn+VR0Feu6f8AC/wVNDdGbSlMq52lhnpXjfww8a22iWsca2qsI33AgdPavTbX4xaQLO5M1pMZnYkle1Z11NT02HRrYdQSb1KA8J+Hoo5LaSRFmWT7vfbXQWHhDw9Pc26yWNrKWAUFkBzXAX3iGJ5lvSrAStn3xWvbeK9NW/tLt7uVFRgdinrV8k+ppRxEI6WRe8QeEtGh1+5i8qJY0GEKIBzS6Lonh+00GbU1it7iVpygEkYJAxVfV/EemXlyzRrJ8zfM+eoqHSPGWg6fFNaJZl4zkhmOcE96Jc0XdkSqe87NWLGkeG9L1G9SV47ZfVAg/WuS+Lo0nSdNNjYQweb9rAkCLg7cZrsfDXijSoLvdPcQxo7Eq7eua4L4rXmm6hczX1rKssjXGTj7uAMCtcNU/eWZzYunUlhnKL1aLVpplhH4CmvU+z+bJCTkgZU15l4Nt5NZ8TWVlHAjxyTjMpPHX/CvSJNX0uTwH/Z+MyyKd5TgLxXn3gLUYbbxVaSYSOGG4VUycZ59a3UuaMm9DnjBqdPm1PeW0L7HrrWdtY2Myj7zMOAMVuaX4G0qztZbm8TTprmZi4Vk5Ue1Zdt4i0KbWbi4v9RiiWUMqv2HvW3FrPhS1tFu7XUo725KbSc5Arz5za1PoY1Kcpt/qcvqVjbwpJHNbW0KSkgSFcc+1c/faS/l/ZoFifMQO/pirmu6rDrTFJnCxwNuQA1Unlg3RoLjmRBk54FawVzllVtGVnc0vC/hqx/eXF+I3kQYCk96a1lbzGa5ktUWONigBHJrU0W206OJmOpW7SFx83mdqjM1p/aZdLmIwhuW3ZB9655VHGRSm+ROJwnxPsk0jR4XYC3S6cAMo5Petz4dadYzaSJ57fenlkh8VT+N8+iahaaPaW13ulSUySAN1GMYq/4Nkt1sIraa4wscZ8va3HPTNdl70kzg5qjxb2skdbdHR20qKwsdLTJQDeUBJz71ga+2n6fpNzbx2zCSNfmGMV3mjaBI1tF5+pW8rmNSAn8OT/SuE+IEzNDqNt5ySKhIdgKwjJKSjc74UKiTm3ufOPmQtrnniIyh5PlXPfNeq69bzweG4gkLIeGIBPpmvLYmtP7axDI/lhgQQON2a9L8QalctZW1jcSMiFVwPTiurESldWPHwcIR50z/1fzzlkZIFDy/M/Jp0crMkckb4APBz3q1DZRlSDOjjrnvVZbAokjMTInJAB4rDpds4HCSaXKUp/tdzLIN21gcZ7E1ueH9I1fV9TitLHdIiqBJIo4Hbn8apxwWzKGikxIedpNdx8PbuHTX1FJNTgtEeEKFZMszE+v61k9VdFQhKUry69v+CchIwgurq2d9xjmZZNvqDg1U1KeRbq2trXGXA/h6HNX7iyMV/evGySI1wxEmcBh61Tv1MF3bSjklQRx+Fb03GUtTOtCUaLb0t/meh6DqT28q6Y+lySssRkeTPtV8asWkITS7gsSoHI7nmsjwpf3a3IIiBCQ/vS3cGui8wJqykxjy3K4K9jyaymlzNHXTk5U009F5FE3jfbBdxWUsaqxU7m9sGsDxFpdtZXUsiMVM6h1A7ZrrdXbZEyxxAsXYnn2FZzaVfa74e8waU7XFspy5YcrmlBNO8SsQoz0k7sb4S0u01OZLW6ufLEgjUndjPzVx37TGkWmg/FCPStPnLRW2mwHLHIKknium0a1lVMXti24hACHwVOc15/8AHgSw+NvIuCzubSF0cvuymDgH6c1eHbnVbZx1/wB3S1XVFT4b2VteeKLRJvkAfJ2NtJ4P/wBavSvG+mw2rWjR3jlmiHyuc4615n8LLN73xlYRNl1ww2pwR8pP9K9D8eSp9ttN4lkLIOFQnHHtWldNVLXMqNnB3iczfXlwht0bcpQ5Yg9OK9QXTAumQbruUtLaB2OfukjpXn0llfyESJZSsoXkMuP513Y1a0JEEtnPGI7ZVA3Z54zWNRXaS6HRhv4jfVnm+lvLP43n09SxkjnKnPccYP612+m2E0Wt6uzx/wCpsZSMN/FnpXFeHJIZPiJcTiJw8e9Qc9ef/wBVdxZuf7U1m7nEsSm1Yhck7jxVyShO7ZVBxnCSfc5mNSrEyJ8wYkjNdt8L9JuL6XxDN9vaKKLSWLRAffUuQf5VxNixFzLNGk8y5OVEbHBz9K9L+EM8z6B4y/etDOdMOwSQMpwJCQOR71E6vvJLdm1KNObtPoef3Jt5FJtSdok+6T2re8I+GLjxHqE8MVzhLaykuG2k9uxrnEYsCJF/e+YwZgpOOeK7X4WX8dpeeJFjmaKVtJmTzChwG4xUz3smKjOmmtDHvNOubCGa5nby2VlCKx6ZXINcn4s861t4WbY2/G7jPaus1u903UjNs1mCVzKuWzyNqAdK5Txu8XlWcMN0twHK8Dgg4q6cpuWplXqU6lOVtLIbpUciJGEiIkcqBgV33xYtJNK0DwZa7Hy9iZTu53ciuM0iW4gSOR544zvUAPXd/Gu9i8nwTHb36XP2fS2jlwM9waqXuzM270bs5HQoUuLlMqPMDjgjtXa+NbVbfwnfmAfZQXQsgHDECuU8P3FrPdRQXE6p8wO/pgZ712XxQK22iTeW4lhkHyANntWE0ubQ76Um6bcj5iuvLiuZmjMeM8Y65r1j4a/bL3SVF5L+6wN8mzG35q8jlQ+YzY2sGJbvjmvYvAOro+gpbiJRHOwyx4wKMVG9Ox5+Dnyzs2eseCfCjNoviHVb3VZYraOzneFt+d/1rgLLTIJLeHybkyTmJSec5GK9G8L2MOj+ANXLStPaS2ExHz5xzyK880ryYNlzprFleLABP8OK8enCfLqe2q0HZNajJNMksbORzcPG4fheoIrVW3gt7aK3vXlK3BDZToD9KyZb6F4nhmWViGHIPXJrqri1S4gWKCXykiUOGkOe1dEqqikmY8jl8Jlv4Z0eVpL2yvCw2bSJV5DHtWFYaRcwzT6Xbyvbs0jSSEH0rrpI5W08m2jw73ELhgAciub8JX1/H8Rrn+0xuik83O4cEemO1RTtKLZFaThOMWrXOttopHW0jW7yi2xLMF5JrLubSG/0q9vZLkl47hIQoOMkmug1S4jt7a4uxbhkhtmdEU7cj0riNN8daBeSWuiTaBeWb38qSZ80FQwIxVwpSmnZHQ8RF2TkIk9hp/iJ9NTTpftkalXlL8YrN8RarplvpEup31qjpaSBNjc5Oa1tUn0//hKNQuAds0THIJ+9WFrOl2V5bRx3EbvbXcod0U/rWfs05pTQ3OdNvlsz0b4S2134s0K8t7Of7FbXkpeSMYw2F71gpealM0kImjjjtZWiQKg+7kjNavgHWvBmiaTd2kNvqEEkcoUOZflPFJrVxpuivZw/ZyiahG8sbjoTmq5IqTUVoZOs3Bc718htvpd9NKkjXSC3iXhh61Q1/Ro5vElot9dF4i6ALjrz61o6NC02hqftmGaQEgH/AGulZnjj934stZpr4CCzaMyRA4YDOetVTjK7SZspqStJGV8V1vdEtWtLSyZknvYliwOWHevTvDnh2O80HSb27sHSaWGVirAHgLXlnxm8TCV9N/sGTfFK+8F+SSAOle1+GLiX+wfDbvcK6iynLHPXIrOycLM0klCcrPXQ43SNJ8y30uZYQ0c9tM/ygdAa5DW7pdO1K0g0+V45pARKDwVGa9L0CDyLLTrS2cKLa3lXGc9ya53xJ4ejv9ZhuABvRVMmPTNaUXHm1Wg5yap6HlXxzbN7pNvcXTYaxBBY9ema810syrewSod+AOM9vavQf2hJLM+K7CxPmebbWozgcbW//VXnVgnlXUMcE25t/OOwr6CjGDpaaHzuKlKdSVz2Sexu7KwstU0nUbuRZIcuokPynHPFVba91FraaRby+lmETEN5x4NT+DvEGo6TdJbX1uJ7aaEou5eEJ71b8Utf6JezwIEngmg/cmFQOvXNcUpNOz1Ko4eNnNbdjzK4uhLd+aUkEj5853fJZuOaw9Ujj/tDzZXDYwQRWiU3KzS7d4c/KPrWVc+XJdhGGOQQDXVFpao41O0rGtf3pjs7Z0ijd2dQA/avQZFuIvJSzlzH5SbQemcc15pqjLC1rPIqiOFwz+/HSvoHxhoV2ngjQfFdhp6eReALgcHpxU1WlG7Ougqim3ExfDomh3zXEqrcx3KMhz6HINbV9c3Wva1eaxNd75JJ0BcjnivO7e/u0/fSW0oy3zqwOQQa6vwLfDUVnmMMkSyXQGGHPFR7OPxI6o4hyagzfu1uRLeMZTKpkTHGQTmtO5u54PCPi/UPt3yxNE0uR1+UcfhXNap4l0K3h1Kz/tiBLhJwFTdzgdaLLU7WT4J+Kdam3SK91GG3dWXIH61NSnJoqNWKbVzm5724S4uLgQwMW7lal0XUbyTWcSBUZIDhwO5rJk1uL/SY1tGGMHP4Vo6UbW/u3AaVDGgDMBg0JOLtItVqcvh0PWNBXVZr2H/ieRBUtDx5Qz2Faun2fiA2eiSJq1qJLgyuGMIIABPasjwtaWcmwsTtjtiNwPNbei2duB4VgQyOssV2UO773U81x1a3K99DTlnz8zItVg1qTwq80mtwMU1ROQg+Yhic4rx6Oz1q+u7z7FZPcXG8swjTg816F4k0u5uvCUH9nytbzvqK7WDdcE8fpXnlzr954YF20t5NZSeYP3jR5Fa0KnUqvd09NzvPhzp3imC88WX0tmLJLbQxtkmTBdmLZH4YFeNfDGWztfF1nZabOk7TpJJPIgyQ3HH5mu2PxK1OW11CM+JAYJ7fy5AsWN+O1eb+Abt9AvxfW7xJKrvhpF/hJra8nzKKOCbppQlUd5Hs+u2l1L4SvZxciOTz1LAr6Mc185ljNcW0l2VO5sgAY9a9Zu/F91faO8JvoHWQlnCjHPNeVXe2W5jdrZRtzgCqoytoysVZ004vUtXrxmKRGXY4U8jmq+kRWi6fuWUNKxJPtRczD7MJB8pClWPviqumKFgMoYLvHc8g1rbS6Z50G3CXNuVrvzDfN5j4BHGT1NbmlxSR6XFv+W3d2LEetYV3DIt5JuIdXQncT0NdaqTQ+DtPlkZTDclgpHOSBg1Dk1JNGipuVNuS2M9TGN/lSblUEADvWX5jC4If5QrfxVoxRxooEQAYgjceAKzR/rZDnIfOCe3NbxgnO5nh1zLfY24tosmKKQ4HHPUete5fsuaT4u8T6vZv4M1Wx0iQalLGZZLfzCSIMlu3Y4rwcnzLB1ikClEGSR19q90/ZWvdW0O9s77Sp/KlFxdyBGHDN5IWvEzanOpSuu56uVTdPEXPcvFUfxj8PeA/GO/xNokpzKsmLEr5wBAP8XvXm/gPwz4/1+68M21hrMcTW+nERgRlUjj3V6V441XULr4H+I9a1GxnbUbJ7hpliPyyDzhzn0xWp4Y1iXxBFYi10MaXbNpSvGkfB+8BXiRVSEUqd3Hrd3/4J9NWpU+dyqqzt0Pmb43xaloOnajY6rHFeI+p/MIcjzGDfM2e/Suq+EmjeL9X8P6FH4fu7Cxje1kkcTjc2M8DA6YrL/ahgL/C3wZqTWkltnVrmO4lzguNz4z+ArqPgTHbaBaQX9otxPMNJMkisSwILZXH15r2PrSlQWq+R5Dw/LK9iKCD4nw6H9jM+gs2paiqbpkcFiH4I5/2a6OXUvic/i6/s7u00RpP7LBeaMtjHPHP0rm/G3j22uPC+iMtpLBetrduYFUHK4m5z+BNd1qF9Edb1e4OcyaekZ4xjrmr5E4uTS1JjO/KzzDT9V8Zat4HQR6DpjQNdECQTYztkPPSuk0TWfEcGuxXv9iWUMiWbREh84GcnFZHhzU/Dum/DbTLCaZhH/aG1lUE7l808Z9a62wv/C82vCHRbkJEltgiTJIY59a5ve2Ru7NXZwVr4j8Qt8PpmtdHjNpPesWLPggGfaSB6V1HiCXxpeeOLITW1qlsmmE4UEYIIwPxFY0ttC/wvsntL6ORv7SiBCnAZHuMn8q78zC88YtIt4rbLPnPb2pRjbVXNaUkleyPMtV1nX7fw5qVzHokc9vO7I7O5+YbgOK3bzX9ffxHpE11p1sksdkyQpk/dwMmrWuqw+F+oQxXESyNcsEz2Hm1JrpgtvE+nMLhHli09lBBz1xzRR5HKzRlWbk3K5zWia/q9vo+uQQ6dBNDdtJuy5U7ueBV2+1vVp7Tw8J9FRHUoYiJc4AA6ir/AIaukj0S+VPKeNLqQjcozk1P5l5cXWimJYo1MrqwPTG2ipUSVrER5b2uZPiTxVeeV4+uZbNo4ZdOhhfac7flPT8682+EedN+HWt3enWTTpPIqeY743MWAGa9F8ZhLHw341urjJhezTOzqflIJFcX8Brdrz4cavbx2jm3N4mJJTw3zDNb4eLjSa6Mwc+eukdr458QalPpdy19ovkNFo7Rsyyhhj1r5sV8LG7yKQ5yAK+lfidPbw6Jq0gjUINObLD06Yr5gs2UW9tHbRlgecvzW2Cha8oo4sznGc1B7l+4nhVPtF0WjjTnI5xXtfw11Se3stLubDQrq7X7KdjIVGVPfmvCdakYWjER7hjHTjNfRvwttJ2tNPaazeHNkhBDdOPStMZK8Lpk4C2ty8utXf8Awh94T4U1BEkmlMh8xcrk9etSz+IpIv8AhHftHhfUlSHJi3hfn+Wq40+C38E6pcSvdmSWSUqA5/v4rY115o5vCUPmSFjcMHyeNvlnivJnOMrJPf8AruevSjJpn//W8C8PeIpIvEWozR+EtTdFtfmUbTnJ7CqllrLw+B9du7vwXrMaveScbASF9+e9aHhO4C+ItYYzS7zEihQfrWdZT+Lj4B1+4gt55LW3uLjcZJAARu4NfKzq01Jp/wBfidtGlVaSX9fgaK+JAsXhtV8J6jKJbhCu5QCMLmm67rJl17Uf+KY1G23afIGaUDgE/e61obLxb/wvGl+ABKrbcdfkrP8AEtzqcms+KIRdqzWOkF8HuSTXZTlzQ93YmVT977x4f4XttGt3v/7O1B50Ez5DKQd2ea2vOigtdz+YxyOAM965zwpnbdybCGMrNIPeumsbfVtVtDHpVg91InJRCAevvXdUqxjG72OSjB1J2Svc0bmYKbMx+Yo8zPI56Vb0jULeHxRcuqzTM1sA6he3rUOs6ZrWl/2He6rpr28cs5VlZsngd6s6RIieIL6S0tWCm3Uu5PXk4FcqqRqQ93U6qlKVOXvLU1PDGrost9ILC5IDMfkXP51j+EtTktvAdzGlhc+RLqDyGR0zklzxW74Y1NtP03VLpbBtuZPmJ6NisjwndXUngKLSzHIwe7aTOO5fNVhmk2icRG8UySTXr4zaVFDptwzxzl+I8gjBrR0rxjqifFXRL238K6hcNHbsrRxxYL8j1qSS4urW70iQ2zANdGMN2bg10nhrWgvxdsPtMLmKO0wMcbTmsfaU3VskVKnJR0JPH/xKvNX8Z6wx8AarARaRRyvIgGwBT6GvFm1CD+zblP3schmY52dzXuvxG8feHv8AhM/EOlQfaEvJrSIZZflY7D3rwa2ltv7Cn+0N5kjO3IPHU13NLTW5zS+HaxmaBAkEk8088kgIyAiH1rotS1W0/tXwzI+nzyBNTgYJsO5sHPFc34aSR2kcTEKFGMnrz0rs7xj/AMJb4LuxIiwRapG0gz7EfzqajW8dGY0kram74u8aafrHxUbUhpN9BL9icOksZGQMDp+Vc94w1OCaLXTFbXJjm0pYyChHJJ6+1dV40lhf443tzJgRTac5iTHA5GTXP+O9SVNF8QvbqQRpyYBHo1ZzlLmTW7OqMF7J3PBpZYptO8mPauACv0zWhcXJfw5p4MJV4XOTnAbmsq7mE9gZv9S7kYGOBWrdlDoNghfop3ndwTmvQjGySPHqVFKJUSXExLqSH7HoKp2kTyakVtQzMx6A/d61ekKzBf7qJnI71S0m4ktb4i1Zd5JJY9cVSXRGcIq90h8Dqddskb70d7FuUjkncK9O8e6hb33xU0jUHtZFkhvrYC2A6qvNeZ6OGn8a6XwHkl1GDKevzjrXp/i1pJ/ivpSrELaSPU0aWUnIIU/dx9OPxrnqt3udXJpZvc9M8d+LU1Sz061m8GaooXU1lDGEYGAcEVZf4hW+lx+GdH1nwXr9xP5sgthHED5gxz37Cs3xt4r8vxBp1lvCvDOzylm4AI4GKh1Xxzqsus6MjWsSwWPmSxTg/N93BFedXhGbt1PVwdSUY2ex3OteK/D/APwleg3jeB/ESGLzHKbF7pj1rCutea9+JWn+I18Ga/BHbWrpbMxXJTPPGetW9Tvpdd1bw19muWH2mKZ5CHOR8g4q/eeWnjqxMc9wgs9LdWG/gj1+tc3Jyy+J2Z0ufMtjH0rWbCPxxcXw8G+KJvNglOdq7QWfJwM10Fz43u7Pxa2oL8P/ABQ0Nro7gOIkIJL5xjOe1cxpepanceODZaFcyedJpDid5G4iJl4P1612tjo2o2fxDtbSbXL2Qt4fR3Yy53EzYPH6VlXlCMlz3+/r3Hh4y5dGl1+XY8YHiTw1rPjJtZ0qz1D7dJbAT200e0xndkcdu9Yni64W61eWaSKWBjCFKsO+a67XPCcfhf4l3Op20xYXEIMinrzIcf1rE8Z2Et1fXeouEEccSk7jgnmvUopRkl3OGs1NNmHoc15Y6lbXem3E2xIdmOqkdxitD/hLtK0vxXKblZRL9mAjUrkMc0zw1bXlpNHOzK9vPbeZCOu8HuKtWekW9xq866lZ5cwh42zyDk1vLljLTUxopuN1oRX3iRNb1ybVJYpFV4FjIC4Cn6V0HhbxLBYeE9dtP+Ef1G4tptPeGW7K/IgLZJrEe2hs9VXTYQP3iB8tzXfWcN3b/DnxRZXEflp/ZSq7jpzk5q1OPYzbmnZu55NbX1rplxHLBF+7dOF2dT6mm6lqJv8AVftIKxAIOAmKfHNCs8K2saFWgXO7rn1qykEDXUyNzmEAY7nPNU1eKkXJtS11Ftpmu7hLNLd/NZWYMF61g/EfV7u9/sHw9qoklWK8V2jC/wAPAIH4Gt6a9lh1OGK1YBxEQOOSK5zxbI8/iHw+l2rCQ6lF8g+8RuUHH6fnUzb5fdLtZXufSv7V3xOKWXw306y07UtKuYLERB50KgjytpI9fvCvFdJvFtNW0rUrq6lndbsSY28t8jc+1e4/8FA5zPrvwq0l4zDI2lrc7lXqEUcfjXjHhsW/9raXFeN5XnziMs3IXKtWaqXvGf4FQXLDRWuZ/i7WP7dsYv7Qv5JGMoLLMmeM54/GtTWdcg1vwLFdQy3DS6YyR3EscfVN2Fz9TWZ8Q9ATR9ThtYrtblvkLbexOak0qaby5fDqbIo9Y225ZuxznP6URoxjCydjNVKnPqhZNft5NMYusp+XBypyTio47dpdBmu5reSKAoxJI6gCma1Fc2v2uwvU+aBtg2d8d62Lq7UeGSgGH8kqyHnHFaJqKLS6yOq0Pxvpvhr4HeF7eLR7pp40DXDGPAcYIIz6VzPw28eeA/DujajK+iXkYurlvO8vLKV37l4/Gk1XWvtnw2sNPYsHtYwoAGBjH9a5rwpDEdNLKctI5OMcVhZOV56lU4W+HqeofBr4h6brGv8AxK1200nUfss3kmIpCflUBh83ocqePQivIr2eyv769mVnDjEiylcZ3c4PvzXsX7MwMcPxJaWbCefH8uOCdpzXkutedc3+qQxxBFjmIC4xkY60o/FZaI6YNXu1qclPa3k93CtpcyI7sMBWwad8SXmGvWTSN88VmiSMx5JqzpFwya1AWQgpLnHHzAdaqfFJhN4nSfaVjeIcdhxW1OM27GWNlyxOeZstnaT2BHpV2wOyWPzZ0WInkjrVVZVEexYy57P6CnpNFZgTSLujQYIzz1rum29EeCtdT0S2hi17VdH0BLx3edyXKAkxxqMk10XivUtFgh1jwzo2sWy6dCGWTL8tKF5JHrzWj4Xsv+EZ0nSfiDPbxC41m1nt7aJl+ZY8D5vxwK5SytrSQ37zW482W4eRyyj5iSKibVrM9GlGckpRdlbQ6H4n61o+qt4CsrTUoWMVqqs3uFAq7cBA0aKwOwDkHINHxhh0z+1vBtgtlDC/2JZchAMHb1NVkQR4Uvkewp0FrYhOW7dy9lynmcBh0BPWp2ZLu2keeXa4Xge9QeWhww5XGOtNuyq2pPRc+tEneTR1xnYx3OxSrsM56mq7IGkDPIDngY4NTnZIUY8hetMn2+YJkwQDwO9VzJIJ83VnW+EdOt7X4q+B47aaSUyiaWXB4GAMZ/Ol8cStb+JfFitEFeW/DBuobgfyqbQ/DGqr8RvDko1owRy28jJtHMZ4/Ss/xDoer3eoayY9eDMupFHaRM55xmvKlNSk0tTo5bSWupXInnvoInVHEtsRluwrG8ZzPD4AtfCuxRaLqCOH29wcgVparp2taTrVratfRbWtC28R9M8VkeMoL9fC2m26vDLIt4jM5GNyg81EFGUlc2q8yvo2dl4Msr3V9E8QiWdlhs7YPI2MDOOBWn8Rnktj4Wjb5v8AiXHB7nOK5p9a8W+HPhh4hmsrS2l/tK4SFoc4ZV+UZzWt8TpNfW78Ore26BLXTSRt+g60k220nuTapPla0scrfhYDo9xK+Zn1aLyYk5yd1TeL9Of/AISfxBMZEPnXSeagOcfKtYkeon+09Fvbi1d2+3KIFXnc+av+JNUd9Z11JtHlgu2vlE2053fKMEfhXYqSUNTKrOXt02T6nLHdatFo9x5kmLIuN3I2gdKxPAdlbXGr3EKsVPkMwUnG0ZNaUQN74jkK2dz5lrZHfn0I4rF8Gx3U+qsLIsXWKRWAGTwTxWcYLk3DEWlOOmtz0nw1YWZ1rwl5sXny22sB2wM7lw3H61r/ALTviTw/GLjQrHQ0gub6/hjkmSEDKkjqfWuQ0DVdc0jxD4eez8pZIbrLb4z78movjHrc/iGeOXV7q1FzHqCv8qbA2DwPrWU376ijV1VGDezR2OseMdB+Gukal4Vs9H+1zak8DPMhBUZA4rs/gTEsHhr4qfaAYjPbouz2Kg14Zf6hpkl68MhMsttJCZFYnI6HnNe8fDfxP4cu/CvxPuWv4YZvLhiVc/dOwc0Tw8mm+hg695xTascnp2lWkH9t7VLCe23hW52kCoLzSFl0RAkewDRndww6nFatrcaTaDW5jexyNJpyY+ccZzTJLgXFj5CgyKdDZSVbvjiuSrCXJ30OmMr6M+gR41svhf8ABTwX4ph0r+0H07wzIBb/APPQ7B0r82/iV46uviB4jGvz6aln5sCq0QwTnJOc/jX6P+MrG1ufgP4ZgNptC+HgHO8Yj4r80PFIc6yLeOGOOJFAVlP3uTRgqK9rHsYVq81Hlbsn0MiJQrAy8E/dbptFfR/wXS0n0S6nkXaf7LlwWPD84r543RiRQ6K/PI9q+kfgtbrJ4alf7LIgXTpWx1+Xcele3i/egckLU6qjFnWXMUMluzIyoW0lQ4I4Yk1m+LrGxPh3V7Yne0ukGNx3I211uoWsM63OICiR6NHjjBBJrA8d2iQeFtedQyTDSF2s3XNeHL1PWjCUo3Op/YBtLK38B+Pw/wByWKAAt134Ga6bV/2l9Zf4j6n4Isvh5btZx39hp82pGQZ3O6jeBjOOaxv2AkmT4Z+Obm7iLfvITwPVVAH51hfbp/8Ahams/wCgBIm8SaepbZ97Ei81yyqtxi11OPD89OkrvW/Y9P8Ajl8Zbvw18QPGngWz8NfarTy7OOW9BH7tinp1/wD1143eWsP2Z0MfnSS6qA+ezEZrtvj7cNcfErxuwYxw3d1aKz7edwA4/pXJ3NwbOKK6e2byhr4SQY56AA1o1dvU6oyZi6XN5+oQW7KvF5IjD0wOTVlzbxCKTdmNUdtxGeKboMEMPiF5I4CqXUtxIgbnkHqKuNHK1tAhBHnW8q7ivHepc07Aua97mFqdlDbxpcWWGjlh3PxgdazrJLaXUWdx5josbIqcbeeua6mV7a70pIVGXhtFXpxwayPIe3spriKLE0FxGrHZwUIrfnXQpwn8LGXlzp5uJJrlSCl5u39y2OprE8TvDJo1hPwZXlbDKeMV0YtrbUtNZJWUO92w3Y5ziuL1e2+w2MMFxLvkSVgikYG096vDz35tial4NNGB4tcSXltvfDrt49sVv+Fp4Z3iijT5/nOCcA8VzfjXzLK9gQoBKqoDx6966nwHYiSWDUrkcRGQcdD8tdk4uMbrqcClKVd2J/s9hJL5n2YSOhVizdOGzmrekn+1df06yjgDG+1tY+nvwfwxmrUOnWtvptwp3LPcJlXPTluMVr/CS21CP4naPDZrbTeRJcT7ZRwrqgAP4ZNcnMlpc7+SajfqQftFWq6b450XSVYN9n8OQrIffzW5/SuH0tIz5aybcBnIBPUYrsfjrMLr4kbJZxPO2jQtM46KQ7DA9jmuJ8tWUbVKMrnafat6Kaj7xz1udzutD//X+StS+wt4P1l5lysdpktj7vPWvnMSROzpGOQSN34nFfQmv3Bg8Fa3ZSIGS4s9rMOqj1r57jMbAqkXkkk7s9h7Vx4ZJzLrSfstTu/gy6XXiX7FcxK8LRSM24Z6Af419u/sx6J4cufEOq289pbNHHqdr95eVby8n+lfGHwF+znxYyllO2KTcMdjxX3X+zXDaWesaihhUtc61CTIo64grlxrg6q5gwkZRs133PkTxVJpl78SvF/9msFW31OVOnU+Y+R/n1qDV0aHS41Ep80o/IPQ9qseKbm3PxJ8XxLD5SDV7gocff8A3h+anayFi0aIxLukmWQ/MOlPBuUaKXS7DEL95JtoteAoTeeGFme7ZC166kJxyF64rq47a4F4Yra/ygCgl15+7WD8Kra3bwBp10lypkuLu4aZf7pBIxXZ2sVmL2Uhi5YptHp8tc1fSreJ04eXNSjczIrXUIhHm7hYBxnKdOtW0ttVjtZCptrhAgwSCoyatQKv2gIMYLL8uPY1oWskU+nXaGVGVEwwA+71rFtt2NKUE53Rwuj65KLc/aLcEL8uUPTk1Iup2pjl83w/cupGQ+8EOearaArnTkjtHSRlPzjqWOTzWpom5m/eMCwfDAj69Khp2stzuV5KPYx9D8TQ6TNFBcadcBGb7iAswWuvTxN4WCszySQ5U7fMQ8nHSuQtNUexuXkki3sXKq23oOal07XhJcCMwKQpP3lBxS9m5VLsiMn7LR63NBvEmjlYriO53KGIYY5TJ61qiPSLlImi1ZBv/wBYytyetVJXggS3u/s0DRu7NK4TsCMVHfXWlmRL6RIY4XPz4XHrU8kVGzNGn7bmYtsmmtdrHHcHajYLO/3q8J+MVisPj+8kadSJwpULjAXGBX0BDa+E7vSYpUi8wsScAlSK+dvirBYR+MpVgbaQAxDNk7c8V24JP2qOXEz/AHLv1Zi+ESI/FenLGmC1yinI45IFfWNxoEdtIJ4yJhtDdelfJ3hiW5bxBBIoIhWYAYHXnrX0NHd6haK17bX4ZFwAjGurHxblqcmVXU5Xd0aM/h6O9acPfeSxwcBu9Z3kNp0yRNNn/az1qtPdX6tJc3EikSEYANRR3FzcSPHLEHAHeuSlBQep6dVqTvY9n+B9razf2uQ7YinG8luCdua9ReKHO8SNtxkDdXjPwZvLy3tNRhg8PzyLNOGZ/NAzgda9HbxRHD+7l8M6kAGxkAMPwqK7TndBQs4WZvLb2b7Dcybs8rk9KzpoLRpgjZCDOCGrN/4Tbw6jP9ptL+BlXBDQniqUnjLwlI6eRqGfqDxQtXZjk4og1u1tx4n0KXzyCGfvyeK61YLViUb7pBIIbpXn1/qvhm58XaPIupQz+Ssh2iTkH1xXZx3Wk7TtuFZ2HCo4zirkpWujklKKbbKj6fEoXErbQ5PWvPfjprFh4Z8B3UU8U0r6gfKUqehJ7+lehlbeXynVurYxvrkfjLpWm3Hw/wBXa7haTyoCQepU+ooinzXZzU+aSagj4g1aCG3k3/a3kJb5EByBWTcyRxyFnyWP3h61bgjMC+UZN5ViPmrNvsGUM7clsEegr6am4ytc8mmk6Tb0fbsfSS6XZzWyDauS3HFeafEfTbeK9i/fi3BfBZR1Fek3V2+n2sFwm6UKRhUXJYV5l491yPUtQhmFqyfN8ySrgqPxryqEnKd0xZgoey5ZG/8AD/w2Navbe3huB9n3ZMypkN7V6BP4S0PQIbi4vrhFaUkJ+7ORWV8OPGFrofhWG20y7sYryW7wS6g4T2rSHja4/tyRdSgS7tpQQJT0Q10KE5N9iIxoqKsYv2HS/KT/AE5m3Njc6cGr6eCWkt4zYyo0YYDcBXXzahoEmnom62xIw5yMitzwq/h/V52tJp47eOMZ37gAxolXtDVbHRToK/LzLU89s/C/2bEc9wshBILEYBrCvfDziRpYwNhYjaO9dnrdxbHX/sMV0n2dJjtYGsvXLmCykMkEysRnFYTk5SRk4wg23sjlR4YnOJsj94flj64rlPE1u9ncoHl8tQ/Kepr0XTtZa4hld0UTJ9w5rhvGIkvCsKyoJJXzI4/hFKi5qo7hiYUpUb0+pdudKZ/CH9pm3ZIym4kHGa5j4e6FYa5rMFpfM0Uc9ypPOCo9M16Zq8KWvwglt7q4V2chUYcECvM/hroi+JvEWnaZ9umtIhcgvIjfeUHPWtYNzpycjnxUKlOtTUF01ufQOueDvA+geXbi3upT5JYKr7xivP434b+zbdoINx+XHQV2RtfIvdQje5eUJFJHGXfOQDisXR9RgNlLBcwJFNEMY7tXAqclBu57SdFySmrGHBLEzTSbWLMuCWHFJJZapqBcW8SeSEGGxXQ2+l2F1ZXtztI8qFm68bqt/wDCGeJzoiXFrAN5QYIbGQfat6dSz1M5wtF8q0MRPh54hi0I6jbywyp5mCmNvPXFWovB2o2SvNeQusc8QYbTuCt6V1Oh22q6X4KmsNQzJdfayxBJPG3iqdjr+o20BtZ0Py5yWGaipHm1uLlUYKLTPI/iJbnTI4ZLuzIBfALHnNaHh211e4iRv3UFqsJIxkk/Wq3xSF6ri7uLhLiJ3/crj7rCtPw9eXmm6Zb3F9hjNbjauPUVvCnKUdGeVBpYh3uSxa5f6fNHAmrzRKyAKM8VJqGtW721xb3N2rSyRtnI+Yms69v2vLuBZbQSGPb8qjmrGqPDPpt9qU2mmOO1hO0nrmhQXOrLU9Ony8t+b8zx7S2ddXKRrhFk+fd9etesTg+ILm2ldR5WwKcDHQV5hpt/byXspNkzXEpIi56npXouk6J4hS7ijmkKER5K449q6MTFXu9zgwsnGOmqNrS9KsI2kI2ZYHGas/2RYLbSySwKQ4Ktz0qlZaZrsmqQadHAf3oP73JIXiu10rw5eQ6ZPDfDzZI4y+715ryql4pq57NCr7SpyqJj3nhqxttDt7y202Ni+3BHXDdDTLPwrFNdIrWbjdJ87A+gr1bWNKtI/Bmnt5Y3+dBnH1AAqFLa1tdQugiswyeCOlXRraGeNozTVjxbUtCimvTbLEwWObCj1xXKa7H52qxWiny3UAFQeVHNe0G2tZrlYA+HM+Wcj1ryfxPb2cfjWBIJUkk8wbjjPANdFG3tLM460FKjq9zodJS7tI/JWBpG24LZ6iti0TUxy1nIdxUZ/u9atWSZuvOjCeW6cgD7pNaoH2iySIM4PnhWYfStJyTeiNYwaXLfRHJ6lLctFt2urhmDE/QVPoMtzbkRStcPGwCth+ADmtGfSEjtpRvLsxkzzz1FaFn4ds5tMjYq4AYAlXI9alXRMoqdm+hzd6l5DFcWpV0djhH9OOK8m+Jbz3GvxC8uPOCxLGzdzgcfzr6J1vSbaS1B2Z5QE5714L8VbCwh+IV/Z2+YV3IuXPAIQZH51phqlpNJHPjk3TSjqTfBa5gtfGlt8yh/LkIJGex5/WvTNU1N11QG3MThMAl17V5z8KLOx0/xFZy3ksbTTtJEgQ8/dOP5V6vLoqyy/aGX/VsFI9eautGKnd7syw86kqa8n+BRutemuGVJo4kKhgpHQ8VUuYZYUl1IXkXlsvzADO05Fat/oyi65yFVJGAqK/WGw0BVLhi3Mx67eeOKwk7P1OyMJNXZ534UiePxlc3csm7zZGZSPf8A/VXoFrDf29zLqdrcxR3DgkLIMrgH0rz/AMJaoieM5bWYZTzDskC9FJr2hYAbSHZcJIWTkFBk5alVjeSuY4WqkpWfUh0/4oeP7Kcx2lv4fIVhjzLTqatav8QfH+vBYJRoNpJLBsbyICA6lu9Z9vp6+abhyAfM4GOhqeexktYYrn7RGWdEC5T1bmsZRi5KTO6nWmoOKd+pT8J22q6DdPvn0+SZpCRuTcCSfeuvW8ub+3uZb280+FpYX8wRQgHGcYrm7WwniuYp0aNZHuVByOoLc1tx6JcX0M4F3AkjMVChOo396qL0LjJra61/rqedwWGiW+oXcq267muWBkYDkY7VyXjhII7+xhXYoebJwMZGK9FudHltdQufMManzWVjtyBjGa868cRQw6raoZPNAkJVscZ44NbU7zlpuediU4wPS9GgittKt5UtrV3bbyyBiOKl1G5lvntpJ7a3dkiCr8g4BPNZ2nWskmmAwuMYyQD0+WqF1a3XlW8ZmYiNULMGxRyuT1Nm6kXdbNG2JYYl2rYWxUEhvkHJzWV4ySa90iaQptWMt8gPQYpn2AnhZpRlsAbz+dZfi8Pb2jwRyMG2ndk+1JQW5cpyimn1PEbk41Fghy0kmCvtX0H8ItL0W48M3cOpWu8mVdgU4wCK+eboxtfsvzYLnLA/yr3X4ZWEN94Zk5nhMc6jLORu+Xg1piJSdPVHLhEoztHU9Num0mw09tINsRYNAUkTd1Unmudj0Hw5bRF9EgkEGGQEucYxVm60+3FnA0i3LboeH3nGM96zJtNnsYMWTSNFuORuzXiRglsexN8utlYmOjWk0VvbvBmI4DbTz19atf2Gtws9lb3bLtVlCsc1HLZxi301Q0ySThN4DdGzT5tDu7bULgRai8kZb1+YGrlqtSISWklqyzBpOoaZa2cImjDGZCW65WsLwpczal8WPEOgXDwNbR2L3MLbfmDYxjNbc1zeJJBaXHmqqleWPauL8H6jZr4/1bYJUu0EgMg7qegrNx2fQzqL98rO3rc67XIIYtGkjvZiryW+0lDwmRXnWg6Lps2t2TweKoTJa4JVojk132u6Zq32QMZllaZRhcdc1xGieFvEy+IpryPS42ghBEkqgn5sdK9XC1IKm02YTpzU48sbnRzfDzVb/VbrV49cgK3WXKsnIFY3jDTJLA2Vj/wkVtBLCu2TIPOa7DSIPFKRiSS5gEbKTgwnjnpmuC8aab4gvb2W9S1juHaVRkgjiuOEoudrnTVb5HJxu2bPhLww8vha8abUGuna4IWVFwMY613eqaLc3PhPR9Zjjt7iawtZNgl+nFZnhTTfEMPh0232y0tkmQuEaPvirelzeI38OJpj63p9xCUcfu4CNo+uaxa5ndu9hO9NJKJi6Neavd2UFxf28FsWZN4iGA3Iqj440WW71+51dSqWyXEUcsjHIxnFdARrtpp0VraXemeWm0F5YiTWXrK69deGNbh229zILyLciDGQOf1raCvK8dAnJuVj/9D4y8STaTaa3DpjWzNHbF2t5c/ICRXsfhebS5fBHhxy4877FJvIPc15J4hEd5Zadd3EEbTJG5MIPIwO9djpP9pReEfDclraIsbWBYEdevSvCqQg3bqdDjUSfY6CxhsBLArXBWWKFix3H5uaw/HVhc7ra+0W/kj23EQkIbOVLDIqOKbWlBuzpysqxbQd+M5PNSz3F+8EjpYFVDoPmbgc06VFxkrFTa5HdHjnx3uVfxxPayygyJbRYIHVcVwOiMG1NUWJmkzxzXY/GWaabxbdOIomYKqsufm6VzXhHzJvEFqgVXPVkPWvbU7U0ePTpRlVkkd1Hd6+qmKSzZUWMlMrzmu80zTXPho3Wv3G65k0x5WXAAhI6A1l6jd3l1cxW8djtSELuA69as3t7fzDxAkunytFLbCM5OAgxXG02dbapxaR4otwHLTN8pk+cHHTNZl4VF6s0oYkN1Xpg1tzW5hlMMixiRBh2DZHtWPcO/2kpGuTv5OeD7CutJN3SPEoO09dyfVLZZoIZYZ9w3A/N26V9UCPU7n9nmxvLO5W4utKugFiZScjHJxXy7cQxg23mnYvGRX1J8K9evv7MtdGj0yWS1nhcvhcqSEPP8qyrq8Uono4ecm3e69DyXQvEuqa0bWw+wQNeXd4VyF+VAa721UaVqTaBLZo13DOS8yjAziodEuLS1uftbaS6TLcPt/d4KEGmrqQutTuL4M3myTsXZhg5xSjC8tNjejz213PHkjivfFHlR23nedqjIxI/i3nNe8T6bLD4I1nQfs0QW7u7eJYscffHP4V5BodlDF4tivhqMLBb4OIsdG3Zr2G+8R6bNpt5vmeGZ72MKSvA+bNejme0FHaxhg03KUnvc858Q6xpuga7quimxSQ2kiguBjJrS8K64dd1O7sNL8PfaJvsbSOSQAFXqa6PxC3hG5Gp39ytvcXBdNzEcqeOtWdNuPD+i65q17pUsdqGtEhI6bQw+b8815E4u2x1xjLmu3pc5q3+L+kWEsscmiXMZNvsCqMDPrXS/D/AOIs3iHV9B0qx8MzqmkwyK03mDavBGPcnNS6v4e+FwaRLkpHO1puHPRu1W/DFz4V8PXdhHo+qwBZLdvMLMOWxWMHTqJpLU2xEZ05JyenkXZjNceG9KRNMkRW1R3ZN/Tlj1/WvOPEnjPw1eXmq2F5pUnmtchWLgbVwB0rtk8UKLbRLJ9dsykOoPJKSQMjkYH51k6j8P8A4VavJqWsalqsLST3QaQrMAOv1pwhNO0mTKSnF8nQ4dG8La7eX2k6XZzz3aW7P5KjoMZJrifCt1p11N59wFCclEP1xXvegaV4C8Fatrmv+GL61mvPsLxKHcNkNGR/hXkvwc8HWN1cyDxHtSBV3I6vzzXfThKLfY8x/vJK+/4DLwaR/Z8ptl3MmS2zkhea4GXP2uMxMTjvn3r6Dv8AQ/Dfgnwlf6ppXkzzXaNEBI4baDyD+Br56jlEt3GAG5Jck8ZzzxTinzO2xOJcJNJvUnvbhBYyP5WDtwAe/vVbSPJSBTKCXJ6dcirN/EzWUkxbYTwqseAKp6bI0VujY4J4NaOOmhzRgo37EGomYNLExDYZuh9a67U5beL4beEIbdsyyXN2zbvQHkfma469kAkkcqdwc8jpXba4sFt8LfAk4jw0s1+JSep/e8f0qXSU2daqONNrdGFLL5gdAwVdozVJGUYB+9jgeoq15axxFuzKeGPNU1YtwmB796qfuxvEwpWUtjaR41090UKSR37V7n+zCEOmafJcDgy325yed20AV4QyoLDySu2QLu3Z6177+zCCNIs7e8tWKyC+yzcYfIxXFiIuVJ3R34Sdqh6VqnjDU7n4P6x4caa38u6nuFeRjyV835c12Oia94dj17w1Z2uoJIYtGG9UkwS4cE5FeK3NpHp/h7VYL66R4rzUGaAO3+rQyZx+dWnSxn8dtGbiJLa304MJkfaSxxxkfjXBChUafItD34zoOfLVl0MT9qicyfCPwPal382fVLmVdzZBUtJjP5iu/wDgFJaC1t2uWVpY9GiiZFOMsCcH+deX/tIRWVn8IPhnBbiWZPMkYM53FkBbA/LFdp8ClhSf7bcW8kcltp0a8HjDEk1SwslRUnozzpVnKo4R1RveLdHu7rwp4TubHTYgRqkPnNgfMC7Z/oava9MbLWb6O5XLG3UNjnA5pNV/syfwn4QeP7UJbvU0ZwJDtXBbAxVDxDakXviGEmUyLZoAd3IIU81lSg1S7iqOXtNVY5/TjbR+EdEj2Ruk+oAp8o7u1belvbQ+JNUP2eJWSL7u0enFcXYeH5ItD8PWhu5/Ke6jEYJJIbkiu68MWFlBrmtR3krZEC5LHJztODWE6ShbTU7lK60ZyV8ulN8JtJtTHsujqcOZIxyP9IyK6m38uLxdcEXBZTp6lhtxjk1lLb203gfw9/pAi83U4gSR98eYxFdkujQf29f3H9oRlY7QBhgZPfFEXKUL2G5ttrmPOLx5JvAbvHcL+/nO1WHBJlxitLWdIhs/FVtG0xeVrBpGGeAeKuSaFZ3HwztFh1BYyt4NjsOR++yKm1XTpG8WmV75DIunYCgcYJ60qSk7JKzMZuLV73Of0Szt4vDeoXSCRQHkZiX6GtaTSgDohmZhtJwUf7xK9Kr6Hp94PAt9dG4ieFjKZGI561PLYao+q6DamVVKb5EwDhiEApVZNOxEIcy0Of8AiBG9p4O8aPGx2vaqoLnOOKwPgbcPB8KZY4w4Z70YYdD85rd+KUer2fw/8Xm52lSqIWC+/wD9esj4LwO3wrt3isnZHvAq5bGW38n867OW+HcupzRlNYpRe1jd+JsC/wBgapIWYkaeW2k8EZr5xW5iuVtSmIEY8YHbHSvf/i9Fe2ug61cNbtGILAAKSf73X6V88jbJLDvj+VRnOMc4rowVlG5hmDTkmP1wMbN4y4bdjBz0r6X+Hi3dnDDN9pB8rTIAF/DivmXxC5+wMDjqOfxr6i0OyisXspreyn8t9HtzJl+DhTWOOqckkjXBUOak5WH2mvW7eEL7+2vMhj86VTMyHaoL+1a/iU+Dv7Z8IDUPFbWsJmdpHMJ4Hl9q5nVLv/ihdotGIedmKMevz9K0vGGpKNZ8Ou2k+YhRztK5x8leRUpzk7rQ9nDThCL5lc09Ku/hbp+u6pNb/FewFsEVzJOhBPXj0rltP1+LWPhprdvYXfn2ouZisqttEy+ZwfoateF57O+u9Xtrvw7DLFLEqhWhHHWnQaBYn4Oa/fWifZDDBI8e1cBSrHg1lNKjNSqM3oU3VvGmbKai0+v+GQLfpJtx24jNN8SXGnrqHi2c6nFFO+khZIivK9cfnXOeCfFN/feL/DtvNNG8CI0gXZznZ/8AXrF8ZeKdRh8eeLbMKgSSyhX54+oO7mvXpR56d0ebWUqU5RW5zXwa8N6d4o0/WLvVfFkWmlJWEamMEgZPPNeg2Z8E/DzQ2mtPEb6neXTJH5saDaPm6kjpXlvhK2hkt79mABkJDlOAa7Lw9peljRbnTYo0RZ4wrBlGc7utY14zcuZux15X7Nq1tTsdb0u71SfSrlor27gALnByiEjrTPCPhDQ9T8WaqNT8eWui+Rboyx3CdetQ+K7jVvDV7oUcerN9nu4SqovGAB1NUNGSzvvEd6926SSXMYUvwelZ8zqUf3RpKHLWbqHS6V4K0q40LVpYPirogjF1IRkYB/WsaL4Utpul2uoD46acYp5QHgjKKvX17VF4c0nSX0TX5jbwSQ25nQAKOGB61zsGkadq/wANILa505T9unUZHDcGuLlxV3Z20LUsMpRU49T0TXdNsLC18MWFvfi4EOoM4uFORIdp5B70/wAN/Zn+KpkV93+hJ8zdiWOapzQwt4Z8F22ySJ7C6fAc/eUAitHwV8/xZkieJViSyQgkdSWNdGDhJu+/cjMElqtuhY8bppY8R+I/La2naBY9h43ZMZ4/OvBJldtOJfamSxIxyOvFe3eNtEsbbUPEV59nPnPNuZ88kBeK8KS5hn8NxyozEyAsT6HJr3ott3ieFVa5dSPwmbZnuR5ZCYA+b1zXUSWouPEnheziYAvqSAjPOMEmuV8JwzHzcyDhgeR15rr7Cy+0/ETwRbtLtB1NnJB6YRqmqnz3OehL92bPiARXHxEurrf+8t4/KOeoAP8A9asjxzJHb6N4mugkbs+nIIz2Bz1rbv7VZfilrlvIP3bbir5+8d1cp46juLCy8T6SF80TQweTnOAvJP51g3CVW8Tt5n7FXPFJzcNaZZkZR9444Y1ozOf7GsoJrbDMmdwPvxVDUc/ZBHGQqDhVrUvtwsrIllOYwK9VWlDQ8epF3dimu0REPkEjqDVG0i23JkPCDqQasyKEkEbksQPmPY/SoLYb7hoUDDI6ZoUXuTSlFNpmn4QtopvHuhQylhHJqUZ3L97IYEGvQ9SRn+NckZuVlzquYlbqAFzz9SK858JJcz+PNEgtHCSC9TYx7HP/ANau9uEml+K0YlkUXE2qOjTKOpA7fkayqRUne5tOpJx2NzXDJNr8c15EC0k5G7PStq80Kz32ottUhdpAxH7zO0YqHxClvYeJ9FttUVWgvZ5HyeN20ZNXfGPiHw/b3tiNL0iGFtpTEa9eOtYtXd0dcWopXKWl+IRoHiu2ubvUFUW0MqIxXKgkAf0rcv8AxNpN74ji1L+31dZbEoqqNvzbh1rK8FWzX/jzQ1ktUkgupyrCRegyBmmeKNMGtftDeMvCenadFttcm1iUYVHCp6euc152IlCLV3odkeb2bfU27TVNO0XxBYHUb+G1N9pwKStx5n7zua6nSdZsdS+I8+o6dqsd3PpehxxyNE+5VDSkqD9etc340+G8Wuar4R0/SIf+Jhb6AqapHISVR1lAwPTqfrUXhXwR4p8KfEvU7bQE09BJpcT3MU6tiQBiF249K56sY1JWj3ReEqy5Vzrldi7rS3N14pu7m92zyG2jZW5AA3HArzzx694up3S5lUG2ixGv3SMnn8a9TLX+s+JtStZLBoZ47OEtxled2MflXnXxJtdV0yLU9Z1C0K29o0EK4PzEkYx7da9Cm1Cxy1k5Jk3gCG/8V+J9M0NYTHBaWAYbR91ACefqRVmSRZvFN8ku5WjCquD0HNbX7PbWmmXfiLWrmOfz57C1gtiwyMMGJI/OsrT9A1z/AISvUXubOW42IjsVHrnAqG5c75jbDqLpXTMbW5j/AMJZcPCflS2jG3+6QDn866+PVEl+HetnU4Z8XNvFHKwPAU8VwV5Frkevag0+g3iKgVWIjJOCODXcJY3l18N9U8O/Z5GvvsNsGAU7nOCcYroo1ISi0nsc9Xmbs0ecaZaWEWpHyJA0SxL5ZJz36VcZrRtWUW04VmjztzwOaoxWt8t6+kjTLqG7ggV3i8kkgHp/I0Q2851qOKbS54WaMFS6EFhWl9NWZ2adjSvbK3ttVtTDOsjNAWkx/Cc1ga0tzdeLvCGlxx/6RPrMKwyMOh8xBj82H5V0NzpklhqcsigsVgwVVSWGT6VjiaSy+Jfw9ub63dkGvQSYbIzieL/61cmLqv2EvZ/FbQ1cHJ66I+nP28tFu7b4h/DDW7uaOS2t9Oe2l3cAHYMj9DXmKw6St3pF2kcDQLIXeQEE/dPGK9c/4KAyXXiLxZ4E8LaPbSS3HkyXTqoz8hj/AMTXzzPPf+FIFbVNKuYmV9iJIh5yK83LJ4mVapLEK21jtxLhGEVAr+IrnT7/AFIXNlbyhHmByxzk+lQa1NbJbW13ZQubyC4R41U4yRWBqmux28tgJpAiy3JHQjaadqeuWkMcMSXyhnnABPY17PLF63OWUpaaH//R+TPHUUOpQ2Gv6PabTf20cUuTjFxx1/CqfiHTvEOn6DcCXTYdxjb94kgbOB0qhHqNnL4G8Q6RPeOzxWwvLN1fkSr2FY9z4p1W30gx3uptJHMgZv8AZNcM1zaxYQblpY6DXDJH8P7FZtPSQNbo7GM85x/Osjwg9hBocTDerhmIyc8elF9c58LmD+0nWNYw5B5xwOag8JxmSxQFgByS2M4pON9yqbtJI9U/Zq26hoPxE1UfLvvdgUHoAmM/jXltpJc6jc6rcFcOhYMSMHOK9Q/Z+tmt/Bfi/VIpP3N1qDqjLwDtGM/mDXmZdnvdaeEY2TbZSDgE471i18MbnTCSUpPlOP0+USa9aebGyymdVjA/iJIGP1qL4sQX2n+OrnTL6PC220KPqOtWdy2Ou6fehcfZLuOXOc4w4/xrU/aGIb4tTkXHmLcWcLMR7qTW9Ftz8kZYxOSslY4AKwUKCvIxnHSpNP00ajOLVplWNivmFjjjcM/jUDIzKyhlK9Aa0PDsETXym4VioZSVH1rtc7K54nJGSsez+L/FMHjXxVodrp42Q6VbG3giQ4VvlAJx+FYctnqCW2p3T25jQXHlE/7WQBR4VW2Pxb8NaPGn7xpXBVuONhP+fpXr0+g6vD4O8Rx/2TFMv9pyqrEY2LuBzXl1sQ4yu1uexh6V4tXOI+NcUq+KvB1vLGzSpYjhO4wKYyDeu1Tz1HpXUeK9FbWPib4WuLtsxwaNP34LAKAKwZI9t7O33QrnABrupTSVkNQiiHbsmTnKemaj1VGaESRvhWbHNOkDF96jOTioL8MsOJ+h5ArWz3M1eTKB8tYtu/B/iYCoLdsSjPzKe9TzAfZFHl4HrmoowkZXb1zzWbSabY4PldmeheAi118TtBMl2zxQWcxCN0yStZniLV5pLnW4/wB0yw6m3KLg43d60vhzO9v8VtFF1FiEWErKT68c1zervHIdY8rbIJNWkOc8/eNcfJub1Kqc7pamhd3VprOpPF5uTFp2MEfdbtXFeLkS88K6Jp32hxLDqEYlkBwSuQDWzH9qOrzT27RxeVbYYFc5rldUVxHay7fMRZ9x3E7c1lGjZWTNK1fng0eteKLPSbnSNX023m8qGHyirs/DMAppvxu+0Wuq6ELe4URSaQS24+w6V59qeo6jqukvbRbd8lzDuC9hvXP6V23x1+zDxZoFutxsk/srALcgcDtVulJXkZ0puMVbc5PQ9JvJB4fvZGRo11FWRSeoycmtDxbHMvijXr3zB+6u1OAP9kVbtdCYWfgxodREhuL7dNg46A8VleP7qa11XWHeQrG9+APVuBRzRlGyKq05Kab1H+GBd3mo6rqbTxxCW1IYsMngHFcx4G1eeyvpbuFi7JFJudU5bn/GtzRrS71KW9WynaGNLNnbI5YYPFRfCBBqQ1Gdbb5Fs3J3DlDzVr4bMwqpqpGS/r5Gz4a8a2Mmp6K2ustpvn3NNIv3RzS/HTUdN1jUNAm0ea2mtX1iA+ZFzuBYDBqx/wAIvczeE9LSHTxcTfP+9Zc+vNclrGn39j4ZkiureGNI7tWVu6sDkfTmppTc6lr6G1ek3h25b2PTPi3o93P8Qr630fR45bPZbLNPEBwdozn9K634U+F9JsPh18V0u9PSWRpYo33D+8i14j4b8S+M7OGXUIdUAa6mXzZLlDISOK97+EtxqeqfCX4qajezxM0mp26l0XAKbEBrOu+6vuKnX9+KhpocVDomiSWWsmTT4Q9rCMbuN3y8VFdeEdL0ewvrlzNK7aSHhVZ2XDEduafr0MbWHiC3hlbMhVVYHp8oqji5vLW5+0LO4hsAjAMcEBe1YRgpwtJbnZT0XM2e5eMPhhE3wx0RY5NVe8fQ1lKJdyFeU6bc4r8+vENtfadqq2+oWcsDwbUAkzkgCvpvwt8VfjvoNt9m0y7t7mNdN2JHfIX2JjoDXzb4w1TxRrXiC4v/ABUyNdFufLTCj6VeBtCbizDGQp1KSnbbsZjRCSXavWQ8gnpX0Z8FbTxWvhi7udH1u1t4YrIjFxDvHl7+e9fOKfO4uRIVMeSSOwr6g+BsV0PAE0xnDCfTWzxwoLk16eKScWedRp3qJo7W/tfHxhvE/tDRZZfsMTZNswXZ2HWue8azfEC38M6yNVGk3NvBZKXWNCMgD7tdzqAubdtU3MoB023INc18VLq5s/BHiCZ5NzGzjymMZBFfPqlFS3PcnWdtnodf+xpN44Hwu8d6h4b0uwW1luINyTMQFBRemPeuOXxh4u0P4oyaDq3gW+lvbjXLNzLFCzRMPMBJDYwMe9YnhL4wfFz4PeCDo/w90exuo9Wit3mWdC2MADpxn863/wDhrv8AaGRr5rj4S6S1yrRbXWPBX3HHP1pQhGFNRm3fyV9/Rfcee61mklr/AMOaPxm8a6hZeO/FNpq/gXU3afU4V82Ib1foVIPQYzj8Ky7rWdQu4lEnhXUo1bUPMJYpgvj601v2iPjR4vN7pOt/DG0hGoXyCS8GfkHXPTrWta3V9N9ngv5BuXWXO4dPunIqOd1JPkk0vNf5nbSnF6tXucVJ4/0/StY0vUJdH1BI7ZriORWizkt6flWtD4tsNR06BRpOpBTbSfN5JxznmnHTl1GaPTxcC5LPPL93+6en61N4a1Ay2otHj8l7exmCqx5OM4NbqdpdzOpTldcrsjyS4inku7uSy8SanBCiriJm+UCmW8viCLWobdvEM8lo80bTK7dRVtPFdvbTXVrqOnO/TDggAjqKaniiyfX7e4/s/c6zRoEP8R7V1QVKFK/UdSKUnZnS6Rq9oniaeKS48qKO8JXceBgdao+I7ixvom2kMvmFvMHQgntSXUsV1r13JNAsLfacEbevAqlq9wtrZLaRRrLMjZKk9VzmrhGG6ITk372xm/EmMTa3EYVZo3jiZCCPTGP0rqPBtvdt4ej+zW5IaVwSv8OB3rh/HTyPqdkbWUJGyqWH8QGOldL4VisLLTmkS5uPP2yvxKcdPStZx5tzFOPtG4nQNeT3slghtHK2yrGy5++d3Wu9+E1hZTfFGCfUYZLWCzt72YMTt6KMZPeuH0jw9plxHayXlxMsjQowQTEHJbmsrxMln4c12K6vr3WLmxnE6m2gnIYEYHB61yKmnJep1Kcm9rf16EHxH1O51fxxJfXPlxLcaejKQeBH5h2g+9Y0l6skqrDucqxAHOOldEnx08GIoFn4C1qaWC0S2iM0K4wDxnPpTtL+MWlRQXX/ABTNwbi63g5t12xHGBzW6qU4Ky37HPOMozs3f/hylf2ynwR4hmaCWRxaIGB5wCa+ekd5wzXXy7T8i9O/NfReu31/qXw78WXNvJ9mNnbRj7v+tJ54/CvnQSedBblQWKqQR71vh5PmujDFONuVX/Q9O+ALWyeM/MkVX3Ws28D14x/Wvu39m2eFNV1Cea0cQx6kpAUZ58mvg/4I3dxYeJ7m4gtIrmRLRxEhyASSDjNfRfh79pTxb8FI75P+FUSaqLm+Nw8sU2VRtgAGMZ4FcWLko1OZva7NMNO1O0u54R4o8W6TZfEfxUk3nqrahJuVoidjea2e3uK0tY1u2u9IsriFpVhWCRmLxFe+e4r2S8/bNhihSbVv2byzz4kEzW4OTnrnbz+Ncx4w/aq0Px34Vv8ATX+Fa2DPbSRCTylURs3GfwpUK8Y0+Xmvr276mfL7SbvPo+j6GX8JzCfA2nS26hVnuJ3AC8ckmuyt7iL7dOi8uz5UKOgCVy/w28Q6HZfD3w5pJ0W+dI/OdZ40yDk9DXRjxTpQu5bg2lzFbBwArQHONuDms525rrsdlCP7pXeqsJHcbHSZYzI2VGfwrH0jWtXtRqcd7p+6KWQeUyemD1rUj8VaQl7GkfyqzAg7egxViLxDoEsD77uONWI3E4AJ5rndW+jexrSSjNWe7OI0HURafvotMlRfM3OccDOa3tK1qwWdZng8oMMg4znrzVSHXNNldYkKtbO/zspHIBNZi6jmVCFUwLwvGMjmt4xutz0JcsElF3NVUsVsnuVlV3mkPI4A4qLSoNMikKDZLISd7HovHSqVncG40+VfKxhsiPHXjrUegL5bMWx5rAsydanlktmc8Zu2q0udC8yvAkUcY8skqQPqKhm09btFZMYB+6fx4qGabebbzYWiL7vLwcAndUkmpLpxAFs+QeQTn16VKg1uXNwVX0II/tKYhmhdl6AgAV4N8Ukt28WXRSBmBIDuTyowOK9/h1C3vEGZzG/cDtXhfxQMf/CcXaxk+WqDex7+ld2Fk1USPOxfv0pGF4QNzH4isIliWVZZ1XnoFz1r6Hv7H7HP5OEVdoOBXzx4GWP/AIS7T5ZJGKxzAqM/xZr6ktxY3sEkl5NunJGNx6VtmHMpp9DiyppycL9TlZ7ezn378huMYPWkis4hdsBvj4BbPatqfSYo7oj7RGVcAoe4q5rCwqmxDGSFBcp1PFcE5ts9yu+VWO5+C9xpcdrfj5pGSUbdx4PFenPLaswOQuea8x+DLaemm3tuSQpcEkjJzXoe61yQjLt7ZqEpXuzGjVvpclkk01vnkt4nbodw6isa4ttNZyYbG3UH/YFaB+y4ywBI/iFUrg28chG4AHpWqbNqjujmNY0rQpPE+iTfYLXeUkV9qAHFbH9geHJC4+wx+YxI3o204rH1X7I/iDSQCI2G/wCcn9K6JEtvLUmIDnG4Vcm1E86pJSk0zmX8D+H57gsXvYwHJDJdMCP1rm/ilpVra/D3Xra317USGgwqvJuwfXNd7qEgt0WRMbd/zVwfxc1G0svh5rd3cJlSgKgdW7YqYSbkrIrD0FFN7HxYbiOIoglaSRMZOe1R3HkNlpVJO7IIqdUhhZjCn7vJVd3UfWq1zMnnbmTa7cH/ABr6SE27LqeJhaUZp859j289ppsscNxbocrkOyjArw/48XtlLf2tzpW0kEibYo+b2rvdb8Sf23ZIkSFAowXHB/OvGvGoFzdJM7NsX5QN33q8zLVreW5vmUvaU3GnqjqvCWlwz+H4pwiidpC2CBlR2rqbbR9au9NlxpjpGv35W6H6VxnhFY4rQbGmI643GvVdJ8faVFpP9nXdnOuwYLYzmvRnUnTVlqceFjCcbS0Zzum+BNP06GDVZ7mWb59wRnJAPpivbvAvhrS7bQhqWtWqKrSGTDDoteeLqdnczWFvBYSPbPOHcegzXYa542ivrcaVp2l3EdvAxDMw6iuWvOUtzejGlQn7q1/U46ddHjm1XUJLYBZr1lt8/wB3PFcdqkBW4nt95IY8ZHSuuuEa+gZLa0cqshY5WsHXNSsdIjS21K0liubjPlBl+8B3rGlNpsKsebWSMC8CWdkohJM+cLg9a5fWvtEDxC48tmlI4r0CNra50c3EenSj95/rmQ4H0rz/AF+yvYdVhe5BCkll3DnGeuK2p1Y6mGMhKmly9bGr4ju7j/hHY7cBvJZeVboK4/wG93b6rFHaXaRkyYUjsa7DxjqM/wDYccPkYhCfe289K474exhNaRJFZ5GbeiAZJFbRjei5PYyxLbrRS30P/9L5KUy2txvvJPMUxFnbJzmrV74RSGyOrf2nBFGYt26R8EZ7Ypt41zbais4t2EIh3fOvArNh1fTtf1CNdV8vyVYKI+cED2rzVebunZGLjaTutRi6Lq97p7T2N49xblN7+WcZ9qv6LY6/dS2xi8Q3tk8eA0Hm8fka6O+1vRNHu44NGhaCIQANGFwje9YOu6/aXdxFNaSCF1wHIFPmb0KqRi5b7b6ncWGnSabGx1C+kl80kMWfgmuL8RaZqVl4hjdJv9Bk2kgnJGat6fr+jX5Sy1G/lHlSgsxJwwqHxL4m0zWNdhtrRyllHtRJSeCazgpKVkgrSpTV3pY85+IcVuNdWKS/zbMMopPT3FdLp2kRax4clZ7hidPhDBvVe1cR8R2gt/EEZmlR2VT5ZX0zXZaJq1taaIyRNuSeMJJk9a7pQtFSRz4J0/rFSLWhT8OypDqrx3Oza67csOhzXReL7aG18Nar5N0jNHbBwm3gnNcY0qjUkMcJYyt0XpXceJ7/AE6Pwvq5ZFaZrREyDwK56suWojppzTU4p7Hz94fAN/DOsOZDKdgP8PNe1aFLeX9xDHfXa2khBKu643V5B4Q0+G71uDzbvyZXuFCEsMBs19HavosV/qGkQxXtuJrSz/fMB985rWvNoyw1OUaHOnroXdDsYLbzVstbtjO/JMgyAatfZr5LO9lutXh2pbHDKO5PNamiX3h+GzcpFZsVzuYgZLCqlzNpFxZXki3MDBYwTGD79K8atOSTZ2wjqncm1mDWbLR9DtE1OG5E99CGZlwAO3FXLuy1OO/nkGp2wO58Lt5IzVXWHsbUaOXuFKfbYuM+lH2nTri9u3a4Xjdj5+2ainKSjojubhJ2fl1ORTS9ZOpMwmjcvcHZnjaAa8hvQl347miVws0U2SAO+TmvavIhkvA39oMh3sykP0614yLtl8dvvEbLJIFkcDtn72fxr2MHqryR8/i6bcktlc9H0my1B2cRSKURPmB781p2VtfovmJcRCPeSUJ5HFVrAQQTSfvThVGDu4PJqzbxfuWnjLKJJW6n04ond7HZGmvaWIM6ojBpoAysrEMvf5qtDVtTsbYh0i8piuOee9Lc2biyiuTKzERHADdMsaiFjJLZJOLgM/BAP0pcz6gqUoqUUF3qeo3t5BYxRBd80ZCHuTivDvjP5jfEHVzcB2mN2SQo4XCqCB+Ir3I6fcHWIZvORSt3GA2egyP5V4N8VJbj/hOdTkupvM/0yQIF6kE9T9a6cOk537Hn1XP2dpdWbXwVtp112e8+yfaJI7eSUKRkrtAx/OvY7S8v3klkOn+YryrxuxjkV5R8A5NR/t7U3gEXkfYZNyt1JJA4/KvVYJL9r2BIkXabtB16fNSxMvaNmuF5nFWQ7xHf3NrfFBp7qot3wcg9TWNNM50B7tLRyhdQ5YZDc5rU8ZXM5vZBIMCSJlC/8CqCVZ7fwP0Cw/I+M8njtWENJJHXOHPCSb2POPALv/wmV1cfZo2ILu3GRjJxXrVxfXMdvAwgCkqvPtXm3wyktotZv7u2jd/OjO7f1U5Jr0ya7Rvs6mJ3ztyKua95XZxYZr2VlsyDTdUlkjnEOmTvJG+4sy8dDT21ue3j2yadK6ukWNw6Nk1es7iSKylP2ZsEt0+hqtc33/EsU3Nq6vGIwQeucVzzkuZWOvVXSfQzf7fl/tGL/iXzbVkXcB65rbN7NJCp+y3UAChnK98vWFp93Gt2JW3YLjI711UeuWUaJHIcpKEQkj/azWisrOxpJXjv2OWi1rzry9FyJWHmS+WGHTkV5l4zaxm16CKZpUVpd2N36V6HeyWq3lwYWyolkIYnqN1cJ4mhSTxZZG1TzUZiXz/D0raFr8yPMxcJqHLvqdpo13bQWK2qGUbiT9flpEv7eZpUDltoQHitDS2sJbcieVVAc7lHBHFXJNO09RIsJDx71HHGeOazlPlkdacnFNW6mfa3Fs88CzE7AwDHHasr4gXNs1ndG2Ko/wA2Sw6LWlNCs19aadY4Qbw7knt6VheN4/8AiXX8kiq4yysFFaRtzFzv7PU8Wgv7e0nm89I5Uzk9u/avavhVBqP2S41b7Wv2KV1CW/Xb8teFMB57Ztj5bN9wjk89q+kPhk1va+GIZzbnc0/Q9htoxVTRpHNgbJ2Oyu5YZdCSxsn2yvGATIOnNYjXQ0uzWCdw0hkKc966HUtTsprGMusayIiAkDHzViXqwyvG1xEGDIWbHY146T5j1UnPV9iNrm0ktY8SkSI6fMegOauSzbZkdSGd1Jds8GoWgtvsyrHGJEeVCc+npU/+i2+opbk43RlkjI5IzTlrsiFFaMnvb/StV+z6deMdgKsSvByPevO/BENjN4y1TWftyrvZ4/JYcoAcD+Vejaj/AGZHGJDb5mwTuT+HArzn4WW9rDq+oahNd211FPE7EL1B3n9aXK3EmrDmqxvbf7j0TU0DzQqCwVNpzWFNdXKXl3HbM6JvYnBIB461qX0kDXZME0qI4TZuFU47kLJIsygHccyHuKqEpLc6FJRu9i/PegaVZJHKyu1t0z945ry/x9c6hbaBd7LmZHVgEZSc7ieK9UuYrA2tsyKGBiDRsDXnfxH1J7CayijhhK3V9Gh3jOeRTirO6M6k01q9z0PwNa3P/CE6S+oTCeRrVsk9c7eprQ8Dx20entakBgbdyePumsjTLD7NZkRXZAaM4RXJA4pvh2O6tvLgPyoyEOwNRGLTcnubKcHZWbsa0iafNpU+1WMivHz6YNNsUgn0rVvJVd8typz34FJd6fBbx3Ya5ZF3qpA+lWNJ0WLT9BmYSynzZ87j3GKGrq/UIO1TseWeKAsd5ZmaZNPiRZhvk6S57V6B4RS8t/C+madcDAt7H905PUE8V5J8QJYdeuksbZJ5m0+dlwD1JPSvYPEWg6gNI8MarbSyW4sbHM0G7h1rf2bUY3dn1MfaXm4padyxJbyrAYpmzhBhvrVi9ENn4cvXnIyzxgN6c1JItre2TXMTyHcqYbPCg9qyPE8EcuiXUMTS7hPFuO7jGRQubmsgnVtrFXPnn4rS7vFd2NilW27pM4JPasXwbOLfxLaGYeQOcSPxzWh8TIdvjC/nDqSki+XuPP3azNBudR8Q6rHorvBEZmwjlOc9sV7yd4I8dXjVk7anuVhDJH597JKj+YoPXNWZDJH4V8T6tcxyzK0W4kH+EDkCsa1sbrQrC40i/umkntgA74PNbV6/2f4e66yXOQIPmjJrzqkd+p3uo5S7HgaCxffPb7oxLJvXcc8dR/Os2Rt104Jz8+VPSrsC5XzVXYrElfQAniqE0bNfKolTKkZweMV18r9EeOpJ3Vrlq/LMLcTr+78xdxB6ivsr4d38GlX/AIVjsbBmhawkMjDkMdvNfHN2DPf2cIZfLklXc2eFGa+t/Dd01ppOgwDUo1ltbV0VVGMgjrWVdPkR24SrdttlS8gYa5I6WzRobmUneM7iTmucexvkv5PtUao00zFewA9a66eW4kvNI8ucym9ErBj0ytcdA5n1ky3Esj7pXBXdwCKzpOUXobqalNo5fQPh3LD4s0/WJNUjkK6gWMKp1GDxXp7RJPvs44Is3F8uNy5xzk1neCYEm8ZaPbjAMtw/LHOOCa0oJNSXWUiF1CpTWTtcrwFyeK6a1edRqMjaNKNNcyJfE+gWNvpOr3kEaTf6VAJVK46laZr1np/2nxHJ9lij2PDtygy3Ax/KtDxr/a8Ol6kJL62KNdw5VVwSdy84qrqUV4dX8RIbuAmCezXDDgliv+NcD7NmjlJ7ROs8S3GlSW1/cizs1EGnQgjyx945z+NYD22kpqOkoulWwWTSTK0ggHBwP581q69omo2x8RQme3bybWGQOV4OSeKisdI1S6137FeXEBjt9FzEFXB27aqDSjoKu5Nc3Y4TX7CyJ8KmO2sz588xkZUHAwf64rc07QNMNrclNOsJU+2AEqgyPm71zesRa5a6j4LtovsiqY7xpA3JJG3GPzrf8O22p/Zrh5vKib+1A23s3zVdnFNPcyoVXJu6H6r4S0228N+MnTTLO3mhiOyUJgqTHwc+leL/ALOtvpv/AAm+qaTrsjXsaWoCGNyyHAY8H8q9q8eXWof8In42uDOqI9kS5HbCYrxj9mAGDUvEMsaI5is4nLHqMh+BWtGpK75tbnO9aqhFWOu+IejaZD8PjqFvaSo0kEwc55BxkYr56Q/vYSv8CKCWHORwa+kviqZ2+GMLIrxoLeZ1ccDiMf4183rGslwkKS+YGH+sH8RqqE3K67HPiqMYTT6ljU42eM+bKUTblfenWE4+zJE6KVXj681BqSrGhG44XGNxz9aSxLy22MABfmHHJq/iWhzpK2qMq43iSXCZGSSufu+tdvqdraW3gHwbcXHmS/bY78xo5+WNllGcfWuQms3kd2GRu4PPT611eu6lHceHPCeg4DSaHHdLKMff8xwR+laqSSuty5xThZmOWRlbzGGQuAazmXawf065rSkELwzyRxFAoGN3b8Ky5ZSu0nHUYX+tRFuT5ehMZbmpPNOdNOwAMAfm9BivbfgjpF5ruh6JfHVLq2mLXn7yJ9u/5wDx09K8VmkJsJVLb2kQg7fT2r6A+ADS23hbwm6xNIWXUWC+g8zBP6CoqTkos68JTjI5/wAS6fe6YIbVtXkvYLmR2haXkjD85+hqC2s7v+0Lu8u70pmIBUB4IGasa8NUSK1e/dXSa4lkhGOimQnH4VAHWCe6jLFj5ZI3fTNe7glB4Ny6noyp2xEYbk/x3S8svht8KvOu/OSa2Sfy5F+4T/Q5ruvh1barNa3Js9d8j/Qo2QpGCDlSQDXGftMXcLeDPhhCZfLmjsE2qB/CMZb8CR+dd18NrH+w9F1eKPe/2m2t5ctzt+TGP0r52pKXsUr63Zgof7TJxQ+803xwlv4esn8VWojubxcb7YfIeSCMGp5k8bDVfFMKeINNnFrbIXaaHB+4c5xVzUrstL4LhuQxjjujjI5JCn/GraPaf2l40k4UyWqBweTjyzXPGV0ubqaVKDUtOhzlmvj17fwwYLvR2gnkWSBhbscnaSMc8cVrWE/xEXVNduLu68Ot5UIJUQtvIwevpXSRT2tlYfD62t1VUuHygx0AiJohbTf7Z8WXEDhpXUCQMM4Ai7VE6yV0l5DlSk2m3Y4Kd/HcfhbREkj0GS2e9jEGxWyjFjtNdVHH8R/tF8VTw9JDFEC7YYMTik1ZtPuvCfge2R1jMl9C5H95QjE1tadqNqB4hSBf3MSKcseWPlmicox1tuEFU2bP/9P54uX+IUHhSztP7D0toLm+j2MkpwB5nUZFbH9ra5o/xHeOTw/a3Tf2Wm9WfHJJ4H5Vq3Ov6e/gXQbEzRi6a/tgoz0+fJqn9ss/+F9X1xd3AkgTRYolA/hfLEGvK+Np2shOTSa5tTDPiPWbrwNqap4J8qGWaRcrcjKAvzxXQ3niHXINV0Jn+H07va2+IyLpRnK4qtDqVjceA7tgQjiZ1LNwc+b/APWrpdX1PzfEulRSlW/c4IU9sZzRzJy96IRXLHRnmvxX1zVr7wB4pbU/CV1Y2k+1ZJDKr+Wc9cCsP4R67Hpfw30pE8O6nfxpdb0MGBuwx4OT3ro/jRfWkHwl8VIsjPJJeINm7qpIrnPg3cTWfw20O3vLiNlu70+WB1UZOK6VD9w1fU5ak/8AaVppb+tdzR+MvjK51vwvrsS+CNV07NkkeboKQfmznINfOESybrcPKpJPBUe1fRvxquxc6F4gigu2jljtIFG5uPvf/Wr5vt97tCyyoxGct26VphdIGdaN9yfxEkctlmSQRKhAB67j9K+q9H8V+GLe5s7LUbLUgkWlQq7JA77sL2wK+RPEG/7Ohdycvx+VfbPhd2tvEhjTOIdGgMYIzk+Wa87MeVSjfU9fLqcpYdtdDi9Z1/whfeDbS30qS/Ba/VF821dGOZM9CK6bx7qfh+yvtAkeWZfIDrIWhZQAVxnpzU+r/aLzwp4fe4jSOSW/Q78AYJep/jFe6ja6tountcNJGI38tioIA44pypRc1f7rClKydt/X/gGJoHi/wjb6nf2MPiGxR5IwQp+8OKrP4n8KXfwc8T+GrLxfpt1eS20seI26EseDXR+FbUTyX1zPptq0kKdREuX+XPpWHe2ulD4Ha7rTaHbx3zwMZGWFVP3jXk5oopK9tWevlMrydr6HH+Bb/QbHxzos97f29osMBDMz8Z2jisPxpf8A2zxv4iuIriKaOaNEidT/AA4P+NavwrsbC58W6et9bQyB7Y/LIgOTjrzWF4vNpB4v8RQSWu2HavlunG09Ole3QSUVHoePjE5VpN6GR4Wje2025idhl2POe+a7fwnFHZSm7vLiCOIoqsZW461wOgQxjSbj52ZhKQD6j1rufD2lwXsS21xEkse5DtcZzzzWGZ8saTbHlLkqqS2O88aadpnjLxT4as01u2ht7WzkZ8OFDZxiqOmeC7Wx8SXkH9rWIjjAMf74HPFdFqXhXwpN8VNIt7/TLVoI9HZpFYYAyRgVBpfhT4enxH4juDo8TIHRANx4+Xt6Vw5XGMqSlFaanp5pVaqtJ6sydH8PwaX4U1sQanasWeeRiZR8xJNZi+G5rfwdpVjbX0Al+0I4bcMAEgkVqnwP4LsfAmpmLTYw5EsnmByxAyeOtGs+DvBtx4c8PlNKkG+dBkTMM8deDXa6FG70PN9piJNJs39W8OXmrS+GdNsJbbzop5ZZcygAjH+NTeHfCeoaf8ULibUpIFQxRKjJMCBgkn+lQJ4F8HJ4g0a4l0id0kilyBcNlSB161jad8M/D2qfEd7WFL9IknWRk+2SYK46daxwMYttWtbzOrGymkrvddjU8S+F9Z8Q6j4hsNHu0mupp3WLdINoGMV5i3wK+LGm+BrvUrzSdOdbCJ2kaK5BO0Z6D1ru7D4Z2V34y1qxtLm+tIku5QgS6YHAA75pviT4YQeFPhZ4m1e31XXnmXTJZgH1BypPPYniu2UnKa5djjfJGk1ueMfCrw/4w8XJjSdCkldXXeSwACnp1r0nS/hf8QLT4oeE5LnRHeG2u5Wcq4yoKEDjvXCfAjRUubaEXniPVbe4muIlWG2u2jUKc4zj2r2PxZ4B+yeKfDKWHjrxJClxcStIEv2BO1fXrTxLcp2po5MA6bpvnVjIm+HHxQf4uayD4ZvWs5IhJDIMY6niuU+JXhvxNp+heJJtd06SzlUxJC0jDJUdT7V6fa+F9Rn+LN3bS/EDxMIIdJiYJ/aLcZkIzj8K4L46eHTaeFfFAl8T6reR2mo28KNcXBfKtgt1/KuSEWqy389TrUv3bTW+2h823rlbYTPt/dkBvc1raxEbaPTzLGV822Eikj5cetYmrKwsydp8sYCe49a6Lxis5HhxpsHOiQsVHABPevbhSvHmueO7ybTRjMgmXjOeuScZqnYsRcTOeWBIGT0qy8nmZUjG37opdFitpBcfaJQGU8DPNWo3OdSSlcvfD+Oe8+IGhW1lH/pDaiuOew5P6V3Q+1n41w6NHaO15HqrsB1xhSwP61znwRt31L41eFNOVlhabUfLEn+8pFeh6NDq13+1o+gabqMEUsWtzoZmjB4WIqfr0PFcNe93psj16cITpxTerZveKtGu5/G/h7Rb21lnn+zXNwG28AjH+NZ+q+Gr2XWrKKS3kjQbjgjhjivXvGPhPx1a+OfDUo8WL5siXMIma1TgBAelZ2raR480vxxY6JceJYriOfT5rky+QhwV2/zzXMqc2rJ6nVCVOMuWdrHMWccWmfEPwrYx2sglldUVAccF1y1ewt8O/g5YftC6tqOla7cN4mudKa5mt3uVI3l1GNvXOFH5VxmkeF9ZvPihp6Nr4nvYdMkmR/JUeXhxjj3J/SmQ+EPFU3xql1CXWLdr7+yzILsWqiRWEnTPf6VjONna1/n/AMAPcnLe3yOlt9L1e4+JPiC8S0mOzR4DHGvXJmf/AAFZkI1o/FTVjJpNzEU0O3Ysw9ZHyPrx+tS6HpfxRj8d6vMvj1NosYWy1gM4JOMnPrS6fpXxJvfiprUcXja0nkGlWvmhrHJVctjjPrmiTt0KinfVr+vkSaH53/CwNY87Tpooo7O0EZK5LEhsj8K8p/aFvUk8L+MraeJ18rV7OI/Ljb+7DA5r0/TbX4oQfEbXoU16wRoo7Ub5LItkmNs8A/SvKf2hB41tvBniA65qenXyHWIVuvLszFztGwjJOT0rpU3GSS6/gctWm3TcpdPxPQvgtBMNCtoYwJvJ0rT+PL6EoxJ/Gt/T/wBx438UoFJeP7Jn5eFYoTXL/DKP4h29mkmh6ro9uyWdqkiTW7NlQny9D6GtPQk+KbePfFlxFqGg3MiyWqzA2zhVPl/Xng0p1XOo7oeHoJUkriaPdzzePfFsEqwt5KWrAbM43IT+vNJpN3FP8QtYt0kCOkMDn5flB8s9qqRWPxOvPiD4qt7GTw8t1A9t57CNxn93kZ/A1Q0KX4jwfFzX7OystAlurW3tRO0rsE+4QuOO9VSmpeVwnQat1t5m1pNxEfiv4lint0P2axsdsjpw28OePyqWSCxn+JkqbYi0OloyrsBwC55/Q1S0vWvinN8VfE1jF4f8OTPbw2kUsxlYDBQlccfWoEl+K6fE3Upf7F8OuVsYI2UXJBCZYg9O5zQ6alo+g3JRVzTnsoIviRfPLBbBG0iNx8g/56HmvNfjmILn4jfCi0hSOJJtWUP5Yx/y8QgH+ddx/anjKX4ha6bnw1YNcQ6TABGJ/l2l25zj2rzz4karq978V/hcbjwyFvLe9/dWqSBhK3nJtOfqAaycE01YqTf2trHvf7V94bH9p34fWkD/ACf2LOkrD+6Y0I/UD864jUruC/8AFukWmoxC5QzyuySDOdqcfrVz9pDxN4sv/wBojwne6l4Jktnt9JkUxiQP5ikL90+xA/OsFvEWuRePtPeD4f3M8cPn7kFwgZyUA4BNE1yylfSzLoU3OKaZ3NzpGiTy+F57zw7YBb3UvLYNErYUIxJ5+la3jfwp4T+x6VaReH9Pc3Or26K5t14Uk5P14rn9f8V6n53hkH4T61m2vWdESeMncYyD/F6E0zxt8TL2yOgnUvhN4lEZ1OMW0UTRsWcZx0bp161h9YfwwlY6ZUU7OauaHxQ8K6FZfD+5nsdItkuoZ4QDFGFJBkUH9KyPEHhTQU0DVriLSbUMtsSGkjB28dab8SPiP5/hCWCb4SeLYFe4g3HajAYcEdG9qi8VePtNlsdWFx4E8U2wlswCv2cEA47c85oeJUZ2bMvYytovxMD4i+EdKsvgnrupf2fDDLDp4AfZg5IH8zT/AIC+BNM1f4W6Tf31vDLPLC7MzDlhuOAfwo+KPjKPUfglrFuPCWu2Ans1/eXsOEX5R1we9XP2ffEuhaP8KNGs7jS9fuHjhZmktrVpFO4liMjsM11/WNVGX/BM/Y3V4r5knw20nTtM8GX1hY5SG41m4VgDlcCU1xWraFpun23xAxborfa4lhfPUFR+Vbfg/wAc6LZaPLYXHh/xJFE2qXDAfYHJ2tIxBPHesPWPEXh1p/Gkd3Z6mlpJfWyjELFg2V4/EYockmvMUE22keLatAyakiSLEsSsCWJyQf8A9dL8YNRh8QeNk1iOQbZLWFAAMZ2pimeK0v5PFGpQhWFvDcZhyNvB5H4jIrnNWjeOdbi5ZicAcnPeujDRXtFJal4qpKNKzIo1Y7gQeODVmxaWG6S4jYeYLiFQCc5O8f4VVjZicZII6mpNODDULYyZMZuoQcDr84rqqRaVzyFTVRXPquXwZoz/ABU0TXoY1j1Iaf8AaFZeBkYXOPxP51oWfiLxXH4D8QxGW2mB1ecDeP4WkA/lVC88c6XD470vda3KfZtKMZb7MxI+YE9q57/hN9GtPBWsi5kukMurO0WbV8bTIPavLqUouonN6XO6jUlTjyxWrOs1W2nTxjoTJBuC6dcea27oMLXBTv8A6VIQ2UZy3611134w8PXniGxMOq7ydOlVUMTAg4HPSuKLwuZPLBbJOMetejQitQbU91axYknAiEkfUVUvblXtwZFyB1qaGQtsSdQVGQcGk1KzeHT/ALVj5C+AoptyTGr82pRurm2eEFEJAXgCqcU2ZIy65ZzgKOMU/cUI4wD3xVfO6U7mxlgAc89etKUboq9nc9e8Mab5HxG0bUFiYlNDdmU9+RXIHTxc6c9zGDGbvWyGYdQpkIrvNO1Syg8Y6ZMNQhBt9DKhSfvc81y1vqlnL4UsbgSxEvruD8w5HmGuacGk/MXtle71H3XhCC28Qa4llrDy+XZKzBk+7kGuc8babD4R+GHhi2uA13e6leoDJjnnPNegyyQDW/EksNxBxYruO8ehriPipcHU/D3ga0sXEj/aom3AgjA5NTTTjVTY51LwZj2nhK4sbGfWE1RfKW9ijeNuudw4r0D4g2Lah4pWe3ijZrXShy4zgYrPS0b+w7l/3QEupo7JuzlgR/hXU6w6jxfq8+0Hy9ITOSCPumnJRu7omHPdON/Q4nT01CceD7G2tlTdOXaY9AOeaoeIfA+r67qlzfrrtsLZdSCvFKh+f5gOvau6sthh8INDgAxucd8YNQiCN/D1xIW279bQDn7w3iohTjbmSN51ZtWkcxqvhO600a2+nEI9pDtYB+CNtcZ8JXvI7+8traTGbYlk6A9etew+JZIYLfxbK2EwmAc99leYfBsJHNf3d1E5KRMOV5PFVTV00znrcrnCR1Vrc6hKui25vZYlKyYVDxXN+OAyeH4rm4WXyXvgr7+jNnjj613umWcD3eh+V8kYhmOWPqOK5r4p6aF8IaShl81p9bhYegHmCpjB81kauu403zbGXpelSy6R9tMcghe6WHa645JxxXqHgPT7zQfhL8R9Lt7h4xPrMCuSc4BVarQaDbXnhsvIzAnWIwig4xhhWzYWcWn+AfiOzTSqD4jtuWOeQqDFOtCzs+hk5t8rSucA/h3xDFpusn7XHKpkDZ38gY4FXJdMubW0vo7O7mWVbFT+8bIGRW+1paiz8SS7mKs0WecYOBReW8ESaovO4WSgtu6j0rKnTg0rnQm+W0TAum1LQITBHILiZ9L4OM846n0FfNvi+a/HiC+sr2RC8UiqxUeqg/1r6leJRJqEybjLHpGAp7gjg18reL4h/wAJVeqrSeaSvmE85+UV0YaKc9Sain7Nu+hmxM0ZMe4Mqg4yOtfRPwi13+y/BlzYPLtRbNVKgZP3zXzrCkSQshJADZLE819E/A7StMl8F6rrOpLNLNiKOMDlSpb9KeMmoIwwlOSmjt9c8a2cE2pG4u3VVtYcs68duKyPil4ssLjwf4kEtwXEtrCqrj7pwMV6L4t+GnhK6ttaMUE6tHa2zM5fO7OK5X44+C9F03wB4kuIiYlSCAOzY64HSvnoTTk3Pby3PXxEajXuOxzmh6hYx6PJFe6hEXhigAGSMYAOBW5qfj/Qjcakja3FapLPAA0oPyAY4/GsOx8FTXmkiFWAW0Sz8xvVWA6/hXaSfC+1uZ9djaMRm3vIFIdAQ5wCMVtLFwTSijOFKbir6szovGfh9JL5V8T28jSXqNyMYAHFR/8ACV6VapDG+o2xJ1Z5yd2flK4qfUfhdatcXqPYqmL+OMSKg71Wf4J6U9rBcxiX7VNqz2yKG4JAzkioa5paW+82SklZH//U+e4ddhXVLa9sdRt5I0E2SvBORWZJrH2C/ivYdQguEuLZwyDquQaQ/DHVdD1O2S21AN5yzYQJ0FWLbwpFPebZHANrpJMmF6tkivnU4O6PSdCXMm2c9HpWi6lHM935SySooHzdOazdR0e103xLALSRJbfzIvLcjAV8etX9S0AWskbyMmx5IlQjrlmAH861fEPha8JW3g2sILhd7ejCqc4wikipwc5tmTNd3CazcyNDEfKvP9Yx4fA6iq/iOH7TZpqECxtOQudh6c11EPge/wBV8O2l4g3SNczb2PTg1l3ngDV0TZG5Ma2vmYGfWq9vFP1M503Zo4rx40Vxrtv5KoUS3iVsdd2OTXV+EfD51Xw9eazd3cNrp9ilwp5+ZnC/L+FcVqmjXFt4+XwtcLK08yRyB2PGGHA/Sur0Lw9e3NwdLivJo4ZBOZIznaxUelazxMIwuzipU5utKxPbQPbGK5vrkSmCFNsivw3ApHeXVb6Fr078NJsyelR3Hh3VYFjiZAEdY0jJGAvYVmX0GrWzyQiOTzFndMqe3qKxp1oN67ndKMtVY6C20nSp5po4WjEiCIYY8ElsGtC+sbATRadBbRKjmQu6EHoP8a4qO01OeFnijmUKEO7HJOeK3bfSLxoBNcpKq7Zg2SRlhzWvtE2OKvHQn15NUi+HXiO0EcaxmFGTszDFfOEO22iVnO0/3T2r3jxLZXo8E6ncLdOvlW8eA7/e56V4L5f7vczF8uck9cg10YZ2kmznqtpXPUPgJJNB4kuR5LSIbaUqTxtPy19EzySOLqOWBpFE5IbuPkFfMnwtTXLq9uV02N828LOXHHycZr0qC+8X30bGz1SfztxBfPB46VzY1LmbJws2lc9HaOKSzggns3aAbTlue9YPjrTLI+G7yCHTY4/Ls5HDBfvHNcin/CwrO2SP7bO2WGNy1R8XxfE6bSWjvr+VbaWEhnChdq1hyrl37HUq0+V3T6nefDaV4/Bmi24tJFdfNZOOxrsUvWDzwzQksxLDK8jCcCvFfD+ueNdHsLLyUc2cCERNx83rXQW3jnxJNcNdyqjHB6jBBx3om+ZGNGcYwVrrY9DjvII9Yit5rBWt3KkuYhkfJk8/WmZ06TT5Jp9KynfdENvQ15tqPxB8awZN5ZWkiIN0ZBI7dDTIfi34huNJ+xTaRE8cxCs6f8syB+tY2drG0HHmvfqaIFmbO2WGz8tDgFduM9azpdZ0OyEYvLK5CIcYT1qlZ+LrtITarZs7ghgcex4rN1n+09bsv9G0uY7SC+wZwRXo4GhGU/f2Jr42cYXjq15GvZ65YvrUCWdrcG2uSEYv/BnjNdcnwltYHNxaeJJWjWNpPv4z3xmvNtI1uSyUI0JRuOWXkcV0tj4w1SOVYpHkZAuAueM4710YlwjpBbHNRqyqwftevysUo76HW7y10ayvblriC48ve5IC5br9K7q6+HGowMl0vjCF/KDZR+QawovFUcMQm/se1d3cgskeH6+tMufEEN5Is0ltcW6Ln5Gbqea8p4+nF8rjsd3suWUVzXMGCVxq4to5JGkaQxltuFJz2rzj4paTfaT4zvYL2/SX5FOM9OK9beWLZFPEoDI/bjFeLfEeW5uvGd3cXDFgu0MAa9ChVoVKi5dDkxNOag1J31KPgVQfFemCHa0u/b83Cls8V9NjwZ43uBJJL/Z6pGNw+YjIAr5l8GSKPFVmYbgJiUMFxkkg17tf+JtYublJ4r24AC4ZC2A3Fb42dNTtI5cI3fmRTm1sxSFL8ETI21cHOOcV2Vvo+tQQC/g0/wA2OVAcbgSQa4yF0kuibqAv/ERjODWtB4xu7dWYC6MKjCgHpXLOthmtD0q6qyjc6Lwv8ZPCHge4lsvE1tdWklzIAd0RwD+Fem2fxN8E6hF9qs0u3TGceSQD+leN+GPE/h+O4uJ9a0iO9mkORvi3lcV2cHxZ8ClobR/D00a9SyRYXH4VMqmHtaL1OXDwrKbcmreh0tx8avhVp91Jbat4otbCRR80Exw4q1B8Rvh5rcAvNH162uIOgcdK4m88VfArXp3udS8KwXDpwzT2e4/qKefGHwpt7aG30rSltIM9odgH4VzSrUktGmeioVb7qxN4n8deAU17S418RaeskBJkQycnPtXSWPxM+Hd1KmmQeLNNed2wEEwJBry3X7v4S6tdQ3r2UDN5mGdIwWYVwPiHTfA9r4wtX0e0jigkYFzs/wA816NCnSrK3U8jH1sRSleKTTaPqOe70O6UP/aEDjk4VxivPPjItvffDbUpo5Y1MQAQEjBOa4jzfDLbI4RII0Oco5GfWnfE3XPh43gK60q2u7wzuq/LuY85rH2XLUVjvhWlKDj5dz5vy+0rlTIGy3FUrpkeRGZSpAwTnnOatRMFaRN42/wZHJFUneCWXbj5Qckk17sZXdzyKVNKGurZ9P8Aia2t9OuI3t4MwSrmTn7teOePAjXkKWzIiFsrivT9RkutKlXT9RV5w8eUb0HvXlXi1oW1WKSB9qqchSa+cwFf37XNswpp0nfQ6XwROZ4PLmtGGz+IdR713dvZrc2+PKUOGyfcVzPgkRR284Y73lj5YdK1zqL6fL5ciucDO4HtXtOopO0TkoxcYpt6GqLxdOnihlXbz2PSusSCI6ebpZS2csMNXnmsXcd6Yikm75csAetdHpWnSroqXG6ZAQRgtwRUVY3SctCoSc5OyvYyfDnj+wm1prGS5ZI95Qk8DFb/AIouvCviPU7O3iu0luLeLCux6e1YOj+AdGhvZZrW1kd5csdzZANR6j4L1GC+jvbdVWReu0ciom6Dfu6FUZYiNC00nr+B6Lp3hZ/+EWiSNsBpCcAeleQfEyZV8VaMBtmYRFJT02813nhG+8XTq+mapKRCm4o0YxXl3xPI/wCEz0+KNXVlQAHP3s9Sfxrmw7vNorF106Pw6aG78ULmD/hAxDFAsMrsFLAZOMVz/wABbGO88ZQGSAu0URLNjqKtePNO1A+F41uZAu7O3J5zinfs73rRazKilVfyWEjYyRxXVUg5YZpM55z/ANshzLsez+Nb2K31NLc2u0NaAAKOpzXNnQ7RhFfw6e2wMC3AyfWulv7tdSuPLNuZJY4QjOV5+tUNOsriwlkt0uJCuC2x+eK8ymp8rSO+tUU6nO9vQW8/s+9t3UQgEIEUbeRWBPo1jZQG5eIlywyAOtdBHcSyXcrvbKiRkZOOtMv74vD5SRrteThiPu0XnEXtYcrm/wAjmNJ8OT63e7FCW0WSct1rZHhPRrJP7LkIkkaTJkA6Vr2JuLOWFvIBWTPzgd6NY1O8SRALaPcZNu8r7VvKs0jHlTXNb8Dwr4maKbPxJbRxr5saw4Zsc/fGK7TQfC0ljZrKiia2kHzq46HiuN+Idxqh8XwIi/vCodl3cHk16fpWqzx6LHY3qIrvtVcD5sntXVNt0VynJRqxeJqOz0Kx0iUarbyWunQLEWG9nH8NaPxPjtbX4Z6gINOTzZMIDGoB+tO1OxvoY8+a0ZEgXaTjGawPipcXNn4K8gXDSRXAyrhuVI7/AK1xO7qRudlOo+WbmtLHjHw+gs28W6La3kMjzz6jHj0K7uc19gHT9MhvjP8AYoBI1i5UDrjcRmvjjwTeXVv4h08ZBkE6tE56hhX0jqM3iL+2IbozMPL08I4C8HnNa42nyzdjTK5xdFparQ6PT9ItkhuwlnAVZC2GHSs/UbHT49NYmGP95sQqg75qvp02upbT5vIpI2TOWU/lVG81LVYrSJrm3ifMyKmz17V5lShKasdiqcq1Rua3psDR6UCAZFuV2jPX0otNGsXe5MsKksrHHo1Q6ne3pm08TxbWSbdgD7pApYdY4uJntidqkAj1rOCnTdiqbUpPoYLWIN3tjQDykckNnGK8ihtLafxfK68x7wMBuDXrEWo3B826aBizxttUDBxg15TpZth4rluElDl5NzR9x0r28LOS6Hj42NPnjd9T0yHSLaezbfE4lJAChutaen6RbvpqxsZlCSO2C/p2rFg1MwHyysiOz/L34rVg1MSQKFL7QGyD65q5K6Otpe2RNe6ZENPtJIGdcxgH5/8AaNSQ6ZaLaJmWRlUgcNzmmapqCzWltaxxcGFAcdVNRC8jjhijXAEbDI3Y3Hiuebk42JUoqs79RRpdu2txQk3AU3Kr9488ivnvx8DJ441ZN2EW5kRWbJPytxX0Cuqq2sWroyiQXmWO/oM187eNnc+NNVmU+bGt5K8eR1BbJrsw0W2zhxaskoa6ncfA7Trea71Gfz5962bY2nGTuGf5V6bB4diSeB4r25Il1CMYaU8Asa88+Bc6xy6xe+VjdaBUTPGd5ya9HtNct1ngM0bc3iMAp6EZIqavNdxQUKEeS70MvxfpMMV5cyS3l0QsDMgeQkkEmrWvW1qvgW2kS4lh8wxLHubOBsJNReKNTt7ydhcKpj2jL+24ml8TalFL4WWO3Iwhj2AjOMIQayg3zK5tKm1zLc4D4VG3u9R1LypXIQO74OCQCa9YmsENpbSSPNGCY9rbuowa8k+DdxDbXGszpAxEkMiAkdDivWbrUEudMttkZLJsU7j0GK1rRaasc2FnCVH7xV06RrOQrPcj7xA3dRiq82kyrZNdC9kkJ28M2RkLUsN/9ntSMyyFQ4IU9BiorrU4hpU3kI8ZWQABu421zuOum9zvhVg2r7WM/RLATzBZ7iQ7WLHn0BNdBNZwG0tvLLMJWiJBHIOTXN6HeqlxG7A5YMSCfaupuL0tpKy22VdZYAFx2AzV1ZO6Q3WXK2c9NpzeY7BiFG8MGH+1Xm3iSO7n8YabHZ3aJGko346nnp/OvSLrxP50EMroitIdp9zuPNeb6nOZfG2myIihRcYLAfWqpufLexxVqkZxaTvqeow2G2GXzGUhg5DIo9BVVXltbO4MlwOJBsJHtWr5tqbMbSfMAdlC9844rnLjUrX+1ZLMozLFJl+OM4qbJydzrpuLsvUl02wmgfz7lstIVfI4x7Vz/iqCddKu5o5RgMSVLcNXRR3/ANuvikTMEUDn8K5bx9cFtCn8m4QHphhxWtKblK7FWUPZuJ47FJvZ3LkNvPQ5xz2r3bwPayf2La+XczEOOMk88V4Vak+YmUVTkfMB0OeRX0d4J1G3jsIIJWjaOGN2IPGDijFTtHQww0fe+Rqz2KSaSiSmTzA6c7uCaSOAIm6a4IYAr1qa5ubafSkvILgbFcbkHrjpWVLMlx5eWKvIhYZbA614jqvmPVhD3Fc//9X5mdZo9OW4s5zITcqrKRjC+tFybsXcdzHdKZDGQCRyBms0anHZI9o4l3NICG7dKSDVILlla6YmROOOABmvnbS3OpzjTaitToJlkSQStq0SmONmdXXO4Y5rz/4fWWqrPcT2NnHFbSs0qzsnykFjXpYWOaZbvyhNCLOdCNvUleK8j+Dt7cw6SUmup41F1sWKVsgKW6VVGUnFtsxqqLqxUl31O48W+JtX0XSri9As7h4ACu2PvWJ4U8Y3PiYyPPDCkrLu2gV0Hi7+zIf7UjuY/MQ4IxgBVxXP/DzQtJtbgXMWqRLFPA7oncD0rvo+zVJtrUdSFWdVKLXKdLJLqU8NqjoiiKPC7fTNch4w1fQ/7asNP1rTnuJ3nVoADwCOhr0CKbTP7MlH2lQxIVST0rzjxjo1prXiXTLuLVYYZdNJYr/E+CD/AErlo1oSnrsKvQnBcsdz0axviNKS6hsxEWBUKTk4qtHrFzHHb4siXGAfm96qnXrFdFtnDMTMCu0HoaWbVdPWKIIy74dm4seetZwVpXSubWkot3Om8TT3LvdQz6a6KHjYbCMkgVXstfu5LR7SXTLmRYicAkelW/Fmt2V8Bd28wPCBgP4sCs6zuLeG0MiXir5gJyx56UVLyVmrA5ppSvc8i8Zvdv4gt4oJotP+0vv2gfO4Br3nUNdMujWenSaFqJR7JYzMqZUjHNeNfFKTQ/tnhu9+zNdysxhd1ONmWHzV6tF8ePB8ay6FaWd5JLpsCRSfKNueO9a1JpqKW5hhpPnnzPSxlaXr1n4fOo6Jdw3QjuJ4zaKynhcDj86TVtXFzbTxBGUG4XO5cZwazPGPxU8JagGkt9LlN4s0ZDudu0AjNXr3xJZ6npp1WC1aOJXG7eBzSjzcydt+pu22tOh4D8UJC/jS9EcRETgEH0OKpeBZrCHxLZz3KyF4pQyL2zU/jy+F/r19qEZb55P3a54AAxUPgG/t7LxFHNfNH5WQSSMketezzOVJpo8StK1X3e57BqusQ3d7fbzjzJE6+vBqx4k1GzfwX4htNm6WeNVUqe2KxpNW0jU9emNhLCd8qnb61o+NyLHwhrE0aguXT7gyRXG3ZJM6ZKUndHitlFJbiRJAVKk4Vucis3y45JXeJiodsMx68GtiaZ3eSS4kDPjAPt71h4AuhufaC/8AD0YV6CTlqefSVpO7sbC2jtcWot4tytMm5iOgBFfUeiXtsthpUMMMe6KBg7ED0r5UmmuvtllsZ9nnp8oONwzX0xoulQtp1lNqENxDvtmYMsmBmuWvZLU6cO0vdR1TazaL4K8F3MdsBPbSX0cmOrc8H8q4m38iW6R137HeRzj1ySa3vCvhe21Pw/p2nyTXOxEuJllZzgZY1yEmny6Rpjym7kllUS7CGxnrg1lh4xcrrqdFWpPmTtob/hx00/xHpmpD96beSQqvckqalur1YYLB9j7rnVSZSR0Jya89+Dl/r3ij4i6bo2q34FutpcP+7HIZQOf1rvBajybSOXWLgRfa3IkKg9CcVvWcKVVwk9UjsgpTgp9GaPiK6N/Zzf6wyNfQ/Nz0DCpzcrfX2ujbhTqVm7ZHUKU4/SsnU1aUw2lrqHmIl7H5mOvWrTW148t+0N8iBruFSCOX+YV5zftIM0nDkndHfeJdVsruLxg7K6pJbQpEeysAxqK01W0l1JIkWVZB4e5kxjOAMmsTWNN1q2OreZqEBiLxDYU55HeqVxe+JoNduI/tFgyx2PlIxiP+rIGQfyqoL3VbUm0W7SMzW0EeueDMEuY4rvh+uCBWtaXUQsYPOcgtfjGB93k1h61N4gl8R+F7O5nsWlNncSRGNCMKCuf51taSurfYrSN2sZhJPzkdDkmtJKSV2RCMXVtbQpeMbq3i8C+MJBKwL2kp+cdRsFeTfssSRW2t6s7yHEtqA+eg4fFel/EK91Zfh34oF5ptssf2WRGZHJPb24zXCfARtM/4qGbRLY7vsqeYkxxhwCcfqR+Fb0uSMXJmNeM41Uoux1/xr1K3Pw80qPzcx4m3xr3GwA/hzXzbEqQ3/wAisY4wcBe1fQHxpe7/AOEBsftGmRoI4JSrKcjO0Aivny3yZvNIw7IO9VQimnK+/Q4sY1z6rXuOvixRiXyi8hT1FNsmKQr5IZSVGOfSn6kxWKRcqNx4pUh8u3XyXyxHrXSpaanGo9TGN7NGXG85JIIrrdQ0qGx0vQNb+1sbjU7eRyjD+6wGa4+UO8+OPMY9eld34maWfRPC3k+Uy2OnGOVh2JIpSqXkoqJ0zkvZJHOzOslvK7SMXB5XP3qrCHb5S3O1gPut0wfSrlxgRSEbSRkg4xVSMqoHnOWYtyD+tKUZboxhBRTuXL5JYbQyLgbEBXB4NfR3wDW7i0DwncxwbY2trtGcn7u6X+uM185tGLm3WCJSRyAP8a+jvgBqWn2ej6PoutRMLprWcRbpPljO8t+ZFYYjn9m1bU9LL60ITXNsYfjS5lSLSPthhBaRlhCnAK+Yx/PisbUgjR6hOlxtZI/l5+7kGugvfEfwt8T+HNB07V9B1e8k0WdgZoWO1iGPOQeeaZaa58H7WDV4J/DetSqwAjLknk8AfnSwOfOlRdOVPY9evgYOrGpCe5R/ardG0j4aojwNLDpO1QB1B25P5gV6b4Qv20rT9ae5dLhks7YRr04ERP8AWvMv2sbSF73wBa2aqsa6RgKDkgZTArtPDSiey15nR9hhjjTtnEH+NZTrycFJrdnn1IxeIaT2Or1Kexl1rwJDA7O9wZW254AEec02CSzU+PZpAjSJHtcg+kXT8BWPb6fDN4l+HmGdXSK6Enz46xjGavnR4m0zxwWQpJLKcMDyxKBaqcU3prYpWfvNHT3KS+f8OktYoHEJcAZ6D7OOn51XinXTG8Z3MgiDbJCTjOMIQKjbT4hrfgRI2kIjExChuP8AUAGqcWnJJY+MlnLZzLty3TIwK5nSXO3bQJtuCiO1i8sodH+HMSpADcSREj6QkkV0NnbRal/b7Rx7Ehj6YAziMmuN1fw6tp/whGnbd8iSbVZmJCL5BOf6V1tloSmy12SeaceZH0icrx5ZrOfKmNRstSjr+lWbeFvDNvFaQxRjUrcu6jlgetYK2UNz8aNdhVQkdvpdvtJPViX/AKCtfXdEsrXQ/CircXjKNQhk+aTOeDxWPpWnWn/C6PFkt1JKw+y2qKC33QVc1tCfS+hlU8lsRTwJ/wAKzWRod7vK25hxn97XTrBC3irTbl7V1CWpDMSOawotB08fDlNPe5mYz3JRSX+4DKa6MeGza+LYLWae5MX2IAZfjr1qoJMqTV9tDyr41paR/DbxKWwki3yruHqWGB+tL8L9AiHwu8FXAt3d7rUdxJPJHJP4VV+OgsrT4TauY/N33esANuOckOOf0rR+HEkn/Cu/h9Clw2ZboqoB6fISa0rRcaKlbqc6nGVVrrb+tSH462+m6boHiKe2sS0qx2pOTnALHNfNsAjRU2n73Ix/Kvob46RNa+H/ABQVaaYyraoRntmvn5Io1eLqoCcDPetMNO9JrszLERV7lfXyXsVdgo+YYA619weGrKE+JnlnVty6fArEnH/LOvhzXVWW3hw212cKFz39TX2/bN9j1XV2knkZo9Mg5HT/AFdebjXzVY36HsZan9VevczfHENpYaL4WjKzNHLq0RKB/wDpoK0/jH/YcVzp62+m3bSNC23fLnadwrj/ABE9zq+i+GdNGprbyC8iZZJOmc5FbfiuCS58RWVvc69bXH2axZm2tn5twreM9UuxjOk9u4zw1pWqpFfX8bzRxpnq+c/LWbqMCw/BvVA87m4lt1Pks3By3et3w7fXiadr0FtqcZihkYDcM5+SuK1WLVLT4ZanqWo6jb3Vs0Ea7UXBUlq83MoKUUm7ans5ZFO8rFX4YWiT+I4ZJJ0Vo7VjjPzL71wfjNpJPEmuHJOHxnPXFdb8LITN4umlSVcLpxzz05rj/EUdxJqWv3OzIhmIHPLcV6+HS9mrtnh4x3qysiDwoA3h6e4SQBtxzu6da7fwoztGCspST5dvHGa8+0LafDTMoKs7kkYxjmvQPCj3EFtbus0CIrruEn3m9q4s0p81GV2Xl8lGUZI9L1QPdfGa0gupREtv4fEkm7vuYAfyqtpIe/8AFfiJI7uFbZZEWLHGSE7mtKW/vIfjNOlxaRTvL4ag2MV6Dca1fDNpJcS65czWlopM5Krt/wBmuTKFCNC0T0Me3Ktd/wBficXPEtt4IvXnu/kjhfzHB4LZOaTX57yCw8LxxyIFe4jAB7/LmuiVJI/hxeQvp8B3oSQ445c1Q8V6zYLb+H4YdNjlnt7tCvovy121nKLZlTjTkveNJvt7eINNt4XjMkscmznp0qbQW1ay+KN353lCVQnAHbFZFlLqEvxhZI7Nmji0ZZ4VHQEt838hW1Z66H+KrS3UQPnPtCgcghM1y4Ssk2mrmmOpWtrZWMfw3c+ILj4geJbosnkG5uGUDgrgCr/j668QH4C+JItQgUL/AGLMS+eSOawdO1i9bV/ERt9OmRFvboBu7Ajml8da1e2nwP1+xuFMwn0do1Z25QV10pSk1c89x5UzzH9mrTZb/Q1uMh5Dq0UcfqAF6V7L4mttVbxr4dt3tw7xCeTKtwowK8Y/Z6vrnTtD0q3s4mkM+srJIQcbcKf6Yr1vVda1C9+JekvJC8KvbSxsGbnbxXRaUaz6EykpJ2R0mmWr23xO1W7ubcSSSaFbhW3d/MY15N8eB5XgzxZvn/dy65aBiTnYMKcV6AmrNJ8T9TMdtPiHT7aENnjAZia8g+NdzEfBniCT7Pcstz4ijMm9uMhAAv04rnjFOTUmVOTjFNHg+sec1n99fLXGBmul8folne6Fb+YzSJotu+COCCDXK6jFstmhOchQQM10PjHzF1TTBM2Wi0W3QA9TjNevSXutPY8yolda6GMu1BJu64yD/SqlnEPMkkHzHjP1qeQsyltvt1qHTgcyE9Bz1q3eOpzRg021sd/+zkZf+Gg/BJMQk2aqpAx1AVj+ld74Hcz/ALaep3cdu1wU1u+kUL2++B/OvOfgLcSQ/G7wncbWxHqDNlDyQEbP6V2Hw6upLf8AaZvdY06eZAurXrPuHzEbvu/Tn9K86rU952W53U5X06n1JrTQar8UNCvL+O5EFna3SJGOFaQoNx98VX8V2y3XxS8N2OmWpKtoNysztwUG5Oa2LnWbOLxj4ZubjP2cwXbtu6lyorD8S63c2vxV0jWLa281ZNBuoMdMHzE/wrhdRJpnoQptp37F3SdHtNP+LH2Ysxni0ItvBxwZcGpbh7fS/iPrFw6SLHFpMIikPJyZDWPZ+L5pPiNc306KJpNDSFW2/d/fEmrNzrh1T4jX8Xy7Dp8ACkfe+Zif5Vm9dfM6KavZeRkaRrGfiNr6fapFCaTZLsyccmQ5/SmeHtbu7T4oeJ7pP+Wml2SI/wDewXJqKzvID4+8RiRUEotrbaduPl2scVX065tF8b62XmUCO0sxuHrtYmu2Sujnnyp2Oz0LXP8Ai6PjG21OWKJLNbMgkffzDmvFv2k9XS+8DeKpYYlCHX7YDdzkeSvOK7PRZZJ/GfjXUr5tyobMiQg8r5eOteV/HPFxpWqWFpcxSi51iMHPIAWHIpwTenWxz16qUNUf/9bzb4LQwWelXqo7tcG3tTJ5jcIPK+7+VXfC/i+0/wCE78YXsG6MNPbqQP4m8kYrjPhldpHYair3imWUw5GeeIhV3w7Lap4n17yygJurfA9SI68qUHe70CFR8tjd8KeM1fx943eS3iIM9sOeCf3Xes7wxqgv/jF4vubS2bmC1DYHIIjzVDwnBHqPjzxqkJjD2t/Cr57gwAg/rWj8MLuSH4x+LBCYHNrHBFMBz/yyyM/nVwhGGtiZS6cw/wAM66tz8UfGvlqUlAsvNHbaIm2n+dFr4hB+KGtbHRof7GsxnH8YZz/Kuq8KnSV+Kvj1XhtQXax+c4G791yv+fWsO30e2vPjN4oSNIUs4NLsSgXuT5hP9KLKejTLSad7ooWV1a3HxM8STXl0ohk0q0RMDoQXP61wfjBorj9ob4RYlUwrddE6jEgJ/pXWNIh+I/iNViX7NDFbonqcIf8AGuQ11I5v2mfhfBbKocyE4646/wD16xqq6sutvzN6Sk5XXS56z+0XOtx+1Rp6SzAwW3h1zCvfdvSuBtr2T/hYuiSQReY0clyJMnttFdr8cRJc/tRokjRMieH8CQdR+8XOfyH5VxWhRwN8TtEguB+5Y3LM4bn7ox+tTCV5yv0ZUrtJXPVfEM6J4o8EIroC+oXAP/fg9ayfiJLef8J38MdNsdEutXa58Rgtb2z4Jj2PuJ7YGd34etW9fgt5PFPg2Z1DBr64Iw3I/c8mtK2ih/4ag+CllG0kcRvdQZwJOGxat1/OlXk1H3YmtH4rtnpPx01bxJ4N+HcscHgXw7PaRXdqIAXO+RmlVRuOPeqXxGv/AIoaj8LNc/tL4ReG4oYbLC3Fnckzp05AIHIrp/2h4LU+D7jjKJrmnAbmz1nWtz4jxQj4b+IPs7yANbR7jv770zXLSjKVeUm+i+RrKonTikuv3nxr8VZCn7Nmvz3nmx3ICRSRzEkgkgAV1X7OPkzfBDw5Lta3k+yFXJONwBIB/EVyv7RYjg+AXjH5nDtrUAUbu3nL/Suu+CEUR+CXhPzY3x/ZS4KnGeK7VUd+S5yVEnq1uYvgyF/+Ecjlku2kM2ozMrhuCBMwA/KuQ1/y1svHlu/Eh8W6dGPXGYc10nh4abpXgix1Ca6eC2sZ5ZHd24VPNYmvM/EXxK+HerSarnxDa+Rf67DfZEnzFUZO30Wt3GtKXudDni4PRo8y+OFpdeHvix4jtproiDzIpYlB6qy54H1zXn97f200iMUcqw+8TnmvZ/2hJ/B3jHxknifwtex31s0CKbhDkNgdPwrybVLKFUi4+fA3IB05q6FRtvmRriVzUVoUkZVbuB6+1WNMUDWtPCy7WN7AVGfvHzB2qA28sQCOrluuSO1XfDkUb+K9DBwZRqdthc9R5gzXe5KK5jxuaVnHZn2MkUqfEmHcgfOkjeNvQlq5uA+T4euY55AI5NRfkjJH73iusEV3D8WJWmuP3a6Ip2AfxFz/AErjdDgluvBrXF23M+pS8Y6ATHFeU3zTdn1PWTlKmn1sbWoaa154nS7dIMQ6POQoQcnjmvLCTHI6IgBJyec16XqTz2uuHyptzDSJM567dwrzcIk0jzpINhORiuzDvVoq3uK+4tvDM88caD77YbParWqw3tuwsvlZXP1qiJShMlu/zLwDnii/uLmUb1l/eL6mt5XbMr2KOpWzWpQElievpVQecsgSOLLlgMGrUt1Lcsv2t/uc/WoXLPeQKJdpaRcN+NTKOhXtNbHs1nomgzeMYvO0yD7TFoO4N3BxXF2vhzw9P4S0fdpahX1PhSTyd55rstHurlPHt7AFTdBoCku3PY/4Vy0Rnbwt4VlZjltUj3ADoNxridHmk+YUakk3ympp/hLQ11bxpqNzp7RwC0iiG1j94KSR+tcB400TTLW08ES6TC9ur3G4rvOMEHivVp4rv7V4yinlUw+SrADjB2dTXnXxRgltbX4bW9m+0Nco2TznAz+R5qneM422B1W6bUuhI3hXTJvDsd/LFdPJPryBsXDABPMGehrptR8M6Svi3xTZWTXwQachbMxwuVP+FK5Nv4YgmBjdZNZTKr/D+8rqHEg1bxpfKqMJLRI2J6r8nAq5Vm5tLUxUJNq+hyNh4V0dbnwdj+0GMVhMu77Q2OVxkiqlr4U0258P2l0G1IgasELC4cklXwSa7OKyu7eXwpGkQZpNOlc5+gqjoyaoul6dbybUEurOvt941jGbkmdkqXJHTr6HP+JPCWlJp/jCVbrUg3yt805Yfd4OK4v4XrLfJqMUl5cqLW3UhlGM/WvUvGkdzDpPjPeMj5R8p5I2iuD/AGdlGp6T4tvmlDqsO1MjkYHStKFRtO5y1afLONludHpugmTUtJSLWrsILSaTzCBkcVz/AMRrS5Hh/wAKsdRlkV9biwGHL5JH/wBevR9HgZdb0OIWjEf2XPg/7IA5rjPi2jjwv4NGHWK61pEDpwUG4nNZqbc3c6IcsKb5VfQ6htK1W20mC1i8QTBTqQI/dDg5pJLfxK3w98ZsNaRJZdeiLsYs7iNgBx7gVa0QOmj28InnmB1Dh5WyxwelaMN8sfws8SXKRNIT4mXeWHJAKik4prWJfOpSVnb+vQ5eRvGr2mvP/bNgIonhU5teuQM5Hen65p/jCysNW8zX9JlZbZSQLUj5T2JzWnNe+TpXiqTyTtNzAVYduFp2r3LeV4gjntd6iGJAceuKbTav2LhyRXW7Oe1eLxelneZ1fSWZdPUHZAysAR9a+XvEgn/4SS+jlbEu8b3B4ztHSvre62XltrLtbsBb2ALYHbFfJfioxReKNQKkuSwCg9htFRh9Z2gZVUnC8+hShW3kmFvM5ORzgdTX0r8GZtTXwjqkdrZQ3FsoiLfPt5DV80wZW4V1AViPlzX1B8BNS2/DnxHbiNVlMkI3BegyCTV5i+WCuThKnPWsj1TVdV8QP/wkAOgxOkdtagj7Tt4wK5X4461qWo/DfxRPd+G/9GKQhmSbd83AHHp61Nf+Mru+ufEo+zyvbh7SFtg5XoAfpWN8Wr7VR4N8RaWJAI2mtzh+BjIJr5yjUjB2a7nu1YuUbLUi8G+JL2S/1TSYPDN7ft5FgXRGC7QAMHn6V2+s+JfEieKNXa28E6uDd6hbiYmZfLTAA45ql4KENq194hLJw1jbyBf7owf61r3PxG0+bxjrdhPp8qxJq9uokzkHOCPpxWdecrO2hMKEbq7t9xd1TVLgvcyyeC9c8xtSjdmjdCGYdgM1Vh8UMtzaL/wiXiARxajLNzGpIkwcjrXXT67o00d5w0Txa/G2G4JUjjFZwMNvr2i6dDK0kc2qXMhkznJ255/OlCNVQ+P8DoShe7Wpz1l4itribRroeE9cDLFeb/MhGQC2eaq6dqtpGDJqHhXVrdZLFlDGAHKFicmuytkKWumKtxiU2d6Sc8HB71RubSHUoPJN86gaFuQhzwTnP4Vd5dGznVlK+/kedeObvQ5re1itdC1CP9/bOMWx5QOPmo1rxJ4eWPUNkV+s3mZCfZmyWA9cV2HjeARWUSWk+VjsbNwA3I+cZqnqF9Hc3N8SuzdKFYnHdSK6E/dsuxc5OTutDH8BeNdAHhPTrQxX3zNLI5Nuzcn6Vr/8JZ4RayuJp7u7UpY+XtjtWPyluvSrHwv0pNO8Nab5213xdBj/ABZB4rVuox/Z9xbWpXeLNMscc5k61jGS9225lyyk3d6HgfjK50if49eH3t/NS3doWeV0IYr5bnkexH616J4Q1TwoNaG3UbeSJobt96DOGIOP1rlPGls9z+2B4esvIzbxqgZCPlY+U2T+o/KvU9G0fT9MvYpBaREPDfO/A+TBO2rnz8mttH+hnzJVHZmXqd54QuoY7XUvEWnqH8oYZ8EN/wDrqjaeH/CwuY7VvE2nhXknO523FuOK6w2+h3V5aXH2C3lh8+1EhaJTgHGT+tUtV0TR7mN3tPIQi/vVj/djBCjIFTeXW39L/M2cOZ839bnL3Gl6RbW8yLqNm0e63XcD/wBNK3dTg0O90uSy/tewdohdOMMMtlflHFTX3hWJdKRdRsYlEr2eCqDBJNWD4Z8PWZuR/Z0IjEdwzFYxklR3q1J02r9v0JcE02v61PF9YudN1P4J+IPL8gXaQwxsH4525NfNY8rZCxflF5PqcV9X/EDwdb+H/g94kurGON2vWjlAfsGXG0fhXykFBixMCAclTjFepllWpJKM/wADhxVFKKlFnq3wL3xa9qri4BX+y2IjB6ZbkV9B+CbWS0hmtntrdS0krRll6DbkV83/AAPtFvNYktkWQFomklbODjIA/Cvo+z8I6beLPqMGp3SBZJVCrOwUbVFTjotSaWtycAtOY0Lmw1Se1tDcRQK00sWOMgVzPxp0e7t/BF/JuBK6YxkEZ4yG7Vr3PgaR7aCa01S+haaSFQ32liAWB9a434v+GZdI8E6gLzxJdtt015Njykh+eK8+LmtbdjuqN2fPtr1Om8MaJa3Pgfw9bX1jG7wwuynrhsDrVGx8Dy3d3qEtzBtjSdtqjjjaOal8H6Abzw34bEOpXYee1dpTHL0ZQua2pfDOrwNfynxPcjBZY1bGQQtXNt1EtTOn/CUkuxyvibwvE+pWljbQ+YswChTx822neFPAumWthJaX1g/nLJnap+UDaSatTaJrt1qESya6/wBpt8MG2jnK1s6Zo/iG3DOviDhgBsaMZ6GhT5tHpoDSUk31Zy1h4Mt/tJultXMYI2p+BrqdCitNE0q8OoeTbvKmI1kIBYbD09aILLxVCiiHWLcxtwD5GSTg15x8c/CvjvUtO0uXTpzdi3kDSeUCpB28ZxXZgnzVFC9jCrzU6TqJXs9u50EvheH7LbyJp2GZfvnByNtUJPDjmaeRLUgRjlgOCa6gWvi+10628k28kfkqFjMZLA7R1NS2sXjAW00V3DZpnO4KpPpWWIqyp1GtwpU1KDa0Oe0m0s4wttdWLS46kD3q9L4ctHjXEDAOOmOe9ULnU9Ws5o4xZxSN5hU7T15ro45fF0ax40+zKOobazkH+VcM4OSbNIt88SpaeGtLlKsYCGBGAfWvm74wRiDxpq1t5RCCXCsq4wMCvqm01HXobiINoQk3EYKv05FfLHxdvrub4i60l5B5RMmNoPAIroy/n9pG2pWMnGNOT6mF4EiSfxVpttZwh53l6+nFe/NpLKvlTjdJ7AjFeJfCNpLf4jaOUtWmn3N5aL1PB/pmvpXV9TvLdzIuhzqNvKsua9DNWlUR5mAquUW33OU060mjuzFGUY7sMSO1dDeaJHLbKIAqNkZAHWqGl+JoWvJoW0acc8naM5rq49XtNiGXSNQL9h5f9a8WtKMFZHvucZU3ZmFpnhq0jleSSQdMDA/nVu7sbezQyQwQu4GMEYrTfX9NWT7PLpd5b85VmiOPxpsniTRLhVjeCUqScsIDU/H70TgjUcXyNmHY7ZkNtJp8aEHO4jpWB4j8NNfJJOJUAU/c6A13I1vQbN2kXzGV/wCJ4zxVK61Xw7qO4Q4Z0GCNuD+VXFPmvbQ7YTXKlJnkx0y5jlQL+7UMMDpXY3HhvSrjTLa4ktx9pX+MGqGuPpsF8nlsxLHoegqhc+I54tThs0uUEAH3TXtYSPMrR0PJxkkveuXbPw+FdpPnYDpk9KzfGfhu3Xw1dXZmjDYJVSe9dVpl1A9g7PcIr787ieorK+JlrZt4Quhb6lbK20YVnGTSqcykkbYVU3FyPnQ2efLYtiUHB5HFU7yPyZWVuueSO9WzErMHikBbJDEHjNVLqKVJd4Yk555717uHV7XPFqcyu4H/1/l7VNT0nUpS0mwlYdoNeH+KdMik11YTN5UZzgn0PevQtWulkkJGxGC8bQea8w8QSyXOpKZnXKtj5eTjNfOYKnKLdjHGzi2ozV9TuPC6DTbfyrctNGq4LE5zXWxjTNVt0S5PlyHoTxWXocsEVii7YseUBgevvRexedGdmFPsa2jipKdjqhTstFoaJ0GPTnBluFuFY7hjsPStmfUZIrKOO3lwo7E8CuTsbq4jWPzn2jOBuOeK6J3H2PeSjKeciuydRySuzJUXq0rXNbQ5ZYVYic5xlmq/LfSRON9xEQR1fqa5ez1K5icJFErJIuDu7VYu5Wkty0ioSo4yKzcVbUyXMvdR0seq/Y4WkEsR3KeB9K8V8b/Y7nxXBKs7k+Sozn7vPSvQbe4u3s2JCfKpJyOa8x8RROfEtu/ADDdz3q8LC7djHGykqOpqeOrsR+HbaGaVn54L9s1Z/Z9utM0/xXeT6psWOSLbET0PHWqHjp3udHit5CFbGN3tUHw/vbCwuFdPKncjaCOStdNSKdJxvdkRqWxEZ7WPe9d8T2h1ORtPKACFIwF4yfWtKY6ZZ6Y19cXsb3F3DtAQ8rXD2ruJ98METNKVyWOea6Q3g8hZXtYdy8ZxxXJHTY72pczlImOnW9xpjSGcxuW5JPNUVtrISRQC6Tbv+csc5qFtQN0zxTKg3EZxwCKrzWwLpIkKY3c81hKDbuU5Wjax0v8AZIkuUxqYjhgTeuD1rJ8UpFFDFLDdxyu8n9/9aqMZnJV2dfl+UButUrjQ2uBb77gKWOTk9Kz5PeWps5JLRHkXjy7uZvF1tcMczIoUKo6jrXo2hXsGo2EP2q3mhnhuIyA4wcivPvEVpKnj+0tjcLKiYbfn34r0W1gmWZZ5JIXUTADB4NeuuRQSPKSvWqNdzovGV/BLa7muBG0020nPTiuN+JMfmeBo424Nu4CAnjp1q58QLeSwsrC+nuoGV71P3IOOAc81znxG1u28Q+E3EcElsAw3MDkEDmslBcyaO1pe+mrOx5l8PBNN4o06d0XyklJLGvqT+2FW6LXW07rQAKB1Pavl3wRvi1eIxM37kghAeua9on1bUJHcSQAsIQFwcGs8wlzVFY5snc4Rd+rOxs/EulwCaO4A+bOVz0qve3unT2MAgkVdl3G/PBwDXn8E8kHnteQMjO3B65rTiubVIYWmkjdfMBbJrhjSberPaq1Lw5Ud1rWpW5urRpJ8IXLM34VJYtD5UzRspAXJJ9K4q/1O2M0TG6jYNkBc9Bilg1qJIZIlu48Oo4zgn6Vq6TktzglOKqXRuSSRPbXcx2ofs7CNvwrwzRLuefx1cybYyy3GAAvHpn8q9TGqfbIZ02rshtyrZPXPFeW6EYU8RzCBcAMx3A/xV2YO6g0zkxy+BruevaYbQ37Ru+ZEkwu4jnitqMWUMQItSSYJCx991cRY3CeZHcywskjSdd3Q4610lzJIlkESJsywtsYN6kk5qZOK0Z0y55rmW4a/dLaaUlzbIpIiTGOucVmaFMbjbDchCjvu3k89RWV4muZLayhQKQVhUEbuD8vNcvp9xMJYoVnkDs2Tl6UYWi0TOS51zaHbSPHP4qijESJC07At3Irwzxepg8Q3EiSZVnYAd+pzXokuovFqnm/MXGcDOK828QBrnUpZzwV+bFdOG5kzgxFRJ2S1uepfBSyNzY6od6KIkXd82Mnd0/Kui1W7XR7WS9jKrItxwM54rm/grLNLoesSwwqFaRO/8WTk1T8Q3Mly00KEkrKckt39Kx1c22zoqSSprQ27TVpdXaTzXUs2CBjpXSeIY1sdCgmkaPDjHTodua82sX+yR+aGfeuCRnmtrUfEJvfD8kciHCoTgnr8tEI3kRCo3HlvqZPgzXWhvb9I7ZYvMBO7HBGK9M0jUTcaYiSTRGVpchcdsV5J4RYC0mdsY27QAefSujiv5fKYRnY8edpP0qatW0rDo03ypyPTLC4ufJlaOOIghgRjt0qnqOooqS2jpECspzk8jiszSdb26R94MwQhyD1ORmuY1i/N5eNIrk53BsHqaLaXOuMkrNI63w9cEXdzM0EbxwwSYPvtrG0HxrqdkfsUsRlhBVyzIMk4PFZ0GpPb2X2e33qzBs/N17VgwpcMzGeRwe5zisXNc/mYzUpSTOwvdZS6ltWjtI40THGO+c1zV5Eb3xZZTWtzBFLHLyp/i5qbERjVN7MQAdxPTmsm0Mg8Y2S27NI086KBt6d81tCpHoKrHl0avex7hfXVnY+HZbifyoJpLZxFuwP3ma4bTYg1pPcTTRtM7MXIbOTjrmk8TX1tqbHTLtZZBbqUOT8u7PasG2uPs9pPawMQVY7efatkkl5jqVUqiTRv6dMHLKzBWUfw1ieOBAdBnT5UbGQxrQ8OJNNYStMqhw3XqSKwPHZLacYADkjJ3elVSab1MqsGqfMtmeZ2EjMVyisd3Vumc9a+gPAq2d3pBXMfmxwMXPcgV886eXN0kZ2rHvAIB969t8H2FmkQzJKzNC3Icgc9BWeYJWs2GXxmmmtTpbhJ49GfyZF8tJgcgjkYqu9qLl7e4wxjUdQenNUo7aWzR7ZjL5ZckozZAxTrqO5so4LiKVmjK4yG7V4sbKWh6lmlqjaURpFKsi7tsnGR2xVi1isEkgLxKjSKAM/xZrF04zXFrLcSSElXIKnrU89ubwW0chf92BtBPJ5rRpW31NbSqNWOl1G7t9Gmg+0zPAt5BLDFz8u4rwa4P4T6mLnTJNL1eKF57G9NuZVUDe2c5/UV1ls+pSJJZzmNo0tpXAlXJB9ATXFeCL24m06TUI9NjhQaksEpHPz/AN6jlViak5Rlyx3O18Q6Sk91fWrTLiRSrF/UjisTw34Xk0l4LW+uoZR5ZKMnGBmt++F47zrKvmgsPmB54rMuhffZkeW0kTCNtI64rSXN7HlTKo0rVFUkjUuNOtI7SX7KMu0qk5NcVdaZI/iSa5mhEflxMQx4B471v22q29xpBljguP8AR7hEcH7xrk9duJbvXLiaBpo0aI5VjxXDCnNe6zoxM8Pyqa1Ot0rTbeXQtNuLhUjkcElt3B5qfWrDTYy8ySxsEK7+aoWt5bR+HtKtfsFz8kYAk9RnrU+tT6cbe5aaJoYiyYlJ47cVD9spppml6HI0kdBE1rOsUkUabWbGAPaqpi01hLB5P7xN2AT3qpY3dvBbQyQIWilUskg71mS6jvkZ2cpnOexNdlOE3qjz6rhZpmZ410db7UPCtnNPDaiANNPFu+aXB6Cuk8U/Cm2uNCvrvwCwgubgxvJ55JMjn3rkNb3zeItGv1CyvCjJlzwAa9GvPFMtnpS28csbSboz8h44q5wd0KM6Ps3bc8Yk8OeIdI1xz4mt44Es15Xdu3tXT6Zqf234e3urbkjR52WNWHQiurXU4r+/ubrVLRLgT8tuA4q74f03RZxBZnTI/sxd2MWMDpmuuhJ8t5K7MFGUYaM+Y7+6ExeU7ATnJ6ZNafgTQk1jV0s5psbjkEetV/HgtE8UakkVsbeH7Q+1AMDGa3PhZdRQau+xGDBRsfrzXr1m3HmieHo24ve53uneG9M0ia9McX72KUKrnrTfFtvL/wAIVrEqXckbLLHkk8deetS3t5vvp2h3B3cFgelUfFd9NeeBtS0+RCIzKjO47YNeWnOUketTqQUGmeYKZPLaMqmznc561UitvMl/dxqTnI74FToCEIG1kx3PWqltdxWsxKSYYE5bd0r0lGTVkeVFtSaNHzEtb+E3pXaCNoI/H8K+gtOfTr7wzp+pnxF5jG3Yi2jlzt9BXz1H5eq6naxybZfMccFh0r3KyfS7GxtoYNPRBFDs4HtXm4yDk07ans5W4U1JTR3/AMK7mPXrT+y768ePGnzNChbbtG7r+NeW21tPbeHJP38k5HnjMrcgB2A/TFdF4autRuvElvY6VB++i0+VtgGC698Vi3EUtz4be12N5jRsCc85yc114WnySTMq9pbIxPgRPb6f8TIpL6K4fytOnXch43HvXpumaZo4utAs/E97ex6fJcyNNJEfmxyR+VeW/DC3l8OeI4r/AFKwnjQ2ssYkJyHzjH6ivRZJjNJosjW7uMyuNx4bilm1PmrNrsPB4jlhFS6M7TTPCPwjl1i2m0D4msNQe8JSyuV+ZwO2D361W8TWmheHBqXiKTxHai0tdWhe4yMeT8y/L/n1rzS5NvZ+ILHX4dPt1ubbUVl83YNwIbpn6cV3HiQ2N5q+qTf2dFJa6rdRzSwsAUdto7V4WFy6dNazbufT1M0o1IcsYJefma2veN/C2u6jrV3ZeIbIQP8AZwqhx8u1Tk/rUP2W21k39zaailzCtkCZYm3KPUZFeA/EDwlYx+NNTt9DtFtLR7eP/R04/eMOT9K9M8BXx8DeFLrSYIEfNsPNDHqeef1r1oYWNKC5WfPyxE6taXOvmbNzD5ni/RZrq4H+j6fIsfbCnH+FbPgXTW1i88NW0N4VjuZ5mm5GNyhjj8q89l8UHV9fgYQuBFbkDA4+ldJ4T15dFu/DqW9u6JaSyndnnkMD/OsqnNLrsXGcYS0HfE17q68C+M9Ptpd8jzMEOPvLlfl/Efzrhf2ewNPPiqGWDybsoilJDkBiMkfhzV/4xeM3vtN1fSdNC28Bu23P0Yj5ec1z/wAIJreC31q7mmlkaMq3mFs5JHX86cKdSzZNepB1IpnU/HuZ18F2iSXRIMbKFBwMsyjkV4Aih70lyvYgAcda9Z+LGonVtMS3TJEYwSx68givIYubgjaeRgnrg11YVLkPKxs37X0Fv8sjySHaA3NWEVsKChxt3bvbFVdTXCJEy9WGRnoKuDyWUOrkZXaAW9q3k7ao5rtrXcxJwRcK0R3kv8gr0nx3b3mj6R4PiLRqmo6NHOyhcHJB5NeYTIVbejEgHg56c16d8Xb2K/8AEGiJb58uw0O2t1DdiAen5152Ic3WgoP1PZp0qP1aU57nGXu9YjG5IyRgY61Sil8uVWdlIwQOOtXbtt0W6ZtwQcEdqqGONWRjjeT9cV6jlpZnkKTtc//Q/MvUnf7N5cakR9Vkzg8V9H/BXS1upPCkj+T5cWks8m4cklTivnDUisdqyE5GPTvX0V8HNRu7a+8IWSWLyx3WjsHlGML+7YgfpWNeLk1ZHHhZ8sbX1OS8L6WbWSMQ2/8Ao8l5KwVv7u5uaTxX4Qu7+y1KfT5nQpIuNrEbeOv0rT8L60utaTpmpeQ0TTGUjHbDFcVeu9RB0LWrkQuxMRUEdc4rim505e7ozv5oyp8sjK/aLtv7F1/wDbrOWmXSE85s54+X/wCua29CN5DpV1JLe3DwsRmRWPy8Vj/tSzzzfEDwwbeydANDt8t2OR/9asvStc1zRrW7kuUlntn6xt3wB0rdTm4pyZ5/PCEnGx6TL4YdfEvhSC0v7uQSxTObkyk7CAM49OtRa1pfiOLw/wCKL+38TXLPbXASHcwxtyOT696l8MeIbe68Y+HrHTrl5YpLaWRonHMZwKr6xdrD4a8YCSK5Pl3+F98Mo/Ks6dpdNjsjUla19zp7bwp4sOteFGsPFMhZ4JmDSAEj5BnAqld6L4yh0TxHOPFwm8suJBJbAZ744qjr3io2XiXw9NZXEsb2MUmVBIwrKAalh8RxXPhbWpTHcSLcTt5zk8DmiMFzWZcKk7vQsXkHjqPWvAtnLrdpL9reRiWtyDlIs4zn0rq7ePx79h1m7i1fSNqblljaBucLz0PpXFp4huG8e+FrC6gYC2EjQ4B4UxYJNdPd65Dp+m63iOf97ufdngErjBqZuMvd2RTdpX3bF8QnxxZ2nheGb+yZ4JbhfJUK6kHbkVn6SvixPiP4nuxolpcyy20ImJkIVCFOAPzrM1fxfeaj418H6PJdD7LCd2c8EiP+eaz9Y8V6nbeKvFbaZdTjcIvuHHReRUOHJFuLuVZTlZo3dSHi9fBtvbt4bg8l7tWjaG6+YESZxzXQarrPjJdet7i98LlBb22DILoZwRxxXIwa/c33g7TpXa6ctOhzngYbrUPiXxFqF54vXSFnuFzbo2QfvLWaqTveOhrywSXNqcv8ZNZe8+GjaZfaLcWsU+pBvtDkNhi1aXgTXjpujeB7Ow8N3l7DZ3DGKZCMSkRkE4rJ+LOsvP8AC6HTo4nFw946gv7Hrmrvwm1GA6V4T0qBbiM2LyO7k99prWrW/dKLXU4Y/wAW6Knxu8RzazZas9xot7Z7pYlZDwAF+nrXhkBEs0bAZTPGT1r2j4430k0d9aC6YM9xG3PcDHH414xbkmVYjs3L0GfauqgrUtzmxU/f0QzVIYZlAmmRCJEDM3HU4/lX2PfeKNEV9Wt5dUtonewTbubBY+XxXxnqcnn3lvDHbrIXmQAH+I56fjX2vrt3plrq2qtJp0IEdpEChiHBEYrx8c37dO2tvke7lk74R37nnF1rFhPp3h+VZFfZKhK78ncKu6xd+f4lU28RXz7csrk4A+aqfiu/0oS6BcQ28UUkzZyUwA1W5fEX9qX0+mzSxMqwjKRrjIzW9o8vvbkNudS0djSty1l4f1FjcwRyzu24K+c8d6teJYwfhTJpVmIS12sKEZBxz1rltItPD66Zq9v9mn3Dc2WJIJ/Gum8eaDo0Hwxe4shcW10oiJZM57V5GNqU1VjGbPoMGv3fItTmfhkk9h4tv98WQumFOe5ya4PxDLdwXWstCRJ5sxVlx92ux+HNho+qanfiS9vzNBY7nbzCMHtXB6xc3VlJfiN/vTttLHOQOhNfRUFCUdOx8tjU6dWTQ7Rj/wAU+5EZO1uMjqc11unaVbzRWF/qVvceZHcI0flvgE+/rXLaFdT3HheWZ9UgR0fJDYA611Gkk3NkFlvp0O9dhXoD6iuXMP4TRrlajJq+p6h4h1K7tfjDf3Nsu0Dw7aqEb+H5mrI0PxB4jGnazcxNOzSXcm1lPbFYvxH1+68F/EaOS3lur9rvR4BLMAp2c8A5pPCGu+OtQ0rU5NHu7eziaaQbbiFTz3FeXg6EXTdm9z0sVWca2qVrGm/iLWP+EMELiYu6DduGed1RXWpztqOkSXFtnE64IbnOKiv774n6V4OWd7rRri3bbhWh+YAnrmuU8deMfGHgy307V7uy024DOZAyKRk11xotrRv5nPPERulZO/Y978G36D42aZBe2u22n0N1kJ68sOaraClrH8YvEQjt5Z47O7DxTdVAMY4FcHd634+g8c6bfW17oSynR45N0iMPlY9BXV/Cyw8d6tL4g1z/AISDw3FdmdzMiI5DqE4AyeDXPgY8kpOSOrM4OVKLuZNrrsELeILiKCZpIbq6O1lxu5NR/FrUtIf4OawbS0niaXTUXMg4BOOKwrTVfFM2j6y0iabcMjXG4xkrkBj61heJPG97rHgG5stW021S3+zpvVJwSw4r06dOamnfRep4c3Dl03Mr4CTR2egadL8zs+rnDgHoARXq98Il8fWc88cgMunyNG7dyGGcV5N8NNRvrGGzk0PRElt21BmjVpgNj4Of0r0LVPF2sy+LIFvfD4LRWjKwMg+XLdQa6cTTm6rkuoUZ8lNLc3dIuom8V6tdhiytFEhHoQT/AI15P8YJnj8E6kADKs3icMFI9EArufCviS4v/EeqpF4eumaVo1kCbfkwvqa87+K+uy6h8OptOj0a6tTL4lmhSSfAO5RuJz9BiuSEJOrZL1JxFVSpWk7PoeL6o+y3PnKRIw4z2GOK6XxxGrTWR2HzVsYVL98Yrm9Rk8y3RXcfK2CHGeK3vF8ouLiFA2Gjt0+ZuCRgV6kH7ydjg5uWjyz1ZioUMbvI23C4AznJqPT4mihebjcMnBPFTbFihYzqzpwSB61XtJDPHKNu2NnwrYz0rT35TdtjFSSidl8BDCfjR4VLt5cYu5GJzj/lk1dN8MngP7Ql7slZ4nv718g5IBf/AByK5P4PSxaH8TdH1i7khW3tJGZizAk5Ujj867L4Z3Oh6Z8d3vtV1jT9N0+UXAFxPMAMsxfJ9+a5pU6karktjqapuMZRV2fRF2sa+OtKs9Q1BliW3nIVuqkgYrNv9QWX4oWlm120kVt4emkU5xuJlUGk8W+Ivh/P4vXxBZ/Ebw7ePBprrHALhQPMJHJOenGKxx4h8Ial8S1u7fxJohI8PCILHcAqH8wHrXgYn603pa1+/Q+mwsMI4pu97duptWV1bRfEq585v3Q0WNxjnBMpq1pF3pUfxD1C9W+EjwWUGR/dyWqjoUOlar8Rb/zPEWjW8KaPHHEHulG5/MOe/pilg0rRrTx1rMgubG5L2sC+ZFdrglSeOvoazpzrq949fMPZYZvSWqJrC/W68e+IbiRUWMC1VJAOo8s5qLQ/skfjzxQJJEKvDaYZ+h+RjxVaOGxt9W1q5+zvOn2mHyRFdBcjZzn2zU/hnTrefx3rNzPGqW6C2RRJMD/yzb/Gu+nVrSbjKJyyoUfi5i14Uvo/+Ev8bW0k6S2sstokSMmcbYQf5k15N8d8JpWo29lbohi1hRuxjI8oGvXPD1vaR+Kdek+VRJcrtdSMcKBXknxnVLma5s445Llm1tpxEp6L5YAJ/EVrepzKKjdGMsNTnTcuezPTfh3DZ/Z9QY+RshaEEgZP+rX/ABq94HSzuvGfiEiSFF/tCM4k4B/dgcVn/CzTte/sm+uZtOZJBcKWUD7y7Bil8KWmtS6/4jzZSMJNUwqlOgEajj8c1xyr1Yz5XHb0N6eFoShzOZ3fgDRtKuPF/jx7meBJH1KFEIxyggXn8ya5T4cz2WjfHXxrqMcKeX9ut4w55WVfKUHNZfhay14a/wCK2khuBJHrLRnj+ARpx+tGlmW28Y+IzaHmO/VXIXqwjU1VPFyaTkiq+CpxfLF3TO001raT4s+PpJ2t0SW/tFjI4UDyBn8axLbUpI/il4pS2kjlD29pEoQZ2oFbk/nVHwG1neXHi37d5j3t3raTGUnsIlH9K5XxH4o1Dwt8U/EA0URKZ7SzMjuM4+RuP0rt6XMsPhHWr+ypvU65NSjvvF3iKOO3RTAtsCxHU7DmuMl3XH7WnwyMLIMEFvwDk/pU3w01i71298RarqUYM095GhKjgqIx/wDXqHTMS/tg/D+FdjJtAUg8qdr5z+HFVJPluvIyxNCpQqunPdHovximjuf2n9ajRvkj0BGUeh841zWkQ21x8TtKV5YY/wDQLmRQOuQVFdB8VoxP+074ieMLmLRo0DMcf8tTxXP6TLZWHxJtzdoHaPTLhh9dyjiuXmbk211E0uRWfQ73VEs5/Gfgr97GrRS3hwD1zCBV+61Lw74c/aL+E2t+ItUtbKwhvbuDzJGxh5ISq89snj8RXKalchPG3hfAAQR3cgb/AGdg4qXxfZ6TrXxD8CC/tkl8meeSNZBnkR5z+Ga2lFyjy2HSnLqz6K/aFa2HhewNiIPst34h0+Jjuz5gMoOa1fiZLplj8M/Ec2rPFFEbeEmRX2jAkXqfpXzp8XL+F9H0G3uNQnBHiOza3zKccPn+QpvxJvJL7wDrVpqupz3dpcOkbweYcFWkAIrlVLlqN/5Gsat4qN9ji/2k/so+B3iZ7CWOWO41aF0dX3fKZQf5V0/wb1KGP4ReFYpWVQmioSM/7HWuD/aFWws/gfqMcMLJG11AiKrYxhxg/nitz4bxRj4S+F8sFzo0TMxPbbyK6owTvp7yOWdRSaV/zGjT08RfChfD8JSWXU4pIVAOMFmYD6V8yav8KficbNbafw3ZFLK+GnBYXG4zfXP619L+BXW78JabPGAkYuMqmfmI3k5rltQ1OawspboXW1H+ISB2bnjIGP5VpzunJWY0uZOLR4hqngfxf8NbSDS/F2nGya9YuiswYHH0rG1O7ht/sd3LbNIUclhjqMcV7t+1TiWDRNd1AsP9IeHK/wAIIz+HSvDtWMD6KNpyVfIPsa3UpcylI1cIez0MnWNYTVJo3hgEOCBtHceprQ8GxKfHfhxnG5jqcIKjrjcOfw61zyxKGWReQffpXReAYWm8e+G2Ul2/tKNQnqM8mu6rGMYXPFlJSbPsS9gWT423/lzyLBH4dhABbqS7c1y+lWw/4QCC5+0MzHVWI9lMx/pXTy23nfGLXpMkRQaHbgHPUkuSPw4/OuY00W8vgS0eKfI+3jaM8ZMhrzak97M9ClyrlSQlxDG3inUJpLkujaMVAPBHz8151cqXWSOyOx8HYGr0W+jMeu6p9oyTHo42EH7xLHivP7SFIHJDDcVOc1th2227lVNUrdDmfh++orJqcWquJ3F0wyTwvHaum1DyYiuMA9Cc9aydC0j7HcXlyqyILqQs2T1rSvRGoRRywHGa6t7XISk2Vrp8oMRBc9TVJTHFLAWxuMyKGPPUinNLJIuMkoG5xSIEN3Z55xcx59vmFQ42kzXlZ75PaG28VazNGYxGNEh+bHJ+VuK5LSNPNxovhWRZSUa7Ep4+UAZNdIDFc694jKXe9k0aJs7unytWP4aTzvCnhcw3RSAzgS5PbviueomppLUx5rXVjQvIbp4/HbvLHGCQqOfTywa5L40wT2178KI4dmwOFbI+8SB/TNdVqdpbzRePZIbiUxZztY9DsUVxfxZuZJ/E/wANoo5d5iyRF16L1rK8VaS1sxybjJrbQ6a4tja+FbKSPyyJ9fUHj1lrVvJpv7V8Zw20kf7uFfMXPfbxVKa1hn8E6UWZ8y64j4B6N5lSX2m294fH8cFw0NwSqyPnBLbQAavmtVbtYINysos6MG6TxB4OhdUMK6HMWJOMHC1VhuYF0HRG+TzDq7FRj3NWnsPtWqeGLNb3a6aE49yQF5rCgsr1ItBz80Yvn57cZrKnU99nVyvl1RW+IGoXE3hbxtJEY2mjYeUMfe+UV538Cbq6svD/AInkjhhiDKocYx2rqPGXnweE/FNxJOFQXWcn8K4r4XRlPCnie4+1idplGNnTPYVVF2btuceIjdwu9D2i31KaHXdHldoio0eVR+OK8++Jd5cXOi+CLcuhSDVA7soyGHJxW3PLNBqmmgZKppZBPpkCuJ+IV3PDovhExIWBvj+7Xq/XgUST59TWnNUYN6noX2u/Flp32QJhL8sdy44rWgubuP4Pari3Qu3iXnd/EdwrnLK/afRtJmaSRGFwwkRuo4NdLZW95efBV1gbDv4ld9p5JAarqSnFa7Ciozldbn//0fny81K4Ok66qwKWlu4dyZ4wNtR6veXt3Hrr+aSuIzsQ+4ps8LR2mrICci7jDeueKpa1b3p07xBFHcLBIJYBvx24NeYrSW5vKTskkVPG2qeIrDwp4xvNJRzIkMC7kGdiHG79MmvnWK+0y7eS7vFb7XOMuXOctivqSZrqHw54yxMPKe1jMvHOcY4/CvlDxHHCviW8SJCFVxtz6bRTwklCdmTVpupCMrWGFlkuV8piQhzjGCa+mPg0J2+H+vC3iKrJLah27gZFfMFhDJNdPJyEA5NfUPwQkuLb4Zaw1s/mubq2XDj7wytZ5y3ypb6Cwb5a2p6Ld3Edk3iKKHTCoeS18wgcHPSuM+Pc5fw34gtyr4lubZVwcY+7XX+Mrm9t4/EL2sXmGW6sg4H8GMZrh/jO81x4Z1aPUM/6TeW+QvGzGK+XpVVHTqe3WpyV9dzTt9fMOkahpa2kit5lp5YUdcBeTUs+rXk+taxL/ZinyNVgO8Lzwo61z+jm4W51MgO7LJa8OT6CuljvGgu9SkEe83GqJuAGeSgGK76tktCKCm4qLdzr9K8RQ3txHFc2UrTSayhLBOoFdRa/Zhqeh3oRhu1i6xx90eWeK4azvtstsYF/ejUdiEdnxnFTeFvGWt2fi3StF1S1Bge8uZlmbHB2Ec/nisVRqSg0nY356autzv8ARb23nOlJHCrKdKv3ZiO4fFY9hbLDarJeNl49HdenGCxx+lO0S8E2kac1vBIWj027BdD03Maq2OrieynUwsrQaPtk8z13VEaUrvmIVSLZD4ruNNmszaquycw2oBxxhSDWNqt1Z3OpfZ4jHGtzqKqc9xtNWvEd95t4YDEQpgtV3Bed3FVpNkHiC2+1225U1JUwF56GtKbgm76Dm5XVtjp9Bjs00axjtZApQ3ZDDpnBqhq0unIE+z3UEbLp0Ebbm+8/mDNXILuOCK2hMOIfIvONuDnGRWPPeRPaR209oqvJY27IQBkOZP8ACsZQT2GuaTPMtfi839szR5ILnJgjXfzxkQuQP1H5V6zoI0wvC772e4s75zJnIJ342/rXkt1NFdfthaZs/wBU249MHcsDDmvUJJ/s+jWS6eEUm3utwb+FjIea3hOU4yutn/kcUFJVpeZYltLO3CIEaJy1tH1+U5HFVNWtvI0q3+yA/wDH3eZCnOMrzUcyLHa2sbXoaSKW3d/7wbbxn2rL/tS8QwRnYzu1y2TwMnitKlO2/Wx00pRSZ0er2ixQxg30pjWSyfDyE5IIOKtzi0SO5kmuDGHju+S38JWsfUm3Qww3Zhk8ma0Y7GwSBU+oLpGsWNxLE3lkW9yQrPyOKJayVvxJg4LR6HnXx91jTvDvwuTw7HeTy3evParCw+YRhVyf0FfL93pX2G3VLxcANgMD1r6w+OvhfQ9W+Dl1qd6Vhu9LtbVrWTd91yAP16fjXxr51581u07yfPhWY5B/OvVy1ycnFowxTpyp8t7Hq/wQKf2pdz2skitFbFcjnPz8V9J+C47j+xL5LmcqhnuZGcDp8v8AhXzv+znYrcS+I7gzbGjsBhc9D5hr3nRNZ02Sy1DRBqyfaI0unaJ+GJKdKzx3v1dGcWCSivI6a+s5BaWh+2OytdWojCjquzINcB8dmibwXfyTzxyNa6YEAxuLEy4FdXBe6k1vpcLlV3GAgA52fJiuG+OFjLa+EJ0gn+f7CsxlYfKf3vSuOnFNbHoVFKzs+51HhSWK00XRzbssLeTIXTHTdjoa0r68awa7kDJNvldeecZUVhaJp11e6RotjFcDYLRt8wA5PFX75bWxivIzIGlimkc/7oUc1nWi1NNipp8nLfsJbTXMzjUN0cceGBzx/BV23GsxR2s26EmZVKsw6rsNUwsGrQMbeTakWcDH3jsq1eS6lMllZ6fdwxosaj50+7haUFfVk1E+ZdbGs/mQmCLy+Nu5dnQtsNZviLVtO0u3WHVr+G3mlRcK74z8tWL5dYt3sI7m4R4yp+4uAcoa8t+PeheJfFY0mXSdP+0pZyRmdhxsAxz7134aHPOydjDFSq06UpRjd3PTL4slpCEjJUpwS+OwqZJpIrS4TGHfcN3XniqWsv5sMRiVSqRqFxxj5RTtMup7m3J2g8nO7r1rmqO0nHc6I1JXalvY881G+uYtetYrmHzlWYlmTrjnmvRbbUbl4oGa0kI2jZu64xXLX9rPNqFtJDaIhdj+8x6E1tWsmuReX9q8po1UhNo5AxxXPOabsKEJJRdzWj1xVkM89o8awHLsD0AxXyX8ULlde8f6xqNmgkgll+SRcc47Gvq5bNNU0+4gnD/vYmVtpxya+NfGKXvhTxDqehW7ZhjuWEbOcn1NdWWQc6q1JzPmUeW+5rfBb7S/xe0BwgDQyvwO4CMP619SahqSiafzIn3bTjjPNfLPwLmK/FbQZixLK8hKgdDtbrX1RfNLI7n7OSSx5FdOauXNY58Gv3Ekn1MPQNORppNRuUKs7dMe9dxb39oIAkdu2c85FZFlPbxph7eQurfePSrF3dxgB7fc7PxgdBXj3bVrnsUklSutzVnvo5mChVkTZyGXoaxknkSVj5UaruxjaKlt7l4UJkTaAM89aI9Rt33LtGQeciiDlHQ4ZtN3vqPku7ZWxJHE+ecFRWddS6ZIvmi3i8xj1AAAq+Lmzdi+1FdB0xWTcTpICzKoyeMCt1O6Npt2WqMDUrOzuZhOqwBQecjrVLUvDmkTQxXsNqjTc5cDpW5cWttLCRIwwTwK5ltSktdZm0cTA2oQNjuK7cI25NI4cQ0ornL2m2Fm9h5MtrHuDc+tZ3xN0vQT4MuZTZWwkUbQzD5unSt2FrYQp5b4cetcd8XbNn0OK/F0higOZYT/AB+9VOHtJpM1pSVKm2ux88/ZyjFbf5QrfKD/ABVVuW3XOSxVyRwRwKvXeoLPJvitygORuBrPuXZpVk546A19FTVkrHjRpSSbjp1ufQl9p2puzxR6U5CD75XivI9ft5U1+NEs2MxcAgnHevVL/wAbeISjSJFC+5ckrkYryrUtXubvUzc3EYFzGxIPvXk4OlyXV9xZhKLirPW57z4f8A3l7o0V48kMQ8lSc9eamvvh1qcDRvHeRt52Bs9PeuV0b4geJYNMigtZI0iRAGLrnNWT8R/Fd9Ku2aP92QFymK554Zxn7p1qvTa1T1NC5+G/ie3neDzLeRthZPm6VtR/C74kLpQureyspovKy2JPmz9K4u78b+KH1IyPdqgVMDaPvVbk+JPjBbVwmsSRqowAgI4rV06qsClRm23cuNoPxB0qYR3ugmOMxcMg3EnP6UX0fiKzjH9paTLEjrncR1qnafFHxfFvKajMU2YxJ82T7VXv/iH4s1hltr14ykY4JHJFN80pWfQ5nOlThzJydyeO91JUzDZs6uOTnoK4jXYtQn8QxGcrGsagqB1NdUniXUUjJKIvybTheK4iTWZG8QeY69OAx5HWtKbaTaMMRKM0otk/jie6fT4o52wFHBPemfDuyFzLI9tC4SNMMVHI+tReNNRe6tY7do8ruHGME1d+G/iC+09rgWMUZyn7zeuePSurlapmF08R5HoWmvrFru/0JpQrDDZ9fWr97rLsBG8ckTKRkdAa5s+Lr8yn5IlWRxkKOaLnU728VHuOx7CuO8oyO/2kX1NyfWcuscVqfMVgQQetTS61dwyJFNbyKJOcnPFZul+L9d0lz5VvYGHfhWlg3ODWnffFTxhMybLfRTEFIy1tyTUOcnqjo9yb3t8h3/CSXBcxrYSYRcbiKoXPiK8g2FQ2dxJ3dhiqd5421mb95JDCszJjEaYGKz9Z1u9v1jmkijVljPIXGahKanaxNbladnexxmrXd1d+LFu2OApH1Pau5tdR1L7PGi2u397kFj14rzzzEfXWuxMMuAMehrsrS7u0giWR2YBxgkV11WlFI87BzfNJLqx2tyatrBSK+QtEkuVz2NY/i6I23h2SymzFEWHzA1vHWrxrw2oRGXGWyOnNYPxCvLibRfJniRo/MGQOuM9axpqo2k9jtlUU4zs9TlvDzW9leQS2dwJLuT5dpbHtmvQp21yWQW3n7ZSoJfPQYrzbwNK6a8kgtwxXJUEZr1GS+LCV5FPmAfex0p4qMnKxyYJ3hvYr/Y9UuVkhnuGk2YCNnBJpi6RefJGWLBpORnrxV6K9mltjIgBIIAao2mvW8sox+V9wGOnFc0ozta56DjT6asguNFna5Hl7o9qZBY8CiTSJZEOXIeHqQeTV28vZ/tKg5wIutSQXM32Odx1bgMacFVdnITw8FNmfFbXUNrclSQuzLZOCa5Hw610+ozwxofMVz8w9M13CSn7NecyEiMBifX0rkvBzpJrs0xcCQ7gyZzgVrGVRXMK1FynBI6ZGu4pfvOSTgEnrU1xdavGQzSsEjTIwe3NWI0HnGQMo2vx/jWhJbNeq6G7SMtEAS44xWMpVFM1cW01fU5jUVv7jakj+YkrBfm7cVRTQ7uG4wQeGypFdbeadFDLHFDcBwp+9xgHirv8AwjQS2S5OqJM5YHAPIBpqtOM3dEzwkp0uZvY4Ka0nM6yzwP5qggE9K861K5QalPOdvPygDvXuv2NRuwTL+7bG7txXhEdump6lKhwmWfaWPHU124OcqjuzixVBqUXB7nqvwgmgt9GuimUQSqsg6571Q1ZPtOqzvEwWMOTn1OK0/h35cFjcafbIsmJAzyLyK0k0OynuNrM+/cTt/vHFY1akaTfMaRoVKlKxyO5beNtx3d6r3Ms0kMsYG5Np+UHFddqfhiLy5IEYR55JIrG8R6ObCzadGDfI2AvViKiniYt6CeGqJXMfwrAGZkeMpAWGMHJrp7iy8lnVeYyrbd3bjpXK+FLPUZ4PtO11DyhGAPOCeK7LULC7jVoY5D5nzAhjnNKtJX5pMeHk4w5UtzP0z7fdMI4LhY4olIZB/FkiqV+l1ZXksEnBySMGtHRra8tLtPOlVEbAPHvUup26z3rsWZ0Zmy3XPOOKaqO+jFCEowtbW5//0vhSwmkmLRkZbBLHHaj7R189kCbiB69K0tO0TzhKwmEfyYJbrWVqekfZZfs7TLKwY4YHg14zlFzORRrxRdeyWCzEuQ4x13c1zWkXV4mtxzWwZZYpMev0aukd/wDQgpUkIvzLXPaCVn1p3V3GBjbjpW0FZOxFSqueKZ1F99tnUecylgOWB5PNY0YNnPKJcnGe/atK9ElvIJXZ0TAwW71QkDXe6SI7n5OSeoqqPM5asWKjzWktTpNHmEPhqaRHXa0hIcdelcH4j1KaXTikzlnH8R712RuEsPAvlNxI0rMXI6A9q8916SKG1idtzBlwWPQ+9aJy50i6srxim7aHN2EamZBH85Lg/hXs/h2w1GHT/ORfkZPl55FeN6bGVv4gZBsOD9DnivWtI1S7sbFZTIy7SBt7EVz5hdLTU0wjin7ysbg1WJIpLfULeZzklX98U+Q6vF9jgSEGK4jDIHGaaZbXW9NeUXCQyRk5BA54qDR9f1d4be1vo4pfJkCxspIIUeteLCTvc7ak5JWb32aNrSVnW8MN/AsauGIftkVFqsN9NcWzwqwZGGdtXTeRapIY4PlaPc3zHgH0qw0Vo8qyu8isFHIfgGt4VJPVm0OWKs+g03M0VtDc3ibYns2eRs8g5I5rmvA6aWmnXUOiyyzpNfLPtLbhurpvEdvYQ6UsGpTSGKa1O4q2BjNc58O7Kw0TQru40q4FxGtwpRVOT06VvG03c56lVqpfc7K6kuRZzNNA0JaXcH9eKwdR1rUontTa/wCkFl2spPA5rH+I3ibXmt9NlWYwr9oO9Rwu33qzpTXF5PE0yoB5avGynhuat0W6bbOpYq0uWJotPq8LyZsBEnnjeCPbrXJeKNSvXurgvFHiEHaFTBP1r1FvJuxNcMwOZBkZ74rzvXJvDUlzcfa0nJzsKBvvH2rz3dXSZzzrynFq9i9qM+snw/o88Fv5aNahQucZ5qre2OpapoNzY3FswDTJlCepHNdfdNar4dsVjiJWKBPJLHkc9KZfWreVHNIQrtKpBPStaTlbXQzljJRlpqQ6PFcvaWmmzRLCbWJlCGsH7VJOVdLAKwcqxc5DDPWuvjhCXX2mVXMbQSZI9cda46We2RLKbO5JW6K3QZ6mt7/ZbNPazmrtHJ+JINXvPF8VhbsgUKhEYz+ddqvh3V12w3MY3eYoVc1iX2sbfG8unWSwlIxEGkxl1ya9Lu4IxcPKZZGCSKc56cUnOShZMxkrTelzhobrUBr1zoc0SqIz94HuB0rfS1uYILcW5laVkbO09DXH6tqlvZalrd/Bztuh+83deBmu48OSLeG0mO7ZJayODn2roi21ozVz5aXMz538XmOTWrkeb+8jdg4fnnPNSeCLOe81FPstyscisq5B496peLHkfWbpRJGxM7tgDBIJOM1f+H8zJqS2wjIIlGSB05r1Ytxo9zyIT9rr1PUV8La5i6dWMjLJtU9e1ZfiVda0fwxdT30K/Z2lRZRjOcmvULOOG1hmMUziMyhjk+1cN8WTDD4JM3nyCGe9QflzXm06knU941k3TTa3PI53jXz/ACImES/MOOeleg/BL4e+ANe1Jde8XePdDstj/u7C74JP95ua87Z5SspZ8EoTnpniqGi6bc3t4hs4Uup2yRG3Q9c5r3YS6HHSk3O7R7x4z+BXw/j8QnXdO+P/AIMKXs26OysyPMj6DaBu/pW1PouiWskFvba815GqAPI6bRn2r5ztdImtfEMcU0CRtHOP3bHgD1Fe+2GpeH9TElta3fnS29uvnQqehxXPXly2XQ71OLldrVnQaZpV94R8eab4utNl1GmnzIi7uMEd6xdM1q71GyQ3unxrsWTHljHVj/jVez8R21qdgldMwFArvnHtVjSsJZxuFIyh4z61jCSk3bod8J8ystiONGvTZw29tL/oiMzbvSrs2p2csWhwvvRoxIO+SKks5Ut5RuGHaBhn14qCbR11HUPCsKMLeORLksc/e46VliWtzGqlHczZNNlM9s8JZopJy205yQSeatax9vHkXFtJsWG4CkE9TXWWemCSfw3bpFnzDIJWz02g4rL1aN7nRLeK1ljieXVgW3DkoM/zxXIpTnsQq3u2OR1SxvL65vZ76WNWLKN5OD24zU72tx5d5YrNGG2BW5zx1roprzS7pn02O2VwbqJS7gfMdy9K1PEum2lnbeMNd+xqsOlLDswOXBXmq9qouzJhKom77HCx+FdemvFbRbq33x25YoxxuNWtN0zxGW083UO2Qs/3G+XOKt/D7TV1jxhNd3MqiBLA+VCGOSeck/pXaRaPp9vaadNKjCG3hlY/ORztzSXNe66k1K8ZR91bHj3j3Q9Qg0K6a5iJaWZvmY9eaqfDTR9budF1c2lkMrKoI9RgU/xdrF3eaTLcWM7yxyTbk3P9wZ/wro/hTp8niHwtrd7d6lKii6SIPDIV2qNvPHqa6YytS1ZlUqtzUpdjn/ijpWp6bptreXIw0jAMB/vYNeWQ7prl8YyNpbB6c17b+0BptjosOk2i6peSSSW7MBI2SwMgyf8A69eG2qD7ZP5OVxjgnkiuvBwXJdHJiKkpSJdVeNtsgGHOMegp+yMcdVVc598VFqbLJ5MAbZvA3nsKsXFpJbwMY2Rl28Y71agrkqa5VcwvO2ypcD5trZ2k+9dx46M76ugu4tkgs4G69BtrhNi7l2NuyenfNd540muZtViurqFU220MJjI+YkL1+nNKcYykn1OyrUtR5U9Dn7lo0h2yfMDjIHeqQdTLsCndkH1z6VZuEPkPIW5UDP0zVVEX70ed64APrTkle5ywT5S/qTbLNUkQSZGeONo9DXv/AMKZns/EfhPbd4tk8MySbSOrGM4z7ivn+6EbwAXTmFNw3MBk4r3zQr+K20iGe7s5IooNPEMU6pgbdhxz71FeTRvQtFpsyvBnhnU/7A8N6LBKqz7p3kGeoLFv61f1Pw5r1voGtpY3CIsExVy3P93d+lY3hXUbnStW0bUrnUfM8vMaxu/3gQP8K7C71C4HhjxNOb6FmF2Z2XphQVyPxAry695O7O3nkqnurQ579qO9tbn4n+GoLGcyLFo9v5gHY4IFa2iwX1/4Uv40lhMcL87gCSeM81x3xXkt/FPxBttV0kN5Q0+Bd2eMoSCPxzXV6Dp9/YeFtQ1FryDbcyrH5Tn/AGlq5KToq+6MqzhzysbvhrQbjTfiPoV1LFHGpsJ23L0OdoFcB498deItG8Va1odj9naxku2kaSRM8gjj9K9ZCSN4y06S5niaCOwfZ5Z+7yDiuR1nwdbajpOqa8EV5nv1RQRnaGkAJ/Knh6unM9maxnaBleH/ABqvjzV411uxt4ZoICB9nOM/XP0rXm0S5v8AwlrF/ply0NpbS4k3tlSwYZFWvFWk6X4H8RaULPTIVe4s2MzYzkgirei38Wt/DvX40gMMKXpG1Bw7Fx/jU1pae7oXCo7N9yrdeHPEdx4u8N79RgDfZ5CXQ8oAo6/nT7zQvE40HWpdR8SQSRB2UAjBIyOK63VdNtrfxhp1rKzBxZvuYHtkc1wXjrxHbW9hqelwW7gmchWBJycjmuSdOrJq7uFCrJpxIrvwRqEHiLwrqFnqiNK0kjYZsgDyznH6Vd07wjqU2o+K5NQ1WMRW7xu8meeVrU0T7Zql54WfUBFFFGZn3gFcjZwOa5rU/EsF5rniSytmdIZ5Sku05zhRVrnceUl1Wqho2Wjz2ejW9tb+KUAaQYbHXntTz4a+3+I5rm48UQx3VrbqFz16VDdWNtaeA7LVNQUxsSgiAOCeeMVq+AdJ0HWL2+1B1d/LjRJN7d9ueaxlCrFXizWdak7NHnPxPinsPAEHm6nFfH7Uy5Q47nmt7wTorQ2nh2VNYiiO12lGTnBHFZHxrTQ4PAFnbW0JS4jv3A2nAbBNegaD4f0/ULDwxFNE1tNJZu4Y8DgVoqlXks+pzxdJSu73PNvilb3cKzYvkuke5GZeu0DtXmkcZTUgZDuynOB1r0j4iwLZ2dzaX02yQXpUBT97HSvObi4LMvG1wNoPtXp4PmULS3OfGzjJpQGpH/xPtOubp44oIbyJpWPGF3jn8q+pfHesWGq3Oo6tpF/FJA8agvu6gKBzXy1ZwLca/pVo4aSOa9iDj1G4cV9Vp4e0M+G9Rm/spQ2WBA6YHrXmZnCXPGS2PTwWOp0qDpTWpzAubvSte8K6ldWlvf2/nFDE+CDlTXUXOvaFqnj65gPhKC2MdkHLwkAZ544rn/Heg6JpTeFri3vZoLy4nAhjaT5cFeePpXR23h2y0z4gX6+dsjTTIJJmPO4nJ61yw9rZts2pYmg3eN9DiLq/kj0fULiO2ngDM68rxjNeleOLzd8NLEfaY2ZpIhgDluBmuWltrfUPBOsXcUx8kvKNw6jDYrH+KmrXek6T4StNE8qQXcy+YHOQvy/zrmnh5YmorOx0YbNJQ5rrUs/DxLa31DWZhIPMktVDqOvU81wXi6DTk8O6vq9uZHltp2U56DnnFeheBbOCDUtSuY7djNPbKGZwcFie1c58QFmj+GGuXIW3Gy/KjYnXB5zXtRnyRS7Hk1avtJSk92ZHgr+xj8O0luLUTyXEh+ZxkjmvQfDGnwzxwhjGGLDAK8cVxmhzxaP8CLO9+zxNPcONm5R13V2uiTSXkGlzRpsuLiFpAEX7vIya5MdQc4+69zqyrHOjJKexj/GzF38TX0WBPNeHS7Z3ZO/Jx+orN8N+Jm0Hw7exTbcieTcrD5s9qv8AjqSWD4mXE8AWRm0+ASzkcnBPH0rR03TtGHga51+/gtpN7SEkgcHPFTh4TpxtInMsSqk1KF7GPe+LYtQ8JjSw8qlo1wR6Zziub+KurJ4i8N6Np0KrI8N2gkXvj0rqtO0rT720jXdBIrOh2IOQMjj8q6e78IaINe05I9GRYJFdiGHRhjBrpTk476nHKt7KUWkVvEN5HF4m0actEHGkRp5WOmMV1vwKuroLrMDeS63dzNg9wAK4PWJDf/FUkWi/YNOsljZyMZYnkfoK634QxW0txrJtdyWvnTHeDzuxyKwwtKSupHrYnFKrBWZz2pavpuiaVq9vbiKMuZ0y3YknNea+KNIuLHw3HdTXFsySoiEevGOlehReHdMh0LWzPby3RIlOSd2SXPNcv8VNes7bw2NGGmCCe3SHEhH3+OlbuMrpRPNqVbTsh3wt8SadoOn2MLW8Tj7a8pJxkfLiup8QeILPXfE4Fv5W5rTcSoxj5q5z4KaHZX2iaatzBHJM88oeSTnJAzXXa7Bo2j+Kspb20QnsQuQg4OTTxPM5WuYUq7sUPB/iGDS9U1TNr+8FwjAgjDfIM1wXxb8T22teCrawgVB5Xiq4uGdRnkocD8zXVfCO406/8Sa5p1zbw3Nx5+9mUZGAvA/KuP8AjPpem6R4Ptr7T42VrrXrn5M9PlqqfO6qT1sEq/LFnkdwir5bTsM7hwec1u+JJ0vL9ZWTaFjVQcdsVh6jgS22MFWcZ9RWpra5vCY92Coyp7cV63LJ+8zld+bltuf/0/zLunfYxDfKfukdDS2Go3H9nmzKgxnJLY5BqO5UrDhlyM8c8CorYf6PKX+Rhz7U+Zx2PI9nHdq7Om+DosY/iFYvqCLJCqSOwY5HCkiux+H76PB8WW1DXLO1ubW6SdY4pog65JypwfQZrz3wLOlvrHnsPmCNtYdzjpXoHwx00ax40e1ba0sNrJOrsenNefiZyv7p1Kbbs9DrPDEHw/Px91zUD4Y0q50uCxR4LR4h5QlO3LbegOQfzr0G9m8Ba58Qpkj8IeGLeKHQ/NkWO0RW3eZgfN9AeK4hfBE0Xjx/spgW6vNP+0SAcKVVtuf1qyPBWoHx/eW8rw8aVE+4D5Sxc8V5c8Q1eUfmdMKyTUZ622NvQPCvwuvfE9/baj4L0W6E9oskRKD5Wyc/pik0z4U/C3U/EOrWQ0CCCFUhA+zzsuCwJboeO3Suc0/wsz+LNSSyfz2t7ZPN2uQELZ4/Sm6ALuy8S39pZPN5soRwq+wxSpV735tzZSd21oZXw7+HHhPUPiz4s8K6nqF8dN0uVFtYzdsu4HPU55xjjNd54X+GXgp9Y8Q2I+3tBDeokZa+kyBsBxnPvXndha3WieOtfuLyZvtlxeK4wOcbflz+ZrsvD95qiajq20uXMgaQkcbtuf5VtUxMYtdS/ayuct8Q/Atv4U8P6hr/AIX8S6paTDWorVYzdtIpDdzn0z+lYXjbw1feE9NsZrzxHeXF1f3nlySl+clRj6Vr3h1Dxjo13ptrtDRa4LiWM5yyjB/mKpeONRuNSjtbW8Bzbahv2sPoMVpQxCtrsZV6rfU7vwd8NdZ1KzuFj+KXiayuEuzC6pdLt4UNxx703TPBniiy1LUbcfGLXLUwXbIj4Ry5GOTxU/hjxpeJoeox/Y7YzvqcgSQHBGAo/WsTSrzUbzVLm+mnVn+1FpBn5QRioVfnvKxUqiskiC/i+Lfhfw34o8SWXxOuZH06+InWS3TdKPl+bvzgiun0bQPHc+q3klh8SAJo7sed59oh8z5FPbHrXIzT694gtPEmhwSITfXZlIz1GVz+gruIdetdD1O4lgjj86W5P+t/3Fq1VlyOX3hU5E1Yr+B/+Egv/EviyAeKEhng1NELNADkCJTkAe5Ncl4jXXI/HesNNPHfzYj3yBCBtC4HA+pq34bv9R0zxRretWsEe7UrhGl3HKjAxxWtp3jC4sPFWu3i2NvIJ5YwgYA5wgz+tP27ktHY7svxKw1VVLXKPw4udbisfEV3bXNjarbahGskcyk7v3Yx06dal8HzeJdV/ap8J3uh/wBmjUxYo678mNcb88dapnxGPtGrW7WSRSX90s0gHHbAFWv2fYbj/hrbw6silT9mZgG/u7WxV+3asv8AL/IxxlT6zWlUjpd/11Oz+Ii/EeT9ofV9T1Q6IZ009EnTeyA/OTkD0zmubXXNcPj4yjRLWa5ttPlby1n4aPcMkHFbXxf8VwWP7TfiGC+aQyXOnwxx/wB0YZiT+orFfxd/ZXiOO4j01JTJZvHv46E0SqKLs/vM5QSj/wAObQ8V69eeJvD13/wikS77a42xNdZz0HBq/wCJ/FuoH4heDZl8Hy/arNLomKK4UhsoBwfpWRbeObK68VaJGYIka1t5tnTC5x1rJ1vXoF8eeHNQmuVyjzxYU8AFc5/SplUXMv6/QmLaWm/9eZ1nxO+JEUen6LFrPw51ONjq8Zi8plkJdeVPB4qt45+IFvc+DJoZPBesxJPPEHJVflG8Ed6wPit4k03UdItdMtrpxfJqEM0BTnA3c1L4g168m8ECK+WGV1uIGZgOoDgms21KWh0xmopNmd8c/E8Gq/Ce5sBoWoWSieFjLOmFJ3Dp+NbGjeP/AAr4Z+HOiaNrWm6lEItHEa3BiIjb5Pvbulc38avFyav8KL/T5imRqMfkBRztBBq5498Y6W3w2sNEtYVM9tpqKjSfdx5eDWvJFTctNjlU+Z210NfwB488GWvhrRLNLfVpPLAAIs5GDjrkNiubn8a+F0gt9Njhk/feNXu7gTIenzEDkdeBXe+C9WMfgPQrhYbeM29vEMKOuF61wOhapbT+H9KvZGtzNN41kaQSKDlA7/L+WK1lZx0eoc16tm9Db/aJay1r4bafeWxHmnUopER+mCOh/A14NPD/AKFIFWNQFwAa+k/jlLpmu+DJLO3gQzQypLF5fGCBXzesRltHiuQTMAS+Dx0rOM5qSOjmjytdDlsOgUHGcZyK6b4cy2tn4+8O6ldxzTxW2oKWhgUs78dsfSuaLM8pATCg8BhyK6b4bSSWfjbSNQjdQ8V0GDdgMGvSq1E6d2eTGl+9sz6UX4keHX8e+I9Uh0jXfMi09I5YjZt8oCtg/jmua0/xzpOn/DnQbdNE1RIRexjzJLdsuWkJFb3hnxal34r8Z3MroFe3hXJP3iENM0/U1bwVoOmBY5FN3EcseQ24kVwaLpc7vd59NDP1XxLpGoaxdTWsF9CyWADmeBkxz71yaEyEyIwIz3NdvrN3b3N1qsOAssVlGRluoOeP0rzyHO/CPuz37Cu+lHV2ViHJS2NZMzAsoAA64rOvxnyVBYbz1qcZRdsczZ6EDuKp6ipVkbcc46Gm5e9ZkxU1sVXUwr8hUAHB560WYPnpPIuSJFcLn0NQyhc45JPJz2NTWQmnljCYDK65JPUZqpKy0NnFS1Z31h4jsINS8Rzy2WoGaXTNrBIjgDadtU9K8Q6VZ6J4L06O31AmyQPKVgJDErW3Y30c1z4uuAiDbpiIpByOEPWuYm8QtZ6b4dGVDtCpKKeM4rmq1GmmjJRpyV+pvzeOdI8vxX5el6iftMyqZBAxVflA5/Kua8fXdveeMvBmoyrPatZ2sjLGyEGVuOAPpXQwazZ/8If4kTzBDcTXAOc5y3GKg+Mc1q/xD+HslrPbv9ntJWm+pQCuSFS0XZGvKpNa6i2+vaabDR4JItRMX9oiRFijJBbd0qfUPEenNeeKYza6nFPJOEbER4G0dTUyyILDwh5YUSDVw0oA69areIruOGbxnPF88324DYPotaynomuoRiuaz6GnaeNdPtfE+lXF1oesyG30iSNGSLPUCo4vGtpLDoco0jXEiSZ3C+V9880/+1EGtWOxXDLpBJXsTgVFp93FLa+Hbl3RvOdggPrzmspRak1HQ2dTmSTMbxnr2mXfhfWrT7JfRR3E4LvInA56Vzfw7ms9P8Paysay3FvNcLh4RyBgcV0fjua3TwbriSKkQEvDk9Oetcx8J3WDwBrfmSozG84YHpyK2ptJe89TjrxTqxsdg2r26ayt0LTUFCWJQK468da5rxdfWt1H4XRzcwvbSs8BK/fbnj9a7Se9tjqf+rcuNOHzY4Ncd45lEsngu2tzgGZ2kk28rgE1ftEtyq922mrnRW+swzWmnRyaZeh9zEOowGPetq18Wi38E2+mQaZqO3+1XkaTZ8vWqEUsMVto+2Uqfn+fH1roBeRW3wtsJY4jORq8hJ7sMmplNSdraM0pQlZdzl/7dtPseoSQWd/Ixv08xyueeKi1fWVmtdZJ0y9ZGnh3MVwO1W9Kv4ZPDuoJ5Rjkn1IMCfQEcUzUr6I2eqREYSW4jGM9TxSa0tYlwtPmTIbrxHI+meJhb6JqEkbRRo7KoKqcDrXzHrU/natezAOJXlJYP1U19VyXiWnh7xgtvgF3hAKnqdor5T1F5ItYvZZF35kPP41zYbXEanTiPepJKQ20lAkzdylPdc19KfCLxFHpvgC+RbaaeNr2AtIicA8V8yLI0rjYMHB49a+nvhFJZ23ww1hjIQGv7USZbpyucVeaQagjPBOc6mj2O7vfFBul1jydLvC0l5BgCPqOK574w6qureGtWhhtpYXa8t8NLHgD5lBro7nUtNdtfmtbvO3ULWOIK3+7nFc18d5g3g7VTHMF36jAsag8uNwzXzkIxd01f+vU9luSirsmstWtYXvJktJSrTwqzGIjOFHSpodYCSzm20q6kT+11cFEyScfdx61dsNNv9X0qa+i1GKC2S6iUbl5JCLWtZ/Y9AhWfUNUhd31RZsKR26V01ot7aDpUnyc1xmmXzRmMXXhjU0A1F5d7QYw+OBWJrMWtQWNjcPpt9k3U7LLtzlcHjiu0Xxi9xCB/aUSznVZJAjMMBCKj8M69NdT6Jp1zcxygPeNKScgfLxVRl7OPK3f5DqKEvh0PM/Bvi/V7S6gOmCeaG0s5YxbLnLZPU/Tmuv03xjrTQXlo/ha7lL2fMqISxXPORWpLoVtFZx+IbQxW92+nSCdolxuO49q6a0P2ezhuI/KR5NBUyEtgl93SlVjzx00aOeNKcWmjj5fF1zqMcrXHg/V4GhMKszxBQwGMEU668ZmbVbd4NBvpnkvCwPlZ+bFbesaqZ7q6RrkAs1sFQHIJI5rKVrq21OymAX91fs2AepAqHGUo3T/AANXSle7Zof8JFePDZR3/hHVvkSYicBQFyMYPOTVKXxZCI3x4a1J5o4oVh/djDENx39au2N7f6jccSEgpMxQsR2NR/YtQs4IryNo3ghMDugyWxvFDhea5dv+CVCD5dXr/wAA8qmkvYf2p7PVPskrTfvf3QX5sCLJOP0rvU8V3V3bW9zD4R1Xy5IpGUGIEDLHPGfWuJs7w337ZU86QzJJbQSbMngkR8n6YJr1rRHkjtLCb58nSpcKOgYzda1qXaairanJSlyzleX9fcY9p4ojMjx6r4S1rzPPhYMtsCHKj5VrM1HxRAbS3g1Dwtq0Y3zsJFt/u57GvQDff8TS2Q2z5fULdg3rhTn8KowahELdI5ozuka9Zy3JzuO3FYqHM1zSN42kmcbqfieLVdNf7LoV+Cstsis0QDNiqp8TW7QTRXXhvUc/Z5QVEeD05NdK2vaRE1tYz2mZ7zULUx4HQheh+tW9ZU/Yb5o4o/ntLhQduCDnArWV/n6EON/dR5j8WfFUepfBzWbGLw7qMREdqu64UBSMgA8enWvlcxRo5+zy5VmyR/SvrT45oE+C2rRQcMptFfb2xjI/KvkWLiFRDn15616OXKWl30ODFtc3Kz1f4DXdppq67diOZi1siuBzxvPJ+leqaM+h6tNJfYllnLS72TjAxzmvKPgrLbx6ZrsVmMTTwLFIWHUFuD/OvaNE8PWumac0kd+vmv5xK469M81OMqJSWhngKdoNPU12uYbc2xjt7sRxui5U5yAtct8Yby3ufClxpqtMMwwlvMPSMyc5P0rqGuh50SLtKM69D1+U1wfxgKr4QvJMARzwxRs3fl64KclHW569SEFFyZ2WgXFna2WnNH9o+zLZlEKAnccjn9KuXetaUJLsvbXcolZ49+zheB1qp4esUh0DRIvPlBFluCof9sVpXWLj7SRv275mGBnB4xmnKcWtdzmpc1249iJNb0pLedLS21FnTKFhb/IDtpo1eGzMCSxyyBozvbb0+WtGNE+yPHCzq7MwkZTj+EdqzL3T2tYInEjzsMk57jbT9quVJGk1LmbJ28SWs01kxkuTEo2spTJGFx0qp4m8d+H9GtnivLi5tvNAVS6Y3E4AxUuo6M4voUjuVWJo+p7Hbk1x/wAWPB+savPpzWkcl1Z2cqSSFecEYPNdOETdXXYxquSozZ1t9rFzGEZIZNiYILJ1GBRa+J5FW6jS0ZmkbIfZxjNTX+q3zWhkeGJYWUKMrzwBTLFtkU25lAUYC46c1hW+J2Lkve0d3Yzf7TIdWaKZAmTggnOSauJrku2KQQTSRqcfdPPFR2tyyXkWV+Vudw5x1q0lrqMU0MkONhPIH0rkk3ze8aU0nSXkWbfxPO9xJJFpki2vAjOwgk8V8k/E+7W58a6lNyJfNYYI+78x5r7Xs57sQiKRFk5JUEV8V/EmWZvHerZiGGncHj7pzXdlLSxKRlmULUtTQ+CbCw+Jmlai6GaKJm3hOWYlT0H5V9NXXilIZpV+yymOWT7m3ke1fMvwMlX/AIWZpQRGaRQ5QE8E4/8A119USRSxSh5II2kLZORwDW+b3VTQwy1x+rTjB7M//9Tw6HxNZBgJLG9CoeR5ZOfyq/eatpr20ctlFIgJz8y4NQs0yXJIXGf7tWVQQ26RyRb25Ocda+Lmo2TPocK6koMh/tmy8l/N3qWXGdvGao297BGzPIAy4zlVJqebU4mtngktGwOvy1QsdVtmm8jyXKnO3IqoVEzlrXUlc1rfV9NYM0sUuTwMJVTUdZtFjCxqUz0LRkZq/FcWscbYjYZ54FM1G5t3iXzIAI16ZFC5W7MmLbV7mBc65pltGFffucdNhOKo6hFoKY1B4nWaZdpYLzWpcXVsMyiMAN0Ncl4k8UXMHiGDTd0aQkDIK5ycV6OFg2/dRniJR9nzSNWwubBYl8wtktkZU5IqH4vzeGpPArfZpFaUkg5BHUdDWxY6jZNpqyuiCROeFHNc98Xtb0q++HjRXtiVBfHmIoB6VpVhd2ZVOdk/Q+ZVjjVdkTiRWJC981UORcK7DK56E9KniuEjG2zUnBPLdfrVNG/esJGwGyCa+lhFKKv8j551Uo6f8A+idRsLEQTSKzI4XCjFeRXMAk1ho2LOvmckGvV9SMOGg+0SZdchs15EVMniB7WSYh1kyCP4ua83Dwai2PEpVJq2h61pumW39liN+CQp69qvpo9kNrx5wT83NVdHWNbQCRnLEDqf6VchXfcIgLbRyQKylJX3O3TlV0V7jSoVuj5XK7cnd2q0+m6aIQzp8oSlmg23ZRGcqBk7qtywJ5JHzfd54pSaZktW+VWIbePTcxxfZw3y9cdKpyW9gbl1CYVTzkc1pWscIUxqjZ6HPUVSaJftEn7s5A/OpbW5pKTsmtiU22jpE0smI1KnIPevNJ4Le+8Q4gWQ24PJUcHBr0hLQXHmB4Wf5SMHoK4FWlTxTPZQ4jhQhVGeWPeqp2SbOfFRcnFpaXK/xCihjjtkiVtrqBu9DVz4VadY4nkdnZ24cs3GM1T+JsRjitmj4aIAtmtH4cR2zWzyCJs8ZZTxW0v4S1MFRj9cemx3FtpWmC5dwmQsvXPAGKtXGn2D7FDKpzVWzhlKyBFdcseMdai8uZJf3ysQp4Ncbp3erPT51Hpua1nptnI6ny0fMnTvirN5pOkZdTBggHjNULGaQ7tlvIGDZytWro/u2kmgmQvxualGDvub04wUbtGWulWrybUXjbj14p9/Y2MSKQmYkhPGOc02BpI5G2bgvYnvUl66OGSONnYxEn2pyhJPcxi1rpY8hjjs7rxWkn2JhGs4BB7j1r1q30ywFvFGkW0F93NeWW7FPFRe8ikjVWGPQ16rYkvawyRxO6vJwQK6K8GktDzMBLmlNvuMk0/R/tLs0QVhnBz1rkPi9b2dh4UtzbZ82aXBOea7e4tSbsqbKXlhyFrj/jcFtfDGnobf53Y8sP1FRSjea1PQqzXsJpKxyHwp0+3v/EcKSNud4yGweRXsVx4T0+Oe7EplHlsu0sflbNeSfBXY3ibcis7pbs+0D3AzXtbpcTG98y0lwzA/M5qsV8aOLLlOdBtrqU7HRbRLSSKOZPv8Njpz0pq6fH5ixARnMpG71rQto3Fk8cdk7Nu6Y6VDb747iFxZynZKSw965uV6u5u5WtcpTaaEuWSQRcR549KVrOKO3dNg3AdfWtea6l+2yTzWPy+TtQ47UwSq9tPjT5XYgBdw6UKcranoUmqnuo5aeKwi068dkIMije2eBXB+C5LCLxRMJPKdf76HkeoNepajGJND1Hy7F4zEnzAKD5lea/B4z3Or3Sxab537uWSQlPu9Mda6VrFs8yUnGtGLe/qdWI7I3fleaFzIxyfrVu4s45duyZXDIDxWqbS9kvIpl0lFGxnYyIOmTVwWEu7y4LJVUKvOOnArJunJJyO2jCarSTOWubeNLkjz12s+H9qbHDDbr5gb94cd+vWt/UdIluLtwlnnfKcBRz1qFvDU8rRgxuq7c9enBoVOMncpRqOMoroYSXIhV/3m0eQwAz14rwe7i8i9khyRljtOeQCa+kv+EaY2N67puEdlJIS3UYAr5tmeE3c5X513bY8nnrXVh6cYK6R5+KlNuKk7Hrnw4mjtPC8rhhveb94VGMjFb1lqVgl4j+ar/K2056GqPw20XWdQ8CreRQxG3aRtpI52hcV0mleBbu6uB9nsVJWEncWxXNVpwk7TNqSn7qWzMmW/tnnfzWDIWz9KzvF+owDTnlijVMQt8zdRyK128K6hDfS7rTLecFQA5HJA5rH8daXeQ2k9vf2xhUoVDMvBPtXNHDRjNpM3qJzj7r1M3wBNbSWE0l0WLrMpA6DrXXzXNiuoEqyO20nBPqa5LwFpD3Fon2e9jYeYCwl64zXWS+GLhNSklnu4dsiDywD05q6tBN6E0oSjS1RoQx+HLkQyT3cMDKV4kHUZzVu4svCqhPL1JC5VjtVe5bNZsPhSW6MCfbbaQ5QSLjpzTm8EXplYwXNurYON3GOamNK6VtzR0nzO+2gzZY/bWW1bcgTDA9+ahuk09vP3RKB85yR93irUHgbWWu2WG9gLLGCzqTjGaS48AazB5vlahDIZ0Y+pB+lZ+waVwSd9FfUxl+xJEUMZDbTg9sYrlNGWA+KWuF2hZeBzxXbSeBNdWL/j+jbYucsa5bw34P1y98WXum7o49gYhpDgZA9a3hBNNXOLEUmpRk46HY6xZafcWaRz3MDkBCqAcg1hSQQlwYtkZRSD+ddR/wAK71mKxa4+32pLlVXLc5rLTwFq48qS5vIZFcHhcg5zVQjaVrnRKPO78tthdVEJ0a1t5ANjMc8cGuA8bW9sLRZ921EXAFelJ4V1TVvL0q2njXyAxPm9DXDfFLQJtCtAl5JFKWyoVOea6IxatZmeIoNJtrQ870qF/tcM0h/ds2TxkgV6np9ushhRld7aQqCc+przHw5LdG8g062VD57bX3jtX0Lo3hhBDYaVIq79kZEwPA571jjJSWxlhYSknfZGL4p8N2llb/8AEpuS5I3mMH5lxWda2U0E1tPNG22SIE54IavTZfh9MNe+0f2xaxwlCpaQ5zz6VauPh5YTyKB4ntSY2X5gvA9q8eMJaN9T0HQc25W2PPrO3YXCyRuT5rEkdwK12N9Hd+Ra2zzxjG47M11F14M01bpGs9Wjfy4yHkA4BzVaDwWzXt6bXxktvbmdTjj5sD1PStac29JGs8O3dLRnN+Jv+Jlamyvx5MflbUOMd+lZvhC2l0i0ljsbaKS2EgDOOcGtfx3oAthDIdZSaKLgnzMd+tYvgP8AtGzj1h53EltJeBYXLDZjAzXVZuCsYOio1X7T8xnjS7smtY7XULUSxSS8BOuar2Ou2xhghsbSQG1UIoYc4rd1fwzpmvz28UjTwPbkujwnhjUdr4aWwnkxd9WXcJF5rWVSnGlySKlRqSblAkHigwxPHJafvJJcg49q5nUrDSbm8iv59Qkhkkb5Vbhd2eldhPp0sCSCK0LqWJDFe1ct4k8I6vrd1p1zZwKPscizbf8AnpgjivLnyv4UNUZWtJX8joLzUpP7IS0Cf8egQkBD8461Sn8TXWLcLAFikmGWPOK6i/FxcRlrmBIJHjQFQOMgVnG0syyRyRbiHGSBxWkUnvqJ0W52joQQ6zI6yiQuT5bqD2rlIoGdLVBIsaqCAufeuzvra4ngeGBYkUKcEcGse78DX8wsb1LhkEUfzoOc81c3CyN4YeUZO+pgad/Z8Xi2SSwtZGu8KWcjKsAelekXN/qt5I/+iRqXZcg9K4S28D61ZeI5bua7zZq6bhEMNyeldncaW8epNHCt4Y2cYZm7Vq+SS0OWdOrKt8Oh54BFZHUo2KSS/af3ikcEk13uj3MmntaW8cDO01lJt2jhVxWSvgmefUJbho3jglkLbivOR3NaCPq2nzp9lZGSK0kVmZe2PWtKVrWW4YmE1TSaPnbXpUk1a8nIMR851APUYJq74Qdl1CMxsVYyKR+dVNddZb2SSGNQZJWLkD7xJzWv4H0m91S9D2+2NYpQpBHJHtXsRnFU9dDzKWHnK0UfRmjXz/YWuLmzV1DY+vFeZ/FSfW73QI7SZBHYyXQkX5f7vOK7O0l1ZLNbJLNdsbH5g/J471yPjrUNSudBtrK7sE8tJGwu7ue9edST9rc3xGGlCD5jyeSN5Ld5f4cEYzyBVz4Y3kdp4hZpJVSPy2+duxxVa4QRQPFJ9+MENz1rO0uNcONoCE8MeDXryb5XY5Kcl8exfuDDdeIzcedvdZSxYt8uAegr2r4baHHHouua5b2StLIgyxOM/jXiumacbzXIh5saqSMqT2zXulpqk9jps2nW9xbwwvtXrgGuKtGSWvUqMZTnzdDgPEN9AfEaxWzYbau8Y9a7u/1X/hGdD+031tI6xxgsMc5NY2oeA5vE+pyavFfxQfZYwcK2N+PSmeOpL+98ImKR5bq5Ypv3DsD7fSrw0oSqKB0p1Ic0kuhoeHfEx8X6PrUum6fOjaRbq7tIMFck/wCFaK6jff2x4NS3ijeWeOUorHC5C5Jrm/g5a609p4qhgZIt0UcUySfxL14rsm0nUfO0K7t2gSawtZQNx6liOn4U8bTpwrSitgpRr1aPNNas7bRzepfeHC3kEskgfA6kqxzXm/jDXrqSK109tqJa3bsJUONx5GD+datrqPie1vtKlOpW0i28cmExgjINYuoeG7zxHbW1pLdxKXuGdivB9TXmKDhJO2htRwlWUdUX/Dum3M+hHUIpYo2iu/8AWMM7jnrWN4k8ZalcnWNLlvVKTtGsqAYWUDtXTxm807SLfSdLvYFiiuSSrpnPzDNcnq/gv7ada1U6ikaySLuVT9xmYDI/GtHJR3QLBVpzuf/V+XPhATfanqdxaW6D7NbbQMfd5JP86tePb/UrTQ9HjunQLJ5/zQccAcZqj4d8N6r4P1LVtM0nXol/0VPOlYckbOasNompaisOn3usWrQvbuysx4UkDmvEdSTknbQbyqrKndHht5fSnQ7i3eEkqxBH4+1eq/BCD7J4E1cWPkkG8jEnmHg8g5rkfGfgtfCXhS18QR67DeefcbJFzwyk44re+E+lajD4W1KeLW7SG3a4R4x25P8AjXZGUFSba1OV4HESnyvaxH+0teSz6/oMmox7AmnyLHsGd43Dr6V43CGJkmPy/MBntivW/joNQ32kF9q0VxOwAHlgfcxnbXk0Lxmd7eRW2bhkYxg10UJL2ehnPDulpNFTUl3RIclgG5weatM2LVZImJXBG0npxUGtJ5cnkxSFl3ckVMFih075z8u3k4611JuVjkSg1qYwVeAm4y7htxXX+LJtRvPEEkt4hRlhjBQdB8o5rkFWKSZQW8uMuATjoO5ru/iDby2HjXUtPFxuWFIQvPBHlqeaJwW60ZtVp1HTvBe73OauHVF2llOThhntVa1/14252g8DrU98qqm12A3H7w7VBDhJFUH7xABB61FRuyuzKCexY1uNjbwvuwdoLDtnJr3zxfLqNj8I0urSbazLBFJsG7YoQZOPavAtdLNDESu0Z4569a+jm0yzn0C4meaZYYoI1ePB28qP8a5sU5cieh2YKi6srRu/I4P4XQr4r8d6TbrPF9mhSSQmUHoFPT8T+lewataRzeCvENvI1ownujETtBJUlRxWLB4Ts9C8Raa2jK8Tm1dTsTB6Co73ThP4Rvmlu7/zBdEKwXGDvArza1ZyR6MsrxGtzzL4hWU1r4+Npp+UtDbxIJEO3DdxXsHhTRUg+FSPeeTNMbssxl+Yn5hivJ/HWng/FRdIN1csksMLtHj5icdRXo8Og29t4MSH7TqRVbk5Vn+YfPxWs3z01ZmSwFaXQ0zDHc/EVLCAwxW8OlHzVGcltx5FZFlpi6n4GvJBcXEES6wIS4lwW+ccitWx0bSrDxk9zDFqkjvp4WVywLDk4/DrWXc6To114GiTTTqYjk1FJgPM+8RLzn8jTnJqFo7hHK8S3yy2HfETS/7EvbeYau96Y7UnEz7mAzj8qzvAi6nqXge91Ia3JZWxugRGoUq43gE8+9dbqOk6JqviJI762uWSOy2ksc5BOcVhPp+gf8K8aKxg1K3tY7jy1VSBz5nUVgqlT4TV5VWildXN/wAWNdWPiS0vLHX1ufK09y5dQTnPH4V5Dd+JbzUPtDtdWP2q6ugh3HhSWC5r1Ofw7pLeIrfz0vX2WhViTyQcHmsS98F+C7Xwpqur22kTiVLgMJMjqJBmlOrNQfKtfvOhZVNx16m74ms9Skk0TTf7RtYEWNwDEOT8oGfxryWS9a11W/097GeS4tJDvZW+/wBOa9bvdE05vGmlW7xXLQy20hADdgFxVKDQPCO3XtQn0+5EiSsPMDjIH41qq8vhlGxEcmqW01M7xtBqcfgbRbu/V2VAkjKGBK8Zx+FJ8JtUVbTXI4YZ9lxKuS2OfkwK373SNDf/AIR7SLoX8tvduTEskoIJCZwfwp+mWGjQ6vrFpYWLxpbRxkCPAGSpJrCF+S0yo5XWbtFWPN7v4PfFD4nRyw+CLCTVIYJ2Z1LgFMkkYzXoMvhL4pW8GkaJefD7xS0ulW7LJPBYmRQceoNcD8Ste1vwN4f0rWPBniHUdFuby7ZJjaXLJuUA4Jx16V6r4c8SfGTSLuzgg+L3i7NxZiSc/aoyrEj3Q12KypXa/r1ClklaVW11fz/qx5xD8HfiX45a/uNe0DWNG0+zdpjLeWpUsAOvPavEZXJf728RyOuRxuwxGa+gviT8Tviu+iOPEnxq117Z7iSBLd0i/eAdiyoCa+eoIJA3lgs2GOGPeu3CKLpczVjzMzwvsK1p7mr4ZhuZPGmkXDqRbQXMbsw6LznJr6fa+sv+EM1Sdtdj3MXYRo43dfSvmPwhZG++Iui2GGCXNwoK7+DxXux8L6NH4TvdWWyi8xZ5FLr1OHxXHjXGTUWbYXL6+IjzROc13WLnxV4o8PJCtzJDazKqlhgAYr0l7tDrOtG81MiaOziX5Rk4ANZWq+GtC0y78KLbW8mLqZi5SQ8kITUlj4bkuPiB4haeLFmljB5SiU5B+bOa4UoSik5WS9T0HkteLbjH8jlrbXbOfwRqmjxyzxCWd1LYxjL81l/FXTm8Nal4bhs75rpZ/LRA3zEOcc/hXUy+F1ufBN9qFrE6vDI7HDZyQ3FT6/4W1EX3hPzLq3kNzKQfOTc0fyZ496Gox1i/kOOT19dLXNbw/YR2d/PB9vladbaMyAdFrifiYljJ8IdQ+z6i8ZOpvJ8x++d3K/jXXWmk+KW8Y30FnrtjBHDbJvV7bczdccg1wXxBTU7b4Vh7m1ttRhfVpVZUUgqdxwePeroP96lzWM55RX5b8t/68zK17yJPg94ajtb5nWNVdo84ye4Nej+BPEFpPo+hPfP9nmgtHjbjkjPrUHh7SdcsPh94fA0fTMOV2K6klQeefWt+efxJba/b2f8AwiumSM8DONj7Vx9MUsTKTm1Bo1oZNJ0leOvyOM8WPZz6zf36X0slwsSqFK8beaqeFpNK8Q/C/WrIXk29FmVEfO1jzXZ2Wp67a69fTReG7OU7QWRmGOnQcVmwa/qcfgbVbtfCNvDbq0juUjU9W5qOSrbSRdbJp+zTsch8O2htzarqE0iujRKQM4OK9T8Ua5pdtrELW+ozhkhkZP0wKydW1uaHR9IVfCMscdy8PlyQ24JLYHFXLjV7lfFNnHceHpoZBC+Vmthyvr1pq6sk9UKOTKb5pnCeBLm81nxzqGpal9pe0RV6gg55r034bXL3lt4hh0941SK4mYYOMisNPEb2+s3qWVmjTYGY2gIx+VO8D+MNC8K+Etf1e7uIBfXdxcbIFQgE56e1aU463chYnK5xSajc52e71LT9Gup1vrjy7nJcdh854rP+Jl9Hquh2paymSeQojSTxYTGPWtOHxVZp4Z33l5ZtFPFGwA/h3H/69TfFu4TX/h5a6bol/aXF9JdRsoSUfKFOTWju5aCllScVKWhk/CG/0m3sbOyjuZ/Nt5p32oeGFWvHQm1PxLcyWzXO2OzQhQpOOau/DXT49MsNHtLySyS+Fu7StleCe1dTZC5ufGuoPthNuthEoOR8zZOf6VlVjNz6joZLF2krI5L4M/YtBi1e9uEZrhr4rIVGD9wVxXxg1L7X4f0dPK2x/wBrXMil/wC8QcV654MsZo7jxAu22EEmqO4PGQNgHNeU/GwFvCnh6DyVDf2nMzn2ycfpV0ZTVVXJxPD8YRc7nkF0c3CKBvZ5ACAPfrWnrDbbyRXV0YMAM9+BWXlk1eyj3Mf3iqAO4yMVr+IpAmsTpI3mNG20Ed69e13Y8GVJ251oY87Boy0mM44571Xt3ZrWTKtkdWB/Srd0sSQNvb5icgevtUEebe0LlSN/PStnotDBRbVmbXgVJbzUvslvAXKwlxxzgV6D8JJ5bX4l3SRK8m/TpN/B+VtwG2sH9nmwXU/iJJbQkLnTpypc8A/LivRPhf8AD3xB4V+JE99q2pwulxb3AVASSctnJrz8S3F6vU9nDZdKuk7aHX/2lIPHQ861dZU0MoDjBC+bnFcv4yv/ABVq3jhtK8NWk6znTUnkkU8Bd/GT7813J03/AIuRcQG68xv7FiyeoUF25qLTbJF8f6lMl786WFvC4HYfM39a8iNLmb5XY9mGQxk+ZnPfD+HU9D1LWEu7WWRryOAzu/UOAaq+DNN1G28Yaxf3VrceaxVY5R0CEHiuvsoYv+Eq1aDzpigWIhuzEg8UvhuBp9a1rNxLi2u0hHHGdgP9an2dpbmk+H00efyaV4j1Xxrquqtp8sg+1BGAGMBVAFdF4avtX8nxCLPQ5ri4bVGjdABkARqM81veGVuJ9Y1qEvINmpsMMeq4FQeC7WWbUdfle4kV21aQAD0OB/SpSl0ZqsijJa9Dg/Aun67Br9xPDBKscV4yPG4647Vg+MY71PErSagmwXF+zW6H+I5Hy16x4Cgjki11riWVZYtfuUQ4zhQRXMXfw8j8faqmpXGuz26abrMgjDJncFYZH41dOrFSSbsKvw6mtBbWw17V9FuG0rw9iT+0JN5BC9CB/SrPwvstcGn6rFrWiorLqEmAGySc9K6XwNprrDf2jXUqRjV7hVYMcEbuP0pfBUEU39qn7bISNUmBJPA5AoqyU3o9CafDyjB2OI+H/h/U7jxlrOp6zaxhBeusCxPx1GM/gKs6voup+Jbm9bS1iCpqsoeTf90KRkD8q67wXpVqw1SU3MvmrqswL/8AAhx+Rqt8PdGtprTWIoEuNra1dkl25JL4OKFUtaPQ1/1fjdyb1sZXhjQg66ukq75YL1ghz1XaMVmeCtGmk1PXJtYtNojvAsQLcldvWuu8I6TCtzrQhWZSNRkjBLdAKXw7ppm1PWvJhkKxXvlszHkttBP86auvMhZJFaXOEv8AwprGp+LtS1HTkjFos8K8kZVQBurqvhHaQWv7Zugx2zNIsVgrAZ77MY/WtTwzpkr6lrqLYTPicbCCPmwOaX4caT/wi/x01H4gtZTPNp9vFFFCp5G5DuJ9+lXCSur66hVyL3LwZk/F3Q7nxH+054gkSaNIbS1jyjHvvbB/nWXd6Hcv4gexR4PNjsvMUg9t2K6zWrR/EXxf1/xZ5csby2kMJjx823JJJ+pNQLod2fiAStq7RrpK/XO/vU1HFtu5UMm5oKMt0jhNK0G90/xMiX/lySS2zyDHQAGjWfC1xceKNNuPNRAd7BNw+76V3t9pksPjeytJLYoJtPdmDDlvnAqHWtIZPGOgwJEMGG4BPccClTUW7lRydLdnHa/4cb7bY3O+MYnUcnpVjxjpuojSEFo8ZMky9W4611PizSWifRFjjDRzXx3sTjjaak8V6f5Gk27i0JRryJN2exYCqUbvUp5NSvzXPJ/ilot9pHghdQvriJyXC7UPIY9DXVx+Gorvwrb3c4gIazEoEnIUba6f4leFtK1vwVdW95pzZR42BVyucEcird7ptpD4JvljQAw6ZIIhu64TgVo230ZlLJ6bd+ZWMbw1Fcf8IhBZiSJmIBJQ8bfQfhXnsOjxWejaWkF1HJHe+I3MZPVGO7gfkRXsfhHTrIeGNJkSeEZtULgOMj5RXnWmLpf9h+FjC8UpfxLMRub7rEyH/GnGnKabtqtiZ5VhoST5tC34u0HXLjw7eR2OpQpNGAymQEnA7V4pp9zP5kolk3PEMboxwTX1q1vYTW99FNJbhRA2SSOmK+TZ41t9VuAk8YhF2/lgHjZnitcMpJ+8Y4jCUoU2oO5zl/JL9okflyScjGK3fAsyXHieysYl2ySybQewPWs7WUAu5CMKmeMDrXqPwK0rTnNtfaj9k85Lx+ZCMgbeK9GrJSpbHg4fDKpXszprXw1f2+q+Jvsd9BHGluu52J67Dmn6WLqx0PwtNNcRvDLJBF9WIODXSWv9n3F740239pEUTbES4AbKVTeHTR4N8GQPqViWgu4Xf94MnaprzanPbt8j6ZZbhEl71/mU9ejvYtU1ET+VtMCrhRziubgjt48CLdn/AGq67xH9k/t3WJLe+iuFaKIoA2e1cgswMmHUL6c9a9LCKXJZnj5lRp0ppU2XtNntkkzcgna2ePSqOv3Fnc3SvbEgkEsuelSw8hnG0nnINZuo+SFV1T96T1HUCrbs/M4oJQRDJhOQdwIqOyEpmWPfsy2M0SpvUMm5epOTUmjRRS6jbSTzY2yDIzxT5eZXZUZc0lFnaeHxqulDxTanynje2G1mH3hs5rKg8LNqZ0KWa92SzQ5VAuQoxXWQalYCPxJeXNwquLchQTwBtpbR7Rb3wlc2lxEF+xN5wz/FgYrza/PezWh9BRy7DvXmV/U//9b5FutNurfRdVtY2ZplugCrJ945GKxvHMV6vxA0K2vBI7jTSxdV4A/yK7ucRT2epzz6pGm/UVHUAjkVq3ZjuNduFkeJ3FiQHbBOMdvSvIkpp3SPp/7MoTVlJaHNwJdQ2Xhu8UtNi8DKAO2M5qPUDd3v/CUapbpMhnvV3Bk68AGtuye4+y+E4VnjAW6AII7YPWrN4CbPxNL8xkbUkSPZ0XOBVJzaNP7Kw0WnuYp1Ga81W1UW00brpjAHZgbQOeai0qSMR+HrdbeWVBu2YXp1711jWd1JqH2eUjy4dOYb84OCKyNLtNQt4/C6QR4BglYt1zjpUqTb13NXldLn02OW8V+dc+CtUSO0laSe8aMCQcYLYFY3gN7vT/DWq2l3ppQxXahjj2FegxQXk+h7rjaV/tXLLjqN/NQX1h57eIGe2CJFeJtB/iGBQ5TUtjN5HSlK7kVoZJzczECVilmCEx1Fcx4oW+1K/wDD0SQSrEsUpdgvI4ru7iHdc3U0atEkNoMgDqMdKis7QNPp6k58ywkkIz93ioc53dtjStk9LTkepjWFxNa22l28iyvGpbBYcqK7W4ubOD4eaba243TSX0rlQeg5rnrBN9josnlcT27MD680qWuYLAbSN0z7RuPrR7RyRm8i95JSsY9m1ybKcBJGDXo9htzUt7Fd2y3MItzIj3CnrnFaogUWzsLnG68C7R3wajutwgv8ISVvIQMnpyKpV3fYVbI7JJMwtUvtWstC1zFplEkUyk9+OK+er2V5NTmaeEIzsfkHSvprxNDEdJ8VtL5kkaSJwB04FfMN9LGdVvJnVtm9gu4cjmujBwjUm2ePmmGq4eEb6kVvceTM6uowTgkDJ617n8O4jL4Ou7MM8aPdx5Vjjdjoa8FwNzLuAyM5/WvpjwPZS3HgjzY1RXW4gVW/vcc1tjoqVlLU4cHQqzn7pZurZlF0iHy/9JjOAeAwxXPePvti6NNPdXfmL9tjXLEnaSQK7maxuDDfNEYkZLyPORnJqDW9Ii160n0fVbeF4PtkbNt4JIOa8dQi3oe1PLq8o69Tjf7A8SzQNHbeKrnyGnQGDfwSRxVSLw143dGjfUop/Ku8IOm0j1r0CQQW8whtbXb5N0NuR1IFJHMm8yG0jJN6XZvU0TpQb5kdMMvrKNuxyOneGPHQije4vtP86Sds4YjHFW0TxdYtYyJdhPLEq5R+vHNdOjtuQrCoV5nKj0qJG+Ww+0QgrtkBIrCFBJ8qehksvquWsdTlbS58dLYwvbXt08DW7kbz057U6XVvH5sorS8vJ5PLjHzBuxrorSeNIpIlVtptXCAnGBUphXypH5D/AGdCCe4raVCC0kXTwldM4631rxZBcfaRbXs5juEYMpJAx2NdLP8AETxBPMko04RyRXBd8g8mpWuIA0yI0yeXLGMKODx1qSRrAyFyzSMZDj5cdu9KVBRVoshYbEPQji+JvihEW5trK3TfG6sSpOPU8VZb4uarGPJe3hlV/K3OAcADB6d6zUghtxGIYnYMjABcYAPWm/2XbYdzEFQqnBHShU+Z3bM3h68YvTUwW8dTR/GY+L0gJumt2RSBxgjBziuutfi5c2y2okAzFAVIAIG0tnH51x8Xh68j8crq0a77RSyuSM9uK34reyiCyTWayRpFl1I681rKkpaXOSFKu5O8bHRW/wAboHvWd7I+dbyDaQ3Xio1+LWntDp0F1YySBFmLFWyy7myc+tc2NE0t7mW4FtGBLIpPONvGKrQ+HraC3VgBMQjAn15rmdF3tc6VTrcu3c9BufiJ4SvQbi2j23NvcQyLvTB+UcVYs/i54cubK4j1O5EQaNtrPwM555rzuTS7abbAsA3mRQ3I6YqKfQNMEDQ/Zwd0Rzkg/wAVDoVJWs9glzp7bnT/ABx8c6DrXww1LQ9Lv4Hlup4CXXBKqMZ/SvlRisVuGVt6KcMc8mvWviLoHh/TfC95dWto8UjOil0PBOQK8kG2CLywvBII3HrzxXpYKlyfFoeZj5vmutz1n4HC2hi1TchH2q3RQGP+rAcnP617lpN/4bsdINtNqESu4nALEZbf6V88fCy3a/S8QXLW0sUYLhD975uBXW3HhlZcTtLOChYghulYV6M5TuPDVGqd7HswvNAsrCBxLEfIkU5Byw+XGK4j4w3NhqGgT20Kq++3tl4OMHzM5/KubXSpbe5H+nSSKWH3s+lY3imO8js5ppHncMyZCHoM9BWFLDu/lY6qlWbptPQ960JNJXSNG+0FFEen7Thuc5FWpGsjbT/ZvNWMyyE45J5FeHwQXTWsElrfzRP5ACxs5IUZxzV43fiSzTYupo6nKjBOM+tFSglblQ/au132PanjsVtTcpJJzJJkL6bO9RSQ2EsyQrOxzCSAD1Oz/GvI7nVvFywiK01SMbdwbcOvFQX2s+K7ZrZ7e7DTDOJAenFZSpzikkipVE7to9mvbS0j1KNpt7qFJ5bgfIKxPF/ifQPDdlONR1RLc3sZWJS+CeAK86fXvHguQLi9SdHztLHnpWP4m8M+OfEUB1lNMjuTpzEANNwQccV3YKjzSXPoY4ypKNGTpwuz1lorN9JtT9onaOQNsZuc4xUtkIZ7e8QM3A3MxHvXmE/iLxbHp8KXEJjeIEbM5C9Ktv4l1yPT1WJjC86ASAnrWM6LbdloFOvy1EnvY7DTHYXJDttw2B3GOa17m7uRJF5RjYAYYAHPAry+z1zVY3QGN3ULy2envU8vizVI5fMdGAUEAjniuF0mpNWOqNSLw+57TBNd/YlZSiuVYhmGc18T+Pbh7jxhq8x4P2tlZscH3r36L4jeIRZ+UJIAqKcAZBNfOniy+kutaluooCoeRg4I4Zs12ZUuavZxscebxcqUeSR0/wABGz8TtLl+UnZJtH0Br6lnmu/NbpjceSa+Tvhbqb+HPEdrrgjV3g3hVA9a9wPxNl85i8T4JznbwK2zW6nYzy2MI4aSbtrc9CtvtDv5nlpkdAK0PPi8n502sODxXmmm/EuzW6VLnzNsv/LRegPpXRx+O9Ol3RoAVfnc5xXjSiz2MDVjyWudD5oCE/Zw475HasqSztvtHmx2rIGO4nPes+Hx1paytGbhBJk8buKqS/EXTVJR7iMc+oqacJc10RjI03rzHRkrH83THOCM5qlql7viYxhfL6YIrBm8eaJcY8u5Un6/eNZl74thlVdvyIW5BrR05t3Zyu1rJl65ebj5cfhxTdT8LWV4serspE5468CsPUfFCyPGPNHlqQSB6VWv/iVJb39tp8Zg8g43Blya9HAqq7pGc5U4U/eOm0hrS08yGYHbGOd5qp8XdR0+X4fxC3t4vkfjcOGrObxVbNLJNJbGQsBwo4/CsX4o+OrC88IppcWjvCoORIwFdTi3NXOWdT3ZJPY8M3QmcSrlHXJ+XgCqbYlm3SSAh2ycVba6h3IIkG3bgjuarJB5kiMkZZCwBXPOa+hp+6jxk+WNlqfRer3liqC4CxsSuMDtXkMVuzeJbm6YYV3+U5ztr0e/8t45YyRuxw2a8wtYZjq0kIlO6SXgbj09a8qhJxi2enjqNnGC1uz2Ow+w/wBnxulx+8wASTWjazQxz5W6h+5xkc1g2djCbVIjgkYJJOKsmKNZRuXJHGVHasZJSdz1KeEpqN3uaB1CJpHV5Iy69cHtUz6tbmIW525x97NYhgiMpD4CEYLd6kFnbeWB5j7QchqGkvhH9Xi00jXj1SwOGEqq4XnPemjUrNpSVlj3Ec/WswR28gztG4dDSJHC0nyDDY7Cq5dNTN4VJe6aM+pxKGAnCZGCRWEmk6Ta6o+sQESzuwJOO9XJY7cfu5v4jyQelKkUOQV5Ve+aiV7WRccLGovQ4X4m3tvd3EAuXVBkYVeM/Wtn4cSw2Nm0Q8v5iDkniuc+JiwTXkUQ+cKcll5z7VpfD6OdoHc26pEGP3h97jqK6XGDpJnmRg/rjUlc9Th1m0dmA2DJ7DpVZ9YtAweRgFD4BxWUk4AY7dsqnkBRTTJDMV8yMAKcn3NcijLVnqujTl8KN211i3ileZnUKWO3jrT7rxCjfvHKSBBnbjiss+S2ORkjgelRtDGzEyMoy3ABqlG5r7KChdlz+3bZhu8ncWTPA6VDPq8CwykAFvJI6dM0os7R3/dSDavBG6q10tvbkxRPvZgQQPSj2ltC6eGha7R5tpOpi51+fEfmhJAGDjoK9U0rVLWC3jVGbAPzDsK5TRfB8VvrM2rzX0Sea2fKJ44rrTDYs2BJGq5wcHAzWtSpd2PMwmC5G3PqywfFDJI0cSv7ErmvPfjTrc2padYW93iNIDlRj5nPWu8NnbhCxuEDk8e9ebfGGHi2csrLGuOTSoJSq2saY7D0lh5OWhS+EmqTadrU0tvZybvLEeCOx6163L4ruEIBtHzu+dvX2ry34RQI2ozvNMyM0GSc9TnivVhFpbRfvLgBlyWz3NVXTdR3LyzDU5YRKOg6z8QXEvnosRCqc59KY3iiO2kxNBIyjPKDnOKd5Np5b7Jdq+3f3qv9k0yMbp5mk5wMAfrWGidzapg6V1Ysf8JHDLGRCk2FTgt3NSQeKJZo3CWkxDKoJxWY62DTtHHE6qWGOcA/SrIXTPNUJNPERgMAeDQ5pIKeHtU0H/21iO6D2kzIz7cH371l6Tcw6LJ9r0+xkR2LKxjGNyntWi39mKhOZXcnrnI71VJUS5hcqqHoRniiM29NhvCrnu43LaeJJftTCS3uiqwZyenOeKkHiieaYhbOZI1UYbPXpVSOaJ4nfZlT6ikgu4UQqVyD1U+nFVOOyNZUPe0W5//X+VJPEd9FN5yQN+9k4JH3eakk8Q3CBDHA/wC7TllPXg1Tubu1JDLC5wowfbmpI723KALCCTxXmN2Po6dGmrxsRalrt42lanL5LhJ7GRDg9MgcivnVolXUg1uBjIJJ6YzX0Br00EOm3spBVvIcbQeOlfPnmym7LDCsX55/GurDeR4mZRhzxSR758NddmsvBUdssbbD5iuFOBjGOBXQ6V4inTc7WsyRiIqNz471zXw6uo18LRCa13SSFsccGuke5iKKGtxvXOcHgc1yVJNS1PXhhqcqa93YSTxHdC5DLYgo0oYAtg8HINc18T9bmvtOd2t1hjKfNkluSa35ZozIoMYzgfN2HNU9Vgtb+3FpLbrNCxVmBpp2dweDi4OKjY5f4ZeVa6c1v9nJWKcFmY8mu2vbmW4mHlRRDagUd/fFUtOtrDSYJE0222+YQzbjxmrhu/Lt0YRoZOCze+KFUu0zWlg4wp8skNhu54W8y0t1EpCnrj1qO5/tF0jmmn2yFhuAOOc9Kn+2ggsIhkYyR2ouNRZbcH7MhYSKRu9Kak27mzwUGmrbkATUo3j8vVmgYhd3z8HnpTZpNZN1vj1Lcqgr1znmrbX2WiL2yZwp+YZBpBNIJYh5EaIw6juc1HM2RHAU3NpR2IHvfEjqY/MtVjQZZiDlhkVNb6leieSZLeISZYB9uM8YpqXFzFO29UMZ4B68ZqxHKzyvgKy8kHFOp5M3eDSXLyleTUvEItXCGMsJAw68Cqv9ta15lu0kZMQUAkKepNaJ1CeaGRBsG3oQuB0pi3cnlRxuFCsBhf61NN2OaWFvGyKY1G+S5kEReNmBGT9a8/8AitNeXSwLd3GUjc7sfeyelekWzNvHTOev415x8VxK9z5bOjbTnKnr9a6ac2p3OLGUHHCPS+pxPhd0g1i1kXcAHyCwznrmvoUXkN3aWwtr1Ult40GAOuK8E8GKZ9bsoWEYQNkgjvX0AlgEnkIWJlAByi4HSuTGtOd+4ZbQbptpKzLkerTOq2012SoU4OKSJ5onlaH5lLYY5+9xWVGLRro7wAGTBXOMc1Np2nWk5uTBq8sPluSEaTIxiuC/keuqT3SuW0imW7It2a2j8sl1C4BNNt1E6XMVyuRvLbyOelSGNfJSQah5gK4yDnPNQmZrYyPFMBuJ69+Kz9onoaKg2tEc/wCMNOk1fQhAhL7SoKEYyM1D4PsJrHQ7m3eI+QLrLRSD9RXQrZaqsMM3n28yyrk7exNUZZ5LKGVLkBl835tvpW0amnKcFXCp1PaNapGlYpDcMhjk8pIlwufSrE0TNuMLs4ZxzWemo2Nh9lZIpJBKu3CjPOalS4dZpz5M/lluPlPFaVIaaMjCRjzWaLs8E8qn97PGxzn5sAjFVYdOuVjVIbibIAAOc077e0XluWk/iDB+aS4v4hEHGogY2sFQ4rkUrabnrOhG/MkkWJdMvXEkc1xcBtydTxQugM9zCTcOF3HeN3TAqCTV7eeOQvqS7ndcKXGasu7kxT28hPyMSav94npoTDDxkrpIjt9PdsyQ+Y3ykjcevNPnsL58oJ54woUEB+opbMyxrE32h2LRt1HTmopri7jWSOYnduUbt1S03LRGkMItmJNpLCO823NymZo8Mz8k1pw6Y320zvdSvnIHz8ZxVJZhJDelgzOsqBckkZxRZrcRSrJchs4YjH0q5NpNFxwcVfQtWkLXMVmLm7kjVYJdy+Z1PYmsKG0knsg9zcBYxbSD5n+91rTieN4rKfJjElvLneeDWXMsw0kwpbxttt3IOenXmt8NJrVnl4rDqU+Wx87awnnajJHbRMgEhA9+etdz8EoUGp3zahcJCqOoQStgk85Iz+Fee3M16009wZSZQzAkD0JFdN4G0nV/G2oWyzXMUNrp8gyQMMT1xmvanJKnrofPYSMliPdVz3QwopEZkDE7iXU9RXFfFjSgPC+lXdrcKoR98xD8kZrrPKuIfsqRYCGJ1b8K5jx5AbbwjDJLjDxtjceBzXnxqOLTPocVhnUptSXQ8ivS7ISdzFxguTjisnSz/pBPLYOMk/d962L6WRYsS8qBjOOtZmnKftDjahYjJOa9ZSm1ZnwjpQi3rqdJ4KtY7nx1YxmVSJcrgjgc8V9Cz6PpaRatC0FqZIZU3ZTO3gV8/wDgJD/wmsHktvYJuUAdCCK9zu4bqVNVlklKTSTx+YB0JHrXm4ibdS0mfTZTRvRuh93Yaemkau9v5Sm1RQCnGMiuC8XTTW/hwSx7UlbaCxOMc12d2guvDviRUlSF0a2Rm6ZyRk1S1fRrK7tZbSSNLmKN0BJPB561tgqiU2mgzSk48q7nP/Bica9ouv3GsXrCSBlhjeMYyOTk4969Bh0CziaO3N3MCLberZzg1n+G7Gx0SLxFFbWixxNHDwo43V0Vg1l5sk08s2+O2IOBkHjoKjH1VKq5x0R7+VZdTlhUpboztP0q3juLCSSUOzROAjd+OtJa28jR6UbY27x3XmOjYznrmtrSo9P+3aeBcF99tI438YOKr6BDp6R+FLVLwBJIbvBJ/GuKpiHBq+p0vBK7toVY7eWW0iCvZ83RTdsPrVe60i7l0vWnlvtNCtcwAEEg4Dqcc9zWrawWxsLa1s7mKSN7t2LIw+b5jVC9FzbabqSfZVfzL2MxneDwGGapOpNaGbo0+W7epa1KKVr3W5E8ln8hFcLg9iMc08xCPVrCA6FKjSaftOApUADr9TxVK81K5fUPETnRp3W5SAKynhSFqabVNeW/NzJ4WvAYrPauHB5x6VKjUg7NGdNwldI57XvDdp4x8MaV4Yu9PvoItzP5scYyMZP9ak8PaJovhjwlb6FC1w8sV+FLtDy6lsjPGO9S6drusxxaJa2mkXn2hkkz5gI6A5BqNfFWpQad/pehuZGvslskjG7j+VdM6VVpJfmcKrU+Zud7+hxvx8jsZbuDZDJvjSMtxgqcH/61eQWu9pHXl1c5DD1r0v4163carrTSyRiFpQpODg5C9K8xs5JU3nJI3cdq7qGHnTp6nymaV41azcdLEWrmNPJVZNxJO5qmCRLahVPmBUxhj7VDqBW2uopGXe+Q23PSn3heZfNiTy/w6c1utGtTy4xdrszbTY9/AGUbTKoIPTGRXe/E9UuvirrgDbYi0QJHp5SCuFs9x1K3ChQyzL16E7q7PxvLaXniS7vjKZLlmAnOMDoMVTai99z1alW2HdNnN6kIiuVJ44AYcYzVe0cLLHFHyQ2SW5wKn1PmDHU8YOetVrQRvcR7GJROX4wamUYuJ5MXLlLOsljaoTtxvwCPpX1LN50HgbU3FoAXhhDc57LzXzLe3kNrNHNJbiaNXBEZNe6f8JH4m/4Q+4tYHtrbzJFwHjD5GF65rGvRnVgowPpMnxFCiuafxHoTtcf8JPYJ9lCuLMlmLHHasSSZpPh9OixlZJ9QI3Z6N59Zk/i/WzqqPvQTJbgbigIP0rO/t7UZtA+x+ZII/P3kGIAE7sk1y08sqs9qWd4dSta50d/4Et9c+JEPieRCLu2tl2cnacAgfzNWY/MufDUf2uALILvqWPP7w4rCTxNrK6i122olVSDB461TXXr06RbW41tMedlcMACd2cVay7EX1ZKzWhGScYnodiblfEtxcm3iIFugckn3rE06K9/4QiwaK3Ty5r3ABB4/eGsGPXdRGq3Mo1csxiCkK45GKg07WNei0e0gj1aeNBOSYlIw3NOWXVl1HDPMO2pWPQNPN+/id4DYxFY7dWZwcA8msSw+1v4CihmtlBkuiwwv/TU1inU9afV7hxqd4MwgFdw/Gs6KXV49IjsxqNwwExAIbGBuzVLLqr3aKlndLR2Z6VB9tm8QjIiY/ZicEc1znkXg8C31vcGNZpL07g46gzZFYou76LVZs3c6ssA+cOckZrKFxf32hN/ps/zznJZzyA3FKOWTtoyaufUrJcp6rMJR4jsJgsUkkVoQOOAOM1jTOk3g3xJILKNZXndQPUZArjmllXV4Lhru6DxRfwSkA/Wqdy9zJoN7i/lUSMS4EmM801lslvIX9uUmvhPTb+7to9c8GJ9mDKjyK7EcL+6wKZZJZza74jmMhhaHaAoICt8lee3bzfa9MmjvJmRVO0M+ecYyKZGQZdRla6ncuuXO8nbgU/7GbnzcxnHP4x0UdTt76LRL/wAF6eNXtYHf7UoePYDk7uD/AFrbiMDeJYw1yIYYrT5QCAP84ryQCJrCylS6lKiZcAydD9KvvMDrgBvXLeRnBbgiqeTNO9yp55rohPH/AIFHjTSbOG31qJI7e8uZ5H28rzwK8ImiEcixx3AfaxU4PBwcZr167eCHTLr7RrEdox3bC8gAb1AryLbCpDFi+ckY781rGjyLkPnMyxEcQ1Ue5t/DLM3xU8PqZ0jCzkh2PAwrV9GtpMsXw7u4Y9StZ2+0yOcSjGWlJAr5e8JlIfHWlyoSQZScE9PlIr15Fto9FkQuiF5CRz1OaqpgPaWlzHbl2aSoQ5FG9z1PWdC1BPEfg8/2jp62fzyPmcEg7OOnTr3qeztriHxZ4kvF1G1ZTBGoCyg5wprzGe3tGvNNRDsYKfmLcNTrZ7OO9v5M4kQYLqehxXLPKZfznqxz6adnBHWQ2lxH8L7uGK/VbiSR2kIboPMzir/iKys11fwU0muRIIJmdg7H5iYyCK4BmMfh8W32xzGzZJyfmBOat3LXU2paS+XZowSrNkgjHao/sh82k7DlnsmruB3dgNKj+JGuXsut2whaxhVUDHJ+9z+tc5ZyaUfhtqVrc6jbPJ9ruHjdjnA8w4qhZSXj+I9UuxDL5jRKrMV4wBWZBLqY8B3bxafLKxmcGMQE9X+lP+ydfiv9xis/m43cUl8zsdX1XQRo/h22TxBHFJbzRExB+HXHNadzrHhdvHVq58QlIUsmXaHyckjmuN1VtXWLQ4pPD3mNLIiqRan5OO/FXI7XUpvFkg/4RdXl+yAfLATxmrWVxVmy1ns7WRv2HiHwvFretyT6oRGrBY3b/drOuNQ8Ov8AC7VdOh1SPzZIWOST1LZrN07TdRM2r58Lu/70jJhIycdqrR6TrS+DSn/CETbuj4BLMd3tVyyunKOrM/7dxC1Suf/Q+fNT1HRr3TvCVpF4ktomju4s5bAOE6VqXd1pl146i8vxLp8ksNowYGYdSfeuP1zw/qf2bw0LjwbeLKb5SEVMZ+U1O/g+Ob4gr53hK+zHYF2QRjdy1cTyymnZS/A+hp5/UeridTpkdv8A8JNqVx9uscPs+beMnArF8O6aH8Aa9PNaWc2Lm5ZBuBLZYkVS0XwNG2tazIdH1C3G4BDkdNves3SPBpi+Hms6tateweXJO22RucZPbNaSytOPxE1OIuWavH8zpp9NgXwFYxNodptlhjDqIgTnjiofFXhuGCbwvbWHhe3ke4vwsg8sDC7G61kap4L1uDwNpd3b6ldJ9oEGWFxgruIq/rvgDxX/AGpoMEXihIZFnLK0lzxwPXNZPKm3pL8DV8Q0+X4TRvvBsTeO7WL+wUECaWzsqR/xbgKhtfDOnyePdVtJ7WVbeGxgKKjMMMS2e/0qL/hCviC3jU+R4+ghK2u0kXancM+9W9F8N/EmPxDqctl4t0xZzGqSTy3CHcAO1Zzwc0172htDP6dr8lzH8DeC9NvIvEMznU0ZNXmjQi6YYA6V5V8YLKHTdD0C4W4u3aSaV2EzlsjkZGfpXq/hQ+NNLs9Zt18V6YJm1CeR8MCG5/nXlXxdudWbT9AttR1KyuFVHIWJeVO7j+tbxwVSlNSvc58TndLEUnT2PNrQj+3dMeQqxM6DA9zwav8AiMIdZvA4XzjKc4rNtwy67p2CpZZlfB6cNnH6Vf16VpdYu5ZFCyGRunpmuuUG7M+UnKPJyoy7nzI4yTlj0FSrYPBocepXFwrrKSVjBycZwahvJXS325xk5waSMmXTzGzNtjUkLuPFF9DmpRhJ2WiO8+ALag3xCb/hHvKimOnTAtcHKgZXnj8K9su7r4kJ4/tbNrPQ5GOnPKkqysuVDYI/UV45+zRe6TYfEOebWPOER02Zf3eOmVzXu1z4g+HbeP7S8t9S1QeVpbxv+5LFAXHb8K4cTQqymmo3R95lmOwtCnySepmQX3i5fiHqN3LpFs08mkwxlEn+UDcxBHFSaTquvReM9Zkn8NvJLcW0JPluDtIyBWpZeIfAb/E7UxDrWofZ20e3TeLU8NuY5xVzRNW+H48aatcDxLeYkjhjLG0YZwp/PrXJKlNe7y2bPZp5hhfiv0MLRPEuo23iHWxd+D9VuTD5eDCqkDIyQOaj8J+MXS81m5Xwf4h8uXUCDmBSVcKAR1zj3rpvCV34OPijWpB4onlie4jyChXnb0qTwO/h19X8SyR64Jc6uzKCcbPlAxUzo1G9FYv+0MNfmucj4D8Z6bPf+IZDo+uktqbbW+zk+WQACD6dKk8IeMdCgl1Oa6s7+INq853NExG4EA5wK67wFY6NHN4i8rWI5VuddncjzB8p+UBal+HWmaaZtVNnCZopNbnYjzAfmJGTUKk20+XQuWOoq7UvxOS8C+MfDqnWla4XyzrU8vm84OccfWk8E+IvC9vaXdpd65bxs+q3EoEr4JVmziuo+HGhacbXU0TRWnjbX7xnIIx98j8uKj+HHhu0vdIvLqfwkLgf2tdo7lAfkEhA/DFL2UUvhK+twlJtS09TE8BeLvDkC39kfEum+YNTmaPzJ1ztzxTPAOp6M1nqMk/iHTjNc6vPtXz1GfnPT14roPAXhbRtW0qS7ufh/avIbyfbKLVeAsjAc49AOao+APBPh6TS7yZvhnbTudRlKTNGAVG4jINONGPUt4uF21+g74e63ZR2F79lvbSUjVLiSQFg3BbrTfh1e3H9nX0c8qGUapcSggY+UyEj9MVF8PvAvhubQp55PB9qJhqEyFo2KsQHOORU/wAPvCWhXenn+0NHlNy+oTKsq3LLtQMdo4PNaLDRtZGcsTFtt/oN8DedO+sTSSiTOqzgsnbmm+Abe7a98TQyNOzLr7mM552+Whx9KqeA/CI1Ow1aGSW7ieHXLlEkhuipwH4HvVXwb8Opn1LxE8HjHWrd11WRRtugRuwMk5H4VDg07JO5NSpRlfYu+E9OuV1rxU9xe38e/WXeDypypVPLUY+mc0mi6Q3/AAkviCSbWtWCySxBH+0c/c//AF1V8I+D9Slu/EEcfjC4n+zao8Qld13bgASD69au+FNG8Ur4r8TRWfirSdlpNGALuPdt+QH1/GtORu2omqbTsQW2mJ/wmGsQpq+smRI4VLmUEkYOO31qM6E0vjqeWLxJrcMsenRq8gkB+XccDFW9MT4nDxhr8Ft4q8GLIixZmntGKE446NT7Nvi9H4zut3iTwJK5s1WRo7eRc+mBk8e+aa57WOeUab3RjzeH9Qn8e26p4mvZpRpLOrzNuO3eO3bNLqXh7VH8WabbR6vceaYJXB5OQMZrSW++JI8crY3d34V+1Jp3mNJEGUtHvxxntmode8SeOtO+IWj26Wdjdu+nTErCeQodRnJHfNX7SVPRsz9hTnPb8TO8VeHfECXuhQHVtwkvGzvRvlwpIOaZ458LeKHstP8AL1kKr38ChecMd1WvFvjHxm+taLDceGLmRUmMhaFlPbGO1M8dePtUWw0s3/hTxEP+JpE8aiBThueOD3rV1pR7XKjgYSSVvxKPjjwz4vtfDN9creSExmMIQx4y4H+NXNd8IeKIvCt7cRqWVLVyzbzgfL3rQ8W/EDSpvDEttqVr4js2MiZT+z2YZ3A9RT9b+JnhSPw1qVtM3iKATac8ZEunyqnK9emKqGNk/dSOapl1Hq2ZWi+CvEK+HrO6OnSYForbo5M54rhdH8PakdB8JQ2+kSvLc6pKVWNuernP5fzr1jQPiJ4M0rwzbWmoazqCSw6dlh5TEABOucVwmjeLfCVho3glodZlEQv5H3zHZIBtZR+p/WtoYubVpROSeUwT+J2+Z1Fz4Y8RpHdvcaBexwiBw7AjCjBr558kXKRyxIqpgHB7cV9hXt3ZS6HqsltcXbxyWUjB/NJIOw818aeHvLOlReVuLMCS7HnOa554tylZo56+XKhS51K5U1+Dy50nDlk2coB0ru/hDox1GO0kht3ZHuJNsjdNwrg/E4lCxuOHxyc8GvUvgT4ms9Cg0m21DQdSv1Mk7qLWAyLyR1x0rspVeWnzHi0sL7Ws0nqdHbeHPOuPFomZFNlJhuf+mYPP51BL4dhGm+GkW4tUE1wrAMO23PH4VsxePNMeDx2j+CfEGb+Z2VjYsNqGML19sUT+O9PtLDwbbL4D1qbyZEAcWJ+b5NuKv69Tdlb+vuO/+xqzTtL+vvMrVdOjs9Y1PZcRM21AfL75HFYL7Y2yTkkdTXUa94ji1bU9YMXha+0xiUVWuINgOBXMyW0ssB3EeYnJHYVp7eNSPunDiMI8O0pPUWybcJMEhRyxBpmoRmQxsmMAZ3etJYnIMarkZ6dM1av5vLjW3VVyRxWDjyu7M2kzIlYmQDfkk88VZ0tBJexKcRhpAuWFUmVoWbAOc/lV3RzNLqdpDHLGGknGwycAtVp21ZWstI7nXPpkKWGu3B1CJUJKudpOMCrX9mWiXegRvfRr51m7AqvcY4Aqq9r4tn07xTHcDSIYI5PLLKS7NwCSBV+HSvFr6zpNnHfaSZBYNLCCh3AcdRWssTRkr3/A1hlWNbUuX8TKutKSfQLp/wC0Igp1JVYlMEfNjpWrfaHp0erXl5DrheRbIKQIiuAAagktNWuPC8tzdXllG51WNHKIQGIcBuvetg6Tqsmpa5EdYg2x2hYDye2DgZqJYyDSlHc2llOMbkmrfMwbOxtooNERb24YlicgE54qSWxWSx1HBvlSW6VnaME5ORWhpGhazcDwxHLrcMZeLcUCAlhiozot+uk392dcKmDVRFHgAZG4ZpyxeHcb9xRy7GRja+wkll/pt5BHd6jgWajnOeR70W0LwRaVbeffgWsDRrzk4NXbyz1T+2b6N9ReWFLFWDfxBu/4VS/sm9lu9F2XU7G6tJHA3eneohVpNe+iZYXFpbsQ/wBlCyhFw2tO73QIWBAPmz1NSF7Zk1w+VqzObmPcHxzwO1Za2WpT6daTR/bCpvcZ8wgHDVFqGn6uiatcRtdFP7Qj3Msh9hit0qUtehz1/ritFJm5d3lypvvstpMALYAbnGTxTLPUZI57aUWmfLsmiwTnGetVp4NTgudSdtMuCkcK43SEnOKgjkntfLC2zvvtwSWU8HvRKFH5HRCri1bmujRtNcntYdJhawiK2sMiKue1LBq984szHYQRtE78M2Ris22muDcWcbWmS0LEMyelVY7uMGzR4X8xpHOSvFR9VoXTsVDFYnm+Jm5HfXv2OPdHbB3vSxCv70PrAb7bb3IiDfbU5BHQYrFVrO3SNnhXm6JLbuBzUMp014ZZXSFWe7BLZ5JzU/VYvSxVXH4nl+N6Gl4j1zRX8P8AiEvcKDPcRhsN9K+YdRniuNVupY1PlPIQGbpjPWvoHXvsC+H9ZIhXDSKoO3OD6187Seb9slR23CNiCQMetaQwsad3E4K2KxGIsqjuRrtgljIdWUnk9sV9O+C5tIh8EQqb9f311GUUOAcjFfMcSN5gKor5YArjIxXvnhi1s/8AhHbLzEAaO4Ug45FXKjGrZyJw9fEUJtw0R37ajZOt2q3bAtdoWBYce9It5bXTSyw3SupuRna3pXPCNd000jREtdA9skDtTHRIkZ7e4EJku8bc+tYPL4NnpUs4rrc6eO7hdPtK4KLqIjdcZPSmTXcA/cR7QhuyCTkH1xXNwi7SSErcnE978538fWhIrlrlIVujIpvX/jzzikssstWbPPZpqyN5JkO2OJt4EjBABziliuYPs1os0D+YiSMw9DWCtteyvDPErqyvIGAbmooP7S227xw3MgeGTk54571UsthYifEFTmujoRcW7bY2j/d+SRnbzRJNFPFcSosrMqKEAWsCO3vykJdplLWpfaFJwc9KcserxlsJOQ0SkkAjvUf2dGWz2FLOqtr9zcaaXzH8jSrgr5iBiyj0pWBHzjS7sGaZgAFBArAkn12Lb5Mtwm+7VOO471PHNr8paFvtJR532u2eMCs5ZdZ2uaQz1tWV7mqUP2aDNuy7oXKnoc56VA4vMmGSPjam47uRkVnxtrJWIRfaS6wuckZB55xT57zXEYBIiTIEVw68/WpWXxvozRZ20veXqXZYrxYWjjj2o0xI+b2qOdLo2m7YpIiGVz1BNVG1HxGhLSbJB50mVYdB0qeW91o2twY1tyGtUUBlzg7qmeXTjqmbLOaTesWOiS9uJjGIV2FxnLcZxTTFq4to0K2qKqNgDPzDNJ9v1CKT94sBYuPkHAHFOXUb4rC8n2YLHFjAGD1P6VDy+W5X9qUOzG2serRTMP8ARTlgBuB9OtVhZ6x5bywm2JWNj82cZ3dKuyahcB5pXEStuGCD04pi6kptxZmaBXdd0jO+M/NTWDlu0N5lQkveOO+KFtfW/gq8uZpLXb9pRSqjknivEzNuhVpFDAKRmvc/i7PB/wAIRPbJeQH/AEscA8ngHj614V84hHmFdq9R61dKg0+U8nNK1OraVM9R+ECyr/aM0dtmRkiy0nRhk/0r0lnmVcbV5z8uOleb/Bi8FsmoyX91IqsIgAy/7R6V6r9v0M7X89yApJ4FViMNOUlyo3y7G4eNG1TcrqZWkMeUO3nGOnFMxfTquZYfLDJuRogc1b/tPQRI0kIdWfOcj2qOG508mQSPsKbcN1ArkeGqvdHpRxODere5nGJ5hsfbH5YLZUfeGelMa0f7OXeV1VGJ2+2a0ibFrcRwTxlhGC7f3vmpHFq8QxMgXPOT3zVewqLdGntMDKOh/9H5Ent5xcoElfYQckdBx3oksp2lRluWZBkY6dq2zFb7z5FwuMv5gJ+mKjkjicRvDIoO5hknhsDpXkuFR6WPrLYNt3sZN4t0GEfntnGVO7pxW9ZX1lFoVxbXk0oupJGYhHPPTFVJLUvdNJLF8qZxtPsKZLY/vTsyVOecc9q1jCoiqtLDTi0mZt9bRAmWKWdwGPBb3q9ANDnVU1aO42AY3RHn0qU2YjgIXLEMSTioo4ZmidDCCDyeMVEefUyWBwsp83kXbO0+HTXBVH1iOQDBDcg8U6ey8CTSrF/ad3Hs+VlaPHFZkVvJ83lkoffrTZ7L92keMFmycnkmonSbmpSQo4SkqLjFnQR6J4CWPyP7Rk5yQZI+/Xivl7xFHax63qDRyv5LXL+RyeOev519D21huO6XOxASdx6cV85+I5j/AGrOj7GKSOOOQOa3wkLVbnHm9CMMNFxZ1fwms4b7xnY2E13HGJI2w+ePfPvXvl34V0KS5dIdfsOVxhl4r53+FEMEniiFwSJlRtuPp1r2A2zRqQjFdx+YEVOPpudT3jHJqCqUJTN2PwTZpxb67pkmDkDOBVpvh/8Ab2j2a3pRBGPmmAxXJyxBY1ZslV6AVJ9ljGyVIlUjnkcisZYeNtD0sHgYXabOim+GKRbY4r/TCQcfLICT+NV5/hwIEKyW9vIm7ja4JNZMVs8cDOj4fuSagb7bEP3d5KGAIwD1PrXPDBq5WJy9t3jsai/Dtdu1bF+XPAx8vvSP4HufMEK6dM6rwW6is+XUtVjtUhe+uGyeQjkc086lrkWwQarcRc/MA/NbPCxsro4HgJxd0yH/AIQzU1mMR066QF8ITHkEVfPw50+200X97DcNfD7yueB9KgOueIV2eZ4gu1CjON1Sy+KNevLb7HJIZAB/rGPNawpumtNDd5ap/Fqc/d6Z9nkjYMwAPrxiuX+IMW+yXc4dG6KR0rrJorudiJLgyE/kK5P4ipMlhCvmZB4JFdW1up59XLKiU29EeXrGUkBUbSnPXOfemgSSuZUcbgQfTmpPNeMADG4rg5+tVw7LJu4yD+FenCm5Hj1HGEbRPo7UfDksdlNLvI9ARXkRFw+uxw7ZEBmC70GTivqJZbORfJlgHlnrxnNU7fStFQmcadahy+dxQZrwaNXkTTPQxL9ryu6VjzuHSryGEeWxkbA4Y4pZLG+3IcOkinJ9DXp1w9nIfNFnFGeOgqGSCxul3BSMnnNTCtd3Z3LEQ+yeZzNOrsLhCgxywHWkEhjJhDu6kbuAeK9BbTrKUv8AuhhuAGPSoTotlB8gZHZ+CMDAqr3V0bQxMFK9zhkOSJBnkfhTI7n59mctzxjpXaSeHrM3AiQjbjrjgGs9vC67iAhBDHBHc1ektzqniacl7m5zcdsdrljjccnnpT5C0fl7GIA5rVudFngzhiWc4+Y/dqpPo9zGPlcNzjcTScYt7jjU10R5r42MMepRPIrMHbJUVueDnuHhIhQi3TgZHOfxrn/iDA4v4PMl2tG2OPWui8BmYaXskdnLPy2MV11ly0kkfPUop4+Tu9Tpisiu2c7sUN8jfvM/N1zTtpWbbu568803cj5lGX5xlhiuNqTVz6dcvLYApjYOrfIT8tICzPvY5b60hjfdmMnA7HtQiH7znlPvHtTVKVkZSnHYWQuy/e2knnFO2qgx5hJ755JpiSMZMqowO/Y05ispMypja3PJxVcttzokvd1GhtpIUBiPWnEblbdF5bjkE9x7UrAlsKoC46560FJNygZOBjk1nfXUxcdNCZb6M4yhLqO44zXnnxUnEzQ3CqdzDDKew9K70kAlmUb+K4L4lRySXNuUiLOcKB2PFXh2lVTOHMoN4eSbLHwxaO3mb7S4H7oDk9zXpbxWxUEyb84zgdq8r+H1sY5Zvt+VMmSEJ6V6F1QJG5T8etaYi8J3RGUqKoWL8nyMnlOoGeeakMJY8EbTyayAhVmkBZ3XtnoKtCa6UqsbZRuuazjaWrPWUJcr01LDxTSMq7SFXPIHNIySxRfLHuJ6E9RVdbm5JOGwRlcA0+31CSB2G13z2PI+tZOOupzylKEiQSgJ86FTu6g+1E4l3q6E8cEetDXzH5WRVLHg49qRrsEFZceu7NavsbTqSSuh/m+VEVP3SCf93imCQK2XXjd6e9WI54m+eTaV8vA546U5/s5GJWB3EdO3NRK7V0VVrpJMjkCyRkgYUdC3BI5pvMYHy8Bc5HpVndbmMqWLDgDjoKa3lu5AcMgGB+lSlLqV7ZXUrGL4sj36LfbGKSTQ4EijO3mvC5QUuTcOA4Vwc5xnmvdvFSyDRLvy5kEe3pnn3rweESfvY2kLIx2qR1x6110Jzs0mfO5pKLqLQ9u8J2+fDOmO07bpE3NGjcrlq12t5I5g7SuvO3DN97nrVPwlE0Wg2H7tUVYV2u45PNab4dgzRnd90HPXk1haV7M+gw8ocmiImW7LEkAEYwOw9qRp7qFVWaNACByv0qRpWijjDw5LHg0GR/LPRu4/Kp5ZSN5U1KfuiO+39zg4ABJ9aap3RM4ifg45HHSpfMLqJByDgNkdDinCORYT5kgIJ7dxily8qJ96T30EieIwkKvH8WfpSjBhbeykdVFRoxMOYec5B/KlCbLcjBbeevccVaSZslU5fdY8lHhQFh5igc+lAD741TdIqBRhvWm+SrxEl8sp4BOOgpxg3oOWjZwpyD0pRsnqZKVRRdx23gGTIKnJGe+elOUyNNJ5IYZU4H4010kCqsbueAHdh3o/0t4z5UsYbGCT9aUuVu5pGrJ7rYlhTCyByV64wO+Kiji/d5nkJdcDPpUitfRBozscAHPqaIZpxG4liXLN3+lELirVL07tECwMfLdWJVjk554rzL4sRyR3KfvfL3N97mvT5bySFYtsDfKy8KOMV5d8WZTLfpJNkKVHyAdSa3pL95dni4+rzYFqG5z/AIDimn8SWlsHUvI3Az1r6C+zXtl5lth9iSZYnpxXgPw+nNt4ktpg8SGHB+bjv2Ne+pfHfcie8Dh2LEZ9RWGYwvMeTScaNnqLHHDdcvENxXP4U2PTLa1trjy2DM7lj78VN9mgfTkube/2zMVBjxk9aV9PvQNmSAqHk9DXmXSdj2lOV9URW0ezSWICqARhccmpUs2vbVo8qOCwPfpTU85oIoHQsxKoceuac1v5MzJ5zchgVBpypJPmuKMp8+qsRG3nht7fyZi+MAgdqklESRSp5KCZnJbetRsrWyJ5bFY1ZRyetGoajEJjb3cbBZSQrA89KUYSlPQzxM+WLTOZ123uvNtraGUhpMMPLOCBXUaNHcwaLKZTJ5qSDBc5yK898UHV/wC0rGTRLrM1oQDHuwSue9emWj39vYpJfZlScfPsPQ4rrxkZxpLzPMyianiGmrNCyG5K20irG4nRtx2Uwps+U2MGzgfd6VYkupTLbQQwkRGMhTimzyOkDytExWOVEIrzYwu9T6Ry3e5WitIrxpLc6Xa7lYFX8vDYx61FHZst7AQkhRoXAC5wT0FXzdxHc6ZUo30zxSWzXDzQ7y2zyXKBDya0jVd7WM052slZFP8As+4itUjuGliwoz8/PJqO/spEleC289iXT5mOQc1NC15NCzTq6hQBlznPNWn3W+GjuVZopFJBPX2qvaNa9RS5YSs0QeRe2v2i3t72IMswJ8xMg4FMc6/G0M1xJaBJlkwFyenpVmfUDM12NkSLI2VOcnNRSySG2sPOk+aKKQcDhs01zStKRtKPu77lQX+px2EMNzBFJsiYLgYxVG81OW20eZFhlMhtmUtjIGa07tlGmaanKPLEx3HvzVHVZ3ttBuiwHyQkMT347V3wjorHiThL2sm+x8138LJuj3/vQxLqv1r0L4TXEenx3C7Jy0r7icZHQe3FeeX+57wzn+JsNg16b8Ip4okuY3fBO5gCfvV7VRctC7PmcLUbxF1tc9Fl1O2c2SCTAWB8545Ncz8Q7u3vfCVvYG6RsL25IGa6uaSGSyspI7eJyY2L7gPWub+Ickdt4bgeG0tw5XAyoB5NePFrmTsfT4iU/Yt36H//0vzQnbdA68up7ms3TcrO7/dGMEE5zWnezf6O6L5WcHgdaoaRJG0xPlgH1bpRCS2aPOqRa1udb8MTLL45tngjZSsRIYHjqOte4tLdznUpnUEtcAAH+I14h8MzLfeLYY2cJEC+fK4Yf/Wr2opJCs6RXDkifd+85Ga87FUqaq6dT7LJ4SeHT6FS/jT/AIR3W5GUqTLEsi4+8cj+VMcMLGQPkgbSCD15qS7ur25sL5NkSxyTAFguPaqVzdrYwTpfSoiKyD5jjH+NaUKdpHJmsnePQ3G8u2j1VvNbbIYs4HQY71dEk0Rm8typ8gfkaybTWLe6sNbaGBrmGKWFCyEEfdHH8qvSa5Ham8a80u+bEKxsqp930JrnrRd33PocsxKjSjEuQNP9rsnuMHy7ZwM8VX0ON1v/AA+jbSIba5aMA98d6fBqljPNDL5U0QitOQ6kZp2m31nBd2exlVY4nwWPIyKwjCT6Hp1akUVdHuJjpGlvHEFwZOR3O49alkkmaxePyw4e5G4jHHzc0mm3FmsWlRm5iCQGbcFI6Ek1YRLeXT4BazqzSXO5gMcjNX7OS1tqFCtTs4lS/wBSlij8WzLny/MtPL55zgKa0GutQe+nBnmyLQEkHgH6VBqUX/Et11ViUtPJCFVj6MKmmt4k1HVDNcySNHbr8qjgEg8VOqdh0q1JT1RFa3N817oLQzbhFaTtNGT98kDBpkOsXU+hWBd/kub98YUcDcat6fbFdV0GAs6brWQvnsMdKy9JtLKaw0e3Du8cVzIyu2cdWzU255Gc1TdSzR5t8ebkzeJ4Y5LNl/20wM4QV5ZafupGD5O5jgEV6f8AHIOviiCa2lLBi64J6jaK8xtju815FJ+YYOenrXs4ZuNOz1Pz3PYqWI93Qh1bzHeF5ASTnkdhU00jG0LRR5woBPoOmap6h5iTI3mbgTxz0qxdORZM6HAfAIA60+WbZ4b91WZX0WDzNUt96ZRJVLEnGBuHNdL4kEc/iu+a1k325YbTjgcVgaK+o3upW1jbMm+4cRLvHA3GtC5t59J1K60m7k3zQvtkcHgn1qW+WWjOqq7U/eRUv5I4wkJ3bCTjjgVDaRqsvkhi0jYBx3FT6gwFpGOGZ2PU9qracg89JRuyehxxW1OV4u71OaEepNqSHKEbtzEBQe7Zr6TuvBd4/hgyDWLKBWaMNJI2ACdvH1r5yvYD9siRpSGaVAMHuSK+ktRt5/8AhAxbfMw+1wllJ5J3rg1jVrVKdmj6XIsvp16UuZlmLwbqE/iCS1mngl8myEgeM5BGSM/pWevhfV7nQIpbNGmdpweAACua6bF7F4lvpooJWEdkCwXJJyDxWFb2mrxeCvDkUcN8jm7Vs8jcm89a5JZpUbt1PYhw5SdTSRZ0fwk13qN9b6hJd2wFoEQpb71D89aqR+ANNTQ9F8y5aNpbuMAvFkyEk5+lbyTa3B4h1q3b7TFEkERd8nHKk5FZtnf3iWmjwi4kdLafdG8jkncSef1ranmlWTdtCnw0uZSUxq+DNEt9c1iS61CKBIYECEjnJByf0qp/wiWlzWugtDqqMs93hisoHABya29N1HVm8Q+KmsplWf7NEhyoOAEJ71PZt4gSy8PxTrZSzPNuJMS/NlSaazOSnaV2ctbh6Sa5ZJGA/hjSW17WIY7rVZGht1CeVOoUEgmqdn4esrbRLU2w8RO0lwsbmSaNiQehFdbA103i/wAUQy2tpEqW0ALDHzEIT/Wsqzvo7jStB+0WyK7XaMqKCAeuP6V0LMls1Yh8O1Ze9zJ/16kNpZiw8QX1p/YOs3KwW6ZaRVbGfUjtWMJNan8N2r2ekBo3uDgSR4/jPFdtZ30snjbxAblZYo2t4UYLMQAdpOf1qG205LLwvoVv/aa4m1JfNKzZIUsWxUPHUU1f7tTnlkeMirKPzujnvtev2+obD4LtZlEOXd2Zfw4qj/wkccHhe6l1L4ZSyb5NpNvdH+9j+IAV6jbzLF4murWHxGz2S2YzE7KQWz9M1xjazc3Xw1urqG8AX7ZIUDJ8p2z4/pUwx1CTZM8mxaVrFOS8tmu9GEPwo1qIbG4M6ntz1pY/EWjJLqwHwh1uUIpD4LYHHqDXXXOo6k3iTS4pdUgcyws6r5bDZ098VTureM6B4nu4vEkMkplkEiqHTaSOmc44raWLw8klJ2+85Y5Vjad2oNnJy6zprwabGPg3qSIZAymRHIP/AAKtSPXdMg8QzXd34Ds4ojbjaksrAp+GK2r+xjjt/CNpL4ilIdlT93cEZwtL/wAIn4avPiDqsVzeavctHZQj5bgFVzu5weO1KWJocnKnfoZOhiruU4cp4L8UdSstY0rTtul2MDRXMu1Yn5wW6f4iuAMGJAFTAAGPQV6H8XNNsoIdDk0qG82CecE3OzJG7r8v0rzuIzOGczhnGQEHatajSa5VoeTOnJfH9x0Hw0F7H4+0y7g06G4RXZHM65TlTX0BeXmrR6JFF/YegrJJOFAKADr+teAfDCzGp+PLLTb2S5W2ZXeRI5CM4U+le5ap4Y8Nx6DZousyQh51C+ZcnPXOMmrVWClbuehh4VHBcq2N26uPFH9saaI9C8L7Yoz/AKwAcn2zTbDUvE80mrCRfDtrLCSPLjAAbAz171mSeHLIa1BY2NxBdsbVpBI15uwc471Tg8GeJZBqN7bfYyfMYFVlX0+tVe797YmCcZ3juan/AAkXieDw7A5udIDSEHIA2oSfTFWdR1XxNJqemo3iHQ1lRT8rRAfliuWuPDnjSy0O1d9BtbhPtClYmbAc545Ga0LkeKf+EhtXufh3biRY92I5W5H4imlT5lyq5vVlUnFxkacOra7/AG1qEkvirTH+ULsiQF1OOtZ8mt69F4GvpLTxbaAzSbl/dgYO6qltr9/BqGrJd/DwxDP3wc7uPzqlP4mli8LT258JSYONoFsW71TTjol+JzTppvVm3rGq+Iox4cgXxxHIXnUuFUBz8ueD9ami1HVR45uCfGlzFIlgjuQRlgWPtXP6t49topvD0s/h82syyfKH05uDtxVq18eWcXi68lkGnxtPbRr88B3YBJ/KrlCbSdiW6Xwxvf8Aqxbs768eHVpW8Z3oXz2GUkznjrjFRXU8tv4LtHTxrq05mKs0nIbBNUNM8a2EdprAgl08OZpDnbwCevWrNxr88/hi12X2mjzAnQA8ZpuPKr21Ojm9zV2LmtzlZtA83xLrMiRTiViJ2yMLU85tH8ZvOdd1uRnsVAKzMMDP51VvdYJvtLU3VtI4b5QmOakS81OPxVc3DE7jaqoCgHjJqUr+80c92m0np/XkGhS6Q93qVxJc69OVkKhmkPHHf1qgpsofBOpTSRa2yvHJwr56k1b0vVdRnh1DzLh0XzSEUqAcd+1V5brWk8F3tqb2VRMhCnGOM9qp+9pYqVRpXbJtRhsE0LTHGla5KGNupAc9MDtTNb0ewOr6KI/D+r7vOd03SE4OOpGaL/UNXOn6XDFf3AEQj4Y9cCpb/VdTudTsBJqMyOCSDu9u1KMJIcKkZXuSwaYH8WSh/Dd1cPFZrjtty3Wq+h6ZaW/iHVXfwk8h3IWdztKcdKjF7qTeMrmeO+vMLZRqxWU/N8xzml0a+vX1PV42uZt8jqQWbOcChQstURCzfuv8SbwrasNK1K6fR32/bp1+ZuQN1eT/ABbkElt4bi+wJaSy2jSHYc4G49T716TpMksOn3/m3U+9pZCAD715h8Vbi7E2j293JHu+wg7gecbugqqkZSV0jBw996nD2W067Zx4580YJ9c1f1kRx6lcd3MhLc96oaekMmvWY2uV8wEk+tWdR2/2hc/KOZSDx0rhlJsiUXa3QpXhBjUgFhgc0zLLbM+GJC4HoafMoET7G4xwoPNV/M2WIUNu55I/lURSb1M0rRuel/s3G2/4T+aS5eKNBYSfPKoIHI617WY9Pu/HKTR67p8a/wBmyCSRYwRneOMfnXhHwJBHii9kRQ22xZsN65H/ANevUTFE/i+OSOVCTbY2Y6DPpXb7Jy1Wh2xq623N/S7KJfHOsT23iPThbi0g2u0XJA3ZFL4es5pvF+uSx+ItOtIn8oK0iABgF7Vz9ivk+I78BQr7EDELyBzT9JgX+0NRLybsyrtB5zx2rbllJe8xpO9lobvhbTGi1zXZv+En05w2oBiYk67UA60nguykvrjW3h11FWPWJI2AUEPwDkfnWB4XhjfUNWVIvLUT5KgdGxTPCc28aspj2H+0ZFyh6jA5pqD11FJ3jaOhueBtJlsxrHmanIfM1qU8YPGab8PottvqUttcX0Y/te4D46E7zz7Csnw3IYxfqsrArcOw5Oc5pPDE80djdlLyUO1zIznPU5NP2aa1CDqJ35jW8D28VpYX8kNx4gXdfXDygS4QnzGyR9af4Lb7L4ee1ubrxUHmnuG3W1wQoy7EZ/A1k+Frq4TSZnW+lJeaV2fdxjcam8Ka1qaaTIkd9J5TFyGZs9zU+ySukjeOJldq5d+H99azaDH/AGbrfidIVmm5luSpd9xzkVN8N/FX/Ei86TWNadxdTBm8/AOJCBkfhWb4R1G7ttDeG0mBQSO2/bnJ3Gm+DNRvLfw8UjWCRIZJmLMo5+djn9amWDpJ3saPE4hJ36+Zq/D/AMWNpWjiCO/u5P8ASJnZzICCTKxwfzxUfwz8Y3KaBGhgu/MF1PIxkbk5kaq/hHV7ubSvLOn2QQs7CRYuvJqHwTr5l8PoYNJj2SSSclTkjee9EqVJtvozP29S2j2NnwL44udNtrrZYQOst9NMWbOdzMcmpvBvxAv7B9W2eH9KuDLqUkmZdwOCR6Vk+FJk8mWU6QNplYIBnn5qq+ETJdW97cnS7qSabUplG0HCKGIA/KsHgcPKV2joeYYiP2mdB4W8e3Md5qxi8O6aqz37yyAZ5PGaZ4Y8dRWer+Iry78HWrm4uwdyTNl1Cgc1l+ExbXA1KSbRNSQx3UiH5OpBxxin+GdLjutR1zbpmpBVvflXyySF2j+uaiWBwjVraGkc2xSbs3+Jt6H490628S63qI8MxLFfbA6hgxVgvv7YqGy8UeG5/Heo3E+n38SfYoUAQ9PmJqhoPh83XiPxHstrtUtpIoyjpyuVBzinaV4Vu5/H2rRmUQRpawcOMEnDZH8qyeW4Vq6K/trGRfvP8zXi8Z+GU+IcrQ2t6WXS1iR2iDhQXzz+VTX/AIq8LX/j2zvLiS7Wa209odwgx1YH+lc/b+FNRbxpeJbz20Z+yR8s2M8mnS+AtWHjWKH+0LElrIvzMBg5prKsMndM1jnuJ5jb1/xNoP8Ab2irbajKGjkkMvmR7SF28VJ4z1/TL210a0l8QfIdVhZBnrjJrB1b4ceKbzxHo7Q3GnuYxKHHnrlgQMHk9qf40+HOt248Ppc3Onqw1NSGWYMCNpznFEcBRmlFS1NVnleLvI3fG9xpb+GJ2j1e2ZWmi2CR+S+8Yq54jks28KXudYspB9lYMhk6ZHSuP+I3w0v5PDywXOs6csTXUAwJMkfOP8KseOvCMdp4XvftOtWBISNHWFyT8xA9Kay2DXxWG+I5JL3bnV6bbwjwwXzYLH9hw5ZgeNmK818L6dZzab8Po2sLeeWJJGYsgKjAIzXVt4Y0eHRLxH8TWiBLR98IBJwFPWuA0Ky0NT4FhuPE0trbvaT+QYgSWAUYJFYrA2vG5s8+k1zOJ7PqkEtnoutT+SViSxlOV4yNp6V8geFC0ujbAw+SUggDnGc819I+I4/C1j4X1u4svGupXN0mnTCOKSNlRm28A5r5m8HSbbG4QEZ8wHrzjFY1MKoQb3M8Rmn1mm4NW26n/9P85/Emf7L+VlRUcBmb3PavWf2eTLDZaaY3baftGw+v7zrXkWvalYy6ZNZR7nlI3Hj0r1P4H61a2dho1vcQXfmLbzurgjbjzf8ACualQlOmkkd+HxHsanNLb+vI9Ag1a5uPD3jicSTLGLyaNRKxJPygDHpzU11PfMnguNpWUBNzAnkEJXNjxPpNp4Y8bXMFtczpJdyYDHgn5ela9x48sDqXhKNNF80pG6n0U7K1hl9ZaxPU/t2gtHEqeMbhbs65E0jD/SkKvxwdo4rzq6n1OKVUgCCNhh3c8mu28ReJo9dk1axfRIrUpdjc6t98gDnivMfFSalLexRWO8RKMFQc1pTozpaS1PMzLE08Q1OOh1OgyTXwdpBEFjYgMOAabqaZxMJlwh+7nk1k+DVxYG3KygwuSAx75q3qr+ZKZFUgg9BzzUSTczhg+bQqXHmTYK8E981peFznxFYK8AYC4XcW7c9aqFU3hnyuBVvw5hPEdpetIUEcqnB7iqjTb0NoNRkmj06Z9mneKnGnFit8QoH8S4HNaECIvizQy+nyo40iQeYFPAJXis6bV4bnStWhj1WKF57n5XDAEcj1rXfVJbrxdYCbXY2KaSx+ZgDww9K4qmHaje3XsfW0sZTnCydvmYN5YXE3gSSSSzl3v4hj8uPH3v345/rXQXen3c+s+IpoLeVVjtFQ8cHCnNZDQ6qPC9oLnXkk8zVwQRMCQu/I6VZkGpSXHiOZbuRh9mJBWQj+H09aiNOUZN239TaGKhJNOW3miSw028MnhS5a0ZdluST3Ax0qvLpd4NIvJRCPLk1pSit7uOaLOLXlPhKWdpVWOwcuS3sMCql9BqL6G0p+0lX1mLJDnHLj9Kxi0ou7NJT1Vjbu9GvxrGuABVH9mgZzjBqtpmm3sNz4da7voEEWnyoxDZzkDpUF6t8usa/H5rsrWS/M5PyjHGKr2nmjVvDUUm5vL0mdznucDitpSuk1qJXi7SLtno9zZ6BpFpLqVvIkl02GEuedxOKju9DuYrPWk/tGCJZNUgKtu6HK8fU1kaf/AMi94bwAFmvSzN/d5NS6i7vpur4dju1iBhx1IZaJ/BbUGm36G/qWmutz4iVtXiaTyUAG/hOKY8EcV5Ek9wrIulhjtHBOOtZWpRibUvEEU7kvOI9wx0AWrBEj3G7O0GzCAryAKamkkhRpScbIfpkFu8mkL525Uspj05f3pdOSJ10qNUO2RJChKj5sVDYB01DSXSQAW9hMgP1qLTpWg/4R5tzu0NvPn0YmolVfNoZexVrWLttFojR2kM0WDJenG2MHdyeKbcPoMqSZtUwbwKMw4PXFUYmka206IRlJTfvIHxgd6etwZIt0sBuHF7g8YBGafPJao3WHj9pIp+L/AOx4vC+viG05S4VMFOjcYr5PulLX92ANuZW5H+9X1Z4tktpvDGtT48pWu1yue9fKl2/l3czJ93zDznOea6sLOUuup4Gb8sILSxChlS4CRuwIIBIr6p8EWnh5vCdtLfaO104uQEbzSuBivlaETtKqwtiQtxg19T+FkiHg7TrWN5A/2tZCc9RjpXRipzjTscGWUFVrOc9TYiTw0Fmb+wUZhekRu05yKW5/sW4XyxpUamO8wBkn8c011hj+XA5u9zDrg0oMcMuE8sxzXfOTyK4FUqxb5WfRzy/DJJtESwJGIntrOFk+1MBnnFQxm5AiIitomM7EEx8kY9qvQw7GtoklGw3TNgnrVeOZQ9oZMMDNIQAela08TV2ZCwFFOyKSNeHytgh3M7dU6/hTkl1vZb+XNbRr9nffiPvVqFGbyZww2FpO/SnJ5iw28ZxIfs0nQ+5reOMmtDkqZVQbuimX8ThWjiBlR7QBGQjGc81WuLjxIltOCXzCiDp2yK0oEvkxsBAW1yqg+tMmF2I5hKG3GGPeD1PSphipIynlFJ9TLK640v2VoJlSK4RtwI64pq3XiNjJFdWk6L9pfY7dGGOvFbR+0ebcHzHVhKMH14pqrM8ao9w7EyM3J4q1jW1ZmH9jQvpKxjm+1NbWEvvR1hZQwyCefSof7TlAlZ1LSB48szHkCtdz8iAEMBCzAN/vYpxiaTzI/ssflgxls8c4qqeKS2QqmTPpIw/MmaOR0lbc8jll9qi8+KW1EbbxthDHLf7VbUKb23CMCMSSDJHXiiWJWs1WNLctsXHAyPmrR4w56mSzbaTMKf7PHcmQySeWZtpA6jC9aJkt5YOVbYqdCeozXS3GkW9xO8rRxgLM2QDwDiqz6baNF5Kso/d5DFuPvVpDHQejIeTzirJ3MNLW1LuyTPtaTKYPBwOlMW3sZotzuPM2D75x/FXQtoOlpvRLgFQ5OFb2qp/ZWgqohnlbBt1IZn4zupfXKb2KnlVe9zz/AOLlnHF4VWT7ZFI41EbY1642nmvGwxOWdPlIIHsa9x+MekaJa+HYki1iKSb7VJJw3IGOB714l+/uwN7DagO3sO1OFSMtUedXwbhL3tGz0z4Swrc2N358XmiOVNuW5Azz+tdtcW+CUwSsisRn69K474Nwae9tqzXV4Yts8O592FKkn+ua9Ckl8PlYnfUfNQRMqmNwcndWrrxVjKlh6sul9yg8V1PmGEAMucAj2qZ7eTZLbrDIQojDsw4Jx2q3dXOhQXJAmnJG4jacn7vfFL9tSeXZFayiLKFjk/3aiVeMnob/AFaorq12YzQiOLzlSQBSA23/AHqefPCjesjCUtx6fNxVuXXpoLbdFpMhBAIypO87vSp18T6vHZH7N4aluJX/ANXug4Bz71pKvG1kYwpVE9b7djOnlntYQyiWR8sCMdDSubpGeZWJPJxjHarUus60kRuH0B5J5XO+EQ5waS31fXZpZS/h54H3HaDDkEVMqistNyZRd9L/AHEAnv2YELKgdSTyfSnk6tNKywrOxKNyD34qz/avit7xd+lmOMBhgQ7gCfepJZPGE5eNbNogM7WUYApNJpDnOabvchlfWZreOOOGdZB/rM9+aRYvEEUeZYpRu4YGmNpvil4WN3L5UvzYYOeOaIdN8QSWYluNYjGeWG/nr70ci3NKdWpKa3RIkmqcHy3Xd3Y9ODT/ADtR+/JF5iqudzN0NMTSTI6tL4it0Ro/9VI/3jiku9ItxIkn9vxCPGQkZzmlOjCTTaLU6nJJqT+8uRz37wlGWNWKnqeO9fOWtZOpXTxqAjysSevOecV71ceHrURNL/wk0m5lPQfd4PFfPmopHBeyxJLJIElYZb606dOKbsc1bETlTj7S7SOt+GEkNtr8U0ysqkMA5XGcivbbi6sGiJNyrOozgV4f8PFtr7Vw188oSIcKhxXq0h8OIw8mK6TPBZyOayq4RTep0YDMJ06clHa5q/2r4fiQLPc7S3THY0q6n4XnAK3MzL0YnjBrIcaKB5aW24Dnc5pXfT44ldNMhLdcsetVHAw5dTalmNeM20aUureH1ciK9do84A25JqIa1okoLxmQbf764zVSC+hcecdOtkKjoFzUc2rTCQsLS2CrjgpSWCgnqdkszr2vKWnoXZdX0lRHJGjKH6kjIpXvbcY8m1aVieNgzmqKalczn5bWMqG+TCYxTvtWsxOUjgZTnhguQKxeDimYyzSo37ruW2M00LK9k3mBsjK/pRHBqU65tLN2bOGTOMVUP9ukjdDcszHI2g1Ktj4ln3OhuoAQcjGKf1SDe5rDNMQ1dq4+SO5VsPCFcep6Vw3xL+1QadHHs2gnkqQTXXWGia5Nn7S0md3JZs8VxXxFtbjzPsjSfvh9zng1M8LFTWplUzarKi046nmBRiFJJweSxpm1dwBbg9SKuT2Usce08FB8wYd6pxgFwHziu2GjtfQ8VtxlzSW59jeXNkHJEa9feniJZF3ZJyOMVTh1uyviIYHAY9MHOatQX8Un7tGQNGxB5618zCd1qeg4Jy0ZL5GYwytlx2NTtb/KMDacdM1W3bMM7A8+tStcMQfmz6+1JFU+0hBZ7CCrbix6ntT304Lltwyx6k5xTYLpo4wdpO885pGcXDE7sFfeqjc1lJOOgqxJHgcsO3v70SxkqRuxg5pVMoAON2OBS5bacDA/nSTcXczu1sEVksaefcsjFzwKYbfT13iWAPu5GDT3jUx7vXsaijy2I9o3AZFC1LVapu2cdr/wx07xLci5muPJSM5JJwc1raH4H0fw7beVFKbgO2SXPWtmWKV0EZP3TyMZzUqwAbd2ST0HpVycurMYW5udR17mXH4csPtLPvzu6Afw1Vn8JbmZUdQg6EHkmt1olEpA3KTTpYpAykcDvg1EZSvZHXHETWrOXn8JG3G/zWZ+pXNVZdBuUhO4jbkHOMk12Pkl5D82WIzk9KY0Lt8qqDng+1bxm1pJjeLlzXOGexvYRv8As25Dxj+tU5Vkj3RLGVU88dzXokmnlHGVB45BqGXTLcxgrZfvAwPI+7VJ3On67Pl3OCDhFAY4GMjPXNPiuIrh22OOn5V2sui2ksfNouF5djVf/hFraVCAioXPyHHBobVi6eP5nY//1Pjnj5sEEdq88+Ji7jB5N0VcDIBbGT3xXta+B5RIUt5flxg5OcmvIvil4b1KbWo9Ot9Lup2iiLlokJx9frXn4dw9qnex6mZYtyotW+4qfDm2DGd7iSZiVBwzZ216EqgDcik89RzXJfDfQ/F/k3BbR5I1jjHEgwzc+hrtH0vVUx+6dNnVQp5NOpOMqj1uPL8VGNJKSsRKmQ7ncG45PcelOLHjZxheee9A88kRtC+Ub5mwcUSJK6uChGACDjA61jdJ2PWp46lJaMjLFSu4Abjg5FOUhdoIY46n1pGXcm77ykdRQokeNcJxn+Kt1yWInVhfRjxy+77uMEBvWmuA331BLAjAHSnxwtKTgny4zk7z6dKhlErbZIsssnp/D1rJ3bNpytTvuLGY5lHl5wOAPpQwiincNIx3IMc9TmpYWXaFAGAOSPWmP5AYeYm5lPye1NFNKVLVD4WWGE7Xz5h6d6aHZtyK20L/ABHp1qN1eRiYwdxGCMdBTs/vxCFXaQADno2aSjzJ3ImtFcy/Fs7x6FNJt3HGCR757V4nayOkjIJVVFY5ZhnvXtfjED+xJJ+yrgjP3jk15Jplgk5EjypEF58pj1NdVCMLNnzuZyaxCSZ7N4auSNAsRLMSFhVVHTIHeta5vvmVmZAm0YI9ax9CnS50i2KJGRFGI84HPParzoXiAMXAGDgVyNXejPfpSXs7Gj/aUf2dIpEDRnA345HBpkMsCxqfK+QMVOTnI29aoKF8snb8uP6U3B8oKA2OuR60raGlRSi011NBJYhEUEZ2OcE+lO/dJD5fmlgSRwOnFUo5pVmJiVSDkAH6U22lvFuHO2IK2eaagktSnJOKte5pKkYVyjgrtOM+1RRRMyjB+8xzz2xVbz08yRNjkDP0pYblQHDoQRkq2OlDjrZDjVjdO5cltppB8g5Ugcd+KCJIwu5mGQARioBPMqsftC7QDjmnQ3zlQEfdjhvTpTlTVh87T3J2kmjaMLHlSRknvURlCN5LxkggEsOgyaVryfYgVlzuBz2p6ajcIqq8CZwN3HXmp5VJBCpq7irOsjyHcchSTTrOUETecQ6jdj8qZFqAmPNsgxkHH1607zbSZZlUBCWJqoKxOIqzdO2yGo6+Sjo3yDBINeSfFaeK71KMwqeVAy3tmvVG/wBN4tfuLgFemcV5V8Uf3d4AZQpjxtBq6Mmqmh42OrOVHlWhm/D21S58TWQbbsDjeGHJXPWvfZrW2uLye3gZExnDbevFeG/Cgl/Ekd0yq4jALEL0XPPNe9R20V9JLfW8nkRyKxy3eufGzfO0zfKqsfYWmUU0qZHhjhy8buvmSR9Aaa1vNbySYupzgtwzdq0ILG7tIE3XHmEyKQIzyRVaO/urm9mW4stkaowyeowa4FV9/U9GU6bVn8htrLKsQP2jDbxhvSo7qPVIdptWjlkcsxL9TU8Cx3mY4dgVJOWY05rS/ikaa5GwHOxhnBFbxjGVzVuDSd9iGS+1eBDDcWkDN5ikYHSlurywu1RdStZxKCzApxg1NaveGznFxESkMykPjk06e2iub2EiMqGQtz2FK8Y2djlxUozptJmW1tp85GoRaVIxUbS+z5jWxY3pjgaEyERjOAw6cVXktp7aZfKlbyiwwFPSp5ZsXKpONwILDd3ras+eOhy5c5puPYYt9afabdXu+ETsatyXVpLFe5uNymZSqoetVZlsHEckdmiS7eT2601bW0O65mG0LKAdvvXJGCtdntxqVErWL0cFikP2gmQLLnIJziltTcwyQiBcqLdiD14qje6fAMRjUZzDKSVCHoaW1htm+ySW9xdCWG3YZZsgjPIpRgm7le0qTqJJEjP5sGwO4QMPMz0zmnQLGly7SpiIMDk1Vna4mmMVts8ssN4amyT3DXUqTBQAwyoHWq9lFvQcqrVTlaLWyzEzkDcpLMN1T71mudPt51xEIGYbRjIqjDfPb4Y2+7hvlzmp7bU909nNNZOES3kQDHrRUVlZBVrKMrsg19oXbT9rEQrHhVB5GTWb4hgRNFvZcs6RQnKk9eKtandW0zRRqH/doMqwrL8T3XmaTqQtvKiBhwVJ5NdtJSaR5mImlz6nzrfYa7bK7Iwc7c9jzXq3wheEWu+OFZCFZecYryy9TM5BLsu7liMZFes/CRFk0xzbKqjcwIPavUqtRptM+cy9ydS538lsDDDtUREKSQDxXK/E+4jXQIgMPJEvccV1t8hS2jBJ+ZOo61yHxfEkfhmL5AigruJHJGa8yMveVmfV1oL2Er9jyG6XEJEanft5qtph2/uflBXk5HSrd15i2pfgMV6VW0xcuUxy/wB5c5Neon7p+ezV5WO0+FcLSeM7eSP5UDHeQOMGvaZCIxcQuAVecYPrzXi3wbi87xRLC7SKkTFiQeRXsrJEc4GVMhIOeetcmKipVEfeZFTisLexXuLqFbO6Dx+Yq3C52nBzXnXxOPmSxbGdU3AkEdeK9FlS3tNKuJVUl57pQe+PWvNvilKftlrN5mQjFBGoyTxXflUb4hWPN4ginS1Oh+GcdtZfD7VmSeQvcX6N83c5Aru557l7vVh3MaDJHfFcN8PIWHw5u/tJRnfUFZlHcbwMfWuy1GAWOo60IZtyq8Pyk52/Lz/OuLMHbFSXU9fKrLCxaHyNIxbOGZLcdR0GKdZQpNeQRui7TASDjvig25H2wgtu8gDOaUJJb3C4lkxHbZBI74rmcj2eZVI8rKFjbRyQaUzqheZJfMAXvk1JaWNuIrbNoFJmfa6nGOtWLWFIrjw9FswDHcMQOd/Hc/jUemNI2mad5pCrLJIWPfgkUmm9zKkuWVktCtfxRJY6hc3VzcsguIwzCTplgAPzqa+tPL1HW0h1G4SSSOIO7ENu44/Kkv4Ym0+5gyW8+7jJH0YHNFzI8uq+IZwqiOMQruz3K0o3Wtx1KNHnuy1BJfQ31mEvDKEhKoZR04qvbS6qiaTHC9kT5rnDEgHknoKmR5P7UELEGNbPuOh9aq2Itt3hlpZFYRyzGXb0xg4ojFJaE1aKcr3PLvi7NqK6vDPeRQGUyPtkjbp68GvO7dhhhuyHJ3D0Neg/GNs61aYACyNMQu7pjiuAtVP2dW2jcGOTmu/CuSjqfnufQSxTS3KV2m+4jiTJLYzz0qxPF5No6HOUHGR1qK6mZr2F4k25Iw2etWNUn3QkHJkOB1610tuyPIUfdTuS+CGLeKtPO5U2yhueBxWhrl1FL4g1KUP5rNOSTngjNUvh/bx3XjHT7eYcO7dD0O0n+lWr25S5uptlusawysisBgsMnk1jOF6lzsmlKjaRlXBU42qzEcj0plscTkBSrtknnpTr1zsL7CnPGDTrCRppmknQjGdoxiqcmnZnEkt0WvKB1C1mKmbNwnfp8wr6TYreeDYPtU0kbzTJ9wcnDgj+VfOdhdSjVLJI0jbdcIjqRzgt1HvXv4i1JfDdgLa6Ty3uUyJl9Sa5MSrWufa8OL3XY6e11B7TxJqghkcstnGpcHJ6Enis+11LUho2jxrqFy0Hnbcjp1PrVa3m8Qx+JdZEEWnyulsgkLZBzjPFVbW71FdN0i2eONdzE7FOfm5riXvOx9HCSc9jc/tHUm1zxRm6lljS3gU55P3Sf5VURvLs/D4DKvnStkbeTwcVSi1W7tp/EQubGYSSxIjbR93CnBpItYt3m8P2P2e4wVZhI8RG0heatU2k22a3hb3UbNndS2+peLfNhRi7JsbH8JiA61Xupkjm8JGTB3zuGAY9kNVhqsNzJr8kEojkO1WDk5JC9abI9lcX3hdnvYSLYStIN45JTA/Wk6dnfqJulpzOxcjn8rxH40H2eJoStv5fzH/nnyKlbyp4NG/cCMKQwAb7pxxVZr2z8/WxBKm64Zd/TnAwKszt5d14etRGHEzESFR93CZpT21Ki4y+FhYfZG8T+J2cyuXtYc85AO0jiq0dppx0nRYodSlQpeKcSLnOM1Zt42tNT8R3ETBV8uNWHUEgH/GmNGsltokUIRQZuTjrxWGrKUubRsv2sdl/wl9/vulUCBMfLyciufW1il+HRtLS4j8qS6bIz0/enOK1dNlMPjbWUnxsjtYtsuOvDVlaXpRg8DW1tPcrIftTjjgkGQkVoknImLbdrnQTwS/25ZCEJIgtTlw/fistbDyfDWuuqKvmXTtIq9CeP1q8qNJ4jggAZQlpnI/iOKw7mS5n8Ga1JHvibzyAGOMHeMmmlZ3RpPmUVZmlqVur3ng6I20okWZyWYcY8s1LpSaiPiD4m3whYPsVtsfPJxuzTdaeYa94OdHPlqzl03ffHlkfzpdNu7yLxz4p/ekp9jt8c5wxDZrKKZjNytqeMfFWUj+x4pnJGZTGNp4O4/0rzuFvJaUEKxZuorvfjFeyyXOjRRlWCxvx0OCetcHBFC6yOzEBG6V7mFio0077n59nSk8S0z//1fzx+FDFPiNpt1HNIksaylge/wAhGP1r6Evru4TTtPt90O1rhWG5Ac818+fCORU8cb1i3MsL9T2x1Fe+alLZxrosMdocyzqAd2e2TXBjZtTsmfU8PwhKiuaNzS+1D/hLBJJaafNJHZHK+SMbSe9Ura5tptF1uVdK08GVn2sIMFT7VYNxp6+MLp44HOy1VWYHt1xWWJNOtfCGsTES8TSPnuOe1cqnPRNntvD0JJ3gal/f2q6NodibKQf6TG5EbkHgdatD+y5fFZmdNTjZbY/vPtzHHPQDoKy9Rms1tPD6RynNxIihnXnpV1LQSeLpbaG5XykthuYnGSTTVWpHRuxg8Jg5Suo/mLYXimPXJI9Y1ZXM7eR86nHy+4pNRu9Qi8LQXKazqKyPLEsnmwoVbLc9BUFpb3ItdUeJ4GZJWAO7k8U2b+0B4egSUs3zIMA5Gc9a6Fiayd07mVXK8HNe6rGlqk93PqGgh57J8uwBktyR09utOsIIpPHmqC4g0OSOKxhVswlXOSe1ZmqJrJ8S+GnS5cRx72Me373GM/hUulXdzceNdafekkyRJFJmPBXqaFjZ3vf+vvOZ5HRSdtvX/gGfpuhaZH4I8RTz6fpDuL25fzI2wVUE4GKkvPB3h+bwzo9ougRzNNHF925CZz1qjpV60XgLxDm2Vw11db9w+98x4q7qF7a3nhvQdunhTMYh7qKv+0K7fvO/4focyyKjzXjf77/mxde+HPhtNY0m1uPC+r2yAnBhmU7semDVWy8GeGh8QdRhgXX7VLaxQndubBJOOAeta19LanXdLbM4NsWORMcjj0q3pd6reNtV1B7y4xcwRqqE/d255q/7SrK0Uk0Zz4dpvW7Ryfh/wXZ31lrN5Drmtlob2RAnlMSuB/Ko7rwJrX/CFTXkPjC9SIYHlzREDr/tDit3w5req2ejavLpepz2we9nLNkZJz05q1f6/wCJLjwK9nd6qJw0YLJIFyeah5jVb2/r7wXDdtU/v/4YwNd+HXjy0tdDFn4l0iV7meONUm6jj9TV3U/h58Xv7asoUt9GnIUlRlc49etW/GPie9MXgpTBCxm1eMS8fw+WxPT6VLfXUVx8QbNpNO3W0GnSMpEhUgkjP8qqOZVpu0la3qc9Th+VPWDvfpoY1j8PPjY3jC+jtPCmkXoWFWI+1bCB+BqPSfCnxQmm1NrjwDBBNbTMrFLwYJx15rUtLTS734h6s0cmpWETWFuFMd46gctnoai8Hm2FprWzxHrirFfyxgm5ySR0PzZJFdMsdG92znWR4qOyRkaZoviaLRb271nS7eBIBIW/0oE55ryX4uT28+s6BHsaMjSY5JFPQhieM/ga920u9K/DnVbh9dnaOWCZ2FwisJCMjqB7V4t8bnvLXWfD0UlxbXETaPFtZYwCO5/pj8a3hXU/dvr8jz8VlmIpNu1l8/8AI8+0dI38S20E7mOMSjvVjVVV7y7KlV/eHHHXmm+H4PO8T2mVWXzHOd/IU4pNUiJ1a6Q8FJSNwPyik2nZHmTpzcbozbrdDEoDDdnnmmK5S2YcYk9+lS36kRDcwbB65qzNdWj6JGsUGJUG1iw4PPrS05kOnRTTTZ3/AOz2lj/wkGpHULgwn7KojPrlq9ZaLwyvjkz/AGiVtun7BIhA535xXk/7P3hjSfF2u6rb61d+SsFmDEST1yeP0r0a38DeGJ/Gk9pZazbp5FipAaYqN245J59q63PmdmzZKz9xfgaekposfivVgzXcnniHDqQcjaaZ4efw82qauu26zbTKoDEZBxzWfovgEHX9SiGvQB4pU8txenGNtR+FvAHiHVda8RNpN3PIlrfCLzDcgiQ+WDkZ+v6Vu1Fq99ieRqWpqaDcaQNV1No7OcLJd5DF87uBn+tO8J3GhLHqS/2dPxqcrLIW4POay/Cvgzx0TqX728kMd4+cRhgoHXkVU8LaV42+xXMsNtciIXs0bM9o3UNgms2ot8tzfl05mb/hC60NrbUzcae9wft8rZkkK7VB6UnhHU9Ij0k/8Sk4a4kZ9zHgbjn61zugJ4jWGdLa9sQDcSF/PiKluTVfwbq3iV/DUk5Ol3lu8sjboXJ5yRV8kd2ZOLXw7HVeEtR0600N7eHTYpYIpZT8/cF2Iqfw34hiXw+BH4RsIiVc7XlLbOTXJeF9Y1aPw/uk0uIlg+4o+QvzEDr7Yp3h7VbweHohe6fcMUjO6RCP3mSfSnyJu6KgnFNHT+EtaEejGGDTbHILkgJlWJJJqPwvrVwmgyvBYWqRneGV06AZ4rD0PWEj0J/I0i6j8tGH3eTknmnaVrdtZeHmV4bh2OckKT65puMU9C+eo0zb8Ka7fWvh2OC3tLErEjZzHyc5o8Ja3q2neHLfT42hUR5JAjHTJNYnh7XNMk8PxmLznZUZgNh3Hk8VLoWq2M+mpN9pWLfuyrnB/WnyRbMnJJtSVmavhPVvEMVkWlnjMizuwbAAHzEj9Kj8KaxrFpaXKfaJFP2uWQFf9picVU8O31mdHec6hCd0zMp3g5GSMVP4ZubcW8m+4jZxKzMcgcZNTpaxE4ppvYl8JaxqC21zjUJR5l5JITk5DE9Ki0XVdW+3alImoXILXJ8wpKRk4qPw0wksLu48oBftbiMr1IB4p+gwSC41EuzFTOduPpVxVNaFwlKSciLQbm7fXtbmmvroCeZCreceSFHX1p2nfbpPEupObyV2kVA37wnIGaPDsG3U9V8zaAbjAO7tgcUmjbhr1+qqqAsqhu5wO9VOKTskTF66sSFCniS4mnkl3+Qq8sTxk1V+xMfHEt3LPI8v9nbE2sSvL5zjp2q7F5cvi67EscvlvCgDdlPPSottw3jWcquyNLJS3bA3GojFMt3vqVNUhlbxPpf+qwySqS5II4FS+IIZmuNJh86WJLW7Mhwx5wpxVjUsv4isUnkzGsLn5B9Oafrbb7rTYyoKmQkDOC/FaJRS2GnfRjPFcrT6PG0lxLIxuI2U7z13A1P4pv8AUJtEuY5LoiOSFVO/ucjnn04qv4qYiytPuoouo1KseuTUviIpLo7W4Hmh1XHPI5ourEwUX7rNGa/1WHQnE7QOGtWDnaORt5rj9H1KW113wPDb2Vo4i0+ZtjKCFGAMD866fUJBD4YvFOW22jpyep21xmiPCdS8GMRsnXRpZmx2+6MVnFczJly01fTQ73xJr9sPDOtu+iW6qLR2Z8Y5xXzP4Ndft00TBiHjzgd8V9EeM7hY/ButNsDJ9jclc9eK+a/DrsupRhM7ifXFcmKgpRdgSctVqdbcWUc0M/lxBWkiIJPpXoPwVTSY4dNEtxPNcyWUoZAcqo83t+FcMzylGGztg47mu3+GlpcRTIsdsyPDYnEirkhSc7a48A5Xtc7cTCSgmalmNMXwjrjm7kXdeSkh48hh5mMVsvpsC+I/D1smrWkK38bgBjhuFB4rCmjvrbwjqFwuk3UqPKxUIhy2XxWxNoV//wAJNokK6TcPLHbyPHK8Zyg2gEivZdWN7vY4Umkle5Q1S3Cy6wkV3DcMt6UVoz2CjrXOzrczNlAqttwa2J7a7s/7RWWDyc3JbLDBPvVGAiY+ZvVRn161wVWr3TOhNtEGmWskO0SMNxbkjvUmpK73P7glB0J7NUzCWOSMoACW556ikv5VZ1B+TscnvXHJps6Ip21KE3yjZKu5h6CptEgWbWoNjvkH7gqJrjyz5c37w4wGHarmhOserWxTAZHB3elOi5KWhM22jXZYv7L1QtGrgXIJDDnOa0HaL/hI4rnyo8pp5XaOuOtWLiJ/+EdnuI7i0fN4u8MvJG8Z4+laU7aSmtu6CKaL7Hty0e0ivS9pG9mcajWs27o5a2EMPh20jto1EbX/AJqttwc7iTVtLuYTa5LHLKm5QGO44ziteN/CqeH9Mt5baZgLrJERxjmoptS+HqXGuLevexx7guFkGMAfWs3NNt8pdJT50uYppf3sd5pUP2yWTyrVgGMhyOKhl13VzoUcc+r3bL9tGfmBB+atC11b4cy6jZSM90GjtmI3Spx9R1qjeeJfhqmiwR2N8CTqKtwxJA3ZOaHCDatE09rVjTm3LbzLD6/ex3OpoLyYM1sqAPyTxU6eJ9YgvdNmSe1klisXUBwPukelV38W/Dn7VrV49zbywN5aIGd+GxyOKZf+NdBbV7COy0K3aOKxba8VsXJ9smpdJOXK4k/Wq7pqak7/AIk+l+Jbs6NpEcVhbyoZnDM4IxyTkYq1Jrb+VcI9rEfMuw3HOCDxWTovjJbiOw0+z0gJJJk4khMYXrx6Zpt9r+rRxsRo0Uh+0gfu8HgGs44eDlZRsejHMK6pqUqhr/8ACRW4fWJbnSLiVZwnmuh9B2qy+tWM11IkOk6lHE1kNoxnHHWuf1DxX4lS21eTT/DkYjCptPPGevanHxD48VrhbW0YKtqv7pjgN+mazqYFOzS2NcPj68Xfmvc6G0uo3udPhi0W/fZZSbm8o9TUumwNLcaVFHa3SNDby4QrziuTXWfiA97FOm6BBaMPL+br9RVWO68a/adOkGoiMvbyeYGLZzTeAUlruYrOsVGdtXqd5Y6Jc3FtoiS+YrRXUrNuODjJxU48M6h9l/d6jbPuvCy5lAIGenXmvPbe38dypYkXMpDtJudVZwBzzzTLfw34gkt7aaO4uWkF0xk2wj86mtgpWtF2O/DZ1Wbu43Op8dadLZ+Dr/8AfwTyteDKLIM7cV8nXPkpcuYVfCucq31r3nxJ4Q8SR+Fru7mv7pGN6eNwA2Y6nFeAymVJnDMWYtyfWlRwzildnNjsc6zs42BWLzqS/l5PUDpX1j4PtBD4c0eWb/Vy3IDnbkquOtfKMTs15HwudyjmvpXQfCN/N4WsboeLdytcHzLZrn5duPujvW9bDucDHKsdGnOUep2b2+lxwy3BvS7G/OQT0FYztpiG3lu76JQL4yjcRzjtWXZ+BdGtvJWHXI43N08jbpi+72xmtSC20KxSzt5tRtZ2W4bmSLcAOtcf1Bxi7O7PbnmvLrJaD5/Efg2OVCmpxrKJW480Yziq1pr+hObea31O3kUSvsIbJJxWna6l4Rsntn+yWV4hnkEhNivPHQGl0/X/AAilvZtFpCQtG8mdluqjvxUrCzsZLOKTdzGh1+wlFrCk0bmRZGAHqOtOTWY4FguXRnQ27sQgyRVyLxX4HK6fI+g3AnkWUxhAnHXPSrFp4t8J2qxXTeFJQTbsvzPn9BV1cHOGu4Us1pVXZuxjS+KYI3FuNI1eRjCpEkcOQAfenz6/JK97t069dlESLvjIOP61ut438GBJ9nh24Sc26ncCSMZpH8c6KTcmLTxCqmIAmDk9K51Qlrdf1oazx9HmXv8A9amXJeanFwtjLg3Cr1AOSKjTUPEBnjS20OJIj5mGkkyScdTW03iyOVopfNtlb7bllMQzjBpttqrXc0dwt7aqjeaW3cYqVQm27LQcMVTk9Xcxm/4Sa4t7dBZW3y22d4znO7kdKeYvGUySbtOtvvoqMoYDHvmtNr+5e2Xy9YgjDW7gtvHB3cYpJJdWRVt49Ye5AliD/vQOtWouO5rKrFu9/wATNj0rxPJ5JMOeZeFXgDFNfw/qnlmK4m8uUop4xxzV+4GsxmBoZZMfvSx8zPtziqzR6p5LyNLOwCruAGcnNJ2eti4yc7o//9b5ri8KzOSJNWli3TSZJcDPHpVYeEY1sFjk1p/Mjj+bdIMn5uxpJ2uhcMZIZ8oz7iVPpUEjzR2sLyRE74QTu6gk158VrdH1seRuzsy2PBljHK8v9uyHa7Haz5BAFRHw1otxaP5mosDsCuxPQZqut3H55tJGGGMhIz0wKjjuop7RkjRiCE2j15q4po1agr2OP+NvhnQNB8KW0mmXMUrS3TYLA7ieOOfbJrxAfIgwRGVBy3XdXq/xa1e21RrbwjtKXMVyZQzcbQR3z7ZrzS/sxYRjzJkkc9CpBFdNG9z5vOLuorM9X+AUWhSaVqw1OF5ZHuEBQAEFccdffNem7fDVpYCOx0BiT8wlkxgfNzjFea/AjTbvUNKvpLa23NDdorY4OCK9Kk0DVvsXlywsgK5VnbAHz4rOu3z6HqYDljQSemjJHutNEqSPpylo93y4+96Uv9p263bPbafGHlVA24cHA9KP7GuQ/wAzwlhuz846etWrfQpY38w6pYYBGQZhleKlqSdjuu4v1Ktv4hu7SML/AGfatCQMZTJBJp//AAkeotCEtxEu3PDR5A5qFLCJIi7arAHO3B7DB7VYEOki1Q3V6ZJXjOREuAfm9aiSk3oYSm3rbuVbnXdU8tiJIw75DHZxnIpbzxHqIjj3knB+YL3p0tx4YFuUf7aHDZChevPrTp9Q8Oboj9jlZhG2ctj0p82zbNFKMovToVJdZvpmb/SpAo3AKTgZ4qGS9upI5o1uHd0JJAbpV+71TSreGP7LoMZkycF5iSPekbW7UM0kOlwBsYYAd8inGUpK9zBwi3K8ehlyPMLb97Ll8nqevNWtP0CW/t/P/dYdeQ5xirH9st5JZ7C24GQxTI61q6Sy3NsszRqC45Ycd/StI1J7XOHGQhBRkkZP/CvpftCvvgOExt8ylHwwaUO0d5GoQYUb++a6NhLu2A4OOtQtDIrEiSReCMbutROpNtK5wOcEmuXc5e6+HN+tjdrbIXm8ksFD5yea8Du/h74z8xjf6PIWkYhWA5FfVMcl5GEYTNuUY6nNY3iC91lYWgsrtY1HQlQWU1cMRKLs2ZOlCdNJKzR4n8Nfhz4wfWngfSmhgZCTcScBa9db4Z3iAPd67ppVV+Zeck1gXLa6X8ldduoiw3GSPjJojsrwuWfWLpmAO9mbINbVcTNvRioUqcG7q9y1J4XshMhbVUZFydqDintoek5/4+JXOMAdMVCyYQ/vAWHOScUJcIxYFwDjCinHFz6s9Gnl1P2ja0uTRafokJ3C0vg44C7hgmrSasLOSKCPQVdDkuSoPFUjcKoPmTIpX1NN/tBS4aKTcCOeetRPFSb2O15bBr4ie78V3HMNl4et41zncy9ajfxjqHNsdHgKsPvgVXlvX3GZMnaMetVRqjSSKXt3HGMKKcaqZyrLle8ZF3/hJtRVUIOQM8AdPaql34o1JpCqXM0cj9Ke9z1xbfMTyDURMzbgsUR5yCRz9K0VWCZnPA1nHciOq3TDm4lDfxEHrXBfETdJFHOt6wbPVupNd0qXCF8wR/Oe46VwXxLtrtoIikUaxKx3HPJNP2sZSscVTAzhFu9zz5ZZJnJmnYZHUnrTLcI8yrKflY4Jp3+sIG37i8+9RxoZZFRerHFdt1fU82VVJWWp9DWdt9hbcH2ydM9KsnUNjFhOhkHct1rkND8aafqjx2l5KEfGd4P866D7NalzNbKssfUOK+MrYerT1Z3p3XuF9db1CObbuVoSPmycnNXbTXpoS9y3zY4Zepx9Kw8L53O4oT0xwKsyxtGD5HVucetcqxMk7J3K5Zu7XQ6CLxZZuA6KeePm45qyni+28wxPFt3fxj1rjk8wrkpg9weKVI3AO2WME/eDdSK2eJnfREqbn1O9TW4J4jtuACD0FTw3tvK4Jly2cZDVwTyGJQivtCrnp1qM6swhWJH2g9WHUGtniIq1ynUiz0rzF+4ZNyk547U4E8srhO3ua88tdUniUE3DuEOOD1rQj8TtH/pBZh5Y4yc5qvapvcylNWsztJDwrDr7HmkQqB5rbjzwCa5BPFn73zJZOH6Z6Crmn+J7OZZBJJvZW4GetaOSvdlp2Wh0SzswLuo5+6poaWR1O1trDviqNvqFvcIWViGHO01MJ7fBfzRtHBANVF8zHJNPUsjGUG7c/r61MZFETIB8xPeqvneZIscQX5eR9KeskT9W5B5yavctRhe5Ms21fmUsemRSm7L4+Xj3qMzQx5ByfdTUaouSfMyCc460L3gknF6Ej3Tqg82LcCeQpzkVONRtxCp+zKGHABHaqiPH5zeV8xXgA9CadcE4V3jUSZ6DvUWbJlJqXNcnOpBGJj+RgM8dM5qrJetNKZHVRI3Vsc07K/xgEk/dApViULgDLHr60/Z9gdSd7pgLiQsJF4cDGSABSQ3s4lMssYZWOOBT8kZj2/U0RpKY28wAKeBjrVKKWgKU5atjXkshkeQjB/4SMGmyR6dKFjaAEgA9OBUsdupYGQBcg4JqNrUqSyneV689afL3NZTbjZGdd6Vo8pkxG6DGV7DdWedAR9k63BTA5XsTXRQwZA88fK3OD1FLLYROw2KfkOcZq4p3FzNx1OOfS5xuBmDAthgarSWOpQHcm1oxgKV4rvfsEGD8sYduCxHOKg/s2JFUDL/Nkgdq0jUUXsbfWKqhy30OFSGePLOp3Hgqik80jv8AacogMe05+Yda9FXTEdhLFGCCPmzVeTRIVUqLSLAHXFS6il1NKeKrpWRwkEhMmUcAkbSc1G0ReY5kXI+YMOR1rsT4esHO1FUNj+E02TwrYeU32e7hQhuQDz+NQpIcsfVfQ838Z7rbw/KzoHBAAx1zzXjOnMhlW4VXkl8wZX1yelfR3ij4d32paS1vo1ys0jOGKu/GO+a4fTPgh4qsrvfetpxRcNGsL+/Wt4V4RjY87GKVbERmo6HQabHs0+BEVUHlggVbaeZVCBfmUcg1pReHNciiiWW3i2qqrweOlMu9LvIoywt3JB+Y49qxTgne57ixFNQuZzbpYnEYCZPO76dajtnaOOQ/eVAR6nNX/sciRmZdwIONxPHSpHtVYOluyKw5yxAyaFJJamkMTTly2ZmR7y3mo2Ouc9qeqHzzEWBDISGx3q6umXgmcrCH3E8hs4ORzUYtPKuH+0ZD5IHYYzQmkzaMlpqV4trSMJCwO04AH86SOFzv3BgvOcmpCrFyeB1J2/XvTkRpJCxZiiqQPaqTTNoyTauQfLkoynOSAD6UFQFwBgoSSAKmjiZSW+1RsBk5p4SONWLOzbmJyeeaTbT2DSUrFdgdgXLBRg8dqkK8xSJKxX5d2760+QxovzsGHZs/zpzrGhijT7pAJ5pOTvdj5IpXZC7kSlA4CkduMc08axDbxFGgQsMhmHenyRRR4bHB4NUhaQktviOxs9auLuctahOpszZ0TxL4NaSW0WG5D/edymAOOgNeK/E+ey1PXZJrKCRQgG1iOCB1Felpp9ltdUAj+bOSea8r8WwyLq7wxgkAhhnOD61ph1GMmzycfhpxppSd0bvwZuLSy8RxXc89ukY2ho5m4Iz0r6Hl1G0N0v8AomlvAYzsWF/mxnuK+X/CFhGbgyTK0e6TBLdDzXpA06/WVDY6n5TFCV2qOKyxdKMp8xGDhXdN+zWlz1CXX5YZCNP0HzWjkAyy54/CpD41tg8n2jw1qWUiIDC0AUnPTJ5NeYR3XipI2RNTJZH5cMQxNXIvEviS0ZftL3MqFOCWB5ringoNtpndSliVrKN7nd22t2eqWks0enLp+2cD99GF3cc8CnveyRsj/PcboyEiXH9a4SPx1qttLi40Q3C7920xA8461rL8QTFKsk2kxDOMAZBFZPBTjrGRft4r3ZRf3G0mrXFzFMuraPdWKJIMMw4Y/hVGTU7+e6VLeFWCxsQq8sV7cVOnxN8NeRKt7BO6xP0ByST2qWz8U/Dzzo7/AGXUN5JHgkAHjNYy9una1zT2mGbXPoZMU11JBtkjcSPKMjb+VaUcdvcXoSaUfuIyWLEgitS3/wCEK1Kf7TJrUybJhIqLKBlvQ+tTtp2iaxehftSxAqwMiSAZJ+tSqtdbxNMOqKk3CejMU6bHdWyPDcIdwBADdKlj0q4e1kQTRj96Mhm9K6zTvg3pDfZ3s/GwZ96kiSZcDn2q5qXwH1Bpry+0XxpZeY0+dkz/AC9O1W218RrVqNSSgz//1/m+WxuLdUjkjzu3MMc0wRgA3Eb7MR429K1B4a8YaJrPkapH5sccEgjkQ5VjVO8uJLJLX7TcWsO4Dd5hxuJPTmvlHiEna59nSnVctFsZwiEPmkyL5kbr5nrV1UhmkbZH80jZJxk9KkupLRLu9+1vAqrOm1gwAAI71EmswGSRrWL7RtbCtG/BGKbqxlH3XcaxFRVNYkaruWJvJAlMcgzgc/8A16dbzFLa3XZhoVwztVuFrdngndGRWif5eyetT2kNmF/dzLOl1CSBjilCaSsxQxLc3KS0Oa1kxyzqVZcKV3EHjFZXieK3TQtXn/s8S+TGCGBGTxWtewRrfSW7Mh5UYzgCszxVAYPC+r4kRAWTc6NxivYpwfs1Y87EYmF5XPni6ldZpiUESMCUBPQ+leo/DC0NxpSSo8qGTdnYcc15XqMnnXrus2QCR1wK9k+F/mjQIJziNXU4UDrg4r0aySoqPU8jLJQnVbvodbLCbeNY/tNw2ByXOcVzPxK2nSSJpHCxhSSVyG712F5JHHbSM74VgAvODiuR+KsxbRHS3dCgMYYN3rzKcZOaPoMVVpxoSTeljyO6djbFpAT5udnOKp2RZ2JjLJIPlJDc9KsX0qGFSf3gx+7OcYqGx+Qt5ezJ5LDtXrSUrHwzkore53/whntI9al8uK5edwfNOOTXqQvGCbHtpsGU4z2FeXfBwY165kErPlQSB04z3r1KB5H8kgsMOSeMg89K4a9+fVH2OVJqiruxG8yHTnaSVCBKQQxxg5rkvF/hH/hJp4jZ6vFEqMV8tmOM+vFdBq9pLd2CJIQsZvQzBRjcM9KkuvsUYLm2wxnBznnFbYecqVprcwzWPtKip7oTwVocvh3wa2i3k9vcSw3YcSJ/EC2ea6K7aZv7XKWnnPK8RDqMjsDWQLOORGMLSR75BnB6CoL6zzFf+Vqt9AqSRjMcnWubEL2tVyb1PRw8Z0qKSN65jmtrjVYVjIMaxqMHP8OelCC5gMimVihturduKyJYpRNqLw39xJKDHvkkIz0qxI2o7p590DEQgNuPXA4rJ01ex6GHr1He5fssHUtBUNny7WdZCexI4qtYRyS6doojX5Y/OV1z/tE5qGzn1CR7STZB5vkMRsPqPekt7pre3095oJoiQ+QuCDjPpQ4tESrNz1Vi/cAf2ZMdgVjchl+mQDUV9IqX+uREpsHk7OMbvl5qub+LyYgbadmaXunGM0l3e21zDquz5ZjJGAW42+uT9KUYtblVakZLToapEX20yfMym2IYL9KzNMs45DoVvIdqypMSFXB4qwl/YC4nljvomQRBSd3eksiBe6A6yIVt1n+YH7wZanllYHXjbQ8X+L00L6/EyIyookGcgZ5ArjLKDEToJgQzFiT2Fdt8Vvn1kSGBH2byHBwDz/8AWriNNmtmhaN2CMxJUt0x3r0qLtTXkfDZ3ODxPNIqXwAvUjiyVJ4yeKmv0JtsfefIJOecUyZnkuljkIKjpg0X+UttynPOM57VtGTkzyVFcysavw0jafx3pSJlT5rE5P8AsNVZm23Fzhyf3rnIJOfmNaXwmiz8Q9KJcEp5jn3/AHTcVlafIJlmJUbpHJUDtyc0pvmduyPQxkF9Wv5la8z5icq+0Zx/9ai3eWK8BTJHcY6GnXoCTgBdrAdc9abaTCOZi4PzDOQaUYtr0POhFcpq6WsH/CUaaGgMuHVto9c8Zr6ChhuZvCui/wAXnXoLDIwqBmzg+tfPeiKf+Er0to5N6yTKSobHHfNfRhgb+xNBkhkCxNO2wZyG+Y1zYuN2j7nh2b5NNie3WUa9rWHURCNTnGD9zuaiEn2V9EXyC3mSHa2cjp1p0XmQ6n4smb96reQqjsB5fOKjmW4gm8OQlmOTIdnGMEZxXC480j6GHLaxKXmWfxFceeJR8pZCOSAtSfvX1PwsY2AMiykqR90bePzqObzBDq7RRgSSEjI7/WpJzdya14VikKqsUcxnwPvgIMAfjSlsVLQju0lW212dwpdZPv5GBxSz2lqdd8Lx/ZoQ0cczyllHPyDH6mq8xiGjapFvLC5n5w3K81cle3h1rSUeVXcW5289DjvVRv0M50lLWWxXlmMttrjS2kD7JCisF6cDFR3ull9T8N20d5cQCfzdxicqThf0p1000ljq2+5jUzSsQE49MU/Uv3WoeGmjlYvGJSxI/wBn1pqdkUqVKL7EX9lSW9zrrHWb0At913DZ4709rO+to9AjW6MjBiysQMKdvWpJrkqNRmIGzcSzYyTTpTG93oENtG4aXcWz/u5FRKc3YzdFPYI7jxJ/wkGqT2/9mXAktlSYOSGGAcdKppLqtloNkpt7fZLPniTpz71ailVdZ1/cuHQR7hnHG2gsv2LTEnIVfMUoB0xUpa3saxpXW5PFq88PiAF7aXzUtufLG4Vz93rUFv4I1a3ay1NR5pZZXizyz+tdTYlX8YajaHy4vKs0dHbq2c/4VgmSS58BXRbbIksp3FR94eZ2pyaumkTUUnZXLWoajYNq3h92uHiWzyxDqRkFcVPYX+mDxL4gvo9StlhaKNR5rY3EKc9al1Typtc0cySoPMhICnGRgCqtvBbNcazs0y2m2gnc6gj7vWrkotprQmEJcu9zxz4ttHPq+nm1mhmjhtjkqQcEnpXFQACJ3VMjdjFdh8VLBYPElqbaK2jDWKZ2cBz1PFcdGdlu284GcA16dF/u0mfB5vG2KbudJ8MYxH4nluYllkkWBwoXgc47175rZSGbwpCi7S9zyxOcfISa8I+Hs8s2o31rvdIbW2Mm6HrnIHJ969nv7S7gu/Dn2bUXkeWUlRIgO07OtceKa51c9/JLqjextW5sZvGmrW0bMzRWkbFscDOeaxULSfD/AFKWS4Dj7RIrE8ZG+rNnceJx4w1QpFpk7R2qB2fKkjnHSsW3v9TXwJqM1zpSSWZmcAI38W/396wgrXdz2nXqStodDrLNG3hndbk7pgEVef4OtWY4RJ48v4lnlUpZRHaD0bJ5rI1XVLuCXwxLc6TcbvOwoiIYj5KlsvEEQ8b6hNNp95ERbxg5j5bk02nIuU0lcksUzoGp8fOtxLvY9TyasXO5dN02COQoNyfNnkmsW31e3TwlrJ3TJJ5kr73XGMtnFaFzqdi1lpETX0CAFSWd8HpUOm09DSFWEmaGpTahDr+lSFySI32EZyOn86fp11dw+ItWvMbGuAoZj1OBVZtVsrrxFbA39nNsjIULIDVmwlcahqE6mBxuwCHznihRml2HN0W9TJs7+6h+HmtSTWsJYSTOsZ/iyxrR1rUZo7Lw0HsIVikkjDADkcVRuoAngDV0Ns8khEjDZ6k9KsaxHJHD4PhTc00k6phuckITTbi35mcYqLv0L8s1u3ie0/4l2F8l8tnv60zR/sk3iG/eNZvlIAJelmV28WQzFs+RCwKkdDUGmMV1O+lDKqlvvg+1SpO/ka8ilrf8Sho0VkvgbWpJL2YyC8umUFOfvnHNWry2s5/CVqg1ECV0iPEZPOQetZ9i7af4C1uSN3fdLO5VuvLGrd4kkWi2A5KMsR/lVMyjCp7S1yx4ktVuJvCvlXcSyRamrsMdf3bVZmtpH8dpskSX/QCdqt0+b+tUdaR2vtEnVQjR3O7B43Db0oUE/EGZyvl7dMU7VPAJY0Rhd6mkueLumWtNstQ/4TC/nlg35ijjwBnaOaoeErW9itNfaWyCKuoTFC3JcetWtAMq+JdUzdyqrbPusfmOKo+Gr68j0fW53M2FvrhBg7jkE1Lv3/UUnVT7la0CQ/DLUftQIiFnM7gnJGdxOK8o+Mc6T+JdDt0jICaJbkMwwV4OP5V7It9cp8LrsHZl9Ok4dB3B61458b7ieTxjpaMIjt0K2GQMcYNdNGVqz5TyM4lKVBuehxuiRSnxPaoH+bdnco4Y4qLUTnUL1kYktIQ5Y/hUvhoKniezByyqxbcD0O00y8Yf2ldyK2QZDkDmvSc3ze8fD1ZJ0koGZeLi3QvIxI4A7GljCtp8hyclsnApb9VKkkHIPB9KSMTx2rGPCZ6g4596tPTVHLTtdK563+zA8tv4i1q6QfKliFY4yAS3H8jXrUGryz/EK9ubizsZY/7LQZa3HzPvOQT34xXmn7KWiyazqniSJdQSzC2kWZG5/ibt36V6mNGWw8a6lbLq8d75VlGQyxEc5PavIxNd+2aelj9Ay+jhVRSSu2iHQH0T/hIddM/hu1Zbm6Rhxt2jYBgY+lVPBcGgyXOu2d7o0xxqsm14rlkAGAMYFL4Zmxq2p8SiX7R5ZBHU0ngK6smuPEc2p3DyQLrcqkwnlcKoK/1rJVKkFa+jPTlgqE3don8E/wBgw22qk32uW5tdSuEjEU5+6DxnnkVY8BXd7p+k36QeLtUVH1GeUCVgwALZ4zR4IuPA9vZ6zd2dnr03n6pOyiYxgbu/TtTvC934cHh+6j/s28aeSeQg5BAO4mtI42tFb7HFUyzDVG7w3GeBNR1qDw1NI2qwXjyXNwT50Kn/AJaNgdO1M8Janrk3hYtNZaJLOZJ2cPbhWA3tjOPbFU/Ckky+H5GiRY90ko/eHkEscVL4fuIrTw9I7HzTIrhsHJzzXSsfVUrmc+HsJKLhayHeHtduf+EIhuL/AMI6VM88EjzNA+CDuIqLRLjw8ngWG81DwRfW8U9sZFmt7klV68kda1PDXisad4LCpoOlORauC0luWbBB5zmmaL4t1dvh/wD2dLBpqWslgViEcPzEEepqnmM27RicsuHY87d9Cl4c07w3deE4vtNvr8Utzbu6yI67GHOM96peG9N8IXXhGG4s9Z1cXLWzMY5rVsAjqMkVo6NcS2XhGGFbrK21iyZJzhtuM0zQ9RurLwPFHFOBJb2DjcUAySOv51v/AGlO+iMp8P72mM8K+GWvPC9vfWOoyiW5s3KLNZugxhjwxHtTfCHw78T6x4MsWkbTrhp7Mvhxhye+ePwrV0DxP4rtvAFvbXWotNHbWIVxgLxt54/Go9B1mRvDUUYMoWG1ITa7AjIPpWSzWbe2hzz4eaunq+/9IpeBfg54g1Hw9BcWWgWl7CQSGd1TA54wTVf4a/C7xrdeHdt74IieZJJQT5yFhiRupDY6Va8GXNjH4at7a+tpXMKHEy3LqD39e9VvB9tpraDHcouoWDRuxKrdvgjcxzgHHetaePTlrp8jKvkmJ15Vf5/8Eo+BvhN4n1TSftAS4hP2iX5Rcbf4yMcfSjwv8Kby4F4L/wAUahZSxX8olBvBgFXwFGRzxWh4It4o9Djjj1vUwEnkfJlOMmRjUngKXXbO31NbbxBcYn1eVx5ih2K/jW8sVefxHNPJ8SotuP5n/9D5K0f4bXK6pqzxfFW2s0W/aMLeFWG4AZyfx6VJpfhmBNX1hLn4saS89pOEYCxYryoOcqecitzwCupK/iEyzaPM93rU022eIEHgLz78U/w1Fqtl4g8T3DeFfDs8ct4pHzcnCDkeldEcSpxScy6mX16fM1AyLTRLe01e78vxzYXrFEx5Nq6gZzg5JNZUNt4um8X3f9kDStQkNugCyM0eQCfr7V0+lrZP4p1ufUvAiTF1i2PBdYB+Xpj2NU4bHQl8c6vI/hbxBEr2lvsSzlDBD82T1/OtKTgm05XMa0azSTi0/Qw55fFWl+LLKPxF4TlZvJdyILlWXbnHBOOelWPEOu+DX1rw/DL4Z8VzTRNK7bGTG7byAQefxravIfCkvi3TrUyeLbONLSQB51WRd2RxjrmodXt/B6+KNHt7LxVNHIolZTcWzDgD5unA7Vt7WPV/cSlUgrcuqMTxZ428HXUNlZw+DfFkJj1CJvNuIgAxBzjryOKveOfiH4MOhtBH4c1GwkZ0LXDI5UfMDjpxnp+Na/jS3kv7XSLWz8Z+Ho2bVY8TzzbQVyTjpWj4u+GutXXhsbPHXg2V7m5hyqXgLEbgTxUzppxTvaxlTkpPVas57X/iX4JXw5qcVnoUa3f2F2QTFxglTjgjmua8OeNNKXxH4Ujls9KkVPDwV94+65x8v6Zx7V6z42+GKWHgnV76e+0mYwaZKy+VIJBkIcc1wmieBNGuPE/hy21mG5WAaEZZJLW08xkb5AowOecmpiqSa/4H6hKDlFtq1ntr+ha+IHiT7R4C16NNH0yNWtGUyJDh1zwMGvl/Sm8i+gnDY2tmvrD4meHvBmm/DTxHcabrOuXFwLchY7yxaFQcjAGRXyVbgofOIbI+7x1pTaastzSDfs3y7HoxwpSXJIcg46YrufBHjNtE1eYWdhqMki2SlmghBxkmvOreUT2cNzyzmPGM5r0r4QavHZyancXOnx3MhjQAMccAfdrjwtH32jrra0U1qVV+Jmr3HhKaZ7LUpYGvmjkO0LgGStLUfG/iQ+NtLW2s7+aVLNtq/aQqlMjJzVqDxxpNz4Vt5o/DOmKVvmjkDAvhhIR1PetxvFvk+LrNrfw3o7yfYGAYx8qCw716ShG3vI8uUZyTUUcRBqOq6o2oHVbcq4uWIzJvx7VHcQyKYxGobcM9M1o6rqtzq8t3NJaW1oGnbPkLjJqnHLKGEfzYUYU1x4mN3fY7KcVGNmOsT5+RNkEH5VI5+tVNYBjmRZMq+OM96v2+UZpcEluoFJqCR3Kq+0eYuMknt6Vyum27mnWzMHcOX43DjHrWloFl/aN+lv8AvFZzjer7dv51nTeYbn5IVG08gHORWl4ejll1AoSVixkkda2hqOorbGnc/DfxDFocsl/reoqHvQUC3IACbuPatgfDK8Gs3F8+pstrJYruae+AAbB6KKyJZLv+w0haeQp9sAAJ6jd6VflITXb11vG+azUCMcDODk16aXuI5ZWbZGnwwguNN0aeHxBp9pJ9qDSSvdEh1ycjAPWrlz8O/Dn/ABPQfEPh+4uYnCiSNvMKDAPIPesSO3sLjTNHkSCMvHPuRio4IzzT5YoZrPXTJvxJIGfaMY4HPtVRi27DqVFVjFG8PCfhoalbTz6haBfsRBRIwN3+0abH4e8D2emWi22qSSMbkOEhtDHnn+8eDWY0Ful5DIr7hFZn5ACzYqla/vbLTnWJ23XGEjKkEnPYVNRpta2sCafNG1zcFt4DS41Y3MWobtymTGCenbFTSW/habVIY7f7bhLQt8zc4x71k3dlqdwuq3EGkXORKqsTE3BwMCrh8NeIU1Eh9BvfNjsN+XXA20SrU4u97DpQn7NwtcsaVqXhGGLTd2jXF0nO1JHKkfiKWbWdGt7cvDoIt8XmFUTGTv6moNL8KaxNc6MBBKpvkd1AwBtAp8Pg7xI1nbNALQNNqJiUyvwDnvWM+V1PaExScfZthL4scrqDR6ehMU6YRkIEgwDVoeONca4vL2PTrF4/JAwGYFPaprr4f+KZG1ffLZKLOeNHYSkZyB0GPepD8NPEEJ1RJp44I4oVZpNjNwfQUTxdOS11NcLRxFKpdIqT+K9VEo8tI0eW3JAkXIHFZ6+INWuWs5HSISeS/Kr1Nb8XgCFdTNtdapNJGmlNLHIowC3pTdD8D6NPFptzqOv3Kq1k7OMxjafQ1tCo0r2OWtUjOo0tzBsdc15ILRk1CSDezA7WGDzTf7c8QtFDnW5mR5mUgMP8K6bTfBvgzy9HlPiOX52kIEsqDAweTiltPDvg+C302WTU4m8q+dp91x95OR2/CueeIu9Vr6HVSjUpxutvJr/M8+8UXL3Hhi8j+23Em+4O9Gl+7x2r59y29sE55wWPNe7/AB0l0v8A4Ryxfw8roov384IxbKgHHNeK3NxpckYS3t5o2A+8cHmiLurvqZVKim7O7K8Tqpik3EEONwAx3r3vQrS3GkaUhst6x3JdWbk7yK8GsTI1zDuCuglAIYDB5r6t8O+M7Cw0DTkk0gbobhmCxsFzx1yBTbbV4maUk7NI5i1hf/R5F0SaZjfuxkjiJ9qtQWN3KIo00C9UvO4UvAR+IrpE+J0gjiS00tYo1mY7GmJP8qrJ8TNbkis9mkWwVZ3wHdic+tZqda97WRunTna7MOx0DXJ5rW3isbxUkmkba6HAOOtWbDw5rWLCKawlQTtKTJwQcE/lV1fG/iCRrd1htY8SO2EUn+tV/wDhMNdMFuD5ULPv3YH8PtW/vyWjMkqak/IS38I640dm3lQQlEkK7nzgc1eg8Eaz5drbzzxRu9uZN4+YYzWUfEniMJb/AGe5WPYj5fGCQajl1fWyyXK6pLhbYhsuSBzSqRm1a4UVGM+ax0M3w7vEWVW1C32mBXysbZ21WvfBd201wItRi+cxCLcu0HA561zyalrkokYa7eBZI0wN55GajeXUWa6T7dcGVpUyZWLAD2op0pL4pF1XBz92J00ngrVra7hee/sUQXAZm80dMdOtV4fAGpF42ufFGjJGGlYIbkZwemR3rn0t/nkeUq4MpJJHeq39n2twYWaCP92JDliaqmrKzYqs4P4I2Orl8KWtraKTrds7qmPkjyCufrTH0PTmkj+0NPlpYyGVeAccc1gQxxiP5HCsbcB+eMZpzT6ihnb7W7bZECru74rJLU1nVkmklY244fDenB/tF3rStKZdphAIPPPvT49V0DY1ol7ru9VRgGYKD6ZrEhnu9kaLOxCK+TJ2zTzczJDJLcKhYBFUk53VSpwl0QQq1ot66f8AAOjHjCASS+TBM4R33b5sZ+XFQL40+zxSCDSILyfyUKmaU4xnp0rnxeESmMiAjc+d4HHFI2r20KukYt5GcJgEe/8A9apVBJ3SBVoRV72Oj/4WFeny5X8KeH9ySOG82Mu2cetEPxT1gRyRjw3ooQbM7Y8cE9q56XVLKV2EllAXaZ2IQ9RjrVefV9K81ibSbbIseCg61n7OMlblNY42vF35v6scz8c9WtddsbDUJ9Kht9QWV0kljOS4zkc49BXkBkd0SHedo5wexr1D4t3NlPpdikcc6yxzO3zrgHPFeX5TyxiP51PJ9qzbUXZIjnvLmm7s9e+B+pWdhpV8Lq6vIQ92v+o5z8teivqOm3UI3ahdEKvAkB4O6vLPhJvNrcANEIZLsMxJxsO3jNdlLaXv2ZxDc2hdlBDFjg/N0olhYVJao3w+Y1VHR3SudHJc2FzdJHDqGJB5n7zac4wKEgikMpS8t9hAJ3N3xXOiyv7ieOWBrOCRQyths9cc099J1XzAPtsWxm7DOeKiWEXU66ebVLt2ubltp0U0IUX1sW+UbWfHGetJ9kkNuE+0xylDtDI4IB3dKwU0W/mlC72+QjDL2psmm3f2ZFj8zYkgYleO9CwrWjYf2s5q6jY6mXS76a3Q+SGXnlTz1HaqeptDbxvHdYTaCTk89q5/+zrn5rhrq5QKOiyFe/tTZ4VkmPmvKw2nO4luc+9THBtvccM1ummuh0VxMkkSSphwM4IPbioZp1aJZkYguAuFH+1WdJcmK0Mce0DOFUDpUq6pcQoi3Azt56Zp/VWtEbLNYqfLJbotPfx/ZhG0E/7s4YqM7ua6/wAOHdpcUmxl3dFcYIriBrl5KfLt1hyOcOK7jw9O02jW1xLGqySL82OnWsp4ecFc5MRjadayT2NZj1x2przLHHukOXbpioowSSQ2A5wuT1qWZ8FY/JDYH3qwV09Tik7sELPzg9Mk5rA1xgpOU2k9z3rfRgAxVtp+tYmtwlkxJhgOvNROPKwipM5yZMDH3venyApH8p4IoUBQV68nGTTXibdiNuGHJPIFbJXWprT0ndFKRGPyuG5/ipqQ26ygmMGROjetXysHlr/pcRCEggtzTHt4hl/NQoOpDYNQ+d6WPZdWnGSuQxx229/MgDg89OlOVI4JOUXy5O2OlI1u6lVSTch6FjzQYplaNuW2npTSk9Ds56e0QxF/cwSSGpNsUJDw53qMFvUUkkN5lppbd1UnGNvX3pgjuNrAxOAvqKzirddRKScw3hiB0J6mj9z83z49/SmJtXlombNNfIbciY9R60O+w6s1fXclKoxz5u8jk7T0rz74n7oLWIKu5ZSQSP4feu8ABB8rgt94e9cD8TD5VtEC+4kkgA1VNNzVkc2LjFUJO/Q82haNIpI3YYbuOuaZbIJJQm7aW+6aICu/nA44zyKksI45LxYpzhWOGA7+1ey1JXSPjabVrPa5DBO9tKJYzhl7g13fg3xw9rcR2V2y+Qwxluua53XNCexuUt4rcx+Z90M3JNYpEkEmDlXQ+veuauqeIgdMKns3ddD6Eh867UzW8kfkOeOeQKlkiba0Zk37Rwy9a838CeK3QLp80zEE8gtk16M8rQBZVG5X4z6V8ricK4Nt9DrpyVT3l1ES0kcDY43d2Joa081dvnBSOtNurg4RlRyD1wOlRCQspKqQ3YD0rgVbmfKX7JLZEiad5qnddHg4IBpsmkW0gXdMyEDnNOhuWiUIYh1zuA5Jp8jvv+ZcHtmqcG476EwiraI//9H4zOnRIOJmAHr/ABVJJaK8SjAGep9aY9y0jbBgEdAKWMeWwJY+mPevkIv7I3bdrYbNY2ixkXLNHgdO9Q2trBE63AZsHAxVhka7lO7nHY1INOQBsXIIPRM8g1MpzvoHMpvbYla+ljUqMjAOCBVVNRu0PzyN5h6nPap1hJhOZMEdAeoNRgNPLuC7iByTVwqTTNPZuWppJqc8KofMIcdWJp0etXSl50xIxbkegrMZwz+U/wB48Z7VPD5NsjEKZCe+fatVWndDknJWN2DxFGVSOcYEmSW/pV231iyxtkYJuOcZrjtrPuJCgA9+gqGa2mLN5Lq3y5zznNWsRZ3Y4uTVmd/Hf6VDuhF2gxyTn9amhv7aQH94rKCMHv8AWvMTpurfaQkrqIwo5Bya6zwzolg0Z/tbWPKduf8AWYb2xWv1hcxKb1VjqneHz0aKTJZc8mpVC7mY5yvU4rk76M2F4YkvFMJj+WTfyfaq1h4gu/NJS5wFU5G7P41oqrsDlay7nYNyT82KkJk8pQFzu756Vy8fiGWXPmPG6ZzkcGrVr4i+0MVIVdoxya1U+a1yUrycTa2PI+0SFcd/60+OJoiXebPbd0FZlvrFlLIsROGGeSetWmv7J4juYFicFAf1rS6WhMYu1+xabpukOBjinxvJz52OhIIFR7lOxAOFXJyaUGNlx5mGb1q4tNjcJyZL+7J+8TjnjvQHjZztdQMc5PQ1FHIVK7HBGeeKWQIZHeNQSw5qZvWyNlpGzFa7JJ27sp+ApfNlaMmTf83IGKYB5nybSCO/c0sn7lSkLN1GcmnytIzV76jdmFDR5B70yJEEhIhDZB3cdacoMb5kfPGetLvMcZbacDk564qVFtXY5PmI5MffRcAKQwA61CFHOzIK8+4qzmDAAL7c/l70jRZkODhs9TScXJWE3pdCZkSEBzls+v8AOn/aAyCORM4PPHtUUiu4xtIYN97PUVLhFTfjnvSdJLQITnfUi8qJsoyAI684UVWfTLNwW8qMjnK45NWQhIL5wGHHNPKYUMGAJxRZI0TdrMyH0eRJA8T4EnJyT8oqtJpU7SGGSZnX+E46DNdCjJtVsk+oIpGIfL8gE849a3UnuUm0rnHDS7sPJsU4xncRUf2G4jlyzFgVIbHHNdqY45mVQWHbpUZij2lWjQAfeyOpod1qgeIq9zg7i2kRi5hcjkEinqVTzUmTBAIGTwK7RNNtpoiMbHAwRjg1Tu/DtvcAHzDuJww9qalFqzNFjK8XdanIw/MADgrk8enFWJmJAj2oFXBLZ5Nb39hxW0ZSIKFJPbn8aryeHpGR18vPGQy9+KqSi0axzGa3RjSSNK0SnouMc4zzR5jz8P8AKvIx+NaP9iBUESeaWyNx/u1GdGuWXdATwMncMVLj2Z0wzGK1kimmPLlEvyjJ2kDnpXjvjm6khv3VHZW5IbvXtP8AZ11F5hZt5wSNo4xXi3j9449QBcK77iMY5HrVUn72rOPNcUpUk4aFvwKs2uyJFdTkCFsjJ4NeowqFCAxgbFwMV5x8O08m7+cx7B/ABzXpO+JgNrgk+9FfV3TOrLK0FRvLRgwBidFPIkz9eKj+/s8zKEDAFTIpmV/LyrAk89ximBlwqdJAAdwOe9Y811ZnrQr05NcruTAlFkMjbup+tVxFG6xO+1gF5JHPWnnLGTChiQSeelEfEaFUGVAJDd6zcGDleViu+nWjmQCBcbicY9qjOj27IoI2nZwF9a0PL3yschfb1qOTaoUs2MdKfKyWoSfvIy00aNZCYWYOJAWY88077Bd+Z5hlEhwdvOMfhWiYyQzpyN30zU3lPlDwi7CQM1SdjCWFoNP3TFm/tWS2RTPNG6nO6Bihq3Y+NdXso5oPtusSSxN/rGfO32A71bdCmw5O7cMnFTtHBmWOKIAysSWPrUSUZvYh4GlKWgtl8WvF7zQQXcPnxAMP9MQ8D6CtV/i6QiBvDui3gRwBvBVlOevesEQgzJGyZTyyDu6Cqs+jadJw0UYBxk4xWbw1KatJWLjhqkfgn956HL42s7mObUHsNJ/0iRTJGBnoPfrTI/GPh2+l8mLSJ4GjJYyQQEK3Hr0rzp/DWmyhjHNLHubaSrcgU+DRb2yIjttbuTGScA44Fc88FRukrhKniowumtTtEurKZ1kMzltrDDtx9CKhvb4W1paQWtysf7jEqxNnBz0rhZbTxR5oWx1GKNWBP70ZP4VLZT65ul/tNY2kY43R8Z9K644Slfc54Txig1Y6K7064lJuXjkVGK7S2ctz61keNWlh8Ha4siBwhVhzyR70ra5cs8luPPDRsoCuxIH0rn/GFxfS6Te+cGMcjbZSzYGMV2QaS5bnBL6wm5SieQF5HZpdvyDuRivePhDba7eeHLVbexby0jcqWTIZc8V4VNlS0YYSqpz1xkV6j4GvfFdto0M+lX9zDCpG1BJ8v0+lddaS9nocOB53N2Vz1y407UkFwL7RFf5l4YAYrifjRbs2niFbOGCPKSLzySD0p2pT+Jrq8uL+61KcSSBcoJDgGuQ8ZRapdx4u5pWVfmGWJrihFXWp3YxVFFtrQ4O/E01nhREQeo4yPpVXTdozCVO8dTngCrV4yIksX3VHTn+VRaY2bV3yFwTlj1NdnM3q9jwYqM16Hpv7Pmlrf69qG+6iTYjBVY9Sa9LvjpWi2sL3euWbOkjJIizDcDn0rxz4ZaV5mpybdQmsZJEdo5ImxyK6keCbC6uI5Lp/NnO5mmdRuY+ufWuaraVXc+iwH1h0U01ZeZ2UUVndaar214swDl8bsnGapyossqqrGVSxyenNYlpoEemfZprWaUTncrtu4Iq/azyQiFH+b96eq0/axWkTr+o15zU27s2LacJAkZOP364x3GakvZ7NDfSwxgkzodo+optvNA+0XFuuVlyD0BFD/wBnvHcNJA8Ucsyhsc4x3rmaUnc9K87cko7FvUI7Y3ep5kx5jRksBj+EUs0luzXYhO3bGoAPemaklsDdxW16TFO0ZAfqowKkmt7cXN3sljfy1jAGRn8aT0dhUsSm7S0DyXjkjQyKGMJ69BUFrYPO+n2sc6Ku2QsCODxmrVxZXC3JfaN6xcfN1FQ2kVyt3YfupEzG/wA/bOKdmndnRUnGSs2NXc9hbyuzyI1wQGQ++KbOr/Z9TZYVkG9QPNHU0ttJKbW1jEZXzbhtp2njk/4U25kna0vGeNsrcIOv3uRU2T1G5RlTQ6SGzae6i+ww5WMbsIAM9ar29vGb/Too4FXELhRjjpV05e91QIcrEEyScZyO1S2flWupWm9d4jiYtnr0qU2tUaRknSPBPiWVi1b5ZZBwwKk5Gd3UVz0MaSWsUcWFPP3h1rovibEBrsjxNGyEHPPI5rmLGJvK+YHqctn0r0qcU4Jn51mVXmxDutBkFq91qaWhcRbASWbofpRq6xrFHFGMMjYP+1TBEy6kiKwDYyPm6expNUDSJG5kUncQRnJB/wAK0g3dWOJr3lJG58LZ2tPHmnzSQs2BMGUDn/VN/wDWrOt4HtZDFJbvbzIxbY3Ydh+VavwpZj40hmOS0dvMy49dhrJMl7coZb5maYn52Y4Y+lRKFpWR6deolh7vqU75j9oDLyCM59D/AEqewZIp3IiRi6dSciqt0reacEkkYH5VJYBDKRKuSmMYPat4r3bPoeb7VcjXc3/B9sT4x025EEhjWQ+YSPlBwa+g7ONk0Lw1beS7qd2AONpyf518/eEyz+NNLs5ZpI7Z2JZQ2M/Kf8BXuV3DZC38LW66jfxmZnHlxyZII5/CvPxLU2mfZZFTq06Gmxeie8ku/E8mNsJ8lYVIwQdnOakmSZdc8IpO3+qS4YkDOT5fFZ80Rso9fb+0blmSUD5iDxgY+tWVnv4tQ0iSNrWeTyHUecpBGV9vWuZRdtGe/wA7SbkizK8zabqsgj3RifDZ4Paph+88Q+H7wS82KTF4yeHDJjH54rKn1LU00q+k+yWyRG4KyBXJIJI9at3N3cW+qWxOnyGQQkgAZ49aIQVtdQdXXZlfUJp/+Eb1SaeGGEtMQhT7w+YVqajBbtrOnqkQZTATgDHOBWPe6nb3nhW9ikSVWab5meIhV+cd/WtRNTsJdYsi9wYxHESV6HpUyi5OyVjSNa70P//S+XL9Yk8L6zcja0kc2FB7fMBV6/t4m8SeHoIFJH2eU4B4zgdaz3nifw7eJ9ogYSXBI+cZb5+9aBnaXVbR48AxxMFxjOMeteR7N9T9AlWUpblWfzbq01iaRNqwuyGPHDcfyp13bOmreF1QNBhpSwB7bOBSMl5D4d1iaFSfMl5LjrlgMVZuElOr6OTblzaq/wA6t3I/wpu/R6Fe0toRsbyTU9XeVYwrKAT13DFQSFprfS4yjKqOMgtjjFW45o45NTUysyg4A289KbO8Bm0SBy2JJGyG43fLmok3KzRrCo4rUS2MP/CWatcXMjOI7WNEUHOOD3rEsont/hykdsHcLIxjAPIHm9M10GneSfF+siOLbHFBGAxPDHaazLNZ7LwnDaBVjL3R4znGZCTiqbT3HzX2ZduTbDXNGeSMbooyWGeTxTWllL6tclFEZzuAPOMVYuwp1e0lfy3aO3ONvpUCBZbLVXt0jQSMQS+Tjis27pdym7RbieM/FJjF4rQRlPLaziPP3lODXI2z+ZDIu07STz+ddZ8V8xeN2R0j2/ZI8MW6kDpXJWfy28pEqFtxwAwOPWvR5uWnqfnWZyc8S0tTofhqHaTxEYoHLi1XABx/FXumpXXm6j4bM0DKYScMOi/JjJrxP4SJLJceIZPMIKWyL19X/wDrV7jqkEn9paJDGGYoGaUDuNvFY4qV2rn1WTrlpJMj05PM8T61cF9vm28abicZABrMSe4i+G9zChDl5nVQTnPz9a1bRGXWtU/c7RBGucHk8VmW758GhFjDSfa2yOc8tWCSb0PWu27F7WNr3/hOZbj5rWYvIn98bCMGrmkyu/i/WmkdVja3jMe4Z55yKpX1v9q1XRbgxlRbqwZV6Nx61Z0u4jXxDqTzHA8pVHHIxmpcVsh2TV2ZC+Y/w21d5CDNLJMFZuh+cirOsW1uF0GN4ISfMUncoO4belZ/klvhlqdvNO4Z7iUxnrwXJFaWuosZ8NicHc0oHp/DRFyi9wbhHp1JX0vT5PECSR6XaBkgP3I8Hmq2jaDpmy+jWIoWkZvlYgg1ffA8Yz/ZlxGtmhAJ6nvVOzLG2vJCwZxKx+U4x7Gjmb0uOHLPVlK50st4aleDVdStWkbafKmx37g8VJq+m3Nu/haOPXruVvthw0pDMvyGll83/hHlR84kK5yeQc1a1OWS2vNDjPlb45txPBP3TWi50rCrUVuIkGpw+KfKgvi5aAkyyKBznpRo48UpdancRNpMkCybVWQMGbjnpxU7Tu/jma3UeZ/oCuVxjuaTSHEjai89uUw7BGU8cCk7uDJpxT1MeS61+38HakHsbMwypI0pSTpyemasXviC4Gi6Z5+iTCL90CYxuJ6U+XEfgrUoEXdGUcbSeTk1b1KRksdIhKmIr5fyDvxTcltbRDSSe+pX1fW7GXUNJSew1CNElbYrxc9OvFL/AG1YJ43nlkaYGWyRQmw5Vdx5qfVpwNa0kSjYiKzZPckUsTwyeOrtjHvZ9PjTBHG0MTmpk0kmKUJ3vcNH1nQV1m+lbUokyw4kYIcgVR8Nz28fhHWiuo27s2oXMrESjI3MSB19Kt6Ra6ZPc6j5tlbSmObO10z25rJ0XStGuPCOtTS6Pb4eecL8mGHJwcil7ruyqntLXT0Nm7kjufh/OkU6PNJYMo+cHnoCK8W+MxaXxfp28HfFpFuGUdMjNeqNomk2/gyNIxsUWoCkEgqa8e+J8QtvFsaQ3+7dZRBjIT3FdGGScrxPIzbWi0zE8Mlv+ElUosaYUkhzxjFUpBsurkrwryE8n86s+E2b+3zvJI2Nyaq3ILX06uy/fOGU9s12u/PtdHwUlamkU7vJUITjHOSetP8Av6ft3biG5NN1BVRkKyK4YcZPSrVxZT2dhF5iqqScgjqT71Tk7WS0DDpc1meqfszho7/Xrja+1rZEBHTOScV6no17eR+L7ueO4dZPLQMzDIIHQc15H8Bb6706HVZbKwnuy5VHWPt6H+dei6f4phTxJdyzaPfFiqqyLFuKnHWvOxEEqjsff5e4zoe9G9jd8Ka5cf2rrjzWMN0TqjMo2YwMDPNQ+A7zTTHr7XmgxIX124aQxtgdBjj6YrE8KeNNIS81WJhexyJqDbiYSF7DGak8I+LdFaPVvNuY0X+0JGJcYI6DBrnVNt3etjsdODVtr+ps+CbLw5Np2pltVnts6ncOqmMkDLZx+HSp/Bej2d1ob31hfxHzHmVVeTDZDEZrA8H67pEWl31tNrNjcSNeSyKysBgFiQDz71Z8L3+nHw9I8U8KSeY7EK4KknPIq1T0tY0nGp9mZd8P6NrcXg4yNbNNHEZC0keCSMnNVNHXy/CW+HcGlt3KEjBAIPNS+GJUsfDUn2TU58eW6MN54Yk54rS0fWb2PwxJA8yS7LZlUSIMHggfzppNOyJdSsrp2Zi2LbfACQCdRL/ZxR5P77bafp7CDwgBMAotLAYAHBIFaWmXelDwFMureHl/cac++4hfJLBDk7adpHh7RdZ+H6zafrL/AL3T9wjnjwc+XnrV826ZKxqjdSi0Zmm5fwY0zxyDzLLzDu75Gajs5PL8I/aLnIjjsC7gL1AXNaNjoWr/APCCQ/Z7d5glhztG5T8nSqNmZ/8AhAzFc7IzJpxwE5ydnIrLWOrN4YilLS4lrL53gkXYDmOW037T2Ur/APXqbTJVj8MwpANwNvzzjHy1Wt5JIvAbN5J3Rafyp6MQvSrFq08PhlX3IrPZqwx0AK07suo48zaE8PLN/wAI3ECwAERxz14p+gNnw++yQ8sxYjpj0qPSAg8MQgc4t8q2D6UzQBLJ4dWO3wR5ZyOmMURV9UVJaMl8JP5ukHYdjqSMc8ncaPCssJguJB+6czyZYeueaboiF7CNRJ8zZGU7c0zwvGr2M6bh5aTsrNuyTyeaJKb1B2tYPCoh3XxTYpa8kJOeSfWk8O/utQ1OVWc+bcEu59cCk8JgZvpQVlZbt1AQ9s96b4bkmF9qSTQEqt6wXHccVXMosmVpPbQs6Ix/4SDU2dtvmupGD7Uyz1G7HifUHtJ5QyqglBJGM5IqLTk/4nWpuuMpJ8w9Dgf402wSaPxDqMm1fMd0LnPUBcVTte7QnSjJlue9vrnxPbefLuMEBYAkevfNSapqk0fibSJLq0geKNJCn7sHJYYOaq3S7vFAMWdxgyVz70y+ld9cs1ky4EbY/wBnpVqc99jKWGpylZxTJfF91pt1eaNBf6RYvGb9MARgc81R+Iuk+HbjSrW2h8PQKTqduuEUZdS4Bz+Gak8Syrc3mixlEkeG8DqSOVwOv86f4zuVis7Cc4zJqMXl8c5yeKXtZr4WKrgMO5K8S34lsfCkfhrWnt4rq2kNo6Iiy7VLYxgL0rI8JC2fxbprzeLtRs3i8Pwr5lvKGDPu5Uj1GP1rI+K929hpNpqE+nvJEtwGlEZ7kdTXh+o393cakbvThdwBvm2x5VlX14rrU5yhe58/j8JShJKEdz6h+LX9qf8ACs9Z8vxm99G6hfKuYtpCk/Nz34r5Mg+UZIZlHPtVu71rW5YpLW51XUWgk/5ZzTMQw+hq3pdxpA02X7dPidARGm3rWsPbRheUro8PGqgvdpQt3NrSpt2lLtjbYoI3joBXpfwP1awVtYtLjSZL2VVEwZjgooGMc15No+sObaS08vKbiV29vqK6zwDc+XrTEXskTzQfOQ2N2OcGsFUdKq2dFCnGtSjC9j1ObUNDXwFYwT+Fb4CTUomdo4xn/Wk1cuYvBs3i+C6uI9UhYWGf9SSFG70FZ99f3g8J6QPtbIftsfy577s/rWs2r3DeLxJcSxvs0/ayjrjOQa1+uS52mtzunw+nTvCRy1/DocLyPpd9NKksrMqzRFCeeetUTMd4KgDHBOcitRra31W4hRg7L5zHKehJzXQH4YadZ26XR1GSFZ32oJn4LegFauvzxT3PKxGF9k+R9Dk7MoA3Kluxpt35cULea2DIcA44Brsrn4Xahaxb4bmNOOWZDgAds1xd4ZjEy+XuKEjJHGayTWtmTF36GNLHtk3RghV4Yt1NaHhWK5u9TdIJYhkdGOKqyeWSEnbJ2/MBVvwzbWUmrrbXK4jlViCx44Herp1NSJubdkjqbjwddw6XbPdeJNGTfdJ/rLgIFBP41ffwzoq3d89z42sXkFuVCQrnAx/eNZd14a0yTwppq2l7Zxzz6hHnY/BXdVz/AIQuNdU1m4XULJVFphQFz0Unk9q7YYmm0lzaoawlZSc3CyfQbp2kfD+10nQYdT8azRSRMY44lsXmz9SvSq13D4CFtq4ubzWJYTchA6DYHXjjHWoR4RkZfD1wVgmkLFo2TsdtU7vSLtrPUjJY3blr4AbFLAHI9K0jKKm3zN3MpYeahGLVkv61OxsvFHhHSta82y0i9lKWGHLBSBjpwakh+L6Lpnh+3XwXBcvDcb42kn2Z6nPyrXI3OnzQ6hLJ9hkU/ZNrEDk8Vnx7orPSbeJXV95+V+xxS9jSqK8mOTnGptb5Hb6j8X9SlXX5YfCdunnzput/PchunIbGau3Xxf1aXU5bt/DEEfm6b5BVXLZXHvXA3TOtvfTTE589VJBPXpVieC6W/mxIvkrbLliehIrCWEw7a0LpVqlmuZnVx+P4buTw8y2l1Zm1tZEZUVSRn3rPbxHdxadbxWnibUbbF4WGYVOTnjqKwITtubaCOVSwhY7mqISTG0t1O7zFnZskdfpWvsI9H8jGco1Fr0621NzUtZ1a/g1Ev4tu5HeaNm3fKdw+gpPM8QzC9kl8Wzb5CoIln5A/lWFNcxvpdzdbkVjcBArMBk596SS/s/8AiYrP9lOwJ5jNKMDitlT00RFF+zlrqbslrqf217g6ruU2ZQyLMDx34rPi0+4m8i32GVYbdgCRnNUDqGledM8d3BsW0B/dngUiaqsLRfZrt+bZiDGxrPReo6knKfPbQmtdFuYY9OdNKmQDzM/KcDmnQ2U8EFu5sZlV5iSCuO55qvbeKLl7bTPs0moSSRxSA5BC5565pIfEutfY9L87T7tnZmLh3GBitLya2IpR1sV/F/k2nhGWRlyTMwwor5+Fe8+JtY1q48NSwpZW6RPIzBmOTmvCVK/NuXJNc8pcr5UjXmafN0LOmsUv7f5N43g4H8VfQGml5LCxfyhtkc/KP4a+fbCRortJI1VsMAAwz34r3jQxJFDppknlKndviUYwcetbxuoXsSpKpNp7l2JFzF5SDJlYnJqULM62oAIHmMdwGMVHFbaZugNxeaiHDMAY5MdabBpugt9mf+0NWJjdywlm3A8e1TKb6rQr2ah1P//T+PFk2mJXmjUFnxluaia5tNtpIl5Hu2t8uRTotG0eQQrBl1LMW3tkmprbStM2QzpcWkYRHysnUmvTk7o5JRb1RWS/s40+dzIVhZlwc80R31qbYl2O54ckYqyNMkWOEJJa+WYW5Q1MmmXRVR5QKi3DFwQe9KVRRVyqemjMv+2VZZYzp115QhVA4j7+tTPfpbpceXbTMWZeX4qeS31GWO4dbWV1jC/KB1HHSmXsckfnx+VIAJEDKVINDkm9CZc8ZJoj8+Z5VRIPuMSw3e1QJLd3USoqJlEkJLk+tTmSUMmVIfec8YJ4pkV1FKi+Sy7zE+9CKFGzuglU53roRBriS1VjKke9ABjkDmnx2U4Du12WkNwucDqMUx3jC7Y1MfyKSO2TT4WEsyfvSHMwDL+Bq3FWdjWKu7PUjntJ5lSMzt+8Rwx3YxUbaYFT/WzNHtQfMScHjpVh3R0KzNjAYgE/1o+cSuklydp2HPtRy22IaSW4xtPihlUrbswdnySc9e/NMkt4Y9o+zqMbRwAam87ExEhYgFwGNNZomXdOGcJs4B6nNNyuOny1I+90GGFWljlTdtWSQZ3YPTpSSOpYeYpYrtyCc9KmZcS4XGAZMdxnH86jOEUtJGvmHbnNPmXQHZarQ474qbZNJsJdmCZHLE8kZPFeaDam5DtIK/eU5r0z4rHdo9h5ygP5rBCBjNeXrgnpgeg71y6c+pC5oy5o63PTPhgFTTLmNSQ7TgvuGONvGK675IFQMclgCOPeue+HWZNJeZoBuZwFG7kDHWuhPktGJGlZnVRhSOnNdDaky4UEotpiksxXa2DluM1b894ZmXLcEYyfaqxkhyqO215EYjg06SNshgN2Dyc89KirC8lci8nrEdHNMdwErKqFSSG601Lu7kUpbXDBjgFd2R1qJY43P7pFLLjJzweKA7hBsjXJ44HvWjhZFRk27Ft9QvFjSES8gcnrk5ph1qRFO5MtI+0bl4JzVcqrRx/vMMo2lj0HNP8AKzGIt5IVtwZu/NQnFKzIafMXPNZY1EkKDJOTt96WG+Z8pPaRuvQ44xVOR8giOQsFyQSeOtEMjzR7lGJBwxJ6nNZtRTNJVG5Ifus0+9bkb2A+8QevtXo/h7aNKgBUqAuBnnivMVDMy4+fLd/WvUdIhddJtYn4+XJ/wrPFfCVRg1q0X1jDyEqAeyUSO8US+YMOOBjvTYx5TBA+G7e9PuJJNybyGdeoPYV5t9dTVxW9xiiMxsrb1fPHNYOu7s7WbCrxwetdF1VnzvZuPXFc9qsbXEojV9mzOQR9402uZlwslqYyoWBAPzKaieJwrDfgYzmryvHaqIgpJJOTmqrxSXAkhiT5mBxmkn71xqPNa25g3Ftc7maOPLlhgYxuFV3huCMyb0cHkAcGtyPwx4qkieY24Ea8K+7FRw+GL8wtHPrdsh3crK/Irrp149TGdOq6vwsxzJcxtlJXw4wRTprm7Mqv5rIqkYGea2bfw9Y2zMl3qyShTnegyKuC38Nht/2i4lLDBAAwKJYqCeiO2jhq046Kxzh1XUQ5DXrEjkDOeKji8Ral/qxOzsuS7EV1MN/4esZWig0V5AoIJmOMn8Kc3iqOLLR+F9PKlcFSMk/XNc0sTBzuo3OmlhK1vflZnOrqusNHG0Nl5685PUGp/wDioZli/wCJTtDLkSMmDmtc+J7hx5n9nW1vu6iNAMD0qGfX7i5YSBikY45Y1k6zlLaw3h5qVnJlH+yPEN0WLRxoB36E1518VNG1OzWG+vJ9xIxtUggDjrXpDXxl3bmk9QQ3WvNvincwv5cWZCxyQDVRqfvE3sVicN/s8uZs8+iKSK+4AEL1pdPkjjulLpu54PofWmRMVhdtoI6GnWKO86+XIFO4Z5xxmvYjN69j55Plp2vqey6jpFnqn7i4XLEfeHBrzzX/AAlNaXCQ2TSSxjO4HqtegGe5lbA2oQcZ6Gpki/d7pGQtn05zXxVPFTjLQ758s4nixFxYTlNzxt6g4NepeCfFHnWQtZ7jz5Isfe7VyfjfRHhuRex4+YfMM81k+HdRayvEjwAGbDHHNevJvFUFI4va8lRqKPa11ETlnReOwximG85Kxxncf4gO1UbW5tpYhJB5pO3Bz0pQbtnwwZVJ6jtXzcvdk4nc6k5asu5uJGCpBuBNWV825zuUZXoMVU/tUQbQSz+X3xTDq8vlNNHDuDHjHapW2mpcHHms3oXvLkDN91SPXjiptqkAttIXuDWSstxMN8quFb1/iqyiqU2puVSfXoa0jv6hNRvoW2kjzvjYM54x6UQ7iSWB9qhTbCCoUFgOtD3UiFV6q3U9xVSi0YRlyu9iVg+SV3t1AFRLBPbK7JKquxySTnj0pbdb4yO0ku2MDkdKTYHbJfDP0yeDUxhrdm059WDWh83eLgyZ688A1NHFGi4Ep3E1GvzAqTyvdelPjYqxLRH7vBI61TjZE05qUlZD5DLJGYoIVJJwzMeacYWihV2bHYgGmRvs3SbmB3cj0pzWsd6ypPO4Xd2OMGoTa91lzjd8wLeeUo2MGbPPHU1LLPM8KK7IxPJ+XmoY7Gzhmfa7O3rnIFOZHPzMMjA/CriCjpqGxHVSQWyMAdxTAIbUeWLYjPVjxTJpri3QmCMt24FULi91lnMVvEByOX6e/FXdyQpRSZouoMZhjVVAz24Jpqtstzt552gbsEGqh/tOZBDNIAc544pYrKfIlOGJJJXJJzTTcNiJpOzQ4y3ST+WOo6HPK1Ztry8jEhjDO2fvN1/CoksJPNMk03zEfd96tw2GCQ13l/7ue/oKh1pFLXoWV8SzKF82eXIUAsBVm38U3bSK0e8xqeFZeT71kCwb5yvGSRtzzmmiC8yCA4C55PTNdEcXKMdNTVSTaudfaeJd8jO8sDIp+705qyutiRPMRNu0jj1rgGsLmJ1KzE5BLEDrzUnm3aqku+YLuGKcMS27siT1d3semxGWX98ocAjPzDtSi4KZh2gg/wARPNcZaeJdahiChmO7HyP6Vbi8Wy+ar3diSi/3OtaOu3uRKabtE6WQkqrFwCTj60Bd75lXLY4x0NZd14r0ubAjtZY5VPJYjAp9jqqXEzPFKoIBGS3SuhVr6lTo6WbNPy2+XaFAI5NOVhJL+8wWIyFPTFU5NT8xxHHuYAcsBU6NDKPM+b6d61cyYR0H4WRsDr9eBTciRiCVCKeMetPSWPnavCg4zipYUiBZiMbhjmmqlmXKzViNbcsCOTzxg9KYVbeP4j0Izz9Kun90wlXOBxjPWm5DOH3Dcpzip5uZkRhe5UC4BWRWyvUelOVZEBk2HbjIGKui4XcSyL0+ck80jzxLl4GDDHzc9KvnsioJdCoq3DHdyEIGeORQlnKIi8IVwWzgnkmrgvYXUF7hFKnB3HBNOE8Q3CI84yCKUZuWwWTK0S3NxGWMZjZW+6RjNBtJGBJ4Zug71PFeoxEZkbcT0NI9/GjHKneMg5GQazbakGkVvcqeUIxl4t3OCR60zEoywUqM/nVz+0I2PyAA9TkZFQyXxf5MYHOMjg1V5XVxp32IVWMtnHzNnPPeq81jO7b45dkZGOOrGrG75SSoB/hIpiOy5BPB9+lEu6E5a2ZmCG5gYKqsygncMZJrNm0HRpbk3p0VWlYnmRMmulkbgYzuY9c1AHYs6DqO/vQ3JjjKN9dT/9T5ZhsPDkMokOmqkp4ZwuOasw6do7Sl5IX4HygVfFtBJIclcZyQaesIP+rT5V9689O6sjp523qjLfSNNe4PliaNGzySRimyeF7faot7gcDlmNaiAtIQVXb6VIYWGCo3BuozzUS0eolVSehzX9gX0Skw4cDOSx61XewvbdEMkJZsAkDtXVeW3Ij3Kw7GnbP3bB87m4+lWnc3hiZQZyBinTPn2jq3JHsKikkTMbkbBjgtXZCGPJgmjEgdeHx0qtc6VavsZlRVj6DHWmpxe50LHTTOYV7ZXdS6EhsnB6HFDObgoY2I2qQRW1daFbNIXW1C7+cimJ4YiMK+TcuhwQQaHGFjZY+V7SMyTbLGuR8ysOM1XVCskm5iBk454FaD+H7xZcC5+XGMA/qahbTdQ81kii8wAcn0qVTUtjenjvtPYqsGzFBHIeVyzMakkESoF3E4I7Z5oFvqDAFrUhVBBPTFMlljgTZMrfeGcVfs3v1N44ulOJPmJdxA2gvT5GRWX5WwUJzVV7yGRtmxtueNw70puDFgs+RyME/pWapye5Uq9NR3HR7QAzHfkHBz0qPbay9C5MZBJ7A5p0IGEkxuQKSQDyKDIu1vlAO4Y46ijVPY1jNcl0x7pbO85HzElSXI6Vz/AI8O3wnf2wAYNMmf9oZrcxumkUqoG4Fhn2rnfHrSjQZxEhYmQEFWx0oUEpojENSpP0PJJbMTXBaLcYxwwA6flXr/AIElgg0Q2AYpND92PIAH1rxh7qeGYpEWBLZAB6mvWvAvhwR2s3iOfU5JJ5yB5LMOBXdiqbVOx83lyn9YujsJIzM07s4JDLkAmuK+JTyxzxqk5EY+/GOhGOK7UsCk3zENuXHNcJ8S5AbuJ2+9uBI9TjiuGimqiTPXzGadBs891N4UjwiSM7cHIwAKSw8gWzNKjqh6AdSan1K5kKeVcgOAMgoO/pUWnx/I0lw+6PkAdQP/AK9erax8dTakdz8IkjfULveTKVVtik5CrjrXdiISSWmLiVC6uR5bVwvwciWLUL+YEchxkHJ2keleg24a3Nq8oUDy3wV9K4q91UufXYDllQREsTg20Y3sSWO9znimwveJLbyW6W7oWbgk5PP+FS2zuws9y7B5cmGz1yalsozHFZBgFZA+4nnOa55c2530oqOkR0dy6hPMUAGTsehokvGxJvgmaIzYwBkdetOQB9hlwcOSKlwfKMaRZJl6k1UXK+p1RTa3K1zcWtyL7LyKpdAQVIx0q1eyRTPqKo6GOURgZIycUy8/c/bJ5sFVlVXGeBkgCluYIw+oH7OHkjKL6YJAotd6nNNOOzLomV2bE65WHHB6Gkiu7mO4sIixdTG4OSeuKpNbxQNP5cAVlUHcBzUqLGZrVHmlXdEzAKe+KtpNaG0ryhqrlq0vb37NpTNI4XfIzoFHHJqV7oOkjLGD5koIDc55rKt0uYfsXlys+/ecNg4+tKbjVnUbIrdQk2QckE81jUi+Y5YRXI7qxtSS2M0uoFrA5YLuKSd8U7Tv7PuNUtYyZm2QEHAwOvQ+9Yv2i6jl1CWSBRgLkq3fFWbXXGW9hjNpPHKYy2Ejzmqip2sVSUY02rs8P+IkNgviW4jsLh5CpZn3H7w3Hj8K5eBxtK7HVupHSui8cBTrtzdRW5XIy7k9Dk9qwrVnkVnJyMZKmu2ipJcrZ8Jjre2fmyGGMvqKYX7wJGcc4pdSjcQrKwG2RzjjGKjCFrzJYAqOFB5607Uy2xc5JduueK1avIxUkpWOg+FgRfFcbb+BaTGTtj5T/wDWrHRZDI24syBmHHcZ/wAK2fhqwtdcvGkyc6bOA6jIzxisXy5Q8ih9gMjE4PbPFYud6zR213L6sk+5FKZBcFF+44HOenBpNMEfmsgUkno3FRXKsbkMnKtgZ9OamtC3mDBRlXpzW6irWOJJ8upv+CUW48e6RG5OSz8+nyNj+Ve+Rx28Wp+GpI4CT5cmHznBK814R8PMN8QNNEkoGwyOn12MMfzr6D/sy7TVfC0FvJDNuSdpE3YJHl/41xV2uZKx9llFWKw/K2UtRhhXTNbkkPmI03TGT2H5Vbez2alp4uFJ2wMylSBjgVS1O0vh4a1ieO3YhZgjbGyQdwz+laUjE69agqc21qwZ2Bz0FYWlfQ9tV42aTujJujHH4Y1SS3WVmlulIL8g/OM1pSRsdesV8yUtJZtuXsMmsjVr+STwbdxwOI1N2pzg5P7wdq3J7+QeK4bDdvn/ALPMnmDGFycYrPkZTrvcxbyVI/CE8GwNvuMuWOc/PWpLATrqPNCjN9lBcZ7fSqNvP5nhgRS+WfMnI4HUiStm3mE2tvKioWS3+YMeRntTi92aKel2c39k0ybwxLMlsCWuG2nGOd9aDWFidYtZlt3QwwEFQx5yP51BDIy+CYnLgrFebWYDkkydhWrLbifX8CYrthOC3Sne+rM0oN7HParpUk3hrVLq317Uoy0ysYi+U++BjB7VpzWl3Bq1mlpqxYvGWYyL8vQVny241DwZdTNOY2aYK2Oh/eYrob22P9q24ACr5Xepba0E4Rkrsx/tGspZ3zCKxkUTsPMKkZHsadc3eqC40OC806AZdlTy5M5+XPenTxSRaDq1z5uIhNkYJ+XkdqW6twdb8LPukEoeUgvnA+SkuZlypqXUINTB1fUYn064WVEAdtvHT171SfU7BtItgYrsEzj5ihC9a1/MvXudUuEQDcuDt74FU90v9n2MKxYxIp4HFWlZbBShNvRlgXllJqkccUkSKsI5bjr1qAzWa6Vqk0d/C7gsVXzOD7cVaQW02tyPcWgkK2+MD/CsSfTrKHwpqV+9ikXlzMTgfw7qhOCdmjSbqcrszzL4rQ2h8YtcR3SyTG1i/djpjHWuVi+5LH03DqOtbvxC+yW3ji7SLYYxbxBWP8I21zlvvaE5DDqAcV6Kg5KzPgcdKCrtJbnYfCCOR7zX4whK/Z49xPUYava7u5uV1nS5XkG8xkH6V478MLnWLz+2HtjBB5SwoWK8v8x6+1erXZ18anbJcCxkCpnMZI/nXPUhqrn1eXykqaui7ZXLPqmsXat+8HAzwpAFUBJ5nhuCR4UZvPBKxcBvm60y0vdRFxqj3NgVUHA8p1Ixjr61Auo6euj28KpcpI0y4Pl5BGfWs1DVpHp+3Sepr3V5G+u6ay5jRUO5QPaptPaCHxFq0xlzGUGNw56VnzavpravZWckzKUQ7soQRRptzYf2nq7jUoSGOFSSQbsY7ZqOTqinWp23I4LWSx8DXkVvtIeZmXe2erdqua/atLqXhCOOUybJ2MhI6ZjOP1qnLOzeHFSCSNgZBkBs859qsapFef214e/fCU72LqB90baUoyauyY1Yt7ly3t5E8eXkU0qlEsIycf7xqhpZkj0fVblxnF1IBwOQCe9WLWK9Xx7qkkjr5RsYgpz7mqGjtfv4f1SKQhoxcysOO2amC1HGUb2uiafy/wCxLSRG37yowwxg5qTUQranpr3GRIufLGPbvVee4lh0uyjMarHJIv161cupZJtYs3lh2JGhxlsbj6VrezOhST0H2rsnjC5mKb5Ws0QsB0BJqh4dk+12mqySmUCK4lGPoccVe02W3PjXUEb90TbICpGfU4qto7r/AGFqcgfZLJeTDAGcDOOlY3abjaxnFK90R3RiPgpzI7YkU5AIB60/WJwLPRPOUeZLMqKT1+7/APWov7C2l8JCGZW3OqkODgjmneJ2smHhlN5ZjfqkAP8Ae2H+maqKHNxTuh95cp/bWn25QSSCNmUMMjAwCR+dNs5Fk8b6gZUaOZbFFRgMA5Y1NPGP+EpgCRxq1vC2GJ+7nrTtLWSXxTdvJKHmSNBuHTHYVTppqwpSbV0VNCicyaq+MOkx3E8dqpWsk8fgbVp9jAwpLIFB+9jNW/C4aa21e9S5Yu19KGRjkccY/SoDPLJ4N1KQAASRumQ3TnrUxtcttpaDlnjk8IW8kjBTJboTuOOTg4zXjHxX2r41ZFjVgLOPBHbmvbZIhaeHLWN90pMcWQeB26V4l8VX83x5dvyAkCAKOTXThYpVWeLnEo+wbMXwklu2rXDyPllhY7TwKz4dqzTwtDv+clDk4rR8GfNql+QAw+zOTkc//WrO3SrNLHMx+SQkANXW03Np7Hw+LcvYx5dCleAZB8rbjtT724luo4jI+5lAA54UCmX0rSvndweoz0psg2wqgbKscjtW0YySRx0ZSnZ9Eex/s7SiIawoJ3Pszg8cZx/WvSNFmJ1W9YQ+W3mj5s8mvPf2dUY2eq7cAtKB7n5a7vQWH9q6nIzOTHcBWJ5AG3tXlYvldVs/ScvUfYLToHhRrd21jz4QG/tSZge3bg0nhS0iNhqa3NpbTq1/PL9wdCeBz6VB4L3QW+uSzKSbnV5nVh2XAHH5VL4U5s79TlT9pm6dGXNc6smehKKs7EOlWOi32hSG70S0i/euzBIx2J5pdF8O6D/Y0xGmwIgibY0Y27uSal0VmttIuUQSgBpDg8kjPajSN/8AYQyx2NGWBb1rXRO6NGrxdmf/1fkrTPD2mJ4YJhubu1by2cruJxwadbaOIPDE0w1S+kCWhdQH6/L6VdsnMPhK+fJkkW2fYD1JwaZYm4tfBfmcb1sd3znOMJ3/ABry/aNn6M6MZXnfYgstMvF8GC6h1ycCWzL+TIo3Dg8GoUg8S2PgeZ31JZdliXwybcfL04q955k8JA8rJJagh9uRnFSM8kXhaaJiJFa1KsR7ilrrZmbjdalCw1T4l6f4ThOn6jo+yWyAVT5nIIz+NbVv478UJ4Hm0/xL4N0y5hhsWUT2YWJwNvYH+tZ7b4/CktqkYdhZHy2HG1scGrUdxGvhHypNwkktAr7jyOOaalJLucdfBUa26+7cgvNdS+8GSRWnhvULdbjTigaZlPBT1XvUU/iVvDvhO3g1jwlrcONNXEjWDNE42Y+8MirF9dt/whV2xWVFjtCURRgkbecV0mlfEOSy8BXum+Ioze2TaQ3k+byyfuz3ok03eSOaqsTh6f7r3l57nJ6N4p0d/CqRc25FlujLxkDkdKXw/r/hyLwxGZNas1MkBKfvcEnHWup1jwlB4e+H1lqAt0e3XSFdwRkq3lZ5J965PQ7XTW8GWkcumQEvY7iSg4ytUlJR2OjCY2OJhzU36mh4bm0U6TBbPrUG/ZuGZh059Kd4VjtodIz5sBaWWTIifj7xK/pVDSNC0abQ4l/sq2Enk4kbYBgVU8P+GNFOlJDab7WJGYxqkpXkn61LV1qdrckbHhGwRIb77Iditdu74PJJOSc/jR4SgzLqcoBB+2NjceS3rWZ4e8MxzQzouuahCqysCkNwRk59areGNI1US6hFa+ILyGJLx0yWVyccckihuLbsKM21qbGiQy3F9q82w+bFdYkyepwP/rUukKTrWoXD5Lsw+UDgHFYnhyz8UwX+qvZapFG32oqJLld2/pk8U3RpfGsWra35baTNM8wDMVYLnb+laRVlqU5tO5riRG8dyvcMS/8AZ6kBeg+YipbhUj8Tw2twW+e2Z1cLnv0rF+2+K08UPLLYWG8Wio5ilOMZPQEUal4ivrXxdaR/8I3fXW60LO0Q37RnFEo2er0Jc7vRam3rKxfbdPKR7WVjjPfg1B4rgTy9LRgGdr2PG7+GsnW/GNrHrelW0uh6xuldiF+zEdF6A96seJfEunzGwEdrexyC9jP+kQFdv41k9TR1Wkrmh40YL4T1YQReZM9uREHGfmzxWRoNpaL4sMUmmw5bSkfGwYVh2/KrHjXVtLfwreQw6rbxyYVQXOMksKraNqNld+LJI4b62ZWsIxksA461tFPkszmnaWttfMi+Mem6RF8O7u5FlCtws8YSQRjKgsO9fOcYwM/KS2Rz2r6O+NJuI/hzPEWV4xPHk57buK+ckZjGTsB2kc4rqwd3FpnzWf8AIoK25t+GtsEzFXjkLJlgBkiuj0q5trXUmv41jKoDvbHQYzXKaJc3NrexiKIL5n3ieBit64QJ9oERRJSp5U55rPExtUR5uAknG57DI0J8F6A0cv7q4uonA7jPNa2BB4rnlKJK/wBj2eYMHg5rmprjW18N+GIRpACJLDgyMAH9BV65uvFg8WXqafp+jq8VgGfzyzAdfSuabbdz7OjKUYWQ/QRIdb0+2MxIklYl8YCjJ7VY8cahd654jtbZLuI2+mzbLbII3TDnIPT2rJ8Mza7JdW6zNYxXkkLFPJyEByeee1dfa23iwWkK33hi0vZLeTzBLBdIxY+uDisMxr1qVBexWp4taMJ4puod9aay+seEVv522M0DCRM8hh1BrwYzTOsqbJUBkON3BxnrXp2kT6nZLq63vh7UNOtLmEyp5+3aZMc4wTXms82dzzA49jnIrpwVSVWkps8itCMG4oz7qNtwOPm7n1q3o0scUzzzMI9qMAxPAGKqGGMymTzWIPQZ6VesIYb0SQyxhl8ts/lXYnYVFr2iaZptf6Cui6WRNFta5XZslBJIPWibWdCS78SEzTzyPEPMEaElRtpYdN06PRdD8jT4QTKCuyMA9atRyBJ9bQHYAOgUc8VgpxV/M+yjFyScinaeKdPht9DaK01eVYUyiLauWxj8KcnjXUF0K8kstM1WIT6nz542FctjGM8fjWhYXJe40zM+0rCeGFZ9/dZ0C8ijYqz6tEHKnJ5cA1Dly3bF7DnVn3NC68TeJU1e6MGiW7FbT7s8vy5x1wKhg17x60ejx/2boCLKCWkQMSn4Y/rVq43HWr62j3OkdoTuIIPSqNm/7vSHEbnEJyQcYojNqFkzOWAoyqXmrk8i6jeabdrqz6ZHIboZmht8Z54zk9aik8PD+29Qin1aW+iNqpTy8IF9qgvfNl0u6+xuCZb2PPsAw3fpVm7e4j1DUBBgReUoD4HTFae3qMwpZVh+d2JJvDVkLrTpfKu4N9pIG+cnntVaz0fQZI7PzLm9eQSE585gM+9XI7q++12dsb1ji1cg5zjinaLeRR2enJLYrcuztuOdueap4iVr3MqOXU6UnzQVyldaDoNxplwjowRLsFQ/zYOaRvDWhquousdrl1UDzUHWrUiW1yZRKnkRNdjI3dOaXVY1RtYa2lS4jjZFjCsCeR/OiOLq8xz1cBQc7vQamh29qtzBCto2bYLgL0FVrfSvskcJthEpEBB2mpJUliuJZjhf9GAYtTRIG8sxq22ODIO7hq1+uTWppUyehKHuhBpF6fsJXaxCOW4GKqrbXsUdvD5bSAM3AH1q7BPIDYTb9qmJ++eajtZZJY7YTMwlcOQFPYVosc2k2cdLJYJ2ucz4rik/4RIifzIwZGyDx6968LXZ82/Oe2K+hPFc1w/hxlzGYwzbhIPY18+Mp3NkAYJ6dKqGJdSehxYzAvDq6d0TWZkF1FKu1nMihd3POa9+01ZRa2Mj7CGU8AY5rwLTgBf27sCyCVSRnHevo6wbT7m000PblEIYgK/zcCuuVdRikzhw2Fq1ZtxMw7ZGRTbMArMRk9akt5Yysf7gojK3OK1LcaBIbYR/bFDb8h9uAfekj0izkFqYZp9mHLZA5qVjYvRnRUyzE35jGtyoeEBZAoLbWHGT71OdvmwqiEBYn3DtV+LSlP2eNJ1wd5DMQMdakh0mTNs6ajbnzIn53dfzqvrME9wjl9Z/ZMiNw7KqkjEDLnPPSlF3GvmKJ3DLajIyeea0V8OanLErQGGUpbtwGA3GoZdF1KFXY2jcWqklMEjnpS9tTvdsiWGmnyuJAl9eqJcTSRnCcLJUv9o3ySvITuIcY3VDJp9xb289zBYzPI4QYCnJ59BTZ7LUkdkG8F5lyGUjHGa0U6W5l7OrFe8WI9QuYbjfwzNIzHfzz6Uq3nmBPNtLVpBG/QbQfrVJ0l3rOGUhZGUr1IwKYJGSP5Sg3RHdz2og09jFz1NB7u2uFkR7GMbI15D/AJ1HK2lySr50LE+cChjfk8d6q+VKiM6MCHjT9e1EVvLPHv8AJZSshyfwo0XU1buyRYfD+zzY5L8GWJ02I4OCe/NOeDRnK2iTzIf3Yd5Tkg49e9VGVhA3kxkPsbHHPWgxoku4uAw2E7hjnFaSiu5nJqDt1Lwsbc+YianF8jOV3cE8VCbXy0wtwjvhc4fuahDLF+9a5hEcolVQGzg1EJrZAVSQvGoGWx/jURVndMqcZLVrctSW1yGHlkMwaQ4BqS4s7wsqtGwVth3HpmqMuoxA/uYZPLUNuOabHqd/MH8uNRCGQgGbrxSqPTQmfJezOZ+LKXVvpGnRyRuIt7DLLwT1GD+teYBkAwV4I/M/Wu9+J+oavLbadaakV8rLtEoJ4wcZ/WuAUkAsGGeOvephFvcmpWjKKUU9D1L4cSzNo5wjFFkOMduDXVSFpEUbWIcAjArB+Fmma5quiD7Fb3Mw89h+6GQwx/Su7tvD3igRpaajoywiPaqPI4yw9/Ss6taMJcptSp1laTi7Mwne3ARPtCmQqxAz8wAqQzQMShl6HB5AI46V0a+ELiYtLqB0eIR5ClpeTz3NTjwt4VWR7iTWbYyMzHbbE4Bxx1qXi42uzf6tiJS91HIJc2hbdCAc43AduKYLx48EQMgBGSFrs4tC+HkdyTcXmriQIpZU27WP4c0+wg+H0bMkaalMNwIE0uP5VlPMYpiWAxElrZanDS39uI9oVnR8kPgZJz6VJbyySwDy4wWI6bveu+j1LwjbWf8Ao/h60aUrhPNBOefao4fElwsOzTtM0a3LR/LugyAc1nPGSa91HRSy2WicunY462s9TkCCKxaSPqzYPr096tWfh3Xr1pDFpN5HGeS3l4GcnpXUf234ojtyItYstqp/q7ZQqg5+maoi/wDEMkMe7U52KNglX4Oa5/rk3dPQ0hl0HKOu5mxeCdZmZPLnWJ1/56nGf1rutLguYLOGKdlZkQKR6n1rj449RnuPLRpX+YF2z2rsrHcsSAn5lHBNP2k5vUK2EjTp3TLmPJAc8H+lIoyryPl424HrTWkYkl85HByOlKrYKkbWXHTHFJs4mojUCRIGQHaeoJ61y+vXEqyfuZMEHJrq02KSr9T0HSuP8RzqVUvGEkDYGD2qJO70KinKN+hnLeptTduZ8/nVgsURZPN8s/qaqwnbCC5U56HHWntcMwwqpuA/i70nCS+EvDzvLUikupZCU+1T7Bkn5zzVZhOVAZBLG/8AETyKkd5pCEUJuIwQDUL+aCULA46gHNEE+a1j26vKmrD84xHvLY7E0u9yxIXIAzhOuaZGVDAjJPQrUTzbJzHCpRe7bs1rOKbsb05RgrkgkabOcgqf4uopHALZ8wsQeahN4YvNERDFujDk5qNrkbDsYl26hhUwppO5lUxKvoTuQCNvzCmPKGBHlYCjg5qBHvhFv+UBjS75HjBLKrZ5Iote+pEqrn0P/9b4uO9ME8A1598S5v3saRdH+8xruQkxkBknMnv6V558RsG4H71ztOCCeK56cU5pHtY6pL6s1Hc4+NdyuOQFGTT7WPFxE6ksu7t1qOFnYOu7HGcmlswTcx4zwwPHfmvVnLU+WjSsrNHuEVuoDM4VsAcluaYy/ICi559ahuJtkYljQF/T0qKM4VZnBLDkd8V+ezTTs2erGopSslcy/FWkteWU8iISxHyMT0NeXwyy2lwJF++hI5r1XU7y7uontLaB239SRxXldzG0F1Ijrgq5yM17mWSTg0zCpSc6inGR6j4RunfTN8hDSN156VvpO6qZJZBgt0xxXE/D9vN8wxkKoHCFskmuxe4guz5aRsDjBzXlYmny1XqbU6inHXT9RVu7cnqnLdRyKW4v7eMGIRZAGcqv3qrCzEZPlIVUdWanJbl+pGQeOeDXMqqj8yY87eokuqs0A8sOo7hh0FMt7rz8JFcfu2POW5q39mQeULiLG89jwasW2h2iSN2wc5z0rom1e7B0ubW+o/EaLGu5xuPJzSCXaWR8kBuOajWCNZX2tuKtgHtUkmy4IypAxye1P2qaTQlSSvpqTG4leKSJlyeeT3FRRArEMgtk4HsaaZHYiKPbuxkU8JLsVXO5lbJINZ86crCm5RslqBWYKpdjH8w49asTSiOJXO7g8qaRYo/NhedmZc5UbqsySW/mmR4UJTnnvWkG0tdi6asuZECSyPm4ZspjhQORUXlXEm7AdQwyCxxVqfVNPCiSNSpY4KY6GpPtkUgbHHAGW4rFxlOd+hftIvdlC1GoAE8sTkDjtirsHn2ke+4uDIzjHPYVWkuNs3k87lIxjvmpJJpJyIiF2gjjNbN2jqFOV02KtxuYiNvm7jNOE8jqZHUgjgECqLqyRssKkuxwMHkD3pjzaiQIYY+RwxxjFNSWqRqlpuXJLwbcuSzHgDFQLcOF+Qk5PNRWzXK+YLoRZ4AxT0EiZWRcjOUAqOWcHfuYxlK90TP9oMu4BlwO54NO5uHMzNsZW/hJpjTzPIkYYKnRtx56U77RGhO/ggcH2puUbalSU3LRlovuVpIZcYONxakYXaxjdJuB54PBrNnUO2d2EOOM8GrKzJFE0cc+7A5Gf0rRLRNGTfLpYcfPEoi4Lt78VeffHhUEZK+orLivvtM4CRFmHO/HIPpU0SXMiPvJADcljScbao0jaTLkj3TRny1KyAgj1xUBinmALs+M5I7VG17NE25clAMDdUsE9yV81JCI2JGDjBpa3uyacE3q7kU9kXUb5CHJ655pI4biPfHAx3HnI4zVhIS8hkcszDGM0t35Nvs23KAueQDyK1clyjSbbZTj1nUrRCjuyuM5CZziprPxpqSXCRhmKoOBKOnvSA/OWRt0g7kVF/ZwnneW42huc4HBrSFXozKuqmnKzai8WtMWW7XChgd0YxkVK3jW0Ys/mOg6YYcfhXPy2dxCMBlcD7oHSoo9MgLOZgx28jjgVPtmtxty0izrrDxbDNIV8zapH8fBrdttR81SsEsbsRnjkjivOkEaqREo3t0I/SrFi06XAzNskZcFd3erp4hN2Zsml7p6Gk24M7kjAw2R+lNSUqv7raQw571xi69exkgymdOABnNW4vEz7I1NuEVThz3rrhViyXTvrc6tZYZhtljGQDg1GrH9axIvFelgujxzqR3I71o2+tabN5YNxEpfGQ7YrX2mmg0kW+N3Oc5yCOlTIWKs7YyBzzVb7TbSMVhkjcr0CtmnLcOv7vaAe+R2oUL+8xRi0wgcFi4Tgdc0NIk0pXcoI49KdHdRhzuCAkcEUzyzIWbyt+P4sYqnuTq3uOChcKGzt4HNKyv/AB5CnqRTVCt2wTwQT0qTbJsBdVIGRQ421YtL6ieSM7sOVx3pigOQFOMc8mnSM8S5z8vpSecjHAXg4yaJdGJxT2F2BSpwRu7mmIrZbaMAE5z61LLIVQIFyDzmmq4wfU1Kvcu7Qsa5U7QBnufWgjbt3lsnsPSmNvUkqwAPbNKyTbVlY8DHXtQkmtQVpaEoiDr5gYADqTUYjl/hbco7Y6UhKsRhsjqc96dF3ZnYZ6KDV27hJO/ujC+7gL83cml2vuB2jYBzmkYbJBnn3pxZ+WwSccCiKSYRu3qwXMitvX5f4eaiEcmNrLhScg4p4Kt22kdcmnlZXU8/KDxzVKPUG23uRPHxkNx047mmxQCAjqm7OcN1qcpgYbr69qQRSKQ6upGe/OKhWuaObno0QsrYeOTaFNRGxikYO0KbkAzx96r0gVv9YykA80FI0ZUMgG7pz1pN8qCDfwoz20qy58yEEMTgAdKpHw5aOCXt14yAD2PrW6PLUGPdk5x1qIOFdjFhmU8hjilByY5Vpc1r3Rz03h9LbHkszLtxt5qq3h6RQ8rSSb8jC+30rrDekEGSMZ/vDvTf7RjmYKIF3D77Ecmr55RNfrU3p0ONk0++ijfbD5hdxyo6D3rlvHB1CLSp1e1EC7xskJz9a9fimtGcxSKkfmc5I4rkfijoq6tpVpaaOJGlWUFsH5WFOFVc1mh1sTUcHynzhK0i3rKTubIy5r2DwZNZzeHyUErlmUMx+tUbf4E3t7MZp9Rj3SjcFB6GvTtJ8O/2FocGlR2kMbIP3rRjO7HeuivXhOKj1Rx4J1KFS72Zhz3UMAkEbjIYcEjpXCfEAwyXUZVWfvjGcHFerTeFbW63yMVV5iGLHB57Vx3j7Q/7Pg+029sszE4Ygcis6Mo86ubYyc61NrY8bvlHl7y7q2MAMKfpYYZSMBgx3Dd0JrQ1O2LREvGN5k4JP3eOlV9JSGPULWynwVupAhyemTXe5pwbPEpUW52R2WgeMv8AhHvOcaTA6FDvKAhs4rXtPiToN7FALiwvrdYUIOVzu9a1dY+DmgRKkllqd/Gx5ZUl+T16GsG8+GsxXdaXvl71xvlHT34rl5qcvetqevRo4qlC6ldG5ZeL/CElpYwC9niCb1JmQrjJ9e9aEF1pD/ZvL8S2DgZ+U3Ayw+leezfDjXFgkT+0LYyo24MynDD296wtV8I6jYiOSTSrm4kU9YULdOc8dqcY07ep0OvjoK9j2+zhiZYdt5AwZiAfMHNTNY6gsaBYHKGfh1Bwa8GXUdZ01lmmhurZkJIEsTKcfl71LbeN9fBjlOv3SxK3yjzyoH0BqfqrmrxkV/bValpOB7ff20v2e6KpuDzKX3rySDUd6/mzanLInzSNFkDjkYry+L4reJ4xsFzFMmQzG5Xfu546Yq//AMLf137G5vtE0e5LyhmZYyjAfXNJYeruy5Z5Dax6FJcS/abpudwiHykfhS28o+0hpIwGEBB9jXJxfF/w/M9zNc6Fd+ZIgUeQwIA9ea0LD4h+A7yfB1Sa0cptKyQsT/8AWonQqRV7HXh82w8425rGzZMsc+n45iKsTzzTxO32eHy0JEt0QNx5HNVLHWvBd5cWi2finTXeJWGyWZYzz9a0rPSQbO2/s7UrKVnuC2VuFf5c9cZrOpTklzNHRQxdOpP4rlCcXbJq8JI5lTDE9sc1qQTtHqKzW2AI7fBOetQXmmXsK3/mbmVrhV3BOGHFOW1Zbq7iXMa+RlS3IqOW51QxFPnaR4D41Ty9evE3sF4JRs8nJ5rLsjGuGwzFvTpW142Mx1m8FxJGsjY8tV7D61m2dvJAAwHG0kcV3RVoHxOYwTxLaZDZz28d3M1zF5jnpxjAqnqOfkG4nHUVLatHNdyx+WxLchycEetJqojXaFXPq9VFNtM4uTnnfsf/1/zV8CyXv2q6jtWQBoGDFz0FU54zHeSxysJQGysqDg47Ve8DLEr38xYCRbcheemaprE8jExNlfMPU9zRUjabscOInHkSM2crJcEBmjRcZzVjTT5Zfbtw+AT3WmX6GKXJK4kHzDHNSWMXeNS+OSO4qZJyjoZLSKR1HgWzEnjGxvry4gEMfmbhuwy/IcZ/E17dDPZyavpU0d7EzmGXDq/K/LyK8K8E26S+MIZCoLGF22txkgYr2+aw09tU08HTYUPlPl/wrirRXPufYZXzPDJxGzXM8Pg7Wo0ud/nXYdBHn5gWGR9eK3pbvUP7aWMuzIloXZ9g64GAa5htPhfw/di1VoSJwCynGPm6itCKykOtCC21WZFMOXLtuzUxS3T1PU31cS3FfXZ8OmWaK2lUzAYljGPv88VqWmpaa/id5Z9Lidvs+BIjYx14xXH28l8/h23cXUbSyTECKdOFO4jr+tadtc6mNTuc2Vu3kRK25HIyMe9UryT1MlSitWtWS2/9lXXh3TBJBPB5lwWJ3cg+Yf6Vo/YNEk8S30MGtlRHbKTGY8FeSM5965u01GSDQbK2n06dIlmwo+8fvE1dg1nTU17UZjayq7QplXTleKXLJCTaaSbQ600iL/hDrO1tr5ZYhdn52bH/AC0PU+tayabqsmuSLGqzp5OQ6OAa59DaXGh2UMdxFCsdyC0bOASCxOa1M241y4uo5cPHAvKSg5qWlt1LTna/MZ9zaXr+GAv2T9y8x+Xofv8AtWlcuG10SRsyKtqDg55P0qGxe/HhqGOCQ5Wdiu7nALk81dTU7/8AtpgvlCVIAGRlBGKaVtC6eIq21MC7v2Hg/VZIQ0skkhwCMchv5Vs6hcf8Tfw+oO4QKXJA5DbcY+lUL+9L+DNQ86yhLmQgFflHLVr3zabca9pRlsWQfZWyyyZGcDnHahtphLET5tUQfanmn1APHsx94+nFVp7iNItOR5AgaQdRywoS202aDVZJpriBg52N1zU89vBBceH4DMC7SYLuuP4c1m4O9jb64l0J7by5fFd6IcIqWqEZPLHnNYQTz/AV1Ckiwk3UhJkOc/vOlblno8z+LNUmZoncQRAEOAcfNWHb2OpP4AuLQ2gYy3LlXLc4LnGKFFv3pIynioz0TPJfilEh8b3kyqvliCNPl6lgPSuXiLLYpIZlG/cdpPI9q6H4iSyf8JrqEKrsWONFwy8k4rn9rSIPNh98cV6EU0kfHZhK9fudn8GojNLrrJIy/wCpxznd8x617D9mkfV4QUIkaIle1eU/BrZCNYPlLteeEehBGT/WvWftUv8Ab24biFh5I6AZrmxMubpY+sy6bdKNncowNJbjUmSNgS5VgeecU942/szTovso8xiuT3p6Xc39n6jNBa7zublcHmnzSC4tdLe5hMbLt6HGT71zyj1PRlUfNZokE6vrUStCpfyiGL1kQabpm/ULp9Itp5Xkb58ZOAK3Qtu/iWO1KqD9nLMc9fxqrYSWqpqflo4AkZQe3504OS30LhyPoZj2lo3hpI7exEMrSKQ6cEc1Nf6VJ/aGkvDf3cROdxSTnOPers1vHLo1o2dw3LjHUc1Nc2Yl1KzUMBtQ45NEJtMVSlCS0M+PT9TPiq9SPVJZo/syDL4LZ5zmqELaynh/UJIJYNsbP97vg47VvWMcp8V6ikcboqQRrvbkdDzWWIXtvA2sgIouFabBb+IFjiqU2lZnJGnC4y6l8Qx6fpT31tYurOpjWMkc4756VPe6nqba7ZiTSA+EIOJQcVY1EtFpuhqVx5rop3dztzU5DNryOkZMcMe7IHehPq0bwjvqZ9nqvl+KtQkTSrwyNCgd9mcY96paPqGnjStRaMy7xLISXU4U5ORmt+xupv7f1O5SSER+WoO7AJrH0y4tH8F6rOsSoqzzMzA9Tu5pc3dCcZwfMmOnvbCbQoDFqEQ4X5ZGq/qsem3Unhy3F1A7Q3gf5X5B2kZqtff2VcaBZGWwj3vsAGwdah1ux0ltT0pF0iMS+by8Y4Ax14ptxTsipVKktjTe1LeJWVJOBGcsHzxmn6Ip/tq/EDMXjCgs38VZV3YRQeKU8mS5QLahsREjvSaBb3c2vXskWrXMSSYXDYz0q4xUldijUqcuiLvhdJbfRNUkWFYw15cOc9yWNQXEaSeB7pCMFoDt2Dkn61n+H5NZuNN1V4LpHit7uZMOnDYOD0ppu/FFn4UncQaXLGEyI97K3WseXmuioVZ3s0dBeMk2iaREXw+YQQQOgxxXgnxMgaHx5qkluuXEu3LE8cCvYNRu9STTdKS800HzZY8mJ8kHORXi3jq4M/i/UpGWcFZzuR+7ccZrro07TVjwc6qxlRcZaFPwQpGo6hIQSyWbhh6A4yay91u7Sg3DnkkEHJNbHgzzBd6zI+F/4l8pI7dRWXbReU5cJGocHI68fWuubvqmfM1YwdKMXsUb4LmPBT3x2+tOnMZgjUbBgcYHNMu9onKuuOeSMVJcRbbaI8GNjw/U0Jt6tGWFjCMrLqe2fs5xZ0fVZWyBHcBgwPfbgV3nh+GL+1Nbi81G8+5XdjthRmuE/Z8hcaFelWO2W6Bc56DGP6V22hI/9o6pIjJCftDbjgZbpXmVruo2feYOSVOyG+FpJFstSdbbP/EwlQFewBpNBMcdhdHlnM78Adsml8J3zwxX1u4BDXcjZYDuTS6Hc27WVwn7wkyMQc+5oirbnfGUuXuRaZ5p0WQ7W835zwcY61NYiGLwc8nMjQ25d8NnOAc0/Rbuz/4R6cNG4kdH/wBZ680lmsMfggwh1QJaFpCeMjHNKTsx8z6kFhJDP4X3QgFLmz8xCD6rnFRSMP8AhD7pVUNH9gfeP+A81ctbS0PgqOZcxwDTi6BT823bwaS4ts/D6X7Mn7xNMIQZ/wBYdvf65ptW07lKcb36FYXEP/CERtCNgTTxgnqPkyKddQT/APCJLJ5oR57EFieoJFTXFrbjwSJj8rtZKBG4GN23oadqAtLXwhNcXMmES2UNg5weBik4tK5MqivoQ3Q8rwgrPgubchyPp2xUl7DHF4cRluN2LYNyRkcdKXVYoU8KvPJcJHGbYE7m2ALjOc1HPDFL4OuZLW2N2sdr96LJ5I6Aj61Tg395nKvCKvJ2E1KYR+Gnmnm8wLb4K5wDkUzUNNuNY8IXWnafaS3Dtp7eaF5VF2nv9K39Z8CvpXw2udR8SXttaIbJWMW8M7jjj1HFbGr+NNK0f4f3ei+BtMt18yxO64kU7mO3GBV+ydm5Hj4rNZT/AHeGjzP8PvNPxxrVrY/B1dKmIkvW0dU2LyQRH1/lXmmnTBfBdtIUyZrAEuT91dvJqzO003hOdrictM9idpbr9zpUVqkkfg1mVkWOPTWDMwHA2VnUm5S2sXlOW/UoOTd3JhocsreGYJVuGYC1XL55YYpmiPL/AGLFK6btxZl9+tS6LMG8LQGSL7tqDkjAYbaNEkWHw8hdB/quNpyBmiUpdj3ISVmx/hncLYTNGwDyFio781U8J2z20N+kS4FxfTSs2c5JarXhZvM02N0dzGmcs/Xqag8KxH7PdEyurG6kPl4OQM9aTUrGkpQV2xnhUziXU42BzJeMFYHtUmmZOp3+H8t/OG5R3OKPDa+bPfqiMNlw33uPxpPDkbPeahJHFjbKd3J54FWr2M+dVB4lYeK7oSMWCQoFULwD61FLLcP42t5EuSFWw8sgDknfnNS2TTy65e7iFEaLgnkkfWoWDL4wfagKfZBhxwOvNK7WhLld3RLrE0kniPR8A5s5JHTI7kYJpnjS5nu5NGiVFZ5NTiDktjCjJz79qS+i87xDYmNmKJGzEBsZPuKZr1pA9zpRl2mWO73Asc4wDTcblxjG9w8e2aJ4cubhtJhu/LkQ+VgZxuHIqjpmm6XN4vmnttHjXZZxbsgKe/StHxtKv/CNy+VIQXmiQ468uP51Q0xQ3iW9ClgVijQN6DGetODu35GFSxQ+N7yR+Ani27Ue7jAB6jBzXz/bBmR0JXaevPP4V738cJwPAqJJhmkvFVTnoRzXgduhfGGA47nrXVhmlBq2p89n11CLWxPBLJazQNncA4+XGSeeldPrJV2aOKDBdRkgZxXL2wEt1bwsRnzgOfrXaeIrV9MkWJM79mScjjioxCvY8XAqUql+h6zDPNceGfDiXPlyJLKrRk9sCtHzh/bupSIu4i1CHZyOlcp4UmubnwzojLKkvkThFEnr3/nXQ27y/wDCQazE0aL5EA8wgng4OKw9nFbH2WFqc0HdmbYqJL+GYMYB5TLzwRzWhFbataSrJ517s6Lydv1rDbdJbW0r7kDLnk/MOamj1vWYZCBqMuxPuqzdq48dlzxUVGMmjxMRiHSxDbVzudFg1KWyv5Ly/luA0L7Q/wDBxXnU7PGnzw7WxghuRWsfEmtbVjGovtkTa4GOR6VmSIZiyPuVSeWNb5dg54ePLKVzz61dVXdKxlK7SFmjA5ODjtWpoxPnTR9YhGxyPXFZvlJbn90QR3NX9EeS3+0eZGGVoXIIPTivRqWs7MrCxTqJG25W2sPDsEcwYyOGjG7JwKn8qOO41yQqz+bIOCTleBnFMglt00zQFIjbysY+U+nrSs37nXC7OFM3QntgdPauR1HtY+wp1Pd5WOjCrd6aIWAHksWBGSKpSRrDoTTyZCyagvHdm38VpboorzTkhiQulucjrxVFPMXQFuXeJlbUgAE5Od1Ccm9CW1Zq5oyTBr/VRBK8cv2XnA46dKqWMpe30MK7qsloWYk96nIuUvtRkfDSPCc8YwMdKgtWQyaXuRVWO3YKvXipZVrWuR3b/ZtNlk8p2V75Rz0A3DJ4p88sVrLqxjj85XUBPm56UyZ9+mqGVlRr0YwcfxVYuREZdVl3bduAcY44qoXvrsTUkoSVhlqZ4Lm3kt8SE2jHBGMDHSord222DZwApOAe9TAbrtZfNUL9lZf0qOzinSPTIhJvVYzzwSRVON78oSfvan//0PkPaJraUbmVvtIYDOafcR7I7zEPzPKjNIOOaQwM0bOIdqtcdc4PWi5hk8u5Jz5YkUEk81wJO+p9tVSvdF+51jUQ93EvlNGsA+8KaLnT3mi3syj7OQwxwOKpzeYZbjcxaJo1x8vXimzRsGQrE6ssOWHQYrWKb6DnTptWWhctbBphbG1kXyxA7HJww/CqkLFF09XtnMvzjdknHWnQHZc29wLsxsLdsqXwKSw1+zsobNJJ7N5CH5LhjihQb1scLlKm/iuYXiyRm8Os/EilnDqeM14KSclwMKTjANe7ePtU8PP4UjW3ulWd5GzsORjFeFAgAnZ8vr6VphueM7HlZxUvBJblzSPLbULZJs4eRcEHpzXv9gI47PTm3b5I1fBz614DpMMc+oW3mORGkilsYB6175YuwtbEWtiX3IxVnbk4Fa1pK9zHKqrTbaLFsIxHBJIquMtuB4otBmOzjjieP5HIyxwaIH1F1tllgjUHd1Oar28d1cC2uPtAh2iQFVXGPSuSUFfyZ70MRO10tS1aEGW3ABb5HJJ45pYt37lSGAVG+8Ko28Mm5FkvpnDo+TnHP4VOIoAlqJJGYiFvmY9eKfIlsVCVSWstCWJhE6MJVR0jYElhjGfenLdZjZotS8t2j27Q2eKpi1h8oGVFYLGeV6gU5jEivcQWrERooXAqOVJ3K99Jpk76w0crZnumYMoGwEmra+IXjd5mhnJWXPIAPT3+tUZXzFJNtHO3IxTZGEhbbsUeYC1ac7ehyxw0ue7ehdHiTUHw7aJZyB5HI8/r09qoyavc3VnGJ9FsIC0bBTCpIC596ZAsgVS7Es8jEKcHApz5AQLwghJ+b1z0pxk1synhKXNqhiNIIJIn8vCqhVkGDU7fZbhY5Ee5VfMPAbHaqxGOnyjA75p8LBZ9/m4ZpDhWGM8U/bTtoyamDoylrEWCx0d41DX0wdI23MW5Jp8mm2DzP5l43lrsILHrx+tVlMQjAj8v5gSfzp2AjvjsVzzntVfWJJ6s53lNCSLVpoOlXjwRnUoLSJ/MJypYj34rRj8J+DbKSW0n8RPcxzhMeWp4I6DmsQGMqPMzuIYLjtUbQx79in7jKc4wc4rN1qjne9jX6jSSta50Vvp3w9tmhE9vrF4yLJv/AHojTP4VJZy+HFnml07wg+5WQFppSd3YdK56K5jMscZkGCrsy5705pmhuHuLW4Adyg27+lS6rs7sUMHTi9YnOfHm98zRdBt5dGis3d5JN6ckgHGMnp16V4wrAZym4e9em/Fu8afTdHSS/ad4vMBBOeprzR+yeVtbjn1rtwtdpWPHzOMY6rc9p+Dt9qFt4Z/0LUJrci6kB8tsfLtz/OuyXUbuTL3F7NI5C5YtXn/w6uY4tEt4o1KybnJUAZPHJrsBcDBaTg7V4z0rCfK5ts9TA88qER9yv2hhI78KpwpPHXrVnyMlZGK7yzADPB4rMefzIVMZAyMN+dPebdcohOGUs2/P3uBxUzSaNIxcXsWQi/bJWbkgKobsOKRYnf5I3HUbmx3qMXm+bb0bjccj0qS3njaVyQQFA78HismlFWYc1pWGosn2dkMm7djaRSWeZYE8w/OowwIxRHLHHsttvOOOOaWzlBOZOArYIrWK00BSjzpCRmOO0MqOEUnDYPv0p1k5VG27tvfDUwPYxoVZSVXkgDvmnWbxLE00WQW5TIAolBM53WUakRLWVjMsa3lwrA4DK/P416BaNi3iO3kgZJPWvPbRH+2ebC8ZVmG4kY5r0KFZGijO5TjHGabskmjixVTndkWFlw5QsB9aYyLGvyAnJPPc0jYJBIG7tjvTmfJGRt7ZFS2m9TkastRWy8JcLllXAz2NcR4ntTdxKCWSXuc12k11kH+H1bPWuN1y8mYDKAgcDjBou1LYly0ujJhdLeJYd5+UcFuafJOZCJdgJ6cc4FQMPOTfu2hPvA96SNlPAk2g05Slub0E3JX2LJ+zyKdsxSQDn/CqzrHgMtwFP8bZ7U0FVG0ShjnnPU1BOI5JP3gC7eRwOfakk3qz2XBN6FpbbMRC3OfcnmgWCpG5Myc9ATziqkh84BkJQk454FPCbQF3ZZehB6VD5uYScFvuOSPygV27lY9c80PH8mxExk/eIpv2kQSK7qWQHkConvMu52spb7g7CripbkuUESSQ3G3iTzAvoaYNxAAjIKkc+tNieQYd2Yeoz1qWO9+SRiAMHjjmnZo0Ur7kUazBsqQA3du1ec+LLm3h1OW31HzJTk7XU4AP0r0pJUO1bh1GTwR2rzTxy8c2puFWJlHBdTnNOknz6Hn5jNOla5yh3GOSdJVAY4Ze9OsUWSYAsQexB5pYoFAZz05GCak0Vd2owx8FXYBh3Nd6nJuzPA5pRu7Hrg8iDIlJy/rUkN1DH8yAuucYro18ISSMEuYlBP8AH3NOm8JSR7fs23bH1GOB718bWwkm/dPSjzJOyON1G4ljhmcxCNSpGTxXkVzzcS98uec+9fQV9oMjwSLJIqjuSODxXgepxhdTuo4/mCTOM49Ca9bL6U0uYwqQatzHU/DyK8/tGSKL5T5eQ24YIrvILCZ3cQMrYyS2a5D4WW11eX7x20YDopBdj0r00+GtWtwsqKmGIzuOK4MU3UqtJGkaV4XMVbW9jQ+a6tGTyc9KV42Ty5Eb5QegGQavvpd/BM8b25kEhPI7Gq66RqbShjDJHHnGCODXJ7G2jGqz5bJakEt4yHB2lAMtjkio/wC1F+XlvnPBHpV99CmG+eO3lZwQPLbj8agk0maMFfssm8H+7wPpWji3CyM5U6+s2VjeIm8wx5XryetT288L7XJCl+NgP86j2eUreZDnYSCMY59qnVWWFZHWGONzwW4JNZ0aEtkTVlJRT6slGNzTAISnAOelRNeCLnBJPUjoabJIphxIACrc4Jo+02MWwMySZHKZxTcbPzNI35VK4x2B2zHIC9GzwPaqR1S6VvINnMdzY4XIPvmtpYbNoWMgyPRu1IJ4DtEEirzyQe9aRT6ClT5Xe9rla1kHlGSePGxug603zC6mUP1JAq/BPbxs7TYkRThgFB3H1qBJbabI+zCPzHO0Y5rJxnHQtR0unqMiRTEZXkfIJyfWmrLHJGfvKegI7VZ8mKGJ1UfLjDA4wKYEFuVXYjKQOcUuVuNpFSbirkflm3CNk5J45wT70ya9vWlQWqOzFgGyMVO7zQqX2ZI5UE0iX0E7/vo1DkZyT1opW+4mUrq17XJogzjdKoViefarUWzygA4Yg/eNVLeeFyVkdVxzgHripzPZqMouQrZBPOa1lKT1sXBpaXI3a0a4ZHGZCvX3qJLRZkJaVNpbgdxzTWvLcTAeU2XyDgUkky222CBN5GTkfyrFx3czZq6XKTRW6RltzZx69Kl3QGJR9ni2HkknkmqzeYPmkBBJ5C9MU+WRGhG2Pbg8GqppNoiSa0aJI5WhfbZQqsZbLEdelPe8d1UsQzZw+TwDTLW98uEQtbOwYEBvU024ijmZlSRoi2AVz1FDUnIUm2+YluJFQJKgQgkfKf1qf7XC5jEcO0gHPbjNZ09vvkARmMXTpjBpRaTeUXEm4oSduOgpyTlsSpTk247F+WQsymOTcCOgbpUElpbmT7TJnen6VTjS5gJEEA/eAgZ7HHWrhtpmxJLxwM/Nz+VDbjo9WVKDaIXuoYh5caFn+8cfxUqX0ZiUAeWx6B+3NWQFDFF44xnFUpLOBSTKjOzEg84wPpTU1KViZqcVZDre6lmZ3dvLAyM571Yt7uZxncpgB+YuetV1tbaQACfaoGABzj601bKGQnZIzKh79jRUc07Eum20y48cfmhVnQgeh6UsAnt5mkkVHUH5ZB1AqB1fkwoP9pu9QCQySx/aGZUBwDnik20tTSXMnzI//9H47LZA8kqM9Se9QHaysXJRgfzpxWMFSjAE9CO9NeISTb9qr3PvXyii07l1FJzs+oggafaqOVYn74NS/wBlXCyGV9zIF6t3pRuXcIyAFAywpTfTBRG83C9ATjNbLmQRbjsUWsLhJklivpYsSZYI5FbMNzqUcTKl487A7syNnFUHVro8naWPOPT0pJr4WcpWNHKdCF5raFbWx0JqzkaUfiy+j/dtaQOUI5HWrMPiKy81nnvbtBIuG5+UVh2t9DJ88ttsVj97byae/wBmKlWKGPOSPWrjiXGVmjFVYy8zqLK8s5tkSayWycgsea11eYIzRzxOyc4EgOa86jVpWcwwqifw8ZqZRcqpjW6MLevSj6wlK3QftbvWJ2MmusigXulXKsWwGRNwPvVq11OC4BxAyKOpYdTXJ2mo67FtX+1HbHGG5GParVj4z8i+FhLDFNK/AA5P44rV1YWvETmlJK51jXSriVohyOOelEjEkfKBuA4qJxNe7GEAhBqy9mbcBhLuyOc/yqqcnKNwne7iVpnK7VMe5gOvYUok58tjg9s0/bvLcYB65qr9lVmBEsuQT36VrCy3CMZWuWgm1fMcg4POKY9xbtkpIcqQCKRdyfJI27jvSJg/ujFgew5FNtbCg/eHSFQPvdemDShCB1IHuab9kBACcY6e9PjBRCZ9zn2NU2mU2lLUNsbggKM9jmnKrhdo6/xHNN/co67WwX6A9qM/N6qOvbJqJXtoTd81wkE2Sc5/wp6RyNnywxbHT1pG5xjkZ6ZpY98btgnLdz2rNwk0bpxQ145IyBMMA8/SkZDJ865DDhT6Ux3+YeZMXO7vU32qXcVXYpxkcVeqRipXZHJCxVfMUs2c7sYprugOUQsVHNONxeE/vIjtzwO5p5aPhtm0k/NzzTir6salZkCZDFTGHVuQc5xUisrHBVSf7uaVAEY7RkdTgUZWQ7woyv8AFWM5Xlc0Uo9BuyNiRjA9RxULRWZHzOwIHBDVY+VujZU9T6VSeKF3BVSpz3PWiKbErtka29snMMrFyeeavtKkfzRsSG4yDVRYHLmOGPJH8WeaTddFioi27R3HH1qpU1J6DcmnZEs87AxqkIYx/MWJrK1uAa/CsNwscQV/vJ1q2skjHmKQdjxgtTJI5FIbazqe2MmhR11LctLs46++HGgagrWlzd3IG/cskRA5pdM+Evg6yuI7yW+1OeaEhl8yQbc+tdYY1BKiE7s+lOLSQcyxct1z3q1Ko3aLJShbVGgsVm0ZxlkX3qO50K3uljYPIgXoqnPHvUEVx8uY4toPHPSkR77cJI7sEjOVJ7VLuwjUs9C0lhDEwE0ZkjU9CKtWq6VBISLOBnB5VjgYrONxeK3XknI3c5+lRnzpJCXU7hycjpSUntc0lVqN76GvcSeGpzvvtGjfb26gVz1/oXg6fmHSLXy3zkNH/jWi8pJVNi5YfeA60qW8Lgm4i6dBWnIrXuV7ezu1c5Wfwb4H1EPHPaLEg4JgcIfzrJuvgx4WaNk0zW79Y5zykjKwX6V2smnQ7hi1V0J+bdwMVGfCkFzt8hpoNoOzZNwKcZPozSVShNe9Hc831D4K6rFIW0rV7IRhNipKx59+D1rGn+Ffi+Dzre7NiypgoY3JLH0+levtpGqwBXe6Vo17unI/Gq//ABMEAA8uSNG2lgeR+FdEK1Tlte5Dw2ClLXc8PvfBXiK1uFU+FLi4DNktDDvrM8q60ad2OmahYygMVV4ShJ9P519Ef2zcQhxLBd/ugfmUZDGm2+o2kkBkubcoAcn7Qg7/AFqvazlq0H9m0WlGMrM8H0/xdqsCR2ttrl6gkIO1rg7Ac9cEnFdvb+OfFFubv7F4qjvAAoeK6VW2+wIANdzPpfhe+XZcaJpku4khxCvNZr/DvwncKJXhNsASB9nfy/5USrJr3onPHKsRT0hPc8s8UaXeTXC6hqOoQhpzuZUHMf8A9asdZCFOPnRU2IM8/WvSNe+Fem6fZXOp6ZqOpX86r8sErBgBXmdufIO2dGLn+9lT+VXzqUdtjy8fh6lKXvvcqwMZL5sKm4A5/GmapHNbNHuVWAz1Gc1b06Bk1CaVYA9urfO7DcFB96ra42JPkkVkz8pXuKa5+ZGMZK7Vyzor3lxZXlva6dCwQBppejKv+c0itGo2MjFYTkYHANavglmi8P8AibUSqkW8MRYkcnLEYrNjE00iFV+Yv0H8qGuaTuzSvGyTgjNvA/2lndMvu4GeMYq7ZyJC3nxruZlweMgc06X7PZvM81qC7NgqSTtq14a0251eSaC12xuqbixHGM9qbin0MIuTjZl3wJc+Z4rDOgP7pxjHTkdK93nWBNTtDOhZgre2AVryjw8uneGp7jUtR8Nzysv7sSQygs44yQM8c13EfxR+H8+o2kmpRa9YrDGyOs1uWwx78dq5MRD31yo+hyzGQpU7SZseeiaO6Ooybjhc5zzirRiH9puXUg+VgBe/FZA17wbLoiR23jDTzP8AaMBJz5bYLd/wrptO02OfWpRp2q2F2iW5J8u5U5ODxyayjfdqyPYhmEG7XMKIrF4cs90atGl18hzubO41ehaRNa1L/VtH9kTkcHdg8VBpWi6mvhfTzJaS7pLksM84beeOKdGNQh1TVVkhaNniTcWTuM4FK97s29umlysghLNpdjMQYsyg435zyeKn88NrWt3pZtrRRAIB6KelVoLpns9PDqo/e4JbjPJq1ARHf6ibciQsqAgvkDAP+NW6d2UpLRsqLBa3Wk6U0jRBpJfmDYJYE8CrK6fa23iC8P2OLIiTIHGeD6VBAhjsLKGRUGyXd5arjnPrVmB5F1O8bacyRgHvt4oirt3L50loZESQw+H4/wDiYXcUkkpDkE4GWPStK3gubXVZ3t9YkkHkL5hkQMffBqO1a6/sezWN0f8AfnIYcYyavwL/AMTm8kY7mjiUMMbQBihtq6M+WKs7GXLLd3Hh+4Oy2kiaU4DEgtzWgLnUP7TtHe1jzHFjaGzxxVGCMz+H22MSFnPO7p8xq6Hmj1W2jQBgYMs4GcVF7uzIjHmlcotqMKQ6mrwXA8yUkbVyFFNvte0axl0dr++MeJDsEoODx69qn8yIaPqPQN5pZmPpWrb+L9S0DX/DJt9D0i8QCVdlzb7t3ycZ7VtGSZVSVSOkdWZ2l3ukaj4h1S9tdTsZmljQBftAOCo6dadbNMvhwRJJhVlJGyTODuzVvUdZ0zVPEGsXFz4P0DT5rlFKyWVoFJOOctWLDp1jDo0ZQtGDIC3lsfWsXGwNVWryR5L47vWvfFN99qjHmRkEPxl+KxJAfK3bn5GCnrWh4phK+I74pM7xpja7HnNZYmie3PluxYZ3ZGMV2Pmsn0PjcRJyrtWsegfBW/063iv0udOecyXSYBOMGvX91mfEDk25WPyBuUSc8+1eOfC7Ubho2Om2ETKJVD73wzEfWvShqkq69N9o02U/uwXKDJUVliEubofQ5fL3E9S5Yx6LHpWpyR6tLHGsjsVkiJC/lT7uzh2+H5LXUYXE04zuJXjGayf7Ss4/DepW7GUQyufMaVcYGfWpTeac82h4u4I7eOQkMzAZ+XpzXO6Um7s9BTb95SZv29iJPF08ccUc2233b0fO0Z6VTtrbUG0PU/8AiWyxsskjDA4YZ61FYS4166kgl3YjAUo+Qe9QRtqJ0nUrv7RKCWYAITkjPSpauOFWrfdBcI8Wmafi3ZGyu/cMHNWLy4EOtW1s6uC8RcE/Ud/xonu9Sg0rSSbt0beGxIgyfrVuXWZ5/EEAmitpmW2JAKjOM00onR7Ws9bJ/Mrabcj+3dSSO8k3PEoCHnse9UGkuf8AhA9RguBumXzCSTnfk8YrStdS0qXUNTdtI2MON8bFc8VXnn0ceEWg+z3UYKndl9xAzS5G3oRKq3q4jdXu2V/DNvJAfLe4TIGcr8h5qxPNHZ+JmXblfJ6+2aZrsWnSjw2bLU3877QGHmJ6L0qwNOkn8WyzDUrSVPsfzRPwQ2fSmqcmrFxxdPZ6EWn3NvLqmpuLRCVQYZl4PFZkUVvD4K1aSWAFfLmYR54ByT2rW07StZurq92RRKC235XGCMViSwyWvhPU1uLGSWRldSsILZGfStErKxo8VTlLRlySCO60TR44Yfmk8rj0zirWt2V7BqOnxR25SQOd2TjOPQVR1RjZWGghIZUUywo2CQQSKk1WWU69poN6TIrPhnkJxUOdtClO+sXoTQvcDxzICF8pNNVSCehJpulRML+9uGdk/efKMdeKRUnfxZeSRzYAs0xuP3zk8AVBoFxdy/2jO1vlY5ztOcc96iN5L0HH3lcZYwtbaBqH2eMxLLPKxOcFixyarX/lL4TMGNhdNu5j096v2UkieG9UKhEbbI67xyDk0yf7NP4ctonJctCm9iOCeM1ajqVGdpWP/9L5Rv5G8jQodiEreRP8x4fA6V4l42ma48Xa1NMqlhdHEaZwOBXums2MT/8ACPmMndBqEchC+mCK8H8ZTxP421xwAsYvHCgDkkcGvPp3jPTVM+hzlr2JW8EPEH1l584lsXj29B8x/wA/nVABBAYYG3bDwuM5/GtHwTErLrsjAMIbFn+b0zWSqBYw6klm+YBT2rqny81z5nE05Roq3UrXjMrRpOFI7juvPSrmpzW9qbebTdgAAyG+bB69DVC/SRGTeR8wyOmRSXmGEbqoxjls9a6qSUlc56FK0o31PY/g5a3uoaHc3tvq81qyXGHRMASHHU112j2mtPdXzm/gK+ZglxjJ+orC+B1jfTaLMsVodpmU/KuQePaur8M6VrN3e6tFFps3mQ30ihGG0MOO5rzK0n7Rp9T7jD+zjC11oZHh2TxLNZ3jm2sRCLiVTwwY4Jqzo1/q1v4fIudHtgySEDypOduTitrwn4a8T3NlqT3FtDaiOeXBlu1GME8U3RdNtF8N/a9T1m3iyrbwPmCnnrS5JyWw1iaSvFSMWDX0svD0kt9ouobWhZmMMBYL1702DxFo8/h57S4hv1Q2x6wEKVI6Zrbt5PCMHw/upD4n1LUZRZOxigtTGq8HGCakj1Tw1F8PYYbfQze3R01cvNJkE7R1X3qHK+5lLETTbjFtnMzeKdDXwsdPGpRQmO08uPLkdFwF6Vom8tD4aVZdXiiUWyjDSBew45rXbxXPa+B5IvD/AIX0azkFtwPIDc475rM1u4GreDmhvtLs2aeLDKkYGDgdPStnKmk7M1w9XGTSbjZep0EvhPWLrwM1+XtksvJXy389Dkcc9ai1nRNNs/At1LeeLoZJWtsR20Mfc+p71xl/4V0JNDbNq2FgChVkYKR6YBwaff8Ah6GPw75NveX0ahEVTHLjHIqGoxdyZUsXOWstPI7TxFfeHLbwVc2mk6BJqFx9kRUmuZR7Z4qfxP4x17UvBX2FdOtNPtpbZRtgTbtTjg478VyGoWN5Z6TN5Wt3iqY1QeYFYAflUGuQa/B4e3jUoJAdg/eg8jI9D9aqTvqnYI4KEp++nL1NrXJze6B5dxOxBjUASEnnjHWptVuI28MTR7m84QY3E4Arn9ffX7Pw083l2crRMpUKx3Edqn1LU9R/sST7fonzGPcGVhg59qSi2u52wajZKNjV1K5tn8MSLBhZhbYBIPBxQJrT/hEzDsDLJp5RwOjMRXP3OsPH4dY3em6kTJDgNHFlR+NTPrujp4aLBL2MrDtPmxFQDiq5E1obOok7XOhtisvhFdlvtlhtOAD1wucfjUfh5km8NwP9kRZZLYF0PVDjNZEWsae/h9M6lHE8kAwHkALZHHFWrCeBdI32t1FvEWeJBk8VjLmu0N1IXtcu+F2KaNGLgnKBh7ck4pnhq6uXt7pxCWzI+MnHGetLoxvZNIXYyujDj8qg8OyXkOlrHMPlcsSSOnJp3bYSkp3JfDlxsjuZHhyDO24jnnNUfCj3klxq0kkJhijvXWNsn5145NTeDboyWN6ZI8Ol5IqljjK9jijw7N5f9oq/Lfa2Jz396Nbu2xTfKOsnYazeNJIGUKowp4PFRF0h8REyR7yIxgA9s1PYTwS6ldiWMqoYAEjHaooREPEzxl0YCBcsOSBzSje+opW3Qy8uCfFdjt3Bjbv+76ADIwaNeSWTULGPzELtKWwxqxfTW7+JLNlwgSFgxGPnGRVbXhBPqelFFkLCQ5YZ+XiqUYtp3NIVLoj8bfaf+EfjtLRIt8l9B5pY9EDAmm6HcR/29qkX39u0bh7in+N5fs2m2vlxGQy38MZ49WFO0CMrrmt70t4442RVw3LHaP5VStayMaklc5b48uP+ET09RsH+mDIA/wBk14ghRY1RlbcW9Oo9a9q+PDbPC+mxlRua9bLZ6jaeleLRiMqsgJG0cg85NdWHm+SzPn86k2rF2NLd9Vsljl4M6AscALyK7vxm9pc6mTHuZ1HLZGO2a4GwRf7ZsQyYDXMY5JH8Q5ruvFccthqN0qpGx3nawHWnUpqUbHl4WPJByZ0XgkXCjTreXHlJeGTZt6j1rsfPiGra3dQn53QNKB1IA4ryj4YXeq3fjOL7XNmKGNm5PBPoK9YCR3E2ryW0cscjRETbugG3qK550+59JgpqVO5zt1Pm3tpI0Yqy5+bmoriSN41LOgJ5xnkVPhfskcEZ3IqDDE1kukkzkKPkRua6YxSSufOYxSnXdjWjRVUI6kZAIbtUF7cyRIvQMGO44zkVLnZEjudx6kdaryyi5Jc4zjq1VNpO5yqNtCHcX+dRgntirGlGVfOXcgMiNuDVVID8K65HYdKm0qa2juZPt/QQEZVSTmueSetjooN+0R0sSxrBoVv1dTh8dxiomaKe08RoxxIJgkIJ6nA554pkGo2gvNM8myvWaJCQfKwGNRG81OWy1e4i0gJuuTvMzhcHj0rBXbsfUwqqUUkaqPcwatp0dwYt62ZA5+9VdkH9loyNGoa+UhQenzVE03iJ9Shk+w6aNliSG80sR+YqoF1B9Ksprw26LJNkCIY2nPBya0V29wpyak0kbd/9ojTWfOgcOiZQnqwx2qtA92ZtI2wbU+zMXP3SuR05qm+m37f2oJPEOpPnAG6fIHHQDFWIIIpNStEfzJFNmxJdzncOlLRaMc1UdhJD5lqbeW4g+e6DfPIOMHio5bixtY9Tee8hcmRc+WdxNNGm2cdlFMNNiEklzy3Ujn1pZDBa/wBsP9njiMki4I6jgCpvG1hz53L3mP8A7VhF48aWN9sW2wHEHHSobPUhK+mxRWF6x8lvLcELke9aEc9s15JvvWO205QDJzioLGSK1bS9rSskdq6qM84Peqi0n7pnPD1ZO7lcrwXepyW8TWlpEp+0kH7Q5POfanyXGr7LpLqO3XdMMhQTk/jSiSVY7ZQ2wCYnJbnrTrh5HWYZBK3C8k/Shv3jaVNRWupDPBf3rXq/2vLEVVdoRQAKX7CztMt9rF5P5Vt0ZgMk9hUswlE186MDyoZc4ok3faXk2DakI5B60OU23ZijCDepFFplnHHajyWJktm3iRiwPoKr2mmaHZjTNljbh2ifcAgAHWtH99mKQbF3QHHOSKhiQR/Yo5GSRmhbBzWi5nozKUIRZznjGLTYPCUDgBNxfIWvD+5cHoa9z8dLDH4XjcMRsDlucmvCuATj171vhk9UeFmnKkjW8PnzdStIkh3OJQcdj9a97sc+Vp0ySIMxOGTOOa8H8IP5fijTDwf9JQEYyCK+jNZ0tfL0O+haCPbBIJoYwRknoaWIpNq5zZdirVOVlGLLRQbWQ7VbB7iorfM0FoVjWNFjkBwfvGlsIbZJrQyM7Bo3yAeKS28tYLaFo8qquVB7VxzbsfTKXMrkVujGOEOqo+xiuaeH37N6rgRnbxSwIOLmXcNkTBVAp1u8uI52UGJYmyDVxbtr1K5eUjELxhcAndFkgt05oROJYpC8TbBtORjmlkQupdjhVj+9npzVi4kjZT8vRFyc/StLDcrLQq7GT7QsjbEV1A77uKZcr5sjGPDKZACVOO1WittJ5onkYEuoQgZxmmG2jVZI/wDlp5nzSVF/IhtWK37tZIt3JYtjn7tJNiSORTkgRkgZ61NCsTvCJTuwrcg47U5baERhAN26HJLHGBmpUbO6Qe2b1KMgXH2Z1ZCQpU5NSMkcko+bOGIAOeDirnkRsVWFjhNoz1xTTbf3wys8rYLjGMDrWmu1jOWIg1zSdilHbTeVhJEDIh474zUlwWFx+66EjLdMcVN9gdZZHgUSP9lxkOSD8wqzcaW0eBglvMG4AZ9qFTs7MyeJppaszVaTCRlN/wAhyc9OakaLDfIys2RjnGOKtrpojHmRyMoCHoBwakk0uD95nULZWd0ypB3YA5olT97UyWMje+5lQp8uHX5iCW57ZqRLZYZJMlypIIDnPOKnW50qEbJGbzBFtBA98VEfsXmhtskwjkDDe3t0pVIJPVj+uSa92LPPvis8sdrpO0IsciuSNuGJBrzxnM0i+a+d3U+leh/FvyZItKlS38llWQMB0YbhgivOwDJyWUHoO38q7KUdFofP45qpUdz1r4ZxhdKS6UPuR3QMTkGuqYmORTKPMLMvB7iuX+HU3naDDax7o0QuQxHU10Um7zFhkb52CjB69K566XtND18FBypLW1h5XYoeJVVXyQue+akdMFCzIo+bsarNvjiSFWHzDJJ7c06QMuwO2MBsmiK12OmMG38Q9okZ22MAqjJxx2ptvMFmVgCyuRnv2pkkhEuQPLUjDZPXigtiURRqUVCDnvjFQ1ZGdWMW7+ZKZ5kIyg8xsYyOlJB5wgc7snILA9RQJXcsdpC9EZjyPeoYXYLgOASwDZ6kUNLZFwle1yQBZAH3DJIyAadHCPtG+KXCSAHBYnt2qqJIllkAywGAB70iNkuw/hGQc0+WQoqMWr9yxBHcLqcLSmPyictkZP4CvUrEg2yyJEUB/vjmvKbNZHuoUkbZvkGJCc4r1iFgsKcb8KMsO9KbaVmcOOiuZ2KtzcX6zqIbRPLxgHdg0xr6/MyRTaXLHkkbhgj61pSSGRQ3BA7elL8sqEfd9aI6q5wNSiuW+5//0/nx0dLZ2CF0AyGIritauhFgupz2K816BIFNq8Q+4wwRmuIv7OGO4Kwn5QCPnPJFcqvzbmiTWhzMs98yZFsTkkk460+Jp+TcRqCVyAozitXaI2LeV8ijAwetUdRl8uHzIlJkxwoGT71qve9TWOk7vUr/ALs7GRSoI5GOh+tMa4hD+WGV8/6yo7Vbm5jaRYZXIODGilmJ+grSg8HeKL+Avp+iymZ+f3se3aPem009z0ViVKF7GYW3hecR5OeetNjk2GQvIu1TkDdXX2Hwh8TXSxS6p5Vmyr/q1kzu+uK2bL4OWH2o/wBrTuNy9R0NTKUU9Tnm5tcx5nLexKv2hWUQk43luBSLdLKVFuyyZ6c5r2JPh94DsoAl4ivt6CR8gn6VdsZfhxoKsttptnHMOnmRbvyqvbRvaKOfnnzatHi8WneI7zd5Gj3JKn5QIzyK07HwB42vYt81tFB5g5ST5SK9fufF2khTLbW8UeBgtGMZrEvPFiXOdmY2UfICOtJ1X1LlPXW7OZsPhRqZjQ3txBs4DqH3Yrx74v8AhBfC+tsLGdJLcqCzLztavabzVrto8Qz+WDyeeTXNajpsOquWvI1kOedwzUxundnLjOapBxgrXPB4baWWzZba1Mh5LucH8qs+GYc61ZztbF44JN0gA6EetewReFrGzYyxwgMx/gWnx6NZIDMluiuCdzbcE11Oqt7HN7Kd4q+xq2vxT8LXwRVvk8zpjPSt+PWbbUIwbadGHTCHg18w2mrx2MqXEdlErYORjOfxr174cTXOoXC3PmkiVBiMHhfwrgq0Ixhc3p1q3tEppK532qSJHZSyvGroqfdK18sapl9TuzgDM7nGfcmvpjxXcSpp85MJBCEbgTzxXzFOpa8lXcMmQ/Mx9668vg9X0MsZUs4rqetfA2MNeyCJt58vc4zyDnpXsjyOOGjLoSW4GQK8i+C++OaZVVGTBXKPk5r1aNmTMaI/X5smuGrFOq7I1pzapIshkdhvjRWIyDikaMN9zkDswqNpG4EgEY456Gpf3e5d3zt2OcYrJ0nLWxopIjZgjqSdhxn5v46aGjLFihVX5OQOKnMRdhyo28g+1BiTyWLOGweeQaUKMd2hyqNOyZWOn2N2TJLEGA6H1qtNoGmTIEkiVkB4THNaUZjMZwX+bnk8D8KA5BDRkbR/Eabpu5mm76GdD4V0iN1kWHlh8+4ZwaQeCtDHmSfZ1Oc8jA59q2kG9Cr8K3OR3psjbYx5a8qcYIzmonBPobNJrYwT4Xs2QYYlSuGJrNf4f6eWd/PuIiDgBH4PviuwZkkjXKlWAHHvTMuzfMmPTnmsnSexF4uXvI5GL4e20YMkGqztgHAJyCajbwPfeb5h1Ld5fIwvGa6wpKAcDaD39KEhmji+eQ4JyeOtb+xVtQk6bteJxF94M1d498d2heQ9ACadJ4U1y3iVBh8AbgT14ru4J9shjgUHjq3rUzbxgygM3esp0U3qZNwndWdjgP8AhHtfMWUijAj98n8KG8K30gQXFkwdhkHbXeyZkwEjyjdt3Ip7wsg+csCo+XnmpdGy91GsUpaPoeZt4V1C3uN62c0uCR6YqrLZanZ3Cw3OmXSRsCdwiJA+tepyTGIg3LSPu6AdM0q3ZnyCAwI6Mc4FCpOOhHJFa3seXQWc02+VrGZATgOyHHFWZrUrbrMkTZPUBDmvRt6bhFJEpjb+HHSiQWaxgfZ1wDgj+tTUoX1Zv7RL4WeZzeZtUea20YLKRTZo5W2ERsUBz8vOBXo32K0dfLNrGSvO8jkimCzs1Up9niw+OQOlCoaXFbnesjziQ3LzoYyGSPpjqKsyCWSRJAr7pDxgEV6B/ZmmOJc2iR8fMVHWki0vTfL2Ivy4HzHr+FSsM1d9xSs9EeeuJYXSLzQm4Hr602V7iKIjITnOf71d1L4b0yWNg7OY2xsZhll59ah1P4faTfhLdNVu1UcgxnGDS9lYXJO1o7nCrcXBlR/PIXgDB5zThqZt7hg0zMzHBGcgV2H/AAr3SYoD/wATCdmTChj16VC3wv0cRrN/atyTJ95lbOPzpSoSuTGlW5dXqc7HMbeLe4DyMxKsOlM8ya5bzJhtYjseK6qPwXabkS4uZPLj5BIxlu2agbwkIlMMOpRvJKd20qcoM0fV3FWHUnNqyOYLeSWkyoXnpVWTVUtYiloN0h+8cZBrsG8KXm0o7wykDKgHAP4VlT+FNeh2yWltaKhba+/uM9qudGbjYiDqN3sYR1XUIUjlS3YqzYf5TxWoL2F4vmjiDP6j1rTXwnrLQLJ9qtT83MbhgcfhVO48N3EckEW5W8w7flzx+NRCi9jacqk1axn2kOo+bKyvGYAfXoMc04QXEjlUJ2gE5zg4reh8I3wK24nCqzZDdCPrUjeDdXAeGS/hjcjAdD2/Gt5Um1axjCLirvc5KNLvaVS42YbLAHoM96sSfa2j3GIshP3h3rfT4ZIN7y69d4kX51G0ZP5VqW3gOytNkI1GfZjcWeUZz6VMaM76F8zlqcfvCcGbZkZyTxU4VRsck7icAmuti8JaFA7SvHLMznne2asf2DYx7pI4kPOVD9Vq40U3qRKMkr3OG1W4lggdEillKjgImSTVDTBqupyoBp1xHGRyZEIr0+2tIreViqxrKw+Vj2q0rq3yP5bBT95TjmtPZxj5mcaTm7t2OLg0W+hUGKF2VjhgD39qvWvhW7mfzJZEUHosnX6V06keZ+5yV6n2py4kPz5XA4YDkUKgnrJHQoxV0ncw7Twhpvmh7vUbwkNnbG+B9PWt6O00O3/e2mm26GI8ylPnY/WqqR2loxA813Yn5mbP/wCqld28vAPAqvZQS0Jc9NCzNcyTYK/d6jtimk3E5VFZuO/YVXWaR4wGwf8AZ74qbz5EwicH61fK9mHteZeZKS6CQclgOeOtVllSPGCw56k9TQZZDuYsdw44qPyWk5ZgDnndTjHS6Gm5FgSx+YVBV+efakMrLuCMDk4NQJE8HzeWMZ6L3px89dvyKFJ4IByaTTRLnzLaxMzyoqkt8gOTUmRMR5eMHnrUBKn8BTQC4244HX3p25hp2RYl8uPBUo3+1jpSPJHIFjVxjdyarSQW+0r864OcZ6mmC2YMHjHy9wDWl0iZu7L7LDEfLhfcSM59KZG8WWLPI3qcVAAcnByRw3NOBjUHc+MehqUh3lfUlaaDGBH16E0qRxt+8HB9SeKrhI2KyM5IPYUvnKx2hhsHXmk0xQbiWUlRp8Sybh0UbeRSgLIeWCgD+Kq5aMLmLbxj5qZlnJ+YKR15zk03Zlzbeq2LG1SxRJVzQoRT+8aq6OqEyOOT3FJHcpJyq8dywqZRUloKnOLLBjYNlPujrTGjBwQPl7HFSrdxIBvlQ5/hzUg1QqDiBcno2KEmaNX2I42VDna2WHHFAniMh+RgT0HrRLrLzv5bQRhscFRiq7yO0gUZAH6VMVNyB6Iui8H/ADyAx/FjJFQYtmJZ3ZX5wBUMkkkhAWVEY9d3elEITHmOjEDgj1pOndCs3qJJHb5Db8yduMZqPbkb5E3Z4yecVYW26sdpC9M009D1A7VUdAne1kQpHZwxeSu7DHLgt0q1AmkrgBDv5IbNRBImlEjAAkfNx1pfJiiXESkAHkk8UOzJjBx94lnWARKYDu2nkZ96TzVRvkQF8ck96SNSVAUAAfeOKFhLkYI56nPSs1HXQ1T0F+0SbFYxRjnkY5xUdxMNwG3arHAxk4pXyAzKQR0wKXZvjMZZsdD7U7aktt37H//U+c8rjBXkHnI609iq7WAIx2HagW9vHGMNJnHG455phTGCScZ55rzXTfQ3jJ21Fa5VVXerNzgZNOfU7OJi8lrGxzj7oFPQwr1G5W/vHpQfLlQrJBHtz97A5rNJIqEdNRv9racY9ht9uW+YgVPPJpMxHK4A6NzVJ47Zz5SxbS3XFVP7JClhE5ZQuTmtFYTqvoX20zRTuTdEGOOVA4qW1020t3UxRi4XrhjWTDb+UzFYySe+KYlzc2MjSDcS5PQ5xQ532ZrCpPvoaU+jtLemGC1lj8zJbjjGMV8+a1aW/wDadwkhDtDcOoGMZ56V79HrNx/qXnaMsvEnQiuWuvh54Z1KZp7m4nhffvZ1P3zmqpVXC9znxUKmJsk9jw+x1O2tNQudPSPEU74AHPPpVbxJa+XNEiJgEFyCMYr2y7+EPgT5p7SR4rqLlT5p5b1I6VzWqfB7xN4gvVddUsY4ljKrJljv79OgNbrExUk30OaOAq895HJfD61a80fX1eWYQokTNHGM+Zycj8KqR28UErRwRGIIdwd8/Pz3969o+HPgK/8ABtte2l3JFM92AC3GDgdB7VwGraBqsmt3Pm6PfxxGQgN9nJTOe2KqOKhUqNXM8XQnGKcUcre6lp08bh42aZTgEJgFsc1teAtA/wCEklltIria18oBzNbvtYjOPyrA1XQvEK3sh/4RvU4lDfKBbsVYetdr8GtI1m11e/u5NJu7RZYQkbSRMoPqOe9KVWMVo9ysHSbXvrYnufhb43sYIodL8Q2dzFHKzKJQVbBOfmPOayNQ8DfEGO4F9JZQXMhI8wW0wY/TnivY7iz1RiIItpDjD5bBAp8Kanp6hNrKWPzAEMKFUko6a3PVVGhVdlofPl/4d1yyj/0/wffxb5CzMIiw+vFU7i0WHMH2VrSRgADnZn8a+lHXWryJk+dvM6IW4IqJNG8yJftujW7qcjLRg5PrzUKqkrTRMsApS5oyPnmDxNrVnNAYPFWo20dtjykjvmOxs9cE4ro7T4tfEmzuJ5IPEYnWdRmS5VZC4H0FeuP8M/D9wxkl8N6fC8wyWVBlvx7Vh3XwL8NvK8kfn2xxtUQ3Bxk/Wh1acndol4erT/hyuclD8cNb/cW+s+DNDvvLYYlgBgZvTJ5/lV6x+N/hlXuhe+Ab23+2gb2tbwyMpAxxuAzU+pfs/raxiS08SyM+Qf8ASMOB+A5rAufg/wCLUR57C9024XdwDuTP4c1tKVKTvJlU44xRtE66z+JXwqu7Ozt5dU13TZEkHmG6thIAM+q1t2+ueA59bv8A7D8SNNS2niQQSTnyyzY5GD0rx64+GnjmFvOl8PJdIThvs7Akj6HvWBd6Lf2w2X3hvUIFRuN0DDH1pyhCbvF/IzniMZTdmmfRsOjSnTbL7FrNhdl5QD5FyrZGc5qa30rUF8QXubKdgiAAn5lbg18x7tMguBtaSGRM9N0Z/OtXT/FniPTSj6b4o1CGViQr/afM46YwTURw7bbuX/as7JM9rsY9Vl8J2k81lPaTS37iWMxkZAkIHXsRzWu0bLqJjZVEixknHJA/CvGY/ih8RrdIY28aTSxIxIjnhRx/LNa2m/G/xLBcPd3+iaVezKmwEr5TOD3yKl0HbfU2hnEE7NHdXK2knhnVo1lKksRJlufvDvU1wdmqaDG8m5WDAgrnHy9c1xq/F/w1daRc6RrXgS7D3xPmPbXQYA5ycZ/rW2fiL8Mr67snN7q2kqibWNzaeaAcYzle1S6bj70tDrhmtKXurdnQ27Si91EI4CYyAtQRxbdMtZFYuXl+YY7VX0rXPA92b1LTx9pf73OwTOYWY47Bq0LDQ7k+H9P8nVdNuyzZPlXi5Qc5OM5NYSqOXxaI65Yqk9IvU8E8WbDrt6E81F3nPHSqEamS1LqNuwZOKveIMyazewSyF5IZmD/NnjJxis7KJA8ZXJYYJz0r1OT93Y+LxE+eu2up3/wkw1qJ2l3k3X93kD8K9Qt7uRvE93GsOUaFcM3HOOa8x+EilLCzzHnzL1gGU9sd69OtgsPinUnYxupgQCPHPeuGrds+qwCUaOmhRs7mObw3qsNzZhQZHDZ6EbqW+itLq80KKWyjk2y5jVlGCdvvULRpN4X1BreSMLvYhepY7uRVu8ljn1bw5FEH3hj5nQD7lZvmTsjvirrUfHaaQni7UCtkwZbNCUjyqoeefSsuCEpot1L9ruI0ErEBGyDzW1HLs8WXsSqRDJbLu/2zzxWVbyx23hTUoyvmOsj7Fz/tcChX2FZS1sSXkVy0GnmS+wxYeX5i5GcVPNJryaykcNvp8zGPG5SVO2l1JUK6O77Skbhgo9cdKlWZn1/DSfMYuQB0rS7Ssy5QV9CvY3+prdXgm0RJlGQ7Rycrx6Gq39qI2jNHLo15GpOBhM5Ga1LKUINQkaaQuzEAfh7VVlnb/hGuEyeBu7dazVnMt0p2916kGpXthK2kSMkqvBLlAwI2nBFWYbqyl8VXNz9ujTZZKFBfBLZ6c06/a3lvdIt9qk5zuwMDjvUPkWk3iu7FxBC+bVcAJwME81apK9zJc9rSZc0rG2+ljmUSMxOQ+O1IJdR/4Rm78mR4wQV3pgnk1m6ZpekNFezLbbJFlYF1OKj/ALHi/wCEdb7NqV3HEwzuEvTmkmlLQfJzrVG1qmqan9n0WESqyQ3CN86jDHFWb3V0m8QWc9xp1u5RWOAuMn1JrnLy11CC2050vnl/fAAyjODirNymux6tb+WtjIuzLFwQaJxjU3Zl7OEX8Jt/btIuPF91czWTRIbSNVCNkZyc1B4du9KuLbU5GlmRFvJEwBk4Hese1vdQXXLpJNPRzEFP7qQYP51Bo2rQxWeoGW1uVIupCAIuQT2ocNNCOXldk2jXNrpzeCr2SHV0kkeGTYHjKndz1pNe068/4RPTbTTmtriaXyEDLKF43DNYravpt14VvLKRpYZHRgjsCoyfepLmWxbRdPt4pkbaU53jrx0pqn1LcalN3UvvOs1jwtrcE3huK4lsYPO1NFfbNvZl2sccfSvm7xmyxeMtethtcLfSfMe/OK901DzPtOiS2V1l4LwP8r55wf8AGvA/E0WPEWtSK5nd76U5PqTn+tVRSjN2R4uaOvyKUpJol8IyQQxa2G3qklrtOAMbSenNZcBUxr5igKvCnPtWl4RuBbWmsmcBhJZ+WQeT17VnGNQiyclDyF9K64SU200eTVqylTXYp3vlR3MRT5iACwPrmnX7740wuGf0FMuWi83zGGTjPXrS3D5toj5YVuxP402tLEU9WtT6C+BOt61ZeDjbafNJChuD5seACcLjIP0rd0LWteY6l9qm8xJL+Q5znC9s+9YfwH0y5k8Nu5vIGP2jO1n244wRW14S0TUBHrEyGB0bUJtgEuTnNefUjUdRpn1OEWHUOgzwvJt0O+jvP3u+9uJBlj8u48Ck0+HTD4amtWiZRIj5kVuR1zT9ItL6bQr2U2jgrI5BUcHk0ljBIvhsTxo2yW3k37kwMEc1lbl3PTi4O7iReTbp4QufIlXJs2VfXpwad5cUHgUxfaIvLFkFkk6Mfl5qMFI/AszQRgvHYZVU+84x0qYzRp4OgYwIF+zL5iSAdSOlbcvNC7Rup3eg1bZovBRmSCWTFsNm0/e4FM1i3ubXwo8xtxH+5UlmbJHI/wAasamZG8HgE7I5IM4hbGPSnaur/wDCOJDuZ18tQ5zj0qbJi9pK9yDWLOZdBHzLG0KKMnp1qDW4riPQ0keQvt2hlTqckVoa/wCadBRBmSMbd2WGQMimeINRjXREaRVKkoCQANvNU0aU5WINV+0HRQ23aW2qA3Tr3qPxDGU0RY3IYGRM8cA5GKt+IZrWTQtxhYmaSNdqv2zjNReK0S00FYQfOLSR5DH5QNwxVci5bhzq+omuMH0nZdSqRIyKrKe4PFGpyiPTJfNZJSEHybutT+I7SFdHhSMKwS4hVsjkZIpviOygh02byxE2zACnq3NZcjT3KjUXLYZqF3IPDbC3QoVgPyt69aj1C8KeDriQ2cTsloXKlM7jipNTglOhyM0YGyMcscYHSo7+C4t/DMsm3CGHYc80rOzCSjLUPs2knwuskmkWxb7CCzGMbgdvY1Rt9B0KTQLeZ7KIXENtvD7fmBxWjdQyHw0YZgFY2mVf+GgJDbeFzLNuZ1smO71+U4px7ohRjexj6HoNuNDWaKe+t2eDOUlYYJ7+1J4a0i9j0x1XxNqU5+baskoYY9ela2hzA+GLZ4pGw1sGLtzRoAEOkx5eNmRT8w6k5NU22riaSvcz9A0/WmtpDHOkkiMd4dcDOeuPpUPhv/hKG+3FTpihrlxtkVgwINaehyN9n3jcUkkJfJ5PWjRLndaTq0JIN03O7p7UlJ9SZ0r3sZ+lX+uteXcc9pbymGfa+yXgcdRmq418/wDCWXEsnhzUUMUChmt4gwcfnW14emjebUDKkaD7VjIO7OB6061uU/4Sm7XehBiTBU8DjkU9O1yeVtW2Mh9btp/EcE9xpWp2yR2LgF4cbvmB+6OalvvEWmXesaeI9QdGQkFHVlzxx2q5PfA+KkV8NJHasfouahvzF/a9qfJBEgLOzdOOxqZRTt3HGNW+jIfGd7aXWmaZ5Wq2xaHVoJGjWYFsAjORSeHp5P7a124WeGVLq8DxjeCQNo6VV8Y2ujRjT54NEtg1zfRpK3ljgE9c0nhXTtOi1vVpRHCjRzbYyuc4wK05koamfJV5ldmB8eLn7RpWlgRkLFORu7ElTXj0XmLk+XvyODXr3x0cNpGlgAAeeT9eDXkUDFGDs7BMcHNdGHcnT0PAzqSdRKT2LGmsBrNjJNlkFzHuA9Nwr07xZNpd7Bd3NtZ3kbJcbBNIhAbOOBXm+kgHXNOJjJja6jAB6Mdwr2bxDbR3HhS9iVDlb1iD3I9qdeo0ttDDBRU6dlqcp8OHay8VC4gt45ZRGQiyttWu6h1Lxndy+IHNpo1oiRsW3O7swA6DoK838MTrD4qsD9pKKpIMZPMlemWmyePxFI43bAcZbPOOlYcy2PWw0bpraxgJcXdxYW78KyxKdkY+VuKb/bTxRmB7F1lIwzquR1qRwGjh8gFAUBZM4208W0gB+VXUjFdad1oeBiedVmJHNczRDfDsTPJbvU+07WcjIOcZpyiR8RsxCL1J7VHGHkWRcZReme1S1zIS+Kx//9X4bRcBimdvJYd6taTGskrlUBBjJ681XMXlxlgSAeCKmsJdkkr4fCRkBV4Jrmmm1ZnfhUlVSOtgWSK/0oyMwVojhCM1RklmhstWV13C5v8AcgfpjirkOoeTfWLhZJPKtmGGOTjis611Bb3TJ7m4ha3L3RXY/J+9WcYx0dj6DnmtjXuGE2pwSSQBRDYNGQDgEnvWeUX+ydLthl3MwJJYcf0q2GWS+kb5QRbYAamRW0X2PSS6qjGTDYHHSmklqzSM7u5DdO0cOr71K+WQd/Wp4026hDiYOwsmIAGcVHdS4stet5/LkV7hUUucYXAqwVVdVjSFkVlsGB2jIxT0cbg580WUI491rZb5Xbfcn5Q2Oc5p90vkw3/yJuN0gJcDPbiplMJsrAZSR/OJUEEbTVe7V/st0yGPc94o5PAORRypE1GpJcrJ5UjF/duIVjke2C5J6mm20KwzWnmj5/s7KDg1JfPMt1esI1VhCFyOcHvUSC4NzaRfeVLZiXkIxmjlvsXOTULRIY1dY7eEL83mn5iM5p0pja0ffvy04AIOCOaeDk2TZKlJCDz1pZFgS3a4uHIzdAAluDUtTBTXs9SCUqHvVyW8x1BPJPShwqSyqArBowpBokKldQVYcoJUBfOMVNNJEslxgjaqqCRzVcsrWOaEmnZsj2RpcrGgAbyOvUAVHBlfs2ULskbAc5xVuUn7RujK7PswyWqCNn863RHIxAzYxTTalY1qzjoc145c2/h5CG3uyvwV6CvD8ZBOec9K9w+IypbeHIJDcKXkVzgjJUV4gQNqncDnt3row9tWeBmkm5qRt+EI0bxFpygEM8wKsDkg/Svo/VryBbfRoftG5hZnduTBY4NfN/g5iviWweIkS+b8mOxxX0Du+1rbPexXDOsLLvY56VWJgm0ebgpQjV5m9CtZIESCRtoAjY9cCi3McjW5GPMeJiGzgAVahs08yFFmRkWFsgnv+FV28mxMCSi2ZTC2BjJ6+9Y2ufRTxUfsodEjeVFHnf8AITkd6SW3l/dhI3VWtmJyDxSi4tnMCIxjAiJOxcDike7Xy1bL7TF/EegzWSjrqNYia15B9wzrbosiKo+zqHbIALZpWiG+ZFkVhIkeQOcVUnvE8raq+ZlAcEZx+dR/bZRHKsb7G+QdOgrRqPQU5Yhu6tY0BAUaRZCVjMiAFFGTigrAsqFo5Y188g7iB2rPWSW4yvmhsSBiD1psmJbgyM24bzjJ4BNJziuhMqeITvzGmjWxjQRyRFyHwCMnrTGltoldmjXf5CgHZgAZxVKKV1MflhTtD4I9Oab5u2He77pGjAbd9ahzuJ0W1qyb7REFkMauT5q87sA1Kl+/mKFhj2/vDhvmI4qphfOPAI3DKg9DioW5CyBvLOWyd3NbcztdERw9NxcWty3/AGldJbIQ3lkoFZU470n2y8E3mtcSZ87oQCTxVeWXYrLtBZQCNxo3FM3Mjtsd/wAM1Dm27nQsPBWaQ2OaSO3lfe+GjJ2k8ZzTz3j8osJGBPrmqdxKojjSONmDLyeuOamN08ed7E7GHAHtTk04+Y3HaxI0VvujeRdiqhGcAHr6mpdsSP8AxGPcMnOc8VSM2+z+ZRIPLO0dxz3q1Fcsr8qGVpOmOBxU8raKhd6s8y8e3I13WbewjnjVLOIpGznbnJz0rkdSslsXWHzVkfqxXp+FdZ8T7WCG7tZEgZJHjyx/GuJHmOQxBc9PmPX2rtop2V2eLiowjUel2z2L4evI2hWwDJgI/Dda6aKVHnZXCb2ZcufXHSuS8Cxuulx3LTKkxVlEYPyrXRltly0MhB3HORxg4rlqJc56GDl+6XMSrDi33yEEoeT681FAfPTdJFhiGB9etRI7iAjzCUUDBJ4PNSrdwNbxxmaJXYE9Rxz0ocZW0L5kp3Fk8pDllLOGOARyeKkyDd7JVRSeAAevHeoJtRVNruEaRiwAx/KmPcwsm94ii7juZuOSPWphTd9Sa0o7oleER3JSNt23BODwOKUQJLMiq20ggnA5PFRpNdST4gt0kC4BUP8AMwx1qe10rxDczCOLR7s7/wDVbExk1fKm9XYHVW5A1hKk4k+0BB3UjJNNaIK7ohwAPXvXS2nwp8ZXt0ZEt3YeX/q52KnPtW1H8FNR3Ce5v47RXTB3NuIPer5rO1zmlUvrFHC2wtm1C0Ez52yj5VPf3r1WNlKbWORtGdo6Ulr8J9J07y7ua8+0SREMCMYY+9TMhV9mcJnBArGbuclabqO4wpFhVjUoM9S1OL9GVjxxkU2R9rYbG3PBI6U6V9u3L5wex4qYqRzSmo3uRzDGWZgG/nXGeJZT9pLxROzZ+UCuymbem5cMc+nSuY1W6a3uWbaG9+tJJuRXMuS5zQGq3EQAt9hJwA2SK6/wTZ6RYvMfEtilwhORkZwazZdZkmQLGoAHIIHSmxX1yrA9Nx+YHrTU5c1jWnyJ3uejWeueDtJu2vNH05oyB8ysnGfbNFz8VbmYOLbTogUOMMCoavPZbyVyN0DSE8hgelR+bK5ZYz+8UZAq4RgtGXUrS5tHY6q98banO7GEJCSOcNWRJ4r1ieQCeYtCh456CsjdO0aOYiO+G60Ic5B7j7tXyxb0JmnJpplm51W5un8skunUCoFuHLeSIiCT956IUkl3bNqnsDxipo9+5Ul6+3NEpJakQUoqw3YZZDnOV7ZqFt7SCN5MEdatMq+bkSlF7mm3MEZYSLu3H+IDis/iepKi2roimEaKpxuI9utRElsnAA6n0FW1hBHz7i3bFMaDCrG2ME/lVStsXFSlJJlZo8gSIcIeoNIkcZcAjKj1qZ42QhVbj6dKgMdwvymXzFk9sbapbIqd4zsfOEcDL5TtA5yeQ44r2L4ZxSWu75ArsOAg6CvK0FzcBfOuFRgcjnAxXsPw4kSEKIsSb1+ZtoqcRJKCv1FUSdRNs6DxK0h0i5CsxbyyACM5r5nyod96seuMnnOe9fTXilvI0q8XBKvE2dlfMeCz4GTk9TXRgJ2ptHNjKfNNSXQ9l+DKrtkEO1XddxPr7Zr1lZA0JKqVKH+I9a8y+DtrHGJERyqvH/EcgH2r0gtGQsTBd27kg8VxTjabsWpT9mril0c+bMxZ16D0pzlZsPGAAW6k80sgthMUbAAGN2KiXzWDhpVMaH5eetVFXE02iYjKCNd6jqW6U6NbZkJAJk/ibOagZn8pYfN4bnHcU8zHcVjk8sYGcjrUqN3YIwV73LAMAwN/btTEMcI8sykg9EI/rUECQrcb5JQQynkHrUskqIRsGcnaCRTcY2sP3k+YWbMMYUblDdeelWllkhi3Dn3IzWek00kxxs8sghs8496U3G3bCZCzh8YI9aU6fLZlc907FsyLJiQvwvBI9aYtzuIKrgZ7+tOZFjxEMjPJI703dbqfmzkngA0r6WIm+ieo+R5ZC6NMB7dsUC5hkiVCWCp147VDN+6cFMs4OACfvUrfapDsKhQ56VCV1Yzs+bcsxzRxfNbbefany3B+zs78uPeqsCFSPM+UA9c1KUtZ5NkjxscZwT37U3TsbR2HLKAud2wkc055SxL75MDnDVCtu0O7LIxP8Oe1OEiMpZ24HOKicHJ3RcnZJCrK7RuQrj5hyT1pJIgCJB0/9BNRT3jyAMnToo6UJKN3lOWOfvE1pGD6nK43k09SxhGUMT83c0rG2Zwm4CQ9yaTzIyQnOQvJxVWaKQP5gcBOpBHNN002bK7Ra+X58SYOevrTHaKPH7rePr1NLFPbSIj4wx6r6GlSSIrIuQxBGM1MY6ikmlfY/9b5zWVpQS8Dpg9CP60ipExIWQjdn8KnaQSYXdhQvPtVcSKq7VYGMtktjn6Vwq0rk+1cbJj1MaWy4fIY4xSmXBKw/fXvmkXZmODYWQdCB0qbZEzFi2woOSB1HpUSh3Nm9LorMLk5csh9R61CEkWTblvLXkbuxq/K9vIBskUFeAD3FQQzwszRuQdo2lgcgVrCzjcym5N2Gr8xZnZj3x2qBeCZUjZVYY3dwKsLNCq7RIVGSTkfeFIXUjguUbPTsKzktTWNNco0OiDcrgnrkelSCTgsZAYzxjP8qikijbY3kOqleT04p6QK7r1xj5Q3TNJXb1EptR90TcOMHjp1pqxx7WdmRWU/L7ipkiLCRmh5GR7GoJsEg+VkjoKqDT0JjKd7skEhwCYyEP3T3p/3gCOdpBxTPOMMZO0cjGM9KYjTAEgLiQ85OMU7K/kEYuTbY5vOZQYyvH3s9ahaF5kVZSFznGeuasRzkQMCu0BsZp0csRPllhll6mq2ehaUYqzGxKyxL5koZxwSKRt5YKAeepNIh2HOwADoQaX7YWjXkhwcb/6VEl1YTUAlEarsO5yTgtnkUo2xbVUKyEZAxSiaPa6qp65Z2PJqO3RA7Sh9rEYUg9BSvcnZ2Hh2Qs4IYD0HSmkyvmV5QueyjrSFZQWYyMFPOMVLGzPAJFMZUURfQl6y7DCzbgg5PuKNuI23ZV8/exgU9JZH+UkAjoSOlQvJJLILdy2FO4se9JXctRpWEa7iiOHLFj3K09plAB3A8jkCmkRySHe24quRzSII2XBtyVY5yOlXbQd5dR6m2MxXf8+OuetIE2M2XDD/AGu1QfZmAPkoVYHOSe1W/JaWAMiqGA5LHqaV0noQm7aoZ9p/djyzvI49MUwzByZDv44yO1PCxpGDIm05wzAVJ5URB2O3zDgYpxkomivJDfNkCghBt/iYnrSJKgB+bp60OMKUG18ckUoROjAjjkAcURnd2Kik0BiMoB6E9D3NEe9CfLYnHWox8jYAJ3dGqdTMPkG3Zj0obSWoJaiqo+YvtAf+6Oc0zyhHjdGdueeetAI6urY9BxUrzZiErMSOwbkipU29ehMnLmsiIgk44EY68UrQW6HK87uvNJ5qSH5I+AecHrRI7RpgJlmIxipnFyY0tBUhjhPmAtsHYnNClZTwOOpGKVfNCENtX8elMLP/AHwQDyQMUOPQTukSyIrqQ8RCL90moV+T7kQYHqPWhpVXHJAPqaWUmHEbkYYdQea0StoTZtiD7FtPmWyjByGA5FSIsLp8hIz0PSmiPNuYxhiP4sDioUS4VAkaYOcli2eKEm2XzNKw4KUbe8e7aeMVa85GG3ABPB3dcVA00hAVhz3PrUD+ZvwM4I5II4pJXZUmkrMlnzG4IixkZBIpGldgUGzecdR1pcGWPaZjkcZY9KRYUhkVXYuxH3ixNW+zIUmxqmYN8138qnlR1qVCUY4+ZScjdTZECsGNqWbPDYpzCTnCBA2OCaiOrGpNaIWOVsnegznJYCka4y+woxI7gcU6NX6PxGOmaUymJWIyoPORSbsypX5RjXOMRx+YpfrgDBqU4ILruwoOTmmGXd+8xk+vek3ziIhGxuPSlZW5gU5N2EiWaGRCgBDDkMaWaeSOTYFJ55x0FIVji2iTzZGH3cDgfWnK3BYx4yMGla6JvKzsCOp3JuChehx3oKlpBGWOBzhe9KpRRtWPb1OaDK2CGHOfmyKcr2sKzb0diaPyyCdgx6MOcUz5G/1eNoJyKZg5z90sO9MOcMiBuepFZxikjVzkmO5Lb0bHcjPSmwhgfMPIJ5yetBdYozjBZjkEtyfakjcvjhgAMHNKUHJ3ewOaauPZx5ZaMEbumKjbHys3yspHAGQTUuZ1GB8hIyDioXHYSKW3ANxnNZWsy9baFa4t5WcSnYzA4bjGKjkh+YRz7iM8YOcc1fkHzBF5JOSTxmidN/yJH95hkj0rVXYNp6Ge+mQMXw2QQOOhNSQWpgiMImfjrluhqyY080Ig2kYyD3qWKCPzDJLuxzgKelDV9yY77lFDd5KJd7uoG7saU32prEqT3f3cYI459asSWUThlDFUxwScZ96iFi7SFUGegjbOc0KMLaFIgXWtWinVvmnQZxxuxUqeJb51aMrMCG+bIwKnt4LqN8LHgIMl8d+lQvaMN3mfdPIPr60RhFvUG7IdHrkgcGW2d8dDgc1ah1XziN8MUQPUY5qGG3UKBHIBgfeJpr20SoP3hMrY3HpWrir6BGSsXQRNkQTmJs5BB7ZqO5mW2XyPtbuDg7jjiq8duEB3/MTgBiOabJCfLYGNTnAJahR7kqo9kyC9aOVw0t/dDjny5OlOszEV+We7aMDIOMmlCqqqDCMA9AOtWo7qZD8iIA+OOQR+VVOSStY0jUad0YOoT3TSIbG4lTYzHMiZJ596lXUNQdt/2SUFwAzA8DFaflztKSRGSOeTnFQajf29hG03lJIzDhN2M0lODVjWOJrRfcrQ6qsgOyQq24ZLAjFP+120r/6TOs5PyhCdwB9cVBpGo22rmTTJUjS4ALqFbdge/vV+Lw7bQF3JjMh+4zR9DVKolL3XobLFu37xEP8AZ2h3atHf6LY3IPUyQA4rKu/Afw/v2bzPDVpGOmYR5Z/Stj/hH/PnXymIIJ3BJdoNQTaRfhQF3LljyOcfWqtfZhKth27NHLaj8FfA97DjT73VLSbH3RJ5i5/HtWJJ8CYwN1r4nmaQDAMlvuA/KvRXt72DY0t2iS8bRtPIppnuljP3vfac1ac4R0FOjhprQ8euvhL45gmaO0jtbmIdH3GMt+BrJuvBPjPT1aK+8MXbx/34AJM/lXu9xqmyXD+ZhBtbcKfbX6Misksu3tnIq1Xny2aJ/szDy1iz5tntpI8LfaNcwRoOPMtSpH44qBJLWGNJY1SN92Fbivp9LrzcC52yc9GAIIrPutC8Lags0d/4b0+WOTlW8kAg/hUOqpbo53lrjL3JHzvO1ssbTTSKZZuQd3rUsJjtljmxul4OGxgivap/hh4DvI2ih0trYSdSj4/LNcH8Rvh1pngmwtNS0vU7ucXU4h8u4cELwTxit6NWMnZnDXy2dOLa1JPDnxLXw7DbWx8MWdxDbuZNomZCSevQcV02nfGrwKfEF1qms6NqNvHNGFCROr7WA7Z5Irnrz4NeI1tIDZ6hpzSyorASsyHBGcZ5FZdz8MPHljxJp1jMrcEwvuP64pSjTk35mkaeKjBJHdWvjf4XTeGJ7C08QajYXM0jvELi0JBYtk/MOK6W5u/Ct+2iXGm+MNIJgIYqZwjKSuDXgU/h3xDpIaO68Pakqgknbb5U/lmqMotcf6fZtDKvKCRSmR9KyVJc2juaLGYmDu76H0zYeHtVn8T6pNaXFneWz2kflGG4U8855zWVBpGu2/hi/kksZ02SufljJJ+br718+xSRBvMsr2W2bGdsE23H5Vrab4s8XWsLWmneMNUjtpB8y+eXGfxqoUt22dDzWorKSPar77QzaPG8Q/1oOTjIO3vU8U8b67cfvdhEYHyHOK8rT4tfELdBDqOrWeoR23+rNzaKTn324zWlbfGnU7e+NzqfhXTbnegWQW26Lj9ahw926NXmqbtbQ//X+TLa7itl1MlpfmYkMRnjFMLpLoKRx3G4OVPPGOa5W1+M3hAW08eoeENVia4YkGORWA/A1qn4i/C3UNHjtl1DUbC7XBeNrJnwP+AiuKTa2PoaeZUpLXQ2L2JJ77S5YpTvt3z8px2qQCdfEl5fJ5aSm3VCG5BAOab9u8Hape6edG8a2LYHP2kmH881oWmk3Umv3Qt57O6iEQxLbzq4Y+3NDTsbvMKMpLlZlaSsyWV020OXlcs2eDk08weRoL26qSjdQH6c+lWbLSfEEOjaxeyabcskEr7BGhIYe1VnkuotB+0zxXCbkU7XGGxVTjfVm9PEQmtGMv5pSdE8olEW7BlDd12n+uKfO+dfDkkhozkAYxUOq3MSnRwZWVZrjaNygYOM81cYRJrrBrkGNYQfkOTUOCW25NObctRLGOODV7gvIQCBuOevFVdD3HQ9SlkzvN5Njd/d3cH8qmsovLv7ye3le5jdwB5gHycVTsh9n0jUZMvvLyHA6ZzUuMnc1lKCeo+9SM+DrlAEkaSAgBvemazY2LWWjJHDbptliRxsyG47VJcNGnhqMLIN7IAcjkcd6NUt/Mi0nJLeTdI0a7uHYD9apQaZFSpd3toN1PTbEXlmkWICsmVaMkfhXh+tSRxapqUEc2+RZ23FgfX1r3rUyk2pW9zLtUxbm2gYGcV4Bqm1tR1ElXAe4kcEHqSetXR5b2bPGzeKcOdoseHI0+z6jkvuMQ69OtZgI3FODGDxz0rQ8OeSNJ1DLMrnAYnjNUUhhjViXJOetdTjd6HztV9IlS6VJpoYU+QHgcdzUlzaXMk6QykRg8Lu44+lLJL5NxbyQcskgOcZpNamub28MsuCccAelXCb6igk6iezPafhbc2Ft4Y/s97pEcSsPMMmDmtvwy9pFY34stQgb/S3JIlBO4nnpWL8KrayfwgPPsxvDk5kGT0rQ0jSNBez1ANp0KySTucqMc/hXHO3M2fZUlUUF1NrSLnUYPDdwn2whE3MMN3yatRa3qUHhMW6XZaJrTDbkBHI6Vy1loGlQ+GpCj3MbSxkEpO3H5mp7LS7pfC/7vWLooIM7Mhsn61CtF27lyjKUr2N+PVi/gdI3so95ttu8Jgii6u7NfCaQTWLSbIFXDMVyeOawLwa3F4XWG1uIGMiAt5iEEc9OKtXV94lTRWFxY2E8YQYMbt93sDTta+olFbW+419VbRpPCRVGmtWWNcKxyDkj0qPxXb6anhP7WuquSPL2qyEZORxWNqWsaiugxw32gyI77MvA4ZQnHWjUtds10ePz7a7YB0Cgxkj9KFDV6CUZJaSaN7xTB9g8Pq9texT/vYkADc8sB/Wk8VaXeQ6PG0OmmUtPCGYEFT82SRWPr+r6V/ZcQu7kQq8yriTI5zxU2sXdte6XarZ60kSi4TI8wDIHaqUZaXRXt5pfF95e8Ux3dloiT3ds2/zo9qmM/Ku4YNQazcw3FmrIrkRzJv3AjnIqfxXY67c6LZX4vbmaCOePdskDKQCDk+vIqx4u1vWLnRbZWaGQPPHuHlgE/MCTSdrERxWIfRO3mUfEohm0tAJnLG4jLBlPGDznFS695B0w3BLtH8uSox37VJ4lv1udPtUlsoY2kvI3kZVxnByR+NL4u1PTV0ePz7OWCJbmHGyQnA3D24qFTU2bRxNVK3KUvEkf2nwxKltLIQ6quNwBGT1/CtHxDJYweHJFWSQqqIgGM7ulVvFL6DFoTMl/NE8sqRxBlB5ZwOfwqbWtJji0aQQamk0KKvEg2lst2JpuDauaRxkW1GV0V753g8NShpQUji3EdcLUslzZL4Nn3ICzWnyNjAyRU+qaFfyeHLgQz25iSHcwEoGcfWorzTdQg8LXEj2BKR2e8h2BzxnAAqlC62G8RTT+IZpohbw5Bb/AHQkADccZxUehLbQaMiQo5cwksZB+tPjjlPh8JFayh2tCzfKRjIzUGgSpJ4bhuyrBTb4yw6cGpbSbQ4z5tbj/DsVudPGZyoLHc27pSeHYGaGZI8EG4fk8Z5puhIsugxed0ZTkjH51D4U3Q2cse9/LE7MDjqMmk4cxq5/INGE0NxfRyopVLkjrnnFQafp8smv30h+ZVCHIbg8VPoTR+dqpE7SF71myOewqSwSGbVL54S0bx4GM9eOppp6FQbKtykQ8SMRLGn+iYzt+YjPrUOoJF/bli8TzOWibg9B9atQyA+JpDIkcg+yhSQenOcYpzywReJrXKgma2cBOvORzQqehbl1ZneK5JJoNFt44gQ2rRZycdjzUfhidpdQ1grG2+O9aJmYdxjj9at+LorfztBaSBznU1ZVRsfMFNM8ClTN4g875N+rSER5zj5QAaqMLL3jJybne5w/xxW4hi0mORxsYyHbnkEY/wAa8uRRvH7psAfxdq9T+PXlLJo6ZDSFZGLZ7ZXivLIN5+RWOGPWuzDxShqfK5y3Kqi/onz6/pe5yD9tiAAHQbxXuklvJJpGoxOsjDznYfNjBzXifhVIpPEulo+9i12gGPrXuXzjw5ezI+1TI6gg5bOTWeKbSsjbJ42pvqeUWUqQ6ta3JCxOkwDN3AzzXqWm73sdbkR0MRmLE45PArym6SaKX52zLyGLDFeh+G5JJfCdyZAIWeUqeevvXMou2p24WclUaI3IaSJgh2sgBKjp9avxhfspDJjB7cE1UmiCKm1mAAGccVaknSa3VEbqPvN2rqlpFHjYm8qrGRKZGdVJAbruNRebEC8KEv5Z6qeprRtxFFZtG21n25LZrMIjky8P3TkfSoT11I97Yc6tKp3BMDn5ahimUSXADqZUhyoIIBp6NDHDvZjv6YxUSxbjJ/EZPlBx2zTaXQ2oxnzqzOjeO3uNTsoUOyT7LukA6fTNZt5b+TpbSoZJAbwDYvX71XUtiuq2kJMoxbHPt/WqcVt5enkLcZEl4OWbkfN6VzNO97n08XaNmy7cRRrPLcCSUbbfABGTUCDzINNVL10aM/dbjNSXCXMl7cMHlZUh2kbcD8qjtvszz6XDLJCs3JIdwp6VKUpeQp1qcWm5DZDI0WpmaRAPtK4IOQ1Sfa7xLvcr7tlqQATj8zTGinWK5I82WGS6+QwwswzkDGcYrRGj3Ju7rzra5iP2f7zgKpraFOTOWWZYendJlG0u7lU0xzC4kLlm2ntSSajIttcqsUsnm3qsCT05q5YaTfBbQJeafDIm7EsjtJkfRadcQWVvZ+c2t2sjC7CyeVHgqc+9VUpWdjn/ALQ54XURl9qMklzqIWAhmiA3ejURX1wPs0dxbquLUkux25/Oorq70BW1QzXN9K4Ks3zEDp2xU0uq6DJcp9m0FWmFtw0kpbeMdCppqFOEtWVDGVqtJqFPYWyurO4itZw0BVCdwMgPNEdxYG3CFAyJdbmG3cagstYheGyeDQLKywr5VIQrZpG1TWLq1j2XUQLT/cMY6Z9qmSpp3RNH67UhytIsTmRorpobW4VHnUAsgUVYOnT+VPK/2TYWUMd2SB9KxLgapOLtJL+TBnU4DEAVA9rMReSx3bhmkUMvXOBWqnBq6M4Yevf3mdLdaTYiWZpNeSPEA2qLZsrx65warSaZpDSxG61e+Y/ZOtqwBP1B6ViNBILia6DTBjGPvHj8qlGozi5ELwbm8jJbbxjNYN2npsdMcI5L322YvxIXTR4cgXbK7PGSHlIZh+NeKgDOBj8TXq/xG1eK5sINP+zBZGRlAB+8c8V5f9huFRnkTYF67uK7KLd7dDxcwowpuy3NjwrFLHq0MkOHYP8AeVuF969yQylbMLLvT7O+4lxwfwrwbwou7WrdfOkQFudpxn617itxbwLFGq8rCecf4VNdS5rI1y2Ck2x8TFzFsmZXWNieuCKjMT3PlySKQDFwM4xU3n2qhd0owsJbJzx7U9JVkVFkwd8XHPWuZc3Q9zmUvdsMEbRJHECQxjOWJzUhiYSGPCmMwDHzdKascPMBkYMIskDtSSQ7lldHKN5QHPcZoabQ27aMRxHiQOc7VA3elQCEp9odxlWZTn0FSzRMHnaAJtZEXaw4znrTrqK53yR9MOpODwRikm+hi5cquRERI7yR8bpRg57YpkjhlU9drsBgdcU9kMkrGPJ2y4IHSlYfLEkcRXDuTzTabeppJrkGQtDC28uSfLYkZ6UyUBWJ+faY1GB3qVDCGEQUkCM7uO2adKd3mxozEMFz6rSsnIxS01K8UdzMZY4lKsXHzEZ4FMslEm0yORsLbueuKurFOzlImZdz4z68GojDCyBBcQxYVmbL9fWtG3axGjkVp4/MaTJz9wgZ7Zp7NbzTGCJpAiE7gRgZoabT4MiV/mwhEgHHXpU0PkzRiVVBdpGX5mxnj0p+zbQ+ZylZlVZUtkaOIEqyD5sZxz1q1CZR5kjICA5A3DrxVG4uJbaOWUQCQDChUOdvzDj61Zisp7p3aO8kaME4VBzk9sUpU5C5+ToRCIGzySI2KD26mkFzaIWSWVWdGYAbs9B1qzD4S8Q6jE1vFomo3DEABktmYDn14rptI+Dfiq9kWO60X7FHliZZiEY5HoOcVEpJKwliXf3tEeE/Ee78+4tACwCoQCxyCOK49RCu1xIxYDLDHSva/wBob4bX/gu10bULy5spDMTH+6yPzz1rxLy1xkMen5n0rrw6vG7PExtSUqz5Hdo9M8IT/ZtAiuY2MsOWV3dCdrZrq1t5r94lh3zyOxY+UueMdK9C/Z60fwbH8MrbVtcsrVp5riRVSc9QDjOK9T/4SLwV4btlfT4LSMKeEggBKisqrlzl0avLRTbP/9D4/wBP+Hnia6lV4dOv5cBcJLEQoHrmty0+COtXy7NQNtaqz7g5f5l/KvVf+FwaMjSGKC8O0HOI/l//AF1hT/EyS4iJsbdd2Nw85MVClJu9zodeMo6GRafAWyXbLe+J5Y4ouNsaD9Ca3Lb4T+DbFvtEk1zfRjnNwRt+uDXN6j4713UbZhFfPbsTwqIMcH1xWbLql/PKon1OdyR83PFK19WyIVptWseiTjwZpFsIrHT9LWXPDiIbqdN8QrS0tmtNPSNZFHQgKPzxXl8t9td0UBmPQmq++6klVpZWk9AaU4prUqU6jlodrN8Q/FN4+2aK1t1UHDCQszfpWVe+Ldaupfnu2kJXJTgCsHz94bepyCcZPFVh5o/fZwT1x1AqYJ9xNPc3ZPE+piJS5UkthRuOMf41r214Lm3V9yq4OSCf61xriN0PmzFSDu571Xmm8qF4kMuZOQyUSSYKTud9M6PtL5YseMc0oWMgo+U2g4JHWvPIrrU0AMV7ONoOM85NTxX2sw7ZXu2OTlg3NJxj1ZnJKTtbc7qVjtykm0getcZqcnl3TfaiqruxnPJqeXW9VeIr5KqQOHz1/wDrVj37z3QH2oqWPWsaaancvlcvIVri2iZnTcF7DOc0+LUIZDvicIfR+Kz/ALAFjx5jun16UR6dCAnnbnIP8VdD5ZF7ax3NyNmkbCSqGz2OcVMzssyLn515Y45xWXEkkIIhBQSHOcVY8+ZXUlef71Fk1ZExjzu73NVp/O/5ZkHHQ02FxJuVVAYfe4qq12xXzMlSvpQt8rOD5gY4wxPWovJDkkpXbLRdTwsiZ6YJxUpSLaQw3DnpVHz7Y5CA7vcUeYV2lcsA3TNDTaB3XoW9iNgJ8vPO6o5GA4RztTrmoVMnmZPMh6BhxUe91ZklweSQRTV76BZbM0I5rV3jjk3hcZLUk32bGUZgH6Z7VmpMWYbwQvPPcVMqls7GJPcHniqdO7uWp3VyYxqChhuGz3GODR5cLTAGXAxyKrRJIf8Alq6Y+7SfvPOAkZXfHLdM1UV0IdR6Pc+ZI3Z5l35fJ7mvb/hgVRNyucbeNxOD7V4pHwY2RVfd1XFeo+F/FOj+GLD7dfXccjABRCgywP0pV4uUdFcr3ZS572O68Y3LQ6TeBFyzRnGOn5183R/LIMsVweSDzXrWu/FHStb0S9s4hKJDCQpKYINeRqMkD35q8EmotSRy4mpJtWZ7h8HbcS27/viGUEgu+4ivQo7ZZpH/AH2XQ9zxmuM+D0UEum+e3JyMMBjIxXoBtInkcu25Ccg56VzTn77SKXvU07BDCUyr7WZhye30pPs0W/y034PfPAqfyFtYz/rHU87iORTY1WRCWcgf3lOM1i3JPQ15LbkE0Wzdgh2XgY7VJbQRsC87gZ6r7VZCqin7OwLcbi3OahdSXDlMr03Zx+lLmbWrIcZRfNYRLUA4IOwcpg9KmPlg/wCr3H+VMZ28ncOxwuDTbe4d2VQmG/iyeacXcmKcldDj5ChQOD3pVaJn3vCg6/WmtbBmP73BVs46YpXTO7DqOOSTWiemo0pNC5EwJT1wBTJLVBgNKpccdOlI8rRCNJMAg/f7YqSeXzANmwAn73Ss+Z3shRSbae44xmKIKJC79Nx7VG0f7pm8zLDuTzS842kfNj1600Nt+ZlLA9KpN3uS1rYAVaEFSzY6ZPT60FbcgSFA23jcBUFwqxHje8kh4AOMVZjdYFVHHLcEE1tq1qDas0N2DzFljZiwGArHg1E/+sBEg2r1Ruuam+0fvVxhghzj1pD5ZbKqC7tkgnkUkmtmJy5lbcaC020FcgdPSmgiPeX5I4GR3p8ikOV6KRjNRwuIYQZVLbmwCeTRJu9kUp9yYvvG1kKSL1Yf0pjKJJPMeQkdcFs04BieZASeSDSqI9+/bs29SRSV07sacnfuIJI+oIyOSAOaXKysSvUnAI44qs80y3Bfarg9ABjNP3uHIkgVSO2TzSVlqRFOWqHsgSVS78dCB3pXG0hAQVY845xUeDuRhg88Ak5HuaaeIXbnax4PfNEY3ZUkk/e0LA2J8yu5xwaj3AJJvkPqBjrUdusi5kZ0U47j73rUi+XJk/MqL3IpyTbI0exGxVoiYm3OpyCBnFSxokmSi54yeB+dNfbbyNIG2g44A4NHmFo5DbIU5OcGqvZWKhTsxzhA4V4lZTyGz0NNG8k7z5bZyF20pRZosRyZCHLD3qCT5iwEzB3TgEcURS2G5cvussMxkZYxM2Rz7A0xppPM5UuM8kEjFJbrIhC8HHXnvVjajtw+3vweKxbd9QWjsMkkfpuZVI69wKds2xpKsvy4wc96VpYGJyVDd+c5qNpYVbyxvZf9kZFW1oU3OL0ZOYiyiQiLb6E8kU4vCxXPA7DrVQoHkKeZh1wQPamsjyTYDHIOAQeOKmKTdmJaPzLj7DlgQfVTVWaJcjGVwecGmGQEFA7Byex61IGLAEsFI+/u707a6GblJvVDl6jKkqDzT5I40++vfIX1qNPkZ2Lgo3IB6U+SSIDzckjsRzg0SSb1NYzSVyugubmQ7IggXhieAas/Y4kyImIZsZbqQakHIVWJ5OQR3prPwWQdDjPtSv5Et8z1IHilEgCXDM5HAI4P1pHt5IXODw3XB4FTvKdyuF3KRjNPLQkfPuH+elJpIUbSTQxGOA7Jle7gU2TZLKSsjkdatyzRqNgCnAwOKgLRbQyspbODgdKlScmaKSvbchKxFymH3t3DcUR28kbY85h/s9asLCqjY2QW5JIqUQwxHnv0JPFU5NuxsnZ6lfLFHClgwOfmGKrRTSKSSCxbgAVougQhhg5Hc1GyEJujCg+g70lYzk9LlaNpXGzG3J5BqQLI7BQm3sTmpzuIAAXI647U0SmHcJCODkDualWkmFO8RI4ShOVJbH3sUqqehOc0qs0yOVJQ9jmmIGQbEYkZ5ZvWpcZNlKUbkqRSIpiwPm/SmhTCrfLjHB5zmq9ykjHAuduO6nmm/vH2qW3AD061UYtqzFzpbInOxlwWyCOQOopwUhPQH+9VYyiFv3ZDYOGzUrPvK4k6de9E4NbBTs5EjR7FzuAJ6D1qN4vMCOJSFQ5OOtO4J3uvT7ue9BG1j3DUleLuU2ltqQkYLswZ1J5yc09UVyE2bR1G7jNKriNWDq0mensaCxKq8pywOQDS503ewKN1qPWKJso0u0jqtMcIqhXAwD3PNOAjkO/coPWk8q3lIZpDnsC3FCk27oOVJWG+WobAO005osgDzNpPcGjbbqzbWAK4z82c1OI4dn+sXIGc7qpPoyOZ32P/0fnTaYRjAk/4FQqRDMaptyetSPsypDjPQjPSmxqpfy3OM9OeteXGTa0Omzv3GhI5uIlJbuM9aQxOsgGANpxyeAKeiRwttWUbh0Apyku538+uO9SpyvqV7NegyLzBIySOrhehpWBU75WLqTwOmKUvAUwVznj5h0pg2gY9sZzVp2964tFohsispLxtvHZcck1GYZHIaYMAOob/AApW8wI6qzHPIOehpfMb5GZMleC5q4yurGbV9UyQJkZ3Y9BUkSFfu7SR1BNRZ5EYYHv9KVCqMXWQM3fmofNsUop6kmHQnLqM/wAJIpgzlvMx7HPFQ7o7jJUkMp60oUeWuXMhzjAxwatbijNdCQySggx4IPU45prCVdrlRnPSnfaAqly4ypx1pYj5n+twMDg560pPlYSXM9CRhlwjZBI456UKjYPUg9TVaTJ4DggZ2806MrbLuZp3JPY5AFTduNxP4tSdIk+6QDjnkdKV4yV8ssFyaYXUNyzAt0Jp63EmAgiUjtuFZTnJ7mrUWNZ5xIYdo2bOW680jx78Yt+QQSal85zGxOBtbgA0xwzxcHnr+FDdypqyIZohLtlEeHz0z2pi+aNvysuc5LGpYhKxHknbt6nGaVZlPE0gJU8AkZrTm00MU02RiNCWyxLjpk9Kb5O5sqz5buTwam8y3Zg3Oec8U2JyCSUBCH5RS20Y3FPW4W4Ls0LqQ68ZNKuY2HXI6EelDXIizcOH+YjIA4PWpDKHQFcYAwQT0qLP5Dk7LQfHLIu7IJJ7GnbGnwF2qM9CKhWSRFHyhueATTpJyBwwQ85YjO2nyWaaE2noTeQCxJALHrjtUE0CJIXZPmBpYmAjwJN24c0NcSAruj8zJx7j3qle7uPmV7DXSNozhcBOhFJDFEnzA7jjkE0TSj55NjKo74oAVhvjDAZB3AU7NRsJyYkkRKkQSCOQj5XI4BpltbYhZ23ySZ5Y9zU0kbSY2jLnoTTYQ65JKgjqTninGLSsJt21GMyq3NuQBjdjPrWRr/hqHxBavavfS20TAfvIJMOv41uEnBDOSH+7TB9mJwSwyPTFPksEZt6o5Tw14LtvChknttVvL2SYhS8zZbHua6VZJ0IJJOKUR2yxuBIdxOTl6SME/LCyse/tTlFSEuZu7BvMyzbihznIxS7pipEchJfnLdKY5aPAK5VuGJ7U1I5jhkOEU8HPWmo+Zopp7kvnNMR56xZQYBLZqWJrZMqAgPJ+XGazRFLJOVkGIy2CTzmpTHASwhdRj+LvSfNsmLmVrlr7PYp+9LEZOeGzk1ELG2nzGkgwSMlhyKFXZtiRsnqD71BLFcLuUTA4OSM05VJLS4JN2aJYvDnmsxhkhGw8Fj0qD+xryOaQbjtj6MhFMVmeQBZJAc9A/GalW9nSUmWVtg7HtS5pPW5vGpJLQozreqykJcM2Twy5H6VwXxjGpSadpKPaeYwvg23aeeDjP8q9Nl1aeVTGqGNcHDqeprNll1e4X5b8Foz+7eWNXZfz61pTqpSu0KdSTjuN+16mun2sk2gSBiighXznjtVD/hJrWGTyr2zvYmU5KtC2B+IBrSL69d3EU194gu7hYyP3W1VUfkK6AaxLKqRv8hXgMMAfjSc1fzKjiKqfkYMWu200QVZkUEj7wxn86dOum3xEN3Y2MjD7rvCrGrd9HDJG7zyxOWPdM5PtVMaQqhZtynP3QpINXFa7j+sxekolC68EeEr2JnuNGsCWPJWIA1gTfCfwfcM8aG5sgx4aGQgD8OldM9jKAQIpwxOfv8ClltdTjhAiKO3cvxTvNK19DeNTDyd2cFc/BPTdpFj4kuvN7eeoI/Ssqb4Q+K4z/wASq+s7g4+bzNyfrXqRkv4dgewBA/iBHNPXVluP3ctpPCVJz8pOfypSlNbCeFwzfQ8Vufh945tJViGifaGXOWglD8/jisybSfEEBcX+g39u0edzm3bA/EV759ttslyTGRwdx5Ip7XNrc7VW+yo54bNXGq7WsYvAUpt2Z823TQlRNe+bvPy7ZAeB7Cmxmyt3ElvdsrA5VVcgfjg5r6Uax0yWLbdabZz7urSRBtwrHuPAXgy5mZ5PDlkmc58tdufyoU4PdGU8qd7RkeNWfirxPYHytO8VavHD/wA80vHKZx6EmtmH4r/E42xiufED3UajaqXEaMB+gru7n4ReEbxAiTXdmwOQ0T52/nWBd/BmESlbLxDdSKc4Mi5wfwoc4N+gpYLERTUZDU+N/iCQWEWseEtF1EWTiRWGYt5wRzWnb/GTw1c6tJrWo+EZbJGh8t0hm3Ae+DXN3Hwh8R5aXTtQspgg+bznZSfw6Vi3XgXx5aqwbQTIm7AeNgwNVJU6vvNmShjKeiPSNF+JHge6vJz9rvrM3D70EkOVA6dq0YNb8P6ppd/Z6f4isvMYNjzX8on868RvNK1WwlI1Hw7coRj5xESv+FUZpLFJP3lqUJXOCmMfnVOjruEsZiorXc+kG0a8OiQfZbjTroGNd/lXSnn86ZrWkasj6R/xLJXWG6WTdH8w6HPIr5yjjtU/eQzBXboVkwy/TBrr0bUtH8ORa3ZeONSh1ESKYYvtpx16bc1Dh31NaWaVm7fmevahBNJq8AltmQCNjtI6jHevnvUXkF7qJcsGS4kK56AZOAK9A1Lxd8TtLFsknjWO/mvIlDxvbqSoYdN2Mn9K4vXdHv8ASLjybucP9pJduM4J9frV0Kdn7xGNzBYiloiLw8MaXfTnexJAPyggGqKMMlSnLDOWFa1tf6Zpui3WmwmZ5p8MCw+XI7VlCQ+WksillJwADgitHD3tNLHjVX7R6FaZB9ojG8AEjGM8c0XjsLiKUndkYweuM026z9ojCOGz0Ddvam3Sm3lURs3Khjk8g0OEE7tl0lK67nu/wqlX/hEzbTLsHnNINwycGtrRoGk0u8OFwJXw2ccZ71kfCyWJvCCEOG3uQWfk/nWvp8IXRb4x7iWaQlWPy4rirxUZNH2mElJ07sW2KR+F5x8pkaFlUycqOvNIq3C+EWGYWaOzBJT+I4pbeMJ4M80yGSKK0ZyR6YPFV5HEvg+O5SdkUWgfYmMkEdKmPvas3qNt3H31zJ/wiZKJHFILdSCRkbvSp9SG7w8qC5MAZF8wpxk8Uy72Dw5HHHFIFaBSA/XJp2qxwDQ1EgY7tvv+NO1whZakOryXQ0JfIkA+6A7MeQCKNak26XDNICIo5EXA/i5qbWYbddKiDsTsK4CjAxUWtJC9laBXYbpo9y9OM1bX3m0ZJrYXxDBb3IsvtFsJVS4RsSDOMHg1V8S6VpVzFDF/Z1uFa6XIIxnNXtYkVxbb9+0zKHJ7Cq3iLc1tbeWvmAXKbCeO9RdOSTMXBN9yHV9BsobO3jt5ZbdpLhN4R2AUBs+tN1fS1tY4imqagrveDAMhI/I9KuayGeK2WbOGnXheSRUev3qwW9m4Ds4uVVTn+LtWinKKsTOmnsR67bapBa2dx/aDuj3CgmRckHtTdbvtcisIo8wy7pVJ3ErvORj9ateIPPNlaw+U/mPcIzszcYq3r82knSLKyubEpIdQt2dg/JQHLD2zUqUtyakFbQy/EGr3rWCC80m2Z2nXIV87W3D1qDXtYsH017fUdP1OM5DB0XcnBHHFdH4tufD8tkiWWmMsRnUqS+cDPes/xCkX9nsqqdhkXY2eQMiqjU5t0Omrx7WKuta1oV/oslpGbiPfHtZJoWTP4Grt54itX8KXRfV7YTfYfLijMwV87flwKj15s6PJM2ZRDDwAeTVbV9J019Bku5bC2cJACpMYLfn1pPW4/ZxbNq08R3kPhmOea8QZtFLKGDsflpdN8Qynw6wNlFOv2YgI0OCRiudk0nTYNDkZYIo9lv8AKydRkUy10t38PJJbatfRzCz+WRHx27ZoilZq5Hsru9jqvC1xZw6JB9o0UqzQ8jfgr14qPwf/AGde6UBepJbSM7k/OOBuOP0xWHoOkXraHBNP4gvA0cYbE4DK31/WoPDZ8SR6WCtxp9z8zCJJUZWPJ60ci2voTVjfWNzd8L6bpUh1GWO9+yk37AeZFw445zUeiaYJNd1rytRh8uOcLhmwenasbQJvEEcF55ttaOBcNuMUnAOfeodO8QRWd1dvLoN/cfvT5rxRhiOP1p8sbmMZVEtzo7bRdVHim4SK3tmjESESLICG4NVrmzvLfxtGnlvHssXcqBnLFgODWXZeINP/ALdlKw3du5jVgXQrtXnGauQeKYV8Uw3X9rQLKlqUAeUA43Z5Bogna/Q0dWtF73P/0vkTxQGk1HwzDLbzYg1LzORgMdjcZqr4NESz6+Y7aSIyapK7lv73GcZ7VZ8SavqGra9oN3Nq1vcRQXm9oxtzgoVxkVL4O1a2kXVjdw73GpSiIf7OfauWTi46an08K82/8jzj49lf7S0mOPZtS3c7gfvEsM15oMBFZ94PXC8V6Z8f7qG41nSo47BbZktSSFPUEivM4o7iR1y2QoDEtkgD3rop3UbPY+ezSs6kr2tY1fBW8+KtMCY8xZ9yqw6nFe6yzKvhs4jXzp7r50/u/Nya8P8ABlxbReKraa/jlnSMnaIVJbPbFewwaq0mhwxW9lOSJ8q0iBOS2eprObc2kjvwFanSp3eh594qtkh1m4ZJRJ85RwDwDXd+Br6E+Cbm2liDSxT7jLnjBHqa5L4h6c1vrMTXTCGe6QSvGDkMK2fAka3HhzUo49Sa0VAA0WwHee/Ws7a8rNpYhqXtIov3TGV9u7aME4xSIFeJFQZzwRio0hjyymQ5UYJI61ViF7BOrn5UzgKepFdrUOWx5E5OdS7RqfYl2PGqFXmA53dvpTzapZwMzk7FHTuTU4SaO1zJEQ55HsKz1YsrRks565A4/GuVO8tTScXa9yrJILnmEYBPIarFglxI/lh49pdQN5wBzVdnAIAxu/Sp4bhT5SrGN/nIGIHqau/kOkm3a+p17Wq/21uvdRhjc25wIUXdt9s1RNjp0Ok27zXdxJIboHEBCNtz3zxU8rIdedLhV8yO0K5zzWeYn/s2xEqhnSfhxnpnvWbqJ20PRjl6kveky8b7TY21YJp0txItvhGmc5HHoOKZZ6pewjSYbfSrSKb7OxaSOMbgMdcmqszQt/a7BpEkKBd3QDiplh8i+07Mgf8A0UkPnP6VDle+prDLaL5W+ncifV9Xn0ydhezM5vQGdsAKN3oKLu7vXubxzdyyhogGA4H41DJbz/YhHBFEqS3ylnDYJ59Kti1ll1LU5ZRsjWIABRxn0qbya0Z0xwtGE2krFOxUTSadGWbPlMQoOfxqI2UYtBs8ve90OThc81bt4dl5ZeZCMJCxRxxTTBILSF3h/wCXknPY81pJWLjZRdlqMuYRm8jgA8xmG7nrTZkME5YbN0dvzuOcZp5ESrqcqcZlXipgspuLkKGx9nUlmA6elTrewU7qJDbJGItNj3ICYmOQtNs5HHkqhLEynLY6CpIrj7PNaL99lgYAHuMVDacPaReWdsrEtg9BVuOmpcOvcc5cpMQoANyMsD1GakuliMdxN5o+aReBTLlxbQuUPmNJOAATz1qOYTSJKAUG+dSQetJqLV2Zz7vQlljlUzNF8w2DJ6DFO27WkM/ybLfk88io7ibyzffaXRk2qAvPFI11EJJv36iPylGxu9To9SqU23uedfECxu7WW01yzucxogwpU8H+tcVfave6go+0OuOeFGM16L8ULxhYQ20jZVlGwKMgV5bwBnPNdVCTSvbY8XMIU1Vu1qzb8IRmTWIF2Mfm6g8ivbZViTYjBgqw8ORzXinhG3uJ9XgeKQI6527j1r2B1uF/ez3aELD8wznAqq95NWKy2cI3siS6jRX2I4dTH19KV2i3K8W5pIovXoPpSOlqrownYLJEM8H+dRTeVbh7gwXDv5IAbAAIrJR5T0J11z2sDalKWm2MxzD1wKlS8uPLceU5IjADH3qKFLhxIv2RAoAznOcGo7hLwrO01yEhBAUrwRjtTcbilWaV7Fu5vbwCaIRASHaNwPT1qX7W4mIMkWTIAWc9qis7DUL+URacHv8AceDHGz9fXit+H4aeL7yJHfw9dI7SAgNFtA+pPaspQklY5JVfe0Mrz2S5ZC4Kh92U5FU2vkjuVWKCeUNuwMY5xXpdp+z54svYzc3NxDYqPn8zzA4X2xXQRfBLRo4Vm1bxeQo6fZ025/OrWjSYSr07bniEF7eSsf8AQRGAhxIe4zQbuafeLS5WeVwMiE88Hp9a+i9P+GPgPTnE8ME+oKqYJu3yK2QfBmmQhLXRdFsmHIYKoYn8a2eupzyxUI9D5l0zRfEepNJ5elanMqsPLVYH9PXGK3LD4PfEHUpC8ehS26BCqicLHwfrzXuV/wDEXT9P2R2l2ZCn8MUXH6ViX3xHkkdh5DliPvM/IrLm10HUxTdmcXbfAbxTcSMNY1LTbSMqNwc7toHTpWzbfA+HzYheeIo5IUOf3KFM1Ne/E27ntmSNIYlHynAJasSXxhq1xEY4764iYrkHcBn2pyleyRhPEVuXc72w+FfgOxlR0tWnb7z+dJ8rn3qxea78PPCtx9mt9F0yz2kZeCIMQT3NeU33iO7TEt/qDspIVQzkVUudT81Q0Mu9B6c4qVvoQ5VHHVnrt78TtLtrR5tIvGugwxgYj5rBb4la9dSSiHSrdvkyGlnBLf8A1685juUihyscZcnJDL0+lKJg0TO8yqRzyehzWbcrWYcnPLV2G/Ey7Pj77Faa9YfJZBtoB4XP9a83k+G/h0oxsVud4bdiSTGD7V37KZnbzJSR1BBpot1QhhgFevcmmpzSshKMIttalTwgIfDGjroiXErR7yYww3BSTkjP1rZlvTLyHcDOMZxVYKGA8uIDnAJHT3qQRMSscYyCf4uAaJSb1ZEWnqOMkqHenCg/Nk8NQ9zOzFpjhOgApxt5Bu+XOB60j2jSxqd44ySTSU3cqMJN3iVhM7rgsxjBORU24QnDEbcdQafa2sYMiQytKWbls4A9qm+wRsfnhDP22nrWrkim299yoXUtjllPUDipUEc2flKkdCT0qw1vKmQYjkgdB60xLfY21vMyT1ArNNPYmTlH0Yx4SBiRo2GD8y8VC1qFUEyMwHt0q89myYyyFXHJPrVdYWXGHyxPNTGStruVUUlsMltT5as/IIzmo/LKICOgHO4dBVsReU2HOSQflzkULKc75B8mOhHUUnUaZCbRU/dYzGnbOSeKYo2Aq3zIex71obIZFUgNtJ7imPDH5mNuNvepgrtm2rfMzPnilwjKX+fjBPAH0pzwpt8xVA25BUjNXNygEYZieORUJfJAIPqRitLXCpJvSJWRY0bDLgnoRUpijBEbdDyT3p6xmQkSLhG746GkEIjZhl8D7ual3W5lFPoONrvA2v8AInTJwTUPkBiQWP1J6VLI1zNtDZGDjPY0eS3+pXlm7gmtKbje4O3MNhiTd8+WbBG3PGKjW2SP7ihQT071YEF1bxqquZGXr6ik2o7njBPUinKXcudmrJDAI12hwck8NTsHHlqwGD/FUzRR+WrsxLD7qgdafJZ4CyTcMRkD+lTzX1HFTkrIp3EdxIok80I68AZ6ipEVfKyQWcrjOKkaEYypfd6MaavnHEe4KG6k1tFIy5XJld1kRBh/l7gUqswYEtj05qYWjhQfNyN3OaFgbcXbt/D60tUDk07WIpXYMsaMBjvjrTRNHHIfvGTuR0qzMPMUKqcL3qN08v8AhGMcnHSkpahFpystj5fDbSdxIOOCvFMZixJPfrT3wSETLYPHeuv8EfD1vFDmW9uzbW5HylRliacZxim+hvUpaW69jjgflOOD356in2zFJVIiWQtxtNei+M/h1p2gaQ9xYtIXjGXZ2znH8q87td/noY+qnNdUGqkXKB58mqclGovmfQ3wamhg0SdJlXdghVK4Ye1d8sMPlmTzVRT1ya86+GEYXREuI5yfNcn6cV2JkuBKYSA6EcDrk15bjeT6Fxvyouy3AgxbwOH3ZOSc8VXKxTuZYJGKkYAU/dNJZgnOxdrA4wR1pSjRXHnR4GR931NRFOOiG25u76Enlsg3CZyc/OlI7ToAygKo4+YZpcP1R98rZyDilggmmG+YZkXoS39Kpxclc1SVuXcdIZfJH7tZCG646Co5FnQq3y7X+63pTnu4yTCikk8EL3NPiUKNrKdqjozYzVRQnVivcGKhA3sxLPxjPWkjimMUiSnEbfw00zM53JCyFT8oPc1K/mXESfMY/LOWUHkmht31JjKPREUSqDhmyw+7uOabLiJlURlzKcls4xzUrw3DEyoVwOMscYoHLYaXlMk4ParlFbkQbb0P/9P51zkB4/lP0pj3EiqRHtz7c1C89vOcySsoJ6L2qMkBk8ttyOOOcZrjs76g4u9tydJV2rMOW3clu1NYi5dnbAYdFJ5NQSOqfunAU9snqakjmCHz5OSBgHAqpJpaDt73KSiFVdyFwe3FIFk7fLx680s0jtiQoFc9McYFK0nytgD5gMHNRJySKfdAd+7HUkZBJppjUoQ0Z654oCuAjS43cbcVLl4/mDquem41STjqSlHqQRXSwgvcBVBJIHQ05ZiZQD84brjsPSpvOiGfMijMmBnuKhNzDkxmLacnO04zS9q2trlTvZa2GzOjlmZSVX1HAqN+qM0sh28rg5q0zReWIx8qjqG5qvNNCFBVc47Uqcm+hjZt3Ynml9ofKnPcHFO2ohOeRu6c4A7mnC7lmRVJRUXnPWnSM7qA0RDdyO9Vza2ZVryIivz749mwHqR60+RpQVjTawfnBPFQOXnZYgwKdwOOnrTjJLEvl28Rbbks4P3aU9FdGilFg0Vwq4nCBC2evIpYkZVWQFTnj5jjvT185lZyN2Rj5+1NZpEYCWEbQMnBpKbasQqbu2OVRGWk+8STkA8VJHDjY77TnpgdBUUMu6SOQxqA+F+bgCn+aUY741coxxjNNRtrcmVOU9WNEqAvCgbcSTk9vemocRMyISGHBqZJbZSzjqfvnPC+1RRMI8bCNrZxk/41Tiug2m9Ww2Rvb/cClON/cGgjYGfdnGADjFSmaDaJI/mH8Yppkb7/AJgKdxjOaSm9mJJ82pAWlW4W4aHdGRhnAyRVjZEWbY4CMPXH402do5MhcjHb1FIkgiXAtw/TGTQ1d3L66ieRbmVgGUADCKO59c02NQcpM24xjByP0zUsqk/cRVIPCn1qOV1hdhOSwPJ25xmqeuxonFR1EDhZTH5eRjjPYU9hDKuFOAvJFP8ALWQoqyqkRHzb+tKbdY7jcVDRleMN396iSszmhGysN8xQRGHBPPAPIohG4EuwXDYx605o4nyWHzL0IHWoyYUxndknsDmnFprYptuQrRYfHn7CV+UAcUqyYxhc44bd1PvRvQEs67gDjGehppZivyAHceOelJ36ijbnsSI0rZQqFXGAxpI90edm3cDjP9ajMcqODuYuB8/NSJDld28ZPGCaHNI0Uby5khu+fJEpBOeSTU5kB2oSDkZBzxTDCJY8SHBU8EVGkBG7OAgPHvRLVBeUXdEk8mSuJwCuRjPWhZhjYZSu7jrUKrEJyvl7gD83H9ae0cQGxQQx5Bz0ocerBXvqWMsoDJuUHoQev1qJ2y+4rk1Cs8iBrdVUydMk4qRSQFUkMe560JKMRSld2ZKrZVRu5z60b3L+UFA9WPcU0YYYAHNNKtuw2Rz3PapcbO4uZp6E0aBpeg/OmuqhjjOc880zhMqvGe9Ne4VFwg3sDzV8rvuaNxZYSGN+NgznODUWwJktwQSM01XLSYViufWiX5yu7kg561L3HG0kPiQhvMkK7D0NJIz7h5akg9/Sn7o8gscjGME8A0jb9xUT7Y2460nG+iMpXjsS43AuEyVGc+tReUJOXk57e3tQgKqsZkaQZ4OaUFFYKQcnNR7JmqkmMlMDgIIm3LkE+tQLbRN8obYB3z0q6UO0SE5XsD3qBQ2WB247d+KKaezCo7O6GfZ7RYyWlyOu8HGaQR2sOHgLMO5BqdfKijJkjCxj+HHWhfs5w6KQrjjIxQrsTkIDDJj5jhvfmmbAnzmTK+/UUhFpbyqfM+dugJ7053hDbNpJI6jmra0LUnYeojQlwoJx60jscqyBgSf4TUATIZvM2v0SmwrMkwMl2owOAT1qGtbsrmbViUI7ykeYFI6gnrTRcNHJu8tSj8dOhpsbzqcvbgBmxvU5P15p7jKupkIGfl3VTjrYh72Yv7oZJjdVP8fam5iC48/aufWlXbuWCXMmOTuakzb7GVYUxu6k1pG1wg76ISOVANyAMucA4p7eWeQpw3Y04zK0IhFuTg8EHGKZsYANzgckHrii9xSjZiLbrGCytx/dJ70KZFJcYz1YYo3kFU2ZDc57inBzK3EbcdSahb6ickloSL5c23dGUAGTxikjSJEI3bguAxbvUnlArv8AMXjqCaiDLnIVSCeaOVvUqFSUURt9mGHhiXeOBjpU0M8gBCkqRzx0NMleP5j9lOB0296rBneUfZwR3KM/BFZ8iasylPX1LEyTSfvjLhnbIHbpQWuHHG1QO7d6VPljcMwCg9+wqKN/MkKb9w6Env6URitmVJu+hJFM6IYxGFGcsD3oSVmfbFP5b+h6HionYqMMctuwAeuKje6iRmhEYUADnvVRp63RCm2ncsx3BWPMpAwfvDqTmnBo2jD4HznuBxVcm1m3eUcIv8R4waaPMA8jeNrc5FNRXUWi1LZltA3yZz2z3pBMu0HKDPQA4qtDjMfyZzxl8GmSwQs6sFVSpPHXIqVCLkrlKS6E1w29mMZ3lf4T0qR1bKyD92HA34PQ1DklfukbuvakkKNE0Syb2B4zn5fWhxSlyi5nuyUeZHn592B+lP8A3eV83BVge/SmEgKjgfdGQCcHpzSgPPHndtU9SR1q/Ipe9qtCfhOBgjsBSrM5CuPlOTg+pqFI7hNsRkXyx3JyakbL7cswC9eeKhRV9QtfUV7yPzGWQ4bb371YRtwDKyqW4we9Vj5ZGRErHHylhUbjY4kDICAABnnPrVONzOzLBeWFhlW9Q2OlRbXdzslG1my24nFQSXBtkAuHch+xOeakWS3Zi6EswGAMfzq1FdQU90SK6iRt4BUHgZ4pylJWG6LHB6CoDcSISkkYJOcbB1/OnmaQsiFH59uKmTbYSvYkEdg8nlSQse4bGKFtvswJhRyD0GecUjyxKAjKm49SRzSx28zMfJn9e/SlytCT5eoFHb5pEChu3pUOJGwwC8nrnpUshkRCXkZcnqe9GAG2Flbb61VtLkX1vcareXC2ScDqc1AIrd41DD7xI3FqkneQH92QFPUjnFOSVXQyMrEjquKhc25ooO9xht1jwqNg8bu/FIm1XJUEqM9qcPLuP9WXUj72eooaN1wA2QDSactGJu/U/9T5lDghikX3jlgwxTXWab919n4X+PORV4/McHaAOoIqOWJ2Y73Bj4IMYxXC7SN+fljYoEGJSPLJOM4poAlQOi5IPUnGK0iYYlaZFfOOcnrVeKGF1O5c7uqntSlFdRLbQiK4IBypPJ5po5PEuPrViWGFXVEwo45OTmkeFl+XmTn5cDGBRCCY+buM+zrG4lVwzdwT0psckqy/uju2n5u9SCMmXYI8Y7HjFO8uXkQ24UHHzZOaqUbLQXPckiv7lWeN7aI5PAfg4pDMs6Z8gLIp5qL99kGc4PZgM4pjlFbMcjsT13GsVFvUFKLZbQiHzG3ByMHqMKacy2zxLI4A39WU5NVVHy4T5M9fm600qyLlWG3t6CqUmtmaSjd3uWhplhKdkLhmxz5gzT28NQMGDfYyMfNs4K1nmZ4+nU9x3pguriPITeGznPWrUpNXB3vZMkk0G3DER+f1yAkxqtHoF6Jwbe5kDZyRLyBVqLULtRmNk3Z7ipI764YOJrhgx5AWhzadjSFatsipJHqFuWW4dS/bZ0FMU37YC2xc5644FalrfoNqS5wx5LDrVkXdoWIKN5Z7jqab1NViKqd2ZBaOI7J8rxyMU0XZ5iLgAcqT3FWpY7Rpy8cz+WeqMOae0UrgSLarKo4GVyRSScVc2eMtHYpi6kkU2wx5bcHNV59N0i5ha21LRbK4TGMyRKTj8qluY8SKHsWAPXaSMGmfYym5Y52TIPMj5FUouT0YQr0nq0YE3w+8HXAl3eHrZCwynlrtwPwrFl+DPhm9Q+XPfWzA53BwwB9Oa7NDe24Je7glzwcDoKhbVLhMxppk0zEZDIwwatSm5WL5qDkef3Pwcvra5W50zxWWZOEaeM5X8c1maj8MPHbefe3d9a3SBSzu0hyB7CvVo9VW5DRf2Xcoyj5i65GfwpBe6dcQtHcfPkFXVztIHpUL2kXcieHoVFZHztNDcw3R8+LEcZOPm4NOXzGGMAq3T0r0D4g+FfDmjaWdT0ln3SygMDJuUCvP41xF0IB6A13xm5QufNYih7KpyN6FKWAicCWIg9xnr70uoMGuE2MqggY56fWrcMAvdSgtTKY1xyzcVFqAtLa/KlfMCd1bqazjFy0Jg7VD3T4bIIPCUVvGCwklZsgYq5Y7odFvsM+/e5II7c1keA9Q1JPD8C/YolgG5ypk2seKfZ65KfDb/abG4tmnDs3GSnWsZU3Js+rwuIXs10NoKf8AhGZS0iLELY7gzYAX3qKSW3HhYoitkWw2mMZGMetU4tX06bwnLFsnEjwbcsjANVoXFle+ETDFf2a3CwjCo/OBWfL0Op4hXSJdTumj0GGYEliipgHIzxS6mYYtMh3xOxyvfHOadfxxf8I9HMbmLlRwj5z0z0p+rxTNpkWAMOVI9qprW1i1VTW5FrEtz9gtkKoVaZVAd6Zr3nfZLPyIwSblN2DnAzT9YgkNjC4YnbMny5x9aXxFPDpllZgWs5WW7jjJz93J71KhZjjNok10ybbXy/vmdVYORyPWoNdfC2UZKxA3SAszY4pdeiUSWhWNnxdIQRznP/66Z4nb/RrDybXf5d4mTI+DyaSWoNt3WxZ16L9zaEOABcLhye5qprr3Vkum+XHu33aksBntUmvhmbT/AJDkXKsQG+UHB5p+vXDKLRTtZfPUKc8Z9aqPSwLXRDPE4M8emyl0Msl4u8SZPy9eMUviLlbSG1SMmSdBnPYnqKj12W3mk02ZWP7m6VcZ+9x2p3iGJZobQFfLcXSbWztxzTaelxczb5UHiYRR2kduAjBZFG49vmp2tfabazt4xHmOWZFGfrUfiRdsFu7JnFwqkYzu56U/xNHO9vanDSKtwjKDJjZSWxrstyxqoRdIIMRVjgcsBxVfVj5Xh6aFJNibBvO76VPr/wC/0kvGuJxjA6DOR1purXMg0p4wkTO6Kr7l4xnpUtLowV2ExiPhyUtA7KLdgpyPm47k02OYReGojLECYrbBCc4OKfqCA6DcWzn5WgKY7YIqJbdrbw55cMbsI7XA9W49abbJd7WF0zzR4fiaS4IQQcHqT3pfD8sa2KuHVsDP3cEUWKRp4cSYgAi2B2Zyc4p2hgw6RHhNzumcnFEt2a09lcg8NybY7pkQlDcNu/M1LobOtxfDzwI0nOdxGQMdKXR7eY2dwQymTzCcgn16UujTBpr5GiXb5hJzn5jUuLM5/H7pBZtLd65qFw6x4REVAFzke9RyaVpcnilbqa1spV+ybWDxAktu9+1S2qyR6zdSfZj+/RVBB7YqKGKN/EbMd++O3ACnvzVJu1glNLYqaxoWirrOmyx6ZbQI0rH5BtPTk4FHhDTbTT59We2QKTdyFQCT8uav6jBb3Ov2A3ee0YZlGM7T71J4Utrloby7nCZNw+3b1xn0qFovMz91NM8w+OM/m69p+5lLmzDsB1GT3/KuEgwdoUL6ux6Eeldl8bU8vxbCv8X2NCT68tXGGFbdUV+JJBnGOnvXbGmnFM+ezKTVWy6nQeASbjxXCsUo+62Aw6gA+vSvWp5SuiWKgId91GDuPYntXkvgRYh4jIgBLRW0jM5PDDHNeqTzz/8ACMaS8UcTt9oi27huwM9amqnZM6cFa3mZPxZltIdVtRBGXuDAFJxkYB96xvCd2tvFLF8zfamHI4I5rc+JSTS6mjlgY1iHIGa4vQhOdUikDNEiONuP4qwur2Oqq1Gd2ju5m/eMwXqf4qsbVkkiZnjGOp61FdMzS/vO3OcU6GRftScjA5J6j6V0tXSVzx5puTaLlxJcwq3l/vS3P3ecVnM3lAllKb+w4rbU74nJYFm6AVkzKZI3aVWDKMDJ4FZJpMu7a16Ge6jeCx6c5z2qxBMXEawqqObqIFgeSM9KqP8AKfL3Kw7HuauWv2dYrbzgykXKnAPzE5pSjdOxWGqXmmzqbtlXXLuXdJ/x6gAEAgHvVG2ltZrHSN0jDM5Lgryfpmpf3p1bU5UUxqlt905OTjr7dapWll+40jdP5sjyAtxwprJaaH0KmnZsuXM6OutupO1GCbZAME4FODKNV0u1kjkmxZsf3QyAM96iZfLj1lSjyBrgdecHA4qWNo4NWgaP/Wi1IKqMACtVa2hHPfciiaOG2Chn2i53D5gec9KJme8Gqv8AaDCOPug88VGEjjsLQvvINwTgAevepJHnK3ywRfunYEHbyKiEL3b3HKShVSvoP3/6VYbI2ZjbHsQp/wDr1Ek7JDavcYwZSQAepqziFZrYSXQT/RmIMnAFVR/YyW2nN/aUbM8vKglsfSrSstTGpUiqj1FeWKJL4fcaa5U5IJxx0qd8ia78sv8ANEMMD1qndahYSmc/Z7l4ftKjeqYGfxpbmS8867+yWEZRSpJa4IOMewqoq6FGt748terJb/cZhC3YkimWdpMttbrKuZGDMDjHFSzjULlopfkj/cEhY+SOOme9VbSOdI7d9SvpAzqQVmlAx9BT5Lxd2TVqVOdNLQPsswt0kkZUcS8ndxSSOPKMiyqWWUZ57VaGkNOiRQQebsbcPLBfd+Vadh4I8WalF9nh8PXKhpQ4Z4tg/WiFP3bMKtVPW6OYvNWtJHvG+w3EsZKqSsRGDx601hc3STva28SbQuDMa9JtfhX4rMss2oQW1qsvAVpuD+VbVt8H2mjA1rXLOIAjKW8Z3Y+pPNE4xirxORVW370j5w+JNrrpsUmks4PscaqDJEp/nXm2xmAwK+vPjV8N/DOjfC3Vrux1m+kuotjhWI2nBzj1xXyNBE7gvH1TrzitKLOPHVYvZ3NrwPbyaj4msdMigMk11II0xnIOD2FfREPwf8bXkjPY+E5VDxCN5MhR9ea8W+Cd5Ha/Fbw/fzrsEE5Y7R/ssM/rX2XqvxNt2kl8q5up5APuhhtrarJJaaM48Fi507q2iOBg+B/iWdo01R9Pth5WxhJKd/5Dit+y+A9gyxzar4sutkYAZIolCsB9ajfx9qfAFmhDE5LnJX6YrPu/Fl7JjN/KiFvmUDNcjdtbndLFzqS12Na68PfCzSb+LSNQlu3ZmyJJX+Q+xI4FdLFD8O9HfzLTRdKDgZVpMPn35rzG+ubK85LCdmwSHOM0hlt0UhXi2jA3Dt/9asVPW9ipyk9E7nqz+PtFiUJZ2NvE44V7aMDFYknxE1AzyNNIJoWOE3PtI/xrz0aopjVweRx8veqhmaVsnqDnmtPaSexmkre87ne3vxF1NwtvBFAo5LDLNish/F+vX0UltPPFFb9BtiGQa5uMzrMvknC4ySe9Ezs5bLA85JGRzSVRrruQqcJ630RrSeJdSK/Z0uJCy5GWJAP5VlXNxeXkZ+2qsjA9QTnFR+TLJucSAHqM9akjcoDjqB1PShuT2IglFu+p/9X5ktZljK7YSUXjOMH9ahunuGLXEMOdmcluM043iviNx1GeP51MdRQ7EjV+QAWYcD61x88lLY6G09DOMdxICZ5FBzkCpPsgA5Y7x0z0NWd5nzGEj9mA603cEB8/arY4AOc1o6jZk4u+jKN3a2cyr/o8kjg/xH5QfWkMMUTmOOJUA4xnirkjIAq4bHTeOQPxqVFt8hXXKAc570ufW7RSbcvMpGKFZCxGAw6A02SO12BiplJ6DHQ1dj+zFPn/AIT8pyKPIRQ3ltyeT+NEp9hRTbdygi7QUdV4PzEdh2oPlOCWLqQOa0GszGqqrJsHXByTUb6cZCCG3Y6YHUUlUt0Kd76FKOXcqgL93pnqalXzPldpANvQZqfyDCN2zIHO444pywFQJfLUqBzkVc9VdGUYO+pA1xwELZwc8d6lBlncYQBFHfipHEe0bIkwW6CkVXjYsVK5Bx7VDaUTSUKie4yO4UnCpgDgqBweetTecuSEBU+vekVV2qxGTjjP1qv5bpIz7wevGe9SpqT1BOaaL0Nx/wA9nII44FQyXIaYxxlmZh82KRlIVS20k9cHmglEYTwRqCOD701a46iu99Biyt8qsXYZ4Gcc+9EYmR18+MAnuKk/0Yyb2GzPJI55oM0Z2lJmKEZAK85quaz0Goa3uNYbSTuztPXHaoXuGX54lHB7jNOyOSQ4Zu3Y1GyEtsk+V+2OeKqS6tGcpO9rk32pztzGqcZYEUnmF0YrGB839w+lRBm4Z/mOPvVIzzJsjyVV8tnFJJX0HGTasQxySzYO0ImDucjmnKrkM6Y2DpzyaenmsW3zZTqATTPMV1YhsN02kVaeupcYu3mIqCV2nn5jBxtxVny40jwvz5OeRgioVKkDK96ek7GQkc44IPrSlG2pMU0ryGmIlwVkbavJBGamRSVcrGAw69s0eYTjbjd3yKDKZFWNwFOcEip5dLounyp8z3Hsm2IYYYk5akQRtyyBcevrSloQ20HOPxzTAwkX7xxn1pRetiZOT964oVHwmFUqc88UyUqWXe24ehOcU+OJPNU7PMzxgk4FPmCxnaFV06dORUP4tTT3pK6ZCzljkoct03DqKkKhmVZNoAHOTS7PlO7GM8fNzSbIiu7BJ961SSWpNmtUxsjRZKRRqwH3i3rTCssbE5/h+6aeqRY/dg8HjPWlaWLyzG74bIxxUJtvQTd9yszGMGVQCpGO/BpizMV+6NvfcKtoseHcDeQOMcAVXk8wlfm+9k4xW2nQIuSPlsKUYPA+DnGcdM17f8OI2fTg2MsVrw+JvnB2MVPDYr3n4a/LpX7zCMANoHcUYhP2abQQqN1eW+luxV+J6SR+G7uaUYBQKMD3rw61Cm4jWQ4QsA30r2r4rXE8uhzL5JRB3HpXikARpVRwMFuTXTgrOi2jz8RCTrN9LH0P8MxC+hIUVgobC44H5V10i+W6lOGHUkdK5P4b+eNIhiMKiAd88k11bpLI2NpGDxg81505PmZ1qEZRSiMSVjKDuXYM84wad5jSOyMu5PVamVZIBtbDY5IK1LE0RkAICMedopJya2CUZLrqQtbb8TKpTZyW3Yp3nMh+VXIP8OeTUsjBlOW2kdFzjPvUDX0KZ3qQem4DNSk3uU279hAxVuECuTzx0p0afMVky4xkEnoaJZWZRIu0qf4s80jW0zYniCjj5smtZWSsSlFy5kPDSgKp5wfWp/tbCVQy7kXr/wDrqoTJB+8WPOBye1O/dbFEzMC3OBURt1Co3fQmmkWRj5vAbgKaaLaEsAqtyOQCetNEsZwny57FuamhumZdmU3A4z7UcyjsYRTc7y2FgsoRlpCq47nvUqWdp533hkLkEDoKilIVlUgEeo9ab5gjB2gbupwOabXPq2bOUL6DZRFtKHD+mRyKj8qJgFwFw3p0NTNgkbjz2FNkliCYkx53UACoUXsgTbY027Pzn94eTxjimvaGMHZK20gbhnoalWQOUdVbaw5OO9T+WDgqciqadrMtST0MuWNpJk2TFnjPHJ6fSpnjldssQFz8uTU+YV3Ho6nsKa5LbCisQOtOT0J509tyrJNIZAmG3ZwzEY3D0pzW8xfpgr13HtVjbtbkZA7Zp6yEncE+btuFJ67GCcm/eI5XcbFSMr03MRwKNqKh/eHb1bcOTSyyXFwA0zKioOUB5anxTNKu6SMKuOB3pK8lc1jeLK7QJguswKA/dGeadC825953BeVOTge1WLgRynIDLgcYOKjhSdivlnC4+8e5zWt0wum7kdvMtxKB5Xlj727bzUpKxMxAwVBP40rLNEAquu4t8x9qaiTtI6HnYB8zDOahtXHGSejIgG/1v2r53Uk9wDTUnWHdFMDPxjj+KpxZRuhTzBknJ9jR/Z/mRNt3bwOtZxlFPUueuiIZJVDBQjBgAVHbHpTw+4rLsKYOcE9T6VLFaxxAKDuIGBmo/Kty2x2bLdOvyn61rZSWhMnJWViNmikU749pPIIHX2pszQTCNvL3Eddo5WrWc4wFxxgtxQNzcmNQcYB9ai45wbsypi3jjHlE5J53dqszFVIijkj3HGfTFMa2XfvZQSOWAoFvGq7oSQx67uabmnqxVG1aIk2Uwu5WY8Ej0pUlCITMQI85TAp0QgiLNPKvmkZ5pWktoQWIVmI+UHp9armvokVTfMyNpW80l22g8q3rT828wDyLuUHOe9NeWG7jDvkmE8gAilQK37yPAX0x0pRdmVLQWT+z3Zfvt8uSD0/Gnpt3Bo9gQH1qN1Xa3zLg9sioFELPtnTawUnHanJcxhdrfYuNufJAA29s02RNzKJEUEDgg/zqsJt5TZuXPGM1J5zKTlSO5J5BqX7uo09dx33Q/O45yBtxUiqnlrIQEPdfWkEkbKSMD8elQySRovm7uemD2rSM3Mpxv0JQeQQxyTzu9KVhEjcSZb6ZqIXETME2tj+/jrT5fs7JuIkRkOQRzmocbsIvvsPSYbCdh56DGM0iSKeFH3+Sp7VGLeeVyd6srDuelMYiLbIcEK2Bxg0009iGpPRjmyGf+5kZ5xTFluEYeXtKk45GamWMC4NxJKQrAEqO9OlSH7x45yAKXM72HGdlZMJAJTmSLG0fexim/ukw/nFSOgz1poD72xKfLPBBak8+HeUkgf5eh25qnFtFSfvdyyQoAlA69cUblA2MMBu5NVD5hbzArgddpOKl88LgSbXcngAZxUNNoair3P/W+bZ+AWjY88c06OGVDjdkHk57UpnWQFBHgdSMVKsipGc8K354rji2gkkkQs7Bty89sY60/wAvGFf7zcjPaoZI5FmVUufLUnPPep0jDTj95lz1JParknbQFBXvcYxUIRwWPWmIcZBjzu/iHarE3EhCRDyweT1qCWQwcbck9PasudWsTyaibnQ7ArdeoPSmXLDeFikXuQWPFS722Eyoq8A9TzURaOTZ+7I9W2/1q022rlqlvYkWcuq7oUGOoB6+9SSGTo7Db2AGKiKIrBvO3E8ADtT3gK7X3hxnnnpSbTkOUdLoPIWSMlpiTngN2p2yPfjK7c8AGmllRv8AVkqOhB60rhiA0UW5jyKiSkDRDKYvMCyW+45OHAzikPnxnyBK6qx43AVNGQUC3DkNnnNDyRKVjmZHA6YP3a0TaWqFzWv1IkMqBvlBOe54xT90YOSikr1I7UGQOpMcikhscmmcYKuDhjyM9amykykm47EryxSAOJOO+7ijdCzDLKyY9ag8mNRzIM9ApHWp5MsFaG3BRRj61TVloLna3Im8olpWhOV6EdTSeZC4GyIjA6EdKfGXaUx8gPnPH3famsFhkbAO4ep4pLV6ouOj02AJMSnkNgnOSx4AqVs/6tmVSOveoBOeUcAE8LxxT/3SDDSDII3D1qrEPmu2SLKg+VcjsM9aCm4ZXcSc9TQiLGvmAbgeuT0qRJ024TkjqMdKmzWpPNF6EarJBJ5MyAqByR1NJIDtAjTO4/kKe9zG2HPLA4PvTVcPuCLJuB43dKlRbdym2noRyMuVMweIdOOhpGTykDjy+TkMG5FSlnY42q4HUMelKZUCp5Yjz3BHWiVmyvaS5dwO+VDIjI2eOtMW0RdrvOxAPTpk04tHtPzqCe2O9QrEUP8ApDb0zlfm6cU+lhSlbZExg3MHJyeoOaYyxH/WQLIDwTjNPEysfLCsWHB//XTXWQhwsjgnkY60K9rGjk1qDiIjYsW1QfpTCpjjwihmOOp6UmJkZfNLOWHQ0pSUqTnau4ErjtUOzZCbl0HrFKMuCg4xx3pGgbaXJAOMCkTLLuXKBzkUslvKTvjnYg/e9KqCVymnYZ5bFMCXdt7+tSJH5e7eUO/kc00eUn7ssu/OSfT61YjeIRncoLDjJ7U5JJ3HF9yEwpKq43kq2SM8EUKv+yRz90GmyTiI/MXBz2HWnKWY7T94DrUOyWonKT0RKRtQNINuR9aj8xcqBkluOnNDShm2sM44znvS54UScMRkcc0ot2CT1sOlTzVTy5dgBOTRJEiEb4lYp/FnrTGRAowzYfPfvThKkceJIyQ3er5pPYl90MeGG5kXfGQ2flZqnEMqElY1yBw2OtRrPDMDsc8HjAoUTeaHE0jgA8Me9Llb3BRVxwWR3XI4PJ9zSBndihU8njnnipGBVd8gJI7ClW4UHDLszzvI5pST2SBRs9QEQbBIiPu3UVXuoNQwX08xE54y/tVkxoMkMGbt81RRw7I/nV+Tljmmr9S3FK5WtLW+VhFfTFt5yoXoKn2xNJmJ0Y9GD55qRlijAXzHAPIBOTSRugRnt3QkngYzik3K+pnp0HM7Rp/qA2OTtWolaV2P7qUZ+8SMCmCW7kYgxSEMcZWnlnkUgMVMf3lY/eq2mtUS4uSsxQ0crhgoDjrk03bKgygxnjNMZ4VXzEQBifXNOijcuXB3LjsO9SldFRsmPkZsBNrDd1NRbYwwGRx1HrU/kOPmy2O+aqrGFY7iGcHg+lJRs9QbUtgmkjUbY4lGeOT0oiu7ZlaN12snBwn9aX5vNVPLRs4yfQ1PK6KrF5AOnygYzQ9NTRXtoVS8bHlZDt+6emac4mjUSKqlmPG1+1PxARlwxwO1NYLCrG3t5tznnJ6U1Izg3LRiMJ9huBH8w/vd6comkAe4ZEz0CnGKFVgnltOWYjoe1IV/dmN5I3YcgBuaTvIuWi1JPIRVxNKTnp8/Wo3trU4PnBWJ6ZoSFEIlmjJI6KWpzSJLhhFsPYGm42Zm1ZXGSR2+dqkMx/iU5xR9lkRdwl3qWzjHSiFYPuZVHY8EDpTvs2ZyUuZVKjjB4zTSS0KlJtIhlPmyKixFQOpcbeab8wLIYRj1B61JIbghlkMmwdSx5NP8v7Qip+7CEcktgmqvoOLKccTZ54Vj1p7QISoh3SyE47CrkcVtxCwlCgcEHirEq2ETBlZg6r8woaTZfO7aFFdKvHYSJEjKoJ3F+hqylrMBgCBXJ5JPSn21zCAfL2suefmoea3wJ9rrgdAf51CjYzlNtXHvCtuQV8p8j5zjrTkuHQM8KSEAcBTmqEl8ISRKwO7kH2p1vqNuoJ8wgA8ECqcHa4nKT2JZ9W3bR9kfOPmLrwKQ29peLi9tIWDdGB60/wC3SPgH/VseMgc0txLboC7j5V67fSokrOxalJIj/svT1iykaLjqqdvrSf2fZ+Yk0ZZ4sYwOgpnm25Uvbty56gU1jPFGp+bZn+9wT604yd9zNrmlqTto1nJv8ppoSwyxVutUG0GHczRSAEjl5VzzUxfUPLJOwqOSxPOPSoTqNwABuBA981b52aRjbRM4L4rAW3h1ba+igwJcAodu70NeTRPHcR7o5RgdFHXPpX0Lq0MOrW+L23injHKiSPIrm7jwn4cZy0WiQQcHJhGAT64rVYiy0MK+Fcle54ldAyXKzjAk9PU+laHhTw7deNtZaxTKlIS7EEDOD0/HNekv8OdDeRttiwLnlt/LZPr2rW8M+CrPw7cPdWVsbeQjYdzlt65rWOJSVpCpUZxXMtx8euWFkttp+oaPdW09sgXeISVOOMZHFWbfxJ4duI57V/LiAJGJUK9frXUQXM8ORJGCuAV2oCM0G3sdRDG4sg0jYDF4wc1g3E9OGKatdGEl3o+r6e9pY31tJCUMZMbg7cVHPodnc2S2caWCOF2BwoXArpbXR9HtYmjTS7RGYYJWEAn8qZLZ2EZf7THbQJgcq+CfpUxtJ6G8cZC+xyV34S0/+zo7G0jAcOCWRyCfWp9T8O3wghjg1K7WVSNqltwXnuO9a2NKZCbdbwyjJG1cg1FNa6zejy7a2ljYnlpOMj1GK0aktzd16LfYyNasNVt7Cyj+1m6IuApMigEc8E4pNeutcFjZR3VtYXEbXKbgWKkEdDW9BpusWUAt7i3jlYfMXWTP55pbiFZ41jurGSRgQyhUz096Nd3qK9Nu8ZHO+IdTmtpbH7XZSoonXY0T78t6YqbW9ZtEu9PRbK5CiYO/mR43VqTBbkRNcWzBIG8xQycg1FNDFqc0YuN6mIhgQMHP40m4pbG7h1iyp4l1ewlnsBPcJEHuBhS+DjtU2tTWzLZm3uYWWOUFwHH3cVLfaPp141t5kUcgR97gqCc1Fq2hWRa3jtbKPyopQ8p24JX0pKzEuaKE1O3RnsTG8RhMuWyCdtN8TRsLXT4UG/ffoHcDkL16VFq2jp9otZ9PlmjhL5kjDHjjqM1Bq1hdYtfL1CZ41mVtshGQfWqShJbjjVmnsf/X+QfESiGCxhZt7G6T7w6DNS+JLjbbW0cKna90i88nGazvEb69HDYCD7DcJJeJgSOVPSp9avNSjFub3ToEHnLkQvnvxXLGF7WZ9CqjTblsT6+5jsEG+PO4D73XnijVYJf7G3RQ794BcFhuAzWZ4g1rTpbJIrmyu7dmdSZPLGFwaua1qmmv4eaB7h4WMgyZV2Z5qpwlpc6adWLRZvbdxoM0FvNykRBMjck0txczf8IzOgGTHaHBXjB2+tLe3NidG2/bLZ1dOiOCQcd6gYfaNDuIYWLxiE79pzxikuqsZ+2Tdkya2t3j8L28M/Mi2il36hvl9afoaMujwF9iqkeASevFJHDPD4cGx3dTbBVyO2KbpwRdCtCxZ42hGARjn0p2TRpTlfRsZoii4t5YZrhkbzWIC8ZGfWjQDKsV5C0TLi9cqxbkjtSeHFiNoPlIO9iwY57modDiheW/NtMwJuW3bjx9KmasS/isWNOPk6tfyPI6gOFjLHIPHaljV5fGEMvmJ5ZtgpTGNxz1pmkCP7TemJt7rL91sHt+lEYiTWZrhmw4jULk5x7Ci1nfqU6tlZHl+uapbWGp6zPcXWoWd6tw4tQkjKSg6Fe3WuctvG3iS3uGltdbuVjHJSWThj9K9i8Q6bZajrdgzWcM7xwP99f51H4b8N+HrrSQ2oaFZTyGVt7SQgtjPArVSTd3E8uvha86nMpaHieta9qXiO+ju9SnSSdVCB+gwOlWdWht4beKXzY5ZyBvw4JX34q/8TtNsNL8TvBplvFBbmMYSNcAHvXMGPGERs7ly57Dv/hXXanNaaHk4qlUhN+0dzp/h/ELrXZ9r4f7JIcdBjHNesQwSWuhaWi58syJlWPJFeS+BbQXOsXCef5e2zdgYzj0HUdK9guMiw0aGCSSZjIoYK2T0rmr3Tsehljcoavcp+KLf7QL4jcYUjXg9Aa880fy0v4W83Cxtxg8A5r0mWwubi91g+a8UcaDMbDrx1ry8MIb8yBkfZLglcEYzXI5uMkd2Lpqx6HPK7tsbaxbqcUlrbs12qdVQ8Ci1cXMcPA+6CTwKtQrH5w5AcHrXdJ6JngVVady9ccq0eFXA6isnEvkvGZcrtOWI5rRvVboAeAPmFZsrrEpjL8853AnNZJLoDvJpmTcREyRsnzbcVp6XbEXFtcbRIRcBiW5x+FVGUlGcEDnoOCRU0dw6JAyzy26GUbtp5x61UHfQ6aSUZ6HS/Z/OudbuWu0WaSMBUGcA496qWUkUcGnQT3URlRcsVcct3qnbxaZeT36QXj3V3KMKDJuI+oFXNJ8KeKr57CbTPCN/cvbgrIwtSoY+uTiqp0073PUlJrlY06pDAt4V86Xz7gFhGm7n3qVbzbqbJHZfOYCVMpx2rq9M+DfxE1B5JD4fhs45n3M9xKE2/gOa6Fv2fPGV60c194t0TS4kH3raFp5Sv1JwPyqVCN9GZVK3LpJ3PLYv7TuLGw81bKNCxyqKc01ra9ZL2D7TNGA2FYHaK9nt/2bfB8MgvNW8beIb3p+7ikWJCfYKBiunsvhd8NdNYf8Uy15t53X1y7j6kHiiM1GWiMZ4um4pJX9T5zWLSri5UvfW06xw+W6yvk7selaGnaDqc9tA+h+HbnVVsT8j2MWUz6E8Cvo7zfAXh6FxDpGhWKg5Zdi4/Wqp+KnhLSLV4LeNliZtwNhBlT+VU1ORj9cV1oeQaT8NPiHq0DzTeHLS0ilfeourkK+fcYrodI+BPiGRfO8T+IbG3WRstFbpvbHpnpXT3nxZ0W+H+g2cxYcn7QSp/KsW6+Jmr7na2ttPWNR8rNIS35VMk0T7epfc2LH4M+CrNvMvb3Vrxx2Zwi/pW1p/gHwpYxMLTwxYOWOS9wu4n8TXm8/j7xXPhlv28txghU2j86otq+rtCTcalcyAfejaQkEfShNEc9R9T2aT+ytEddkel2J/wCmW0Y/Kq1/490GzfyJ9Qe4c9REN35V4mb6CNS8oDGRuhB4/Gorm7YgLLvx1VkbBX8alz6GM3KR6nqnxC0PISHTJpJFIOZRt/SuN13xIdZvBIdsDwf6so561zMTKZfMkkd3I5LHOaTMsTtLDgb+hxmpc+jN1Td7sXxVc3Ot6TLo99ffaIpMeZjn8DXml98PPDt5jDvZsDkiJQAw7ZFegTQLIG8yT94x3MR3NVPsqAkbDuPTI5NSnaVy9LWPPPC/gi70nxhBfWgnktIjuRwOvtXsMe9V8xpv3hPIPYViI7RYRNyAHrirbPMMbmJ9OeKJzlLQzp04QbfcvPcbsRttZVB4z1qqrtOGAfy8dietQq0EikSKSVPUH71LG8RZv3EuBkgjpTUUPcmjgEuVmfJ+uMVJHDBtMcgO3kdRzTNodtmG2jpzT1VfJZJGEgPOc8ipcUg1eyF+zRxkBOMDcDmnR7S7bZdwwNxPWowPICjzd5bPDDjFTKpABEEeW6nFSm0gi4uOqHtKVjIQLnoDTCnzje3BwcDnmiJgd/mHBRsfWmmIH5hu2j0NKMZELlS1ROyWojMpk8tgMADvTDEwIXHysOu6mythFljQhlPG6mNFc3EimaQIG6Mvei0orRmilF9B4sZHbfEeNuMt0oW1kSPEygSIOcdKcLPy183z5GKnkk96dvcoeevFSnK+pclF2K5jlWMjfx14PSkmRJI0RY8MvzZzzmpiPJ2OxwHJzTUC+cTGxwD0JrRSkncydFRbsA2lQNpXnO3sabJFt5yUjxjgd6kifBGYiR1zjpSsuZmZ/u5BCHnFNzuxRXKtVqV0hKxRtIgIU8n096Uxb5T5jHb2OasTsko2kbV28leM1EBGuI25+UYBxzUQkNxblfoMlPlR5BLEjC1GGaLa8RKqeozTpWLhkEJyGxuzgU3y5pAFnZdxzjArRQUpa7BNqLRNFNK+HEpEYJ4qYSN5iln+UDcQT1NVgCmI8Y2j72e9IF8wgEkhcZb1qpQ7MJNNWSH+dIkjEIFDHI44NWWlafbuIPHHFUdjuQTJtiizx3qSOHzhje4QHhvalypqwarrclkmC4BGC3A9qbGYl+7+HNJJH5bA/wCsVRwSc1GiXDM1z5eFTqB/SounojRWWrJS2WO4D29qXdyAuDxn6UhTqzM3PrUT+c/7tDlT3HahczdiG1FX3JZGMRZljLhuMDoKbCGIV1UKSelNEUzHY3ygdRnrUsKurMT8vYkmm3bQIzVR6iLA05KTTbWDfKRTJh5UpIjMjDgileTYXZM7O2T1NR5JcN5p3N17Zppt6GbcR6lsnCjkdFPC09sMUMjMccAUrxohTErYYckdqqvcDzwokJ2HjcOhq72Y1sSPGF3MNzKDxxUmwwL58W1h/F3NMW837ozjcw+8acGJfywoXuWzSdzVyW6EimR03EZfPpR8m7eAAD7YzQ6byWTA2nk+tSiBGjGWyPT0p86tsQ5uwKnVsYB/Gn/ZZVBK/Mh5BqN1eNcW7YAHO49KBLKIREJSMjlietRJyurDg7q1hY4flwBtJbnNOEKqr4QAYzkGoR5hXbkgZ5NPVgkeApOzoT3qndbk3dwCJ90Ern9ak6cB/mxznvTEDNvw2GbkgUwncqlxyvX1o5Ha6Gpc8uXYe6nIY8k01UVBhnJYe/SpHlj8pSB8rHlc/NUXyctHk54pNX3KlZrTWw5sYLxSg7OGJ5qCP5+HwBu6+tS7Ds25+UHJx3qNooogCjHI7GnGKFGa7ChELvEhwo96dGpTkfMo9+opiKY/njbJJyQanLKCPMwCw4ApN3ehonffQ+VISI8zMxzu4C9c17x8Ngw0bdKTvC9WGDXhVuFdti5BY/fxxXvvw3ik/sJR5gkKcfNySK1xzfs0jntOWIunuYPxakkPhxizt/rQMZ9xXj+mBDeR7xnByOe9et/GkmPTIkQ7Q0w3rjrXkmmqHukUnnPAzXTg4t0Lo8/FylGu76aH/9D5A8BSyHQ48/eJ7j7orfkuuiSZTYcBkGfxrE8ExxR+HoTEeH49Oa3mt5IR5jgY6Mc9a4ndO8iEpOyirDZZyY3iaTeT0ZqhjWdWWVGG4enNSZ3nYm193NLHI6EAoUKE4GetaQfVGlRJ9RTL55HnZVl6nHWlh8omTf8AKoHPGaha43SCR14HXJp/2mPaQuOeWwMk1d+ZbBTk3pULEKKIgsZPOc7qkjbClgflJwc/zqFI4Ei88Sytx0zT0ZuNq4z0OeBWTd0NyQ9rm4Rlj4aLd2602WWEyAMdm7ocZJppAO4SuVYHktTI7Pz+SwVV53ZzS5YNeYNt7MkSMJcBDhkIyTmnhChG1AQD+NJCF+0GN4nfLfKwHarBkWNsFehx81Z8raCEE3oMl81sAIAAckCmweS27s3TDHqaSaaJslRt9Rn86kLR8MiLvQceppOPKS1rdLYfMiRQiR8g45AHSo98EaCMAMT1JBJFCyyzEhyS2ON3QUQD93yoBH3s9TSi5boqaTaY5WC7hn5FHHH8qj82ZXSNOjMCAeppWeB3G0nJ6DHApyTFQCqCR1OCc81q5c2rIbd7PQbOSvytHmRmxn0ptstwnmIzbTnqx4P0qxLexwv86nc/Y/41UuZF8vzgrNj+HNTFvqTJRjK8CwW8tSxOWzj6VAZ/KD+YQG/gOM5pYnMiszpjjgUjh3hQyRqq54PcVUZXdhu694kSWBYBJKPmY4DY5NSxmOMl3XcSMYPaqctu28bGHIyCckA1OxeMqmdwI6miUlsi4vUkAwsshUEk/Lx0FPt9u4neCnbApPMiUbFy2TgADvTiqQ5hSUlu+aavYaSFP7yTIULzyTTnmiBLpMpkHBGetQEyOmNzE56Z6ikWOOLjyFBHX3NZJK+hMpcyuiwLpFyqxpu6/d6igXMomlUYAXHABx0quHicssUbISeKDOZJW8tXU4Cnd396HTQOTurMlZWB3FTz0OOBTZoxHCxO0lm45xmnQCRFyTuyMYY/rSSSKIgzKSd3TuacZdEbyelxFslON7HA6HOcU5YZ/OB8xdqk9e4pSy5CkFo8DB9PrTnuYpEAQn5QMZ60oue7M5z5WESSxs+yPercs7c4psiAxljHnORkVFJP5ymPzWX3BqZLhvLFsSoRRycc0PmSuxpxluzOljKAS+WWYtg8dKsLiMgyZ/EVeiMUy8PtOPmLelQiK3aFpDcxuT6N1qouVtCLOMvdZVmXBP7wFZeQ2OlRKJIJQROBGf4TVyPyJF9R0pj2kUhKbgyEDBHUVpddS5XlEgeQjA+zYzySeSaIJllmcyxBQB8pJ5qV7RY5d4MjcDvQwh3NuVdw5+lTGS2uTJTauRNCNyDzC3Oc+lPBePeJiCpPbmiXay70+XnGPU01k3RqjBlOOSRmq6aAkrXJlaA5dY8ZqIRCYM0it16A0iyNHE1u4YDPUnqKnR1KlTujJHB7EVm24vQuCk92RNEgiAB3ZIwPSpFdWkaLys7V54pwg2r/AKwHPRsd6rLbNbA7XZtx+ds9KvluE+5YRoojjdhjzihoI9u6SQAMcY61D5Gf3hyT2yaatoM+YXJc+p4FTGKXUjmaHqkMBJDbvc0b4smRFcnPIxVa6WUMI0fhuOlSiOYYG5gV6jP860aV7kxhZk4HmSAocA9SRSujLJ5mAcj5jmooSX3FhuUdOe9IHV3OVA2j1zms2m5FyUlsTb42OG7dfemNGGTfG4OOmO9NYAHKKQc569KmCiRPkBwRzVXshcvXcgjV0JAZVU8nPepsxIgaRsLjnFOSJRw4O7GBTRFsXEi8HPBqZKTV2VOKbQ1vKmJk6jGAR2pqfaC+z7y/wsB29KkijIfhgF9KYZ2EhXO3j7wpXk1YhRvK7HT74FxGpOTyM96TLopkEJBb+8KUAhSylCxxnd1NDCWZ1Xg44wKahbVjcbOwZbzPmkTGMgCldrhVw0wZD2xil2rbuVdeT0zTndXXAAx2PWr5na6Ek07MgSNf9YjjOenbFL5cZjYxnaz9jUjtGo8uNFwRz71CZghVS+Q3bGcfSldPcqLd9AUFQEyCrHvQ84t3UDzVjJO4U5JwxAWKTAOMkVJcgKoMg47g96GktgjOTTaIRIG3GIggnqaWNwFyIo2dufr9aNqYHkhNp5zQkJ+cEYTrnHSrbRDd9RQk0QZmiRzzwo4FOkaEsGmbYe6t0qMW7rHvEzAE8rUixRupLYJ9TWblG90NTklYSeG3UH97vK9MHNK8hjwu5WUrwBwagO7KoFAz95uuTTyjq2wcscfMe1ON7GrUWlcAwwVkZsdz707bCMbm3SP+tRzwlQmVYknnjNImzczwp931FUiVZuxLIiheGAUtzxnFLKqfIcg5/h4yaSN45laSckEcOcYp8cMAAQSbt3IbORihvoxSdtAKxgSR/dQjn0pIsW5Zo8HcMAMeKRuAVVvlB6HvQ8qqhLwKVJ6g1KbvcHDWyGx/aUYeZGpUk5x/OiRd5Cpk/wCz3NNE6K6xvIVU8jAJJqY45kGQw5xiq0T0E23pYiVtxUbQp6cnoKlliUKxWQAY6etNMqqo3KSzeg6VE2JCscpVHHfFEYti1sOW1CIrT9S2Rg9qS5UCQYYFe4J7UgSVy6ySZkXp3FKLfaGeRAZPXNF+4o7akwmUL5a4jbtx1qJ/NLbg+1kz8yihCJM+djI/iAxmk82Fsr546+oyTStoNuT0H+eDg7mLlsKM8U0XBk8wIwJU5Oc8VBuSadowXDcfe6ZxSSM4TaY8gHLOO1ONNIqEr6tlkSTSW+75Rg5BHpUkUgKgnoeuDVa3QoAzS/u+oA7imvAzMWWUpGM9D92pcXfUupPTQmW3g3ENMCWbJLHpVl/KIaNdny8dRWc/2fYpSTe4GSCafbrG23BAY8mlNXQqd2TxsHjbzBuYcHHGMVIq25jLqzbieBnqfSoJDH80RZsNycdqh8raEEaMux92M9amNNNXYnJJ6F/JIV9kagNgk9TUP2eUOkysx2ZIVuvNNbdkeZkL1+hp4M4IKHeCD0rR2iJSc3tqHl+YjF94ZTnJ6CnJbs8W1piAOx7Uwxs77mlzzwMmrHlshAkxkj86ltFQl72u5//R+bAfLztl2ru+9jrT2lMo8yMu3fgdajMgXdHGu0K2ApGRinr5udomVIwOAFrjeiVzVzTk0wkMp5yyqR8xxyaIDcGIAbCe2RzUkZIOMlgeTuFOkRkGdu0n0qWkpFpy5dRnDOJHJQ45xUiT+blWYhAeaiELN94gZ7Z7UMCMp26CrumZaqWo4Rxk+ZHKHznOTRmSNchVEbEjNMVNjCIRDb3YninbkhyZJQAx4BPFTJ3G4tMet6Y8JEzqfXHWhHXcWKu0hPJfgUsxj2qS5+VhytLsefGATnuaTvux6IHww/cxRMSec1AyyLgFmt1HUoKm8vy9qquPcU6WOaNfu/e6EjNTzpMlzfYhxlEjF3IoYkZ6ZpBDBG37plkI5JLcmmukhyJvujnPpTFtoo/utkk8kCi93cp6qyHzs0RWYxCMs3HOc05pImiIcjH05zTlK8RPFvA6E1E0aozjvnPI6USaewN9wzE7BGDDHTnGaeWYNgA7D3zmo3Cu6EqW+nrTmZo3284Hf0px3uxQi1oMBkkfg+WMcDHJpfJO7qMnr2qSN52lAfy/LOcMw70SRMWJLKcngqarVIJaiPHtX95EzK3ByaBLHHgMmPrSLEIt26aVs9ieBQLmF42R1BIOPmNKzM+ZfCxbhoSAZPL2nkYzQTDHJh5GO7G3A6U5ot+xH2LGehzikkiAJBfK+3ajUdk9URvczbvkTcB1ZulSZZ1MkkCYU9u9NnQYQKH2jtnrSo0jLgxgL0HPNU9rljZVbasjloh0VevFJMqtEPMlk44Jx1pXkZPlZWY/nTssYwsj49cip5rlbbFdYrdkC7STnscZpJNPJ+aKRoznOCcirECQsWAcs4754p5jGzjJbuc0JtkqUr6lBLS5V2kuJ1dVX04pGtGjRne2i2ydABzVxEnQhXkyp5Oe1OkeN5d0n3gvGKOaSdh86aMxkGECRyx+2aUm5jbYxxv/ALw7VoxOJI87WDA/xCoLvG4IF3hhksx6e1Q5Nz0LT6MqqrvIsYulC4w2MdKja0nYuEuJSsYJ24PNWhZwMpJ2JgdvSqb2Ujt5kVzMj9BtbtVOSbL2VxslpPJHjknryetRNBdRKS2Fx2BzzT1spocG5uZ2LHnPrU6WqBsS27M397d+tQnZii7rcoZlTIDMQex6Cg+cACqg884NWTAwk8wShohjgjGKtbYtuFVSDTipLVl8yeiMyGaUsw8iPA4z6VZhklQnzJASOme1WFgjcSEIAR0xS/2c2BKiZXPNU+WT1IlJNWiEU0rBgCccZx0NT291NGQWiLKRgBvT1qGK3nVS0U0cac5DDJpgS5Y/v5NwBJG3GKfs9CNtTSiuYGwZVlUqcAjBFSefplywW6VAgIOZBWeGiwI5fOPO4bead5UDEc546N3qXBp6FcyfQttq2nRkhfLwP4QOce1TSXMUm14Gb5h1Pb2rP8mJHMoiVtuBgURXEPzYeTnkqRxT8rhNX1RoiG980RwqNjjLGQ9KjRb5JMOyAE/Ljt9KpLJIoODKc8AjJqV7+5gRRJAWcd8dKr2kk7ITg0i3Lby7QJp2K7cY2ioTpcMxaV8BmbjnoKablnUB92S2Sc9KWUX+5ZBJFIj8DnpS5maQk4u4xdKsIbuWaKBgWx0bgn1qC8toGjDC4kR2bIU9Cc1pxOSTvhLYHGPWnrJEYxDLCFUEnzGHOfSpUkUsRUcrpnOR2zFWkWQOd2PpzUMsEpYRywNgn7wXiumKQyJi3aMEcgYwTz3pfs8L585wrEdjwKftUn2N4Ymo+hyty1oih7uJZBC27GOnvTd9pqKR3aOpj35VCeeK7D/hHrdoWl4k4x2IxVdtFhjj8mGKPcOmF6Gk5xvubLGNbo5bUbGG8VBO+QrgjIHrRqmkNqVvLAzKQ3OZFzgCtq60W5YbXRhIxw2F/Km/YpLC3Vd0kj5Hmbhmq5ro1WNg2c9feHYZ7MWyWsKyN91gMdqgvPDv2bSp/s91cwOEw3kPgn6V1ciNLIfLCfKMgMcZqujSiRoXt+CPvA5FWpsmNSlK7ZzDaNqEOizPH4ivyVtjiJ2Urn8utLZ2mu2/h+KZLiAuYNyxTDpx7Vq3lzbLO1vJ5yowG0461HPq+ixZju5TAQQoDjG6r9o30LcKU/hKGht4jFmssenWZjwN58znOe1RaZqs1hbXO/Rrt99wfMeJN+M9a27O/wBAUMLSdVi6sMjH4UxZfscrJp8crwSHc3zVKlrqipU9fdZiaPrGnpeXMSRzK07/ADeYhBHFSxX9nPrkuy9tSkSrklsfhzWnDDp9lLdv5Mr/AGmTcS65KnHaoYdJtzdteTWdvJGyhQCmauThJ6DanFamVqs4XXoJIyhLRMAY5O3pVvwmcaWp+zyrvkZmBOSOehqHV/CP2zUlurKYWyJbnPlHB35yKt+EdKXRtMSOa8uJ55H3SeY24A0nJOOg+aTfK18zx74nzed4wnG3CKihFz09f1rmVjVGCy/I+Tv3N2rovic8cnjXUVgdHWIqAy9OgP8AWsMwtKGJOPlDNgfe46mumHM7I+exzbml0NzwDf2+n3uorcW89wr2jbRbpuOR3r0pdbaZtKj07S7tChyGuAEzxXG/A3wh4m8Z+LZ9L8L2olnNk4dmbaiAkAEntXumqfAX4n6XoGqan4h1nw7b2umW7yLHbOxl4X1NKq1GVnqzpwcqCjpI4q0ufF13canemK2SE/JlAX3DHNeYXURGpyQybITvHJ4/So/BGs6vfeI9L07UPEN5DYT3arLm4IXH48Vr+NrVNL8S38UM8FxEjYjbeGyPqOtY1KbTS2JeJhKo4LVnS6AFNsHDMwUdjWjGpkl+0A5bPTHauZ8JTyzaa48wgMxwBxxXU6XN+8eFoWGBgHNU5vl1OScXe1izNc7IR5nzGsxmEsTs0gzknkYxWnqCRfZXRjh65v8AtKxtd0c8yIy9mPWnGN1cesVyloqIYd/mq4Y4BGOK9Y/Z68O+GtatNVuPE2h22rSxS4iaQbgi4ryS38mWMSo0UiN0CtnFdb4FuJtJt7iO3u5Yo5mOVjlK5Pvii9mOTc7KJ9NRWvhbTIR/Z2laHYbDhmEag/rzWdqPi/w3ZxnzPEqJt7R5OD9BXyb8YNd17TpbC803WZreXeUYB8h/z61m/DzxVreuvfrrt+91LAFMRYAbc9egGa1jBOLYnKcnaXQ+obv4maTGCdMubi5dRyGG0N+dZ0fxd8QMjlNLtLaIHCtK4Yt+FeTjWI4Y1V5Zt7kg5HSpn1ue5EdtDaxOqHLb+D+lZupFaJB7O9rs764+JGv3B2TS+THnjyF2n61iXfifV9S3BtYvin915MBjXNy3c8hTy2Kv356VM7OUDPKwAPap9qmzVRstC95rzTK900bkA53c5p8d1FFu8tAf7uDjbWdGY1yG35HQMOtSRgMwZBxjoTihb3BO+g97jeGQtJvPJqI+fn5E+Xp9Kl+yy3EgkaWJVHUsae25WCLJGxzyAc0OSZi4PuMVWLANesDxwCcUrRqjECZ3ZuPmOaN0iMuICQW5x1xSSLJKxkSJo8Hox5NQ2r6G8Y8o54ZDGF2hj0DYoMEqgeYwyR0BqRI55Mq8xXHQLxTTCiEuztn3fOfwqJSV9ROzehLB9kTBdmYjggGrh+yNGxjcHd0BH3aoLl8tDE7MOoIqRY3VMvhQeQKialLY1XdEMtsXUhCu4++M1HHYSNnMqq4HLetTySQq3zke9H2tB86qWHQBRmnZpXQSd9D/0vlc2dvGBK8jO4+8BTnNuyrtLknouOtIk480uRgA8A1YEYk2zbUDg5UDmuLkk9bnSpJ3Io7AhS7oqjGQD1poZdm0DCnvVh38ydUmYk4x14FH2ZGc4+6Bzg1bSYotqJW8snG12J/SlVJVG2FVOR3FWUmijn2hZNoHXFKG+bcMKpb17VhKL5i4ybiVjFc5w6KPTjrTZCirsIcMp+9Vh5QSSGL+nPQUEs6Js24b72RyK1UNbmbqWViJbVW4l+71zSLPsKiN9yrkHPSplaRvv/dxge9NygjYGPaVOKcouwnJPUFmPlOJG3Yzx0FIkvlJ5gK8dTnpSoyjEZiDluKfI3Aja2VOOcHJzWa5tim015kjTwqy+ZJldoJUdjVS5xJMfs74VsYJPSm7I1+cjLdwe1Kqx+YBywHerhHUmbS0Y6VMNi5fBVuDnrSRufvDAOeMelOAEuMqCoJGKc0S4Z+VReCT2HrWrfQcfiFnumRvKhKKWBLAnqKj3NGQxkyWxuAqFIYY5d8UwkD8CRjzUj22MSbiXY5JBpOMW7ijzSvcsfuZYgsvmKc8EVB5yCVj5hJAwOKG/dNywkckhR+FLEiNkjjI5+tJ00nczbu+UZEyoWcsBIQeKa4dlGUb5TjBzzVmOMW+HmCs+MArzzUsqSxhHQgE5Jz3ppq9zeUnyehTjEodGxjB5yaI/NMredIEXsAKso37zzJPmYdRQDFuk+VcEA/MM4puV9EYqTlayI41RclmH3qeok3sqyrsCng/zxUiW8EyDG0PnI+lDpLZ3EcnBViOM84qXLQtRSb5gOxIg8x2n+HP8VNgndiQx2g9eKkuZQ8wURYC85bvUUziGUbipLDop6ipimxy5W7D9+9SixAEdWoWLyQ2eGX7ozTI0jQl9+MDk561HNNGCCRIxJ6jpTblsjLW+uw55LdeM/O2Ceake4XcgRTtI+ZSeKgWCGUMeRyOSaV12yAKOPc0SUbWZrBe65IG8qb958qgHO096V44pl3QnDg5IPApskUiHO0FcZ4PSlj8pX83cwBX170L3kZxd3exMPsxwjcf7Y6LTZktfMRmm8zjaQoHNV5APLJLOFb8M0SRsu0+VtXH3sdaag0rtju2yYW9qVMcIKnr83alitY1PzM2DwcGoY0LMS8u7H3RViGa5YFWQAEZyetVK9huK3tqG2P50AKkdF/vU1ZYkXYzfODyMUpEpdQXUk8ZpssUcbbpeSOozmklqUoS5L21AlJMr5nTkgVESka+YxlfB4UdKd/o0rApujGMZI5qKTzH2xoMLnk96a5U7Exk9LkqSMwErED/AGcdaPMVuWHfOPWhYsSYLZ9KmWOJhkqeDnOOlRUkk7F1IuctCBpS5yIwMdMUoLb1UJux2xVl47bH7nq3bPNMWIBwTPjHUDvT52Q1KMrIb9miLk87+wz0puM/6tDycEnpmpZGjMhaNmDD1pjNNGn7tyMnn3pOUnobqWnL1I3hERHzZ3dTnhaa6LlQTkA5+tO2T4M1w3GR1bk/hSSMHJjwNw+6c9KqC6Gb8yEiZMzRpg545pWdnAlbnAyTjpUhkCyLHJwp754qOYfNsh5Umkn7w3G1mfMdnDNIyhWCxg5ILDmvoDwLILbREU/KCoIyK8CtIMAFrhQzMDkNnFe6eC4UbRo/NlZyFAU9RTxDnKPvDhTUKjaOY+MlzJPp0JaRHJlGeOcV5Xprol5H5qllJwQK9J+MDLFDbQht6s5xzjHFecaWSuoW/loJGLjKniuyin7DlPOxbXO2tz6S8JCNdAto0YCILk4HStRI/MR0Z8pnJJNUPDjwjSbe2SIAFQScc1ohgxKqMZ64rzE21ZnZNap9QSMAh0XgDgA8GpS0bMdo+UjnPrUSvIjqigkA/Nk8VOLXzX8xJfLXPAz1pwk47mM4aJ9SH5EXZ8rJnGCMnNRqIxGwC7cdwKueRmX5iMkH5gOlNRLhLdkcZAI+bH3qt1I9DVOSiRJbuqgmYeWeoz0qxF5YDfdKeoHemqsimNVAYNy27+VTNhc8fUY6Vm5X2M4x8yKQLLJtzlQM8jrQ8RWJXSPOW5w3Wonkk4Ow4Q45OKkTz/PDecojVeuO9VBPcSir2TH77pJgigB8ce1KWld9s0QVfXuTVcxS+Y2Zg4Byzdx+NTxqkn+tkJ/uvnPHpVpprQr31dkcttGwEhbp90E02L907t5hZiOv90Uslv8Avd6zsY1ztFMee2RsFCUxy3vVcrZl7S2rFhuYmZredmVj91h3p0jvBmFWDKxHzbsnNTRG18pnSON1GTyM4qB0jwksY6HnHrUt62SNZK6uiypjgZyfm4wBjinBlWUPjYG52ge1UXNzIfMXKoB8x9TTUuHkYRqXXavUnrTSTQKDfU02nieIny1O08HvioLuRpY0SREiRvuupOfxqONDJjlgMHBz6VFdtdPCTFGgw3Vj1NRZcxOqjcnslaNDL5qsN3UnmrAy/D4wTnPeqKWt5bxJMyK5xuKjpTrbLybpHdCuCBnIzTnCzuhe09yyVi8pAOw8ZH3sU5ltt2HuQGK42njFQlOSrt175qIxwf8ALXaz5xknk1nFNasItL1H+UiEGPjGRuDdaHJ8xNiqzr8z8U2Vkt4GaM+5X0pnmRiEyQqwZj1UVpHVMOebdi4LmI7QgKEnls1GWGeJA7Z71UeDzxGzTSKY+MdM1JGGhYPHEWbIyxGeKmUE1dC5Xe7LXmDG1I9pfqTTXgjUqxckE5wKiF0XlImRdmCTx19qFYBMqowBxg04JpFtxm2mTbhDIcEA989hSeQzOTnKA5Bz1zUGA/zSjO3qvrTkuHXBx5ZHBj9RTaimW7tabD5IfMjJDsoU8j1oZNsCSKoXkDr7UxbmYnZGifMOcnkc0qux3tIygoeMnvSbZkppu0lqOiEHErAqelDgu+yLrnnJ7UiRySruEinHLZODSKjlRJL8rnpipneT1HKKSJJIGA2QnHrk9faofsWyRAmCIwcEdh6VLuDcu/I5Iz1p77pBtiONpB+tUpWIUOaJAc5BDFMHqRnNSqrBhIGVc9eetN3pFATOpdVYYIBJqM3B2mQY8v8ApUp82lzR6JNFiUyLtZ3GN3AzVd2JkI2I2Op9akxJchAWURg9TUcpU5ijdS0fcdzUcvLLQ0jK6uyIySIjIG4B5Y9anhRWYSSPuY9BnioXRmUn5yT1wtJCGf7o+VTyxPetXFPUmCcXdM//0/m6VJCzAKN44yTxikikwhGANv3s9DS7JyrY2sg6560ySK4dVSFVB6knsK4k2xRs5ixRANnkAj5Dj+lKkboWeRtyk8etRtIfMX97u2nr/SpZBuB8xiAP4ielTJWYVYO97kjlX2rEwx3OcYpm4vlHYhsY+vvUSeVGFSNVZW6uamxsX5iMDgY6im7F025r3hPs4lU87h0yKkSHHTJAG05NAEXAVjkde1CM7Bvm+Qdqnnb0FzO9twWDkqAB6AdKXyerMnI7BetMeViyJHHnuTnpT/tLW5Dv8+TyPShc9jRcr6iPGwkJGAuBnimiVcMF4PYk0hkW4kyHdRjIx3oC7gfMQjHc9zVR03MZTd+VDIJ55B5srLsBxkVLJIsi8Nwnc0yMlV8pY4xz6UOyqSJmB44UDvVTuzanaTsNSWRyT5LAHjNJMHiA/dsA3HrUiTZ+ZFzjjJ7GnvLJtG5Tn6UrNEyaiyvFM0gaMxgEDANSJFOsWEkyV9DTwrZyABREIjlhKc9MGnKSsSry2Int7jyg1y/mOfu4PQVIqMkeQmAMcZpRlmPztgHk07zFj+XaSvc96V9LFN3ZG0LEBiyqv15p7KN3yYDep5pPPPl5YKAB0pu/gY+63VvSs25XKSTQsalmMkWVDHkHnmpAFyfNC7BSRoqFgrEt2zTIkm3Hq3dvQUKSUhWsr3HIkWC3YdAKV2diiIMZb5h7VDsuGkG0hRnNEpndiol246kD+tOSbYlytakztHHIScFO+T0qr50DZk27VbPBP3vemtZx53fvnJPYZFPkt1YLH5Q+T+IitFZbCUb6CyvmJFjfB7rmmlZAWZ5SxXuvNPaBn5VVX1xThIkKEDqRg5qZSsxL4rLcYspSMjLAHncxo3zSR7OgHXnrzUgVVi3k5jbrx1NMhTfkTfK7H5fpTjJp6FxjfccUDIMYUL6UlvbRBMY+bPJpfuBiGHB4z0NBbGP3o8zuB2qozvsOS1S6kh8lt2M5GAahMtoCYn4U9SO1PfbGyyFT83emRx287BfJ+cE5yOtSpWeopRfNox4e3jBbzVkBIC8dadNcJHJsWPPGcetLG8KDygi5B5AHSo5JY9jEL84PO49RVNqWthtK+jJEjUKxBOcfMKY6hMFSCD19qaGjyEy+5hkgc0kCeSrCRck9MnkVOttzOTa0sKfKSP5iFz3J60RhfuyKyhx8pz1FPcqWTc6jI6EUyGKGMq8gYhSeaHId10I2i+yzKUGAOc56n0phXdI2yJA0mOMfd561bQRNvdCx2nI3Co083IDbckYz/eq42ZDfM9CDySiNnopyTmpPvqPJyAR165p7sXm2bcOO3tUqRYAU5wTkAUSnbW5XLy7alYjaAp5Y5IJFRxwTAldp2P1HpVsoyMp3KRwBu7USXA3ldpRs/erPnuXyNW5iltjSRiYcqRg7jUuYQdqR7S/X5qSba8bGRixGAxBoK27FZEVmUds9eKq63Q1zWaGqj7nijdAQOvX/ACaRom+aViWB4JJqYu6EeWqoQM5xnNNaYll8xAoH3gDmnzsnmSVmRI7MfL8wEcEkmrEf2h8qhKnOfYio2+yxK0iLjc3QdRTVJEZEaS7z0LChz5tiU5Jg6YYFlcBG6ZxStLBwxSRmJwDnINLK1w2FK/7zGleNflBOdn3mHajkursbbvZAf9WWUDLDuelSHznQbunsKrYhJW4tZGYDhgTUy3A3rGiuDn5gelTLRkpXdyUMqsMSbi3UChrsBuUZmz3700Y8wtsUYJ5oUxM/nSxMB0wRyaXNfQ0UtCwDNwxRQDnhuv4U0tK5HmZK54wOlRLMs2SG5XgcYNPWNJBkSnI6+opq19ROTb0E37kKfOMHq3Q09kt5o1wFYEcjriox5hUAyqIm4yRyKiktks8lLh5ABxzkk05WElre5Z8tGwmAMepqXfsPmRvj1UVQxK4AZCpHSplllbBdcMvBPrUSu2VGN1e5Ms/mBgxPy8kdxTknkCmQsSg6DHSqvmQucyggg5BB5NOMyAMY9+ewIolBN3HdrREpnmchnj69eMUjJEBhHxz8xFV4zITiMH5uvFSul5u2/u9jHhgacl0M1p7zJEn3OY4VdhjgsvWjy8y5wp59ajlhZlCLchZscFBiogRbBEIllDZG7GSDSaVrFO7epf8As6Rrlyq98Z61Fc4jTIwS3aqzl5U2lmGOQ7dvapFZWQFg2AOcjHNCTtexo3djWEWAHU+W3YDNIbDyWJt/MCt0JJNK08MeWdiuD64xTpL9JAPs8ztk/wB3j9aUrvYzldoURu2dzEAce5psdtCqMm1i2c/Mc05ZpS5jMIHuD1qSJS4D7gAO3vT5noiWrpXRC8TMuyVMHsR0phguIwCsuxcZwTmpXM0kihs4HRsU2VDkZy3qa05mh8ysRTT3ccS8K3OM+1O+2eYwj8kjAxx0pZHjEf7wkHrgCmrKm7Il2oOgocnazJsrhLJcom+NiSOoPpTlncgbthBHGexqQyxou/cu3p1ohTzlGYkLoeDjrUS16Fwb2I9rTfMsoBXO5kFSG1aSPCXLoGBJBPU0r27LG6KNpY5z6U37LKV8xrjnsoFDvIclbqNVJ1PGGfGOKilW42lZogpPcGpzBKqkIQdw656UwKWAMxLY9BRGSWokQ23DYeeQDoMninyPG2UJBI74/rT5FGdwXAHY0KI3yWjUcfex39Klu/vId+pDJJ5yqPJGehbPSkeMIVHm+WGHX1qVorQfu9rE5+Zs8VXntY/vJyFPGT0oUovoVKWg7y2k/dSSZ9D3NJMBCQHRio654qMkldrKcg1Ol18uJ9/HbrxTnHqLl10Knk7GwifIfxFLuEKh3dMFsAEdKn+0htoZjjp9KjdEZztKttPINClLqgjBrUh8xlncOUK9gp60+OZghbkeuDUynBJCAemBzSfunJYGRGPbbVJ63KirKwAjf9wgEA5bvT1eYZ2RrgdCOKHBblJGYjHBPSlMilQoU7ufxqmm43BrU//U+ZYZW5MhJbOPl5xT2h3oGjYNj+9xQsiRgkI0fmfxU4yNJlFlUYPPGMCuJ3epvFJjY4njUNt27v4gaRbNRuC7gzDg9qdIzkB/vhWAAzUwdYgW2vn070Sv9kNe5HG5IMIcbojkDFPgkKlt0W5mHDZJyacdqEvuGOpOacZFh+m3LMOalNvdDixo2lQXXJPU0qiMDCy5C9ATyKT7UuQGX5H6MozVhmtPLLOmJAM5xxWUk73CM3exRRdQJwGxGz9cgECpJIZH2RySFlQ5JJ6mphsz8rD65qJJJW6RH5W6jvWj5WtilGwsawx5kDqqngb+tTOI/LUeYB3HPWq0mSSHXGOB6A0yKKSTODEyKSeaTptq7Bu3wl1bkxRG28xhkZHvT7e4bBYPk46k1QmmZAq+WCUOMZ5prXJkKhVw6nDemfSo9lqHPeXvG19ul8otwXIPDd6F1q0VghtAZWABG2szKzN80oG0fkajWGKKbctwxY8bkGcGhQs7lKqlsaxlsJWPm2gjcckjvVdJNMklbEXlkglQw61VlZohmR3kJPytjk02AQuFDHEhPBPBo+Ed09WSTWumkZWBGbOVOOlRXWl6NfbY7qKLYrBmDLnmlllCkI+NytyV5p0rIp3iF3IQkD1q029mQm+YxrzwR4fmkeNLbbG3K7eCfyqOTwO67ntNRu4Aq8KsnGMVsC/n2ZESq2eN3any3M0ibZZ9vm5wFGCa1fMw9vVucrfeGvEElqItN1HByN7zHINEWgeO7eOOI3ekSkg5YFlx7f8A167GOSO3tCpBwnUEZNN/tO1MmwjGR3qZNs1ji6trXPPrvRPiTczM0KaPFCOp85iW/IVb8OLq+kT2yeLNES+t5JSjvYXDfIMcEhuuK7JJ12+YkI2qxyoOKI/LO1IpGQk7jjmkly6lTxM5JJs+a/ihcabP8Q9Xewtjb2YmUJGEwQAi549zmsxYorwAx5UY4BznpXsPiT4d6DqOqz3t0srtcSFnYHBHsKzm+Heh2gU6UbrzyCQs0m5TxWrxKskcdSjOTbZR+A3iz/hBX8W6kZSk6aXmFQ2N7gkgVrL+0nq2tafPput2cCrdqYpCsrfMpHOc8Ck+Hvgm60O7v9Q1Oa2lF4NgiIyV5Pr9a6K78EaFfHzZNMtGOMMQgBNOGIpOTuTQw7jH5nm2mWXw21BT59nNbnPIEmfpVTX7DTLOYwaTKJIlGY2C4AFd+fhloxmUW0Pkp3KtzXKeMdDbSrpbIE+WoyrD+RrOdZOehcKT5nbYu/Dy3+1abKU8uWRm+XBH5YrrrXRPEPmsUtnRQvKsmc/lXD+ErS4mjlWBmt0B4aM8g+tdNbyeJbZ0hHiC6jK8CXd81KpNtlSjG+uhevLPUmZUmkiU4wY9pBB/GvK/H1neWOrjeokhdR0BI3V6oNX8Syuy6hdw3r5+V5Rg/pUvmyXjiG98PQzORgNGvT65rOFecdS5UuqOD+HmmX5tRbXcMqoxLByPlA+tepeGvO09fskFuJEc5JZcmsqY6tYReRaQQRDHCt06dKpzv4pW3LWuqtaM/BWEc/hR7V1JXHGjGlHQ3/iJ4Ft/FthbwXsy2DWzGSKVSFySO+e1YPg/wZoPguSWZtVXURc4DupB2/lVePw7qVyyyX2t6jdyEZJnmLBfar9voEqJn7e6RluVQAZNdUJSUeXm0OXlpuV2tTadNJu7hktreQx44d1xTk0+MOwt2Eee7daqW9n9kddsk+wdBnOa1TdsgG2EZHXI61zycufQ3VrXKc+m3KIGUq+xvmyvUVX8i5lHyQ4HPHatc3ExXzIyGZ/4G4qPy7gATSSKi56L3q+ZrUcY6dzL8i9UKJApIPBzT4rnC7JEw2eSO1aT4kI3ykY6cVBJ5fOIy0bYGcDJqk29SY0r6JlaSWIriL5iTxg81LbPbFvLjVw4556Uh0gF1NupVuuM00WRgDM8hBDc4FTzWHfQs/IsnmFxnsM0xmMzHbMcrznNQxWcKn/j4kkU/wB6pNiR5EY+tUlZ3REndak8RKA7ssGOWOabPLK2ClumAepPIoVyrKhX7x5PYVLJjaVB4z271m782pooq2hFiYLhJShbnIakQkDe9wC/OdxqOfHyDd83GSTimyhAVAjU7hncTWvM47kcySJPOSFWb7OJHPTIzTQW+XClC3JGeKRJU8oMAxY9j2pHM7AINpz1bHSna7uthJNrQlVcsWI3AD5s0guEjzJvC4HAqErHHt3zeYR74zUcgjaX5ImI4JJNVe+5lUdnpuSxvJl5Twj9OeasJJM42AqAo/OmJGrcnOAOCaau8ZKsiN/ezg0rLZl0ufcleQW+Hkm2hjg5NNldzKEX5lbkbTmo3jhlQPdAu/qW61NHt8pQmFOeATzWbbSaNJS6CSOgYDa6vxkleKl2SmP5B8x53HoKDBO4Un5lY5696jO+NyWycnkbulN+8tDOMWpCynZGAMPg5z6ULLv+ZVZ9v3mxxmlXMgbMe1fpzmmNK6YgTaueenJou9mU5K9x0LSfMzhcA8HHenZkYE8/UVXlkZyF3tGCRjnvT5TIkYDygKPvMDVct1e4pTu9QLESdd5A59zSl/ly1uRtPPHNIrJwYkySODjoalBkKMGHLDnBpO7WhDmthrSzOpe2iQIRyXOCPwqFJ5RHuuCRjqexpz+ZtCvuAPGO1MkA4VFGB94n+VXeS1G2p6MfCYiQ3l7l7AdqeTdOMRoBt5KsO1QpGkeH+YAc8NiniZy5kZnY9vpVJ31YRtflewyV5yuUt1GT0xnFKswWMITsJPzA9qhkmuQT+8KrngZx1qRGzGAVywAwc5zQ7PUtpNWT1JhJnbsO8d8nFLJjzC5m3L9elRSOdnEXzA8EUwH90SGYHuAKzumznkprS5bWUDaTnDnj0pjiOBm65YnPHamAgLGoYjHSjKPIWkQ4UctSaTZrza2ZLHJKQFjTp3HWkSKclWc7tp6FugqISSMI5I5WiB5OO9OnIYDYzAfxY4qnJFOMGnrcleGZiTM7Mp6kHpUQjb/XPt2gYU1JHcHzGDscleTTDcMoc+TtU8kMKSlqQ4+7oPkkxtIXEhXk9qi2zPFuZzhTn2qNPNkkIU5IXPTHFTElOi5wORmiV7l007e8RySAYLK3y+hphlfkq5K9cH0qSV9zq6IV46HmjdtI+UkHqSOlVutSn2uN3uAJDI2M9M808XFvuEaZOPzFO2xvjHOefpTSlssrERb8AjiiNieRxdlsDFpjycqv3cHpSNK6na53ISOM09GjWMjawB+9xTVaIEDGfelLQfs1a5PncAI1VP8AaHWneZcquQwLdMMKqs21vLBIDHr6VK0mFJXnaOcnJqZ6vQfMluPDlCFmAUkdBTWBZtygsrEBs1F5rvGFfIIJ/KpIp9i4AJJHT0puLTHKo0l2JWKqMKox703zHbciDDA/MAaY0rIA20Edh70yZyrCRio3HkgUklI0dTlZZzggxMMjrmon+0NIUjIxjLYqNwwKrHJ17g1OHEYJdhuPy0OKbMZST1P/1flp3wdgG8+tNWc88Zz0zxT/ADnG4dAT0pHZ3Vt/UdOKyiro6ObmuxTtdd5+8e1Nd2Rcux2+p7U0b3DH+JhjGaavzrskkwf5UJ32Fyu9x+d6AMw68GiTkqo6dznrUZKplc7gOhHam70UYG7JPTFQk7lzpq6ZYB2LjC7fpUccsvmiPyx83IOKYjsVLK2CT93NJJc7CATtYnHNap9SZVHzWSPma0jSSWEblEefmBPWvePCJtTo0CRhgQOW7GvCtKCvcRLJaGUCQH5TivevDH/IJj2wqi4yAv8ADU4yTskww9RTk+TY4T4wzbVtbfhgxznHSvPtHz9tj5CqGGWI6V3XxfUebausgbLHcB24ri9AjMt/CpZQocMQecmuugl7E4MTy+2l8j6Q8PxeXotsA4ErRgnHYVaeKWPagmVivOCMU3SbYHTbY7/LYRrzkdMVYS0SUF5HyR/ETjNefCS5nc7XHXfUYvmOSHbbnvirHnKAY3OwjgE/zqJmKhZRhyGwMdqeW8z95IuGPU9qzjyyeplKM4v3mTgQKN6tvIHBU9atNAzRp82MdjWcjSoWlG3avXHeiW+J2yeYyKTgdyalU22OdSNtTQ+zLNlC3Hb61OunNuIaVAAMkA9KzI9TgjX93hpCeM9c+tSm7Y7fNba74OM1Ko1I6hBKaTTLXkwyStvAO0c7u9FxHEAqKNuR0qk9xL9oOI1dT1bNPN2isIijbj37UXknY0SVxZTEo2w/eJ/ec4NMVY1yG6MeOeKnbOCTGpbvUMkyJDwmfmwNw6Vop3ZnUgr2Q2Zdqkr0B2nnjFVjHuAhK5XsR0qx9qhJRZZCSeoPQ0GeIFk3LHEn93rWkZPoZyTsRrEwzhlQEYIFEUAO4w+ayjjLU46nbH5PKZmfhTSwXEqRbzvKAnAC1Tk7WMuVxVgjidFYM7OHHTPSkgw5ZJFBCHANS/aJJM+ZEYwV5IHSq0TvGSpUAPkEk81MU7XNbvdsdLCUP7tuB0yacou3tkhkCbF53ljk1AvmRHCSnaDy1OLTzKy4ZmyACa0lexnytNyiywZkGY5ZyuPXjFNW6tfmPT1LHqaBau6MZ/mYLnbnmo2hjnLN5ATA6eoqIyWzOpu8blmQbFWRGjJ77jR8k7JIy4yfm9uKg86K3gKOoc7uBUsd5aNGSnygdyO/eiTXU5/Y21TJWmtvtLLcv8h7Dvx3pyG2VRBAGXjIz/FVcyQ7FMoRt3KsoqKadoY2mgBdiMBcdBWdubZmkVfoXixCkgKOCAT0qJpriNSwVQAOuar2zyXEMfmjywOCG6mnzTBmigVsqAd27sapJLQJXsPklt8hpCduM5AzUUciMuyNm5OcEYpqpEZHDttBPp1qN1YXSusjeWQSCB0FKLk3YVnFXZcjkjOx08wjpmnORLL5m5S4GBlutRx2m1SXcYboM06KOEMI44iXBwDj2qWkma2bjZjELlC+EU56e1SK0ckeHxjPJJ4psklr5TJKjR4IHy+tQ5g81QAzYOct0ppPZ7GST5vQtgFQRbDdnuec+9MctHGBO5yxGcdM0C5dd+3ADDC8dD61Um+1yQ7JI12g5DZ7+pp3vKz2G5d9y2JLf5VVclhgYPSoBdeUjiSchgvAHeokG2JnRwGXoUPenRxyTOPNUL3LY5pzUL6M0i9B6Sx32THNIFHO08UgijKFYvMV1bB3U9FRrby0LAM3XH607yUj+SMs7AcnrUac1kJ8sluBuI4fvxlgwwcnGKmjKiFRsXaOcLzUfloy5Pzc8ipN+HbZFhQOB609tGRO8rW2RMsimE/MVL5GAKiSKJYgq4A56HHNRPL5BHylyPToM0IRJIXcAKo544zSkpdC37yBJJc5whHcdaWWaZX2xeXtx6c00Qt+8YONh9ai+1Sllj8uJUJyHBpxTbuZwTvoPSDrl2Lk569KsGI7RuBIz1PeoEkjbhpDyCAR3pxJc7BKyheC3UGqa11HzdSaOJE+8EIzwCaUwu+WGMH9KpIlwpeQSfcPAI61ZgvJ5Nu0YI++PWolB7ouMnbVEx+9kfiWFQTM+QEZUwex61Mjbm3PvK55BNV5rYu+6Bflz3NUlaQ6bTVhyMUkLRyoSRhi1JE05Z5BMpwSNmM596Z5UsWS6KRjuajgM8XmBo9qscijmTkZyhNOzLwyuHIAx1YnrUjzRuRz061T2SEqHcLGRnrxUsVnIib2k+VhkHHWpktSlHl0Flmtxt4Oe2B1o+0Qy7pPKwfXpTYYAJAWYDPTJprttlZBs59+DVJjcd3sQyPCcptcOeQAOM0sM9yj4lQOFz68U+QFMOOS3HXpTFa6QkorFSOSTwatX3IV29SfzXlUynaAegJ6VGV3gjcu0HJ5pqEiMhOD/Hu5FOVyVVSibm9BipktCbtPcV1MYAUtsI9OtJb7iGkaOT5cjBHWrC5d9iKcgelRBLlS2G3D0qE9SuS6vcbEz4bKYB7GpotjfIwAAqJJZ95SZFx/e6YqRHixlG37h681c22KDsFy+D+7UkY61Gbl3VY9hR/XNOjR4zIouQU24G4ZxVaGaYsysdwWslTUtzWVnDQsG6usmNY1PHViOapssyyCX7ZGobqvvVky2lvgyCXzGPp8tNQxebtESuM8FucGtNGQpPl0QiT3aSFkm3IBzs5zU/7qUgzB+O5NNUqmVGFkB6AcfjTnjd2ycHjse9DjEUUmrofDbxGNmkl2r2INIksBTKkNGx696jjtxu3yKcD+EnrT/LVBiNdv07VFrS1KTXL5ksRWSMgIcL04qC4dEH+pYsQdrUrTIreX5uCV65pqDzY2imYs3qDVRTTuNSfUakSt9xeF6hjmleN4VGFwCevpT40RWEYc896eqqxYvgr3LGrvbYhuXMQRO8iZlGPQ05IEGSZGVmHOD1NTcxj5yCp44GaQxL5oYZGRWSld8pvZNeZALIxN5iTEsSCc9TT3gZlJIJZjyR1qwjBDydx6ECmHaJwUcsRzjFLmaIhBLqQCBWCsnJ5ye9I9ssrb8yAnOBmrLGRgHXaMnPTFPcgESKQNw+bHNOMkOUXLRGe3nJISwyq926dOKc11JGq7lxuA4HY1OPJ8zgFm68ninSpu+Ty15G7cacpczCEUvdIgGkIkL4I44FRCGaQOPMBIPDHjFSmNkwqYJGe9RBNzP5jBeeQKtyiglHU//9b5ujSSMhvMWU45xT/MCfv3LZY4UZ4FMEWVCI+1QeW29aQx3AO0INgb8TXnz5W9TVSuLKqZQmRwCcjFLHH+9bd88Z6lxUPmnPCAhezdqAzIGLXA8tuAPSq0toPkd7llbaEyCP5ME5A6ZFNaKLe0aMVQvkc9qqgQRsSHdiDjdk/lUvnls+VFz0+hpPVCm29NiZI1wwG0Mo4JPX/69QrDMI2lEYdlGcZqMTF2aOUooPILHpVqM7UERuNxx8xU9aW2grNKzGxRl41c25UAfe96as3mhopjhxwGxj8acsWJFeOWRkI5VjwaV5Y1geTy95x1B6VS2BL37oam1gUV8kA9Rxmmq2GP+jliTywbApzNv2NvVM9WPenHywBGZwx7kDFOUpNobtFB5KxJsVAqjk4+tCmA9SAeOvBpnmoCpQttOM1S1HxPZaXcCOfSLx1K8SxwGQH8ulNu+rIcVJqxo8hikaBmPUE/rSgyHnHT1PBrLsNZ07VmV7WfY/Q7gVP61eMZzlZncA8gng1mlFsUpSj0H+f1dkU7mx071HJFujVgzJyS22gowUEQcHlsVOLrpiL6AitJNdQin0IDFhAqnLD9Kdvlgj2H5k4ycd6ewiPzxyqGORkc0RxlYR5pxxuOaGk0UqbEEoc87skcd6RAs/y7mDIeSxphkiDgWvmNIOM4wCKc7ZfZLFs2dfepvZF3cHcDbr5u9JdxY4IPanCNVJZucdqRxtxIBweg7rUcXmGVw8jNn1pJu1yJXk77CrLG4yHZGB6AU3LvlcsWHIzTom/eECPbk8tinpOu5lSFV29DzVOOlwcoy0REtxOhMhjDD1xyKS3vlkaSIpJz0PUVPgOSxYKp7etNH7ssVIIZvlAPSiLSjohuPURW5LSTeWM9D3p/7zcOcrn61CzxR7hMrPJnIUjORUqbtpIZt5GcHoKp7alra4+RIlV2khUEnrjrTH2bFkMWFB4AFJ5chALt1HO6j99EcEiVCMHJ4qVFLYle/oK0sPmeY90qkjgA1EJWjywbdu/hwaSVIVCMbNCQc8VYLxMikxBTnK1UdGE2rWaGQXVyc7om+UZIJHFPe9GCrJsOMhveiWPfnZNsLfeBpGt4tpMjM+3t1zT0vqZKLGlIZ2DiUtkDdzkClWCKPdwGUj5txqFpYAG2IUjBzwuMmogksxwGKDtyeaq+haj2LMYilUh4/kLcYXvT2ddg8mbaQe9QCO6fEYbPBz25py27WyjzIixHOc1m2mOV72H3EhKBDMeOTz1pwm27cg/d4x3qHz1hHy27u7kE/L0okllZigXaGGBuPSly3ElfRss/aWiYKMsCORtzgUqTwowEbYwfmyahjhugirJKMeoNEv2fOG27/r1qWtdSuS+xI4dpcxzKYzyQSMEVHIqR7z1XPQdKgmmiZcSRspHIwD+VG1yocYyKqMG0JwSLA8uKL5pMbuuTTMQKPv8AU9xUT7sr5i7gfvDHWmsse3BQgqeec0KKSBRe4+QowBzu2nIA60imNwd0LfMecjpUf2mGElQzhumQKk/fEBd4yfU4Jq3G/wARSk7WQ9hE3ylVVSePb3qEI4UgRgknBcdadDHLKU37AytgnPWpQGhDnzPmJ4UjrSk2iOeRXEcsQMgJyehHUU2PzTtZZfNLc8jBqTE4L7W+buO2KdFdSA7BCFaPuOAauDVgUnLUcrXCsUMIDEcP6CnrJCu+XB44yBnmoJ5LhpkVj5av1b2qWEWiZjExAHJz3qdy1LW1hURZVKuxCMc+hFOZbVyWjA3ggMfUUiyW8sbJ87KTwxHvTVRXQ+XFtwfXFJLUhxa0Q92Tyt8aZ2nkZ7etMj+YYDEc81Kqr3kwOBtzTWkRcjcWYfnQk0OKv1Gm3nKKY5QcAko2AM00swl8wwbgR3PenpcsziMwrg9welMnZgxEeTt4O05zVRTuXZkss0sYJ8nBIxxSQzJLDhtqnoSafGyFDm4BYjjnpQ6WBXauJCvL7T+tTJRTsRH3pai+VaR7T5vTPf2poEKJvj8wnPBGefSopYLYsoRWKjqB1PrTo/tsS7YlMaAnBc54zRONtYlNu9rireOwbcCq8Y3DqaVAHLB/LyR9KVPtEaMJ/JlVjkcYwaSVkQiR1yQOFXvxT6WZPP71hgtpAx++2Pu89asuscLKXB9yKofbRJyj3CMxII7YxToxeOMIu8IMgk5Jocb6mrjfUsBIZH3omAem7imvYx4ZoNyMxJY5+7SMsjuC7YIGcAcCpB5K5LSHJ6gHrWbjqQpPpuM8mWOM/wCmDrgZNV2kuiD9x8PheOpq24t3+Ux7lJGM9QactpPKxaAqEXouelCjYIJ31KDXd5I6rJZ7SSSxXt9adv3MFa4CH3bGatrDcRuzyvjtio3Xy1b7mM55qpa6WF6kAkuQQjiN/TBpUvmgIklsmkdGwB1pZ3tpGRFjPmHBLIOBUF1BcIEe3llyTy5PSpS0NJd0WF1HzQS9vJGWOcMKHudPK5e4VGQ8bvWo5fMfaJLoMNvXPJqvNp9i8JNwpdXPKuf1oSQ3YkF1FJIRu37eu2nmTflkJVR0BOKrw2US5S2ygbpzwB9actjPkvNODsY/IOtK2o9E07EM7RH94AwK9QajBjAL+UOQe/T6U+4W4jOYthXOTuNQyy3G7fNBlDjBTnj3qVBX5mU5OTsP8uJkXeCG7Y7VatWjQj5h6nnis8zsJM+QzA9scYp2SfmdgqHrg4xU8lxykk7M0ZJBESZHUcjp0xXm/wASLiBb+GZJcqQA6jriu42xOTE0gI7fPXD/ABIsYft9vcW8qrGYSrp/ef1zSdO4U6tnoiv8NJEfUNQt7WOVUJBO4dq9Aa2mKHy7Mue/HNeXfDGWS08R3o3c3MY27umBmvU/7RvYyZbfg8delOULSsS2nddSeG2ttsb3FgEnTvViOSzWVLlUMWOSOuaoHUJ5ZS8jZbvz3prXsZkAk3KQOQOlJ0nJ6ilVbskzUutQguSIxGPLXkEL1NU5l3AywhCwPSqrXO5/3X3T0Hb8amgkAXCKNze3FbRocquDndj4F84N5y+W2OgNTLH+72l0wR3NQhSmSWAOeuaUjBVpF4AOMUNPoZO19h5eNcErnHtQ0xkYMoIYdCaaGM4IKkAGpGUNGo2/vBnPNOKYJ9CsXlLjdJlv72OtTh7d4yHbBU5J5ppiVU8s9SM7qa3lxW/zr5jY+8KuyQ7o/9f5U+0Wg+USF26gKOtSRSyPyVwpPApLRgwDLAm7GMnqKfEjYLs2Cp55rmVjeEgErKxAfIHvTJpsMGVvkx0z1oVRGfMkKnOec81IGiMRbyVJY4z3qWveKiroiFzHghV+b0PemxzSTBne38oZwMt1qwkEQcF1wR0x2prxJvODmqdkaunzIYRI5ZN+1V6e9G91b5WD47E9KkGd5HljJ4qGS6t4H/1Rwo+YL1zScW5XMUrrRAZYpQWK5IOBx3qTaJATtYAdA2Kb5zTpvigKpngN1pySTEEEquT0xTeqsimltIYFJUDOMA4BFCq3zblwD708pxy2/wDGnwiJ9ygsZMdG9KcZ20M/hZVGNu4oeOnFSokjYOzjt61Lu3LtdQVHQ55zSIC+5d7ccnntTvfUlwbYOJgoUhSDzx2qIRruBm5IHBNSmESRtI8jRhRxnvTc7th2ho+fwoaV7FJcquN83ejB0Ud/mGMU1VyBIg6gfhVkSyOFV4NuPbtSyybQQ45PcCiNmPR6siSaZYDH5h69Px61EZRH86Asf51K6R4JzyRz9KSMDaejGPqM9aJJJEtzT8hqT3kjhoITj+KrJeRsMYwABy1Ma43fJHkccjHSmSySFgpyqkZpWYld9RZEEh5BKr1OOhp8YjVMkBl7q1Rb9uGOCg460rXCLwAMn7uTmid2WnFaEgUopwShYc4OaZHMsR2eYcdzTXmYP5TbhkcVE6J/fCnuD3q4Oy1IcNb7CqCJBudmyThfSpsGOPaVyT1qLKZIKOCo6jnNCyvlioyB2NLWTCStotSeSSNov9QCynjHfjvVd90kYDExgDJAzQZJEJVJEdX6YGPwNSBmUkSNgjkDNPZicb6MrLsWPbcSr1456igZj2kkhT0xzUrJC6q5jUk9fams8PAwxbpj0ptX3Eko7jvtZ85Ifs7r33MtR/N5qv0AOSM9RTm8yTeIm5I4zTGglZDIm5pDwFIqbO45y0uSLPAfUljxzVqIWxXZMBwOj96pxW7QKu9VZxyc1K0jyEm5gAGOAOhNS6abbbE7tXW5ZeWyVQFVQ4J2gDOaZKYXIKLncBkYqqzL8qeWfMGDvxkYqRAEVizEn2PShwjccJSXugxCuCoAG7GSM1MtztkK7A6Zwc0wbNmWYK2c465qOW5VCw2q/OOlNyUkKG9icS+YxaFBuA5waiaTZjcMZPJao4Wky0kgWMjpjvSL5YIeUk56KTmk466Byyd22TfKW3JIGHXd2FRlgpLM24Z6ZpUkVQYWQbSMmmvtdcpFt9vetEkkNyURqyBJsOCVb7wp5Z4MyqA4PaozA2RKX5HbPapGdV/i2qw4FJJIpXa5nsPMrMiiRAinsD1NCCIqZGXntzVeaMgEq2Y0XJA70OQiA8YZRwe1KaUuhKV1qywJE28uOOeaUS8Hci5PGduOKqnKBdyhgT1z0qcOgkDPG2MdOxrRwVhQTHysq4KNucj7oNJuK4Uxnd7U1JYZpBsUK5PcU91dJihfpyWzUOKuN3tfoKhXAO73IJxRJLEwHfB6etNj8l95LBiD19KT5htaOMMFHpS5EjaCbXmM8xmyg498dKUlBKjPMPLB5qbCqu0jr3qFI4Gb5/n2dieKpaqyMpPl0lqyWa8QyZjKEDkDPaqn2idyWkiKAngg9akeOIEuIyNx4wOAKJmUKozkdAAOtVFO1iXzPVD4hKQJCysM9utR3EvmjBznP5U0IVUMZSCTxg9KkEUa4ZWJOeuepp6QY43krMiysZAR/NY/e9qkjQxksSTn1pDvjO/aAM9cdaaTLKN4fjNTN3asSua1iUxxgZZiGPP0qmxCsY43MgHTdUoIUmSeZz2AAzTx9mllLxnCoOPXNOEfeN1Jt3tZnzdpf+j3KTZdQPfOa958Lyw/2LCzDazD5j614JpLNNcpEVXZnmvoPQIof7DhtkZcqu7cTwK5sVLVMilBurLkPJfiuuNSgIYgFTlc/rXLaAB/aUBLlf3igYOOc11HxZMTavblX3P5ZBweMVzvhZCdWgfyw6hwCDyOterRn/s1/I8+rCPt5JrqfRmnWyx6XG5nlcCMfMcc+1WogzD5/lHqTxUWmhGtIQvy/IMZ4q1PC2Qrsuw9ea8hu+x38sOZtLYgUfvikI/dseeallO1AVcEZ5GeaS3QPKyrNtXGBgVKY7cLhmw6nt3pK7VwcUyNbk43rGR65700otxt4xk8g8VZ/dupAkBZfQdaqXMsDsIxuWUdscYqlP3bJGbpLmvcX+z4wzhj8ifxZ5FPMY+Vjwg6se9RyzExxqnzENhs8A1PFG7ESKcAfwetUpztqVKHLpFDgNq+ZA5BU5Ix2oW4BYyEZPfjpU2+V1x5SE/xr600xhwYXIDAfK2en1qYu71CS5noIzyrGAznd1JzwaBe2JAWdznpnGeaEVvLK5DAZPzGpXtbCECZVDO6gAE5xUqKTFJOXyJJTC6KI1V1/wB3FRGyiZwN/lk9T2qSN1CHhAAemO9F1IoiklYbkHY96pSd7EN6aBbRwB5F3qxjOBkdale5hgDF1yp6D0qlDKo/elDyCFwelWIbqJt6j5j9M4qZ3NVO9iGa4d1xsLK3QjgVDGIBId90iyclVB5qw581tgbZn2qEW4j3KPLSVv4iOSK39olGxj705WexPujQ+TaFHGN0hYZ/KqyTPJLvyCxx9CKsCBreMKAjSSA7sHpSxW8TRqxbJwen8qzpS5mEqdtLiPgzHypCpb8PwpsiPGuROrcYYHtSDTVZhLJO4Ytwg9KSe3j8lgIstkjJJzmnO0na1iuS/mRIVwyuoYnuO1LJNGYym35F6DHNLaoUHzqjY+9lu1PMCDG/agOSrA5/A0lyrQUoSsrsSORYIcmLflsYA5UUbU3YiLnjO5uoqSUMxVDjeQDlDxjFV5dwAMiu4X+5waFBNh7VR0Y7lZUO773PzHrUrCIssgQSHB3Y7VEHRniAhYlfugntSmK/kDGJAqNyAP1qdSpzc9VsTeRmXhgd4wPaqju8TqWJYJkbQOPrUhlvIVLxqA2R07Ug35WaYhEbqxrWDsSm2tB9tJ55XdISSccnpVl5OVj3YzxuB6VTP2aQeZHncD2PBFK5W4bATZngZ5qLOTuy5WkrXsf/0PmW5RIyQJUdx/eOc1DmXhdn3geRUkiCJI0ZQXAzuxS42MuNihx97pg1zNqwRu9yON8jy5Q3yjlwR0qVpoxmNC7JnrnrQUKDzZfKLBgE2mlXYG85oztHbHGfWhS7IydNc3MxyYZTHbpEgJBJY1LI3nOPu5Q84HOKjYZQPGpJYEjAqHz1jyfN+bsMVjWalLY6k1yaln7Yox8jMijjjnNTJfyowUW6hpB8wYc4rMLNKx+5uPJ29qc5BlEwLb++D1pqKe5hroy80wG+W3wSTyD0WqgvLiSUnzFQKpJA70wXHmy4EZC9wO9OgkgkLjyQjDgsR0pqFtUaxjKWnQeSpYBLhgXHznvSyCN38kMzYHPvRtjIBMisPY0+JoIzJtbLL+oqPaOT1JbcXyxERWaVcKMnsfSkUrDnMalS3UdqijMzuZkGWzgDPamlpBGQsSg98npVc13ZFctveuWma23oyOPdScU4gPlRwp6EVSggBl3kq8nTHNWZJUyjLu4PYdDVSSvuRKabuhrRyIQAyOh4Jwcg0qSPB/CreYcAntUkUjOxzH8y8segpFW73DdtCDkZ5qlN2sOMoyvqSh5IxndjJxg00z+UxQlmzznFN2iWQt5g256HtSNJBCDJvw3I4PWokrMJSa2FS5WfKPASP72elSGSTcWjXIAwQagtp5DEWAU8nI6VCb4ziT9y6FDjJHBpRg2yLu+hacrLtVjgEdc1IbUzOAJXG0djxVN3Vwo2hN3PzVIJZIIxskDqB0J6Vc3ZWRSTb97UdJayZbLtIFPc802La28rFt2nGT2oF/M2Y2bBI60LNJ8wEbfN1OeDUa21LqSSQiefbsGEsbhz3pSkzOxSZjxxs6ZpGjKxqxUZ9M/rU8DJAv8ArFUuc5zVeRCkuhA4OEE3nM+eAB0FNKzKSY0Yj1PFaK3YyQFRiOM461GzpOQgUrn0FSmk9QlZvUrpbXLlJEuRHk881JPDOsZlW6yf4hjk06VfLyo5Ue2abG4RP9IQ8tgc05S5tUaRi9ug2NXhiErglv7rHmmxyrIZNkJ3AZAC/wBafKVaT5VJYjr2oVgoGHJPt2pRTe5nKXK7IVGeMF8oCeqt2qT7SgQnIUkc471ABJsZj83oTRbxmRGEibeecmtJRVtzOLnHVIPNSdQqhsL1PrUO+LzCFDh1OMYxipg7QSfuGVVPXIpXvI1cS/KxH8WKqKtsbRl3GxiRvnVflH3i3U1KJZiSfLAUHjHBqH7bEASVYlm6qKfDNOJOEDRjq7Y5rJ3b1C6sSSmQuHeUHH3cdqes3oFBA5OKikWVyTGqbc8ij+H5CMnrxUqNmK7fwkm3DEhe3JNMXEKfeALdTmnGPev3ysYAAFN8kAiNzvVuCfSj2ivYbpyvcf3BOCfUVC93aeb5BVt/cVZI2ZT5flGBjqPeiJ1GXMYZu7HvVKV1qaLR2e5Gs8pkESKPlGT6U0tOw3qoBz0608hgTIF2jrwc5qBBcXFw6/vAuMjBHFZ2vsS027i+XKG8/wA4IpPOR1pRtYE/aMkdcVZkhBtzHKznJ5yelQRgxN8uwKTjPOcVWoklF6jILq3lkASOUnHz7hinpMxDsiYSM7VB7+9OMELMXWRlJ4OKrx25JYrPIT2GeKfKnqaNPR3HEFch5FRT82c8/SnlomAP3mUHv0qT7OisBJCpDfx+tRxQIv7yCPG4EEZok43M11dyvFewOyrJlX55JqWW5jDptX5vU1K8CSKu9BkcZ9KRiQqnCsyjgMKdoz0CM0yPy3MrSE4ViPlPY1K0hc4bnjqO1NXYpztPqaYryySOY4RtI4Y0OHQrleorBWZQVYL1Ldj7U0KSxHkeWVbI3dCKWWW4Oy2dl3cdeBSGZ/MWO5kDFfQ0pTFola43ywFYptUr2B71KjspZeOvJXrT4FibepChmP8AEacIYWYENgtxmnCatoU4OWgi7PLwACR0JFRSOFYRLB5a5+ZlHUVLJFOGCHaOD3yT70xboCR4i25hxgCpST3Y79GhFjz8iyFePlOahjgkhU+dMoHQcinzYd8/ODnDAdqq+VukD+UzhOxz1q9dkYxpyvzIss0cn7t8jbzwOtRyFGBZYSwUjJII4qdlURqyMEcEEcUx/tBkLPkK3UZoU0zTlvrIhCTSS7yqoiZAXvUn2sxZjeFWA4we1WY4Y2dfMJDEZJzjNRmxUbpVG9yec0c2tiW1LYjhmsNpjFiuSeTtzU8MsMkhj8oqF6H1pwZoYiuxc+uKjYx7c4K5689amcexLl03CT7QSdjYyDyT0/Cpoi7R9iyjnAqv5mxePmx2zTYHkbPkg+WepJ60culhJ21J4Xtiu8LtbcSQecUjEOCx3BQRk9sZqJ/MifCQ7j6cUm+727FwueuO9Z2s/I2TctyU3EpUJHCqoOjU4ThcLLEcH3qJE3RlJGKBR+ZpEAUBwDIMZ5HetGk4gp3di25tyqnYxUjJ45FQRz2wfhSODnjrUgaT5CGZQOSKbtgkZpJFUbxxxyazjzE83RkhSNgGEmQaQrBnYWOc9ahRVJGDlF7ZxTMOm59oYZ6dxVLsilBWuixOQrJ5aKV9cUwxJk9QT37VFDPKxPmQcA4GD2pxdih8xdozxSS5ZDdmrWJBEyHzhJhgR83pQSWcshBc9ec0wQB28yS9Kxx9Rt+9U3mxQHZaxc9dxPNXdtk2s7jEspoE8yV1GWztpsw3DarL9KZ58s7Mzb/dT6+1Q5jYtvVhn1qo8zHNpa2Jk3OjCMo6gYyc5FK5t/KXz5COQDjtUMTrEwUKSX4yKbEDv2uhIU5HHWpbfUpau6Jwtt5gKFi38PpUjq2Rjeu3vnrTTLKHBaMDd0xk0jTkAo25TnJPaodxLfUf+9UkssbBu5ppuEBMc20N6DnFJ58Z+VplyRxj0oACqS3lknqSOTWl9BxinqxyurqylnU/3l64pY3mUsFlZgR95z0qL7SkGHmQnnBHfFSAxBQ6KQG557Um9CZJbiss0gO5gMYIIHSmvB5zfvJAcenFKV+YsZNoA5yaiiu4M4C5Yn7wFNSdrGcI6tsdJalE2m4kz2xyDTlS4jiG8Kceo5qYvK0eQF296j8wzHnao6detSmy73eh/9H5rZ2jDSGDeGxjvSSfZ3lCSZQ444qz8hIUODjpg1G1vE0hbJbd2Jrh5raI25kyOAsufLl3kH64pUEhLbkHXkt1NOfyYFI27Ce470SeRhXdjuAHHrQ7i5m9Cu55KlFyT6c08224ojyu27oKfIixSglsntg8Ugk8yVW8nGOMg8g01d6kpMrw2jxsSxYlW4Gc4qwhuJMCWBGdehPGKdK8kR5XJJqGO6lkQlEQbTjJbvUzu9irtaMevzq3GDyDzTEWNW/dZAHUd6cITMWLyDJ4IHFRLG8Y3eWTz1BzxVxSYo6ockqk84Y+vXFPO3JkEe7nGTTUEXzAjYfXoKCYlBj83G1uoGc1T0V0OM2tCRyHjwqbWA4OcCmrAzctPtwvGD1NK4leFUVg+OvqRRD+6Yl+e+3GaV7blxbvcjfapfDdB2NIADJEfKZs/ePrUzeYR+5tRt4O7HWn/abmONgsSYxwx7U+dWsZqNndgotRwEcSg8dcdKcUJiCJtErE5x3FUoPtt2GZ3CLnBx0pBpu5hi7bcM8k4Gc09na44yclcsbI43/eeWdo9aiE1kWeOKPEj+pxSpayrtjVkmZQd2OKspEiAmS3jDEcY6ihq+45bWRGEmBwjgr6k/pUiQ3BcObpCqjcwFRn7M0rIquHUYxk00WnKFZSD/EM5FLRPcy1k9CRyseFZ8hs+9ILl4U/cxiRuQMjOKWQz25AEQkI+7jvQqXsm9poFRd2Moc80NtoqMWmBJYAOicjnb1BpJMQRqQJOfuuD0phFzMSGjZdh7DqPWlNrMZF8yfdGRjBHShXsaW5QEkUQPnXTFm6AjpzUf2hfLCRDcwPUirbw28ce51VyB168VH5EQZdsYDcY96ScbXJ2I4TcPlyVAJxwec0/wAm7QDfc7ec5FKSjtgKUIH50fuyNhOXPTmrU+qEkovchG4Mxlu/O+bIHoKfJKFlEb27SFh8pUcCkdwJ1K2wwOW474qQXE0oM3kDa35ipk3LVFJt7AVXy/kby2/iHrR50S7U6Y7VDJcjgqV2ng8c0y4VlYGOUMe3HUUopPcfs3fUlLReWxCLktkFuxqATQylQ6tvHXinn5gEkUqVOc56mnI+1HkdTnHAHc0aLYcWm7FdgyssYOBnJOetOEqLvkMp64YDnNNkTB4GAf4famTbkj2xou1jzk0pt9At72ok5jfO0ZI7ikjkCRkbQcnueDQw7HO1hwR60x1X5F2lWQ9+9S1pqJys/dEXbJIDuOAOM9qZLBHkOsgIzwDUpZQCvTHXnrTNkMilgvzr2zTi+g5ttXALB12KDjkD1rg/iLd6dBJDZi42XAj3qpbGRmu9XyTIB5Q+pPQ1xXxP0yycWuoTxqzhCmcZOetKbV9TTDtXOT8ANCvilZJsufKIJzkZPSvWnt2VcJIWU9vSvG/Ax8rxhbLtIRwVcjsK9t2rHwM4z1NVPdEVH7zIFRQAiMhbuO4pjwITz8zDr9Kkk3Q5lU45yaf5fyh9wy45z3p8zZLjZkJt0aNdpVdnUbutTRKqybMYz+lIkKjKhPxBpcYJDdT055olK6JemrEP2fft8wLIOgJp5dgQUIZvcZFNSCJm3dGXjPepo4225hYEDoSaLx3BLm1QRfafLCyeWGJ4OMU1oHdm8zK7ehXvT3SbAEnQHipk2rG3OSByD/SnGTtdBHV6lYbS2ZmJ4wOal5CnAB9c0iy2hyZEzg9AM1N5yruOR5Z6cYocuw7q1miqgkMoaOIZP5VJJbI/LSyAHBYA9KHaYqDHx83brSCFoJC+ZdrDuc03OyLVk7EMcCwyP8xkVuRuHQU9nbA2RfKD2FSOQd20ZJpPtPlRABc5OMVonzK5nG+qI5JbgBTFFuH8XPNKVLjltvuR0q0wiUBlT5iOgpoXO5yNw6kNxWcloaU5tfEyKNV2llmVivO4HrSZExJXqevNSFAWA8pFBznA6UNbeWBhwrdqcZconeT5kI0MsiiTdsI9utBt2yQtwuQucE96AZl+fdlwc896hZJnTD4O5s8dcUJrcPevZhGrIh3EMSc8Ec0ryqzExRtvUYJ680QxCFtzJntg9qmklNsu97dtp9O9JTTldkunqRMoLB0YrL6EcGoJ0nLb4W29mK9anSVPvyfuy3GSelPIhDHbKMevrTV76FprciFs3yISx29fr71JE7hjHKeFHAA6GlRUADNKVJPIzwabNtVTImSc8Ac5qrtvYlK7uSsW67wwI6ZpnzswB4HYYqIzSYDJFiRj0xiiVJ5vLDvhgOSBSXkKaUXdioY1keR1zgcipZltowJItu7B4x70yEASDOTkVKr2ipjYSy9B60ncm/MV2YiQMkZDHqKjTMUpjvFkVScq3FWXDS/vYwiHGCp60qQHA+d92eM8j9aE7LUV3KWpTitXVh5bDYXY/NViISruDRIzY/EVI7swXcVLdsCmPIYW4AJIz161cXcUoxjvqNSX7Rl9p/dsQeKlkWGaTP8AePVu1R7gMukZQsSSM9TRMvCx7ie5I6H2rOV76FJNx1GhQr/LKCBknntUTbWBkhl5HYGpRaRldoIVj1Oe1J5cEKL5ZAOCSQetXe7BLl3GyLhUjVQAPvN60y4VnZZiV4yODUscxd9qjJ9SOKeq75AkkKDax3DueKVnfU0hNSd0MRVQmN+hxz15poihb52HLH5c9asOu7lI8ovLDvUbXCvKIyrqAMqxHvU6thKyd2MfBYhQM9aWNJjL8nI6HHapHJMoITLEYBPekEG/ncVI64NXuzGcuwSIU77iCd3HSopbt0hYyKGGcjHWnw27K8u24Yg9j3/+tUZtblZdm1GyeBz0qrpuzFabXOAkJUhI33MO5p0anaQTg4796RomEgXYy5GM+pqTysyZIfapwDiocknZG3MmrsYfJHMrqWPT1pNtovIPL8Db2NGwMTJIMc96iMQLmSPYDnkMe30qopaswukyb7PKcHdlR3PNPW0EkjFgAuDioJrkKgGSMHDEc0+3jmkG43LhGJ49PwpPY0lLXVXCRvs+eFOBjOc1H5rfL8pyx5btTxHKr+X5HJ5JPemD92DHKpwMkGqUoy2IUlZn/9L5SgDiV4pWAxyQe4qYRRPgySAYPTPSmRyhwCQRxjOe2KUrBsAZyGc8jGSKi9jVO0bLUJLbK7InbaT1zTTGrIZBwynGGPansHx0DBRxjvUKqGjXzFCg/wAIPek5XV0KT00F2GUHIyDyRnpU587KowXaenNMW3XfsKnGPmJNT4IjBAOexI6VDn0JVJ3TegGAEfc2gd6ia2y2DLx9alfzmYAfMvc9qcy4UeWfmz3NS5NM1lTUnoVVszHlt29T2ocy78Rg47AVZkkwVRFzjr70swZGT5eSOcih1HcjaVtiqHkII8tgy9z0FSxwEq5l4bsV6UhmwmzZk87i3c0RedgfL8vQn2qoyY504y1HLmLGW4HrzTS6DDg5xyRjpTnYBwnJPeiFoROgJ5fjHvVpu9xq1rCGHcPMWMsH4Df3acIYR2YEdCPWtmfTbjTIkkeIhZOc+lZnmsQ0fY+vaueVaUpiUUneJVlQfKSScevemu8auEXlm6jHSrBXI/1gOegz3qrJtCmSXHmKfXrWqaZcouPUjcNIQsaj3pv2OPh8kZ6804zrswq9eQfeoZJLmXaAF2+xraMmRNReu588aXGq3scUb8t0PXBr2/R4pYdFiLy84wSO9eKaRHbC6iu57tU2nOD0NelQ/E7w7p2lYZDNL0EcTVzYyDVklcmhOLlJt8px3xNVF1OLZzlfvZrF8KI7atAQ2AHHGaPFevReINSN5BC0UePlVuoqbwUpbWYgrDcT0Nd1KDdDlaOB8zrvl2ufQEErLawq7LtKDnvmpVn3EeYc7R8vvUFpCGhVrp92FACjtUlyILaHiTBI7150fd1PTm4XdiQySfciUjuSDUyBj8j59WJPIrN0y8W5Z4kEjlOSe1aQbLmR2ManhlJ6iqu07MhpNXXUaJUE26EMVVsNzTniSWOSUSODnHvirNv9mKbYEIz/AHv50iQW43ec6hAckg0nJkcl9RgZCoAHTjn1p/kTKc4K8dfWntNbMhSPltw2mlGoJC6yPmQkEFc/zopuT1NVJprmIJpyF3xREuOPao1uWk2+ZGQe5q3HdLOj4iBZjnbjgVWnE7jykVNyk9+Kd76dRRjJvmWxNK8LBR5u32z1qTPybwpKjofSqwjtlYDOXUfNu6A1MZp2LIPLIHICjrUq10upLk7vSwNG7owGcHnjrQ0bqhWRDjGWJFCllGQ7B8+vSnXkUjqjfawSw5APatJabGape9zCoV8rl0j38cVDGtta7RC7sWfqT1qNIsbVk7ck5qzFdwR53qmV4Ums/eT2E4czdyaC6c/vHh+X1PWkmvZDlXiV8HAPXimJPbGQJ1LdqJpbby/m+8TgDFLrsVDSNrk4Y3CPIdqoo6Z5qOKSNl5BV93yjtiqqyJjupA6Z61L564KW0TFwOTVxjy6hy6bEk0v7wFZT93BJqPeq8OWz6+9EUjzABouR3p0qtJ8pADAY+tJVLuw4QfQiVt7cA8e3BonUjMpTGcfLnOR61aWMwQFVcDByM8mo1c7sMAyjIJak22ylFW1eoqzLFtDgE4BWpPMikYbJAgfhie1RxpHjzCoZIz3PftTzbpNlcRjI+f29arms7IxkrMjS6tlJ2jeFJGcc/Wo47q7U4iVthGORSXMUUcX+jyLhcD1zTVMkkZE1xtYf3OhpNxTuyqUZXsiczyEBWt/mY4zjg0y4Ysh8+OPYvTuM0gKTR7meYuowCO1NaNpF2CDepPOD0o5tUNStJxW5EsQCbi2NvYdxSLI5lKkEow4NWVtpW4RcBfXpSJHPgKoO7PIxTbTZXLyK7HpDDMEd/NjKnn3FPmhV1ysisi/wGod7XEbLvZBuwxz0NTvpcUYXbKxWT7zA8mployeZvci2RKVMUv31AO/1p0c0W90kkACcjPekFnDhUQYMfcnOarRkmSVDGBjqD3HtTTughr7xdW9YAqIgQgyMd6rRPuJmNmwOcbm9acm/aPmAf8Ah57U97mQzNHcM2MZXAwC1HKrFOcpRIxayO4cbR82TxipDB1eORSV6YNAIQrhnJHVWFMW4MM5BjIV84wuRS5Xa7Jg9eXqRrGWU7GYgcnHerDbHRUwu5R83oR6VGrTxjC+WFY5IXk4qdbfduleTgjKrjpSUrbm3NZWuR/Zo3J2/IpA+Wmbki5+Qj19KbLZ35BZpgARkBj1psckkKNbPBkrndtXND0eplz3lZbD7e/gMpXBIwckdKstJbuyHaSEPOapeaskZS3iiQrwfWpVMkcI3bQT1Oacoa3HJrYkaXEmYYsMSRlh0qES3FvCYUlRjvzk8ZoQLl5xK7t0HzU5JIYlJuIJX54AWm2rXQpN2tYbJdO5UPId+fm2ipFZZJAXusuOqhu1VxdxK7hISrMONwPFPFmzos7MqsehFDbIUNb9iZrcD918zA87gegpFsolbLorL3B7mnCKYoT9qCnGMg9ajjhuCmbhy5zxzTUmDactCwr2lqrB8KT05yKcSjwrvTeGOQo4qo8tvFmOa18x25O4dKlW8dfliRckcAnpUxi73RbnHbsOkgjaNt0bZUcDNRraTBRM0P4ZqXzvkCzukT9CByaZux+8e4dgOhaqSadmRfqhrySgAvEoPcChklljB87ywecA9KFuI7k5aIlB1cdTUskoSNSI8bjg7vSpb97QtJT3YwxGY7nl6DBz1pPs6A/Ku4Nx8x6VKqM5AYjaRSGEOR5c3IPJpObb1ErLQWIeWdqEYxnOelOW5jBDhskUy4gMbnfuMePvDuaiWdRGBHHtA7kcGs5SvqaezsWJrsOFdU3kcsQeKi3xlRI43FuxPApZHaNFZFV1I5btTVMRzIwC7T83PU1cE0rA73JYmJB24Y98mnec3+rEKpt6moTJEgLNl2zwBT/PEQ2vGcn2pqb5tRRtbTcnZG2Auwzn0p+yMtljgdxnqapRSXFwcLgrnAXPSpVhuMkSnawPA6gUSu3uUp28x0kESuAycdfY0AQFg3loijqD3pACVKXLE4/unoKicwKPLZztx370k29BXk+hbhihT5Q8ZTBZe9RRBZ96IzBQ3NRRTxpD8luZMnG7PSp4rh41JRU2N3FPVPVktNO3QbFC+DgNgN1NSiM7WcJyPWmrMSuA/wAufmpyrKzF/m2kcD1qG2JyTdkMC5wGAz1FP+xwyfOJzHjkj1NNPlqT8qk9Bk4xT9m/GDgjrzxVSd0aJ3R//9P50DNv2qMgjBNIpYAofug8VIVOfnYMQO3amfaIgQXk8sH+9XmJSasjTm6knmFFXOCxGCKNokbKjBIySDUE7xeYgQloyOopjyTxMqwD5T1NVyT0Epx53Fk8si8c5A/Wq39pKHKsvzE/L8vApWWVn/1X3TnrxSld29Mqq4zkCtV7q1Fe+oouxcn5BhgcNSxykNtfB5+9iq8VtbwBnW6cPjODTGneBVdYXkb6d6Er7CcrmkZHOFy3y/MPenCZXXGxQWGSfaqIupMgNAwkx8yHvUUd44PkhSGbO4txgUSh3L6qxoBo5CMDBHt1qORf3ww2cjgZxUIAK589RzxUbeRFKsz3Erg8nbyBUQvqhJ6kyuvmATSIhPXmpP3AYSLNhAeSarrJZOBshkkZ2P3x90U9TbzfuzFnC8nPSqcJPccql24ks0VufLl3FyrDBBzTZdm5iFAYtyarsMybYXWPjA4zilkmiVVGQzdxnrx1qfZ92Jtv4R7KZANq4bPAHc0hs5JFAJaM9gKbHcyOd8cR+X1NTSXc3yEICOhqWm3oKDbT5tyH7KjMziSUOPvHd2qYKULPFbhnbofWoZkmldZI3QK3BIHNSeYbdGEl0qBByGPOTVt306k80nqIbm7YNmDAYdR9afG0T433CAAZOW61HHqFhHIpnuVXAJHOSB9KjhbS5JXNopdGOdzqRu/Ok3Y2jsSzi3KiQs5ww289TTTcCZhH5TkOwwW4waaImUl4PuITtXPSpEkaXB3ISOuT0NTF9gSvuyOSSaVjH5JJj77sVJAJl+V7gIG6nd+lWCHlyGVctwxXvUK2+4OgXaOhJHJq+eOwXtqhv75iqeZ8oBIbFKA8cf735tuScc1PgeXtJHGMYp+3y/lQH5hyMVE56GVvfuQwpbFEnQZLdicYp+9MEDPBok2RkB43B9QKjV9uX2Ag8Urts0dh29SxXdyeM96ijj8rBdy2D3NKyhZPNaM8c4AqxsQEZz83rTlZlJLoyG4HAA6n2qP94NoD8dDg9qdJJyG6g8ZHrUZmR+H4457VUGktTOVlIWRJlkYxuXz6mn+TIABNJzjg5qs77SohckqDjHNKkk10QGyoI4JGMUNcz1CMbPQtjYxYGIgjgsKbIJFAWEqcnJBNRzC8hYfZ7hBkZbd0pkaeaS0lxhj94Hj8qUbxdkVyeZZEe0YlKqX54biq/wBnAO8zs2Oqk8AVDK8DfK8wOPu+9PWRvu28Ybj5siqd2VCGvNcle4toVxklz0VRmoo7mZ5EAQ9csOhFWk8uTH7kAk9cjioTGsxaORCpz/rAcDFJJoJPXUaJJ8l0G5yflz2pJpVc5lVvN7gdDSJabCT5xVeuGOc0j3pWNtig7fSqd2Q5N7E0VxaKu9n2EdcDOKet15hbytpyOtQHF0qHyiGbtjqaZLpzS5UHyXHQjtUtXCKcZFoPOytjaD2+tRi3VSBeuzyHnBHFReQyRrbSXblz/EeKjKzRvy3mEDrmqimzVy10HS/ZlRvIUIynlajnMsoQQ9G/i9KmEyxx7pIsKT8xpVkt2RggVV/WjVMmysQiO6ZxIUX5f4ic5qTzZdxd8lVPIxmj5CpxLgZwBnrTWd0Vo4mA54bOad3szO12StPZuhEqSDB7ilW4jLERooGR9aZGyyKz3cRJ7YHWmmyZnV4rYZ65bjHvSuluLV7FpjO2f3gIx0ApUWCNP9JkL7uMA4qAWnlOZDO6s3GAc1CylDt3b27E+tLRs06lkz6fCrvboYwOCANxNEdxBN8kUg39cMcEVFHLNFn9wCwGTgZxQTA6+YE2SMctniiO9gur3ZYfzABuZcfxDvTDEOM8qfU1XMImzLHO+eMDNLi7VP3cu7JzjHU+lXyJob01sXXlt7ZVcQKxPqKYtyjTGONtrP0yelUzeMzATRMrH7yqc0rFJJDtgzkfLk4qYaqxOrlqXSfNYqxXg8tupJIYTEqo5X1561VtoWjfbOuI/wCEetSEL5wCfdA5B7UnHXQdlF7jhA0bl2kHsAev1pzKbdS6glgM4Pem+ZEUJWUeYTwB2NQvLOxh8tpJGDclhnmnZt6jbT2HRsXQzT8HHCE+9PURPhW+QdQfepFN1lvOCFvrk1FEynzdyfKo6sOpocriglHVh9incskTKGByWPQ1LGZEYLNCM44cHio1W2MZ3zbQzYwD1NQh/s5MSvuXoAegqXC+4KfUtG6cBpI4+B2PSmJfwtIMyJ8pwy54NNimvGQxlQFPfNI1gJMuVXOOgFNwRHO3KxYLQvK4jbK9cZ4pyy2sZwyg/Q5zUAt7RY9snyKRyxbnNUor61md4bQMWTuO4ppc2o00my9PONpO1kYjgg8gUnnZiXbKSXGSTSRfbXKLiP0OOtOeRQ4V7d9jdeM4Napq3cpS0uBWfeHXbwPm571MJ/KBfyl5PTHeoP8AiX/aS7zyRHooPeo2myCplJUnjPSocG2QrxXcttexv8scR8zHOegNNSSaXaTKVPGVz0qJRcliisgULz61LLayXNqULrvOVDJwRWd7dDZOL3JhL5G4vIOvXI5pVukcopj3oeSM1WazggCgyLIAPmDjmmiIvLuVyu3GFPTFOST1JVRp2Jbm6iBURWrjPPzdBSJMjyBJmC4BO7P6Uxvu+W7F5B3I4xUU6Rs+8rvBPOD0PpUwSkwcr9CxsD4RJBs7OD+lNaKJmB2gHnoc1BvSQMqRlVJ5Xpj3pweGOIqG2PxjJzVSjYmbXYsS3KxCO32gl2xkjmkdwse12VNp9aApkPLJx0OetR/Z47rMckg3Y9annfQqFk9QltbSYCR5FCg5YK1QnywmY9rKzcMOoFO/cIBGkHu3zfepjPtiMSrtweg5q029bDmrS1YhnB+bb8w/WkaQsAueSckUiSSKwH2cHA6tUnmvHIrSINvpVcjbuh8ya03EUmRQm1Mnjd3H1puMnaE3BMZ5qUvFeDAgdWB+bHGeaayrDhUbaqnOD1NYyTvoVGbejEnKzDp8i8ADtUCRxPIp+YEZ6nipJJSsg2jJOePWnExTyOsaBSo71bg7obUZLQgkhU5Ejb1HGQelII4NpAbanbd1qeC22DLnIY9McU67Fi0agyLvTqFPeqbS0RMZNaFfyBJGfJfB/vVznxHiQeHnuydzRsAUGPSuiLSoxWFflIzjtWH4xU6h4ekSK3Ak3cuTgcetZyTsClZ7H//U/OTwxL5XibT3jllUGUHYSOfavdrhkWQSFduT83HFfPtrP9i8TaVLhGcXYRirdMkD+tfRsthZu2d0zpgY3HvXBJtxTOqcry02KhWIbiPnB7mowm3cxBK54z2rRZMQEvF8h4BxUSJaeWmZM565GahVuiKhTvqNt7e3nGZblF2jPpVmOKw3fLmTb/FnvSTw6YI983lKcZBOBuqjHqeirL9hQztNjdsiQtuP1FKPNJiktW3saV3psgj323lfMPmyegqqbRreFVQRunUspqpHdTtM0UNvdFl5ZfJJIWrqwKxEkKTxLjLF4iOfpWiuhcsbXZRMssjbPLdVHRmHQU4tGxXNwCRxweKvXk11LHDLEgXggkrt3j6VFEdOiBkvEjikQdGGN1VBvZi5E9YjECKcg8Z65pREsilY0JbuW6D6VahfTLjcsKStkZ4TK9Koyg73xcKFVuCjdfwocWnawQTbuTC1dSHllbI44b9KnCxSpsAAKdCepqipuvMAhYMepDVE1zIkg80E4PIU8Vpa7Leupe8t4m8wAEg4PPSmySozkeX8vXAqSLcV28mM4JI602ZEhO2BHCtzlj1qU2pWZmlcYGBYOvCnpmjcy5AbIbqM1NvjKqJGSMg/IrUm1WQFFjLk8kHtUpu9lsOcWlsIgnQ7u5/lUcrT+YSEDnHepVvbdS6Z3beoAzU7CORN8II4+Y+tK7vqggvMqxReYoZyAD94f4VJIYQQyOQMbQAcnNN2zMwG3bnpmgxKrOrxguDkY6mrvoVPXqMZIkYqJGkI67qlEbSKoxlD39KgRRuEk0TKCfXmrguY+E3gHuB6Vm207oxUtNSnJCNyqVLZOMkcZqL7O6NhtpLHAVR29a0jMA6yc/RulDSec5d40XA4bNCnJq7NI8r0KSQxf8tfmXnaCelIZI4yot9xYn5gTUkibSrSclugB701oUj+4QrbsnJzWsZ2WpXs9NCCZ5z+8WEs3PU9KnUbbdXZTuJ59qZvctjGUzng9aeiMifuWAbsG5odr6mcfaPW2wzMAIYO2cc/nTBITne4CsODilS2mzjcBuOTmpYLBy5VyiKOSXNJ1LL3diXCctdioZn8xvkD59OtTLFNJ+7UlU7kmre1IZN4jViMggHioyroWQklfXsKhVOYaTtuRR27KCodpDn+LtShNzgSDGOcU+ZpQVWMsFwCee9QvF5szG4nY4GcCr5pNFOSb8hrbXbqFDHil+yy7iqyYMfJwc4p0LLne+0jtkUSSFlT7OxGTwB0681Tve9yGk+hCElY7ncFm4FK0cagxKe3apHt5JDtcKo3c4PIpHsArk+a+DyvFKVRLYuMbavoJDJDGV4bI60kbsbgyIu1ccbiKPLSXhQysD0HcU8xK/ybtw9zzmhytqZ6vYcksiPtwrKQQQfrQhhaRt5B549qh8mdmBRl6jJzRJHMsjf7ZHQ1om2hqLS1JN0SOA/b7o7Uu9cb1253YcE1HahI3dZl5/vH1qXfGpMjbSM5+tRBu7Kai0PV1bhCoJ+8M8mpWvZUIXyhwpG4jmqSMFK3BhUZPAzSMt5uMwZnUnpQpOT1JSTiWDeyO5ypI6HjpTjKn+rXLhjziokmIVm27d3DA9akin8v7hBPTmpejLjFN6sQHdlCu4D8OaYyW8rxs6/OowdoAFEkjliN6lm5zTd0Mq7/AN4hIw3tWjs1a4rJu/YkEEflkKAUByRnmiJkXKMjBe5pVaO02yxSeYpHI70rmNt3zgKRnIqJJimryXcCEnQuJCoXOPXFVvJBRTv3IOMtUwi4BVyeMYqIQSNhc/KDzTpvlbsVUs1ZoekGyMTA7gDwuetOZHmXzmVUAOMDjNNiiaJmaNhtPXmrMLRsrAqXDD5frRKT6GNNLqrERtdkIfcQD0x60jpCuxjt3L39aVri4gG1Mun8qhjlLMGcK2OoY1HNJbFuUdrEjvvfcBj1NRF5C4iOQDwD2p800RIAj2gnn0p7y2tvGFkbd83UDoKtXtdFSmmlqQjcj8yA+vPFPWYFmkZgR2x60jNByLcMUbnc/emm2EsLr5gVl+7jjFS03uTaUnoP852x8oPPPrULXE0jsJVYbT69qsrZy+QPvfKPvZ6mjy5ZU8ooxdRyalcreu5V3opFWNJAWOQwbkMacJJXZ1zkj16VIkLlBvB47HipGtd8Sqr5Yk7ip7U51I3QXc3ZIrM4QYdGOe4NKhtZo2CNJv3AjjpVoac8WyEMWJ6M1JLavbbSSGJOGAq1VhYcaTUtiz/bV/IPKll3xgAAHnFVzumkLYxnuRQkQR8k9eAuKeWWLKhwe7E1zya5ropQvLXchSJfMJzk+9RTGMOUcZY9Mila6jHzSLsAPHqaDKX+ZhuyOM1vHR6ibT91alZxGQQ3y+4NCxqIspldx4+lKqxZPybiOCM1HEGJMaOeB0NdCab0JheL2Pl6lCsxAVSSewr3e08AaDDGsaW65BBIZa1Y/Ceh2X79bS3LgcEp2rapjqbSsjlp0JJ8raPnIgjggj610/gRFbWYoXUhpCNrA0vxDMP9vFIIFiVFx8owDzT/AADxqkbtAzbW4YHpXQ6kZUW0Zc3JWUZHu8ESW9siFnY47jimSrLMuGVCoPXFWllhMIByX2g4IoNwoRR5fVugNeQkmtTulyQdiGC1ktZ1K7ApH8NWPs8pdlY5DHmmLK853wghlb8qkaeTd87ZYnn6VTvYifKnpsP+zbnz5xUDgioyhDGIKXbPGOBTZFnm4e4KrngDg1KzhPlEhxjvUpO2pjG7TkiIKRJhQEYd2p5IQhNuXbJY4pHcTgCVSCvSnWzSMNrKW2g4PQimk0y05LcVcqSqgYYcnPSkQkKPLkJ57VPC0IUq6BGPYmnqbeOQRBkDYyOetNrW5pZu12V8mM72hLu/GTTxHIVdz8mOfwp73CkrvOSh4p0c2ZnfaHzzhulZte9dCly9RivNtJbAU+neq8izCSUKQxHKgdqtgBnICbcknHaqzysjnykBDjlm7VcNdyZtRs2MFwi/LIdzEc+1L+78wNhiDjg1LHEzqsksEbID83PNSXZiDCOJVVX6YPer9onoOKTWpGkW3LvHjoBgVN8lxHJAFQFQArZ5FVtzFgGc5HBJNXt1sVXylACY5JqJxvqOKdmQi0wVFw2VXq1TYhttskc+VfjOeanku4iqx4+UjqR1rOuFKsrpzGBhQexqFeSsyEo83Mmf/9X5te9AZPLjVgcZzwaiZpvMZxEDjOFY9aqwzxiQyT/vCvBIPA9qnkvFdRuVuM8muP2bTukEUm2rkJnmkly6hVPBBPT6UrSNxhsbjjPamzsht/Nwc9FHqaIRPMqp5YVuxbpV37k8rU7XJitqIwDvXLfPg9abI7YYRqQrthmI61G8s8By0CSOfenO9xdEeY6qoHyqvapUzSW1iYpDb/LEvbOCOKd5u3OfLZCCRz900RwiQLLLKxK5UjPaq0tnu2EEr5nI5PPsaG03qEZOEeYkikRBv3/Keu3pmkkk8kNKgAUt0BzSRQxQFZHVWSMjIB71ZNxbR75EUK2M4Iok4t6IcXJvmYi6lkBVQYHH+zSRX1y4xGkQZicMOwqMywKXCDAfJwR0qIRoxR43IKjGAaOVJ3IcpSVh/k3AzHKyhGbPynnOandhEcBmZQc59D7VUSZ0ElycOA20nPP0qxHOHKBoFCseMdjUyld3Gqd3YjilgbIcvhuCMd/WpmCcOluS5Xbuzxiog4M7kRL127j2qdpITG4huH3ZG4Y4H0qmlfYlylFOKZVZbkDjZwuN392gbpdjysWYdAakmDx3UW1gRIOnqKn8wMvmIFyDgjFHMiVfuUvMlkkLB8EHjHYVbSbyUYODJuBx6ClZ0OZI4QncqeKRfszQDfIQCT1PNCfNsOSTV3uQMqSHMIKscZb2pR9pwNrqwA5yaSWLDB4nZU7A09beUK583B7E1M0mK2mo4FmyWvF8v1z09qSL5SY3uC4k6sOpqIRzKqp5KMinGWHBqUfaIocPBEOcgr1FCteyIi2neRGILOEnEckjE+vIpIrCWQEgNwfmLHkU+6ErHdGxjYgA+9BRlxcx3DlgOg7mqtpc0c31EAiRwoXbz1xVl5V8s7HG4nB5qq80BP75W3ZyxNTQy2vJ+UEnCYIIqFBstTSvbYZLPbyITwWXhgRyagEhfb5bMNvOzPBqUrEZCsiYJ/iNQ/dcrGRz1Y1SXcbaUdydZJ3kPyKpAxigNJvBeYIV6DNU47hVJMpYMDwQetPaeCYgmNgSeS1UrMiyWpJwS5dndj1705oIxChCScn7xNSW+1SWSJQD3Jpyfarr90Hwg5B64pXsKzeqVhkcEz4bjHc5qVUUALwMnv0NMjWeM5eTOB2GKXf5JE2wtjk5qHJstqTViRJMEjaDt44FOmkACs67jkYHenW08TStIFwGGVOKJZhK48y2VXX+L2pJt7Exhy6COu6QHZhmHX0prLNEDsaLrzmlLImZknVgRgAnpWfuZ9yl+QcjmqUb7l8zZckmlB3NIgHekaXc4Z5MA/wg1XVod22Ulmx0qRWEvAgBK9W9BRGmkxyl9kHa2uMxHeWHVVOKcgiCxWoswT/eYf1pqh1L+XGoJ430JDely+/OOvvSnFrZgpu9mSOY0kOUGQMYzxUwlLxeZLhVQc5qAQ5B8w7eetWf3PlESkkKOnrSm9ieSyGpPAY1eMd84A5NKxiuGLxsykNyD2qPIgTcmfnGMgdKj8owrmFwdzfNVuDerGtVuSO00TkBEKEfeqNyJTukUk9B7VG0skbFHJZR0xQJUSMkCRi2eCM4o0DklJ6MsQoiRmI9GP3vQ0/cABEi5PTA9KrRvkCMQnB54PSpEeVmUIAAODzzWbU2x301Lf2PCY3gbupNJyCSsrDaOmeDVZmxIwmlO09FzmnsQ8i9cLzycZoin11IkluwE+791MAF5II71HLeL5W1JTv3YHPSl8uG4wZG2nJwvNEUVmWMRQqU5U461rZRVy4xbYgmePczZkYjtT4wLpFEsR3hs4NNcNEN2AVz0zziojNLIWIjwF4BzSSuUm3oiUDdu8xRGEJ4LU9GdlO1gAo4zUBtzcsfOmICjB+tOdvLaNEV2QcFsdadkiORt3ZKjzg5ZOcEgZ4NSqiTD5owCeeegqrALlQBEyuT2Y9KtN54AIUFW9OTmk7XNHHRXIjZwuwkPylMfjSyK7mMhiNnPWmNLMsYRmwScGomVlzN50pLYwOwqYRe5DXM7XJ3vsDzHUbh0OelLEBJiRlJ8zuait4MNmVFJHOT1xTzqLKD/o/fr2AqnzPYNbCG2YEjy2KFsDinR2k1vvAjGGON9OW+uXjR4vL2D15NS28u63xKWL5zjjAqZc0kOmkluV1hkjyyr5m7+VJHbuHfaxDtyAOc1Z+12reZCCFORgmkjuI43CKpcnqwpOUrAo3d2RuqrJsdQwbGeO+elV7ie0VldomBGQQoqxvIZiwww+bmnKsUyA7V+Xr6mnzWV2gTb0IIbsTFVjGFHqBmp5TsB2Y3H8sVNHFYbP3EbM/XBNQmZFYwzWx2jqwNRdN6ITS2Y0qoQbx8p9+nNVrkW05Vnj3lGySw7VM9zbFlHKsX45/nUjREsM4wDzg5oe4TSVrFWOGJTnyYxu5VyOcelXQ8HCFGdh0AHekhhjdTE5wAOD0I5pxdV+724BNXKWgKTeltCLcPMbYu0Ke/eh1RtwkVFJbgAdasMV2A7ickZAHWq0kIaIqrAS4+XjkVjFu9jR7aD1cxKNp6U0Tshwz5DHJqGOK5+zBJGyxJJqLEnmbZUIweT6VXKnK5i5ySLMs9u8bEvtI61LE+BnzTvGO9Qv8AZUXONwHXcaakwG+Tyy6DkbRyKbSa0EouTTJTKzSLGIzhifmqYLhTnnHtUCXTyS7FT5cccc1NC0+10ZVIz17iod7FuzkPdizD5hxzTSfNJZDuH8Ro2Bxjft9Tmq6JbxA4uCucgfP1oV3oO32rjpIMnIbIHIBPSkIDbcIx/vY6VXk1LyRu/wBYijp1Jpn9syFsRWbxNnLZXpWqbasxQsmWjZRibf5rCTj5c1M0TBQowHP3ayxPJODISu7PUjmrKW6REKbs+V1xnnNN3ejKejuL9nuEBa5dSw9+tQhbK5DRvlWDZJz0pRLbKXkM3mHOF3GoY57cgrCjfOxyQtOC1HUi2tyaP7GqkQgkr146mlke6O5obZ1DcHNNhkuDmOG0UN2LcZp8cOoIXae4KgAEAdzScrsnRPliAa/WMN91mHRRnFRiOZSvnswZuRxVhbplP73Ym7H3jUcd9CZcyKpCMcbTmhJsrVuxY+zjiPzOnQmojbTqv7vy5OSSM4p731vJJuPBbpUJnYy7kTgfewetZ6qWhSlyn//W+at19GMxBGLds5xSI8x3F2YluWxUZExUuJGXd2UdKQNtKOzZzwxxXE4t6msJqV7kx+xJH5hJklzyrNnFTW5tMGRIzkdQxqpvVXzHGcHgnHJqNoN/zJG6g9ealwLU19xfXDSiR2UEngLyPxpkkNu0pjbayuck/wBKp+RtC/N35HpT3O4hRnIPWoew1Pm2L32TSt5W3VV7g56H0xUT6YACqyHd61G1tcvEx+UkdMHmoFmv1wpQgZ65rKN77hZpalvyblXTfsIXuTT2FyqsJGCbu6ntVOOS9IclmBB43Lmhjc4VzMwY9cdMVvZydzNSUS82nrbWwuftHmhzgMex9KqRyREfOCGB7DrSxLGrHzpVYHnazcfWpPMtjCQ6luTgoO1ChruaqyWo1r+CAM3luSejEfzpgkjuflLKNwzuHY0tvJIyu0NqCq5x5wwacsAeNW2IpY5bA4FEkkzHldilc6fHdDyoLh8k/eDYxS21jLZEu8jy7OPmPWpEjiRfvNkvjg0s7yL92VnweAeeK0imtBuUmrIXcu7dGg+bqMVJ5MckZCuEkXnIHSoooLmYbiu3kY+lK7yj9zJH8mcA45alylPa494nmRVe4+nvTJI/I+dMOvAJY85p7R29rIkz7hxtC9BmnrNFGDvClSxIyKHdbGSjbXcrxzxRZPklTj+AcGnNKQC6BkzggqOBVmJ45CUU7kYcjHSnYjkHlFFwOFzVJ2Wpomr6Iq7LiYrL5u2Rl+9mpvLui5ExQgn5gO4pkdu78SgfKcKR25qQ28m5t1wSR0xRqtyZRu7oY0Flg4Ug92oxZGNDJgAHqe9N2vaocFZG6n39qUFWCi4ts5OQQc07Jomzi9SWSOMx7IpdgAzkcVEGn25RyB0BPemttm2o+6M5wMDrUgEIwrS5bnj2qbMtpvW44yWw2faMMBy5qubjT4QzWlts+bl8danb7NBHkKCzHoDmmi8851jhtFZejAilC9zOMW+okRLn91KEUnJYn2qOUX7MUilG3bnORg06aBpJMfZ1GBwB2p1va43puCOozkk1orW8y/ZybuyFIW358rc3XJNSyT2ksTC6s5AEIAJHvRli58uVT5fOajW4uJJfnUSI3rxTsmXZqxPmBcbGcEgck9KgYSJciRbs5HBweDUsomlBOFRRkZXriq7GyVCRv3DO7d0aoUrEuKW5PEzQyMLrbJv6N60LdGWSQLFIAnAO3HFTLc22yKImFS65HPSmrexFg3DNt2nBqLSvdmqcZKxMFEluJY5oj1zuPNRwWsEhUSSEM3oe1QiWNRuEKBuQee1NaMMvG4t2INZRjJO7KVraF1rDT4zLvkZTnAJNRz2Nm6oPN3gDIZu9UzAwHmO21W6jPNSrC/UsdmMjI/SnyyfUlvmdmhiWUSyASSyhgc7g2BUMdoDIBHdPsZuSzc1c3tMcFVCrjOarXQtkkEnmOoxtKqM81UqnLoieS3Qm+xMr+XuEinpzwfxpkMq5aIoQqkA8dDVx9i2kaQttbGA5pUSONd4UNnGcd6nnb0LbstShOSUdo0eTa3JSqqm4KjzOMk49QK2VMQLpEoA7+5qpOG4hZgx6qc9K2jWSVjFws9CsY7tEUJOSh6/NzQZCib5CcE+vNWEtJMfvWw2MdelV202BXZxclmY87j0+lK6buWnKLsiu2qRoxfDMT0UjkUq3t8+NsIRMcHuw96lhgKTSfvEZu24VMXZTv8oCRc7wOlUptu1ipd10K7G7uFCbyiKeT0qVbNTGfLABPJyeT604wzz7nDYJORnpSlpViG75iep9KhJp2Ka5ldbksbso3cEqMVkeOo2k8MXEFnGQ0yn51PStNzL5RUqCg6ADk1m+IvtQ8NXXl5K7CC2fuiokm3dk67s8IBnguYJXGJI7pShkXPO4c19B32qzabaRz3JhaNlDL5fJr5zvfEF7DKu2MHyWIBcZyua93htRf6Jp94kxkBgViuParnCdkpClGDkpIhuNQvJJEnSeXyZFwqZwM+tV4v7akkfypiqKOQeg96uWtvFcspeZ1VDt2VNe2FxJbPaWMoBBz1qVFRZtKaaskYtnYajfarh1uruBASyRjdz9K9o0ViujW76XYW9uFTEjTKob/GvMfDd3f6Y0klztUyApmLIx+NdBooktL2O9unN9CjAlMkkd+9bNPQyTbTsei2jPBbpt2urnLtEm7HvmiTSzflriF4yvfOBn8KhvPHs504W2g272MbnEqs4JP6Uyx8RoIGgiiiEYj3SPKRndWcXJt6Fcqa1ZYh0qWed0kiRIAoyZAB+VVb7wvp83+tt/PAzzjJp1r4mS7s/sb7nJc/Nv4NPbUpbGYSNNsQDBUYIq4qV9RpRZWi0K0KZswqhAQVPHFctd+BILw/brfVHgDOd0YXr6811E+qWMrOVMiEjJwcc1FnfbJJGNwY4IXH5mraZDSeiMG88MOtkqaZMm5FwS45Y1U0jwx5AAu7ySSVudrDIrfDSJKEkn2huAvoPWno0BcBLlXI4Y55FNtvQzt7upzY0nUnv5IreeOOPd3FR3tjdwZcN57L12jg104vV08Or7ZScgFgM1QguDLNJuZV7gAZ4o9mu4Kb5bdTnjBe3kX76xgj2HNPSA+WUMXlnHysBwa6AXKkPCFyHPXA61nTazBZN9mv7QZJGCvXFLlu7IarNLUoJaBYmPlES46hetMWaSEBMMqnruXvWzPeCJ1xEohkHEm7BH4Us8sVtBHKzC6GegANZyp6GnO2rmNM1x5W+EJJtPI706O4cYkmtTntjkmtcQ2l3veOQQlhnaDyDWZcW98jySJtZQOMmod4qwKmpSIDLbXUj7/MTPT0FSwx2aL8koZm657VSjgv5nI2RqoGW5PNN8lpuUcrsHTPWktxuMSxcNtZYsBgTy3oKglmaORIVjaRCfXpUbQ3aASO4wW+Yk4OKfHcSQgTKDIQwGBitbJmUlZWHLb3PmENIzN2OelSNZTKN0bBuDvGe9Ne+M+U2YcnOTxViEz7fliEqyD5sHkVDlccXykSboP3gRpNw2+uKQ3jefsPDrzg1ZEk1tKrrbOY2ADEDvTXij84uMBm5JPOKtSVioybdmQtcOxDYVceh60nmGZyZJCdoxgninXKQtvMfBAHbg1XALKYxwe59aWj2Q6k2tC2Jl2EbU3KOuaiPmGMujcjhhuqBLXyWYMz8c4zUuyOPC7iDIcketCgtjJc0fMcbqTAPl52jByevNJLKbkF8xowcDg84ps05hJDKM9gOaXYjx+aIdmeQcVcU2io9xGgilmfBycZBpIv3PEnIU9M804llVTlVJ71CQzKf4mzRy3jYalFbIneWJJFy2VPt0ppkl8z962FJO0Z7VE5jZNrqWA6tUSyJIFVNzvuxwO1JU7aMlt83kayXUI5EI3DjcKbObCHEhACknBBrPhjuPmRUxjse9QzQ3J8t5AoBJGyl7NMlprVmiZ7dpgDFuV/4hzj3pk8eUMiyBs/dGeaYjPFg8qOckVFJPGmdm9jnjFQqb5tDSc+VH/9f5bWCba0cjljxgUot54wWnC+Xt+QAU47jAsiXAYsMgml8+4dgWdA69RXNJ9jaUE9SHzgqkBlIHIA6imxvcyfu8MeeWY1ZC2g5uEw7dW6VC2BKcMzIuMdsmppvoTJqNri+WRHl2zk88dKayoXA2jjnr1pS04DFCGL1GYpXRN/y7c4xxWqWpcrW5gee3E4jnXBJyrA+lNluC4VIIzyeWI4p8UEfErpnOcH3qaAwuHEikqD8vPSpbSY3FNFdVmkfYGjjV+rE9B3qXyLSADyrhpEB+ZjU0qx48yPDo3JHpSJwuFjG3qR60X0ujNQ03FkMC7XSTp1GearNLJNuaMbQeMHvUz21uVNwgCEdupphKKhA6+tNb3CLlPST0Fi85YGUqHPOTjpTibpUQiIbFH3Txmo3km8htjfePamZuZcbjgYx78U0k0S+aLuxwufJYGT5WPG3NRvKzSBUG0PxuYdDmmyQrJhsfMvf1pzPjBfn69j60lFCnKVrkkSFlIkk5HGKsfIVw23k9xVdWBbKkEHvTxKSGjkhQkDOc9ac02tC4u8bDz5flmKNgAP1ps8+IgTEGYdW9TTCwdP3YAI6ilUscFWwB1BNQodWW4uKWpYhurhYwuPlGfoKekzI6yhgMnJwaqedM74+8jn5xmkD4Upszk4XJ5pSSa2K5WveZYluBI5bjDHAOalFwsceEiBwMZxiqjDhUB4HU5pjTyA7AQV9cVkqK6mntWpFprqZQsiSDcP4TSSSySsrTEAtyQB0qtuBx9046GnR87ju2hhnNaRpJMl1Zp6Essq52g5bFV1kBlMcgzx2pscKySEqzg9mzUoEYbHBfPLGtFFN2Mp80nzXK7tuYMISFHX0FG93LvHkIPUVO85lYxx4CDqPWo/MCxY2ZK8YNJLUuLd9yHzAMGMjcx5qs8k0Tk7lJPB288VPsD5PCnPQVNGNkMiBRhx171q1ZGcZSc7E0dqXtVuJSqu5HfpVa5jB3K4yyjp7Uz7UyI0YwV7AnpVea8mMTJ5YZ2HX2rhcJPViUIuSR4Z8Qpkl8RzKm8eWMHcOPwrU+G/yX0TuCwzjHY81jeOQv9uu/m72YfMM/d9q2PhuNt+p6hjnHpXrNN0PM89e0dfRddz2+WJTGsxBRlXp61BFIVKExhgw/SlMvnDaWfO3oaays2Fi3BV4rz4pPc9LmXMyRHhUM4fbg/MM1IRGWCEkq3O70qB49+3KdBzj+tSR+aFCFlI7j0oaaMnFydrEnyJwDlQepNR3EpMnyRBjnC8cVa8+2fZD8ikdTQkgOXVBkcZJpqWtxum1oivDJJORui8uRfvemKnMcpbZ5pRG+8wPNRmQSZSP5m4J96sJucvvGwnoDxRKV3YxvKIyS2En7pWJfPU1CLEqFPO7PJZv5VKrEllGVPv3pN8mQj4znABNU78opNr0IZHkjcKUXaeN1TETMo2sqqedvSlfaoyzBsHGKruJmcrn5M/L2xSUU1qU4os+d5qN+9wycdaGbKhHZlGeD2zTfJjZguNxxzgVPHEhVBIRtHX3p3pxLUpNpWGjKBdzDHQtmlmKSyrsjJCZ28daTZknaU2Z6buam81RIDhdwrPRvQ2cW9bDPIlK5MakDk4PIp0MbOmBD8ncik+0eaRtz8o+bIxTvtEufJAKn+ECnZ7D5nvYjL/K0L8gHI9RTVvoQoh8ti3OARxTR5ojLEbnydxzzmmBJuXj2lgOBntVWSV2Z25th+6DLLDbbUbmQ+pofzjEXULtU5UN1qDyr8DaLpUQnLIw5pyZJOZG3RkdelOc7aEac1kTrPI3+uiAKjg/1FRTs0jAGY53ZyDxmpHRDKr+ZuUjscmhrf5fkYsM9M8CpirPUpxc0GYWRv3jM/So1dY4mjhR/MU5GKmkW2RvKWfBXB4OcGnmaIZYcFzjI61LdnoKo21YIPtflkghxnn1WoheSpMoLf6s/MPSrS3UAjljYssh7iqxng3bGg4z80nrQ1qRyOxGGDs8e/B5Zmz29aV7gugikIcAcuB1ozE4AEW1ucn1oIMaKy7SrcMCec1TulcuEVew5pFZV/dHcOhFBdo287YBjqCeDUaTnfkJwvfHepliMxMa5ZQc8CrUmtynTSV0MN0WVl+RY2PT0pJPu4Gct0IPFS/2Mrgz75Pm4AJpi2Usbbw/AHANZTafwijPk6EroihSAdxAzz0NN3zkj5AcH7vrS72cEsoPY5PWpTIgVcgqemR2pQlfRil8T5SFZ3aQowC7eNxHSnmdIj88+Cwyg6U77Rtj4IbB6461C2yTBEYdh6joaqWhlCMmx7zRlCZG3Z+Y81HDLG0hzC4UdD2xViFSsZzEAWOCCOlE5u7SPG2N1boy9/aohNXNbNsaJPtDbSpUcYNPmEiocyr5ijnjNMRZFjDMwBPbPNSSwHCyId3qT3pt31ZU/djaRG+XUOLzaTwwPHNOuJYfJWNHyeNzetRTWTZNz5w2t0ApFAhJDgAdsHrTUdboxjUdu6IxcTBozId6xnj3pPOeST5VaPf2btVuKSNlJeFl9OOtSTtBIsbvtDg44GeKnmZpGLTuym1sWjLmVSc4IJpgs2SNQSgJGcg5qaeBZ2JjG1fUd6WC2jiOzBz2pqbTLpLVsgJKfIqswHU+pqQXKNF+8tdp4GaklDwpiNc5OCSKjRJJ8qcK4/I07p6CnG7uyMSPKceUhx901J5MdwC0xSPb27E0qwPgIZOe/tUos450MRYhivy4PelGSQWv6iQx25XKbmCnkg8U6N5Q2LdSEzz9alt7MwxJ5jFWzz6Gi+iube1kktohJKoynpmspTV9Coxk9XuK8M7BWiwxA+b1qG4kuI8CSNlPqD2rC0a58W3U8xlggCbicMSK6C3mnwZLwxvjgj0ptS6CT15iJnyhywGR1xUcJZN0Jn+QdQTmpbponYbMZPUHtTCYbUl/LLuetaJ21JqwvoiMR2TShDuYDsKX9yPmhiICnoRSpdyBhKsSrnqpFPaeZ0cjaqt7Zoc9dhxjLlsiOVJmfzPKXBxU3l+XkeaBuHbtUKQ3D423DFT15xTltismJZgxzjOe1aOUe4op7vcU3Dwtu3BlA6EdTVkzyMoaFcMOCAaRIAhxjcF64700Fk6fKc4yTWT1JlNSTuj//0Pmdrp1wZF+YHB3UoeSVDny1jJ4z1oIVpFa5IOOcdjUUi2u4PE5GTgjqBXHotyotNlqNBtOJGwO3rSQxgAjafmOaI8SMBC24qPmBqQw3bsI4m+U889qznOSWjG172wsUKrmPblWOST2qYtHGRGI4wrdTnmqjvcQFjIQQBxinQoB++OTu7mpp3tdlXaurEkqQI5AOMjrmpLSxVnyJFBIP3u9Mk+zmIhlLN2b0qJZ8IscmVHZxRN32E1oSfZ5oZn324wOj5yKZ865fghR/EaVtQHmGOORty8AGqdyxuQi5K54cetVFt6MV49CWaViwGEQ4++DnFVpJLyMbCfkIA3Y5qSO2GNhkwp4685qqVmhcjzS2xu5rVPWxSvHVFllWTy0kuGGV5JPengrFkSEEZxx3qBpkIVpRw9CyRL8iKd393HWqcL6EpWdy0twu3Y9uNuDsarkLwk5bKYBGT0NZjXDy5i8jylAwAx5pipdsPkPy5PGetKVJtFRu3qaUrLJKQOAe47VGLmW3D5YLGv3R3PvVRUnLbcOKnE2x9jw52j7x5yayslqhSTTJI5YrxS8kXzD0HWli2xnyQxbHAHrVdGaWQ/Nt3ZAC9KlFsQVFtIFdDli3U+1Jpp3ITTjZMkkR0OUYFTyTnJ+lRTFwMbC6sM7fSnfZ5JnffIwOegp5twQR53bk5qlOy3NPkQxoi/xopPIVjjBxUcZww2NyeGOeKJLZVQO6FyTjd2FSRw7f3exQmeSfWqbTRKi1uSIizMd6j5OvvUkkT58xeQR2qOaO4hh3zRKFbnA5qKKWVW8lZQm7k56DjpWL5m9zV+67Nbkv2n95GCPmcfPSysY2YAouaVVh2ESbWLggt3qGG1iQlwrdOMnNacyaM+VvdiRS3GCY1xjjI7inG7KSeXNDIdn3mI608PPEQAu8e1J9rMiO7QkDHzBxzRy36EKc+iI2jF8wkEIXb8w57VL5WwKS/A5zmowcsUE3lhhggd6Xy4Y3XdK2FJ3AmocbuxSlzb7ku8YBRiadGyv+7ZcN1qCW6jIUJt8ogZZeTUT3YCow3kjoxXmrUW2LZ3L7FI+N2ADg0yRXD5jcNjO0VQad5gNiZK5OT3py+ZI4QSFCT1FEotM1TbRfeWZCmEQEjkVEWLE/aBgg5qo1vMkxT7Qx24+8etWBFNFkuu7jIPWlohODkh8y2jsnzq3fANVgJDJJ9kaRM/KoxxT2MERj32zbhySOgpft960m60tVZTnCk4OcUJ6CScSNRqUZBVY2wQASeadjUbYnziBlvm2mgtfzYWZfKz1IHOab5c4Yo1y7LzuPY+lC10Ibbexdt4AQ4MuVbseuab/ZURDEKCO3NLG1nBF+9nCYPBJ61I89ptHlF3zz8g4NZTlJSsLRKxWNn5JAjIHoCOlRyTSecPOtckjBK85qaOW4niYxRkB8hd+M1BHbar5PlysgXs2fmNa+0T0NY07K7QlwIzlmiKAjoRyKILO1bDSbcL0yetPit5HZmuZ2JXkhu9WLV4osELHIGyMk8ilKfu6Fvl0M8RJHIZEjHcYAzmpPOvIU3wWQyfuljirM00ayjZbkHPZaaranc8xxBAvdualTaWpLSvoQC61LGXKCRgQWC5x9KkhY/ZzHPebpCRye1KILv/ls2B7Uf2ZEm55JMnP41SaE7t6DXsbZ2aWWXzWC9D0pkUYRHMEAOBgk96WS1Ty5NjyKB0GapJeXicbiYzwCRxWsbMHzM0luoY1DXFuCp+Xp0NKwtkLAbQpx0qpsvZo1V2jVepxzSrZOWAZi/cgnpUygubRkxb+0SGP+D7Q3l9RzTYZoIEbzP3jc4wM1G0MkZIQeYM9P6VZiZoV3m32t6elNxfc0a7EkEtwV/wCPMhTg89qewkBGMYzyc9Kh/tWYnygAAvXvT1DTZHmgY5wO9ZWbZDRMwX7zDPNO8/TzKEEWX7kVTMJR8SSbi3U57VKLm3iZmiX5144HWplCU9jSnomWmCq5YyhRTwbNgMnHvWc915yCX7Nn8OlBw0fUbmPAz0pqlZakuTexrKsUhXG1lHA96Zc21uZwMZ46DpWVGk5IL3BG3OArcUPHcvEF3swY9zzUqLvuOXLYseRaLvcRDngnHFNtUWNgikgZ7mmxssUflMjEfpmmJdAyBBCzMcgcHirsZOTexoLHEzP94j2OabHaRNJl3cDsKjtrnDOkjKCnYVbk+yTAD7QYnxnGetZu8TVSiykdMtufmy2c0j2wV/3WV4xUxmsos7roD8agkvYs7Yct7tWkJyYnFNXGslwChjbhAeG7mh4b4Qh3UMM5IXrTiZFzIdpTvzzUiHjMUrkHk+1CcktBSi2QCJbpf35cY6Bh0pBa/KvA+VuCKm3gDdE29i3zA9aRrmQOR5WyMd6rllcSatZohGIiyIrFz09qcscuNu3Jzyc+1K1x5TAyLu3dD0x705d7ybSRjrwau76scuRakUkjRMdiNkjrmo1ZdqxifYzcsD1q6VJwyrx71E0e6ZidoORuIHQUruRN7PQrtHGoCiUsd2SamCSh/mCgKMj3pf3Ls2wYBPXbQsbgkGUf7PzVEpalx5m7PUYA/wAss4G7PyjPSklRSysRgtnOKkEIkyZpPl7bTzmgzQw4YgnAHLGlzPoNp7MatvDkyKQJF9+1NBuAVcLywwpNOmeFpNxk2k84A680GeQv5sYCx+hrSLlbUmMUldEMj3McvzFTtPPPenSuApEgYq3fuKl2O2XlVFB5BXmnxW8UikyOXIyWGaJTQ1PUpp9mFuArBEQ4IPentFtdfLlAGM4Vs54q68Fs0QwFKZyKZLBax4KxDcPQdaSkty9ZOxT8y7hC5xMH5PP3TT9s8itvtlYEZwT0qV42VVKjlzwM9KgjgvJstK4GDhR6gVd7rQnkI7i2tRGry24XBGPanmGOAKkK43envUcgaVvLaMttwc5qwbuImMeWyEDoRyeKmUpNFKMUMNrNxG64JGS/Y1J5E8QCyy7WPZe9QreXLzcxN5ZbALVMkc7BizLknIPoKzcmhRUk77EqGJT9kcMXbkEiof3ElvIZbmSMKTke+adPbvG32gSD58YNKunt5Uhkddj8knvXPZrqbpqTKU0E67DFNuVhzg9feoraG5XcZHQjqKvfYooMOr5yfw6VH9mmchYVODgc9hW0aik7NA07aH//0fmNHaOMxv8AOpbrmpyU8o7coqngD09arQWt1h4Hx5gkwu08H3qxHELf/j4XduOOtefKyOtxVndkLRSbRIGLYHHFEn+tB43bRhqul4mZmjbCqDwarnDA57HJqIysxJuxFIJeEeU7gc5HSq5eIBgy7CP4scmp5jJ5aAN179zUsiMIQT84YDg1qnfYFBu/cz5ItxEiSZA6896mDNkfP04bPerC2eF8vykIfliBnFTJa4kQR24c5OTjgUSqa6EOGt2yus7Z2B8gDIFKySLGPMdQD0AbNTy2sdxu3ZiCDGVHJpkdlaJGNzySYORuNNyi9Svh3I4pQw2E4cdCe4qPVJXk0y8t3iRo3hYEHoTirDMAFYQqMGiRVms5zMQF8s9u+OKfOtkXGHU+ZtUia1u5R5bxEElN5Byef0r6B8I3kknhyyWRQD5S9Bwa8L8VbodQKsuUDE5PPGa9v+H/ANhfwham5u8sqjgdvSqm26epDi1LQ1gLPzGkuAVjPLYqOXToCoubCeaNTwd/QipjASpcRDZ9etDsGI2SZXGAnWsovmWgU4tFdbG7s1GwW06ScksTnNWLe9+w7kubVwP4igpHEsciDyyhHQYq3FNt4nXcpySPWnKbSGk9h4vhKVwNsf8AeYHNPn1HS/LaCWeQnGd0Z/nVUX0fmnzEyB29qtRXWkJ85tFDtwfl60udp3aJUOZ6PUvWHkS2oFrKikng9DVXUnmgYJG11KXb5woytR3UdhcMPs0UcIVeGU4Oajj03OR/bGoIOzJLwKftVJ3KUGlZs1Us8WpuZo3xjhT2rKtjrl1NLb6ZeeR3xIOCKq3mm65mOBPEl9tzkudrf0p9ta6tZ3K+fq6tkHEu0A/jVqtG1mSoybvcub7+6Btr2VY51OwSLzn3p1roUlmWM9w9wc5DA/4VVu7RrgM6amXcjgqOprG/s/xrbb2tvFcUNv8AxK8WW/A5pqenvMp0lFXWp0s8Uok3yeYIyO3U1GEtoZBNbyzq56rJx+FYcuna1Ikc8GvNJMn9496h83xRbpv1O/jmlZsDdH2qlOysQ4N67HRXl7wv2eA5B+fA4qF7Rpj9puYGf5eAwziqarqwthi+SOVVJAEeQKpta+Orx12+K5tnJdIo1AIoc1FXRMYTNS5sLiYMJIJGhRQSFB4FNe6tYbJY0miWInHzthhWTLoOqYT7R4p1OVc/OhcAH24FXLPwzoygGRpJQvPzuWINZusktipJy0LKaxpEDf6P+8kbgNjqe9WY7r9z9onUMzH7o9KilsbHyi9lDtcDjOAKpiK5yrS7Qo5GDwaz5+das0Xur3UaTfZpOQ7ornOCP0pyxiO4+VYGyuAM84qjNJM0alZNr8gY6VSiuZraRZOHYnknvUygmrAn9prY0rgWyu8VwrDAyKznmLMPKiVdoGcDk1JNef2giPdefDtyCYetRJLAjFVMjLnAZhyfrTSmlZlNxk7tiyTqoQ+US5HJxSR/IfPV3QZ6ZODU8RDclh7EntSu6xp5zoGDHA9quEFfUhyvsOMrThXSVgPrxTFmKSMkkW/euAR601rmIqkccHJ9DwPemeVJI4IfAXoQacYqJlUUm9B4jHPG0j34NWIY1KjawDdge9UWkn3n5srnofWka6kj+bacZ456VbjfVDi5N+8jSmjj/wCPjzOGGGGeRVcxxllkWYyqD0IwelRHU4HVPM69MUyS/iG3yQPmJwTSTkipN7EigYYHbuPOal3xwxqDMpOfmAPIqGTbchOiD1HekhghMhbZ8/aq57rQShNK5K/lTYREfPXJ+tRNaS7TI77VX0qXsVLsshBGcYqCTz9i+W5fHy8mm33JsyYR9tgC45HrREFRtiQqAeeKjMlyqq6gdt2e1O8y5MbFlAPtSV+bQasndkxd/mRQMMe/WmtbSPGJjIODgDNRebJj54yWB6inRyxvH5qzMHDfOhPFNqQRabJjFCwSOQllPJ+tMSO1TZKeG5BAPWqztNJMFhcKgHJNWB5RIJdgUGSfWpW4pOT6j/I/cjHOD0zQbH5zLHjcOSCcVOssYkVVHDAY470y4diHRHCPxjHTFCbbsiXKyuymrIJALnc7NnaM8LQsHlKIzIrAtkH0p3mx+WS2N6nmiIF41Zk+Y/zocXcd9PUWGMecy5G0HJJNPI3SthcrnAOaaQNvzBl9T3NINm0LI7Lnuat9whFrRjZpJH2ptye/tUiRQhGzkHvTHEIH7qVTk4ORUMfmSyNE6jGMg5qUuZm3Mlv1LMSx7f3cvBOPrTo3Vv4lQjPBPWo47Ry37pfvd80ktsXk5bLj+Km43Ik7L3RSN+MEj1FRmPbxnqM9elPJMQwT8w4xTUcvIRtwh6nHQ0Na2Mozu7rcRWnEWPLQIG5YnmlLtj7vC8cd6JX5CgZMfbHWmZO48kF+SK0m30LSTVpMdL9oVN0CoRtywPXFR/Kybm+4eox/SnSJO7Iqyhc9eajaGZJCR0POc9qhStuTGMm9tCxDBCgwJRt6+9IShXrwM5PehbcS/vWbb5anGP4vamNHlN5IG49j0que+hUYuOqQrhDHlG2tjgHtUUczsmJP7uB7VKYJmyFdCcYA9ah3SLHtl2lwORUyeopuW9gMuEUcBV6tTzI+Q64IU5BHWotuIxvjBz1WpmKIA8cZUdwBRcFO6sx+7zJC7AZx0A5NDBZAVRsMexqusxModieOnvUruN2d3Dnkd6coy0bNU42Fj3OwhgUbgOWJ6GlWOMocSlnB5FNVW6ZABPXpUn2WCCTerElupzSTavczUW9UKu4DhchehPrUSITnzsqzHAFSPGxBIlK8jIzUbXCq2CwZlOBu70Ri2jVRu9SERFJdvQZ5IPWpQVTfg7sdiafE4nnV2VgAD06A057c+azo4ZSOaGrPUiNNttoredFjzCuc9cmmyP5kPy/Lgj8qcyAZRk47YFMlRhGDuUjtzWvLfUfO2irsk3vIg37jwPQVT1Kb7NEfM3dMnHWrWZEjwjEZqtqbxSwqlwQGI/1h4wK4pSbaMIx9+yPCfFLRvrc5jVlyeQ3XNdL8MpIG1AedLuZcfJ6iuX8TmP8Aty6WI7lV8bvWu0+GcNvHLFcEK2Tz6mvUr3jQszgbmq6glrfU9dXkeaoVR1UZpkX2m5bCOqIoy2R1pPNjlXPOBwR2qylxKoDLCOOh/pXlRbsd7jBvcgZCejk+vvUotz8pzkketTmaOdllEXlnHzqTwadEqeUdhPUnBNW5t6SRtstGUvIO1iEGT15p6rIYzCF/eevqKvj7PxjrxmkN4IJQFiCnpn1qHPoSk1sUY/MiVvl2+5FPNw06guVbb+tOlvPNleG42hDyoB6VVjKMwAjwexB61pCV1qjH2Omj1P/S+VU3SSl5Mhj90elNaRlwSrMc5JxT0ljiLQuxDMvBzQJyCISq5+9muVt9jJu+jeo8xOcSLF1GaQGRxnaFPXJHFSNqDKhEWCueeeRStq9pGiwSYIYZJC521lqmdKUZbMAjNtdDz0YCleCQOWckRkY/Gqv2plkLxZZFOcjuKBqFxMxTkxk8D3qrX3EpR3tqW47GGbd++IdBuAPQ1XAaMs/UZxnHSoVupyxj+6SSBS+eWISZhuAyfelyyTuOU01qXHlZAHCDn2/WlSX5w+4eYeevFZVzNI5HzEKOoz2qWC7SNsTREoozu9BV6rYzlO2poRbUZmWQl2BByePrVaK3hti8jSOSD0HfmptkbIsySBkfoQaXdEYwkgByTjnmrb5nqTZJ3WgkhSX98ARxyDyTR+8nGI1UEnnJ61NBiFh5kW8EHJB6UhntI8iNghYklmqLXepqrSfqVzHsB2LsfOMZzmmtaSc7Jn4OWGOlTtdWuS4O444YHqfWmzamoRvvNI38IHWlKSvYUIuUnYaUhTb+7Zi5znFIrA5At2GO7Cppr+6I8u0hDADIB4xToZJplw6fOBlien0qHN3NVGL0ZWjaR28tY/mbsTTiLkKFO0AH0qytrK77iSp9uwpklsY/nLnnGcmqjVTdjFUnbUqzKblfNW52EHr0zUAeOPL7jJID0Y8CrS20Sn5WPDZAbvSuFQlAoIPJOK0ewpRtqVUkl+9Fg57Y4NK0l6uHhyMjnB6c1eFvC/Ky7SMYHarD2FygVUIZCo4HUVgqzix+zc9GZ8NzqQUiMhl6gN2NPSSVg8lwp+Xpgdam8mTdsTnBxn1p5FxEUDoWVzgqOcA079TSEbKzK6+WCGdm2k9AalnljOMRsIx+eaebaJnMg3qwPAxxUU13JFmMx7if4wPepU76kxi1fXQjilkBw1u23NOMkxZFwqg+9Kl7NwcLlehamy27q2RcfMeQf6VXPrexzrnV0mTky4Mckvy9QaUFIl84XG8Ecgnp9KgaOMDdJMSyjJFNHkTFWgUKCOS5pqN9TbpoK0q4MhLc8ike7uiqIpJjBzyMUQtHMSmCdnIzxT3GOBzu5PtVOVkRKLteT3K6TSmN4myATwPSnSC7Cp5wCg/d55x608OCVcYABwTxVp5ILmHZOFcg4BA5ojUd9CadNpXRVgYW8itLcGXHVc8LQt/ElwEjjykhOQR0qdbazRcnLE8YbpUUl4ts4ENv0+82OKpzv0L9hNq6kN+1ncUi4APBIp7NczSjy3w38TdhVQTSTykgKhz3qUNJJlXbGO4603yp6hGTfyJmjuEfNzcZVumDxT0MeCVmy6n1quoVU8mSQsM8kmpCLeNcRQhif71ZtJyujVXu7ifbhG+0HLE8elO+13Ew8xVDYPHam/uQ0f7r5++P51OssEbMdu736VUoq10RGUb8qHQy3kgYNGVC8gmh5bh1IErAk81Jbag0snl5bAHGRx+NPBBOfLwynPFc/On0HbqmMPA2oyqerYNRyzRCPYA23ucdabNFOxLxhAT83WmPFLn5wo3c5zWlNoJNscZt3+riO0Dq3BzTx5rqvyKCx455phW4IA3DaOpApiWlw8hl+0MiKM8jvVyd3ZEKU72Q7yi2TKcNnABp0gjIHlscHgg037OI8Pu8w45bPSrNrFaMnmXUmVJwAOtS6llqaRi3LVkLTRqqLHnOOT0pH8yU/uYQ5HRyelaZtrFCB7Z5pZobCI/LOy8DkYxms/a3+Et0tXzGZv1CCVdyrgjikiWe5kKyYdQcnI4rUW7gRjA581QvOe1VJZ4JJR9lCwqg9eWrPmle9gSimkVp7dWkCyq2wHselOWGOLH7v73tQX+0gDz8MPvGllSQFXS6DFeCpIrVSbVydXqiX5lykduoI/iJPNRxGYSFjciM9CAaWNYjva6vNqov97vVaNbJSP8AT4yrtyS4yKhVLsfJPTzL5UyxlXkKnuzEc1XScRx+WbgYDYAzVeaTSWkIa+G0DGWbgVX8vRXVXN9FkE8K+fxrSFtiWp3saXngjYRgjkmnJdib7qgAD5QaoRz6W0JabUV56gtjipI7/QYl/wCQjEHI+VGlGTRzWdkirJq5aW2k8zzdkDMx557ZqT7NukbMyqinrnFZY1jR/MCzahHCqk5JcDirGnar4cunkL6zaPaoMhzMCS3pUOVtWEaV9noWfLt93+uDEcEZprJaKcEB9+fzqnc6loru8sVzGQWwNjDn60R3ehqVQ3gQtg7jJxWsJX1G5LZFiRGyrSR4XtTBDvbdENv41Xk1PSJG41NCc8HeCKmS+05cK1+gYDPXOapzsEdfiJzbN8oEgZgOhqVIpHTITCgYKg85qj9usGO9LyIvH6P3qVdXsIZFlkniBHVietEpySEpJ3sTCaeLiRGXggKBk0fvJP4WQH72auW2qQzyTXcs1ukKLxkgE1nXWoaZd5nXUUDNwoVxjNYOfM9jRuyJILWXYAScqeMHrUpWQHzGKgjjrVB9RsQDD/aiFujfOBg1Gs8E0nnfbVTZkMWfg1pG71uYTjdXNWJZo5GkZ+GPy4+lJHdZRt1ujkMcknqKgW7tTcKDcoc9C3NI9xa7tiXMeQ38LetRNNtBGV1dj7uTz42WKV0JwNnY015buDCbV2bcNkc5qpM/zGOO5TIb5juHHNSvaXLbppL5SPqKpWiW7ssq8kieW8rZA+6T1pGW2KpuXOOOtRyEL8/2mMy9Rg9qYtojsD9oAeTkDPFDSvcfxakpgy3mLJkrztBp7ly2fMKEckGqAtcSybrzY5zyp6YqWOOZmVDe+cTwCfTFXFJPVmFRuTempZkluWkYxN0GM9qeYtQl+aRU6DIFQQefbSHZNuAHOaarXCAObrq5G3NJztobc0r2Ln2eLaRMSrvxuBximulsn/LRmZuCWPShbF4rZGuphuY8Lu5FM8j5m2Fec4BPWsr62Q5QbSZLFa2ksTPFhtuMY4zTfIkGTKo8tRkDPSkiSeMGM/cC5HNKCyARybmZ1HI7VdpLqTzK3K0I6eaRHDGAq8k014lhG5JcnPTvU5u5yjWwWIKOrAc1F9ihKCUMzBeSM9aHU2uWn/KCgIC8rxb+2TyKSZrkbZN5WMKMkc7qZIqrGWS2znJ+b61LNLP9nMgttsbAALmk97i12QiXM0gw1uWVjwzU5EkCmRWxhux6UyC8nkj2fZAjAjBzximRPqAd8W+1Bzgc7qcuUVpdSaRLh2EjTsYwMDtmq5jVSfmc8d+gpTc4K+akwIJJUL3qwlzZSf6vLEKeNvQ1N2hTk2yJLe2bDyKGI+6OuTUvkGEBY03Ak9Ki/tKIRv8AunLL7dKIdSWYlIw24dCeMVEotsUKcmf/0/nRFLKB0I7Zok8/5sLlU6A1D9tT5RK4Uj7zU1p4JEyL0Pk+uOa8t6M6ZprREgniYP5i8gcmq8UlohjfGcnoBSRXdlHMY5JMbuOowakeSH5iiqwVsBgaUGuqMmtLitfvMzCK3bKjqw4q0NSvoYlQQxq38W081n3OovE2xIt+AMjpmo91xdMP9UmeSxPT2q3DmaKjUZI6tPKGlncANkDPFPlRI2MhnUkNwCe1NitGwwupQxHo3SkMWn27rJvDkf3jWqgnsU6rTFe+BjK+Tv3NwR6VIt1bhighChBwG6E0G9tQoMcYYA8barm7eTIFsu7PJIpJaMynPmtbQtwNA7O0jKM++AKm+zxr8yzBPfd1rM8hr3Pn+WoXsKmubdXhVC529AAalttXQ4y6SJZhFbr5jzrlT1B+9SW95JsdvJDj09qqRQtAMBUOemeale+kt3UNAzADBKjqKpXtYTutUT+XdNmdIYUQjDc8im/ZRk+YxO4fw96rS37znbGmxPrTt05BIlwTwCD0p8kgUpJ6bFmJIYF2sODkfMelNNxHAoWIo7k56ZxUK2yJhp5GfPJBPWnDyIG3rEAv8QqXBqWjNOeVrdCaSUGJQ3UckgUgkj28gJk4FQtfpg+VbNg9SR1piu10Asvlqq8+uK0vLZkcrcmXJo4pf3UUgHfcpqKSeWFvJyCvQtnmoILeJZPNeckYwAppiQTeZJJhXCnvzU2V7FPtcma9BcIgMnbApqag7yYWNlVTgM3HNJHdRqGEsGwEYyBwKik1Kx+WEBnK8Zo5E1exlpexMiTyTsHYYY/epstpGpKvIy4/jB6UhWSZVSOUJk5znpU6WKH5bi4Z8cNz1qrRbVx6t2ItlnbwkRMnqS5yTSrcSMNvkEkDkgdafJb6fbbvOAdQcDcamM9v5e5MBT6Nmk07lWVrEBkhdx5zMG/u9MUpTdJvW5ZUIwQvpTPtcEitHEu7JILMelJb6dOkZklkCDnG3ms1Lld2O2iuSS4j2uG2kEd+lWN0UgCRBnY/xN0FV0s7eNRcEtKxPO88flU0DyYaRUCoBzSlOb2NW43sBgaV1y3yKPmY96QxI/7wMyqDjGevvTPtK4wiuWP8A/nTS8r4RVKDPUiiMZN6smUbomCNCMCVihOSfQVOk6fM5iycdT3qvFayT53uV54VT1qwYpUyZAAgFEl0CEEhjSFNrPFsT17VFiIyMCQxLEgdMCkaWN1WJ23ZOetQ+dj5DBk5OW9qqMdNQlJc2hKI4g4cyuBzhQfrSfvVZC/MYPU1CYLm4LeVLCiDrxk+1SvY3LLGTcZXgHAqm0lqJu+r2LakXbFJmVPLyRzgGo7m1iRoxNyAMhVOaja32nDorY5JNMMwiI8x2YD5QPQZrO/Mi2layGN5hibyCwXcQW9PalVHjiEgnO8jBOMU2a5UMxVW2gA5xTI5XuZPlXC45JOO1aOOhjF29R8W6IBdmcHgE9Tmla9d5RESVI6n0NPWNZTnc2RyFz1pfs0OZXKruBzyaOXXQpc1iNZPMR9zbWj7nvTYfOcO4uNyL930qUNEwLeWWHQjHGabtQQsVQRdwB60KVlYuDTY0TXH3kQDHALDrUgkkL75o1we9QiJ38oG6Ye1LNGyMV3swVRjJouktCZe/qW1mjuNvt8vSgRXKny4kJCDr2NVzM0X7qO335wcirkepRxxqCp3Y59zWUkxQbvZ6kP2W4YBWJPPc9KYUuWHkOpZVPJJ4FWftavjAwzY49BTmG3d833u2f0rNas2uRM4Uny7d8L3PTFV7iN5wtzHKYVyeM9eKvqY3AhDgE5yCeaJYooYUXO7n8AafM73SG2umhRjixHveVxv4BzzTH84Ps+UqrcMfSrki2kh8k5SROR8tV5bfy8Orj35q41NdTKpF3uRSNIQAMc9TTZbhf8AUqN7AjpTJYH2s6PuLNyM9BU/kG2fO1Nrjhgec0c6bLd+WyGyW86iObbhB1GasG3LQr++IPUY/lQInO5c4DZOCaeFdiLd2z3BHUUm2aWSjdkqSPABHw4PXcelQvJdqxktpCFP3hnrTvsku5vNds54x0pY1aNkG3JPQmhNPVGc7PVED3L/AHfJLE9CaebqM4DQEDbk/lRJKImOAGBOCM9KVczOUSPduGCCOgovfclxvqtxvmQSAiInceoNR4a2VoSGwRgYPXNWZ9PigDPgZxxg9PeqqBlkCo245zhuhqotbo2krtHg3iu1WPULvC/Mk7AktnmvUvhPGLnwOk10sYkWfaXzkV5r4+hki16/Ty4okklLEZ+9wAa7n4LFJvD09tC7bFlO1WbIzVzUpR1Iq04qS5T0YWtkYsSTsFHo1Ag0lVzYldwPOetNjtHYmDyyyHqc8ikbTobXa38Cnn1rnsr6sqSfQZLDJKzSDaSgwATTYorh+BAwKty2amKwiXzIifm7N0oF5eqxxtAI5+lK7clbYjlUU22Rsi7GYxrx1OOaZst3izGvzYxgGpCbnOBt2v1IGamhaaGPYIYT83U1rFyYJK1yFre1Max+eRIw7jpSf2dc7Gjil3knpmpnuLFDifbuP9081Fc30qMHssBe5brUe+xNKOrEsV1OFTHcBQAeNx5pwulUSfbfLkQnsOlM3zNj7TMGkAyuT1zUMVlcSj5EByehFW4L7Q2r6IsC508uhAcbOgUYFQXN7Gx2mJJBnJDHrUrWLQLmfC4HOO9V5DbNiRIcsp430QcZeYP3B0WsxzMBJpscJQYXBzmlkvmkLB7VGB7P1zVRym7zioDDpigXIkYF97AdPetpU2lciVpF2aS2kQoFIP8Ay0AParVu6rAY7RmRW/jI5rMe9e2Rn+ySMMH+HpUVneXhbfnCHsR2rFxktRqon7uxfeFYp980kjp3560yG9EUrGK1yS2Ac4GPeoZL2YjiAPvJyT2qqt4QSrR8qOTRGLfvWLUox0bLsv22e5ObhVj/ALu0EGomaYJsA+VPTtUH2yMS5LbFHfrimSXyKh2OzAnAx3rdU7K5gqicndWJjdg4yDxwCehqA+VMTsbCk8t71LbiOYBD2B5z3oa2TYcOcE9PeiMUmVNc0bNhCJOR9oB2ngHvTyzD50hR2prQNHFtIGexzTVjEfHn4PXINXy6aiad0ug8OvyrLAEB6cVE1vE2FeUjB+7upst8yYjkBlIOAVqOSaaRVAtdjerDrWKWoSkyVoDG2I5OnTJ60+Isf3nBIPCg1HBbRuRNNJImzqoHDVZi+zt91trL2NauXULLqMzJ+OcgkVHPb7kG+U4Jz06VZEiiN2dkBUdz1qA3IkURoqtvbhj2qOZ3si5tcl0f/9T5US3MQHlurk/eLUrJG5KtbqB1JBzzUvkZLIucfxY7VN9mVGOZRt7Vxyb1LlUuisPLRhMEIQH+I1LjI/cnaTyDT2jkjLiVQUK5GTUCjDF16r78YpwnzRsjSE1sxPmYFFYO+eSaaTcRxkFAF3AfKetSmMH54Yyr8ng1ChlMhWRiCCSB2oj725Mk+YmM3l5BYMSPmPoahFxnlenTn1qdY4duG2+uc85pwSJkyCjZOcHrVJqK0CW25CPQSfeJ+gpWiVHVAi7cbiVPJNPIjd3z8ijoMUyGGVo5GRmYp1BPaknzLQekfiGG5JZf3Bxn7wFBkiIO3IHIAP1qbasYOGyGHT3qMGQYARRkce9Wo6aETTfUaPMUbRISHPX0qQKy7fnJUr0J5zUUj+XgTwHDN2OKRp4wjCOT5j90EdKmSurERjJu6LIwwLFQR35p3myKQwQAAjBqrHJOZDBnO4gmp57Z2KO0x46LnoKleRrJpx1ElvN7x4zk8H0qOcTMzBVwc8DrUxh3AIVCqvIYVG0E1rEtzv3Mx5Wregcml2RpGi8zNk9geMe9T8LiSOXhehz+lRyXsbtvB8wxj5t38qlM8kigfZArNgrip9Bcnugs8yqwhkO889KFMpBJPTqCaa5CkyAgMB3pTMsW9xypGc025lpKT0EB2uNyhmPLGpPNVl2AEJu5OKqm6jdMheSe1LbuXY8AL23VcuVrU548ylYlTart8wAPQ55NEZleT7vToTQIdnLMGYv17Cpm/eMNzfdGPlqbJqyNbJbkTGLO2Vcvzg+lMklIZVf7g4p88AKEj74PWm/6Q8K+YEXPY9qmz3K9pG7gyIKS3DHk8DNSKFQl3lXIHK56UuxkVTwcZGc1EyIjZ8ndu9+latWI5ZRWhLG6uCWBQHoc9KbJEq7SPnA5PfNC8W7mZGCFsAU3bJbqhVuMcCpcW9SpLS47fCWyXBkI4X0p5l4EGGXPLe9RsgAZ5kVS38S9atRRloxtmVmHrUXSZSpOSuyo6K2GA+bpzSogjwNg3MamuInkTk7WB7cAVC6PtLu+M96q7kNRfRAyguNzc/1pqLyfmBx1NQR/aI5CHXcM9f605mdPlUYyelXdtXM+ZRLCrJLJiNHYL1NKYMzLIcNjtUcU5t0feZFJPQc1BKxXEnnMpJ+UZ61Km76FpWRba5MfmeYm30xUO9M8ynLc4HemtKrZBXzCR3psal4gZUWML0I6mm1fcVybzsfI67h2A61Uchpc7Aik8Z71bfLAELx6moiCeS2SOnFODTFz2ZnNKzYZBtwPmBqlq5hNtuncoccDHWnQNdK77uRnAxVDVpGMZCorOD1aua7UkVGOrZ4nq7h9TuWV9w8w4Ndf8Npgl1udm2LgH0rk9dWNNVuBGFA3k8etdr8NWtYWBnbdu55HC16mJkpUbvc82FJQrp3PT1utwAWE7Scg+oqyLw4HzEKTgnHSo4ry0EgEbg7ewHSkkuraXgMg3k4yepryGtbs6pQ+0nqWEnP2dpON6nAzTxcWrvsaT5wvY1SbyflzcKcffUGlY2aMCrKWxnrV20uVy1OW5fkuVgRdvIPrUMl9L5ePJ35PB9DWf/aFvyXkUbCAcmn/ANpWEZw9yrKx4GeRTSXQiNTmVlLUsSyknYEPmEcn2pS8owsZKFeme5qtHqtolw0kjKUI4OelOk1ixuLgMWBjHA28k05vlfkKjep8WjJ44ZZH38v6t6UptZTINrnBPzcc4pq65bwoYwVGOgqMa7AT5gVuOtc/tW3ZHQ6MEveZaksRbo8yZdWPXqc1XEsWDhZMHg/LVm31HzYmPl4Qcqc9T71QnvGEhyhRevTvVU6jk7MmcVGF0WLecKZBGpAx3piXbs5ESNtHU471VXXltYViFrvbncxGKgn8RiHJSAkNzgVpGprYmD927Zb1DVhp1sZpFcsM8gVnaFqlzqErmaNiM/Lng1F/wkkF40Ra1kXJwdwqW38R2cMs0QtyJFzl8Y96cqvuWHHkc/isjbMrbsGANt+bnvikjN4xcyKpjkPyrjjHpXNy+O9pZV09mCdOOTSL43Y4aWzkCMPT7pqY1Wldk89DnsnsdSWuJY90aogjwFUHAoc3rfMAmUxs9655vFqBFSJflxkk8ZNRP4yluQmz92VHA6U/a3lYwqzg3vc6W3TUHlDzS5yMHnv6U64hkY+TtXk/XFco/iu4wz7gGPLc4wKa3iW/H7+Fs5xgg96KlaKdmCvGLSbOvDcqEVd0Q4bFWGNxuVn8qI5A3dz71x0WpaiUN1PKgRjyBUN/4gkWXeLnG8AIGPWsnNX1NqdZrU9DiuIWEgQ7tgyWx1NNk1A7VX5QmNvuTXn8XiS9Rgd+yEY345zRL4jLTAhzJ83GOB+NZupGL1ZtKbjeTO9Goy7tqZ3gZHrTtR1CJ4x5pCy5wT0rgo9d3M0v2kiUZwu7tWPdeJrk3SEuWRsiTPapdSCd0TPE2j7x6I19hRuPzJ1yeooi1G3uLmO2hm37hljnge1edXniC+ntmEORJ90PnjbUGiaptu41dnxjnJ7+tX7bmIqKzSXU9fSHz8ybtiQtjr1qwmorZNvaTfk4wDmvO4/FFyrvYtc+XHg4z6/Wo7TUr+48zyboNsJKgnvWCq817suF0vdPSE1i3eQllREX5hnvTk1nDr5UcTljjBrzJLqeWQt9pckL8yntSf2zdQLzKxZchW65pupTewQrT5mmektrNs0yZ2hi3zL6VV/tGETSW4kRMfxde9ebrqcztsedvMbjINSyXMogA875wx2ndyfrQ6kIK7F7RqVkeh311Y+Zv8+IL0HYk0+HE0sZkmXCc5LcV5t/aEzzxkjzCv8AF/dq5HqburR+e3DZLA/pWka946Cdm9jt5rq0kmYLkrg5duOaoJfQSF0zhQ3QVzEmqhojAszbt24+tVYtZvJBJBDGsXUhjzzmso4tp6PYiU48256DDPpyJxu8wjHWmtqdqkqgcbRjpmuHSe+yHW4MhyCxHrSDVbm3uGmJDOM4B6VosRc0c4ydztJdd0qM/vVcsGxgL1461Sl8U6XBPsjjllLZGzHSuSl1Z3iN1cJtPfb3qxYeILIZK2e6VhjfjlfQ03im4WGowv8AEdMPEEc5Fu1tONx4OzpVmCW+uHaCK1YogyWYVyJ1HU5JN6zgKsmc45xV4+LLiwKkTlg5wWrJ4jl2NoyV9TXur26t3Lvp24DgAH9agi1jUGOUscdgSO9UB4jt5f3gk3SjsT1qofFGoAM/kMFfO1QuR161axamiKnK3vY6OJtcuGSNrKFDnrv5J+lTyw+KoypFpalh93c2Aa5+38Q6qirMEXcBwSaVvF2oTwqJwy84bBqJYqa22LTpPqak9z4jd2V4rSKQDGFbNI39vpIXlWHZxgKScmuVu9TvBcCWNnUj7pP8Q9K2P+EiljsiWiO9hgeuamWKnFCqU4P3tdD/1fkaa88YCKP+zrK0eMtiQM2DVXyfiBN+8jSwVd2CDKeB+VZ+m+ILtd29zx3qy2uagmIwdoZs5B7V859Znu0btU6sdGy5c/8ACS28MnzhpE7RHdVPSdZ1i8ikj1NWsx2LZBPFQ/27qULzJa3HzHue9Y02pardRNHeSLvGcsKpV52uc8lCLtqdfZ28t7bSbNcMXzY+ZsmtEeHNUlVAniF3Q4yGwK83sZ57Pefmkyfm5OK0JvGd/GiCOUHavyrnvSjiqlryZ1U50WrWN7Wnm0qc28+puoYfnVCbWmWGO3hud7schs8iuS8R67NcWay3iyvOf7ik7RWFpeqNPOkk0rnaNqEjHOauVWUldmMpJyUY9T1QX8sgRrzUpYy4ABz0qZxezOc6mzBgME1xLNcIvnSSbg2OCelaCyXbQriVt8mMYOMUoVl1djSd4ra507WGpMMLq0iK2ATnk1bHhzy13XWuXKng5B5xXLSazrFsyjzN3lD5smo/+Ei1W/lUTJIqHgk9Ca056kU9boIVYzaujor3SZJA/wBn1acxuADg4IqrFps9qM/2jKz46saqQ/a5pFjDsrAgksamvzc+YIYMFHHzMT0pSxclGzHyx1diJdBmu4iG1u4k3HkFqrp8PIZpWmk1u5L4woEhwPerFhFcWM0hN1IzN1UnAFWGlZYjIkuSxx16UniZXJVNWvYltPB+mpCYPt8spP8ArC75Y03/AIRPw1Btt7a9fzGJL/vOR61Pa6bqEt5E9ujyxkfO4HFLfwWWnPKY4THLzvyOat1no2aRipNyZhXtloun3zGNpJBKvzjJIGKs2ugeFb5g17Gry4JVm6j05rHvbpYIp5oIi8vXDHv6VTg1BkNs8+d8inKjoD2rB1nJ7mUpU4u1tDsrfRvCiL5dzZxSFBgCQZ4rRPhbwaLNf9FtlQtuCqMEVxsul3epKHkuZYs/ddD92pIIZNPDLc3j3Ma4AdjzSlOV73NaVVRVnHQ6seC/B8knnDzBnjG7Ap7eD/A0a7LuPz0BB2u2cGuZuNSlnj8mGZk+YZYChzcXK4kuXA9c01Vm+pn7eD1gkdra+HvBcGxba1hAbPfO2ln0rw/gokCSFOCR3FcNZSJAz2rzSFTzuBrY06+8suIgSm4gl+c0uaSeruawrqybSRtL4d8HRMywRRl2OWbeeKoXDeFoLnbcICvO0DnkVUm1Ow+1G18srv5LE1i3thc+Wfs7ByH4461Tr3ekiJSWvKjrZLHQrnaWZRHMQQN+MU2PQPDEEpjRVlBk7vgDjrXFTxX/AO5RG2KBlh2FXE81VEMz/M3JIPWm6ltmZqpzStKJ3MWj+C41ctaxmcc7yTyarvD4YRMGOMAHJrzvWNS1dbiNrRGljQfMB36Vm23iPWLm9SBNMlBYnczDjFaU5X1b3H9ZhKXJbY9Ze30GcrLbOnz4BVW5C1HN4e8NzqY01B4XP3WRsE1zel3z2Ihl+xK/loQw7gmgXjrcSzSW+ARkJ3PtUc01PcuUoJWOmtdC8HWm+2e/kkllAJeSUnca0Lm10eOzxHLyB/fziuRlEd1bJcQ2IEx9RypxTPtjhmt58kyN+dROotLGiqvqbD2OjXjKv2uePBwXU8kdhUMlloiubdtZv2mQ/ugpwtZE0lzYXEpLAxgDA9KpC/XzlH2gs+CfpTWKl8LZlGpyy+E6xTpCgu0ty0+ANu/irMosYrRPLuNryn16VxFxqoSRAu4kn5j7Uj6lBcXMcjzM7IvCjpVRqNayM/rKdSyO1fT7AsrxajMsvKuC/wAtIfDUb4La9cqUb5FVx8xrh5ftEshlW5kTdxhWxxmpvtd9ZoSs0knPDE/dpSrTvZMtV4t8zR1/9iRiecTeIr2eRiFAdwFA9sVdXQf3Yc6nKi8gOXzg1xFnNdTMt3cTMxBxjJq5dave20cg855IhggZ6U1VdtOhtGtGcdtzq4/CbXIEUPi2aGRR95sHNWl8P29jIYpvEUsjxDJIIya86PiO5aSOackHBA5I4p8mpTBWh+0Z3Lnzc889qmdapeyZEqkeqOzns5YTGLbWAWnBIViCetZkj+KYJNsEsTbD85JxmuWsLy6urmKMXDLIufnJ7Yq9aatdo01uZGkZc/M33fTrVRqTsYxxFOb2OstZPEbTmaWe1CSIMIX70x9W8QW7t9pS2aMdAjZNchFfXcf7vzW8skkMDnvR/bF275G7g87u9N1JOVhxnpZG43i+/wDLdIYoV2nkE5Oal0f4h6ncTvaSaeit/fB4NcXdJNDfm6jfZHIDkE85+lR215cQSFWiZkY5HqKzc/ftLYhYpt2fQ9QTXbu7RglqnmDqCepqrHq95BMlqdKXc3LsrZxkVxdt4haxEnmllY4IYmrNhrk1wyzCU5ycuTWyqSUdENVYVJWR07+JjDM0P9nzZOAPkyKgufFdvbXgV4ypPBXH51h3evojoEYyOPv7j2qreGTUZhLCqfvMZBNEqrb0LVR2sjp28Waa0y7FXZu+bNXYPE+gCZiUjORuC461wCaey3gcnbIjcr61DcadcKwkgYLjruPSp5psiVb3dUdldeIdEnDvaRx/aImyExxis608Y6d/aDHayqTnAJ25rmrW1njcyZQEkhjnqKgNgI73cSfLboD0qHXt8Rg60nsj0xvEWkyBZ2DIGwKlh13ShCnkqrAnhnNefzJcTQG3i3fIMiqtnb3cE32eaTzYjlg5PQ1vCre+pKxS5tEem2UujXMzz3N4UL9EVuDVlotJl+bzgFPRsZwK8+huPJmRGRRGpyRnrV291xII/MERKYOcc0vbPdHSql9zsVhsxL5a32xDypzV5bW16m/AU8Ak9TXmEuu5t0FqS8j84J+6Kmg8TuCseMyYz1yAar28rDjOm5XPRLiGCIEvcgHsc1LHZ4AkMu5T0rzm58RT3QIxtCnpnrW1pOtyTRqhu398/wANZLF8ztcbtKR01z5kZEEYDNnhj1NJ9n1FiDNhQByM1mrdkyiZbkEp1JGRVZdXlkmaNbws7E5z0Fb/AFlJ+8bxpxtc6AwsEKwwpI/Q89DVWSC4WQo5wAMnb2Nc+2u6jZSury/K3cdarf8ACaOjOGO8McbiOaSxKtoyHDXU6fyZEj3tvZQcbj2qYT3EYOy38xB1OOaxrTxMTAcsjD1erEHiYyOv7tcEYYgZBrRV4vS5PLK9jagvhJGIZIjGR/eFNMFm7EYVgv3jmqUmsGRQr2uG/vc9KWK6gmz5rMkSDJUDljVurHlG6NyylvaSBmhPlkHueDThBcRcxTKT1IJ6iqrXlq8qFIZAo7MvGKsGaAxmWRkRTwoHU0lNbpk+yadiJ7xAG+0QKecYHOBSfatOjXZFbtuPHC5p6Q6bMhl89SSRkZ6U2KLTkleD7QTt5BqlViy4x76kTBZ8CBMvjI3cYNRRQXu0ySylSecDnFX44YEErmTCHoSac0reUfs0gwOjGqU0Cp8zsik0Y/5eNxzyDipI5FSJkQA5PAxTPKurxlTzdzZyfanfZ3V1QOpK+hq3NNaESg09R8ZtsF2TnnINOj3PhtxRB2z0po3LNsdchuD9KZOhQtsDBQeD2pSmtgl72g8vJkN5vToPWnsZoYMAg7nz1qqGkXkEHcMZNQlGd/nmYAe9JNNDcXEv/b4SQR8sinDDFSi8YjMCKzBudwqlGFDCRIlIHVjVj7VaAq4dIy33sHg02m2Ukrak8LXF7MSG8n1KngVIwcpsmumkyxxnisuOd2mcQB2Kk/d6EVZ23CNG2z5WHHtUzpcrHzXjYeBDb5DgEheCKX7XHu2FPlA5PeoUsf3hZ2c8/MM9qfJFGjNKi7fXn3qkkyGkLHcwKXMSdeuT2p7kysrRz7UHJANVZ2gjzu+UZ+aot6NtaFmCnkGqnTi1qFuVWRptcJsVskk9c+tME6rEskyp6HNVIoZZt378IvGC3XNSG2kVVLBXB4JY1k1yvQpq+hO01qytgEKehHOaiN3HMjJFCUeMAbiOtR7isOFiICHOaje4gVAXVs9+etVyprzFJM//1vmlBLIpYfJIMc/hTXtlM/l7t6MAT83c1V+3TSNiPKqMGpYxIg3mXBOTwetcK5jeKe7JXdopIuBtQ4wD1+tTTKWTmPG/jioUu5I3OYV4GA3eh7qecEMwD5yDjj1pLmjqxSSaJPJjj3EsBhcg+lJ5TbWk+8T69MVXkml8wMy7hnOccVJ9ouJ0kAKxR9Ae9ClqPl6pjkdkARvlUAng9alefTo0UN17N2rMZ5MAOxbGVBqe3i3k7kRxzwTVTjfVlR0dizvtI8Srk7jgYFRSrNNt2bkGTkk1MxjyPMyhQ8KOlV5tUTzSoGSB17VnFczKe93sTpas+5HZo2HCtn71LnybbyS25we9RPPLKUG0qpHBz0NNVUxv3MZNxB9MVUo2JbUZE5KzNGCckk7j0JpPsZLuiEgKM4pvniN1AUAjv3xUranEqFjzICM+47VCjK9ypNW1IRGQQrI43DnilIaUqjAL5fAFWV1A3nWMKpb6UkzW8QzF+8bPOOdtF7PUavugTy7hCvKuo/KiQMOIxmReAaWMxFmb5tzcYqRmltmdo9rIRhjnkVHK+bQpSux9oLnazXK4Un5Sakcwow848/w4qnPLMGVnfzlIyozxTbSWaXdJ5ZGw8lhxSdLW4c7Wg+eKDIeKEB3OCTTAhY5UlSOuK0GniQKZWjUN0HvUJubdpGTeoz0oUZ20KhO+hVkklUqCjEMeeM1YY5JBhUuB8uPWmF5nhIRgCPWoLaaTa0uS0i9vWiztYyk23a5418WLcHxEqPbxi54bHTg1sfBRG/s/Uo4pt227+ZV5xkVQ+MouT4ki1OWxZSbdVyD/AEqP4KeJNM0jXr2yvJRaw3gyhPV3x0FdcOdQNHOmo33sewCO+jbyIp9pPJIPNB+3JMEmtnYd9w4FXDLZlD5QDuMEsxwcVUubrUJHC+eSvHyj0FcrV3qhact0TDa3DooAHT0NRtdWMT4KMSw6VUke43EsxU/SjyTcuJIH2hRhy3FHs0lqSpu9rFmeeTzBFCdi/wAIFV2a8UlN5O4U9rKOHEr3G5yOgNOkniMgEa42jhjTV07RJ5HfUrpazDdIYc992KhDyh9rBjkcir7Xk7qquw2n7wHTFPj27GWJNxPc+laqo1oNpPRGdv3NkfeHSp4JpojuaU88gA9KtQwcsXgysfO7pQPsRYOfut6jtSlUi3sT7N33sQtcXswCOhfHfrxUMuZxgwhFx1NbEjRJBvt3XjoF6mss3Es8rERFYwOdw6Gs4VFz6I0cZOOiC2t4lJaWTIxwKnjubWHIhWNNvOX61U8wAgKNzH1oW3Dlkl25raab1FzdEiSa/LJiQliTkEdKqSMkZMjoQx6VIYWTKvtIHAxTpLZRDvcHdnoTmpjfaxNWzKZlfIaLIx61U1bW7Xw/D59/tbPQAZLVoeSiEKXOG5GKoX+lWN0xubljIqcKCOPrXTdPQiNObSuVdF8U6L4lzNbY2L96PGPwq8/2e4l2W0RRR1J4xVO10u005jJb24Ut0IGKvxjcnzBlJPJFJw6rYJJvS+ozZKOYpDwecU5RNkgsWI5OR3qaOGHkQyMSDkkipsxmIFGAP60tbaCkm9yu0svlr5qnaD1BpsVzaMsgk3k5IHFTjyznzDnPb1qJ1hSRRDHkg5OaUlpruK82vIbHHH5gdNwAxgGnyKxfmbcd3rUyRQHa9wSoByQD+lKbeMsW2FfekpO+pcFpYrtcPGoHl+Ygb5sU13Ygv5ZXmrMUTAnkBe5PrQp2PghWBGcdaLcr0Kkr7lRsblVvmRu/rU/2VYwPLkxnJUZoZzIpxBtAOOlVzCZj5huPutjaDjipu7kyt8LJTdNZ7pm2sXGCDxTEvpZAwMDEsOKm8i23/vk3MeOe1WNiwEZ+YAdaqz3CnTXNZlVZD5a+ezbA3J9fapFntVcrHnGM5pzKgXbLgIfWq8kUI/1SKQBn2pclttwa10FkEpceW+ARwaaxmDiRhvK5696Za2lxImd4AAJxVkQSFFbzCRu5rXlSjYSi5O5C86/KHiYMDyQOKlzZ7AAGiYevepDuJ2smF7Z71C1xCv7y6GQueBWTbbshdX1GSSRgKBJ8x5FWPtM6gKERUK8kdTUUd1bSAnyAY5R8rYp4traU/vbh0wCAFPWm1JaFRi5NNsSW8t3cQhW3qM4HORTTKWIwrD/e64q/FbIF86DbuAI3NiqxwxLOwOepBpQlJxKnGLbbIOJSd0hZN3NOSGWMttCsvqaspbwlF2Nz0bioWikt+d24McH2FVGSbsxOm7XG7UR3kZTnA28dKd5W7bKHOduGwKGdM7D1H5VPG20GPsed1OfuoyaVyDZcYUMSE43DHanviXb5LPjdjDeuKsEbeS4ZUT5gTmoftiKD8mSMsAKmF2tTXl5dbiC3jO/cqhTyQKNu4koThf0pIpVkC7gUBPNSll2kIPk9TVJsXKpbOxAlu748wAZ7NUTLAd0RJYY49KnAb/WO4PoAaYdm7DsEABNW5O2pKUEtCE7sfKgAPAOKjWQjceWwOQBnFLLKr7vJkyEPJFEctyiECNMyZwT1IpJK1hWGx7smTa2x+SKkHUPHJxzuGelSHzlCqg2lV+b3NNKKVy+Uz1PrUOPLsVGz+Q0yCRwC53YHQ095PLTkhmzwOuTVdmUypHF8irwD3NNn3xyjaQuBxnnNWl3FO93Ysrdq3+tBB7n0pjXWx8KAQwOSe1VkgaRgAwJPUntV1IomGNgOw9M9a0k2gi1J2BEQqJGlJzyT609Aqknd8oHOaV0gdflyirndz3qo5DDI3DBrOUl1KqJtWLYkBPK7sUxXWPcRnGec1XtfthR8uGVPu5PJqZzKQcKikjpUunfUXtXJXehaV96tmT8z0qsMnezc9BgmmOiFRltjnrz3qPztjEdl6571cIkOTWncufugA3ftUbCIsWZCCccVD9oBxj9TwKd5glbLPsxxUyi0zSKtuPllgj3INxB6n0qKWGJx1LORkAjBqbfGMApn196YqDls8n7vPaqV0iXJuVkRKkSAMMlhwacRG3TfuP5A1G6iHKyOhY84B6VDG7tIQHyOh5q3FsnnadrE0hmyu+UZPoaXzXCCLg56mlEYRiWjPcj6VGxYrvwck8cVUYpq5SvfQ//X+Df+EuugAyxcdS2eKw9b8V6ldCVLe3ySOuOKsvq9pBAUSKPYv3t2DWNrPiUeU/8AZ1qgjYD5mHT6VwRqRlK8RVE5N3nocZKWaV2f7xYk/Wuh8L3V+zNDbr8oIyQOK5wksSTySck10vhzU4dOdjbr8zgEhm4Br0akm4WRyUoR59djtLeDXlnMc04CueCh5xWlHYXsLbJpj5ZzsZv4TXMHxdNvWBxx1yPWp5PEF8F8243FQeF3ZzXDWqTXkdKnh0+WKbOkisJipAuWOP4t1Tw2BwzLMTt4yTziuTi124ncXMV26xx53A9KfJrV0yNMsxGSB14rl9s9rnRCdK1rHXPpwJBEm4MBnmmXVpYxRyJNJsciuYTX5ziFdxkQZ3Z61TS51PUrgTTNgDoGJ5rCVW2pn+5WqRfOq29pcHdIWQcbRzuFEOru+/7PEFQ9R3X3qoNNUXXm7sqRnDHIBqaO2gSVvKVsEfMWPU0OpKS0ZyRqSSYr39zuJzhM5LE81OfFiwlB5LFCvzHHXmkaCOeIxBC23oe4NNTS5pV8x9ixrhQpHJ96yjUcpNJmsoTUVOLOgt/GEIVUgQ7T1B4walfxDJ5bqVVyelcydP2HI3ZU5Pqant0jtUdpHLF+x7Vi6spNrqbUsVUa5Zs2xdtcQHz48Squ44NSC5tJYlwu0jjJNYKTSsf3b7EUY4OaheeVFbad7ZwSelaqU7bkwr2fKtTpkuLFYXYxA+WOWNZgaKeVpBtyWOC1QWkyrAUfLFhg5NN3RSkQorEc5AqI1Xsmazq6KVjQhuLGISK6h5FH51lXN39p2nhQDkKehpklqod5Y2dcHgep9KIrRhF5j4YtkgH+Gs6lapzWuOcozh2M24S4uATEWCdMd6oyf2uVxKAoX7u3iumRFKrHJlFHOemTVKUyNK0Z243cHPT8auFSaehlyUeTmfUyZftuqlSkLiOJQGJGNx963LTdbReVMoUuMpT/ALTFhbeEbSfvt6026xFKAHJQDGTzg+1W6kpNaDkorURHmmUF2JGT8vtUcsCXijO/EZ5z2pUSSOTKSA4TtWlFdIsLxkHLDJPrUNvnszCD5ptSK00LQoF3DaRzjrTbS2kv4ZFjbynTuRVaa9MuDsbAbAHqauW+oTRwtiNdjHD+ox1rRtfE0TG3ttdYoINFt49zzSndjG7tU8NjaElCFwBlsjr7VXlvoHtf3ZIUkYOeTzUX2yRXXkKSACR3Bqbt3TOqEqStyIsy2luW2IoWPaVFRWWlxZBjwz84GaJwYwrxuCPQnrS2s80Ku8abcd/f0rCFVr3UOrGUprmRLc2ZY4fAKn5vpU2n29vAJJUmMTc5571H9oY7DMu48EkHjFKWSRzkcSE/MPrRODs3HcOVbvoVbySZ2ULkMBw/94ZpVndgRJgKF6A81s2duksbh9jKqlQpHNZ81htkeSMjdyMZohG9n1JULq5m2NneNO8hYqFJzu61bFlskS5D72HJznOfWteSSEQKsfD45PQnisuW8Rd0AZVfsc5zSqSlCVtynKnTjew9zLaRBgA4fB6c9aqQ/aRcyfZ2IDfMR0xV23ufLjH2jaVbpnvVW41IJIsdvCyDne/rVxu9VoSqseVXI0gnFwbplYuCcrmpoIp52LvuX1xUY1HZN8xypHT1NWzeQRqZVZtxIyMdKqontYh4ejrJsWH7bZgWyJlZMkZ6n3pTFJNKFfgrRNqUjCPegypxvqYF5GChwqnkkdTVXUWk9QhGk0+S9kPstJOSbiTeQD8vYg1WudOnjmW3t0wZWBYg4wK0xL5AVs75OmPQVYi3yN5zhspgmq5+ZmsaaiuWKMp7a6/49wwX3Peh7WMRbJlDFOemRWleXEKyHe53duOlVnkHyR8YYZY5ohZq7FKTjUsV/sNtH+/KjLDd7ChbwPH+7A4IBPbrU0sWDtD4UjnB6iqv2byZGaFiUbgZrNxV21oQ1Ju6Jbq5a3I2qGjCdQfaqC3jTBDwpJ656ir7WzSAIvKhcEetZn/CPSyzAb2jU8AE96tRcl2Dkk0uUtzs+GjLLtXksDzSZacNEHKqBkOzUttZNahvOI2g/Mc9TSy2KNGxkkYI2fr0pLazR0b6NluzskEZH2wHB5y1SRJOJG+0zg/3PXFRad/Zvkn++h2sW7028vIbIs7yb1B455xTeolD2e62LcVv/pKsBjvRq1rE+UhYDI5x2qrBqdvIwkHGQQAe1P8ANVvkWXac5JIzn2qbyejMpcvK2tmVbCCQjy0QuOc7qeujw3LkrGIzGckYwDU4v4rfrxJnoO9P81pTiMNhutSm77EUXZK4SabbPuMhXdtIOys+Pw7pUC74plAzuYHuav3E8UCtgAuBjGKpxBWUOELZ4Ix0qpSclZ9TRqKlzLcnj022LIJPnjXnG78ana6jEym3iA2jGcdKotcm0lUIu4OO56VelmjMKh9qscDr3rL2ey7FObk7Evm2a7pD8ryDlDzmnRXDFEUW8WFb5RnP40rwSWwVSqMygctzmpbeK3lDNwvHJzgCtUm3dnQ5qK5UrEN9cXDjKrsPHKVWK3t7G4jYIFHOT3q/NPbHCxyBQvUnvVWbVF8xIobcABSGZaUlYxctdHcfFuEQEhO8LwSaZFCRuPmA+oz3qre6nb2b7HDPlOCDnmsxdQuXJZSTnuB0rH3r3ew3Vi1ZHXWfjKbT5Fijk2xxj5gDWVq+vf2i4u0IMkrcnHUVmx27TW7Ss24ueo60iW07YgLJ+J5ApuTc9dCNbWb0HPOHJkmjVlHUZxmrEM8AKiC3VWb+8AaswaZBuVyeSMEY61UuttrdPNDabti4AxnFacnvXQqnI1foXlnmhYnywVHpSGYXKujx5U9hVCO8nibed37w5IxwKvoy7DMOGJ7daak4zs3cKVaEk0tCq67DuQAY7ZqeUyJGGIClhz3p/wBljXFwWY5PGaZIGgPdww456UOyle5Kp32RUhxDuj++TzmpIbmU7h93BzjNOtIlWV2nZcdQB1+lRzxQiaTyHwHHGT3pVHKUbxE4O2uyHSan9rAV4djg7S2OoqSK5nhDBm3J2Ydqz4zIpaOTmQ9B1ouLS7JUJNmMjOQT1rBRb0ehopJw50tTWhcSx+Y7AnGduaZbXcUxYBVLA4Hqorm45blJGCs26Mbfm/izVyPVYrWRfJtSs8ikHI4/GnyOOwKtC9mbt0qWRM5fCAfKvem6bPBcXYlhi4Zclj3rI3yvtF027cvQDpUqGeIjaMRuMdeRTUub3uwrJPV6G9dahZ3COLS38oxEbye5qrFMsj+cZFEgHQ9xUP8AaEMFl5L/ADM5A6dakWGExi5dd3HI9KqnLmd2J1bzuS3Op5RUV9jAgnnrRbMDchy24McscVTuI0hkF0jK6v1zU9qcWksuVIQ5HPWq3VjOVW7bY3Vbjzrg4YcH5h61nnTJRMLq3GFPXd1xVq0ngW5LXMWduc4NX4ZDOxkciOMA/e71lTbb1ZVOtGpFtmXIiyRLIbfaxJx3pIJbPe6bQrjoQKmvNQLxi3hi+UMcMO1ZLwDyXMhIfPLVThJu9znqVbTvA1TDOkc7jHH3Bjmls5FjEtuFLSONxGM4qCLVRHaTTzIWWP05Jq7ZXXm/6XEqK8nGSOcZrRRctyo1FdJmdeRSpMIY5yHXG8D1NVbrUb5LhrF4XV1GHVhgN71tyRxLMZnG4M+Sfel1ZbO+CfL5dyoI30qSSemxM3NyunY//9D4EnG9ozdIwIBJPQD2q5IWtQixRxuHH8XarM8GY0jJLSAk7utRORgLMQ23AJUdK+bnvdGabirLVi2Q2u7wx7XbjJ7VGdL1KVmjF6EVznCjrUiq0kXnCQKy5AGOSKi/tE7hGYGXYfvN1PFaQrN9TKSUo2Zat2u7Zo7C6iVwmf3gHBpZYppVkmtgF8vjb6mn293FJD50vygsNq5yTUP9q2kV3zMQhzj3NZOLZ00ZKEdWV47S6uJiJ2TdtBbJ6VrWMtvZW0pkiDyY4YjtVWfV7eQq8cH3sBnzTbyV1Z41UbNvABqaVSNOVnuTyQm7wM+5QXd4Wms28r+HBzj3qWKxijMYt2k8vGRk04ajbQwrnKknBJ7UW16/lyMsZ+XGA+OadSXO/dIkra3LEtrvJki2SEDuakRYHtleNykkbfMM4/Kqsc+xFmLqryHlAfeon+17pMwkgEfMo6iiNVp+gQmkubqy1GT5xLHeR/ETyadPfW/MbsSccc96z/tUEIBlZl3MQWI4FLdQwuvDqSfmBU81rKUW7oPaScC+J7VcbFDEdcnNXNPkhLhm8oqOoasSBXlGCQ2e46mkAkhlaJGcxNywxUJSe+ovaJI6O4LTFjsSJeApXnIrPeAZVXkIBPDA9KrC+CRi2SbGByTTbmSUQZhbcg5qJOMVuKom9UrkxsvPcxCVjGp++ad5LKfKZyVAqG11llYW06cHk8c1Yd1ljzGpUZHPemkpK6KpVrw1LU8Wmm1RIrdQ6j5nHWuUns5ob3zrZn2E8g9K15Fntwzwuw7knoKYC95bgxuiybuh71n7bndl0Kcoz91Gd/aFtIWg8iSN1HD9jTrPWmS4KFcJgLuz1NaE2n2mUd/vpwwU8E1jRxul3IEgDRg5bPY03NQ1tqZyUlJO5qQ+Ik8wwWFyWlBJZCegqyuqtbOlxIyk7uaxLuOWOa2u7G0ij83gv03VlsNRmnlNydoB4GeDWSfPq/uLlN7xZ389zHMwuGnWRG6HNRvHZzKfuqzHBauLileMxW7CRGU7l54on164SURxFX3E7wT05rSFO+3Uv2rvdnV6l5sCRxRupEXLbecikt9WezVRb7t8hwAR0zWJY3t1KGEz7d/XnORT/NdTgDJHQ0nzRlczlWtJNs6nT/EGpqCLgKZEHVjxWiviGWWYSlUUtwfSuWzO1oZEy8mMMO9RZkW2WMNIZs569KalJWVjplXbVz0H/hNNPs4tt3bpIOhK96wZ/HdpJII7SwLRqcgkdKqW7W97p6NFH++PyuG9qo2umyRNJI6FQPbrVyqSSY6tSVlqT2HieRtTXZbyCISHeGOM12ej6xpN3PJ/aJECjpxwa42K0WJZJnTDDnPpUDp5rAzFttYus07jjNx3PRZrnw4fNjW9dpAN6rngism71SwWHAuHicdFz3rjJ3aQebbsPMjTZjvio4rHzHD3s0m/ggE8V0Ua91qP61K1oo7ez8QyNGqQSA/3quQ3czbpPMiDA5AJxmuEe5WzhbyA5cdPeqNz4kmMUaD7x/vHkGun2snsYOvraR6LcardWjsZBExTn5WycVHY+K47y4Icb1Qcx+v1ryU+JdcdnSRjvYgKw/u+9W9Kn1GGSW5DlJGHYYBqZVpt2aNPapWdtD2CbW1uWMMdqViXHCj+tOJil4eNxgcYGc155YeJNWhVlmYFmHBHatnTPFlwqA3suHRu5+8K0p1JJFqrGaOujmt0i8tflQHBB9ah+w2BgIMiSMT8xzVO21/Tbz91LB5bkE788EVWm/s9oj9nuWQs3UHGK6IVVbcbfY3I0MLL5OEOMYqKSLVI4zPHKrsDgKR0qjHZyRIJ49QZ1bu55NWdsqwbY9Q6jJZj0qpSS1uJq6HJfarvVbhULhcAoepqMnUJA0dzuwx55qSKwvYoo7vz432kfMD1NNe7vWk8swKSv3yDTTTkODkSC1i3bm3NjrupZYnKho2VR/d9KY9xNxKYGAI6dqrza0nzf6JOCOBletVLV7kTbv5FtS6AKGBIOfqasJK0w6nI6gHvmqEV/ZvlXbZJjIU0+J7Z5JIVkwxGd27FJPW5admXipSEOOeSCG70yMofkKqQep9KiZbRXEZuC6qM4zVjT7cM7s6qkDLnn7xpN6XNEubcrosTTO3QHoPWlTzHlZSuB/DuPBqeaNI5B5HQ9M0zy12eY5O9felF3e5N+XcRLSdcvdSIV6kI2Sak3KqlIYgzEEhmFQqtwZW+UEEc4PahPPkj3IwjVDhcnnFbTTtqZ2TdloPS52xmK4YbTwBUBVxuKPtyQMeoqaM24iI8vey5JLUn26Cb/lgI8AHdn9Kzirs0TVmugxomcLhvmB4+tOicW8flsnz7ifqelLB5TtuWQKvq3FRm7Cs2Y/MAPy47U7u7FZS1JyZHc7h7+1ReVFLGzLIgI9TzUBu5ljlBby0c4JPWp7eO32AiMEdcfhU3aHGLk7seJ1K7NuSnGRTEuJfnZYzjnG4YpsbA58pAqKefWntKCrbioDHg96tq71EppaPUI1uJMSPjHQ880x/3LBPs4YE5LEUx7uOK3xJubngimRTTz/MV8uMjhqL3EpK+pc+3bVVtilf4lxSQyw7naTo59elMVBy2d6gfnUb2+BlMg56elaJIcHZF1LtTgIjZHGTUrwrc4ntJuccq3HNZnmTBidwHHFTRCZo2QId23Oa5pqz1G073JS1xGpYsNyntTkv7p1Eck25UU4BqBo54/KMzo8eMMF5NSmW2RWLQF19z0qm1J2RpUvYkSPzgTPuYjoP61YWytIoY3eYA+pNZyXku4/L8pHBPpUavK2AmCuc0ShLoyabszfhNl/q1nYkDn3pVSMA7FAUHgisiIXm3cITsboTxip0WVDuuZdqg/KAeTWLir6sttWtY8w+L/wDbKeIIprhUlt3twYt56YPNcX4B0mLWfGVik7iMRFpymOuK9M+L5W/tLb7Lw8IOGbnPHSvPfA9w2neMdOYwZ8/MQJ7Z610watYJ0m43TPeZLe1LHyGfsDuoW3kiIaORS3oT1qK6f947JldvABNVPtbCT7p4Ocio1ZnC70aL8jylmkeAnaecGomnjwVn4zznvVaS+bzP4wBwTV231SyaMLs8xsEEsO9Di7lKVmNjg+1LlEaMBuMck07+zssPMn2p/td6Y2pT7soAi9gKgaRnP72XcO3PSkovqKTfNoX5YYIyE81ZFxyO1MWWbYTbxbUxgH1FZ7/LGdvVupzmrNvcSyxmBTsGMZPQVM4NvQUL31RM1y/llT9OTUUhtlTO/J9AelOa509ofLA8xxwSw71nkkZPHpg06dJ32HKWt2XoZFG2SMbSDkZPeqV5eXMziNi6YbdlO9RgyICf4SevpS/axGvzpknoSauUEpExqa9iwt5iVXOGfHUjpTDMfMO5sO3aqryfxcDPc08J5g80tle+DWqfKF2myxJP5ZLbuOrD1pr3YZfkUgAdT0zSQQAQl94OWxmlcBECn5sHNKLbZKd9yNLnzco3UdD6UJs8tlyAvqRSMsfDRYGPvHPWmlBKDxx71T3E6jex/9H5RdXCnD8AcZNLuuok8zKbMYPNOSONkO5iMdKi8uSL9+uXUnBB9K5uey1OhR6h9tOwKI+nGRTop97bCyhsZ+anSthdoUDPJA7VX86AAiRTuPrWqcJKxE4yjre5aG0hdmCV64NITsbejc45z2qEGPy2K5U9jUEUU7yt/pJWM9getY8uuppHVWLJumVSHXIJpkd9d+aziPMTdN3rUqW7Lt+XcuOWapHjO0YwqD9KtsE0nqMW5JULMyDcfXpUkMBfLw/LjoRUXkAEN8pJHJIpxlWFTFbvhiMn2pcvQmVT2ju9CwVuc5yr7cbuetU2geRzLIuOexpY5pmmWPkLjLMalEbMSWkBVeorOw5eRFHcKjjPLKeh6mlmmZmMe99rdRn7tTyMgAfYAfXFQv8AZyBgBXxlhVx1Yc72RE8buoCMH2ngMetSxrchcTRRhCOQp6CopApi/c7t3U4qS3trsKztJheADnJqXe+pcLvcUXLQy/uiw2nHPQ0smo4yzHbj06Gk+zqAu5mZyeSx4p72y7G+UH0HpWraZnJO40XF1cSpG5Crycj6U2ZAHQFg5HQHoKAtrGmyTcW2YBFMCJEr7Mkt2bkiodk7gptRs0SG88qMQiAEdeOaP3ZYSCMgY+bd+tV45LjzfLQAkdSanWScxkzBeOMZ6iiStqh0m5askYxkgCUrHnaBmle2lBARhgDpmqoGYw207gdzAVNsDKMS53Yyc9KTbsKTvuPLTKipHtODnrzT1uwA3mROcYxUbKLXahbd1Oe9PWZZIkA+aRj81HN72xMJPuOV4Z8CX5d2eKT7TLuIVQxIIOfSmNExwuMDnn0p+0HCAYyOTVS1epTpppO9iG4UuN0cuB0IFCvIz7vu8DJpWiiQlVzwMn60xGIjKuMZPcU0rR1FOeuj1JxOkihAuVHt1pAUm3qZfKA75pkPmLhNq4P6VGMMsiSrna3LURVyJyeg5GG0orbkHRjSeXPIMKBIQMlc84pYWiKn+7ngnjmm/wCrc+VP8w6AGqlDWxbs4jo96D/Uhf8AZokuUyrpEAV4JNNaeWNw2NwPf04qLyrmdV8rZw3zk+lTGOtmwalHRF57oGMSmQZAziqrzTT4JT5fY1PDp0SMXVwwbBKls4pRBtlAAwMc+lU38xzactCrH5jSuHT7oGCKc6xFx5gYt0FTBTDuywYioZJ8neqg56j0qXFkqZII4x9w4J+9TAkyMT5oKfwY6/jS2zeYDlcnPfvS+bECUA2swx+NWlIHyydxuyWST7xKZyeeDSoxRWCxKeeaJNiKB5xx7UMSjK6sCp7Zp25tyFBp6DtsqDkE5HQUjTiNMyn7xxyelBu3E4GMoRyaUtFIwZ13HOTxxUNu9hqSGNtkXMa5OeMdKZNA0YBWPcSeeathf3ebdMJnnPao5Y2VhIGY+oHSqTTZVRcquisEO0eauAfTtQe7lMgDpnmppZlibacZPODWbPqyFifL2leBg5zSb1sVBP4pMuLNFATI0xJAxg1Abm4mYmHDYHC4qg0E9yxkLbR1wB1qzHdC1dVVMORwR2pSb2Q7e8+YtQW08kRNwoWTd0z2qrcBo2KIGVvcVYF5JM3znBxyQetTLcWz5jkcMQDwTg0lJpXYTcW7IpJLdzI0ZlO4DimpdX8QCuNyr1NPk/cYkikyB+ZpY5Y3Ylyw3HnjkVrBqwopS2Z45c6fJNKZC2CQCUVsge5rN1K1uYrMHEYG4ktngitlLa5BYtu3OBkA9aiv9KvLu1W2QbUXO5c9DmvGhKzTbOWSik4q9zi62tIso7iMOSwQMN5FTf8ACLOCd0m0DqTzitfStKuED4+WNjjPtXXiMTFw91mdCjK2pZWOwXakcKsw5yKnmtIr+RUfiMjlcnrRDpga4MEOUGMlyOtXZpYbYiJFLPHwxIryo1FJ3Y3Gabi3ZDFtLQIIJYgyYxhelJPZWjotmgKRk5z71SNxO0hSMeYG5xmhLq5yRcLyPujPStHHmvYTlJR5Lbky2yWsrWgYtIf4+vB7VYjQwjy+Dzy3pUVtNvuCZV2nsfWorjWRJKyEpEynPNYScrWYUYXupSsXJIxCoYuxJ9KkhPmqGPHY1VWVJo/MSYsGHQmm/aGglihaP5Sc59aOb3bLQqLUHbobQEFuvm+Zh8en3qYbpmRZ/LPmlhgn0rKZ2kfzGQsu87eelMa5uYyBLuEe7oKxanJNiVRKXkbLTGWRi3yj+I5qtLErSMF3EcGkgie5u1mXcEA6HoauPvDrlMsQenWnFOOiLlFVU5sR4oo4GaIBWxyPUVGIpvsxECI5Ayw9asJb27bTOC5Vvug96imjIcvFJ5ZZuB7e9K7TNFaNm0JZKBD5kikFzgL/AHRUxXZmVNigdeetVWuFCSRuDu6Fs8ZpA6MFhJbI56VPI3IpSglZPclIXh5MkE1UlndpMRq3B796sF4wjebll9G4waja5EihY0ClOfwqqdoy8yZS6N2KV5NO53TN8qngU0GJ9hyWOeaGM8ztmMlVbg+oqeKFbZTnjgnGK6ZO71OV8yjzLVBtlA3Knyk4J7ilb5ABMdx7Z7VWlup4nPl4YNgYB7ZqNvOcmZslWAyD1Wp1cnYI1JSWxZSWJC2/g5z9eaniDys0j4x2Ht6VTt1hkAG4PgEH2rQ82HA+VQY+hHrms2m1zMmSfN0HxNZJNiVMAZ+THen/AGYXIkNuVDDnB6fjToEhuU8/cu9h8xBpkssNgmGbYHXBPrntW+tTRs6bShHndrAlnCsLsV3BTjA9fWqFxBKs6dlYdR2rWsntmVkjbJPUH6Vc22qW6shV3PBQ87TSs4vQIYd1IabGN9lF4Ix5giWP5twGdxqeaW0gmEUcnmFuv1qaKSIgrlQ0fXHal3WlipkdFIkIYg9frWfKm+ZaFwVSOu9+pUvmMMQcIAMgbR2Gat6dMjMsW0DAyoPTFSzfZpN8lspKt0z9KiVoUiEiA7z8tT7RuTsrFSjNNa3HNa3DTSvFJtRzxtPtSi2LMBDORIOhNRB3tdv735iQcZ6US3IjYhZBwpOQO9NPlephFPVNbhPZXFwySFyrM20kVTn0SSOVmEm7nI561attSeVSGDMoOQQOTzzVp53kKyLExVcZC/WnyKT3KpwhLVmc9rOSgPIIxkn7tQrG86bfMwI2wBnrWveyK+2MHPdgB0NMNvEkYEZXe/8AD3rGakna4pRcqj5dEZ8OmuLlLiVeM8jOcVYuLQKGibHJz+FSPvtFHO5zkj2FRC8izuuVYgg8j1rNYiUHruS4rms2f//S+EZbQuisoKKo5A71WMM0ZNzJK+2IYABrYa9Etr5kScKuPmFUUuQBKPL3FucNxXykOWorsqSUGgilklQINy5Oc01J9Wy4Sb5fM7jqOwqNdQXzESRTx3UZAPpVm9uorIK2cySHC9xRTs1dmcpN3knsTCIlkluZQDjPI6mmmIXDSfONvQkHgVmz3bPtE0pJHAA7VpW9qklqscTfIeXUHqaJTSWho9dbEkiQxkQRzDPUnPSr/k28EQjYq7sM7s5wKoJbCRhEsBy4xkilEMkMm3rs45NXSm2r2JhCpe1tC5i3ixhg3GcA+9V7q9dgSPvR8gjrUUUcsl2HXGzb8w96tQCGOUtL83XNbaT0vqL2nJokQJ5c6C4uUIc9RUvkyXjLDFGDuAwSelWC0NwpCxLjqc1ELiGDdFGNj9cg1zuLUnY6FHRMrSwXFvK1m8KIFwd396qEtr8x3gnLYxjqa1luIpiwmlLSLjG48Ui6rmJv9GDEMcHHemm42ixVJqSbaKMehtOrbIShQZweO1TpZyWShtnmHHzAfw0+HWWhl2XMTln6n0qwjTOxLLvU9AO9dLSZzwceiKf2aSceaIQAh6nrVmP5CCXCL3bPSrIju3zuQRk/dWtA+CLm/tzJdymNXTjJ7+tS1zR0NoU253sYNxpPmyfaYbjIzzk9qI0ihQqh+dhz6Gp4tPu7OE27XIkWJiCw54qszM5ZgwKpXPKMk0CkpXVrNkggRELuit2xiqH2OUufmBAOVFOm1eONRHIshZQTkDiltNRsCDJM7E4pzk72RMeVOz3L0ksrIgaXcRwST0qK5Z4og3DjuBSQajZEuSu1QueR37UQ3NrdgBHByeV96VNOT1E5p9RYDBdoBOOccrnGKIdN8stLbBxGpGdxzk1XaZIbxRKoIZsDHGK13DSqsMcwjU+hxVVrKKY8NOMptLdGWmgXNxI10ypkn5QeMVNBoRtM3M8oCueF9K1JH3MImfYV4bJ61Surh5InSGTeqdAf51m20tSqtKEdtyaM2MJTHbP40kkEDguoX7Q3JAHNZluJLiNQMqpPYdKtwyCznEsrrlB1Pepcm17wRblC451muDxlAowwNLMrxwJ8oLnh2IxxTvtckr5Ublfninz/AOkxmMMqke9dEYK90Q5JRsVN0ZgPy70LYPOMU5Z7fg2q/MFwc9KRIUWGSN2IHqB0NU5IZc7I8qqDr3NJ0oyfviUrxvFaFsXsV5tjaNtycntSSFRG5jJyOzU2xt3wCCqyAZBY4pNSmPlMEkCOeGJ9faspxu2jWlVtC/UbAkWoWjCRvKmjz9SO1ZraTeT3EXk3BK8iQ9Ogqf7PcALPg4B5I71JfJqLxCa0SNVGMrnn604NL3bmdbm5VoIdMTziRM2VGFOeM1dW3Ebqkh+9ySD1rPtW1I7g4UHGRn1p7yTGJt+WkAOMHpTnrpEpWtdlu4hswrNuA28hs9aqxXNk437EY9CaTS7T+0FIuflXPAznIq6ttY2CgrGh7AVUUlJMJLmak1oMuBp6SQqhxnJwD2pJ4A3ywdP0p1z9me6VoYByMevFWbeOFt8bNlCflIH3aUkr6FKSk7WM421vtbzmClO1Qy3LhxuYhFOBz1qSXK3O2RQ69m9aV7a3zuAPH3ST0Nc9VuTSWiOVK8nymZNeSyRlooWxj5cdxSQ3kot1iMg3Nyyk1auEEo8qNyrdmzxWY2l3EEgeeMA8kuD1q1K2hlUj797aFifUZrdAUjUsemTUF/4j1FyogtGYbQWJ4/Kmx2twZR848sHB3HpUySokwg+8oPOaIJplKlzJtaI0Yb4i3haOJssMyFqesy6gTCsasDznpxVR9RSdBEsODHwVBzuq7ows3dpbiQ2+0cAjqfStaiajtYlL3+VMbDA1uzo6ZRxghqtfZ1ESzJLt2nAA6Ut5JCp2RyLIT0OentVH7Yl5tt7edUMeSyk+pqIT5bo6OVqVmjQt72A743bBTnkdavTXUdzAJFt0BPA9elcrcyRWFypeblhhjiqd9q9ypV7SRiVOQAelYyjOSvcUqkop6G3f35hzHAvzY69xUVlrtlcRGFE5dRk+prNkklucs74kl/WqSW7Wzxi3jO1DnJrVNtasxcpSkrHaWSxW8LySY8zAAHpU8k9tc2/2Fbf51BG8jrk1gfa3uI1kd9nBJOeuKdDq0tqWlRd4dQfLJ5NEYtKyOpVIJ2RdWygsVbexY7eOcgVTXTrS6ZXk3bh/CO9SHUnzI80Q3OOF9KifzICbtWJYciM/WrU3BJs5lKLlpsXPsqQMvAz1C+1QXMN6HCAHDjr6Ck+2y/ZZL6WNiUPHHTJp6atJKI1mXOGGPUUnNTTb3LlKCfuvcqxIsJZbgBm5wDT1Nu0pLSNiPkKDyxq9eNbXU6zpH8xHI9aht4YJZwRAoYD746irhKNrGUm5SsiixhkvzKisgHQMOBW5a3ErKZI9rLjhR3qld2MgO8ZMZHL4qtpzzBnESsAvQmqlLQKd/aJWNe4hS4t286yAcZ+UjrWW1vtAMkSr2wK0zeXAYebhsdDVXUboRQtcyMFweBjkmlOdjepRurpkWlwwyzSpMGRcjBz90VI1s9s0jebvAPUntVePVbSUhnTa7ZwR34qWbUYfLVIogZO+e9TCbWkjBL3SrqMRjj8wLEw4LAHqKsx3VlLZl0Xyyg4Q9qqXfm/LGFw7cn2FZV4JbKXcm4q/3jRKMXIbqSS2NSC5015CxkJkB/iqOfVrmGSRI1Vlf7uDwPesSAx6kvkwyhGL4bcMGrkem37XWbIp9nUYbJ5zQ2oKw6anLSxHdardzqIYLrdITlkzj8Ku6as0txERGRvOCAehpf7GWW+EyRMhVc7iO9WYoLmzYzBT5qn5T2qE4tXRag6fvbmw1lHDMY9/zEZxmp/sUE0BKeWsj/ePTisaPUJp52luBhhxg1bS/i+/NtCtnAB5FVyR5TONdSeqJ5tLiQx4dWUHgE9OKoGzs/NJni3FenvTL+7VSkiSlVY/Nz0FX7Z4JJNilX3DJOalRumbSnG1olR4k53RjyweOOazp9DsLyWJLSRYn3E7wOffNb08UIjL7s+5FLb20K7SFVS/JanFuSMnSbldmZe6U9rDELeNZV6E981EbGaIJHsO88kHsK1tRkjt/kDjd/CVOQafbtLPbmRyHZTyScHFEm2rLcJ0qblYrSQ+RArR5R3ODjvRDhX/AHiZJ4LelTG0uTInk75WJyqdhVyKO9Ak8+1VdwxjPQ1clKS5bGkY7SKVrIySfJjywfvehqS9vHQLNbl2HcetMkl8sx2sar5jNnNT3ZjdQrMIzjkio9nN6D9rdcrAzySqqzsArkE/So7+SC5tyluxQp3pkeyZCmdxxnINZbM6TMkkpCjgCs1FvVFyUoq5Y021eR2ieUeq+p+tWZLUrKYrmVctwvPIqlbzxwTCTHXvnOKknSe/YahHCxVWwScjFQpLZIIQfL5kl/AYbMAbt4P3l9KoLaxuqDyk8wj5mNXIL0NGIJy27JyW6VXvNRthxG6AL1APNXGfK9DKrBJqTKx0cGORUdch89elBtL12ESMpAHLZ/StO2khktyyZORwT61UnuWhw6RE4PzEDitpVJNpoIq6TZWgstWhlMhU+Ux2jaelW7y2ukmiklUeQT8xAycVq213ENvluNjEEk8896fdyrcDyETCdXJ6ZHSuj28tkbRSt7p//9P4Jl1G/s28hIMw7gEf/Zqle32o3jSW9vcmNN4zt6n2Fb8bJHGUba6MOFPb3rOmsbS2JcF97MWwOxr5aTb1TJmptEtl4nvJlEVxlFj+UHPpVg6zcySpbNOyxy9WU8fSstUilY2gj2kjG6r6W/2aFPLwEDYyw5NNVHZ9hKUkkaGqatqdlblbCd1VBjpkEVRsfGd6oZppm3uex7064ZrlXtvtAVcffz3rnr06bpUWYpN06/KeOD1q41217uprKck97HVDxzctcRQSS7lQlvm/lWpN44uD5P8AxLIXUn/WI3T61wlrFDJG11KFZmGcZ5FWBdW8i/YwzIrrjOcYNNVmiZ4h35Tp77xRYXtz5rxeXIoGAPWq0+tfaJIf3vlyI+SQ3UemKwJ7WeMxomxhgEt60PB5EfnSygyOcZx92reKSiZqpNux3Z1O1ba8jeVIy8YOBjHWtm0nhkiiYX4cdAWPNeWzbw8CRTvJ0KljWnbzTwzKx3Ng4IzwDWlLEp6HVGpJ6bHo++YcJLu9O9SLvbG9ueeDXGJqTpLJGTIsuBja3Ap03iLUbGCSVBvcDAD963VSBPtNTrZZpYAJVw4+7kH7tCagG3I6ZKjHyjiuKl1qe4sQ6MQ7HJA/hNJo/itY1ZLl13IdpNXGsktxe2je7Oue8gQFZDhmORTgbefcAu5sYAz3rJOrRSRtlAwDDccdBVi31TTkjJDYkc7VPer9vG+habfXQ0YLLyf+Pl1fOf3YbOBU3krGcW5IBGeazEvLIsJd21lJBOeoqxAlrPdCQ6pIEVSSMj8qyc+5fNZWSJZd8heJNjHjOahad40BWDa7HjB5pstvGs0klpckjGRn1q/aCX7NHLFFHO7rksx6Vopq1ieWbfkVTa3symRGMJ5JyeoqhFeupNvNau+w8MOasTz6hbsZru0aSNuAqNn8KSK4aaAYs5UwMhdvNWnK9mDTirtFnzflx9n4HO3HSpvtKgbZUKq3AFUoNRgj35DlupDDFS/brW6A/eYZeCpPWnPliOKTXM9yeOZgcQqCuc88CnRTjzXad12jjiog0fHzDZ/EM1KBboF8uNDx3PSqU7qwouzuTeXa/I4m68/MKYryqxlUgoTgkmq8kv7zygiOAeAKTyppQC42xofu55rnnHU6JSk9SVpzuOxCcnbuHY0eeUyrlQV5571Kkjw/NEBweeKbMRI6yNDHKR3NaRaW5lrfcRpkmVfk+TuKasio5ABY4wPajdGM5iIPbB6cVCifaQxsmZZP4i4wKtR3KtKLTRMbu5kBiLsUU880xnO8Zckgcc1FHDcoH3TADocCkGEy0Y+cjGTRZPREybvqc58RVeTR472KXbHbyDzCw4rzPRbsp4g0+8nf5VuQN2PXpXrfi5I7vwvc2dzEzxsuXwOhFeNW6mGe1gdh5ccykMPTNWttBwta7PosS6exCx7uVzlvWkWwmfJgZXJ79hWZYCK6toAC6fINzAdferUv2+xG2G5V4wuDg1mk09Bpy6kslu8OA8ikfxfWotltgtkbhg8VAJvMAWRiCMhqV0hVFMZDZ7A8inZ3MZSk5XROzodoQAepzTAkMWXdmBJzkVC1t5TZicFOpIPemTLMu4RFXBA6nrVctioyk17xa/tGCEqhiG05+bHWoftcGGbPB/WoC8k1vsjtQpHqOabDYySxk3MuG67VFCik9BqUmywstvMoKsFGehNJHIZjsQByvf1pVtolTZ9n+jdKYLKVXLDIQdMHmiz3Q37srvUWYSSRE4ZOcYFMV0T91PGSxUjOM1Mskqbo2I6jGTUJu8SEND8oNTu7MUmmErWzxqrDK+uKZ5cXyxpIUTHXNSPJC5G+NcN0OKPssPBwBt75rV+6hNybt0Fhtm2mETsF7EmnbJgPnbPpjvTTExJaNjjPejFymG4ZAexqL62K92O6GK2xnDRtjqT6VIlymzAwDnjJ60G/UswCckcgimeWkyrsiC85JIptO2pDSb0HGXzMZxjvinSXTEYhUnIwMjikFtGM4HXsKJI5h86/dXoKau1oJRhDSQbJVXzGxu4zzQklq75kh3DHBqJGucs23cc+tPa4SPajJ06470JXYnJNXiOM1s0flkDa3B7VD5MEJYQuefel3QzKU8v5s5ximR20QUnlSOrDvVN9CXFvcsRw3e5HhuNyEH5Wo8y4RjvVGB45NQKlywUQMSoPzAmppDMsgKhW2j0yKG7LUTTvoRczOwnkZVznjp9KcHto2NwqcAYwT1pEuY2AFzHt29fQmlzHIQ0agcnjFKTS3Zuot6lqR45YwI1AJXAwaYJEh3jrt55qBocAyfMTjoppyo3lkqpAA5Ldc1PxKwotsc1xI4XEf3ugPSopvllPnMQBwSBUP2m5QLuVSB0BqX+0WGS9vtRfUZqVFrRMhxjF3ZPE8UCmGOXI7k8daeGeEHZIQhJHXNUItQt72JiIQCCQGxgVIFgztgk+ZlywzxWqjK/vFy1WhZ23LgeWMtnO3PakzeK5GzDOACewNVkMqyK32gqDkNUs1xdIuVXzFyTnPehpJ2JjeQx3CN8/Iz19DT1Kj5uQW6k1HHqEb4SS3YD+IgcNTnubd28tmXcfur3FWndhLR2LW1FywAKlc7s9KJGlSMcD5ueaotFcblxkfNyM9qsCTqT+8Oflz2rOUGwe2hILjbveJd2UwQOlU23u4HlGPjJYHvVhXngiZPKQBjkmlN4VYReSCGHzN6GlyybNFFNWEkih+Vl3FwMEk04ISQY5RkcgZ71GuzeqE53EhgT0pxtbdswxShSG+9nr3ojFdTN6vVWAfaIpdzruJHy88UrXEnzloiuRx3pJIZUAIYkg8jPvTybogqyqAMY71rJcoJyvy6kCzO6nPyg8Gp4ZIo4zHIQSMcmo5WKSFgpbb3ApRNbNxIu0v3qZO65RKVntqTYViW80eX2INCqkYZVAzJyTVK4XzAy2+4EnjnrUkEUu0CY7nXhmpKKtZFez5nqEigR7IwCjEkkd6rhY4x8vHp61dgja2JB2yI5BA9KfN9nk5mTb7U+a0iHTXzKtuQ2TJkD69aktlcvIqTqB1IJ5piKgcxv36N6ULa2vmMI2DPJ3zRvIHNyVn0JRIY2WSEBj6A9aUahIHYPbbd65BzUMVoiyrJDMV25BBNLJHP5u6XtkKK0925EOZajWZpZBuOMc8d6lUW4U5B3Z6U1nfG4qNynqKas0UijzFw6k4OOTWS1Z1JdlcshQiHYwLAfdqMsvkYIHmZ7VFhtwwcK3fPUU6aIFj5TEEfdHrRKd9jNU3B3GT7ZYRHGmCMnd6GoYE8rPmMd3p61aUSxqP3O4nr9aQSo2CVOQ3NaKegpU25XP/9T5O2NuH70DPQd6ALhWOCDg8mmyeXNISWKEDj3rLm1Sa3lMcCylm7gVPNdaFxjGGr2Nea7eCJi6kBuPoazz4gbb5MIMjD5TxTPI1C8t/Mm+4fvYNSWFtEkoaZcqDwKwvY6Oa6vEiSO+vSrsm32PWp4tLjkkDzLtK1tExFcptAx1PasyZrlmWFCqx7s5A5qVdvQmOzuStbfZ/wB2zKV9aQQRXEbYQHaMq1WbcCRcPhmXjk0R+XFOVjXAP8Jp8rQS11KSWkscXmS7EU8LjvVWTbJIoA2OTjJ71pX100MZ342g8D0rnZb0S3IZRujXkEGqUXJ6FqEVpLqbAjQuY5CFVR94jvR5MJB2suR3rJkl1KeItFGFx0JNVHubwSjzmKBO4/iNNRld3F7SKeiONt5fMmfy1AIGSx6CpZLm2gPl5JZuW561ki6i8prSNhypz61T+0efKsLq2Vz84/hr52EObbY4niOV8r3N1LuJH8oKwyeSRVszqkX2eQ7WySpArmpn1DejxMqxjHPdvrUT3t+JHEsiOScqo7Vbw8m9Hoc86zp6M6Vb87Tb+Zznlz3qlvU3+95SI8ZbJ4NZomlnxHIqxBMbyOd3NXLy3ilCXCNwvBAPGKPZuG441nVaa6FpJQ77olXywcZ7077KjShm+XcCQMZ3H0rNMqMQInMUeeXx94+lWIrtoXBdmLJ93IpNN7M0rYxxlys1PsLMNg61nHSzJcBHi3CPOWIzmtOK+uLlQ3lhd2AzVMl0kHmAbACOSTyaUHOLsaOdKolK5nJZSQgncSAOh7VBGly0rSshZfurx0rfX98BISFV+Mt9KqSvaxIWjlwQSMnvWj1VmjGtBU7eY2FclFdTtzz7VJcvFcFABhBwKhW7WGBctz0LetRrcCWNmRfkXI9yah09HyiVlpzbmnBqAj+Vo8bcAD1qxH86tJG58zt6VkIPOjUjMZTJY1Yt55LZli3LIG+YY9Kd1KPKWq7c0nsaMiboNwbbIDyaqRtcRIyNHvdm+Qn0q3ZN9oZ3c/u4+SKivbtGZhHInmdVTPQVhGMepvJe6p3tYRIBlnmQZIzg9CaZOi7DkYY4xjsKr3GpeXsKyb8j5g3alku0ez2O6rNJg4HJAq3DmfMjH2qejYyddyrBwC5A3ZqYTW1sSgjHmBcBz3qOSZJQoVN2MDjsakkj+3MkAwjDqSOtTJ2tbcwSjz3WpFbvJ5b+apC/eJx1qhezybzIyuY2GMY6V0JRPKCY/wBXweOtVLvy3UgqXPJOBROpzbmyouMdGY9u9uIl2xuHLE4IqP7Q0k8saOen3ce9aSMyBX8oD3NPQwxh5lg2l+5HSpUJpqRdJe0ja5n2Vm5lNoo2fxOzmrS2ZVSdxD9PY1PbOLuRJVIEf8TdzViZ4Tjym+XsfQ+lF6jvfRGUlTkm2FtBBDGGdyBjLAdqinsWvmW3SYuqsX3E8D2pRatNOsjvtXqRng4q08aySBIjtx2XqaqEm5b6FuUeTlSGWNi0bt85BxwzDFU5bg2rFVwyvwSDzmr6/ad255CFOAw9KgaC2MgxgY5JPY+tW7yZbqwVNqO6KaSK0TzRwlWj4Y/3jU1va3GpbbgKSO+fT2q2YPssrfvFlhxuI96li1QBCtvGIgjHj2q+VNaMzU1a0iviS3kaB1ZFOdnvQ0gkieCIHcCMH096ZeXR1GQM8nlqg4OOtVR9ogkBjx8/VqxgrSemxU5PTXQmVw84jLFnBwzdce1aYtLdGcz7QTzgVmtiWZDGoSR+4HH1NXIbC3nYPcXZw2M5PSrk76msI2fuq5AJT96FdoU8HHUVcsrp0jnlx8zKdq1WubuG2lWNY1KHIznt7VU/tiKJzGg6tjnrUKbbSepjrCo9TQW8tkj33E+JSRt45zVDzi12JXnJ3DgdlqG/mWby4flWU85/Gi6HkW6Rpyxbk+lDhNbinJPR9C+2oxXMQTaQUbBwOKmh+z4PmxqMjIz25rMtVNvtG355OQM8VbSJmlLOTvZeVHasnHmfvFRm38JbNybiTyLeIbFAB96XbbbSJULTDIHuKr2zm3LQvlJG6VIcjMe75gmN2OlJRV7pmlOpPdq5JBaxrvyAN3QE9KjjgimBiukBkRsqcZqA3TJMLeRgX7HPFa1vKoiMqBN3RsmtLtOwozhJ+8QmPT0+RogZieAP60iPDbu6gbJAeQKf9nWV/OlYe7DtSl4JrVnCIWHyl8c0mud2Z1Su0rLYmnvWSFprcJk8ZLdDUc837pHkKgkHJz1rNlt9iiWMEr2JOBU8UBCBpnBXZx7Gqg38L0sZT55dQTU/JdfKAwANxzUvnSMynAbecADoTVC1tYllkkdw6scnmrdteRxS7ymUX7o/rWlS1rxM4KV7SRbugsEasr7WPBAPeq8bR3GVl+Rv73ekmvrYru3qQeSSeRVI3lpLdxCOUBG67jWKtH3r3NbtuyLkcEHmhQ3Trmlju41aaBwq7RlTmp5dS08xFRGPNHG5ehrAv4ru4RLhI8Ddzk44qlZxvEyq05RkpM2BexzKNqgk/wATdDTrWaRZg/m42dRng1lW0hLCERsVVevvVxnjS0KkfMQckdjTpSmruWppJRqax0sbLajLcOZGwuz7uOmKr6hquo3GJZ7+VI148tScGslGlKrEhOD0OeKtNDPIggdQxA4Zu9XGc7XewvaxtbqRiSWYHaXEe7kdzUdw00LW8cIIQ/fJq1ZWd+ExKyoF7560yV1lkWPdgL1pybTTZztSs2yVLaG5jYK4XI5FV49NtILdoZupbJY/WrTKIbfzAdu5gv1pLiHdsYcoBzRKXOk3oFR9ldjTZRuRIQqwMQAc9KspoenRebNFdbwxyrdOaYIm8ryWYFHYFVP8PvRErxnyXVig71nCXO7GlSklaTC5tlhgjLMr7TlmNI0hABm5JO4UyW0kuLgQdFHQHowp7xSwriQBQq8cdKOWXPqaRSV3FWM86zLcSlTGNqcKT1qxZ3sChvMQs4654qS1trRvnaLdIMc44qWawHmeYmCxGen6UlFpWkTyzm+dsWO6VmRUTbGT27VPqEEdzGzybck8YPOPSqttGY1dwVyTzn+Gqs4vY7lflZgxyCR2qfaRTSaKi3Fa6mjZrAIlRyyuvQ5pJ5lBG3acfexVcPCzqHf952APFMyI2KMw56Ed66ZTTWhEoJbI0bMAKyuvL/MM1K9gWjE/TfjJz0qlbyPJKmcjBwGz2rQ1HcIViiO9H681nGT7lxbtYoXthJZ7LkzKwxwmc5plqbS4Vmuxvyemfu0n2ebiKRy3ooP3ajNlcqrpEyxueSxNJa6I5Z1Hzqy0RdmjjhXZaEk4zg9hVpGtBaG58tImUYfPU8VhqbyBvMTEj9JATn8qe0GoXEyyXyhbc8hAetLls7HSpzauOeNmbbHLgHndTYBZkOgnJmQfOcYBNWJIIYSoi4Rs4Gc1kLp2oC5eRAXUnkCkoTlK5N9NdTasZI1tt6jCqfnf0qKZPtBEgG1Qc1TPmWNuQSUVzyDVrTdQhmtjbeW7SHIyRjBp2cXZjdTVKxIHRLgzFQdg+XFPs2LSv5aEKQc+9RQWg85Y/tABkPAJpdV1GKwYRW53buwNJTt7qLlFct2f/9X4fuVtY4QzOGkDEVnhkt2c3E42E8c9aVZreWQRMUVsEhz1Jrn9Y06/uj5oXKRngk8g/wBa+UglLc5qk2mnFaG1Jc2sZD8bHPy5qVgJtk0lwAjdEByB71zEVvrDMInQOmw7Tkjaa04kuFcG5ZiQADjp0xWVWMoaGqld3ZM4W5lkMLDanCn1NW4tOtZNlyzFZFGGGODThZLbzGRnC2+BtHvjrVW6vHbZt+VckDHcUQblqZyrcrfMvQ1NOS2MqpHGA2OuKa2kNMMM2RjOfSqVjeRvcrslGR19vWpLjWZTMywj9wFIz61TqNO1xqrCXvTRBHp0n2hwk+ATkZPeluNGWHE8YY3H8JFZkupSNA0KblcvndUkOrXiLiQ7yMBmHpmslBt7i+tL4Uty1c6f+4C8yTzY3sx6cVYs/Dz6fakvtk3NyxbkVUurtROskTfLj5cnqans9UmCkyneWXdtqqntL7lKcFKzRK1kbiJXQqoibGAOSDVd8AJb27bm3kOW7is+x1SfzJZEBCliB71ekinnHnKvltnLe/tWknewuddETy6bFGiyRPgy/f8AYCmx2sfySDczKDyfeo3uY9joXKhuG56Uz7VH9kHlMTzgg8kc0oJt6ilJc25ZuW/dCUgOwHY85qAX1ii7pJD5pJBB6HpQFkigS8jIKbsEEVh6lYR3G/F03ztuRh/DzWcnGTsVKm0lJ6nUR6j5nlWtooKE4cNU00iWxWdbeMncQfwFcvpNhdQ3H2jzZTGFOSxrodOYSSSfamLKSMKB0q+RwldakRlzLXQZLqMSyOWH31yT2Bp0d1aoqi3dnlcZOD0HSlvrOy+zSv8ANtB4P41FbQ2+mw/apIhcM+MEdl9KOSTHOm1rclW91C4DRrv8gkZqQj7DMpgkaUyYyBUd1qtjHLHAG8sTKMR+9K0hgkWSxk3Mx5BFOErO7Kg7w5tySdmS88uYkE/MMUy4WS/L27YB6g02ed5mSeQoJlJyfalh1OOS5+6i5X73vU1pc+xtFpblGO0t4j5bvk7uD6U/7NO16Eh4QgHNOsYQZnSba+48MOiircN9p9vcrvnIjGQvPepg7swaSe+gXxnitPMxuk6dM1m35EyxoufMwCcnrmtmTUrUSiIrlWBOWqnd3lrPJH+42u3QitYzV9DWdKLjdsXSdIhgleeWFSX79ccfzqcwJbXBwzRwscbu4OetPSaKWHMEgZVOOvepBauyyzC48yRhkbjwtaSk3ZXCEYpe6TNOlsyItx5yheuKrrrgVnwisqn5iaqvfPAoV41YngMRWVNaO8u/zCoYndzxTTVrMl1E1aJevdd0q4uVIhO8sQCvT0rPdNl4ZpNyrn17Un9jwpKl0tywwuGB6fhWouy5iilkw4DdfWlONkmiG+dcrRXlgs7mHfbS52/eUnoKq+ebQCS1YuWHHFby6ZZGBriLckrD5lz0qmp8n/RX2Mq9DgURT5WOdNRtco2uuX00qQ3KhlGAMcVqfbGSRoCd67efaqU9uCqXUJ+Zc5GOlXtHs5ZJDdXIwvPargk9ib3fKW9Nu7ZMo8CEnuRkirEV1HvMRAVdxy3Ss6O3Ml6wt5AMMSSRjNS4nNwAwBjB+cnoarlcHe2hdrotXV+1szS2x8t1TIb1qUNcX1stybtmkAywHGKaZLW8gKCQFV9O1VSohRbeC42Mw4BPWp5tdBycoxtuLLZPH++kbcTzuqpfQOkSBGeTzOSOuBVq+bUFtsQkOV++OxFVYdZaMx+XbnK8Nkc0p33TJTi9LEWmaittK0IgYDoD70t/O0++CKHazc7mH8qWdCZnljwhcgkDtUkqSauiJGHDQ/LgDANONP3PM2hzJWK1hC0bAHbkt8468etat3cDHkxNhE/Dcaz0tG09jG8hNyfbike0uIgxd2fjJPSseWSfcrn9yyWowYulff8AKN2AelLc6VA8afZdnmYweeKha4jMkUCggtySTV+1gtwzSi5REP8ArCx5GKmMbPVGMYqSaepFb74YPsYUYByW71PO0V1ZGK1ICo+JCRzSi8soZmujKkseOSpqrJdW5lljtThZmDE+tTOLTeoRp8qZRdpLd/3Z/dnoDwKtWmqeYSsj7EXHBPU1Bc8fu5QwUHJaqqxW14RBIQsYbLEnk+laUU+bmbFGajolqakt3KYy6x4Izjnr6VHFqto7GC/RlLdwOalto7WOYxTTBliAKnPGe1QizguZJ/tEhJH3W6Ciq7ttDTq3sLHcQxMRyST8r4zxVuaRHtfKRvmj5JLd6yPMiitwCMyI3ykfw1DvnNu+6J1yxGQeoqNZRsTGTjdMvARXUJkkkCqufunrWbd+SttvdFWNud7detR2H2m/Z7O3hLN5gQBe/qa0LnT5lRbWeLGDggjg1b91XCjFu/N0KVxDJbRt5bZDZYPinm3IgSYZyFDHtn1rSt/K3tbupKZyMjpUl2kDCNfMVEIwAMcihzXQnkg4vUZBbXc9ukkJAI67qdHH/aDFZIuYm+fn7wqrbaiJpDaq7qFY7cdu1Oh1CK0vjh/vKQcngms1GTexMazTuQXX2m0uUnW3Lwh9qru6Vr25vJ4ll8vy1OHIPWqV4CJ4JnwsbEbiBkCrclwLVldbnzOOEz1FdPKrCjVbbLKretOux/KcjJzzuFLeTtNcLEwJAxk1a+0xPCr7/nRSQDwQcdKw0vZkm+1TKNpyCDUKd9zeUXFaPcltrS6Zp5PNdEOcjPFRtHZRRGEqw8/O4nqD65p41N/Mlb5GicYRR1p8EwvgsM1sqZYNnuAKJqTdmKi4dNx1neqkz2vmKjbR8zH7wqa21FVkcycy7sKOtc9q9ouZHeRwEfakgA3EVrLpYFqPnMlwyBt+eQKFJq3carSk2oW0Lcl8DmEttcg7sHocVmWeqzQyC4TcwXpk9eaS1tw1yXui6RoDkD+I8VZm0w8XNuNkJ4AB5FVUm2lcOeT1iWm8VX6zLND8ibSpB/iq5p/jPULdSjOoQ5PP8q5qKzmYjc5eNTxu9atf2C2pRBxfeW0Wdsa8E/Wr55czRUa1ZNWO+07xJNPG3kOrEgE7ucHvV+312eIhnjUByQCtcNpqQ6f+8mkfygCGx3OK3INW0ltJuIi0rSD5o2/DpWkJVHruehTrX+M6EahaMWZ4ASnJ4yDSWp8O3beY4WGReoxyTXHTa+traRxW4Yuxwyg849aoavrBSNPsakPxkk9fWrlXX2nqYuvC7aZ302mWUjoYrrbz0Dfe+tWv7Fi34ivn3dCp/pXncfiBHVbmYGMqB0NXLXxPN9od7mRyp4RlPQ4pOp1RMa0JPY7CexeGGVrSfLxn5i45PrVWC51STZ5CxyIfvNu+7WJP4st9JikWWYubiMli3rWdpHiiwltZrS3uX3HLIQentVfWLLUc61NNQOs83WBuMtoQg5L+tRx6rIpRLgFSO3pWUnxHaFU0u6MZLIu1y3f0qreeJbeKWQXMiFyMg56Cmq0tOYcqlNK8TrY9ShkRmP3zx06VZiubKSEwRygP1PYVw+k+IbTUn8hZstnAI6dfWuhvLu3WOOzjVTJJhcg1Xtm2bQ5ZR5r6G3I0KpuE8bL6Z7VEZo3xmBG25wQKyI9KeG5y/MZGSPStKLyhmONtkjDhq1VaCdkTySb0E1exafw9fgNtYxMcD0r57vjc4I87IB+U7fevoTUrXxLb20zWsUE8Dp8xLc9Oa8F1ppVuLgvAMbSVUZyGzWsarvZDlBN2Z7roUcl54dtJbefJMK5JPtT0t5YQTPNnJwPesTwL4liTwvYWdzZtHJHHiRivWunF1pMbBrmdQ+MpGTSdaUZbDp07qxQaGXmQROdvUYpjWU1xggiLoeTya1P7Ws52HluVIG0kGq880KkhWDAHrnmqjUl2IceXYpLamF2BnZ1zyc9amuIorf8AeRIScDAqdDHGoXYNznvTWkQ7sg44DAdqfNKT1M5ws7p7n//W+VhcSFAHhy4GQR2ponYyNl9r45B4qWPytrkMQR0zRJFEQHZlLN781yOyVjZ2G+buB2sSQegNJGs0qlmcLk+tPMAIAgb5h970qLDRHCMT60mmzWmtAW0hBYu7SEHueBS+Wu0ogGc96jRpG3Dkn60rGfeNgyQOhpLclxlckMMfy5YYA/WmTwRsqquQw6kU0NEwBl3Ej+EcCpheQRyBoR0GD9aqV29AlJWuyusUwHybh6U5oeA7sxOeg706QzsfM3kZPekMswkGYw3FEk0yUoy1ISojLMIMA98VIlyFUgZ98inG6+YM6ED6Zpvm20svljIY9QaqEW3dk3aY8zZ5XHTrTVnCbYxKzEHnHQ0nloN2Bj05pGhGQU4zVyfYvkV+ZkjpsOUcbCOTmm4UsDtDnrk9qRYzgoME99xpFnTzM9NvGR3rNJJNi1StEkbbkAJ8zde3NRi3IzHuxt5PNSnbJucMV2/eBpkflg7t3BPPNVGfQmUU1qQt50Y/dNktwcVIpuRGmVXnII74qTdG0xCho9vIJqJhds5lVhvUnAbuKHdsvRarYbMwiwq27Sn25xUn2y1kZUm3ICcDA6Uzzbj/AFgUAZ5pv2lfMCSxLgn07Un5jnN3stgDspWaOU7F4x61J9rCq28naTx9ajP2cqChByeFzSpHDjD8iqUm1ZIiEm3YEH2mYtt2DHykjg1OLeDBMj+YzLyvaqyCbHyN8nYE08+cDv4IT3pPm6luSv5jhFFGPs0cKbACDxzim/Y4toIGCcgc0G4PmKQhAP5ipGkkYKW+VexNLXoZSqS2sU7u3EaiTcc56elOjFxcxq0HKjrkVeMkRiKIqswXJJqHzZVK7WAXHI6U3zWuh6EZjaJVDjtzjoaYEt45W3QHeeQ2KlVrpiUkiBT72c024uAPmVSwzznpmlGT6ol1Got3JEfajOJVLMOM0iPt2DI3E/Me1NBjl2tKFQgkgmhEh3cZxjHXvVptsqEoyQ954/NkAO5DwAKZ5MmSwO3HVTSG2XPmLKRtySB0pSL2AK0mJUcctmravqErpeY+3gRZGkYO4ZcZPQUkkMJVk3MO6n0qP7U65VwVU8cCnJIjM6qc8dTUqLve5MpyaSigeHKhhKxLdeamkuDAAh+fHr1qIqzkBzsQ9ADzUv2VZAu1iSOCc9KUmaNTavsNtbhpstIuAMkUPDbs6yBWDbuVbpTZLa8ikVEAA7ginPK0TETruGQGZexqXF3uKza5SWKWEXG5gVUe1PzCXPlkkHnJqqJNjDj5CcH3FK8icqny88UWkncasnZstInmtjBBAzmmtbCYqg4I569ajWfd+63lDjse1RK1w3Mbh9nAOeTVTjJjTi9yYQ/PnjAOCD3pRZ2wYyJwT/DnpUMhl3dv94d6ikuuW+VkPABpJ9WU7Ws0TPAqqzdGbgkDpUc0k/ybmZmXgACpzJCLaPO/e360yS4VQGBAbPXNTJu+hkordkcSyspG7Dn1oVdgZpAC3Q96ZIu8b45MN3B7c07yp4YkIG/J5NUqbtqaQn0QGVE++p9h6VKZoY1R5W2seQuajZ3x+8i2hR6ZoQ2j5W4hyez+lW0he0TVupMZ1ULJGxwT1pkgkMRZYApLZ3etCQW+5ZS6mNTnbmrVy/mECInb/dzmobaldInlkk3JkAsoxmSeTLEcYPFRw2UazeYG+XvmpziQBfLGMcc0zBhUsvAAzzWUpyi9SqaV00hxQQozJwD1qBsxMuFDZHK+lQQ6g7o8M8HBJwR61PCMMEb7zcZPakl1ZU4SvzR0JVe2ZBnhgelOkniCKBGAeg96jntoyc71TA596qtPFZKySq5Hc5zirUFe4lVbLkWfMztABJ4FDsqOHJ74+nvVdJo0/eQTZDDualhuIrkOrsBt6ehol2LtJLUytZYqsigs+7qScVYsLG3SNcRhmC+tWG0zzh95SCfuk9qpMlzYXSg5jQ9QfSnFtaIKjUbSeoy4uZbeRt6t5a9QBVYOtyXAXcjdOORWzNAl5FtHQdT3rPhshbymRwQM8N610U7RYTi3a2tzykExEnapB6cfpSRqqlZosZY/MrUxJ2bDqq4C85NPtT5Up2W8buT98mvnXJuDcTy4xaS6ksiOxKySIc9h0FNhihhWV2C7ox95sfN7Uzyd5kMkqpKM7snIAqCWOeVeoKREBSDjd9ayi2lbYbV5871JkeJR8sW+WUZI7L9au2dn5jeXHxk8jPSqv+j22ZXYpK+AO4qwLeQuLkONiAFu2a3co9S1CNRe79xJdfZrUR20z4IYhQV6mrM0Vs8QaFl8xRyM1g3s1/czBzsdQflz2FMt5DDmYSFnxlTng+1OFK8XY53FxbvG5vFGW2MUcg5AJ55qr9qt1l8tWMkgHftVGyvJXm89uV/5aBj1qF/3zPJGjbBxnuvesOSSY6tLljzG+qStGGc7t/CjOKryQMk62xXC4JDE8CqMM08xQF2RUyc568VMbz+04iq5Gx8DHU1paPUiM7Ru1qPTymjAdmLg4xT5BPbkyDCx8gknikhsRM5Z8oqdX7mp7ndLKhgUtH93b2o51bQLxfvNErOzIRuYKAAQOuKjkiiaFJYZXjaMnD9yKnniljKxphnwCecCmQhphiRCAvAFcyXv3b3CU0notSa3lmlUyIWZX5PHWqot2iJuFUvOxPy56Ctizf7IrQxD5ierdOarAt5si8EsecCr1i7rY1lFSXvbld4xHBvWMNxgk9qvWkFm486RPmUDj3qsbKVZD5nEZHGe5o86K2CyCbAGNwzROpKPwm0I+/zSQ7zILaYEAjLfNUq6nbrM00ce5iMAHp9ax7zURNchF4Z1+X0NOj835x94AAk4rBJ9dza2mnc1jqMbKHbIYHk460DUYZG2grtPU1jyiWZ0gDNswScVELMzzbY2YPyMk8CmqSe7M6lSaaS6mobmCWYr5uEQ8gnrVmSaKWMnkJjAz2rNj0wxr5rr84ACntiraOJYx5pOR1z3rdrk90zUpLoTQRKkQEZxnqfWkRFRh5uScduhpovo4rPCknccDjoBVRZbkyCTyyVfkHPSs1JroRVgopWd2a0tq8nlfNtU89e1OLpZyMYcyucYz2qnGbxnXZljzz2FTZLRdP3m75vetYWabSNVHmVraj7iO8uY22dAMuFPQ1QgsLmSSSW53x7V496vJeyRqxCjkDPrUEt5M8w2n5ZDjGOlKFVaqSOSrCMZptts/9f4GjvowrQspEufvVLK0cKnYqM7DGQeKinAtpFwqPuyeKpNcned0RUPkKnp718m52fMcyb5XAsIqSAY3Z64/nUtzbysVeLdhjgZNNR4z5eMM3Uk96upMTuQYMjD5eemannbVi/Zxen4lQs9tkFQXOAcVYW1kLnzjsBH3SelW1tRCm68lAYD8yaqXF0k9wIY22qqffznmsp82yOuVuXUkOi29wYgdwAb7wol061t5CPLWZlOATUskkjxxC3uM/Jj8fWq/wBokjb978zpjNFOUlPVEVJvl5Yomh0eCaQ3L/LJGpIyeKrppsrStdOd+OcZ4/KnR6oWmeNPuS/Lk05FnaU+U5QFCCc8V1Oq2rtEKlCrr1G3e2KOOdNu8HGTVe3mZA3myguwLZB96DHczhYH555GOtWrf7PbMWkhVwV2EtWV3JGEIezq6EKT3EjhD94HIOO1QDUppJZYUTB55Iq1NPB5p8o4Urhj6Uxrq3XiG3DOT1A5otezkbKXLfXUpxQ5C/aMl2/izUzssEy2rylx2weSalMSTbWPUNyD6VbEMX/PMcjg96qaTeuw6dPmM83V7DtG1yu7p7etXLcSqjSbAI5HORnrVnYnl4Jy2MDPpSW32eRG3y7RGSMHvTpqN7mkXOL5eYklu7K4VLfBQKMYB6Gqkzy24ktGHmRt0K85oYRSTqISFBPU1cuIoreMyJKCTxwc0TkrtlwnJ6MpvGkMS+YoGRng1CtnfeWxQAoOc+opqfvGAmbejcjNW/tTqqR+b5cZ6L61kpzbu1oKM4t2RjfZ5CrBznJI/GmWFifNJuVP0PY10YjgVlVYtwk5PHQ1BqEhhl8oIgJGAfatoQb1ZDjPnTRWtYYrWY+fuKk8D0FPkne5uDsx9nzkelQAjyj5579e+PSiOeIuPIG0ejGspPm0RpO/MuYuhVtwTEwGTxg8GljESFkHzFyM45rNuraVsukjLzzipbEmP93yNgzlj1q6alFO+wknzWeiNCWGGEHazsSeh7GrkGWUSHGE9aybfVwDJ9oiy2fkDd6lGpieMjHltnIXsaFLm0ehPuRempc1K4upws8cB2DIPHeua83U7e582K2B3Nk7zwOe1dVDfGSFXiYPgYK0ya1hv5ldbgbU/wCWeMHNEU3e5c6bnZrczp4L68Cx3G1I2wxOehqw86xxmBwH2jO7Pakl06RXYm5O0/dUnpVRkYubaZG+YY3ihNJWMZ2jPQZD4ijO62mh2nOEfPUVei1qVoAsAEi9Gcnkc1ANHsrp4UIjBhH3m6mlFuljMSB+6zgBaNtkRKU77jjqtvbyNE7uCejGrS3DXVvujB2gfMWqt9mhkbf5RIOD8wqZFZ0OzKqT846flVK+9y+afL7zLNrJGIw5bgZGCcZonvpbOSNZEDCX+LuorGeYx3DRqZGVRwcd6ZFd6jNMFlillA43EYArKWq1ZMJtPlNs/Zl/eNL9484qZZ49v7tXZOAcis+CC8ZjCkPGMhz0qS3XUYnMeVKdzjrQ9Fc6Zrm6WI54IWciPO/dkZ7Uy3WSNpHl++c4HUCjU1mtiGMpQnjOKLa5EsJz8xIwGHem4yfUxco3s1qNWSSEHa27d1welX4r0OPJfhRjnPSssR3KAL/Du59cVHJABN9pUnLcYzx9ajRaE0Za2saMV48NySH5b5VJplw13Z7fMkLtIcADmq/9n3Em6SEZMXQnvUem3dwjN9tQeYf75yacObS2hVRNy16mtYyxxQu8ihGTk980r36SEbWBycn2FZWouyE3ECsUZR5gHOKLeEbQ29kHU5FXOUr6hCbi+VK5rSSQyAIG45IOOTg1A2oRWcfmQyElQc+9Zrj7RdoIpnQqDyOlXILCKXbaCNSv3nl70qcrJtlObc/dQXN7Hf8A7spuV+QfSq8d7FaW7RgAOG4bvmpLnTnRU+yTEGPgDu3rWVc2+pvd7fsjPuwd3atpRckr7irybfYtXN8JLlT5p2BcnnHP1p8n2e5sBcRE+Y6letUxp11dusUy+Wueq1tW1isMP2d8KB3HenZct0ZQfM2pbGLHaXIlgnuZEwF5A7dquzXQmKjcCqe/WnapbqoCQk78EBvWo7KxiNo808qoy8gN61inra5i1yvkihzBbktJF99QN3PahJ4h5kLncAOKoteQRyMiuQ5OD7iqrTSR3BTYuwc5NKrJy93uZN3bl1L9xm4iy75RMgjPXniqbT4lC/M46DPams+yZhnJYHr69qtW0LXzK8gwEOT9amE3TfKwqRnUknFFS0tXFw0jyMgHzN7g9qlg8uScqpIAXIyOtXJ0j2Fnbac4GO9R28b/AGXzhEEQYUv7561U+VvmKgpJWS1Kd2iidBwCoxx3zTkRLUSOgBL4yG+lXNPs5VuzM6pKgB2s3Jz61JIlrE7yXKozFsgEfdrLmblob0oSS5po5s2V3K7XQudoPzKhHT2rYjubdY41lyHZQA23rTo4ofs7fdIyT17ZrLXTtWud5f5YxkqP7vpW7lzQMXK70Ro+TbW0WYMsueSeeakm1SS5tmZgIgAAPm7VBslmEdttKMBkgnGferN5plu0AkDYkUDvgdarmukjSEVeyI7KOG6gVmbZKW+6alaxlg3yQhTu6DGag1GzaxhSa03O+Du+tV7DWLl0lYht7MQ2BgKOn61KvfTUVlqmtS805+ySC4U7Bz6YrFklWfe0PHlD5T2NaVzbXd5DFBNPs3liQB1FRR6KlrC7yT7iR90dBUxSa5mX7KVuZdCS1neKGKWRlAzytasN5DCGmDr+/P3fSspraJLJvL3PJnJPXaKzYbqK+mRLQybhJhmYYFOMr7KxajytN7nTee7KxKqIF5YEVlTahI86xKxeNjggdBWhDZ/aGYNcY3jG3PBNUtF0+UXl1HMAVX5hj0/xpQaa95meIi+ZNdShrAeOYHzAxQHnPIFaOllZ4vOklJZ+meKiextbm6fzfMMYOOnJ56VrNo1okZkhyFGNvqvtTlDm0WpNNP47bdCssEUkqiZsYPODUU9jBAzrFMHBOfoaWFb0zN+6BAOUJPXng1a+xyACW6Q7jgkA9aLTjeKQ5U4zhexVs4n27CcsDjANZl9LsvQFAwCOD2Oea6Y2dnaXLPjBcAsCe9SX2n2d1bmRYlEhGM0Jczuhxw75OXqc/dSxqEJbckg5P92tTzLa8t44reZQYsHPtWSdLm8ls+u1c0R24hkjijQqRwT61E7RW1wjKb06G9Db2dtA8UG2QueR3JqFIbi1l3OxXeOAew9Ko6g1xpl+hjkyXAA29qZcTXWoSb1uGfYMGjkbjzNl+0S9SxNcb7k7xlM+lTTWEwQXB+UMcj6U3TUVIpJLiQEL93PrU82uSyn7M1qCsXp1IqYKXNzNjsuX3uoyWGGVCkxwcZxjgVW0fTGiLbbkvHuLKGqG/wBQMjOIk+8BznpVePVE0lo5GuPmK5KZ6VtzOyaIteWurN7zZI5jEpJc9qgntVcuz4Eje/Q1zv8Awkl3LdST27KZByoAxgVr2mqRam+Zjg4BbB60e0nrzLQuUrq1tS3Y2kisfNduTwcVrTy/ZNPl/eqrOm0Enke9Ul1azIdY8KF7+pqg+ofab4RM6+UV6k/drKNWV2kiZUopasls4ZIiJml3cfez1q6ZH8v98GMbdAKznlgZFWK5+Xdjj1rXiWOaD92+VUDnNaRlOXuyGtYWiVkght4Wfc4/CmXNvMY/Pt+oGelWdqzIT5vAGMGooHuLPeG+ZMYx6inNxSQqesbH/9D4RstVmh2xXHMpPyjFaklrCWilAG9juYYqnd2tu8iSu2zcuVPvUdr/AK3c9yxIOBk8Zr5ZK6uYxbjO0texK0UCz7Q25s/MCMcVXe9nhJgtjtbnDVoXUbiMXQdHdvl4rPjj8uV4blSu8EnBpe0totzdtp9is32i4ZVMp8xjyc1JuureKRLk+bGvPpirEU1nF82CAOMjqaY+rwT+ZH9n+Rvlxjk0L3X7z3JhG8tWZ8D2tyPNVMtyR6gVG0RvLe4S4Jh8xSB7iogdzEQDy2yQoxjIp12lz5KBmB2470Sbk79B8vK27GDDH5LeXbeau0bHxzn3q4y6q+DbQBAuMyOev0q7FcxWUq+dEFjP3iOc5q/O1rHD51o27cflVjyDSlP3rWE5x5dXqT6ZaO9izT3Qcjuw6mqlzZbnWKMqd3GR60+2U3Ns1vNK8QX/AFjKetTaNa21qyyGUsM5w7UpRbacUVTUOWz6lSx0S6mlkiucxbT8vPWppNInJcH5Y1PGD7Voz6lLPfSwo8aRgBlI5Jo+2XKyRRmHcR94NwDRUvtYhwj1K66ZDBAs8/35iBtPSrjRQRwqPLXI9OcU+81S28j7LsWTJ3Z9Paq5lgkTP3RtwaxUuSeo/aRUdCC2c2Fw0lqF+ZsZUYwTTrq5Z4fJnlzITlWA6VJFZRG2LRyAnqaxvt0VtBd3F/at5sCZQYyCc8V0KTktghGThr1LO7/SAu/Af5Rz0+tZc91afaTZOfkVTl/T6VB58shluCjoJB5hGO1Tqbe4MeItvHJ7kYqWuXRnJB31M3SrpWlvPLL7YySsje1S3EO+3+1TF13fcOKuvbQO0Sg5LfwoOW+tapsV4jK7d/Gxhxit3US2G6bkl0Rlpd3NxajTbgkDHMg+lSQ28ttO0sjho1jypJ6Vt/2JaPCI3O0qBj1z6VDPZpaM0cw81GwCp7jFY1GpaJDVBRfZGadUaSITIrDyT97PD57Vpwvb3oht7hQoZclAcVAlrbSmOzdlSNWDAegFQ6rhZhdWMDOFcAsKKcrPToa2lazZqT6dptuRb4MRK5UZ6AGoELWH+k43HoMCq99NLI1uZS7zS4Uew9DS21xePMyXcDrHE235uhPatFdpsbp+9aI1rOW+O+5OCG3HceKso8z3RjVlB2YwDx06Vav4EvY44+FQYywP3j2FU5dOe2cOrv5m4degFcznJy06GDpqno+pOtrMNqvyWyxHYVNu2x/PKBz61n2Bv/tcwcq7Kx2NnIxVX/T7vU55JHVI4/4c45rVNteZtSjFaq6RfluPNzFsAH+z3NQpHc2M/mSMeQMN+uKasZhkN07BsL91Tnmm/b7vUY/swi24kBB/kK0j7Rp8xjiKilNR1VhZ9SuCojmDRpuycDrU1nqUOpReRBKFZSdqHio5POW733se4lRtX+tJBHp6Byluyup5f1JpxqNK3UuDSnq/vNKFAYJHVf3vIJPUD2qhLayJE0jpJP1NS+a1jC0rYdWbkZ56dali1e3ez8tG27icAjms20vferLUqbXLsZ0SiWaKW4t2EZ+6oHBxWo8EQjYowjCkHa3eobu4uJY1MMW1IkOG96ryzS3dqqshLE8n0pVKt9F1M6c2pGjNLZXHlvdxK5RePQcVk/2Z9n3SQqsaSHOFGKmnMlotqBGzg8kjofrUepa98gjtrdZWLD5ScEDvSUZOGutjSdpSvchvNCmv7ZDa+WJxICCfzrPvNI1aO5L3exomOHGe3pWtFd3t1EhhIt41ILmrMlxLcRG3X5tp+/nritIVmkkyZ0+dNGRpFpf2xnuba1KrEcgA43CtjRdaa4uzd3ETqIzja56VBp128byfaLkbi21Y89RUhSYSMlpFHuc/OT6VblK9my6dRQgrbm1rXi97UJe2t2DhcMjDOasWHiy3vp41eRklCZ24rC/sCGZ4w5K5O/Oc4qjc6fNbXUm2RlP8JHcVCqOB0zrTdpM9Hi1Z12RyXG6JwSSG/KvHvFQkOtyBAUOThj3rdiuzCY41klYouGVqytXs5by6a7eXy1IwC3auihVg52LdSTsegfD/AFa2bwQttelTdGRhu47V2lho+k32kpeXlvFO7DBcn5l9a8R0DU/sCzwKymBCTg9j6itrwt4tvjM8b3v+hsxOf7o9KrESfPa5rDEveTPTB4Ws2dvslw8Ub84BzioP+EKubeZp/wC2mdCOA4A5rDtvEceWmiv2CEfKc9TV6PU7+e0KlhcF2zgntQqk09zeMYSdiV9B8VCQ3NtJBLHD97c/Jpzfa4IPMkt/3hPQNVH+2tcjD+VtSXpt3cVduPFVvJZq1xEkckajzFz1PqKr201oZtRvyjI9XRGCXMWG6E4qNNY083J2yKWU4IJ7VDdeKNMv7RRBbr5iEHGO1UYW0W9d5DFFGztk89K0VdkKlTva+p0FtdQX9wYLadQW65OMVqB7CyzGpE0hADjPFcZcw6NbWjnTpikrAjcrVQsXeN1ij1dfn53Oec0vbpu5Cmoys2dtPH8+UYIM03Dht7Mc4/OsNriSzuIrb+0BI7jPPQGhtYuAG2zIXXhgTXR7WLKnNX1NkxKhMhTgD1qOWINtkjXac+tZlv4mQN9nkhyByzZzirX9t2k3zO21R0wKuFWMvhJ5UlYkKyqxeWbao6GpUuPlaTeHC8A+9M+22ckYM0gIPZjwaljhhGRCEAcH5R0FaJ2M1Tb22I/tCgAbSBTswzEF8IRwGpsdlLMVEUuBnGewqW50mGEiOe98xhydvrVSnbRG1OCbuxkkaIqfvRk8cGgx3IP7nLY55pjRnCpDDux3qOe4uYG+XeVIwwx0qI3lozJyXPdlvy5WO98KcZIFNKwKUdYwD2z2qo928RQx7yx67vSpPtIXBk4B61oo2epSn1RZZlIKnOT1NN2wMSyqQw6DNNVlkO9WwT6mpB9mC/vJfnzwFqXNJ2FKMpPmsQyRzSxlkkIb09KQfbljXjcw4BarYKqx8vnHU1FId5AB5J9elJSlfYdoL1KzSXfCtDglucHgVMSmzLqNw7461IowSC2Crc5pxQPmNDzjOadSSuOF7tkQFlu4ULuHXsDUYgDNsWRQ56DPWp/skZ5eML6Fu4oEdvEHP3mHIOelS21sNU2r6lcRTu4ABZg3THH4VZe2eEM0x79qgmn1NbpJrfb5R5AIxUP26+3M89uqKrZ+9SUpt2YoyjGWpfke1ijX7MjM5bq3WoLj5iJJGJI+8KhW+USK0qnv0Hanif5jjLBjx61SUkyZVIy0ZHIPRcYHNNBdz8zk47elW9gk4c5z97BpY2ijJVl4A4aqlJ3JjDXUhjlulP7wZHXnsKj+2REGLyiPb0NWZBKR5nHzDHXtVUxSDcYsYPU1Ubt6jbuvdQ8SWc4K7t204O4YqRooJlVQQABkDNVduc78fKBk0hcvIi7VVhnk/SrWgotpcrWo+S3Mce1blkyRx6igeflY9zEUkcbqi+e2Wxx6UvmzbG2bWHv1pSchxjGOrRfKRCAfNvdGyfpQ0TSFRtCopyCO9UIbkruWVTuIHQ9qtR34ZRCQVA7mp5bFqsr6En2YHfIH3ZOf932qEW8rKfIu2Rt2eTxTjdh+VjIQHkk9aseZZuNwyG/u5qJSBRUnYq/apx8+4vKrYbPSo1nOWjkj+VmycetaCmIxkRsCT94EdKiYJES5xkc5qqbbdmKcbRVmVvMaJQXi3ccD3qQz2rp+9GH9vWiU7k82Qjkkj6VEQpAZE3qRzxVvsZx5k9T/0flJbe3wP3uWI9ahbdb4RD8xH5VXEatL1I2irNvHhDhwznsx7Vk1LubJaJ2I447mTh+zEVMIIyDltzcYPpUYS4hb5SGDnkHtTUkmgkkIA5OMVPLyvUHJvZFiSKSTbxkAdO1RCKNmBMP3TzmmNftGw37kGecUPKZn813O0Dr0rRaC53eweSqFtz4yePaq6yXdvcny5WZHADBv6VYL5A5yAQT71IFjlC8bcHg0+Z9TaceZqxF50ysYxkqxy5NSLNbxuJHB2ZwcjtUhBVmztZT0NMmkVF2uM5zkUr66EcqSbuRPNadsqM8e9PPzLvSchf4sUyQhI8oqvuPTH3abB5QG07R3wT1qb3d2RGSb5VqSKrYxEWfGeaeyzycmXkDG2mnAHyv5fpg9aiVpchg2485NKScnc2VolloFjEbOoA9RTniBOUPzep7VSjuJU3oQWGc5apIr9HJUxsBjkkdKrkuSpt7bEl1bOyK6S7j3xTWiEcTpIwJbruPWoUnS4zslKbT19asvJZYQt+8cckA80SvHcUvi90riwKKXQDbjpmmCBgoKpwDkgVfGNplVsg9FNAXHzsQxPUA0pe8h1ajdlYrNLMpUq3TsKmlljlQfaBlux60rrDtxwGOec1WMigrCGwznGW6Cs4rm+REpJMikQpKot5iFY5apDcSMn723JC9CD1qSS1Cqf3u5+xqu6TQxj5+K1tfYfPJHit1J5EXls6x9Dkc/hUaNGEWTfhyeAe9Wp4Dc+VFbctIMsW7VJJbeVGkbRL5kZA3HvXg04pxszjnzwqPsVUVo4muCjbz3LZDVBCl6uUeXCSZyoGSK2YrRGOJgGcHjHSrMdsNvmBkAU9felVeuiJ9h7Vpp7Gb8xiMbHf6sw5X3pFW58ry3lPl7ugPatMxhlblST3NRW1uqyl3AbdwBnvWF7ddRVISi/d6kEptLeHDMQAMgZySay/395cgLiNWc8HgAVsPYI9z533mB6Gp/sE8uQFVVB3Hua0hXcd9xubqRtYxGtr+GRmP3EXJbHWnxSuu23j+8/Jz0Iq3qKuNiCUkBvmGevNLEJ5oQ+1E2khSOtbSqylBKxm6cmnJPboUJUmd0W0eQMT824dqvOPsNuot8tITlxt5IqG4tJraJ7skl1OeScEUySW5YAK+wlfvmnGKktWYVFUvZrVliHVpZN8dvb7lTIO7vUkWpTEFFRY3TPFUIo5AElR24OM92ars8VymJEtt8kvGcfdqJxS1hsXRw0+V82rRb/tUXFp5zxeS6kbiD1psN8JplZ7g4xjcOKSCyEfE3zbgM8d6bHp8kc5JkVk5IQ/zrFRjU9TRKVtVsaTS4YeXJup8YZiDvO8n14FZ8GUcnGAfQ96vI44kZCq9657NNt9AvOTs+poNOGiCMdzAY5rIvdLju7VpGJhX+PPVhmrEhhc5jdwuNw96tfvHXfNGjrj7pParp1lbY0SnKVmtjnoLCGA8SZTpuPUD2rWhRIbfEKswI+83eqptyZvkwVzls+lbKyQsIrdEHlqOeKmU21zPqaU5PnelipHEJJRiPGPvHFXbCxiTzLiRcxjknPNNu7y0hY+RLmRjjFR20pmjdg2ezZPaptyu9y7XWu5JFtu5ipwsSD5f/AK9JOtrszBGMjv61ADJHLlDkMcZFKlk4uA8s2FySAOua6FeWrITh7Jx6lWURgmJtuzuKs2CQ26+VIciT5U56U69t0DkptzgY9SaitIDcHcxKY6g/wmqhFRXMmTT56c7NX7EiC5Dm3ikZWHJIPHWnxtKqMwUBg2N5qZrVrfJMpCAYDd84qSNRFD5k3zqTg0pNvQcP4vvaFedvkOBkjr702JlIYEBSn54qzJAkmZUky23kelQ29gpZN5O9id3tXM53dmtWE03US6FQ3CSsvlxP8uOSMDNSi1fUbgwttXZGWzjofStS6FsEWNFyQBnArOeR7Pe5fa8w2hhyBXQnGLstzVxs72uhgjW1wqYyDzgcU2NGlkMmWAHR/SoobmZLpl8rzkbILg/dqXzJoyIusROFA71HLzNs4YNw32LDWk2oQuGnKpwQSepqr9ja12edMrYTH1q9MHSVQgG3gMuelR+ZFjyON+RknrUvS8lsdShe/citPLjdNzNndkAHtV6WKOaQGM/vGbO1umKS6ggVfOVowoxyOuaqW8rCdGaUN9T2pwcXHfUty0UWti1c6cnnZ3CMAAHIxio/tYtzJHF8wAwDnoKZezS3cgQtvXHbsKjVli+SZAEYctTSjJOLYTUvihobhuLdbYyjYXWLAwMnNc5E9xMrRNkuPnbIq5EkVt5ridsMCefSlsfNyWbBjI+al7RQJqqdSytqUkO5AURicEEH0qD7Le74/JX5SdxKnpW5lULtwAoIB7mmm+EMCkw/N0yOuM0qvs5LUinCdve0Mt5bmPcSVBXt+dRQXV8Q8pXeijgitSPyrgybwhY9ATUUFt9n3KSMOeB2qoOnq0OdKo7NMq297dO4DIxQ8DjpVmORnxD5RJdjVm1uIol8pUUyA9xxUK3QScnaqkdwetZVEor3epfLdKTY+dvKgSHbtdBk8VTjllbZLINqluD61KztJKk4DSL6nqDV6ZlNuqeTgs4bI7U1J/CyXBufNHZEc0ltcMFt+AvJHqaTUWKCLYg8zGeaSWSO1LSRFd3TBpm5pv3jN+97HsRVxTUSpVne3ciS8uUlMhUhR970pt/qVndW5l4WVTgYap7i5MsBt5Y9rEdR3rP/ALIhnUCGEZHLc8tUxqPm1K5m0k3e5m/2nI6BWYLJGcgZ61TTULq4kYrblSxySO1WbjRyqSJHGQ+7AJPNXNPtPs0Wz72Tk/Su1ezUebqc0FKUuW+iIoNVlEwtJQ7SSdAM4H41rLDcR5unYscdMVGscQuMrgAddw6Vct9TWWWa0j2hETOSOprOb2tsaUZtOzMxrW8upWnjYLnLYPYU5rkpHt/iJxmp4ZLja2+Mg5POe1SRWtuBvKpnkgE9Ky+KTuVGlLmuupLpyzQIJUTaP4hnrWizhgHTiTsOhxVKHU4XMZiUAr2HPFW4TEshlkIy68DPStHVskuhrKldWWoRTmR9kvXvg1LcusmwhxhBwM1D9oRfNaOFfMX171RkfzZWWIFSzZODWcqkLaEpSeliXUrWOSSCSGUI27J56+1XLjzGgTYgX+hrOKlAPMfLDOAfSp4biWQc/LtHfvR7SXawlRUpXWjYs13PbKTIQxUcY9Kgk8QxiHyXhOZO4HQ0+6mJkRigUnhge9JcLbxwhnjCkdDQ3qTXdS+9khLW8s9zST3CxkjlG9KVNSLSItmx245z3rKvdNeUExFTv6kn+VRwGaK3/eA7o2wMGpUFLUUazirJfM6IaxPDH9nBzK+TgDiqv9rXccR85irZyoWsaXVUjcPKVVwemec1YbV4rqMLcRbSxH3RyKipCpfYt1+Zb2aNO01E3RU37b3bJIYVoH7MiZj2oOpx2rnPttvaPHJG+7gKDjjNWZLiLZs+87/6xc8DmtHKy0FCTjK8z//S+HUWEt5ocOcYxmpTp9tJH5plwu7msV7uOC38qE+W3Td6VUttTvIrowxK04YZXd0Br5KUW9WDai1JbM6BZEiidLZ2B6AnvVGS2uEYXM+2YsMH14pILa8kgM+oXChz/CuflpGlMBUM5POSQaIy5Zaoc+eVnLoIt5KcrFHuwAGSq06X6QSTuWYFsKtXrO9jaYvCilycEVemkggicXfXG7C1rKTbtYwtze9cz7Wxn8uMXClGHLNnk+1akUsNkSEGSRjGahS6S7gWRHJRODk8mofKV7lXSRt0gwxY8LUtRm30OhNR1Wo6e4S0BcqZmJOcc7QaH1ki1VMAqc4NSpawacpD7Wd2JLf3qo6rNbSSr5aMvqAOKJpw1W5lWqtJosR38XlJGkR3D77AVm3msPzbwZ+Y8nFTw5jWQDHzd6IYkDqzhQW9R0rKNScpWZn700kvmVhq4xDcNGWUMRtYdxWPq8mpTmadEVYycqoPA4/nWrqFstvIGHzRkZAz370xlWeD5WyD1XPSk5KM72BU2202Y2l6RqFxCl9JOAyr91u1a98hZUygYOMZBpj37lxEVCxqNo461R1C4lkITGwZ52+ldDbfvPQic6Ti12JIbdjuuLuUKS2EUHqKfPeXEETSWqE8/vBnjFZuorOzQJESQwYNgnjNWPKmFoYriX5ycNtHWsZvmd2Y03JJqJah1H7ehndThW4XsKlS986bDOVgGRsI4z61TsrdYIWjhbD7vuk9ajnjS4mEEM4RkbDHPJHetJLmj5GtN3tfc3UvovOVIXUKg6DqapSSia5HmN8rEk571mS6Hc2l6Lu1lyjAZ7kfWtWGxluSHfKrGcMM9az5IpaMuTqy91oV/kfZAQVdOnYGgXs9vbuHIKpySOuKt2+mySeYjugLLiM+9QtpkiODMwI6bR3NaQcL8rKcPZK8dDnde1aa6kzayNEQRyODjNaMGvXcy4exdwqZ3Y61qN4Us51M0zfvj6HgVqaNoe1w6sHjCncPTFbyUXG1iZqfNdbFC21q0urNXAZmPADLjd+dKk9u4kUxKvOcAda3LqLTSI3ggVsDkYrFkkE7RCxtfnBIfjvmuOScHpudDkpR1ZHDcpclR8qyDIAJqE212sTI7KFBzzzxUdzFh3ugpDI2G9qsLJPPZqQuWPUmk6E5oxdayIZryLSbRC8TA3H3jjIrMu5oLaES2SriM7uvXPNa0Fr5jqLthIc/cJ7VdttK0do209FWJWOQRzk1opKmtrk+/JauxyS6wLjbdN5sZ3DCr39vxrXsNZ3Qqq27I4+ZiRw1a66LYQEqI0Kxnk+9Tvp1ocNFGWx7dKJVac9io0Z8zItKjvbxhJJZIIypyD16da04HiONgGScFGPFUZrqaOBre03NLjse3pVPTF1GaRZXYIT94Nx37VspRTRKlNNRLV0yxXJRYyzAgYUcLUsyM77/ADWIHGzPGKszSeTO23G7oe+aS2kRrlmZB0BGT1NObvK51Je7ZmddRm5u94DLsGMHvVyzDJE0BYyM3TI4FaLMkmF2Id3BI9ahZLe3bfv3DOQAelTzcvupEU6Tk3IzLy1uQdkZzj+Govs2+VS0RAA+971p3eqoiPJDGkz7RgZ6c1BbXD3MJLYALZY9cVnyxc/Md7aGXqE0Vuys8Rkl6KQM1mTpegLIFKxMSWxwc10UsrXE0dmLcMXb5TitNNOiS3AIRmB6ntV6N2ZgqEqkrnm13fXTTfZ5lZBxgjpU0+rfZplmLkkAbvpXZ32jaSJRdPtYsPnz2qg+i6ddWk1r5CHI+V89aLRvZrQJUqsXqzidTvn81buy3MmMso6darvdPrBUxpKpU9AvX8a7Cy8JrpmkSfajvkdjz/dFVIHh0yRbe3GRn73U5qo1qbXJDcuFNp3k9zDjjQXBT94u4bWfb39K1INNiMi6f5riSRchhxWncWnnRiQxiKR+eetVEt7myuVnMqtt9f4qydfmWprGmkrNXHrYPaCTzmD+SfX2rPk1K0WZjG5Mbeh6GrurX008fmfZRGp43D+KuLiujbGRJEG0yHnv1qqEG9TCqley2Oqh1C2dZIgQG6jng1oaZqU2Hj2lYiMA5zz61g2GmWGrbLiKWRGgI3Jn71bV7u063RY4gVcDOPSnJcku7CdXlSL9ldkTGKclwM4x61of2paDjaS+eFYVzKaiZoWmtkCSKuORzmpbHzTFJcOOW7Nnr61zzptp3G6kZJKJevJbq5lAV/kboQelV006cGQ/aSzu3TParQgmmhUEqhB6KajkWXG0uEfOAwPalCd1bsROk+dSaNDzXgjhiLMcfe5q2VbUovLVdsg+65rPjliQLHJKWPAJPXNaKSm2jEIkyijcPWr5rK5vCrBza6EB0e7tuZGDx46DpmqhgdLliqhS3IINaRvbh4VjiUNFnJcnmquGhy8imQsDye1J2lqhu0dgjt4GcSuMBfvEdaqy4knkVYt6lsLn0p5jeFlKznbIckA9KivIr2CAyRyLgclq05uVKJLqczv2KUlukEz2t/8AdblBUDhYGLK+5V5GTU0s/wBvFvazDdJLyX7n2q3/AGBMB8uzOM4bpW0KcXqzN6y0Vznr7UdQCma1BWI5UtVrTk1iCRLifF1AACW3fdrZgi8mzktWhjIQkgtVkT2cNssiw53ELIoP61vKsl7pXs9OYoxXMN7MISQkrng55FWrhLqC3MlxPukjbBHUkVELSGRjdxkIOzDr1qprZJuIIrackuMM7Hg1zSs/eNHHnjeSGLeWzTR20e9WZiRkcVLe3sokEMKl2Q7CO1ZMmhazJck/akVE5D55ArTgkVJEJUNIi53561cqEbXizkfmupPpOpNHN9mu2IG4K3oua6swWCKq5WWCVSpOM5rkpXS6BdFUMR1x39akXVjp1sUmzjAAya44qz8jrhz6xRt3Ohic7UKxhB8uBwfaqc2kBngk2khG5boD2xVWLxJcXh+zJllYcNnpWnE16kaJM4cE9P7oqqjvoi6SUugajb29tcLJaRINsZzjqDVaBZlh8y4V5JQ+9WYYAHapXuopDJDbNmRRhiT0qwl7b+VHbCQuFAVwe5qWnKOo5yhUla5mWsl813JKIWnZsnHasrV5prOYvK7+ZKMAE9/SutSaGyjuPJcR787TnOPas27FrfqFuseaB9/H603JyaXQj2XLBykzmf7RlgXddAsR1Oelbmg6vBFC/mxl0kOQD0XFc/PYXrF4bb94M4DP0IzWxpWk3yXcElyhWMpkr0GexrdxilfY51dz91XN/wAg3VylxEEC7QQD1LVHPK0UktrexlZVbcG7EdqztQv57WRmkdg8a5XPGRU0OpQaxp/2l5kSSMZO7hiKlzVr9DRybXu7jorie03mVVeIt8oz+tNf7TPdK4aRovLywxVQ3zNGWGCA2MHv71LNe3cUeYzjeudwP6VNKMFK5zOc2k2Vop722lmSO02x5zvJyQamQz6iGIjCY5LetMinm8lIJPmkZvnYnqKkW/ZSsUagAH5h60Lk5rQZanJ7lyztbWGKYB90qoWwx4qnBZXSRJqFwSshJKoveo5L1ZoHRH2SBuSO49Kmh1bm3SZizYxg1cJu9gfewIbe5mMkqkyAY3DqAO1R+cVVjKiiJWwB/e5qgbyCAzyIzF0JOF5xU8V3Fq9lBHGOPMyWHrmnHmgrtEKir3b1J5ZI720DBTG6chSetQRyeXKqIoaXbnHYGr3l+UDGIwUdsZxWpY29oYHPlJuXg8cmobU1zJGsaMm0mzMkt9W/1D3WYyA7nAz9KryakvmqsQCsPvqPStjUoGuIfKtMhwQAR6VQt/ChstQW5aT93JHuPOcN3FNJT1NKtKfMlHYq2dxNqMLB1eOIyYVwORV+LTLZZSkKBmxhpD2NbwhtNKjQja+Tnb2FQm2tp0le1kEW47pPm603USi0jT6r7yd9SE2FtNaJZAZ+Y7nA5NVnsIowQhKYPIqz/aT20ar5S+XgLvAyRVS+1BlVWVNxZvmb2rCDi0Vy3ex//9P4Ml8PRNcjUcqAp5Vu5qeYG3k86PiNgMsfX0q8uow3wQINjBQCPWoLpVYMxbKrztr5eUle9zOpRbXukNhfpOxjEbbwflY9/pUWob2d9hd2UZ6cZq4bYDY6AKxHX0FOjvvIxmJTGOGOOtY1ZdGVSi4xtNlK1iM0fmPGMhdxAGSa5fxGbmWVtrFY1AOGOOfSutFwPtLNb/u1HIx6Vh6/cq86mWEBGHPvXTRjyvm6m0JNOyMHwrBHP58N5Dv3PnBNdPpmk28ccmAI49xIArK8K2du91csHAfd8q5rq5NFZdiTSpliDgHtWuIpyvzIxlBy80UPJT7lsu1BjoOAa0tPS7tSkq3DMp6gnnNX4YYLNMLCrIves28muIXa42r5XXANc85O6THCm4e8nsTXM1xaX3mszyNKM/Q1h35vZmllM5BB6e1aKXc17MFk+XA4xTry0e+iMkIUSocEZ61HvSdr6DT9q3ZmBpesO+YnGOcAmmvcXRuGSBsRsfmPbmnjR57O4PynD9c9qW+tZYCs6oTF91gB3rVJaswqRqO0V0F+14iEXOQeoPamrbxu0REjKAckjrmqlqXlhkScMPnPl8fw1Ja3kccnkOBk8bs8g1VN2fMRKEmrbmot1ctdiGSQlVwEcnmqN9O9tcgxzsW/i5561ftrN9omklDF3yBjoKjudGhluDdy5ynTA60pNpX2LjGTj3JdP1kK4aVh82M5rso7iyurfzImiGQM4PSvPbhreVUjigZN7bc1NHZm0DRQ3DgDtnitqM0om0MQ4y97U6+3k0o3DRXALg524Pepri0N6SbHUZIWXhB2IrjPNeMcZLRgYbNW7PXbmLaicEfeOetaxq8r1NfrHNLRHY3cevLpsFtp15E8inLZ/irDm1vxBp8hFzYtM2fm8s5xUWk+JPKuZPtOVQ4Iwc1rSeI7KCBpUVXMgznNbwm0uZGvt+aNtkVbPx9vg/fW8kDq2PnXGPatC28YaZPMgluIw7D+8KqadcaXe6ezXMcWXJI3AGsw6BoV7PtW3jCnq+cHPatYzfLcSndabHXx6vpkknli4RmPG7NSutvOQhIwp+bmuJvPCP2WMNa3zZB3BQ3egaHryMs9vrRBPJVjx0rWM4tma527WOyktYNpSMuvPykHrURsriLLxPu3HnPbiuR+2eNbNWFxHDOEb5CpPSn2fxB1FZ1sr2xk3sx4KEAClJpvQiVRp63OnKX9t++52E+tTwNftIMwBTjO7PBFQ2vjTw6bYYnDTsPmjYjC1aXxDZTwB1kUde4wKz52nqdHLZJNhDqWnRyO+oswbONo71Yj1nTpgzQuqHovNZU1/pl3sZLdXcMfmJzUsWgwEPnAJG4Yqmr7lO7j7hopMl0fmYMScDLdBUbI28oh6g5wazG0mWJd0FwRIcqCT+VK9vq9sQfOyFX5gp61rGCT3MVJz3Rf3XKKMNvHpmk89nHzwgBRggnqaz/t15FKA0TGMjA47+tSR6jExxJ0HU1agm7luStuXWuICwJULwQOOlORomUSZUDNVjd27TfdG0AcjvU+LNhv4QHtmm4dyISckSSxLhXibPByQe1R+XIcOCG5yeaijeGM+SjMq5JHvSW3nMzsr7VAyyDqaxs4ysjZxXViNcmFiDkA9ATUcl5tRTDEzZ4Oe1XlgQhi6jDHvzikEKvKY14TrwKtNtkScUtCulxHJH5jrsXvSyCOQeWoznkN3qy0EJBBjyAORUbRweUgXMbHoR6U07LQlNy3Gy2jhVMcpOABg9qjaO7KlFiwQT+NQ3EsjSiO2kfpz6VLby3kT/veWHXNEb21HOy0toMNwzyhfLIIGG464qWK5gkBkkRgd2AAOtPDyM7CS3K+pApyTZY5TA6dP1pTldF0+WWiGmW3uIiYTgDls8YNJBDtUyJIBnqCeaTybM5yfmPGAetQS2qmI7bhlx2z1qYxsZyclK61LGybl0IcnjOaaZZGXEyYznJqO0gkXOGYM3TJq0jrIxAYNtHzc1T02CEXJXbIYxI52uQUU4X1xU3nwwndHIBjgih415kD7ADwM0jeU0QfaD6e9OXmVrZit5cqqVdcs3J70yOH98TG2ece9Me1iRFfdtdj69aiEM8khaORlEZ/Oh6omF5Fx5pVX5WBbI7Uhld0Mpjzt5IxUE0M0ZW4DZyMbfenJLdtETIqqFOM57UrIXNNSswN0siEzRZUHuKkT7PKjxZChvXtUT3UUoWKVQuDywHWkdIZJMBiE6A461Wj2CLaeupPFaJJGyLKFI6HPBqLyZEUDzskHB+lV59qtGsLHjggHipYIHAZ3lGCOATz9KHa2hTvLTYHF15oMJyoHIqXbhVaYEn1FPEmIdo4I6mlLl4gi/ebGDSk3cT5Yq5D5qx4QZ2MeRikEULSbVAUepqZo9hKyDdjvUGUxtAwAe/aheZMYxUuZA0YXAaTkd6Y6yY8xOe1I0bvJiOQ7c9Wp/lzo+AwbHtV9LXN/Z36EUs08UYUQht3INH2ghA7RfUegqXzZkXbt3BW6U3zzIfmUbWHpVQbsZPmT3GrcWu3cFygOMCpnWFgJ8bD2Hc1AZrNV8kAJhuh71FK/wC9X5vk6cd6hxctTROMFzX1LGx1PyvuB7elI91LBKohQvxyfSqnkuZTsYhM+tX4TsVYnBGfzNKUkloQ6reltREu3DBbmPeOuB2NJLcWxB3plvp0pzxLncHYY5NRZSRg235RTjFPUVpLcerqiD97tP8ACKf5UjIJJCPLPfPIqqEhDFBy7H73pSYlLeSGOOrDNNJcxMOZ3TPLgY7OHJycng+lC3Fvcbc/MSOhPWq9qwkm8pyFRAQR1xVuHyoWPkxx7jnaTXy9TmT5jJK6Vx8UMjtg7QM9c9Kka4Ty3WRMxofzqq7lN8r5Y+gqs1w10hdlxt4A96pT5lczuovQtfaISN8R+Uk/L3FL5iyRKyZC7umcGoxFCuZp4hlgAQPWpreHfE8u3CIeARzmpdkrRHTqTU1He4/ZPDKj4B3dKnE0piMfXd956A4lKfJhl6jPSleRU5+8DxgdqpRk3vsU48knIqTWawTB4w0gkGMN0Gae2nrpoFwWLs4OUzkCrD3UIfMaltq/hVR7qO4ikaQOhQ/pTnKotGKLTneJlXGpuzO7v8mc7egFUo7pr+5SOPPlh+Wzx16VsyWNreQhHwUOHOOoosdIt7fd5L8M3IC5wOK2jKFnpuc/7z4Vr3NMWFvGY2kLFgMkD1qRRIGWA52sAc56e1RxyQGJoYXLz9MtUn7yOLY/38c5rJNxTNueMXoXNlrtO0bgTyc1Rl8sDKqRkkCrieaQkIIBI4JHWqvliaZVmxGYyQQT196wjUi2Z1Zzb10My5mNuAifMzc45zUtm93IWQws0RBLMx74qWaK2+0rcAbto4bNVtQ1Rop8RcB1yRjtW8mpRtYyWk7MikvZINhtn3dCFPPWrFvqF3LIzXLEunIUDjFZEUot0lPnbGkI2kjP5VpafqAnjkQQjfHgByfvCmr8nuilBe0tFs//1Pzwh+0oxkd0CSDoRg49KtK0yDcDtDfw96gvrm1SJHuZQqgZyPUDpUds63S+dKxVF+4fyr5GUmldnFO0Xy33NK0t7eYvNyWbv6GrqxaZbWjQTSHzic/KarW4BiREOzdyH9antdGkuZZJdwK4wzE0uRSaZ003fSK2K0KTSHzI9oUZO3Pao5ftDvvThwP72K15JtL0yMQW7B5dm47j07VlRo1zL5/IUqcCuuLjFF1qam+Vlyz2y7d5DENliatedbR+awwQCAS1ZEVtNBKU3cvjOauvDE8YVvlXOcH+KuOcpW0NlJqNmthL24Z1zIu6L+Hb2qJbiWa0WMRbVyMHPWovkjceYx+Y/KgpTuacW/RfXpgVftFyq5xScnPmLcIdZhKFBwPm5qZry2VzOVDsoPJNZE95I0PlWznIc7gepHrUkMUKWxFxuw4x16UcrjsaqpFr3VqTrqBZ2RMAEdaZdLEqKruzoefcVQSeKJWQEFy+BnsKszENIFTao24Bz1qbO4qck4e8Oh1G1spnh8oIjfdOetNmvo1YyxhVVV5+tZ1zCszrbMSwII3e+aYdFykiyXDgsSQA3StXCPffoR7SU5WS0Rc/tCaK1N2ZN+/JYjt71X+1yzeVckk7xlsDpVL7Lc3si6Uk4jijHzv6j0rZjtIrKAQAqyKAMg81c4RS95FT/h2i7iedDKsaI55Ibd61aigt/KR1my/dT1FVJWtIIwsahVGCOOlUpbp0Bl3FZJD8pXoeelZU4pvaxzRqwi71DdifyJ1QKWHBZfaleSK4uPKl+VFwFHY81mWmpRwM1zdFpGUHA61WTWZDnIILtlcr0OamfxaHoQnF01I3m8mDfH5m5pRtA9OaghMkcbIvKk/Nz0HtSC0leRHuIRuYbiwq7PBEkatFLjK8gihpJXsOdNzfMnYh+0ic7hGyLAuee+Kz59Si8tpJ3A2nrmrsltdNbkK2A+Qx9azpfDkbqiTqTEWyR6ms1KUpJmUoytZ6jNPuop55LlTu2ZIHZqtQ3OpMqPcQYHJAFSW+jrpsK+T1Uf8AfVW47ptwEiZX34xXTOlJrToTSlGM0npcitdszF9jb35bPanTxCGQO6KU5AwavXUwFiGtkAlXsKyXuLiSDC2xfs2f4TSVJuWm5Vdprl/Q0Yr1LLa6xgxMBnvzRes7bZEbBc7h6YqnZoFyLhipP8J6VYy8R/esjR8hVrLl5G3IFObjYhmQXOZH6qOOepqsCyMAOTnmrFxcBlIt8hl7AU6GBQVkK439Q3rWnIjKc4tqEdW+pNHawyqpZzls4BNOIitYvMGTJyKhuQImJTJIPbtRZXEF5EUKspVjndWkJQty2KdRp8nUha1luMyvJ9D61IsT26jMY8vv9KLub7HghS2e3pVqKT7XYeftxWCtfQdNKMtXqUCktxuRbbYhOd7H71WbTTvssO5iF3n73WkilJIDIWHQEUkjXcbhWbMY7V1Wbjcc68XLmsx18ZEhMFtEHYj74Nc5JbXzAtblw0hw4Pb1roPtKrMxMu1ipz7CqwmgZJXjbLAE49az9o20mXH3/tDLLQTY2SSi6JnJyQT0FXGtSsi3AYsNvz5PAPsKisLq3IHnEsT0BPWnyXRnEsflFcHgisKqbbsbU4p2JppwIQLdA0jD72eBUUEsFlD9rZ1lkzggVGNODwyL9pZSRwaW305fs6pJNgbsA0Qje3QmdOSndajJ9S83yZDEBG+R15WiSWWV1VGKRjpk05tPt3EiGVsj7vsadaTBwLK4QiSPocdadR30Od88Ze91E2TmIzEhipHB71lardzzSpHvZVz2PSta+kknlW3sQ21R8/FQLpsT3HlXDqAwBLZ5FEYu/LcU25bFOzuYzHskldPKbILdG4qJZfPZ+XyzcVfu9IRXWON8xyMCTjoKty6QZp4vstwgjXG4hetdNOL6IyUZLTqZC2tquDNGvmD7zH0pj2kUkuIcoin5TnJzXRTaEtzdx+Z9xR86jgMBViDToUZpHt8KThAD2pznzXfY2jRly8rVjiEsbz7U62ys0aD52/vHrjFaUEOprtxFtMg+bP8AD3rrbC1tnumaRQFC/Lj1qS6gggQTpj9yfmJ61n8SNOROBy7WzyTRR3UeDjnjhqushjzHBKsIVRtwM81rTJG6B9odW6OOtNl0pBbrNJjC85zyKynJWujelBcrtqmZLNfR24lwZXxkg1hquratcbIP9H3csOtdMlrNgtnKDp/tCiGKK0jNxCyqxPIb+VaQqJ6kVYaKz3M+zs9R05TK+A4O3PY+9WLhdQn8pYYcsT85JzV9pIpkO1hlBllz1pFuvOVZWxDt+6AaJVed3izJU1TSg9RkNo2xAZQjB/3gI4pdWdIZ/KsmAOM9cim6gXleFbTAAyd396s9pkj3faMFs9R1rOdSz2uVpJOzsI2qzH9zLlnYjB9KfLJchXllBXjgDvVHU7qCFAdoCnDIwOTmmWWpTX8klujjCqBn1OKv3pK5ztK+o9bh5N0rgoVGRz1pbC+e43TzyK0Qxk+ntSzRGQJC/BHJP4VXg0wSo0AbELNlwR1OanXsTG/PoaBAum/dhzgAjPTBpZdGmk2CA4kK5IHatWw+z2NsIW43jBJHXFVPt7QXGLcAE/KXbtWNRSUro6pxiklN6szhpciRt5ozzlh3FMksZJomuVZN+cbCOoqe4nuxK2+ctIDyFGA1PtYpLizjmLbJiPmHpzRObatc5lTjrFK5XttM+RXDbph1TtiqmrQCDzBv5b5ioPTjpWnaTSwyHc298HANN8oTubmaEKjcgN1NVdXuTFpR5banKwQTW15C8zF0UblwTwMd62tIsLW/l+0zOfnAO3pj8a0BJp8yNIYFxyAAfSnKYypKRrH5mePbtWjq8z2NYU9CSxkgtUe0liMhz1J6jNXEuY5PkOI48/NUP2dHti0cJDhcB29cVmNFcCFCUyzN8w696hKM9y41Z0n7quampXIWD/R4sup/dn0qk2qQwRQtcRsZGbByP1p/2iUuEtogWxjceQBikNm9/FHLtxIuRyeK1hF+tjKrUc5XQxtVM8hhSVfJJwGzg4robYQWtvutpdzFDuXPOTXMpowUybpSNjc4HWpBNPDIvkhssQAMdRmtI1HUZdGCs5TN20kkaFshdpJJ56VHZzxw7kjXdIWOX201biwRo7eZnDT8fKfzrUj/ALMi225kCsASrnuKTdn7u49Gt9jEu7K4t4DI0fmLcHLDuKAkka/Iio2OhHFaN5f2VjcAqzyByFIPT61nz3P9oTcAIrHAJ9KIVpczJcKTdmRmySxthK0n+kTdec7fpVUWNylxHIH3BTuAz1q9q9sos4jbufPXIwO9Z/2nUl05Q9oTcI3yup5IrGTkmHsozfL2Hi7KSvGsm4A8Z61o2up/8Ss5DLM7EEVnW2my3F+EDrHJgEhjzWiYJVZvMGGQ8e1OEItNhy1INWM6C4eIs77izHp6VevLhpBHIqnaOVAqWF7dWDTQhs8HFM1Ka1CJHaIxA6VMVGOpUHJvVmel7cNPId2RjGDQ9xch4gZdqA569fap4J7Lzkk8k7lzmsq7864ldxlItwPSnKWvkKLk1ds25LpzEj2jAJG3zAnk09p4WziTJOTjPesK3kZgIUJUE5Y4q48MD3sAy37v7xz1qVzXuX7VpWRahgZ4ZcRlVz19TT4h5cTEZwB0FSSzSI5EY5xkD0qnFdQwMu+bBY/P7URnJaGVT3ZJmjFclnQ7HjdR949qfeSG3CyNLu384FV9ZusRQGP50GCrL/F9az2uZZYR56YdASPaqbfNqbqSk7I//9X4U+3ROpCxkqV5J9aqypIsSsJHVe2DVRryaHYAuA/y/dzzVlxcvZjbgksQRjkCvlJzcldBVlGT5eqLdtcF4jHdXAeNlIKk857VTKWtvDi2RQxbqeoos7PzFkcZM+MAVDB4dvzLI91OSr4xj+H61MY8rVjRX5FoOe5hkGyYqZDxnvWfqdlcpZ+fYsZpMn5f7oqWHQ3jvmaa5kRAfldeRVyHTrpfNmW5BQdAxwcVEl72hk0lK7OYjsL27t4nuJpSFOWXtU8nhZ5ovtVtbx4HGG5JrsLeH7Zaq4kSFIid4Hej7NHPtjsZCwVuvYmm6k46xRbpylHQ56wtvsojURbGHLehNF59omLrGwYdGHpW9dWMcRKXDZK5JqFFjWUGzGdww7EdaXPLm5mYulbRowNJsr22luIrq2H2eTlJB1J96tQAwF2cnbH2boavTXDozCLkKOazrsXDssO1lWX7xxROpze6JWS95Dl1WDCyjgFsde9SXV3FNGsKxsZQdxIPUVyWqWV3p9wY1ZmQcgCr1pBqLrDd7gQ3yjccbRVRoQsp3IqVGtEaSXkMl4pkV0GeBWqLrz02gn0BxWdJaIr75BuLYIB7UC7kaUbWEcadF7tRO03aIRnFq1jd06VFdLfGdoJJ9amEcNwswebywo6Z61yL661lePKyE7+ADxirq3c0x+0xt/BkAdM0ToyVn0Nk7LlsXtMNvD5iTO2S5CZ5xWrc3NgbL7M2GYnPSvP1vNVt75hdb2V2LAKtaVpfS3VwsPIJOC2OAKboyj7xjzcmltzqoNNtHuYrnYPkAK4q5eSK4cqv3hgYPIrJt7qO1biXc+doUHqKsTXIy0/AKdcmhSa3NnUjy7aorvbzRwySqN4IPBGTVa0mW23wTKzs38IHQVt2V9bCLex3Yzu4zUccqSXDTpEAH46dqak27N6EwSlsZMTQsCtgrCHkup4zWfMsv2lAI2aN+mBnBrqBa2/z4UdOtQRE21uSUjY8lRWid5WYSajbmKLN52AcB8Yxmsu604reB1fa2eVJq9NFIkvmLt3E5ye1Rhch3YZOfvE1PtLu9rEcravuV5rMRJHN5yiU/wAJPU1ZsrMXXmTXsasgyCpPf2p9kLSWcCSLcSABnsaSaB9OZnkDkbjgj1zRByUhtpu9y3BYW9oSbeIEgZYe9NOoT2srtIvD8jNV7Ui4iklkldegVh3NQSXf2dlSeJpizYAUdBWsrSkhRnJ3SNBf30bNb7Vl6sxPvSCKIFmibayjnJxmqQfdcD7NlRJ2bjn0qzcfKWlbkL1rnbs2jb2SkrvoQoY90k00hwOisf1q/pv2S4k33IBjXjGcZNYt7NwFhwTIQoz61rWARbco5ztAyfercnsiIpOXLuaEscBeI2u1VV8Nz2rXeYXSEW6gmPghh2FYP2N7VlJfLEbmHrxTllkBw7bS7bRz1FQ5tm7kqT1Virq9tLqjOXj+YEgEnrisKfwxqiRK0HCMuFYHknPSuumjS0ZLaRgzSnO7PTNWre3Z9iq+NjZIx71MVJ6AoWk3Lc5DT7O/KOJFJeNRuU9SPWr8Vo8ax3M27ywxAGepxXRXNlFbSB4X/e7izHP8OOlU5xuV7fy1EMn3DjG0nrSmp9TD2FpmBJctcXHmCMx7gAfrWdLK167RI3lxo+N4POa6q8sP9CWKELvjXfknrWemnW5iZBAiO6/MQehpQag9S4w69zDjax8tSFPmYOVycZ7VDKLyIK1zsDgEhgeQPetuTwrBEqXUkr5ZxhQcDFPvNG8zOfmHBxnnBrpUtbobqKKszGsPkfekbO045bqK1NK0pbGCaWG5YSbx8p6Z74q9ptrHZtvXkcABulOEHl3f+vCxjLNz7VE5znK2xlFuSuTWks9pEWutrBskDNWZr2CNWKod7LwBXP3WvQs3lzKBHnh1/h7VftzI9srkb92dvrtqabmpOy0Nm7Ky6F+0kmAS5dtqqBuwamuNR3xFY8j5sg+1ZEjedGUjV1YEHDD9KuJKsNsJJo8nHyr71srWuiXUu7Ij1W6upjE8RzxypPNQRSXcwD28WY84PqDWhbWw1LdOrkSKQCPQVftbXyI5IW4yc57UlBzV7jjKXN75hR39755UrlBhcMOKfB5k13iY7U9MZz9K2WtYfsi+ZgyBhyRjIpV/s5I3AizKeUz2Nc7i9EzpjFPcz2u0huyiw7mjTHTv2qzZyRNCTcR4llHz45ANWra2toctcBTIeTSa0i2qBrVl2SYoqJJ+6TzcjcmQzo3khFOP4QM1UkaDydjqFA5Iz3o+0EKqO+WA6+9QiIXpcbgzHPB9acpXsZNubsgezU226CYgsc471zusxyvApdyxHyn2FdCkMnkKIztdPlP0rD19JbaFSh3bzzXXQmpbomNKUZooeD1U6u5Rdssa5wa7CRZZ7iMvuMh7g8VxWhSzxaj+7dRMOOvWunS9uROxmlyU6KK3rzUdS8S3H3e5o313c2lxHB/yzPDGqOo3Mww2wlO4q7HML+3V3j2sh55zmrZjsxGJGl3KyEFSO9ctnUXM9DKTlJWvoZth59xCZLcfOflwaLCPUIJpDdKUGcHI6VCiG0uxPBKfIbBZc9DT9R1X7bdGOfesZHLKcVkpLm5SVJJXfQ1lh8yNej7uQQetEsUTxhJj5cY7EZqSLU0hs1NuoUou0MR1FUbkXYiN398E8rnjFdCikr2OhTTd+plXdnLAbq6imUApgFucCs1bGwbS1mkbfd53B1P9K6RmtXjy9ux9VIODVWPRbKJpJgCrSZKxg5CVlUhJK5g7SloYkd9cfZ0V2ClG4bPUVrwatKIzFvBSQYyTxis658NSHEqS7iGLEE9faqlyJdixx/KRxgA80pQ57XJVRRbsXpSYi0aHLJzVWO/upmKeWQFzk+9Wba0eDb9o3CQLnkcml+yzTkPAVVy3RhxV027WQ6qjKSuVbi4MMJjL4V2+Zu4qD/U2+ZGYuc4YH73pWy2kSMrx3flscEHyz0qpPaW14sFtbXMqyxEA7hVczjoxQhBSa2ZBallt3mRXYAclxU9gt1fqrSx+XGAcgHqK25ra3tbTyAenVj/FWcssMZP2aUqR1BPWodea0Z0SgoWg9yzFAuDDGNseMA5qGOCMsHNztMb4zuqJ7+ZLd7dXjKscZxzWVIk6sCjBkJ6envQq1RtuJlUsqZ0l5ff6Ulrb3OSANzg05L+5glEVwwdAPvZ5rl5y0DxzRhixb5gBzirdnfxkMk6/MOcFuQKqVaaRMKj59jprfXQd0cc2WVs5JrVtvEmnylxcRo0qjA3IORXnlxJNbuL0cQnOfpTrXU5JCYoiuScbj6VSrTUbsIYmd7JHS6xY6NcskkMOxmJzjoarXVvbRRG3tpQuRjaGJ5rMudQW3ChJ94XJwOoNSadPA4FxdKySynO5jVTxHuqTKXxPzLtsk0AMVpI6SBME+tSWPiPxBb3EsU0Zk6KWziobto13SRzAHruz1qpLqfmXERC7mzkkDjitfrM3qiHdK0XZHWxeJ7ttsl1auPL/AIVGc1aXxfbTFsxvG4YBgwxWPF4ithGgkiCu2AQB1962Bf6FdW6rP5W8jgEc10xxPMrnZRcEuVyNUazp1yi7ZVPrTnFlIyo/lhWHBB7VxN5Dp15OLe3uWhQNklTg4NWJdB1MRKNM1fzNrYGeSRV0q8W2CfNpFXOinS2XdBHGTyQrAVHDpdy+CSFYD5STXNLP4y06Xm1WWOLJLVZPjG6s2Mt7azY2gsVQnFdkZN7MXNBayR0DadqUZjKbSMdSe9C3V9A8rSw4XHOPWqEPjmycJ55aMNnAYEc/jWlB4l0uSPYGVpMAsfrUu6d7XFzwbdmOXWEbat3byJ04AzmrB1KA4YvgHpjg4pFvNOvGCxuHIXk+lImn6fJyzbWJ4NO6vqU46Kzuf//W+RjqBlyBj6mmBWcNmXd2AzwKS40iMYWO5IweTVQ6XqShhbXuF9COtYxSve50Jt6NGm1sYvLwwO4csO1SuEXDPknue9ZUT6rYwjzIt4PLOT0OKbba0x/0cQlnY8EnpQ5W0Cd5LY2lcoS24tnqD6U0yK/3sKCKktvKlg85wRhSGBoWOPahGMEcfSsn7yHTXKZphjVsudozwc81NFp7GFnkkHzNmPB7VLLaRncyMWP8INRS28lt5f2e4LSZyQ3IFXdtJMjkafNYRoLtAXGGAOCM4xTB8rKwi2knnFP+1yncH57k05L7CDzLVg394DIq7O3mRGOt7kbXSGUr5bHBxyOKfM07lcRjZ256UslxCx+7j146mnPLH5QPmr8vGAaSc72aK0tqxYYop33TvkoOOegoWRWPHCj9aj+zrNHhHOB3B5NN+x3MAYhzs6jihRUuppGWnuotnbn5W9x7VGG3HcyjA+8TVDzrhZCMbsDIp6XbzsUMe0qMA9jWvInsT7Z7PcsSG280/cIIqqxWVzHjanUHvTk8vzMyR57ZqVoYpOC23PRhWahZhGL3e4sFrGkO1MkjncT1qE27HDvLtbPA9aX7NPG2I7khR941J5MvysrmQZ702rOw5vmGLJLJJs28jrTWvQrqAjK3finGeXklNuzPPc04XoiwxjXJ9RUSlJlKOhH9vYOuNxLdMjpTgoDqJHzvPIpE2SHzFwwJ9adIkb5CkKw5Y5q/QzUXdtku6L5QF2kcYp7bACWPJPBqoIkyAJWH1p0kbBwC24deKppmtRtNItNb7gcEBz3zVaUbWEKfw9TnqarPPcwttHI7GmOxdtzZ7GpTcQa1ulqPPkyz5mTbgYBomtrd3S4gcDscHijzECY3ZB9aRbIeSxjuNqk5xmpbd7mas42tccIchQGyBy59KcVdBsD7t5yDnkVEkEwG5JDgjnmkRpo1bvg4JNaJJ7BFpJtoeLi5KEN8zE4GB2pweVT5bRqoFQCeQEuFwegPrUqTxAFpM9Pm9c1covoZU6ik9xBIobLkqSe1TOyNCroQGPU96qh4Zx5qnHHfrSBVlkC7toAHOaH3Q3duyPHP7UWXPAR0fBPTip49VMxMMFvukToabNoq3L+dGoXjcMelLLbNGYjCixqRhueTXzqjGT1djnhCpBNPVImtdR/dEO26UMQ4xU9nHGzyNKVVD1B7VTs4J4kk+QbywO4jpTLhGRUmeVmHO4VVSEVLcE3CmmzSa7CTBSitGpwXBqzc3sSwiNASG4BA5+tZ+nxLPIGwFiUbmPerVzFFOfMSQKkfPI6iudezbutxpzUm4u/Yh+2nz2H3EA5c96qf2xKG/wBHXco4Iz1qdgiwi5uW3wlv9WKsWdjZFVu44g2RwPSqdSFrWuS/aJ2vqQLe7Cifd81iW9ajlkeR2a1ky4/hY9qsRWD3Dy428tkHGDipWtIv9dtCvgruNWlC12zSMb6FLTpJPPLQKST94E8VqPFOwL2nyR5/ec9ajtTZ2YMayjnhjjnNZt3qcrsbOGfELEkFRUOPtJKxlHkpp3ZsRS2tlKXABVTgk9yelTT6hKysQEZtnJ9q5Z7l+Nu4FTgkjg1E087uwO5mXqg/iGKc6ClezNbe5Y659WtIlQJne+BuJ6GopXIUtuEjnJ+lYiLLahICNxkGVDDOKmT7VYZ3NvMjdD1FY1KcYWMJe/pJGgjSP+7EaqT2z3pJNKlKPeXhUzKPlUdKig8xS0xQM/YZ6CrSy3V6Fj/1Skc81infQ2pQahoZtxb5kFw9r8sYBwp4NNtYpZVkeNDCRwB2xXQxWa20PmM+4Dgk9DTw8bxnbGNpXaTjrXSqkkkpGFWm+ZtbswoLJgBJcEPHnAU9zWgZII7fZs3EnAFPESJLHGQT6Ck3yNcfZja7WXJzWUpuWg3TulcE+0JGsAPyt0Y84zV+Sa4AFukz4jXJAPDVBcXM0Nm3l2p+Qjn3quGuGlxMegycGqgpI6IYaNON1qWksraAPPcqWmkGGJPSkurqMRxpHKuWbG0dTVC61KWaYxiGQYIA/wBo0W6ymRLcQ/M5PzY/Ss6jbTSNKXuO61Rpi5O0lgOnIzzVabU2kIhVSCvc9KfFazspUpjBP1phtDBhZMl2yG9qmLTVpDqSdr30YQPMZsOBIW6E9jUd3LLAp3He27jB5xU0qGIiWNuEOCSaqzACfzByvU89DTnBu1+hkpQakkW4Uij2TFRksSOe3ekeeOYnAypYjj3qjm7c7pQBHu4IPUYos4ZEuXj7kZA9KNU7siMOhJOsC3LTxDIUDcuKjy6SHcoAIz1qRl8oyMpO6Q8jNQvPvleZ1+cLilFqUhUqCjK/csRyQrG+/JJI2455NVLp7hk/d7kbripdGEkzg7hGobczNz+QrTkmt4i5VA7E9PQ0OLjO7N5RtHexiWccthGRdHLSEkOM+vSpHnkx5S2xbzVCk1t2JTUY2LW+RHkEAdDTYbiIMEdBGVbYGrZVeZq5hOlJu19zAmguvJXzEO4dTnjFPjsruS3iiHDqeQDxit9RDJK1s2CqHgnuPWrIvLAyf6Nb8IMAn+Lmnzx+HqZVsDdqT2Maazjt4445F2ysQ24VG0dhGvmbcOnO5hxmt2SUXNtIfsoJjOTz0rHlja5t2Hlgrv8Ayoi+d6Gns3Tja+jLen3M1xBvP3ScDNOuLg/u45fkjBxjH3qhhaK0VSxwWHTPSqs10zuZODGjDcT0ArNwXPqxVWpQVnqbDTK9srwPs2tyD3FMN/5hUt8wxwR2qn9qXObU74yOCO1V9+FYJuXaeRtreNTTlaCUm3ZuxpR3UsDyGRfMZgSgJ6GoLC4FzNJFPE24glmHQU63Ba35fkfd9aWNri3A2Yw33h6VDbdktjKM5RneQ9biG3Tyy2CzfLmtBL2OOM42Z/U1z2pxTSY7oTgn096uT2scdlE8Z3McBnzQ6ji7rU6oKcouUSxetDKjLIcA4Oe5qCaTfbcrksQFb0FLDBDHiK4JLEcHOacd8kfkhehHX0rNzinqZ1IzqRvJ2YtpbtFEHB3v3z0NWY283a7gNg/hVW6+1RQJGpxlsHHpUwuFt0XcuFyBSVSyuOnyL3H0JrzZ8rIApC8j1qjg253+XuLrVgKtw8kh3bQcKarM65/eNnqB60nKMtwnZvnQttqBkdI7yLPcNjqKsLen95BGu1DnpUES2+d/OzoPahlCyExtuTt71UJNPQiEW1dskEwhlUZ+X61IQZi21uxyD0qk4iMiySNlyeAT1ovZmiJXd8sgHGeRVqbl1NOVwpu60HNYF0lfcr+pHamWihA5EfyEdcU+xb7HE0ZBKuc8mrXm7dqxjhvwo5r6roQuVWb0ZTJhUgMmR2IHIqJLe5Z2uLNWJY/NnpjvWsxskA3lSfY09biFVEarsz1zUc6vcSlPnSuf/9f4XgtUmhSRJcsoJZPWqqpGl2jzckc+UT0pY5Wt7ltzgKeVwepqq00b3JleNshsHjkmvkZNqXumc6ylrN2aZemljWVf3Q2N1xxTrcxtdGRsbFJyRzkVUS4YyHzcFegFSAxpP5NohAfgk0370rGkp2tLoaG+2M+bKEJkfMcdarTQWEeZJMl25Bqndu8NwsRJVl70Rsx3ec24v1PpUwqO75h1azmuVLYv+YkkY2Kmwjkk0+GeBPnt49gHBHvWbLHJaxyOQWRh8hB71DazylcSjd/eqXUlcn2nLo1qbSzKJCXuf3mPuk9KjuNSWeVQp4TjGeM1lyW1w6rJHhB1Yk81atrcRRRu20lzknPeuiMYKPqSp1JT7FxJHzuRgue1TXkQmhBZyIzjec9aoyxoGOw5yf0ptxqG6Dy4oRIfusAenvUOTV7nR7kYcrH3ExsrRED/ACj7lRG6vJY9m47W+Y8cVHbK08bQOd4AyPVTVmBZBC2UyF4xXO3Jv9CY1E1yLQrPfP8Ad7KcdTUX2dbw+e8uG7KDxV27so5oFhX5WJ4HSqt3ZS2MBaAZZRya1im1ZITi09dUMlZYC0pXLDgj1p5uoplDeYBs6D1rPit726VRg7pCcMelOSzubSFbeZPMYE5dRx1qpQXJbqS5WvJq5fu3jnhQpceWqjhhWd9hmyDJMW56kdaWCRUkCSHCnkCrqyrbQh52aRGPHpWNOEW7yZLcZL3lYo31rDcqsMcZ3Ljb3oi0s2cRkERUk5yK1VvIhC1yIVWRRtUD0rLn1WQs8asGUDke9at+87Mc/ZxhqVrya9t0lMMMspCFmIH6VcsDcppVvfzQeUsuSFbr1rT0mSSayZjEw39eO1WLizN75TiQYj4VT0xWqsyaF5R5rFacebEkgIK8HOelNT7GTtS43O4O4GsvWrW4juD9hV+OWTsDUNrH5xAad45SCAc9DRKF9bk8zU7NGhc3PzxsqD9yDk+tVZL1zskT5VXlmHeql5Y6rboIzuk38EjmmRJc+RLE5+8wwCOKzjST1exk1PnfMaFretPKVABOT81TSXW8/vkLbRhPY1Ws49sywwohAHzc9OKe1ykTmIjYWbGWPWlNptJFQw8+W7YWpTb5ijDAncT2NP3o7rv65G72FWYIYVR3G1i4w2aS0t4phNcEbdsmMelaxndXSK9hNLlT1JZtQmkL2dvuCIoOR3qlaXl0+24n+RFJDLjk1pC3SEby2QcDPTrUl59ifGnI/lrgEuOqmsoRWvMdEoT5rNmBZvdRXrEqY4+GLN0PPStu31C3gEkUkRbacLIvQmpJdL/0QwvOJFZvvEYNVxax25wrblUZPrmtqNN312MZpw1Q+5u4rGBLmZgzTOFUDnNON2jzW8wtcqEJXaeTUYj0/wCSS+t9+wgqM9PStGCJS3mlVSFF+90wKq7TKgtbJlBHcyrcyWySMwOG9KvSW1tcwR3LAq9uPl56561QeXB8oPGqYJ3A89azpLy4gWN0bfEHw2T0FZcyu3F6mNW8ZctrpnSbLHUjBGBhoRucGmx2UaFkQbwM4bHSoNMvbYgM/AYZBHU1blnKMZrdRsHbvRF3ijalHmepjySmO4JP3c4w1advmNN84WMMPlYjgCsvVNUtHmhaKL5oyd27v7VcutXs7yGG3uJB8+MID0FJzUHYIRjzuxFaTkXRk8ncMkCXPUVau2V8yLKyso6ZqObUbO08u2TanH5VTvklZ4pI2JTuezU1L3HbcVWVtNye0nCwtcbAQM8moYrm4dR5cYO5uDjgCm/Z9gELOVVyGYdhT/t9srfYwyqiD5hnGaiNRLSe4uX3ewXHlphVwr5ySvRqg8oXDtbucMP4h2qvdW3+mI8LsQeVGTUclw0chaaJs7sVjKLvdDacWjUW1WzhOCpfn94B1NZzxXXkSvbYaQj+I1fZrh7dvkzgZXFV440nhGJWEgzgfjWlO8laTFVXvcwmgx3t04W5Oxpc9T0FPm0j7LcyzStnJAC9sVdW0S3jWSFyWxzzUEMj3MkrT7mCnn0qYSjrcdWNopNXLEbRHy42cIsf8GKtvDbXuwRMnmdCexqjfwNLMjQELGygHtU9vp5iUJby/e5JJ6Gt01ZsUXNe7bQsNpSmHEjKHVs1Za2sxBvjmBkQc5HWltpAqFLrLnGCQarIbZZT8p2knKk8mlGXVbm0YaXZWZ1gImAA2n5iK0P7UFzBKY4grAYb3NVkt4ZJGwuyMnpnvUQguLR+MsmcqCOtXdyM5SdN73iJamMRv5zBQM8mqv2OV7lNqvIsnJOeMVfumS4ZLf7LgsOWHbipILWVJBb2ituH3iTkU4x5dBcnMRNZwQxmOIgKD8y5qo15FpbiGJNhPOfSrFyryXXG2PP3s8ZqO40xbllER/fPxvPNXKcZaDbk5aaWMm71xLidfOQqqNjjq9TPqVmIGbDDYcKPeln0AxGQkiRscY4xWYLQyR+RdfKxbII5OfesGoxei1KVWTvzaF+w1DzMuY0aNs59aZ9vWWQRPGx64JHSqFxE9gIhaxth25Oc/WpHS5kljlUgxjrg4I+tGupjC73dyzNBYvC0sil25yMVBJAtzDmIbFjG5VHpVW6GpwFjEYzbuOATzWdBrElvMBICSOMYxUck78qJfdM2reZpoiZxjd0HpUdxaszK7R7cLw3rQdTtBEAke2fHK+tSz6jCNPy+GnQ52ZBqYOabi1qW6SSuhos7a8jYnBlAyvuaxPst/byHztyMjFsL92r0V5b3E26OVkOBkdADW/DPZ3Vr9mfALLs3A9Kv2jiveFHVpvQyrC5JtgJFjeQE7T3NNuCLVW8pUjdhnHqaiksHtnK2bAKrZWq+rabe3EAuLZyHQ/PVTalu9BN2diGwmK6hHLJuLA569a0U1YySMsw+XJwRWXaWtzdSJPMCnkDJx39qs/8ACP3ruXSdsMwdhjp7Vo1Dl0YQg5vR6F/TtUj+1m3mmYRsOMVdi1GWHKAZUHC89az9T0hrW4hkiiLOyAFRSpp15dkOsjRGHjb2rlcU3dM0UXB6GxZag00jRXChQP4s80XskvmGMLtU9COTWVBEyyMd+XA5ye9Sy6hcW0iy+SzBhyevNKLc3ZClFS+Poadtp00swM3zJjIGfaprzRmtlQtjypeSR1FR2mrXORCq4L43Bqjm1G7uWlibAWM5GTWzcUmnqV7OCsR3tmgtAbIPvVsgjqeaxbu91K9IfbKggGChrqLW5H2dWPEgPbpTbnT01aY3olKMg+cL35rSjJONylB/ZOTsNTvw5TymWCQZCkfrV26uI7CVXi2SK4O/nlWxWm1pI90XGETpkdh6VRv9BS0m3mct9oTdj8KftIuWu5nKnKPvblO1uVvpJM8bTkYPA/yauwTzPEESMMHPG49aoWEUAtXVbdlfzCME9VqeCO/hKSRrm3ts/KB0FTJRTvcIuTWxbkkhtmU/ZUSYMCffirkd9G4aSS1VSAAxB4rF1TU7W68uRD0GCOmDWe2tCzjMMmTuPUHJqlTdRe6ipXhqmdhNdm4aO4gkG1FCk9x61YF1YTQ7o5AWhXPzdveuMju7uSQC2VmLAAKehzTreDVFmhheFhyRsBJGKzlhbLV6mjqOS5mdYfs2oSw3M5YneOR2Fad3NHCweKTa8S9zwea5w3V1axC2f5SzZ6fd4olvAbUiaRTJzgnitacGldkyq626nThlvrQTALG3/LQA8E1EwhkTbISQBwa5q1vbhV8trj5HHIzweKka/mSNoUyUSPCn0qJzlJtPVBCSXqX5bkRgW8gILZK5PJFIt/BOqGNPmXhx3rJtTLOEmu5/NlUnYc4PWnQjy5XZWLFgS2O31qVTclZmcpzUtD//0Phw3dvJalPLyyDIJrN8u4H7992HPJqk/wBrk25O1V5wDViLUHkx9ryEUEbfX3r5aElD5EKKqP3nuSX6tBGJB8yg9AeSKqx6JbatKiy30io7cqp7ehq4sfmsVj+YEZIPpTxYw25WQOUBY78dquKjN8xk07qy2M248LPIWstODSxBskkc9aktdO1fTJJTcnEfAjGeV9q27O7lVzKoxGq8SZxuFJd3pvodh+dGbcWPapnGSu7nZBRkuYpNcSybQ0fzAY398UxobtrgI6k5Xg9QKsyRQBC9uSMcnnrzS3N7cW9uz20Q3MMZ9DWFm73ZilrZ6jdOEtrcGJlw3Qt3NabTfJLGWyoxz71zEOs380oYbSSCrgDoamaeZGSbOApBK+tVKfKuVbjU7a20NNrqXypA4GDyOc4qiskkiG4Mh+X7v/6qWSUXO2RSVyeeay5ftPnMlu+U3YPbNC5orm3G6rittGaFprGGcXDb5mOOntSf2yb9ZUTA8vg7vWqQtZBKJj8pzwPWoYISjTl42z1BXqTRZtaGUq0nqySNpOTFIWLfeJOat20To2UkIbGQR61nLtdN6ZSROdlNiutrKxMkYjO52zn8KUacd2ZwTi+c6KDUXMjiVAWXjjvWdr8iNYbrdiXJIZSO30qW0axmDXyuVCnLAmqWr3EbW7zKuCcbTnqK2oycpWR0wnJu8nuc3oKk6qgcmMEncP6126fYonEs0QLtwv8AtVwMEs8N4k6KXePPAz0rsLXUbe6jiEyhXByOeRW9Xme5WJqRhO0TSs5I7iZ0iPl7TjaRVoJbJI3nS7QB07VTklRmWa3BLKuDjvTWBudiyqRu659K45tJ2WpNOrZe8ti5PFBKB5ADt1Bz1FUYbaSSeUXCeXGTy57U5mjhjZQTg9MGs59QmSRIfLdomb52z0FSudoJunKVmjWaa2AS3hfeq8Z9KsWMkc8rRNNt7FSeK5rUGudNnjntw01tLgOB2HrQkrTvwxU9iT1q48zV2zP2ipysdLNP5btEGDBfSqymURi+w4jVvmz9aq2E8ksgjlTYo++SetacyyG3aKDGwjJIOaipUeyZpBxqO8iG4vIoZVJLfvBkZp9n9klk34GSeQQKqIZMiKf953VjUkUP7zdGFVv4j6U4rl0juPlu1K2hYv7a03S3EZYlV4JPSsu3y8iq2QBxkVauEJRkM2WHvzVNWnhQI6eXu7mtJaepNSTbvY2orG1s42muGMjSHt0FNaC0L/u0UEjO6s/7f9nhaKVgxI7nkVVS5nkUmF8BM81caqXQmDT95Iffywy7LOSQ+eThecVauNKtYBHDgM7gAnPesiRBcXMd0Pm2cEk96uy3O65DxsBIpBbce1cs58zY3Nyd2tRw0AOW+dhtB6Cks9DKr5hujJvyMH1q018YZftEcwkToUpQJNgnQ/IMnYO1d0Pfp2iYLkjLRXKcWmrYBknbzcEkNnnHpTFtILndKIgNoxwOTUr6hb3EQHluT0JxVYahbiZRayrmPG7I4qFTkxqrBy1d0PisVe0Teu4ncAh44qG00iwjuMDMa9Mnk5reW/sLlY3SUbnPBx+dRyW6xO4278nJb1rOcXFWRooJNXaMWTQ2sWP2RFujks2W6VQubhrqREkykkfGBwBXVQxwQLcTIqo8g4FUrfT0u2k80DcOd+OlKMOZ2bCcudLQwLmVsozSEkdj0qG4vryCNQi7VbGT2q/qmlrC223l8wk4dfb1FRX9jtlhijkEi8ZRycZxV8zi7GTg02isbqO58u4W4ChDjH97NbFvZ7mW4F1jgjZjrWQ3h0lY548IX6R9hzV+1064QDFxIWQVVR3Xu6GVKnCM7NcwXU0DXMqW7BfL6O3c+1S6B4iurC5SZvndWCjJOPeq8mlj7Qkl5IxUDtwaUCSxEmIJJ4wdyHbnNTTbfw7nXGLUrvSx6S3ieO8heUeUqE4I9TUkGraRqIFvIiKejOV469K8ph1OaONS9sURmyDnoatS30yzGKBi6Iu7IOOfrXRGpOSuztnimnZHqr6T4euzILmKN1K7QOPzqJfCGkXjxpaxbVAIG09a8tPiu/GBIkwIxuI9eK6DRfGV/HtEEzQseNzduapzaV0zoU6cpcskdEnhaXT3cpfSo+47hjjmoms9egUXFvcJOq5BRjg1CfEUkMjPdX/mSTfxGr9rqdu4Jdt3Q9etaRxEnuzN0KcXoY914i1vT5Yxc2LMrHnbzUsfj20kR0eBlbOCCpGPWtGTWbWQyD7Mu5eV3d6dbwWd35c6wQjnLKcHNdEcRJPVaGUVFTaUtyrHrDX8f2VJJPnO4DpkCrkF5piSC3L4ZcBmPUVcgsLaOUymJUPRDnpVDUPC9tqU5KyeVI+SWXrntV+1UtLWLVKUYX3Zrpf2R/didcZ2rjuacswSPa8gbYOGz1rlJfB1xZyyXMepTseysR8tVhbeKrKFztWbB+XJIyK1i4dGYyVVPWP3Ha+f8pkzjI4BqGO4Mj5jGW9MVyY1TXrGNLi7tjKEXJVe9SQ+MIowJpIJI3zjBBGKak29BqKSvJ/edWsZ3rldxNTllZjGCdqHGPWsWz8V2yuqSSoQwDA5q9HqduzEB02k5JzVyutUVeK0T3LjW8TjDYGOnvUR02CKcPjcu3gZ6mo1v48fvJ1GzrnsKDdidt8bEr25rJzqNmU430kgkR4ThX255FRXE+oEeUDleuannSSSLejbj2xVVZLkYBQccnIrSN0tTSLimktCdQu/zT94jBFSMoZV4AIOCBVR7nK/NF5ZHepIZ7a4QrvKsMEt61pF3WhScZOxYwhYqsecdfpUUyxrxtwp6c1AZ5kzLFKMDg/Sklne62YUBV4JB7UcreopxuWEjeIbjKucdM5zUIuLojATbtYipba02sWVi2O5qdICxIyM9SfSk2kTySXoVfMIBBi3Me+aV5YXjQyjDjjpVxfJygUc5/WiZbd8FosMDg+9YzquTtY1hFuLdykRAp3SybTjjBxSNAoKumcN71bltreUL8uHY/d9KqbJXmZI1IUHAOOlP2iTItJ7kEvmxndHIrKAc+uarx3dzNuAhIX+/wB6ttpNyznyZtrngZPWpESa3CpNGSFOGb3rVT01CMZN7AFddnmSJgjIB609YhMNrgDJ6+lNd0CkMx3k8cVGsy+Z5WTvxnNC1dxVnJzsmSy28aAZUfL3A61BLblQDHIApp7XSENG+Tk96gJdsNt3R9jnvV6mbSd7A7yIpETYY4zzQZZfLO/AcYqRYBLI0kYAwM8npTlTdmYge+aiDaYkpPoQLcLIpJjw6cGpP3Ug3bSe5FCJ96QptOee2aQqX3KBjI7VpJl8to6sQJZfKR8hdsMe1RzQFHdYpOQMA54NOeER26pv5zxk96rGeR8xFQwVsk+lEUKE23qeXW90DLLkOgHTcOOlKb1GTZIckDO5urfhWdcXEmfLhjMqE8SAYqy1vIFhdyPMByWPPFfOSjB7nJBVZNRi7ruTXd95iqQAkagAADBNZs8krn5s+QeV56VblWO4YFMDaOWA4qsbeWWRYZmZInPYcU4pPY0xUZPRq6CHUBA7Fc7WXbjPepReySPiHftUYcdjUlroyqcld8R6P6/WryaUkYZIG2seWHaokoKVlqZUKbastDL+03dw2PLJRVAI28CtzTY2NmqEbZD156VGmywhEaLvlkb5u4qXfMxLQlQf4gaJpuL5C1Tnfnep/9H884pocP8AI2QfvU+WSFCjuRnv6VjT3d5ATLE3zkcKehqg099OFWZCoc84NfL+xUkrsccRyJrlL0ypPN5sBZTuOSPSr2maTEYpH8piXI5PUUtvCwKLDCuMY9x71LNcXNoRbp8zMcuV9KJzUtI6WOV03GXPPYgu7CVXEYVNhxg96I7GSH93FEPMbBLk/dq9CWkcSHO3OSCfu1Zht0yzsc7hwM9amM5Rdmzpcqk1dbFRrI24M8zIVPAJboaoS2k80+8n90Dw2eoq5LDNdRuEjykbZC7vem2yyPECZAiA4AYZx7U2nJ3lsYVKkb3SLkSwJbjy+o++xPJNPgmP2tnZBgjAGOtVjGtuQTkANn61dTaxjcuBGTnJ7Cm4rTlISlfe1yq88lzJLZy/IsJyoX1q3btIkRhkChMblPvTXgt5I5Zfur94seSTUEZkuQDu+UDGfSnXnGUVZ6jpQqRlfuXIrcROLgkSAHOe49qnt3jkV2VMOzDJbjFUpJfs5EaS5IXmo/tct0oC5wfve9ZRjzepspKOjNqwja6jZZWGFOM9jULW1ut4/wBoOMnaMcUgMsdmjbdm3kLnrUNxcorwybxIzHOKiSnFWR1OalHVllYNPafyj8pGSCeuaFMFoAV2nH3WxzmqcYEkjSXZGGz8/SqKLNI4w+5EPy89acG3psccqso9DWtDNIbhplHBGCD2qKRTNcrGD7ljVK4vWgxCm5WfqSe/SpIfNI8yNgJFGCMdfQ1ckn7qNqc3KPI+m5Ntjg3QXCht/IOevNUVCOWnZMKJMbc+9KI7uKYNeruZ/ugnpzUWoPeSI1kgUM3XnkGs1TmlZMteyle6LN5OpVPJIYbuVxUdsynLK43EFWZeq81mGLULOP7IhzGWyJByQatQ+ZEYWMYUsQZMd6p0ZKNrmdXnUuYsXFnIbgMjk7cHdTxF5wcRRDcwGWP61QuL64aQzQyDYH2lTwWq3Hq6o2xIxnocn26UKDhsYxk3domheKEbpsLt6ADqaf8AuXDzIu7cfyrPvLgtIUOFGOcdqv6XGJVV1VlCjb9eKHCUpct9QUpSbTNGIywW++B0VQCSO54qm4DMCYwEkIPB6mqzrO0jKh2ZOMZ7VYsLWZY1SNwWPqentVyg2+W5U6tTRKI7ywgLuxBH3s/xCmLMFkQqPvdquPH5u9JVKlSRnseKz3u7WzaMeVuZc8+1RaUW4jq3dpJ2QyW8uYroW8a5WVhuHSke7EbSxRxMCMEr60x7m4kDXGO2VOOaqWt4WdhcIxlY/Nx/WqUUlaLOGpU5J69Se6uMRRPJGGkycc9qcJIl04iHncxLA9RzWe9vcz3e6Rylup4OOvNaUdr9lO4OpJPAPSonGT1TKspttIl01REGjfDBhlcCr4VbluJFwD82KpwrJJKv2fbv7qKs7TaQ5f5HLZOfWlNx5eZ7m1FNWSWnciuCIB5sYLMgOAOar2epyS20rSRhN3TI561bBkRmk6GQZxmmpazTNueDdB94kcYppe7cV5SasUluJLjcZGJ7BcVbt1MhKxKwQHgAdKb9mVJA6KcIRt561et5VVVhKhWLcla2jBOIm5NeZHIoV0eRsNniotXu1QxxRMI9xGc96samtwy7SqqExtI71ktBLLIPN++OjDmiKhfuaTrVI0mramnFPbvGU35ZRwx9ap3c3meXvkyCQvHWligkd1wwADDNXLq2tPO34KseQB603CKbbMW3UhqR/afshWEqpYc89aqywtN/pEMoyxOR6U6TT5DKGdnCseWJqbEdnG1u2SuMo46tWcYxlJO5s037sloVP9ISNplUsqgjbnr71DaajIEB8sA5x16VbspJCH3xMVkzjdxgUqWxf/UwqABlieuK0lCF7XIp0pvWN0inKSLkzEqMdM9qQ6jBKQj27CXqCDweafPb+cGEikMOQfaqdxY6haBLhEzv4Q+lEordFy5oXW6NK1McbM87ZDY259fSrro3zMucsPyqha2cwtVi3B5WbczHjFXVS4MRXcTInX/aolGKjYzV5KyRXhtsyAvIEQHG7PU1Yv5EFufKwQoGaR7ad4h5tvtZTgc0XDIIQ06gcYGB3qVySVupcm4R1W46zkjfy5dmdwxz296W9VBdL5BLAnrjjNRpdwW0BcAZIwB3qD+0bhrUM6LkMSCvPFc81aQ7Q5bSLcpWK4xhSwH5VPbujSElTuAzx61UMUEpE0Um1/48nvU63CwRiQYVh0bPWlCaTut2dilTULvYm1DmVXlXBIHaq0wYxg7cAcg+tE91G6rcSTZQH5iT0rN/tu5SSZgoNuPug+lXLmi9Dl9yo35mqJy1qI3UFs9famobXGwxktjLcVVi1Avbh0jVS2e9Il5HG+5d248gY4J961jOLiZTlOUuV7o1p54FtPMTnHG01nvHHGyum/58sMngVTuL7L4QLu/u560C9uFibzo+BjnGcVMlPoWpRafOSzXkqbnGGCj5vYUtg7qZJY+ExkkiqXniCCWX5W3Gr9ndo2mELEwL8uD1qZXk1chqzUrksN4EifZtDscZzzTo9We1jdSxYgfMCOtZSvcz8R2+6In/AFgNXlsTeTReYwTZzn1odN8yutgjJy1i9yaXUZUtEZCZJHPp0FSQXEsbD7awZJOqdzTP3lvMY48g9ASKjty86TSv/rEznI71cbR1luaUoty9DXdVltx5AZIlz7YFUoFuhhY2zyflJ6iqi39woSMbz/eHpVu2lYbZgC7L0UcZFZJJT5mdU5OWpQmsI7y+VJAIQnv1Hepb22nNwLaKTbA7Y3AZxU0dtPezyTbMEcnngU0vewRNmJQrcdea0nZbHM3KS0W5Xe1bTBm6mzED8p6ls0SW1i1xAIyhD9cDqKmmvTIFjltwRjn1Bp89pE1uohXY2flfHJpKN/mFSnTT0Whae/itx9nhIVDxgHpVVNTkt7iRQrFCgAOOhzTFt2sVfe4kebAA9Pemz3U5tEg+z4ZW5bjkVWsXyy07HTTlF6k8l/EkRm3Yk/izTLXSob9ftO5lJbt3OetZbKLq9SF02qRg47j3rpIomW08iEqFjP6GqgubfoZymqjvbYomGSzurh48+WAOWOeapztLdHYi7hHzx3NaF8lwGRXx5R5d/UVMscMdsv2cbVySWPJqKkruyM25W16mPBYlbhrqPEZdOhPBNNvNKkuDllzz8jVo31uCFktm3lc5UnFUZNZ/dLZRo0cinc4HOD71dNqSszNzalqNgge0TypZCxUYqSO4XcxLHyxy4BqnJNcOfOkdQCcDnqamjj+QBn2EnnHOeaxqwS2exVOpJ62CG6lvWZJGwI/ukn8qYZxC0hOHbg/N1Iq5Z6XaGRmlnZR0PvVa+giQskcO/dJjnt71Dg0+Z6jmpyV29TSj1O0e1RrzflwNvl81JBLbXGVD4yvGeKzLdfsMeZIww6+oFC+bFgjaSzA59OeKty0sS1VTWty7ceXaNF50uS+OM9KJ3uJmkjjbdE/QA9qpXunyvc+bNITFKoJPo3pWrp9sA3mLPgxg7skciicumxUaT53cz74KYUkgUBlz8vpTIWguIijL97jr0qxe2qRQF4bjcswz8vPOa5zUpb6zVDCjqwZTgA5IojTlNKzInVVL3bG3JatEVxOU2jaBV63W5t9yXDsI3+YNjoKx7S9muVxMjZHzbm7+1age/u/KQOPLHOSefpScZK1iKdVc7nuUry3hhjSO33TOxJBbr1qkGnt5WuEtyzRKSV9auzTTDUmjNuqqV4ZjjGKqXVtfeet20jMBkgDvSiuaRc+ZPnif/9L88kvFv7FZri3K3kgPBOBT9PuZ232kxJOflyelUbW/vbuYNcW6xxKcN8uMVq+RBcAC1G1gud2e9fKOHLq0cScpPew/7UI5cI3nOSF246Crl9pdldwpJ5RDKQdwNVrG0lVm3xAOv8WeoqU6jJA7o2JCxChfT3ou02bQikuaeqJbK0ZIiZCQI/use4pk9qt1MkgOCxxg1ZtbiT5RcQ5UtgVcRrKO5VkI2hvnQ80nH3dTaLhsU5Fnsp2Mi7ICmN4Peq0EkksiRxQDBblx3rZ1BrabAjjCpnlSetNsNOuoG+zpGoX7ytnsaIwSeqG4390juh9mZ4FbIYDkVXuLprWziQW4AkblxyTV1nEDyfaVXIbH1qnNfRMJIvLBjb7pPABppPohKGrux1pc288DzOMbOQDUZuR5X7s8Z4Pemx6apt2QEgydMc4qtb6bNGwjMh4zg54rGV5Oy3KV7XNSWYwW0Zdizy9OOlZK+eJDLM0gkdiAT0rV8xLkLHJj91wOaiXUbCJmS7O6ReQp9a19nyrcmclUsk9CaFriOCKKTlmbIcjFK2p3Xm7JIlkVcgknms+71G9aNZAQI93HsKzpNahidvMIUE9c9TWcnJu8SeZK8UzrLDUIZ90vlBWTjkVTudVezmZVU45JYdhWZb6xGI2kWM4P3cHv6msibVJS+yWXIZznPaqi6j8wc2qeu50895DqCAqQXUZOTVdL5olAPyEdG9K51b9UvFWH50YZLqabd6u+4xysNhPAA7e9JQ15kRKpNfEjsba/t1/eBhJkfMM96zUkguna/SPZEWK5b1rNsPJtLdZQxkMgwF3fdq1az3rxTWUcSnJGBirU1fUnndTYs29m13J5TLlM/e+tPaxis7mRMllTj2NSrNJYWQWRSHzyQKsRNKkBkA3KRnkdacFzmig4RvcyrzTZBFvi+dDg5xn8Kr/8I7JdqhaFcH+IDmt4zyR2ob5fmPQVGupTW68KA3c5q5J7MpOipJsxpPDcCuY42yxG0seuaxbnwtLab2eRxIxxnrmu3/duRMSu1ujZ70qxs8LSSorFW+Qls5qYpPWTN5xg2crZ+HtPtrJE1C3eR5PvPnBBqZtE/smDeJjtfkbjyK6VkK2zXTgMx4Kv2PtVe6nhvHQXAHCgHPSs6lmrWMakYN3RzyMZZ40RiWY4ArTnsL2Rfs9pCrHGZC3HSplhgWVDbxrnfwQelTXus29qoWB/3xbDEVEUpLfYhQ098xbnQ7mTY9pdspU/vI2wM023/tDyjFuCMrEkA5rRa7WctNtznoQe9Zs32h7lXj43dcGqlNyVomE58mkS7fTXM9vHemBWuYeNu7HFVYNVnlhaGazCSS/ebPSp/PMcojKt8oy4xVMTKjSO7Db6E0Q03OmE7u7ZWvXaK3C2qruQ8nPIFUJvFF3GIbR4Y3yfv+lbkdpp80HnFP3sx5bPQYrNl0uxtgsSRrIqnqeuaXuRluVWXWG5PbzSu63v2sFiOnbNVrrUSjMZFwXGN2cZpLq6isGMnlp5agblz61DBp8N6UuJZD5bH5FB5Lc8Vryp+89jJttcq3J5dQ1K2eI28SBQoJJbPar+narOsvnRLlP+WgzjcawZrnybpm2yOEbGCSMAVp2F/p88klraI4YLuw3Y1pKKSuiKNScZ2NZNS/0stj5HUgAHoacmqQ3am3KA3EIyOe2KyL6FrdYpZt4eRvl2dMe9XreG3huyzRYlKcOBkAVjGLubSbe7KsPmNcEs6qScEKMU7UbjVobaS0tI9zuOMjgjPSp5rdjcC4iPGRnB9+adNeHDSbvnTnHoKOUhKSle5g+IfDt5YQQyuWHmKC+3sKxdJjNxOYlDbgDgt6V6RFdDW4EjkAdWU8kdBVCfStNt9kVsF8xTtJXrjNdEcTyx0Jmry576GJHeTaZcJaygFLgjBIyQav6bd6jpuryXFwoeIRlFGfU8Gtn7Hp+oBcMou0YLk9OKqXumyhwTJh3baoA61KqqV77mSnO+mxBqeoi6jl3jaMEgg8g1BHF50SBicn5uavx6VEJts53BQCy9jU06Bi7FNgi+6ewrJS1ub04SqXl2OfjvFa7NuxwqsVLEdv8AGtzTnijlChxKJuNrcbRiqrJZxtu2rIzcnPQfSkD26ygyfupMjBzxmolO8lylQnvoQ6vp93aXbJaxCOSUcEdh2rT0+F4IGby9xxtkY96iW8urrd9pKNhQsbjqK0Uza6eI5Pm8zr7/AFqnXUVyo0pu8mzEv12Msm4lZDgKp+7UpvI3VIBhiwwCOcHuDVSe3Z2KRkvk5znGKt6ZpstvIY2XIZt2WPLcVUb6pnMneXuk8kn2QJGvEhwAAe1JFdXTS+S27y2z96rl5CrSrvGyTjA989KS7VIWRZpAokwN390+lW5vksJQ5W9Rsl2LYxwzNjA4GeKsXMklp5TeXm3kXGMZzVK7jtpNsUwBZf4vWtGC+VNPWHl9mQu7tUUqja5WdUW07MpabJ/preaODnIJ4Fad2kUSMeTEwxgHhD61mkIp+1EhT256mhZpnRiv71GPzjPakppyJptW5dzMOLZBIv8Aq2ckkUAO8xllckdNnbHrXRWq2c0L2nk8qO4qrdz2SEKLVSSNu5f51pFJe8zDEwnJ76IwpE1ONxNZ3AETuu0MOevNXbsNaxoXbzpW5wgxt9TReTRkglsEEhV9ar2+rCC1+zsA85GHZvTNW5uUbRWxVNpStJkc8l1KmYpSu1gAKd9tlhjkG0F+MAnOamtjHdxokEXzZO4kcVJJZW8CsCR5pJKgGpvJKyQ4R5tTEt/tjbyu1JQ5BBb73enXs4YNE48uZxk46VNJYXXnLJsWM78ttbJYEVIbCC6kIIJMQJIbgihQu7DnNxQWDQyxLbJE7D+LPBY0urmKC3EaDDHC4P8ADVq1YD548BlHcdKh1aC6NjI7RLzzyKmEmp2WhXslNqSepzujLN9tWMBQC3zOx68dK3vsMVrdIRxx85x1rlbJ5zqAXeuFPPzYwa2Lqae8zJFdDf0dF9K6qtObWmwqtNSdmtTqFaRTlGTYvcGnrfLKFzAVPTrwwrktLv2uLlLOYtGgyC2eTXSNIsNvncCqyYBPGK45c0U0w5bLTqTajMvmRvAgVE6g1Rh1O2854gd0J+8e3NSy3yTwqy7WzkHB6VkfZ4Y42eOUeWX555FJQVrshynFtxOnMll9g8hDl2OCe2Kovaqu0L0HINRJeWaweY8hygxxWVJr025WVMxZyPcVPLN6Mampxu0a0qsyGNn+Yn6ZFP2ajZIjI5G4j5fb0rITWd863O4ssmOCOh9q2ZtRQ2/nM24jGQazq05K1zO0d46MuC7muthS3CJGfnY96bNfx5byjtAPTvWS11clRJDNtiz0HWobm4biRiueM810wtyNtam9OpJvlbNedfNfzREAwwQ2epq3JNDfRoJYv3i9umKyvtu+1jl3HaOSCe1SLqouZVREznjcp60U6kW7Mwquaqb6Gg2jR3iiSIZIOM037MLAFfLBBODmnXct3p9vGkOSJjgZOMVUkfU5GEjNkoMgdRVzkk9UXZNOy1Kt+lwHLoAqn7qgYqHy1tkQlGJbqc5zWk9wNQiD8+cuA2etI8bTbEKkAHBOOlSlBp2OeXNezdym7B3WSJdgA5Wp7a83uY0+UjrurRGneaAp2RgDh1Oc1QawZWG4BsNgt71pGSirouVOUUmxVePeUkUBwflx3FLcaPY3cAKYjkY5ZgcE05YJY5gGI+UcEmp1aBWMEoGeMSZ4Jpym2rbBRjG95FW20dIoVQ3DMYicE8VZbz4siYj7owQaW5tbt1BVvlZe3es3zLuCRobs5VeFLelQ+ZbGlRRjHY1GltpIdpysnTGeoqGK8azYvHF8rDBA61Wdo3TZbsdwIO4irUSyBQzDeOuelYKlLm0J9opKy3R//9P8/bgR3IEyIVI6k0+yt/t8bhAFeM8luuasSz4PEamMn5tvc0k7eVie3lCsxzt6Zr5eo4pWe5jQSt7xXawuEZjMwx69KlsbiEb47kbWCEdfyqzf3c0lkjFl2DqM96xQFuJGl80Ar6Hg0t9URUjGEko7s2oXE0G14kJ5Ab0FS6TqJt5fKniRkbK4A6jFczeapc2qAM+ccIVHXmpNI1JS63iRuz7sMDTpzktkWqvNJX3Rq6lpdlHOZJEChjlVJ4FPttPtIIXAiD/xMxPrVO6mWR3LEsGI3nPrUsF83ltBKBt4CtntUzTbep0xxLu7ok36ZIVBhUADj3NOuLe0kyogHOAKhXyUnDl/lJ6Y61oyGDB8vKkjJU1EYcvUqjWbi00UorOMMscy4x0yc5OasREZZ8MixuBtbvzSSRTiSOYjf3X61IHnW43bVZCOQT3rZttXRad7qxNdbrmNmiTLDHfH4VBaXF1YuFubdigPQE8ehq5ARhh5O0SHLe1JKxh3Ay5QDj6VcZ3SdwlGSd5FOe/vHyIrtlVmyoPUVo2uuXcajdNuPRm9qzJbSJWR9+7PUVDJcxhXtwMEHjtitXiXEUIWk23odC3iq3GVuFYueQKcmvpeWzS/Mipxgj8q5iXDM8/J2YUc1Ik00fMKgqeX44NEsQlLQp1XJ3vodVpmrw3eIZBgjgFujVLcWdrcqMJEWU8j2rkGkeRg1uCmznHvU9tqcSP5d35pLcHaeahYlPRMmlVnf3tu5oXfhrTL6MiL9wznBZTzVFfCV9Yho4dSmmY8ncffOKik1+T7QlvDD+4QAIx61fh8ST20wFzG3cBh/Ou2FZrqKrVw83exnTpr1mjTJEZSGIXJ+8Kl0zxNfWO5J7KQMw7DO0VsDVopmCJJvUZ3Z6g0R6nZSOQUHIwSQK6VX5tDLkg2pQkVbbxy6MIWtpAynltpAx2NasfjPRJ5VgkuESZxxzyaV4LG4hKBFG5MbsVkr4a0eRd4tgJIujgd/WqU0lqjqalF/EmdGdV02fpMjDOMHvT1is3UDaPqDXIHw9MD5drdNl+dzH7pzVSWy8X2zGW1u1eMZBVj945pU5Rb90ud/tLQ7sWERhaPdtBJwQaZ9kkjcRrJww+mK4tNf1qMGFrWXcr4JNS2vjO+juBb3lpMSxwH2/L+db2s9WcqqQlokzq1mvYSWTOUGMHvR9ukVMsjbmOSRWdH400+5kaNpFTZxgjke1W49bsbkKYCrbwe/wB2lKSjuEanM7JlldUtN6xu5DkccVYeYzAEHcoGNwqBYrFo1eQq7SfdIx8tPt9qcHbs9M1momji07NaMsdY8oSGxge9QOJ0j+Rjuxg5qUuwwyrwTxmnq8vJeOP5ufmPSh07ouPusopcXkOGdS+z+Kp/7RE4BkTZtznHeh52fIMRU4ywzxiqsrKyKY8FD6U3DmRlJtybT0LD3ltIQwQ4A5pAbOX50IX37n2qp5GRub5QODjpQtihKgt05zV0oJK7I5pLXcuC1hXcxXJ7802S2baFVuOvFMlRmG2NyCD1pkr3cW0qwaMHrSabdmzoc3bSI4C5Rgu0cckimfbpSP8AV5AI4xUgu5oVLOqsj8gnrTBc28mVjjG7uc1ck0Y72VxDqCGQRXC7Y24GOeaaZhBKdhLr2NRTWrS5AJRFOStSRW52gbSVXvTg7v3hJSei1IpE3nzS3I9e9MjSVV3gAbvxqx5bFfLz931NQSNIgVhk7OorSLeyKnGMdDypIXjRpVXEYHyg9TUyTJJC8TQAE4+8f5VQa7V1XduOzoe1WPvxCaOTczYAXufpXzUKc0rboxT5dESRNLa222OLO/7zY7elXF2rbpIi/OwwQw6GoIbe6jdbm4mAQrwp61pwW3mWwu2HKtgqfT1qWlyu+gKUnKyZlLcT3cqxbSEHDkDFWTbuHEkZOD1BPWtKIQRo7IgJIqSKKNs713ELwDVNRa2JhHXVkNvZklZIvkbB+bPT1qrPbzRzlkcE/wAX+1V5S2zDYCqeR3p5khABEWc9GNZuaj7qKVTmV1oZ9xagRxybB/wL0qutjHAQ7NvIbKjFahkQr5bSZTPUjpUcTBpPtHDMMgelSqj5LCqUbz5r3J1SO3U3EpUMc4GRxVNRI8u90A989allwFf7QQ5dsg+lS26BR8hDheMN2qYK8XccpOtOMIuxRvJym23ELKGPzvnpVlJDDLHvXasgwGJqYQxyCRpAu/OQc9KoyXvmMnnYO08UQUZ6ROfERlTi5ORpeWqxSRyOF3kcr1NUYHt1uPs/zEY6ntUNxq8LAQoxDnkkEcVHLcwwufLk5K9WqHGra0jodJTUZUye9vxchbO3h3MWG4dwB3qxYW0JkEVxcYOc4PeuehvzHeSNE4ckkIV61Kl9Lax/O/nSNnIA5WumEHGNjJzU6vPJbHQT+XGrCIqysdpUnpUIiWPaqt879qqxXE00flfckbvipc/ZBHucM6feYnrXNe+iNamtqnQtzW+yLn5yCNw79ahmtnDxuimNR6Gpr6+xbBlQLJ2Yc1F58c1ssX2kNICM+1XGpLm1RnUp05y919CXdNj7Q8zOEPQ1Rjlnnu8+QVVW+XB6jHWryLiN4i24Y701EWKESREEsDxn7tEaj2QqUE7yfQqedJLut2L4POfSr1p8luTyuG+XnrVLz1AILKWYEg59KrjU5EjBYEsGxkD8qtUW1YSm3NSlsbdxbxMUndf4uec96sM0KE+S6j5cdKw7MXE8stxcTOi/3MferQjiUvIZARn/AFf1qHHmdrm6bunHYuyRQzoPNcrIuAGzTNQYx7CkQLjAJI6j1qgBLbykSjLhjkHpVqOC6vpTI8pAwD06VDU73Rd4ybiyibqW1P2wjeNwJT0BqC61EtIRDEGRshCO1actrFK5scscnlsYqmIYrQPBFCrSqcg+1Wq1pWZhVhUdPlTMS7vR56pGhYnhjjoc1FK2ybO0u0hzj8cVtGECOSURDzuoLDiqf2JmYTMw5PzcVs5uWiJjC1tS7DboxaaRAvGcE5qWW9SCOPyZP9S28AHqagN8saCMxZz156VEkcTf6Vn5h1weKlRluxzmpTUV8yee+kuCSMguAwx1PrUkOtzW8jQqp/drlm6k5rKNzM8qiFw5DYAHp6UiGS6uFSLsP3uflJoVNvViqOKkpRuWbvXLm5MkMZdl6b8dKjtkuYCguY1dc5BY4+lX7TTYvMzEdm/lxVe8glaWS3O5vLbj6VMVZ2Masny33JluZnLSBwI1XoaxZLxxI0jBxuY4QjrV5JZUikgSH/Vjuf1FRwTWVwI47ne0ceeQOc1EI1JO8kY05xm1rqNsNReT9y/BHKkmrUmpRLcMq8Iv3j2zVW/trcs/2OM+WoOfWn29ufsyfuywbLMCM5qlFbm8qbjLe66mp/a+2MSWCjI6M3Baklu57kp5oOdvz88E+1VblYVaGRQVA4wBRNdSRkx7eo4J7U2luOpWklyP8C8qXBuF8xj8oypz19KuXV7JGu3zV3IoyAe1YFgL43EZ88yLg/e7mprqynW7V5CQrrlW6g1nFuTcUKMnDWzuzTgupJACoGzPI7mrYQmXz3IyoPyjoKx7fdG6mR/mAwzZ4rTQxyAKrbXbk89a0cJ3S6EaRbu9RxuTscSSDJzgntUdnNFDkffkB4JqOFRLcrCVK9qbdSW9tcGFGzg/kaavHRFQm5Ru3sf/1PgWcTxbXDLl2yc1LcOtvGjHDEnJYHj6VULyaiBG0hATqfQU29e3WOOCN8ooGa+U5Hb3jlhJJPzIbzxCIgVk3YXgAc4pIbxWIZJd4689vaq3k2xdyy+YJBy3pS2enbmVIidobHXNbLlTWhlVi5ap3N2zvVb/AFw+dh+lNluFjbCNkA9O+KfDpkUauN3KDPJxmm6csZcyuNzKeW9fasmk3zI6Yyq8iTYed52Soyv0qT7TtiPmpuCjI74qxdx2SRgwsRn+Ec81QWdbdt0kZO4bSPUVfO3Jc2xzOVWFTVlaO7UTiRYy0Z5z6Ves7uERSStljzlvSlxa/Zyse1dx4GegrKvWjht9sT5Q8HmqqRbtY6IQUU5Repo3moxGNXa4O/Hasy4vbgxu0ChnUZXPrVI+Q1u78Ag4+9Wc93sk8k5LA5yTwawVNpmcpSqR5rkl5LfgCSfcPM7IDxV3Sri7YIRHiIdCw61Rh1tUlKeajsf4OCB7VctZGurjBIRDj5M1b5mndGkXztcuyNyYRSw+YoCydWHY0y3sbltgdtkWM+tVJo7iHDliRnCqKuRSX6I7iMHI+6T0qI0+YpWdXlkive2QlH2YBnXOWOeKoPaXby/ZrcKsTZUEnmtxr8x24PkhmPXAquLmJpTHNA6swyMj3qY1HTnZlSjSirp6le0juIIfJuIstH3WpEjJAZud3ar3kNComhlJ8xeQfSkjhmHCAEnnmm1zTXK9BUYyk3KfQoPp0UN2JI94AGTn1q1HFcuGcqDDg5AOSaZe3AjIS4bMhOAB0zVzSJH3MCeOuPStJ2T0FBtvlktzIs2ieZrWaF9wORuXgVpnS2SINFKpHfnpV65u4Vm8wWwZiMkYqjczSSu5tY1QtjI54pxjHl5mVKkmuR62+8kt1S2XZvUxsMtjrUsqwykPGdnl9DnrVeCANbg3Q2YHB9TVpILV1Yq58xRikryd5PQuhR5VoKGiezUXIwFbAbPJqCOAfaWeLgEY2k/eFI7ROD9p6oM4psFzsKm5BKjpnjFTVlFadCXNKWhLLDIpMf2fGeAamFv9mtcSDbiopL0zt5cDBAOM9aRzLdQ+XNkspxjpxWck1qjSVZN8rJkle3gZkT5XH581DcWxuoMxf6wfNkngU6e9jjt4hn5Y+CGFUY9aPmsBCuAQClXGKb1ZFWS5bXuTWo27nuThiOuetWrWNYF8qR3kccgN2BqN7u2ln5RRtXLKTVq2nSXdIIkVB0LHrVxSjsrgnC6TZG6+Yu4gqB39DVPeqGSKR846VdfVbeN3WbnC8A9M1hCfzy7DCLu+b3rFx55X7ETcebe5o7baFUl27Xb5TJjpzV3zLW0YWkcpeSTo+etYx1ETxm1aL5GB5HaqCSXQmWDPKA7Wwf51ovaWaaCMlDVHSzRtfgxoQAuPvHgetUVNxZ3BijkJyMKvXNRWs0r28kRkKsSScnrTLa4mlnWJTgKcbzWcI6hOalbSzL8ED3P/AB9sir3LHBFV50tNKke28hWeTO6bOdwq9f6fbiH5pd00i43E8Z9RVNLHzIo4WfeUGHfv9acYWvqVWmk1G2r6lK0VnWe1ltVcMd0bZ6U5bdg28Ha68Oufu0y5t9SsMQ2/mSxDOWxkitPTLWKR5RdxSxyKg+Zh1Nb1aLlGyMVdtJqxWaeNlEgZuRkcYp0Nhdly+WVGJyxPbrViBoN3krECg+RGY9amWd4gTbt5mGIZfSs4Umt2DkpLVfcVbeEyQSJKOQcKx71FBjzjbS8ndgMK0JrWWUwSXZ2Q5PCcHPamS2R3I5AH7wncT2p1bKSe4oe0lotLFa+AMxTLeVHtAPrVWXz7tF8nOIwcuPStS7trjcqoxkDjOMdOahk8uGE8fPkqecU6kXudE0pq1yraf6MxQ252DlWPerd7pqTql211tkXGMHtnpVaTU823kiI7lIx71AZ3jgaYOXkL7dv92uRWbt1Mn7q1Zf8A3F1OjShU7EgdakkuNPhfybRWJQ8SE981haYmozb5p/3eCcA0+BLpQ8iKMjqT3NdEHykOcpxNe6hj1OHJTgNy3Qk1Zt/K8vzS5AiX7pHX2rKe/ihiJZst2GeBWO+ryncpjLKxATdwSfapjTaldrQidaPNpudI9taX9043FF67AODTI9KuFmLo6Jbp949qo6fctIqkyCORRzzwfxq5CuoXImgSUCLq4x1FbRk4pplLlk9tRZZLclbgPnHAP0pjtbvOM43YBz7VRSG8lZILWMAIxznPNSJbS7JZCmZAeg9K5lLlerLbqO6S0RdkvXYhVbBXge9U5nkhcSNK2eCQKpvKy3Cu/wDD1Aq1eo0oSaKIDgfMTVKpzRs0ZczvdsdJeXV1J5cJYqcZbFdDNfNa6fDapKTOq5kPoPrXOaW8xYMcKEPOe9WtScMz+SVeT+LmtqCsncvmbi5X1B3muQ7hyzR8kNVlIjND5r42dge1U9J3JkyJne3LE8U/U5n+1iGHlR1CnrSveLLjJq0uhJew3iRCS1n+UctjtUlhdtHH5N6R83RvWqNtqMU29N5Rej56VX+0R3Ey/Z7hXRfQ9KwScZ2fUU6l/ej0LkmY53lWbnOY0Bzmsia5ttXn8wP5d1G5yPpXV6LFpY2XARJbhc7jnpWVeaRZLfyX1vCFkb72OhreE01YaotxTiZ8l41lYPbyFnDn5m9awZw5iIRiUU87jXTvZQznES70BywJ6GiLR1nDx3UYWLPrzmqWj2LhFS17HP2z3MA8vyywwDk5wajmikaaMHLAndwc10M2n/atQhslPlwgjAAySPerJ0izgupNoLEjGR/DWaqKMtS0la73MW40cQNFdWU7jPLxnoKs6da3HlM11D5yv91cZ4q79iLuY8nyl98kmtW1vYTAFhQRvF8ppzk2jKHvz0RkW9nc21yoZtkTc4A+7ita8uIrcx3tg4LKfm3cZqrLeDzD5hAJ6dsmo1QT3QHBKjOM9KxSd79SuZwfKzeg1Kzv7d5ZbctIOCMVX+1q9rP5bKZIv+WROKsWN1aW6F5dqBT3rHd7NDeTC5+e4ycg1tGpaN2typNtqzC5vpnCgwZAAPHaqz36SuIY8GVjkg9DQrzR2JHTf/Ee9S2umQxtDJGX8xmyTTUn1W5hKDm1JMlsppZMrJGAqtyCehrTsnjjufMlJZB2zwKiTTvmlRZwxkYA89Kq3spsJ44Fj8xV+/jqKmUHfRnU2qSTauS6jcGe8aX7kQ4Vd3WqFw7NuaRh5Z+6PUVVvJFub83MZdQE2DPT/wDXUYjmubf7KhxIWyr+gpqHPExlDmldF3yLmWNTbMAq85HUCqNxp0yhZ48pydxb+IVNYXGpaY7iXL8Y5HXitC61SPULNYfJ2SdA1YwioS8ipRhJcreqMa2FxPE1tCBErDrVyOC6gtT5n7x16EDkCmtbXSlJSwcdxntVq91CZPKUW5WPoTjOatOXO+UzTh9tC+QGjO4sxIyxzzWff2T3cQvUVYxF94sOTWhplz5shIi3EnkHsK1JrQ3qSQLGwz8w44q3rcqlThJ3RzQivBbiRcNhS27px9Kx4tRmmvnjDFmPQOMCusk0mZY1tUm+Zmxx0FVL7w5e2c8THZ+84DAcg96unFW5mi6iqN2ijC1PSJ5rFHuBufdhmQ9R9Ko6S9zZXay3G0pCRtQnoAetbV9pniR7zFrsNujDcxz1xVK68N6mZOVBLt8xB96tSSjytoVVTbVosh8wXF9Lc7OpZ9vYgVpadDZPbyTW8PltI4cn0I7VWidrf5ZLJwkalRgZye5q+skBiV4eVm5ZcY2msq0rKy2Maac3fsSzzNqMUcfl+XKpwH9OavqpRgkjMXCc5FZ0F6u8qkCuigZBPOe9TQ3UvnfNLujU8hu3tQneN2xybWz1P//V/P8A/fRSiNhEkcg7nGKo3LrNKoj/ANSwCkqfzqzdeZeTALFljgLxxTLXwzqaJJKI9qKxwu7ivlGko3ZzSjUlLli73Hx3KadGIsH5kIBBqNI1SM3LKV3d8d6nitRbxqbiPMgOeT0okYzr5e3EbctWMN7IuVNxRl2/2hbiSR93l5Gwr696vpc3s92qSxfu4xuQ56VGGhWUWtvuV5MYVu49akvc2yyxysY2VSFyeenWpcHe8vuIh7224i69D9vjhuHBLNgDNbjiOeORcBklGNp9MVw+nwOn+lyt8xA2sOec10FlcqH8x5WWTqoPRq6VTa+E0jUWqW4TeFr9MSBtqJkkY6j0qG70J7jTVumnKMHwo9fetGfV75i8bSYjxnrioF1JeIJn3RNjGf51movmdiEk/hGaVoupQ8XF3vh2ZGeuaQ3TpdvEZNw2cAjitcXFpKTbQy56c1DNYWssTNFhZIjg8+tDUG9C5QbhoyrAYd4uIhhuQyt0oudet9NvAfIMjxqD83r7Us+nzWsIdJDIZcbfas3VbGSTDF2LxD09a3hG+vQFLkjqiY6vNc41C5G0Fsrg1ZfV9Pv0VLjqMk/41mvDDc6a32c7ZY+o7msa1zD5pUMYsgO5H3Rn/GtOS8WJ3+K+5qX+pCBVjjAkX+Fs8ioovE1u0LWkc7AjG5iO9ZX2PUCWuIQrIsgGCPvVettKN7MsjokYU4kHHWlKimrsqNVPU05b1TZJJJIGXnlfXNP0bWEW4khiYBMZBb+L6VFLaWentJsJeN1BIJ+6arXE2ntbC4s7VCQdse0Hk1jCN2ZxhaWhuzx3Mtw1zpcu8bPmXPf0qGO4SFMSq5k3HC46Gq+jXGoRCNwfLLr+9T3o1KTcjbVHmhjuZW7UuWK1TNHUUpcstxlncJdSyeeR5inhKsvDp80wZ1PydV9aoW32ByGimPmH72ev41rW+miYttlw2cr/ALXtW8ZKGpjGDlLlsFjqFnayyqFYbfu8dBUYaN5WeFt7Mc5Pao3iCzbZOGJw1WjGtrbyTKSFXliPSuarVlKehvTk43jLZFMpKsomDhcdQTSzbbTFy5Adxge+aijuYZgrxS7g5x14NOku4RIFnfjGBntVpttMUnTcXruS2lvcu28RHyuDurM8S3N0cSpMzQjCjnocV0NnrxSA2iKAx4ANYGtqqwsZACN/Q1pTipVb7IqlG0Frc5aztRe3GGJUSvwc9q2m0cW0gnhnOwHBJzzWVo8rf2ujsuyNTkAjoK6LUB5wa5Dl4S2GQHoPWuutKSkoo6a0oxkm9jLlmsoLoOlwrSjhuOlMm1OSZd7n92GxjP61TvrCT7R9rtoyYD0OOlSWlnNMQQAf9j29az9jFu7Zx1LX0LFvqNxbzmIYVW74zmn3MUlxiZTkeZuAB71cuNMkt7Q3KWokBG4Bj0FRQIrKSsuxpMcZ6+1K8I6xKahLRFvTx9ojKyx4CHPHeqmoSg3DWlpArNLwMfw1s6ciNCJLSd0dcgxleD71btLK2iSSQ2qmdjuDDqK5qlT7SM4e9Pli7I5wabLp7RAqGaI7gSe9SXOpFiVWHG5wTitaS3N4kkmCZCflqK20mZpF3gFvZeKdKXtNWE1TjoyhbRTvvuIWbL8BGGQKbdwXTyMzRhMcfhW0vl2kvl4yQcMCOMUXNpEzRvFKWjY8q3as+bldmP2dk5o5+3WeQsvmL5YODk9qv6OotZUZX3Ip6Dp1qf8A4RpJsyLc/K54UHGaaLRrC7EMTBUPDA9qXNF6mE6Upbo1bm6lv2cnOE447U438kMaR7Qdvb1rCn1ldLvEhOfL43t2Y5p8+sWslwAhdlHVwOMVa51HVXNHVcWuZ2ZsK0Xn+YPkLe3WtC3cMrEpnjk+tYd28LxR7XIjVfvVZ067Ii8vduROAT6UlJX5noOjCXPojUjDSHy0yickMT0qnd2jzXImW6ztOGw3etCSWOOJJlfEUowzY6GqDGJIpSMKOSCe9aWje25rVjfSRaMWwqlxiQdqbLplvdH5mA9BnFZltqJdArt0OBzyBU8V+r3DBgw2cYPr61MaspSaa0JUqSskWZrye2KQLH8qAgH2qhPLHdypJdEIkecj+8a0Z7iKVGjuNocYxnqKy5tKa+f5H2qhzgnrR7dLQcqc2+67Bdy27GGS1GcDBweM1cjuTDFtuByRnrWWlu8ZKJnapGfQU25klSMhcvkjHtVNqT0OZpKTtudFpqWdxYuXyHDcD8aqatd2csqRxwBp4TzxWZa3N1DMwEvylQcHpU9rc201+ZGlBmVQ2QOp9KxnGUdzZ1YxXIRTx/bLSZEfyzzhCe9UrKxmWJ1aFWjH3lB7+taWrosUIu0j5bJJ96jtpGRVdc4fk1103zLQFCE7RloZkk0tu7W8lpmIsCs2M7OadbiWJpnbcoAyBt+8PWt2+sop7IpI4duCR0FLZadDcWwImxtyAD1FQ5tWQ/Zpe7HdmJbSWsls92hZmMnzrmnrvKlZ8rnlCD29KfbaHcpdTnzB5Zbdtx39av29qGIWfIGR96r54qWqOb2M21cx43u1PkrudRyTjoK29GvpbiIpMmZEGOQfSgoyStI6qUYY+WrMSpsWSGPcz56dqhJSdjeEeW6TIbi7fZFEjMJQcscdKhh1GVJl34+Y8moby6lKNCsTMyYBcd6zWeW7uBlCsMb4HOPxrBRm3q9B80FLT4jp3upLlAsAIB+8aSe4EVptflyCGz0rG+3zA7FO0L97jtSpI90InmBXPXJ61rJ3VjoliYxTW7LRllTY4iZiy8Zqrf3E9wBGqiNcgk9+K0Vi80FFkwQMjHqKhlU+WvmBCXxwB14o5tbyM4yk93uV9NiuZZNu7IbjGeKkIkhkkjMZBTnrSI8m1iqlUHbFWIZYvMd2wd3LZ7cVFuZps0hThe3TuVf7bhfzGnKxMq849u1Jb3gvI/OjVcZAyeoOaff6bbSqZo9rhgc4xyKr6bHFGXkTGXOcZ/pWsaEIatmtRzvYsXFhKrhrabaQNx70K1wzBLllYg84PWpXlEJf94d55welMjhiPKf6x8Zyau7kzF04xWhExvLOXzI1Esbtjr933q1bTSTf6xCCW4+lOjkit5wJV3bsDb2FTXMqQOY4lXGODntS9tyy0YRelmXYYpwfMErhQCMZ4NWtMupCTbzYCt3xzXPT+I4rGASXCMYoyOnf3p1vq6zslwkg6goR3BreFec1oa1HTUkzoruMRE/ZLjeADkCqdhq0qEZ+u1jVC81hVQLaxBGbO5vU1Stb9bqLeU2upzIex+lVCu1oxVlLnSizr7K9s7u4ZX8sSDkhjwKvEWhUxMkJGc7sCuGiuFL4KlF/vmrUN0/lMm4sc8n0FautGejdjrjXcVc6O48P6TdyM80EZfqHTtWdd+C4mRv7PnKPuBBFRw3zxpkSnaByc9anh8QSbWCjYM4JzS9p73LczVWk1zOOplnR9fhkKW9wXdTyD0plzrGs6YOYGkZuoXnBrfTVY9rbABIRkPnrWI2pzvOY2ZA4bIyOK0WLafKTKNKWsboIvHUqt5M0MqBMbiynnitO18aWMm55ipO7CknGakjjsruKE+WjM64l46GqFzouk225TApBzt5710xq02nczfNpZ6eZvnU7W95EwiAXBO6pYpLWOMIjBlx8uK5O88Nvd2SmzmMMi85C5zWQv/CQWq/ZjNtyCN3fPY0qTclvYdW6fOonpOTHCI/vZOSPQU5TtjHy5YD1rz618U6tYoFuo3LZ2lyp5q1bePf9KWO5geKNiRl8c1ryNWMpYiOiejO5y+B8ud3GewqITwRAhyGbOGz2rETxTCF3CUIjHkZqWO+sLr5zMo/HrRJX6m1OrfTdlyaeOUqE5Udh6VLHBE46YPrnmoI7i3HyAq+TVgoxVSq7AOpzSk+XQUned7H/1vjeFnhyFbdk85OamMrKArkhSeR71XdAoL5JbPFMUtKF37sr1rPS+p0Rv3LrLD8pkLE54I71BJJiYk45BqGa5kiBZ1LqCBkCmGXD+ZuL5Xoe1XDmWon1Z5KbSJ32hiMjJA57Vo2UUawG4QgODhfXH+NN2kJJIFUhvujuKq7iUXyg6ueoJ71857Vyjp+BhSmou9jWmukYqpjMrHluOtXIriN1KbCigfMpqhao0Cg5Ix1BPU96nlKzR+ZvKleTz+lRJrmte5hNzqK8UStdQCMrD9w56jvQglyI/NUq/wDEB0pm2JYxPJhfMXj5u/0qveXW8wwQwlS3Vh2pxTexlLmVr7F918ht+Nx6Zx1qsu6YmMcKp+bPaqq33zuHLOIjywPQUJdqDIvzOzjggcD60OldaI65ciactiV1aSQpGcIODmpA6gGLaAuM5BqpF5zK0Stll5znrVhIn2Fd6rKPXoazlCEUtTS75mkPQ27ABD931+lQPd4TyE5Znx/uihY5Yp9j4+bI4NOW3j5cruJJw1RGy+Zyc05XUdCleebaROkLSzHGS+az8and/uZAyIxGBnnFdLJZGQI6HcFHzfWhLV2kMhc7lOW3DHFWq6WiRsqL1vsc2lqWlc/MpUDnGc/jUtyIDtCtvCkb+Oea15G8qRI44WZASz4NQrZ/aZUks/lVj0J6VvN80uaWglNRioRKDw2SQh4G2l1yq9DmrEM0dusbZMT4+fPVqtXWmRWrILpvNI+5z93mp7a2t7mR47ghi3O9hUO1rvYzcGqm+pTtbvbbzPKu90yFx2qPzI5Ebckm5+2Ohq/HaWtrvJmDBuoxzT4mAt5GCs75KxjGOKzVm77GlROMUpjFQMkcgmDSKBkEd6EgzceZHbqO7be/NXLHRhconmK0YPUj0rSWCCELBkRMoxkdxVRk9mQlJyUrWRkMs0ztHFmTPUDpSSWskSCNJNspP5itCDNpJI0YDxs24kcU/ct2PtBZTJ6HtUOKg7FxSl73cw/7OiN5HG1uB83y8nkmrz2kcdyFkQBRxirIh3XQYKS6nOabFF9oklmlkwqttY+pp05c2hcEldJCtJBAgO3zGwNgqNnlnZLhl8oBsn6e1TR2MT3G9jiNM7QB1qV7LfJ5ErlUGGUrURg9kaRjJSan+BVuJBIQyROM9CT1zUlvdXE1s0ewqAcE5ouIvMKwvLjHpVmIYjkGdwbHFPVtMmTTnZaFCaK6T55GwrDBwegq/aJ5IBVBuYdTzmm6heQR7bMqN7gEZPap4Z0RFwVZwcYHaprav3UXFR5m1rYoagl1DFI0UOWHYjpzyao2kctyGklVgqcq396uinljkVSZMu47DtUTCEREIAAcZJ64rKo5XsiqlBKd2crdW0n2gXaI5IyoUdDTktvLmWM8KCTuB6n0NbP2i2UrFt3Nv/dkD14p9xpYgkUZ5Y7ifxrqhUvGxjGLu5bmYtggk/dKI2Db8+tSx2sDSl9uxyOvTnFWL+UW80OzkMfxFU5WYyFmIUD5h7Uud8rsZSbTtLUsxyFI2ijAJ6bmOKrXbB+BIFx1Ze5rPu9RaVhCNyyMQMAcEVbR7a2QeWh2kjcO1Zxta7MnFXauJbCe4l+zhDkD52PcUyOGzilcI4WUsGwauQXkbW7NFEVbGCaVYo3jW4CAsMgg9SKtuSehz0Zx1jHcY8kELlI1Q5GWIPWpI7mBFE21AQduM804LZGGSIcSOpOeprEhgEIkkVt7hTxnof8AGo9o5J2Z1OWzepry31u06pIyjc/A9TUf+taSOX5Xz8pArOTShdoJpA4ZWBzurZhgxGXEnmP256GqqRi4pp6kKtUu7rTuSQ2atEoTLEk7s9Aac1nMsTsT937oHPNU01GNXa35DDgjHSriXn7hoIsMwyRzWEFJSTiaQlSkm57ixRxrb7JArSY+Y56Gq8RWQF0mD+W2PcVBp5uVbdcdXclge9XzFa2+9rZfmdssM966ofG3IzhGVR36CRXHlSqSpLEcnFVJrMgPMm4sxyRmr8wis3YqzGQjJFVTdqpXevynqB1ocWtS6sYbDLRpCpVhtHp3p92scoHQZGAPWhjK03JXZjgdKpy3wjPkmEvKo6A84NTCcn02ItfSTJ1s9odoB8pAzzU1mtzDKqiDgkciltblF45UtitlmEUMczruOOg/nSq1Gh06ab06EcsMksRi3KSeTg81Q+2xWr/ZFUKCDk5zg0qTgag0UTOdwDbsdPaq99aOBI8rDczce9KEZpWZTlGabS1Q+PzmeNC3G4ktVy7kiyuVD7MfMBVOFJPKHK7/AK0rwG3iZ1O9iOhHWtZaW1FT0Tdrp9yW5t4Z48wkDsecVQbRVMyzJNKyAZZWPAq1EvTgg9wasS2jtE3lOSzDgZ6VrBRcWzGUlfmsY2o+HNOKm706eWRzy6Z6GoV0S5mCblSQsMNxggV0kHk2MIKQtu6tx1NSm1LD7SjFSRkLjrSjB2u2be5LWP3GPaeG9LggMgtQZR94kZqJ9Nt7Vori1hEgj6sTzW1DDK5b7QRFHxkE8mqs21boooxF0/Coqt3WmhSVoEGmxT67cl5YjGiZKMDV12aGQec+8j5fqPWn7oo4mitJMIpO4+pqnHPHPKpcCN1+Uj1qa8oqCUR004Lmlqy9aR28R+1SN8gOQOxovLq0unW4cKWDYXAqlqWqW+RaImVTqfU1UVljQuyYLe9Z1IprXYqyUOaHzNF5Y2bY/JbIAqzZ3cTYt3UgnoRWM1rJNFFdQk7FbOM45rTWZI5NwwcDjBFYLng9GWpVJ6LQdc6XDJkyqShOSehzmp0iWC3TyFC7ePc+9IlzI0LLICSzZFULmWa3uEy7fOOPzrojdq5k06b5ieRmjBBI3ZJzmqa3bA+aDhmbGM96na4iaQCKMuScNnoKiv8ARhbujxXJIk+YjOcVnGrZuLWgpSnL3kKb27nn/fQABBx3pi3FwLgpHCcvk57EetPjiMsbD7q9Bk8mpLH7Qob7QBGeit7UKbcbPpsWk3K6JtKk8y+kS7jXZxtZuMVNqcNxfGX7OqYHANZl9NawxSSPv83oFB61fOrSrZC3iUFCF/eZ/SojWfLaRtzRs1IzdKhCT/Z52IlVsqCfvGtG/uJIH/eRBJCe3ORVE3EaSNcbtxzwB1Bq39q+0Qb7uAq0Y4Y85FdUotpXZlTVJL3VqVZPMb9wwBDdyKyf31tqTQnJHUDHX8a11uFZzhdzknafarlv5ZXY9sZmJyxP8JrOUk3ymC733M4wSmUziEsr5BcDpTo4hHE5885TJ21tLcLEr2iQ4ibBP171Ve0Vi8o4JHrV0pNWs9R16akr9zMRVutsMseQxyD71BFAzl7aQPHnIBX8hXRW5hhjQoVyc7sc4pr/AGe6PysisvUitXHUmhQla8mZsVrbwwrHtzIpzk96ZDERNlZPnQ/dPepiLm5ugoQeXnbuDVEts8d2w3gsTw5H6Vzzk3drcuU22ktht3LFg+ScSqeVI65qO2txHb8SnzATlWbljU08QNwMrgqO9RrDEAXeX94xwfbjtSg2k2xVHLm1E8y5kmjhjJ2cEn09q17YD7ybiw4JzWFczyWkswtjngMo4yasvPdOYSCYjIAcdzRZNXsOEpRbubK61b2jG1mt/lkjJL+tRJrkGoGXDDcgxtPpWDdrfW8+DbiYN/ebpWfYWV/PfpC6+Qrn5mDdK2pTn1Ojnc/dWtj/1/ghJIWAQY5BO70NNhvibadcKnlEhiepx3pi6dKLiVI5VCxdXY1ReN7Rm+1SLKrvxjvXydXmRjKLjsvU2Y9QmmjXOSi9SfaqN7qDxXSiTIA+7nJGKnt7oalaubaJovLbDDtVEQWluWS5eSSRmOSwzgZ4xVwcXG/UKmiutTW0+7mmtvtsswEaenRqybs/6SssbM8UoyVY9D61HI9mrCGCR3CYyg4FSNZGSDzoZd6MOG/u+1Eal0JTclyvcu28djHcJucbGByG65xWfqV+iXKrDb7Qp/eHON2agguVL/vYXIXiNz3NVzb3D3ckgUvGHyee3pUexUpNmE6nPG9rl8SXEse+F8Y/Kp7WaZoYY2i/eAHcx/iq/ELWKISQphGztDdqhhtZbwqsjeWRkqKLFzp3aS3INTsoVaO5+RHf/ln2+ppbXRra4kb7USAVAx6A9aNR0q6v4hDvfCsOnGQOa0CY4YWjd2fK/Ljsa1lVUrX6DanF3sLBBodmrx3C+YgI2g/w1Bb3UFvMZEk/duRz6Cs+MPckxF2JJzk1Yt7eJraRCM7DjFRKXM29kZ06rk00tjYe3jjDXEUm5mUsuOOaxlW7uA6Fli25Jbpn2qYt5jKltMyqo5BPWi3Rbu6EMsb7lBPy9GrKML6mtSuqrsjHCKk3AdmB5brU9zqJUpp6xBjuHzYp19FLa3cltYAnBPHXPtmoV028GJXjKkjkn19KbjFyupGfI1obFvo016x+6IVGQ4fBPtWZY6ekM15amTO9twduo9s1Pax6tp7iOErJC3PJORmo7k3IuZIniwZD8uD0NFObtobOKTs0Sxi8jtpbhXJhgzhQMk1nQajdK3+kRFYZOBJ3J961ZZriDTzbSLgtz9aqeUIYFLkEdcGrTu7y3K91Q5VqXdN8Ntb2Ut3Njys7gMdOazbcWtpcvMlssjfw49a1f7ZdtPFoBhDwRnGa5wu9pKbfbnHIJPIrn9nLn0FiatNR9xHSwuw/01GSIH7/AB+gpJbm2nQ/Zn+Y9jWTLNJNHheYyvzH0os7ZXfYJMAc4Het6fuv3iKU5ctoI0S0lsAkMeQTzj1qKX7TNcefcY2rjaE4x9aoubq2vVKSbkz905rVgZZ4jksdpySO1VVq3emxcZ1Ix5exfhtvtEq3MWIpAuNwrKvRNa3crQDzA/WT39KtremNURVYgcZ9akjCoSzc5OSM9KylTSSZEaqm79TAgi1a5jkKrJG4Y5HqK0INNvrcrORujHMhDciuhuJYltvtKv5b8AqT96oAVkhC8qSMtnvVN8ysty4w5J3jcyZ7eK5lxnA7ZPerMVjJBOJbdAzAfMuaq3EbNI+3qpzkUQ3k8GJoYmLnKkHgiocZW3M3Wcp3nEZNdXLTvHNbg7uMDoK5qe5nS9G5Cqg8Ba2ftNzNI0G8k5O6nzWabVZxtXkLu5q4SurPUhvmnzFixUXahp9xKDjnHFaU109ls2IWDD7w7Vj2eo+VZzB0Y7D+J+lEupStYGZ42JB+UKMkfWpkrysdCqOEUomzYTxW8xnkfeGPT3qg92Ibx3QM7O+WGc1T06a9eJfs0KyBic7m+YGtXSI4JZZElcRyMT98dDTTirXCq5TfKlYIYPtsiJ5aqo5IPGKW4tf7MukmW0b5mwADkGpYXthLIIHJcHDcGrYvYXkCLFnyfmZmNdtvc0BSatfczdSsbm4kguY8rvzvRuMCo/ssgKJbrsiVsux5roJ7uK8JZ1ZSBgZIrCf7TDNgysAT0z1rim+iOmpypXXUrWzeTcSr5jHfz9avGVZ41guOSeQBzXOXNxeLeyeQPnLDLMeAKeupTW14i3Fu3mMPlZTnP+FbUlJ7nnLEcr00udPpFpFZzSXrou7spP8AStH7csszNGv3lw2O1c1bmc3AmlY88FWresRbBi6MoZhjk9a3fvLU6KNSzsi001vEGOzLDkcdazZtWNzIty3EMbAY6c4qzqDToE8pFZXzu5ziqgjhuR5MkQUcneBntWTUWuVG1SbWzHnVJp7hYl+ZCRwB1+tX3Fv52NgBXqKo2KR2ssiLk8ZViOKfMz3CGS3IyD+8GaHDljqZwqylKzZQuo4Q0iRrwCdx9aylhaCXb5ZG4/Nketbl0lu8ZugxJHVR1rQeC3nhilcAEDrWUZRfQ2dJX00OWuILeNkltIj5jD943bIqrcWbXFvmMYMh+auovNNt7iIpbYDLktg9qoRW6W+NzYjA+Zjya0TldJnPVp8zdirbX40yWMOjMSBsB5+ag+IfJvFgiZpCcFxjG3PetZ10157cbt7gAjnrTtUsdMncW6W6q4TiXu3tTclLSRVGlOKdihc3vlxvM0ICnGDnpVYXO61eZMbkJ3AdhRfm4nk+xiHZEiYwecn2rM010sTcSFnM0ilGRxx/9auey3RrKpGEvUbOlveXMNwjMk6/df29DTbi7S6uSsrCYsD5iE+lPupbdBHlvLTJ4HWq0GnRS3Jv4pMlDkLnr9a6IwbV2ckYychdPuUitJt4LYfhOMACtGyuNNvYNlrnz8EjNYt1fxw3rxyttUgkrt6Ejg5qPRpJorzzEy6bCWx6f5zQqTHOaUdDRv2lUxQrJ+8WLkZ/P+dVUna5lTayINu1gxqXV7SaIJdbyEduQPTFZum3+krNmfJRmzuI6DvxTlTtcVKV/d2NpNUtoUfyE3YGDk/hUiXcrB7o5iIHIzndWSbOe81Ey2UYNmFGGA6iulm0x72ygDbEbaPMUVhKio77FxpuUmo9CKz8SXrM1s0AcHGxh0ArSjhNzbPcMAQM7gDyayZ45IoVaM7VDYO0damsJbuykEsjboXHK9xVupFe6nuWoc+suhNc6ZFIy3EJMRC4wvIP1rOs9LeISQzlAJzyM5Ga3RLGuZIsurDkY5FQSLDeW5ht3WObf078UnNpWRDp31iUG069gkCxrmJSO/XnioLW2Fu8txIHEpl+cHNb9hetZMhu0Ux9GZj0qveSxXAnuIMAAfKD396p13JCVJP1MzUjaRlZgNiO3I9qyLkXNspnthmJW+6fT1rRkmhv4QjRglTzk9RUsFzp8lu0LRRN5YyY+pArOMnHWJPPJyKmlu7NEZIifOOUbB6Gn6rcWVlfPb/N5ykbge/rWhBHNesgjyiIcqcfdq3cHT76UC7sl3/deT1q3KK17myUZR2sc7eQi+k+1adKguJF4jPGBUtnql9p7R27jLg4AJ5HvVxrS2sXLQw4ycqc5IqhfzCXfKi7pSMlhwRWiSk9CHUSdkXvtKXE7yTZ3ryVU96daazLcXMlleWbiOUhScjpWTpkjedIyrnC4bce9WotSieVoYmKyHnIXjrWcovmvYJKLepf1CwjtHjS0tkW2B45xzis+WNGui11tRcfezUGr6u7J9nlcKpYEMrVakNjJpQnK+YxGF9+K09mvjHyxUuVkFpqlvJeGJDkbiqNnqKl1nIgLBdwBAIzk1lmzVZku4U+eID5QakfUkktLk3OUYHIGDxWlNc0kTRm1JpGdpirLrJhZ/k2krzgk4rqbCxkWCUjqVwQx7Vx+lLFJqqh5eZehHFdxZvJbSCJyCgHBY1eM5oSstzpm1K1x1ho8NxaSwybY4hk4B5NZdr4RvW1JroSmOONgQf7y+lWb3U0s5nnjcIWPyjPWtDSte80L5w5PB71lT5uU53Ona0lYmbS57kSlpVSIDGM1jSaHZQBbiRi4Q8LnjNdDqOq28CLHGu7JyRmqiS20kTGZcK4yPaoqXtbuKaUp6PUowXtvB/x7wiMfxYpGu2kKypJhmz8pPJqosRlkcIecn6VoWGiw2Ma38rmaVv4SeBWNOFm09iZ+9tuZrah9jkyh+fPzDstWofEMc/ygiMucf7tUtUsZr+aRfNMYY/MQOPzqK00m2igeNkMiqM7QeSapRTZUqVrTTNFbiMSs7N5nOScVSOprJqYhhQLA3G4nvVC0uj50yRqUXBQqxztpjEW2Hclmx8pxwatwT3Zkpzbs1odFPqxsZUjnwYyMqVGahnuoG23TRvKJOmP51DbNYTkyMwlkAwF7g1VF3KTIs21Is4C46fjUqmtjSdW0bs//9D84NVmtNShkjkiEW3hGByTzTNOkgVVtH/c4OEb1NNgtFRWHLF2JUntU50h0uEupX/djqB0r5uLaW5jGKqw5pbmnBPbwxOk+DkYzikE0Sbo0ZRk5z0/CsaS5Y3X7l/Mi6dfu1otBbNbrdzTlFH3sdjWU3eS0MZqcE+RmjHqkLWjQMQ/YBumaqXd5FPsFm5JGVlUjoar3EqxLvto1cJz5mOoNUYbxILoNL8yP1I428Vkn7zuaTnUlBMd9q8mSUIDhDk89KsQ6ss0kQPDcg8fepks1hcFzGvzIMk9jUFvZyLbm5XaSOU4reMb6y0RnFRlFrqbNwJJIEuTjOcFSecVNbSz2x+/ywxkmsa3vppYnjuIdrrgKe1X7e4J8s3AwOgOeprnai5NJmrq2saW9JYXilj2uwI3A9aoLF9lQux4YYxipoZEZvmbGw561NJ5dzCJsgxuCQAa2hFc2rMqlO/vLVjoLb7SDH5WQE45xWLNBcWMjmGEli5LEnpWxHf+VExgBKqOvpRuN6puXHz/AMXPUVpO0tVq0JpJbjra4F3DFDequ4cEnoRT/s5hYlBuiPGM9KpyQShskgIxwM+lX4ZVaFreTa0fGRnmsOeS0OmNSM1qtUEV1FI6Wxixk/ezxUc+6CbzIGAUHDDPWq4MMF18kvA6Bu4q9LLBL5n7rLsAQc4rTyZlNymrv7yL7SIWa5QZPYA9ahuLuZ5MlQwXniq/ml5xb+WUH0qOQbJPLjLbh98etZV7xQozc0+XUnuLpQseJ9ombCoBk5qaG6FsPkl3FMjHvWHdXEC3Sl1kXaP3fHANWYAstv5h4l6k9jzVRvo2Z05uL5miUajNFGPPyN7/ADEDrmn2uo6fI5AYR7WwN3c1Wu7iZAvkxgoc71Pb3rEvbQ+ULtIT5QbgA8n3rV0ZTVos3jOKqc1tTp7y2tHkE7yltp3hM8GnQPbsnlhvlbGG6ge1cvpt9cG5Y3MWcj7g9K0TPJYWuUGU3kkDrjtVLC1I6M0cYybnY1g8nmb4l2gAjOelaUtxGbSN1dWO0AMPrXKrlmSWykaTzc+aM8j2pyzajBBJHCMJCpADDkCqeG1uSpqKckdHMQ8KRQTBAT8yk5JNVbiyntgdkvzKvT1rIsZLszSPdxmNgFZD2b61rTSSX0I88iFkAYY7+1S4qxipy1cihMZxIHtl2lM7o2PUHvWrNp5e1EtsoHYkdjVECSeXzJkGAgy3UEVNb3Vxbvstmaa3dhnPapSdmbRxKiveI/s0kRaJlJBPzEnvipZJZoIQbWLMuQEyclqtyRPdkWysqmVsjJ9qfPpCW6hN378DKntQ00rGsKsprRFCG3uJd0oGFDZOepNWWjKyKWfeuMbccg02CSZISrgZHO729qht9RhkaRGy2BuD9AevenPlcrpHLKq1KzC5sEvtq7sMnJXHBquNINpsZ8qQ3BU8EVoQXNqZlnPynowB6iplltrlmjSXGTwG7Up1JW02Ojm6tFKCPzh8uMZPDdakjsV+YdSx7cDNPSL7PLslADN9xgfvGmtcKCVXcD/FxxmsHV5jed2ky1LbBVQtg5GMCoPNjgVraPAUkFm9KgluJ2dJU3DaMYx0psEx8x/O4Rzw57cd6FeTvEuVVN2kXHnCRDaQ+R1Has8zTSxo0gCtgkn1FLJNchwMpjqPpVdZ4Xnw8qlO/PPBrppwm9TCrZpxWhd89k+fOQMAAHrSS3CSgTLAy7j1Pao7i6htNjCTzEPYjpzVk3EKQgv8pP3c8inKz0Y8O7NxEtr+6EkgBzt6Z6EetXJZ47jy2f7/AE69DWL/AGh9nEj3MRaQY8sKOCKoNrEjSyXLHYpwNp421vRTjHQ1q2Ss3c7U6pLbQouRkDBxz3oXXbZmSNljLEfMzDpXDfbppJluEnO0cACrMN2PP2bGL9WJ7c1t7RrqZqpNpcqO8gn066YREKY8EmqtzoGlOpMsayAklWPaub82RCGRhuYcDpmrw1QbEt53Jbtz0NHt2le5fO5O0lcJvCsSTpKl05jZsOpHC1E/hwxMEsrh254BPSpZbi4WQp9pMnqKJLu8gzN5qqxXIHrXQsSmlqc7UHNrl2K0C67FchGbOz8BWnFq+piN2fueVz0qFNVdogQS0jDLcU7+1LUryoaTPK+la+2TdmVCFJaqTTfmXofEkcPzmIu6dqvr4ltJ0UquGI5yawT9mlCyoNgJ5Ud6abGJyXZTGxPBB6CnKp72wSqVX8NmjpodUtJlC7wrk9D61MuzHm7lYknODXCXNpP5mYZnVlOQ2e9WbY61CHL/ADpJyATzit+ZRh7zCFT2k9tjLSyYWy3jHaCP3ar0BqpbbmkMc8mJCTjjFMubqeTMbcKp+VVzgU3zhtDhcTLwD2NfLxp2Vmi61JWTXQ0TLmJlVdzRdXJ6mqT6g1vgj5mzlh2FQssqI9uG56k1UaCSYLDAD5nJ3DNaJXaMpqTo3TszRS4m1SQ/uVQLzgHFTuxutgQBXjPOTVG3g1DyI3uBt2cA5xu+tTyWbXzBFn2MOvPSpqJRbaJoyqyS9p+RPA8StNGgTafvHpUMMtzOyxeVtBPMuMA+1XRokAUSbixGMjpz3qzmMxIEi2IMg5pRkmro7LaNP5GUjyJcbdhDjjcO9ToJppgJfmD8kDqDVpj5bZhRSmOcjJNNELQgTMCM8hcVWkl7pyVo30uWA0EM4ikX94459AKDtYhE+QEkGoDucAsxZj6io5d235OJVPWsoxajqZqq10ui01xJbsqR4Cg5YZ5NWJtQ3wgyx58zqcc1Thspri3kuDy0fTNNllkjiQseXwACM4rFRW6Z1LnjdrqS3LyG2ZIzsH8B/wAaW3Q2llkMu5sls9vpUMcbFZCynGeuTip5ZrRwpK/dTAGOtV7e6MoQk53k9loR29vFqEokebKsNuzoc1aj04QSZeHEY4AJzis1Mm+WeKPyox971NWxfXkQO5g+Qc5HUVU5SslfQyg+VN8utx11bRLOjRsNowCKs5h6KwVtvYdsVVS3KlZAdzZ3Y9RUF1KsPyykKdwBzVe0vJI1jJpSc1uacc9xGG8qbauPu9c1mu15O2za28nPPpS2DK9z5ILE88jOBWtMjRzeSGU54bHahNL4kaU6SqQsnsVftUUhUTRlCEwQD1NOW2iRiYpG2t1HrVJyokLDkjK8nrU8VwZXUL94cZNJ1bX0MdZO0tkW49TMciLEoCDOc9fpTLaaSeaRbqJEiznardG9agEUnmjsed5HY1ZWMTQCONNrqSAx71mndmrd/kTSah5ZMMcQOeDSm5jggjZnLyH5SM9BVC+trsQ/Ip355IHUVJb2vmOsjnYGXnj/ADzW3JOavc2bnG3MKkNzcNI+eBwp71bEkNq/nbSXK9MdPrUcUckDGMKWLHhqrTRyyOYJJNrYJzjrSUZuFhU6XK3K12Pu7CC4U30h2yyHEXPWopbFbaM3FrceZIRzuPQ024eaSGK3nIRYWJXBzmm2qXclwPOVfIJx0rNRnJpS2FGrFyful6xlhEQd5GypOG/CmvJcXmUSLDAjHpio9ifa2tlICYy/PAqxcXqacAI2DqGAGD3NKcVz6FS21ehDFbyW8iSDZuTsBwDU1xfsT5BRgwGckdazZrqeEvn58MSq+tWxNPcBBcRCJlIAwe1W1JGMKlNXVPRkV7BJdAzRIA4U8lqyZLW/e2bJjXcMMSSSa6B4GHUjYuOc9aZPFgLtwBHyAT1qqWI020Klh+ZvmMdI5E8vzR/ql+U9zTiPs6tcGPggHDc4/Ctby1uIzJLbeWsXRj3pt3awgR3BfAcjC+uKqU4OVkYLDyvdvQ//0fzwt1uNvmgBQD3HWnxlyzqen8hWpcxkxKY1wDxzWfdyJAgkQ/N93618i6vtJWM6uGjH4Xch+y3YnL25wsYyWx1FRrF5N4d6/fyx9M1fs7i4UOEUPG6dfelZrWGERzIGmPKtnvU2SWpkopyRSju447uSPaSvU8Z/CrC3ZiZTt2hj9KZHby+f57vh2PzZpuwSSsXYSIp4zQlB2CEKsG7MdcqLhhIFCsgJye9Lbv5EbylBux8zelQan5kaebuyjEKEB5pqymOMiRwFcY5olLlqWsTUlJ/EXVdJIUkmKgnoxNQx3dvasRIzbs+nFUrXzLnaiqrAEkkdsU+8iywhDbs9e/4VupU2iJOq6b79+5oTymQeYOXA4xxkVGu5Buk+XjkNTWaK3hWaWT5geFz0xVBry7uJRdS7WQA7Av8AF9azcXLYJTlFa7mveWyS2ypDKC2A2QaS0s/LCzXGCcck85qK2uje2X2hlMJXg571PBdXD4jX5omGcGtW1FXZ0RUWrjYYz9oaTYpQDgda1LgSLaRlW27sjB5NR24WZlVl8tlPJB4pk5xP5TSZZTjdXNJ89knYIy5E5LUlZzaxRuAHZl2swAoaJHJJLN1waztTuPJXK5wCBn3pIL4znzfMbdt2hR0recLyOaE290aVtHFI4t3KhlPOT1ps6rDIcZ68DsKpx/JeR8kleXz3q9c3lug84EY7hj3qKe7TNoTTg1JFc7WTzJBlg3SpopDtYnjngetZo1KRpD5MQ69CetW7aZZpVQAqWGSewrWVS2iJpxhNWvuX7c3U8yqFTYP0+tWrm524SL5nAzkLxWcJTEwYqxJOM561KkjtIWVQKum7qxTg4uxBdCSQgvIzs3UCoUtLqSYLtJUDODW15tvbq83lj7QTyQapPfP50bsuEdgGPfmpq1I9WaRoJyvJlZlKzLs4UHkDnmpdQs1EXmRjLt2qW4CGV3j429QDxinSz7to3hyRkKKxqQbbsjR2knFmLLAtsuTtIYZbNL5XmCMk5XGRnqtT30UTyLIkRbHUN/Cfaq07/L5aHk8Yz1rNct/eITdtCxJcf6P9nEuyLuRTra3YssEfKP3IrMjt1ST95u69Ca2/t1uqpB5m0jATHWnyuOyCNRS1bsXEtHtISzMr8/Nk808tFNEj+UMYwGrCu/PSbYrsyMcnnpWrG0EFuojn+QDIGe9W5XXKwhJub6WGNbK7bMsg6rgdTVKaGWbUVTBxGPmetQakW4liUsBjrVZLh4y8mxWDjGSelZxqRbsTOMZOyZEsaTSrGpBdDw1QasLvy13sRjr71pWyBY1k2gE+hpru0snlSRZx61u4Jxubcvu27mesM00AuBHvZFztxUT+ahUqv7sHLA+vpWg1z9j+ZVIRvl6cClWGT7oT76k7jzUypaaamMotvlvqV9OgtpMo/DAZHPU+lXFQveiOZQyYwAD0qjFBcWgM5gJ3AnJ7iq9nczLM8ylo1Y5IzzWVVtKwoScUtNS/eWsentJiQLK4+QE5wKitNSktd9u7h2bqR3rFvXu7y7LvgoB8jseRT76zeKzgnt33yvndzRBdES5OUnyrU05dSJGUJYscEZ6YpbW8KSlHBKtjAPes62u1eTYLYo6gfNkEMMVK9/KiqbcAsp4J9aqzvZDTUbyky4fMjml3wbEkbPHSlkgJT75CnqV6ioZb2a4K3OdpUYZfU+tVVvpI3yz/ACMwBH9410OV2K8fOxcjkWwkjWFzIW67j2qa6ugyDyx2yPb2rPuV33EUzNt7HaeCKvh4oYvKKqu89T2FZzj7woc9rJaFa4l81kcZG44Zj1qG73Ky+VhXXux61JeYjbywQ3AI5/Wsy/E8xMgYDGBge9DgrWQve5nfc04bQ3C/bJZtrDHI7U27upRELaIkyjo3pTES8Sxi2yINpO9T3FNWZvOEyMQSMCnFqKvceqj2bLtrumjE93KWxgEY74q0VFtALwY2NznHaqf24GMhRudfmkOMZ+lZ17qMt7bNGJCScYAOOM1Cm2rbM0jJxs1qdDPIbywR4cCJhuJB+9WS9liZnLsVOAFbsKvaQFa2A3blC/ImelF8rbypjG1fmz61dOo7ajldxcmivbWGrraTTbwscTbgin71NtTLexiWaA5VsfN1Jq5cX8YsT5W+PoCPWjTZW+xf6SyBg24Zxx6VU+VvXQmlBJJJjHsIrQrHd/K55yBxViMQMjwQyqi45GetZeoPNc9GJ3fxZqsqTBjkE8/iKyU1zGErp2grs05bb7NAHKlyvA4+6KlFu7oq+V94A8DpUFjryxXLRTfIqDYwYgnFaFpqdubYoWwHz85pzqxjsbqMZK17Mhhc7vIDKwXIz+FTf2msUwDMv7vjGKi00QzXiHZlBwc+vrVPVhDHqLJE5dP4lA6mhVHOPNYOVqOhoyXtw4DxKQWPykDtVW1nufOwSGQHBBFXdMWTcbaNflCjaxPSq0sQkmkitZQHhHzMO5qlZrVGsoSSjJhsV2eSCICMZDH0rP8APMceIpghDDIz1q5LYXwtlaO53NJzjoBWVbeHpvOe4uJSu45UA/rWUlNqz0RnUhBS5kasALhuRwvXvSWss8hCIT8nJaqi21zbsfLywDA7jnmgf2nvLwoSQecdzRTlrdbGjhBQWljbFuxl86NVyT85bqarTTTNOzhSQh47/hTLe4Yxi4uZDxw+f4TWotg4RJ4mB80ZGKuoo8y0KpJSTsyGe5ZbdCLXDuOxrPitpbmXeI9jIQCcnrVuCeaC8MdzESwOBjkVbuZ4fMLJ8hb+dVCcW7IU/ed30KMunu0j+Y+7ZjHPSqN9aQ2EsLSBpQwJPpWlqWoLbWyZB34+Y461Ukkilizdsfu/Lz0qJVJJ7GNWnCT90yb7TZbuIXFtKQEBIUHH0qutl5kZkmCyXQXHFatvHLbIyGUc9Nw4xU9s8CBibXDDqw9al1GnoRGMZLle5kWpnl/0LYq7hySec0ouotKLNcrh/uoTwDSXU8isWtIx5uepPWrEc015JHHeqr7V+YY4rTSWpu1JK3UsBhvF0JEcMoOD2p0ZuUZ5EnVIm+8B1qlcSWyt9nixjONoPetFbYWNlJcTSl1VMvxwBWEotvUhRk5NLcsrG0kfmblEH94dc1U8+VGZ5PukcHpxWTb69NdW8lvaMkeGO3NWBfNP50d1ApjVACwbknvWlWKi0kCaa5ky1b3hkTfJs2KTkZzVa4vp95uC3AOAM8CsWGz+23Za1upBD3wafqN6sFwsHzNgYAHQGqas1bqJJuDNO31RftimfcRtIBHTNak1w186qNoVeQAOtZPkYhhwVYfeOSDzV22+zzSiOBhHJHgsAetZyhzfIKMZJ2k9Cb7HC5WVPkd2w2O9XLnTzKu5ZNvlCopklW4WXgIowBjoaauobTLCEIUn5+acYxcLs15oqbi1Yx7vTwJRJBcFkTJdcnk1sWOnXC2O5FMbSH7zDtVmyhtEYOQXJ9T0rTnljdcRuMKOBW1Fp9NCVHmtd6ow7aF7VmWBtsity/rSeXJJc5Kgt1Dds1Md8jtlQpP3sHtVG6ttVihO5nERf5COtE6MV7yE6sm7dCzJN9m2u+FZmxkDrVT+0mW4LOpbd94DjirNypuNPRHYqEIJY9SaoCDzA+wMSy4Bz0NYJyd7mdWfLblZcn1GYhXdiq44PoKfM6zR4fJz0b0qlJBfW8McX+sJPIbg5qzeSXNq0UUtvldmc9Krk7DpznPVn//S/O42FyCR2JzuzmtxNNXyUkUhpEB5amRxSXNqzi2KOOjK2allguLLTwhid3zk+wr5Fy5HdnPCilK25ALlvNdJIVKk459aheC/hlLbS8eeMH7tVLC5kv5JtsTnYcKWBFb0SzxRJHLcR4bOVHYVXPKpYyVNtvmM06nLHG8ab954BNWob59ixbsvj+EViarNPNeLb6fhT0dhzxWtplqtjfxTXAMhVQwycc1u58uthSjNO19CXzpZSySKQOxPY1mLe31nctAJ1WGQ/O2CTW7a3UOqrM08flHzjjnGayr62js0+SPkknJOalVlUV5I6PZOMLrfuT205TeJmG2f5VJOasPeRRBPPkIMbAMOmaoRpBdwxSNNteJ85FXLuWOZkiVUaPjcx70Rno4ohSurMv2bWJvA8FwxjdcNlulUNRk+xupZzIPMwQOcjNJAbQOYLeVFkc885xxS3Wmm3mjzKGeb7oz3pSbvY6qTfLeKHPaxkre/dwoIBOMZpTqOLhLadVx2epUsJ7jzFunCFcANnqfSqE+nPDOsjxY3HbxzWcqd3zPQftnfbcsyXWQJVw2CSWJ5FZUifaZWhh+/NhicdBWpFCshNvbIDIgySahjmggvM7/3qqece9KmknYKrVSmnLuY/wDZ0nmvDKkt0B8oKjp2qcJp+mSJaeUY3dANvrW1az+fO9xb7A0YJJA7ZrNnl/tS989wI2ViAMZrR1o81jO1kZus+FZblEnt7hmeXgrjhB9aZZRR6TEkWzy5CDG+TwD6+9dPPJHa2SzGT7rBWBP61m3em6frrrLb3TAfdbsAR3/GnGvKcbS0IlQcXzIhuNOnu0eSCVmymTx09ap2WiWUqfZ5LWPeFK7sdu1ddp0SWUfk+YQnClz/ABVDc2G9mktgi/Pkj1FZOqnKyKVO9PY53SrObTRJA8haFG2oTxU0trePeCbcfLK4AB96ddPK0ysQzx5IwB1NW3vEtSHKszquAM1VSopvmHRi0mnoJG0JAt5QdqZIx1zUFxf29uyqWHztgLnBIrL1C7vvlks1LxzE7j3B+tVINU+0BBcWefIkKiRhnntTpqTlsQndWRv2upRWTPMQ7LGcfhVC1v8A7ZPJeWalVVucVnOzzuwWfaUJ4PApJbq4i02c2oCBQAcevSqaanZ9CeSUYqL6mtdXpdRJcMGjGNx9azjqzLcBkhkEDqV6/KtY6y38lutipJUvlsnpVsXLeSbdFOS2GY+tSqfK3Jo01bVtCZbzdgRnac7SB0PNS48vUFIZV8oAy/Ss1A1vMI5kwjDAYHoc9a0byWKIThD5hVQcgjk44+tbQeiS3JrSSbTRq3usTKY49MkUh17DG2qem6xeLLGs8kTS7sMPUZ61Ts132vmxR+ZPnAycbTTtMsdxZrgESupV/apcOdtSCLhONos6y6R32SCNdpOS27mqV1pcTSowbAbjBqCzstX02Nb24YNZxfJhjnipNTgu7iL7bbXO5C24c9OOlTUSXwlKirXezKaabbabdNdTl3cE7Y+gY0XDFon+x24Sac4kOMbasw3f2yKHzQGK4DEVfFuhkVYCQSME0KaW4Knryp6HJN4aa7tRsuAJocdcnNW44tTt7ae2nbzML8hx9046V0UFtHGz9d7YJb+8KbcO087LGMbuCcdaU6t1ojVwad2cXpUl/aT/AOkAooznJ61cumLQyr5W1mGVJOc1oX1kYUJW3aU7+QOoo12Erp8Vxs5xgr0Irqpyg3cxg+WpZHM6Qv2jUoVkXYWH3sdK27vS7uK6Ej3e1AMqu7qM1meHRbyan/preUNv7vB7+ldFNZWkl95tpO0m1RuUkYNa16nc6K3PuVr60tJ4037STxu9KjgiktnwGZUADRkHhjVuWNXjk/d7MHI54qTTiGQecwQoOC3T8Kwjy7nBZqV0WtNvP7WhD3sIikizjcetUr6a43boWja3DfOpqzmFsvH8pAx8veqk1pdbzGGHluPlDd6mtO7Wmg1Vbjd6jbFmu2KoNu3ncOa0pYii+XbzbpG7ZqhZWV7BbMh+QM3JU9qiuFFtcoEckN97noayUY85GqTaVyy87R27wSDezNjPXBrIK6pBtmdNqjjg8mtyxWMXIZ9qnOTk8Gs69vbmHU2tURDHuzu9RTS5ZWRLclHmb2C0SG4Bm27DOMYbGc/WoLkrDDDa3FuHjPRgclTnqK0vlDRefECkwx9Pemx6TD5pxKSgB2qxyamNNX5pG9Ocr6FBdCFjfC4SfdE67himQpd3RkhsmQSqSQsh4JrWMJSVUjuBIyDG1uwpLnSjZSfaLJ8h+WI5wa0VR3uzRqMrqK0KpE1tGg1B8NxtCjPOKuW98rWcoZg78AIeKjkRpoh9qLM6fdc8VStYy10812hA6qSaiq4t3KhQaXul24EDxD/RvJbGNuetU3uI1CxzgiNBkgfyNR3TPMuWkeNRkniq/m21xAsaDOOWYt1qI67GMl/MTR3GX8x8RQOwATPLCrdzo0V43nQsM4G9QcfjVKVPOEBgXlwMjPIrRjh8llle4cEJ86AU5Q5ZaDpqE1770MqbTAshtbpzErfKhA4arkIe3tBp6Al0756VcuI5pkU/Zy2zleOtMijuzBJIEHmq43duKuT59x8so6R0IYZnRhHOoywyNwGDTRcrdh4I8LIjZK+wNLfT20g/0qIO6cA5wM+tZqMs06DGJH6Yp0qUfiZE1JyTuasVxbFHDyhWHJGe9WrXU4XzCFHTjByMVzd3GLW4BbzCxwuPSphL/ZrGTkuy9B3BqfZqUjG847aWN4fMJFhIDS9BU0bSpJsLbRWNaakqQiQfedu55HNW7+9uBCsnUqwx64pWT6GsJpu61Ny7SVoAr7cAAhhWRfrfQIq2jKDnLH1oGoOyfPMvqEJ61UtL64uWdrgBgv3U7gUovS/YuUb+4uot3b3ZgW5DF5IeCM/rUsOsSx5eb584BHtUyyt5bSyACPPT0qnbmOVZPN+Vy+QDwM9q2iudc1rg7QVi8JHSGS4ijaQqMgDrUGlSpex3TA7WY7lDfeBNPjgmmmxG2JCME5+XHpTPsS27NKihS2A230rObbIgoxVkUJlGPMuWPmk8p2q9p+8FbeRT8pyAOwFU9e0kSxRyWMjmRV3PkcYHvTNFknLqZfMVygG/PBFbcrlTvuOHMpWZp+dE168mcL5m0g+9TWklldF9O34ZTwuOlULmxvJLmSFMiN13GQc/MKisYJySI0KSRZwXBBNEZpr0NWpRlzI6SXQrMSKPKAmiGVOcDGKj/skyI9wq7huBwvSn21zP/wAvXzOQMECrUl8BBI9uG/dn8Kt1VUdrlz5GrvQyBp0cM+9E2gjJPvU0kEnlF9itu4ByP1qWSR7lvNuVCxNwqjr9TRNDsh+VjHn7uTWMKl22cjcHohkUUZgZJTh2HTrUDRzsGtGjyAuUbPpV22BDZkUH5s7qll2WLmRB5ue2c4pp812tiIuS0lpYzo4boJsdv3aZGO9UHvDYXKxFG8qVuSM4Jz1reEq7POHzBuGA5xUkkVuyrnaUAzuomla6RU1zNIpC5MMoKdFAKn6jrV6a6murdHblyvy4qk7wgK+3J+vBApiTfZiS3yrjIrSDhy3khqo3pF6EkV28NpLb3SINwAiYdQc1RuU8sxDfliOQPWrlwkZZJYcleDhu9Vpo2cmXIBZj8veuedNOZtKU3SS3sESSoNzbACp6dajjs7hrlW2syHkc8U6WDbGskMuDjkHsPSrVpeyRMkcozAqZLZ9+KtqIRi2knsIfPVAJI22biAc9KlFtcOMkKUwcc81YmkgZ42glJVxkLjvU0k0McaBmPzcHNc6jdtHXHl7mdJK8FsMDMmflP94U3zRNE0TYAK/NkU6K4jMslsWUqhJUsehqJIQQXDbtxPIPStadNQZzuq72bukRNCsisD8uVwDntWXHpc1i4lMIaMt8pzzWsluDM6yFmj4wx7Vnubt7uVvO3wxghUHauiNRxi4rqTzxqRUrao//0/zgngme4SK4YmNxl8dPar0lmHgSGOXKHjDdVxTLe9LthYmYKPmDDla0N1usg4HzetfOqqloxwunzDrfSdRe2EUoTb/C2eaxrzSLhLkfabclFBIKjOTXTb5pE/0SQKRz1zmnQ6s7W0kVyEdl4JK10wq05R0NJJytBpnOf2WpAmUcquGx2qokq6e5flpYyT8wwPpXQO4m3QwxYBGfrUI06C7Ei3A8sNleeopXSV5IlcjfKmQLfafe2wu5GCF+2ehrM8+HcyPukfOQ3HNWDoNtausMcpkRTnP9KrnRVkmkuQ33TtGOhrn54czNqcORcz3L2nSSTyHY2AvRsU+5nmMpifoOVY9/aqVqs8EEsY3RrnjAq3ARPEwkDFRkbjwRVJxaTXQxtCLt3LELckQlXJGTg9KrJJO18WAC8/Megx6VYgaO2AjgUYUY8wnk0+8a1uIin3ZFIY470Sm5PQddJwtdF4GXa6jaQRnP9aj+0TxvHGW8zcOtZ8GoyQOIzGxGDzjgCrCXB3K7BQuOo61catSKstyIzpyp3TsXGujLuymdowwz0oTUlR1ByRjpnms576NifIYASc5J6UkiCSNZ4vmZPvN7VSq1OW8jJRnKd4MymUyQFraN0J4OehP1qzbWEs1t5b4UueCavF5Jxse3VFHIx61Yg2fZhtZS6HBBNebCblFK50Ntaozv7OlgYTyMJJAD34NPgtFz5lsPKfq3PU1aaf5lEjYkHXP8VJ57ZYbFPsD0o9sr2W5HNe0uhELe7Lt533iQSM9Klhtrddxd1EjnO5uKh+2RrJuWRmkPBOM4PpUVpbzXzTi5kClfusQRWl3ONmEpz05VclluHIFsVyyPnzM9qVSzEmfaY1+72pIoJ3V7dSvydyecU020Z4djzxkNQlp7pk5TvrqWdkUaq0WfnJI9xURuDCzbk3AjgZ6VDPdBUjt45hvTIKkc49qrJa3E0iqJcllbOaSbWjYJe0lZIvx/vH3F/pk96fesY1Qxp+8Yde1UIRHAEWcjzVY7QewzUzzTS3Id5QUHQdgKb0kbKnBdSVJCI2UZRgMkZ60xGjMh85shvu89KWSRpQ6pGORwT3qvdxiBY38p5JG4HJIBqY0W3qFa0btdBs91FMYrSG7C7WywJ707UJWXymTBCMA5z29abbWcdriRoRIGHKt61ZlMbwthcGTjaOgpyjCLVjm5Zzg77iRahFJbyhZeACeDycURTvc22614JGMsMVQawigdQIm81lwcdwe9aqWwgi2bmJAB59azqOna5VNTvaWxPaCRbcm8lG5T8uKjk01b2b7VJHv2NwG706LM0gjdgV6qau3E2NoyF55VfSoi0mdFOhGcOWWtiSCK3tYzJBtDkHcPSoLp2Yny/ml3Z37utUZ3ke6KLuTOepxxT4rv7+VTgctnkUVKWvM3cUJ8qcWrIVLVrpVkA2uD82OhqZYFAZAu52PX+7TYbgxlWWXl8ZU9AKuNd2iA+VjcQTkn8xWsk5RvIUKUZbsgJAfGVwvOc1ZhLThpwMdx2qsPJnC3JU7VyPxqUXQmSVF+RgPlA6fjSV97mkqVotMtKxkQuSEG7BJPepzGifOG9iOxrDkluVKrMF44AHf3qWWe4nSPaSqZGTW8Pc0fUmlXbTcjUm2xIHibbN278VmmxkkufOuLgqx5GKlxcv5ZDfuz0kxzn3qYSkMtvhWYj77dueaG5J+o5ST0sPGnSRxiaNdwUAsSOtZ7RzxiWW2l37QSoPStaaVSgj3n5R8xzwR6VUgnEpCom0sCAM81hNpTKqpWSi9SgttdGJLmdlWQ/eQ96Q2G+VLh5A4znHYGrsls5cFQxJHBPRaQJ9nYQnnB6mnCTvqZyp+0+JGclu63SRsGbaxY8dsVbud5njMBYgjgE9DUgvoDe/ZYuZG5Zu2ewpk0hjn8hWBkbO49hTcopNbkuMIN2ZMyvGoLxllxnC96jlmDoJApDDBx60W1xcp+7eUDPTvn2quWuI3ePYnA4J+lYyqJbDVW2iIJ7jUVZlu5PMQkEAcYHvUxuVlaJJPm8sZwKcTcvEWMWTnG7PSlt7SJC08oIAXC+5od372xo5uXux/EZJeGSRV24RT0J7VSvbSK4vAyTNtAzt7E1O1tI8g8tdwduo4yKV7KVJ40t+QpyzH1q4Rpp3M5TlPRKxH5zWqtArZdv4e4qpcrfvHHJFxsbktW5JbRxMssowxOdwqhsLXBCD5MhvmPUUJRuyPebtLoSxPK0JeVRGv94nrUbPLK3m7FCRngY68VoTPFPZurcq33QDx1qm0b20YaaVFHp3NZU0oyslqGIhKTTvoikrGRyxYq/VUNQz6YL4KhlKRhi2AMnNXVubS4d1K4IGC5yO1I8quQkWCoH3vU1TU4u6MeWM3y9CCGQWMBCrtWM4OerVUnluZwZbYBW3ZAzjitKO2e8uBvI8tOSSauSQ6bCm7egDAKOcc1UYq12VOnLZPRHNJZ31/NmbKFmOfb6Vq2emShGhB3RIBjnnNWQygiEEOcfeWpz5qsqIBkDls0+Zwd0Z+yUtd2V403fuXB2K2SO1Sw4e8kSMYUDgirUojgR3k+8eMDuKpx3ccVz5IXBPOSMYquaUtUUlyR55DLh7m2uB5ysUbkbT3pnmsYuOWduvf6VYu7pdwQ4JyCealWCJSk9ucc5ZTSsnKy3ISXPe+jEGnC9t/3mPcE0/yYbGHe7Kingnr+FSyXUzMi/KqnhsHrTr10kCRpsLKQcMK0qzvqjX3IK0NSva2trcjzJJHIfkFhio7+yVVC27KeeWJqx9pa+D25XaM8MvFMuIvK2qBhkPAz2rGmre8KpyN2sQWNpBFcBnkLM33vatELCs5k4ZRyO2KqhtqeY4yG/nUMcU9xdffcBOw71o1K4nG1uVaF0eVcBpD8o9j0pzRxqVbz+Oxz3qIRiNiE4DjknvSpbyEqHHHUMK2gnTd2VKMpR0LarbqjSZBIHzDNRRGAxq8qZOTtGcU1oCNpc8A/Pz1pJ4l2ZiX5cZz6Vi0pSbeiZpBzTtbYeHJicFNhzwT3qmPNh3zupLCrEN00Uih13KeuRU19E1xF5ibBHg8DtUtzasuhdnZTM0XO7d5qFQTyBVfFm14vzANnhielWfIURBywAz09aYNNCFblU79T0xTdRRaT1ManNJNRWoI3n3QjjO/acNkcCrK2VsGCyNn5ty4qUXEVujyqy7z2xVTzN0i+dyp5x6Vq5uS0RnCCjdydye6bnylQrG3AzRLJNaxATLG8a9Cvpmrl/HE9nH5LiTjgZ6VSkRo4IrV1XawySTnBrBRlKLb0ZrWko62uNTzLyNrlQdo7U6KGQRBJWADHIB70+3lW1jcD5fb1rQmkF1bLmPEka4+lOMaajd6mdNKXvdWVI5Qg7fJip/NhiV7i4GXx8pWs+6glt0yjZODx6irMMSPYJc+djaMShu3tT9pzaJnTBu7i1YntHS+hdTsGOQCeanjuktwFEZ80nGDVCKMSb5LcBQnXBzimXE1zJJjYTsH3s1V5L3mZKPLdrUt3F8fM8iQ5JHCnqBWddRQZMsPy9j9fWmyxPeCEjPmRngnrSrFcQyl3AIJwVz0rmnGU9GzCtNtNNbleO1keILNg5bO8DgVmQX8xmME21olY7WB7V1CKJFIYgAdjVP8AsC1lC3Bwi7iwHqa1jeC7l0ocsbn/1PzpFyrNJBHaSKUBIkPC4qhEbiJgN5DNkBTng9q614pCFWaNCOAOOeKparpcHmxrMwxIwIOen5V8eqiTuzOpQnON0Z1nOk0RS5DQmMfeY/eNNuGjYi3idGkXGw7s5461e1HTUmmjit5jJGQAEqnd+GpLRoj5mxXyQcfpXTCMZR3M0mt9RtpeNJETcqQ6Z49TjtSu8t4VT7QFLDGMYFadtpdvN5eX4AxUKWG64KxkOVGQp9fWtWoW5ki4RrRVr6MbLb3NvBC0i+aqKASDk+2aiurOd5Aqrk5BbIPSriS3YMifKACO2QTU959thUTSAfMPXrURmraIyULXl1RlST3RlFqhUKi9cdKZFiYYc4ZW9OtPE8KTg3GY2yMZPJq81kmJJnIJU5OO9Z1IpphGMqmttiG4tlt0E1s/MmS5znt2qh9ka7Au4ZgJFPCEcMc81ejLQXbHPmQYwBVq0t43kkdBgbsruPSs0tbmik37tjNkNxEYhbKYx2AOBmo9TvrmO5UG7CyPGCFHP51bn8z7RzKRGGGVGeKo3jWy37TWsKo6fKWIyT3qlaU+xjGVRzaRpxLcTW8UU2POJ/Aj1qx9nb93Zh1LEltwPFYseuvO6W8iKso4LP379arTPqcckjeb5LHGAM/pW8oacty6km9bG3KgjctE37sYVue9NhWR7h/YcHPQ1j2t5cWsTR3MZMRb5nY81cF5IUjNqpAlcguRnjsa5XSS0HTlFNSXzLC/ZzLKk1ujuf4j1NOjkUoqvImzPABBxz0qlLD5GbiBWlYkhjnBBxRpgYytHMg81hvBxwB6Grik1pqbygviRvwxebCJI2xkcgHGfpRY2V3eXDv9nClGOCDVVb1rfEiRINp2bP61b/teW3t2mt1G5eduahysKEk5a6MLeSa2FzFdPhuTz1+lR6VDeEyzEhUC5APeq97Pc6s4mT5ZZQR9K6Czt5baDymhDMsf8R61SmucS56s2lsupFbXCCzk3YyCcZ71VAkkiPluww2GOOFqCd5XkVggRFP3N3BrXDl7MThVQrgMueD71btN2exTTct9iK4u4hFFhVODhwB3qMzPbyhrZwI92Tz1qrfy7CQFGerHPeqUmqyiIOLcbo2wRn7w7VnNW0jsTKo2/eNaWIajLhFBBxu29K3LIi30+YMpcxqQDnpXE6drEiXS7v3byHkZroY7ia6tWtt/lsWyT6itIy0a6jpSjKd2ZEz6i0bXLTFQknKk5NQXczTxAEnOc7hXQXFvbTKtvIu7afmdTiqa6ZD9mntoZdu/oe+K5tnY6KdOMtmZYkMkSq0m846kUyKVPtJEp+Qcc9DUn2ORIy4+WNTg89ao3cT7VeJQ+evzcVSnzPU4pwcWbSbLiFnkG0A/LVrT7m0eKS3kj3sVwNp61yz3eocWwtNrSHg7uMVZ0e/uLS1ZnhJkDEEgdKcoJao3UU2m9zT/AOEYh1FTczzG2ZM7FHBHNMbRTGJGW4dgxG7nvQlzJ9qFxcuxjb7wzxmrLS3N5dK1rLiJRjbjqaWq+EuM6aXvrUrXOjAMlwhVQcEM3Y02fzltpLaZ1kV+H+XjFWG8xGzJMZOcH0BqSW4tZIpIWbawXt3rONX7N7kzw7c7o5drWwjjZbaPMhbJPvV+/wBHuY9MWe3mGSPnH9KsQ2kcIjufLzGxIbI5q9GUv18iCZ440BycZzQ6vI/eMYYVq6MbT7J5I9lsV8xxtA7A1f8A+EdXyDDqKCSTP3VI4/GnyS2tj5cERXeWIaQH7xp0us2NhKWuF3vNxxyc+1W6rqpNDhaDtU1ZWi8OywzqUnSKIc7XbPHsKtSaVCtyJraUGRc5wcbqoM39oEkmQBW3IORxV2KaKAPcSMpCrgLmmnJrmuJpXtbQsLKZiEdPu8Zz1qJIbKW62yybPTB6moftFpAqzS5HqOeaia5ge8XacIQGDN2qLe7qROdmkzZRLazcojZL9Qc1JNYskuYtxzyw64rnb68nti0lvLG1wD8uTxUUPiDVpJRcXcgwx+dlPykVtSi7XNoumr3R0iwqeT1xg81oPfRSWEdvKi4iyATWXYaok1tcFIgXRdwyetZP2uW8uDtyEByVIxQnJKzNKiUUnHYXVLyQylbbcIkGWAHenRw3UJiuUl+9ztFbIsYV0/zpWSEPx8x5JrPt4d1z5LSgfNhT1GKFJWscVSm3U5mStcKxSaXhw/NWNYt/7Rhi2S7OnB53cVQuraaJ2QDdg9j1pTLfaVJ5ZImbZuQN29qUpNrle50QhKSbsX9MtJrRZNkmR1JIyBTb/UY4YXWRS80gxz0AqvYX94gljnC7ZufYVR1TVLfUfKiSJVkjfaXI61XxNJsi8eS5WtmkMghj3jzR2PQ1eOly/ZXfzWVnOOW61lw3dyl8IoYHkG75nxgCujmZZokSSTY2OMVbppPQmk1K5l2jW9hhZ9rXD5CH0qvHc3bTE+d85JCqx7VdufD8UbRSTRSFsD5gelINA8iUS3FwxB+7x2o5brcKlOrF8qQoV7eBo1lDXLtknPSqv2e9CB5uZGOTznj0q3eW5GzyP73Vu9W5LW5GnvLNMqspB464IpQ0RXs73jfUpaNpssokti23OWx04qG8sGUvHHKSidWqlLJdSXsPlyum3GQP4hWq8srFMIoAHzBupop+7LmRzqKklG2pUaGGGFfKjJZidzA9K1IF8myg1BWMpZ+C/wDDzWdPeLBu2wZcjO0dzUl1LrSaeZLq3VI2G6OIEE1qq0Xq9jaLUXyxepebUGn3TED5W+ZQe9acc8txZie1t9+R91zgg1zGii4dWeZVQ5DB3PfvxU82stEz2zS4ychlPA9q551oqfkdFNXjzyNNbHUZLqS7maGNfLbocnNYd3ZSeTNPJGzlSRgHFOudXm3pagFC4IZs8YqxFe3JTyUJbePvYzSk1fniJxgnyyuJ4dt3tUuQ02Y7mEKN3Veap26T2szpJIZFDe2T71dLOJQ7MmMcgf8A1qisHlnvMpbnbkknqBj3pOFtbaidlDl6C6lbXF7o032fd5pYbUb+Mf0qhJM+l/Z7cjLAASbT3zWrf31xHBK9niQKC3P06VzFqNSkJe8QN82X54Hfiq5JTjYym7q0WdRqF5cwfZ9kXyFgxOOopH1iS+kk8lBEo7Z7etQLcRX1sM5ynBye1UDdSiK4tpowIwuA+OtFOCS5ZFxqSbvfQ1FuTPbE27ALH145+tZ0krCN5Uy7FsEGnpLa20aJbNucjDLiqU76ouotHHEDDIMAducfrSUVz6dDSTTjpoamlfZbpdjkAMuGwfumq0dq6zSm3XAHADchj/jVb7fbWyi1M2HJyzehJqS5u7i28l7eXKFSV44Y1ftZLRGUYqxA+jefKsd2/lC45bHapLfTv7M8y3kYS28hwwzyade3k032W5ZSH9SfvVWOoWixukmfOHzAE/eNZc9WWw5xgm2zck0iws7cTDawlwcEc+1YuopFJL5NnEMkHkDgVN/bMN1bxLdztGwxg9hUdjc/abpxtEojz0449a6VKUvdkRz8yvEn03Q5bhszKrKEw4YcE1W1rTPs12ot3VAvJUGtKz1Sb7XJudVhi4KZ6H1qPWNOtbmVNQyFQnDfNWkv3btcpx5qd+pnLHPbATPGFikHLDnHFT6RdRz3BQEbQuWkJ5Y1JItnPFsjusrgjy89+1VLILpkiGaAHHBweeamU1KJzP3ZJs6Ofyp9Pa2nbdDnue9ILizS2MGFWEpjJ6VVuI7goTFzETkDPAqlcyCeSGGPcyjlsDhRjnNYQ5n1NXN35d0WIEhtTtTOx8shq9ayR/Zptzh3Pfd92ua1LXEMgtktWjj/AOeu7PFNsrZZY5JI7rKNk7d3f1rdxW71NVHRPsaemy3DtsG7yUc4kHPerayLDL9oO4fN07UQ30lto0wESliMKB0PvWfZ3095GfOuFDKOEIHNJRu7jdnDmvqXZ7yY3DTMPLHbvuHrVfxLfq9gJEBLjggjqa0rdrILELjGT69qpeJRam1VLFtyqfn96ulTadmXBqabTOS06KS5uQ8m0k9lOMCtuH7BbXBmhuixRSBk98Vj6YkEV1tEmzcQv0rdXTooZ1ilL7QSVfsTXRUcU7SFiHKySR//1fzjgjm1FluL2Y+SvICHG76067gC2r/KSueK00mhjgVHIVVbqKjvYReDyrO4EIPUgZDV81V5lK62OeELq01oznbfT9VSX9xNtj4ZgeeK1baS6lEj/aAfLyQ+Pu47YqxBGmkzDcwnkX7+TR4ht9Pu4VnSRrbzDlljPWtE4yVmwhTSfu7Ge2r3423aNhF+8D3x71YdYr54LpcgkEnFVNGkIE2msomTqjOOtVW1K/t5GK26xOp+XAyAKiyuYud3ZE1paX82obZUkTyySQWwD6VozHe7mWP54fmGMfNVwXa6naRuZPKfbluPvGoJ4mFuWmQAsMZB5xTTd7rY0ly3va7IIWa7z9o3R7DlVHalubuOO5Xc+5EYAle1WLZ444WgeSNiADz1rLu7YrJH5Stu83LjHGKynrPfQlpyXqbMsVpLMHSLDgD5gfvcVHaXcgjljZNu0859ay7vVpNPnEcds23BJxQb27e3e7+zll4xg9auVJtaAoKM7R3Ls8k03l/Z5AWjOWUjtUjRyyK1wQC+3IUnlTWRZahewOXmXerfex2+lS/aW1C9xbytFGhzzzz70p0JKOppBuXkyadLq7tT9oC789+Ky0ih0zOY/mY/NnnFdFHam8CsyB4twDNnHNWb/Q7O3mKRMH3DccnIFZ0pcr5TqhB1LuSu0c5HptxcyCQIyr1DK1dZp9tF9mj3OGfHIbvVS0kwVtYwqkHgjuO9arWhMRkt1BfsM1s5KT1OaNO07xQG1nadf3asCMKP7tZeoNcW0zr8qKp2n3rRinLQOjvsZcjcSMg1DBKmpQYuI1yCQz7vvVlFvdbHRU5m1fRmPeLFNabTAJSoJG04696yrPUo4v3dxEgVeBKRynoK6yTTVWFmgXPlnH0rm5bGFlaeeIK+7c0ePvAVrTqXfKZ1KbUk5WMedruZnMso+ckgjkfWktYJ/OCyM8kY6HB4rbjgt5G3rEYjt4DcjFWeLMRunzwsPm9RV1KqUdBTh7R+Xkc+Zmg4XODyH7LWhFqkkgz5Jl2qD5h+tOItZPOhX+I5BJ6DrTtNtZfOYxRhbfaVK/3jQ5JR1I5Jq1tCrKHnA8iXa5bIJPFTKo8kTQuwkBIdSeKnt7GB52tpuq5PoOKJ7fzi7woI8Z4DcVz3jfluNylT0IIdReYGC3j5P3yf8aWPzfIaJiMqx5PU04WJdVtrVQZCgLvu74qswmUNaBi8ic9K6ocqVmyWn9oufabnS333Ayj8DJ6cUy31ZVJidMmU8egHrWNLZ3c1xsnkcCNRyTnNWdM0qaaceZN1A5I6Upwg/ebFyzlLRWNddSmsT9nMnmQE5Jx0q7F9neJRCvzdcjoKxXSFL0Rq+yIKRtPr61amuZo7bFpu8zAG5RwRWata0UaRUubfY6KykRZVBfeh459afc3ti8g3qUdmCg+1cdDf363qeZv3Owyo/hroLuF3sW/dZkY4Lg9KiVGcZavRjdZu8Ylx4/ILTWkolAH3M1cY25RFnwjt2XkdKxbcywxiOQrHx3NRjULaRgsjkH168UJNO0SJSitH1LE87rP9kkifdnINNa6kYrEGB2njJ5pzE7Vx0UZBbqRUMsqOI5EH70dfaqbk9Ooeyptblx751Ig8xMFPnKnmqxnkWVwsmIuGOe9RRpbtb7llHJ+c+/eoFnDFYfKIDklW65rO8lcl0+tjWMYjiFyjr5UnLkdhnpUqhGRRnhxyM9BVKLzVhIG5lB+ZDyB71WN0bFvtQiLr0eQH7v4U6dX3rItUbrmaLxs7tY3YRqy/w89KpRs32hRMWJTG4mrcOrMMkv5gblfemX+Yz9qRQWl++B0yaupUlZRaMvZQt7mrHJ9ouDlTtjXnGeDVtLW2kJdW2yHjd6VR08szGMrhf94c/StGCQpLIqhCuM7s55rJyvdWNKNJlO4thasFk6MefeohLCieXC2/zP4T2rQluoZl2SBRKRwCfvVjPH9kuHGz5W5DZ6U02nyjrwi5pp6BcC6sbpZhMdn3lAHH0q7/AGmJYczKxOMgdcGqD6ivkwmX940jYO7tTINQEN6ba6iKoAxyBwT2reFmtCeZKT5XoNRmmuPJucxGRj5bjjIrRspBZow3Aqufwqi7mSYyOn70NhF9+1aNnpUlnp0vnBXnl+c7j90+lE7dApLnlyrSxXe+MMDQM24u3mBwOoqFWiS5W5UFmIO4AcfjVFryKaCaCdf3m7CgD7v40+znbyHW43ZK4G0d6iFKVh8kndI1VhiaRLiNdgzl2z1qpft+8YKxKdh/WsubUrpWFvE25gwAA7+1TOxtHZb5JFWQff6gVccO7XbNnUc/de5YsdZvGZIWXCocA9ya3LZpphhyFDc8jrWPatGYlmKj5j0B4A9a00f7OY2Mg2scYB5rmqVFBBh6VRTbUrjZFjhkOSQ688njFOEkLqAkm4nnk1PdbZm3RDBI7jqKr2USnc042rjCsfWt6FZNHROEnJK25UcuJXjVgYfaq4kn5ljLrECFC7e+a6i20C2uYD1yASWrJDrZTbbogRA7QG6mtpcqd0jllSrR92fUpPJLOwDbo1wQQByaleW1VFt3wZOue9S3m0zxC3P7vk//AFqLy1W3j88NgsQSAuahSgnqdEOazUdbFZp0WZFg+ZgRu+hq1Hbxtm8hY+Ych8dxUH2Z7iMSM20Y6Z5otBc2YlSJl8qRs569qucozd0cslJ7olmlzELd4/lY/M3cCs91YyspzgD5XycKKsTNIXWOA4XI3secc0upRRMixQv+87MeAaSXVlxTlpdWRjySx28zx7lPqc9aspqT26+WjeZCOu2oZ7W2j+WRt8pPJB+7UCJ5UXlh2ZBz/wDWrSMr+6hxfvF6bV7iPZGQiseozyKsRXnnAKrFWxliRjNZthpeJWF2xZn9uB6VIJPs8xQj5gSCDXNVhC11oKjSrQTVR3uTyXY82GUtjHY9hV+4MTIXhl2syg+xNUVsRcw8vkj+6uOKsIYoofmztjGOnWuSpTViYRnzaD4Tb4KySlzuyOOhq5cO7jy4B+8kwBjsPU1VaeKONAYlRnGWxUEUnU2zmN+QUJyTVSlzLlLXPB66onysG8fvJZDgS9sj1qAQ+fcNg7FA+VCalWRiQxVlI4Ykc04NGwGyRS7HIzwcVtzcqs9RKVnzRI4IIxIJT8xj46dfany5dhhvvEfdPSrEItl+b+I53/N1akWOPLgEKw5GalNS23H7SSb8yBdOE0hAgZmJ5Zj0p3k2yOyyfKpOBg8VdS5il2Rwk7gOW7UsllbyLukLBc9e2aautyYU/aLmgQFIyokjGcDoTjiqx1KZmTbaOiKRwSDk+tXmtERmuDL+6QYJIwTVZvI8zzDJgDkH0pVKivZo6eWXJq7Ecl7sDzOoUgHAPeq1pe3JiJeFFTPDFc1M1rIWJkUOOz56inSRuHUjoTyM0Xp2OWftFLm1HrIWkLuV8zGM+1X0AljQgFmbkjFZMYQ3H71MFG3Bs/pV6O4kBHkDJ789azlh9Lsy9s6jstif7AxlAT5QOSKHjBdlJX931IPPSmNO1q675d5PzE+ntVaa8iiO8jc2exqnDmaaOmNaKpuLVmOeaOR3ilB3AcN16VVuUeaPYzhMuCx5yeakhkhmuXQNtzzvA/nS3EMh1CGWN/kK4LZokpW9451Baub0KM2pMJ1gCEqiYODRBqf+keStuyQR9WZeoz1rT/szzISLeJDIMlfck006bdmHZfbNuSCwrSMocmppFTVuTp5FYX8k7MtkxSPJ4A6mtSzt/PjKHIYnqR144qDTLd4GZJRDtVjt/wBoVoSYR8Jkxyc8etVOMZq0VsNTS9569x8zfvorfYMDG4kZomjP2cWkJWQlsnI+7UH71I+AQzMMbuTU8Frc3DNtl8pguM+pocbP3mW3zOyX/DH/1vg2G4NtbbAvA4PrVN025ZS7+YMg/wB2pClzZuUuMyDb8zhcg060uFdmVBjrnPavlJz00FGblLkIYrq5gkYPEzR7epPerVrtjP2h2zIR0Hao1xMxJZwo4OBUskWVDQuqnOACahXlTdlqVd82g67mkjsxKZdi4wFP8RqmHSfY7yhCcAEipb0rOixyn5kbOB0NQ3Nuk2XjDCIDAINDUtBTb5wR4HkGzaWB6+pqJYxJM7SSZfPPvUkFobW0CITISRgt1NJawCP5J1Bk5OGNSrpu4/ZuSSY+XagBjkxzluc4NV5Lm3luDiUAuMHngcVNaaeiee85clmJ45xUbaAGSOeN0CrJwmMZ+tJ0uZXRo6cr2irdx1rdiSF5irBAcD3FM+0skezeWHJUZ6GpJrxcy2sKeZgDgYGeKhR7Wxmja6kAaQHANaeyk1ZEVGklqPtzfoGkbP3hkeoqeYTSSgW7qoAzIac2p2jgNGxI53EdqoJfJ5uy35EiHcfWoXu3la7NvZwgrcxbuVuXhxCV2jG5ietZrTeefJM/zIMAe1O817tRBM+wRc7F/wAajhtvKO0EIvUeoGadpct7GbqKcdyCS6vbePebQtGj4+91qSW5wM3Sjaw43HpVuScXW1Jh8qH5ee9RNZG5ZvtGH8s5QA1NOSb21OaNGSTuzGe4n3GPC+WrYxjG5auQ39tHGybPnJIPPTI4pb+yefBhZVkYjaCOgp0+iIYlQOfM3jOD3rplNPchxSd0JaakWyi/ch4ZgKsSTW11blucIdwHOSao3E0drP8AZ7dVckYkAOc8U2PURb7YoYwJWYja3birlT2sKELJqTuSWV86F5PmUKCdpz0rQt7yWT943LMM4zwKyLjUt9ubZmCSNzI+Bz7CobK5u1HkxTMUf5QxA+YVE6fVkU4SSUVsdIpxm5l5YcjnIqOTzLm4XNvwRgkHGPeo4pgYDbbiQAc1bs5JbmL5OAPlDk9qyp8yW+poqjl7nRleREE4wN5X0PSrEcnmQAncGzgjFRrIsQmKgEhsbuuahGsx+YU+QOCM89atxmlzFRpU3LlbNKCKSCMO38Rz8w6UXAeQO5jbevVgKpT3VzI4jBDwAcBuoNW475ZLTyF4KthuetZc0k/eLp0aabi9CBJLlEUBHYAZ6U5rjzCXkX5/7gOMVI1zM8BELgY4GT6VmT6q9rLF50YwxwWXmtp1XJaGU4QjJas1EMqqSqYRPmJNJa3U00TlOCP4j6UyO4kkjZnTEZPfjIqREnnjIgJCfxYHSopVeslYcrwVk9xqSHb5j525wxzWkhje1S3hZiW/jJ+7Va0gj+zyRSQCRT03etX7Ty4LUokYZgctVqTl7y3Kw0ZJW6MjW2MskcU8g+Uj5ifvVPOkIVxgKi5/i60WsUlzI0ki4DdPaoby3a1YRzTeZnoPSqUOZWkdLVlch+RYQj4QMDtxzWTL9ohcxvllONrY61uRbWU+aCAuKjmhjdg2zcqjCkmrqRlLSJj7rvrqjOWW6iY219GvkkZQ4qxE8r7SoBRRgBj1q0+niS0XzjghvvHj8KZNaLbPGiMMsRgZqFTbdupUtI26FWG3kMvmX9vH5JB6GoJYrVZBIjEAnjnNak9ndzDZDsMZzkE8g1BDZwNG0ZwJU6c0NSm+Uyqp02lFaFE6j5cqrBAWdeHGKs3Z81I5DkHABx9alslSwaRpo8mXlmxk054PO/fQSo0ZHGDUTnpysGqk2mn8it9nW5lGGxInT/GrdlNcSW8kaJuaM4Jzyamlt1thFcCQ73xiqmrXUdvMPsTkFcbx6mognJXNYUXzaj3klEHzRhH67ietVZI7ieJbd9wUcsB3PrVL7Vf6hJI8lv5IQ4HfIq7aSXEJjdpTgccjNdChyPUxqNrRDLTzrRnyrKHOCf71Xo4pFf7RPcqisuGXHNLdzglfnBxyR6VJd24mgikcjEo5A61lfnTT0sa0YqCaepUknNzJssxh1ORn0qxb2stwwN03lh+X5/SofKNh935j2JNSjzMCQ5AbqnpxU3itOpk4y57S3FeGKIvKJC2Ogz0GapPFdnUIw0u8FgVUDtUzkWpeRs7SM4bvWdZalKZppX3Jk4jbrmsFJ1EnYcnHm5ZM0daluYSAYv3f8ftWWSlzLh5W/dg7R61Lqk9y3lhrgFphkqx7UW8EDwKVUhz3J5FOCcm1IK0nzaFSGY2t4gJOV5XJ6iuhfUIryMeZhXGAinqagvvD9tqFraz+a0cqNuJVuox0qWDR7e3RLhZQ0iklea7oWSJdGry2TFuXhtI3ZLbe5UEAHknFN0S3aeGS8mTypGU7FY9Ae1WpJPJzcuA7AHGe9Z/nzTt5jECE87VPTmtKkqXLcuNGtBKUtkXrLRxZ20l5MFGWO0MeoqlqSB5o5uDtxuGe1LNdTXY+yyT5jBIT2FQS20hnQuAYwcDnk1lTleOhjOEm+ZLQuXGn2OqwuwVI5cYXHb3qnFpM1rD9hubhpQuCW7GriRB2LW0mY4x+8Jol1FFBAiLR46ntWju1axpyxun3M+fT5LYqgZfLbJUgdT6UoXYyyRlkOQHDdq2bfF7aLDKodF+4/fPpVDbMUmt7gNEzAhTt61lKF9ENxbSSegyOK1kaZo2HmdMEcVjR6DcTXjNbXK7ckgSdzWxo+mXCzFpzt3A5JOanni8lftEKjePlBB/OlOcb6ozUHGPPLQrf8I5bXcL+aqkxjJ4wQfrWfcD7dbFLfaEicjeRySK6H5yUaNkBxlsms6SGM3G9m3MD7bRUykpNXIV4q6IU0S1miQTs7tkZ54/KpJbSOH73yiHhQPT1pZLloUxHMAuc81DNeRogLtuOMk56Gs/ZOL7lxq059NTNsp5blpVhIwX+Vjxn2qq8l8t35b3DQSuwAUDI+mas3EsaNElpCVklyWbOMe9WJbJ78CY7kbP3we9VCmoyJdZ8rsRtP5CBbj94ZQd2wZ7VWtZ7023nJAvkzdAeprWjhNmuJeSi5LAdSadBbpf27IZFQr93Bxznmk1pqX77tYy5JbuGCOWHiUHnB9K0rLXNSuFEpJO37x9KcltbRDbNIHGR1HT8afIsLwrLayKqsedozwDT50uhdKUlG6EurnGSufm5BY96spK1xp0itExkCgg571lXKyxzKrIWik+6SeavWguY7vExJTaPkxThorLUxjWjKbuVpILiJWluT8zDrnJHFJBZxXisTM4dM4AHXiti4aC+VrcReVKD1JNVl0CO6hDm9dZlfI2HBI7iiV07MujGPNzR1RgGKc3ZX7Kx2NgMD+tbSTy2oCysc4+YnoKnto1RsJNvAzwepp19bRXUJQswGc/KelTOXNqaez5XzP7iS0eWS0IjYyl+hp63DRw4I8wJnc3pWck8iHyYSfLUcEHk0st28kKwwQhdp5b1rJ8zVrFUeVT3Zo3XkHTY3HHnc5qlLp0dnaRSynfubKDPXmoy9xcQ42bVTOPeo/MuGRIrlwwB+QbulV7PW46jg3vqax0uCSEvJ8rMox/s1DcaQqWzPFII1IwF/vGqmp6xPaSQ26phQDnAyWqKXUbqWGGbd5h3fdPp6VUJO+25UpU0/ZrctrojDTWJd3duQtZhh1bTdrrC5RjyVPQ981euNWuC6QgbOPuehrOv76Z4G8vLFWw6g85qH8d7CmoWt1QsV3Eok3zZ3NnABPNSpgkSS5wh+XHBpbEeVGt7Haq8fPyKeSaqXUt4srXvk4RyAF680lRctYrUcZtJXZq3HnSxgcNGP4elR2MM1jKAw3eb0G7tVMzTSoGiysrjkGpft01oY5J5AWHapVN/aNFXgya/a01d0srS1MNwWIJUcKfWshNKbTL5JZJjdhc/eOcGr9tcwRzG7E6oXJPXkflVCTUi8dw1vy6nIDc7vetVGSWhFSMZLmP/1/z1jla4ZQjqu7gg8cUwaMW1Ast+WihP+rzjNZNvd3c0kbyOIwpyQF61furryYCEkDTycKVOPxNfIckovuYxbluadzKhDw4VQRxkZNZ9rFbiVTICEBwct1rHZNQhlWR7iR5v4FUZrp4rNZrD7ZgmVELSBxjn2qpwkrW1HUowv5lC6srKS58nc4WTgNjpU1t4bvLeyCvOHg3fJ69e9Mt72S52uyY8k/L/ALVah1rbAbNvnD9wOENU5u1iHGm3fuMskWC48iIgs3BJ5FW7bTpEna4DRlAcEA1iC6tba5KTRvJJt3KQRg1SbU7tpXlj3rECSIyeD9aiPNfUv2sqcXFq50mq3tk4CT3A2xHgelUFu7fzFlOAnUMD1rFH2e6jllkVS7dQDnmrFpZRRwCOLJOQxOcip5Gt9SopSXNJWN61vY18y7Egbc2Qr9TVa/vzPICNwbdkGqaWUdzlpslo8hADgCo4I7qO5EW/zE3dSenFaxjfcwdSTTUdjpFiJtB5wG5umex9azYdJFpHhyJJHbd5hPFaC3CvZlXuNzA7R7VXtTZTRNFJcZkj6AnFa1EpaIfs4KzkIlleyt5UE2zjPTgUTXEgZYpPvRDl8cNVqLUkMS274VU44PWrMwtLqEBiBGRxnGSaickrJHRFQlC8dzPk1S+ltvs8yny2B+cdhQJLmRVt5Xydp2N7U55ufKT5owMfNxURuNuxoo8hXwwpKbv3FKbUbyepHc3PmfKr7mTjj1qhHqC+YnlyknGXUk/1q5dfYoXYunlrL3xnmucudDulkEtowaIEyHk/lTa1u+pzQfM73N9pLSdGuYyUkb1GDUdokmGnmLM7nHJ6iqVq0t7bGR1CBWPI9K1bJZPLaWbmMgADrWUnKD1VzalBOd27fmUZry5uLxbaG3UIAfMlY/oKik1e8s/ktXS6ikBVHZs4bpinXvmWolaF0kthliWbBHr9aai20tn5ltEIgxyFBxk+taQSejIcuWXM9wiSVYJLm6jkMgbGM4FZ91qAlt+ITGhBAz1LDrW/Y3BlU2gjLgruZmHQd6dqlrFY23nLEhDj8qqUIrY2jOTV0ZccLtHHBPC2yVeWxkg1JNO9iyG1JYD5Ui9TVq0klurOWeSPBCZHPGAKyI72zubjPMRhOSM9fpWPs+dWM51Ic19ixfvNarFe+YVd8Bl7Ka0YtQieUxWkq79gL84zWTqUy3MSW+9lxjEmOvtUMMHlxxTKMXhztJOOAetaQpq2mptKKjDXqdbLFbG2j+zD97wJDjsaRNOt3YWz5QuMD1rK027iezknvrhRNuwcng89assbgIz21wonxlHDA7RRB8tzF8k32IrWzl0l7oXABjZsA+tQXh3xyKSMKAwYetOmv5WYpdNnAIG7uainnP2N45bdiMZKkfeArSKTV2znlOUJWRmW7SFXlx827Bb8a6GxuZDGBMqMhPBwKqJJDdQRwW4COQdoxTpbSKDTjJcXBRxyDjANFVKWlzSLbakylqljBdX4NrCqx4O45z3qW5t0kjigt2cOi5CEZGMetV9HmaaeSBW34+ZSR0PpWgq3xkMkgVRH1IFSo8jSDnTfNczY3eVPLcEuv3Nzd6wr2OYzCd5GyrfNx3FdPPCDKHt4juGWU54z2zUhtQ4KXG3p8wHrTuouyCvByV0c3exhDB5UbH5Mt35q7paXS4UPsaQYAbgEVcmtbhyxtpFCkYIbjpUcObmVreNhKIF+ZwOlXzNqzChG70JWtxJKyQ/uUIw5J++far32eGMG2Mu7AxjPesOfW2S/jjuFeOKJR2zk1abVbaZPOwUbFKfPP3UVUbTuwd7Iz4jVkkiHyN16VRkvbs7biRdzbvuk4rVfToo7ePVRMZGlYYXNU/EFoslrBLCyrOrHzB6/SpSULAoSXxLc3INSilgjt2iQAjhs96ZfL9rt2trZ40dmCkg9R6Vgea32eO3TjcATk8g0sSuhaNcpvI3MD941cqcXK50Ru42Q+80acwYdFYKPmZGyVqsmm3UVhJLYyE+Wc4xyeela0Fi0bGD7USZTlsdaluWl0VhOsLyRswyCOMU4q2pzXTbV9SDS7a7htPtLjdIyYMbdiajW2EMzTyglwOV29T7VtuwkMc8bjM4DY6Y9qHtIbi4cl9nyDH1rOM3LyG4yh7i18ylPp5XT31GRyQFw0WOhrLhEraLNI6sEVhgntWheFrSylsjc+fExJyBzWSz3dtpmGcBCc7GPzV1UlG6kOk0p8keu5R0yOMzhyxVDlixPWu0+1ySWSoI/3QX7w5riLW4adhB9wbT36VuWOpfZoktIXkd1HAPQilioNu6NMRJuxNew2k9uyI5Yt3JxS2KtZxqvlny41+V81FbTJMUS7Cgh+O2Ku3tnJJJvjfbEn3scljXJLns4mMZSe60K5Eg895Bukm5HtUm8yIti0Y3sMqcZrSh8qKwfz4ipfv3NMsLqF2Ajba4Bxu9amlda9gq01zJN6sz7G0SO5IkUbs/fPX8KJ9PnhujcwZlQ8MMZzW3NZySTx3Ew2jb8zZqN76GCJkSdRGvvyxrVy5nY1UIU7sxFsLiCOT7R8qscqwB+WoJr2SB0hfDQyDBJ5Iq/c6hqaQs6TJJC4+4U5/OsjdHqP7w2zx8Y69PWtIKSukjnfs5K7epUuLOW3uvNt3fyC4YN61ej1We4naIWhaMLlpapz6iPJeENIggbHPU0kNwJLMpZHYzghj3NVGnZbCTTdos3vtNpcQsFWJiEwTnrWRcamyWf2byixRiPlHaqC6ZrI2MtvkdTjvWx5F7HBE9tEhkK/NkZwarXaTNYc3PomjEhv5JJliVCmex6mt7TYH3tMkWCrcoT1qnp+kve3ZvG4aPqCcYNdNBHFGocxDf1LZ5J96qpo7HRJxlG7+8lDEYRG8tl5xjjNRjdMZGuAyBu45zViV/tG2SdVDN0wcUokuI9sMsJCN94E8EVyuUbpLQJTtK99ijaiKzQ5JVlbjPaov8ASoLgPbXRYvy6k9qsNGPOmt5ohsODnPSmLbx4Z/LAZeC2SSwpqahKzMJR52pIasUsjSGYkjIwoPU1C37sHeCi7sGpLm5+zY+baF5AHWoru9iu4t0agLJwQ1RGpaTTHNxb11Zo2U2yFlSRmLnvVG6lkWdkSFXI++M8iqtrefZo2ZLjLYwFxTLu6DSLOLhVaQbW3CnBtyvYiNN8urJlVr+Rg/ySIACO3eqJN7p8TmZS8avtwOQav6cJZIVcLujJwXB6kVbVXDMXXfg9K0vf3bBdpqW1/uMiKSxvNvkwvFI/3gcYPFMiu7i2yTtLDgZPath7W2XE00mzf8uAeVqmmlqCsm8MAeQe4pJp7nQo2W9xLUNqSfalgRHJOS3FRXVjfSoI7OXDKv7wZzWxbaNdXF35cbYRcnHYjFRtZzlpUIET5IBHGahwutCZUve1W5zcFzJZTGN4JCQdpwetbsYDzfal2qTjn09q567lvLeOW3Zx56Pn61o6bdEWTPLEd7cnsaU+ZwugVJN2v8zQv5Yoo2kMO9k5IVckn2qpa6lGyYtGXljvHfPpUn9pCzxI8G852yfPztzUkUFlCzXFoFwW3kKc7sirpRa1lqEpO9myuJUvHiY24IAJGAeD3zVya1nitF+zsfnPB9OacL+0Vd9vbsssjFTH3FQajcShFaEt/tJg81pNStcyaUo+6R2lkqIXlkDMzbst1Bq004MB2TBuecDsKoTTSTovlAx5AMgJHygHn9KYtxcBj5NpsgYkg89fpWdWLmrpjip09WP1Robiy3ec24Y4APBzVRnit1DRldxX5snjNadtbyM07ywjY2Qpbp1rPktDbW80JUu7gFCepOauFn7tyLLn52i9DqCxgXDK2GGMA9aqTXkN2wjeUxOxynHGfSse5urmJXBBRlPPsKbbR3t4N3l9BwT1xQqF3dlqe0R9pdzR3DW0zttlLD8KuteX9vGPMCrDF0k2+tVyDgL90xrkMwyc+lXA5ngEVycxOOT6Yq5OEvdRMqc3o3oPtdVYMZjdcOPnCjk1Yiuku7WWKRyvJOfUYqna6VDl3tVygHOT196ke7jtLcxXKqA+MHuKxmtUomlOi1HnnLQ//9D837N0uSgfAkj4P07VfkjJVJS+wSfKABwfrWRBeMIAbZV3nq5xyKvpqEk1oBNjfAfmbHavnZxaRweznGrzR1TKYuZbeRkiZXkB+XJ680i3M0duXc+XIznI3dM0++spr3ZNHtAhwVcDB9xQkE08gF0rBSPv461VOnzao2qx59Wvu/MvQTy+UkYOJOCZG6EVawskgL4KKMHLdRVBUkjjZCw+T5gfU+lT3k0i2aSpGpGQCD1xWco+8Zckqkb32Kk9k4k8622+SjD5WHPXmrbXNuU8sQkSd2K5zWRqoleMSMcBOUUN1P0q3arusFlkm+eNgCfX0FHs5tXHSjNeRoyaD9taOe2ufIkQh92e47VaunMsJtZbjypQPlf1NUbW+htSpmdizEkjNaPm22qBmDbNgOG29KzjKSXvHQ1Tkr/a7HP3WngsbgSOsjdVPr+FVoZJIHUyM0iIwL89Oa3jELcpl1kOdwbtikFio85tyMj/AMOOlXCbaS6G/tHFONhlrosN5cjUIxsIOQvdq2LzRg9s630Q8ojdgGr+i+RHZrCQoIGQT2pmqXo8sJF827qPQV6VSqlHlKo8kYc76nHNbz2pLRQ4hfgN6U4ypxJtcSKOCx6nNXnuIpUlhuDtGdmCRnk9qplRa3OGkV0K5wByK4ZKHPqS3eN11CF71ZPNfKg8FQelTJeM8nlDgMf3ee9JJdzRRrKkR8sc8r1qsxad0udqKxO0MDjB9awWt7DjSTd4s2LHWbu2j8t+5+YZo1E2l1JkyjpkA9qzUkNvtWeTzWY/M5HBHtQRa3OCdofO4AdT9a3hdO8hTb0UmLDuhB+1uy7iSuatmSRUXM3mRjvnpWZchrmfc8+0j5cDoKfEgMcsX2rheCwwfypcsZIwjZNtFq5e5jMb+X5kQ5PPNMfVbaJsKp4xkEcVXiu7kSKnmBlAKgse3rVy2jsTE8jjzQ/3mY9+lVGFo6Id3Kfu6FQ6l5m8W8RjJ5JJHIppaO7zslZ9mMqOq0v9jMeQwZZM456VE9pPpoXDBN+c7Wzn61dKMHsXGMlO99CGe3aM74/ldsYLZINUrg+QxLElxyAvQmtMTPfBY3GyUDAx0qO4jktgsTIm8HnGDnNbUoJMaqKUmug4ywuRbPOHdRtYocGoyTGxiT5io++/G6sm0LO245XByGx1FXYo2UqZYj5bZ2ktkmud0XZE08Q3O81qFzqk9sVt4zIcnJIqa2mLSI/l7kJGRnqPeoY4pPMKtMSO3FWVRrLd8gfP8R5FTJU9kOcqqkl0Lsk1uHZ5IMZ45cfpU0d5EuSyg7VJBx+VYUc8XnNKyYjY4HHQ+tJc3jIxicl1c4IHeso0ebQUnOUWzTtb6VpZHG4ySA9TnNTG1SLOpJOxYgDDYBHtVC3ljhYv9nMSoOCWyDUyytNGJI2PlkDgrnaaUovmuEYxcEpa2NACSWeNTBgvyAD/ADqwQBshkjHJySG7VBblo48Fw8ncgc01rmKOaJyQ0f3WHoalJXaiaOVreZatcLFIUT90Hxg9fwq3E9u/yeYeP4WGcVG4bAEaqVJHPpUPneZyOUAwcetZS529RWjSmlENSuIJGjtxvyh3E54qrdNZeQ6hQ7exIpyLDKGBtxHIcjLc5/GpRGyRkIqnHXP8qIycvdkiVNJyUiijGUqhZkOAW5xjParCQPyOdvfJpztJJINq49RnpTTI0OUB3jdjNXOKd0iYxaaW/mOuZY45oYdwdHxkAcg+9XLeOGHc0LASd/m4xVCKy2sZ1YNJ0lB/hH+NTNLFDIsIGFk79eahc97XLk5Rnay06j7v5oSixs5/iIPArLuLd7eGN42Mwxkqep5qaad4t8Ue/eMkqehpJXnKR3VvsYEYdWOCPpW1OV7Kxz1afO3OxZso/IhkkTl5P9YxHT2qc+UwzEfNCqN5JpICXtgOcse1SbVs4Q24EjqgHDVFSTTs0bRkvZpx2sTWcMkR+1tliegz0FXLlIjEon4T7xyaqRXk25GSJdpHyj1p/wBoURhr1c5Pyx4zUPU6KdeFOPLT1HCC1RipQhCBtcHgVMoiTbgLuI4PYmqEE15vaaOIEOcqDzgelTTkTTBydrbeQD0NXTlNNs45zcpXUbPt0Ldys1vC+7a0vI+lVRcSx7YnYqvdqc5k8xRfSbiwyMHp9alMlr9naScqxU8KfStX725o4yk7qVrkU86/ZxHuJjAxuzism5uXN2scMpVYiS2B14rQ3wXpMca7B/vd6ppZoC0jYjLDDDr071MeWCv3NJWnUXJqV4b9i7P5xaM/wqfu/WrMl3I8keHyO/vUFrZJaXm5j80mRn+HFWJVggvHkjIRQAcAZ5oko8z9nqZ1veS6Fu3EkiyyE4k6FGPb1p8Rkt4/IXAUAncT3rNuZJZHjubfehyN3+0tTm5kA2vggn5QetYKEo3UhxcW72aJZ9RaC3Sd1OPMGMngimvqS3KF/LAPTPpVY6TJcygmU+SXyyZzg1Znt2dP3YCiPoP71XNU01qZ/vndtiW17JbrmfiJRtwOp560okW9UeXv4bjJPFRXFsqwrm5AL8BR1q5ZWkYsJo97hpOdxPOaUm2komkadRu19ClDAbdw+F80e/UUy5kuJpNwhWQA5BHUVcmO9I7cyBdvGSOv/wBakEOIm8uQYcdQeh61cHKIJq/cgSH7PZyPNBhjwwY8/WiCKKAIIkx5mPmxSyefchbZcMI8byc0+7h8iyxb/MIvvSAHisVVk249TePvPnRFLm1EnlRM7HBPuKzxcTXgM4idWAIbnA61Ys7uVIB+9DyHOM8ke1Oiudw+0kKig4Zema2d1G5hFqVTQQSNCvmJECAB1HNMlnlByLVgCNxfNXUtxOWaKTG4cnOQKqakksai2OdjD5m/z2rF31aBwfPZoIr2OSNHJDMeQc4IFRwvNPcOgXegPzMO/wCNVxaxySAtOBKVAUjoa0bcmyT7MAoU8NgcCqi0oe9qEvdnroY1xciO8lFnCxYHA4J+bvzRaRLc3LyXa+bnqSMFTXRQW6iTjiNzknHJNM/s2N52uFUIueRnG+tPaxlEqcGlq9TA1TTYkjikiTj7vvmq+mxzzXKyMjkQnGQcDOa6aSxJbEyfL/CD2NasWlQRx/KFYkZcjpTo1lFe9qY+z53pocz5pM7wmPyyACT1yK0ZHa2gQxQgMQMtnj34qxJZW7zZERyx6elS/wBjzrEZXnBIbhD6VPMpSuaRpcl1FXKEenNPC8m7b6kd6qroNvDfRmX/AFGzOUJyTV8PdQFoiCuP4M0T3RghMsrB2Vhx6Chzm3qYuKVpJWa8hbfR0jEskbyv5nQP6U7ULK3jhhWO32zjk88inLqvnorIu09DVFrzZOzXE5YE55FZa8xrUoxlG66hNHOFAMgj9R1zVqCxt3VDdICVxx61Ue8iklaFJV388HtTbm9uLa3QBcyOdoGcYqnBt6aGUtFtc0mSW7PkwRjCHn6VdiuEiT7OcBTx6c1mWEV99jIFxsl25PPeori5KQmZwS4OME45qoRvoyuao0pNG1bSL5gV9vHXnirsPlQedHu3DqMVytle2/lCW6TaU5Zc1pQ6kJ3EsY2o/bqcVtF3loh2aklI27e7WONlYLnoMU1r6BiVK7pSOCaqwKG+dCCw7ZzU3ni3mWXgleeapyjq9jvavGz2IJ7+e3Vla0DgdQeCarLdRSzIZsxLIOF3d60rm/sdTUh0IfufQ1WTTrRfv4kwM5PasouUpWZx1bqN4STRFdwyZBNwZBwFXPFN3KmwyIRz1Zs80NmElkJILfKPWs93ne6/f7liB4J7GiSs7rczU5NqKWjNGWbykIj3YfOaqxWd9sEgJwOuTzRcaikGIxlmBGWBzkUf2k07iQ4KgfKMYIrSN78zQpU4ylaTP//R+D7aSZV33DK8aqQFOOtULcvZiS4wIxu+ZR3FWSq/ZVkLLsJyxz0rNvlkmUJ8yJnKsD1r5ypJ1Gk9DidN02rFiW6uJrhJyyiIcjnp+FVYtNfVLtnFwypvyW6Zp1vaEW48uTfLnJJPAq3C7wQhDktI2HxzWUm1K0TplTqXTbIk0qSK4kT7W5QkEZ64rR+yC3KiQmSLoR3qB2YzKysBtP5ipLu9xA8tsxLAbWz61HtuWTTHy+0TUumxUvYPsUgIbcpHU+9X7UH7Iqld20k9aqWs3mBUvHAPPzE8Ae9BvRA6IoUQxn5iDwambtquoU3CMvIv3m0+RK/CkYAx/OnLDDGBMSeeQCetY9/fPcn7EkgClsluyj2qW6aRIFshKQpUbZMZNNJ20LqSipc1iB7iW5lfzCMKxGM9qjmubeIIj4UfTAzTbqO20tcys00kw+UL1HvVBLPVb+4LSyItpGRyfT1qFHldyHTu7vdmpalJbvzpB0HG70qW6mgjj2RDbLJ9znofesiOKS3vWt7aVpoZOQXyNtAvrSKZxdovmRvkN2BrSMZLZ7hUpRlubD3TWu37RJuwoGBUYuBGwkt2Zw/IXPIrOkvRIoBiKPI3Uc8evtWjYDbMnkSDn5XOORSSa33BRm27LQnW4nld57jbtX7q45NJdXvkWfnfZ9qEnL+lOaMQ3flTZkyxyQauTRZt/s6W+6FeQc96puzaNYSlLRsoWlszWqzwTY83lnI6fhSQ3EloXW5l83dna2OlaUMXlQjAPllfmU1WktbV4nCyLuPX5u1VTimropxktCkbyFWOycCNeTzjJq0NR+02wtmj2hvmPrVO10PTb3UkSa7GzB2Jngt15q7JYW1veZjnIDNg56GqUlGFjljQqL95cltZVt4m/eMpIGFBp0lzqrgrHbq6wnczkjOKy1uB9rKOxQhiOR1FbMGoMkb2rxbiTyc9fShTbdjOClCert2MRdTnS4aZ7gqGfDJnkU+a8aSdYrcggEkZbgg1av7C2vbeaSWMRmI5VgecelU4vsYjiwzKM5JxyDjGDWcoxfwmsoVFH3nuVvIuTcwMLh1Ut84zxntV9maOBvNwSSQwBHeqF9dm0QsuxizEZPPHtUME8EexJLsyGTkDuRRNPdmEY+5oLDG73XzP5afwKe49at3FlbojfvUmG4AgcmsnVUluZUhUup4MbKePcGr7SGCH92o81UwxI5qEpLRDp0002xqWEMEgPnNMrH5gR0GegrTudghEmnS48pshBj5h6c1k6XLM7N9pGVAPU85960be0MoKRMrYXcMH7orVxbXvMhJuVkRwhgW82Tfu6555pLgxybYYUMbL1Zjgk1LFK1tAPMwxOcAcFaVZLEqk0jn5j0HXNSq0HsX7RpXtsSW9pdXEcUTxhEz82SOff1q7Dp0FnEUZduT8oPYU4Xq70jJJIHLdh6Cq16bjUJR5k+0Dp6VnKpZ3OilOPKVtQggVl8hjKCCQ3pVtL2F4o025lcfO2aYbCbygluQqoPmbt+tU5YiZSivt8sfeI600nzWIUJN87S1JGVoTLfyyEIM4KnOTUFvdXpYmNGXePvBucVHBEYvPDbjjLDPQ1PHG80TTNz22jjFUowveRE4TTshpyIsYJcNywPOf61Nd6kPsyQpCybgPmYgc96zL9bh1VlOFjOc5wazItUt7mQQTyttU5ZienNDhzu0XoaQumm9zY0m4jsnnkvLv524AwCOannZZJMQSMkKkFiTyTWdqVvaRQWv2f5mkOcDO6rM1leZDK6rHIoG3PIqZ0lzXTNXUbTilsad7dmaKHywwfG3nuapQx3Jlb7SoD9VLEHil82aSaG1jZWO3OQM5qSxk+1TbHYKwytTNzSvuYxhrzSuif7Tbm2juLiJcKxUOatSRWAkiihijZT84YHjPvWZqN9b2w8qckwR5yqcge9ZdhdrFFNKJd0YJZd/b2qIKpa5soq9lqbEiqt5Jwr5H3gelVBaiS7LxM0YY/vTnrXMNql69+zWsx5J6nArfF7ewwpduCfNO0RYGR71bhUSvcpcrfLI1oriCyTypY/lPSr0N7Z2tgcxbmOTzXKWuk6xql4Lm7vfLjyTgjkLXQPCqqnmys6p1bHUVm7qW4Oo4SKTMjMzsmHH3aydVTVpV8qe3LhjmNlXpXS6mdPW0jkhKNOx4PQDFXdO1G8FqGeHcp4ZSetbKUkkyafJzNSOVsLG1lKJqcLhiNvBwAPWr91pUWn27mOEkynKuxzkVqyrYSXBZ2WALy2ec024vLTzFhMrSRqBjA6UQm5SIr3ivyMCyht7oG21aF7cAjY8YzuHarWp+HUtRFdWY8xXPOW5rTvoomZLiCRSEwQoPNU5NRkVMyMSoPIzW3WyMY1LaNFO5F1poEtvGbiTIJHpU0mvXs0SeZkRj7w4wB705bt9QkSay2psOGTHUZ61ZcWSXLPbKsrMBuJHAPuKKjtujCpN2SiUNaul+xxz22WRwC21elZV3NeQWInklWPeAQO9dfaWsskTzxIWVThhgYNSar4U0/UHN7egj5M7FbjNZSSUlY6YJu8uxwlvLe6neQCFkWboHJ4Pviuh1K0MZQFEaZx80gOARUEnhqOzvILrT/wBwFyD154q+qrcW/ku+WjOTnmnUqNKy1E6sJyvaxRXw5pd1OEe+kjjYZdYxzzU1zHb6V5drDLvBxyepq0P9Cj3kfPJyCcZxVd2tpE270nmA3ZOeKuVSTjpuRFczutiWNwrk8LCBlj3b2qVUtxELkK3l5OVrCj1qJjILlRGqH5QMnNOfWEkhCJEQX6kN1rBUZ3uy/atPl6GpLM04P2ZVOBgj0og02ztrc3mobo5GIz83UdjTEk8sQTDaBgHg0/VBI+2S4U4cBh7irp8ybNVOnNO5Vvo57giKykVCDkFhVmKbUJlMTxlNox+PrVdrkBEWFRJKq5C7+1WY7248ozzR/MoPWlNylutA5FF8xauEeS2hkD/MDyC2MmmKNWtXjiklTEhLc/3TVG3kuLiZ3mmHkBDIABypz0rEv/EEl3e+dPI/mACJAOBtz/OiFO0rxM5pvV7nVvc2at+82uFYZ3HvVktE0DxrKohKEbOBXBRv9rultInfzARnJqedL6HU0iKym1jkBJckAmuiPvPlb1HBcqva6NcNBbWmyKQsGk4B6fStGGZWs8IVw3AXP3TVM2mInRMEkkjP8JpdKj8iXyTF5gkA8wZzsP171PLK1hxcJSu1YR7WG53W/mlN/G4HIqaJ9J+zi2VY1nhO3BPXtVsRxw3Jht4EQclt1U5dHtry6W5M5jkWTkKeCM1nTj79mZVL8ndkVhNLcM4OFfcQCOARUOpPq07mxO2OMR4LNz+VbdvYxfaZEulEkfUFD92jU47eSNhCPujKN71q1CGr1KjGq0nHTyMSxvxdwS2DrMzKpAlwQB2qbS9C0pYHe8nOIeMHqe9bGnI8Gh/aFVJpZJdrnGMAVXZIZWj8vqzdfWuX2u/KjocOezauyCRNNurVrK2iDWok3bzwR61Wa2SRXj02b/RyvVuSefWtK4sE2T2obBYZ+YY6im6ZLa2WkzS3gH2kR7FHUZzwa6aEXa9yJ2b5ZaGN/Znl27oU835TwTypx1pul6VNpwF80/nW03ypycr271du5rqJYIbRwgkBzgcEUv2nU3t/IezUpbglWOMMTU8z1RzxpXlco6rJtnSRA7ScAN2XipDcaldQP5USvGAckHJrQt7ctukvkiCKBtAOCTREx0zMcOwK53KT6dxWfOlodFR2dynb20sWwYIkTnbnoKvXNpbX0aGcybPuhQSBmobsoZmkhZIWYfMRzTbUzXEgcoVjXo2epz1pKUoyCLv726LkOn6dp6DywQRznvT4LoXDFNuAoywx1NNn8yyb7TNIJLU8bgMkHPpVM3Elq7zeWpjcnLsckZ6cVpCd56EVIxilO2hdhESzNmH5Djjp+NWVs7ZbeWZJsHGNrHkc1UkvYljRDwedzegqRktp7NrqD94VOCR3FTzNajd5J8pQu4o4wpklVmdsKM1XMTaan2kbIoxy4H8XtUn7u5mbfH5YyNv1qe9R0gKhDMcgkelXTqPmuzmpOaeitYyWVb1Ddw2wmDkHaeNvtWPLpOoNdLBJCY1mGVc5IHtXWwXWl2vl2xZFEnJGavy3Fpd2f+hYZTkA46ds1tGq1L3WdSp+1XNNn//S/NOD7dBG9tFM0rWrcheQKrT3aKUM7kOCSRnOOD1rfu7RdNtT9muCsryfvCDkn2NYN5AjuE8sMSQWcivnnZ7mc37torVDI3t5ZBM3LAdTnNSx3d3NIsCQ7mLZGTjI/Cone386NNp3LwQOMjNbBfTrQhbeSRRcALG+PumpkmiFJOLcN+tjS0xYWDrPkXCAYGalu0kmhMF07+XnI5756VQljNnCyRM1xMwyZM/54pk+p3C6bDcvECd4UjueetY815eZyxj5erLbTxM8Vv8AdcHn6VHealFLeLAkjLGo2u+fvGufXVLm8vmlmkUeXwB04qpfX00k6SwqoVBxg9+5rSGHalfubwnKcWjrjHa2jqJJAXYjGfes/wAReT9m2SbvMJ4btis3+2MJA0iiZuP94e9XdbvoL+O3mRMSFe3Y+9dGEjJvVXHSg1PTQp+H4Yprs298q+XglWU85rfmiSORRFAzM3A+XnFYPh821rcS316xYqmMAdDV1taa6bzLFwWU5JIOaxxM6rqaGlVcz5XuaK2MUF79okiOGXoxztNXLC4gF6EDMEHOcZJNVYdciitWkv28s4+ZuuT6VBb3T33mSR8YX5CO3NcslK14msFGLSuXru+utRvQQAbaEHgnBJrJF6Y9Raae02A8AZ6Y7mmzSXtnttiMiQlt45NWb7To9QePczIjoN0q9aUVOOtypxlNtNWLFpenVJJJ3PyqdowTinRaBLqWrbnuDHBEBwD1NR6LZQ6KsySSmSGQ/KcVYivkguHNnLuIxk5+7TjiYznbsZV1GNmkR38E9ndmMOfLwMbRUJguZL6KKO2Hkx4LMW71eGoQTyGGSUNJs3Z9B61Poz2stpcst0CwbkGuiM+V3JcFNp3KN5pNmtxI0cKhpR847H3rFutGuMCO2tVDKMhlJ7d60dUHnytFE7q6nhs8Va0+SaERozbpkH3vWk6zumupsoRjujF04eIY7ciWOVELdx2rSV7q1BPk4WPkgHnPrW35krLJb3acMCRg8CqMd9DZ3C213EuH4Uk/erOpW5nawpRlF6PRjrOJZ40uN2HY5HNW/Pgt3P2lSVPeop/JssS24DF+Sc8AVnC8WdiWxtGcnOaxjVnJ27GkZcqUW9zaaa1mkzG6uo6Y61P9rs52HJznGGHArk7hJljTUrCQwlOJExkH35qxJdXNkIryJnfccsm3P1rSUHJXZhJyUmmjor7T4cG4iJbjpWdFaXDT/aN29M8gmqcerSXzJGm+NXIPzHOK04i1q5aKUur84PepalGV2jSM41ockFYZcaMtxIoGd7NkDPSsPVIp7bdAyllBwp9K25ppbS5MkxZ3/h5xj2qXz4r9wt03P04qee8tTaNOHKziHEnnL5b4BwWYDPHetY6dazJG0kjPG3QlelbMeh2r3ckzr+7H3APWmXEVrbRjy32qOMY5NdSrRUfdOarQnz3T0Kml2z2bS23m+bA33M/w1YeS0gnkXeSf4sZxVe382Pau8mMHILHtUssYuJFeFASRgkms23N3Ju0tUVZJrQ3qjaz+bxuB+7VqSdBKEjIBiOAprJlWSC4G3KyIfmwetXVaOd0+0OFnxyh7/WqqLmtchx5ZXRb/ALQnt2+0LISD3B6UqXEd2SxlO8N8x9aw9Riktv8Aj3DlBjAB/GpbXzih8vO1idxz+laU6avdaHTKUrWeqJL5ba6un2OvmnA9c1WjjvNPkaZoFdHOTjBx+dWJUjjjSJYuRKD5i9QTzWxDaq8QZ5VLbe5xzSc1TdhX93bVmHNHJIRPbKfMQZdP7wq9psH+jbtqoGOXB7e1Ur9JrLz5fNdH3YDDv7Us892yw/Yyvzjc3+0PSi/NG9zBzbk1bUdq2nXHmreWWd23jBPWqtpdXQmhEk7MZD85YHitK2uJLlN4YQKhOBnvVy3hhklf7ZgRxJlTjGTTU/ctISfK1yrRlOGJZC9xKf3jAAg98VKGYK28AjnGegqvdQTRyGaOcFA2VQntipiouLYdRvbGQelYya3ZrK2qIDPLMreXLu2MOGbGOaDqZgKG7h5lO3pnAqQ6T5YSdY1lQsRIAcdutWn0mO4xI+Vyo8v0q3TjFX6k4ZuUrsz49KjYXK5FxBLypI6VY0rTFtbSa1MWZ2O5Mt2xSQWVxHLI+Wij3YA24zViaK4tZYnjfOBlww61PPK25vPe8Vcqz2sk1stqIwkmN4OAcH0NVbiPYLdLuLDk4O3OMGr11di2ZJz9yTgL7+tR2Vyb75ZNkbgZA6kihw5leIlPXke5VMB0+aR4dwVhhQT17YAqvdRs5AT5o0BLE+vWta4s5XiljimBkHzFj/SiOUSRifyQGX5WXH4Van7Jaaiq3lurWMvSraG8jaSXerxnlCMDFPm8plaO1GJm+6ufv/Wr0tyrMfIXa8g+cDp6Usi2seLiONRIFwJMcn2q1UVRnHeT0i7lG0eU2slx02P+8XsvNajXQvbYIdsZPA2jqKyX1B7Qx27WqpFMT5zp/FVq+e2O3+zLgKwjyc85OOTVe0aaSRtRxDjBq5IsEqBcKHI44OQR61jX891a3z29xFIWfkDPAHrWlp1zJIoa2DFt3IY4yfWpp1e+llkmTYygEgc9qzc17TUmNOMlzPR9jBtJvKnSK6bKPJkFznAxWtd3Cae0kR2+WG3LjBDA+tULu0220l6jq8qEcdMVlf2hcSgRSyCSTcPmY8YrvXLVjyoUKcnfXQ3LLyJnbLKF2/Ln19K3oLoWsf2ZYy6lQCAOSa5TSp4pWuIypLhCUfPGRWta3lzbQbpQshYfK3cVxVKMnJspTjTXMty7Fam2LFZfMjlPCsPun0qeN4pj+6k2PE2GXGQ1U5NYWSGOFJlzu5Pp61JFOjhmhYHDcn0rGUJRd+hbrxqdNzRluMqgj4IOWAOKjku2mcoh7ADAqOUxzx7yQDjAOOQaw7m9uLK7V4AJGVtpzxkVrGPO9WROU47Glcm3ugvlpmVH5IB59afPG10qiAIWx39az0vJZEICqkgcE47DvViORBEzRSlWc8buBuqatNpb6nRSlGWhBE+om4ME7oIo/wDWbuePaq1zp8nL2UzTIX6An5a0Jpo5Nqs3lk4DFuR161Ytljtsvby4DYyyknIpRm4LVGko2lsYFtcyo0UUsHmLG2GbNXgTFdLnA8w8emK1LqytWP2qFd3y/dHGT61iQTAzt9o+4ufvfw1pKcauqOeVHkd2yRyUd0dA4LHqaQsvItlCox+6B3qMiNWYRybwRkCmPHMiFY5FJXOF7g1adkosilDVuxaXySQ7pvC8bG7fWnxShsWy7NgbhM44qsksU1tsliP2leMq3B5701JIVZmcBBg89waUZSa0Nq6clorGxaSXkUgjhCquOSx4x7VLO9tf7gQqrg7m6YNZMIuZLTClWVjw+/laT7RcJi3R1kZjhsLxSjTnay0ZlHT3ZbCTRW8XPnbT1UdyKlt7mGD95NHl8fKT6UyWVZh5bII3A4c96W3jt5ostIZcMd5B6VpyykkpFT9mnaHUrys7xpkDKr+8PvUbKW4UEkdOadBaXDiWF43yCMNu4ApY7cbHfcCQcAZwc1u4c7vfYmNZz95qzZEXEP8ArztB7Hqaemox/Lb+UyoDnA+8aSe0dyrEtkcfSrNjpjRP5s+0L2bGcVlUilsXTqSjrIpXpV9vk5CA/OGHNPWzkldLrbtZvlXnGB61ckt0glBkk3Kw+YuMDmpXEzyFY5U8lVG8Z5H0rGTfLZImNZOTs9CikPlloZAXLdPerUaRWKqXkKYJyM5A9qkjtkYC4SUkKTw3b0p9wI1s94lE0m751I7evFctSUnJJDqVU7NLUlT7LHIJQxVZBux60sjwXLJH5W1SdwBOM1CghgjiIi83zQSSQcD2FTeYt15EkWF2OQo9frTptxkVVi6sFyaE4dcNFGcv/CwPU+lKyNa7I0nO6T724fdquyzQuylULNzuUY21JGyG3MXlHc33nAyalyc5ILTTtJKxZeQiRcushPKn0oGMiWTcV3cfnSW67NjyE4fAVcZpb6XeI2PyIoJA71V5J+8hqilFuT0I5Z8TMzsrAng4xgVFHGIHG8/u25AJ6U2VBcSAHaVHv0NW4oY/mWRi2BxngGtJRTE3JL3dkf/T/PGRmjllCSqVfBJFUzNtLxXZxE/OfX0NaCwMhfGChGAwGRVBrOJGkExBeRv3ZHBHtXytKEb67mM5uTslsWIhCYyYzvZzgn0p7bo4xGFDnPQj7vvUFrvHmLKmwgjkkcmreYIMpkGUHJGeatwtqjanUjOPuvYZ9olg27AzMpBbaOMVN9oiuAz7cEZ+X/Go7G6iEpuc7Sp5U/xUXN2l7cfY7cYc/Mdq44zWMrvQHJpXvp2J4bhtySHbggjGetVpnaaaG3tGZWZ/mbGcD0qa4ljijHK5YAMcdfaq6arDp6SOLdtxbhB1PvSVJPzJlN09JPQ1Z7WW0SKFSGkbAJB5A96zru4+xJNIrLlmzjdnmoY7y4EquV2NIMku2QfQVM1i08bRzLGrPyxXkKc0QhNX5huvzNJaXKD6jdTIioy+bKdzBup9s1a2XMtoj3Cuwbqe9Ma3ieaK3CBtnZev51LLNmQRx7VjQAud2T9K6FSqS2MnK1472DdDb5CwlCvQ81BNdXDqkluPm2Mu0nqfxqz5jTgrgAE53e3amT2R2qwIUk8kHNJ4ZyfvdBQqPZGVDfywXQlvFDBmK7A/NaIY3t0pCtEqg53Ec1JcaQLq286XAMbbkPcn0q4LPyY41VwWkTOcZKjvRKCik1uzZqal72qK7W6xMjZZlcHaAe9Wja7ZFMwOFA3MOetUonuBKDDcblizleua0luSYI98fyk4z61lWlPlu2RFxvbVBMgSCT7Mrb8ZViehqjaSXM90+4xiNVGAM8mtMzLIqoGRST0x2pRFFpsDyrAnnvnBI68VzUnKT1R1SpQcotMyLqK9+3wSW7KI8bnUkcY7VZvNRaxt2lYEkkFcdM98023hYt9ony8svDMf8Kmul3x/ZimFVOS3vXSlFO5j7XWShozGl1STUgJF2rIp65wMZrQt4rq5iGVOdw5B6CnWulWUFuftG0qzcIO1Woph5xt7eNt2flJPGKtWTRnJPlU76jrq2kjjaJCArY3MD2qCWZEtjAig8YI6g1JPegExSDaWOHA5FRvB5CEg7N4GBjOBUTjHm5lubwlzT5uiIFskbZMp2MGySBVPU4YEZ5MOW64BODTrvUJnDpFGVaPkOx+9U1tFLOsclwuFK4K54NW4yeo5SpOFkiCzvhAhU5CvySOoqxdXk05NuvlqMcHGSfas/U7e4luN9pHkJgE9h/nimvCSD9pnw0T53djRKHM7pkc0KasW7byAzCTapY4GTyDU0O3dI3+sXoV981nT2sc8Syl2kVvbua3Ip47GybzFG9lG0Y5+tRKCasmOLvTu9PMr/aDHHsRcDcN3+yKuw4bEjgtGOhzxWbJG0qHLY3csR3qd7j/RUtIX2jGd+OtRKlJJMxpVFOreTLrzFJfnPm8ZAqvDqckbHzMIVb5gDWJPf3OM7mQo2E96tWUr7Q92gMhOScVnOi7Jo2m06ykjWvdYjt3a4X5SE+XA61lz+I7xLdJpMr8+BkjNX0hjZF+0xqUAzgjJqnLaJdWvlqCdxyuRg4ranNSleSCaqq9mMbWLaRU3ZZpP4x0qOW6sxCsMjc4+bdxULaJIko8rcvGDuGcVeh0R1Mb3MAcqeXyeBVylHe5CcpxvsysjGZSYzuUZxiormzmmEbiLLNwDk5HvW4LjT7OUhxwq4ww6mlj1GDzA5mijCDO0cHFQqqeyIioqVnIxIrU6dMGWDzJXBJc+tak8d40aNKieWVypPUUs8sExNzADsfoxHap/tc08QUooROBVyu/eNqlNRlyvZ7GU+pNFtizkk9RUvlm4UxzSDeeoI4zRcQRzsqzoEZTwcdRUk0SwMoSUZ916ih66mClOnN6XRU1DTt6jaxJJ6AdTV6ws2sYpJJZctggB+APpii2vbiJlKRq2Tggc7ferfmmTe1xjH0xRzT6hU998xWsJrtd0gUCRsj5e9WgqyKI5Ji5XkjOTmpbdsMqwkkv2xyKsSvZxHHlhXB5J9aJJuV29jRr3LJ7kMNrZTyKc7SuN4Zsc1dubC0ihFxbOQqg7/n61j3EFxOzybBzyD7VEjzMpt5WDKOvNKKl0EpRtZRJ5b5ppIfsI3oRhcjk0msWlydNE/R94DDHJFTW9uLaVZEREUDjvgVZu9YtXTO4cHGM9TSptt3e5spKKd3Y5ae3lG6fDlCMY3Ec1u6PYK9mklwkiyOMLuHFVbm4nlkRfKHldcEda2RNPNaqkTqgXqMVrVrNaNGdKCd2tTMECxTTW7PuUEfKKe8q26tIYwVI+VTUE13Bpt4PMlbdM4X5u9Xp7q0kKx8ABsjNZxk5PyJhT1d3qU2eKO1OwGNs5x1zSNbTKiyxu0nIIA/hzTLu4j8zZ8okJzUcF7crNKwIEZAXpwDTkpt3G3ShruOmcfNHuYSDvUVpaN5Za7lIAJY89aUxSCQbWy7HOetaF6kFvaRpJtMjcufWs1s2TThzS95mWjXd3FJIRsthJ94cZrOvLeRph+9kKO4wo6YzXRX99bDRysRWDAAB65rBtJuEurkSOq5CE9Ca1p80uhdaNKNo3LVtOfPa3VArIcHPcUtze3AuNiMGCcNu5xVS1kurm9kNodzSn5gV7ZokDGVvNuBF5nyg4756U3TcZaGPtFUaS1RI0Yv7mOZ3aMRjIyetbMqW7L8km9SMMoOOcViW4EAZCxby8Lk8k0jXvlMJH3RrGwVnPcfSpnBSaRtGN23Y3NglZXjCgxjlTwQKqPYwtMzTBSC2Qh6mof7UtpZHmspG+7wCOtLbyy3gDk7QG+8aKcWnfoWoNR5bltI7a24CAjGDk9KntjYyQvJawN5p65PXHemXcaJbIYiGkY5yD1qbSr0wRXEkkCDA4yenrUSUuazJ5teVbGZPex2l2gfe7ueCoJ29quW9y8bCbefLXlsng1WS6/fM3k8P0J5xUlug8toZWEu9Tx6e9FOMpPQwSjTkmi/BqMM7SiTIR14ZW+6aoNpWoTsl5BdlhI+BGBwRRZad9nJEh+VSSFQ8NWpb3LQwDgCSFuFIxgVopRs2dUVGWknuQ6dpyWMoilJypByRyPxrRvI7O8dbcJukjxgdOaq22qI08jTbQW5GaFv0kuRc79sgYcY6ipcU1tqXGaiuWOq8yw2lxTFkW2VZAPv8A+NVLaMK0keA0sROZB0zWj/aXmSygfLEOhxjNVPt0UV0ymBQWGcDp9aylBx63NJRhpMyJo57glLq6kiU8tGUyG5ojtYr6VA06hIVDcnGMVq3DxTwojw5kblznkCsDUoZrKFhbKGR+AwPK1dpR2POqpzd73JtSsD5iShVmtscPu6GqyWtjbzRXZt84GGINRWc+peULX5TCeS0j4NQXF+nmmG2MjKmC6joDVqLutRN8seZLU1om0951QI8Sbhgt0NR6ooEzRwQsqRt97HX0NRQT29/CSsG3PGc9DSXFyYEDSlt6jA3dOKyS9/U1j/D5tNRkqSI6RJjzHIMjDj61aW6g0uP5Zny3QqM4Nc2dSuJLjOckA/LnPNWIzG9vwGabguCT+laVKMlq3ocyUfacz0Zea+Mq+bgb92GcA4qyg3lAjA8g5qiX2LHEY2iLYy4HFWbLdDGZHTMnIL8crWfJpeJUuRF83f7tiUJQcsx4p1pfRJtMuHTjOeMAmqou4/MFsW+ZlHfoKhRonu1VV8yE8uVJwamULxszOU1dWZp3up+dMLa0dXjVuQvIX60kENxdTFpVCKcbHx0qO0jtbWQ7QFQMMEnqKvnVo2uTAhRVUZI6CtVzWVkbxlZ3mzMaO6gWVLqU3Dx8lsdj0FIFuRGWSJljbvnkfhWpDcRfvTLLlJMAjPGe1TLfWllabCu9s9cCkpqWvY1XNJvWyK1pol5MVCuhJHO6qNzpOmWM6g26vIzfOR3NOm1tmuJZfNIdFxwMfQVnme4vrEXRYK28jBPPBrGVKa96OhfPTirb+ZduHW0njc7OOBxyufWqGoXP2qQ/vdy5BVsnPFGlWc2qy3VxNelEwBjb/WmHSLxScqFQnG8nt610R5oJTkDlGTsj/9T89LC6SCEzw2xklUc7ck1Fp3lPczXcsTIWGBnjBq3pb/2XlTzK45B6GtORYo7UEx7hI25wT92vkLOT2Oibap+7r5GJ9nkkLrIo2t365FMfw2XgaMSAYOcE8VpxqqgzecWh3dOOtRXUavG80cpaTHQ96tRlHWLOBySS0MWLR5d7rsXYD97I4Iq+lsXP2WRl3EZU55FKlwInEc8bDeOop32K2l3zzXc0bryjK2AOKmNXmVjVQbmnuSfYPs1putnlLZw+/oaZaT3DR+UxVgvqadZ3TTKli9wGl+8CG4IqjqN2uka9H57/ALtlACZ7mtFTjJWtcmpdu6di3DqtjdXX2KS2DOnQt3Nb/wBpbywkVp+8VRhVNYF1YWr3aXygiRRlUHTFWJNTu4YpJFidWA+XCk803TtCyKp1OR27lbUbWOa4W3vJCLiQZ2Z4Wo9S0m9/cC1wqbgH3N2qdNRgmu4pGK/aJFwxbHy1dnnyvlGRWwegINEOaO+5nU9nN6mTePDp5SFnl38ZcZI6VaFtBLZG6hmLMw6ZxVt47adUUxrKxOMEjisy7tZLC72DnAyFQnmrglzXM5xim3uWdO8OlQt99olEmDhSeDWjLpVsIRcxP838Q3dTVbSzd3UDTXLCMR5wKILlr+T7EqbU3fezVSnr6BGaa23LFjeXkPmpGN0Egxt29D61D9tuYhMFyWk6c9KkukudIX7PbNuZzy3pUd1OEihkRVMjNiQjHFctR801fY2hRcr3epBZahJJCyXzncGwMKAT71FEyoWIl3BnHQ+9RTwPcXht5FMSHDI4P3vWqN3YPaKVtpl2RPkqDzitY03e62OOdPlV3qzYvytxGQJR9zCkjkCmaX4ehbTZbiJj5mDnLc1Saxmv7VHsZeJAMPu5Ud61dGdtLcwFjOuNrFj1pypS5btlU2736HMpoEoMjveB0btjBFR2ul2l3ftaJqOEUD7rZwa7n+ytKnjnFszQvj7oPSsFNOtNKZ2NsRM5+Ys/GKbnJLyNvispapFiSzCwC0eM5iXiRTkk9qr6o9zcWaQxFmkjTaVPU4rdtbi2ijhYKXDHac8VS8QX9vDKDHEIOg3ZrCLne4qkafPzQfyOb060jE7SX+Y5c/L83J4qzcvHdo0Frcv5qZHbBx6037RbiTMpjMqgsHHSmaQtpciWKzPz+Zvmc55/+tXTJyavYyhNuVriGTUIZYUeEMMgYDEBlzVOWC2tL/7bdWwk+bO3PCnNaOsa3GlvtVFSWJsKWPLe/Pal0S4/teNofKwc8lgCCcdKxTlG0kjeUry5blJtT09rtX0uy8u6fBJP3fxrT1bU59QjSzhQfaVYeYQOGx/SrCabBAxSKGOIlfmYDJPFV42vbK5iHkq8bdJAMZoVTnd0hqTptoa7yW3LxFFXk4PX86vtqs2nQmRB5hbBX2rE1y7ma6BbPksmCcdTVrTNThmRjBGzLAvRh1q5Rb1sTCfvctx1/fq1s10SXlKkELkZqezukEMXlneJMBcnkE9qqXMqazDJFbSeSy/8sj60k+lzabPaRi4YoRvHHQ960jTd9dyfZ2k3H7zZt9R+zFo/LZiSd2TTZtTe3hkuBH5yIfmA7iqt1qFvpk8UhO+GQBW4yQT1+lSzSw3UgFuQI8Dec5/GsYt3szb2koxaT1LnneRpm62OyOQmT5upz2qvGJIbYTo2C3zcH7opk0cslqkdvMjrGcNu6461PbC3uLEo7GOSJSdxPB5p+yinqyKdXmeqKrXr+b9olcyAYwCecdM1LxqLFbf5CMb19axdVkkvIC2nIW+zk75EOARUNqVdZLl76SNgORnGT1rodGLjoyV+8qe6dLNFnBERfYhxk96p/wBvvHE0M4AYHDL6CsuLXNUikgtZAsyMMqOh/MVnXWq7r64EtsGUJtAx0auenRn7TlkypRcIXjoWr7UlDecGaSJQCATjNULjX77epbBVM84was6X5N/50clt5cgjLK7HCgfjW5No9le6Q5EAedxkMD1OO1bOnBO1tjKMeZ83Na5iJfxOiJuLLMccHJHFbMd9LLsijG23QbVc+tYcXh68ktkaUeRcRviJfX613+maRY2ekTKhRpRGWdu27HoauVCNtWae9OXJG3mY1p58Uf2UScytuAkIYGqxuWF0tu8PliQgMN3y/nWa1zdxY3Az7XO1gOVBNayfvdtpO+3jKsccGuR0ZU5k+0XJysqza1pipKJY3X7OSAMff55qS0urOOEXVjM6xv8AMyZ6D/JrO1WytE+U5absN33veq9lFqEt4sLQFJOFYumMj2/KumKTk29wTny2jsbt3cNBdi5tYS8ZXlRyQ1FrdzWrH7UrObkbgT/dz0qxG52NAMxyqDgYzuqteaZPcsDNcHygvJXhgPSsKsrS0Hapa3UpTaYlw5nDuMyZxnoK0IoLeGZUt+QFwI2PQ1PbywvtEKl1XqxHWrFtZGOb7QFH7zjb/WkmkaUafNLlZlNaxtM88cJDDJYZ6n1qjfaTL5xfy8IVBHPRq7GWyt5VLafkzE7TVEwYl8ueRWQfnmhOdy8RScJWOTt9C1NybrzQrocAbeorbuLqzt7my0xrbbhSwJH8WOa2GhM7oEc4B5IOKS/tYrsx+evMBPlsOpz61s/fV30MFD2TtDqY93bSPbS/ZWC7egzjjvVe4hCw2mnOxJZCzSj19K1VtPJuE8zBB7Z4qvfGzuFkhL48sjGO1c8JJTZUmkkmc9fRWaSt/ouVVMeYRwf/AK9UtPszqUrW9ptV15+bpiusjS3W2a3ZRJwSFPf6Vm+V/ZkL3XCNIMbWGAo9PrXXGpdaDpTiviK9to0NvZ3EtwgaaI/Kw7j2qnJKGsxJt2jOCWX3q5azvexyiznLuFzjGMGm6lsASC5cFgu4rnkH61dG6k2ddKopSsYKTpA7Kp3CTqR2pwy8i21jkKSMtzkGmrFD8020kIwKqO4rX0qO6uGaUvHEoH3SMnpW1eSSTRyz5fbNXHvp0ohSKacv8wLcflWzZxpaxhJQZGbkkDHFZtkl3bzy2xkkeN8HLDO33q9/aKAtC6iNimC78bvpXmzfMU63K7otA2c2OVw3HJ5+lKlgYYtsXQn5Rnj86qsNJewSQkN82CAeT71ryTxLbRJaAbCuCWpyTSs9ilX5mnczZY54IH83aUB5YHOKx79RG0jWce5WxnY3Fb99IIrdVjaMyP05yDVCa2SOESQyhADukA5ooxjK8kVVgrpJmJHI1pg33ylwAjZPArf0eWCa3d7U5B+9xVOC2TUCbd7ZZIgOJfQ+9Wre7m0h/scVhEY04ZmPH1Fazk5LRGM6EUnJ6GpGpKh0jByeWNTRCMgt5YMqHk1Vt5pmbaCo39OmDUM32u1kZ5tqKM/KDnNcri+Zcu5VGm07vVGjfanHbwqZ9oZhyxPSqF1D/aEAlEyvtHB9KyEnt9WdYrwEA5Ixz+NW0tWsreVrK8W4UrgKeopVWr6blx9pOevwifaIre0ksHdnYHKv6ZquswMBEEYfYcbQcH60+EW5j8p5fOumGfLbtUF9DPZlZY0K56kdqunFN3b1NbpK8egyC7KXe4+YIc/OoGRmtH7VJPcCMfuxIOBjgCjTd95GdkKxxr99scE+oq28cTRuqcydBRK70OZpu7i9yl9ggsrqLJOTzk4xmtEaj5H7llUMh3fWsiTSdaVusbxIfnw4JGaiuLi6MP2n7PsMZ2hz/EKFB21Y1GcXeKsmdHc3clwnmLEuCepHNVJDAQm4rETwSc8ms46xDciOUH94vBAOAK0kW2vLZ4ndR3VgckGn7JtJFczn1FutTMCwRx3e1EP7wYyT9KSMLPD9picvuJO0nFVBIt2kkJVWeMbSwIG7FT2pjkw6HYNuNuelaOgoaN2uae1s9rov2XlW5dfKEiMNzFj0qS6hhYYiO3dyBj7wrLs/Onm8rayx5IUgYx7mrlrLcy3j28reYIlOxjxxUVIyekdBQqOaehJaaDDqTmUDy5FwcN3xUWoaW0isgj3cgEjqKvaVfbDJbeaPMOTnGOKJL8m8V3+6uRkYrOHM3q72Lkqapq27OTuVuEctKh2rhOnf1qSG5fTbj7Nf2zqsrjDjt710txNazz/NH8rcgnoxpl3d2O1VnXfs4YgVrCbuZ1UktHsZj28gXzJow4Y5Qg8j61HtjlL26SvvVipPbp61qTPbnJVf3ez7zfSsw2kULeduCRuRyT1bNJyUlZmcVZ3ZFdXCsHs7sF5VAKhelVLK5aVyqx7io+VWPAFa15ZLuGxl3ZB8wjnr0qmmnmPUPNBXyivz47n0qqKtJpsuc5Ra5T//1fzqtoYfL2ofLIOMEdDVuOF5m8qbJC5xz3qnM8VvMifLH5jZIJ49jWs5JfMZUKy7sZ6V81VnbWwSVPn0MjypbZ2tr352LcMD92tOyh3IbQSKpOCp/pRcQpMd8ibsqMFT3qP7MqFJkJyo4GelYylzpAlDnbWxJOs9nIYnX5ecAfxVeluUNukRQiPoFz8wNZuoXQizLLK3lK2FxzVRNUluriMxOpiRcjcuC3atIt3tJGkbRbcTVlvHeJgEChWGC3tS3+qL9linMWQOCcc1zl3qMjSFVYgKw5zwRUdxqDQkpNukVz064HrzVToN3sZRqy11NW+jgnjinFuNhPXNV77Sv9Xd2rsowDgHAFVTrMUh2IpSJBwTzg1IuqxKoFzIZB5ZU4IxzVRjNR5WaUZ06jcmOL38NznexRumB1p93FciZp7aQAE52+lQQ6p9iCbWdo1O0ll6L7Va83zbjekgVJG34wM4o9lrexlUmk7J3TMi6lmiliW7O3C/MR0JPOavtMYraKJXaWNzyeOhrTkW2mHlyIvmDqG71W1KzGyJxGEK4QlDnit5SprW1iacFTT5XuZn2WX7TsVdxHAJ4Gap3i3Njej7V5cZuEwFU5wMV1li5W3E20OFb72ORVbV7I6iwuPsyFxn5zxt4qYT553Ri6FOSs3YwLa9jAaKNuCoLstTx6hdwuJE2MGA47irMOmqLSZBHErg43gdc805NHh/dzSyyO/TC9/espuKkbyST0K9rpraqtyJZVV25Xng1iSaZJZo7vA7FXxuwfl966RYXtZVihjVDJkK5bBqMXfnrJbXnySIfvnknmlRrSjMqMo8qT0Zjx2MtuqXwk3KAANwxkmtmeCRUTyoSJZBlsHgjvVq3UNEY5dssQGQfQ1YaGVMFvmiHKEknbTxFWMmmO1K99zHzp9xB5Cx7ZlJGM8j3qaCO8tLd1MfmiPlH3feqVwjy+ftUFCRnj5qsJN/o81s+Mx/dYnIFE6nMrRMo2dS33EVsVlkjuGlKAjG3+dNv7KK4ka8t4yPlwx96sWEYurdrcqiTIC25e9JmZ0kt4f3TqMguPvfSmm09CnRbempjPE0YVySyhuavLNHNiFIDj+IgfypI5y0flKgM8eBISQO9LI3nyKbZ0STOCvf35q5S5loaXp99Rl/p0yMip828cEnpUVvM0H7uWdI26DnIq+l1NzD5kbKi4bJ5NJqWmQPp8M6SKiuemypjv7y0ZnKpKUnboSRTGWLcj72XjsOPWqsyeY7rMOFHBC9T9ahgM0ZjYbGRBgqzbeKspqfno8ZQgZ6HsKUocuqNIycmkY85kgLNsbcvAANMFw0RaR43Lt1YDit0W9rclTaKGOfmB4/CobiyIUyIixkcNGOuauNSCaixSn799jFR7pgDyCev+1U8csgBDLlv73pT2UGMIxZGU8BgOaJrYizL70VlfJz/EK6rKeq0D2XtH7r2CNiu752VW4Yg9vpVyKKGODdCitlT8+cZqlawrLEE3jzWGTgZq7DaRxsXCk/3yT1ritNS30NINRvzLVFMiOPBOeORU1kYrVGmCmQM3Vj0rW+wQ38B+yFYnjAGMjJrFurK5iX9+qllb5l3VsnfSW5m5LlTNOa7h2SOi7iB0DVSOowOI0K7g/3geGQ/WqLXJjKLbozq2cOvINSJlgX8vBUcN3onFxdmYpTcb31NDczb4Uw0hXcD7fWqyX1xaFWl2sgYARluPxqta3MwV2AK7OHPeh3WbbcHA29ueabi2rXNeXnipX+ReF8oEzTMoc/6tCfftWe81zcTiKHj5svznNIY1vZd4VzsYEYFaAs2tR57qoz9zJ7+9QpqOjMamEvMuQypHAybkLEfvQMdazJLh7222piEqfmcfxillYeYskcW1T1IOeaRxtYBkKqx5B7+9RJQ9QjTcpNbIda3lwkD2zOxWMYxgYx6j3q/pdsotsk5UtndjFUENokhYylpMghcYq473ggdGxyckA4YVlV5b6DdDkWjvYuz26SHc7HcoG1h3HvRHEPMItseWoG7Ldz6VQspjcSMLm5ZEUcqTz9KtnULcWphtFJZASrMegrJOS2RvDWN+hKbmPzEg+YbSdz56HNR27zfaTHH+8ibnLHkeoqrEmY2ExCAcgsCME09EEEReORlZuhznNFSU7ibk1d7I0I4rZWkV8B/MyCeij0q9JEqjAKdMgkAAmsS3vblQZrjDb1wQRgg/Snh5biNYkUFlIOHbvWrd1aTKUYNXRcjlQhmdv4sBRwBzWbcbmPmfelD/Lg8CrKQ3cah5wgfdyVPC1MkduysxQM7kByT1qVN8yTIkm9o2K9r5U8j+aoDkZbnoe1Vr2KRFMtq53nneT19hUS3YS5kiSFkAc5LD730rQ8hSyptzwMA84pVHy1FIygoyp6K1tylps5kvMSI6sFB+p7VJbyNBM93NIFYk43DlR6VeS2S0jX7T98Hd75zwKgvLOF0RVfJ3ZOfetZyhMiUElbqNdpLgJjIQNkgjrikm+zFowW2O5wQe9T28N4sao+P3YJD9OKxpp5VuEEk8XlFj5ZPJH+TWVOlzSuuhNW/I+bqXiubmNYLrlHDAMM/hV9bzZmORsMzcj86yfL8x3iEagk7vM5x06fWrUMUhQq0XBxh+M5rScOWNyY1pRklFGkttyskPUHLnNWkQKzssSMzDB96pXVyYbVLS3bfLKvB9OOadD53lgGMoqdST1NZKvNR5ToS/fJ7Fu1thDDKZVwC3Ge+T+lU5YJ1c9Qc4256e9aAll+yBQcfN0JqoAyzFIctLJ0Oe1VCtpfsOvS+zstyK4M1t5cEHOTubP8P+NWxHbiV5+cFfmINZ91BLDOkksm9gcAA/e5o86bypNvzPK2zOPugH0pRk277ipys9V6EzRxp+82FQ4prJJIqlAdsZzgtjNVATENklyxVRwD61d/tX7RMlk0QXCctj+tTKE5yRpenLmvoLGwacIAu48gZq0024mS4Q5QDdk54NVkUWymV2GMHaD1ai8lWcQW9tu+fO4Y+9xV8nLt1Ek+W3Ymadrks0WFhj6MvWiGX5XPm7nAwu7vTLa2kgl2BcJIDnmtVLOD7LsMQUkD5s9KicXe71NKcJy96xmQRqPnZ2ZuhXsKsWUlsFkVWLDHJYdKW0toULRmVgoJ+bHU/jUTzwj5ghWMnH1NVCSkrLc1gpU9WiCaPe26bDYPyqBgt7/Sia4jRd5I5xkY6fjVmO1j8oy+eASDkHnAqMxWoQgRZOTjcevvWNRO2pjUtGouXqMFq8itIWAwCzZ/iFVVk+0B7fG1McAHpWgyypakRxNJv4J6YqvplglsZJLhlxjcDW1OKcHJPciupuUaaRJHCVAtDy0owCOCaoSWMdrmDP7x2wVxnjNX5tUtoWCySruPAA61Qt2/097mbOP4Tk5AqaaajqKvFwskr/oaUCW0EKhoE9CvpgVDf3ttujfymaRgfnI4A9Kqf2pBJK8auQvYnoTVKfU9nBbLJ+TVEOd62OhOPLy3RfQPFD9qlIVix2oD2oiL3ReaRFTysYPqKzprvNswMZLZyuAT9aSC+ubhVg8oCPG5mI5NVO/LY5lTley2L7acbmd7yBguQAQe2Kba2l9HfYe6SQH7hZeKms51twGLBFYZOec0lxczyFTBErKThyBjFEas5e60PkvG+ty25lmuFtzGpbocEYqwkcdsXkPJ24wx6GsuIw2MwiDZbgs+eW9qnub4yYleMKrHAXPb1pVU0720Lozc4+9uWH1hUxHLblYhk/8AAqZdTXUqgoSqkZChutLaJsyzEOG6DrioZwI5VWXJLtjAPNRzLm0FJzjF3dzGuLlrmVbYMwZf9YzCpbmW0Eixuq+aR1AFbV1YxW1v8qpgjcWOOBWLDY2cVyt9cKspkPytt+7WyqQUtCKeGk373Ut2yeZCqFzsQYIxUlzHfeWtta4CsckdyKjk1O3h/cpgK5GGz3rLurme0nWQ3ZiQ8qxbpWic5y02LquEV38z/9b89jHLbyRyuoJAwysanMMN3tMkm0q2RtFZ09w11BGwJZupcNx0qjaX102QXjjweR1Jr5OTcpXLUo01a10zqEtGhmU26gZ5bnrVTULjzJEwuAhwwB4qD+0WtLQyQs80u3C5NZ1zcXvkRo2xJpD8wI61pS5pu3YlypuN11NS0uytwVUBR2YNWg0sN4FgltxlW3b1PLGsK0d1j2HDsTyVzgVN9vt4bhYkVwWAy3UZrOcFJ6jjOEJ2ubN3cwxWmUwXx8wHSqVjFJKpkkj4zkHOKrreLJOo8vYvQd91TzSzI3mrhY/4FJ70pTlfXQmuk/gJ2nLloHX5VB+YGi1sllLtcxK2wbkJNU7ZiZd7L9459jV6eZtohgk2qBhqxlKa1Lp0ozd5u9iukMwlMpl8sY5Q+lVLnWxpglTy5QT90gbs1LcRyPZERuXkHHJ61E9lHc20clzK0ci8NlB+Vbc0pL3tjnk1GXLC9yjJOZjFdSrwSSGJGR/nNCZLyT8yRpn6k1ZhhjjmUl0baTkEjkYpk98bZpg1svl9FO4VpCd37ug1Tco3kKXURiWTktztbgrUxuZbmMNHbyOAQqoB941i5+0Ph8u56kYyorprS6i0+OGS2uA67duMZ5oqTS1YqdN3s9h0bbVW1kU+ZjJOeV9qbiG8YW05ZmzjikWbz52fAaQnPNSvpVw1rJeQTLFJg478VlCLbCUZqfukWqW0SiO3jId4+oyBxVays1kjeOZ2O4jCsc4p0MOyFpLgGSSMfMxPJqraXyb3MqFUOMNmtY899jSdOLndLQ0LiMRqEtlRSFAMg4P0rCk02W/vV8yb92CScCtV7RpZCySyMCOeeFp0It4ZmiMgyoyCrcGm6snIcaEWtdjOsw81+bQlvLQkDKcmtKfQUuPNHPAyGDcU+IkzAogDNkBiavOfJsxvyGZsAZ5NNSs/dZUox5fIyLOAWMQXyg4XgMTVjbbabb/Km92zuweBzmq1zb3Ukw/eMYiPmXb3qRLJopChl39CtJ1Gl5mcGop3HvJ50Hmuu0/wgHpTlhubiKNfLJTpn1qczKtr8qrwfnyOpqGOW7gVsYIJBUZ4rFTdrsUIpyu9iS4tzFExUGIuMDNPt7dI02jc52/M4NZjSatM2Qvmddq5+XOKs/aZdPgTzgpuJMjG7oaEnvc65wUlzLY0FimGPn3RsSSB2GKhuGVlVlXO5suw6j2qOBcqZC7bc9M96mdRbwtGjE7jnaw71UKi67mPs4N32QiRQBfNjdXPGAR0FR29zHIWWVNzA5UqMcZpYJYwgWRfLYdSO1P1B1a4ieHGUxkjpiplPW7KaUtEJ9taVHEimJYzgKT1HrTLZFlP3mIPfHX8avahbLJDFcOgkRujdwKsaZbKkeYFzGBkBuoPqa3aTeiFCDUrSZX+0pHIIWYq0eRg9uKoSpqW4vCuVY5LdRj0q29rFd3BkuXKszffHrU0kFzBKIbdwsePmI6VnVqOO5j7H7SZn+RHdQxtNENxyGI4xUMelKd8lmiFMkNzyBWrBYTXTy2/mAHHDZ44qs9kbCXzlZxIw+8SQPxrF3v3NpUb2b+Zz1xrFhb7bRMCRQd7HoaxdUvJpYf3ZJQ9SxOfwFbmq6Ub1ARzIT8hAPX3rPi8JT3NxHBIkkOc5kJyD6V1UnBvV6kWS0WqMnTlvSWlhRgV/ixwtdVaQ2MhErEvI+Sx6YxTU0kwxmFHVFRdodTy3saVLCaO2JScpjIyP73pSrzUrq5nKzexYnVY2EKDfK5yIye3rSjZbQNLPKu4ZUD0471nzpfEK8cjNlScfxehrMubq7C+UkL7JG6Hr0rOlBtWTMpqKfMy/FL8mTATM3vgtzVi21WLyXJt/LWJioVf71UNKQ214p1KaQu8fyjdkCti2jj8uWJmVFlkHzbe/atqz5VbqYKOt11FgDyQPc6j+7i/gIHb0qpHfx26yHZLIGOAW9PrUmrXjNHb2BztTl2zgNTbiOWKxWHyGlRmBAXjH4muantdnZGnGSbK8OpyrdJGsSBZDtOW4U+tbOp2EnyrDdE89QaprpTmzikvmVZFHIQdB2FW7OeRFeJJSydt1VUcE0oFc148rVzJuoGgkRnnVmzhge1TSRTq6G3d0DDBYkYqybY3VyjFFOGwT7+lXXgiMgguVY7T97qMVt7Rpa6mUKMlq1Yfp9q6wy+cqOzDjaeozWhcOkBjZkQFcAITnisWZyJlW1+VP4ePesybX7izkJmsvNIB3MTk5+lZKLkrFTXs5X5jauriS6uZpVBAjAIGOKfBPPJZtMTlTkEdKy9Pnk1O3Lsig+gOC3NSag6JbJDKjZY4XaenNSlO3IUlOpPnTHsEtmPys3mHnaf8aoXOpvNJ5EYEar8u7qTVbUtO1htkfz4XndnPFYi2ssNyFadlQ5IIPU12wpwlHV3sR7O7vFbnaafJJeI7honMPG3GCarteBJBbTqjbj0DcAVl6X/oUpa3JaUtnBOQ3txVIl5NQe4kXGHyUz09al0IN3WlilGrfm3OiQaXo8zzNduS4yynjb9KtY0+c/a5WUysuQX67ax0+ya3dLBbqsUaLl2Y8mmJfmdnh8pwtscKxJIxWdSlLa5agoy5n1N1Na0ycoqR4SI4dn4zRe67e3ymCwuolWPp+7GPpUGlW+n6jILr/nl/rUXvW3b2enrcmRI9ox8o7VnPR2RajJLdK5yU0Ml9CTLAxl4I2jGTmtJ9Nv8AT7dLi3ikngxmQA8j8624YlSfdcxhUViRnpRc305JskiCwPkk5q5YiN0mcrpTi25amF5ZMn220uvMIG5rfHNa9yNNl0mLU7uKVwWwXTPyGq0OkxJcSXNogWQLiRmPUe1WrdZ7xPsUg2Ww4O3oKbalqxRle6S3KWt69pdxpq2lh5pZBllB2mqOnavBbxI8Qledzgs3RfrTPEI0qzu4rK2jLzSsB5hPQVbsdEsbaRiJArEZYk8n2q5KFrFunJ7bmygu9V3GRQNi8uDw1ZbaJcWW8xbij/MQDkE1qWl3aWrCBWwHB4JqjHrLQ3L2n2j5SSMHk1EIQpx1YT5Z2THRmD7PHbyShpN2CT2H1qG9tIllW1hRpFlbr+FUhFc27M4G/Lnqw4q/aKPOjJlw7HBHoKzpVW5Wi9CZpS0aI7wR6bbGJkKFVABGSPasrSr+S5LTCaVRGxym0BWrtkksFJZ284jCsSAQKoTWdlG7tEqmNn3MAMDFd3MpJxIcXBamBZXNxDNJLdzlFkLMAxwTUt3qT3gEkb7g3BKnOK3NXj0zUrBLeOIA7sdMHismDQreIhoNwfp1JFc1SpyvlRNONnaOpE13KCjuCREOecVTvX+1oZLhWZsAqM9q172I2sefLLliAwB6U3UNOivNPjuMkSHGT0xUtpaitJ1Hpsc3pdub0yW1+rpE6ZV2GNpz0resIre1ljhhX91jDSIPvn6Uxbd5IjYJy8gABIyCab5V5oKRTNbybUkwwx96iNVyVkaumpLTcp69YhtTIntd7OhCnP3as2lmdLhksrCci5bDjcM7c1p6jNDe26XPlbZEY7mz0FRQmK4ube4uI5C0JHzJ3FEqjkrLoOnQadpMg01rp4B9qO6UH5j0zzWgE0xkfZcYZXwe4zTdVi+xXBSFiFk+YDHCg9qybeS3juWWEBW5356H3qeRpXNdpuMtWizc2sN3JGtxGTFE2/p2qW28HCydtYtpV8kjoTtAGfSptSeBRGIeDtG9icZpI9Qvp7MbdzwL90AdaUatTvsEqdNS95blCGxEWpS3U6iVi/G044rRYWM0Zjy/m5yMnOD6ZqkWmuJRJFuxnEijtU9r9klMlvnJUkhgcZPpVutOSTZzuDd0tDOEEV751vM2w/eYE5yau29tFp9vsiTeXOGzxx2qhcPHpN35dwx/eKdoYg05b77Qr3KLlo0I2nAzxTinyc0djS6+Fk8l3ECBI+wlwAOBuqzNLFERuhKRlMkA5zWBaRRyzG6WNy4ILnOQDW1czfaFRoAgDsAST0FKSSV7GcWlLQqaZFLbrcTrv8iTlR0H5elE9na38LxMmJW6EA8flWxeXSRiOFIlIVAC+epqK18l28zzArgZYgd/ShS5ndGjg1ZJmCPCGqW5Z470OygFQByR3H1qx4c0eO11KWe9gVC+QokOce9b7XbSBW3bQepzVe5sluYleGTCdRIDW0qrk2mNzkpWS0P/1/zuksJYGlt3tRtfOHB4YVHY3pwtpGZHKg5yeFqfS5dSK3FtcHzVRjiT26U62svsDS3UbHcQRsJ65r5dSmtFqc0lCUydbtEh23A3jOAScCp55JRp2y3c7psqShBrMnuIZLImIrK0bEOCcH8qnt7iS1QPKoWPHHYVDnKbuzSTsrPTzJrTTIEEalx5ynJYDr7GqieZcyvIVCHcVGR19607HZNOZ+cSDIz2pt3HJaP5UGCzuCWz0FOVVPRkxhBq5mX1irGKHJLlhlunvitJ43WESOwaQAZyBwPaq2oWt3NcWkhZtoYGTjgitDVotojMQJhYbWb0ptu+iNIQlGLuhlolveWjM8gZiD8w6iq4KJaLanIbdgPnkiq1raiG6WZpdisc5U9sVKbURS7S7SKWZlJP3aUlHTUmkqk05OyY5WEaYCMqhvkPr7VKlxPIrIkxiMYyvrmgW7XNq0YPO4FT6U3EWmt9nueZzzkngCs/ea0GozvzbDYrfUdPnXUAzOJc7xnke4FLeyRiJr6NskgHaetGpXTRRSF3ZSeUOM1y39qXckA3gsg4wy8mtYuVTdCp0731OjttTj+wPGkLo+cNk8GpotTWEx+bsX5Ocn9a52yvmuZvs9wpSNl+YjsanvI0txEu1mcco+eo96pqTV3sQ5yvy9TUGq2Vx5qeZ80Zx09utVrf7LeODHIzuTluDg1WtopHUt5axe2etbQ08/JNCQqyL+AqIcqk09iY0faO/Yju1jtpELEEKONoxj2NLM8N0NrqGU8sCOM1DNbsvLNuyepPBFP8m68swqgI65Hf0pRnY0jTtuNt2SKSUW9pl2HBTjFcvrUUrNKJWZZEGWJFdnYqYrSdgNlxFgtu9K4/xBdM927Q/vS/U9QK7MLKLd7nTond7C6JZ3F3ZESQpsc483AyoxWrcSWNksEUEBaReHcDAqDwc8+6WOPB3/Mykcfn0rXuNO8xwAEBYZcdq1r1G5WZnOCabMxbr7cPs8YdZVPH+2Kk1eLfYRW01tsfksT1OPepo0VGXBwYm4HpU0ktpqtuQ86o8J25JOa4XLl2RMKcZpps5Oya5mMtvBCxCc4HUCt2HTNdnsFt4FAMjYySMgUyOzttPvJLoPtjZMbs5BNX4dNia2F5FcOAWzjeaK7lOGhnGEIy2Fi8MzadES2yV3+584+U1j3Lzaf59teYxKh5Vs5OOntVy6PJjaSR3ycDJAHvUV1paStEs9+MuBnjrToudN3ezHKtFx9yNmu7I9I1ZBbwW8EJiiQYdQdxJ9a2FhS+5DYJ4HFZ+k6WLCSf9/uhOCMDBFWoL6IFmChUjfLndxj6U51Pe2FKU6kbMtQmGKF1kl+ZThQap6cllPeTTXErYwFIZv5VDfalBdeYLYAgkbTngn0rMhSeK6ijkjfIbJGc5rJ05X527GS5l7vVHSPDpyTl0iATbtDdwKqtNZBvs8LYkAwrAdaas8s92yGMbej5Pb2qpe6XLbedcQ5KouQeuBVKCkrpmk5zSvYt28UUqNcHDXEeQpY43H+lQWU73Ujtc/upiT8mcjFZtrq880i2X2dly3EuSPxrZ0q3g/eSyMHKE4z0J9jUeynTjoZ88Jtcjv36Fq7vLiOCLGPIC4bHB+tN02EzRzw3LYjbLIScZqjdSmeGR1GEQ5z2qpcX67YoyWWMDjnNOlGctTpp2ve+xD51xFfSwxxyn5/nAOdwret5re+iitpbVUC/w54NZsd5cxyg26JIrZwSOnvmtSNEtbd7md426EkY49qqo7RfcunZuz2Ib7ww91eRvZeUiDG9F+XiiKyFhM9syOgRsbichq1UvVa3Dwkh8Zz7UqXtreEJNKBnoWwOaiNTlaaM3Rg9E7X+4bZW1tbjcYgN3LN2JqlNDCl40qRkRs2cA9Knu5GQpbXJ/dP1I7VVe32qJoiWUgnB70e0nJ3uFW79xLVFhooTcR/ZnCgnLtn1q/ceTalHSHcx+UNnH41gtdW8cfmFgp6Crlvcr9nD7t/ofSpXPJasftJRdopak1yFm2pGhSQEZYHtVXUZysg8vJGMdMDNaMU8csIdEzjh++afPaxNbNN/dyGUmko++KcJyi0mYMrv9mfdvLBc8fwishLu9CPbygEg5VweSK6mxMLxS2x25c+nNVZ9JtpIUkiG2WNs5zgGumMrpkqPMkmUrO6k1W2e1UESBSDzzTYpokKW86NuDfMHGMHirsEFrbyNNbuVmlxnjgVLqDBh9okMWSOSP1qFJRlZouCShZstfa7dH3zIshIzx2qLZbzTm4ULtK8g8VnSz7rcRxBlX72/1qK6niuNixyybsbmEZPPNF5W2LnBzjr8jSkt4NThdIXXzUPByOQD2pts8oaTeD8g2kE5zWfZz2l/K32Q/Zmi+/65z2pbsyW16k8TFXkGGLDhhT5W372xNOHutS+I3RJDB8uCPMHy+5qG6dzFmIAsByM1TgDIgZ5C8o+Y46UR3MMtwrzttVTgY574qnyp2Wpm6rptJqxUCJNGUnG9ieSc46VVa1aEwvbs6xx/fQZOVrbmi8i7/eR5iJyCPSrUcME0bIh8snnA71TqNRsy4RfPv/wTn4tN08WktyJlZWwFw3T14qtfW2+IFXDlVYLtOT7Gruo6JLseaIeWocHp0FUobw6cyw3Kh0YgBj/FWsHzLcGrPZGVbxyQzIJovlkHOe/rU4015LlYod2wHPXOBVrU7C5UF4cnncCDnGaisL6W3lEkgYuu5ZAQAOvBFaaPWJzP3JJSW5dMsaSp5kJkPJADDt3qWcwkL5kJSPcMSBufWpZp7YbZUVTJtByMfKKiZY9S2OvEmCGXjafeuRzkpHVGnzQfURdUMkhSVuEbmVhxitLTr2C4gfFwzmNcgOCOPWst9JEyGxupfJZsYAHB/GpDp0Frbjy2fenLDqQB3rrbSjd7mMFpGT3Ro2c4s5vtcihYiSSp6Yz1rRuLyIIW86Pa4ysmeormJroyCNpWceYhO0nr71QnnktpIyWdlxhPbippJTVos6HeLvA6RbtZVVY9ud2AWHDetMSSWNlMBPBO9cdPSucR5JGGM4YFhzyD61u6e8dwgSaZlkA5weSKmVLlkctlOVpOxek2SQwyFB5iMdxYfdqEW0DXImUKfM+V+OfzqqdyPc24kLREcexqWFygWKJFMXVnzz0rJta2ZuqV3sT2NrCly6hAIieFPr71cmkkhm8oAGMj1zxWc12qyYAKqw64wTViOYyK0Uq/MOVfPast37xapWvbQhltXuYiHCrACRnuazTcLbviRS6ofXqOxrQuEubXIjw0B5YqeSe9Y1wcObgqEBXGD1relP3rWLjyOPLszXsry3MTTW0eyWRsZJzmpZdl08cc06pLgjBwMCufglX7Rm2YuxTGAalY3qOkcbxmVGGSTmh0uZ8xEYzjPQu3EECTjyyzdAznoTU62duLia3id0b7zEnP1xWc+oSC2WCRQHDZZvXmpIryPeXknG3gktzT9lO9omVW0paIvSWEfkBEuCXVvlyuCaepmTFtGrkD8aryXSzOPsmSI2LMf6mk+2JPgxTP5qchcdMU1GUU1cXseuwy4t5pGLxxSMin53PrVYs7MVXgvxg8cVtWc81zyJwwPzOhXGD7VFqduyyGaFUBA+bLetTGfKrGlNWjuZM9vcWTRybdgZuSG61fGrWvmBMHLcEZpsRfy8T20iQ4yWY559qVrTTLxzdQSmN4yOoxuNTNJyRtFwlBt7iLFa3LkOg+8d7E8inT6LaXcHkbzuDfK+7+lNs4oZGmlDlUZjlScEmpY5tkwaB9jpwRIKpylrJGML+SMo2M1leLG0jOn9/GMj0q/E0cMc5QYBYcE8Gm3RZXlllYMxbnnp71QEzFRtZihORtNEKjkrvc2qOLXqbVuFQCW0JAZcbW9aS4ktLgqjIy88sDzmqNjfXH2hoHZFXHG4VZWO3Klg+0DOST3olOUnZkvlULFO3iVOXkPydSDyfyqtcX9uh2RxPgH7xbrSo08zYS2dD/AH88e4zVjGn28LNdbCD03jvXRJt+ZHs1dWehTuJnhb94jAOP++h61bsrCS4bzJj5SquSQR0qlNduZFO/fGMDaecCrL6tF9mEdvKu9xtyFyRVTUpWSQU2vaONz//Q/NlDHbmT7K0jguBuzjNS6leM7IowuB8wz3rMtrp5G8lzkx8btvSpUtoZWZ/OMhVuua8NUJS+IqFC2qBLiJpDCp3Aj8jS+els627bnDnlm5NUJVzKYYhli3Hb8604NHuIZd8zAzfeQYyDTdGENb3MY1ZxbS1f5Dra2lE28RA5GRnn8KmttPnmkkmklZVGAee/XFW90nnDzrIxu6YOO5Hf2qtPdNB8kwIjLZ2t2Pb61zTq8z0N27qz2FlEKS+WkmI0I81iCRn0pkqxNIHbIUNkYOAw9KjCyNhJmwmeg6VYa0QSqgk2REZjY8jOa5YtqXvMmpDmaVtBE3XWLSQ9WJQsegHanpiNleYjajbEGSTn1pfs10FIlRBLk7XGRu+lQM0kbCGQl/LJ2sw6E8fjVxbnLR6Imdl8SJLiSRlZo5FV0PKnv7VYtbaaCNWZeXUbtxzVVo18zyU2rgbiwbJzV6KffhHZmAA+Yj72BRUaUbI2cI81ybzIjbTIDh4jznoT6VWmaSSEmLbv29B1z7UIiyyb45WKFst8vDduatJaC1Z7liqhuFBA/OiU2kl1I5ldlSLTGcr5hG4fMcjHbvV603YVt2Wjcb+aia6aVysMhM2RuHTimyaosINsybmxnPvmqftXHVGcGpPToTXhtJpZsynoCm49DUUcHmtGN4C8H6GoZE+1WzrNAUmbGASM/wD16OIEEjb17HPf/wCtUxhpqxKClK8ok8rqziI8hchhnpSRaTZpKsgi+fB27jTsI05upmLALgAetVLq7Z7lHUtIv8SjIwBTpKV7I0m6K1loTKYbWCQlh5meme9Z0d5Ct0zSTHe+MrjjHrT7y8F25jWNGimYYJOMfWp7e2+zK/lhJJQud3Yj0FdNvddzkt7aafQWK7EzHyxtEYPOetXmlu5rGKTzdoiOXjxkms+KK5gdpLi3UeYRvB6ir7MNitGuHZvmA54rnsDlFb6ehP8AaHmsy8ozu4GKbA/lZEDMbhh8pNLGoULNsIC8AD9afPdC5IlVRvQfKRxWKi4HQqrqWctGu5AlhFayC8u53eZ/lCH+EHuKbdyLbSGO1nxG6Yc5yVOat2kcutMgkBCRuORxird7oVsFZIpGLSknOenNddNa3ZUKTacoLT8Tk2hkwiRyPsLDJY/eJNadraJAxEgwZkxnOdpoFv5P+jybX8shiBzt5p8QSacPuV1HAzWtRO3umCj1sW3SKNYlm+cBCpOaYrm2Me05MeAMjqpqrd3I3IEKeWThuM5OKmsjG8hnupMySfKif3QK46kW5I2lOV7K1iO51VLfOx+ASGG05/8A102HX5rpTHCSrLgOpPSq1z+8Rrgw5VZdgTODyfvVJ9lsbZ3gEWzzhksTnn61orydgUp25lLQ25/mSLyZQiyKA+fWq999mg2KOVyC5bnBqsl95cLQTsHkVcIOm6s7z2aZpZFaZgfuuD8pogmpOxvO80kup0dqfto4A8pOTxjPFVtUmhZUKIRsyMLwc/4VlwaleGOWNZYo1A+Ud81Uia5UNNM3mSyfKAOM0pwcSZwp2s9zWGq/6E011Kyx7uoH9KWWbzI42TvwD7VjC6e6tgk0GcKRtYYAbNa9jPEsC4TzRtG455BonJpXSJi3azEezVmBEX709wOfrVZ/Oe6a3RQXKk9D90VvqxnZZLVAX6MT3FTOYtPhkbyUyo+YjqazVV3sWqfOtTiZLWOQtzJHGikbTxyfrU8ejuAH3cHGFzWwy2164ZUTAX5vm71LD1CbAQh4wPzNbutZmcqdOL2MV9LnSIv5uNmTt4AYU6NJGtfLIVcEndjGB6VoXm+ZvlVYwmct1qESNLEd4IVjgj1olUnJaClaNSyG20G9G3FECcAk/eqxazJao4idXduoPbtUL7oWQlMhRgDNQLby+aYgMvu5IwMVnyt6sn2/K/XqFzG1wrEYLOcHjrUsIMloIZMsY8Ak9qmjgImCkNvHryDVye1kjtCXbnqRjGKxc5DlSle8TPivbm3hkWKFDt/izyVpJ9RMoSZbV1XvJkHn0pktw9t8qhDvB27uecVMv+j2S5ZHlbnA5AojRnb3txayk1F7FK8uJHVVSc5kOGy3T8Kzry4u7dhbIA/nkBTnGPWtP7K94TNGEjPU4HU0HR7W8ZZXYJIOGDen41tZJamclNmW0U0kqDeRjgoeQatX+lxzKiFmCgYOOSavXUFrDapb24Mmw43JjOaoS3UgGzo2Pnbd3pKU7+4P94229S/ptjcrYujxKynsTzioY7DbefNNlCeRs6U211Vm5kfaEOMAdRWtBd27xG5MLHA4FY2knZm7nTqJLZooapbXEAto7cHYGzlewqvK8TyxgxEzM33gMkV0NjdpMjvPHtYcKD2FR3Cw2sLXUcSvnJGR901tGaW3Qxm9OaD0/IjWB5U8qM+Vn73PWj+zraMRADD5y5xWRPd3P2lLpJSJOdqMcCrK3F1IQ0zRorcll5/Ckk3qEayktY6msi2RuPmiwg4x1zUepWSNOrRt+7I4AzxVb7fGlqLiOVJGIwDnBpbbUlkileRlZ14AByTUfvGaSakrtDoWVcsQcLwarG+s2U25kCknPI71TeSW0Mrxyg7m+6R0qhNDc31zmQqqLycL2rWHvfEjPrbuXUv5znO0KOAAe/rVGa/uZZGbzMEDaQBwaZdXAtpMLEGIIA7ZFW7GwS5kS4VflbnGe9WqPLoaSXNBX3GTPcPYfaPLdRnCsOrVTeOWSE+ccs3JY+vpiuhS1uYf4BGoJGzOeKgktlhuAQgJY5Az0+tKjVUZWsY8rjO8tTL0e1t7UlNSeTz2IKBQcfnXY6fp9oH3PHlRyBnvXPXyTRzGS4iRN2OQc8VYg1MEhYpwmDgbxjNZ1FzNy6FQqRjJJo2p7eFpGljjw44AB6UhllFi8ZBB9M1z1vq1xc6hJ86x46LnJYA4rWuXdcSI5YYAZT61MYTXvS0NpV4O/KVY7y2aVi0oDMDw/rWc0sv2hWht2jfdg5HBHarslvCF84RF3c4Oe1SW0SxGWWb5MDAGP51TnydDlb5nZPXyEvbhvsToq7ZgvJznPvWXZ3y7dpdC3YMcHNbUEcN25jikPA5J71I+l6PHFlM7wOXwevtWMJrbqd7lOcbroMsPNn2SLGQrKWIz09qlkWS4MfmTFCGOBjIFFu6W0Pm9Y+SCByahhvw1y0ishz038YraEJPVo46rimk9y/cXEtokfllGR+M4+YCqN/LFAwh8pnnfHQn5c1HNqUMBDTZL5ztb1pn9qxXpmeKEQuAd7nqwo1StY2qcs4uN9exWmuUsQftMxSMkckd++KJb+zscefelozyB3PvWRcWV5rNz5qRyMsZ6ZOOtSajphdI/tQki2kZGOM+ma2pUodTNXW/yNqy1DzLcvYMCMkjIwf1pJFe8lSZ/3E4bkHndWKJJba5jht1wAmFQc7j61b8+4k3PJtaWP7w6bRROm4p21No1Jy91o2XiZnBRQATljnGfWnxXJ1PUXmRWSS2j2BSeGGOoqnaXVnJbvMpZTDgSK7c5/GrEdxo0UkWq4eCUgx7iePyrCkraNXBUYye9kP2q85CDHOXyckGr1vEGnV94KhSCD3GKpak1xIyyWbxeU5VmZcfMKhhdWYymTOzhTW0oqTV1Yypw5KjV7+ZcM08Un2fYfLVs5BzU8l7exn/RbjyjjkkcGqy3iz3G23yrY2tuHBPtV/EcjeVKQkZ+9IR0PtWNRqL0NnCrUTdzGgublM/bGdlJJBYc/pWzY3KywF3mJ3MQA3p61h36X0gWNcFN2GJGM8/pVjS5FkUpqFqn7k7cdODROmyaMXJbmzaGVLwvDMvGSMjtTdS1mO5u2tdqlScoucE+tRWt5YQXL2cc6A7cgEZAHoDWddxWxnN8eJOQAo5x7U1CSjZnZKFoe6zVtLULG93KxwMYjQcj3pl1ewCX5W27Rnd3xWQLudYllTd65B7UyzMV6jG5bajko7Duc1nGDk+ZHG5NLkReVrJnYRuJN7EttP8ASm3EtpJB5Nhkjdhjx1rMew/suaS1iiVll5EgahIJrWwmu2VljhkBwFPzUVYxTuTThNrk6n//0fz6s41hMkgy8g6BuxrI1aKxuUILSRzhsF1GT6mrkE8t2dwxGrEjrmtkWvk3KpcxI8SqAr4yW4718byuEroIRjpTauczFaWEdvE4DyxxtkOc/rSFZXmc28ivARlBnoa6t7Lz3+zwxRoD1IXisI20dtcS2/mRmaFj0bjFKVZylZ9ScZQcdIjIIbe5nltjcBpEXp3HFJHJ/wAu7qQ8eRg960ojZ3EnnyRxiVU+VlPJHvUb28NzK00SOr4Iwe/qa1im9zlgla0FqSaVp7JcG4kbdE4ZXVuQDjg1WvI9R0md1igEka4JdTnjPpWzYREx5+Yw+56GpHv4Y9ltIoAlOBJtzk0QUpysjsdKEYrmdiqNgsjJHbZkHzd8kVDp09pfB4boFGHb7rVpX+YTEtvgySHCkkYxVS38Om4vWlSM7wfmZj1reNK6smapJPmWpyOs60ragIVQw+WcIFOMe5q9YSw3uZLrDqo6Y4biumvvDWim4826gQSAFQ3TJrNGjLatsji2gcnac5FauPMtFqc1TmTvYzrTy2uJ5ILWSBB8u/Py0y8NtZ3P2mbdJGgDDaeN1dJpvki1uLS4gCE5xzyfesCfSuVES8rnA6g/Wud/FZsuCbV72J5tTh1GAYRkEuAW6EVQXwpZIWna5cvIp2GQ5Gaty2qv+6Qg/KAParFhaRTFdPmkc8ABsZ2mlG9P3YHNJTU/derOcn0W5spVktmLPGSXx0rQ0vw4mqQyXlwFDk5iToSfetPUmj0iQQSZZgD97gsKi0jUVhtmldfnLEAg8AVupSlC7NPejK0iHTNDFjJI8Lbd339zZ/CrEVjbRF4FOUkyW9QatvcrelWgXaOjHruPerX2VbeyafK5xkjqSKwqVJyWupNN8uhU0nTbS0aSK32nzurZ6mtK3D2ybHiDP6HvVKC4sIlS4SFhION3OPxqJ9Vhh+dpAxXJIzzVOcW1EuWupLqWrKW+zyqUC4zxkVXOqpJKlvcx7WVRtfs4qm+tWmoSkSQNscEjC9aaWN6uRgLHyHBxj8aidKaZmql202PudWuY7mQafbgxhcMGBNUbbV7pJXQEq0xOcknHtWvaSC3/AH4cM/STJ61h3F0sl80cEZ3yMMHGBmrhVUvd5TSNFJXb1JoJvN1FTfI8pjyRjoK37q3inhTUC2woOE7NWZYXM9sQ+oWixBm2ncBlue1a8jSXeY7ZURVGVyRipkrS5VoaxjKWr1MSwdZDJc3Me1SThTwSatCSGSyN2lsEOcEdSDULWlzMnk3GxZDydo96fFcxafp8qzWhZnfAHBz+FaPWO5zcv7zVF3RFhvIyLmJWAPPP3qdqVtZQ3ccNlwm0tIT/AAVl2lvqGm7Hhljj8w+ZtKkge1PSWbWZ5DcS7W6ORU83I12LUYz0tqJb6vZI/kgNI8hK/KeDUlzeahFGZHh/d52gA8gYqK30C0so1ljlkMm4kHI+WtBJ1lUWl5gsw+Xnlh/SrlJuV0RUobRbMC7uJriZLm0ZmgXG/rxWxbXM0K5U7VZQAxx1rE1a8On25SDb8zEKuATUdhqsZtVtp2JyTnjGBS5ZS95ozjR5Je4bR1BhJtn5z3AGMVMb+LzUimuIwuQj8nI9KwL+KDy/ty3JBIGE27iaiFjeXECSpbEknAycd/alUpKasmdHImuZrU76a1gsbaN1kySxKYTqfrVW/wBX81Y4mg+ZDkk8is/UdVvYFhxFuggjxJx0PGfxrH1O/a8US25aNWONi8kmpjh5RegOpHVx0NC+u44LhLPA2XOGYg/dFaVrG1rAUtSziU/LuOSRXP6rZ402DUYfNE7vtIwT6Vv2Ez6JZRIim4uHjBO4Y2fnWii3qiedW952uakKxPbmLUk2yODhiOTWBqNlaC2YxRMDnIcf3vf2rKj1yVrxvtxOEflAc7a0NUvdpiW13yJK4GOnaiXNfREWclaXQyXi1BF33kDs7rnC8jHrntUdh4jlhkjtriNktduOh5PaumijlykEj+WkgwT14rM1OxjtLqOH5XRWLZ6ZrR9pIinz20exXuNbkfKg+QpJyy85+tWbNIxHFLasSc/vUJ71R1DSZbbZfaY3mF3O9OwFTaey3MuBE0YU/MxPANZtp/CtDWU909GbN9YaXeLFeanalTGPlYHkmmGx0dbTyLK4kE1xxnHH45qJtRbUX8kxgIAFjIb731pIIovtMcnm5KPwp74qozs+XoyXFyV1qN0a1WzEsQjDxnue1WdSgitxFHGo9Ttq3uZnJhUDgjbjrSSO8LArmXaRkkcqfSpUpzdraIhRad0zPewkZXlmBMcifdP8P4+tRWujapCyXt/vjhwCAp+/9a1xqTvi0e1b94R8xXpWhGGdViuZtyDGc9K3iopaGtnJ33ZlX9zZyyx7osRYAbB71ahtlEXlwZJkOQM8YrntR1A6HevZXKGSGRiVkA469B71pSao2jy2TOAYrg5y3JAxXOlKMrx1NOZu6mrMnV47IvGsWX8s8FuGqnpttLqdvOLiUjaT90kFV9qg1rUo4J8+ZlxyAPSnaXqITbcWzAkyfN6sMdKUFKLbktDllPmkkVNOg0VLmS1hgZJY8h5Wzkj1q1eKvklJP9UOBx1NV76Hbfvc2W2JmPJxng1QWP7bK0ctwySQH5hnPJ7/AEpK8nzBUja6NywvTfWwkjhCqgwcHnAqvcI9wWeTzUi6qwbrTZ7xrSzkjhjWP5NvXr71US+nvVt/ssUbITyTxyKnl5pXRvKcPZ2S1NlbrzUx82UACEntVu53/YQkr7Q65XHc1nRWsz+ZG10kRYHjGcVduQDFDbeerFF+QA9Wx0rRav3hU+ZwkZS3Ax9lK/OwyF9BWtoVusMpnnJ2yKVCt61Sht5ZJ2mASJwMOSfvVPLOURWjk+ZMYHbNS4a3NMPGNl5F23E0Fyy3ONisSoI60+ezhmjEsjfKjFix/kfasebU55pIxOwBQcnGMinyawyu8V1bYWTiPaalyanotDqpezldORBNb3Go6j5VhIkkIGNp+UL6kGotV0mG2vbea3YKqIUcbicn1qzqN22h2CXVpEGSU/OQPuiqA1eG5s0uZowkEjlQ4zndVuUnpFHJK0dG7EK2FlCkjowWV+BI3c49KgtYtU+1RrcqGgTjeT1rYkjtrlcIAWjAZWHc9KrWYguHwJAxTkncRilJTfukOmr81rkd2kkkbRLA3lrkhw2DmjTPtqW8i+a6CPg7mPI/GteIw4O5dxQcjNRXpPnJPbphdmCcVny3lZIFBq76luCFTZbvvvtx1zUFpYXNjAi/ajOztlc8Y9s1jw3k5M6W7MCoIKqc54qC2125vIBZXC+W0WC7F+evFXShOFzGooysnpYv6nFMdwmcRCU4Y7v8K5C4lKSSqGIXOOD71tQma6kkErs0YzlWNZ2pxlroeXEu0DkHv9a9DCOz1O7D2SujqfCd1ZW9oLQ5Idgd2PmrVu7aaLKwZK/ey3XFc/ptqtpapd21vgt9491rUlvJrbYJ3coykhsZqJRUmyHKMZe+9ySHyJo2eeECGL71ZQjtC1zcRACMg9z1960RcRT2UghmwW5II61lx2sUqnyBgscnnjNc0k+bQiVSCfIijvupY0j+y5WI7mx0NWrDWvOtJba3R8DBZ+flrX022Sxy4ZWDj51I4NO+zQyxNFZAQpK3zFei0Sko7IyqTad4vUpi6uHgEF7Ap3D93LkA/jVa68tpY0lhJZGGCDj0rTlCi4W3klzCq4LHjNZ17FdJfFYyrwOMBnHK1DjFasptt37D727s0kjSFv34PzAcjFVpo5J2BjlkIkbDj7vFWdM0iQSbodr7gdxx1qwukyLct9pdExjEYbp71s5QjFcxT5pNuKMV7Zre7a1VpER+VGMj86s3T3Vm+9rXcqjZkd/eugltrZStoi7kYdX5x9DUlrHatFJHcpu7f/rqPaSeqWhUFz31sZEJaO2i2qXafnKg1PYwXF0zLLIPLYbXQr/jWlHILOJUjTdGc8YpixSzbkhXZvOfoawUnPRaGio2tG92Y9zphhzNn5YiPkbPP0p0F3EocLbBY2OAPfNbc1s8iJFd/eUUxba1hhOecZ3itZt2sRKhK+mhnrJbhBELdVj/AI0HfNZ19HbOcxIZAx27f7laIS0Qyhd4DA7Q2elVHuohL+5Xjb8205welRGVldBUqPkSKkME0McscjqVj559KhTU4mzpwj3K7A4J/SmxXFwt4ILk7F3lun86mutGtmlW7t5sN/ESOua6YKLV2c0akn6EV7qlzYBSY2TPTHcVSbUWlEckSu6Z+cntV7UrOa5ghi270i/iIxil0+PZI1qIonhcEsw6dKhU47msqfM7PY//0vzhtb6K6Qw3UjKdv7uTOQKjmSaFjPZ38jAcfN0qld7kljBYLGzgcDpW9Hbq0KyhWES8eZ1yK+WnFp6EUqcU7WG29iupeXNdf6xDhwpwDT9VaO3VoYJDHHweg4/Gq99PCv8Ao8d4drLy4OCfaq0Rlnh+yiHeI/U5LVXs2730ITbfLEsWdw2oQiPd5Tr029SPWtLT5rj99bSL+6fIMjHP41z7obZoLyEjezMuOgUirVhfzT7jw5U4YDoTSmnF+7qKUrrV6lubfpcTTffkGcHOARUM+opheHMM4yF71Uvrqa5VobtQq52sVOBzVaO3u4mS0cORv/dSIc7R14rWFKFrslycUrK9x16NrZhdljyM4JAzTbZHmnVZpSwJIIBJArQmS4vrV7a5tysm7HmYx0qpHZ3VjKRbYfcM45yO1dF4WuzRqCSQ6OLyZTaTTblK5WQD9Kv2MMdq+5ohJt43E+tM0i3+3zGzuGMZThmZcHNSagZbZ40Y5CEkkDOcdK56kruyIjGSm5a+Qg0mGKY3sIIctzg9RVi6itdSjFpcxltgyrdwevaoEnkwUxuJ5LA4wKhg1BcSvHMo7EMOfSsIxlJ2fQqvNKa5FvuT2kM28PMNyLlWCnHH0oCGyuJJIXUWsj8ocfLWXi4S7FwZCvQsyHIxV6KeOZG/dNt8zgt39DTbkpbEOblK7LdxMbhF8tmOAWAB5FGmXLCOTzpd0uSQMdBTlyVF6sG0W6kMuM7ge/6VTPkOGuI3GJVOD/dpuMEtS7SlPQ07C/huJ5FMp2kAOCOD7VQ1jSbZF+0RqdrnLcklT6gVRtboWzRiRQir177+cVupq9lcHyLqMLHwEYjoack1NSiiaacoShVl7zEVAVQRfNvj+YdA1Zl34ct4UFzb/IHJMquxPert00O9ohKS+75Qnp6ir8KQz2aBmG4L8xY4/OhynCzezKUHKVt7HKzWMizRmHLpjJAzyPWnIkEE4AjOGHyhTjmuiHlwR+ZgEYw646e4rMvXtr+wxbKfMjl4OMVtGrK+xPslB6y1B7+ZbfMtpuRx8jMRlCPWnR+IlSJFlt4ndkKZP9ahttkwSz1KJgoQcr6+tZV7pwadgJWVVfCHsTUU6cJ3uyquJiramhNIl8n/AB6ruCY4P3fpVB7eVY5UOcYG5uuKW2sngLbCVmBG5gT1qRYWhaVJ5NxlYeYWPQVTc6dknuFKcJS5kQW+niG0a+iBOBghuvPetzw+IptqyxEFV4YnHFZsMs9nuZMHHG0rkEVNHC5DzQsfn7yPtwaiopPqVCSdTYS4TZJMk2XwxIIPSqRZrkMEmAVeVP4VKzyT4tgkhIbnk5zUMULuzRQg5QnefQVVJ3laxt7TRFl7i8+zAXEgkbAChTnjFaSXHmWcUlumJSu4iT0HtWRHDLKAgZRLggYHXmrmnWU9hDI0kyl0OCEGSK25bOyE5RkuaxZt7tjAbiFGkYE8EYAPp/OmX1gmpLFMymJ256VDPLKIwq4B3FjtHWp7HUTdFIJoshc5BPI9KUU5L3UYSipWimUBpmE2SRHcp+Ujv6UhR4CI7pdr9mH6V0SXEMkxCQKVXhmqwy2U8fmQxoxAy2c9aKtVqNrHZTcVLlbOJvVN0iiPcJAcYHeqM3mQw7CGBTABB5rprzSZYbiK7s5Q27lhj7o71DqGihw86uHEnLjOGq6U+olUpKbvqYltfi1kEdvvy2fNJPDVajulnkLlCoHoRUP9iuRJ5U/7xPug+lOstPuPNELrwp3Ek9TXRJQauyKbUm1saqal9miXyUX5nPDHDY96u2U/2uQXAjZGzjJJ21T/ALOE7mYTqoXG4MKdLaTW1oRCzMpBY4HSuJ04uV0EkoJ31FuLqQzNGsRLJ8wJb71VRJL53mW/yEgs+DwDTY5ygWQZDLwTnmg2jyZmjb5mYNtHU1SjzEezj1L/ANoMgikeJTnkkHHNLJdbULzBXGeNp5FZzX00TrIxPycEYxiqv24TMzlQoPDk9qTU0uWxE6D51JM12uY4I2d4kO/lTjNQi3haRGHzI3cHFZqXqshRmJyeM9MVegkzxj5exJ6U40pctjWNRKWiLbWNpNukXcJc7eBwBSR6a/mMnMgA4YcYNJHOLMbhOZCWydo4Y1b+1SzfvDGEdeAF61ktJ3ZnV5Z+TMj5IgiBduGIZASQtQXFpKG5s/tER5XDcj6CrNrE+zLjaAPvnvU0UttDtCyuJTwCOlbQSjoncJUlKN5aFK0sYXuGlQup2/N228VHbWMUF5LJwyD7rE1pvM8twYUXIxgZP41TdJmIifIhB+YDsfSrpSkp+8bTpwSS6r5FaQSeYfs9upklOMmrH2abCR3MRRhydtTSKLbBEewL/EW5HvUFv529mSdZXZj87sRgVc589RI5rSU7x69DREdpmMC0y4+879VFTXcvA+wxPvZ+eeQPYVWg8y1gLS5klYks6N/niqcV5NOzOGwytznnPtU+zaq6GMavN7tRWuWz9p+0M5ZsOMbw2efT60kV0EleGdZW2nAGMgVHbyiTcMBccg46nvTFuboSHaYwB8u4msajbbTR2cns6atq2X7yXyVjjjtmWNW3YxjNE90qxmV7dgJG+Q4qik8hJe4lBUcgk4FLc3tyZdiSbIsAKwPVvYVisO5PVEyqOMuWTL1sLiR4nkuOmSoznHPSpppY5cra/OQcOzD7pzWfaqHkCyB2cc5Her6II0V5VId2zxnt61hUTg7o6ItJ6IiYPbEJakuCCG4PWn2kTwD7SFcHGSrdF9amS7h8p5s4U8dCPxqlM9x5hTc3lsnH+0PanFty95ERd5e8y0mo2ixzEYUFgCfbNQJf2zXLzzTuwIIWPPTjtUcFtHEzRSrgkZCkHOajtY7Se4Mc6KWxkKeATnj6V0uEXay0RkrLd7jY7xkQSANIqswUEfMBV+xijVJL2cGSRFwpxyR9KEsisMcIRdu4sy9cf5NWtspRoiEIIAG3riiUla8WaylF2SRU895LxGaMvHjMbY5Q96dFZXUs7sbos0pYLvGcZq/9nWzC+ZvLnjaF6VE0toJgBv2kZBz3rOUldkSnyq8tGyFFkQ/vGLbThsetV5zKsxi8kKrscSqTwMd6vonmSOeAwOc+tV3Mk1wGmXBBKkYz14zXPzNSuieeDklMzVtoCJAsZKgkht/X0q/bCRnVZl2Y9+1WpEit9sKhdsYPzsMVSjvWaSRbhC0anJGeo7V0+2UtGc2IoqnK6dl5GgLpG3OLL92ePmOc07ZDHBHMgZWdskEVWiuIyShDKiYLD1FT/bpHjZTgIQQvFZVFzb7HTTcZq3X0LEN4xDRwqy56nqKkuIoIx+7X5urCs6GR7aNSjEhSOCMVYtZ/tBmEqlZEG7du/IU4xa6ijNyfK1q/u+Ro2NzEGFvGMHGWHfNF3IUgywwqgjHfNZsPMonGUZeODjcannuLgEiQHjACjv704uS2NJy/d6ohtrdpIVkRVLv8xO79KrNpkxjdBG5lQktglRV+OeOxVnJ8x5MbBjBHNSrrsOZROqrE23B6fN6U1Kpq0jejGk4qMmYU7NBEuWeSRBztXqa0Db7IVRQqORkAnJIpJIfOuJHddsRA4BHWp7aGEgrI21Vxjnk0pOzszjq3u4paCvbrHaRCSNVOM5zyaqy3aI6weUHVhlt3UVLOVeRskybOFGe1Nkh8yITRzKW6dPuiiUpNl0k2rMqNZ+dcC6eYK0bcIKk/0dQwtGzI7ZYgY5oVWjz5ZA56Hmo2gM9m8igKBkKAcE1SbTsmVOcU7vRiGeGVja3cQiKfMzDqx9jQJYYUdPljK8omcnrTJZBP5bEsAihSWWpLy3hit43Ei/M3GKiSblvqFL35aEEzCSJGht/KPTeenJ9Kt2myMMjNtRiCxz19qz/MYyxxKzSRZJbbyBU8sdxJIBDb/JIC26Q9/wClackl7thVklJSuXXvJQMWUgVByMnk46imDURc8+aQAMHI5qldXH2ezl+w25km/j9F+lUo/tHDjJYgEg8VSooJzcmmnc3vMENmZlYEM2DwM1RivbiXZJNE2wnCgHGPrTYraYIPMKogfd5eOfzq+tlIIGf+JcupaicYxVjVLm997o//0/z4i2QxsX+ZXx8g5p5EUUYuJFCxjlkz0qraMLebE/CyN25qa9e0lZi+4qoyw7V81ZpWRleMnfqS295b3kL3UKlu2McipLbEUQfoJDye9Zmm3lpbkokm/LEqMYq4ZYrR2+0SlPPGeBnFYzeuxsm2tXsTO2LnYirkj72eKp6hfDeId20N8pY9M1pW0NrcQyGBt5xw3PJqu1hd38SQbVTa2WZvasJVbO9i4QbT5dWxtlawsix3UsfHQj0ps9tZtIRaTP5eO/NTSwMpWIIzEcE4qx/Z0qW3aLd7V0xm2jnUby5WipaQfZCGRtxJzubkCq2rQNfzC7iY+X/EU5q69tDPbGA3Bjl7c4zUlnYeVbnZLlQME+tROcea0Tq+r1XTtujLht/tNkzRylFUFS23+dYsMchkltDGxRTneBwa6+RIRbMu9Tk42L3oSCOKDyhbDcw445pKWjkYSVaPLb5nIW1vMtzE46l+uOtdPNcZ2pAQhCnc2AMH1pZIYljZ5CPl/DFZ1wzFTb25L+Z95iAMe1V+7krigpxum7GjbSCOCRpDuV/4h/Eay5PEMcZkt5IWIJwoI4qxbCa1jW33bXA+ZTg4+lVJtOguWdHhLt164zUwh73vaE14uEVysozXWUkvWtsMB8hZuAPpUFtqksVu3mKAp6KTzU0ywzSiDaY2h44OQPwqvLpizFDM2Hc9dnQV1Rhyx1Koxg730K4dAGlj3Z/u78lauWk0sEZ8uJlkbkkjIxV46JuYGHaVA64q1b/6MohlG4DuRyKqNW7s0Zey5dWyjDHqF8jXscZEaj5j0B+oqeySW5ZJZI0hQHk8nNbmnShYjCJtzyEg5AGF7dKrX1sqSBNoKAcsDioTjdx2NZ01Jc0dSOHS7XV7xcxlzG3TOBiruq2tppuRZ4DHhUA4p1jZPbQvKW27h8oB/rWL4kuWZkMM8gcdRgkVMZOT5R3cY2mtzMu9am08iFTtct82Tkg/jV9Rd3lq18yKwZeJN3JFYl1FLeLHNJaliT8zDOTWjZWsj6fJMkrqkXyjdmt6lJcupnzqNTl3uTWl5HfSyafcbWdT19qmFkWIQRKJFYlMvgGptJjCxb/kMin5mx1ovoyZop3OX3Y29K5HNQeg5Suu7ZBZyTWt19oktwsiRlW3jqM1oJJd3NucQ7A3Iz1qKaURhIgEO8YORkmori/uISsCLkkYHHWqd5vYiC5ZO70LMaFC6+WzOAdwzxmqMt5vDvMpEeMDnuKRdViYN5kvlbDiQY5ao7W7jLSW1tA0kOwku3PB6YpuEpPRaG0YQVnfcIpYJMXCyOhQk7B1ro7cfbdO3uxUAZA7Z+tcdpVqxuU8yMBQSTuODjPFdfqeoQm0RLdfKkYYKjninVUVZo3oRbdrldGjv4beDyXj8vJkOOuOwrNktJmvVRF2xZypI7571Z09L0xM/nttGQuRU+sSy2unLJhsMMNgnJpty2iczox9pzN7FXWHs5vKhliM+2TnYMjP4VDJqenW0Zie02yOAqYOQc0+yhmvbUG0YhZOmeoGOlZ2p2NzCf4GRTn5jjFYwfN6nRypSdSWpYOpzFRbxgRLgbm7U/VNSeSGJC7FBhsFep9c1FZWBi2yTwFhIuSc9DSTTXVg4hWJnSRvkYrkKfrVxV79zCad04sSw0to5ftt1Kk13yVG4hQK0LW0jjuGmkXesqnZjnB9DTdivG1x5+XOd6gcE1LY3X2dCp3GPdnB6fhUzlO9inWlGOj3Kx1cJbTR3Hh+Rl3cy7g3PuKqzSw3EEa3MTQws2QcHnNdDqYSCPzJJAU/ijU9Riqd3NHd2aq8UixhgUIIO38KKUujQlz31lp6AYgumJbWkg3t/wAtQOQPaqMNpcRLLG8oMuQV56ip7JZlAXzN0n3QWXHPaiaxazvWu5d0jxYDYGQa0tdtompUvJItGaWxRZGt8yHCrgZ5qhd3txlYJgrNJkAq2BurUDrJCHlj6g9T+opJobK4VP3KmRB8jY6Gkkk7vU1i2tmZ+gT3TvNa6kJWMZIw/AzXQrHbwRhZMATevUVlwtgsCBw+Hf3zyKsTyRzZYSYdemf0rOabnfYypSlGL5mULzQJHmWbTbt0KcNz1BqZrO5kbllAVtqybsVZthLFmXY2x0+bnPNVNWNwbGSC0XIUFxjsPWs7TbS7lupre3yIkhjs2k+15XAJIznPvUEM6KkkluAkKEljt6msO3vYYbq3a/3ywSk7xIDn8q3tUa3kiWOK7eGHnaoQYbjvXR7BxevQap+9o9yC43X8DshZpIm+UA8NU9jd6mbPyrpi6o3+rf8Ahx2z3rKjmvJICJsRRwoxDAYDVd0W4v5JBIURrUoQzMeSPT3pSpc6buaUWoS5upehlSaVhHKY3A+ZQc5HrWjJeJbW5Ty2kQKWVV+8x/GsOZII7xbiCHy0j5AB4Y1NNC7kXV3uAbkKj45qKdO8rX0KjVSTmi8msXjQLcQZhDj7p5wOnNVLbSftdy1xHIUdwQ4z16UWC+ZBIkm8K4HA52+1Uo9E1fSL/wA+0la4t35ZWJyBTjS5ajJk5VFdK6NW50+bT4y/JZuOD2pmhzu8jX9w7iUEr5TDhB0FOsLwX9zKkjtF5RwRg1ctrhLiSW1IbAPUkVnUk02rDhSi2mnYJNUBzGJMDdzg1JF5U0ZZmJcDj/ZrKmsT9qLR3DCHqwIHPFbVh5EcLDyiHb+INntVU1y7I53RlzNydwt7iMvv8oMIwfmPNaFhebTId+5DwMdqwBOlreOc7kyQ/PTNWIbiAXLgOVK9IyO2KuM5qVh4es1DY27m9WSaOKSEnn7w/nSy21uZkZpHaNh82Ov0rDjvLhy+CAAeGB5FXUlnNuyPPudRw2etawqpaLoaJSnJvuJqcPkXCyxqdhxuPQkVj6jIsE28sTG44C9a1VvY3t/MvF3vHwPf6VW2216Fne3LAZK84/GlKSveJz16DlHezKNtaRzukkYaNf8AaPWrl3eWWnxv5cbySL97b1zUVyZJEVY8Bc84qVkmt1850UKeuD1pyinC7JpxcJWh95nMy6lCLq7gJG4CMsMkVcj+yWk0RubbzoieFJwBTI9WguVaKKLIT+H/AOvToI8sHmTBU5UnpzWL91F1pSm7lvVbuxW3EtnatCp5IzVOPUorqJWit3ZQcMMH5qsXMI+xzPIS20ZBB4qnYXDNB/rVUduozRGt+7ehnOnaactUWb7HkKllIMSZzGD0rmM26XsYuZHOx8MCcA+grRka4S/jYMBFuJAUjn61LqUcdjZTSRRJvk75Dc06K195bhKfPK8dEiVrqbc1tZ2SttXPmAcD2qIWRdgL5fKi7PH0/HFZjardzWKWTMY+OWBwfpmnG+1COGO0VixThjjOfxrXZ2Yaqxr3em2tvLFqVvG7xAAsckcjvii4lt725iEKASMhJkAwarNY3htzPb6g8UpT5oD0I9qjsba4uIHd2MMgP3sjiuaHMnaJ0V4yvoRNHDeXKWs88v8Ao778uSQR9K1L0wRhUtdxVRncM1Uj1K2hb7A9srzZGZQR81bcEUVkrTysrZGQK6Iu8tTKTbhpsVtA0LU9Q8/VLlo/IQYjOcHH0qS5sY1uYobi3DhufMOTmrdlfT+RcFHMUeMlWHQVVj16WeylhkGWB+RgM8UnrsWpxirsdqvlxacn2NEMxkxhm/hqlHYPFaFFbbIWJ2k4qw+npPZxGTzA27K5BBz/AFqml0st0bBy4JGWcg1jOfvcoX6y6mxZWO/T9/8AE2RketU/sUK2spijd50PUnvTJr6dTb2ml8W8QPmOzZL0w3ghMmCwDAHb3Jq2nFrlLdCnUjd6mLZwieSf7dC/mZPDDge9VpdNuAVjKgIXHzZxxV6W+W7ka43CLaPnYjtUtvCsjjD/AGkY5APIq515qPvHDG6l7pSl8vTpvseo2ph81fldW4PoavQNfLbRjTn2qjcSSDIcVsX2lw6pardXsaJLCAI1fkiqdlMiFhczPJEp4x/IUU6sWds6Eua99C8Y7udYg+1w4PmgdKw7yymN/i2i8rbht3Y8V0ifZJoS6P8AZN3yhXbO41nyXzAC2kVZFQ48wcH6VdWUk9EYyppq8nuVGu5YIRDHOoGQWDDoacdRtp7tYvO3bsKxyaVtPWS6hltlJSRhv3kHaO9QHRA+qySo/lxQkkMwwDWPPy76XInCMXvcJ7WwNyjGNWRvvOO4q41tb28LSJgRL90Me/rWfe2F28UkVlyCNyc4B5q0ltf6ha7LyPbsjw4zwWpqSasZQbkrbH//1PzvhuYrxSftImyTznp7VeuTHfIm0MGQcDPUVSsdJzE0MEgjHOQB3q2y3CsseNwX5SwHSvk6rSehxQhJXb2IJ7OGTyhJvUR9lbG6kuGiVPskERVWO4t3q3eXsGnW8WSJvmx8i9KpJK6rO0y7/N6MOijsDWfNOUi4wjffTzJLYWsUDzwzeZuOACMkGi30u2e4E8/ySdmBx9araW8aiXzn3MvRjwCfarkUcs8wymVxlsnrWtFSbbuVJqUUo9R95FNbTq9s2IlYf8CrTikF3ZvKhQFHGdq1lzW9zebbWP8Agck5OMfSr9zsjtjFFmGSIglN3WnzOUrsijGUZN20LWqiWRYLgLhsdO+Kzb+1Edn5kkrMmRkeoqxBdslobqa4yig5Dc49qrQ3R1FigO+It8wxyBQ5pbG06kW+ZvVkE8EepWaxzsojifzA4GT64qcz2/2JIHtVeEAqHI+b/wDVVDUbI2LG0tY5hDMcZU52g96ihuI7f/QDJ5kaphiwyc4rZOTh7phKtLn1RFNb2892lzGCI0TazB+ST/8AWqqsbn7V/ZzkLEcxuep9R71ZOn2n714yFQc9eB+FNsLmNL9I3UOrjB54HP8AOocpdTKNdKTbK9rFqBP2mSR0RshieT6dKtkxW00ifZw3nKAZM89P51HNIPtN1DGkiSRfcJPDDtUgt4b6y+yhgt67b2LE56dBUyatZHTDmle5UlaK6Rgbgu8YxuU9O1UppDZ/udNd1+bgZyT71LIs2lWsxkwjudp5yT6/0pdHsRJIbq+jMnH7t84x6VrRjfW4QgpaW1LGlXcxmIvJPnOQQepGK2/OhuodkUPyrwfm5X3rCvNNJuxd2T+UyDLJ13n1q9ps0cDG5t2cJOCkowetQ1ZtoUZqmr2ujUjggt0EKzuxxkluearXCNHHujRXllcYDDt9aaJ990FiQuhxnPQetWLu1RYGxdrI/YqeFrNtp6DdXmdox3G293Yy2hGoWrpKSQpyD0p32Ly0V0RpVmfCnH3aqaZY3gNyZ5Q8J+Zc8n8K0tNvRHG8by7WDZ2kZq1CUldAptO81YryJGLOa03b/N6oxH5c1FZW1vPpz2cdqYU4JPTNV73Tor+GUm5YOGyCc8c+1PsY5rONLU3RJQZLvxxUwSjLQmUnH3nrcvQwWlrDgEqyLgSNzu+tVZdMhSQSq2wyYJ5pzail2HjEeQpwzZHNZ2qagzKkMFw8Rj5U7RSlfmutzeOI93lSL6QMlx+8H3shSD/OnpNOHME2GDHG7riktGkeKPMucKNz55JqW6uYY4o7eNd7DLbj1zV3bhqc7jLmdtCCLTrdHl8oFWBJHPU9apXSSP8A6HaWrMeTM+MEVoyzv5IlhjzLtPA602zvo9RsJGSULLGNsgAwfxq3dNMhSUfce5iJZOm66WUO/wDCvesS+MlnIJV2iR87wDXVW8P2eOR45A5bjDHAHrWJfWUIeS4EQZWYtz1+ldWFi2ryZ3U6cd0jQ0Wa4tbDdeMJRKCyDdyD6Vcee31Cye38+TzYhlvl6inaVDHfW6TR/KhTPK5waSPT/L1AzAqz4IbjG6salVc+5y1U7XKNp9otpIrRGjw/y7mOB+NX4tGmjkM01yCsQ+YIvGfarLWdnZgzNBvaVhtB7fStJvktFi83duGSAaKlt+vUmlRunfboY95OPlkjQ7ehPoKrStcwXCi0dfLdOGY9D9Kjaa4+1ywSRPtcHapPFKkUEwV5STJGuD3A5rOWyInS0bua8M2FUvGBKi/MMcGmQapBqjb51igw2ME5zUMd1KJTFjfxgOe1U10+2uZpobY5mXDbu7H0qIvmb0NoKTVrm9c3aKqxQhERuA3TNUpMzxSAfvGQ9Qf61iLqUrXBgv4cGM8YBBBrobGU+XJCVzAyHcazqwk3aS0HKTa5Y7sigleUDzeEXtmrmI8EQuMkZK4NUDbRmHZFJs2EbfanW7q7hsozDOQGwTTU3a48PD2cNSldX01jJ5RYY6kEc1bttVguAyJ8gznk5P1qHXp7VjGG+dn44/hqmto9pm4FxDIm3gEYzx2NVTUbO4Tlq1Fmw1ybmHY0hyCQGpttPJbXCrHEzHH7xgM1n6TIhaRS4DMfmTOQB+NX7q4urOCa4slO2MAkjrWM1JTsmVBqS2Jr2ILGZAm9nyOT0Fc7c2Nxbhr23Terj5kUkEe1X4NRW7TzpyEBHPJ6+tNgu4xdfYnZsEZ3K3T61pByT5ZIqouZcxFG1vfaeLryfLliGG3N1qMyytNFAyGMHBbnrVyfTYl+QZXnIcd6Yq7T94sB1J5NavXXYwcm3yskurs7fJ8osdvKZ5I9ar2mnwShdnyL/Eqtgg1YzGJopZfvjPyg9au3LjyfMj2pIOgA6is1Jp2RaacTLurKP/VF2Tj5QxHPvV21k0+2tmstrbCDg5zzWdMj3JkklYbkIA4FJZG782Qm0OY1AJIHFXdpcz2E5NNOJW1KS3klIitD5sP8StwaZojSzyvFLFIoYjEgJxn0raihiuoojfnyZV5wnG/60z/RdMidvNLCRtwFEcTzaNDpwd+e9kNlsZInOYFmijOWHTHvTrC1XfmKQPGr/Oh7cVLHqMdx/EGjC7TioI/9e9xDbtlBjJbgj1pOWgpPlT5dh19Ak0sURwkauWI/vemaksIi19ISRtxwT1UVGBJLIUIAZs0s84tojNbHc6/KRnrTipJXM6bvPV6Es8whkxJnLZw2M024uW8gMIfKdcDLc7hRNL5wiaUrExXnuMUeZEgHnyApk7M88e9NSum31NXTlOe+hUuNR23MZ3KARlnB6VoNdWl0zIrADHDsRg8ZrMubIBZLmJFGTlhySR61DFHDeATGYrGnzbQOuKj3rWRpH3bts0pIo2td0RUfKQW6k84xiskQ3EakTKGZm2ARmuhS3jXyLuJP9GdCR0wTiqiNG5lBUo4BIHrTjNJ6mfPJyRUto9rG2nhaQIME9lq7AkLpHbuMgPzzwBTYp7ae3+zu/wA64zKc9fT3q3b2omt40s59xHyykn360Sk2x03GT5oIfZq2l3Eoj3P50ePm5AHbFUpNPlmmW6ESAMTvQDg+9XLidbNyJBvkUcHnBpstzObJLqyj8xpXUhWGNg781nFvmVjZzjODfXsc8toZJ3to4m4PyszYAH41uR6ZbSREx/6xkwQDgk1mJPLdsA8LRukp3NnqPSn3vNyt1aTFBEcbt2M+o967pSs+VI5VWSj7yvc0biSP7NHaood4sclefpmqE88yqr28OH+6Ru79iRUC3i3sgG4qo+8+7AqhPOkm8RztkN24rFwcne2wRmpyT5rHUQ3kKxmKR8yH7/HANZ91ZzCZIbS6UZPJPArGkui8bLLc7VRgVC9c+9Ot769SSBiZHjLHPHrRCDk32M68oNJyV2ak8kk11HbXGxYlGCx5yRWrai3uLU7gqlQQoOPzrK1GRNscagt0cZ9KUA3EXmLuBGd0aNzxRyL7O5rKLSvI0XFvc25mgY5UAHnqRx0qm0Cqf3oVhJyNwxiqukXZt5pbmZQFHSMc4FWb++0/aZbaYlg43bumPasK0XezQpQc4OUdAFms10sZQRhCCz5+97VanigWTynXKjJRhjn61TW8/wBIjZbgRLgkEc7uKfdXjqY3SRTiQ5wBTvOS5WrGivyWjrcmhtLFd3zcAhs7u9U30u4Fy0qAxwS8Bycg/XFaP2uG7tyY40cc8EYwaarLNEUbMbDtnhhVKpKLskTBKMuV9TFn050vI2tGLMAQ4JwBjvV+01GOCN7eWNd5B+YnJNXPNSD5NgdNvpisi6Nqty8gRsZ6f3RTlJydn1NqbcZOzsEs/mwvJuOeh/2fpVWBY7eUzM8pIGcqR+tLC8Vy8rfdYseMcVBLFJGGkhQFXByGY8+9bU1KHwidKTRqadMY0kmMjhWPyg9ye+KV9UktcM7eWp6bhjdWSj3MsEbnaAigADsM1FPcuXURhSuSRu6Z9apUZOS5gbT9Udg0kN5FEbdgp2ZYA5qGTy/MWSJcDHzljnmuesWa3n80O5SXG4j+GtmSS2urd08rK9XKA4Y+taQjyysmY1bNuTRGLCNrkyJvLufmcnrTbuCTJBxuVhypPA+lMttSbbnHlxqdowc1blKloyDvZ87ju5/GoquSlcmm+XYopmNXlZsn73lg4ZxQ9wzTJvyqhORntU8EiQ3DvKPlc4yRyKJLCzlDDG9HORlsEGoUlJLQftG1qz//1fzWeGxuU3QBtwbI+bqKehWOcMhZCi/Oac+m3EJX7MfkBztPbkfnUj2l1MoAUJjk/NjcK8aNNO6OSNd7oqX0sN7vkdjFIq5UAcNWZ5LXX/H2fL4PI71rTQ+Q0ZmDMT0PVRTLhIyFS4LHZyOMg0oR5dGjSVSo5XUtDK8loWaNWLBOVkOMCtLS7m3uZNj4ORiX3FVGtJLySNd3mRn3xirFxbfZ4wlm4zFzwDk/WqlKVnZamuvouhoXcVhbLGIk/wBHzkYHOajLX0RE9tKXjI+YY6fWo4Z0uUiuZU2yx8bSOCPpStcGN2mjKgE8qRXIqUnLmJcfPUrCeP7RjnC9BjANWJMmV74oCQDldvb8KVr2FYz5aRuYxhSBy31qDz7yCJbgLE/m/ejU8mtlTmraCqTV+WTuWJZFaJZEi2YweO1QsriQySMxQHO7aSKfFIjRhwuVJ5XOCKknlikX7OGKxt83zd61acH3DEQ9rBRuVnkZzmNWkUcbm44+lP8AMCyBON390DGacvkpcxpuDZ4YnkD/AOvT71medkORtbhum78qmz5tiaalB2bIZLmZZCgjII4JJqPaWzGr53ZICjAFJuuo5meMDJ7ZB+tWrdZpZWljs8RqD/Fxms6s5boqEIVJXkndFXTrS42sJBvjQ4bqMCohYiO6eTbvUMMCtkSkx/ZJAkYzy2M5FNnW3ES224uQeHQHk+lP2ltzWryyj5lJovMCr9nDIgyR04qPy3u8NG7IUbMbEVekgZYGj/1UjsWLMeoFVmmfY2wgY4ApuV5cyMKcZ687IJf7Q85JI5gQg5A45zV6zdjHma4AK/dDZP6VRtWl3MHKgsMiplkEbEAGQkcDHQ0qsYyV2iqUpTleLZoXMh8nDTh2PQYwMU2INNGIwHiUtgvnoKzVudx5HlhSSO5NXornzGj8kFx1ZSP0riqUpMck7pRd2Xo7u0EflyMLgx9OOtV5btnmLW0XydM4A2H60lvZN50rvjC8kY6Z7U66BumjtrRBEO4A6d8miLskjZpp72LFheJzG7F5Np3bjnP41PKZVjXyow0jYyM44zwapxRrZrw27dwwHqfetO3s5nj2zHleFYcd6qaUWtdCn3jqI1w8pDN+7mA2g1BNcxybIY+JXOc9elaKwecMiQRgffDnO4Cs9pbWebzIGjBhyB9PWo5oKTfct889Ht+JSnuTApS4lKylsYU8ii3uQ6Rp0znLMehFRyS2jebMUMkp5ZyfvfhUX7p7UAnLOw4Bxg+9aeyg4+TOOFJwqvqy9e+VcWm0XnzysPmxkYrOQWQPl/PsBwDk5FV7mSaJT8mB1UdTmrVtOJFJljj+b7wZec/WiWHmvQ192pUsl94k8t1HHDtdc9N+OdhHNSLfrZWsUClDGzbizcEfSoLhoSC7NkqSBD2NV4o21KVWYJGif61D0HcVtFpRukRKioStFmjBLe3Ss87bVLbYyTjI9adJJfLvVChYIAMnOfX8aozTyLKw3KHx1PIx7VA939lIeJAG65LHrW1OMpx1SSJhGLv7zbRuQ6nbW4Ek5dW/h4zlq0rSeDU5JJEYrJHjC9Sa4+JpbmYg5kZPu1saWPsUIv7tjGynCYHzO3+FZ1KKhqFOc1HlbvF/eRvcuZp8B3kcYUYwRg1EwmnkW3PyCMfvJG9R7etaSJK919ovYvKnfO0L8xIOOtWmjWSRvlxHu5BGKyb5VZo0tBRtBmWkF1JelMSyREY3MwHOKsPdSReV56FcgjK8kjpUrnybiSWIAxoQXzyCfwp935TSRPdbVYnKqOOPrWSlKcrsw1i2ivE8cJV7gHcw/wA5qzFcxuwhEXlxMclx1JrPlmN9cRqESOMKSHBAB+tT6dHKkrM+3Ypz1z/kVdTVb6lQhOPw7GzBDGA8aKu4jgtgE1lzW1xAWYuzJEMiJTnJNQRXss19K4yY1bAO3IzV9I1aLKSfOTl1Y96mrSStfc1m5TgUFvopB++YiRB0x9z61PagTMkYO6NhneO34VMoRMmbDPKfmABPFWElWAiFFO0jDMBjjFJaR0JpU+beRARbW8DNFEsaq2Gz6+tVd0srSs6/K3KAKaskQzylZF2xkcDI+gz70+Qpawed54xnagC04SmnuRyOrPlktEZsBkRj9oRo+Nw3AAGrtrHutm8piXTJIZR09qFhjaJZ7r95KeFGKbbR3MTToAMEEj2HpmrlIUpTpTtDUksowGSS5UbuuCa0pmA/cIirGy4znrUcNt5lvFJMm1WYMMHrUtxbRTZIXhT2PUUl7yTZ30HUcHZGVEWkuDFJvChsDgfNVGZGm1WSGySSML1LE963fsaWxVjnzCRgv0AqXdFzOZF3fx5HWtXKKWiMFCbbXVGGvh37PcebM8hZGyirwJP/AK1W7jTLiW4jF5+6K8qoUHIrVS+jZo7uZWKoPl46Cq9zqZa5MiNjfwOPu1j7WUny8oRhCN5ykXLd4bbT90aIzg4Cg44qKGZoybwnCY+ZTzisyRpg580PnsOnFTXl6fsyykMSv8APWjlu+UFdLmvaxpi/g3bnYHzeozyKbe3clyA1vKQi9Fz0FYcjvd7JUyr9Dj/CryahFA0duUYylfvY4pOlK9rkUqlRt82xHNbSzyJPLLgqeG9fard1BcLbiXzljV/lwoz+NZs+oSRzNZHBlk/1eTUS3c8hBikO9eCM0p07xOhOMfhu7j4YoUzLHud0PDdjVyLUZljLJIPMb5evIqpcXRWLy4/lkIwxB4zTLDMMPl+UFkALFs9aUYWjrqYKpOEtNEX4/KX7wZt+d+7nmlZFLeVAmGP97vVT7cjW5Q5ErAhmI5pI0uo1MyFWdQMN3rntd6dC6l5LmWo6O2miu2Mmx1PA7c0+301HEreYyMoOMetQW73E9yXkk+VSCwHWrVleeZcOy7RGhPLHit3JzVjCPvO00Ztvo19bvLcTTKzMDksvJHaq04khjR4wOeXz2FdA1+99NJGk6IEHUiopEe2iYIInZu7DrVUnf3JIqrTio3jqUdJu5FtpD5RXe2FDDn61YmktmQb5VG7gjHJqvLN52BjYo7471ANke4ySKFzwx5wK2jTXPdLc5Z4jaMXt3Ni2tvs1sJoVDBuTkc0ya4juhGwgUl26/wD1qmsnt57VC0r7Ij9Miqsdz5LyS+QGdm/dnpgVmou9mzslBKK5HozQWSWHNuUDKwyc9MVl3DIkoilZJGcfKAM4FPm1J2BBXdz3FV0VHdrmceXgYC//AF6y5U23fYznz6JE9sJjG8flqUz7ZFSzq0kJto8KuMZxj8TWfJeOVOxDGh+827tUlvqrOq2yPyR8rt39quLlLXoZqc22upcs40DeUgwAOGbuaaYluN53/MPWlt45p4zGJSHD569aWePy8sVyBwRTbi9WawpzbbZn3VinW3c+cB8x3dadbsrkoF81yerD7vbAqR1kaOWRISgA+XvmorR5ZCpkJ3g4VSBxTk3J3WhK190gGgQ3tw0V0fmJ4wSAtaqR2VpCLGGMAqegGAagvLm2t4ym8Nds4BTOcVlnU7/eN6Av0AA5FJe0tozWMGnaxsiyjvVkiEYV+u4jOw9qW3smtnVZirBfleUjPFJYzyYHkE725kJAHNTTPcTFkY5Ctnco61Ek5R1CKu+VPUgH2GC4cWju4zuYFj/XpWlNHDqSQROoZeuMcisy3sLhB9qVtzk/NlhgircFzHvLhSNvYmnGelhxvGVqgrCO1J+yDIXog5ArOkjsGPnTQM23nczcZzU8FzvYmNkXDHqcmp5XiuR5LAIpbt602k9UDnGUHy7r7jIuBMrrdo27zAdqnpikSeaXbGYt3PG48fUVJqATzLePymfycgEd6c7JBsAVI0XpkitIJ31ZlzXd5IjXT5ljkC3Cc87W5zVq0SBLY71V8HgHtioGmh2iWK+UknGCKhgy9159tvaJjhgTgA+1Jw97UcY8r5uhfuxa31uC7HzR1TPJFQxSi0t2Ji78gtkfSoGQyXEqjBdVG0Zxj2qjLqTTnyn/AHbcEA9FNR7JznZM6uaKfM0f/9b8/YbyylijudqgIMbsdKsaZLDFav5mJFnLZzk55rlIHmjm5y6kYKqcg5PWtCz1KfR2NtfDzIpm3JgjKV8x9Xa1TuOMvf5pLYnkkUH7NICiR9Gx09KfhkVS8uItv3s1JcbA0ssamRCmSxOKqeZJPGoSPLgEDccqBj0rK71RjUm1LlsaFvBbXZWMyujAZGeaiaG3hvTD5m5SeHB4rMsoL5LxIr298peScDOf8KjuDHbQ74kZ08wIGY8df60cje7ua3XJqaf2zUgrR23kMqZLAtj8ajTWSItoiLuzEN6YzVa3gjkBhV3ikdOMcgZrQmFvpUNsNhkV0AdyM59amzUtXsaxlHlstSJ9CtfOW9W3UxSDB3HhfpSx2CWRP2ordR5ym8ZCD0pjawZMLCu2PO0LnqfoatQXN0iyNJbB0PVMV0KTm9djJ16aacd0V7u2spbhctthCjYoPy5rOeCayZYXukcNkgjtzWrDO00YHkKcknYT932qrcwxySKGUpzkj+6aUWozt0M6snUhzJbEyz27NDapJ84Ulyo6fhUgu1sbofa7YXEEgyw7j8KfaQWSwsQhaQnGWODUcttiTG53x/AV5/Opk0naJTc1FNmikmkwYNjuUkjgjpmrljf2IuPJkzJIoO3/AOvXMTyzFmjZVjaEbju4yPb1qK0mvVZbt1X53JCL1KgdamTk9WaRrVZW5DWuZbFZZnsIfnZvnyOSc0+N7ZNt15agBsMAfmrLtJz5L3EyMkrkh14+UZ681XktpbpVFkxDEnLH0zyacYOS95mSlUjOzVjdsprea4kaUAEZwCOvpVi7hnsrRxFIFBzn1Brn7axUFIRL5jxkM5Jxz+Fblu5vY3MtxlEODVSck7rRG0JOScTAe3lmInmuGWMPmUqO3pUVzdjUtUE8CTokZADbSNw9TXSJJBHEysADnGSOtRAwlnUx7kxkgUNRi7vW5jTjC7VyO4tvLKzSyqu5QQoOMmtL7J9mjR2fCyck9ao313DJHbB4l+8RgjOBUC65Bbyy2UzM0YwQWXp7UoxR0wtTk3danQJa20sO1uR/CfSo30zyrY+au1RyoHes46ygB+cqoHyEHrUUGtS3zBp4THt67uM+9a2jb3Wc88TGd+ZaolNuI2dEXG858ztWgVt57M218NwIwXJ4Aqo/720kIUsAd2QelZDatNcSrZrgAD58msW58trGdOpKMn2ZIYbKJ3htzvt1GBxzmpoLhJVFvwoHp1xUAil86OFF/dn+LPGKLySOyKbACxJG7sfaodm73FKjUcb9CxeTLJEEt7iQ4OGXtVYBLf5o0/eHgZOADVJRdq586JFVjlCDxVmeKSK3ku5iSBwqYwSa1pU2ldbHPWm9nqQ6fpl2dSL3CjYRuLseE+lR6peael7Hp6Tmdnfk4Iwa0rBJrnTY2Mfkzv8AfVj1FU9Sht1u7fKREhjkjPB+tUmotlKraCa3Kd3p19FMDKI3U/c561Znlv7GDc9mnlkDc5P8sVO17GJFhikUlCfkY8mpNSLSW0f7sAyDk56VHtNPeRpOd7tsppcC5t/MLHoDkNk0kV2jBVSTCuDvB4qe1s3sYPNkiQiQnA5JxUP9l2iSCRgRuOeT3rnqSTqNIIuTSaGSKZds1tbJcBOQzcbcVNZXV3esclt+7AG3gVoyBUAXcQhXgAdPemQONIiaTT5VkmuCSTIM7apOVr9Smne1ixalys9qZFZ9v7zBziiOa3sAs8TqAn393OKisnjiEhlwtxIDkk4yKy/tMMMchTMu5sSDPStIRnGd31KlU5orl3RtXOqN5iyblaMgY9M1XW8tGTAUfaJfvqOTWfY3c13bbIrUmPccHHSsya0v9MvPtzRSTSFsq3Tg9qapL2gvrEpfM3/Kntl2lMBm6Hr71g3VyTqLlXZmQkxjHb61tXcuoagII7e3CSS4aQFxwPWm3mkWVjbbPtIW9mBALR9Pxpcqjr1OnkqJ26L+upVsraCe3kfUGMchPUMDVjSrcWLPeWk7SNg7Bxk/hVSC1uJLQRyExtHIQoxkSVpiNoV82aBkYHAYHA+tKUXezMb82jVmLvuLxFfUIsT7s5HHFO05f9LYvESikndkYFMi8xxJI8u5B0OMYqe0idwQp+Zv4s8GnGnZ3E5yUbJlrU/sUsS/aZjHg/KU5PHtVCGO0M9vaSz+VHNuOQDk/wCFTPCZofLmj2BDhuc1UkuI0kZRyyjCkdRVVJTcWjHn5pqb6Ek8UM9+I7eV4DECqvnOaiku7pGijuJIhG54DEc4706K+jhtnknUFxypJ5+tYWtXwPlmOLzHz8zMMAjtUxw0qi1ZcpKcttWay38TXRkM/lxo2xQRgMK2RCyQmRHil5JIVscVxhks7qyH2mXy1DhW+TPatSC5S3shJaO7QhgobpuqvZcq5WNQaehfutRj0tTPIDGWxkdeaoXPiEM223Xe0g4Vsg5xzVW+1S2v5ijfu3GCGboTjpxWajvNL5gXYYk78810wp23RjJy2LMnmGNWvrjYNwKqnUmti+a2soY5nkC7o84c9fwqlp8YjKOIV8tuSc5yc/pU2q3J1OJWmslIjYhWIHK96xb5pcqCNPljqLYMmpYtiXjjA3KRwCT7+lal5dNCyQWYjDoQrFs88c1jxajIJbXy7RYreH5duQucVDeFxqDCWQskjg8H8jmrpwb9C3G2j0Zu3t00csLwwYj2/vSGxk09ru3FvPdZ2FFzubnPPT61SguY57RESTzUjkIIzkiq995srvbGzKw5GxmPbFYqGvKtiJVHGV73Zpf2ot3ZL9ngKsWwxPf3p9mjLI/kgITgnHQ81kyxzW8CDztsjtjKrweKs2V8tkr3BvCxIKqp4OfxodJt2LjFuPNM3vtqQRTi7QIykqXyMnisW5s0W2D+YrxyDk45PpWSNRnumKtygcjjB4xWm04Fn++n/d4ACsauUKjnZdBR9ntErWaww3HnCQujnaQwziqd1dS6fq/l+URC3KSbPu5PrWnps1xOrpBaKkOflOev4+tW5UFtZTW+oWpIVAwLnp+NQpNJ871InSUlyR0OX/taG+1GJp34wFOB94+9S2rXtxqkm1tqRoRuwTz+FIZbeG2a6j0lGcNkMCeaS08QzKjKI41XO4ELgfQ1s001ZG9OXsU1KX4D5p4pbeK31DorHKnq3epNN8r+0Fggl+WTqnoKc95pesmKOSMLdKBwB3rQt7KwaSO4tItl1HIQ7bSSRjrRK0dlqyKdRuXNKxHZXiXVzKs0Co0J259v8aSW4+xRFYLcYL7m9zUlxa3P2oG1XiVskgd6uRRW01nM06iGWDknPNZXbSbElzzaXQrrYz3VmZ7ktAXfAVcZxU66VbWdjGN/mynBJ6Z/KjQLo3EF19pjDwqMox7irM1xp13E1nb3H2a4ADEsMnbWEruTijZQTgnHVkBuf7OOAhOBwc5xWdJfiGbziFLLgyNwdtF/Zzad1kNxFIdw3Dmti2GkNCXhsh5nSVRgnnviuinGPLdiq05tq+hkoxNwixOWllBKxqPvDtzVfUZbhEFnt+crk8jOfSulZre5Jmt4FSVFwG74qkNHhvNTE10siMqdSeCamq439wmUYqzRl6LDK5J8stNg5IPAH0qreWsstw0Tw+X5bZyCDuGOa07DTls9Qd1kLh2Ktz0rTurJcFnjIVl2kr1P40rSbKptJWscrHdPbSkBzGMeopv9opBKS0jsSnBPvTrnQ59QnP2eRd8J5RjyfStFNNa1t2e5t90hT7pAwBXVaO3Uw/eU533T7mY2pzWlst6JQzuf4uQfpVe1uruRpTDEFW5JPPercuiPPbvLuAEa5aPn1/nT9EliBKSKNuMKGP3aclFQsmWqcZtNqxKHaO22eUQxxuJrMub1YyUdkkJHQH9K2Ll4LnfGHOEU4UAYrnYrAu4infy8t8jDrRQvbXqdVO62Z3/h+7t49PW3uUi3bASVbgUwy2j2ckSMIpRJwynnFYN/pDafbQv5xZXHzYB/Pin2dl9odE+17g54Y8Ee1YqEJX1MpSnCV5aMvA3NxcCCN42K43M3pVqYNanEZ83afn+lMtNPiDSLc3AaRMfMD1qJIb1bxiWUQ7CBnPNUoxasZc3O+4ybyGuVVQyqy7hnmnS2qTI6S7SMfeHUGqd5c3W/yo41Yx9GPpU9rcSyKQSpJ5AJrNxcdAUrN83UessYSNIkzj72TVOa0nt3NzphVcnOGwfrTr1LxVSUNGg3fNjqRVmxWSMyRxfdYZDDpTi5RV2RUcJxSGCRry3ZmiUSnOXA6Hms5L27stkRVirn5yTyRWgl4LbdbSjEbZ3bhw3vms2KNribZIA6AnCjoooVRta7GrirpxP/1/zekuEvVaNXlTac57GlUyaZqVuGlDq6EbQn86ux2MFtbyGWMNIp+XnmktZLeaULDKrMfmbdzj86+Vk3zaI56btoivJIdkk0sQBLcKRUIvZ98az2oEWdpAbtV+/jtbqCQxEeYmMgNw34VmKPNnWNZismRuJXpSoxutglGCVr6k9mEh1qWaJQVYfKChXFaX2q782SG2iXD/6zf0xVK6VnIMk774R+LcVZ0yG4uCruuCRgrkdK6FBW1REatlaJFfWMMMT3Lb1QcyBOQ1QQWtteAXFqVwW35BPQdq0pQYy8afcIw2T0qhg2sR+wSx70OWUHlhU2fJdFyqRjLle7C/ljEQcmRByAPT61SkDykPBP8y4yRnAFTRx6i8b3dwglSU8Q7vbpTEjskkDJa+SpyuecZrRaKzI54S95rYh+2wxMkx3SNnBNaU93Ituk6RI0StzzzVDGnJJ8jhBv5znDeuKvXbi8liis9gZhjZngipjBcuxCq80XZ6+Qge0uJEkhdd+QWXqDVm1mV7gx8lT/AKzA71Sk0YWTffaGfOc5OKns7b7OwnSQybvv7h0NRJJ+7c1lK9o9UVtV1Vl1VUwSi4+b0Hepblbe5YmDe20dewHrV2SGzLlnUZK8gj2pipAyHyPmDDgA9q57JVOaJcb8ri2UJoF+zOIQFkY9VHUUJrf2QrFJgxjhz6CpjJeWkXmPEo3HCjHTio4fsNz8s6RyhwAeeFauhyi3zMipzKykhYrkXKvNBgb2+Uc5b/Cn+XHBaMbmVowcggDn86tpBFYSRXTJlkyqndxg+1NvbtZ/LgtrYFnBLdPzrNtt+7sVyKzu9TDg1a4msjbpbFk5+ZiMnPtUtrO10n2eZRhFIL5qd7WOzVrnEjbOM7QAPWo7O23WstxAGCtzvd+K3gl0M40Jv3uYsmVre2zGd+SAAeoGfWmi6jvV22wVXTsw+99Kri+Z7fzIokxG3zjP3/pWhplrHcWYuLTKTEkMM8r9KhRfNzSHFQn7gWWoyxO9pMuLYfcDYO1/WquozF3IBkwRnjipRM8cgjmzLL3Z27VFq2opcrIIX8ueNcleMH86n2bk9Fcr2VqfuyM97h4AjvEH6lhnnpWhaavbQhobllXcMKx4IHXtWFat9p3StIpfB2qxzk5/+vWjc6YBaBHGRnO7OTXYqUFFKWhkk/aXhsTz3979rWNirW8inawPBqxcX7W1hiFgxAHyr2HesuKdXjW28tAsQ+QHqT3FamnWsUjMZYmjMacKSCDUOjFO72NqM1C8Xrcx7m7S3mNwjbTJyFJPPvmr0U0U8Qn+04YoQI9386p6o8ck6xhEXLDyyTVa7hkELzS/IynA2HNE6bb5omXs4OZNKmS0kQxGcbjnqapfaIApkjG0g9qSY3aIsnHl46Z/Wq8SGVtxTd04HFdkKKUU7mdSL5kSJdYm85wCc/OMdRTpdTlcssZ2R7sqPSpLXdHE+/aG4IBGSPxqVtOjmKrDkkD5mx1GetRJROuVLbuW7W6uJoD5fzsnbrgVFBf3VsPtEfmLJjk4pbfOlkxtuKSZAfAq1FFch8qsZgOMSYJ6ip5E/JGlJXs5FSWQyeZeKCJJBtK5PP4dqilkZbdWG1HGQy9wPWolS9SQoS2Tkn0Ip0VzJKsjLF5gQ87ueppOPK1bUipKKTkiJL10yolLMOjfjWiZw/lxyy+UzKclj1FRRWKKhkES7mznJ6D6VNotvDduLe5UMcnBJ71VTknEmdSKiie21SQsNOEixLt/dtgYPtmrUct3OGWMMxUhdoGce9LPoiwy+YZF2EcfLkAUsUsUilF2xyRjhh3ANcvNFSSSOeSfVktre3vy+Zs3BsqCKuwhLkzedAEEuScjBzVW3MUGJpY4y8vCHpjNTWlxLJvErAhWIwfelOD3SN4ytu9CrNpig/uNqhCT1zuPeoJoIrWFdqPmTGd7Y/Adq0o5fIJWX5eDjB61FLp32+JjHOm3OdpOSD7Um5pmkKzTb6GTiGDBEpLtz16VDeLFKnkRxBiDuLnpWuumxxxssmAmACvf3qG1svs7SRRjEQQ/vCcgGuinJJczMI1ZTlroULQGwwhlRvMX5MnrntUsd8LdnA/duPlaME+vUVYktFgtkaXByxO7oT+VQk72WWNEJTgxsclxiq5OdaFufM9dCwQhRXSFJVY52k8hvXNPtblXkMEgKPkZDHpUDOYSD5JSNuF+boajvB5+LiJdzdMnGVI71UFdWVjCdNt3jcvXluoKuJADgg7cEVFZSzgeXKUij2k5c/f5qG0keXfFcSqjAZQOcZ96r3FwZ0UOAwT5SM9KwlBp2R0Kknozdt77zT9n27gF+UjmnyMFJwuSV556GuTSaeACeG4aIR8DHOfrVuz1Bn8zDb/M6yHPBqvZSTSbIlpFpK39djoZ5llsZIbgBd/3enWqR01WYAlR8oAFEF0JE8o7WBON3pVgyrGCAQNp+fPce1PWGiLpS51aWpj3Ns8JktBtikY8Fecj601Yfs4RV3FhwR71oXLKwWRbcnBJDseRUWnTM0ss10Vbn5dw6irjJpWe4VF2d7FNUlFw0cpCsrcgdPamuEaXaH3MM5x2Fad/byKvnSnaFHBAIJrGE80TExokUxPc8MKmEfaNoTUanuyIHtGDxtbNgZIGfSpWLRMSrbCp5PUmrZkUu0UilcHnIqOOJHmWGIZLN19B61o6iSunoU43tb8SazihSHegZ1ZuWZeQfaneTmaREw7x5xk1JIGVmieYCEtgYHU1WmmgtoXMqlTkeUCRiplLmV4Gkk6ktVqTxQ24z95WUZcZx+VREDeYpUypPyckH61VmvYg4ncsxbpk5H0p1tf/AL0yypCu4kDcc1nKE3aXU1dNKfLcsgeRI4kIG4YGDnNOa8SG28n/AJaFs4PasyO7kmuXt49i7ScYNWYzM8B8xVaVQQTSbnN+8K0dY9h3nIY0G7YC2M44FNN1/Z0abG37eQCfemR3FnBYb0G9ywGzJz71VuLqSYbWgXY5AGRjHNUqV9bGPsYXcr6k322W4TbNEVjkYlTv+Yf/AFqHXYBI8blFIztbJBp9tbGaQW0rL5i9GA4xWhLGmnx5R2lY98dTinLli9C6K5pJmSJo4FaaH5i45ByCKis52NyxEpUkHCN/9etOOzuJ0Zjb+Wz53oWGfqKmudPtSsWQZJVHzPngfWiXJKKSepWIjKMbx3My1cpLLFIrlWY846/jWrZIkUTNHKqsTgKzc49aitpY4R8ka8k5JqR5ZLovI1v5fYYGM/jXLVu2h0YSpw993ZpKtwSk0Zd1mDBx6D1ppzaRiKPc45y5I6+lFkZYI4opJGDlfukgk1FqMiJMXt0LEA7lYd8dRRDtY0jSc07MkeWAzBPNUBgBjPNWBqm8RoGUKvJAbpiueE1wsqyC0Vy+QFY4wPWmvctcSM0sZReh44/Sh4dPdkKKoq/c6S9vleEXdvLv8xgpBOMCs65mTzEMcg2k8so5B+vpWequI3hDbYi2R/SoyLiVHSUgwqc9OSRSjRinqZTqLmUkn7xYeaNpvJSbABxnBG6kZPJkBTaQh7HNQTCSGDi2+82RycgVbt7e4IchGIwOT2NU1bVO6Ci4TbUlZ9BsyNb3cWVdluDj5sgCpLuIrGWuPv5IZV79s1atLSaWBjO5TLD3yPWpbi0UzebIyeXEM5brn1rT4UpDm5bJ6+ZgJDE8yxyKWTP+sY4P5VdsmAZ7XTvnVsNIwPTtzVuC0SSQQvAN03Jkzyf/AK1a66ZZ2GxoYVWT+I/3xUTqNp2REZSUtLWM82cFtC0M53tIRhlGMfnWQ2j38kzqSqwtkoCc8Z4/Guh1B7YMv7tw0owSeQKdZj7DYb70qRnht3QUVasoxTT3HKlzy02RW0bTntWfzo0+cYDHuanmtzHKly4M6xuCcDhTSre211KYY5WdIySuT1qys5nCqy/KOdoHU+9TKrKVmzelQpcupDbPDPcSTGB0fGP3jdTioDGz5+2zqIwf3eARk1YvIUlLEQ4ZT1Ukc4oAjAR5odzIm0rknn1+tZzk4vuTUg5NXKcgjhWS4JaU9Qqn7vbNULkyiRZLcsd/Ytu25q5FDNeE7fkQHDk9fpUs1iy3J/d5O3jDD5fauhc8pIxktdPvP//Q/OmfTvJs440bzpJTglT9we9Ptbe2t5msJpA5Zcu+7AHtUF9cLbRJGu7dLkDaeR9ayWmvTcBIFJVwMYHJ5yeteGqWl2zN1IQV2rnQzRw28Lrap5gGGHzdfxrGl1SdyQsTQyA8984PerbWl3aoYI4wsb4AycED3qsn21wYQoySAWAx+veuRu3W5EnOcrlq11JPtIkkDlwu0KDx+dXpLyLUXjhjQrGTtJJPHvWQ+nGCVY4phvb/AFgLYxVnTkt4HdJZyT/Cwbg+1W6el1oaQ5lGzNDybaBHjAG4uMN3NI8KzqvmL8itgNnkY70n26HyNyRAug+RSf61XDtMyvHIvluTuXrj/JpJtMyblGTcdWaVtEFzkPv6Asc8etI6/ZomwobzGwTnmo4/lLTbssO3XFZFzqxmkMMYk2xP98DFR8TsdF5NXe5sJexWnEzSMqDnI4qKC+Z5TevG0aE5G48YrLTzJrgi6XzIpAMSF+Rn29a0YdMcQGxkcbW5DMe2aqKd+W5hRnUU+VLQnuNWa5lbzBlIehz1pq3y3Mubm3ZEx8tQXOmxwW5jEgLqRjDYJ96hsYbtVaG5wG6xnPUVoknsaVfaRdpPc1ZLeOQLIlySuecjGKr+SrSsZLsbcjaSMUoLCMQ/u1dz1zyBUXliO6YcTBQCCDx9K1pP7JU4KcFJIvo6onmM4aLGB3zVNriK4uC8DAFOnPH0qpPq8tvC/mwkxhsAqBgdqkg02WV7aXaAWPAzjr3pzhZasJzk4qKVxQJtxkkdY8nO7PWrskExMMkkB3Y+Vz396uCxC3YNyEkSPnB6U3Ub7fMRGdqgYBAxtrGSafoKUWlbv0KjrGZE+0xKsu75XPNMldEfzFVSR3A6UebAdw3F89yTUV1eWtnAMxbN/HQ80paqy6ijDkerLSxx7TLInmTOOAeAPeokmUspEIJ+6STWfeSzkJLDOBgdM9aihuplUzzORvJAQdvesvZ3WjFKd5WRrhrOaRoYsMwGSOeKqYu4ASXB3MQOeRUthGzLlZwzNxnp+dWEtGkf5sOB79KSlZeZtCnN+7bQrLlY2aVd0jDB5xipC0K28VsSuwnLYIzmlujgGOONQpOGYg8VRs4B9qlTyFLnpkkjNZRlz6k1IyUrEn2uKOZ7eaJlkJGwHrVwNc+UIZYVZxzuU8kU9NM8tWlmKSPydx4I/CpIJ572FnjEYSIbSw9aqc2mdEKcNnv0MyclWZNxYZ456VVudJvbudI7dUdVYblZsbvwrXlt41A4zK461niO8aUXEUoRUOMEda350kuU46tCzfOty4nn+WLJuCDjGeBVmZLeyhxOc3HTCsKpPePaR+fcfIw4HH3qbHfm7UOYgzsOpPOKFCNrvcdK9rMnk+yRxEzL5p+uMVTmWCW2IklCIORkZAqtf3cwBJt2Tgg5PWs5YMwMJZ2VCDnJ5oXkE6cpyV0WHIdMCXDKMKF4BH0p1pvACwpubOVyOAagjRYbL7Sm8yK+xTj7wrTitHfT4zLL5UsmNy7hkCum8UlcunFq/wCRCl5F9qRPnW6B6KOhJq5PHfPD5SS72bl25GKptAI5vM3lmTADnnNbFkJYojbzx4kfnc3cVjVmkzSnGcXcz7nV47FltmjWcDCMVbpVdmW5udtuHVHyVKuM9K3ZoLeS1cSQow7/ACjNZtrpjJdRuilI2PysBgD1BqKNSMrjlHW5mTajGrfZ5LeYlDnfkZP51mLDfSSF4IrlB5mcyDpXW3dnHHeNiFXBYAZ52+9XbieS2IjZORgkhdwareIhHZEKM5S1ZgW8A1W1a3kvHiuIMHI6SCtSPUWsbMW77V2YAkxnPtUWporFLm0QJKPvY4rO0u3m1Sdri+Rlt48uSmeSD0q1y1IbmE4PmutH3LTXrrHIQ3HJK9gPWpNNaa4tp7wy7kTjaewqG2Sa6ne7ktWt4HGEU9WFX/KMENyYNyfaCBszxXFJRi+U6EktzEe6hsrkeTjkBmGS24nvzVs6ylpFvmgMpbBDR8YNKtlFESdRSIPt/dnrtap0tLeWMBhkDA2/wg461u+RK5mvcdjGu9fuGmBEOBz+7UZPPfmtUIt7axmFdzlMvuIypp8+muswkX5gEAIVcnp0xWxp1hFZ24eX5mb73QVopRastwirycjhfKnhuJXKbiB8r5wAa2Pt2pPaQSWsA8uR8PgdT7VtvaWzB0jiQoGOW65NVJZhp7AGFiMYQjouazqTcraF8vIuZsqLa24voJF3JIx/eZ6ZxTtV0yG8uVt7YDCZIkC/ep4nlkJuZ40RYydu5uvHeksrjzbkjzBu/hIPC8Zpezad4mdOsnC8tzNtJ59OnEVxC/lkhCcY7+tSz6bJe/aL+ONJJomCgBv4a2hcCe9m3MhiGT0BFTRvvtZLeCP5g2frVKqnGzWo0k5b6FS2xbaIZr4ENJ/q1Y4/Cqtrq80kJQWYkMa5DDj8DWhrUwFnA08cY8sY9kPesZr+4tIT9igQszZDhRg8VMaKldoucFzc3Yfp98btZ2cZZn4BOAK1mfTru2W1eJWjzu29NriuZ+2R3Km1EL/aO4yAfrWqyxaXLDPKGVQvz7jnPbGPr3pvD2tqTGSmm0N1F7iDy4LFFA/iOOTzVO9u72wMSTlyki/Ku0nmtT7TZeT9pwrMOdh6/WnXUD6pHFawSbShzG3XBpKV5WsEY2fmVrSyuxZC7kgKKzBg55K89x2rSeKWAm4N0pDL8qqOTVmO2ngtp0nkDPt5z0NUbTURNbhlhBEZ2rkYxk4rKopN+6KU6cPda3/AvaWCheTEbSFcc4HWpYbdJ2nkmKgFcjPOD3rHeC4jhaW2PllmxI++tC01COGwQlSZpeGDVNpKPvGkZX06GRLIlvcM284VvkI6GtyFp9QhaSW2EcxGEfPLLjrUUVlb3R3umHXnaPSkin+z7kaRkDNgDBOPxqJSjJ3QlTb1lsczq09xYReTJuLyucFjnA9qpwX2oJBHOzSDZwjnHIrrpdOtNRcfa22vGcR5HvVn+y7M4jW1DxxjHQYHvXVSk9FJCg2pOzOe0/TNT1i8+03N2IoOMu38XfitVLa9ilkit5PMVQRlhj8at6gDOkFtaW6FYiSWyFA4qHz827bz5e0EOwPUVGITlL3XojVRTvzJ3M1Xjgk43iSRgHYdKuCayWK4jBRHHVlPJrLTUv3oSaDNuzfuiepFQ3llDcXjSFTMGcBEjwCPQ0+RxadznkpqO1zbg1GNIz58XmwvxyOadDsgPmzqI43YAc9veqojWzjRb24RZQNxB/hHvSQamt6pVW81MetT7N302M5OEZJS3N+6sFneLaA8SAHIHSq1/wCHFmuBePcKMfdRWwMe9Uk8SDTLgRQx+bxgo3QVakuZdYmWXHkogyU28NxTjzJ3SNJuNWV4u5G2mR28mbZRJ3IJzmqt+91c6ikVvboCABkiru4Wqq11KzNjhFH3ahFxOrm4tYuE6E9TTUbu5dKMY3bH3cN5BpC4iVZ2Yg54yM9ayjbxyDzZPnnQdF7V08rrdW6fanVOPm3DgGqFtFAuMkMA3XGM03D3dXuTUa5lKOxhXPiJbUxxzQeZNGOAG4PvSS61qMig7IRD/dYc5ra1GXS1JH9mJ5pzuY9SKxkZgjt+9QH/AFagbhj0oaSV4oK0JyVovRmnYPF5KS3UjLk8Kw607Vbj7TE0byDg8DjpWVJqz26o0iZmViu1uMipVvra9ymPIkQZYk8P7VMXUkrmcoLks+hIuoG1iVJuUUEBug9qbpw/0WRL8GVSdyE9ataLd2t/az2rqkgjYlg/UH60NvtVkY4YN0ycYFRTjq+Zal8qcE1qVZtPtCv2uO1cFMY2kk/WpLjUIobcExiXJG/cMbasQgrbTXMZXft4UngmoJLSGVP3ybSeSoPWqla12ZRpqUm4qxm3niMyKttbu3ygYPpUxvn1GBYpLf54z9/+9U1zoWmPZSeQxSXGQO/51SghvAUhgGFXGXLc/hSjKLl7qNp0nFXciSDeLoiOYSOw24BJwPf0qY2XkXmXuCTnCg9BT0u5LS6aKzsPm25kkYYLVZt2hvbYw3DCSeJ8kqMZ/Kmld3ZnOScNGVL6VVZra5TM3BjI4/Gob/w3MsMd7BfFpGILpuAAreuzHcrE8kKeai4DHrXN63o/iCdWmQMYk+YsHx2raNJyn7r0Ji0oXlHcmS/1D7P9mgkVNoOQE5PvVL+35LeO3tHiDyRt80jPk1Y0izl+wrcXkb5LAfMeSKunRLBlX90rkvuyzYxV8kItoudSCjof/9H85Pt11clZbeFZnU4bjblauANdOiTzLESOQcZSp7a2tbdSI1LKqnnP8qZbxgxedNA8RUnDtzxXzcqS5rmMa0p6s049HsbeJHkuvOUjINXbyKA2ixyYePBJOegrAbUYZGMUc8bt/FHuxn3qvqN3cKgcMcKeVznijR6LcbxDWsVc0dPntv3tpc4IGSnGeP8AGphKjosaxbEB7HnFc3aPLJcHOVLjcDnjHpWrcXPk25VQFuGX5QTkAetJqUX5mUKrlpbQRboTSSJGZFjjz94H5jRZtEQ2QS69sZBqoL5I7cscnAGWJwGaobKa4mlkuN4DcbhwAR6/WpafLoXTpx5rtkGpzs98dq+W/wBwAgDioruzt7oRwD55YBwxOAR1/Ck1GfF3ueNyyP8AIx54qmtzCjT/AGxCyyJzzwCaump2ugmlCpdaliAoEZTAvDYAPI+tTxRtHmNm/dyE4wCSPoKrWdw6NGtwfkOCrKM7Kvvq8NgZJrcKxPQnnAx2HrW06crijiPaS91WLBs7G2cvdwJkpleT/nNZGoW+YC9pdIN4BMaud3X1qSw1eW7Dy3W144iQMkZOfrWpFpNv5hurudFiJDCM8ZFLmfNyyK5Fa8+pl2+pJYxJZ39uTH1WRhnPHenfa9S1KzkTSQWjiwWRetXZrFdZ1hRFbOkSggMw4x04qaCzl0+7MOnxvDEzfvWL5yKbhBK5lTcpystEijpWjzKC964Esg3eWwPy4ouLLUdQdrUt5KKoLHP3uelblxLM4WW0YsMbD05rI1xU3oWeWGcLgqc4bmm5SWxVTlls7lS2u7nS5Gt/7MCBgSHL9QO+KJdWLxsM+YHYA5GMfSp/MeS2jhdn82MfeK9R6ZqjJYTT3HkPF5cnLIx6Ejt9amok3dOxjCMLNt6mra3UrrCjjawH3+yn+tVrz7K7SJ5DLITkyZpttNf2WoGO5DJ5pGQ6Z59qvyWkVxKJ5oiJMjcDwP8A9dZuq09fvNKUoU/dexHpUGcFoA+MtG24Amp9dto5tKtrhZGLO3zHpnmr1n5EGpRzScREhQTz+dWtVnhvdibVjSJvlIGQRVQr3lYvkjKLZh+HLi4ieaysbeRoUXfubnDc5pJ9Uv73UJpLiJ/IcANn0rVsrt4wyW7qkLMdwzg//qqYy6HcQojE7mIUOP7wrlk4xlzNXKqwe6kVrfyJYFW3iKoSQ7HsPpVSbwlbzwrJb3DeXyxVV+Yn/CtaOa201iExsJw4PJ+tW4NZikIcSIoVhtwOtW3JT5r6BQinC00YCaDblIWtEdZYX5kYYxg+hqe4jOg6dPOJkNzJlRkDgGtnWbuGSGCWPcDLncQB19cVlXlrHeWqG+id1DgxjOMkVtzRvqOVOzs+hU0vVbcxqu/dOP4gen4VpXn9nx/MIjvYYfcfvGs6fQtPF3HqEatHMQNyBjjpjNZmoXF3bzM8nmNFI2EHUZzUcik3GJmn7F+8jbsbqNCyPgIeCAOVFVr5J0kaeOIlY2whB+8MVjx6ifO/cB5GH3uPXtWhbpeXWyOTKo77mB5yKynTcJakOrKVug231q11GSKOeQMU+UqRjbUzGO3upFmYRxNghlbqKnk0awvHeN4EgnBJWRTwvHWsu9jKQrpdsymQNgs/P5Gqp1e6OxwnFcza9TTtUud4ZG/dyJtCkj5jVi71B7SNReZQjIABya4ye81OACOQHzEf5WzwB2xXSxKs8Ia8ti8MiYYlu+aqr7j5kQ4RlHXQuafJFdTxOHPl5yx64rYvLrTUtjniIZ3Lz+dcmhksrt1hbcJANi54FQ61PehrfEiI4A3ruzkVjTpzk/d2IpyUZbHQ29vb3kQvYJAqxtwcjNF3MOFl+cKpBAP3vSuLtmvY7wmAzKHYHheM+lTjWNSju8GJTMvDbhgEfSurkna6KqtWSsy6suoQXLrb8KVJKsc8VFGYjMoTcu44YE4w1Rhb97hriNFWQ8gFsrn0psenXq3MiXMgjkkO5wCMA1ap8sbswjfmsjVuhYWCmWTdPI42/L3/AKVjJbxT3qO8rRxxn5B3rW+x3CQYzuhUZ3E9D/hWGk0bXBDMd6HHyg8VVJuWhvvH3kd3pIinQadqHmPEw4kPVahl0JNOmkdJy+T8r4/KorS6nhjGXVIwASzdqtT6rcm3blCjDKvkGsXRV/dB1IyXK1cp2BiMssB5kyTuP8qWKaRGcOR7gn7orCW5QXrASYyct1xmty1mtpoVly248FQMbhWVXnuc9B2naGhT1CzYr9ogLEMcNx2zU9pptiZ0+0SYkIwrZxmtOaa1ulSKB03BORkcGsTUDciRYjjehGMHHFJSlHQqtRm3zLUsavpgJHlyNujIxzwaJblYFgXABIxwcfnRFqARFW7nQNE2CCO1aTw27SC4DqykZIJ6VEai5rMFFyjeOhj6vc28lmj+RkscA8jBqPS7lHU2ylcvkhiOc445rYt9OWbcZIywXlRnIH1rGm0uOC4aXeAUY4Uev4VrVvy+8XQq2eiGXEs1gDLcctgj1z+NZ9kAZjLEhJbJLMcbTWtAonjeO6VVVjgZ61nz2RhkKmUOnUc/dp0mkvUzjK6dyG6jlspBeyxlpMgbST8w9q2IrW1udl7FKd+BuXByv1phf7TaLHOiBwCE2nP41EynTIvtEc7M/VlJ+9TjHlXKtyZW3aB7a5luN4uApT/WAjjFaFzqOn6fCPImMsq45Hc1TjuZtShlMCjzgMsue31qvFYFQrz2iMQSQCcfrVqTXxEwi7uy17nQ2oivF84ciYAFX6g1lXWiSWM5eJHhYtkMDkNVy0/dqlxudWXgr2qS8v2vAP3Y2xn7+eRS5lfRG8eWb5p7laLcGTcqg9yx71cTStO1BcyblePlcH5c/SoPsySYYS+YjYJVetQzXTWWYzDsTtjNZcvP6kTUoz73K82ko1xsdnXBOMLnj6VRvYLuK8W3iCnPA2nafrWyl0ZALiYbEX7rUyOSO/kklGDlcDFUnUjoxxnFu1tyBtQOIYdRKkr8vytkgY7mrKzR2kLI7ZUg4HWuevE+wzNAEyGPyknvVuETTxBrgMT69DUTSb5jaMlK2mpMGjvJAEuCGU9DxgU29v8A+z3imhIdGYgoBx9eKz2jvFvB/wAswTgHqTV2PSp7ncsl6IiBhHZflPNbKEYwTuYqnebjbVlZroz3bzy3jQQEZUe+elWFjMDG4hljlYjhQPlp1/p7R2scEsRlC8tInBPPSrFuILAq8tkJIZxgsX+7WbtyhUp2q6/eAu7G9mgS7uczKMqgHfHSiezS3YTAqEK54PCnFF1pjaaq3Fv5dxGzbkcKMr7Zqkurs263YbckHGc4NONJ9Nupd1GL9orXLSPcsAJgoBGCCPvD3rQWeC3iNuigITlVz/SuemvDI4E0yl0J2qeKbHqbCUQuN5XOMNg0oQm7qIQqRpx946T7JaSIYyqIX5zjrSWK/wBnWU1q6nywPlkHU+1YV3OfkujcFXyGMeDx7VdTWmubaU7FDKQcURpzaabHJx5r9R8kP2iBplbY/sM8Vk3Ph+aYJc2jYDOC/mZHPrW8QkUCzSt+8A4HQFaoXM9/Gzujl45egUAFPzrahOUNjmam1s/kPTwpAlr9vMm85yqjI2nv7dag+zXc0Z807hHnaC3Jx7Vr6RqxlXyZYnC4IO8g5+gHvWVcrqS3TIgVkUHYc/MB3rPnkqjbOiXs/ZpJepm/6If9Hu13SZLcHGDmtCXUwls1vZ7S0qDdk4bHcVTnj8sRyNJhnb5mI6c1LNpTwSi6lQSw4IWQcEfWuqnLndmYqpK96aujHuDC4HJEaHABOTSG5gchYw4d/lf0x2rTn0u31B4/JuQYlAAYDkeuaq3/AIfutLaK58p5Lcvw+MA10xlTtaW50V4Sj7yVxPJK6fLI4MsZcDgkEVNpVj9uk226xxyjkKxxnAqCe8c2L28O94ywLdcKaltHPlRzDcpTue/as6lPUzp14TqKyIvImtJhFcWpR3OC2MgZ6VYit54Y2iS4cMjFiFGQ1WpLu5kiVEcySMduQM5XPGc1c05VgdnkQi4VeSWyo9eKwnUmo9jeUvaTdkZu4Fo/tAxnknPStG1+ywRMjynABdVJPJqK/S3lKSxpvZ/vDFQWts8vmJaYdg2CWOR16UlKUl7xlOTpq+5FdSsSk+5Il3AKAOQc+lXY2g85dTstnynMsYwCx9cfWo/s4triB5UDqW+ZXY8NnFTanpn2e8+3RbTDIufLiJIBPrTc4waiyWqj97cmvYWEsd3AxJc5YAYGaybyJvOEyblk3ZyvetCGeJ4zEhZZcAj5s80SWfnz/LKq9RtxtLH0qV7txzfM+VoS1vHnj+zXLBxCM7c8t7VUhu44ZSWtg5bK4zyB2pgt/KlaaRfLcDja+cdsVJDEs7OY1ZHwMAnvWkWnK/Yn2V1Z6H//0vzZ3wPF5XnLGQSSuOR+NWZrgImHdUkKbVOCNwxVGO2uY3P2jbyPmAPP1qeezWPyUfMkbk5IOCT+NeJOvFrUx9np6CfbnhRbeQeZuwN2elSJdJ56ohfHc5IANMe0txJ9hmkYRnBDMfu+lVJ9QktYpLSOQF1fbuAwCv0rNJNkycZO1tDoUa3vsZVw23vyGqNrdkOwPErd1zxisi0v5bZkV3HlOckMenoRWpbzx3bD5MMGILZxuq5Una9zN25rRWwk7yPEqQlSd3BJwD9KobYRM84tg21uCzZ5rSaCNp8xyKoHJAPANNjjj8toomxvbJOetEJqD3NL20aKs7W9zEyXMSxyKDgLwuMVlxy4aRtwCNwFJwa1JfNgmMc8vmLg4O0kCq2o6bHMFlhR1kB2k5GW59KileDv0Y5O6vFaoz0XaqF2bzBgnJzn2p1wXuMywqYwMllJGfaprqykTyUj3F9/znbzR9jiBYyKySKBluRXXy6817hBSc7JWKFncxsfs8gwxJLFjx0pzkRxP5aMYi/ODyKt2vlmZne1HJI3Y+8KneFPLZMEI7YApvkT82byi1ruUrS/cTnykIjXrg8/WuiH2a/tkLgknoQ+CawpbYWq/uznPDf7NTQG3t4dsJLhvmDbs1lJ20SOONOV30uaFyxtpBEXzHtxl8kAc8VRJLsS1uiIDkBe1Sx6jEIEZZEChsOZFyfrT2vLOUSeSDKR/wAtP730FPmcbNmsLQdmR/bD5w86UiMnAV361BdWzxzF41djjOO2PXNF3ZrcQgSoQF+fPc060WRAwtJC5Xkq3OBWkZOMrPdmHs587aZXNxGMZZcE8g9aWW9eHyxaMjHGGashsPtk8wIvHGSTUgLAGWPOXON+eazVBy+I7Y1Y87cFdF29wVEvnnfuBdR2qheyxysggleTA5Lcc+1NlkleVkDMxzjJPQUWllLdPhM4HJbFOKUXaWhipzlU91asad8g+87IvUehp8ERdTLHwy8Dnk1dttKALs85XHGMcmnRWYiIWSQHa2VXkVp7SMo8yN68W5pSRLY2Ma4llUq6kEszVcCpCWcSqElGUGAS1Aup50UNbpHGM/dPJxSK8IcfawDMozj+ECuCtNOd0aRhGMrdSJrW3l/0lsLLj5Tk8U5dGVYRL5xkEmOvQVaRvMYbSBv+6CMcVbnjSCFWd2WMY4U5DH1pRnppuNUZKTaGsPLVYY4QiIu136gVEVR5Ft7uRoT/AMswBkfXNT28sstxhWJj2naDxk1DMLwMxmWLg/L82MD0q1Fu92OMo22M94ykjtvMzA43g4x7VLb/ALg53BlYgSpjkGhrnyVaOOHz9xG/cBgH2qW0lhSMS3Nurkjnnoavl5Fcwtzvkb/r1JIbdRFJJM6pGB8uMZqEu0mIfNAjDZ64NMb7TeXTJGQiFuB2Iq7MwinSz+zowKjHuaydkdMmlFcpYgt2hMu395kjac9BiqiWYSYzSSJIvOeSCPz61pQKlvG7SKUAGchulYk0ivOY4QzKrZCt0IqU5T1ZyVaqptX0uT/ZYb5zIyu0fRT90/nVSOzkgkBDuYmOQh5zitW1866tCxfYUO1NoAHvxSxIb61zJEUAYqOeTzUx5rXHy6p9WZyJvcybPliGXxztqSHTI/8Aj4fzFQnlN2Qc+1aAlgi3RQqI5GO1iRy2BUBuI0ldFVmEZ388Airpx5k7hXqSl8KJora2gAgnmZ2BO0Y4x2pyxpPGY40kiTqQzcn6VHbXkeoYEuImibKOw4Ydx9alurnz1cpnft/dlcDiprKCsluTFVue72I72+trNTGSwlUZjUgnI9M1RGoMcS2+B5yfvQxz36VUv7hpJ9pi3bcH5jmqW4NNJJnDqQQWOAfWt6UE1qy8U5Je9saiSXcUolA+R+Bg/eFaM0t7M0cf+rVV3Byc8elY3myeV5rxmWNeAAeAasQnUUt1UuQsy8ZGdtKcL9TmhTVO8YpktxI2IoVkEkk25FBY4Az6U8WxiUxSsJQ394kFT7e1JBps8nlZk+XnaUGcc96l1ONotQgRkONmDyMn3rJN3cQg1f2k18gtbeWURXigRw24xIxP3q0PtqIQ0aqzKvBzxtqhHcXGnwm2lhRY3GSC/J46VG52NEVyyheV35xk/dqXTm1ZnRzuU+aGlzThvWmVw6k7ONw4AozhBIzElh1/u1mMSYT5dyIUGC67t3ze1Wba6+0FY1iVjGuCBnnnrmj2TWjKU5VFecti688djaFxn5cmRsfd9+KoWd6l1CzWzOhUkOSc4p3kfaHaG7uS0btkjofpx2qC7ktEmTT7fbBEFyzA8u3pWlO7TszGqnUa7Iuy6ZEPJaaeMqwJKv1PqacZZUnUQRpcJ0iyQAKzryOZ/LSW1cKuMNu4wanigMU6pFOTGmRtYd6XM773CVub3laxeSRtRlSH7LtVflZqeLGOBJGncBYjhFB96jh1A2bzzTShWkACKQAAR/MmiS7lnXMKfLjLcVhFWnaRamnF8pRaKWeL5LhcOxLMeoFUfsyQ7QIT5ZY4ZiT+NabkJbLuiA+bHWqEuoEuYZfMiQDaQRyc+ldqSbu2K7i1Ys21m18ZYpLgFGGSRwOvSr9jo8OmxsojDyzNuUg1jwXUlrvSK3aRQc8dR7mta31N5IxHc7/P6gngD6VjKMrvsdTdKVrqzRRKbbiS4nk2O2QFLE1Lo+kXF0QjnKyZY57ippd104QQAvnIycbhV23uWs7Uyxp/pBJGN3AGPWqcUoqVzGlTU25amYz21nqMtuyoRFj5AOw6GpLm9JZZLdsqTuxjt6GqDJcxXD6tIrSJJlcg9DWxYW6RyiZf9a45B5GKqpCO5km78vUha2/tGTKwhlBGTuzg+larWK3Ucfy4ccEf4VLJcx2y/uY41z99QMfjVI6xIZRiHy9vy4P8Q9ax5EtjWajBe/qiN9MWPHnFn3ZyM849KG0pFDPBLtXnbHnAz71dmvS8exYgrsOrN0otLa3m2rIwfJ+cZzmqjWdrl8tGTskUFjkjh2FIg3UkDrSRPdqVKkIBjjrWlqIt/NaCKEFW4UA4xWbeWa2jCacEhcbl3cVTqQveQ5w5mnB7FwX0QDwyBmkfuOxrIvbiRR/Dt4xu9ama7tZbgxlTtC/6wLn8qJHt5tqOnmxglQe9ZSavcz5ZSm1vYjXEozHIiooG8Kepq7c6dFe2w/eFTwSPWnR6fGsai32RqDkn2p13cwPAYkjIJ/jx0pOLcrtmsIyaaqrQpf2bFdL5bYyi9+1RXNqhONu5VGFVRzn60W+5Z5JklMkZ4BLZqa4v/sqxqQoLDOCCc1pTg2mjOM1zXUdUV1URWeyJP3rH5vWpLdryAmMkSBhkgN92pbGSMubiSIGT+HI65qWXKHnapPU1M7x90t+0+LqV4Z/NMkSfeJ6HJxU8NwlhhYUO+Q5LMM4p9nbYikkjjADnlwcmonRmYW/mEt29KwhZaompCsoXjqXYoLe5Ly3ExyvcHH6VWszBp8kq5z5vLAv+uKuwTpaxiEorseCcc5qk1m86O8cgjl5BJGeKIwquTsQ0rxcdWVNavmZVu+RGGCgA8/Sn2bwy2Uk0ke5z/AeMVaSMmy+zSRBthyx7k1D9hE0LSfP5kRyAMjNXGEk2p7ms05SWmhAbwGH7PJsa5f7oxnaKpw/brdnhtl34HzZ7epFXtLsHd2w7GYsd3sParwsbmxha+dA/BUcc4rdpLbUxjz3vHZHK3K3DvzM8gZsA4xmp3t2mhMFwSxLZC5rqbexsb22WV4juXnB6ZqmbK3NwZ1h2Rcj5RQ6j00Nffirt3TMmTRkj01pxLLlGyTG3HHbFLaO06kSZO7ADZOf0rXh8q3tJLW2BG8ndnnvVH5bJMCMKpPXd1pqSkiHBOV+paj0ryNszxMVP3uwIpbyZYZUVZYx5h+XPPNVF1yWfDLEz4JG0niq4vLfUNRJkiOVGFC5IBqKsZJe8tDWbbWuhsrK7xZ+XC5z3xVSS8JJgjZgCwwAO9WbWbb+5Tccg5U80xhbhWLkYJIyp5B9RWUIO1zFtNXT1AwTfaI5Sv+rIbGPvU+6mQymbbld3K9cVXjv4kjkiEpKFwoc9R7VYWe2ERhCh3b361nKo0tTVUvaNSP/T/Pd4w0/mD93uIwGGeKmnjENv5CrtDEB2Hf2pUaBFYSHLnjP9KTftQwFS24ggHnb718jG+6NOZqXK1oVrfcm61nzwxEY7YqS5dlYQDHlx9zjnipCyblSNgzKeTnqaaIrW7jZZF2uj5cZzk10wp394xbinbqVnsby7gWdV8tXJwAQd36VYsZPJEkdzAz4XoDjmp7eRbGEw2ZAQ9AecH+lOluIfMSN3CSFQWbtnNZ1E+a99BSlCaSvr+BTCrIDcRvIDkED059avWEzTSN9oyI05yetPuofKjBMXlxt0Y8Z96zR58KgI5w7ZYk84qlO+keocsqDuaCSkNMFjXynY8kfrisqW1ubwoskhO1vmPbA6YqS41UI6QFAUGAOcZpNS1K5tjDDFkjgMwXj6ChOcXax2N86T6GhNY2s0UZi+YnAOPpWddaDcxsi2gY95HdhwKqQ6xMsxG9s5AAA6c1rm/VovLvbhVXpv6U5Op0WhHJTbs1YzEtYpbbZCWaQf6wg4wKvarBf2kcU9vcCNeNvTDn0plvewwSiO1UCMLh3K/e+nrVx5kuFX5fljyy59fpUOneWrsROjeLaRQ1G2vU0+N2XPmA+e3XHrWdY2VhA7O0zyBiMRyAjd7iugF68r7H/1cnysoH3ferbWcSWEcpgTeuQpYDJB710qfIhWlJ2gUX0bTliF4kKK8nCyZ6e1QJ5M6/Z7yMOzA7WdeOtawkt1h8hkAXgjis7UZLNyjxbn35wGJGPpWCquaumEqMqcnNrQoQ6Zd3P2q4iWMeU20IQOUrTs4UGmSX8NttmzgR8DmjTryE2sgy4kUgFTxg1HcXbIPtQDbj0GeAaaTvaTEqkE+dK5nnUL0Pm+VyHwAI+1WFlSKIFFjG8fxnaffNOtIbu+1JJI7YSoBkDPGffFSahp1qLn7O7Ymb7xU5AFVeLduphOTcm4oz3voxGpAPlSn5SW4BzV7ePLSOWPbkbtzHGRUEzaZp1onkwNMIyQQT1zTryf7Taq0sO0Y67+gpVIRcdNTKMmpNMHuJPLYw7cdxnBIqzb4khKtyuBkAcqfrVXSCjq8t0m4pjAzwPSktIXv7mSS45LP8u1iAlcscKnJs65VJKCa0GGfUv7XCQIyQKp2s4BBFbWnzqDJLeNHFFEhZ2zjc2OtU/PNjC5mCN5TcMQcD3FVjOJHFu6BopxmTeOHGO1dNN+9y9C4VLNOxbttQt7iT9ztKSElGbpioHAdniEJYvnj3qldRWen2qJbhztJ2AsMAdqsQ6lcNHFtXNwoJA9VrOom5O3QbcubbchNqxj8ll2ug+UFRk8+tR2UX2Npb2Q8DOEJGQfWklvpLlhPIBGwY5U9DzVdriea6jzFvkhOVDDgjPSiLS0mKo6kZNx2L2oWE+oBHH+t6u3Yr6VBDpku5XspTEcYdGArTa4nZQ4O1gOVzxWVc/bPNkmt1kDTN0GORRCd9iKsoOWxpfY7D7skaySdC+Mk1JCI7WCRQ+Vzwc96oIJomHJMn3cdgMdsVsLawyWEYceUyglyp5qXzbNmsFGS0Q63t0Aju5vnZzghTwBVoRW1ohmU5WU4LHoKz5rhbewLqTycMAetV7TUZjF5d8MQDOw5603GVioz5GklctSoZHKJc+YDwOO9NtmjsJpC7eYNoGM5ANK0htoBLCrhZCBtJz+tZ1xb+VcLLDPtBwWViD39TQoKRjUpty0+4lkura/vZkkJLKARniq9/FLebEtWAEPUBttUWtp7e8e4zu87gNuH61btMedIrfMVPCjv71o7pWQoz5Z8kkYdzfXETNHqERwHAjbNRxXIs7l5JuDIoKfNW5r2lXeqLBDGFZtx+uKxRGk8iW1ygJi+QHuK6Ke1uhnUqu6jHU2LKaKdvORPKDDMoBJzSpfWdzO8U8rbicKPUetZDR3djujM7FM8MCcYpInhkvYZo33CPBbBxj61CpptuIU5SUeWSOoicW42rhm/hzxWTNfX82oSrJl3zhRnoKWG+hklmAu/wB2uTknvT7O5ZVGoEqI8kAn+L3FOUJJJ2JqSbejsitcQS21xF587llG/GcDmtuwkW5gaW4G2QfdY96ztTtX1JkmkYmPb/CMfhVq2vbZIo7eOMgjgBmzis5Lm1RcJJrXUc94sVy8UqH0wByav7rGOzWOzt41mZhuYcEisu71K3+0Bo0j8wD5h1NVrVbgCS5Zh5RO7IYE59KiVNt3QlO0bWuX3mjnuVWXCrGMZdu9bUUyC1kjbkgdOua5C9vvMKybVCFhtz1+uK1dN1TzFHzIcfKxB25HrVxU9zFKfPypaFq4s7q+WEpGFAPLAgYPvTbi1NvHFFJJl3OCWNKb8x3myOYLEoyCT1NUr/ULi5mXZkhTy45A+laVabeqepNRJJXTudDY22m+SZZXK+WuGYtwao6oks1um2VY45Gwn0rKjnuTlrZjMH5kDcA+1a11p92dMRpG3L1Cj+EelSozWsjS84rlSMG50yBvl81RJuGWA605rZmsGZnEflHEhx1q6okuEkjiQbU6t3qISLJG1nJBjsxYdTRKTa10InHmiuUhS7jS9hg3bXm4RgnGPekvoHmMkc8jqUbll/iHpWjLoOl+Xa32d868nJwBReXESmGG2zk5JLDqaUJ3VkOlRm58r0KdjNYSWMqakjLFF913PJ9cYrP8v7LcTfZZV8opkfNnA9KvW9rLL5hdCCrE4z1FZ1tOF1GYyQrHGrZKOCcr9a0VPn1ZcJQptwZd0y2e+sClrKrSRn+P0ouNNimE1reqdm4EsvBBqRrK3067+2pOY7Zk3FUPH0zUa6hLc3En2tAkak+W27dwOmcUNtbDqOUrWIV0iKCzeWzkdmDdZDnI9KrwWkMzm2uYhukHyuCCFPvW5pGpaTdRmzmmRHyQoZCAx9qbeaHJZv8AbrSB5lDAuisCf/1Vp7ZW95WY6FJz1jqZFvC+mW0tlLZ+aFYnzAvUmrlnd288cVtJw6HDKx42/jVgXgZjcm3wy8Ff7tV7m3j1WGK705N4Em11ztKjuc96Kb5/ekialbTlsaMMz3PmLDJtWMn5c9BTdb1IbIkt3VpGUAuwyAMc/jSRyI9lOlvtQqgDSYzn2NZNvps85MWzCMwdz2LDoKiEHO7k7WNFCE0aulnzrQSqmWX7o9DT2jijhaa9Ckns3r7U1IYrRxHb7RuADrnhT6/Wsu707UpJWbzg8bHITd90VleTYRgm3HojWS4W5t0aKP5cZAYdKu2lvuiZ51i2xgtjdye9YenT3Fu+yYeYyRtjI4HB79zS/b0ntDK8ohknBGAc7acqL5edGDpQ57yJ9S1CxuAiXKAoXwrsPu/lUV3qVtHEht3juI0B3MH5z9KzYNOmu12T/LFyFk3cA1TmtZ9HVJUQXUecnJ9/SnGCcbt7jrRcXaKubF9dxW1nBMyllEpLLnGcc0o1GbVdOub2CfyQG2pGOOOtZbxPPqVnBdtsVjuCA7VHfp3zV5mSO0uIUQGMSYZAvXmm6agk2TC85dkZceqSW6RzLcja4+Zc+n/66v210L1fOEgWMPlowclB61HNpWntbwvt2M7EPzjNVmtvJLRwKzbem04z/jTk4umRUpJy5Wzpp2D2xfOJGGAxOBj1NZ1gyW8ojMyKnXrwxqES3kShrhMB0KshOSmaijhkmAslVROASGY4AA/rWDimtzeTf2eho3rrd3MUYfbuwN2MitPV7mUWUNrbkh4xxj7p+prmvMurdktp23RnjdnI+tWpLtkMEaO28H81qVRlLUzSqJNyW/Y20ujbxRxyKZZHTDMO1QXll9v2RCQrhsliKY8lqsGyW7Cuo3DA5Ix0p/h7UBHOsM7DLnZtPpWjir82xt7GpZXZSuLGW1ikjsWI/eDgfxfjTbfTrm1voo3kkjZotzjJ2963z5DTSW/meWAScscACrI0uK4shdbxuGQrE8EVdSo5O/Qh0JJW3sZ8Xh1r957o3w6ckDGOO1PTQYJLPy49pCdecE+9HnzWTbo5ESM/LIx5qhdau1lJ5hkjZSCMBhzXM5uTtErnhCn70depYTw7ZCEbrYOISdoBzn86ase2OVJIiRH91Cfu+tXLTU8KqjEQmwAxHeq4mS4uZROxDKfm4wWFc7lX9paex2eyo8n7v/gFX+zzfxu9sQjxjqT0HtWHe6FNdXfnfNKY8eYVPUV0ytLAU8uRkVmPftT08q3uizvlZcggj7xrpo1p02YzjGMLNHDt/aumySR2TM0cnJUjO2p5MSoss0vzgYdwOprrbm1hjt5I7NPIMgyzkZrK/s6wlVIZGNsU4yo+9XbDExm0pIxqqcX7rM20tba6mAF1IjKN4GeCRWrc3f79ZhhZIgAAcAP6/WrE/wBks7cNsRto2rIw5PHWq9jmYwzG1LKCcHH9TWFWpFuyZi7xd+p//9T88xLZXunTrOwhkCEFd3tXP/ZVYiQfeHbPI9+K0DYxQ6pJLaKNv3mDcjmoNU/1W4DZGRgADv8AWvEoJW9Qw1ZtvmWo8XFrboQZzLEi8bnJ571E2qXMcAjBxGowMgZIrOiWa4kWNo1jViOWbg9qs3WmTS2uxI2bZ9584HWqrqEXqRNXnePQopEt2/mQK+c8ndnFatveywebbSYkjPXnBFZk9sW2sJvKSMYIUH8/eo4ppUWWJMySZ9KqlT5m22YV6MFG6OktEh+w+fY7gxO2RSxJP0ojskaUSSNIZGHCsdu2q2mX82k/6RPb7XGAF65q3qV8t1G1zIpRwRkjuPSuatHuODS1uU5oXcSkHYoJ+dj1H5UsN9JBGvnSo7cbTjt/jUIvvPlX7UuI8YCAH9ahurWNZ43svmtud2Wzg1lOMbWkiuZxfuo6+x1q0gQwHeHkTIPvWVrd629Vhcl2OQNvUd6rxeRFCjQM2W6hj0FTPZR3Msc7zINowOuSPSiMVpzFe2tK1h1rf2axL9pwJCvTPFY91NPOxzEpUnhj0Fad54dkjn+0SBDE6/Jj+E1lGz1C4nNtHjyo+SSRW9H2aloVVavqmPZtTFtm3jwF5D4zx3qvbSC7Blk35Hb/AArpdAspfJMM6tCo4wTnNVrvQb60L3Fv88Hoe3vUVWvaaMzUedqSTsYUF5Jp12TbtJj+NTnNdFLN9uto5YyBKR8oNV4rVriF/tMB3pznOCwqtBLcQO0tmu5FOAG6g+lVNqUQlTjFXRrWF1LBLJb3Mq4cfu29T6VWlj8h3eM79uWfBxis65W48yOW+fa8p3DZ0UelRtcfZ7iSdBuZ/wC8Tx+FTSpuWxMkmryNG31a2MIuEzE+eY8dferiTLeJ5bsrSMT09axrd5SzTrEFZxxuHy1at4ftjyTxsbc9wCOaqcUlpoZPWK5HcluBeeXhAu6Pkg9x6VDZzyQQuyMFKNu8sVYjHlxiK4zLuP393vULWe1pdhWMy5Cr3xXPKz66nRSgpKzJ9Qg/tSKKWHHT5nzyKpW8ixXZVHEoyAmW6VUnji8j7KHkSRZM7mJGKo3MDQOZHkKSIoJG7GfStPZNrUUYzVo2Oqn077cUZMIwwCM8+9MubQlRHu2mLgk9KwrDxNcgJGWAk5UHHWtyDVEeFFvJI89Tk85qOScdLbmVd0k7u9xbaeWIfZZZ2KAHJJ+8KztQidHTYc27ZwPfPStOzuLLUVmljIQRZAz1NU5p/t4MNspkMTcDpuHrWdNvnNIq6u+pTbXZBHJplwTEyMPKA/zxWOI51me7zkoQxU85rY1ZdLutgitlhmjB8/PWs/dFHKLchShQkYOMV3RaSuxVptrlbv8A12LV1psVxbRXssojkbkr3/KiwkWHCXSopBwkmcfXNQI7u6rdMRvyFAHGKj8m7jdkmO4oOrHgpV07a6WuY1PZwkral+7v7e43xrMHct8oPUfhVUyMGa3jZCqKC/JGapXS7cXFouyMgHOe9MS1MkWRDKGOD1yGpKnG+50VGnG76m39suHltbWaQHZ0Y9hzgHNXb4DYs5nHm7fuDv8AWsh9OvX05WFuWkXO47hnHrT4d+RE7MOm8gZxWXKnonqT7tJ3a0fU0NLmUwic2nmzxvwfStdJbW/mkueGEYww5H4CsXUfOsldUbIZAoYccUywu4rHZJk+djJGcilVpWVy+bWy1uOukjunldY28pGJjYngirVi0eoLJBeBsRAFSOpzVaG5tWlZLiWTySxaMFs4Of8AGr1nZW1xcmZC6MAChLkBvY0vZNaP7zCUve921uyIR4fMhK6c5hIxksPlHvmtiwJGmyWNwfP5CozdqT7VcWaMkisU7heT1qtf3X9n3Ed1aN8kuCFc9MD0qJSb92+p0JwiuddDLv7COJt8A3Q42y5XO0j2qtb2LXTbbWVQhOVbouR2rpL28QWW8wiRGH70k1k29qwAWBUMK58sL3z9K0hV93lvqZN3e2nkRzWRU+dbk4txlwSeTT7yHe0a2+FaZeTkZPPPNPhJs5vIdm3qxLhjxjFF+WmhWVJUwv3VPWtG3Iqm3FGWYp/MkZSCBwwLdDzToLhbWQsquvGAuOp/rUMrwrOMLjzcFgw461ZjjkuV+0RSAmNtoB7VbUpWutByXOrMsNqEMiRvcxKxO7HPzce1JFdNAVWEAK5DbHOOBVK9aS2cQyJlkYbW9qkuAJ0imjiBIOSf7tSop+6yrcv7xfcNvP30ySxzmMluAc8e1X0n/wBIhuSqtKoI+c4Bqj9tt5AbZ4W85cMpq+k1u7xLPb7ZCM5HQ1lWckrIq0aj5rC6qvyrNC0Y88cIOcCqttJawMEdyu7PBXO4+lTXIYXQhQYVH2gdhVO5EYVg/wC8feduD6VhTU0+V7M6lCFkPW4aeYOGC5OGHqPSpJp0BIKszocIxycfjWVETGxG0ttGwHtVmyE7rIJfkjzwoGa6PYx6GdSmpSte4szyXIlXZkFRh2PBpEL3SLbTAxhSMMR+uaiBubK4S1Zd6uwC4Hap5zNbRMkWX5DP7HPStJU1HToZSkoS91MH2RyJAAGEbZZvWtSby4GV5nHmEcYesW8KJ5ZuVDK/OB0H1qVbqG34eRl4yoJ6ilytv3NBKDjJu97l9rmEMfLkVWLZIAPNQfbVNwNxQLuG0Y6GmC3S8kjuhPGBICWB7GqtxAk7L5M674zgkZOarlhJ2Zm6dRq7Rt3V4kS/ZsA5wWPbFTyyokSGBsuOQ2M1kabLbKyxth2OVYnjJ/GrXmTtKzwx7dn/ACzXkEVhVpu3kaKko2ct2S3EwedGJKsy4bBOM5q1BZwXSGD7RmTHyEE4B96y53dsqzmOVgRjGOPem2s09qojWZ8FuSO/Na0o2SUWRNSTuie5064gQyzvt2HHJIzzTUEMyK8u5I4yPnJ71blnZ5GguD5i7c+mKge23ukduS8LN8wxiolK027ji7Kwl1ClxbyG3mLMDjAHQfWs+OzkNt8kit5Y5APOa1vtMNtJ+7twI8cgDkmmTwysyXNnlIj/AKwMw/liqc5N2uRKUmtjnLlJIitwW3qT8yen1q5aSxxt5sMgCE9jjmrF3ZDKvaxyHefnYDGfwqt5UUEpTGGPI3k1tKXOtRwhFaMuSeZOfNF2wB4C5qhc3AhuNoLblHBTuffFBivFAkZSrbs49RVidkZQRFjs5zg4rT2asmtSoQTbcT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0" name="AutoShape 6" descr="data:image/jpeg;base64,/9j/4QGaRXhpZgAASUkqAAgAAAAKAA8BAgATAAAAhgAAABABAgAQAAAAmgAAABIBAwABAAAAAQAAABoBBQABAAAAqgAAABsBBQABAAAAsgAAACgBAwABAAAAAgAAADEBAgAWAAAAugAAADIBAgAUAAAA0AAAABMCAwABAAAAAgAAAGmHBAABAAAA5AAAAAAAAABSZXNlYXJjaCBJbiBNb3Rpb24AAEJsYWNrQmVycnkgOTMyMABIAAAAAQAAAEgAAAABAAAAUmltIEV4aWYgVmVyc2lvbjEuMDBhADIwMTI6MTI6MTcgMTM6MDY6MTEACwCaggUAAQAAAG4BAAAAkAcABAAAADAyMjADkAIAFAAAAHYBAAABkQcABAAAAAECAwAGkgUAAQAAAIoBAAAIkgMAAQAAAAAAAAAJkgMAAQAAACAAAAABoAMAAQAAAAEAAAACoAMAAQAAAAAIAAADoAMAAQAAAAAGAAALpAcAAAAAAAAAAAAAAAAAAAAAAAEAAAAyMDEyOjEyOjE3IDEzOjA2OjExAAAAAAABAAAA/+IADUAMDALeAAAAAAAA/9sAhAADAgICAgIDAgICAwMDAwQHBQQEBAQJBgcFBwsJCwsKCQoKDA0RDgwNEA0KCg8UDxASEhMTEwsOFRYVExYRExMSAQMDAwQEBAkFBQkSDAoMEhISEhISEhISEhISEhISEhISEhISEhISEhISEhISEhISEhISEhISEhISEhISEhISEhL/3QAEADL/wAARCAYACAADASIAAhEBAxEB/8QBogAAAQUBAQEBAQEAAAAAAAAAAAECAwQFBgcICQoLEAACAQMDAgQDBQUEBAAAAX0BAgMABBEFEiExQQYTUWEHInEUMoGRoQgjQrHBFVLR8CQzYnKCCQoWFxgZGiUmJygpKjQ1Njc4OTpDREVGR0hJSlNUVVZXWFlaY2RlZmdoaWpzdHV2d3h5eoOEhYaHiImKkpOUlZaXmJmaoqOkpaanqKmqsrO0tba3uLm6wsPExcbHyMnK0tPU1dbX2Nna4eLj5OXm5+jp6vHy8/T19vf4+foBAAMBAQEBAQEBAQEAAAAAAAABAgMEBQYHCAkKCxEAAgECBAQDBAcFBAQAAQJ3AAECAxEEBSExBhJBUQdhcRMiMoEIFEKRobHBCSMzUvAVYnLRChYkNOEl8RcYGRomJygpKjU2Nzg5OkNERUZHSElKU1RVVldYWVpjZGVmZ2hpanN0dXZ3eHl6goOEhYaHiImKkpOUlZaXmJmaoqOkpaanqKmqsrO0tba3uLm6wsPExcbHyMnK0tPU1dbX2Nna4uPk5ebn6Onq8vP09fb3+Pn6/9oADAMBAAIRAxEAPwD6qjhbOYwc+p6GpXEcaDzVBZuuKbEONu7getSMFDAhyPrXoJpnmuKWwiryMdM1J9446DvQ2wdCTu7+tPAZQAy9+KHa46cWxTGp6SEEHqBTxHJ/CMjHWkIwce1Oh6YZ+B61MinC45F5I+Un0o8ob9zAnPOKcAAQY8Z7mntwFySce9SloChdiLy2cYU8YNORYzxtz9acWyAT0PcmmRsw3dOv3qtIbd2OVFU8SEH0qVQEXe/UdeOtMCgNu6n1FTbtwz0b61MkgjG4gSQqJNoXd69hUm0RY9T15qIj5iXzx3J61Ju2DBXr0bNHK7alxld3GtH1YDnPNPkQEq2DjuB2p0iD5XU9etCbg3yvgjqKYnLpYjARkMm7GTxzShRuA4z35qVlDldyg/Sm4VGyYv1oSBLlGDe3AcY+lP2qpODvPcY6U7aqHIGQeSPSlEYALbyM9qqzCyuRKmw8AAH2p0aK33SM9yBUyjkhuWPTI7UBArYClVxyc0K7JktVYiZBIQVGFHXjFKP3Yyc4Jp4L/wAS8A8GnFsuqbRg9Se1Fu40pN3Ix95cA4b1705Y/wB5yuD2GKFiIc72BpcM3G0ijlSCzauxojLsNwAQcGgRr5jNnPbrUqR4z5hOM4FEY25Q4J9c0rEpXdiNtsbc9DTlWMDocdyKmDhVOeTjnIpjqT8xHXtRFNmiTRG+BjZz7kdKao6cYz3qZsFVG37vam7ccY69qfLqPmaIzHwcYPsTTiWH3uM9T2pwRhjAxnv6U5xsUAgMD1NNLoRbmd0MK5AU9uRxShcHDKM+oNSKvHPXHWm/ewMFqTWoparUYyFiFXmnAODgcEHGal2naRkBs803G0Z3ZHuadkJQ1uhDCoiZQckHr3oC/Ltf7o9Opp+0j5sUOSgJ7nqKlR7ltdUR7TjJGEboc9KSEM4yWwvrUu0YwF4P6UioygkqAq/rWqWljNvUTYoxjJ96c4RFG1+T70KobcVJUfzp6EZKgfVvSp5WypO4wcDkBiakVMRsCACelL0x8wJHUmgI65zjJPrT5RWsxgDbdoGMU9VVVBfBBp3zKeuSDyc0vzn73K5zmmloJasYUYKQPu0qDdyxIx1ANPZZMgbeOxpSDjgZajl0BXTGpt5O0tnsTQV3EBY8AdQOc1IR8wyMAelJ820/NtI7460nC7uKV7jWEg6Y56DFNjR36E/SpQcjHf1ppXBzvwPY0+W4J3BVZeNuCe7U4qGGMkHuelIOQAeueKkAcHJwKlwGpdCNcE4546GnFuvy088n5lPsRTWLDOfwxQ46BqhAikYGeaBGwJ+b5frzSg85cHJ6Gl4+8OaOQd7oTbtGAOvrQFVT8y9acGZn46YpGBB55A70nG7DmIvLxLx29TTpEL9MAjvUi4POPqc0beT3Hely6ktXIAGwc9RQ6MSClTfe47djighUb7rHI/CnYSi09CLawcIRux79aCV3lSgwOmKkKgg4H05poVx1PA9uadtRuIw8YPbtS7c/jTgF4Pp1Bo+8owpHNNoqJGU3YyAFHpTvlxgD6GpdpCjK8euaj2AEkHcfU0LUUhm04GeaUordyo74qTv/AD5pm3k4yQfXtTepI0xgnO75R6HvS4J46Y708oFUrjOaNp3ccA1A3G6GHBY8nB9DQiDacg7geualIT2z6etMwAcdz70JXDW4w985FKUZQfQd6fsJ9PlPrS7Mc9T9ad+hSXUj8r+L+tOZOcA/rSg4XGOnX3qRBxz8vtihruNq7IDk8dMe9DMQDjGc1OVHTGATQYcqNuMjrxRzIlqV9CFkZvYU8fcwxw1OI6dvU0EZbf1+tF9bEyjbUiCA/MDnJp3C7srk9hT/AC+cDp60u3jG7DDoaGkOMWMVQFOQNxHegA42457mnkcYAznrmnAMc7OlNaISUrkOw53FOF/ipSoJHJ5FSMuBluc9QKPu/MBg55FO1w1vYi28YxQQOq8EdfepMZJ5OfeleMqcHjPenZA01oiFlJxkcmmgbgdp6dqm+UAkdfShQCOIxn1q0hEG3Bwy0u3g9gO9TleNvY9aeI8rwenYinpYh825XUDIO09KeyN25qYI38eCM9qcY8jcpFTJlpan/9D7vEXK5U5I9ODQsUmOCOD0JqwgAf5zn86d5QXpnPrmvVuebyXIPL6ZySenNIYh6c96tIExu4GPWmOpD5Y/Lnt3pJu4OGhAEDYbHTjNOMYzhfxINTnGfk5yaT+HI4+tOzYlo9SIjBGe/r2pQucArz1zxS/e9M+4pxCNjb1I546UcuoNXEwc8Nx2zTApckFc49KnbJAwBuPehQR8icep9aNbk2d7EID8KAR70/p1PzHpT4t3zb8fNTgi8MdoYfypMEmndEJVs/OPxxTWh2sGxmp2HzfTvTWy7BW4H1oSRV7kCx/Pjr60siZJKKB6kVMIi2UUgY6moyMErhiB1PrTSuxPXUj8sFdzcenNAUAZYZBqwIkYABcKKcIgEweTmpdkNJlbZ/F1HvR5Yx8yke4qzsKjOPrSbQR8owKFqJp3K+3I2ev603bg+XVloZCQp4z0I4phjVWHRuf71NJFO+5GAD8g6k+lOX7xH3c+9PcStuVcDB4J9KTJICnqO/rUOKC7EKnBAGPfNJtBGAM5/ip+F3feOfSlwVJ5IHtRyoppsRY8ZQ8nvjtSFBxsXkdSTUoVQ+7DZbkk00Kz53YC+ualxuK6QxgOp4x3pcDGdpJ9TTgpIA6jsc04ArnewIPQGpcUCbI1XcpwM+tLtDOD90fWpFUcdB7UuIz8rt060NDTREQC2FX8aeEHJJ5z6VI2E5Tlcd6YWIHCrknqTScUx76IZ5fqMCmFS3IYZ9DUp3+uPoaNoPUE59DQo2Bp7May7hnndSMgIU5/WnhWUbPL49WPNNAwQuPlJ6kVTjqDdiMoR2z60uxAMnjPQVMY5VTlBtzSODwy8D3FSyeV3uQqjcnHFGM5/WrAGPvd+lMCE5wcY96FoKa7EXlgqPakKLjC8gU85eLl+Acg01Sp+Vefxqku5Tv0GMm9QBwfegptwGOCO2al29u/Y07YDgOv1PrQ7CSIggwXPGKQRscbQQPWp9nTGNo9aQ9NuP8A61JobSIwu3AbGTTzF5ncgDvQUbAIG3vk1OVJ43ZB5NS4oSZW2HkRg+5oZfmzj5R6VNgqTwfwqRYweuAKHFXElcgXa3zmLgDt3oC9do4+tTgEYU/gKa0bbgxGAOmKNNi+RshKEkJ0z1pHiPzjJ3dj2qz0AJOTnrTGLM20DKn+dCTuJRIdjgDvtpMArgHr3qcDrjoO9ROmW54PbB4/GqtcmSs7kRjEfyd+5NN+XltowPWpdrMTnsaRlCZ659etNJMlp31KxOTjjHbFKcOoHUA9+1OZOwQHPvTZAyjK4HtWjSRnZpjXLd2U/hTFw+cAZPUmpdjLycGnRhTlsKCeMA9KOWyuGrItgQBdox60iq3IyMn1FT+WOmTxTGXphufcU46mbTbGBQDk84prIzDC8c8kmpW45PX3poHzjPU03HUqUWQxglSSxJJxinmPpjipiArEheDTRHg+oHenZCUXYj2bvlDc+54pcYYgrzjsetOMQyRnGe9KY1RfuksD1zT5BWdhnLEbOPXNDIw4Uj1p6ort93BpHOAARxmp5XuGrWg0qGjJBIJ4IqI4A2EZx3qbaTk9KaQqjb3NNQQnpqNO3g9AOtBGAHB69OaedwU7cHPXNKUTy+c9eCaFHUUrt3QwRrksepHIpvl85HUepxipWKBcHp60nD9/6UcuoPXTqRlATg4NNWAc7Xbn16VMFXp69aRsHgLx65o5QSXUhZW34LHA71ynxe2D4XeIfORiHt9gx711+HAK7iTXE/HFzH8IfEW9mQ+RwRwfwpuN9GaU372h8neGoT9mREUjaduHOT1rtNeghg8Ps8ZWW6MfC54FcT4Z85rGK5JIdgFKt2966XU4b2TT3UXUUatH95jXn4mmnUujpwrkoWZ5PqIMUTO4LNySBzivSP2SNzfGJWTYiyac+wEc9ea82ut8AZLm4V23EEjvXp37HdvE/wAaZfndimmuy56DmuqlFqOpzV7qUfM+zpY9kzK8f69KMHqPbNSTbjK3U0ANsLD8q2cbkXs9Bu1uo6d6eAce1IqlsZapEwGxg80cttyd9iIw+nPse9MZcn7hGO1WsYPK07YeoH1qlKzFKN1YqqnQkGpEJBJGAPSpQAGAORQwQcKPx9aU5XLjFLYj5HTjPemtjIRT8x6k1KwBApGTIHHFc8oo0TfUiELBiC3zdue1JwCV5P404A5I6Y9aQhQPmOMelZtXWpttsf/R+5RkZ28CggcMTTnC4yucH3poAwSPTua6HA8xLTUTaysGP5Zp5X5cluvamDOMsxPuacuAM8mm4aAroYG9ufU0uc/fkxzx8tKeTh8dOlIPTPSocDR3aHcINuMg0g6f40AY+6eD3pSOAeBjrQo6iXmJ97rwKcAmc7QB601izD5+BSOFbbJk4HX6U3ASeovRuOc9RQT/AHsYHSgPleBhR3pAoYEbsmmooG+ouQQW25zwBUZyQCOtSruUYYcelIFjB5bk9K0jHUhsb85A+YLnuabtI/iDEdakfIGSBn0zTeCcnjmr5SZtPYbyTh+/elKt0Hakb73WhsADJ5571oqd2TZ2BeM0cbNqrimZwPUGnY29SPoavksQ5XY0qwwOoPf0p3yKNu3PrTCzcZzz1p6sAVyPpQ4jjG4zOfuj9aQrgliT9KcoJJ+vamAFj1IXsTUSgiGrO1hcE445Pc0gBycnI704krwH+Zeue9Ayp6c0chTv0GhVweuCacB8wQHAPc0Nkg57U0J8pyxAznrVRpoU5vZDzGoyTKDgnioeGIqTYHyx6nr70gj2985rT2ZjKTbI2ZgOzAmmAgbsrknpUzLtGVXr1OaTcCPmXAB7mtIRbJfmMZRhT/FUbIpB9c1M2B9zvTByMqOnXNbxgYzWpGMkFe4HFNxt4HVutSzK24MnB9qQx8DOSfWtFBIy5WmIMHIYZA6mmsG6Y4qQKEJBYilPzYqWkWk2rsg2YXPYfeHehQo47N61KDgn06UDKhgMP+HShoXLdkO3bk7cD0FOKIRnbx3Bp5PHPfvTCcChK4pQsyLZvB24AQ9OmajO7afrU2zcMjKk0u1h8ifmRTaQJMiWLj5hu+tSoPUcVKi7UO45+tKF3c9NtYTka06dnzEG0AEHOP0pURSuPu88VOUz8oH40gjwwz0rCU1bU2VN3uhjxque/wBO9QGLJPHB6mrlwMLiMHGOcmogjFQDwDURlYqVJogMCqqogzRsYHGMexqxt28RqcnvTJM9wSR3qZ1VYUaDbI3PAV179aQj5uN22lCbs56etIBgEeYeKwnqdNOPQQoCCDj2FQhXQZIJGcVYEfXOfXOajIJ7kAHp61hbuatGUqseg46VJghtjfMPWmK5RRjJz2zU6kqv3eSK01N/duIDnIxnHt0p4ZOV2k+jUm/avPU96IsAE7selWh3WwqP8oBc5zxkU5FBzk/WguUYBsOD39KXAYcjGO1NEsXGFPfBpygYBL7s+9AKlcCJvelUKo2c5qWy9OgBQz7vTp6VLuVY9gKkmmgMAQ+BjjI70ieXGSVO7PUmqTFyvdEijt0GKUkq4JTjPXNIj56DcB6VMHUADJyeRkUORUIXQxyZCMHAH96n9F3Ehiepowy8uvHqOlAB7d/ajmWwKLTH5HG3gUpA8wANk96aQxXCIAT15pQBtAKkN396Gi+W248jIwGHJ9aZh3bDAbRTo/LbEe07vrTh5gT5SCB2zTTI3dwSRQxjIxxwcUMP7o3EnpTjGcK+ApPXJpWdtwO0Y/nVc1it9xN2cZXG2nD94TlvyNJHlug59KdskPKYXHvUilG7EwVjywBGepqTjp2HNM+8wG8AdxS4+bc38VDTY0uiF3DgMoJpqB0LFFznoM9KUJliQ5x60vcfMSB14qk2ibXYpAwCmS/oaMc55B9adyT93OOlBO0DPJP6UlLUTp9Rcf5PFKc/xdKTaknzleR70hXe/wB/r2p82ug1GQvDEFhkdvajlsnbnmlGBkEdO9KQFx8xOe/pQrtleo35upXvzQfkH3TyeAOalB3Z2429j1zTCWHJ4J6ClfUh6bDFOcnJyDzS/dPc++KfscjkgfSkUADB5bvVtJk2vuGeueTnqT2oEBJwkiBh/e70qoAQSD7g04xb2WRyMjpz2pWsGl7DWVyQj9upFKQAQv3vXJ7U4rtTIOaTgpkjOeM55FGlynewyPliCfl7U3B2lNx4Pc1KFRVO04I70bY3bcCWJHIrRuxkoSa1EznAXoOnFOUfeTI5pFTOQF24p3lx5XBIxzmpTKuf/9L7nVF6Ejbkc0FdjfeJz0pShJyOnfA605RuALDBHGPWvU3OHqAGOo5PWl2qvPoeBTihB29fUelKPv42g0dQlorsYclt2047U8Adec0BwvOMn0p3y49v5VRMWpbjCQXAIPvSLuJbnj0xTsIGyB9Sae2V2nbkeooQpK+wxPmyNnzCmuGyflyP0p5PB6jPWhREVJ3fUVcbE8rlohApx94A+uacBnluP60kRDAsy/IKCeQQvPpTauxS0Hqez8g9qUhs4xkDoM0m4MdrjHuKUnHfp0qVEauxvXtgijjPtTxz8uMk85zTE37ivb1oSHe2gEYPy4Ao+gzS7SCccg9zQ2FT73SoaYMb35PNPx0G7mmHJwcD3NKMgc4z70WFqheEODzTCwJxkj8akDSueIgMdTRhWOMZPrUs0Um2MQDefl+tIyrnipjux2OKYR3HWkr3GldjBGVwdv455pxUMB2x6GnEt/EM+pFBXuOlS27ha25DgMdvXHrS7SOwx3qTC7TwM+tHrjrVthFXIe5OM47Zp4RjyQcU7DZHb2pTjaB0ND2CwwKWJ9B70BQWK5yMU84BG78qGOMNtIz+FQJpt2GqoVSNufegLGeQuP6mlUvk8Yz70BOOv4U9R3S2Q1ee3enHoP1oKHHyYUn1p2CMA7c+1K+oPVjBuxjgeuakcKFBJJY03BfOO1SNhhyPzobTKv1GiM8HOAaTgDOfxxTlfA9aTJTqo56A0uoroTqfQUu0E9aXaD2+tLyo2gZOeTVCauxCu3vx6mkHzP246cUNwNuaXkADHOetKzBK40/ShGwec56HinHOemaIx+8yw4FWttRtO4bR8wGVI9utIE7gn1OakIL/AMOCxxSD+7jJHqalPQaTuRgHPpQUJbjJBPenqhH3+v8AOnAMRyvSq8xcrbZCG5xs/Gn7VfJThh1GafyuOMc8nFO2ndk/mapSJknsyDaz8AjIqYnCj5FPIBp5QKuQxY547YppDEjAyB1NDab0Ek4gFAkGASppfLwSBUnTAC5x74pCW34IwD2FS2Wn3GltnH8VHJG/OS3BJ7U5lXcAR9DmjywOAwFGok7MYdx4yQBS7fl3biwPQmgqf94UkiNgBeMVasyZDR0I754pNpZfmYUbDk7uD60q9MjJPfJqjNpoQL07UobIPTApCAHwOAB0pwK46cZokPm7oSQcqR0H604KpyQxA9DTW6hjg81IeFyBznmnayBildxxnBAzzScg5YYI/WnD5jkZVu3NP45z1HWobvuOK1IyxH8GfWlYFsZUD8akwVHABJ9aUJtPAHNZt66GqRH5YK8Dj1pY04PAJHb0qQAIc7v0oXy+ojbLHnJochO1hhyp+79adwR05pRuHy7f1pzLu/g2n60k2w5bjOc4J471GB1G0hfrUwQ4Jzk0hVz1I+lO6ZLTW4whcev1qFkAO4ce/pVkrwc4JpoTjnn2NCbvoNpXK5zkYyPX0/OlIwc1IyHJ+UBR2x1pArjDAbVqmxJ66jSSuPkGfWkUFgQNtOHyuTyynsaXYPvE4AqWtR3fQZtwcAZx3pQFBw2aeoBzgZ9cU8J1LckUN20E02NCfLwoxTdgOe+O9PK46c/jTlQgYPSpWpStsRAAKcZyaCvRiME96cflzhRkdCaRdz/eGAaHcEkBODyRzUbdRgH64p8i8bc5PbFAQsQN3PoTTixJa2G4kIOCMHtQGzjK7QOtKyNvwCSD6UrAjtke1NsfMO+Zjx0oUAkeqHJpVBzg8fSgjDE9CKzaBRb1bHHLktjPoaj8tgQc59eafzuLc4pR04XkUrpPUGrkGzkMeT2BpcFCcKOakZFYfPnd25oAYH7uQPU027By3ZDsITAJBHXFIpDnAAwvc1YKZUnHJPamiPBwBn1pp6k8h//T+/DgEdSQefTFOXax+Vs1Io+Y4HB7mnrHt+6vTviu2+pwtEGEHy/McH0qQBSDx09RUhCoCFOe5pNhIBHU+houkHJdkQXg5YHPSpFHHTBPUU/yxg8DmnbcqN/XPWpbuxtakLDK7cjjvSLGueRuHoKmePjg5OelBX04J6nNCd9CWtRoUKeuT39qbhSxPJA6U9ldV3dc980zGV4b60+VtlJh8h7Z/Go2Vzgjhc9fepQF2jHJ9xTd20Hfzn3ppBKWowLjHp61E5w4+XvkVIeBgdKaMbsFhirtYyvfQJJB3AOR+VQp84JqV0ZhnIHtTQsjDCrznmmKcbuwwLkAEEEd6aY85I6dzipfLY4+YDnkEVI0ce8kHCgcAdM1LuT5FbtkgNnsKBHjJ2gd/erRCLtdUJyO1NAOclSfaqUtCnHSxVIyPqaGRgcZB9KsGPqTTWQEZDYHvTT7CUbFcxncCWxml2nOc/ian2cc5ajYv8SnPYU+cOVkKJlicZx71JgDPuMGnCPnbjG7qM0MvOPu479qL23BxZE8R2Z2cU0IU5Jzn1qXYxx8/HqKVgVJx0A7mrT6k6tkBjIJ6A/WmZcLtzx9KmI6PtIOetMYDJP97vTTbdiJKzuMwSQTwKQjBLY68ZoO4D1GeKArdwcVo1Yi6e4ZbBpvzMMnj2pSePlGTn1oCOWLbc8dzVRXcUr9A3AZHGO4NRkKc9uaft5HyjBoKtyoAHvRymdncacnBPTvRkHgU4qrDHJHemsqBfkY59KErlNu4LJg428/3q4D9oOVo/hBrrn5gdmTntnmu/XaB93DfzrzX9pV5B8GNWjEYJmmjT6ZNS4lwfY+YtIuIo7cEQsGIG0ZyBWnrJlms2V5lH7vnB4FZnhuy8m3hAVSyIAec1p64j/ZLmRtuBFyoNedXdp3O7DRm49jzPUNqpvyCDnOO1eo/scTXEnxfujH5XlLpjKCB8x+bnNeV3x8luDwy42dhXrX7F6P/wALj1QTqgMWmEx7OCQTyK66cnOLOfExd0vM+zSMyN8uMdMmkVc5+YZ9AelSTvuk+RCg7gmmCIAcdf51qrNHOxY1Veak3Efc60kaN04xSsOcAVMkmxxVkO6sC/TvR91vlf5e2TTcH7pODQg4PzcelS4tib1FYbW4+ajrwOD70qsAOvPrS7jgLuyKmzZdyJ8MnGM0gyAO1OdNvOcg1Fk/x9PSiUbFR5nox+OhzkjtUblc4ZQM9TT84X5ev8qiAbrIMk1nydSrq4jMDgIMDsaZ0O3FStkDjnFRsDncDimkaPUYcklacuOF5GOppchu2MDmjJKnBx/WhxvsJaBxknkkmmkEsf1po3dBxmnA4PPU9azcBuT6i4G5ecjrRsLH0pUU5JAyKN4yFXg/xZoa7A3pYdyBxzTR2Ip+SnU03kgnaRg9qEEXcQgq3ABU00DLZbCnPWlkBVRsOM0hBIBkxmmo33C9noO992ajO0EtzkUEc7hwKeMcN0PpWiioky1GcMcMDntS8FsPwRSkA8kUo24Hy4NaqNzJtIjJG7PrSlUXgLn0NSEBegOe9NyxGGxWqgNy7ET8Nt25x1xUgwOe/qacBt/rUbcvgZAPc02tTJySDc2CMZFMAwMH161MEzgcgjqKa0YDZPJqXFlptDF3YJT86aR8vXJFPfLHGdopAqbgmccUkhTd9g4C5ZQWNJuORhcDGMmnFOD82QOhoMTOM7sUCTdrDOQAD1HUjvQxYAJjIz1xT8bcBaG3depqopsHruRllTjODRkY9SKAM/eH40EcjBwTW8YmE3oKOEDHOM0woshPXA6GpmBULhgT3owzr1UD61ey0EnfRlZgRz/Cp6jvTixIx0BqUxr0VCF9aGReMR5I96rnIcHcrjbuAO7jjNSYVuI+g9ac6Ovy8c9PakxzsxyPvUpSCKu9RpUtncMD1poHl9STk1IARz1BNTvAvlqzdRzxWUqg0rtlJlQZ3j5famgbQChLBjyPSpmBPOMUvksCNvJ704zsiXF9CAhgAe2aR4W256fWrJhG4SEltvUGmNlyC2T7Cl7U1UEmQAgYHX3pwV+QvINWNgwf3RyenFSRQOMOuMdxWdSsi4UHJ6s//9T7aWFnx2pTAEQjv9as7e6qVPrUbLnrya7517ux5KopK5Bjbgc5o5IHy8+tWFBGWPOaYRlsNwtZuZUKetyAxuzctz35pG6kdMelWDEkZJ+9kcGowFjyQuc9eaSmPk5mQOrkgZx9KjYYwMZ9c1M0ij6mmswK/cz6mi6Ks4vQh2r6N+FLt5xjP071LkCPGAcmoWIUAZ5zmpc2JwvqgZW2kbunXmoGbI96kc/LgdzzzUDOikBupqOa+gJ9zMQKjfLlh2z2qbY+Q24kfWo45F3Zj+/0IqWMK4LSDDA4rZ2sXKOthUBRufzqcbP40wD3zUTYOEdc56GpgpY7UGVHY0my4x1GqqBGHJ9KfFkDdt/OnBec7fY5phVi+N23nikpMbVmSYb+8wFG1TnufWldTwDLxjk0DgHHQd6B21A7WwM7gKcPuKFG4E5wBjFNT5TjHJ74p+Mgjb096pPQq90CFR0XBz2p5xJgEcZpEbZ06d6ARvzkkHpzT1aI5tRzRhsnLAL2o8xyRxn6U5vkXBz8x45oQfNn07Ui3FvYkX7pI+Unk85oX72eTjqe1NZmLY2Dr1pWMm7aeM/eNLW5aSehKuOu0bs8GmZCHDI2W9DTiSAAozjocUjsqqOdx9TQm7hJaDiCchMkZ65p23OC67SOpzTNrED5yM9QKeCBxuP4mm3qZq7FxzuD8r05ppDAKeoJp3AH3SS3ejErEdgO+apMbvuwzn5XUD3p2MKMNj3poaRW5jJHen4yM56VVx2bEAZhnAGOeKlOPLG01HEQ4PXnv6UuOoJzk8GperGo6ADg9MilQliQygDtTgegcYUUoXqxAx25obG1dAvZCecY+tJtKAbRlvWlRXQ+ZuGOmKAwIPG1gfSlYVhTj75PPfNKuSNx24FGWfl1XHYetOKgEDGAeoFDbDkuhDg4Crj0NIcr19c809ju6cAcZNL1Oz7x7HNVdENcug053Dj8T2p4UcYI5oLOGw4BzQMDsQfenzAloDqVO4tknpSA4PINHCMoIyT0pxxkhht9OaFsS43kGzg44BpoUtn5fkHAOaf5cmdykEYyRmnBywGccehoi7FuBGFXJPI4xilWI7ug9uacepGcjrTRyR/Or5nuZta3HAk5YfKRwKaoY5OM4PJ9akTCZyN3vmmjcTkHHoKE3cThfVguSTg7c/pTowQfm7d6agAYkDk9akydvyjDd80+o4pNgpO8nPPrnqKULyGPX0pFG7IZhk9MCgrIp+Y4x0ptpCce4qbgD8oG7oaay4jwByetOAbILHNHOeeB60c5KgJj5drZK04IMcHC+lG/A5X9aVB3x979KOZsrS4qJ8/B7Ypm0KdpGT65qQBUyATk0m30BJpqRHoIF+XjoO1ABONozTwWBwcEd8U1lYnIbgdgarmdxOL3GvvB+6Md2zSHJHXinMp6gnJ6j0pQiAbtuTRe7Eou4mQhFPYgYI6VFhmI471IvOR+VDXYSeoMfxFNJAOCOTSlcHDtgU9VHH8QPrTu0NsaemMYzSrk9cAe9PIGcYwRSYaTjaMjvmpKUmxh8zIITKg4OKU4XAPBNPQEAqGww9TTXU5Acg475qZMHe9wQMOAR+VIB1p6heDvFIcOT6VPU1S0uhnOBjpT1J6npTiy7fu4NJgnjgip16g9WMwPugUgHoR7807gNzx2xS+SmS54P1qkDjYao+bOcigl853DinBW5yfwFB2jacH5vWk3rqSrtWG7hjeV5pASSSTnNOPygjbn2pFXA789fahbhZ7gvBJIGPWo8MxbnOOSamZgeCuDmmooycE5FR5jbuxEZWX5eaXAAJ70uBwxXA7gGm7c96pD3Q6PkEdMnnNLj15GfWjBXgD8SaRsAkDOe9SkrjTa3F+RWAx9c0eWTyO1G8AZlBIxgUpGBlW+gptO4mrjfnJPCgd6aGG/GTT1K4LMp470pGRvGMGn0BRd9BrbW6HGKQqXI7KvXmjZknH40bG4OcYPSncUnqf/1fvbuAO/elIyOvP1pVAIOaEX/Jr0G7nGOBVVUHpnnmhw30FBjPRiBnvmldSgwJCeORmiKV7lWdhN5GG5yOhp4ds52nkfhTMLxgkseTUgJ2nHShu+wttxOGIbkkcc05zxgd/em54Py4P1oGdoIAI756iiwPcAuc85I65PWlWPaSc/hSgZHA59adnGFzk9yaHcV7rYBgNjPIodW3bs59qUCNjtPJ705lO0/MDk8UnLUErrUYRuO0c+/pTcH7+3I7nNS4fP3gB3pD2jU9O9Vclx0uyIdCWHy+9NUAnngDvUm0qfu9Dyc0nLdOPenzE2uyII5LNI2R2o25xj5R61IDwck9ak2LjD/wA6rnsS4XZAyCQKVznPzGl2suf7o61NtXBCYA9M0m3eud2COOlCncvYYg3fOACfSlHy8tg+gqSMFOB2pwUsxYYUemabnqJRb3GDn/WdexHanL1+UdetP2LtwPzowF//AF1Ddy1Fxeog+UEhcn1pRnG4ryaCRgYyB9aXktweKVhN62QMpx97ApAOPp0JpxHBPWmq3QE45pNFWs7CgDJPJpWyMB88UB2DcUckknpRZoHtoDH+FfzoYBRz82e9LklSO2aaV+b7pINHUGnYQ8jpjFJsGdwbP9KeoGD82fQelK2Nm0p+IpiuRbWz1XNJtOSHxn609FQsc8EdiaHKgcrn0PvTb1J5bvUjER3c80u0sxBXgelSYI9MmlHQkk89aTkPYacZyB2owf4SOeuTS7sdF4pSqEbtvfpmk29xvVjcMowMGmsWOAOc1I3PCjHvmk+fd8wGO1JK2pNruw0oMkFlyO2abtOc+n5VKQuOVGfWmlcZQkZPNNscot6EajORgZpF24OOSDjPpTmwDggADvT1HGOOaL3RKhqV9pPGTjuacFKnAOfSpXU464pFQ43HoPejmLSY0AnGcAmngfLxzzS8E7s8D2p4Axx3qWCjZjACR9O1PDA8YBoIXIKHnHNJ5bBsnikNphsDN83BpDtQ7W5z0wafuBbB69zSqFTtyfWpu76jslqiIx5UtGSRnnnpQsfGP8mnmPb8x5BpW2kg85qm77CTtuMHykDaM+pp+HK/OygdqMZYkDgdc0BUOT0z71I1drUcEAXkHPqaeBiNTwcnjmmMVA5yRStxjK4HahkLcPlKhHzkdDTf4gDwMU5sbuM0E7eQvPrmpTdym9SNuc8UhYYAI5xzUjNyeM461GUUvxyG7elVFCbvsNDbo+uV9KYFbnAzTwrA44A9BShFP8ZyOcCquidXuMPAwTg96YUL4Hr2pxwG5OWpBvDbh1HSnF9RSaeg1lx8oGcdTQFBGCvPrmngt98jGT0pwjDNtJxxnNVzAkR+XtxngdTQ6tv8zOFxxipCgYEYP1pQpCYGfTOaltMT8yMR7ueo9aTZwRnpU6kj8unY0wbgfnUYqbjsiPG0ALxml5Un+8aeV+bPXHakVWJ3HpS3BaELblzuXOeRTPvDOcAetSEMoyz544HpSfKV9u9aKyVhKVxBjqMe9Nc7xkfnUrbdgQdv4qYw24TjGaa3ExFUkc8e9BjJPXOOPajcATuOAP1oC7mGW2j6092LzAKM7dyg0mwndvI54HNB5AdSME4zSkANng/Wm07kNq40pwDxx603lwTtAAPT1p5U88ZFJtDLktgjoKfXQUnoQOvQhcY/Km5bOdoJp7GXB4pnHXnmtl5mevQjHynIAB+lSRk7tzde3HFSLFxkLz60vkqScjnHUUSmthpdSAg5OcEn0o2HHz5zVpY4gAMHePWlYKp9SOtTzpbC5ZMqNHjnpmm+VnC4A9TVrKnJ6+1QswUE9qqMmxNK5FJHxz29K8s/acZv+FO3aJnDXUefzr1eQD5SvzZ6ivIf2qXiX4VLApmX7TqEaMFHOO9WpCgtT5ssJGEEPkqynaAc1seIrOWLRZpHmRd8YDc849Kq6NEotIliX5iQAWPQVo+MZo202WDHzbANw7V5eIu56HpYd6Hkt9EXTesIAX7rZ7V6/wDsVRvL8WtauQm1YtMCq+eSSTmvJry62xiMINqLgn1r2f8AYmiK/EDXpAVG6xBxnkcmu2k3axyYiG3qf//W+8JNxdsnPrQCcClZRu6nJ7+tJxnnjHvXuJK54MpJCgkfWnJlTk8mjBzgDmpQoyOxHXNS9RKwxkYru9e9NAGBnkj0qyAT6Y71FtXnHrUuTuUo3YiKpJ+YAD1oPlsQEHP6VGzH/wCsadu+XO3mluU5JCbTkhh0qLGW2jp7mnu64BDfMetRnLd8fWizY1LUHBHfaKjxtblt2elSEZ6mmFc/MuQB1qeUJSdxPXjk1Ht9+Kl77cjB70Kvl8E4BoQ9WNK4Gc/nTCO9SbU75PvSEKcjrTRbVyPG7gcUqjc2CnTqTSA8gjjBxzU3Kn3PepauJNSEVSgJFKI1Zt3RvSpNmRgHmkwuQwfletZtlJ3Q3aT97qPak+bJx09acrHr39DSEckqOp5rJTVy+VkJyevr2pREW56ketSELzSfNnj9aObUrlT6DUUjqMUfN3AJJ5qUKxOetJjBLY5Nawu2Z7IYOfYe9LtQDK8mlwercD3qVVVsKRjPeu6nsckpXlqQ8kbDRt4IODTwrIxULkDoc03DgHuO5rWMbkqVhh2jHGP60qqgzx19aXAzu64pWYkd+tEoWYlK+418fLzgmjKlfcHrS7cklvxPpTQC/CcYNQ0VCd9xrYbIPDe9MTltjITnuKnaNGIPRgeaUIe3Qe9Z2Lb6ohwSdoGNvB96GRguFbljzU6xnqRzTXULhud3rVxirEyb6kPl/higxMzgAlVbrU4QSDljkdD61Kdo+bPzDtVpE2TKe1wCp+bnj6U10XgnqPerDH5mOMZ6c1EVbOW9e9XBtimk1YgPI255zTsAANt2kdTUihOTjBJ4pVbGW2HI65py1IiMlTfhtxzjpmlAIITI5GcmnFWyORg0oCkMH7VEnYcVdkTY75IJ60YHVeeaeEHQnp696kEWADjGevFROVtRqLbshscB27sg5/Sn7MDByfxqdY9igDvStCw/HvXG6l3qdSo2RVdFGNoHPWm7GKkHg+tWio2lcc+tRxsDkYB7c0Oqi4UU9yoyyIeD97r70sSsPkMZB7k96uhR91VzjuTSOkhy/boawniGONBJ3ZGMZHOQR+VKSApwenUU1iemeBTDtA3etYSqNs2jTS2F8zPY/SkYjIULj1OaaG/ds3QZ4zUTy4AOMk8cVk5alK6RM2ANobNQOqt1bke9HmbRyeTTNwBKnofTtRzMcknGwrSYGC2MU0lWHzcn17U04PDfMKXaEXpkU3JsmMeVXI3XcflH3fenhRtGc59aXdu5C4wKQE8jg9yfSmpaaj0buQMkqg4YVCQNu4ZJJ5qw2AF2Z571EwzkD+H9aVx2urMjbg81DgOdwXkVK2VyT0NQsQACjc+1HUSUUUotqq54JzT9w8sZiOabGqg7Scg+9TFFYdBnPFbpPqNXb0FBZsblwKXawbhm9s05UfPK8qO1KuckL970NFi0gDSLkAYPqaeAwG5/vU3a33Qc5609RsbhvzNN6AovcAQwAJyR2pwzuwD065pThXPAyOpp3csF4PvS9C7MD8uWXIb6U9VyuQSW70hjOA3qKdEo3fe28ck1Lu9hNdx2wZG5eD3pJFwyhU+ZeQCaGLFvUUNudtucA00ncXK0DlmOeg70q7QwJP606NcDZuBHfihV254UkHgmm2aWbAttzjtzQEZgPmyRyTmk8wZ2nBBqQ8YZlITHUetO/cylFsaEw2/ecn1NOC7s8jHbmmKm2T94pYdqk3K2M8L2pNts2SVhW3bQTkk8ZzzTkJA+YAj9aRHflBgAfdNKXO0g8H270MTaELEcj7pPGaepAB39/T1pMfKDnoaV1YqxUc00wSTEJYbSckZ7UFWB4fg9qFckgYwOjZqQMD9/j8KaZNtQXcBheB1pck/Nt69aTI6DP40AKnzc7uw7U27lNXQpbovp1J708ZLfL075qPCSHO7B7ipHLL09KSu3qPl0FVXbIMnyjrzQhyW54P500r8mVbGTzS/cIJO7jIx61VxIerD0JwMA05RMQSMfL196ZuywwPl709R5bblk69QelK10DV9j/9f7mJG7Gc8dKMMOuAp4DU1Tlm5Ip4L4xJjbniuy1jOy3YoXAIOeTwTTmwMDv6mmn5uvQdKFY8kqCtJA43Q4oHVdwOR0bNIUYnDc5/QUoLbQduOelKB1yTkjuOKenUnlutAVECbd/Xoe9LtUPhc89TQI8KCdvHTJoHy4xz+NNBFaDmQ56Y9aRtu0ZUnB7CgnaMsTzzQCwZTn60XZPUEwMnpn1pRxz196aUZjkngU8JuUp075700xWuIo/jFDKHJKMwHcnvSqoTJJzjgU7eGUEHA70w5baAio3uB6U3GfnXJPoT0pylcDt704qMH5sZqb6k8lxu3kc8nmgghsbuCe5pVweT+dIvzswPA9TVNplWbAljxtGQe9Pjy4YMMY6U07j0xx39aUK5OT1PftRcmzuAHHuOtABI6/jT8Z/D0pB8v3efrQpW1EotjtoXkDnHXNJw+A/wAvfNB3YzxmgkfKD+tOLCdxwHrzj0pp54XIPegk9jxQp55qkLl0DLLxj60nlNnAPWnuTgAfjzSfNwA2BRzAoroKE8skZB4707BKjOPrTcMwBJwO59aRlcYG3cKab6jSswJAYjGfQ+tKV2/NtOaAJAwGOTTjxwzZJNPmdtBPSQhUFQ5x7kmgomMBfvcg5pxXdgHgUpX7rDGehHpUttDUeZjfLGMhcjHWo8gHGPxFPHX5lzS7U3bweO/NO4aDdjEfKfzpPm6HoKdgfepflxjp9aT1GyNwcDjNLs454p6Hk4G5vX0pwzyGxgUm7MXLzajCnXDjbijbxlsHHQ5pcB1PIx2pq9NvX60+moK99AUMCCOSaGSR2+99aeXwPl49eKb5TbPX1PpUNtMSigK5wCwJ+lLjYcDGD3zSiExRFw+d/wClMCng4IobKVuoA/eGKQAfUU5XPTZjPc0mdvyjv0OKNWNWb0Ak9uMUm1tm7rk4oAAynJz3zUqHbgZ57A0OI1fqMbcFIODQGBYHuetPcO3z4470jExsAoBB60k2wdxMYzzkDtTsZUHbj2prRgnO847AU8Y7HA7809xrR6EKpliSOKccYwRn3pdwG5QMgdKAq8n1pNPqK2ogBJAxQww2CevB4qThTuxkdKadpyu0j1oT1BrUQKwxtBAHc0iqBy7fN2wadheNpznjk0u0AjABIOKbYnFthzv5+7/Klx3Q9c9TQ5+XHBOaUg8DoD1pIXIKGAA/U+lMLZztJyaMjnbz705VXHUjPU4p21BvQOQOPSnBhgbuvfFNXbzknjvS4QcdaakKzJAPmB28d+aXOXIA4HUnvTTlSMncp6e1PzvIBOD9OlLVjtcDjPrQFAzx1/ShWXHFIV3dScdcg0h6tiBgepAB6ZNDKWOVx8vU0GIYG7OB0FL06DnuKuyJtd2BAvHy8Hk5pWxkYPJp3lkqueD6UN8qg4GF75pOzYK43ZuY57Ug4yhU9etOOWAIbG49RTscYDZ9TR1E4vcbhhzgY9aTOWHynNG1/pTtgK4ParSVhWdxgLe9OI780nbjipA+9PvZbHTHSlfUV7uzY0AMu4kE5oI7befWkCjGaUsB6mh6hGNnqGdvHJpMFkzgY+tCkrx1zTsfLlmx7U7DumCjg4OCRQpYDn86A2RwDx6UjAqcqf1pWbY9bXHknAxjmnZOMFsCmZYqGI596cUVh82T9Kl6lJ6CjABB7deaapJyG+79aQDg449aCBjLH9aLWIvd2G7fmxj8aVTxj9fWk3ZDDdz9etNVTlTkkDrVqNhLVjzgHg89+aBg+nvQzImfk69801cdc5B98VNht30Q8DI6/hTh82MDgd/SlXC/L696R1AbCH9anVlK4zBLHHQdTmnYzwTyO+Kd/CTnpS7sIACCfUUtbk3sN44FG8gD5c+9O+U4OAD3pGIAJXnHUmnqxppn/9D9C8CRSD69acYwRuBHHWmqxbDDGB+tAJDluue2a7mmcV1YOwIPJ9aZk5BC8E8+9TYySep9KAEDe/fJqUn1Hy31IyFPbFOIZl2gcjpk084Yc8j600MQSMAik3cTVncDFtz8y56nmlA5G9s0jJvGXPTpQDySOvTNFh6sCpbocjNPLBeMZJpiHuVx6+9OLZwQAQePpSkmwWg0jJx0+tLIjDHJJolYHCAYC9Tmk4YjK8+tCTGtRcEHA700L8w2jIz8x9KViQyhSSB1oXPIHc5poV+gZjz1z60u5cgldwA7UwsqKRnGTSq3yggZH1pqLE2hxbYS2Cyn9KQmPG7fu9uf50qSYBePj9ab5jNjJz7YpcruN2FTbyw4z1zRtXaM8etG3ONy7ce9KEA4zkkUrXZGogjznGP/AK1MCeWOeGPanLgEjeQMc0u9SQCPxod27FJXIn3cMFPuaQqAwz36cU/g5bOcU0gjALZH8qduxDjroNI43GnRqxbCg/U0HjKnGPU96cCACq5J707N6lJDcOF+U4bdk+9L+8AJzge5oXO4DsP1p4Ayc4xTJaGEZ6EjPX2pojwep/GpDx9TSZ4YYznpUWbYWdxAhQbjyGPWlKFlJPH40BycKPpzSqWyEP4+9LXYp2ZCy5A46UGP5cd+tO+YHHUd+elJz/eIOe561Sk2KyTI88g46Uxt7lWcDA6e9TEfNkc/hTGYt97jHQVV2S4tPUhX7+CM5zSkZ5/i9KcyjPpTuAfu8jvVp6g0mR9Bj0pSm9c9cd/Sn/xcg4pp5z1HtTu7mfIk9BoPAxyB1xTXVn+58oBznrT8YOBkZo5P8Pf1pqxUl1QjKcjJ4z2pWiUMTjGe1Ow2eSBjrmnn5sdP8KJX3I5bkflkJkZB96XCpjHOeuaVmK4G7Ld6aw9fzFK1wUkthryfNknnp0qIucnJ/H1pJNvbJ9jTeAOmK2jFPUhydwy3J2gCo9uef504/NwfxpBGdx2kkDvmqtYzduo0ZPGcZ9q8X/bBlEHwssdvms7anEuU4Iycc17WkTDJP55rw/8AbGlaH4c6SqS7Fm1NVbilrfQqLaTueFWHkWVvG85ITjBzU/iMRiweUtuRxjJrL03SbjWJ7KPzB9nRgGG70rW8eCKGF4IIRsiAHyn73FedXX7w9Oi3yOx5hqMMQ+ZMlU9DXtn7EZaXx94kuojlBZonzDkcmvELwqYgjBlxyVB5r3f9hGPHjLxbMsm5PskYKuPunmuym2o3OCqm2lc+upBvfGMD1oEABDO2aeWBynOM0+PH8QzjtWnO7GPInLUEGRjbj3oY7WKkCpMgfj0qORQG5bg1CmaxjYYzGPAK5BprdOQce1D5C53ZFND5HJwKObUOVDcZ696bK2AFVutOdm7YwOlMKMQCcZ74pqRMojB78YoPPXOKeEwcHkUkoHpVuQoxQz7oLKu78aRsv34PWnbTn0oYFRkHjvSvfYaXcaFAHTOPSkKkrnnFKXVSGwRmnsQ3C1Fn1KTTRCQRg048kHGKkACsQVzTxsUcDH9KpyCMbvci8skbWX8afHFtGewo35Yjd1p+f4Bxj9axnJlpa3Q0IwIccfWmzL/Eg+oz1qxzjFNI54rCU2VBIr/MRwuABzT0DYBpSWBwD96nOQABj8jWcmzW2hExOSoHHc0YLD5mxQf3pI6e+etTeWG2gDnHQ0JMTaaI1BxgVIImdQV4PelSA54H61MgkbAQDiuqk9bmU9VYrMjKdrAH1NOYqhVgAR71MV/vKQTUDAkYKcZr0KcW0cc21uMbe756DrTWzsyp69aey8YzikEBxuEgwe1dCdjBKTeoxQANxGR9aVhjgdPWpFQfc5+poZFJA+bjrxQ5ahytkap8pzkgn1p7jA9z0NSiJBwMn60NCVUEHdUSd9DRQaKvknI4Jz3qWIANljgAcj1px3J7Uzl03Ec+9TyXHy2VxVkzkKuc980EgDB603pzTWDH7rdepq+RBKTSuKZCPuqPamMxI+6SxpckDbj8aQkhQE4PrRyoSuxpViwXuKj+bcV6kn16VIWKg7jlx0Ipi5b58gbu9NXuDSa0FAIyO9NKblO5/wAqeuQeBmmshGQTwf0osKSVrn//0fuUISMrnj1pVjdmOeBSYIwOuPWnrJv5/rX0U20fN2UtR6Q5O0/nU0UZ5B/h4pYsMu7bk+tT4II+XFedXqtHdSpqxGqEnmnFTklyNop5ByPlBHrUTYywHA964Oe52KNtyJ2LMQBxUWAOgxzzUpLYz0+lN3DByhx60OTYcvURfc/lUbvuBCMcDqaeMjsMe9QsGDkg4BqLu4+VtAQp6dR1qN2IY8dOmaUn5SnQg9ajdzu2kliKNBqLsMd+mPxBqNmyMFefUVPtPfrUWz5iemP1pS3Fy9hmev8AWmgPjYD19aexOAT09Kdxxux7Gk97hFdCJNwyrdu9DttUZOR2GacW3HZnINRbgSUZPunmnciUbsf5qgY4JNMbkZ9eo9aMRluhA9qXAYkg420uZlu1rEe4YyOo7U1jn+Dk96cScnODTGLHoPoDTSZKehBKUC/NyfSo9mB8rAE+tTvGu4A4P9Ki253Dj2IrRMqNNJ3ZTjR+fLTkd2qUcA7x83sKIX2Z5JJqRCduS2c+tdN7aE8rGjIUZG4fWnx4XceST69qOG4LdPXtUicsSVyMcU9xK17CLuIOW6egpWUJ8+0MT70gXdnHHPTNPWNVbBBI+tBUdWO3R9HHzMODQsbNGAPXnmm7i24heRwM08vu4Ax6mlZsq7vqPAwmzkH1zTwAigk7vXNMKhQrOCM9DTn3NjjgevelZ9CuZN3HE4zgf4CmEBCTyTUuwDBfIb+dNKspJKcfWk3cck0hSAGSQIcd6RtrElsqSenpTlZiy4G0H+9S4w25uWosJzb0EO1R5XlBemHB60qYxhnyvvT+vBAz6UpwQD90Cp5tS5Ij28hu46GneWcD5gT6UA5yOM47jrTvm2L3yfyq90LmSDYSCcYNJsJb5uTj8qVixLg8fjSgHaQW57GpWr1CKjJDdzZC8cGpCGB2574zTFTcAm7g9T60o4Ozfk55PYU3uNXbH4XcAWyfam7w55JyDyKULjjqx6mnICoZunt61SVgaTIyxZycE4GM4qYHgHqRUefmU7j83J9qftbd06d6VxxQHnBC8jk8U5SkmDzuB9KQMxxzzT1+TD9D0xVdBNPmDKjb8vH1pN/l4bnBPTvR74ApTjq2Klsdk+oLnJI4B7U8IrKdrc+hpC248cJ696UbRnAJbsaqza0JbVwXGTu+6B+tOJBA9M00FsA8U5VBbAPbJp9CXYUKWYhMYPqaFweqY7fSgBlkCfwnuaeNwYngrST6lNXFG8HGeM8ZpctuIYcZpFVm4Gc56+lLzgqAWA4PPNJ6i1S0FJVs/LyD60hyY+wIPWjaFHByR1zSIPLzySpHNNAh204GWLDuM07Yeq801O+OaWM8k78L3Bpq9waSFQAjLcetBI3EjvSDBJJ9aU7R16GgjV7C46q2BkdTTSpICDgU9cNkMCcdKXaDg5+tJXZdtNRhRsgbQCO4p+BxnBx1pRtI6c579abtByOc0N9DNxe4ANu+VRwO5oIxkdD60pyPTJpRg/MT07UzRq6sGZOEOCPYUPkE5WlyScp96lZmcc9R1NF9CFHWyEAIGBxRyR0/GlLYAxyc9TSqy4/eNyam5fKk9RNvyjqCKb5YJ5+b607em45z+XWlbAAP5CqvciSVxAo+6OBTsD7o/A5pvzDquRTwEPX8BVtNCfKxpQ9Dx705lwPX0NKqbccn3owQO2Pc0r3HGNxrHAUdfeht6dGwD3zShwQAF6daTknBAAp9RXbQoG4DLcjpzSlccEcD3oxnB9KcnUh/wobYuXQQqNpOMk9DSdRkY3d6e2R/untTQrjp0PNEZaD62G/vAeTwOopY1Vtzlcr9aVgQC4+b1FChs53cH+H0quYlxSY0fN0FKuBhiv407aM7lpZCeAR1pJh6ibm2llQEZ7UEBgCOT3HpTRlc8naT604bTnBIzR5j6jV4JHTNGCCaUYTjt3NLgckMSDQnccYu4EA4WkXIO1SQD1NKuRhcZX1PanhsfKjYz1NTJ9EJpM//0vvzbjADFlHvwaQ5XqP1pxbI2bduO9NIBRstz7Gu9JnMxoLDHIxnmnHOOOaaNwxjp704FyPpTEnZjcnoo56Uo8zcc4z60cdQevanbQGxhiabZTuKPmB56ds03sAOp9qcVI54+uaOcgIuSepPaoV0KTuLsJwOh+tNEbFz2HqacQcggnjvSSEMBnse1MUdBNo5BT5h39aAGC4ZgB2p3zNTu4yOPcUNNMq1xhwerDNIck/L36mpCq7s5GKAOWx+FJN9St1YasexsEE4NPICZ7kim4ZBy+RTiuSAF60LVi8iMA439KdyD/e9cmnbN429AvPXrRyBgDOB60xXIjtC4VevpSscYxyakA2oO5oQdPl5B5zTIV2xgYhgo708A8lsFiaVlABxznrS56njA6UPyLauADcbsY9qX/aPTvSIDkSbcn3pWOM5wARQm7k3a0FBRfQgnmgNtzz9KajIQNg5HXNPwcnBzkflRfULXBCzZBwcDqaVUxuBbnv7UemBg/zpVCrgleTSeuw9ebUFBx83T1oZR0YHA7Zp424yc/40HnoePeo3Y5PXQawwOOaMKuTjHrRj1pc9UPTFaXDld7sTOfnIwKGIH3SSc04JheWBFNy/8CfL609yH5igbhzjd7mkKFe+1jRhSvPUdOadsLc+ZwOuaL2Y2tURfMuQRz3NGenyg0rsRgEfjTiu4gL0q1ruJpibW5YjafT1oznOVzml9UDZA60q8dF6jFJuxHK7iJluAMAdqkjUISSc56+1JGuFJP3qOWOeh96LmnLoIRtIBG4jvSOZNwyMZ6nNS4CLv3ZpjFON/JPakiLO4jBckHkHvTTEccVICANoQn1yaTjt+VNMbRBsZdx9TxTxkdSVqQjb2phBZgTTuydtQCnjIyD+tCjuq9O1A6nsBUmFHTpTbsgSe4z5y237wPNSIuegyaeqrjhuvXmnCNRtIfkHmsW7lRTWpFsBBJU0mxVXG05+tSlW5PQUgx/d69c0yeowIVUs2MD3pu0E4+8KkAXBXcQfXNIANhy+GPpSVyk3YjCjdnnH0qXaXPyqB7k0DIIxyPWkl6ADg565pbghVG3h2APrQ0brltisD703aTjccilMZLDEhHqKp6IpvWwL/tFcjt2pMEHgUBVZiGGcdKRQckE8A9xSSDTYGwygY53YpWUglcdOppxAB3AZoyxwy/fPahx6kvcQl2xxwKXk4GMD60hSQ8dM+9IqsqjJKtS0sCSA5O4njjjmmKWC7twP0pcHdkcj2pCVxjI9qasNxdxoJJ4PHfJoyyMCjAge1CjnLHI70PwRVK1ws2PQuVO5flOSaaBkcce1Ny5XAz+dI2Vwvc+9DjYzbY7uuBgZ5pwH7zJPSkUMuM4J70uDnLDH1pO7BJPcc3GM/MD6GkLdD0x0oHzcop460owwAYY/HpSSGklqADE5IJ4pMgkZXgHrTjlQwzliOuaaI++c8d6La3Y23YY5H3kAAHp3pQR1dc+1KQrfKgwRznrik2sQQcZ9aLAtriufM2kjhTwBSYOfQ00LjHXgUo+7gg8mk7oG0txVdQe/PSg9eeKcWYnCrwOuRTC247h34HFF7sl3aFbKYyRzTSCxz2HvSgEuwcAkUhTn5eg6mkOLd7CswGcAcjqaD+7Xceh4JprfNH8o4NNB34RznHShO5M0G5QNqc4PXNAO4Yx0pvqByR1NKq9WzgetPzKV0LnBGOpphRjz19eakODjC89znrR2xT21H0sMQD+Jc0rIxw7YweDg0buwA46nNNJHYHPuaTu2ZSSFYc8ke1Jz7cnmm7zu+cY96RD0P9a0SvqS43HNtxncMjtTFIfnp9DSMm1s45POaFBIyeorR2E2xSykEFj9aWNTH8y/NnrmgHj7ufSpck45xSWg07n/0/0AIyCQRkGhQT1bA+tOBypPB+lBZcbO9epc8rlTd0QlF8zvyO9G3HDLU0mAQhbO7pntUW0M2fMyBxjNOMtdSZJjV2qzHaOlRkAZPQ9h61ZKhl2AY96TZg/dJPqablrqZqDkV1yeucnoa8K/bEuntvBnh6B4VkJ1EHDDORjivfkTHDAcV8//ALY8ippnhOMlFWS8YEO3HTg0ufU2UE00zxbSLhlhSN4gm7GOMVV8XQlI3aYlR6etWrVTGYmLI+0D7vSsjxVcXEsUpJLc5HPSuKqk6lzsheMLHD30wjU/us+mMnNe/fsHN5/iTxbKwCnyo94xjnmvnrUZcQZYAuDX0H+wBvbUPG0pwdvlqdw5HFdVNOUHc5al1OLufW4BDE43KG6ZpwYId+ODSEKP4e+aXjHQjHqavlRlK1wLkjIFRsdy4K8d+aXDduKaoxweM0mhp3Y0beR+lMbC4C8560pxk5bHNR52njnPc01FsS0JGVtvy4Oe/pQAwwuc5FIF5wTkUoyST37UuUpNsGA3AZGaQ5HSmgY6jkH1o65J71L3H5oQHJ5ofCj19BTkKKDgH6mlCA/MMEjpzTTJUX1I9uWG4A/WnFQpz+Ypx75X5u1Jju649abkwbV7AR37mmOm3kc5qUBT6H3oCHHHSpldFJXIMgN93oO9OTk85HpUm3dzxQCFPPOKxbRSi2x+ePemljgAgA0/bn/69JjB55qJO7NYxZGeDmmk45xkE4qQj5Tgg5P5UIoxgtwKh3G007jVQFyMVOF4x1qMfz6kVNGjD5s5B6ZpxVxySJI49oyepp2zuuKXJPyg4ozt+UdK3jdGUlpoMfdtDHg1CwLLxk881MzHccp8o701XbnPyj+ddtObscstXZkOztnJ9ajIZeCOKmC4cnPy0kiP2OK6E09TGzGLkBh0I5zQWZh/OkdtvqxFOCGQgj5fXNXdEpXYZcdOlP69OmKdt4IVgMccimgED5uoPNQ32NGgCjBJBJz0NV5cBtoB3HuO1WwGI2r+JqN1XP07inF66hJN7FYhlGzufWkRkCnH51cHkj3B6k1VnIVioXj1FVKV3YlwaWpGS5GBgDv60kanawLZ9KOnNDr8ocdKL22IQxYtvzEljQU+bPSpFwcelIxzmp1bKWwoHJRAMdc1GQrcHOe5NPMnQfyowT25pSbTDRrQYF+cemOanSFdoUL09KTDHBK47Z9anCYIwMVz1qmhvThfQmiTy8bh8vc05iS2KasjqDx97rSSOMZB5rx6km5HpU4WQFmjBBqE4yc/iaJHfGOpFQiY9e565rLctqNtxGYYOeAaYzs/yg/KBSyP245qI7sYPrnii+mglHsGXVfmPPpmomlk6BMAGlkZy25eg600l+p6UwtZ6CsQV3fnUYJA3gY3UvHY8GmsTjaBmnqx2Q0r8wbd0PNIx5b7xFH3vlbgDpimM/cMMqO5qbsEtNAxg/Tt6UmVBOecdKiQvKCMEn16U44IHqO9NK7HuhhlI4PXv7UpQtkh+TUfMgxtzzzipM7mPykADApu1yN9AIIxjJ+tBDZbd0PNKrjp19qRyTneMelCSuJtCkll9BTN6sOG5qVmjSMfKeeoqsUVenHcUNXG9gKgj3FN+THvTmOFDjJU9aiOeRtx9aEuwO71KiA7QzKc9ye1Sj94QVwB0x601QVCgPn1NSRpuJw2PWuzqc/Ld3QuzZkEc9iacUfH170u1hjOcH1pyLnqcgUJXNVroKnKgdx39aGZAV3ygZpxQIA27PPr0pVMeCSu760nFhqmPcn5fLXKnqM00BCCxGCPejkNuGFHpThgAjhsnvQot6GkptocG/dBCcg+o6U4JgqOuO9IcbcHoe9HDDKHJHU0uVvQnnuOZW8wlzn09qQD0PXvS8Ejd1+tSeUgOG4HY1KuaJ8w3GSFPOB69KBnPf6mlYM3AX3JoUjGM5PpVX0JmkxW2Nh1JJHBBp7HpyAB2qEGQgnZwKlEYBy+cY71G5Sl3DcM7VIGetKEXa2Mg0iYIG0HPrSqcEEH86aKsnZiBSSSSeRimsXIwcD3FSqjKwydyemelIn3z0OfWncTjrof/9T7ZwNvzEAin7Bs3RNyeelDYLb9ucjv2oHUgksPQdq6m9DO13qLhTz0Pf3pufn3ckDrTuFIA6U7nPQYp7lSV9BCwc7tuAOQKQM2d+PlPUelOyWBA+QinYUH5s59B3oFHcYBjnB6+tPJ556CmnJ7805lbG5RnPFG4OTuOHznLAe1IQN+Bil8s7uvApX6jBFNERs3cRgN3Pr+dALBvl4+tK3OMLlhQiq2WOQc9aLWNdx55wx+UntQQQeGBJ6ilwB3BpuNw9CepppXJlZaMcXOQvl/dHBzTkfIO4YFJvUfJv6DrTtwA4PPrmptqDYbfkLDJ2nkZpVQKONw3dKRSDzg5PXnrQG3ABl5HTB6U0m9wa0uh0bKQyuPm7sPWlCDPXikGFXYi5Y8kmh1PBc4+lKwr9hT5iA4OQwwCO1KuNojY5b0puDnZnp70qnB3d+5qkmEpJioAgYHpnilycAMoP8Atd6YCWByR9KlAJwTjFJpiS6oaxY4wSFz69adHHlSM8nrmkcANhcYNORSMlxQpGfNLmsO+XHzetIcrIE9ec0smOAOh60vmfKPkGR3pNalrXcG4fpnFI25ny3FOkYAAng+lNz82OOfWqTd7CkxnzK2BxnpUi5wcnNCk7mB7HikCvu2g980K4JW1Qo5IXsO9KqH5ih+pIpANpOTgd6UnglX4NFxpcy1DlRlvzNKC7HJ/CmkMYxmnjIOf1oC7sI7DI7n1FDYTGSCT3pNuDv6n+dLt3kfLjvS5mRq2KCueoGffrSsoIbn8KXKKTwMjpTOnzAAk1W+o0h2CQFC7cUp9efb3pN5cfcxTol6DHTvmncpbDQjjrwadtDBnYnPt2ppLBzngdqkPynOMjFJyZHLfYQKuA25iB2ozuPOcDpzSB2/u5FKwHXNJDej0GliTgHA7ilyG+7x680mBk4zyKXbhOKtsGk2GAATjJHvTMNydx59+lIDtOeufU1JkdW6+gouiXK+gmz93kt1PrQDkYVQCO1Cbe3ajksNpX8aV2yoxurjh33HoOKaCOo4GaCG9jTvRCOncUOSJ62D5hjuD70Fdp3A0buu386Occg8dKTtcvRoCMjNCjAO1ceoqReg9TTG3Dp1obE1ZjR91geval3H06jrT+h+bHzdKRlJPTPvmm7tCsr3E29D1HrQEAzNz19acAAMdvrRyRmhtjuxuzHTJPU0LnOFPP1pzHr796XbHx1J70uZiSVxFyDjIK5604/MpB6Cgqv3TlR60FTgbcMOmaHqDTvoMxnuQexFSAZ++ckD86cV4wMZHemkYAwceuKGxRv0GtgcN92n43DAGB9aaQeD3qTOTtXjPWi9y7PcbtBB+lR4Py85x1NSxkkEjjFJjnGBk9KETKzAHjngmkAweeBSrnpjp70ud/Y575NO3VjewgwM7sY96Qk/wKeTzT2TJC4Gaf5bdCML3qb9RXYzHRcZ79aaV+Ug8Zp/TpyaGyhG/qad2ytxq9flJznmnbFY9BjvQjbSeKVACT2/GhiSuIozjatKqkc+lIRtGQ2PUmngFjn1pK7BrUWNWLZYZAOTzSHDH7uB/KlHAALdKcVwARxu6Go3YncaOy9fejBzkcke9H3fUnvz0o7Z4PrVjVxWwvcE+lNy2DnmkMfd+DTuG4U5/GqSBp31AAAEY59KVFx/9elCncFLc+tKy4Y88fWhy1C1tRpJyfT1oCbQQeFbqSaXK7dvrT1PmfLtwBip5tRwfYbwMdwKY3JIUHBqUsMY24oTJB9qpSYSvYjHy4AGCOetO5OTil2kAk85puCfl6D1ptmV3cNmMMegpwIYb2BzSsAAMNk00gMmC3PoKVy436i4BQqwxk8c0gjKsOpXsc0qgYP86UBmAdHGfQ0wauf/1f0NCYyegzyaOQ5ckFccYp5zjA5zTVTnJXGeh7V6KbOVobGdwIbO73pvcDdk+3apnXbg7QVHUZ5pPKGQyHg9s0+a+4OOgrLx82aagGckH3p5V92C/NAAIOeSPfrSbsT7zFUgMdo/Sn5CsCe/b1qNCAMEEd6a0x9BgHvSeolclJY8dPrUeCr/ADZpWYsAd3NGCuG4zSWhTWg0sjNgxkAe9Ifm+XaRzS8tnJxQoJGRyM+tUk0Zt3YREDOQePWk757UrGPhd3I604bc7fXk5pNsH5Eagg560pYMvKnOetIV4yH5zQBwQec96q2g+a4obI5ABNKrYJUjPcUbQQPT1p6bMhXzgDgmpaGkxApxkjj0p4XapOOfem7XEgwcAdOaeuTnc+c+tS9WNvUTcQANpGO9IeSd8uSegpSD19KYSO6/Me9K1xN2eonIBxjB96j27cgYIPr2o2sM/N9aCCeTirSsJybE2kjA/nRznr+FOK4xjv2pdhJ54B6k009bhrYZjK91K0dSFxz1yaeykEA4IPU05wvpxmnLUS1YmzPtnvTd3HP0xT2BwB0H86IyQcYHPqKnUb3BTJH93he+aV14LKQSPWhtzSYOSKV02jMfTuc1NiU2RpgkO27ikO6TLtgr2xTlLdVximyIxxsNWkNysA+Qe7HmmsGUls8fWnMGB+dc0YKn5Rz6mqsF76EYj3HAO3PrzSyDZ1BPuKk2lSeRz1NOZQBgMfUVN+4+WNiDL7DgY9aeFWXAyVVec1IVwF3YOTjigApkqDlqm9wTvqQkNkAjB6hs9RSlssQeRTpFORGw9+tKwGByM9DUtMXM2yLCrnHQ9BSFskKoBqQqAdo59zTBwWGBnpxQt7FX7jCpHICjPUZp+xTw3yjrmkXk+ooZRlgfvdqpoHfoJwGbb68E0OMZPTNKMbeeopuQRzzTUXfUh6IjAQjg5I65NDEA8Z3e9KFxnPenYXHc4pyZKWgzB6nr3pCpwTjGakwc+oo3OF5UAVLdxN9hmB17YpqKcEk8Gn7cggjrSsAicVSbKSG8EY6Y6e9LxwKNmVOCT3pAOMnINPR7ibaYdAcAA9qZ05OBjsetS4B60/ar/wCs5PrSU0NxvsQgl+Rj2zTkgUNyoyPTvT9vcKB7UoHOc89vam5a6GcV3GiHccqxGPenMmz5QxY+ppWk5HykepFOYgsCOcUcxbsloRiNvTmvnH9sx1x4Pt9uHM0jgsM9q+kfNySvJ9q+Z/2zL2zttR8Ii6mKR7nclv4QBSu76EqCmmkeQWtsxjhmadsgjeFOBVPxeIFs3KYRWbg55asK88dw79umQ+bGeFkOQDXNat4ivdQQ+ZncD909BXPNPm1OyNrWKV5cKsjB+eM4zX05+wOFEfjR5FCv5keTjkjHFfK8yeZ/rsneMcmvqv8AYFh36V4vnModluVQDPYLxXfTf7tpnFVS5opH1K7kEdx703cehHB96kJZjtIGBURTLZ5FUkmc7nZ6Bnng5FMJJ9KXaQelIQMFs8mmqaJcpLUaxA5IzTQV6kU4Kdn3iR3BpWUgDOOaHoyoty3QipvOOg65pdihvvHbUmxlxu601SATnkVhJq5pGD6MRlXdx270hAJ/+vSyEhuAMUIwzzwKg1SYnrheKEXawYLT48kEEDFOD8Z2dOhqbjdxHXcQW4HqKCMLgruHbnrSqwfIPU05VYtlhwKpIm1xmAcY+Wnsse3hznNIGBY/JTsLjJ+VTUzTBeYwrjtxTNg69jVgDcQMcZ4pWUB6wdzaCSIZMpz2I4pi8r8x696sSKGIz8xHv1qBgpYjaVH1qoxbHOST0E5AwcGhhgj39KYAyMTzg9M09CW68CrVO7M/aXdh4ZeABgU7GFGDk/WmZ4xjnsaRnJbGK09mDqWRMv3c8kmnxENnn65qP+HdggdKcOPlH50nFoV0xcEAj1NJySFAyTQAd2/P4VIqgnOcH61rGRnZJ6jVi59qeY1wN54FDn58DkU2STIA7dK2uydHshksYDABeD39aQEJkd/enk7SO4H6VGSpYliT61tE55Kzuf/W++x8ycDHPTNIVOMHrnJNLtBIxxSGNSTuk79PWvo9DwLX0QzzAjnYCBimhieduRnmpHQZzztHWmtEVw8PO7qM9KbaITaepHxuYDoaaQCCCcU6TIYepHNM27h1+Yc0JO45XaGMVPy+negnaoHUGlX5icdfejGT8/BFa36GerYzpx1zRs38AgU4qQc44PqacsWeckVLaQ1q7DFjHSrSR/KCwBz71HGpIwRzmrfBjUYI45rz69fsdtClpdkEiBtuCyjPPtUqjGQ3zbehJpwXEfX8KZLIEGMda8+pWbOuNNJjdz4PcGo2yBgj8aCQOhP41GzqQMHJHaud+Z0aDGlI4wcetRnj6d6kz8vzYxmmMwz0zjvUpO+hLimR4Iy/Ue9KHDZBwOKZggMN3U8c00hcADgnqfWmtFqOL10GtLsXA6Go08wgkjilkUAcdT1HrTPmxjJXjpmtI6olXbHNg4x09ajLMMhelPjBUfNzTXLE4+6DVaibW7I3LdecVCEXl3BHpU54U4ySD1phUvzng+9S0FxnKnlsAjpTc8hexNSGLDKOSD39KOM4x070rPoCkNAZPmVuP4hS7j/D096YQXPynB9acquFOevahK5Scmwc8hvTrTmYHBHWmlZcYfAB96QBiuQcAHoaWlyVFituP9RVdVYkkbiP9qp2Pl4yQw70m7d8oO0GlcTSaIlzt+bhaQ8/U9Ke+F+Tkk96aUHUE5FWthq6dioi5YBEPJ5OalARW75+tQru8z5e3PWnqdjbmXr+NdnLfU57t9CTdt+UtzmplXCFjgA1G45GOM04ocBd2T1qrXKjJ9Bdi5DlsD0p3ytxjGOevWmoOpxlh609c5ZnByPSk1YtSuhflXHIye2aPu9Bn1pMr1A69M04MRt5xmodx3F++AFOCOTzUhGF+UAH69aaNmRnqe+acdgAQ9c5Bp63G1fYVkHyArz3NSHodyk+h9KbuxjuO9Ace/4motcaumLt49fTmlRSOjYx196QOPu9z2FAwhxnnNVoi3YcSWyo7nkUmwcZyQfypX4AIGSTziggDbt4x1FTdsT3sxy/LnH3RQcZ44FLjg84PcYpGWbKngKaTV2NSJN7EcdB1pmB19aVcj5Cc570p+U9fxoSdxt6jV2kHrQuRny+c9c0/wAzI+5z7U1MAbgcY6g07XGtQAXGXGOakw3bp2GKjXO4fLx15p6A5bBJye/anoNXFCtna3X1pwOM7ucd6bgoxI788mlAYnGMnr14oSYKyHqMjIwCe1IoBXIk2tTdpVhgHil2nIRFILdTSBaituUE7iTShAcBu3OaHZi+CMc8UsmzLAgkgdfWqSFFWYmSHGfunrT9pIPy9elNXnAyOaXc5b52BAptMe+woCqGyOfT1pRtYYIAFIB828EelPdFYhQfr70JEPVjAgVGKgfjT8KoCqASaVByCgC57UuAp+bqDQrsErCMDgc4/ChFIcF8cdfel38kk5I6ClXYOSxLHtRqNO/UDnk9xSff69u1Owy555PX2pGGAH65PNCRLfKxMpnK5Dd80P2A5Unk05kVuOmacUyw29O/NNjV27jWRCQGYj3HenMpTjBI+tNUSP8AfACg8GnMpBI/XtS1Y3Zh8v8AEDStgf560DJAzgkUu0Od3f0pW1uJwbFXDHJ4pQMj5sAHpTSflBA707DHvwO9N7hdIXd0G3JFKVDEsQeDTVGDvDcjtTsluc5o3CzbuGNx44+tNHy5HelLDIxnNOYbASxA9KNyl5h5bFPm5zQcRgRqOB1NNy7KPm5qQgn5d4wOppLclaPQTh+BkgUojIypOc9KAAPmHQdqVWG05PzHpQr31BsjwVODnNOxwQevrQxTcPX1pTtJ5OCe1LmuKyuIq7eeD9aCV4PQ+lKOccg0j4BxgE0atkNigtjr17UoXHD5prZOCOMVKnzfeOKppji77CbRxjoPWkG5jgdaMZOM59zTtzcqgwO7Ukh2dz//1/v4AjIHGOaQL827uaPnK4TnHU0rHkAdR1ruuYPUCG38j6nNISXBzjaKVkJBPLMvPNNJUAdt3akxahgFdxxx3pOGXp7E08txsK7cdKaF+tCHazET5Wwv605tpPTBoHDbdvHrTm3EcYzVdRXdrIbyOwOKDhtuPvZoTkng575pSE+8rYNJJtgmJ8p69QelKzH+78opOCRxg0oO4bQMA9TRbUp22Bev+z2oLsGVUXjNKMLx0x39aUM+cbefXNJWuFm0Ls2ncfmYnrTQ5GcY/Om7mVst17nNKvB3np2rRJvUlO2guG3blGMdQafnKg4zzScnDelL3OFz7VK1BjmZWwFXA70iYAPGT70qhfvHg+lJ97pwQaSQKXRibWXHzZLdj2FDAj1GOtDMdwbA9DTWB3/M59vSnYXMP38D5fqaeTtwBjnqaRcBMHk03J4wABmpYK+444Vueo7UrMdwcADFDg5BBpGyU3dR3FO3UpSaYv04XsaaD8x4Jb3pSpOMdD2zS43ckUwvdiBSuSOnXpQow2SffrS98dMnjmlCAdevfmkhu62FVdxz0/GlJI4HJpDhOMkk0ilnOwr+NLl1JutmLypDdAe5pOOpOT9absAOc9PenfKTydvqKqzZbstBy7e4yaQYByB81OjwCfm6UhOWwFAJ6ml1ANo2nfg5NKpJ9vQ+lIflGOtPOc54JNJ3IbBk6BvxpSeVCdB0FMBB/j5Haj73A7UcumpXNcXvu79zS87QRzmmksBsPBpxGwFlOR3oGgcZwSSTSjCKdnDetNJyuOmKcpUgdiOtN3Q+ZCqzKBnk460O3GCeaVV5OPmx2oXy/uyL83apVyXZoQbivyj86VGLDJB98VIFYAgEN6Zo4C46etJtis4jCjHOFP8AjTtpwFwKdzjAP4ml6MN/ancGiMK2OTx70vCkZUnPSpdoJYk5NAYHqPpRzXHGK6kYUFw2OcVJsH3lxxQUUkZ/nTnVcEZ49KHJhaxHsX747/rQFHBxx2qQ7CAoOKPK3/LuOPWhSvoSo3ZCAdx2HketD7j1cdal2c+p6Gjyhn7oyexNVdk8rRDg43AbvUUKGY5AC56DNPIAPzduwNNkUjHyhSe/Sncbfcaq7H/1m5uppQwGfXuKbu2nI5I6mhuPm3AZ689aYtmI58zuAAfzqIrk9Tj3p8jqRnj8DTDuIPzYU0IYpJBAVsgU45OCW6VGoGPapBjBXuae5OlhSpJDZ5NMzuyOeKcATlDlSvfPFOC/Lnv3pqRLjcSNMd/zo4WUSD5hjBNLlRwcgdMik2p0BIXufWmrsG+grLjnIwfekU+nPakYFSPL+6e9OA3DO4AelAk9RuMNyeDUyr/eAIPTAqM8dxTkYJnapbPv0pO4Kouaw/buIXfg+hNOA2HnB+tNVgeWQ7h0p0fzhvMAHtWb1ZT3EIzwR1PXNRktubsMd6k+UjkYApm3IyM59TTRD1Y3GQeuKNnU5yOppQV3bcsBSlk6A/XiqdyopXIyrHgYwOQaI8k7ifwNSFVJwelOj25weg6GmiuthNilfXHbNOBxxtyPpUieWSflJJofGdpH0AqLO4WV9Cu+/khSc08KMbyxz6Ush48sEDvmjhuC2aauyOuo3Ac7lzkUu2TYQwUD1zStk8J/9ahuFLFjgdQaGriGhPlKBuO5pu0D8D1pyBsbzgAmmlyy7VTv1xWnKS22hrdOG5bjFJsLDHQ45p7YVQMYPr607aOMj3NTZoa1ehEg2gAnOOue9PKnOE5PfmnlFznPXt6UDGflyrdCM9RSabQ2EcRGN6jOeOc0c8hmGexppuBGxGM4681FJKmT5Z4bqD2qUmGi2HSbQ5bsKiLtuzyO31FCuhBjP4HNMJ5GDkGrUSLtk2Bzv69qYG5IGDik7/Mc0oTg4OPc1NrMfK2j/9D9CcEH5M5HWkCkjJOCD3qReN2eoHNBXO3nIPbvXo3Z57RCx2Av1HQ0wA5HoammiKYPBXPKinLEpP3wp54NNvqCi5bkJxyD19aArc8jBqdYupOAT+tCqofP8J60XVhKLTsRDKnAyfUVIIlYfMSCfyFSjA7c9z60MefmGaybKSWxW2ZIB6D0p2zfnHQd6kbC9eajGJMrgjHQVSbaHK1roY3GNvJpwjBxk89+akEeABjJoUYLLtB560XuTJB5Y43kUchTlB7GlHcbD7k07yQoJB6+9Q9wSb2IxGFycnB7VHIR0HH9amKtwcd+KjOVc559jWi1Bu5ET3zimEsGBVvrUj8+469aZgHkD6kmrUU2ZTV1oOVsEZXOe+a+N/8AgoJcKdW8IROWKHIKg8tznFfYeGLjapODXx1+3ZpEmtfELwPawvKotleaUgZGNpA/WnypsuLaR8+6QlxcQyEwskC/dJ4Nas2gxjThfzclmHl881seGNHuZb5YZ0i8gZPTlj71f8SLHbWB2xpndkD0rmqO87XOqMHGLOGv4m+Q7AccD1r6n/YEhlTw34wuJIoVjbUgBt6/d618r6tH9sxcRzNFxjrxX1j/AME9rVl8C+KpJpN4OpkcnniuuDSicVX35RPplgEySAQfQ01jGmCBmppEXeS35VHIAhwOd3SmpoiUGVXyTycZqEDMmBwPWrEkXy5PIqPymbpnA71qppoyUHfUase3qc5p20HrnPanALg8HPekJVQCA1YynqbR1F9m59DSMm3kEA/zpxST7z8Cmsn8ZJOKg0uhhG8jcTSHa2Mcc881KULcqaBFkcipaY7jQNq+9JnjJ4qUKAvPWkMnQDbn3qlC+xEpXYwBXPyH5jTwWLZcEMOvvSlVMhxjI605Q1VYOVrcQszA/JwOlObDAcc9qQFu/QUhbj1qHcIvuSDIxTe5PXNMLk9OKQEg8d6hUmy3ViSiPKEhufeoX54B+pNKpOMvu60p249ea0jScdxc6exFtGRuViRSkEj93jB7GpkLk0YwSOvuKEmmRGSZBgj5ql2nA9feg4GV60deCT071buKy6iDlwH5z15qQx88MQB6d6ZsIYe3U1KucnPAFTaxSTuKm3ORyO+TQeG7EVG6IJMnH1Bpw5YBeBnnNVFEtt3Q7I3ZbjNDAbs9ieMU09SM5A/So/m6ZroUDByaJdvzeuKaVwWXbw3NNRSvO7J9ak579++aq1gTu9SPZkH2FRh/UdB1qw6nqCeOtQ7CecHnrTTS3CUX9kbJcHATqD1JqNsEZQkfjUrICACOajK9hzVKSYpU5dRu44OAWHrUax9yxz71YUGMYH41Awfp8uPWri1cl7aibsSYIp53HkdRUf7xuWGfpU8cTAbTj1om7ILOQ3ygR8+c0oiJbG4ce9SeWTkjIIpwVgBxnPU1x1J8yOiNLlYoRVI7EdKkZkLYIIA700qqBc5J7YpJHDgDHSvNneTO6CSWosnAD9j71A0o52DOPWnNKcbMcCoWwPaspRNba6DGbOM5zQCuTwOaR3HGM8UjjjOetS4N7A2RsRyO+aY428lvrzTmZev60xlUnb2q4xsJPuMLb+AKaM9F4UdRTmzgBRj1pE4IwMetNxuDkkNb5fmfkdqZgnBYYzVh+GI4246mos4JHX0qYoNG9yFsqTxS4Qrl+TTz6nvQuSCAuMdTV8pLb6kOSDtXkd802NPKLnbuJ71KdpUhl57E01F55bntSQRTZGwXqxz/AEpOMbfWpQUGV25+o600Y3AkVD0LWrI8fwYAI7098rjZzkc5pWOOqgk9KjztHy8/0pO4Na6DWR8gntSGQDpgDvQeMM2eaY33hxlT3pEq8VoK+1lH5k1GcLwDwelIzfKccUxSTw351LZUdx424GTSEc5zwOlRMSmc5x60x5cEBTkmmkOLbGqzAfPgL6gU7cDgkdO9CozKV3DJPQ96cgCAjZ14xXoyZyJtsdy6iTOQaVB8w3SEFfWhVH3cYxS7A27JH4mrirjje9xQBnI6E1MgCAkufxNRKegVgMdOKVPMAIkbPvilKLZSkPJ3cK2cd6ChAxIv60xtoRXThge3egSvjc3BHWmoApXZ/9H7PXGRu69vaneWd2ScjvzUKEP1Iz9anR9gK4JBPJNelKLsca11HAqTgLmnDH8SioyTkAfdPpUiNz3B+tTbqi4y1sxyLjfxj3xTsquN5BJ700tuz296P3bHbgk561LVx83RCkDO7d+HrSs3Iy3FIQIyNzClO1uMjnqM0co3JIdyenX1pduMbc801V4PXPYUo3BeQdxqLMad3qOUnoePwpdp+6TkDrSrsZMEn86TC42pn3JPWqUQu7gFxnBFOUJjOee4z1pu5cdDx1PpT9sQJIfcDUtWZV3fQa/UDbye2acSqbVwfwNMUt91lPHQ0p5/h5ppApIG+ZtrHOO4pwy2EAAAx+dNUndsHVccmpNm84DDbxyPWm0wvdgCyMV2Dp3pOp9D7UmxxuJwSDUiMy8jgn1pOKHF3Yr/AHMLnGc5NMBTB65HqetOlDKwbtSBQxJOOadrLUXPryoVQq/NJ34FJyJAei4xz3p4QbcE5pDyVyMZpbsTuPPQBF5PJ9qaOPmKkkd6EIzuGQelP+fJj3AMaeoNXYgcEkgcinhCxy/4Ypig+uAPvGnBvl+RuaLWE3d2YvlDbtB5zT2IDbQACMZJqJiXcENhqkBYMd2CfWrtfcTa6DwPMJJ6HvTW3g8Yx6H0po+XAzkA08kZPcVFivNirHlvlJ6etJtLEgU5Vx8449aRmGdwGDmmh80bDGVkyoYkcHmnserDJHcUu5WweeepNOJO30otYT0Y3JxwMGl6E7QeetCj8B3yaXOWzxg8UwTdgbgBuuablmA/eAYqQ7s9MBelHyY+dcg0rLqK13cRs8HjnrShWQZHHuaaMIDjOM9zS9Rnn/GhoG0LuA5bHHpSKMvlvu+9OVc4OBzz1p2UqVqGreo3kMe+aBhGIBBB65oXluDijb15yc8k00kFrBuBzg4oQHP3etK33j2XHBpVGwAkksfehIbeuoh2kggfXNJjceenY0KSxc9AKUZI+VcinZEbgq4O4DinFt4KleD3FNwVHt6U4KR9D71Jdu4A4GB06Uhb+6xDDrQ3ApoBHUcHvVJCV4oeCvQ9RTi/yECmlFUE5OfenpggkjikKVxOQMc+5pBlmxtPNOHLcDAPrQdwOP1phbohCMHC5+pNOAGBnBNGD+HrSY7nHWoauPUe5z0GT70mOgP86bnLAHihOMkcjNOK0Jkm2BXGeQ1BJA5Xj1pe3HUUKT3OT6VbWgJMXGUyCPzpoj9DT8LtzjGT0oZcfWndopxGtG+QTyPrS4HAIwR2p3Q4OaU/Kc9al3uNCBgG+deO1M5ZiVbinYBJPBxyOaAmSCDgnrmnFITbewzgkjbnNKoQYz+RqVQF57imkFjnAJFXsG4EMeF79qVPmG45AHFKEII9SPWgRhCc9etGjBxY3lgMD8aMZwVbPrTge/QZp2VB+RePU0miFG4zbkA8Z7jNAXHP8PvT9qsASOM9aD9056g9amzKtoNx8wHNP28YHWkAwuDwe3FKpIwowWNS2yrJLUG3EnPejlRyvHejYcnmjKYHX3oTfQm4u/cMDgUw9cDpQeW4H4UHkgVaXcad0KCVC/xZPGe1OBG45OTTSWHA4FO27weMN61MrNg5tgZOuec+1CZcEr1pOeAOR3zQwxylMm7aDA78tSnA69BSdeMZPrRu3YwOneqSd9BNoOo4p+M84wccUw5JwF+anRk5bdkN6UOwatiFtwGe3UU/G4ArwQKQ+uMZ9KQdvU0upSbYoK43YBycGjKBs4waXI+7wMfrTSxPy8UtWJ+6BY52tz9KVdxHQmlO6Pkjp3pdxB9qRV3e41cHpnmngcjI47k00Zz8wwO1AOWz2oswck9D/9L9D9gLfIcjvRkEkHt3pqOV43fQ04Elt5H1rus2jnb1sSg4xSFn4QYPNNXqSW+XvSr13iosaJuxI2Pl2thh1FC5PPGaauSD8v1NKufTgdamxDipEuCuDgHNNGxSec0E7l+lOX1ZQKlI0UbDQG60/C46DnjNJnbyPu470EsFxgEGq3Gmrai/KMgAU7BxzxTR8o7fiaVixOwdQM5oa1JQY4pCmQGYU4ZIANI7dm/CnuVJXQ1lJAamyIGwVJzUnGMUzLAEDHNVaxmldkTqQDkflUG0MPl6981ZKkduO9RGMFh2PrQvMGnYg2HdtOOPSnuucfKcD3qT7hxglj3NISV607vYS1GbVU8KOeue1G1QCevPHtT+Ad2M59aXGc4GKtCkmhjHaTh8k9aQ5XGxjk07ZIoy3Q0PuUDjj1ppmck2NIYjP8XTFIVKkZo3Nzz+dIck7s5NU9WO7F6c4P59KTeRn09aQ5xxipFG7n9Ka8zNu7FX5wPlBJ9TT1YqNoXvzTerD5cU5jk46Yotcb5dyRc8ngVGQxBPXFKDuOBR82SMYA9anqEpJgCCMvgimnpnPB6U8cqDtHHemOxEgboo4IzQtWDV0IwxySaUGNfnPHtihnbcfmyPTFNUjeXZSc/pT3YKKRJhVbzB35Ap4PJIXGaiXPLdvc05XIyO3XrU8uo223dExznnGKNvynPamBg3PXHOc0pfkYPPWhRd7lNpajdwHy5+Y+tM3sJSCnAHb0qQBcnd17+tMx82/kgetWuxLu1cRJCg4ztPr2oJBPz/AHT2okIOOwB4GKCN3OacI9TN6vUQ7SSw6jpz1pN3GFOQKAM5HQ+ppuMjjGe5JrRK7B6bDg0jlgFBAGMmmHcq9c8885oVuxIIpDhSSucCq5SL3Hr168ntTTubO04bHc0hYbcencU1nIT/AGs/pWUi46vQQfIOHG7vTJGOw7cFj1IpSW25GDk/lTW9R3qJNGnKIGRwFxt75p2SV24C4PHvTSCu0kZPqamjG9sFh61m27lJKwhAC/dyR15qT5jEPmA/CjYqMDzz1pxIU/Lgn37Va1M5KwibV+/kn26UL5TN8w56g0oPOOKARswD3xTtfcLrZCkKjHjg8803+IMRSEkZ7selKyk/w4I6ml0BOzHfMWGADRtwcMMCmbnKgDC4PX1p2OgY5B7+9Ty23B66jmI2A7aaQQMvwCeOaefnbGMYqBmAb5VP88UlFk8yvqI2QcHnvmn85y3GfSmB+qn8c96NwIwT3q1ErQfszk7zjP406MAK3bB4qNV/unH9akyWHTBFZtJDik9RwztyRwe9IxYjGOBQOnLED0Ip6Keuc4qGx62IjuJChuBzUcm12znB9qnYc1G0XPAHPeri77ilcgK8/KaQr8hJHOfWpmiyvoRTFgYkHnBNaJ23M1F9CKNTvGPxFfJP7X8cV98V9E083UkLrp+5vmwCM19gxR4mCt64r49/a2jim+N1g7SNvt9OVQq9Dk1ClqacrlHU4bQIYNOuUiDMwVSS2M9qwPE7Q3NqZuFPmHAJrp7ONBKHTK5TBBrkvFsRit03ddxzuPb2rCfx6m8Ytx7nG36lwRgnA6Z4r6z/AOCfnmP8OvE1yV2MuqsjD0xxXyfqEuYiigLx8p9DX1n+wIY/+FW69dJ8zS6q4kweNw4NdkF7tjkrq04n0rIuWzuz35pj7icccUu0dcnntmmruUsMUvQlarUjKvyBjn1puD05HrUw+c/MMUFCAe9CbRNtSHHr1PegI7HHf1qTazZ+XkVMkbDrxUuXQ1SuhnkELyxI7ikMYAwv4gmrnkHA/ve5qMxttwUUE980r30BxaIFjUEgLz60hHOCOfWpx+7YrjnHXNMK4Bc96uEdSJOxXKc+vqaZ5IBJPT3p7ffA5ANOATYBtJ571utHYzlZ6kQxuOKdu2kfLkemaNvJIximldvJyaLNszUw3ZzjrUbP8wH9acFbOYz9aQjJIbmqVNjnU0sKTle1NZX++OlKflPHSnhc4AOc1drIybvoMVHc8tjNTLH8oJBwO/rUsUYK5x0NSo5hA255OeaznK5rTi7an//T/QNUHJXpjvUL70cMnPtUsjhixbOT3FRglRgHdXsKLueNdCuIyys4NNlRSQQcYpHJYcZyOuaANy+vvVcgSlfdDmY7ggwafzgrjmkDbh0wy/rTskL157+9ZSbuXDUZhV6jIz2pTyPlz+NIeT7VIvc56UKWpXLpoRsp4KnqeRS+VkhuvsaeeNo6g0uMOAOcV0KZg4W3ECcEDg+9KVK4Xr705lxx3ppGKiVQqMdQfjGO1Izt1XGPSnFAeBketNAGPXFYSqts39nrcjIckybQNvvTGw2G6EdasDDId4wc8U3ygx3J0HWqpy7kTfQhwzHJ4FMEQJOVJzVlVOfnXn0p4G3g461uqtmYKndlcQKn3TmlCnJyKnEeNx9OaaeR5h4zUyqXOiMLEe05wORR6lSfcVJ0wcHmhsjPTHesJy0CN7kRYllBNMmOHwp3LilfGM+lQhSuSXyTXJJ3OyF2gwrYBJyaY+3I45WjIBy2c+tMPLY7Gkk2JoYMtu+XJ5pm0hgRwPc1Jt5zzmkZQRnnPpmqUWQ5XY1grDBIwOeKjK7CGzyak+Q4K8eopCoPQ5zVclh83MrDCp+Zs556VC5ZWGAM9+aeysBk0gU5LnBx61SgrhzNoDlk+c9Oaa4Vcc5B7+lPVdzYJ6+9DKCdpw3NCpaiUr6ogKDPGT+NPHHy/wBalKEAnZx61GVwOOTTdO2pFyJjnjtnrSMBxz0pTleQOO9RlyQMcGokapXEZlQ800tuXI4FI+373VqYz4BLEisG7s0lGy1Bm4weB61G5b5VDfjil80kDvTHbIzyKm9nqKDaHyMAnX61FuwOpwe1MJLcEcUzdgcHr2qGmUk7jnbGen51F5jDv3pOc88io3Bc4RsfjSW4NOTJJCOBuOablVBbb83T3poIAO/r6ioNx5bd3qo6stJmkqAtxkkd6kEQI+/hs801XbuADS4Jk69BzXakzg9QKLuG3n2pSM8njnpT1K5A/i9c0o+aQtjBH61SbuNO2hAVKvtxwaeFypj3YqztBU88nrTFi3yYPCds1qpoajchKsoGDxQit87OetSywHfzyM8CkZUT7u6rUiVo7DQIgVLEZ+lPXvv5FAjBy55NGMr1qpNDV+mggPfp7VJGz7m+XimBV69aUNkYHr2PSk432IjKSdiT7p5pxJbLdz0xUL8Nu3HnrUgPRxwPelyFKUr6kjGNh84wR3NOCLkELjI4NMOXGXQHJpwWVVAJ5+tQ4mqeuopIBGWO4d6cpZsHp7mm+YvzZQ0Z3j0U9KzcSnO7sSEk8DgdzQv3f7xJoQfLyck0oUdS2AO9JFavVCjAGCvT9advjLDjaKQ7cDa2R60rCNvl4B7Gi3ct3HnBA9qYB81P27OrZz+tNHyjLDBNK1xO9hNwRiWzSdtwGM9BSlCRnIz705Rsww5ycYqvIIp3uxV+TIPDMM8UrcYDZxn86ax+bLVIMndj04qGtQabELYABzSghsDoM+lCoWxlySvamnLAoMA5607X0H0uPYK33XPXBphDcd8eppeuBjgHjFOIzyo5780tmCd9RqMnOeMVINvXBye+etIsajr1FAXoQcZ6E1Td2GovG3bjr1oXpt60IHZyoyFHUnvTgVVt3Yd6nUbV3dgduR/nFAT51LOTQRvO8DFKqqXzgg9qepOw5lP8PSjdtOD19aN2RzmjGM8HHrST6FNKw4c9CQKViSGPAC/rTAx2kjmnJk8+tVZ3Is+gqOigHlg3tT2G4MVOSB0puW6DoKFIOQc5pO5pFJMAMLnHP86UAOvPAzyBQQe+KcAqEHOc+9NrQhtp+QGNRzu49M0h67j+FKUYMXyOaHPQry3pUpp7jgmDAZ3lTkClBBOVwFx3oAZuGxzQQo4Azjqad2hqNncXkHO3Ix1pnXjPOaduOaOPvHHWhbiunof/1PvchgeTjmlJGduPrRwc5XJzxzQSdxwua7kZWdtxcE8cYHWj5VJ2nn1pu7v07GkA2HjnFCJb1sSKDIdoPQc+9SYVFPYexqJhkBkznuKXepKlUO3v7VKuUr3FVxnPXHTNKpDk5/CmnBPK+9AOePun1pvUG9Rx29MdPemck96Bge57n1pwCv8AKT070LQlsdgDCsM0AZyOwozGOvJHekOAD3zRZjd9rC469cigOg5ySTQCuPl/GlHA3bQPem2Fk2PLZxmkI3HpxSKTkY6nrT90h+QAc96loHcbIMbe9J2OKdtzjc2DnrRt6Dd9au9iWmxgAPOSMdqeAVYMO3XNPMYGMdaTnq1TzNsq1tgyMnNCc/L1PbNLgFMnr7UEqME5/CqbuSr3FKkc45HvQ5ORjj1pW/2eQaQHOFPBHXNC1HJsQqmc9cHnFDAcEdqeRt6Hn0pq5UdM5PShp30BPuMJ45HNOVf/ANdLsB59fenGMjBU035hZjcHOd2cUrKGxg/Wlw7Y4x60FcnngVPUd5PfYBtI4B20ntsyv1pTsUAbWx7U7jPT5T0o1uFkMBzinheMNzSqBz6+lBGO/Wm5XEosBgNliTgcCmhgpDAHNPHv1FJjipvYfLcMDAPr1pGTjPv0p4GF5OQaam4dPzNAk0tBvUE4zjrQANuR+tP56IfrQxyeOT3xTuNMbg+tABzlm5PpT/KYDJ7imqueg/DNCErXuwZFxnrQm1Tg/qacuQvPagorcnp3NVqLfYYSuePxo2BuQDgU5EG3b3p3OCPXtQxJXGhfQ/U96aPlI7uehqTaD16UjIoxz0oW43dbDNrKQH5J6CgnaOnJpwwTnnIPSgEB2/iFVuyHK2rGliExjOe9JglQAuSTTxnk9h2NOXYu7GRQ1daFOVxrcHbknPc0BtoIPbvQWzyeBTRz94daSi0h81x2cgnFAMZHPXvRjb06ClDLggik0Cj3EyAdo5+tPXfuJC9e9BQAlimQKaWZsYyPxo6CbQ7A6r2609G4wQMnpTYlMecnJNPwY8YAyetQ1ctXFJ2/KSRnrijDpwMkZpeW64zQxYqMetDTB3HcMN3cdaUNuHGc03bn5+Rk8jNIWyemAvQip5WGqJwMgbmxjrQuD8oOcnmo88YK5pYwMsxPSpWhas9RxXkg9BTicnjjFMBY8inBkwflOfrVbCFBKnlcikzk49PWhSOCeufWhiGJx+dJXEmxCe54x196Ac8c8mmnlhxn1pc9eOD3xVPQGxrk52BiPqeKTZtHqe5oUHA8zBxSO2Rwuz3zS1GppiFecDr2zRjgg9aVG29VyfXNIAm45yQe5NHPqGjWgcAYNMaVvuoMgd6efYZqE8A7OOeaE7icW9BWl455bvTi2QD2PamJ6r+NBQtzuwPaqTVyW2tBWGTwOKb0PHephF8uVbcD1pNi4z3B6E1alclp3IRlPu4YmngD73T15qTEfVBgHrTfLbnnjt71pzKxFkmMyzZbafl96VWIXJXr70o+TGRgnrQGPIzwKUm9iFvdCryBg4pzHGAzdT1zSZUgdsdOajZMt83rxU7vUdiRyF4TPH61GcN369aViMgDt1NMcgE8cirjFA5Md0ww9ORnpSqcMff0qMn7pJGfanZwd2elPlEpCq2c7lPJqQYPA4NMU4yScijcAOB1o5XcpS7DnOCFUYP8VKGyeFxjoaYnA+Y5oDZ56j1oW4c1hyPzndk+9LuYnkYzUfydv/1U8gnb6d6aRm5tOwpUnlSCB1yaaeC3zfjSOD9xSCD15prhVVSpPXtVRdiX5H//1f0NLEnAPA70cnJ/rSnJPmHk46U0bsH0r2bnmrVi7RkkYx2FKR8uefenK3+zx/epGPqciolIpIjKA7QrHJ5xTSTzgDOe9PKlmGOMnqO1MIJ+VCDnqTWcpM0SvqhpBXa3zN656UZ3+imlkQqAoOc9/SmbMKOc+9Ty31HfuO+9lfzOaEALcfwn1oAHOBkd6AArHZjnrST1Dle5K7kqDwaYH/2efWkU7jgflTt2wHK8E8mrJl7zHx559Rzk0jbWIYEjPX0pnOdvY04BR17DirVyJJbIBzlT94d/WnbWfaB1HWmjc7A7eRyalAZSSMAn1pz8iLdwxvHKjC0nzYHy8ZpQZOAfmGetOYAc8571CjdjstyIlm59D60hfC8tj6Cn47joabJGCB1rSxLTvYZ8znr9DThDlSSRxTCoHQmnDKAAE/N1qHqWrpD0VRj1FKrtyvf1pOFABPNNfdnGOBWXKrlKWhLmQqQQp+tAdR8o59qZuIAbHB96FB5bOOamwX1Bju5yQB15o3dCrce9IclsOCD607aDyQad+gO7dwYZ69venxqzHuoHOaF+YEnH0pysVGwjr0qXqioj4fmfa65Oa+MP2n2M/wAd3QQttgsowCOx96+0onzKmeuRXxH+0HL5v7Rmt8yCKG0hGSeGY0qad72uXJJqxiaMYGuJBcP85Q43etcb4x869KlMFYc9K6ZbYy3Zbf8Awnv7VyXie5+y7DGzRoxIbJ6+lQ3eoXG6jY4+8ja6B2y+X5YJYmvsT9gy0jsfhDqiRyqyyapK+4dyTXxvq5lhsZn+Y7ucIvJr7U/YZt5IfgtMZEjXN+5IB5BrsleysclRp1FdHvfPrxSAMx3dqlC7uKcIhip5kg5biJEzDGKkSAdHH60+O3Bj3FyDmpdhI+Tn6moc7sajYgjRBJnp9akxk8c0Mh38r8wHWnfdTjqaOVsV2tQwOjHp1FQ8LkluB0BNPZztJOOKryyAjp1961hTIlUZHM+SMde9MD7sk9KRs9aRFIySOPWuqNNHJKpJsVvn5zyKTcW4PQVGSXbj5QO9Sp0+b+fWr5Lj57vUj9l5GaTD9M1KiqcheAPegqRnI4pJIXmRkdhyaay9COD35qzCo3AbevepTAu8kg+1HMkNrsU0jywdu1TAKOdvXvU7Rx4A7jrUJBY4HT0pc1xuKWqHqduDxzSMrYPcnPPpTc7iY+w96XJHqKzkgi9CH7vyk/nSAqO/PrSMg3YcnNJnA/rVxTYlvcQn5uAcdz604PlWCA0B8gg8ZpSNp2qeT1NOSaLUkwVSQOfqaBtJADH608EdOo9aFUIo7ZrlndGys9Bhba3ILEVIF3AY60pbcdnb1xTgoyOprMvnExzspRGu45zn60uQSW2nINOBGd3OO9EnIqMU9WLvJ6jBFM5J3EU9mDYYc0zcGDA9aEpMG0mLsPXsRTNuPu9c96VHZhjqf5UmWdh7UuSVwc0lcOdwDgYU05GX5mIyT0ANG0/ePanAA/N/EO9bqOhmrtjWTPIyD71IgXGQCWHXNNzuYL+tKW7c4BxUPVlWXQacPx0U0eWSSOo7fSpP3Yyv3uOfalVP3ecj6+tRc0kNKgjB4x3qmzYLbfmX1qyZQAdwz2FVXGFyP4jzUyeg4PUjkkyRxweoqMr1wQQTx7VJksPYcUmwDHfIrNRRoptsjOMUw4J471N044PvTH4w4HtWigmiW7DPLIbcDnnvTXPzkYxUoDkZK4obA68n1rRQ7mTmnoiB/TbwOaiYc+YOVP6VZZdv3h97jmodmCVTJHfnpTSYeYwjdjqF70nllsYBNSbflwR1pc7ML39aXIxuRHIBgbVwRwaQIVOQvUc81KwJIx3pNoCkbsY6nNUkluRZ30IHdlBBJ2moSylgy5BHapJCuMZznvVZwVYA96wnNM2VNvUkkkUA4YbjVMsQ2S2fpTppFwQ2CaryYCqc89+awk2bK8dh7Nk8dT2qGZ2Kjjp1oL9+561EZC33Fwp4NZNl/Eh6PnpxSeYS4wcjPNRuVC55qNhtGd2R61m25MajZD2lJLLjHNRbtrD2pS6heCCT1zUUnloN24mmnYJ3sf/W+u965IBOajbbu3ng/wA6iD557E96c+0HPX8aluxim2LncuD0qEv69fSnNzja/PpUTSdupFXG7ZtvubJHTPX0p5IdcYYY9T1pV3IRuGSO5pCTuAOMHpXox13PObSJNyybdseNvQ9KcrbvmcbdvAqMpIMU9XZxz1okrakx13JQ3DBAfc+1OBYIO/uaYkhT93tGT1qQf7SEe+az5TeDvpcByCd2cUEME+Zc56YoLYygTIPfNPiG4YJ4FWriad7DPJGwYJHqTQ8eVwMfXNTjABTAPqabgNj+dNSbYttOpXEeCctwO9IYsn5CFH86tBRjHWjycoemO1awqD5epX3Lk5+8Oxo/eSZ+ZTz0qQwhskEbumQKJIzHgLjA/irTm6mcot6gpwArNx3pyDncDkH3pmxWwx5P6VKAOOAM1Mn2HTjd6ihMuewqQben93tUaE9Oop42/MVPSsZJs2sHC8gDk560gKkbmztHUUinGCT0NSN+84jHFTG4X0EVUb7uQPSpNquueCexpmCM4696ch+TPQ+lDuNN3AE7tuM4HU0rAuBubO3tS5Ozg896QDHz+tSrlPUUBCwOT0pM5PGRinJtOR0YUqR78sSAFFDT3C41iNoBQH3p6+icZ6mk8sup2ttIPXtTtuH6E4HWjqOMrO7Efd91MZo3YI9PpTSdrfdwTTjlQG7U2mEk2wf5JFwevP0p27AKd26UgIOXUjOO9Ju2cHhupNFrjcrIfzjAHXrzScqhDDJA4oBLrx+BoQZOWbp1pxSQuZsdGSwyD9RSkZBHfFC7Gy2enFKTjgnI+tLdlbIRdx7dKeBnrSDIGd2M9RQc/gaLMi6HBG2DJztpRkdRgfWkOMDv6Gg7WOzJz34pcuoKV9hSuTxxTgWGCRjNNK+Xgq271pd3fpnpmlK9zROwEEc5zmnrhWDnBzxk0yPOM9acD8r7l/3abbFuKrfNhuRnrSlQ0vHI70xCRtYjjqaAxy5XI3Ur3Yp+Y88tgcigYLAgbcU1Om48NzTw5PA59c0NCb1F2hs9+eDRwMc8DrSo2D6LSyfcxxyetS5Nltq4zgZOOe1DgnYQeM5OaeyPgEqMe1NPPGD1p3Ek2wYcjPWnc54NAJPDcEetNGV5Pehq4dQPzDHB70jAdaXbn7vQ0FCDg8igEmxo3E7f1p+9kJGevWkZSPbNAUNkk/rT6iu11EyME447UobPIHNAAx1xinZYcjGOtJop+Y0sAeeDRwRjvnrRuL9qaoLMM/Lz1ppoz6kyoRwKMK33simEqSCW3EVJkMuaXMXKSTAeXHnqafGw5Kg7T60w7mxnCgUvHccnvSTVwst0PG4fNxxSg7hmlA4yGz60ijqAeDQm2Ek2LgdyRSYJ64z61I3YA0hGMYOcnmmhSUrCNjdz1pvG4YPXtTzzJg9BS4GeF5PejRAlcYowx5wp9aULxnOfSnp0yetBXOecU07ia0G5JpQsZ+/+dPjXI2ZHAzQIzgZxg093YIJ2uxPK8s8tnPQ0vTk9PekKnO1ecUFXOGIpXaY1dhgcnoBQMk5DdP1p3QEkdPamqJOuAB71adwasP7mm4w2aljBySSGWjhgcr0qOpTaaGFcj930NG0kBO3c1IoyDgfWgLuAJFO7IbvsRNGvBXmlVOoI4qdYfcDPbNNMYOc/TrSb1E07XGEZ6jP40KAQWA/CnEAN905FL0wQM+tJ3bHFibTja4wSeKTkEptyw6U513YKfUn0oYYIbrmptZjsmRr82QBg9c01A5yDgA1KyjH9096Zs34IPy5NUlcbWg0Ar1PP1pcrkdR7ikK+vPPFOIAx7U/ME9LBIcEEDI9aBhsgjGOtG3Chs8dxRkkh89O2KG7iSsf/1/0PCrgnHJpSY8N69qTcdu8rwaQH94CBmu62pndWHAZ/DoKTZxnaaeAGIK/jRvbBEfXPJoW+hLaGqgz1w3PHrTtoyNmAe+aT7wGVO4d6XKDnOWqm0SxhQs6nsOvPWmkMWYFflIzmpgVcfKCfrTgpfBBGKpTshON9UVNvtkDqDSvnKnHUdKuNECcbcqetRvBtx6dKXOmw5JEHI75B96Bg8frTycD600KBknOc8CndMTuxckjIbj69aXleTg55phDk8ipFy2OOQaT0HYRXOcEfjTh83TtSNu6baa2cDHUVLabuPVDhuJ47U5WOcMMZ6ZpnzHDAYxThl1OeopNXKjPTUkx6mm+vOOaTPHJ47Ub+Bjr70rMlyHhsjp04BpRjBDVGF2Bc/Nk8in8jlzxmk0NO4uWBxjGKdu5C8A9vemtksWHQUnHmbh1qnYcd9STaOdvBpASOMgfSmk4BJ65poYD+HJqbMpNJko+6QOppnmFYyPfuaMFuQwzQuCMuOR0ocRasaDyDyc0oBYc9KUfdyRwKBtUf7JpX6MaswEYzk9BQ5B5TFLjb0+bPUU0852gge9Q02xtJIB3Peo32rg46daXDMflHA70ZbJDcim9xJ2G4BA2cD2p47ArgelAPI4CinH69aa1QNi7cdDhMU07uWUZUUgj7NnHbmjZsXI6j3qkTJJ7DkC4b+VJtyp25JHrTI2zyQSe9SL3OcetW2Q7WGiPK5alEQ8tgBz65pyvyflOPrS5UZbJwe9F2yVFLUYVEqrkcr79abtIbO3OenNPUbhwakMLYDA5I960TtuTe70KzIoPA+ao9pZjzgnoDVx4lOCetQvEeo7dwaqLTJmrsg8iTgNjAPJpRIvII4zgintG+cluvQU4RjPzHkda2Wxm5O5Ch3A/NtHYGjJHQ9elPeLco+YA96YYRwP4c8UbheyHKS3Tk+9DO7YVQAFPNLtG4EUhaNH4zk/lS5bsObXQH25GBTmfHJ4U+9MYqnJ5Ld6Tbkbuw9aFHuVfsKvDNjOAadgYJzjFINvOeh704gHAT5s9TmqZm9VqEQDfe6ZzTZCAWAOOeBT/mz0GfrQwDkNgD1rPqOL0Iw3HrTfmDEtzntS/xFe/XrQcAcfe+tLlNE0xG3ZG04z3pUCrz1I4z60gUgZfnPHWhh+AHp3pctyrroI6lhgdaZkgBduAOv1p/mrubHIxQSpGXbJPUA0cmhLk2xDnPH1pDjB4oMm7gdunNNVz0FZcr6lpjo+DkVISeaaBjG0cnrTs47fjVKJMloKW77R9TTQoIwDkUpUuAevrSKBjjitYxIbsKSy53DnHBzSh92ATn1pM7/l6tQp2EDtmqkjO9yUv6dKcTjkDj3pihSC545wKR9wweck0mu49bDwp65pM9R2NOjjPXP1p5iHVTxUNrqVG9yPy1K854pePlGN3t6VOIiV5xinJFhegz61i5mvI3qU9m9ieRjrzT1A4G38an8tU9zmmsoGT6nildMOR7kLpg+opDEHHzPwtS+3emMB06bqTTuGt9SIEEnOc0c8gfzqXyh/CPrQFXPH4mk0rlboSNU54ywp2/cMsCaaF5z0pTu6Umr7An3JIcpIuBkk4r4b+OqwXHx313czYREyT03Yr7ktg3nomOSRzXwj8WJ2l+O/ircjHy5VADHjpSVOT2JlLuZNlcY3qIwzIpxk1yXi93eS3Dqvy8tzmuysbC4nmmkXb0JAXqK4/xUNtwE8v5gOpp2Smb09YHHapLLsZ0B2j9a+3/ANh+Nf8AhR5uC3/HxfyN83XOTXwxr25rC4PmCIheoOK+7v2KjCfgHp8iwlWe6kP15Nb1Y+4mcs/4qPdEUcHIOeg9KlCfMVOBimfw5HB+tKZAR8/J+tc1maqa6kit229KCPQ4qLcSBjoO9DP36/jWii2ZSldjzyfvcnvUcjY4J/WmhiTz0odQ2Oua3StuZNtjHdc7QeDUDqd2S3H1pzqdxpnkuSDtxnvXRCyIk2z/0P0DVdxwpy3ensF6bTnvSpHgEdWz1qYRHBz0NfQSmjwuVsrGPI74pTANwEeeeOasbQBzSgrjHp3qXUl0E4LmIRbGEY6n1qZIt0YLHBz0polJUgnpQT3BOPSpcmX6E23aMZBHpTdxCnGD9abuLn+dRsxXKleD70lcJX6EbSbycfdNMDYBKN+tSsEUZCjp0qEqCBtFdEEmZttbiM2NrdG74pd59c1E+c0hZgCMcmq5EzK/K7jt/wDf5B60xivYcZpdvCmk2Akg5p8iQuZ3BUPU/lUo5wCOnekAZeVPJ705RsJwcgmonJM0hFpjgM9OpowTg+hoyBg96cDg8DmueSudHNqJuIwR90nmnk4O5OAaZyM8896C5Ax1ojTuKVRJD/MbrEBkjvQz5BO3k9aiD7TkDrQH/vDqetW6KJjWfVjhjPBwR2pQD1A5qEHHLetO+YFtrYz71apdhOo2x+Ty2cY605WQfMPvdjUGT0J/GpIyGwD0HSk6aGpakoyxw3JPek3AHAOT6Ugfae/BpWZQucde9Z8upTk2gLn6fSlCkHNPt4/MLDORSTqYmyDwO1RZLcuD5tQwQDnvTf4NgyQDnFH3f4ic9abvRVJAJJ4rObVtDWMWnqRk1E2cEHOKdneeO3WlbnBxzXNJ2N1AjwCMAHNG7yz8wzkdfSlwxBB4oyDlcZ+tK6Gl7xEPnXd0PelcqExycVJs6L26mkcBW+UfWt6TVzKq9CMENHyM4pFXkdz2p6jGMLndT2GwfWtJO5ildlaUF+tQOCMDn/GrDKeD2xzUZxvBPPoDU3sXa+hGAd6kc5qTBycrQcljuGPYURtlQpPNJztqaqDeg0nnGcVXkK7Tz1/Wi5lEbEdRVN5E3jDcjsTWM5s0jTje7EMoUFc4xTFOVZyx565pjyDnJ5PXNQlsHG/NYyfMWrDt0a/w5NQSZHyjgnrSsAc/NzUMp6Ac+pzUN3ZcYpbjSWjbJwwYUm849OaYd3HHHrTSeMjmplZ6FyfVDhISW3AE+lRMQ5I6AdqaxwcqOtMJwcD73qazSQk29R74AAK9TTW2kccYpDIT8irnPrUb70IBxg0mrA5XAvjhRnHXNKTkhh839KYGKnIGaVXVeCMk+lVZExbbELqc4Xp3qNXGWOz86fuCHfj8DUfJJc1cUU21qdLsLgOflah0XhyuR7Uq4JIIxmpOF+Xt9K61JHE43Y1QXwe/YZpqAcjp7HtUmQGBSn/d7detOU3YhK6IVVw3GDnrSktg4YgqehNSMhJ3R8ge9NIBcbl5NVz3Raihyc/xjd3FIpJbHbvTmjHmH5Rn1zTlbsE+tCepSTYFsMQBUiN8p2KOOtRZZW9Oepp2WHRhjuR3pN6jV3qyRSBkbR7mlYbcc/KfemFtxXaPqacCOg5HqaV2UpNrQAOuOg6mjYGHfFKrHYRxkN1pygbcu5HtVqbC93YbtTJHQD9aQ4AB28UjYkxjOM09lZTtUcZ55q4zFJOwgbC8L196QDaO5Y098AgdWH8qcyMJAQpxjiocxtkezjJH505Tjj0HSnbTvwVyveh1Axxx696lSuyldK4gPIx36091TdgcVFuwRszgHkmnyNvwxOTWj8iJsGZWfgY45pyjdgHIWmr0weP60reXlc5HHrVLUjdD9zAnChuOpNHbnjNIVIwd20DikJ+ZS3zKKfKh8zROF3dwO+KXJTCt+ZqLGeYzg9TTixcqSp471Lg7jlNWF+/gZyBTeseW7HuaQFR689aUnoo5BqnFgptgY93t34pyqMEHnPOaX7pJ9eDQsZXoS1ZWbGBXjA496WPOChAHqfWhNpk2Hge9KNvU55NVaw7jdhOcfdHWnxk4wEGPekHJPUYoYHb1+lJJlJNajsn5h69c0AlThiOaamW68YpQd+CVHFU0K6vcdsyvWkO9R8zc0gYkkBeOmaewyMd/Woe40mz/0fu8HAO7JHrT1+b5WGVpiEj5TzS7cMd3T613O5lpYcBn92OOeopyNy24niolLYIyRzxShZEBYODnrmizC+gpdlyM5B70ocLwVJJ6GiLaxO7lvSg5X6mjS4km9UPDZByOaVWQKGPBJpoG4cYAApV2v16LQy7PccSON3NK5PLDJFIp+v40isxyo6DvSsF2yUYyp3EqR605QG4bjvmoQD6cZpck8D+dFriu0SYOCTjA7+tIPmABH5mkUnuOnvS4zz6GizEtdgO5TjHA60+MBpCzE4xSCTLEOMCk3AHPY0txpsMFSSfWjaOp79acDk+vuaQ5Jx1z700Jq7GrnGD0z1zQeBzzTujAgfhSBizHAG319KpPQHoNyi5JGKUKGXO7inYP8Zz+FKU3D7vvSbJWoxVAwVXafenjBJp2MEHdwOtLjdhhjrzWbV2U9XYYzNggfrTSS7ZUkBe1P7lWHHankbSccCmnZjadrIQdueD2pxx+PYetI3QN/EetJjn6U07ghyk/d4znuaeoAz3pu3c64OAo5o6N9abE32JBnqFpcHONvTmmc4qRctyetKzBSYc7vn4A7UrDK/KPxo4bjvRjHyjJz1ppakuTFRRtYjlsUwKScEkYp4XkdsUZOcE5J702x3uwGFHy/nQAGyS2Pxp4ETZY9aQAdSOaS1Za7sXYSMr3poyo5znvT8kcggA+9IVkHJwaFe5LVxOWOAccZNO3cd89ORSRnBLYGc4zin4zx1NO+oNaDcH7uOPXNSA56jFR49QePepGZQu7GB0NDYK3QRFXkpyPrSAkNx69KEI6KuPWlUAMdnOBzzTuS1dg7HkYyw70IpC4PFLkAAn7xo38cnvRcLK9hMMo9z1NOwyyDBzkU/Clc44pAASGGAR1+lFgcbCBQrEt6d6Z5Xy/Q8c1PlWkygx7nvSEDjA4PFCdh+ZXAUkcdKGjO4kgBR2zVgRcE+vvSFCTg/nQyW9blbG3kjOaQgljgde9T/MM5AI6Uu07cfdoLS6EJy2B0C0IrbxhMY709V5yehGDSkMCMHgVLvcbsyNW2MVxmkEW3JLH5uSKkMbYycE/Wnqp2gd8UOVkJu7Gp0Kk4pwQKcgZNBRh1GD609Qenfuazcy0new0cIPrUkUZHPPy+vSlKjPHAHehc5PXBHIqXJjUbC9+uB1prDcfcU7A4yKCcHNK4+XsRvGrcdMdqj2fMflyanKggnv3oDYPT8atSI5W3qVnLZ+7waUBiemKsPhhyKjBLDjtVqd9xcrTImDdecikQA/MDn1qcoR1GfWjYOmMUuYlw1uyLZ2zimbc5AzgGrWzJ4xkU3aSuzgc8mmpsbi7FcBlznpQOuccDqaseSMfM2ee1NYBeM96ftEQ6buQ7iHJzkCpOpOcHPb0o8rHIwVPvS+XgbsfU1XQfK7DQWGN3B9PWlwVQ7jyT27UZHVSPxo2Dj9aNWCYFTg4z7UHHQ4yfSnhiCeOKYV3HIpJ9wt2GkHcOaeOfvZI7ilx6D8aArDPqaltAm7iKe3JBpflc7P4R2pcZXg80ihU6/nUpl6sAmw5XrTTuwe9PxvB/Q0w/JxUt3ZfKxNxwo6Duabxlhnmjt8xGKjcN16+9CVwVx23HbcfrT0XgZ4/pTARgnnP1pwIJ7mmxcrT1AtJnnOaAHB5X9aRsk8Ej3pw3MOufrVRVzNysxFwOEzzTlXPX8abuZRwmcHmnb+pAAJrRrsTF33JM4HAzS/KylW5FRljsAPGO+aVZOhUZI9aSTFo2OwiDC8DsfWnJJ+XemFw+RIMGhCpODwBTSIejuf/0v0d5YegH61Dg5+Ucmpt42g54oRgQccV6MWcbVyvIsjHDnpURJAztznqcVaLqpJAz60xjn7ucZraMmYuGpW2SHPFKYZWQDoO5zVguBwBzSb9wPFNSdxygQx20hyDwPUGkCgfLt47E9akLMBg0rMG68elWm2yWla3Ui+Vc88Uo+b6UBccdTSICMqT+dNkXaEYcEDrUYJU/Kvy96m2KW5446il2Y4ztFFxOL3GN5i4wOTTWJA29h1NTZbBHYetMCN/FnBqVqWnoRHDEdh3NNHy7m9e+amMO4HB5o2ccY9xVtpCSkyJImYelISc4zVrZt3d/Sq5VdxC9azdRNmnJYiPcEdTzSfdz8uSe9TrHlj3pcfIePu9aTloPkZXEbEbtuMUhZVHNSk9CB1pNv59/epvfcLa6CqxXah9Mk5pU+Z/umkUY+ZgD6VJEfmLMQBjketNRG0kgUSM2AuKe0SkjP1NORvbH1qRtowQRxVJX0Mddxgi6EfmTTSmGOV71KDkZ4xS53jDEZFDZcUm7kJjBxx3qRYyGBNG7PQ4FSIcYc54rKcxqPvDgAh+ccUvl8YBwR70jbeSTlf60pCP82/Ge1c7ep0WTFySQvSnfdBI+7UbbscED60Z/hPAFTYFvYez7SAMHB5phO/JxxSF8tujXH1oB69MntTs0J6uwwnGW6n0qLBchjxj0qbGD0yajkOW6EetWrsiSY51YYMZPPXJprfMMDilDgnaM5ph4xj159qqzIUk3oO7HPUU0o+ASfelJ55Jpodvu8motqNvoyW03yXCjdg54Oa+BfiRdxXfxq8WlQ4mjuSjkng4HWvvmzRpLgKvVTnrX5+eLpxd/FnxdcFl3DUJIzgelXFXKWqLumX32K3nWTBkdDtI6iuE8Su73IjU7iwJwTzXZafDFJ5m9AxK4JPauP8AG/k21zELd2wFwWrC1qhtytR904jV3EFvcO6A4Q8MK+9v2Mo5Lb9nzRizhy7u2fTJNfA+q7XtJZGfIVSAT0r79/Y5WX/hnrRXn2h5dx+XoOTXbOCcbnHUb9pG/Y9kDbTuzSl97EnGKiRO3X8aXJxwnPes4pA23uSqcg84HamMVXA6U5TlTuwDQvDdjmtFEzbbYqkZznpTgxZjgcmkUqvOAD3pcbjuPSm3cpJjCqh/6mnbS3GOBUqqMDePpSDK5/lST1B6IYECdwAetAHYtTiqHr+NRsccL1qr3YmupE/8WTkUzOF9KlKFxxwe9MMJOB1rZNLc5pXvoMEny4PSn4kAC8HPvT1gOeeTU4hUfh60pyRUE+pDGhZiN2PeneXjKdvX1p+EB4P41FK5JOG+UVCTbK59LjWCg5BHXkZqtJkcq2Aeoo3iXaMgbT3pCNp5Oa64QsYuSkrjCZSQcDFLn1Wl3buBz/SmKSrbTyK25bmN7A4G0nuvP1pQx+8+PbFI3U+hpFXkgnpU+opc17ofnpluDSEOW4fhe9KjLznpSjAGAMZrCSVzeLbQz73Kn5qlR8D5uD0z603Yp46fjT+iqPvGlzItRdxhYgk/zpu7dycgdzSSN0HoeaTzGPydVXnmtFrsZe82OAI70mQDyfr70bsdsH1pjfNz0qkgbtsOZwTgAgeppHfGe/40DcPTFNfaAXAyTVxExUc9xnNSNKNucY9qh+bGQvNLtbAYEA9xTaFzNE6sQAeM08EnG89e1QKGY4bqKd8/159axkkbJ3LkEnl4GMfjRIScl88daijCr1JPHBpXJYBGzgnNcNV6nbSTtqPVepzzjjnrUJ5Pf3FSE8BfSmZJzj8a5W2aStew3POOgNC8kjpQdowAaczcYxSlqUpNvUaNxyGHTvSbtp5TIpyOSCelLvxz1pNDcluRpneQeh6U6YBSBjk9TS7t5O7g0mSOepFPbYLJ6jWJ3BF49aYx29fm+tPZtjF2GKgkcMFYZ201JiUNRrZIOeKruGC/7WetTsTkHHy1E0mQexzTTYStchaQnuQaXIAGTz60hGepGT71HIMDOcY60nIpJrU//9P7guAGfehyM1TclshhjFWJiCRswAe+apzMA21D+tdLZk4u1yNsg46j1pj/ACksuQfSkyVBByTn1qN5MsFLfWol5FQStsLIxRcnv1qJvmXOcLimyO3ORxnioycr93IPWoa0Bt30DdwCf51Hv9MDPrQwYcDA5702Tb8u/wDHFFtBNO45i69hUbszEP0yaUqS33jt+tMZTu68e9QoNsq7SEZuTzQrF+McZpdgzhhlj0PakJ8vauctmrcFsRJtu4qqdzc4A6mmn5jlMmnMjOM5A9TQFcYC/wD66pUwe2g0EupDAg+9MIVMkkke1WgDjOBk9c0nl7Ryu71q+VJjUm9DbWNt2e/Y04jcCNpz6mnQjCBHY8dCKXkNt35570lK5iotoRFAG7ril3r0+frzgU8A+lKpwxIHXtWvOQ4pMTcN5CqVB/WnBOjE496Qgnr0FO28HB470k3cduw0b0Yo3zZ6UKw54x64o+8QQd3rmnfKOO9VdXFCTuIN4yM5B6U3GDg9O9SkYK/1pSoAORnPeqTbLaTIixXjHvTtwOM8Z6Gl2OCcYOOlAV8FM/eo3FGVkODEp8mPegnu/X0pVBOV6HFLwONwY96l3LV2IrDYAq455pwVgSTgA0mMj5MAinqjYLkcntmhyKSd7AoOCW/vU9eSTyRTTj7zZH0qVWG0lc8dKyk76m3LqIq/eAPU9Kbyv+sOB9KerZG5Rye9MLZJDk4znntSi3cmcU2IEGcdjzSsgAyrZYn06U8naQowQB2pV4yxGCa6IslxurMYse3nHP1pDEFP3sk85qTOcEnHPNOwMgrx9armM1BLYjwrZYj86TYnIIye1TIuTg9BS8Bhnvxmlz6jcLq5Fg845A6mlVWOQhO3qadOoUjHrzig4HzAfrWkZ3M3BpjOTkDg55p2GX+tOUBcl+/SgbicjrmnzXBRaeo3cDtx+NOxtO1if8KQjbnCc96eOc8daqyIu72GRxCTeGbAHQ96VSACpQkdKWSM7cg4JNOAPygNyOtFk2NIYuUO0HJPP0p5IK9cnvSvtLbo+/Wm7QOVbBpuAczvYRGf5l/vetOVwrFMfKB+tLIvAYH600dAeSR+tJxd9BwFViOQOM0vPJxnNIx9DjPb0pRlcjdk9TWclqU5ST0AouAxODn1pRjlzkmkJ6Nil3HG3HDVLTCTswwzZBpqqB/FkHt6U4bVPfPfmk5bAReSetN3RaVyRSB0Xp1NNABbJOR/KlLnnHGetInO4DpUvcfSwuACRnI9acSFUbOOeaYOpJ6ClPJGDye1FhKUugvIxk9etKhAO0EikOeBgUYO5gzAEDNGo3JocM547U8Mq539T6VEh3c0rfezUNO5UWPRl3FjnFK0hJ4HTrTFXvRnaAaTeo+W24pYnODkUbwclRwO1G4DPy/nTlBbnaFx61KlYasxUYHGBn1BpygRjd05pgyPvcH2pwctwy9KrmJcXu2Ocj7wwOKQHKjbx70beeRwaUJn5Q2BSUxN3HdTtBw3rSfPnLHJzg08BCevtmpMBMEDOP1p8yY4xYjovGDw3WhIh69DTjz1XGKQk9R1o3FqtRQoLHHYd6TGV6/jT9/Cnv6UNhQSO9NLuDl2I1X5STmjYByKl5PUdaXaAApHIPWnbUamkiIr0BGM9adjHYU8r6nil2Ec5zRe25MbdBqgHHWnFSo5OM0oX5B6ikAJHzCk73G0xdo6jkUAckE80q4Bx2peAD60tbjS0GqX5PT8aGGRnrigE9Mdad04x1pNgkmrCKmFJfueBTip420qrlf8aAN544x15prUHaxIyrn5vm96U5K4PJoVOVOSVHUVYVQARt75oCO5XCYU9M9qTyyQOQG6VMRkkquQKUR55BppWBt30Ifl5XHNICR8mPl7mpimOAvJ9aXy2Xp94/lRcV2z/9T9FQu4/Kdw9aE7kLg9KlVSCMce1G1lH612OVzF9yNwpPPUd6blR05qQHAPy5z0zSkApgKPempBo3oIM7MHoe1KE7DrjvSgAcnt1pwG48dqObUtpCFD0H504DbhWWpEUKy5zk0YDSMmelDldmfLqRDhjxQybgCSQQelT+STyo+7QFL54/Ommimr9CtsAbnIH0oCDGGJ+uKsqg5zzgVGykDhQarmTISkQYK4wMqfWgJn61KAx+9kU3HpUtouzsMVNvv2oHmE8cGpghxyaY3zJ8vY81nJ3ZSjYVELY+fkd6Vxjr684oA44pTyORn2rGV7msbWIgc8E5WpBu+/uwB2pCAvQAZoyM59KHqU3oKdud7NTc5J9MUh+Yg56dKccgr6HrSTIvfcbnbhetKemaPlBIFA5x/Ki9ytRcrgDmhCwzjimOzBSNoB9afvwBu5PtVJsGtbi4JJY9abk+mQaduIGPWhieB0ppmckhi5OT0FKuRkHkH3pSvHXqaNoHO6q5g5WwyOgGDSMu0ncATS435wMe9AXjOeaEuo32I8/KD2NGGX1Ip4AXtS5J6cfWr57kcvVke3GT69qDGVPzdKcSc+oHWgr5nLnpziqUnbUhxTGqTjpRnHYCnlkDqMU1id28jjPek5IqCYjD0pQpGDjJ70SSAqB/KojIV+7uzn1rFyZpZbkm0A5IxmnFoz2Gfembu5z9aZu434qFJtj3H7znaeKZL8x2gfjS7Q37w9aaSeRj9Ku4XYwhgNijr1NICcbGUAU5wVxyTmmYHXmrWpN0thN3PSpATj1pnGcEUqkBsnqO1Wk2TKWo5WJ7AjPel6fSmknJKnJp+8ZxnpWkYswlJ8w0Ak46+tObIYdz60Bip3Ko56k00SYYcZFaW0IbbHHkEEfjQznI2DHPNI7MSzLwPekDHaMYyOuai5UU7g2N2d3NLjjmmq45JWnb+B9adwcbsRmIHHAz605SwG7fkNSAbyc4zUauT2AK9KE7i5USliOPTqak3jgYyPeodwwRnPrS7nA4bj3q1qHKlqSkqP4cmmbwOi4P1pA5APPNOVMnPejVMTV0BYYHc0xYlc8t+NS7Fc4B2kdz3pTwBxkiq5nuLlS3GbdrHkk9M4pSoJA496U7nYE9aeIsnOelS5dwSTegxhhcKKdgFQSpwBSgDkHmn7hjaPzpOTZTSQgiDAZ4zTWjK5A5HY07zec9QOKRnznH60czJSTIHwgDdM/wA6iJVupqSfleVySevpUBOzpnFDbe4bErscdKgzuOTnI7U9Dzgng1Hu2seM5PGKTjdil3EUvkEcHPSpMk5XgZ65pB+7JYnmjfuzxz3qmmVzWDZsUSE5z+tAQBtzk8ikZeQCccetMBY5Utx71rCncxlJ3BucAMTk0/cqgjA3dqjBK9eTQGLnPtWqgQ5NslaQn5SxDetPCnbhzx3qEKo5fkjoamBLfX3NU7dCG2SDYOvTFRBmUv23Hg+lOMZP3uKaqtzWbkhxTJVwqAl+vIFPVg2T69agVN5BA6VL91gOgFctU6oaseG/h25HrmlLKMcc+tR75FBPvQTk7Tj61z8ps3bQk3MPlPOehppaTocUqEtndwR0pGyCFPPvSWjKW1xMn0JPtSgEqGZsHvTs4XA4xTe2V6nrVp3IluKMdvzpjKS2cZx+tKrGmsxxkjitI3MJTYm9sE8KabubH1pWPc9R2pSwb61pykKXmH3UOetMBII4xn1pUBY72GAPWnsQeccCpejNILmZLZHZI7jO4qefwr879ZjZ/iX4rHKrJqMkjH1J9K/Q+I/JIWyMRsc/hX516sHuPGHiC5imY7L6VSc9txpQuxyT0sj/1dGxadPtCqcqoycdTXE+L5FF4pTcyAfMG7Gur0i42Q3csbfMMAljXJeKrgzXZkGCZF+Za7FH3znjPRXOP8RyoNMm/cnbtJG3oPev0I/ZGi2fs7eFnilG2SIkj8a/PPxHK6aTcBYiQUPQdK/RX9ltVT4A+FQFCq9vkAV26uFjjrvmrL0PUwy+vT0oxkja3Hc00EZ2AYOOuakGAKzjCwc1xWIQZPJpVTcfQ9qFwQMjPvS7TnIOM0dQ5mAUj5H5z3pQoC47HqaXbkZzzSs/KjbxiqQmru4hIUYGTxSHAHB5pQRj0BNGN3BHFCbFbQZ87c45pCxQg7evWnEBeBksacysV4696tSVyZRbGRoCSS3NOGGJIHTv600AqRtzuPUmlZtox39aHqRfoxS/y1GZueeR602TcRnpmmbNw9BWigmxc19hWbB9RVZ5N2QCRU7A5CjkVHInqK1gkmZSTaKxOccYx3pu889T9ae3J9hS4VlOMZHNdV0YWbehGAe3p1o+cj7p47ij5u/ANSHKDC8mlKaCMb7jVHZ/zzQv38nkU5o34eQjjsKaWweO3WspNtmrSSFwuM80ZXAPelBDN3AxxSMVHXoKxs7lrXcM54Y/rQJOMMvQ8Uh52460bhnBHNPkHzNPQduBODwfWmv97OcDvTv4iSO1MH8+taRuRKV3YH5OB36U1sj5W6U+RguMLz60wjKnt+NbKzM2+wjk4xzhqQMx4HSnqpAG49aTaMNt5pq2xKTuIG3dc9elSqnfGBTY+gAHNThDxvbFZTnZ6GtOF9wVP4s8/wBKkXGPlIAB70iHBz1+tKF57AGuWTbZ1JLoNyWyD1qRVUAAnNNOQQTSZ4yOg61DgmPncWPYZJYDoKRhhelIGZkIGQD3pwXbweeO9YSikaxk5bDCox0pvmMCNoBHen5HqMUw8ZweKxa1NYJ2uR5cuN34VJkcDGaapVxvHUcGlK8gZ5PIFJlq9wOQcnp/KkzhhyMntSs2RtPBqJgW6jp3rO7Y7BI+05Zg/tUJ4Jcgg9qeSMg4pJZOm6k5WDW5ExDdeneq7s24gYOO9SNxuz0zxVeTeMjHB7jtTjItxb1YIQ31BqGVlDfOxYHpTwxHToaikYYJKg47UXvuVGCb0Ksxyc9h0qrK64yvTuTU0rtyAOv6VWbacA9qltLUOW7siJy5b5iAKY0aqeDktTnUY38+lIBjgcH1oeo4Qa3IZGYKY8fMD3pm3/a4FSsSh+7uz3prDncBS5WyrogY4Pzg5PSgoC4HQ9/eptgPXnPrSeWGIYnpwKbRDk7kMqkYwpOaQJnJ3HnsanCNn5m5FNk/2efWhaFSbfoRruTjAP1oEMbsWLEH0qRoflB38mmE4GR2PWnbUxd07dAVNvzP3PAqcx/NnI4pv7t1AGcjkVIq7xgLye9Ul3LTshhQKd2Oe3NAVgM87T96riRbl6fMOpoEBHOTx+VaxV2ZubvuXkU7Qeh709Ufpxg1DgqNzPk+xqZXYLt7Vxp2RskSR7VPNO2gHgD3NNzwM/mKUEscdAOpqoyISuKI88nj1pjApk+p4HtUnmKuSM5pd3TIzWikglG43fz9wfUU1VGQepPQ05cjcBHn0p+4gBSP/rU29SUmhDn7xGTQy5X5OtCjDHb39e9Sc4+VeaOZ3K5UyPBAzimqhycjHp7VMASeWxjtTXyDjdVc9gaIjlG+XJPrS7eW+XOe9SJgZ5HNIzcYB4qXLUIrqIg3kgZAHc07DLwDnHvSBcYTOAak2DlAc46ms5y1N+S44jJGetAwD3Htim9MZy3v6UBuDySTU3KV0xS+2QYB2t2pFx82aU5/i7UgOenGPWqjITu3qCyDPyj2zUgfcd23n0FRkLwQeD1HvUsexW+c44yK0UtCXG7sPO3OcYb0oC8+9CSBjyDn1FC557kd6jnKUbIXHzAdqc2JFIXHHWkDce9AyRjtmhPqUrDZMccZJ70DsPSlz1U9qANx44I960U7Iykl0P/W+8AAQ2/j0ppQtjaQMdfen4+U47Umxx1HPpXbGoZ8t3qHPqTQBke5pMowOM5U0vqAOBWsZ6mcoiABmIz8q0pHJ4yPX0pUVc8nApWznJGRmr9pqQ4O2hERj7vfvTtjqdhPAp7IQc9qUZzyuR61qpJoiUXfUbtJbg8Cm9j2IqUMAfufKO9KQpyemelO4ktSLy14L5zjk0u0EkrnB7+tPCNgd6dgkgAY9ahJN6ldSIjCgk0gDFcngjoKmaLpleMUhTB3BuKLIu7e5EQCB2z3o28AhulPZW4Jpmwjn9BUeRUnbYMjcBn6mlOMjaenWmqRk/LgDqDSuFDBu3cUnEXS5KcNnB4phHOe9BYKmRgg0AkqPlz3NQ00Nauw5m6ZXA9c0mct8oznqaOHxu6Zpcrkhe1NRZU2x3zBenGaTYTn/GgkkEN0pBwvU4NTYfN3D7uB2NOwD17VGFYN7GpPu9cmptqNSb3HEc9eRQSzHGelGPm3eoqRYyTxj3rNuzuO1xgXoTnNSJke9SCILjI4PXmphGAoGMAVMmtxwiyErI4Ge3enLtY5K4IqXqNpHFN2/lURlctq2oxV+8emacinHB5zzmgsMY2nmpAmenFNysEVcNmTjB96Qjb/APrp/PQde9O8lDk7uT2pRnYbi76EYG4b+mO9JvU8HOaeyjhccCkyxA+UHHtWqm2Z8lthVz17etGCWGTSbzk/49KBn6itVuZyJAVGQQaeI92CpwKhGS3zdu1PQgMVX7vqT0odmC8kP2bOTzSjBJG3I64pEJJ5fI9Kk/dlhjg1LRWpEEHofm/SkCnOCPxqYgluRjHSgqrHB/KlfsDbsQuMZpCARk8GpWEWMDIx60mNy8jimrMpIYDvI+bI9qlRR0AINIirzwVI61Lu+XABPpScbsSVgjBQEZyTUqFiCfXqDUagAbj1NSBs9aLMcbXJIzgnoBinJGM784Heo0G70FPVcg98mm33C12PK8bOp9aQo3C/rTxu6Zxjrmn5D/eXaRU6rYlrUgMPGe9I0ZK4xnNTqNwIx1709BjgjoODSk7jUe5SeNiV7Yo27T0q9tyTn8aj8rdIDt49aSd2LksViO/Q9KFUDA6GrJTaS3emMgY4C5I5zQ3djfkIFBPTpTlA5bHzU/HU4puW7ce9K9ws0Kq7OR96mnKnBPWpCT1PX1pvBBDcn1osUnYj8tyOCAO9Ai3Y5xUi7ccc881N5YGMnrRcbV2VQN4O5cY4pphxyenpVg714Cgimt+8YYGMdaaYrXKuMe2KRc898dam8va5Lcr6UFDnpjNKUtRq5XKkHg4NSDJ64zSsh+uelJgjipci4uwyRNwJz0NNwRjcMipHj3KCDgd6a4JHHXvQ1clvUjkI3YUe9LuwCH/Chyx+UYLDrTMOOWPPYVMlca95isylcbsH1oDYH3en8VM6rk9+tKAfL+73oUUGt7DwQxG4cD1p2QDu9aZ1ANSqMjGPxprcExGJz0+lL1A3frT9p6MORQy/MB/CKIu7BjdpPIYY9KVumRjIpxXAyBim8U2rCtcaM5zjr3pNvPWpVA/CkVAWJxxTQNNDdvIzQyYwR+NPA6j9aFBOQeaqyIctLERUDOPxpQR35x3qQoCPT15pAB0yKGyVFkez5STTH559KlbAHXj1qL+8etTc1iiMhVO7r7U1+X4p7YHOO/NLKo4bjJqbjersRuCwGTjH60A9sYpz7iB7U0E5KkYxQg20FBHPzdKTe54UZNCBc5PelGckR4xVqPUltn//1/0RJKsAVJak3EAqwFPDMGww59aXy15OM++a67Izu2yBh8wfGaCT121KYz94de9M/iy3BrTmMmrMagyxzx60vyhsDkGlZDgFTTR79q2i00ZyTYrKQvU4zShe5bj0NJldvz5z7UmBnPtUyk+hpCN9wySCBzk9aApyCegpCCe9OC8cdfrWbfcaV2BJPO4AelC8fdwfqaUdx3FAwW46mtYJmc3ZhgjDDp3zQ4BAx2/WhmOMdcGnZ4zTcdbiUrgFA+Yde9BYY9M9aMNuBxwfemuO5GBWkYa3CUx2VQ+op/m85GahUZ5oBPcd6t07swUybOctjNHmAHP51GrsGCgcN3pRzx0z1NTyD57ssxk9QoPrzSk88daq/MvAepVLNn371nKFi4TuKZCGIU9OooWZcnPIahYgOvJPelFuScFPxppxJvNsTzFwAF/OmGQ5OFJFPNoezcDqaRY2AGD3q3ytBaaYzOQTzzTWUlf/AK9WTGxJIx9aTyGycfnUWGkyqyL74pCAARjHfNTtFggdcdc0k1u5BCfrVppEyUrlYoMZl6N0NJwckcCrQgaRRnovUU37Lu2qeATTUo31B3a0Kq/NkdaUxtnqCO4NXvsgTn0pfs+4YAOfU0e2ithKlNvUrJCmOO9TLGgPKcVMItuNq5wKXgHBrN1HcvkRF5EbjjHFL5KKPf1qQbEBHG7OaheQkntS53IFSV7sGQDvmmso28nFIeMBmwTSqpIwxz7mpbtuNRuwVNykinYCAbznNSpGuOM+9DQhgCh3Y6iuedTU3VO6ISjZ+bhfSpFj3DgYNO2/L93HrTd2B06deazc7lqm0BIztHagAZ3Ug78HmlOdo5xzSUikhGKnrgetMbZngnGKSUgn5V3fWkwMgjjHUVtC5lUY3gHrmlUgE7uSOlNZgDu2nPY+lRsx5I69q6Emc8tB5cFzxxTYzyAeaaqu7/TrUyLtbn8K0srGVmyRscZwPbNR5YLgLuGetKSMjdzih/l74z2zWEtzou7XFDFYbhjyohcsP+Amvzd+0R3OueIJbeVm36lMAOg+9X6Pyblsb1ixAFtIR7/Ka/OLSXjvJdTukhGyS7lLAcYO4g0k9djS94Gho0Gy3naTauD0PeuP14THUGYKAF6Yrs7aaGO0lUc4bAritfm3XZ3DDYOMGsoq8ymr0zlPFDPHpMsnnBdyMCSeF4r9Gf2Z42tvgF4Ojc7m+xKS2Mda/N3xWW/sqdp4wYVRifyr9K/2diU+BHg9ZXy7WKMxx7V3wXunDiFaat2PQgDkHdmpk+8aiVxnpj3qRmA57UpJmcU76j9zKMMQcUBiW+bHNRB0PQ0m/PPapjC+5q52JicOQnQdTRuLcL+NQiQk+3enA87kbGafIQ6nYkGGJGSKci4BqJT+8w3XsadvYNjv70nFjcupIpA5xmlcgLnOM1G3HO78qRucZppXDm5dyYbOtJ8rA4U1GWIAA6mnJnufwo5Q33HiMlc/nS+SPTimlmK4Q4ANHmvwc00mTo2DRrtpnlIOe386RpnBIP3TURcjCnOfSrs+4ra7FeaIqDjkE+tVvmU4Hf1q1L83I49qr7fm5HI710QmzOcGKTgDd1U0btxJC8UpXJ9T6UKTyDx6UNXZCbT2I3HI657im5U5xnjrmnucOM8mmOyIScZZuwrRIUmkxVJ4yTxR8rNgZPrTAxIHGM9RTi4AHy8+1S4u4nJWHqMfWmsTu4xk0mSMevan47nr70K63K59LITDH8OtAyD90AY60oUx4wwYd6V9q4JzzQ2Sk09RGx5eeoNMZACBnINSBcc9VzS4ydxH3aFKw5RuiMr0we/NLyN2M08DI69TSsmSCmfU0Sq2QlTu7AqgfMvUj9ae5IALdRQFG/PY0pX5huOe1cftdTrVNW0EByAQc81JsLDPelCArx1FOyTx0Pes51DSMLbjNjE/NmnqhC7SaljIUFG5IHFIm0qQw57mspVm9AjSu9RMDIFNKAko5OB71JlOAykHtSMqMuQe+ay57s6eRW0P/9D9BxB5WW+8Ce9NKEc9KnJ/vDgDimHcRl+R2FdqTOHRMi2fKSMCoiTkY4Pc+lWGXI9j1qMnB+7SadylqNyCT1ye9NKMFG0/WnsCTwBQyquS2cn3qW7FqzIcf3xgVAcZI3EketWX3ABeue9QyxhYzIoz6mp1aGooqOx6g4qIh+WGcVIzhz8qkCoy3HWs9bjVrEbEdx+tVZSQxK/jU8hzVeVZg2QoIPTmqRSZXkYnqOKhYAjOKtyRnjIwe9Q7MH5envQ4jbbZXMZByehpCCvoal2sGORkDvUoQbRkAetPlaJcm1YqKmRnoAeRTGjDE9vYVadMnrgYpfLwmTjjvTUWRCTbsyk0ajGVJ9acYxgYG0HtVt9uBx171FIDjirSbRpZPVlSWP5gB09RSGPAAVuT1JqZlOOvNNWMtyeKFF9RXvoiEBgdnU+tNEXB5y2cgVY2E5A7U+OIrh8Cmk7kVF3GQRcD5cHvmrQjIXgClBBweDj9KeEZmzuwBzVKLbJb6CDeF2gcnqasRR5UZ7daWKJiQevvU+3PT8apMIlNB1zyBT15Oc4pkW3AGcMepPepTtGD6HmuHmTdjRvsPjHBycnPrTs+2cdaarByMDApyMHDbMdelOKswtcOBg9QafyZASfl7VGvBwOnelPBwe/INN7la3JRncWIIH1pCNyhhye/vUaSMDzhvenOWZlC4XNGo1KTeg8FdpVgc545pyEe+B1ph+XguCRSHciDOfmPWnYVmmPDByTghRTyuRj16Uz5gOBn1o3457DtWmlgv3H7OxwMdxR8naow+Mgk+3FNOQPXNQ2rjjB2JOv3Rjmn5xn07mowWfjgClPyDH5Vk3dm6TSH/MDkc8807Bz5o79qiIZsAk4oBZQU3H2okJ2bHklvl9aaBu4K8etNU/LwwLA85p28McDj1pq4mrDsEDawwB6U5cMGbIJHY1EWbkbuvelQcN6+uaevUUm76E6spHH5UK4UkIeaYGGMD5TjvQrev50atFpkhcsOn40zdgDOeOc5oYNldxO32pcLzh8g9qEEpa7Dtxdtx6HpSkjGO496ZkdD0HA5qRUABOcgdiatJkN6jomGCDncafuKsNpyccio8nH+FIJM/wBTRpsS9WT/AC4OOSBk0xDwTTVb+EdvWlKse4yaq45e9sIPYdaUliBhvlz0ppO5SB16ZpQFAIH41pe5MYNIMFScE4ApYy2SG79DmkU/w880oBHB79KuMmNxTJY9qkhh16D1qQ+m2olGd2M4GOamBULgZI7k1srsxcbOwqpglyenTmk75IznvSKANx3HnoDSq5U8jg9KTTFpsOK556kCkHK5ZeD2pVyxIxx60CND3bcDmi7QOLew0qSvr7UnVTgYJ61Lj8D2NNKDGzfk5yalPUdrOxUYFOi9epzSABuvWrKplj0O3oDSeWu456VpzGfLfQrnlNp454NKmRnrz15qQQggkfrTE3DA9aLJgrph5RDA5J+tOGG9sUm5s4x0NG75sFetOSdtCnZMAdpO7JpcALgfiTQ5xgAZpFjfqQeay3GnqKBuHB6VIiFuck+1CxnGMYqQR7VGCTnrWcpGqTTFCqeCMH0qZYwuD3pFjUjKZJFTRoDx69Se1c0pFwu3qAh3Lux09+tPWPCZA5PrTtuFxn7tKo9Wxmo5jZQE2jHzCgRKeKVlYkAnIHen8n2A61N2NJX1RAFB6DvTtrcEd6lytKq/MQ3T1pcw2ovQYo7kZb1pDjd9059akxlsDBNKMq3TiqvoFmQtgYwN1EiH7+Me1TlBjpyajwzHb6daISM3F31K7LycchutODYXHcVI6YOEHPembP8A69bxndkOPYYu8sWbHWpOucUxu244B70MR2zj1rRO5HK7DhjscU/5sgY4qPONqAc+tOwx9jTuJJtH/9H9EombJy2cetP4dt33QOpqujYfZjdnvUo6YNdjJStoxwRCcZz707BAww61GCBx3qQ5AB557VMioNDuwBIOOtODKSNi49ai4B4HX1NKM7sjj8aUW0NrUUr8+Vzz1p4Az9PWlXA565o4INLmBrsPRc/dPPrUiyseH/hqJWXaDnFO7jd0IobGTrJnqKl2k57AVVQgP7VNuzxnrQ2yH5EwwMelOUbmJ6Y7ZqNWXOMVJvAySMYpNtiHKAMjuaQt0GeKcWVsHH41GzYbJ/CpjIt3RMyAtt9aiCckjApCScEHJHenKQeT19Kdw3YCPJB9etMMZL4BwPU04sxQAZBB5qTcAPUUr9RJakZiwNw59ahYDGask7hwMCmSRg8k8UORSWpXLlB6Gl85mwe60xgvIPJFCDj/ADxTuHLqSZL8BsY60b9oA24JPWo0Vt249KsogZTk4obuFuo0j5gCCxJ5pXjbOOuTxzUoX7vHPrTxHkgHqDxUt2E0U1jwSpHIpfKzzzx1FW9pLEY56k1E4IYheeKTd2NK6Krpg4H5VEy9jwKmAYsWPFKYc4Zeg6iquK1isYiT8nA7mm7MDmrTRNtHGAetDRjIC8le1LqLXoVTHuGFXofzp3lseACc9qtrHv8AmK4PenrCxww4FN6FayKAgIxgcA81IsLEgcir3kcnuDTdoXoD7mp5kiVF9SFYOdpPI5FDJ2HWpiNpPXpSJnrgk01Jha71IOV4PU00RkdR3qyUBb5uSKGjzzup8wa9CEQknjgd6RQRnK1YB3D39afHFlwe4FJNdSuVkCRZxkDNPMePvgDHpVpYgGz2pHQE89O1PmvoiUig0XyglajdAeRjmtCRMD1WqjR4X5Vxk1N2HK2yoQR24ppGPmGMmrflEHcelRmOPnqVPWqeo9UV2UnkdaYykDLdatNGO1RGMtg+lJXuJkYRjkDtSbTgnH0zUowOoxu6Uvl8hTz609QcmtCuUY4OPrSiPDcc+tWxEx4A4oW3KkY5z1rS5L1IPLPOF6UmzjJGOelW9mMYNNaIl8jmhMWxXI42+vWo2Q9MYx61aeIE9ajKEfw5rSNmQ3dlYj37+tJIpD5C9e5qdo89FFN8vLZY8DtVasiSZDjkUMM88CptmAeMg9+9MMYK4HQVaWhLbTsiAj0PP1pQOh9+/epgikFqTnHI+X9amw09RgBBJ6Z6j1pwiB+YdakRVJG4cdjU4iHIPP0rRSszOyerKv3flIxnrmnbY+c81YaLd82MgcUzy178E+tXuQ7rQbsBHydDyBTHhQqGLcdxmrATgkHpxSLGCMdeapSsJq+hBsBxgYFS+VuXt9KkWE5zj6U4rtpymhxptasrKg5z0pHjOAE65/OrXl4ywH4UBccjFYyrmipMrLCVxv4OetW9qHAxwOM0vK4HBJ7moxuBO49ffpWEqrkawppaErIqttUZxTwPmPPGOlQhiD15p3mBhz+tZtsppileoOMGo2jB4GM1KNpGW6U35AuEz9fSrhVsDjci2AZ6/SlBxzSqNwJPApGZFJUcitVUuYuFhq7Rln70OybSQeR2obbjkfrUDBFbI3c84quZNisTh8gAZHc1IDljxwOlQbXdsHjPfNPVWwRkn0olYEmiVioA7mkkYgED8KBGwxnGO9J9/P8As1EYlJuwxGPQ/XJpMN25p0h3hcDpQFBA5woqkupPK9iJ8DkjnpTGA27dpx61OwQt1/A0/bxjAx2qZSS1LS6FVYmYbmXjNWEiXJIxgdjTgAnG78KbkN9K551GzSELD/X8qQso9s+lN3KAdnXFR5z9RWLbaNlpqPJyee1R8cj9aM7jtJHFIMZwOlK4r6n/0v0X2kfxd6cyhh6elG3+9n2pS3IGOKuDbIkiIk/dVfrSH5iBj61KTjvURVgxVTya7Y7HNJOT1BlyNo4pmBu2kYPc04bflTP1NJvBzu6/zqlIVujDaqD5DnPU0Eqv+NBEYTcCQfSoGySQPTNXGLkzKpJoncRna5PPXinbUc8YHvUCbeVPDCgSMM8ZNN0mTGYaxKLfw/qcitkx2chJ9PlNfm3oruFvsYG+eRiV6HLE5r9GvEVzHB4P1t5FOfsMpY+22vzg0SRXtJJWyh81zj23GskrM291tXNmyjWO3Zj1LcCuT8QZl1Eo6fKOd2a6tLmM258ssdp5rktZHnX52uMAc5rBfxDZxvC6ZxXji4gh0a9ldiVWBiwHsK/Tj4HJH/wpfwgix9dMjIHtivzB8ZbU067O1WVoyrD1FfqZ8GYooPg74SjiDf8AIMhxn0213uo1BJHDUjetr2OoVGJweD71KIQ+V3cetOwMZHUUDYvf5jUqbY/Z2G4GwoQNw6GkK+n40/Oc9vejPb0601N3KcU9yM4INNQ4OR29aXBydvQ+tI6fMD69q2j5nLKLvdEqncefzpTnvTFz90j9al5IxjpWc27mkY9xq5UHd17U7cpGDyRTcHuelH3eW/ipxVwegu8nHGD605c5PzYqNsEjJwKVWy1W0Q5NMcQV+63J9aR12kfN25pGOAR60x3AwDzmhahdtXsKZNwGG6Um8bgV4xTNoY/LwKXaD3wKdgTdyOQ7iSKQgbRTpvl4Q9RTADtGeTVxsKd0xY0C7nNDSKAGCA9qUPsH3c01mPyhR1604rXQynJEDNuBOMdajztHFTOnZOmeabsK4FbpohxZE55z3oDc5H404qqtjOaDxuweop2uJuwvTB9+tSN/e6+tRI3H3cketTAHOPzrGpobU9xqnHPNHJXd3B6VIAQPWmOrA8H8KmMtTSa0DOD9eaASTx070rBjjkUo+TPTp+dEtWQrjCKfztz0OaFXjJ7mnbRu5rlrS1sjalHqKhDYPSgZznGfajBZvlXmpQpUke/WuWUrM646ocrBRg/nSgkYb1pNpwSfzoQ4JKis3JtmlrDl+XPHXvTy2c9jjrURdiwLDmk3E5zxSauwXkOR5PvN0x1oXAySeKROAQSSKPbPFEdwUgPODnPNIxx/FgdqaUwQyN35zTiwAODz3rRu5jr1I3+Ye+aPu45yTxzUrBQARg5FQvwmDzQveLjeIEY5HQ9T6VG7ttJHIHWpQeOnXrUSqqsQnTHc0uTuHNqNLbR069agY7xtHQ9east0B6k1XlCL8wGM0nFsrmS0K0seeOgqDZhWXOTmrRDHJU5HWmmMZJqfZuxWz0KTLxyOcUxohwQTuq6kO7Bk6g9aeyIc7Uwc8GlyjvZmU8bEkHn1NRC3LsF7d61TbsWOfmqBrME9T1quW7KTZSKiNcbcAfrTQpA3jBXvWjLb9hhgRzmoTa4THrVcpPNd2ZSKoMkdDUblGwvSrskG1spyoqGS2Ktk455xVJXJcrPQgXhSCKb5auOeMVMqs+c07Zkfd9s02wjJ9Sh5BBypzk9B2pRGerH8KuBG8wDb8oGc0/yMnBXOe/pUNlp6aFeNABvCcfzpwhPJPAFXY4ykZAHQ96f5MmDnGDzRFXBvQz0t8EuvJbtVpYs8bcetTrDtXfjp0pAueW6mt1FnO2gUeWMAkgd6V9q8nvT1UAHnNIEXnPQUcrKTsZSMWxngDt609cSkgnGO1QLghec5p7E/KQMHvXm2dzVWRYQ4BC9fWnIcZ4APtUI4JJ6eopwJ4I4+taJAn1ZOr/hS5EoxnGO1MYL6+5NKJFBBC9etTsVdb3JFAzyARTXKhsgcetNDbpGwcAdM96M5JOOBQ5PYadx57EdT70rt93AyR1FM4JDdMUbiR7+tFyn5jjI27cSaBKNxbvTepyRxQQduRwSePek5BGKbHM5A55NAY7Tn8OaQEjh06dTSsVH41L8zZJXHk7SuT1pQGbryM9aZh8jI49aELDPzUPUptM//0/uMBuucAfrTMYPPelHXgE4peQBhc47+lNPuW9XoMClMgDp3pI/mzxyO9KAzOfmwTzQFbk5ptsh6sc3ykAjmnK53Y24NNZW5bcMj1pQ399SD2NNalKyZJ5RZgdxOBQnA+7yfeiNwZSM5BFLyT9KYaMeCwbB5Uc0jCM8qBkjrSdOXPSnL8zewHNVbQHcaVIAB79Tmn8bTnoaazHG3AwO4oQ4UsKHsTe71HZbYQrYHv1pd+0cjOKYSr/KAQcfnTX3YIZSMdqUVYJSsiVtkhGCd1NUFzjJXb+tMjkIB7Y705Xf8KcnbYjnu0x5GwbM9adjAC/rmhBwQeaTHT26mqi2ypSFyRgD73rUm0q3qfWgKCpK8D1pQFX5g2T61rFuxjK+49SxUqf4u9SRx4IDkEHvTUOF570Dhtx/CtFJiTuOcjBwMjNLhCQG5zjHtUYHJDHinRbFbgZbvk1TkPl1H8u2F+VQeTU25dxPYfrUHqTjHsalXYx3A5Hepk7uxQpG9s5xntTAOuBgjNKM898mgZZtv51KbRi9XcjHBB6GnPgkYHB60wABzg4OeDSkehyfWrUirD1jTaWJyBxSFMqMLz60E7OOPenK37zBPQU7sL62ZF5IPIPIoESgjPUVOANpOeCaau3OOuKHN3sWoK1yNoyMYOc+vagq2PX8asLHjJLEk0gQYKkHk9axcncvlTehEgwN3UjtU8Zyd2OO2aRVz8vSnxjJx0INZzZtFMePMJ/dgAmpljxgt+NJt53ZxjvUuezgAHp71yykacthSi7SRzSxrGwxn5vQ0DaPlzjFATLnsPUVOjGri7cYB45pCvPByKfuKjZnND8AA8Z61N2U3cTavrnHpTT0470v3XyOOPzpVOMsTnnoaHqKK1uIEGQxbYRSkjsc+5puWPOBz601sDk8/ShXbHZDss2e2KQkj8eppisSc460b8j5xyDVXsTpcMHBz+Bo2D72eRSkYxjnPrSSZxxVKRNkNbpyKacDGOB3p+4kDdjNIeOMcHrWsZkWbEGMg9cUmXyXPI/lT8qOF/GhUwSEb8K2UiHFsajMuSTjPoKcG+YZb5TRsOS/enLGeGP5UmyeVgyfNkHrTxyOucdOaYrEOePzpTyMe9ZSTuaJDwMnn86Rvlx7+9OVlxjYc0mU6DkjrST1G7PccrBMZ5pxOQQFwPWoW3AAj+dOWRiMdKsTs0TIpAGcAUpAyO49aAQQM80LgHkcVKeoNroPRexqYOADn8KgHzHPYU+PnJPbpVN3AnwWwox9c1IGOSvXb1qMY78Uik5Jz+FKN2S466EqucHNMd9xIPB9aU5I46/zpNufqetFrsqzaEjIG4ueR0FTD5QC2Aah2ggqRz61LjgDH60m7MFsSgY+8e/6U4hWGR36VCS3GaXPIJ7dBS1YK9wAwCehzTW3bygxxTjnqaaB8xI4Hei2pWxFt3dOKURgZ6lz+VSchgB39aaVY88cnrQwHhcAZqQqc8imfdx1JqcHAAPJPak2WldCImfutzT8ENxggDrSgqgJOAelIenH5ZpJsFqhpHUgkZpjKP4fxp5bCg889aTkjOOD3o8yW9bEOwKccnPNSKop5izjHbqadtC/Wne4WIpE2gHsTQVJ6LwKeSCFAGcdakXB+bNGpNkyJY42JznNPWPg479qRVOT8pA9amQAkA8Y6VLuxpIhMbcncAR2phVh/UVb8tQRnk03ykVieSTQNq25SYEnJzRzztXmrXkt9Mmm+Tjp1z3NOwpFcK/8AEuKRh1I5B6VOYX6bulGzZ8nehbiTVrEUatuxgBe5qYIM+/8AOlUNgrt5p6gjI70wtqf/1P07PQCmuG3BgOPeplUgZ70roSBuovroaMrPmXgDgdvWmmHcOORip/LAzjpTWU4yM0rajWpVYYx6CoHhXOVbr1FW3j3Dr061EyMpL7cY71dxWINg/vUzyznAGfWpdoYEetSxbenQj360nJisVmh+Ucc05IF57nPWrOAwOB061IsaYzimpg4lcw4Hf3o2jIAGMdasBckcZFKygk4FU2Q4roVTDvPUCgwgeuSaseSOD1P8qUp2B6UJsSS2KoXsVwV6U3apyPzNWgm7dntTEjAzVpuxFtSmYsg4Hfmo/IDZ68GtAxgMKaU2AhSAWq4zCxQSIglyuPqaPsxzk4wat7D3FNCksSQa1UpNGLSuVzCNp3Lj3FM8pMnHNWyCBiojEAM5xzTWpPXQrDcOMcU/emOP50SLsFRYAPI/Gqshyeg/JA+Q9TTyvTeMg+9R70I+7j1oyWBFUpakOFyREbac/d/nUo+UDpioY2ITaaerKASc8dKzlU1NY0kiXzBzngjoaZvHHQ85JqB5A2TmozKoJQZO01lKbNUlcttIOh6npTN/ODxVbzHd+Onp6U8lRnIOBWWppZNkpfaN3Un9KaCDyw496jDg8Dv0zRuXbhs5oSZLH5AOT+OKcD6nOf0qPr823r1zTlX5S45x2q2mTe5KH2/f59MUK3y8DrUSkgEnH50ByygZNFrjXZk2QRio2TqCPxzSAkfdHPengSeufrVIU2upGdw4Az9aVCQxyoyeOafhhkN1pFxjleQeK2UXcxk77AfmOQMYHIFSqw/OkA5JA+tAA/xoldsSuOJBHAJ9aiLKc4BBqUkj7o6Uxmyfu0k7MQxCKVhkEjJxTlChQT1BzThsPqGbrTlK5MLkRwT0pR8wA6c+tPKjk45FCjd04rFs3XmiNuuOuKjKuR8uMd6nCL1796jK7eRzWMpLY1SYz5ucDpR8oHNDNyCjcHqKYDuJHasnqUrpiug607KjGADjrTACMru/Onqdoxt60RQ+oM4JAHBpp4ODnFGNxJIx6UhL/iOtaK97Etq4uQPpSeap+bbzTc56nHNKQDW8Wznkm2NygJx1b1pNoA5YUOpGRkU3B2nHbvWiVyGKIgTyfwpSsY570nm9PUd6RiOprSN7mM2rDCh3f1o/1beuadywAJwKa2M5IOB3raT6GcYu90ZXjeQp8PfE06LkjTJsf981+bvhyU3GlQtLIQ8pLMp65zX6M/EmeSP4aeJWUkF9PkUYHtX54+H9PSy0+1kL+Y6jLH3rmUrJnUrtppHRaXaD7DPOigFuCT1rhdWEEepz2+5tyrktjg16LYzAW7ebwrdcV514hdXv7jYm0BuGrBS981lG8TiPGtz5eiXDrEWYjbsAzkHjNfqr8KsQfCvwtFjIXTIQD/wEV+V/ilkitVjkk/1mACPc1+qfw3iaL4aeGLc8FNOiz9dtdEk7K5zOS9rbyOjJHQdKCBnhc4pAV69aXPJxUpvoaWQJtyd/4UKck44zTgyknOMimHbyxBOKcZ2YnFPQQjnngDvUbMJWIXPHenFt/wDSkOOOMAda6IT11MJxYL8o7k1N5mRx3601jGuAo4I55qPo+F5FKUhqLRKXX0pA3tyPU0BVxkn8KU+WwwwORVRuyZRV7jcty+3ijkYOODTGkMeQCSKUyk4zg/StkmY7vUVpNvBGRUZcZBH402WU9O9Qs5b2FXGBEqi2ZOHBb0FAOBgHIzUaZ29aUMSD6CizuUu44nt+tC5GPXtTC2Me9NYyZHPAquVsiUrEzY/xqLzdpyDSMWOCGHPWmso71pGFjJybYpdgx461D5jljkkelPbJ6U7buwT1q9EZyk5DAuPfNHlfvV447nNPAJGBwfU1IMKuScnvUymaQpX3E2/NjH407bj5mP60gYHvnmn43Hk5Nc0ptnRCCuMGc/LyO1GCSV6nvSrgEjP1pd6hTt5akpBKPMf/1f0CCr0Oc0Fdzc9MZpR/tU48gc9PevfUnc8FxVrABtXfnPtSf6xR2PrSsVKgY6daTrgdK5ajbdzppaKyHBCxHJwO4qbGOp49abE3DAilPGM9PSuSd27HTGK3EYMPoaTO0Eep5oK/NnPFK3p3pKJV7C4x84wT9ac+V6YGajXtTsjeC3pxTsNVLqwqAAAMee9NBVScj6CnD5s459ai4zuPI7VSjczbaHHaemQM00kZ55FSblYdMGoinzY6g1pGK6ky97VCM2cKFIprEj5hzzT2KgEZwagJ+Y4yQetWkibtCliPvNmmk44zkdqWRQRnvTAMkZrdQVtSHvcC7dQPl9KjchuvQ9KkbK5I6elQl+pZM0uS4o1VfUQDB+UjB6mm8bj7UqAdhj1FKwAO/nc3ak4Iu93cj3bc88mrC7XBAwMVWHBLN+VLl+q8e1ZSijRTLChV+7+JpkkJ6jjNNUyEg9M9ac8xAw/LZ4rJtdC1zNXGOpz0wtN2hT0GKkZgRknA9KYT2rSLuTJ2IGjDE8YBqLy2yT19atMcD7uTnk05QnbkHrRKVkTFN6so/ZlBJHfrTChHG35avOVYkL+NQuhyeflrCUjdFfywT8ueKsJGNucUqxbiB1xVhBs+bAx3qHPsUl1ZEse4cjApBECpWQkipycr8ozmmbXDA8AEUoyb1KduhXZeu08VEQ3Hf6VckiJGR361AwZSML0713Unock4NMaQRyvGOtL5YYg9PrT8MeevrTWDbavdhB9zAUvwobjGTUyNk471Hwe3NOweCFyR6V5l7o1ej0JowpJBU5Hen84A28dzUP78E5wvt60+NtoOSSfQ0nsVGzHheO+PXNJjkZbAoBO3k/e7Um0kMEK4BqotWFyp7DsgHaBkduakBz2JxTAnmegAHFCqUHynjvWcmbRjcUkE8j6U9SwIBAbmnCTjIj575p2FPzBeTSTLcLIO5A6Gm/MvBHTpTs9Ac0sK7gxlPA6Vm3qVFDWG7AJ47mhhG3QZNPyCg29qbtobuDuthpJGCSSCeaR5CCcLkGnE7Rx3oGOrZz604tibH9BnoPQ0q7vmIoE2SFwMH2pysG3HPfpQrl6AI1YE+nWkaPDegHNTRFwNrDC+vc0mFLEY+Ud/WqJe4zGTv2gqe1C/3nHU9KkKh2wvAFO2DnJ57U1IetyMMpOETAzzmlcjlm6ninlB97PPpTcAnB/Oqi1cLsbkdF+Yml+bywTwe/NJjY+R+dLkcd1NXqJtCcH5N2Pb1pMkL06UilgGPlglcnPtShjIq9vWqZGjHccMD29aTPUSMd1KV4AHJ7mk59OVqeUqSbVmK54GAAB1z3pQ7eWV6bu9NyNxLH8KdgYz29Kdr7ijFNjlJPI59aeqbhkvgelRRAkk+9Sj5c5PGa0itTOSvqS+V8uCfY06ILx6Uicqf9mn7soBwCa1UbsyTstAySxHT0NA2kfOcnOBSDcrEFunrUjY4GBmlZoSk07gYsHOevakCruIHUd6GZhnKk09CiJnt3FKxre+o1FfIVRxz1PWlUuYypG07uOakz8mR0NMPXAOfU0LYzTtqhB5g75HQ0BmwVzgUvP3Me+aGUIBxkmncqEb6jBhWyacy/MGBODSDjOelSRqQMsf1pNlcqWyGkDpjk96cqKq7i53fzowQeeSKUkscBee1JsJLsh+3BB7dxQ+GPHH9aMtjJ49aMhmx2pc1zVId7n1xinHpznrTMpk+1BZgATk57VDkkKKbYpXo2MfjU8WEBJHzVGoBI3Z+lS459qwnLmNVG2pLGQcg9afklecYHeoMY5H41INzcg/KOvvWLubJtocMbiG5z0p4kxx2qAyY5HWjzCMYO7NJpsVrolZucA8dacG/EHvUO4DPTNR5PRTilrcqLVj/9b9EiyMD13DvQDkZBzUAkIJ5pQTtPOKh3OuKV9CR2XHJ5FCnoTVfcOo59aPMZT6moYndPUsNIMccVGJevFQFyTk9c08sy/w+1VYnd6E5Y5B24+tDkHBUYqPecDufrS78jnFUvIaQ9m4XpvpTu4BxkdahLAgmPqKVC3BbmtUZtsk+Y9RtpVJHy55qLJZj/WpYzk8jkdDWkdSbtitu2hRx/WhS/QcEdaV2Jw46+tKGIJ6ZPegUo66CADrUik46c03IOM0hYjjt61nqWr2ux5IJHr3pAOCcdetJhQ4xk+vNIcgnD8Z6UkDHqFOf50nOB2+negfdPrTkwvGRjHOaXN2Eo3FjfPHb1p4kGPmzuFRnGeORTspv2itIrqTJInJzFuQjJ7UqcDGefrUYUA8DB71IuCeg+tN6g30HAg8A596ep455qNDhihXn1oIIP3uBSSBpkxwTjJ9qkH3vYVGGDYwvbrUg2lcg80m9dRNSQ44+/3pykfKO+M0i5GOPzp23I3Ac1NyhPvHjOfWmr1IbqKeoO05pm3r65poq3UTaQc/zp5VTz0PekGedwNKxG360m7g0nuOADLmk6jFIT8q7OPWnKoYEM3NDBx00DooHUilBK4alAGPrSHAIGelCuxxQpO7JxxRuwAV6/ypPfNO3HOMcU2O10Azn5+npTsbvYU05fp270quMAbT9aze2hK3JUzn270SsBkDn3qIyEA4aomJ3A+oxSVx21JY2zhfTqal2jovGarRqw5PIHvVgMoHXFU22xaEy5yELcEUeX0YN9aAQQvHNPXB/Gk2yragvrihcdcc0pAzjdgU0YUnnPvSurhqO4OSTwTURBJ9getSEdvWjHOMdaOa4WbY1Qr5ycUwg+3WpcLjpzSHCt93FJy7EOI0Kcc0qKBkn9aXPanNx0o5nYqMbiFxnG3A9aCd2KTPOOtN3gMCe1CbB6aCFlB5FMc4ByfxpNwPODzQWD5wOlNPUXK0NBAqCbBz3BqYlc81Ew3HBp6FOOhB07YApzcHOKRsdD2PWnxIGwd3X1qr31FZWJIvk+bbwamGD24o+6oGBn1pBkjAqWNK4q4JPPFKsa9BnNOEeQD0qX7oGPzprUhxsyLyicc4puzrgZPrVk4ODTcYzheM9aa0E0mVRFg4PU9aRkPQDFWHRcHKkmo1ILEDqapNkW1I1Q4Pel8kdcZNTFNnJxihCdxxjHvTu+g2l1KpjJYj8jQIvV+R1qdnAG4djUJfL8cZNXztoTgiGSMnJ7YqvJH0Iz71obCeG796jkjCg9wOlVGoyHTRnSKrDJ6ComB69qussY+UJ35OarXC8/KOK052zN0yozAnnjHWnovG5GzmkkIQhWUEGo2YIDg80O9gimiQy4JUrgj3pnmkcHuarFyDkkkn3pCwYnBOR71my43ZYZgeCMehpmTkE9zUO489akZjwSeM0maRXcmQsGIxhSOeaUBW5B7+tR+YAuR82ePpTM4JUHANOyBsfuEj5GRgYFTbQp+bn15qFSqjBGB0p4JIzjinG2xjJ63JB8xJzz70vmbORUeD60bsckHFaRV2KbtsPjYyrluDk4FKO/GMdTSLtYcrg59aUvtPHIq1SuzN1bLUkXBG4HGKd97jJHvUJJADe/SpFk5A9OtaqlYzdVSeo7BkwOpHepNqqcD8aYJMNgcZqQkDnOaJO2gRYbTwV2/Qmm7ScswxjtmkLISCo49KXzCoPvXPJs3hZ7n/1/0f3sjbl59jQrsoPygn0zTGkVRu9aVW3DJOD7muzn7mHLdkiPhsnoetLnjI55qASE//AK6dvwM/pWcpNs2VJbkhcnnp60mRjOKjDbsmjcQox34qXLqCSYvmkHNMZzg+5pG5Unt2qPzATWL1LsluNYs33eB3pwJAx3pr8At1FNznHB+tVFXFJWJQ5bOTSB+oPQVHnuDQcnhRzTUQSHFye9SDnpznrUSqOh6mpY0YdB061qkYyeovlg80cMSvTFM1DV9N0U2K6rL5P9pXItoCf4pD0FUPD/iPSPFN9runaVco8/h6/NnepkbkkChu3sQfxq4xdr9CZaal5lXqec8ZqNo2z1wtReJPEfhnwjb20/inWLXTYbuURRPPKqBm7Dk1yHjP9oX4F/D2FrjxN8Q9It4z0xdRkt/49WtOMnsrmU7by0R2gDqAHHBPBoK9wc4r5I8I/wDBTP4J+Kvi4fhc1jfQR3V6lppeqMFMF1I5wq5B4ySACepwBX1/JH5bcrtz6VrVhOnZyVrmNKrTq/A7ojQDq/Wkdj0K9aesQUHJyT3pdo3DNc06rOpUrnIfGaXy/hD4qeFirLYOA390kV+e3hy4hh023hm8x1RBukYdTjrX378f7uLT/gr4ruQT8tpz7+1fBmgx6hLoMX2hFVGGRkc0oSumypLVI6K3kha1+RgUbo1eda/hL+4wcjOAc129s32Wy2OmQTnOa4LVZGa8uTGQFdv4u1ZU1eZUm0kcd4s/48lUBSu9SzZ5TnrX6weBFK/D3w7G7AyLp0OT/wABFfkx4xeG2src+UD5t1GhweuXFfrf4TiZPBGgRsAGWwi6H/ZFd07pJs4ZRcqrfkaKk9BzThnuKUKvHbFKwG47Pmz0qE9S+bQGYYwvWnDAU56d6rjOeVwR60EN1J61XJ1IVS5IDzwPpTcEn270m88UMVB6n61Si2Dl1H7Qcqcj0NRnK8U3e3XdnHrQJC4quR9QckS+YQuSuSPSk8wuQ3embvViKTB47VtGnoc7nrceW5wTnnNJuQ5PIPYUx2xJ+HWml+p61vCDsZTmr6D/AJTn1PeotpUjmlyzDJppYsQPzNWoshzTFDtk7hx2pXO7ABwO9Nf5SB1JpNwJPqKvkbCU30HHcePSk56Aik3Z4PFGzDZXk1XKZOdxpwiF8d8VKq5yG60m0EfNzmmr85JJIIqbFpWFUrkAHPrSsNpNAVQCTzzTny33KTTFJdRpPAA7VIFGPn6Go/MI69e9ODNispQZpFqwuxQcjnNKBgFg2DnnNID0kX8RSb+uemc1Hs5M1VSI5gpxjhjSldu1RwT1zUZfzNqgYI709vlxuPI96TptEe01HHGcMMmkAVOoz9abv9O9OLEEEjNTKDWg78wjsuAc8k4p3l8H5vmHSmmMsM44607bnHzde9Yyjd6HTDRajlVm4zjHWn4UnA7+tNEhRvmxzTgwyCcZzWTp63KVRAxAPWgY25Dd+c03K5I6ZpqjjFJwTNFO70JVO7JAHHekUq39BSEbVyW4NJ1x/Oo5dSktBx2/THBFNwAuwc85+lObszdc0zdkkfrW0EjF3T1FHOKcEOctwB0xSdhxyKXf8uCabgyW9bETo2N45wehpqhmz8uKe0wxg8Um7DBs01Blys3uQqMknuPWkKEfxde1S8Eg7fmpQobkDbmtNUZNpuyICDzjtUZ3kYOAT0q/9nYgMeh61DJFyCDxUe2WxSo3KgUHIY/N7VEXKEkKTjvmrMsQB3IOO9RFN+VTjNR7S5ooNELMS2O5Hel7Y6NT/KKnay5460gXYCQM1nNs1ppvcRG7knihuTuqRUYpng45zTViLKSpwQa53ubx0iMbJZQRihiDjtUhVnfZjOOtBtWyfSt4SSMJRb1IS7htm3APenptQ8nrUxtcDLtyehqHyZEBB5PrWdWonojSnGW7JNgC9ACeajePcR6Cm7XG0sc/0qTdzyMD1rmbZ0JKwzbt49aNwxg/yp74pM54PFZuTsJ6gMhdp5x3pcAjNIWPQY4pS+eFHSqUrK5b5UrCiEN95jjsM0xlVTgc05VYkMTUqogwzDmrVVohU1LUrOu35sdaa/TgYq35RbMmQSeMUxkwNuK6IV9SZUuxycXmxtjaAp7mpcZ+6cMDnNCfcUZwB3NO5+4CMmuS7ZEotC5BzvYk+tTIwVM8FuxxUUaGPPIJ75qXdlskAY96JMau9z//0PtfyxwWbd3NNw3G1cc04Ejpwc81I21iD60+ZozS5hnlAtvLfhT0A+6DznmlEYBJHf1NKMclRz0qXK5qlZi7OQQ2falJCsDzj+VJjOCAc0Yw3IJ9ah+Q7MezAEH+ImkJ5IAxnrR988LwKDjfgVN22U7vQdngBP4elL/CD1JPNBVl2+poHXuQaHuCSvYHTEmNuB9aZx1zxUpG44PX1ppUMm0jj1qovUctHoMUHfwMc0/YD0yPX3pYsnk/w5Gaep9Bk03JXFyu1x7xcKN54pBjcO+OKXbjim9/Q0lK7E07j1xhlyOKUH8T60xFXLFup70pOBgHk8Zq79yrXZIqknPQ87jSFlGUH8Q5OaQAxAkvuJFRjAxQkxSaTBhkBXzhaYVK8Z6VIzbTy1RsuBw3I61alfcnbYUOZOCCO2aF4yDwPWjlsdgPSjyi2V6A9c1pGWpF2wRyOCmQe9LtkwXC96kiAVcY6cUHJBXdjPvVphdkbID2y9KYxwCTn61Jt6BWzTX+8c88cGq3ZKEyV+RTk96duRW2ZJPbimpgdOG9akQLuDMcAdPeq5XexL7IlViV9GJ6U8Z+8Oo6ioQJDIcAgHjNPwqMeTt71abRMk2SAHG5hye+akR1X73PHFRD5v4uCe9IuQxXHXvSvdiaJ0bCkjnnvT2wQCVGKiAdTt9+tP7YY5Uc00Np2FOGTZ2XvTS21Sdpp6HaoU4BPrTlJG73outhWbehFjIGc5NSADOMnGKXGe+aaCcEjuaeg1JihUJw34UjnbIM8g8UpHfjIpssvRgMeoqNhq/UVm2Fgo/GkMjnHyjHc0wOvzbuc03Oc+/asZNGsYvcsAbu/NIrYyCu096i3OvOcU4tuGTncenvUXszRImz3ABA604NvwaiQgZB7dRTg+whShJNZSlqXFInU4wc07exbAXcAOTURI6A05X/AIQ3XvUORSTZIpZsx9CaesuAB271Apbo45zwc0byeT61L12Li5LclkkVe3WkyAhAB+tQO/OW60xpXIGaLMTbZL5gY9Rj60hkwAQcnPFVi4APrmhnKMKpK4uaxKZABwCSetM85jjB+VexNRbznk4pA2TtFVZk31LPmEfdO0HrSs5P0Heq3f5ufSlDEcdfapsylJMsc59c9c04TYJRueOKrHJYE8Y96kJ+YdvWnytjukyYMuD82cU0vtIB6Go1ZmztXBHekJwSSc+tVrcmSsTKcs3t3qTtu3dO1VlYseDxUgUAY34Jq0jLmWxLHl8uTjjipF3evTsaYNu3A6CnHt71Sv0G0iVGXad3UdhSnbjgg96gz6cfWnK/PSiehMVdk/fGc5FNDBWwaiVgX75p2eCGAIFTa5bbiiX1z1zTT15oVx+dDEZAJ57ChK7He6uL97p1p6/INpGVPNMDHOMdOtSRZ+i+9NojrdCFCD8vAqRU4H94d6QbmIx90VL5fTHeiL1J31DLF9w5ApwU8gHk9afsIH86eiADdnoaptMqzaECNyaR0Jx7VNGCevQ0uFHIxWfNqPkuRx7hgngCp/l4ApoVScscg9qcse0cMT6U7JoaTQ8jJx2HvThjHFJjJGKMLyM9Ki42uoDc3DHg03HzcjbTyeMDrTS7KV3p+NO4kIzYDdzUbMzbegGck0SSlm2hcEetRM7SZzigq1yYPu4zTg3y4yCR1qtgDo2KUS5A2DHvTBq25OZMfLt49c0nG7cT196jO5/m9/WnBATxyfWjUmze5OhzGcHOe3pT1Yk49ajiQ+uDTscgdealq7Btjz1z09qTJOewoPX5vwpeQ33eKaY9SPoPnU/WlzHjPcetObdwT0J6UmwnpyO9JtjVj//R/TJMbge2eeanyuelQYwMU8cgegqd2bpFmMDkk470uRgHqM1EGB6mnFjtGFqbu+pUVqS4BJIPPfmlU/MQeahBI7jdTz/d6e+aTuL1JRz0Gc+ppeR8ufxqDzcDA45604yF+AcZPNSnfcLWY85zxzg0Sdcnqe3pTEyDhO1EhHrzVCbBWOOaVX3NUJLE8HinrjA/vGm9rhHVjicN9KY43v8AKvHc1IUP4mm4xk42nvTTHZ3G7guAOaZhicBsd6cfQ9D3pAuM57d6LoTYzDMeBzQUwSo5Pepsgck8etNVl5K8570XbFuRCEMpJTnPrTljUHhTkUL1JwfrUi5PzGpuwb10GbdzDHT0qVFAJBFLs3MCKVVUPuOTijmKXmSKvqODTxGceoFLGVXjrmpAyjoetDbBtERTHAHWkKnHPFTZydtROMgqz4xQpSIsrkbbe1M2qCSBgmnqm3PP3jS+SVwTz61am0LlTIQRg5zgHmkZlOSoqZgxHzbdp7U14do+Xv3pqTZLiVVDMCoXvzQYGDAnj8amQbVPPQ8+9B2sckfSr5mKKuIw42DB96rTqVHIxirDEIOBVC+lwDluDVxvcl26lctgn5snOetV5ZZHPyt9c1L0XBGT600oOpPWtE7Mm1ynKTgn+KoGD4G41pNF83C9utV3tcj+9k8U1PUpxuyh0Bz1oIPVasG32Ha2Tmown4AUPVkPsIhO3DfiaUHIO3GKULjoDg9KcqKO2G+tC3uOzZEGKkqevtSjBUkcN6U8r83HWlBG7GPr7VTXUV0hFLKemc8c1PGQ3G4gDqKRVy5Xqp71KkSgHpnPNK6BpjCjeoJB9aaQW6t26VOYiSBt5+tPEA6E59a3jJbmMosjiA/5adMcUHaWIxwD3p5TKgZxg0m3kfzqubUzcbjW7EDoaRv9lcE9akPHGM01gx+Y4HtWqnpYh0430GqSuOM81IGwwdR+GaayFip5FK0TDJII9KiWppGNhORnLdOlBccfrUbfLj1PSmsH7DGOvNc8tDRRuBfJI2/nSZ53E/L6ZpWDYGRnnk57UmxWztOBWT3NbOxJz/D0oc5PvigoeTu57470uwuMp396hrW5UW3oNHC7h3ODTieBikhUypuiwy5wSDkVYW1fgthVAzk8AVDZS1ZVzyy55FRgA9+9Yum+OvC82lT6rq+s6fpxineMpcXKoRtJGeT3ridZ/ak+Aug3p05vGH9pXvU22mxNcv8AkgNXGjUk9EDlHqz1A7iCApOOtEcUjHC5x3NfMfgf9qbxT4wl8US/DD4R+KfEsUerOkEl/bmxReB8o8wA4HriuvtLj9r7xi8bSeH/AAx4JtZOGY3TXkqj1wABW0sPODtJpBOWzSuevW+o2lxrd34filX7TZIjz7uNu4ZHP4VFqvi7wloEX2nV/EumWm04YS3SD+teAaD+zt8QPEfxL16f4g/tE69dxxRRLLZ6dDHao2RkbiBu9cc122l/sf8A7PGl6kup6j4Gj12+U7mutTne4cn1+Ymly0k9WKXPa1jmPGH7ZHwl8NfFDT/D9jd6zrsUunyO0Gj6XNd7pd3HKKQOPWrzftAfG3xdGV+FP7Peo3Cv9ybXbkWCj3IILfpXeWnh/wAL+HPjTpmn+G9DtbG2PhmWYJFEoUOJQB264r0SS+mZxjBI6kcVupwsuWP3nPLm1977kfJPxa8K/tfeNZvAdn4v8Z6B4ItrvxRboq6Uv2mVSVY7dzgDn1xXbfso/B+8+H3i34p69qXxG1LxNf33iiSLUJbqJYwZliReAvBwAoz6AV3Xxt1jT9K1X4ZyaxqFtbQjxZFK7zShQoWN+efeud+HHxS+F/hD/hYt74r8b6ZYrd+Krm/U/aVOYmChT+lbqrVdPlS09DJy921tO7Z8/f8ABY22jufgx4DQOymbxKqSlWIAXypByO/WvgXw98MtCt7cXrJLcMoGJJ5C5H4Hivrf/gpr8f8A4SfHDwR4O8CfC/xhBrN7b62JpBb/ADbV2spJPtnNfOunWV7a6YwZiiqBw1duFnOnhlfTVnBVUa1d3Skkl566mT4a0bSrf43/AAyvr37Ja6ZZ+JbaS6uXKoExIrLk+mVH44r9w7nxDo2peJItE0q7juWez+0h4mDLs6DkV+Inh/wx4f8AHfxc8A+BfEkL3GleItfht7qEMVLJg5wRz1xX6F69+yz8VPhl8aYL/wDZq+L9zZW1tpIkuvD2thrqGcZICrIW3IPp7fjhmNSNRxUnayeprhKdpzcVq7H1w6suQFOahkOQNp/3q+SPG/7Y3xY+EGkS2X7QfwS1fw6YpkX/AISHSP8AT7Fl3DLMVG5OP7y+wzX0n4A+JXw5+KGhWureCPGmmatFPCJN0Fwpbkema8t0Jpcz1Xkejzp6K5y/7Tb/AGf4B+K5jwDAqn8TXwzDfXiaRZQC53bIlD8deK+0f2nNTtL39nTxVc20jyRpKkRYjA3BhxXxSrCO1hSNs70GH7VVFxcHoOUbtI3bCVXsGErFyQQNw7155qisl3PG/LBiSc9q7e1Mv2QuBlVySQa4nU2Et/PJwd56+1Z0177Y5W5Umch4mCqtkwt1lLXkKhWP/TRa/XjQUx4U0MbgB9gi/wDQRX5EeK5ZY/7PFum6X7dBtAGc/vFr9e9IRh4X0R9uG+wxZX/gIrsqv3I6nHr7VpdkTjkEUIuz73BzxUibCMMuKDhmwD8p96xi22ayh7pGyhn+o60wo4+V+QO9TNjBRWxjqah+6Dk5FdEEc8odSE7cnbyKQru6dqdgBW7c1Hk10xgjDmew8gY5FNAA704sznJ5wOoqJm5xg5rWMLic7Dhnlj+FKS+FwfwpnJAI4PpSHacAEkjrWipmLldj5MAZBxTFdcfKevWg4Pagr/F2FawirGMpty0Gsx9KFDA7jjFD+Y4HQUuw7SC3FPl7CT1ELD05HegZP1NCYYle3qaMY7ZqrIhtn//S+/CRgA8npn0p2GUDPfvmkCjaUXI5yQaDxx+lfY8p8nzWZI524AU7h39aNysORScjBLfhSr0wQMHp7VLii4zknoNbk+w7etJg8FRgVIRjIPNK3QGpciviRAxw2aM78kdRThw/I+tGMDcBxnmh2Ert6MfGMZ7DvTSqq+R360oyeR3peR15x0qEy3F20GhsHNLlWyTnIprjcAi9c0YZcAjnvVaPUm0r2ZJhdoI69xTh8x25zgU1d2ckU4BRjHWueb7HRFNoejE5B+UDrSHaBlO1LuKsAV4NIcjPYGubkd7mqklGw3Ctw1KrpgBQce9Jg9R604n5duOe5q5WsEIvcOAx/iyacoH3u3pTQcDjpQwXO4HIxwM1zSld6G0IsdtV+p6UMwBHPWm5Xyzg5NRB8DDDkd6ys07m6aSLGexP0puzbzu+9xSLlzk8GkO7qFyBSUncTimKwOOWyRSeaFpWXoTTGQZ6V1U6i6nPOm07ojZgcsfWgAk80bU9Ohp6ruzwdtbucbEOLeg9cYIzgirEUStF8zc5qFQBjvj171Yg2Fjk/LXFWk2bU4K9yfyiFHzcd6Z5Cnk8VZUDb8xwG6UGPGUY5z3rzue7O9Q00KP2bDEDvTUswJNpXrzmrvlkD3BqGWcA7VG7B5NVztAoK2pBLa4kyvzA1CbdFBB6CrLTEDAOM9aikdCuSOe9X7VsShfRFN0UgJG2B3FNVdhIXvUjYDZXvTQxByVrPnL5LD0THI4b1p7cKaTEmAO7fpTyABgjk1MpsFG7sRrzhZB370yRATt5Poc1IzpjZ19TUKtsznv0p81ylTkQPHjoaYTyFIp8sgLbccDvTHIIB71nzI0Ubsbzn3FB5/hz60xnwwHcUNLzwM56+1S2CjYec4yDg5oDY+dqiL8c00vyN3rQmwaRb8xMjb0p7HGMnrVUMUyByGoi7B23fU1LlYuC11Lu4KB39aa7bgCOKriYRlgRlc8U6SZQOBkH9KqLY7LdHNqueh4FGTvO4Y44NNBb6GpBl/lCjHrWuq3OPTZDlUjlj1pzYwMZyKaG2dc5B5pzeUPmDE5NLmuxKMmOCkkbuCKFOeSp460I2CO496kB3MM4HrSch7D49p+YrnHSlC7e/XvTMvnYCAM81LgZwx4rKTdzVWAnBHekweTgnND/AHwoOAOp9aXzCp5HBpOXc10T1HZCqOtNCgkHdincMfQCkxkHnHNOL6g9R/OT/EDRujxt2mmbxwCpyeCR0pQMN8n3qT1E1qJncVA4+tLhedxPX86XZ0O7nPIpfl6bTweKmLGnZ6ikksQq4HfNO249j3pCzOfagbm75A61V7jbTFDnYQnJP6UoUkZPGOtDHB+VcDHNJ0OTnmnchXbE4BHcZpWUN7d6NpK+maR+Bgdcc0bs0jF9RVZg4JPyjsaVmB4A60zAPOODT1B2k7eB3rXmeyIabdgLjbh/pSLhiBjKnv70Egkcde9KD36j27UrPcItLcaAUzzjFSZC9TuB70w7c8jqeTSttUnP3T0FaRk2RJIcoGMGglGIXt6mk29V6gdaURAL39a2ir7mF9dACDBcEgdMUgBb6dqXJYdMeopRESTjgDnGa0vYe7uhNnHvUkZwvzc+mabgYCk4xSgkNjHSgnqSDcc45HehRkjAyO+aejYbIHBGKUrk5zjH61SY3BtaDN5HRcmnRknuRUo6cDqD0pPJyu7nKmhEWad0O45BPPqaUcfu+ox1pgGeDxmnJG3PORRe5aY7AOCeSKeR1OduKaqEcHjNP4kYx7sgetDuJqyAZXouc0DaByOvWjDjOSMComJY8nAqXdjWmw7cMEbsGqxchSp5OeCaUyjB45PFQycvxnjrSk2XZvVk0bA8DnjmnKMHIaoVbJ+VfxoDDcRyKxtdGkZaWP/T+99xYctmnmUcBf1qEbBtwaeTnBVc4q7X3NEm0ShwDgtjHqKUyfNkHP1qFmDdqRXQErIG6ZzUWHa5ZV1PJ4z60u9NwTPSq7NyMcg+tKG2kkdT3qHuWmWTIc7R+tJgZ+YnGetRMeCCRUY45LE/Wk0DZO7r0/rUTHK5XrnvUfmjd/Wmu46cnNOMQbHq3y8npTHkDn3FCDA64qNsDPfmqSuyW7bkjYyDSsVPKnvUYORg8elIP1FVytg3qTf3V6+9Km5Cd3rUIwAWOakypGCSKcYXE+49pGDBfU04vzk5600Iu0Ekn3p4XcKaikNtjsHGTx75pofk0BGxt6qepNSRoEydoKimot6ik7sIyfqT0qWNCx3nCj3oXnBAwO1PwCOR0qtehDtccuMEAZGeppQOSe/ahVx82cU9lyPr3p6WHcZwT83JpeBg96T5QMr24prbyPU0NA1fUfuGc4x9Kcuwnk7TmosnH3ealQ4UowB96kHqPynzLx7GkjUHod3vSdDnAIpDIA3A49qVrgk0SjYpz1PenpJuwoHNVfMUscZ+pp3m55FDVxXs9S+pPHTFSZXpyMd6orIQRnIA96sKW3b92UfrzQosq1y0PlxnP+NOO3bkcc9KgMzAqgFOY8cDmpbGiyGBA7A0R7OV5zmqfmHPqO9SLNjOG5zwKJRuO5a4wSOCKeGGAQ3PpUMZyNw709dq4J+91zU9RpImDH1waOhII696iLeZkr6807f29O9J9xpD2IIBqNssw9PWnbie2SO1QuW37h0x0qdWPlQyT7xIqM8k9ialK5HfNRyIeNv501dilo7IAwUY64pYyoyV/I0hXqQxoAIpg1qP3Yycd+lTIR9MnpUIAYHGc1IgwQRyVHOaasKLaLCsrEr0x3pzAggHmoYyRkuODzUucgEUXux27jjzx6d6TJU8cn1PenKFwc0mFGAevrU8wJXHY38v09KYOMAZpxIJxnP40ze2eOnrS12C1x21ecnpSEE+vvQ8gI5+9mmMSRwSKEEl2JQ2MYGcUIW5y3Xt6VHvwuSOe4pN3A9DRuU3YlbGMdc9807cNuwNnHQVCSPu9qVd2Pl60rEybbJiMHceKVgTyDgHvUbvxnvUa5bnnBpJPca1Jy/y8ZJHfNActjvURzjrjFOjLD3HXND2FJ6kyHJp3AyR+dRF1B+vemmQAnbyKSTY1IlL7R1zTWkDAbjk49agMox0PvSDgcdDVNCS7Ewfrjn6007vvU1HAFO8zICg9aE9QSvuKHByM/hTjsG1c9aTaBhhxjrS574GT3ob7CtqO74zilX8sepqMOQSeppZD/E3Ge1S02CJWcgbh19qICzk5bGOtR7i2MLgUoGD1xmhId22XFYD7tDYJxnJFRl9uO4ppcHJzjHvQtwl5Dyx5x1Pel3Rq2CTnv71XEufrS7uobnNOyYXLA7leAKQsxwc9+ahEpAwvNAkO4801uHK7ljbn5j+FKRxjGaiExxUgckls8U5EqzI3jOM4zUQUE9eRVnGab5Kg5bOT3FWnoHLYrOrYI6j1qpLamZTnGO1aRAX5R3pvlYyT+VNSZnKKuZ4stoAxwKYLUEnI4HQVocdxioBjccH86qLYnYrtbsSRjH0qKa3ABweB3rRYfLnGc96ryhThTwKYue2jMx48A4UMvqahkgjzuC4zV4xEA91zSSISAu2quJtlHYmRlc57+lBiQDhfzqdYjk9eOKlFueM55rS/QlFERKc9R74qPZtJb861Tb4GMcCo0tW3HemV7H1p8ysKSZ//9T9FF9QOKnjXf8AxYxVp7Ic4HFMW32/Ue1dUWuhlr1AAuSVO3b1qXcrAdvpTUiYHpxnk0uyXJZY8LnmtrJmbbuNkGf9WvzGowoHyv1P6VPtfIdRjilMfABXJzTja5LbsQAAHdjpTQuckjAPSp44vPDBMHa2CAeQalSwdvv7lA5bI6VpzLqZxTTKqgp15zQ25wxJqlo+vaRf6a2oXeoW9qkUskcgnlVCCpIHU1x3ib9oH4NeCra6bW/HNgZbWJneO3lWZuB6Lk0OM29ENyTe5227zMgrjaaaYzsdyxAAyxPoK+ePA37XsXjbwvb6h4L+G3i7xHPcM5glbTHt45huODucDj3rWuPFH7X/AIottQew+Fnhnw1pgtHPn3uptLN90/wBMZ/Gm6EmtbIrmUZW39D3Gxkhv7aO7tJQ8EucNVbWdV0bQtIvtTv9WsIjawPJskuFUkgdK+e/AXwG+OPi3whpV74q/aV1PT7K7txKLXRbCKIYY9N7BjXTX/7HnwcXw5reoeM59Y8XTx6dM8kuqX8jB9qE8qDjn6VnGlBWUpfcjSUpczUfxZbm/as+CWi+HrHUtd8YRG5njDPBYxtdNu/ugICSaxD+1nH4g0+8/wCFafCDxh4heOF2ie4097JGOD/FKFr0D4N/Db4YeGPhz4Zbw34E0ew83TYJgIbdflyucV6BqV4LfRtSMMSII7OQoqIBjCmm4U07RjclzaWsvwPmX4ca5+2D4t8H2suleBvDfhSzugzwz32om5lTLE/MijGR7Gty2/Z4+N/iSOU/EP8Aac1ovKpLWmkWUVtEnsCQW/WvUvhfNn4b+H5HYh5LQNjPTJJrqIGZWZjk4U9TVSjOMrRSXyI9tGWr6/10Pmz4Ufsj/AbVfCv9r+KtBu/FF3cXszPNrF285cq5GcE47V7p4X+H3w48GeXD4T8EaVpkceBiG3UcflWL8HHY/DqyaQfM91csPXHnPXbW7L544zk9KK1Ko5WbZcK8W7pfgcf8LL67k/4TR2CqkXiW4iiGAAqALgDH1rr0dzIMkjJ9a4f4TZmtfFz84fxNdMxPqCB/Su3gP75c9AaiWGd9TNYrmWrON8LCWX4leNpN4I821T6Yhz/WuwXO9mYd8DNcX4JVv+E68f3LZw2pQAe2IQMV2hOXPpW1Sht6Gft24nH3Qkf47aduVVt4fCcrA56t544/KuuaVHk3bT7iuNLfavjxt2Y8nwpwM+s3P8q7HPze9KNLuXVrppcnz9T86/8AgqNqGqXfxS+H3hK08O6lrVpf6bN/o9srkJcEqFZcfxAbjnqBk18oeB/2NfjT8Vby6uPB3gTUIxFcNDcz6rcuu9we+M5/Gv1/+J1lpcvxU+E93cWET3v9qzqCyA7l8hsg1a+Ad+y+GvExt8J/xVOoLwOn708V6tPH1cNRSoperOKVKFSTVTW/+XmflB8aP2XvGn7Lul+GtU8fJp8Nxr1wttB9mbPz9SOeayZNYub1FtmZSmzHA6/WvrD/AILCXsws/g9azMzZ1V5Sfpgf1r5JsYkjt13rgMPvHrXJTnUmueq99jpUIQVoK1i98KLZZf2ovhHAZxuXxChQZ/2cn9QPzr9ir91Hx7nZZMOPD6ZGfVzX48/BSHzf2uvg9BIp8ka0xyTk52Z/pX6+XYY/HrVpOkf9gwgfXc1ZYle0t6GFCfv1HbqvyF+M08Nz8PruxvrWC6glu7eOWOeMOrKzgEEGvNPF/wCxN8GPFN3D4m8BnUPh/wCJdgxqOgSm3Mhx/Gg+Vx7MDXefGZlbwGwV8M2p2Y5PUeaK7yByhiC5Uogx+VckYOK5o6M6niJSlyPY+CfE2g/tI+E/grr/AIb8eeK9K8U+Cm1V44tSEPk3TbXwA6j5ScjqMZryyCJYLWBDu24GCRX1J8dbm+g/ZQ1TEwDzeI5ACD28818wR+ZfW0cJlXfsB69KtppM3jJTfMattcwrbeSjMfl+Za4vUR5E8qxpuDE4rubfTYkshI7Zk2YDepriJpJYrm43jGWO05zXLTau7FOLRyHiHMGo6O6SmM/2lbEcZyfNXiv2CsGZtA0kuQCLOMH/AL5FfkNrST3Wt+GY/LOxtbtQxA6jzV61+uem3NrPaQWtrMsj2dvGkoBzg7RXVVjenGxy8/LUfyLLNhODUalh8wXp1OaXYwBc80ic7snA71VOloZzr3Ypywye9DDaMdR3FC4X5RyD0pWx1z1reMGtiHNNkZTIyen1pgC8r39anVS30pvlAE4/nXRFmMtiLAwccHHX1pjgEDsal2dM/dBpCNxxtxnofSuiJhdbEaKVXBPXqaaFJyvRanAA684pWRScL1NPmRk9SErjAApjexwM9KsGMg7T0HUetL5I6n8Kq4K7K7qTgDrQFz8hH1qx5ZA5XJphj4zzupN6ha2pCIev+NOX07r2qQAnkHmlCFj93H+1RzByt6kBU5yOtK4+YdzUzx7cEmm4YZJHNHOS4sZtY4C9e5NLtIPripPs5dAUPzdzS+W+PmHNQ6iKhGSRF1+8MDtSjbjpmnlAcEmk2jd14qXYtN3EClvQD1NKAAcdTSMrBio6U3EgzjrSuynuOwRyRgUOh7HnPT2pAWbG/gdhTum4tn0xSSBzGY3EY6DrSEnPsO9N2nIIyAKlG1lbCg49+abVkRzt6iKcf/roGM5A6ds0bFCgjOT2pwXCghfm75rJpHSqt1YApJznHrSlsJ/WjDHnb16ipPIO05PHpUNJFXuRIHYjsPWmg9z61OqFRz0FNwOnrXLVqHTSi2tRnQ8jg0wMykjYeOhqRgxIA9etPkhlGT1FYe00Ohxbd0RFuMjgmkGNpJ9e9SGJgvzZOehpoXkClzXQPfUaTyuAQT1p33TnsKaysSD0OeasrEHAJzg9azckggm2QZ3ggn6Uxm24QjOO9TyW5UjZnBoFu2feiNRLVDlCT0IgN+KnjSQZQr3qWGLA27eT3qdIGVtx605YlB7Bop+UcjPHPSrEUajhhxmrDQb13N1znigKANxHJNZyrpoI0nzXY8gHj0pcM5GaROgI9epp5YA+9cUpa3O2EE2QlWUkd6jaDkt6+tTMzZ5GRUbuOmMA+9Q6juW422KkqBVOOuaqEhiRnHrVuZgR9OtUnQE59acZMUojCfQcU05BBzkd6X5sc0kXvk+9XzXYo7E5LMPlPHrTd208ksR60qc89RTXz6YNS5WY3C7uNZz6VDIx+Ugc0skhUk/pUBcucDim3cpprRDm+bk4qIybeGH0NI8m0gEfhUTk7uTnd2pXYPT1P//V+6XcsTsH40zdtwg6k8mnMV24GAaaygDOOR3rBu50JX1QsgHRicUjbioIx14ojPfg565pGIB6cdqdwY5WOQZOMe9SgD7y9DURxKADwfWpBIFAQ9B3qW9QcbjvlYZzxnpUcmScKvTqaR8ZyemaR34wTzVR3HqYwwcY/GncjlajXB5Pb0pyPuzgZ+tbrXQ4epPuBBz1poEZ+YZyKjQshYMRn3qQOW7VDXKzaLT3Hb9oGRmnhht9MnrmoQ4Y7Sp3VIsYPyn1qW9Qvckc4YJjczU8fKfmJFR9GBHG3vTgem5twPU+lKTuOLWw7eFY5GQelPyABgE59aYGCtx+GacSX7cd6lblpK5IDn5f4qMHGD1zUYfnI7Uofc2RU3ZTVh/TvzSq2D796hZ93IPepN21eF59aNXsHNrYfkjqOlN819v3Rz3pgLdWJxQGj3YPSiK7i5upIrnO48L0NKjBSdh4NRsSvQZU9PagFeG9apqwrslZyRycYppbceWIprEdeopV75AIz61StYabuTLJt5YEikcApx8ueajUquQWJ7/SkLeZjHI7Ule5c7W3J9xABCcAcmmh2IPA29xUYclTjtTDL0+bA9RTimS30JGZSBlSBQJAT8mQAec0hkAQHIJPeoyx6jv1NapWIb11JGG7kHqafGBkhuT61CM/w8EH160mJCxU5x9atRTM5Rbd0W0U7iSwyfQ0OHLkHPHTmoV+RwvSpUIkJIbkVUWCFXcAR0J71Ig9BnPf1oj8ssA2frUkUUa52NuxV82hLj1Qzyyx+7yO9PAOfLbvUiqduRgY7E9aT5S2Sealy7BGMkNO3HykjZRGDg+/c00EHJGODyKVZVOTniqUug5JtXJ1BwAp56Gn5K4X2qFW3DcDwakJPVeT3NPmEkh+APmJAOeKC/b1PLVWyUJDNu+tSI5CngZPX6U9CVF9y11YYPHrS7Oc/wAqiichSMgr0AqQOoB5waad9EOUOoGMtlN3vzVaQSZIX7o61YEqnjODnk1FLJjKd/Wm2KK1Ku5MdOppp3YIA5PfNO3EEgYzSYY4x+NQ7mt0xEBIK88U3LoD61I2R824jsabtz0YcdeamyJWjEVyo+6DmpFYBuH59KbHt3bT/OlO0udgx70WVy1exIWwPUd6ZuYgkdcUEnOKFGDjJ5rLldykxd+UU55/lTST90nIPU03cVJU0inA9s0rWdyoq4/dk9cCjfkEdKY/Tdnj0pGEeFK5z6UnFXKTaJFORz0+tM3HdntTNxAyOtKrbSAx+Y9aqMURJt7E4Xgnqe9RnJyNvFDPsyaUyqSOKrlsQ23KzAAYHy9PWm85OAOfegFPMGS3PSnuSv3SOaqNrlS1WohX5R2z71Kq8dPxqMDdjd0xzUwRcccY/Wi2pKFTPQ1Osfy7yKjQ5bgce9WgdqijqUpdxhTjp1NSBN4OcCpgyFQV5zShQpye9F2Ci90yHyiv3h8oHWm+YqgZzzT5GK5Paqzy7hgnp2oT7kOOoslzg4HSg3DAdeCOKquJCxPY9Rmk37RzyKbWokTsfMUFWKnNSqAoU7iSeDz0qssuDg8g+tSK21ipxtPvQy42SuTofRs4NL5m8kdKYCFy2ePSm4LfMOAah6sHrqiTzTnBbj0oByo7U1MjPyg56Gnckdj7ULsNR7j/ALv40bgvWmgKB3zS7SxzjJFVyjkSq2UBHOakjJxhDnB71HGhZSgGM9qmSLau7pjtmkpai6D90mSMjPrUgYhSM5OKaCCoxwKdt4BXmh6lRSGw/L1bj0NTLsyD/kU1V7/nUqDPIwVNIL30JBIV4705Wzwe/fNR/Lkk5z3FG8bfl/KoaQtbku4quewp6HPPY9KiXdtPGMUqflSZVrkgY/rzSccgH6VGW+bpxSs+4gjoDQkU2kz/1v0pZwdq8jHWkaQ8rgnHeo1b5zx39aViTn5u/SixuxRtOfmOcdKUcYB5FIQP8falCg4NCWoa3HAFR8ozxUyhTx0JFRAjA5704uA3B6nFDuNyHqCRtwfx709Rg/0Pamq3JGeetJu4zn5ifzqbOxV7k5AYjP40xvm+7TGl2AD1pjStncCMMOxpJNMltWHbvL6ng9aiMp+bYeKZvJbnp2pdmSdrZyOlUl3En2JYnz8x4PalDcEZyB3piL3PGO1G8AYFN7g03uOEnzAHkHvSsR3HPamY59BRnaM9c0NDHb9zZPNSb8Hjg1BvVcbRk0ZJOeue1Im7J168HrT0wM+1QK+0H17c0rOzYzxUtFJW1JRICxP6U4Ntx1A+tV922lDk5/T3qXtYFdkjvkHJ4pomTG3PGeDTSo2jvuqOQhQq7ePamrWC7Hs/zAE/jTssQB6VGNz46YqTodvaqWw1ZjiOlSKyn+HDVCRzwelPOBg0mS9yZW4wVye5pzNtHAHNRZXbzR06UJajV0hxOD70M/Qkk4PNIG555PelZiCcd+9DQOzDfuXAOBTwR/GfxqDdwaTzVzikyWrFkyoMdSajkkUZ7Zpm9Ryxxiozhh3x60tNinB7kwdmGfWlVz2NVhIucA8U8Oe1ISjfUso5+6etAz1qJDjk/jTt4A+WmncLMnQjGDUvmeX0xj3qjvOBzQzsRk9KttCV+paNz83A61KJyB6561QVmAzjgVJ5hK+lD8ity6row5FLjCnPfpVFXY/h3p7TylRjoPemjPW5M43Dae/SqzLg4B570/zMkbzjFRGTJ7DnrVJsHFNhI5I2g4HeoHK49xSyPk4BzTS3qvWri9DOUNRD8wHOKOxbuKkETOQCMCnrbsFJK8ZxiqUk2JxfUgXAzjv1px6cNxTmjSMSyOQiRAs7E4Cinx2zTIssQ3xyDKsvIIrRpboxlKzsRr7nrUseMEdu1ZfibXdM8LWtrPqdzDCs9ysP7yQLjPfmsLxR8cPg54Ez/wAJF4+0i3ZRnYlwsjH22jJpqjKSulcpz7nbNEAPuglqi8o8AJyTivnq9/bM8Ka141sdE+Gfhnxb4lYWzyOkGizRwvzwfNdQv5GtWb4iftceJrkReFvgVoOhWpIIu9b1kbwPURop59iaSozi7S09RueicdfQ9rintZdRm0ZZF+1wRLK8fcK3Q1YkmsdOBbUb+1gXHLSzKo/Wvmiy+EH7RfjH4l6vdeK/j/8A2BssIg9noGnx8Kc4y8mTnrjpXaWX7IXw7unil8d+IPEnjG4XktqeouEY+pRCFqr0tPe/Ah86buvxL2pftL/Brw3q2raX4j8baZE2muAEt5fOdwf9lcmuYtf2uvCviS6ks/hn8P8Axn4llV/kl/seW3hP0eRVBH0rpPg78JfhL4X8Q+MYfDvgLRbNdP1dYY3FsGYHylY5Y5PU17BA8UEgigiiiTOAqIF4/CtOamnZRb9WKUXJLU+S/hx45/bB8b2GuXei/CTw74fs5dZnEF1qWsmSXYrYyY1Xg+2eK67/AIUz+0d4rXd4x/aLfRomQ77bRdOjX8C75Nej/CV5G8J6jK1xuEuu3p6f9NTXUNnyJmJIAQk11uvKUtEkYSV3713/AF5HzX8L/wBkX4W6v4NjvvHGueJ/F8897PI8up6o/wAzCRh91SFxx0xivXtB+DPwf8B6Tfr4T+HOj2BFq5LrbqWbCnqT1qT4QH/i2mlFxgyNO/Hr5z10+pzKnhvWmLYIsJiremENKr7Tms5N2ITV7tJMxPhXdFfhr4dMcKRCWyEmEQDGSa19aupotB1eRCTssJ2xn/pmawPhU5T4V+Elf5pP7JhyfXjr+tbPimYJ4L8RSL8rjR7rn0/dNSnBc7Y4yk46swvhUzp8LPCYLZzpcJ5PqM1qeLHkHgnxKYlBxo9zwT/0yaq3w2SP/hWHg7CYB0S1PPp5Yq146X/i33ivy/vLol0R9fKatHbexnqtGzP+GTKvwz8JvCvH9iWoOe37sVr65Jjw3rDrww06c/8AkNqpeBFP/Ct/CIZRGTolrke/lrVzxFE0fhLX3ABb+y7nGf8Ark1Fr6kxeljn/hhCkPwy8LeYcs2lwknrziuobPkykdPLY/pWN8M7Vbf4X+EIm2kx6PAGPqdoroZ1RLK9YDAFtIR/3yaqTu7ig3szg/hBBInw50yV2Vt5k5/7avXb2sP71fmHJ61yvwgRU+GOgDYAJLYuce7NXX20X7zBY4JyDWtV3qakwWiscD8I4t+i+IblWIEviK7JB7/Pj+ldpDCxnVTwc8e9cp8HbYSeEdRYIxL63eMfX/WsK7eC2bzgZTsCHqaU7KbRFOLSRwHw+Td4p+IcmSzf28qHPbEKV2XIJ+X5hXDeBdU0LTdc+Ilxd67ZwiXxCSTLOqjiNB3qv4k/aK+CnhORodV8dWsk4HENoDO5PsFBNJqUnaKKei97Qt2hB+OV26Lhk8Nxjn3kOa7BY1LkjJJNfN+n/tR6TrXxiv7jwD4A8U64/wDZMUIZ9Jlt4zgk53yKBzW7deMf2yvFE7J4e+EHhbw9Yyt8l3qOrGSVV9fLVMZ/4FVSpPmV7L1C1/8AgHceP93/AAtj4XNcLiNLy9b5u37jg1X/AGd5YbrwNq08LRv53iXUmkCnO1vtDjmvFvHfwb/aK8U/FHwZpPi/4/3GkG/t7p4ItH0+ICMogLfO4Y9DivQv2Qfhmnw5+GuoLB4p1TWTe6xeNJNfurMz+cxdvlAHLZPAqaqj7Plvf0HGEm+fbydv8z5j/wCCwbPu+DwRt2y/lJx9V/8Ar18m2Un7lS3J2jv0r6j/AOCv4Emu/ByAO8aGWcuRyAQ6Y/HrXy5bMWhU7hgKBwME1VKC9ir+Z0Tk2mr9jf8AgBi6/bL+EEZ2mP8AtaZiM8kiFj/Sv1uaaKb48a7GGbdFo1uTxx1avyO+AGqaT4f/AGs/hl4g8Q3dtpthaajKZZ53CqD5TKBk+ua/W3RLix1/4t+IdZ0S7gvbWbTrZI5oZA4bG7PI+opVVGMk/L9Tigp80/VfkUvjVhvAsMWAA2t2IJPp5y16ERh12Nnanc+1cF8aoivhGwRkyf8AhILAEH/rqK7yaMbzzyqc/lXLKzRvHR6nyf8AtCyiL9lESIhBufEb5AOcEzEV82WkUcQVRjcVGWH0r6F/aSvJNP8A2WNJkhLMJPEDr0z/AMtjk184RSRbVljOVYDqaK0NGdNJp2sdQscn2QHzd0arkDPNcBeJK8s1xhthY8V2CLJ/ZxbLDcMZrkruWS03Q7jyfrXBSWuh1PVGBCWuPFeg6YLhrZrvUIY4pcZ2uWAU/nX2H4en/bB+CfiTX5E8Oad8U/DgkjZmguVtb2Bdo+UIRtfA9xXx/atI3j7wjGY8uNdtfLJ6H94K/VbwRczRa14rk37mGoID6D92telJNKLSOCtJOo1LZHi3gz9tP4XeMPiZZfDnXZNQ8HatPC3mafrtq1qfNH8KOwCv0P3SfWvoO5m0+1torv7TDLDcOEikjkDBienSvMvij8KPhb8Yvido2i/EbwZYarD/AGVNIpeIblfIAYHqD71458Tf2W/iN8L4dF1H9nf4z6nbW8erxsuga45u7VuuI1ZvnQZ9DxjpXXahPlUfdf4HNGldtt3ufWpibG0cH1NNCFepBPr6180+JP2r/ij8ItGvR+0F8FtQ0xLOHL6/ohN7aAd2OBvX15X8a9m+FXxZ+HXxW8I2Wv8Ag7xfp2qLNEHfZOu8HHII6gj0pulOK5t13RDTTP/X/Qvf8+Oh9KVm/uim2E0WqW3220+aPzCgbHUg81OLYksDkYPNfTJpanzj5m7EABcYIOKeqlc55FWhHkDioZBhulWpqRMotDAvHK4/GlEecHHFSCMSDnORVuOAMu9RtBOOairVURRpObKcduzMQEJPqakNm2Mnqe3pWokaoAo/OleNM5xXDLGO9j0Fg4tGRJbspHGRUZiJOO4rUktjIDjueKkt9Kb7x/Gr+uJK7IeEvpEzRYtjO3FSx6ZcOFxyO9bkVnhTkcCrMca4Hyj61w1cytsdlPL4vcwP7E8372RViPRFzlwTtrcCZdQOlPVQrHjPrXLLMqnQ6VgafYxho8KDd6c4qtPZBgSkJz610JjH/wBao5Y/kyPxpQx8r6lPBwcbHHvp2S2VIA9KjaDaRkE4711Ulsvl8Lye1UJbTJP9a76WPUtGcFTAtbGCwIbdt5JoMfBJwWq3NDIjnK4z0NQ/Zzy27nvXoKupHE6Uk7MrGPdgE8g0rxgkLmrAi74yad5BByRnuBRKuQqXUreVzjBxUiWZ5cDB9K0khbH+ryD3Iq1HbfKM9PWuSrjbaHVTwfNqZK2pOJPL6cY9aXyMtjbWzHBEgAbPFOaBFbhCF681zPHJnQsHZGG8UiEKo+pIp32fecDqetatx5ZJAXg1EoRAMdc1nLGN7FwwqZmm1IO3k1GbdweVHNbBGPm4yKizG+4sOc81j9Zuzb6vZGctvsOSMmrKRKDukb8KJXHTJBqszkt1NZzq8xpGFh8/OQOnaqoHqv0NTndySTj0poO5sbcVMKrsU6aGiLIyRz2pVBXHNSDLNz90VIFCMMqcdzSdXoEaetxjRF/4sGn+UAQTye/tUyR557UOijPzZz1qPaO5bpkYkC4yc88VZ4YA5w1VTsDHPQHinI5LEdvWs3JtmnKy1jGMHnNMdjzgUBwMDJzTS4yc1Lm7ier1FGVA75pknzvg5x9aaeDjNMUHaeScUKVy1FgZHxtHOOgzVZ5WdSWOKmcjqR81VZj8uAOp55poOV21IZHz1BOR1qENtx/jT2fquO9QNjFUnciNhXc5I7HpTVmC4jfjPUioWfaSACcn1pwZlOSo4q72BdmS+eqkoDwOlRSz7jj8qRvm+baBntTHx2GDUt3GlbYHYNyx5+tRufQ496awHQ0zftGMZ96ppDT11BgSAc5buc03k/Mp596CQOf0qNmOCQcYpJhp1E75bilLMwxnIpgKEfP8xpM54HFVZiuiRSN2M9KkYkjBH5VCUXA5x6mpN+QD/k1L3K0Y7aQM+/rSMCBzyKYc7gScU52P4fWk+xURGJcY3YxTU3MTu4pSQMZzg96jJO7iqjcFeJlnCsMemDQMj5wuBQoUqOcY6UBmHBORnitVB7nErSY4Hc3C/jTi204weTTc4BGfmpWjJCAEkChl37EquEQ7eGJxmpMMpwTye9RY3EKQPxp3y5y56d6mSKbuOI5x096dxjHAam8Rk4fPpmnYwoMmM54wayKS1HKwLAk8gU7GcjJ/Oo2CggISwI5o645wKpNNBJtMkTIHB5FO+b7wbjuKjXI79adyTmpbvoVBaajhhsg9R0oYue3FMUkk4OMmlBO45HfrTTFy9RQ2RjsOtOA52jBz70xxj5g3fBAoJbCgjnPWktWN2Qh3A4znB9aXzCeSAB6U1tqsAGwx5pxGBx19asJJjhgjKnB9DShiPm70zC9G+97GlOB7+vNDV9iVcdu7dzSqWHXjHeoOT8pYj0NGXxlmwAOaqzQ00yXnd97jNNB27tseajbkblOT6Ugl3dzzVolu7JNyjgj/AOtUgdVAJ5z1qEYHDsOelIE5PzAZ96b8hq9rMlznOexqZM5Vl6D1quwCAqSemc1Iny/LuJNaRtYzadyd26fNg0YG4EHg9aj2jnBDU6Mn+EfTNJPWwuTXUsDvsXkU/OxMfxHrVdc7SWOM+9RNMy/KG3DtVtag9C60jMM5wB3qNpl6g1UV5MHB+oqPduPfPpR6mfMyz5rBjsyQeTzTkkV3yOi9aiGUGeuamjKqCyr1xn2qk0jRp9T/0Pu+DKH7/DdBVkSnG0cEdcVVTDj1xUqOo3DOCO1bPVkJtMerby29c4HBpyq20NtJzTYNxHI69anUsPkLHnpRfUtK24LHtHPBppViVPODUgEmcOadz90E4qlKwWRCU6gnHvUcm9cDqDVjZvIpJUTIHJPrRzahZbFVY1PPTNSbMls8emKsiJRgZpnlYz7GpctdBpW3Kx6YfIB6c0wRomW5waviE/d6ADioXiwMZ4qVMfKVyVXoOfWmfMTlRz9amaMLgHJ9zSrGS4AUjPerXcTGZ3dV/Wm/MXPI6VYMakYzj61GVC5B596nRFSTIWO7696QBlHXinkbCQwOfWl2krgNnPrSuCetyPjZ8w5HemnmpyApCue3FNKgjpSS1uNzd9SAllwDwetGUK5I59alaMEjtimGIdM8+laaMhOVxNwVfUnvSggnnj2pBGFB68U+ONSScnJNNNbMbv0HcZB/nS4O4ipPLzhevvR5RzljwOlA23IRMFs44HXNSvnAwKfHEuc5wD1p20xnINSimES5Xk7c1aRsDaQKr/M4AfgCrKjfggcChktdUIDtPOBnpSuzUx15yTn2pyHn5hRqgu9hsgO3HrVeZMY7VZky5wOB61DNFnGeT65ob1CUdLlPac5Gacqof9ZkZ61J5JPA7d6VbdiMkYGabEo3IsKpAVcj1pR8xwVzmrPkfKAuDzzmmCPafl7VINMahXlc8e9PcfNg+lONucjvnr7U/wCzqDkk8e9Jbml9CJcnpwQaeODn86eyBR6UqoB26015CbuxyD5Sc47ZqSMZPXJPSk2YUDpSnaMn/IoaB8yJAfmBIAOMU5UMmR7888VEMZ3A7qnXIXI4zUsqyY4j5l2j2qXPPPFRI6KoxxzyamG37xwc9KLaDVnoDgEDB4NAwv0FOTG7/PFI6Hjn60luQ7gH5J6/0qQMnQDmo+cfKc/WlRME5Pak2r2C0myRpMHnOaTzCOTxSPLuG1RketIW4GaUdXqOzuLu3AjvSeZjGBkj3ppJPfFMQP17VpZMHdknmc8LyTS5zk1GVYAE9DmlL/N2AFK12IlyQDkdfenRkYAPBHvUKuz5J6U4Hc2M4qR36IkD8/1p7NjAznJqI/KSB260gYMfRhR0C9ixvGM0b1GMNgDuah8zsetJwcrnmps27jVyTfk9Scd6i3B5O4pwzt6UdAemTTBqw/uRuyPWnghB8tQhsccEd6UMWzjjHSpvdgpWJs5G5Tk5701jgelRJIu7DcUm9mPPrR11CV2TA+/PekJz34qLco79felDq3TqKbQ4xaJnC5VQ2M9fehzztH51HneR3IqVBuzn8ai+oNJsYB708Yxzz+NDJg5GTSD+HdxzzTcmO1h/GBgZJoI7nk04nedvQU/AwBU3sDTI8sRjA9qapZ8gj61ISoB9aRVOPei4mA9u1JkdTTgpNBUHnd06jNNSEo63Ez8x704kYzTSVX+HmkPzDK5x3FDkVyscHwnPUmnhgcc1Dxxt7dc1ImG5J+mKd0HLdkw6+uaY7FWxtOKXB2ghsEfrTLiUg5UHmoc1fQHDUHyoxg4bvUS4+tN8xj95s0hk/ClsOw/fnK+lNLkr8jcd6jLbs4PPemnpxUt3E4voTHAGSDinKwwAOpqJGO3Gc5p24DGaSbBExztHHNP/AIcVAJTyCcAU6OTdyR9M1XMx2JCwU4HfrT1bC4NM5Y8inDG0HGMetNyJs76Dif1ox680m5QygnBc4UE9TUyQTeZzEfyqedl9bH//0f023sFwoGPWmsemCc1Uj1Sx+23ljNdRQ/ZSN/mOFHPua4z4hfGv4Y/D7w/qWoar410yGa1gZlCXCuQcegOayhzS0RtNNLU7ouc4HJprYTb5jqPMbaMt1NeB6J+2Z4H1/TbCHwb4S8V+J9TuIQxFpo8oiY46+YVCgfjWf408f/tQ+KLvwxB4a+Bmk6LBcaov+k6zq5R4Rj73lohzxnjNdEKUuazdjNyb0itT6RSCT7vlMc9Dis463pcOuTaBeXtvbzQwCY+bIF4P1NeS6x8J/wBpLxjKra5+0N/wiUPBe30HTI3J9t8oP8qwNI/Za8F618VNaT4keLvEfjSa20iDnULvylG5jn5Y9o5xURlT+0/uLcZO+lj17XPjV8JPB5kOvePdKV4+WjinEjD/AICuTXlPgj9tDwr4tstT/wCEN8J+MPFs9vqMsMD2uhzRROAeAJJFCke4OK9R8HfAv4I+BJN/hX4ZaHYSvw0y24Z2+rHJNXPhLMkXhW7NuqIn9q3KoEQABQ5AHFaKpTs0lcz5ZPdnkfjz4nftQ+IPBOtXPhj4AaVplq9lIWbW9cEMu3HJ2xq3bNWNI+FP7S3inwlpSar8eo/Cdu9nGTHo2nJLKgKg48yXIPHfFeu/Ey+nj+HHiSQEl/sEnT6YxWxpbMmh6XDyqiyh4P8AuCrVadko2RnOnG2t2z5u8f8A7K3hO5svCdp8R/GniTx21x4ht4pW1O7MayE5O4pHtXjFez+GPgD8EfBF0bvwx8MtCtLjvMLcM5PqS2TR8TvMN94CSLGP+Epg3D1AR67m42tI4ztKk9PrWkq9RqzYOCsrI5K8eO1+LWjWNpFFDENDuJWjRQoB3qB0rrTcyFwQxGTyc1xlxGj/AB1ss8hPCshI9jcAV2axK020jCk8VL5WtRPmTOP8Pzs/xX8XO7fJHZ2aL9drGuxtmY3C5PGa4rwnGW+I3jpm5VZbKNf+/Rrt4YyJlwpxnOa1q8t1bsZRi7XOA+GREurfEOYD/mapY+v92KP/ABrtraPzJQmcEHOa4v4URkv47uGwol8Y3nf0VB/Su7hwhmbrtQnNSt1YLN7HC/B+Af8ACvo53XLTahdsT6/v3/wrrrkLHp985TIS1dhj/dNcp8GfNHwy0tn58yWd/rmZ66fWJ/L8P6xKnHl2MxJ/4Aa3qJqYla12cd8JYwPhh4cYI2WtCxP1djW54mhC+DfEEwGBFpdy+fXEbVW+F0Yj+GHhgHOf7MjJ/HJrQ8aDHw/8TgZH/Emuxn/tk1azqvndjFQi2jG+Gtr5fwy8IBsDOi2x49SgNWPHkZh+Hfiw55TRLsk/9smq94CsWt/h74Ut4oiUh0a2Gev/ACyWmfEeFR8PfFMLyRI1xpFwgDSBckxkDrUqtzSFKi07Iz/AUDR/DnwpG+EZNFtABn/pktR/EbKfDXxY+5lzo9wGI9ChFZtt8Tfhr4M8EeHT4k8ZaRavb6VbxsDdITxGoPGfavKfiT+2N8G7vwL4l0rw1/buvXD2UkTfYNKlmXkYzlVIIrqhTqvXl0MWkpcrep7t4QtRD4G8MQ9Qmk2y8/8AXNad4ygmHgnxJ5atk6Rc4P8A2zavGdI+Mvx48QeFNIh8AfAcSBbGIRTarffZVICAA4Ckj8qp+LNM/a58QfD3xFeeINf8P+DGTTJnCaYGvGj+U9C4AJH0olTmm+ZpBFKy3PZfANutp8NfCqzyxwldHt93mNjB2DPWl8TeOPBug6DqUmp+JtMh22kow90gOdpx3rxjwb+zJ4j1PwZobfET4/8AivxDHJYRO0GI7VGBUHogB7+tbV9+yr+z1pfhzXL648CQ6lcjTpmNzfTPO2QhOfmJq5+xUrOTfogUW1zR0Xn/AMAx/BX7VPwQ8KfDnQtKXWr7WLqxswkkWl2Et0S2Tx8imtCL9pnxR4jtjP8ADb4F+JNTR1JWS/i+wgehxJg/pXb/AAe0PwzpHwt8KzaL4fsbLz9MhdjHCvJK/Su/j1Fyjxjy1UoRjaBjihyp8z92/q/8gT0Vn+H+Z8w/DGf9r7xF4buHtfCvhPwnYS30zxStqLXUyqXJJZQqjPtk11Nv8BfjB4hvUuPGX7SmtpCxBNnptpFCmfTcVJ/Wu2+Dl+83w/t5mZz5t5cEEnqPNcV21u4aVAzEjdV1ZVIy0svkQpxlqlv5nzb8Nv2UvhFd3/ja58Y2N94mvE8RSRyTX99IwkKqvJXO0duAK9p8OfDH4YeC9q+FfAulWDdS6W6k5+prJ+EkbJL4/eSQyE+Mbrr2G1MCu4A+Y88A1EqlSfxMcZyk7pHJaTdn/hbfiGFYkSOPS7QhQoA3Hdn+VdW1zKx9M+nauJ0CVpvi54pfBO3TrRG46fKxrsRuDbj930qasU5L0F7Ru+pwfjXc3x2+Hm4lvJ0vUmU577UqH9nWM/8ACpbSXzV/faheuQPe5kpvjJ1X9oHwHEzbSvhvV5VXPPAjGf1pv7NxI+DWhyEAmd52JPvM9bckfYXMXUfPY+IP+CwN1Nb+Pvg7ZLIFjuILpySM4ZXhUY/77NfNNq8cccS5UqB8zHvxX0n/AMFdJZl+LnwcgKqY/wCz7qQBhnB3xV80KfMVVABAGAR0NCs6cUvM3hK8np2On/Zz8K+FfiD+1t4I8D+NdFt9a0TVvOE9rcLlcqhYHH4V91Xv7H8ug/GLxLefs5/FXWvh3cWdtAzadERc2MrsCQDE+dvT+EjrXxR+xRJNfft0+DI7iDYLSG4MZHr5ZyfyOK/VbRZA/wAZPHLopCxR2gLevyGrr0nzKXlf8TioVHGpUW/vW87WXU+afit8Yv2mfg5oOk2/x2+Flt4o0CLWbfzdc8OyGSRsMNrG3I3Zz2BavefAH7U3wM+LMc8PhzxbDZ6hbxHz9P1JTa3EZx0McgDD8q2Pi7dzPovh2BkSRJPEtplXGRjdUHxU/Zx+BHxat7u68aeArCbUUtpPKvoU8qaM7TyrrgiufnpyilONn3X+R3uXNpF/f/mfPP7V6XVr+yz4StYXQT3etM+QwOFMpOa+a4LZZo0BYrjByO9ejfGf4R3vwt+CfhKa2+JGv6/pF9cldP0/VZBKbY78YD4yRj1zXnkeI0UE8YFc0pXg1bqdEI8jturHRLcL9kSFFPCYz61xF80krPIRuGSK7FZxFaGROCIziuLlYjcWY8knFccGuZpHXf3dSnpTB/iH4GUOVeTxBagA/wAR39K/UvwKryX/AIr6fNq2PfhFr8uPDBR/i78PrVh+8k8QW5TPTIOa/Vf4d2ii48VTMn7xtZbn1woruq1FCkrnkzp1KlfQyryIj40aSRwyaJKGB/3hSfFESmLw5Evy79bh/Ic1pXFr53xptgVw0ehsQD3y1M+KFhI1x4UaMjH9tR5BP+yaiGIi2rl1MNNp2LvxOnSTwD4gW8tIrmI2TAxyoGVvqDXk2ufsYfAzxh4cs9e0Gxu/B3iBbEOuo6DcNavv25yQpAb6EEV7H8VbZk+HPiDCAn7GwJ9OlamgwRHwvZhFxjTxuY9/koeM5afNB2dyo4eSnyy10PkX4aeGv2yfgloM3/CPajpXxY8LR38oghu5Ps2oRR7jxv5WQj3C11Hw0/bc+GV74+1XwF8VZ7nwR4gR1SKx1mFolZj2SQ/K34Gve/g2zv4JhulO3df3O7n/AKaGseDwL4M+IniHxtp/jvwjpmrWqXsccYuLdWOCgzzjNJ5nF3VVXb6rRmscI371PRfgdJY6/omt3/2LRNQt75fK80SQOGUj6irr2cnOUKnP8VfM15+ydeeCvitLcfs6/EXVfB80dkJ5dOmc3NlLk4C7G+4P93FVvEn7Rvxr+DvxC8OaH8efhnf3+j3e+M634cie5iG0ffljAyo9+azjiItuzt6hVwztdq/psfUkUGzAIz71ZWNzhQK4nwx8cvhT43Syk8I+KbS9kvZdnkNKFkjPoVPIP1r0uSBLaPe2MepNclfEtm9ChHoZ/lgYGOfWnCEvxjipxExfO3r0qZVwR6iuGdc6o0bsjigIAB6Cp0QgYpWd+6/jSbvmx0rnnWbVjeFJJisG6cY780iEAYxgUfjSqOd1Y8/c05dR2ccip19u9RD0qRWPTNS5Dsxcc7j+VMbOelKWAB700kHJ3VXtLD5UQSM2cdMVCU7t3qywyRUZiO7LN9BWiqGcoPcpTWolf6d6rPp3cdc5Na2wDOeKa6K/AO3Nbwxc0c88PGW6MYWrbuVxg1djtIRkPzxVgoUxsGeec0yQ/MM9D1qp4yT6kxw0Y6iBFUY7Ck4UdeKCVzgH86aSOSe1ZOo3qbcg7PfAAqGadiuM7SRSbnHTrmo5GZshgN1LnbC3QiJY9etJyOtG7b25prFieB+dDk+gOCAkhWPr71TkMhORkGrG/wCcbzmo2JcnYcKKpTBpMhXcfmc9O1J92QZHfrSl8g+1VZC553daJNslKxZMnz8DI6CmgENuPGKhVm+VffinkMdoZuc5o5mirXLcTBhjvSbiOT0Y4xRbDqW6VJIOiDhe1ZSY1BsdAW2g9RnBFMkAYnb1J/KgKyI2eMnj60mSpwcls1KkxpPoMKjJJOR60sZC85zntSSyHptFOSHgM5xmm5Md3fQlzkj0FMOd2e3Y0qkBWxxjrmkPbtj1pcw2iM9zjmlzhfc9aU8q2KZ97GSc0nNlLQ//0v0UfBAYfnVWTuPfrVsYB+UZxyaqTZOT69favPU+51yvYruTn0qJgf4jx61I445YfWqxPUsc8cVXNch7AwBG0DoetNIwPbvTkbfwDjNI+UBGQR71V22J3tcjl2sRtY8Uxm2jIFKX3cdxUbSc9KpBGVxAyHkrzTHK43A9O1KZVwQBgmo2OR83pT2KsM3gnnikZePY01ge5zSkFh97A96OtyU9bCLzwB81DKUxnr35oAAz83PrQfu9STTvoPcCykY5zS7cryehpCBikDDkAnNJasTSHBgeT27GmFiP4ML60rZ256kU3kAHdnPrVMLEhOQO4ppIxznihSW9sdaY0gPHPFNJ3NHLS5nBdvHXPen7PwHeja54RQKmVSRktkkcg1q2cMbXsMVPmBKkd84p0iupJGCp6VKu4goMgjvSmH5D83P8ql7lXtsQDPGce9Ie3HBPWnts2ne2NoqBJdyY+bJP5Ch2Y4z0syX5QxBGQaUnDKRyuOnpRGrbuBwfegYDEjGR1qW1ccXpZj1Oc/Kce1LuxHuHzYPIpm8HpwDxmnBTjjpUbMppscrAjH3fWn/cXhgT600FW60gVcbVGAfeqeuo1daC7znOMc0pJPOeD1pgVhyMgDsTTyBgB24ajlsDYg+UjpipDg/Ic5+tNCg4VugzkmlAwvCkDPBzRqNSGgKcBjkinnDfd4FMwm4nbhvWnoCxx09/Wn1JlNtikO+MYBHemLEFBJlJZutPOckcjFNB/wBmmlqK9tQ2tyPWmEbgR61KCMgBSSc59qQdcADirS6lXbI1DJ9D1prfO3yDJ+mKnfaq8HJz0poXAyy7TTtcer1RC4yMFcMe9OVRL1X7vGanKCTAJye5p4ZQuwLgd6aVhO8tyPaCyqw+hzUwQqxxz/WhMdhkHgUpGCDyDQ2TpcYGRmxjG2hjsY45x2okVck8A/xUwqAWXPyHvT9AldsHbJHzEqf0qPY24Hd19aftUElQQopCo7MRgd6d2iXfqN8rac7ialVNoLr3pv0IORTGLOB2K9aGwtrdEiuzcH+HvSg8Fc8dajkYn7vQ0oZhtyQapeQ29bFiJgZAu4gGpSUB69epzVPzCWB7A1LlTn5SBQr3Ekral2KViMdu3NWVY9D+FUoWyNp7dKsFiQPmpSYWT2LWe2eR1NNJfIJ7dKi3k5RxkL3B60qMWXOOpx1qU2P7WpJ5xU9AMnmpkOWOV4x1quy8/TvTkkHA3ciht3Ls2TAbuB2pTuBG786ardfepVZSMEGpk2J6CA9BggHpTGVeUHDGn8g7t2QOgp7BThyaIp3GndFZoyOpyRR5cjNndjFWdoZycDOOtJjrkVpd7D03ZD5eM7hz61G20H5+9WgpPPOKDGPv8Zqbsl6spbSRjqKckQKhgvIq0yDIZhgelKYyePWhajXYqPExwSoNMMHAO7r2q8sbD+IY70FATuwKG3cm2hS8rr3GPSomj2/P6jkVceMoSfyApjDPJTAqrlWuyttZVyvI704KDkAYHrVkKFU7ecjkUoGB90YPFNMHcYg2IO+e9P8ALAIJ/KpBGiqMCl25IINJybYkmNERxuxineQpIyTipCFB+Zjil6YUfdPQ1LvcaiupGU2nHUdqmRZAANuBRjjjrT1JBAzn3q73HbUTCgEhcn3prIcYzyam7kHH1pGwMY5z1qdbgRGInpwP51GU3HHU1OYzjOcD0pfKOOOhqkG+rIdhI2hdpp5g2KCT9ak2kDlvxpwLEbAM59aGxpFeRY8DaCOeaPKIwexqz5YJ2Hn6UeXtbeMkelRdsFFPVkSooX3PSlMJXBI+uak+83TC+9PbI5xkHgGm3rYGtSv5W4/MgPoaWNCh+ccd6m9DnGOcVWldmY9QaeoaEd1IynC/dqurN6//AF6J1bnJ4FRfvFxz+dOKuiU31P/T/QaOQhWOPlzjmp43+XOePSs4Suc56D0qVJc8dBnr6Vq4tlp2NDzO545qVCOGD5OapJN8nHPOM1YjdOpzUtMqLTLiHnAH196ePvYJxUA+duPwOaCeeOcVDTuUyV5AOCKaGXdycgjrUZck8/nTVODgDOfU9Kdrj63LH+rjwB1PNN3LgOOSRSO5Iy1GMDb1oQ2rvQcSCAx4HpSAA9yAfeo2wAF6g088YA6D3ptIltofnC/eyB0pqrtx3zSMcnIXpTS7Y6c565osS3fckIEZ69eoo3bj8o6UwknjOT3pSNpXn8qSV3qHoKGOc9/WlBwST+dNLEHIH4GjPHNU12DZ6j+h55HrmguNwx0BpnBPPYUvfPc1D3BSY/cxJP8ADQB35BNM3kcY5759KYzH+9z9aLFXuSsxHQZPrSseODz9ai8zpnp70m7a3AwOposLcld9wG7rim7jn2phfvjjPNL5uTzwBRYLtvUmwOoFOVcNnH41HHJvyO1Tbf8Aa49Khl36knpgYyeTS7sDcO/ApOcAjkelSAj0GT0qeZAtXcTLE8/pSsodeBg0qKQpZ+tLnFKTGhyQ4GW4xwAKXaP4hzTQd4PJzTgrH8OtJvXUbT6AY1JzjkU5Y9v8+aUDI5HSnSOuB2Pao5gtqNxjIPFRNgdO9LI5O0cAjqaj4DYz+NHM2Uo9xTkknPSlUEjHrUfmEnhfl7n1pyuoHOaUmwSQ9QFyuOvelBRDgcVAzqFCnpmk8z5sYzQ3cbSJvOxjgHn1pkkm7qfwqMtGCT7c1HnByOcj8aV9RWH4UZJJ57U1s8EUxzyu5tu44UN3qx5EhAyp5746UnJ3DmTK4fBw1CMQWzyDVJdd0jNwt1qFlbpasRI8s4TH51594/8A2hPhT4KsjO/jS0mkWVVdLMG4br0AQEk1Tu1cSi27Hpwzu9qkVCXKBgzdxnpXjkH7R416GGT4dfC3xT4j3AYklsmskJ+soXisfTNW/an8VeNNY/szwZ4c8I2hjTM19qBu5Izj/nmoA/Wr9i7XbsSpX2R7vf3EOkWF1qd8CtvbJvc+1UtJ8W6LqmoTWgureCKCBZRJNKE3BvrXgXxY+GHxi034W+KfF3jf9pe+KWFhJM0Gn6ZDbwRgDnOQzH868G/4J9eDfCP7SFp4z8Y/FO7v/F8enXEdrp8t3cyxr5QXn5AQM59qqNOLg5N7E2ldn2r45+O3wi8A6NqV3qvj/TIZ7WFm2rKJCD9Fya47SP2tPCmtaVYx+CvBvivxVf3MKnNtpEscTE9/McBQPxrp9R+GPwn8B+BNefwf8P8ASNNeGydxILdWbIHBycmu88O3ot/DOkpCqRq1lExKKBnKj0rLnhbRXfmWotbs8E8Y+Pv2pPEeteGrbwx8D9L0WN7skzaxroRlUDrsjVt30JFdDd/DP9pvxVcBvEHx/sfDdu/3rXQ9KVpF9vMkJ/lXceK7o3HjTwlFJI5KzTSD8Frp/OJuiwJJ3Z5NaTqzSWliPZxbdz548Jfss+BNd1XxE3xF8a+L/G08F4I5WvtSaFG+XOAkZUAfhXaal8D/AIK/DrwB4gufB3w40mxmisZJFn8oSSbgOu5snNdD4DcNd+LJg5Jk1h1PHQhRVj4hb/8AhX3iKONvmewkUZPqKTlJvcrW+x0nhi7+zeGtGFvbRRB9Ogb5UA5KD0rB+IN20mt+CIScu2tA59gjVp6O7Q6FpMR6pYwqT9EFc/4ulMvi3wRAihSt/JIxJ6gRn/GpScpCm9LXO3eYtM0ZJJDHvXJ6LmX4meKL1hhlsraL68E11BbM2RgEnjmuS8NK7+P/ABhP5gwsluvXt5fNXT6i5XY7OJsRs3XAJ+lcp8KSg8Fh45OJL64fp6yNXQlwIZyCeI2/A4rnPhaSvgbTsrhpDIzD6u1XBvkdyZw1uS/FWZYvhr4gLbubYAEe7qK6iAn+z7BOgFrHn67a5X4qSf8AFv8AU4SQolaFAW6cyLXU7mMMAfGVQAn6DFabU9RSTcjk/iETJ4g8AwjHOvBwc9xG39K7iTa1w2P7x5z71xPi8BvGXgWPyiSdQmcZ7YhNdo0D+ax5JY5IA6VMpqyISdzkBAX+PD3m44XwjtK54ybn/wCtXbw8zgE+4ribZU/4XhqDyyqqxeGIU5bHWZj/AEre1Dxl4K0Al9X8V6RbKvaS7QN+Wc1lzz5joqck0rK1jE8EAnxf4+ut4bdqMCD22wjj9a7O2JaXuCOua+aPDn7XnwJ0bxB42hg13UtZum1s5g0rSp7tgwRQB+7Uj/8AXXRj9oj4k+Jcy/DD9njxDqsJB23OqSppqZ9xJ836V0uVSVm1YwlBXsdt8HIHmsvGMu3C3Pi6/dc/7yj+ldzKphsrp2+XbE3Lcdq+ZPhUv7XfiXQ9XkuNI8H+Bo73WLiVWS+bUXQlvmYjaoznPHtW5e/AX4u6noOrv45/ac169DWsreXp1hDaIg2k8HBb9a1hKKnbmX5nM6dRLa56L8NLzR9B+GuiQavrtlYm3hbzFnuFTad7HufeuV+Kv7UPwE8F+Fdfi1r4h2W9dNn3ra5uGxsIzhAa5H4bfsc/s9X3gPQb7xV4bvfFU0likjS6zqM10JWOSSVZ8HNen3vw3+GfgL4feIl8HeBtH0pYdJnZBDaoNpEbbeo7HFdcqtOU7u7/AAIlF2smrff/AJHkvgD9rDTtR8B+GrD4ffDHxd4llGlwKh/syS3ikwvUPIFHNT+M/iP+1jr3grxJJZfAXRdDtP7Om+fVNeG9kKnI2opxx717v4Cl2fDvwx5oAlk0m3dyFAyxjUk8epqh8U5Hi+GfiyRSSTpE4HPquP61qq9Pn0j95hKm11PH/Dnws/aa8TeB9Ci1P4+QeE0NjDiHSdLSR1TYMLukyOnGcVT+In7Lnh+f4Z+KJPiH8S/GPjCVdLlZzPqDW6theRti2jB6V7/o1tJB4a0OPecJpsAPPT92K534ryNa/DPxPMPvJYMAfqQP6041HKemmvQmSdrtHKfDn9mj4AeDvC2gf2F8KdHjmh0+HZNMpmdPkB+85JPNdR8TF03S/hd4ki06wtLXy9NcJ5UKrt6AdBW/pzNDounQ7shbWME/8BFct8YUkPwp8RxoPnmt1jBPbMiVXtXOpabvqEYNL3VY67TbgjQtKzhT9jiHHbCCsT4lyyL8NfFeyQqf7Gue/wDsGt2O1SCwsou6QJkfhXOfFWEr8K/FhMm3fpcqgjtnj+tR7WClYpU5yWpc8MD/AIo7w8jnJXSrbPP/AEzFHiaRYvB/iCQgMq6XcfL/ANs2q3pVoI/Dujxf889PhU/ggFZ/jhorbwB4omlbYi6Ldkse37pqh1l0F7GVyl8NR5fwy8KRYXEekW44/wBwV0Lf6i4LKfliY5HbANY3gDyIfhz4URQWb+xrUg/WJa25pithfTEEeXbSH6/Ka0hJt3IkknY4v4PRCD4ZaPGj70czOrE88yua7W1ZVuIgeQWGTXH/AAl2L8MtAxGfmgZh75djXXWqeZcxhcj5x/Ou2clzu5yqN7WOF+EUjG18bSSkF5vF96cj0G0AfpXcDcxGBjNcP8H3V9J8TkR/d8T3pJP8Xz9a7iLJkG/7ueaibjfQUJt7nGeGZJR8UvGTbQYzDZrn/tmc12gGGJ4Oa4zwf+8+I/jkkn5Gthk/9c67OKCRyCoJXPJoquzXoXBN6nlnjQGT9pXwYrxqwj8D603mZ5ALQjpVz9nRIY/gn4XiWUuhhdgSOuZGqLxjCsf7QmhXHmbWg8A6qQWOAMyR/wCFO/ZouI3+AXgp4Widzp+X2Nu2ksTUOrzU2uwRg+du39aHwt/wVwfHxr+EVvKzMqaXd8DqMtHXzfFG0cEa4O8DJHoK+if+Cr0hl/aG+FqDczjRZxtI4GSvP+fSvni282OAsG+Zuua3S5acL9Tri2k2ehfsHlpv25vDieWCE0u5ZTnrwK/Ufw/uX4tfEJ2m35mtVVR2HlZxX5gfsBW6r+3boU0c4dptGuWlH93AAr9RfCsS/wDC0PiHNHy/22BTkcA+SK6cTON4pfy/qeTT5pVKjk/t/oj/1Pt34vqrWXhSEZRpfEdsD74JNd3erugvvnBWK0lLfTaa4r4tR/L4PiOC8niOAg56YBrt9XjRbDVFibaPsU2f++DXvya5UeByNyPij9rCXb8E/hNbfNKbmeR0X8Sa8Chii2mMlgx5HHSvcv2tpfJ+F3wXtyzIzI7KR24NeBSP5CmOMvk9GPU1zTejZ6MIWScUbQvNtqYRDn5SM/1rmXh8wEO2D3YmujjleKzaZ02r5Zyx6iuYjnidciflsnPrXDF6nWoprVjvBI05PjJ4CvtUmSK0svEEMsk0hwqAA8k1+rfwvuNO1keJNQ0fUra8hudWd43hlDDbgc8V+Ufgay0/V/jV8PNE1Wziu9L1TXo4LyGQ8FSrf1Ffcug/sg2Onav4n8QfAf4pa98Pb9tVcG2tXE9nIy4+9DJlQD324p4qSsrvQyw8bzbtqe7SW8h+NcTnB8rQSM/V6h+J6xG/8ILuIf8AtpTn1whr52g+J/7VXwa+MbWHxM+GsPj7RhpQ3a/oBWOWNA38UBOSTz0Jruo/2p/gh8TPEnhPR7HxQmjazDqReXSdYiazuDhSCAkgBPPpXMue/N0OypFJ8vU9i+KzZ+HmvqkeQ9vg89ckVqaYFXw1DGR9zTsY/wC2dZnxWVZvhxrbWTxzrLEu0q+QfmHetmBduggFAh/s7AH/AGzrF1HyWGoJzTOa+EJC+BrZQvytcTkY9fMNSeB3D+JfGm3BxqMYPt+7FN+EahfAunbX3Dzpt2PXzDUXgAt/wknjf5Mf8TdQc9/3YrKU9jWMmlKKW5PYkv8AF7UXzgLpMY+nzGptfdbn4meGLSaJJIms7kuHAIPA9ai0wxj4w6xGCMDSYcn33Gp9XCn4p+Gs8EWFyw/SlXqytoTQpqUmr2PK/wBoH9mD4V+PL/w/f29tdeGNcn1eMJquiTtazZAJ+baRuHseDXKfELwt+1f8FfCvn+DfFcPxK0q0uItthqTLa3hj3DIEoGCceo59a9++IiyS6t4QjGBt1cPnPYKam+K10YvCqssm3N/bjOP+mgrOVdrVGnJFuzXzPIYv22fh5pmneR8UNC1jwBq0QVXh1yAxRBiQOJvuEZ96990zU9N1fTYdX02/trq2kiWTzYZQ64Iz1Fcl8afDfhHxl8NtW0/xb4b0/WLSWEJJDeQLIpBI9a8Z8W/skyeGPC15rnwI+J2seCrpbDeLKRzdWLkLkBomPC+ykVlzczLjDazufTiPHNGJo33I3KsOhpkpC475r5Z8L/HP9or4S+DbCH4z/CA65ZRWn/Id8NyCRGAHDvCx3LnrgZr1H4O/tEfDT4t+GrbUNL8XWovDu860n/cyRkH7pVsEUcsmyZzUZWPVFPGew681KkiZyOh6+1UNMv4NWshqNid9u7EBuvSrCFWOd3FTJNbl3LauGzxjFIx5GBzUXOBjv701XJbaOoqBss7o+gGPWo2KjB9ajeRYzzyai+07s5HFFyXqWVwxz6UrYPzZqsLhex+ahrgZUj8eap3Y9OpPxjcQTUZI3cHj+VG84B3de1Nc9+xov0BhubPDdart1IPODnNLKx6hsUzzP4c9etUnYzau7DGbcd56UMwzxxUbMWwAMAHmoXf5yME4p81xW6E0jHJIYZ71DJIR9cVGWCjeDn8ar53bnbjnuaaegmPkYunBx71GXkOSH5HUUO6DATrioZJMZx+dXF6A03sOLbxgkgjvRuIH7rtzzUByMc5705X4xng9ad7AkluROJOC3JNKEJI+bjvmnknOScgUwttXd601K6E43YvzHIzx24pwDflRAm7LZPI6UpTb97PNJyQuViwyktwOnTNTSzfdLY/OqQV1J+bC+lK4LYOM496T1GpF45ZBznFRSM2P3hIz3FMSYgAjjHrTpDkhQQc81Oq1HdDVcO2I847lqnLKxGedtQpy2CQAaeW2dBgUOVxpoc3PA4HXJpvmF1wfxpu9WwM9qXhRx2pbGnLpcUNvAGOlOJUZ5yag3sFJxio5JeB6mpaJTs9Sd2GM+vWqU0vbqtEk+3gdD1BqpM/GK0TbHJq2gjyR7j1PtUIcZOOgphcI3qTSrhhgY/CtLGaV9RRJkNgc00lsc9aQkJ3600PubB7U1qJq7sOYHjHWoyF5we9Od1Jx0/GowwPGMVa2FpHYikBH49KjaQ429xTpG59hURb0p3uCd9QLBTzzTGYsMc+5pd4XggEk0jsO3SgfMriiQZx2FKX9Dz6elR7wGA2fjRjH4+tDepPM2PZl4w2felVveoiWY8AYo3duhNCvcLskEn0BHemlgV5bgHtTBvU7flNNJC8EgZPJq0u5b2JQdwJBwPems20gN0qMMEG0ODk00v64IqoptgpJonEHOeRgdKXyTgcc+maZf3DR2kzwkBkXccmqmg6sdRti+3pgFyaFd6nNZJmkvycMQBTJGYHcvANI4JbhOP72aHztwnJFKTuS5tPQpX7ukTOigk0ltIsxxH820AMazvESG5jhtfNMTXDheDg1f07TjpltHaKZDtOSzHk0OLGmmyZWAJCtgg9Kf1zkdepqR4mLZRQF7mnIARkrgj9aV3cdrO6I0QZwcHB4qQqHHPTPTPWpfK/OpUjX+5nA60022PmIVUEgv0HahkAbgcGpxGqncT16CnNGGzxhl5otqNyViqc5PBHpSlAOv3xVgRnbnbxTWj5yw5NW3cXMmiFVYggjp0pzZwuaVuo74oKfMMDIAzS3eoRtbQbjqG5z04pdpLDrle2akVOM55pVUZOTye9NoHewwqSpJ79aYyBh3yKnK8eq+tNfb1Gcj071K0CS0I1Xo3K57Gja65wvU8mpBlhjqe1G088/N3qoybEmkMRAc5yc9/SlVWbHdfUmn/PjB4HrTSevr0qrtMtrS5//1fuMJzyTgnrSsgbgj6GmDcBuk6ClU9H6+x7UWadyrsXJGdvb3pQZQAJAM+tMd1dQdox9etQyu7DaM57DNDYiWSblh19/WmF9oLHoaiyRg9No5FRiVdxPJHfmmpNFfEi0WdjgP8vpSL975evvVdpNxyCQPWmrOTkDj3NOzZLtfUs5ATD9Se1LioBMo+VjgDpS+apYAk5PShLS5Kk7kjZ6ngCm5zKg6Limbt4ZS3U/lViPJADDOO9UnYpvqhUGeMUoXPzA9DTgo5UnHHFARkUDB5p3e4WW5NEdo9/eplJwNxzVaMNkDdkk4ye1TMTkZUgfzqbX1KVtixGznkrle4qbjp6VAhBYYyPrTtx5JyaTbYbFkruHIohQ8ngZ9ai8xtq4/E0LJ82CeO9DvYqLbZbD7M7+vtR5p3bdmDjk561VMpKhAeAcmnsScSBc5GDzRuw30JlYc5PHahZDg9wKgyCRnoKcCMjGQKNASsXVwyh+9I2evaohJgniozdEM2MfL2NTZjlJFnaOpcgGms6jcpzjtVYT8cvkntjpRHIQ2/NNJ7k3u7FoOT78UmGVt/f61X8wkZGcetOMpVQd271poOSz1JDIVIGeDTRKzgYPJPPtTWfKhgAajM6qD8v0pNg73JivQ7/mzSEADcG3E9eelQrKMZwwPvQX3ZGcH0oSd7gxS6d+DT1bPTvUSsgG3Zk4705CSMDHNVqCWtyyrD+KpFUFcjioAhbg1Ohy3p/WmhsUkZBZd2O1OyScAcdvanDjII5PekKAjgmmDVwx0zxSjOeKdglSTyaap9fyqEwV76jlGQT3Hb1pyMCeOKjGN+9Tg5p4IzzRd7j6ikKW3HI9aXdyTj5TTRgvjPenYGdo59eaaZTvYTqMDJzTlDD7p4NIgwcdMdDTixGO5rNy1G9Q3BeBwc805uMY6d6TeemB9TTdwXqST3ovd6BbUawbOKVTxt3H6ZpDzznimR5wAT3Jp31uPR7EpGQSTnPf0qB1wchs/WpNw5x0qPjBJ5welaJtkySuQujcFhjPvURHqCassMjKgk9CKds7YPFC3JeuxU2AjgDHcUojUj7uSTzxVleCcqCTUmBswMZz1od0SoO92VkHTHyr0qwqDAPU01QB8pOKkVQOnX1JobKS1Hbxj5FPAxzSbtzemfeiVSdpH6VHg8tzSSJne5IOeF+YeualVBjJx+dRpkIM/KB+tKy85XgEevWjlbYIlCswIxx2NG1iMg80g+6q9PxpUIOT36UrFvUeAGTBH1o9Mr2xSfLnHSkyR070txXd7Dd3J7YoOGG4Z465pdu33zQN2C3A5p3C92IXXIx1NOPP3Rmmjpu/nSEIF6nPfmm0KTFZsdOaTdnnpimLjHBpR35+XHWm1dk7q44HB4p3mNx296arBlzu9hQq4HJ5qWkVG4rFnGCeexpiqwGDjd1+tKSC20mmggbk3HHY0JXQ72YhkJGG5pN/K5YgZpm0Hpn86kMmR2wKbYLUXczegx1PrQwUnA5NRfNgknv0qWIdH2Zbtz0qW9CbXZZjAXsS2KsJzkmo4ckcmnn72MVi5XNYxuOyAD6jpS7yB6HPNRlsE+3Wmgnn68VKRfUtBi2BnAPQ0ZG7+9iq/m5IwOOh570CTD4B5NQ9xruTgqSeoqUOFGM8VTQnPJ780ocPkYIxU81i9y0ZmI9AKZv/AIuuahXedoIOT2qLU7qHSrCbUb1/LihwWJOO/vU3voiW+VXZZOeTUe/AyOMVVu9a0WxtI76/1mxtYZEDBprhV4/E15dqf7T3wg0DX7/RtR8SJdSQAeXFZQtcMxP+4DWkKc2the0WzPW9+AG6Z7Uquxzxu4614drv7Qet61YQD4a/C7XtTeadUSS7gNojfjIAf0rYt7v9qTxKBG/hLwz4PgIOJ2vTdyYx12hQM/jTcGldja1R6nBOl5vMbcRsVOfWszX/ABPofhtrRtW1S0tluZdhaSZVCfXmvH/Cfwd+JHiRdQuPF37QGtBFu3V7bTbOO3RufUgt+tL4l/Zn+DEWveFZPEOi3XiS5uL5183U7+WUAhSc7SdtCVPW7JfQ7bX/AI//AAW8LSumoeNreZ1yTHaI1wfyQGuG8JftQ3fjSyub34cfDHxD4pVbh4obhrQ2kRAOOsuD+NeyaB4R8DeF2+z+HvCGm2UeNqrFbrx+lZ3w41O5ufCskjfKH1C4GFAAwHIHQVCqU1HYJQm23fQ//9b6j8SeIf2qPFeoaJbT/DTw/wCD4J7zEV3Pqv2p0OMjMagfzrpP+FN/GjxBdPP4s/aSvraJ+Gs9J0yKFV9tzZNdd41vJo9e8GRjJZtUfjOf+WZrqI5t1xhs8sc1ySqt2srHXGCtZ6nhfgb9mf4QahbXl74vs9V8VXv26RHn1S/kdZCp67M7R9AK7fWvBPgHwPp+mW3hTwdpulrLfxKBBbgcZ9avfDuad9CuXYAFtSuckf75FL46kcy+HbdgzLLqa5OemBmkqkpO7ZbThpazO0kv2OyFV2oqgYAAFct4euW/4S3xO+/cQ0aHnp8tbHmEygg4+tcz4VcHxB4okVRlrxQzep2CqhFWkDfNqyb4r2Gn6x8J/FOj6tCJra9sGhkjJ4YNwQa5j9n7wX4O+HulazpHgTw/Z6Rp8MkMflW8YQE+WCScdea3viiWl+Her26OQ0wROOvLCqHwsm8yw1yTjjUPLwD/AHUAqEmNz05V/wAE6H4h3Sj4f+I8kgfYHBHrxW1pcwTRdLAOB9hhAHtsFcl8SLlv+Ff61Ht5eEL+ZroraQR2FigbIS2jA/75FJRIUmlymVrMit8SfDsbMT5NpcOMeuBXUxT/AL/cTjHNcVczGT4naXGoww06ZmOenIrqI5Abjn5vXmtp6pIRzvw3m3WniSfkmTxDc4J9sCpfihM8fw31548GRoNoGfUiqPwwd30XWgAxX/hIbw5x23VZ+JMUs/ga+t/KJEjxgDH+2Kzp8zkkyqqUZNRdzqLYFdK05dwOLSIHH+6K5vxFLE/jrwpE5O9FuJAvphRWlf8AiLwzo9nbzat4k020jSJQxe6RcAD614x4v/aj+A+g/E3R7ePxlHqd3a2c+600+NrqUg4G7agJxW0INTu0YSkmrLc+gky0oO4/M3WuY8GwySeJvGNx1P26KMY64EVecW37T+q+JGjb4Y/Arxf4g3k7Hu7U2CfXMuD+lYPgXXP2uPEl94lmtvAfhLwhb3V/nzLnU2u5oyFxkqqAZ9s01TlGL5gjNN6H0hexyw6NqM5Vh5ds5HHsayPAEdlpfw/0T+0tTtbeVLUGTzpQhyST3+teQa38JPj/AKn4a1a68XftQ3liv2Ry0OjaNDGEGOeX3E03wp+yj8J9X8IaHc+N7/xB4vkNskrPf6pKFfPOSisB+FKKSj8Wgmm3qtTq/jf8XvhH4d8IGz8TePtHsxLdwk/6SrdJFOMDJ7Vn3H7YnwovbwaX4N0rxV4lvSuUWx0O4MTf9tCgX9aTxT8Gfgv4G0HSH8I/DPRLGQavbIGEAYkFxnJOa9mF8lozJYW9vDGpwqpEFx+VTzq210a2T06nzh4m+MX7Rnibxp4bh8Ffs5LayJ5z21xr2tR2yY24Y7VDtwO3FdddeE/2ufFzf8TP4n+HPA8Trymmaf8AbHB9mcgfpXa+IL6Q/FXwvCT8y6feSA56HCiuoady2Q5ZmPJzVuo0k0hOKe58+eH/ANmy41X4n+IIPiX8a/GPi0nSYC6mZLJFyWyF8kA8+5Nd14W/ZI/Zq8M6pHqOnfC3T7jUFAAvL53uZT9Wdia6Dw/KsnxN8VTc4jsrSI/Xaxrq7W4/0hRngtxWM5VHK1ylyvocb8HrXSNJi8YQ6RplvaR23ie5t41SJV2oqrjGB716HFqMrkiQ9vpXm3whuN9j4vuWyGbxhfj5vYqB/Ku3SZl3yNyqqSee1TFyl8WpUm09TmPhFPI3g25PmZMusXjbv+2rV0viCYweF9dnPKrpdw35Rsa5H4RPt8CWx2hfPuriTAPrK9bvi+58vwF4okCkldGuuM9/Kata2k2RTjeyRH8Mo/K+GHhFcjB0e3b80B/rUnxBQH4deLA2edGuRx/1zNRfD/MPw28IQMu149EtAeen7paPiZcLb/DHxTOrYI0qYZ+oxVwnJu5NSmlJrsX/AAWgj8CeGV5wui2o56/6payvi3O8fwq8TnGd9iyr6nLBf61t6CI4PC+hQjommwL+SCuc+LrKfhjrw84R7oo0BPbMqVvSm+dXMvZrU6e2G3TLC35JitIlOfZRXJ/F7H/CsPEJ/ikt1jA+siiuyVgbeHswjVcfQVx3xjdYPhnqrupIeW3j3fWdKqNV+1+Zm6Scbs6uCJBp9qAo/wBSvHpxXI/GONv+FaamN2wzS26A+o85K7ooixpHjBVR0rkfjBv/AOECaMWwmWXUrNAufWZKydd+0+ZpCknG7OqaAbIN3O2ICuT+LIUfC/xGj8xyWqoc+7qK7aS0lLMI920HIyO1ch8YrWA/DTWLeWdFM6RAAsB/y1U1HtX7S5o6WlkbVrHs02xQKQsdsin64rD+JEcY+Gni1pkLJ/Y1zkY7bDUniD4pfC3wdp8Mvibx7otnGkSk77yPJ4+teM/FD9tD4AHwJ4g0/Q9b1fWJ57J4B/ZmjXF2MsNvVEI71pF1L3sZrkXu3Vz3DwhYBPBHhpNm3bo9tkD/AK5rWnqMCw6Fqkpj+VLGYnP+4a8L0L9oX4r6t4T0UfDT9nXXNXR9OiEU+pzjTo+EAG4OCw+mM1Ndat+2N4m8J60/iHwl4L8GxtYTEC21J9QkUbD6onOKpzqR+JpW8xRhGbslf5HqHwpsG/4Vf4bZVzusUbBHTOTXTCGxsnWW4v7aDYdzF5VXH5184fDv4CfHXXfAfh+TxL+1VrttbvZxutto+k29shUjIGWDN0967OD9jv4VX4z431DxD4tnJy0mparLhj/uowH4VcsTG+stfIl4WV7KP3v/AIcqeDPiV8K/BPhvXZPEXjXTrUnW7uVgswdyrSEg4HtWaf2vPgzJqCad4Wg8V+Iblvu/YtAuZI8+77Nv61s/AT4HfBXwz4dvrzw/8MtEspf7VulLrAHLlZCoJJ78V7bZxW1ntjtrSCFOgEUYXH5VbxsVJppk/Ulbf8P+GPk7wt8W/jXrvj/xo/w8+BMl2k08PmT6nfpaoCI8KCvLDjrkVux6V+2n4pt5l1D/AIRLwOXJCfY5mvyo9eVUV6x4Cdj41+IpQgbdVhHTr+5WuzaQnG3PPXmtJ5g3blX6k/U4vS7/ACPiHxh+zv8AE7V/jZaw+Nf2ktfuL6LwJe3McVlYpboqCQB8kZ4JK8deOvXPsH7HHw50j4dfs+eEbHRNSvb21v7P7QrXUhcrvYsQM9FyeB2rT8eXC/8ADSf2cPkwfCnUpHXH/TzGAf510P7OfmS/s+/DqRo1Rm8P27lVPAyuabx0pR3/ACRjPDxc1y7rTd/52Pzt/wCCrjtH+0v8NY3dnEeiyEKBzgn/AOtXz/HIzR8JgE9DX0B/wVYlcftUfDyHYAI9Ddg/UnJPH4Y/Wvnp8yR4iY5A5Jr041OenTfl+pjycnMn38+y/rQ7b9in4h+CPhh+2lpviLx1qqaZYT6LPbQzyg7RKxBGT24U81+qfwo1zw74s8T/ABA17w34gstStr3VImjNvcK/HlLzwa/M3/gn5pGieLf22E0nxLpFpqNmvhS6PlXCBxvDJg8/U19n6V+xv8P9R8d/EbxB8MfEOsfDjXF1gRRXOiTkRZEakboWyh5Y9R3NVjcRTi0p6abo46GGcpzcbfF59j234q2/+m+CbWeE4fxAh356YQmuv1wgaRqwO5dtlPk+2w18o/EWX9sX4PXXheO5TR/i5p1pfqyAgWN7LgckdULAduM+1dwn7aPwqvIdZ8LePLPVPBPiOXT5UFlrNq8KM7IRhZSNjc+hrzJznKKcdUei8LGDTlo2eI/texNP4J+DEUQMiJYtIWBxtGOteCyqWkVo13bTnk17j+11q9jJo/wcstMv4blE0Z1naCQMEO0eleLNsO10OQSM4qac5OF2bSi6dkabxzSabNNtBUxY5PArjc7UAMIDHrgV3cxWbSnRFCbEPQ1xhcpEof7x71jGTbLcW9Sf4Z29vdftCfC+3Zcf8VEjqM9wj1+qXw8fEev/ADYDavNg+p3V+W3wbUN+0P8ADqRoyWXW1JfuPkav1D+Gpd9P1clcZ1a4bOefvmsca7qzJoRak7E1jqEifGK9sz8yrpERO7tkmuP/AGgPg98IfitqfhLRvH/gPS9SF7qDKZzCFliIQkMrrhgfeuksNx+MuqvIMKNGg5J6nLUeOp418VeBB8xZtQm+X/tma4r2mkjtUpKLbPEPin+zL8Tvhv4Purv9nr406jZ28EqMNB8QH7ZaS/MPkMjEyKD6g8elaQ/aY+Mvwy8Oy2/7QvwIvLGFLIhdX8MytqcDfLjJUIHX/vmvavitLIfAWovESrGWLv8A7Yrpr25H/CNXMNwgkUacxYMMj/V+9TKtO/v6g4Re2h5f+zX8Y/hb8RPh5pP/AAiHjCxlmDSGS1mYRToxckho2+ZT7Gux+HkbLrPjKSRWYPq/yt6jYK8t0L9mT4IfErwdpPiDVfB0Ona9KrsuracxtrlSXPzB0INcJ8N/hh+098KNQ8TyfC34oxeN9Eh1JhFpHiSPbLGB/CtwOT6ZIPan+7qx5ou3kxJTilfX+ux9H6Uoi+K+vyKAcafBnPpk07Vbkf8AC1NAPUjTLjj05FfP3hr9q6Lwl8Ttasfj94E1XwbqE9vFEtwkL3FmQM8+cF2r+OK9h0nxb4P8dfEnRdV8IeIrHUbddLl2tBcK3Uj0NYVHzRstbGtOST97qbnj2UPrvg//ALCZAP8AwA0fFmU/8IvEoOSdQtwB/wBtBUHj1Z4/E/g1TGS/9osSB0+4aZ8VpSNFsV/jfVIAQen3xUTu0ylK0maHxVlRfAOoYwoPlh+exYZq54kkjj8A6h95kGl5A/4DWR8VNn/CC6gc5w8QPv8AOKveLpHXwBf4O0rpxwR6baSlqJ6ss+H7lT8PLNLjY6HShwRwfkrzGP8AZ4+DXxL8D6ZqGveFILbU2t2kXULMmCZWyfmDLivQtOk8jwDAzR79ukAgf9s6j8Cy58BaUQu0NYZx/dzmk5PmQ43aszwn4a/DP9ov4W+CXl+HPxIj8YaYks7Q6VrqhZVXecKsyjsOBkGtf4aftVWFhpp0j42eEdb8Iaos7q09xAZrZzn+GVMjH1xXr/wvmP8Awhluc7smXnP+01J8OrHTfEXgxrTV9PiuoJ7idSsyBuN59aSk521KdOLd9mcJbftmfs1f2Xe6pqHxS0e3jsZ2ilUz5ZSPUdc15h4z/wCCqP7JfhQQw6T4mutceSTa5tLSRhGv94kLX5xfHXw5os37UPxS0qGJLfT7DVlSKCJAAp2DOfrxXK6/4N0nUdIls5ILeFAh2yCNQV9/rXpYbBxqUHO+up5eJxOLVRxgo6ev/AP3j8L+KdL8b+FtK8Y6HKW0/WLVLm3Zu6sMiryvnODgk18/fsa/GvwL48+EGi+HLLW7OKbRLKK1S3dwjgqnoea94tLy1vpZYbJxK8DYkKnIBrz3BpnfF8y3L0Rzx396cRkAYyc1DG4zyeR2qcOdoz171Lka8qsLkrgFc0hbgq1NeYDI7jk81Fu539frUp3YAzKPvE+1IzKSMDt1NNMnPTdn9KjaQjK8H3qlJiSTY2Qy84PA6moS3zgbvr70ebvQc9eoqIkLkjqe5qibWdgZhkjoQfzphJIwcFuwpD/e6mnAh8nBBFNSsL1I2yPqKaYXb5hgg9anVAR8wwe1TLwBjgUOfQLu9il5X9zoaBGowpHWrhwDjFRvgZpczFylWQ7VIAH1quFcgbulXdoK4K4B5z71ER2zzWkJCa1P/9f9D4yWcbCQQKnG7G49BRtXsOPWhmIxxuxXmSOtMSSJT16mmbMZBBC06V2C84pEJY9eMZwajW42upHjp6Gk+X159aVmCg88Z4BqPI64qrtofUmxjnORTS+3GOpqIzZHp7U0yHyyODjmpSFF66EzvjnaAe9NMgPJ79qrGct7UwyDBLN16Vdm0Up6liWVto2fLUckjY3A896gL8fe/WoTLtI6mkgvfUdIQQSX78c1WlZ84B+UiiaQ84UY69agMnc8Z7VrHYycrC5U5wcH3pfMKgYGOKiJTAJXBzxSk5GSce1F76Ar2JWfjk/jTPPA+vrUfLDg5A96a2MZJAqknbQG3e4/dubJ7UhlB+/+NR7gMfN196Y0g/un61aJ3Fd1K7hn6GmkjmTvim+aDycUxmwPlI57mnqDY7ev3WGWNI3K8c4qFn4I6n1pokK8/pVWDmXUm8zAyO1N3eYO+6ot+0e596Yrkv8AP8pFO2hKkicOw+tKJFK/OMGodxHTpnrTXJYg579KLajT0J/M4qMv3VcA9c0jyFTk4OajMgVCX/CqUblasVn5GOnvQz9PSml/lHyjPvTSRgEjAHarjcTZV1vU7ew0C8vJpdim3LDI7kcCsrwAZbjSLfkupiDsw9TXD+ONSfxJFp3huyv3WW+mC4i6BB6+leqeFLKLR9Mj0xUCyW6KjY74okoqFupzuMnUstEa69oxnkdKrbjGwT7vOMmrnlr5nmZz7Vn6rcRpayTyjakRrGPYvldrmDrsHneJtMeZiwjYsQDx04rrNjYV3bPFcXp+r6fqPiSGP7SnlJGX5POc11n2wXlw1raJIy9Wk7Ae1ayVlqSl7zZYiBf5t/7sHipyhznbkGiOELkRt8i/eBqbG4Aoc1KsG24kagjONp+tP5OQ/OKQnd14J96eC2MFgBTD4nqRmNGw+3A6mnbd4OeCvSnMEY/J1A7UFtkWBwfWlHcUo30BWJAZlpjbduSMZ6U/LnAkH0pX2jADAnPek5WYRuQGMAjJpCu0lRzipWRjIZCeMcAUeS6t5nrVXLfZERGOvBNNZOPmXgd6dIOuep75pMBQdxOPWne5Mpa2EJjyEwSO+DSA4OxG+UdjQGUd87qVYi7nC8HvmheZav1Exub5cj6d6PunlsenNPUYz6ion2tyByO9NK5VktwYgA4J3UwM2OME04sN+E6CkiQKdzZyM5poTu9EO2yOuAQAOxqNt3I6Y/WpT8+Np781CcsSfSgTT6kbNtU7fyNQytuOFYggdacz5yvpUMpYKD29arbUmzaBieU6kjOTUYl3KOMMDjHqKUhs8n5R1pMDrJ+GKpol3uIJGBwzZB/SlL43J97PPFBjLDGM+9IIxg4JL4oVmDi2Lv8A++Vqyh4DqOeh96rwJuIZkII65q4ihh8ueOtU3ZBGIwAY4zu7mri/cXnpxzUaICTx071IiozYzyBnrS1sP0JAxyBtBFS5Ru3zVEuFH3s+pprOq5O7ApN3LTRMX5GAMUrSHcFP4VXD/wAPSpQxPfkUWsTuyUS42gtjJAzT/tAMjLn5BwKqlgD8wyKZ5i5wPlyealbl3excz8vB4zSj1VuKp+aGBGfxqRGL8dcHrS1E3ZlmOX7wA49akjfaMZyCelU2cA7RzmnJIc4b+dFrj5rMuq6qxUjIHf1oaUYBx17VSWbBY88djTfNYMuWyO4osVza7F8XGOX5z0qB5f4hyahMu7gcGmCTjAOSKd9BPUu+bkAnv1p6SYGO1UY2bBYttx29afvIGM5zQ3cFdGhG6rkt+FNaQnkAYPaqbSs20FsbelOEhxz370mK5P5gAIY59qjLKTxnIqMMd2MHJpVTfnPWmk2NNsf5hzgGpYwcHuetMQLwcd+tWSMuD0AFU00CXUYFDYYjaenWnhcYXaAPXNKACeTQrKffJpcxN/eJ0OAOaeuQSSciq5Gw4pyvnofwpsu92WvMAByOvvSiVQPlGQarbuvXNO8zC4IAqbaiTdybcVU9MGnLgDK85/Sq/DfKec+9OViuVB49aqxUZdyfPYimZ2HIHek3kj39aQs3XPNCdtxNn//Q/Q8kZOQB+NJHhyWHy9iabnHLcgnrT8xkdeKtux0JOW5KTgccjsc1GryDJY9+vem7h0UYH1pWPAOe9ZX1NIxY9mOA3UGlPTjn1prPwBnim9Af4fSk2wkBJHSk3EcE8HrTdy4AbOfWky7jBTv1p3TJSaHFsdcYFIM7vrSAjJ3Yx3pynnHUZ4qgaTWo9T2K4565pxcYI7VHI4B6c56U1n5xgL9TVak2toPBAz8vJ70BipPvTGbrzmlVtwJJyP5VbbB6okyrHLUq4IYdfSkV1U/dzxQgc8njP61JKTZLswwH8OOpNKcngLxTcj0JHenbm2qB0Pem32C1nYjIXvnFPUfIGbAxxTgmRjIBNAG7ClidvFK4J30Dbzz0pyxhTwTj1oIAG4nnoadnGBn5TUu5VhNisMhuR1oI4wfWnliRwv1pjOrcA4pReoOKtcMgjO09etJkMD6e9GT8w7dM5pgUDnPPSrJcUJx0PQds05exboe1NP5Ed6M7gW5JpphcCN2TnHNRsccjhakEYxuzk96FO7+EnbT8wshN3IbbgDB/GlLHOTkZ5p2DnkcfypDtGMknHrQJMj2kk5bODnrRIwP3OoGDT354VfmJ7+lNKiP73JobQhiZbPB4FLjj69KVlxHndjIOfYUigYByeBUN3FF3dhChHTnJ5qaNjkBunSmIrfM5+UKMnPapbHyLu2S7huImic4DFwOaiTbNI2uTo/l8dR60/IXkZya5+bxz4U07VNQ0zUtXtYRYqC8hmUg5/HNcN4h/aS+G1lqukaZomsXOoS3UrJJHaWckpYD0IGKXsanYr2kbWuer4LZcNz70kXmN2z2ry3W/ip491HSLm68EfCS+v1EbET31wtqqj1Ibmm6FaftFeJNFtZJdV0Dwi0iA+ZEDenH6CsnBp+87Fx95aHqkNxbTXVxYi4iSa1x5ys2NuRWN4j8XeHvC5t31LVbKFJ5Nhd7hRs968u8OfBbxLrPi7xVL45+NGt6ugaJZLS2hS0iBx2Kjdz9auap8Bfg/pfi7wtL/AMIj9uupp5B517dST42rnOGODTmqaaVxRc+Y2Na/aP8Ag1ozPbp4kuNQvFVgIrGzkuMtjj7imsDwz8cPiJ4i0GKfwZ8GNW1+R3IE93ILFCM9f3nP6V639i0XRNNuY9L0mytIo4HOYrdV/hPtVPwTeTHwpp3mN8zITnH3s96lyXJexU6fvXueUlv2m/FniwRv/wAI54FeKDJVpDfsVJ68bRUXj34N+P77wnqU/jv9ojVr6DdH5kFpYR20YBYDbkAtz9a9Oill/wCE81DzH4FhFwDyMsar/Ehkfwfd28qkrLLCPx3iiMpJpw0BpSjaRzWnfsxfA6CGxl1rwhJr1zDGjJLqt9LcfNjrtY4ro/Aui+GNB1rXYdC8K6VYRQyqkYit144+ldOrMVgLNkCJR9OK5rwlgah4huA2WOoMOvbAovOd2xxUY/CWvHWozSf2PAWVBLqUYG3j1NdFHKUm+clQinAz1OK4/wAZTRDUvC8MkR3z37bD6kKa6dJN84z8oAPU1KVo2EpOT1OY+G87TeH7iWX/AFr6lc7jnt5hApviwu3izwR+8G1b2bIPf92aZ8NjjwvL6NqNzg/9tDSeJGjfxd4WjdstBNLIP++cVCjdilJWOxWcLMzdMBv5Vx/wyLx+DYRIMZvLhuvXMh5ro7mZds8pP3UbH5GuX+HhjPg6xkRmLM8hOfdjRy3VxvVk3iqXPirwcGONl5Iwz/uGunE3+kHaxO4nmuP8RsX8a+Flk+ZY2mf9MV1Kbg7tHuC7WJOOnFCg73BLVnMfDOXzPCTluWGpXWT/ANtDTPG1w51fwhAhO1tUbdn02Gj4bJCPCYYzoN15OxLnb1c1k/EbxL4X0TWfClxq3iPT4EgvneTdcp8o2EA4zVxi27JCnK6ud4GJmCk9G6Vy3gu433HiJoydp1M5z6gCuRvv2pPgZY6z/Ztv4lu9UvRn91p9hNcc/VFIFcj4R+M/jzUbPVZfhx8ENV1tLjUpXS4vLhbNOvU7/mH5VpGEtVYjn0uevfEeQDwlLjP724hQ/wDfYrP+EEd03h/XHEPP9tTHdjqBxXmPii8/an8QaVaDXtC8HeEbWe9RfLa6a+cjPHQKAfzqh8O/hT8YvFPhy+uNX/aQ1aytbjVZ0EOmaXFCV2tgruYEnp1ojCPLZscl7qke3/ETDeDryGS5hi84oPncD+IZqrrnxb+F3hK1hk8Q+NtJtFjiUYFyrngegryrxx+zh8P4fD8c3izXfEXiq4a7ijdr/VJQr5YAgopCn8q9K8JfBX4OeDZI18MfDbRLJmAzJ5AdvqSc1TUVG71Rmo3d+p5xP+1H8LL34oRDwjY+JfElxDprIy6fo87p8x4O/bt/Wugk+Lfx81N5G8E/s0z/AGVkPl3Or6xHbDp1Kjcw/KvB/jZ+2V45+Gn7QGp+FPhz4S0690vTLFEuGAUMJc/dAwO3fNQW/wDwUh8cxYttS+CVxcO6kiWG7RR09yK6vq89Go6W7mXM03d/getfD7RP2qPE3hrUJJvFvhjwNHcahM7x2kLak6MW5wzbQfyqXxf8BvFE/h1P+Fi/tEeLfEEElzGs1tapHYo2WAx+7AYD8a5f9kf9raP45674i+G9r4Dv9Gu9Db7VdzTTLIn7xmIGQevBr274satpGheGbO81/UILO2OpQlppmwMBga5qkZQlaenoa057SX4mBpn7J37OljeW+oX3w9i1i8hHyz6pdSXTA+o3scV1NhofhbQfiTp9p4d8Padp0MOlSvshtlXnIA7VraV4y8E+Ip44NA8T6ddyuu7Ys67sfSs5gz/FyQAo3laAc4bOMyVPNJu8hq2tjvbXVbk3CByqgtg7VxXFfDi5aZfFbRttC+IbgYz6YFdJaELcIHOVPOc1x3wsnRtK8QyAEb/El5nPVsMBmsrWY1Fyu2dR4vu2TwL4jfOWXTZsE9vlNR+CW2eBfDw/iOmQbuevyiqXjq9aH4e+JZvLX5dNm49flNXPDjeV4X0SIgApp0GB/wAAFCVilBLVszvijceXY+FYQu/7R4jtEYegyTXYySlbh124JY9+lcH8TN8z+BYg4UN4qty4J5YBXrr5ZC08nPO41KTbZrKFoqV1qc/qE0U3xj0WDnzY9CuXJPQDeozXXqw8zCN3xXCPMH+NsQcZZPCzswPvMB/SuzjkBkCr949h3pyvZGSu2cx4VnM/j/xpK0mHhmtodmO3lZzXZ2vF4h3cBua4XwOVm8U+OrnnJ1KJM/3SsIrs7JmaQbufm5qpvVWLS0OO+E0jr4e8RXDpu+0eK9Qcc9Bvx/Suxe4ItLhhyohYt9MVxvwihmbwdc7Y2Il1m9cHHXMzHNdVfAQ6NqDSypEfs0gO5gMcVNrMTlc5/wCEz7PhzpBG0hkZg2fWRq0viHdCL4ZeMJDzjRLnAHXPlmuY8FeKfBHg34baIuueK9JsY4LT975t0oKtuJPf3rz/AOKH7W37PEPgnxHo9v43nv7i50+SHbp9hNdfeGM/IpzWkoSnPmSJTtoz3Pwnuj8EeG1zyukWozn/AKZLWb8V2K/DDxGAAxeyKgZ9WWvJfD37TGs6z4T0OP4afAvxX4hCWEMSNc239nqQFABPnbSPyqh4z8YftbeJPB2ox33wb8JeDtPndIxc6jr32l0VmA3MiJjrjjNP2c6er6DTVSVo9T6SsbW6TSdPxEfltI1x6fKK5X4xWDXXw1v7AmMm6ntwVLgEgTIT+gNeZz/B79p3xHbWiav+1XJ4diES7odE0CAt06b5d38qwfih+y34en8EwTfEX4n+MfF7DUbaJ/P1JrRZN8qrysBQd/pVRcXJPmM5c60sfQWtePfh/wCG41k17xnpNlGE48y7TJ/DNeFfGL9sP9nOLwa+n2/iq/1o3GowxCLS9NnuzJIsgbaNiHniu60P9lL9m3wtcx32m/CfSHvoPlS5ud00gx33OSa3PiZZ6VoHgrTrfRNKs7JTrtjERDCq/K0yggYHcUOVJTu7lRjO3Q5C5/aW8a63arcfCz9n7xP4gkIAX7aq6eCMd/Nwf0rjfib4r/bI8S+FtJhj+E/hDwetzrVoJJLnWPt7xAyDqiqoJ/GvqK8uZDK6A/dJUY7VxPxeuSvhzw8H3P5vinT4zz9395n+lYyqJP4bmkY2ldN/gcBrXwU/aX8XBI9V/aou/DiEgyRaFoluCR3G6UNWB8TP2TvBk/gKVviN4/8AGXjBVnhVzd6m8CykyKMFYiowc8jpX0vLK3nSbCfvkZz71xvxhfd4BMcuCJNSsk6+s6VKqyvy9Bypw5ue1382YPhz9lX9m/wlIl3pPwh8P/bAqgzy2/mucDruYmuq+I1rpei/C/xEdG0u1s1h0+QosUKoAccdBXUSIY28tioxXIfGSVrf4T+J3IDf6FjGexdQf50c85z5W7hCKhqtPRHW6LNINC0xXwpNnFuGO+wVT8WzuPBniGTJ/d6XckDP/TJqs2RA02wAyNltGOe3yis3xfIB4I8TOc4GkXRIH/XJqza97UpLTc//0f0a+FxB+GXhPJxnSbc8/wC4K6i3kxLxzk4Oe1cr8NNv/CsvCe1SB/Y9uQD6eWK6e3YDMmeFBJrz1LY74qNjifgurJ4DkJwTJql4/HcGd67iBnEigY+YjrXCfBWbf8OrJyQWe5uWJ9czPXa27gzqN3O6tKraqNEx1SZxPw5eOfxN8RWRR8uvhGOepEKV2m3aQwGR3FcJ8KmxrvxIdox83imTDZ6jykrt2f0NS5sUIo8X8dn/AIv74jlCgm3+EV3gntm6zj9K6P8AZyx/wzv8Mzgo7eG7POO37oVyvj2Qf8Lq8bzEqv2T4ST5bPTdM5/9lrsfgVCsHwO+HlqZPmj8PWgJH/XJaTlZkSjeVmfmr/wVQuB/w154PjLt+50AAceoevC2KRFEi+ZyuDXtH/BTSa2n/bc0u3mldGsvDEEqnOQxYyLt/QmvEgZAiSDIJ6k19Hhqi9hBI4MR7S0uaPXTzVj2r/gmjH5n7dV3uVWEHhG6IYcZJaDn9T+Vfpb8NXmHiD4lTblYDxVIvuB5SYr83P8AgmTbo37a+pXKx7Db+Ep0xnOSzx8/pX6O/Ctt178QDnG/xXcb8eoVa582qS9rFeRz5eoyUrfzMuePbg/8JP4EhyTI+pSsdx+7iI1s/EXw54W8XeEPEFn4r8O6fqMJ0+bP2iFTxtPfGR9a5rx3IJPHfgW127me6uX3Z6ARV03jKZh4O19+/wDZs3Hr8hrzZtuEWetTbjJn5+ftB/CD4e/CmL4faf4H0r+z7fUNC+0mL7Q8qoTg4XcTxzXl6LPFGB/CxyR6V7X+2YbiXxJ8KooVwkPhhTJg4AGFGK8ZmlAZd/CjHGM120JylTvJ3ZliLOd4qyNBpQlg8XL71xjNc3NG0a/OhB7D0rpXEcenvKWIJ6Vzcs5nyN7Ef7VTGVpGDT6m98B/3n7SHgAPkRrqW4jqPuNX6Y/DaTzNK1NhgbtTuCCO/wC8NfmL8L9bHhb4xeFfEkFjPe/Ybne1vAhdmGDkADvX3Z8Ff2mPgv4gN34WvPEh0HXmv5ZG0vVkNtKpZieNwGR9KxxSbfqXSsm2ei6a2/4wayZJGyul24A7DluaPHjAeN/Ax3YZLuVsAf8ATM1JoEKXXxR8QatbXEU9q+nW6RvGwZSRnPI+tM8beafHPgcBcq80+4+nyVyc9qiOpQbi0T/GGYn4eX8isVD3MAz/ANtBXSa25/4Ri9TJH/EsdSffy65P4yMB4Bnt+qNfWyk/9tBXQ61I/wDwjeogdV09wGJ/2Kxm07msV7yuUvhRHKvw90CJCfltsH3+Y1V+F0typ8TiRyGbWpeR6cYqf4Wuf+EB0LzQwIts5B6nJqh8KsCLxCTJln1mYlvx6VnG/IXV5XUuti5ZwWGqeP8AxLp2s2UF/bNbw74p0DryPQ14143/AGSvhvrHxbsNW+HOo6l8P9dOnSut7ok5jU/MDhovuNz6ivYPDryf8LK8WvIw2eVbp+ODSTsy/GCwK52jR5ME+7CnBtLQXNdu+p4b4suv2sPg74i8MG5srf4q6TBM/wC+idLW8AA4Ow/Kx9eRXQeIv2pvht4oTR/D3iW2v/CWttqkBktNYtXgw24ZAcja34GvV/Fd3eJ448HCOThJJj1+98tZ/wAbND8KeLdD0vSvF/h2yv4L/U4oHSSIEkE+vUVFRt3toNR1ua3xTu9P1HwLPcaXd211BJcwYeOUMCN49KuePMHwFrMcW5SbAge3ArwH4r/swjwjop1X4J/EzWvCE0V1FixZ/tVpISwAUo+cA+2KTxj8S/2i/hx4QvLP4lfDEeJdO8hVm1TQZdzhOMsYjz+AzVJR3vqJOV/eX3anvsLSw/D2L5vnTRlB+vl1H4HY/wDCB6UNuSNOzIfwNebeD/2k/gv498DT6XpXigWWpLp3lyWWoI1tMrBcY2OAa9I8Hrs+HVi1vMrA6cQpU5B+WpfvK5MZJuy6DPhZIYvAdqSBtZZXXB5+81eCftK/Hnxl+zp+y8nxL8B20VzfnVTEyyglVRpiCeOmM5r3T4aHHw804OjI4tnJB9ctWb4P8I+E/H3wpXw94z0O31HTJHnLW043KTubnFY0XZxv2Npp3aTsfjxHqsPjnXdX+I2q6vFd6h4lm+3XTJGEBdgMDHsABVLVL2GKGV3G3y8bTUvjOwsPD/xZ8deFvDVhBYaVomuS21rDEOFTrj9axNWZPsdyJtysuOX4B5r6bCVVUo88djzMbh1Sur3P1T+AnwH+FXxD+E9le634dii1ExRqt9bMYpYzt6hlwap+B/hl+0J8LNT8Qf8ACrfHi+LNJs7wr/ZevcSAYyFWcc9PUGvR/wBlmERfCqxd49rSbOM/7Arr/h5I/wDaXiguxCvqzA4Poorw6s1zpmuHjzU48yseO/Dr9rbS7DVdb0L45eEdZ8E6paaobZHuoDLbOAAd6ypldpzxnB9q918E+ONA+IdhNq/hjUbS8tElKLJBOH3Ad6zPB0Ol+Ij4rstb0221C1bVpkaO4jD5GBgc+1eR+Hv2avDOoP4h1v4Y+KtU8C6pDqdxFH/ZsmIOOmYjlT+VYWd0kdbXU+hzPBKpMLBlDEFvekaQDjPDV8xeCvGH7Svwq8OXaeI/CFp8QNIt7iXOq6fPsueCcloTxn2B/Cu4+FX7S/w5+IWis91rX9maxbu6z6ffxNbSqQcY2vgn696IQUlciU7S5WrHsLSAEBTioZJl/h5Oar2F7Hq2mx6rag+RMu5JM8Yp5AK/L0I6+tD01KvdAF+bkc05ivllBjPrTFLAY6Z60Y65weOafMyVG71EU4I7kVKDH3H1qDOw8c04NyQ3pUttjUSXdj5iOPSh2A5Tv+lMz8vDZz1phJPGQCOtFmVFIfvUkK3U0nU44x3NRSMvDH1qMTgsA2celXyickyZpMjap4qDeRk9TmkeRBz6VGrsWxkbT0qlYiV7k/mncOxNKCWzg4Hc1GSAMGkVsArzihtXEk0xFKvl/wCIU3fuYbuAKY5IUqvHPNRuSQNvH1p3uJ66Erttz0xTPM3AEKcioDKQ3zHmk8xtuA3TrVKJSRNJMd2eCuKi3qoPfPvUbvkZ9+lQu/y9cDNUlcTdiZpOOfwNIJRs6DiqvnfLySeaYZW59Pc1TixRlbUnaZST6+lQNLu68YqNpnABXaPxqB5SFx3NOyE22Sbm2ne30pvmIRnBOO1RGRmUHv3pjyADP3WNOzIauSs/OcE56e1IZD0BxmoXnOcgfjTGfGXzlTVKNgUWTeZ13NgfXrTC6lgXJI9KgLgnLk80glwQG6A1VmylEsOy7uEwB0zQ5O0HOfWq5lJ3L2PSmiQEbd9Ukw0sPMi8YHA6Zprncu7bx35qPO9sr0FM38HDZz1FXGLZFlcfvwRilycfNyM1Fu444x2oVkOQeapprUmzvYeW59qUygnDdB0qGSRQ20gjNL1IO7j60dB8rQ/zeflyT+lISS27v39qao2At2pSxCFezd6qK1BXtqKW3dRgdzTchsse3rQNoUj09+tReaeR29KewXdyQuJOnb9aaZCTnjB7UyNgMhTg+9RyGTdk9D3zVRWpUloct4d0Tw/ZanHHC0S/YkMskwO7Hpya7iy1LSLt3ltp/MkYckHg15d4Z0S+0vxlqEP2t7i0vrcb1KHOM9a6HRdMi8O/bdRub124IjizwB7VyOLdrmUJc+yO1u71IrEvu2uxCrzyayNVuUPh6+F7ldkbNnPJ4rmfDkuueJbt72bb5FqpZFK7cVr6rdWmqeGJIZLpFnlkERORwM81olYtK+xxnwY8OtdPdat4hmKXEufs6YwTGScE17XbwRQRgQ5woxuPeuQ0extLotcaXb5ktovJ3K3BOOtdJpUV3bWEf9oEmXncM5olLmd2Z7LlS+ZfAKnIYfN1p2zB3h+lVHuMymIZC43VZhXaoMnzZ9TSWoSg0P8AlGMd+9IQCQGbr6UsoIwO3amgHJ35AqkybPZgH2SDys7e9Sq0bnjk9cGmhAsm1aQKwlJ3c9xQ1caVj//S+7/mc4pGVO/B9aZ828lWxStvxwhJ9TWdmg5lshQXzwOKV2YMMKQe/NNIbA+bDelN4yWY5bvzT5W2HM2x7CNgWHUdqZIARzhvakOGbcOD/F708A4wUyKdh7u6GdSuwAgj8qcsQy29sccYNBwrEKf/AK1JuXtwD3ppNslu+g0tiPgc59e1ReVnnJDZzipSMNjPHrRnqGPzHge9XcasyDy+SWHJ6008nOC2KsRxnMm7gD1pAwb5CoQdj61NxxRASR9zimPyCV4bNSNtDbyOQaiwWkLqTjr9Kdmx9SB96v5YALUOvOHYcY4qUZbOOSc8ntTMLkxknJ5p3bB3TuiuYwxKK5yx5BPWnEMTx271ZPHAGSxpdmRxkU07IHZvUiAVY8D9aQoY8uSACOtWWVduGOBjkmmgqUI6io3FqmIsTZAP3WqRUwoUcUhYKir09D6U4BA33sihvoVZ30FwV+Ynge9GUkIcDn0pHXBJ3Ar6UbJAAc4z0qr3IHEgDGOKYwQYJPJ9aRmbHX2oflVOMkUmVF3HFipzj8aI5SSfXmo13ZKnI5pARlj36VfMJ3uP38kk/SkXB4GcnvUbZQcjn3pN5J4GAe9LmuwabZJlgwQMCpOTxUgl5POAOMZqCEMqk7hu5xmjGTnoe/vTbTKtbQsK/XBIwO5pu49j+tVpAzkNuPB6ZoR2XIByAPWlFEu97FwzbAN55PBppPAMRzVYsDzu4FPLE/c+VcetDXQuzJtw6u3NGSG4Py+tQBySFAz61JGeo6fWmoik30Jg5fbls4qQuUJH61WXg8HPqaf5jEn+72qXuEW7lgN78+tOWQjh6rBi3HanKQeP4hRuwe+paV8fNnJPSpYmZ+vBqqj+nOOtSpIf7v402hxldlgHqNmfXJqbJIxVTcG43c1KZD0GSRU3uNN3Jo3CdcmnMwznIz2qASEDBpS2BxQ3qLfUmBYkkknPrT1wMnoT+tVlOAMtmnGTOAex4p9Sk7lndgZPJpGY5Hr3qDfj3z+lO3Dg0rMS3LAYbs9vXuKczgL1+9Vcu33g2aTeCDnr2qty7JllXxgZyKUkPkKeB1NQglBuzzTi2AT/AA9c0mSlYlPyAfNkH1pQcrtPY9ai3dOM0pOOvXrUbM1uSB+uRkCgMW+90NRo42nsSfWkLEHoSKnUfPcsBxwGHNJvJ71GZDtyfwpAxYE9j3oYXdybcv8AF17UbmzgfnULYBX1pe554oRM5EmAeGHPrRnHFN3DAPJzSbd5POCO9Va4pO2wEtuOcnB60mATndn60qbj3yfelI5Hy4561SepL11BeuPanZA9s9aci5bZ+tSBcDsPrQ5WGpXGockFeh9am+fjfxjtUars9eKexLgEn5vSk3cq0iQHIx+tID1AxgU0R/L8rYJ/WlAOTv6UXbG4gGDdM5pfmwcDPqaBHtXCnOfenqAF9D35o2Ile+g0sNuXzShowQFYnPIBpr56A/Wkb5XBHPFNasE3syXKnnd+FJ8pBamtjjPAPNNLAZ7g0JJCcn1H7gFCDnPWkXjcuASfTtRg4HTJFATavTOT1ptkPVCbB5Z3NQi7sAZx9ackRkJIBYL1OKdatDPGZhLGEBwSXA/nRzITuIsB5BYZNSLE65bbz0+teZ/GX4pDwh8OfGl94fvIU1rRbTzLM7gwL9uM18XeH/24fjx8OJ5P+Em0tPGEUm1xsCwOue3pXRSwtSrFuJhUxChK0kfo55IGHd+T2zS3EJt4fNlUhV5JxXyD8NP2ifix+0Jrl5feHvBNnplnp9zb25FxeZ/esM4GO4Fe8+KvBPxc1TRL2bUficNFSKAsYrO0EhAx0y1c8oSi7SaR1Je4ppN3O/WWB1EjSxhWAILOBxXNz/EPwZYtejVdetIxaSbTslDk/gKxNH+Auh6jolo/inxVrWvu0CsVmujCDkZ6Jj1qb4cfCX4ceH/7Rk03wfZpIt9IglbMjEDGOWzmhONtQmnfQxZP2h/BD67Hp2hQ6lqymMhlg06Rhn64xVTxf4/+K9/b2Y8MfCFkWa5RIri+1BbcHJ4+Xk16bawwQ+P5be3WGGNNNDbUjAH3+tJ4zzNcaJHIcq+pRZyemMmqTXMlYqDW7ZxF74f+PniCxdbnxPpPhhfJJkS3h+0t06bjgVX8IfA4X/huyk8WfEzXdbSQlzEHFuh5/wBjFeq6tJHHpV7LtfaLeQtz22ms/wAIKE8LaWsIKx/ZlIJ9MVlKrUcdNA5Y82xwPgn4FfB3R/Gniq4tfBdvLcxPBm4uJmlZ8pnncT0rsNattN0vxV4LsdJ0y2t4pJbgOiQqBhY8jt60eGWRvEPiqRiRm7jUe+EApPEUhPjvwVHjIH2tif8AgArGpOpzastWvpoavi652eF9X2lUP2Z84+lO0WVodF0+3DZCW6ZPr8oqh8QWWPwNrhb5QbfGc88kCtOzXFlaiFRxCgx6fKKiPw2HzNyMTwu+/wAReLJRg7r1FyfQIKb4hw3jfwcpIGyW5Yg9/wB3SeEt0up+JLjoH1FgD9ABUHiMs3j7wgATkfaiD77BSqxfMONTkfNa5//T/Q7XZFi0a+kOQqwScfgaqeE9yeGtNB4zAhBP0p3iiaSPw9qr9WW2fGfpRoHmDw9puSCTbxsT74Fcz/h2Oxu7uZ9iyv8AErxDsOUhsLUYPqc1H8Qnf/hHkiHzGW9gU5/36bo4aT4keKiAfltLTt1ODT/HcMraZZ5Cof7RgJyeMBupop/FqTGz0Wp0W7hEK8hB0+lcz4MlXytVuw24zajJ26YOK0NQ8W+E9Am36z4jsIQibiDcJnp9a8d8L/tLfCCw0++tYtV1DU7oahMwi07T5bjq3TKKRV8rimCkr7npvi4lvEngtVdsPqEp5/65npXWSfNufaRw3avB/EHxi8c+IPEXhZ/AHwW1TUEjuHdJdUc2QQFcbgGGT9MV0U8v7TGux3RnsfC3hFNj7G857p8Y7jAFL2TSTbVmJSu9Dr/hvaNF4R+YMN97Oyg/9dDUXiOaytfF+hSXF9aQR28MrSSSTBQM9ua8z8FfBz4o6p4fSbxR+0bq0tvLO7Nbadp8VumM9A2C2Pxpmofsz/Bi/wDG9kvivSNR8UXC2zShtS1GWRMg4zs3Yz+FNQSlZO47N76HceMvjb8IvB1ndHxD4601GaNgqRSeY2cei5NcH4L/AGkfB114cs9O8E+EfFniSWPcE+z6RNEjHP8AfdVGPevRYvAXw58GaFqB8MeBdJ00RW7ndFApYfKe5rW8H6k6eFtLaNQga3U5VQM8e1Q1eHMir9GeP6l48+P3iTxjph8OfA210poon8t9a1dEwp6ttQMfwrY1Dwl+0r4gt7qTUvi3ofhuPy23W+m6X57KMdN7n+ldtfXU5+IemYOQdPlJbPQ7hxWpeuwtLwljgQuSc+xq+aSsu5ScW9DxvwV+z9aap4Xgbx58V/FXiZJyzGEzCzQAk8ARBeKs3P7PvwK8L+K/CK6X4AtnkNxITNeyNcvnb13OSa9E8Gkf8Itp2G6x5x7ZqrrqmXxj4cywPliVgPwxmiTnKVkyHyp9DqtLtdN0qUQaXpdlbRDjEVuq5H5VzPgS5lfRL4nAZtUuc44/j4roVMiyr5bbgSQT6VyXw1dpvDVxJ2bU7o5z1/eGsGmWprlknuO+JE92NM0RIyCZdWhU7j0Geaq/CJingSZed41m8JOc/wDLVqi+LEzR2HhpEOGk1uNc/gTVj4WRLB4JiZPm829uHY+5c1vFXgcyWtyXx6Y5dIsUkQnzNShGc9DuFdYkjZd4eHRGxn1ArjPiE7rb+H4o5Nvn6xEp/PNWPip4uvfAfgXWfF+nWkc9xYx5RJDhSc07cySQlK0mfl9rvxAmHxV8af8ACReHtYg1D+2bj99LbMVkj34VgQPukDitG18Z+HtX1yw0Ky0y/wBR1advltrRMsf97sB7mvqzwp+1P8EZdZurr4qaFpkV1NbKoElugVj3Iq5H4y+C8Nxq3xB8B/DrS5Z7mIpDcWzpGygDriu11p00nKBcZwnJq9zsP2LfhFB8KvhxqniLWNPitNX8T38l3dOfvRxZOxSfZcCvB/2v/j54d+KOr2/w48EalI66FcH7W+CFZ/SvoXwt+0N4PtvAOkW15pN79ouofKMAIJJOepr5N8ffAvwlqut3fjPwT4ku7PWtbvvKTS7lPkExPG0+9KhJOq6tX5HLVqRpqzPDNS8J6daar/bqatqunXca5a6ttSlgK45/hYV9GfsX/wDDSHj/AOKk3i7UPiNfWnw80GxBuGvkWRrxB/dON2Pcn8K6f4JfsQ6hr/ijUdG+ON8kzWtqlxHbWj7o356N7+orL+LP7RWqfDvx7r3w58K6NB4c0mx08ab9nSMjzwP+WgrT63z+7SXM+/ka1YQcdU0z6Sf9rv4Q6dq90mrXNzZ2Nq7AXskZ8uTGeR7V0XwI8TeGPGvgi78R+ENbtNSsr7VrmaOWGUNkFs9K/MnVdeNxYx/2lcRy2invICT9RXqf7JGjfD74Za//AMLg1f4r6n4f0273OPDltvlhu5D1fy1B+bjtUzwtNQbbszN1GrH6BfEeT/i23iXLbf8AQXH1J4re0nZHomlBAeLGEHPqEFeCeNf2mdD8VeC9Wt/h98NfGXiBrlNiA6TLaKxyMcyqOPetq08cftU61punrovwD8P6TG0Ch59V1/5kGP7iRnJ9s1xODa1OlN6M774iQG41fwIvIdPEUcq+nyo3+NdxJBIJmztBZznLYr5s8b+Cf2o/FGu+ErbUvjJoPhNZrxmK6Xo/2mVcLnaGkOB9dtdUP2ctT1J2Tx98dPGXiWMnDQLKlmn/AJCCt+tTyRSu2OTlzWR2F7q+h6T8YpbzVdc022jTw2Id0t0ikN527GM56Vk65+0/8AvC955F742FzcbseVYW8l05+gjBriNE/ZY/Z4s/jRqMt38OItVvIdChl+1aleS3TjLEYw7EfjXuWg+G/CHhySK28OeFtN0+McBYrZB+uKUlSTVrser6ngnw+/aettevvF998MPhX4x8TreauxEkmmvZozBAu3MoX0610th8QP2wPEEr/ZP2evD/AIdswhZJ9R8Rq8g+qIhH/j1dz8N9RvGXxeGmyn/CS3Ea7QF2qoXA4rqxPMI5SHYsqHBLdOKJOLeiKpydj568AfDz9pHxF4Rkmvvj1Y+FFu7udlg0bTEuBFlz915OD37Vrar+zDa3ng7V4/iJ8Y/Gvi6ZbCVpWmvRZiTCkn/UBMfhXe/CoMvw40sFy5LSsWJ65lfFbHiuZ4/B2vvySmmXBH/fs1UnOm7J7GcnFtu255h8Kv2Wf2bdG8DeGdQh+E2l3N49hFL9ovXe5bJGfvOST9TXoPxBstD8MfC3Xzo2lafYRRWZCGG1RfLOQB2qb4dYT4a+E4y27bo9tk/8AFVviztb4X6/FI2EkhRT+MiiiMpzmrsE9Lna2t9N/Y2nQMiKFtIs4AHO0elcn8YJnk+Gt9Dub97dWyD5u5nSumQYtbUY6Qrg59q5L4vMYPBMSlfM+0arZR4/2jOtTtO5Sbatud8ZOEG7BxjrXG/F8M/hTSYcA+d4k0+M89jMP8K6yf5Hxgbs9fSuN+L8gOheEU3jE3jHTkb3G8n+YrOppJtAlc9CuRiV8HnzD/OuJ+NBK+FvD0WVPneLtMjIPf8Ae5/pXY3rf6TJzgBz371wfxkBk0rwZGGxu8b6YSCeoDmom1uaQfY9Huy0dw5YqxLHp9a4P4wbm0HwsiORv8ZaaBzj/loTiu1uXb7VKcZUyHHPTmuK+Kf+kWngaLaW/wCK3sCQPQb+tZVJJJ9TfDU/bTUL2v1PQLl/3zjuGP41xHxolR/BVhCoy0mv2C4z1zMtdlO/+kSA9A5H61wnxmlb/hGPD6R7cyeLNNQc/wDTUGnzdSVa9j0eZwWbd13c5rivjK6j4V+IEGCJYooxn3kQYrrrx1eRwMZ3HpXE/F5j/wAK11FdgbfcWy4z/wBNkpwkuchrQ7dX22sKZ6RqDz7Vj+N2/wCKB8VANtC6Jdkn/tk1aTho4404AIFY3j5Jm+HvioQgktot0B7nyzSm/ediovYXwAQPht4UQ5z/AGPbHPqPLFdEkoWGXPAWJv5GsDwRGF8AeF1d449mkW4+ZwMHYKm1PxH4f0izvpb3WbFFS2kPNwufuntmojfQJNOe1jnvg3+7+GOjoeX/AHhZs9SZHNdrbZWUEcncOK8H+Gf7Qnwa0T4caNZN4qN7NFEwJsIHuNzbif4QfWupsfjlFq0obwV8P/EOsu3KmW2a2XP/AAMCtm3OV0iE1F2b1NL4VzO178Qn+UxnxZOq+vEaV2675cbe/tXz98J/FPx/vW8ZPpnwg0LSop/Ek8glutaLszYXc7Ls4PsCa7Y+H/jvrGXuPiDpHh/efmW0sfOK/QscUOny6NomLb2X4HMfEC3x8V/ine4AdfhKYvmPU7pjXofwgjjT4R+BU8xH2aBaAtGwIz5Q9K+dfHfwu8R2/jD4x6lr3xf1vUrhvhxFHJIYUjWMDziCqrwD8xz+Htj3z4HeDdG8EfCjwjoekGc26aPbFfNkLlf3SjGTUzV9X/X5fqVJKy7/ANep+Yn/AAUsNpL+3FalGLzxeG7ZZFYcJzLgg++414+oJhCevQmvVv8AgouYbj9ui83kjyvDlrgdMnc/H5GvJPMDQhYVZsjvX0GFdsPBnDi0nI+hv+CWsJf9sDxbI3P2Xwzs565ZozX6FfCUf8j1NGuPN8WXTMT36Cvzj/4Jq+LvDnhD9qjxXd+Jbp7aS48ODY5UleGXcSeg/hr9Gfgpe6breh69qWmajb3EF34gu5V2yDOC/HFcWZyftbmOXK0ZLzZJ40eMfE7wHGcgt9rI9xsFdH43kWDwf4hdmwg06Xr/ALtYni20lPxa8DLux5dneSDj2ArS+IEqL4D8Ru53f8S+QYI9a4nK6SPQUbNnxJ+2M0M3jXwBD5zDyvDycdN3yivGATuEp2pg8d69d/bHeKX4peE7ORA3kaBG2FP+rOABXk9s3lOPMi3pnt2rvoXdJHLWjKNRvuaVxan+yDcSTKSRnHSuTLFVD/KT9a6nWryNtNbGUwMAE8Vx2+N4yB69R3q6bd2hylG1+p237Octz/w0j4JSIobQzyG4B7nacV+g2n/Db4Z/FXwhLD488E6Zq6XN5OCZYgWA3kDB61+fH7MRI/af8KQ7Q4ZJnIPbCH/Gv0v+GsK/8IhbmPALXEzD8ZDXFjGlO67F0KkpJx6XPnXTP2UNe8HfFbxHcfs6/GfXvBy29vA02i3zDUNPkyDgKjncn/ASKn8VfFb9oz4ZfEDwm/xc+EdvrmiWfnBtW8NXDTSN8uNzW5XIH0Jr3bw0hX4m+L5N2JGitlOPYGrHii4nX4oeCYIZMq9tdM6nvgCuWVR2737nRFxe6tbt/keUa/8AtMfBb4m+GD4c0fxM9jq02oQBrHUrdrSaMhwTlZADXt2tpE3hbUri3mSdDp0mHRgwPye1ee/tH/DP4b/ETwUbXxp4R0++aTUrZBL5IV1JkAyGHIPvXEeJ/wBlnXvBHh7Upfgx8bPEnh2KOzdv7OvT9vtj8vTEmWH0DCnF0Ze6tH+A0pqz3PZvhgkieA9BVsti1GBntk1l/Ch4ltNfSNWCnW7g8+u6vG/h58W/2jvhv4Q0uL4j/BqPX9CgtwkWtaBMXlkTn52gIyueuATXSfs//tFfB/xiup6La+JItO1oajJJNpupMLeeIluhV8Gj2bp+5v6ak1J3d9rd9D0fws2/4h+M0K5KG35Pb5afPKzfFyE7v3aaK2Fx33VH4PCXXjbxve2somU3EADIwZSNg9KbK1wvxVBwCsejYIPu9YJNo01HeLWI8d+DU6uWnI9htp/xHeTPh9I2BH9rx7ge3Bqr4nbPj/wkquVIW4Ygn/ZFJ8Rn/wBI8Lkg/Pq6ZIPsaStd3FOTWxe+Kc6Dwkwbq99b7eep8wVc+IWpSQ+B9UcAg+QB1xzxWL8VpEHheCMZZm1K3wPT5xVr4lOx8D6kEcGRlUYPTqKm1pM2i04qxi+PPhh8NfH/AMOZh4u8IWNw66VkXCoEmjPl9Q4wQfevMdB/Z6+I/gjwBZ3/AMGfjfqUFtFYAx6RrI+1wkbfuh2+cfXNezeIpRD8Nr/fw6aUQR6/JUmjv9m+H1rHG2EGlAg+nyVbfUx0bseIeCv2hPih8NvBMFj8Yvg/qMNrEkipqmiE30TLk4YqBuGevTivTvgD8X/hr418FRjw/wCKbSSWJZWe3lby5UJJPzIeQea3/A165+HdjaHa8JsmzlQQx5rgtN+Bfwl8c+Dk8Qah4Rgi1V7eVvt9sTBNnLcllx6U4uMpLTX8ioUpb897dz8ovEspk+MXxOnMqsj+LLshs5J5z+XSs7Wmikjj+0bSsk6KwPfkcGpLjStL0fx/4xs9JleeGPWp0dpXLHzAxDDJ/Ci8IlaOKRIinmLvLnAAz1r18CqccPaL01POzKdW7UtfQ/Yj9m98fDO1LR7F3jaP+Aiuj+G5L3HiYlhj+15B156Cua/Zwltp/hraGyvoLlQ2RskDcbR6VvfDpcL4hlZDubWp9zflXk4le/ob4W/s433LHw0LPN4qOAEXXpwCe4GKZ8MHP2XXpMbozrFyxwecbhVf4ZTEf8JKrHK/25c4/TioPhdKx0bV3BMbNrN2CD3G6sYbnTe6Vy78L72RfCF6Y24e/ujhvdzXJyfDj4efED4XyXfjDwtZ31wYJ2N15YSRTlsEMMEGt74cvHF4PuUOSpuLltxPfc1VPC1wyfB5g8u0Gxnbp05fFQotyXbUrmvB3sf/1PeIvgx8Ufhz8H4tQ+EHxaujbQ2Ikj0fXWa4ix2XzD84HuSa1pf2m/Efw58L6dH8YPhtf6CR5UZ1a1zdWjA4+csBlQfcV6NLM8XwYVPM3BdGXJPUkrU/jO4Sb4W2kWoW6SxyJaKVdQ4OSoPX2rx6ajFqTO12fup2bNfSfiX4B8S2FrfeH/Fljfrdsqr5UoJJI9OtdHOrQMA/ys/T3rwL4xfs4/DHVp9B1bwzFdeEtZfU4PKv9El8ht3ON6jh19QQaztej/aR+FHifRA+pL8SdIYvhGC21zGoGecfK/6U2k3oXeXL3sfRe5QuWIHrzzTC4z7DvXivh39qjwF4h8br4D8ReZ4T1j7P5hstWxA0nODs3Y3AHuK9atNS0/V5Z7fSp1uFt8bpImDLz7ik4NiUk/hNIkkgg49aR2wM59uarrLIvA+ZR1bNQyMryElmH41Nnctu61RY83Y2CwY1G8p6jjNQu0XOG+Y96iEhJG5hnPHNX10IuTmXAOTk5pQ4yMZHHrVaR+cDPHJ570CUYADH3zTtpoS7plveQDgfUk0vnHaSDzVcygKT1Pem5PX16Gk13BtsmEgbAb7x6g1FM6gEHo3f0qJ5QnzHn3qJ3yvPGaaB6bEhkUY4yc03e2c8VBIxTAPfvTGk24JrRXYiy7nHpnrVZpCW2/wr60w3I6ZOfeq7yZzxnnrVxTREnfREjyMWyWAHoKiMo6Fs5pjOMcjp1qsG7uTweK05bkORZkkHC9AKikf5h/jUTzKeM4zULv8AMME/XNWorYFJ2LBfDH5zTHlYZyOPWo2Y9+tR7xnqSO9UlroZtsl3kocnPoai84DKgE0zzM529jSO5L7k+Ut1FVYfM2tyRpugIxSM+M85z71G7gr97OO1QnOaEmxuT2LAlP8Af4pHYZz29qiG1ThueM5pV+ZiauxN3YlLPtwPu01BnIHFGSQfm6UqRvnIOc00mg5lsPZQOnPrSbeeKkMTAbj0ppA6jvS1LbTWgzCjOetJ8uODkCmtIgPzAg/zpOB1HBpp3Ji3ccWPAz1pxYbSz8elRH7xOc00lmViO3TNNuwpDgSSGxj3pH+91/KlZyYeP4aj48rzARnvUp9y0n0AfT60hEZXJXBzTN8hABHXrSkfN1rRbl3ucvrevR6L8R1sRfG3lmtwoj2Z3D1ri77x5Dq+rMLN5vJt5mV26KSDzmtfx/qOjyeM7PV7m033r2jJbLk5Y98YrivDPgpdT11xb6vsWEs0sO7I3Hk5rnjFKN2S7t+73PQPC/jcahFqAtbnZFA2ySTbgE+gqlYmwvtStPC9rKbm4EjzzoAcgE9TWn4VttCl1E+GPsRMiJ5jEjA3DufWpfhn4bbSvE3ijxRPKHM0ogib0A9KObTXQJKSSs7nV6Y6eF706XZWpEVwgYHnr3roW1GEjfJNtRU+bcehrPvbqKa5tVEm2SD96Wb+IY6VkeGI7jU9UvJ7of6D5xweoao+JXZTcUjY0m6bVNTkkSUtBCgB7ZOa6MugXcQQa5zRtW0wS3MVom1jOVBA7CtsGWUgsAE71Rk23oTF/NwRwPelLHOM89qYMfdIOO1QCQyOsZG3B5q0jKT1LSlgfnGDmpWz9/rmo9y4IHLe9IJX6BQvrzmm7k84uzOSTg0LKWyAScdqN4BI9Opo81gQFA+tN3sCitxTuO3JINKqIMoykBu9IWaQEPgYPWk/e7chgaE9Cm9bIdKMY2nA9fWm+ZkhCeccH1pMkHhsk9eaRFPmg5JwOQexp3RDTTAFQO/Xnmn7sD5nUZ/WmeYDkEGjYS2e3oTTuXzWQpx1IznrT3RSPuj2NMIXqfyzTN23hefak1djUlFC8jPBJPX2pdsS8yN16U8kYxxnuO9BxjBA+tJuw7Xd0V2jAyc4AqMoysQ3XGfrVpo94HcjkVFLub2PTNLmNJaorH0AxTsYAPDZobo2VwQefengrtCryfrTRF3sxNvTHOKTaGcI2Rt61Iq/MPmwaXYoYk8ueCc1nJ6lxbK5i2sFXJB9e1AXnjt1qd/k5PFR+YvIx+NVFsbj0GkptAdc88U5OOAODTd2cNtx/WnblH3uCatt9SNL2HbQWx6etNdSzEk8jpTtwbG1sHr9aafv5DfXmpu7icEhjemCTRiTgngUv7wvn+HHFLs3YAbpz1qk7jtZaEeT918nnilxtJOMg96coB6kqPWowCFAByPfvTsEddxsnLE7skjnNMUsDtxmlLewGKYz4bjpjrTvfYqMVe49tuCx4qMsD8uSGHSlAbIxgfWjYSfn+8O4qkyN2N5K854pQ3yYGRnrTSpRj6HrShZuoAxnoaL3KcnzCgRjjkn608tgYfP4U3lDldoPcGhjvyxHzelJbg5WWhIjcHHGKRXB55BHamB8LuxyfehmIO8qQG61T8wTb1Jg685yDTiT6cfWq8b+YCzKQRT93XYal3H1uTqSflB4709Mgnmq4cMCTwe2KkRuhByKaZL1LI3BS3THU5qQMcgnGO5zVUbGdhz8tPRcnqc0rMEux//V+7CFYcEfXFORtn3mz71WLhtse7HPNPHGU8zgGr5S09SzuAzzx70ob5B6+9U/PG4jGT3pzzLFt3/Kg5Jp8o3K7LJZgTxwTRuzyWx71WW4DgsvI9alQjZyxwe5ppMESebHnywTk96crZy3J29ahEgyRgZI60eZIi4/Wk2Jt9Sfz8KCoxk07zQRz+NV9xdBgfjTo25wetDVxKTvoWywYA89OlAxtyM/Qmow4QdSTS7wSAQTSa6lp66kqknkNyKejkE4ySOtRbgPutSfNnIfmpauVzNokZ1zvY7TSM7EjDZBqGRjnOKaGAPNUo6ilK5aLkEHINKswAxzk9KphgrZPA7VMG3bdn15qnG5KlctAbuXNPGOKhyT8o4J6k1Yj8tAF3Z561k0aRV9xy7funjvTWDdS3y+3WlLYfBPakLxngsB6GoVynq7Il2hgZF4oB465FRZYrluRUwdAoAyRTtqOw5VDZ56+9OYIRgklqaoUchT7VIXQ8qOe4qZS1sxoURtjA6fWl2/vMgAn3oT5h/SnKQRnAVu/NDnqO4cYzjFIpUAnv8AWkkADbi3NM+VwXV0KDqS3SlfsK0mSeYpOQOO9PwTGzEdeBWMPE/h2Ezfa9ShiELYZt4OD9K5D/hfXgZNd1DRYZrq7lsyvEVq7K2R0yBitFCpPZENxW7PREQnPHFSbYzJjOGI4B715Zb/ABQ8dazrt3B4U+Hc13DGi7TcTLCoz3OeabcWnxn17xVYxXd7YeGiIXbYj+fx9OKbi18TsSk29Ls9RnntYfs0c08aG4JEYdgM1keI/FXh/wAMW8c2oapagGTaxEwOB+FcNqvwp1C+8XaBH4w+IGo6rDcCXNvHH5Ckgcn5eePer+tfB/4baF/Z09p4eSWd9QjXfcSNITk9eTR+70V73LSk3qkQeK/j78P9I02Q6XqVxeXquiRrDaSOCSfUDFS3vxC+JV/pc0/hv4WyzxeQT9publYByOuDXXeO00/RvBl9Jp9rbxvG8Ij2xLwTIox0962/EEzQaLesGAWK1fIHAA2Gn7SOiURKna/vfceaeGtD+OfiDw9EbjxPYeHo5YSV8uH7Sw445OBVDwR8HhrGjrdeNPG2r68HmkDYf7MrENg8LXrHhfzotBsEaThbNT/47WD8NmL+ELTLFt085JPf941T7ad2tiZRgmla9+54l8Z/ht8O/B3wh+MF5pGhGG4trOEfanmaV8soOeT2r4X1FLeS4a2i8yV440BZuMjbX3/+0pNJZfAj4z3kC5ldYAgPQsFXAr89L67vI7uWRokG9ULMT82Sorvy/mkm27nHiVH2qaVrI94/ZC+JHgD4Ty39n4w8RW+lzeIvE9s1lFO+wXDbQm1c9SW6Cv0F8Z5HhrVSMqxg5JPUEV+av7Pn7OsXx41nRNX8R6+9tYaF4jh8qJEy0rxgTjn0yor9HfiJdt/whWryR5JSNVjc8HGQAa58ZOLq3vdm9FPkszV0do00m2BRg32ZflPqVFZfgRmbSZ5JGz5moXBz/wACxWrpzn7JbSSvllhXgD0WsL4bNLP4XjnJ3b724Jz2/eGuebdmbNq5Zt2D+PdSG3/UWESZx0yxNVfGR8zVvDMKg5fUMn0yFJqXTn3ePvEWwFnS2tQfbIJpfEvmP4q8GWyoB5t3Mz5/urGf60oTvZolRv1LfiAGHQdQcvkfZpF/NTTPDaJ/wjumIpwq2sYIP+6Kl8YLEnhjU98sMZMLAB5QDnHvWcfGngfQdEszrPiWwgCQJwJQTwo7CldyhZFvR3I/C6tJf+I24wNRZPyAqPWIy/jzwltBLRxXbH6bQK4Pw38f/hrDcatb6VNqusXFxqEjoLPTZXBzjjdtx+tO1n4j/E2/8a6R/wAId8Dr+9MVu5W4vdSitlRT1O3lv0ocG3Ylu+p3XxOWT/hX+tSqrEqiYUDrl1rpYLaQRwncoxGuSTjtXj/jy3/aD1XwXqNxf3eheD42aPc0JN60YLAewPWti0+C/wAQL14U8YfHfVr2JYwDa2lnHbKeOhIBP61HLFK/MNc71SN7ws1paQ6zcXeoQQQtqUzgySgZXjnmuI8c/Gz4TeG/GPh2fVfF0ObdJvkt42nLEjH8Gap+AP2b/g9c2l7rGtaBfatO2oTANeanPKpAbH3S2P0rtrDwj4P8MeNtOsfDXhHS7OFLF3wLdScbsDk1a5HJ31CalJWvb8Th/Ffx+8P694Y1YeCfCXiTWt8W0Otg8CHPo0gAqzo/iz9ofUdOs7XS/g7pujQ+QgS41DV1ZsY4O1Af516J8SptngLWV2KhMajMaBcHcK2IBJ9mthGxbEKA/kKj2llsPkfV/geD2Hgf9oDXvGviGW++N1poMYjiSS00/SElMZIzkSOefypnjH4A6HqcOk2HxA8e+KPExvb1Y5gbtrQOOp4iK16t4ft2uPFnieRyfM89EJHThah8aq0eteFE83h79hjHcITVSnJysxK6d4mN4e/Z/wDgb4Yu1fRPAFn54j2+dO7TOBj1Yk1ofCvybPwgHtbSCENeThdsSj5Q5A6CurUYZmUfOQTn8K5T4YrI/gi3V+SLmctz/wBNGrKfNu2aRVmWPEV011488JRs/wA0fnuxI/2eK2tWkl/s+8fec+TJu5/2TWHqKk+O9EhTBKWsr/TkCtjxCwg0O/c9RA/P/ATVcqurIlpq7bMvwTEV8JWJLH95kj8TVeXYfiG8bA77bTsg59WrT8LxxxeG9PEgLEQqcVmJsk+JOpxodzJpkLAHtkmrk7TdiOZWLHiqRk8L6zcIQu20cc9OlGgxLB4f0uMDaqWycfhVXx6zDwPrZ3HAtiG/MVq6PaSDSLFPm/494+D/ALoqXtYSl7xzz/vPiOIwcCLTS4/Fq09acJouou5wotnJ9uKqwWh/4WdqKeXuaHSIjn6k1d8WWsg8JayyJk/ZHJ59qd9UNyutCj4RjA8M6co5P2dTu9eKz9TTf470dAudtpKxJ7ciuk8P2V0vh/SodgCi0jwAPas2600t4+tjM6IkNg6lmcAZJFaKVptsas4moF27tn3cHkH2rl/huijwpt7fbpyMD1c1ra/4s8E+FreaTXPFmlWYWNuXu0649M1494R/aq+BGmeG0sLTxBqmsXiTvuh0nSLi7ydx4yiEVHJJxvYh2ep2vxf2xweFefua1np1/dtWt8OY2XwJpyxjAYu5HuWJr57/AGnv2rbTwZ4T8O+Kz8MNfXT7XUQ6NeRi2eXcpHCvg9+9d38OvF37S/jbwNo2qeGvht4Y0DSr63WS3u7/AFUyShDzzGi4zz61cYNU7vS4Xe1vwPQfiDAxvPB0ZO3zNbQkEdcKa8r/AG/NZ1XQPgQ4sW2Q3+oRQ3Uu/b5cZYZb6VP47+G37SGu674QXVf2jLLQoX1Eh7fR/D6yM/yk7fMkJCj3xXWXX7NmgeIY5NN+KHjvxB45tXk3S22oOiRN/wAAQAVLjGFpXIT5nZ6H5q2c3g0i3h1OeOWExgSzbxIenrX1D4Tg/Yw8FfBJNM8XaxLPrd1A80j2cdxLNHnpwgJr6A8A/s9fAjw/q2u2+j/C3Qkjtp0WIfZgcfLnmu/8TWWk6D4F12TS9FsLTyLF2j8q2QFSBx2rWtipytGV7I3lFW9y33H5++K/gv8AEvxHY6Ff/soXWvXdiqeY8HiCzeJeTxtZwGx17VB4v+GP7VPhyLw/YfEKTSdI1aS5S4tryznyI3U5ztx+dfo14avJ28KaGxYkmwhLEcZJUE14f+1VqLp4u8Iac8Yc3UEzAk8gjH+NZwxU0rJbfeZ1YRm7HnereEv2+/Cmjy+LNJ+Kvhc2c8Ad5otF33G3Ge7gGvI9D8ExfGDxXrt38bfH9+NfSzV4SLVbBmyeTg9c4r9EtY8O3viTwbY6JY3a21yIIGQuMqdoBwR6HFfmf+0r8VrPUvjD4g03Vru1bxDod39n+0QsgSGEKMoVB/n7VeGm6slFEunyp2PtD4P/ALM3wM0H4e6RezeArHVL02haS8vT5zStzljnjNegfC+x0Cz8G2T6V4e0y0Ul9ghtEULhyOOOOlfMf7Gf7VieKdTufgpr0EMxttKaW0vY5AQxGfl9q+rPh1b+V4F0eJ1wREzE/V2NGKozhNuY4VW1yjPiXf3ieANQ8qQxMXiVWQbcZkX0rpkZ1hhTDYCL9M4rkfilEx8FTRIWDSXluAPX96tdqysRGQuARyM9Ky5f3dy3LWzOQ8Wgy+OPBMDswZZ7iQnPGPLrrVR3mY9OciuZ14LL8S/B6SRlligvWyT32KBXYGLMvcDPOKU3aKFy63RxOlwr/wALj8TPne40G0VuenztXZWcbl19c9a5PQsL8UvFhDK7fYbRORyBhjXZWhAnjEa/Nn1omrMNGrnC/CxQ1h4rcbtp8U3oIx3BArq5lK2N2/REgck/ga5b4RQyDSPEsjYKS+K9QcHP+2AK7C/i8vw/rMgYKRYykN6fKayhIbeu1kcj8JrPb8NtBcRnEkBbBPq7Vr+NoZY/h94okjGGGlTgfihpfhogHwx8LMVPmtpkZYe5zU3xBBT4b+KC3yhtKmGf+AmrnJtsOSxF4LtTB4C8Lxjbn+x7Y49P3YrJ+LMbD4eakrRhhJLbqwJ7GZK6jw0Fi8I+HoQOP7JtsEjqPLWud+L48vwE67GkEmp2St9DMnFFNtyQKVkdRt8nap+ZVAXBNcd8Ykb/AIRHS1jwN/iTTkx6jzgT/Ku6uVQTMqRsAvAGK4f4vRQjQPDcU1xHbj/hLNOY+Y4XIEmT1qpp8wLVWP/W/Refy/MfKnO4kZ+tcR8XD59j4IhK4J8bad+m85/Sup1/xP4b0mWVtS17ToVDE4a4UHGa8U+Mv7QHwe09fBcU3iC7u3j8U28gSw06a7MjqGwv7tTjr948Cud0p1NF1OiM1CS5tl0PoC/b/SpGPGWPeuE+LCrc/wDCAxl2K/8ACbWJwv8AFgOf51Rn+MVzqx3+Dvhp4h1RCxIa4g+zAj/geK4j4k+LvjnqVz4Ght/g9pOmxXHiWPyri91rJhYIxD7UU5PUYzUug5KzdrjUrPY+g7hmadxsdQJCOfrXE/FISeZ4CAfyyfGFty5xwEc1k6nonx01e4Bf4maToqE/MLXTfPYfixx+lcf48+GXiw6n8P8A/hJfjdresLJ4lWOWL7LFAkqmJ/lwq5HY5HPA5qfZR2lLQuMnc9+1KSxgmeWW+t4wX53zAV5N8fviL4D8OeFvDl1qviK2VLfxdpryeS3mlR5uM4XJ6nFaV58AvhPcXLnXNAudYkz968v5X5+m7FUPHvg7wP4S0fwovhrw3ZaaZPFNlblY4wdyMTlTnPXFY3gtzSEaknZI07z9pD4Vz3z2ui3GsalKrcpbaTOwJP8AtbcVy/xX+JnjfVfA0kHhz4RajLFcXtuqXF7dpaoD5qlSd2SBnHavaprtoZHtlVAqcAKij+lcJ8Z7/wD4oa3Uk/NrNkpwPWZauDTeiJba6/1+I1NX/aI1ZAlz4U8NaCCgzM1+bnafoAK5r4j+CPjNefDzxLeXnx8l06RdLmIj0/SIgqHb1y+TXrd1dfvGwxUA9K5P4pXJPwu8Vp5hTdpkg3Dt0FDTcrCu2rt7f15HO+HPgh4c1DwT4eTxl4m8QeIZV0+LzTNftEsh2jJKpgc+1bdr8FPgz4a0y9vdN8E20ckdpKwlkdpGB2nuxJre0aZYfD2jxxj5VsYRz/uin6zc7NA1hwuQNPnIH0Q06jnKV2yIuL96yMf4LR6fp/wt8Nyafp1qizWQcsIVzkk98V28N9OZUAUZLDkKBXn/AMLpv+LXeEyg2K+lRNj0yK662uJfNjKtnDDmlUi+a5cKknqzj/hPOZLDxbc7uJfFN4OvXBFdzbDdKo3Hk4Nec/B9z/wj2tN083xFfMfr5h5rvdPlKzgls4z+NKUNbCjJyVz4s+Ov7YPwT8I+Mfixo+q64902oaFFo4W3hd9sq7w6kgYB56VoaT/wVQ/ZY0Xwtomn21zrF1e2VlDC8SWEqgbVA6lcdq+W/in+yh+0l4j8f/Ee/sG8LJo1lrT3gW+vGXyBM2VLFV4yDnnPWu08J/8ABI3x9q/2e98WfE+w0oXarJLDpdsOG69T1/GvYp08slD97N38v+GOausbb92rfL/gnin7RHxX8O/tH/tC3nxR8O+H7mCKSyitoJpnxu25xhfxP51ztxYXFiSJElSTbny/WtD4wfDY/AL426p8I31aXVbjSoY50u/KCAq3TdjvWTcXt3ez+fPveQAkN2rop8igvZfD5mMqdW/vvU+kv+CVsR1n9o/x3barYwywx+HIVdZVDf8ALQkf+hGvsb4b/BHwFqtrr3iDQZNQ0HWJ9ZuQbuyumUDa5AOwnafyr5C/4JLsD+0Z8SnEWz/iRW3mZOcHca+9fg0h/wCEUvZkfcs+q3bbu/8Armrz8S2pyadmLBT9pD3tVd7nnviDw/8AHnwf8YfCl1pfiey8dxQ6XdeRZ3QWylVcrk7hlWPbtWl47+OdppfgvVLD4m+CtW8KXl0hhLSRG4h5I58yMEAfWux1iZj8cfDAG4mPQLtlI7fvEBrd+I8rL4C1jaEctGoxIAerAVwKpJvVHorRq2iXz/r7z4G/al8Q6Xr/AMXre70W5iurRtDt0WZR0wK8ytnuEzt5A9TXqP7WGn6dYfG57TTrdY447CJTHGAACVBJ4rzOONBMoDkIBzk16eHqN07N3OWvSvO99x90vm2ju+7Ljv0Fc/LatCAfuj1HSt+9Nv8AZJPMYrjoDnmsfmSLzJOAemTTS1ZnKK0TZ2H7MKed+014fYsAsNjcvu99tfpl8MAx8F6ZIABu3k5/3zX5o/sqxuP2ntFHm4RdMvH+76JX6XfC0FPAOi733OyMSfUFjXDj2+dRe1jTCJc0mn1M/wALO0vxL8cSABhG9umffZSeJ9rfGHwaDuXGl3bbvxWjwWpm8f8Aj2UZQR30QJ9T5YqTXHJ+MvhePqP7Gu2II/2lry5SfLc9BQbk7EPxfDf8IvYKmMy67Zgn28wVteP/AJfBuvSLMVVLGTLY56Vj/Fl/+JHoihA6vr1qDn/erY+IO4eC/EJjIA+xOMHvWkPjJk242D4c3MkHgfQI48NGLFNwYcHivM9K+Enwl+K+gakfiN4N07VmfV7gLO0QWRCH42sORj1r1DwQPI8JaNEeQtimSOn3a5j4TjHh66zkiTVblw3/AG0NXF2bs9SG20l3PDPDH7N3i/wX458WSfAv4163oljbzxBdG1TF9altmcAt84/76pn/AAuP44fDX4lOvxe+FbavZ/2ftOqeGn88qgP3mhPz8+gzXuXhKWA+LvGJj3LIt/GHOev7sVFa3cv/AAti7GFeNdIjHzAEj5jWtKo5K8tRVKfIrRf3Hn2g/tFfBf4pfELw7Z+G/Fa2uqW8M3m2WpRNaTR5AGCsgUg/hXoXxCWQ3XhYw3MciPqyYZDkfdNcV8WPhF8Lfih4/wDDsPjbwZpt+8VvcPHdCIJNE2ByrjBFcF43+BHjnwNqXh27+Dvxb1OFftwW20fWVF5bKcH+JvnHHTDfhSbhq7EOM9r3Pb/ihJ53h60VyY2fUoFUn/fFTfEueNfAmo5RhtVAXB4+8Oa8D+KXxp+NPgTR9Ni+Lvwbub3T4tSgM2reHpluUjAYfvHiOHx7KCa7vWvjz8J/iN4LutP8N+JoRdzyRD7JcgwSD5hkFXwamVOTbaRpGUV8Tt6ne+L5lb4b3+/JjbTNo9/lqxH8ngAQqNpTSRg56fu6q+NAX+GmpeRKrJ/ZxxtORjaKivnaP4dSujMrf2P1/wC2dJRuStJFjwbceV8NbQudsi6eeMd9ppvw5ldfhtasZGUfYJCd3XHzVDoNwq/D208wBWGlAnHTOyoPBM3/ABbG2lmba39mSEj8GqIxXMrGkZO2p+NVrJE/izxvm3lUnxRqBWUniRvPbn+Qqee3iv57Gzu4lkhurqOGVW6bGYA1S02dr3xJ4muDcE7/ABBfbY2GCimduK0FaL+0rC3cHJu4iB/wIV6mA93C3Tvv+ZwZhGUpv2isfpb8LP2bNIHhIa78OfGuseDdVaUqj2Ll4ThQMmJsr+lO+HXi/wDad+GVnrNt4t8KaN8QdKttTmH9paI32e5dBjl4m4L9c4Nep/Bm48nwFZuAys0jHaO3AFXPhpdu2mayxbrq9z178159aLdS76G2GSVJW0v2OC+Cn7Rfwv15ta0/UL+fQdYk1SaWbTdTUwyoSfcAEcV3/wALWifw3qUtvL5qtqdy6OGzkMxIOawPD/g/wR4+8O6zaeMPC9nfq2qXSFpIxvK7uPm615n4L+A3iXRvDdxe/Bn4q6v4ZiW5nA068QXducMRtAbkD8azgtUmacs7Xi7/AJns3gASL8P5txKyE3JLH13tVbQ5MfCDJBz/AGbKSD/wKvGvCPxf+NfgHwDJ/wALL+Fbajp0Xnh9X0WfzvMQMw3mIgMCRyQM4rsPAHxo+GHjf4TyRaJ4rtvtn2J0azuP3Uo4PylWwc1cYu6S1sF1HfQ7PV5I0+DGXJUjSEIx3GBT/GrbPh5YpHNwJbTIx23LUGq2+/4NRqMY/sxAOe/HFP8AHLmHwZYiR1TNxaJj1+ZaHHd+Rbvpc0vHTon/AAjO/ktrMK/UYOKseIL2OPx54bXDELFck+3yDisv4hzyC48K7MZ/tmIZz2w1S+IbnzPH/hve21zBc5HrhRUSj7ty/acs9DP8WeEvBHxB+I0Wj+M/DOn6nCmiFws8IJBMmOvWvLvD/wCz1r3hDxV4mk+A/wATtU8NwrdCWTSbtjeWruy543ksgwOApAHpXrBmjPxc87OJF0PHPdfNqbwizx+KvFmZ8Fpoche2I6qcpJepgmpt3PGPDPx6+Knw18I6m3xk+Gtzc29rczlNa0IveRyKG4LIBuU46jBAr1rwj8ZPh7428PWuu6H4ksb17hV3RRzDerHtt4Iqv4bvZF+HmuedJlPNvQuegGWxXnXxC+Bnws8UfD7TvEC+H00vWhFbmPVLFzBMsmV+bK4zyc4NOKbtJhJu9ou/qe/MNsab8BpBkBjyarCY8kJyDxmvnrXNA/aM+FfiHw23h7xJY/EDSS7qbK/P2W5VQmchxkOe2CB65rR0D9qfQZ/Hk3gn4laFqHgW8ggR1bUYsW8zMcbUmHyk+1a8i6MFN395WPdvPO1j056U8OG43fNjOawtF8Q6R4ninu9C1KG9tYX2maFtyk+xrRS5TaDGwYHo1ZtMfW5cZyPoOoNKJWH3W61UMi8FifxphuFHOM57VKTGmW5JgdqL8xNMaXORIPoaq+aMAk89qjadixLnGD0q9egk22T7sgjJPpUTOwwMZ9ajeUA7gcZppmJyTVpClroSO3C/LnPf0qvM2T8nB78015eMjgZpOinjOa1UexDlFbicHJ83n3qPeu3qSTTmHy/u+v1qNl4HO0mtEmzOWuqGs/HPzUyQjBIUngd6RgxQkAgg9TSBGxgnJNaJGam1sIcqoJ5z70wnHTipdhH3u1RkBm2j061aKY0HHI4NNzuJGevenBCM7+tMZCcKmaXL1ZN2I/DAfw98U4FGzgE4pAT9zow65oVCmQ3c0NFXe4iIJGBm5AqyqDJK4A7VGByFBA9qsRo/AJ+U9qIp3uNvQYULMNvrzVhYgpGD1qb7OTjbge9SrbrH15PUmm5XE2r6lcr0UHOe9QzKABhsc1bmB/g6VVdHc521KuU9CrIjOMdSOlG1wmGI9hVoW+UySV56UhiUDg8020hcstyvtXy8P940wqBjBqTyjvYNlsUrJkKOmfWpsKzZB9zOQaY3mOoSMDaepqz5EgJkIzjsKFRnAU4AzTs9y1J7MqiN1yM5A61G6kr8rfN6VbMKscF2yaY9qytgfdFaxk2ykj//1/R5talXUNN1PWbk3MgVkKhABGnqtX9d02z8F6ZJrmkyuHu+eDk5PIrnfEtrqEfhjQ5l04RGHUjCQTnzFPQV03imC8/4Qezl16zS1BuFBdZMhVrJy1ubpL3ortvroV9V8TN4cs9N16O+jivrm1KhXON5Nei/DXW1vvDUKagyx3ErmSTA25J7188a/ruieJvFdrpUILwaSishZsBmz0r2Ozsr7U9PtmN39ma4wkMUK7cAepoqRg1YiMmmbvjDxFLrtyPDXh+3cfNsuL4nCovcAit7R5/+Ed8PJoqkO23COr5OPU1x/i220/whodjZ210zTzzhJZV/vHrzWt9r0XS47OxtJftFxcIGyp3H8aV7pJA4x5229TrfDLW0FnIogwwbO7HJroRJE8aEFvmNcRLqx01IfITzjJw3OAp9K2f7aaygjN0gjlcZVQe1JvqOMWbzSIpYZI21QsLjzLiYHkK2NxNZA143gdrYhp+VJyOBWhGbeK1H2XdNI/LkjjNUpNEyp395m6SqhcYy3TnrSKGJ+aqVsC8ayTEs46D+7Vsvgghgc9ap8xFovUc+4ZIB5ppJLADilZ+N+cAds0iMcHcBk9zVbmcl2HMxOe4oRlRv4vemqTk56npShwuSx69aEVZ3uPDKcsByaQOe2M+tMZsDIJA9aTOMtuyPr0pg23uPB6AYPvTx8gY5G7uKhQFlLFsAelPXknHL0PQmLdxpdifu4yacwCtlDz6UYDY3cnufSkIx16k1LZVkw3fPnBx60H3P601cBiSTiglDycAqelJyNLMeM5HPI6UOybSeTng49aaDyxB+b0qJi4HHJP3jS3ZewjMpxn5SfWkResg9fWmnB5B+UevapASAQePem20K13qPRfMBPIP8qJSNvy8+9IkjADGMA80yRyzHCcketSnqUoRsDHkZ5FRMC6k9M/rSBsj1OaRldkLdG6CqkZqWtkKXfaOcFeoFJyTnGTmk2nr0I689acM5yWxj9apO6KcXuP3McAKM96Q8LnZj8aYz7cFiBz1p4buelRa+oXvuOB3LkUzLD5iBS4HJzj8abkDgEkHrmqu73EldCN8rYJznmmSSBBg96bIxBL4LL6VEHUbhIhyRxntVJtiWg5vmJHXIo+Yts4yB1qIORnGM0itknP481ajoPmJjITwwAxx1pd4GQvNQHgknp9aUTZBRcL/OiwrEgynPJ56GgSs/OSo700Md2S+WpuB03fe60aFNN6Em4jD4+hNByw3HGe2KQOFUr1HQU4bQuS2B6U07bClFyRG54G7j0pWLLjjOfes/Ubl45ocRkpnBOaebhpHI4wB8pzT1ZNn0NBSuSCMg0vcgcDHSsfS9cN/CZGjEeHKqd2c4NasrFU3seTRa7COuu5KD8vTr2NPBxioEYgBgefWpVPIJbdnvUta6lOz1RYXaWGeD6U4MFY/NjnketQ4PJGc59arX3nRhJIjubOSpPWncaXQ0kkXPpUN7fx2Ue+ThfUjrWRLc3Elu7l2gxzwK5+38UkynT9VV3gJ4mGDtPvSV2ydzqv7RhidZpCcSelQXOpf2rKbdOIRjcQewrFkvd1ncSROXT+H6Vk6ReS7oxHuZMljk44rSLQOR6E15Eqo6fKuABmrEd2JFxu5P6VxQ1O8v9VjS3KraROEbB7101o2y9nt2yzA568YoVhpmovzDj8afgum3GAO9Qm7jiVVRssepqYPhfn3c8io3Y2KgKgJu47U49dqHJApgZO2eKdGf4gPm9KpW6glYmUER5PWpVJwOOtMycbj+VGQ2OT7Ck2irEpDKOV5z1pnmNk/L9TUZd847d80iykuUXn1pco7IlJBf5vmFRthM/L175pwPJpjtuPoPrVx3JaSV2OWQlfujHY0qn5gyn61EG5A79qsxiLdtkmRG64ZgKJSSZKV9yX5icnjPerAdVjA/DmoiERcyTJt6ls5qNJ7eRd6zIUUEsxbjFYOSZ0RWhMxU4BPSnMR8uB+lZh8QeH0t2uv7RgMaZJIkBzj0rnV+LnhBLE3X2idp3DbIxCxz6ciqjTk9UiXKK3Z3AfKgHjn1qaL1x8pHWvNdP+JXiHVdC+2aN4PluJSjHfIdgX35pum3PxV8ReFI7l5LLSZJomO8DzCB+NKpSa3Y4yuz06OVfKZzKjIuSSWAGKpnxJoUdj/aB1G2ERDEDzFzx+NedaB4A16+8OK+u+Obu63ROzIqeWG6+lXfC3wq8Bjw9a3U+jrcTNE7b3kJAbnpUuFJbu5V5yWisaUnxl8Ex6aLpprmSQhiqRW7N0+grN0T4peKda0Zr/QvB0l8JEco7t5XHbrXReCtP06y8H2Zt7GFVNu5I2gkjJq74LkP/CI2UzxBg0chLAAdz6UnUpWaURKHNq5HGeGpPjB4k0YS3LWmjiYvh8iZlFR+FfhvrGp2M83iLx9f3sbzPviiTygcH2rtfBU7jwhZPwFfzWwvb5jTvBTKfDqSoMq8k2TnqdxpOq1dpWLnSip8r1Oa8I/Cb4eWtxe3P9ii5lFyRvuJGZmI/Guj8I22n2viDxJDbWVvDGssIiURLwNvPam+EJX+y3srx/M17KVz6Zo8MzN/bXiHcMj7ShH/AHzjFTOU3d3Jas1yqxZ0y7aTxn4igWNFWFLcZUYByCaUy58cx7MkR6exyeed9VtFm8zxV4pdVUAS26++NlLA6HxxMd2fLsQMHt81KFupa10uWdYmY+N/CsJBY+XdnJOMHYKd4oLPd6KhChhfqWX161V1KUTePNBUHOy3uG+nAqXxO4k1rw9jhnvGyuO2081MXaWhLb1TG/EZ8+D7uLzFVZLm3B74/erWz4seNNC1MYGz7KwLdiCp5rD8eYGgiLYSJbqAKPXLir/jaaJfDN/HJeQqHh2jLgEcU4rVMmUbSZo+H8Jpdlb9SLVQSf8AcFYfw7bf4O076y4I/wCujUP428KeHNGhk1XW7VTHZgkCQE8J6da89+Hvx1+Hq+EdP0/RpdR1CW38zKx2UgyS5Pp71bhJttLQanBLlluzn/2p5ri3/Zz+K01swlnmvbdI/MHyqxKD9K/PvVYSb65W4LSBsAfTFfZ37S3xC8W6x8DPG8cPgufT9M1C/twLmdxk5kXPGOMAZr401bbbXM2HZlxncTy3FengYNQb7nDiZxU9Xt5H13+wZGi6DpQu5Fgca5OxDNjhYCBX1H8VNd8P6b4J1GG91uzRpjGo3Tr13j3r5B/Y38AaV420Xw1LrF5dmz1DVL1pIIZ2iJZIeMkc4r6T+IPwW+FHhvwVfanp/g+Pz4biDbJNI0rZMqjPzE+tedX5FXk3fc2oKUoJaf18j//Q+67j48/CuwP2X+2ZLieOAApa2zy87fYVyvw/+LGs3PhGAeCPhzrOuA3Eu2Sdfsqvlyc/NXslvp2k6Ov2fTdKtIIvK6LCvPy+uKwvhpdLP4B0mfd/rDK7EAAk+Y3pUe1pqLtH7zocZN2b+4890LVvjlrPjjxJNB4M0rw7vigR5Z73z2GF+X5QMcUzX/h98YdV8WeFV1r45myWfzy1vYaUg37VyQHbOMV6B4ZLP478eXGS+9rNB/sjyqk1wAfEDwWX5Xyb3aCe+wVPt2pe6khwtpzXOC8cfA7wk/g7UrvxbrWta9JFGGYz37xh/mA5CkY6123hj4S/DHwpDbjRvBVhFKsK5dgXJO3/AGs1N8Tyo+H2rllyWEY/N1rpbaIAQjP/ACyUEk+1SqspaNjjT5dUtDF+HzJFpF4bWJFB1CfGIxwA2ABxRcyeZ8RrRg5BXTnOMY6uKqfDmaP/AIRdSshJe8uH/DzDS+YX+IhLdItKG4+h8zirirtt9ht3SRL8Sjv8G3du4yJ54U+Y8f6xa6ZcmZQ8mfl5z6Yrj/iJM0nhuO3lUlZL63UEH/brqImDNGZAOF+b8qx9mrJg5dDk/hbIZ/BsMkcRAkvLk7if+mrVNJGW+JsfmtkRaOQT/dzJTfhVGi+BbDDEI887Z69ZWqzDtf4n6hDtJMWlRg/i5Ip07K44tszfiqjr8P8AWkdyEIiGR7yLXZ20ccKwRhfuwoCMdeBWF8R7QzeBL+IxgmWWFRkdf3i12UNrgw5ByEXJ+grPm0sx21ucR4YjQal4nuCQCdRZQR/uisjxgpbxV4LTIZRd3BbI6/uq6PwZYPK2uS+UQJ9VmJPrjFVfFemLH4y8ISzywxwwPctKZJVQAmPA6nn8KqSblZbmlNwveWqHTOoSSRRsG1vmz04Nc78OYingyyB7ySsWHfLk5q54w8ffDXwxZXq614v0q2YRP8v2lWI4PYGvM/CP7TnweXw7a6dolxrutXKZUf2fotxKjHP94Jj9a05G+hyt21uehTHd8QrJYR/q9PcnPXBatDxZiPwpq0nOVtmxXlT/ABO+ImseOXufA/wO1fUGWwCh7+6SzXaTnOGy36VN4zuv2nNX8DaxLeeGPC3hKJocCSS6e/ZBkclFC5+ma1dO9k3Ym76I9X0C32aHYZVsm2Qnj2rEtLX/AIuRrlxLLEirYQIjNKq9Mk9TXIaf8I/jbqml6fJ4j/aOurSEwITa6PokUKkY6Zfcf1rnrT9nX4faz8Q9fi8Y3+veIngtIQ01zqUke/dngqhAp8tPmd2XZtbHe/FXxd4E0XwJrf8AbnjDTbUPAFO24VmUZGTgGsK3/a1/Z/itrLT9M8Q6vrF0LdEEem6PcXJJwB1VCP1pviD4E/BLwR4I1S58M/DnTLO5jVWSYoZXzuHds17JpRg0/T7CGytLWFUgTiOBV/hHoKzqOny6XuTyfI8Ci+NfjbWfiLrF78O/gF4l8QCXTYo1N7LHp6rgnG7zCGwfYU7xFqv7V+r+B9Zl1H4eeEPCMDQEZOrtfvGp7lVRQcema9b0yeWf4l+KJkABWwthkcetHxHMy/DnxCI32sbQgHPfIrN1LbR/UtQu7L/I8zsfhF+0Bq2n6Y2t/tNPpluLdM2ui6DBHkYHG6Teaypf2afBmq/Eaaz8d+KPFXi0rpwkka61aSFMk/3Iiq/pXvllE0OmaejHJ+yxc/8AARWDbRg/FTV+MhdHh3e3zGiNRpdkyprXU43Tf2b/ANn7wdZ3E+i/CfSI5/LdjLMDO5OOpLkmuo+H8FrZ+ELB9M02xs1kTISK3VQBmt3XsQaLqEw4At3xge1ZvhCAp4R0lNp4tlJahu61ZSdlY+WP+Cknwe8XfGzwL4X0LwxcW63K35kk81tq7VU5/wAfwr6N+E3hqfw18I/COiXEuZrTTIkcg5DHaK5z4+S+Xp+mnaGSGC5kb14SvS/DKbfC2ijytijT4SBnr8orWVV+yVPotTnVN87kcr41tpH8T+DFTIVb93f8ENdaluHuuvU9axvFyt/wlfhGPAKmaZjg9MLXUQQD7WDH1PQVi29C1T1ucJ4KXOr+LJcblOogA+mEFT/EBoo/AHiFiMf6C/40ngNDLc+KSwJQ6u4z34UUz4nMy/D3XljXk2xCBumc1c/e0HFO9zS0HYPDmip5G0f2fACvvsFfP37TQW5+Lfg6Nz8y6XcYBHQlk5r6D0uRjoWkiVArrYwhgD/sCvnb9oC4a6+OnhbSdhGdLkcbumN6cCqw6bnYibau0fSltOYbexjHGy3ReT6KK8Ksv2Z/2cfGPjbxfrXij4T6Rq15c3gNzczx5eRmUE5J69BXtfO6DCHHlqMn6CuU8FOk+t+KZozkDUwjexCCppq1yrPoRaJ8Fvgh8OtGvrjwR8NtF0OaC2cpNawBXGB61u+BZs+DNH54+yKcn6mpPEHmjw5rJEZYLZSkD/gJqDwNDN/wg+gkxsMWEeTjrkUk3JWYMpfFJvN8OWdqDxNqlqpOf+mgP9K7dpFcsVOCGrh/iUgXS9CilnhjM2t26newHG7P9K6DVPEfhnRTJNqHiDToEViTuuVzj6ZqrXjZEuLbMzVpFk+K3h1CSWh0y6cr9dozXarJ8+7HGa8G1v8AaD+C1l8a9Osk8VveX40KYi2s7WSd9u5RuAUHjpXawfGGXUZYV8IfDfxRrAc5DvafZ0/N8U5QlJKNgje+jNHwwPM+IXjeQgZzZxls9P3ROK7G0hke5QqjDaa8a8I+Ivjbf+KvFs+nfCrSLPzriMTG/wBZXfG6pgZRVPb3rqB4e+OmrSh5viNpGgORnyrTTTcED03OcfpScoyd09ipQaZd+EUaHwtqLx8LNr99ISx7+aR/Sur8QNa2vhDXpbu+toc6dNt3yqMnYa8a+Efwe1Wbwhcvr3xi8UavBc6pcymPMVuBmVsqNijAznFdH4q/Z/8Ag4vhHXtV1Pwvc6pNbadM5e71OZycKT/ewM/SomoX0YRTvqa3hv4ofDTw38O/DP8AbvjCxtmTTYg6K25s49Bk1yfxL/aG+GeqfDjxLF4Yi1/W2aydAtto85DE+hKjNd98OfDHgvRvBXh6TR/Cmn2Ttp0LZEQcjKg9SMn61a+Kl9Kvwy8Qi3KRqLPau0BfmLADpSbV/ddyrK/kcfb+PfixN4e0eDwx8EJr9I7CBVnu9RjtVxsGOuT+lcz8XLv47al4HsUuLLw54Vml1uyRWJbUFUmYAhlG3JI6eh5r3BLopp1jGJMGO0iUY9lFeffGKZv+Ee8PwsodJvE9gGyf+mmf6VUXZ7ExVp3RWvvh38W769f+1P2gb2GHYA1vY6RDGAe/zMCa4j4wfBHwZqOkeEv+E31LWvEqP4ns4SLnUZIwHLZV9qYzgqDivcbqUmaSZpcBmJxXAfFOaJX8BxggJL4utgQT94hHYVuqlSOsXsZKCc7sv2vwm+FOi3on0zwTYrMG/wBdKWlY++WJpnjwQ2Oo+A4tMsraAHxGBIEiUbl8pvbscGummO+eTd61x3xCRn8R/D+MybQdbdgPULC2ale87Mu7toeiXF4zSsC24EkDPauH+Jlzu1f4c2shYo3ihG+Xtthc5rqpcNK7F8gMa4/x3MzeJfh/CmARrUrjI64gasvZqWw3JpandyzbpHw3Via434iEyav4BjAyf+Eh8zOemIm5rq7iQPOx24yetcf4+VZvE/w/hLYYavM5wcZAhP8AjUqN2Vytq2x3dxKySP8ANkk5zXEfFaV5IfA8Pyjf4ysSxPsHNdhdSfviDjnvXD/FBhPfeAbfcAD4phf6lY3NYyhdNHTTqSovmi9j0K6ndrx5BhcnpXCfGZm/4Q7SbYfO0/iXT0A9jMM11t3KfNaQ8ZauH+MEgbRPC0BOHn8W2CqQfRyf5CnZrUy5r3ueg3TYuXXdnBIJrj/iw4f4Y+JYMkebZ7Prl1FdNPIPNZWbL7jxnpXF/GOXyPhpq8pYhv3SAZ6kyoK3gryE5Jo7GwZo9IsI/LJ8u2RQfwqn4kuXTwrr9wh2lNMuMknp+7apInZLO3jEmV8tfyxWX4xl2+BvEwVju/se5x/37NKcNTODSIvhkfI+GXhKDczbNHtxuPU/IOa6m0IaYA5Jz0zXL+BQ0Xw98Lxu26SPSLcFsd9grdiuPLLvk5CZ4oUU7DjNN6bHJfBq5jn8G3lzyGk1i8z/AN/mH9K7iCXMgVeuRXn/AMHvOX4fQu6jfJe3LkAc8zPXcW2DcJv3HkdqurT95omnLQ8E+Id4ZdP+O0ksrx7dU0m0QL2G2Mn891fSGmy+UlhH5jZEacn6CvmTxh+/0n4zkXEcUl1430yJBvB3Kqwf/Xr6RsJTPJbbJUkUBdpUjBGPWlUSlTSBuXPc/ID9te/luv25PiHbyt5nlRWqRADHyCFGI/NzXnittQoWKnByDXZftXyXFz+278Wbje7Jb3dpGuTyoNtEcAfXP51x0+HXLj5wMkn+KvTwzj7KKSOetGUZtt3PqH/gkaizfHL4t3knWLRrRceoLP8A/E195/BhS3gnzEOM31ycf9tmr4R/4JIKG+MfxkkUKoXR7LoMDrJX3X8EpY5/h1Z3UYI826uTz3/fPXDXivaT+RngZuUUmrasm1Nj/wALy0BdpyfDd1nnoPNWtL4mso8BapHG2dxjH/kRayb2PzPjxpk3ncx+FpwV+sy81f8Aic07eB7lYHEZa5txn1/eLXEnFSPUlTkle58MftYXySftC39t93yrKPfhf9kY5ry59/2nNvwXxw1enftTETfH/WAjksqxRtgccKK80kmiS4+/hkbgetepSaUDlqp83mS6rDcW9nmTncOuOKw0kd8AfdFbmu38VzZxwFmB3DkGueuiYwq+bsB6YpRb7HPJt7nb/s52viCT492V34bKNfR6TdbUkJwy4GRxzX3t8OPih408M+ENMi+Ivwtu7CxgTal7p8wu1Iyeqr8wr4P/AGSEkP7S9s7TZSDw9fHYP4iVFfpd8MJnh8A+HmbobZTjqMVxY6olJJq5phIXm3c474LfE/4f+OPFnxCudA8RQtL/AGusbQXB8qRWEaggq2CK6zVS6/GLQAJVfbodw3ynP8a1y+k+AvAXjfxB44PiDwxbTyJrIjWUDymC7FPDLg9a5vWfhhrvh/4y6Ifhv4/n0dYdFmY296hu0lUsPlJY5AFeW1CekfxPXnJ05e6/uPRfirNusvDfICvr0ORjqRV/4ovGfAPiGRhkfY2GM9eRXknxN8c/Fnw1N4Zh8Y/D9NT09dYjzqek3CELgH52ibDY9lyea1vHnxp+HGv+BtcsbXXja6g0IU213C0LhiwHRgM1rCm+ZNHNO6WvU9P8NSeV4W0xR93+z0BH/AK5P4UXIPhNHcbSbyc/+RDXQ6Ft/wCEesfInSUf2cvKvnnZXKfCyV18G2TONrvcTEjP/TQ1dveY42UVcZ4Jl/4qDxmyDOdVHzN/1zFQWzs/xV1Obrt0mFXA/wB41H8PpTNq/i136HV2Ab22io7CY/8AC0PEG1ipjsIAOPc1VFWIlqlYfrF0o+J/huHzcL9guWII5PTFM8d3BXX/AAcA5O7Uyfb7hqLVTv8Aijoku5S0el3GVxz1Wo/HE0jeJPCCbcBr1yOe+w0U0+djqybjr0L/AMRtQlisNLidwfN1SFcEZDDPSuR/aA+EHwj+JPgiSPxn4OtriRLiLbNExgkVt4wQyYINbnxAlkMnh9Sy7F1eMyfkak+JlwV8KSnPH22DGe/7wUTcoq9ylFVHyvqf/9H27xT8BvHvgjwpJP8ACr47arplhb2yqdH1eFb63cYHylm+cD/gVJqHxj+OXgTwJPa/FH4NxX2n/YTG2qeH7xZV2bfveUwDDjnAzXq3xHvJD4Cvxtx5kSYI9yBV/wAUXptvh7qLr82zS8YOP7lea1zO7fQ7VTS0jp/XmcL4I+P3wf8AGnw7Np4f8UwJfRaWYzbXWYZVbbwCrAGu78Lpu+FqzRzI4GjPuKnIB2GuR8VfDr4ceNPhr/xU3hGxuJYtL3eaIwjr8nUMuDXnVp8A/FHhD4ZzXHwu+Mmu6PZLpDO2n3oF7CE2E8M/zD86IxV0r7BFyvt+h+Zmjz58QeKZi0rS/wBv3i5IwOJTj+dbUISfXNCd4N6rqkBcZ5PzisPw1K/l6govpbxxeT77uVQpmk8xtzEdsnNdBoYR/E3hsPOgI1a33At1G6vXoqMcOlD+vyPOxTbfvLVf13Z+vHwfn3+DbYhdjCSTk+nGKPhq5/sTU7gyZ3avdY9xvNM+Fasngu2nRlk3SyYwcjFM+HJ+z6DfR5xu1K5YZPHLGvLrtykdVFS5Iov/AA1nH9jaoTIQTqtyQcdPmqP4b3Eg8JXZll5jubpgw7je1Ufh5dA+Hr9z94X9yWIP+2aPAlzIng55IWG1pJzu9TuaslC1jojtqXPBOp+b8MkmaR2V7WdgjL2y3auS1v4X/DTxz8JxP4j8L2sl0NOZlvYV8qZG2n5g64IIrZ8M3yL8Mg5kxI1nMQB9WqrbXsa/BndJJw2kOWA6/dNKnB6WKqVIt3evqeY618H/AIseAPhfDffCv4uXd/b2+nxMmka8fOSTgYUzYLjPcnJq34v+Ovifw14V0u0+MfwtvtGje4gMmp2En2u2DKQc5A3AcdxXousXcafCe2iO7a2nwIP/AB2pfHeoCXwrpFtMiuPt1upVgCGBYDofatnG+j7GPKuW8Xb8fzKd98TPAHxFPhe58IeKLHUY01eORo4ZQWGFPUdR1ro/ELO/j/w5JJt/dQ3JU+h2ivM/i18G/hf4g1PQpk0QaTqUt+EXUdPb7POmBkfMuD2rntV8I/GnwB4y00+D/HT+LYWhkMWm6uoRgoxn96Bnp6iqdFSTS20I55rV6+n/AAT2H7Z53xekTOSNAVz6Y8007wpcj/hJ/F7rKfmu4TtP/XPHFeN6X+0GuifFCaD4ueAdY8KSf2YsQu9nn2rHeTjevQ9+ccGvQ/hv4s8O+Kr/AMQ6r4b1yzvbae6Ta8UwJ4XGMdRRKjqkHtU3ZlzRLiFfh7roLHaj3rfq2Kj166c/CfSzj5kSyyPX51qlpEkkvwv1qRAHk8u8JPq2WpuuXW74XaQ8mV86GzUjPqVp8jcLEtWkdH4rvBH4v8Juj7WSSclvT930qDUrTRfFHj250bxRpdrqVm+ko5S4iDjlyO/tVTxIyHxP4TG4AF5wB65jFOszu+KlxwP3ejpu9/3hq4U1cOaUVq9TzTTPgNbWkvi27+FHjLUvBMttfzokNm3mWzAAdYmyvPtiqkPxP+O/w18B6W/i/wADp4m0zzIo5tc0lwJVQthpWhJyB3wpJr0zwrO0ln4xOdhN/dYx/u4FUpbua2+EGjKmyRlltSSejDzBmqcFDpoStXpoaHhP43/Dnxrq9roui65v1CWNjJBdKYHQjsVbBrs11LTbjUH0aDUbaS9j+Z4UkBYCuA+I/wAOfh5488a+GtN8U+F7e5lZZpY50JjkiKrjKsuD39a+Kf2m9H8T/AH4rGX4T/EnWdO+3pHCIZ5PP2Hy2bq+WP59qUacZytsaO8YXXvNfI/R6aGS3BnuJIolU4JdwAPzqtJLHICYpUk2/eZWyD+NfjT4u8ZfGbxPaXg8Q/F7xFqO9CfL+1GFc+4XHev0l/Yvn1O8/Zl8JXmt6p9qvBCfNmlm3uwzhdxJyT7muirgZUoKTe5wYfMZVKzpum15u36Ht3mknYBg0BjtK87s9RT4YHkXeRgr0PrVqG1ZWJJGT1zXJax2STZCsexQx6nrSquScKcHvV37MCowpLUqweqkEVaaDkaZQaIhSQDmo4YDtJMRB571qlQFC4OeuKjKEfN1J61Sd0HLroZvk/dJ5HpnpT2iXAwOfWrgj4OePrQIXPGBjNNTJcUZkkTKS/bvTEROXReMcGtXyMMRt3bhg+1NW32Eqi4HfinzMOUzPLk6kcHpSCINy3B6HitN4G+XPCr706OKMn7uPfFPmb1BRuzPFkoBcjJHoOtH2QlhmM9Mn2rbitj9R3py2uXPoeOamU9RcrbsZH9mjAfuDU4swpB/EVqG3YHBUACk8obvu8+tClfctxXQqBO2DmpHhDRBnHXg1aWDZzyTnrUqx9dwBFDlYrlRkmAZ+X7tNS3xluMH1rYFsCeBhR1pjwry5T6ZFR7QajqYsiYI3Dp0qKRFLDIxWrNECQ2BnvxVKVQCPlwc1akVbUqGHy3ye45NP8iJuT0qZxH95iST2pm1Tluw6CrvciUVfQCkaAMo/OoXRWYkdalDtnkDb2pZWG3pznimmSmVdpA2E/Q1G+R0OfWrTZXnb0qEqDu96uFrg1fY+bfGvjxb3RrOVNLmtbawuluHVhgsc+lRLf8AjHxfqlgNf0c2uhTS+ZAszZMoAzkgdq1/E1pqFv4c1bxTrUMTtcoRaRbcY9MiuXh+M76kyLd2kLpaaQyqiOP3cmMZ4rljByjzRQ51ot8spWNT4e+AdEfxJqOsPpVvdTNI0old/lAzwPwr2B9Dn1a/hvltRbWoUeVGjYBPrXhHwvbU4NCs5L6/jjk1Kbd9nKnAU+9d38RfibbeHNMtfDnh2+fUdYZtsXlLlIfTcaPZtyvEFPnjzSVregnxEg1y+1yy8F+HbYXMwnMsgLEiMY5LGut8FeEIrexa41I7b6LKt82QBXEfDzwB8Q/DkGp+NvFfiXzn1CPzHZBgop7Z9q7yz1zw/a6TCttOYvtkZPmTSZ809+taSd1ZHNBtyvNWfZ22+RoXujzw3djbQMri4ly2Ow65qz4his9WvYtNEskV2E2sUbBUetZfibxMsWhxnw5snvhAFEmc/P6Crvw90nWZpE1HxHblbm+jHDjDCs7s6o2TtYfongddAmWaHVJrgSNufzG3Zru4ooxtO4j17Cql5aW+nsIguFJ5HXFasB8yLGAcDgmne7Jk91axAncAcZ45pcZLYQ8VGhEjPFEx3KcE1eELR7E6kjrmqcrszXwlRzuAyfpQN20E81NImwlWXHoPSmRbgCcdfUVopXFytjc7uHYZ9fShf3YZvvH0ppAPO3FBVR9x9vrz1pRmEk0xqs3XsT0p4YLwRljQseRtHJHQnvTkjJ+c8MlW2h2lbUEO0EkjHU+9KjAneiFW+tPEZODtHHJzTlTfknj2qWRpeyIi24jdwR+tDHLY6Yp7dDgZweajYozYXj8aiMbmqhoMZ24+bOTigfKWyBnFM7cDJ9zTSZN27oo6DOaVrDStuPVzu+vWllLBSFK5PXJpjcnc4wO2KacDkA575pvXQcW9x6udmcYHb3pNzcIeuetN8x+VIBXt7UhPPHPFJPuU7W3Hs/G3dj1pFO7Oc4Axn1pm35gTweuDRvVflJODUvVkqV9GLuIIwBgdKbvLcFgAe9IhZQSR34zUbEFj6jn6VpsDs0SZl5GBu6E0587l4/CoUYgEsetPBDfNuI7GpakCY1tnmZHNS7gykH72cAVA2MMEJA/rS7jxzmqeo073H7drZJy3vQwxwTj15pvmKq/6z5+3FM3tkkgH196E7FRSAuFO3nJ70yTP8XNEhDDdx14pm75ue3eqjczSVxrvt9vpTVIbinNKOe3rTNpblG24rRXsEvIfwcbu3vS5JyF4B70hx94HkU5SrDOQMdBQ9QStuf/S+ykTDHA5+tKUB+Rx8wPrUM8mweanO3qPaqkmoNcOI7SVtzd9vSr1HNl24Evl4i4z0YmqKanKiP50BLRgkgd8VZjlubeJkkiMmDyfWqM6Ga78mA+WZOH3dhQmluUkmhlrf/2zpk91sEciEjYzcisufU5pdKeaymRBD8jsTyT6Vq3lhB5DppQKShSGODgmuItY473W4bFixW2j82dQOA5NP2l1oU1dpHbRG2h0mBLcCGaLDBW/i9TVp9VikkKsQFMfBz3rC169g0u3trm8lEtpu2tuIBUVxl/4js31Fraxu5Li3nbbCicc+5oTk9CZN395HrH2+G1tA7ToznquQSBU1vqkU9qZo4wwHvXA+HdNVXuJL2UiX+FM8Ct46lYeHNLmu7y4VVQZwerH0FTfoh8rXQ6ea622JuDy2MkCsyLUIg32v5pGI4BOMVW0q/n1bTZdRmHlJEAwXPJHpXPXGuFkvpJLYjj90CcE0LV2Cy3bOvF99oJbyhtA+ZetcdrljbedcCDKiXB2HpWd4W8XS6batFq0jQu5KrFIRlsnrmrekazoutX9wQxlmtsLsIyBz1zRJOLuiU77s4fxDq3inw3ZSQxo6w3EqqHBBCqT6V1VnrcOq3en6bYvMsTwhLplGOMetV/ipbaXe3FvZ6ZfP5pjx5eMZY1zx1+w8L6E8ltPMmoW6FG2RmTJ9cU01L1LcHFeR61p9vYaJtm2yG03Zy5yTj3qpqvjuzglmvdM2zh5AnXAz6VyGn6rqfiLwhb3JvHjYpiUE8k9zjtXL3+sW/irxTpfgvQbKRILFRLeXL/Ir47Z7mqjG+r6A3y2srXPX7XXNRZXnkgiLK4Aj84AitibxVeCNHNr80hx8rZAFedpokOmazJ5N+SZYjJ5andSDxDqlxbLoOhxNcX8r/vHcY8oUmlJaEuSi7NnrNpq0Qij3yKZZRkrkcVet7sNvYDATqTXn9jd2mnwCPVztv0ADNj+VbknizSbTTJPs7GSWRCAuMZNK+uhVm1dnV/axCoYkMH5AB609GMgLhdo9M9K5Ow1tF0iO91aSOJgcRRu+KdJ8QNE02WO31S6KtNkgQjf/KmoN7Ck72udWiyOCD60q5VztTmuIT4nQ3Wqmy0TQb+8+TcGdfLB/Oqun658Uda1K9WLRLfTogQqP5okbH0pcsr66DTv8LPQw5MbScbV+9z0qlNrGlWcTXFzfW6qoLfNIBXCaZ4P8a6y2o/2p4xuokjkIEccYXP5Vc0P4aaE2gzX2p+ddyjzMPK55x7Vo+RLVjfNJao0bv4n+FIbH7YZt5wSoRC3P1FfMP7WPxY8cTJ4Zm8FrNYrKkryvIjLuA6ccV9SaBoWlWXhCOSy06Ab4GYZGSDzXy7+29crC3gZWmeBPIlLhAAXO2tMNOPt1yo5cYr4du55LoP7RvxxvDZeGLzXrfyL91hJRTuXPfJr7Y8C/D7XrjwbC+t+KriZHgclckZ49RX5w6Tdi3mtdTgfe8Eok2v94Yr9Kv2dvF+q+Ofg9a6rqFg1q6RsiBu/HWunMZciThFLuZYK3NyuTl21/Qn8I/DXwafCkFzcWTtKVlLlpWYHk9K6PwnpWkWfhGL7Lp8Ua+TIVyNxBycdam8Om5/4Q+HeyjKSYGPc0zQfMi8G26vgyfZ5CW98mvMnUqT1bPWjyRurak2gE2vgi2EpU7bdycAAsOam01pIvB0DZCqloxCntwaq2kYh8FQgZci1Yknt1qxDL5XhBBIm4JaHj1GKy5VcmMm9CTQpP+KLtZNwd/s7cHjsabpP+i+CbZiwGLZmAHI71BaCODwbb/eCtaHHqMg1Lb/6N4KAVelt07DjrScewk3ZXH+G5BF4MsVZdmLR+cfU03wbclPBGnjGM28jgnvyaS1by/CkUgdCFtM4LdTtNULDWtH07wdDHdXkcRjtGAQOCVPNNK4lF3TNHwAzv4J0vI+aWNy2ex3NxSeB1RPCVnLyCwmOP+BtXI+Hfin4K0jwxY2X2+eaeCF+EgY88k5OMVS8HfEPxLJ4Ss4fD/g+TUE8uRkleQR5BYnofrQ6U/kaxrRcG5bnf+DJmn0jzGUhZLiTae+N1SeE5DLcazuRRi9Kkk8nGBXn/hCb4uajoSLb29josTTSHc7ebj5jS+FvBHibU1vpNe+IV3Ij3Th0ggEQJzzyOac6bV7siM246anaaHeaZYeJ/F9zc3sEfnTwbN8ygYCYOBmsGT4oeBNH8V6hJqOuqV+zqmI4zI2c57ZrM8OfCLwJJruvXeo2s+oSJMkRaW4Y7hjPTNbvhnw74a0nxdrlrp2i28CWiwKo2A9QTnmjlglpqZpSvrp+JhXXxftdQ8ZaVP4W8M6nqzRW0qK6wGNcHtlsVLrHiT4tat4k0UWfgKxsF3OUlubwErx/dHeutln/AOK2gxCgjisnICAAAlsUzXJd3jLwsrj5z9qKtnp8govGNmomri5Pf9DjvGnhn4q6nZWh1D4jLpokvYgIra0ViuW45b+dSeNvhPp58L3954p1++10xCMlZZzGuSQOi/Wuw8VvlNKiJPz6lDj3wSah+JDq3gnUcMQsjRISTySZFqvaSSTQqkIqLuGk/C/4e6Ja+da+GbUTRW+A0hLk/L71peApI7fwbpXk29ujyI5fbGo/iOO30qzfSFLOUlhlYWB/74rM8HAWvg3S4jnIg5yevU1jPmerY1srKx41+1tJLffs4+K4JMxGbXURXU5OFkXGP8K+CNQMovZS0vmKoyWPH8PSvuL9rEq37O1yDuQz+Ilc4PPyyg/0r4a1cuWv3WLeJAWAAwM7elevgF7j7Hn4lqcknqz7U/YL+0ReEPh9JdrEJZG1SU+Wcg5Uf0r6d+Kcrt4Evo2IZnubZcdseclfMv7BIjPw2+GMxjXcbLU34OcHIWvpfx8pl8NtHkBXv7dWJ7/vVNeTXVsRI9CCXKkjs7pBF54AJ2RsQc/7Ncn8OY/s3gTS0CBflckDsS7V1N8c291Ic7BC/P0U1zvw8Td4G0eRYjl7cn/x41jHuDkr26kHhF0Pi3xrLn5vtdupHqBEKbrKE/EfwpI6hjHbXrqCenygVJ4UTGteKrlnVXa+UMGIHRAKj1a40yHx9od/qmrWsENtp06l2mUYZmHHX2rTl1dhRu9WP+JxkX4d6uyKCS0IwT6yoK66ODdIkf3F8vBz24ryv4t/Fn4VaX4LvLW+8WR4knhDmKNpSMSKeig9cVpn4/eF9VYw+GPDuu6tMYSVAsJIl+7wMsAKXJN62BVNOS5r/DC3DeBbFwmd9xcDPqPNYVNZWHmfEfV9+R5GnwDJ92JrzvwL48+Nn/CKWFp4f+AaJAZpMSXmtRxqil2O7HLHqamsNJ/aE17xx4gmXxB4e8OyG3t1ZFt2uigwcckgHvV8soyak1oKL7J/cd/450mWSx02AKzeZqcJOB2BrpbqKysoZHuL23h2xH70gB6e9eN+JvhH8QL670aHxZ8eNcuo7i+Vfs1nZxWyE4J+8Occetbmp/s0fCa6im1PxDp1/rV3DbuTJealMw6H+EMBWUpKyVzWKvG9tQ8IeOvht4P+H+l23iDxZaWjQGQyBpQzZMjHoufWue0P9o74Uan8R9fXw1darrlzHZwI0dnpUxGRno5UKc12fwl+G/w40LwZo76P4P062LRbxmIMVOT3PWtfQZ9nxA8VQW0MUUNrb2gjCIq43KSTwKXNTV0rmdpp36Hnnj34n/F3WNAMHgv9nm+vhJcReQdU1eKxSQhgRnhmHI9K6SNv2lvEdsheHwh4Ocx/Ou99SZWx64UcV0/jq9uItJsdqkmTUoADnH8VdOt+udr8EISamUpcvuo0tHqeCeAvhJ8X9U0+6uPFX7S2r3Uct9MJIdL0i3s0OGwQGOX/AFqHxH+y98IdS8eeFH8Ywa14nvYhcSxSanq8zhCFHzbAwXnOK9U+GMv2nwobncu17+4Ix/10NJryCb4k+Hzvw0dhM3XrkgU1Und2dhJJx0VzGh+Efwc8G6Vf3Xh34eaNbSLBIxk+zh2yFPc5NdJ4NuYoPC+mGGC3iEkIYrFEFA49BTPFUiQeHdVKAEC0kHX2qv4YLR+F9LgaMBfsyAHPPShXcNWNtWstCpDcSSfFHWbYNhItLgYbRj7xNV/ihmLwFrudxUQITz1+daXRefil4rMi4A0+zC5Ps1N+J0zp8P8AWdighhEnPvItK+pSTpyTmvM344tmnWSpyPsyY/75Fch4dUTfEDxOCoIiigDn8DXex20cdhZ8Y2W0eef9kVx3huS2j8a+LJFUZdogc+y1cHdEVLyba2G/Em0iHgTUmZ8bnjUDH+2K6OKNY4bZAekKYP4CuR+Jl47eGJIR903UIx/wMV0C3R8qLkkLGOM+1EovluZXTZmaAoX4h+J2OHDwQLn8Kd8TI1/4V5ryBvme3wCe3zCqPhq43+LPE0+8M7NGo9gFp/xGkLeBNWQ5bdGo+vzCs5RakWmmdTb7l0/Tz2+yxjn/AHRXMacPM+LHiMoxJj0i1zntktXSWxMlraYyqi3QDPbgVzWiRXDfFnxQqKSg0q1Un8WNKztoaRnDXmXp6ml4rzbeE9XmL8LauR9cU7wwrR+F9IWXClrSMn34p/ji3lTwJrzOY1As2xlwOfxos9Q0jTPD2kyX2r2MKCxizuuFGDtHqabl0M3zWueZfHvf9maNGUJHo90zZ9eMV6vpEHl+HdFjx8w06DJz/sCvBv2gvib8NLd9Qgk8V2styuhSjyId0jYJHICg5r0TTPjf4V1PQtKHhjw74i1mX7FCFEOmyRqflH8TgCnKV2kinGair9TT8QrFN8Q/DEJhy8cFw/X2FdZGpa48za2Q2MAV5BrHjb4pX/xB0n+w/gZcgx2khjk1DWIIAwOM/KMtXTQz/HvVbj97B4Z8NLu5GXvGH8hVt81ltYmSaV31E+HKXDaRr0/lHcdduQcdxnFRfFK1Mnw/1cPcJGHjVRvbGcsK4r4bfDn4iX2k6rcXnx9vjbza3cl4rDSY4QG3fMuWyePWnfEn4M+FpvCM7eItV1vxAxnjV1vb9wrguARtXAqofFa+v9ehmk2d+dX8OaNpWny6hrun20S2sQy9wvGFHvXy98d/iH8N2+O/h7UZPEkc0lpZ7LcRI0hkDOudoUHPIFfSWh/BX4R+HY7c6T8PNNMixriSUmU5x/tE14n8Ube3sv2ntCs9P020trdbOFdoRVx846VVOznpv/XqKyXxf1+R6nH8XbDUpo4/Dng/xJqkgQf8w9oVzj1fFcd4A8VfGq9fxLNp/wAEoIvP1ZyGv9YijAGAMkKGOfavoMzSrerG4BCtxgdRXB/C5g1n4mkDNtfxHc4A46YqXVWqsVHTU5jxXpnxuvvB2tNNrvh/wwpsZC7RRPeNGNvOOmareEvhf8RJ/COjRat8ftVeH7FE2yx0yG33Lj3BIzXofjyTy/h/4mkkY7V0ucnv/CauaDFs8K6BGgCqNMtx/wCOCo9q27WKULw5kzx34k/A/wAB3R8Lf8JLNrXiF5dfhRRe6rKq7uTnapAPToeK9G0r4QfCnw/dvNpXgTTIZmfJcx78/wDfRNQ/EZEOoeBYu/8Awk0Jyf8Aceu1lH+kPjkbjj86brSm7PoChypeZ//T+4UMWlfGy1stMitoYf8AhGZJGiS3QYfzQA3Az0yK7eCeQ3Cb2+cN1HFcKgY/HiTeoJh8I5xnnmeu0tjuuYsHBLVxtuW51XaZx/gadJtd8bXkbN5ja4Ebk9olrro5mHmzMxwqHOT7Vxfw1Jln8bHCgL4mmGfXCqK6+RgltcO67gkLtjPoKqU07Cekmc18IpAnw5si64MtzcMMHPWV60vH9x/xbfxYeVP9jXGP++DWH8JF2fDbQ5ATmeOSQ57ZkY1o/Ei4SH4aeLDJnaNJnzj/AHTRVXvNIFbQ1fCTD/hC/DQ6BdItgeO/lrWF8X5B/wAK21qMtgSCFF57mVRW7oRx4W0MDK/8Su34/wC2Yrl/jMFf4ezBiAXvbVQD/F+/SlRXvK4SktbI7IyBLS2jAyyRKCSfavP/AIvuTp/hCFOTceMNPUgngDcx/pXdXRXjYoBUYxXD/E9YnHgqIltr+LbM4B7gORVTur2KoOLqJVNjrrsFpZPLOMORjtmuI+JkLHUPhyDyW8Uo5H0ieu+kiBlfqcOTXJePIPO8SeAIyf3aa1JKwx/dhbH61pF8xknrdHV3AAuXyvBPFcT41Xf458ARFMkX11IuT6QH/GvQLmHzJPMPT09K4nxdDJ/wsbwNth3GL7bLk9gIgP606bvLQT0W50zjEr4PGea5DxlOD42+H0JGQNQupG+ghrtXgkMhGz5jy3HSuQ8V2E8/xF8CEKcQfbm3dlzEBk06VuYqctNDqp5hJI+3jLH2rkfF8iS/EDwDC4J2z3b9en7qutuhbW0zefeW0QXnLzKv8zXmfj7x14B0b4ieERrPjLS4pYre7dYRcBpGBCgsFGSQOM/WoSXNcpNv3T1CWUSTMoQjDZriviKFm8R/D637r4haT8oGrOuf2gfhPFMYLLW9Qv5lP3bTS55P1CYrmfHXxW1PVfEvgVPDPw013UJDqUssQuEFr5n7oj+PnvmnGDvoZualdJntVyzGQ9NpY8VxXxPEbW/gtXbJ/wCEttCoHdgG4qjJ4n+Pmp3L/ZPgzpelRDgSX2tKx/75VTXI/FLQvjfq6eC0uPGOi+HHfxFCyG3sjclZArYAyR2zS9lzaNpDo1lCXM02l5f5nulyn7+YKuDk5JNcV8W0jX4b30U0sRMtzbgK7jI/fISfyFVJfhH47vZ3Pin46azfAnBS1s4rYL+KjNct8VfgZ4Ag8JW2p6r/AGprN1Fq1mn+nahIySB5VUgqGAPB6VcYxi07kXlLW1l/XqemX/izwlo1pFNqPijTY1wMYnVuK86+In7QnwbsfBfiW2TxXcXE7aZOjfZtPmnC5XBPyqc/Su1svhN8LPDpV9J8CabaMnAxGGAPrzmk8diGy+G3if7JZWyINOkxiJV5x7CqfLJ7ajTaWj/r8DjvCvxmW48FaFB4S8Da9rjpYQop+zG3DAKPm+fGM+9XW8bfGy/jufsHwTgsVWEkTXesR5OB/dUGu60H5PDWkIiqqCxiwAAP4Rmp5ZGjtbycN922kYf98mpco3uoi1fWx4z8NbL44a18PrCW08QaH4YFy0rDbb/amH7xvcCun074Y/FWe8T+3P2hdTlgdhugttLhiX6A4JrR+EWD8M9BO/d5kLPgnkZdjXb2ZZ7mFf7z9SacpyUtCnGEtX+Z8ceN/g54Z1fw38VbnxLqWqXs/wDwszTbYyxXTw+Z81thiFPUeor7J8OaFpHh22s9G0eB7aC22rGhkL9+5PNfLni64luPA3xDk2mMy/G3TItwP3lE1sK+r0dhqCh1ztccioTl7PlbCSi5KVl9x+N37Txnk/bU+LvBIOoWxLZx0t4wP8+1ctKxiQh1yxBAPaum/aJMFx+2F8ZJ1Zjt1GDaD3/dID+VcuJCQYSoPGc4r06F/ZJHJiJTUk2rI+hP+CYnxF8N/Dv4g/GLUfEwultZtNtALiG2eXbt8zIO0H1r74/Z78X+EfEXw00l/DniC0uI5TI20yBGGZGOCpwQea+M/wDgktcLcXvxhnmtE+ZURg6hhwjD+n619XeBPhH8M/FXw80W/wBd8IwjUWDuLuCRoZFYu2TlSK4sXZVJXJwMH7NNNbvy6/M7C8VD8erUs7E/8IpIAEPH+uFWPiarN4LCJuBfU7RSc/8ATVa8rPw18ceH/jvEfAnxPkiii8PbvsWp2v2kMpk4AfII/GtT4keNvi3oeh2Fj4u+GUN3YvrNp5uo6ZeBgB5gwxjOCOfrXDy2ejR6qTbPlT9oieJvj94sZ5iCsyeWoHC/IMn3rzcHzrwENux1OeK7P46+IDrfxj8SXqW/lxvOAEZcOvHINcbCIjdohUjI9K9SMbQ0OStK9Qfq8e63XYu5e/qKyJvJkVIwSvqxNdBqTva2XnQQ70Jxn1rmmkDg7o/LOT+dZU5t6ClGN02ejfsg72/aVmcwqVi8K3xMhOCeBiv0p+HLsPAXhsA4RbGMmvzQ/ZJ8xP2iNTvmGY4PCN2N27pnHav0i8DTsng/w8VcBhYRDGPauHMVzVImuFfxPzKPw6vxJrHjiTcWA11hyMcbFqO/vY3+NFjGc4j8Pu2fq4rM+HF2ftnjORzy+vSf+giovMWX41MzfMI9BUAZ6EvXDCCsztbL/wARbqaW/wDCSiQbDrIJVhnI2GovjPpuga54A1aDXtHsr2IqoKTQAgjcOPWqXxCmV9b8GxAkf8TYn8ozU/xVuR/wg9+xPyiaLcT3G8cV0RskmZuV5Oxj2vwh0/SvDY/4V/4q1Tw3O2n7/wB1KZY87OyvkCue+F+qfF/w74E0hRodr4ugAYvMsywXB+Y5JB4Jr09ZFTw+zodo+wEhvT5K5/4SXX/FvdEK9DESW9TuNP2klOxKTt2OK+GXxp8JT3uv2PiO3vvDeoyaq5a3vYCFz0++Pl/Wur8N6hpuq/EPxLfafqFvdQtDbqDHKrdAfQ1F4AFnqNlr0N9Zw3MU2rzqwljDZGfeuK0f4SeDIvH/AIsl8MLceHbxmhZ57CTZubb/ABL0NaJU0tdyFzrWNjutTmX/AIWvp4FudyaTId+eMFhUXjMGTxZ4PfqYbqV8Z7bDXn0lr8YvDvxMC2niCx8VwLppMSXcAt5VG7pvHBH4U7xP8VIdK8Y+E4fHfh680STfMu7aZkY7eu5eAPrUuEr3QpTTbT/r5ndfEWRGu/DAAO06umRnttNO+JlxGfDkO4jY+oW64PP8YrG8T+IvDuuX3hZtJ1iK5LakG2q2Tjafyqz8TklOiWEUeCx1W325P+0KuULxsJS97Uu/E+62eBryJSTuaFVx2G8VJ40nSLwLqCMWJNpt69eKzPiZP5ng6eFm2A3UAB9PnWnfEWWNfAuoxchREqlh1OSBUWszRp20Lmu3Mtt8NLtIV3TLpRAHvsomuzF8HbxUZkKeH2Eh9D5VZ/iabyPh5eOkxDR6fjjr92oddnmh+DWsSYcONBY/j5Va8iauZwlaSR+Q/glRLYXdkDuWG8uCsrfef963zGuo0Oytr3xPoumXb4+1X8aFlOCATXMeElX7E0keA8xZ3O44JJOcema6Pw9Ba/8ACZ+GXntmklXVIpImyRscE8+9epSSdKy0PPrzs/fVz9Evh98OvjJ4X8L21z8Pviy93ZlWxpWp2qFV5PCyD5h+Oar+A/j14o8F+F7pPit8MtStI4bqctf6Zm+ic7jlvlG73xivTfh9N5Pg3T3DZ3Rsd+eR1qL4b3KDwYTOA2+5uCM8hhvavNaUpK52rlUdNH9/5mR8Ffip8PPGPhe5uvDfiWCUy3c7vbzKYZRlicFHwR+NdF4JSW38E7ZF6+ecq2cZZvSuD074S/Dbx14an1HxD4Yt/tzyTEXduxhlU72H3lIrlfB/w4+L3hDwALj4e/FI3loBK8en6xbiZVXccRhxg4GMZOTWvJCSvt2KgprV6o9Z8NTxwfDBI24MFjKd5POPmqOW4jX4Rruj4OlbiB6EV5N4f+MXjLwn8OJ7f4rfCa+tFjgkU3mlubuJkOfm4G4cHPTiuy0Dx/4B8X/BmT/hGvFFpcs+mFVQyAOBjgYPNV9Xa+Rj7aDWmlzqvFE4tvhcmGyv2WAZz/uVL45aObRdIWTLf8TO32YPQgiqviZJW+F1u0ca5+z24Ibv92n+PHK6Roiu/ln+1bUZx15rP2blNjk7QRN42nD6j4b8xOX1PqDyPkNS61Ox+Ieh+TKdospix/Kq/jMMniDwrGsfEmpnLHt8hOafqDPH8RdJVV3eXp85OR3yKp01YOe8rMf5trqHxGvbTUIEuYW0xMRyDK534zg+tefwfAzwLr/ibxLqWkJceHNVjufLS90uZosfLkZQHaefUV3VrIyfFG84DH+x4yfb94aXwfuj1nxSikNjUdxP/ABVuDS5ombm5txnrqeP6Vb/ALQXg7wDqkOl31j400rdcKzTEW9yq5IY8DBI+lWtR+P3gdvAejaB4zs9R8M3rSWcSrqMRRGYOoADj5SSfevRdBcj4YalsLKyx3Tb84J+Zqb4s0vTda+GmkWmsabbXUU72ivHNGGzyvPIpr3o+8VGNvhNrW7nTb/xR4SfTLqG4YtOy7HDAfJ7VJbQyj4k6g7RsH/s2NTz6ua818S/AHStM8XaNe/C/wASX3hTU7nzPnhczQnC5x5bZX8sVX0TXv2jvh/8SLseK/C2mePNPfTEQ32mTfZ7pcMeTA3BGPRvwpKnFO8WOdST0mrea1/r7j0Tw+THZeLmjyP+JhdDC9jsFVLh5P8AhV2iRuizqr2rMAMYXzBXLfDH48/DfXdP8UaPqN5P4f1u41K7H2HV7draQ8bcjcOQexFdtcWM7fC3SfszpI2YFyhzx5gpVG72M4Qvqnc3dQeJvHXhqQyASBLpFTuMqK/OT9qXx5eeN/2l/E3hTW9tjF4eaH7HleZSIyC30+bH51+kuoWMsXxB8OybV3C2uSCR1O0CvgP9v3RNJtPj0mpQackF49ohluVYK0gxyvv61jBx5/e7o6mm49kvxPnzxMthp9ncy+aH2wvkZwGOM19sfA74R3c/7K/hbxr4T8a6joGszWgcrbyeZbSZcDBjPHJPXrXwpr1sLiwvFuYwEMLZYt7V+lH7N1uv/DEfguK33u0tvC0YJ/h81eK9TGT5aSaeqPLhBSxlmtOV/wBXN69+Jvxh+GOraBa/E/wS2saRJGwm1bw+jTZKgY3Q/e6c8Zr0b4d/GDwL8TLjUovDurw77Fv3kNyDDKDjJBRsH9K39V80eLfCYmZF/wCPjAHIxsFcfrnwi+Hfj/xB40vfEejobiwEa293bsYZoiYySQy4PWvK9tCSs1qezLDSjFOL0ff/AD/4B6ZA8c9tHdwfPG4yrjoRTihOC/fmvnt/Bfxs+HnhXwvd+A/HsXifRpZ0VNJ1wiOQIclUSYDJPb5s5rqLb9pLSdL8U3Phv4oaJc+DXhgRo2uoy8ErH0lA29vWs0yWmtWrHrTQKcEk5BB470Ogw2OjHpWdonibSfEmlRa1pF9Bc2s/+qeNwwIz7VdkyCdykcZAPehuzBK5GsOH55571I4G7JNIbpAqjZ7E1DJJk/L0Hr3o6mcn0RMfk4JAY1Fuxwx5FMaYvtcj7o5qGSQAZxnmri7iSYSMud/6ZpqTMcuFxt96hlc+nHrTAU3EKxz1ODWnQlq73NWG4ZsNI2QeCKvxhWwSvBrAikGQfQ9zWtbXJPysoz/Cc1nMuNupa2rn8aeEBYnpTgpAB6g1MqAjG3Ge9Q5FKLT0P//U+/wrchc4NLs5yew5qY7ifRRTc7c7eSe9cNzqV29RkUeOfU0y4jLAnB49TUwZlIJOKZK6n+KoTdyrXZmyoR1fGevFUZ2QMB1NalwN38WaoyRDgHnHc10Rkrmcrp3KrDoVBzS7A3DZB9KmC4B5GDTCmTnJyK05mTcjdcDA5zwfao2XywO5NTHdu9DSPGTVKViW7kDAcjJIPTtUTKq8ydfSrHXqecd6ryBemeaqN2ynG+x8+abri/FrwnBpWnXRi+yx4uGCYIGPvc+teJ/DP4dR65rl/YaZfytcy6u0Ks2ShhVufw613ujeI7HRdFt9R0q4aBdSRbSTYM4U96n+Ft9oHh7xXry6ZrMfn2luYoo1G4rI3JP1NOEpQg0jCpCNScXPX+vU9rufAGgeHNC3X0i3cdsuI0Vh972A5rgLzwCulNp+sQ2u5r27VyMj5F64PrWcY/FzxwvqmttqEtxKWEKvsKAnjIq5e6rcXg0rwzfasunRm/HnOJQSsYHPWuSF7e6zrlNSlaUHY9F1XVL3UtLMN7+4swnlsseP3nvXF6tpOnmwtfDuny/aXKFgrDmJM1c1vxh4djil8HeA7STWbu1QL9rLZjUnuWrmPBnhPVNKgM2s+IdQvL+WdjIIgMICchSR/CK0Vo+8YVPelyyRo6J4p8NeFtWj0vWYJ5EiO8KiHbuHQV1k3xj+1ataagYpbax3hEV4znHT8K0ZPCvw70qW11jWiz3K4dt8v3/wqxo114Y8eX17Y2WmQraWj7ow4yzVhKom27GtKE0uWUkdNZa3b6rDLcPKzbmwqkHIFaGna1b3Mc2nmXMyY2qR1qa50IPosD2MMVulpIGuAi4LIO1ZPhu2k1DUvtlpaSi1iLMZCMj86HO6uU4NOz3Z0F5LaaDpazzzJCWzhj1JNQnVJls1MShpiAR3GK43xfr93qV4kNnate6bbsPMbY3BzyARxxXW6TqOla5cWlvpkcRWJP36K2WXHTNWpK2hDg+Y1rRpp1WW4T76jNWmtFcZOcDtmlmu7eGVLdY23dx2Aq+IlKB0PPfvxQqlwcZXZlNbb8oi9e5pv9mYUKxBIPUVrIinOeQOfpT0iAPA496PaPYzcebczP7JLx7g3400We3aoJAwc8VtooHbJ680jIFU8DI5pqoy2k1oYvkOEOUwx4zmkw8ZOACFH51sOysgUr7jioJyiIRtBYjiqUm2ZOOu5jTurdFcN61Wbr79zWiyNuPXrwaqyQHcSuQSetaphJsrsWGR1pmB75qcw/MRj5h1oKkj2z81Ju4OSKqguxLtkdqUgkZzzTmAOXHY0eW7Nt2/jTaCL6EUYLv1+VO3rTmQc4JX8afsx0GPWo2wzmJUwT3Jqb9gle+oF2/ibp0NI/mBN3UiplAA/wBWM4xn0pjqRtD/ACgnrVKxqrWItpJG5hjGcUdVYbQadIuNzdT2qEptGRzmhu5LbvqJgHIA5HvTtuB6mmnc64QAHufakGcDk8evertcl7qwPJ2C5I/DNRruZiGb5uuB2p7fM2duCBnNMYgHpknvSe5Tk1qK5yfQjqaY3z529R1NOIHQjAHWkVWHKNnPWqtYV+YazgH3HX3prbXXBJGadIPmGPx96Nu7lR1609SfhGBQqHIOM9aMHPD0/ZjuaYYsZHJHrRe7Em1uA+UcckdaRNpbAXJ+tKhBIQH5vT1qNraV3zHN5eTz71QW6IjuHSKNmHyj+LAzxWRYajZfarhY5sOACqNwTU+pfbNOVpJJS6OeSExtFZN1aqdUg1BmOwQna4PAaknZalq+1jZGvw2u9bzzY2AyjEcNTS9xq1oNVVihhG4ere1cdr2ulryzsrm4N1GoJ3BAvPYH2qSbxdHB5ly9wtsLZMCFFz5noBRy8y0Kg7Oz2Ops9ahltxBArG5ZSWUnkGuGZPEPgnXptTuPJubO8UtL5jYK89qyfhpqus6nrmratcW+1jMW2sT8qdAK6DWprjxBq/lX7b1iX5YAMAZ6c00nGVmgUk9UzC0PXZfH/iKS4vTHFpFvOFW3fgy46mrXjCDSNJ8S6fe6LYCNEy0qr0Hoa4NNSl0WW6vtM0SS7OlO6zxxNgRtWi/inxClguoXujyzrcx7mdk3CEEdM05aPmRKqJq36G5qev6nFfzf2XcCVogJGMnIXPasFZNd8Q6r/anivWZYrVJl2W6AAEAd6sfD3xZ4f1lNQ0PUooRcStv3SkruX0xUt98OL7WL9ryLXIrGzkb/AEe3j+ZiceuaTqWeuhahzxvua+keMNTF5Np+ZGt952oRwV7V0+m6zZX97PHc+XHIkRZFY4B4rh4/CPiLQkkzqN2RApG8IDtP865MnVrJ1up9bluWnnETwTR7SAe4PpUaN3W5C5orXY9H8M6l4c1eG/bXrUXLmd0gboI+cDJrQm0lfA00bWUSyx36FgwPArH0rRvDV/o88J1h9Etl43q4+dj1PNcJ4r8TT2Wqw+HF8VS3VnbriG7dgW4/nQk3KyZpyNR5mvmanjy/uNMltvEt3fK4gnXzFHp2HFdh8O9Ds9Wik8WPbM8962RDI3yqPoa8k/4S7Qb6z/snVklnLXaje6YEmDn6V2VnffEjUrae58I6bBBp8ilLeWWUMV+i1pN+7bYzpySfNv5FTxT4gbT/AInReHbPdBZqR5qxv8oY17V4U8NeEfC9tLea2beW8vvmBkbovpxXygfAHjm21i6bW/ELy6jJMJZ+AjdcjHtXZtpmra7r1jp13eXN+06FQrSECM/hQ6a5fiCNSfO3Z2/A9i8dav4U8Kq+qaZP51+0fyW9qpdj6dK4/QPEuqakkt9o+i30V1Ef3nmW5+Yn3PSu5+Fnwn0fwlq87Xk8t3dTxqfMaTcqn+6oPSu60eS5gj8RCSJVEUxEe4DOMVk5xi7bmkaXMubY8iTUvFV/C8l5oMaXAB/fyP8AdFdRZ+EdWuPC9pqFz4kkRpWUFEhBByemTzW4/hs3Hh7+1rgeY0kLl1B6HPFdRPaR2nhLSrdEBcSQ70XtyKJVdPdQ6cE37zuYOo/C/SYpbK31CW5u2nZcp5vAP0rXPhLwzpXiTTkttKQEQsTuJPIrd1x3bV9OMPylZsNn0xVXXpnTxbY28aGRhbuWCelHtZWWpSjCM3JIktYoofEUwhiiVBEABgY61JoskbanrSqgKrOnI7HbUWkW5fxBdvOpBEKlR6c0/RRPHe660YXDXC5Htipdmw9rJadw0MkQ6uwwuWfHOe1R6IN/hJ/NyT5chB9etSaApfTNQuPKO/fLgUmkKyeCYXfjdA+4/iaJy1sOEE1qNtYBD4EgkI2j7McevU18bft8m3/tvwRFKrMFsnOAcYGBzX2Bcahp1p4Ijgl1KBGSP5g8oGOa+Lv26dW07WvFvhNdPvQTbWjbh/eGB0rowEv9oVzmxsP9matoeB+ArKLUPHWkWkyZgmnVSM9eehr9UvBVhDpfwy0+zsoUiVYXACjHrX5Y/D5pf+FhaLLDCZJY5QwQNwcd6/SPw9d/E698FWkEdvaWFuIDiXG8455rozdSlOPb1ObL9HK/5HX6GlwngmBJG3sIHxx7mm2xisPAcAvLmFJVtiMmQD1rkrbwx4zvPCwkv/HNy0DROTHFCqce1Mi+G+gf8InFPqBmvWEOcTzMxz69a4OWPVnoxcu33/0za1Dxn4Y0nwYn2nVFB8jYdgLkEj0FZ0/xU0j/AIRsW2j6Xf30n2cRgmBkBOMdSK0j4Y0DSPCqm20qJWSJSD15rZ1gJYeGd6QxjbEuAAKn3egXa6o4298T/EKfwqi6b4HhhiWEL5s9yDgepApb7TPiJf8AhZfM8Rpp8C2481UhD9ugzXY6u/k+EZECgAQrnn1ApuqyIPC88cgIDQBQD24pqXkNa6N/ocivw6uv+EVMuteKbu8RbcsFHyDG3OOKsaV8OPA9p4Zil/sp3nNsXMkkzHHGccmuj1FmtvCMkEYB2Wu0Envtp0p8nwuOfm+xenfbVucn1BwTsrFXwzY6dp3g+2it7CKKM2rE5QZ6Gp/BTFPCOnZiRPLt2PC8YyaW2zH4Ujzyy2nbudtHhlTD4RskH8FoSWJ9c1Eo3uU+bcr+CJGk8HWRjO7LStweD85NO8JzTCzupHiKI91KVGfeo/AXnL4J0zaoVnjZjnt8zUeDH/4koaRi5a5mO7P+0aUVo0ZbtaWR/9X7i8LSrLqGuugGDe4J9woqPQWkn8aeJ9zf8+w/8cNJ4THmS6tLt2iTUJFOPw5o8NrInizxRtyu2S2B/wC/dTNWdjqUYvdksbibx3KY2xHBYDcp7sXqLWuPiB4U2MWTyLwuncfKKm09RJ4x1XzSsfl28QDE4BJYmq+r3GnWvjbQrm8voY1hgnWRjKvG4DHemnew53S7FrxEUmv9Dt3/AOWl4HX8Aar/ABBkjXwbdCRS2ZYAPr5q1geMvid4G0jXNBa41jd5F05cRRmQkbT0xWZ4z+K2la54clg8OaNqd7J58W3faPEhw4PUilySkloZuoldX1PSddfytIvtgLlYHIOf9k0eGbYjQbH5Nv8AoqnJ7HbmuI1/xX8Xr3R7s2Xwy06zt3h4uLm/5wRySMVa0vwn8ZtX0W1tp/G9lpKNb5ItbQSADb0BNDjaNmWm5R0T+7/M8Y/av+0v+zxo0KSkyaj4mxIc4IQS5JH4LXxZq7hb+9EcxZVYkEr7V9d/tJ+Fr7Qfg94K1PXfHV1raXPiBlHmxLHuOGHAHpXxzqM0jQ6hMo3qBJ5JPBPBx+telgvgdnfU82u2qiXkfY37HXxO8D+C/APgPTNWuLuS6tbO/iENtZySsS0nX5RxXv8A4w+KF/rOkQ2/hP4Z6zqqPdxPGXAgBIbIzu6V55/wT+so5/g/8M9VmtoxPcaFdTzNgMWPmgA5r6X8brN9j0yGEiPztVtlYqMZG4kjivOxMoxxDSX4nrRhJpNv8Dh9V8TfHjUtMkMHw00vSoxbtvkutRDFRj0Aql4Z8HfGrU/DOm+f8TNN0SJoQyw2NiJCo9Azda9Z8TCSHw/qWXO4WkmeeANpqp4aK2nhXSQyYc2MRGf92uV1Xa6SBUopWk7/ANeR5b4O+DEt9c62fFnxE1zVz9tZJsbYASAMj5MVLH8APg9D8QrEv4P+3PDYtKJbq4klIJfHdsV3PhG+igTX5jLv8zWZCWI4AIWrEbNJ8R3QNmNdHVlI7Ey1XNJStfQp2tsZfjTwn4U0XwsYdF8OWVoDe26jZGO8g9a715WWB9qoMRHIA/2a5D4lMqaFZW8xwZ9WtVQep38V0+pALHcASYAgcjn/AGTWT95Im7TOf+GrNH4C0UBcbhJnH/XRqZokqt8RvFzbuRbWQ2/8Baofh24h8B6L50w4iLEjtljVXw1cC58feOZI8Hy1sdrZ7eWanl6CUtLs0/GEsZ1nwnCVJ36iWznphDW3rM0Q0m/LEhvssvH/AAE1x/im8iTxH4O/eFnmu5cL7iM1sa7NIuhanIxzts5u/wDsGrUL2BSW6H+CY9vgvSH27QbdCOfUVmeHmK/Enxu5YDENgoHcfu2qz4LuGh8I6MpGStrGcZ/2RxWTot4z/EPxzKIvvCxUEn0iNKrdTHGTtoi746nZ4tIiMvD6pDx+JrpoWiW4Xecge9cN41uG8/w+uPvanHx6HBrrbPd5vmSISRuyfTird3FWId7anO/Ch0h8DwsHYE391lSOn71qffMrfEbTDIx3pp0pAB7FxzVL4UebN4DtCp3ubq5LEnH/AC1apbhYv+FgwXE8saNFpjqXZwAvz5wTSpx7jUop+7qjR8bzY8Ga60eNy2jnOfwq5pOF0LSkRs+XaRj/AMdFcZ8UPHHgzRfA+vNf69a7mtiNkcoLdR2zWdY/HT4bSWem2Gn3eo3UrW8Y2wWErgHA7gYpcsrXtoJySdmzodHnkb4leMARuK2tmqt7bSeKk+JLGTwPeRIvzvLCBz1PmCuJ0vx54kfx94on8NfDjUNWjktoApkkWAKwB4O6qXjnWfjTrHhx4pvAmh6BC9zD+9udW80/fHQKvWqULbl3cpWueymaZLe2MiOSIV3D8K4bw3vl8QeJ7oERlr8DJPJAQVltovxYvlhVfipbaYnlgeXDpolPT+8xrlvCXw/vL2fWBr/xD17UZBess5Gy2Vzj0QVrTVkzNJtu52nxHm8vQY0nv4YQ95B85kH3Q/NTaj8QPh7pZX+0/FtjDhBwsu89PQV5/wCM/g98MYrfTpp/Db6hNLqESM97dyzAgnngtivQLDwr4U0crHpXh6xt0jwBtgUkfnTlZryJSj1OD8JfG74eXHiPxF/Y0urapLJcjH2bTJmXgAY3FQv61p+OPiB46vvDU0WgfCe+niklQK99dx2qsdwwDnJH5V0vg68f7Xr2zaIlvCqgAAKMDoKd49nZvDyJ5v8ArLyH8fnFSlJzs9wuvkNi1b44apbWqHRPDugKsahi9w1yy8dsAVzmkeEfipqXxE8ST6h8cJrKKO3hDwWOmRADI9Wya9JWdyowxIVQME9K5rwyyHxt4ruQ253aJG59Fod0mDatZ6mJ4/8AhZoFx4A8QS+KPFviPXR9jYypJfNCjjuMJjH4Vs+Gvgt8HNM0fSLm08C2s8v2OPEt1K8zL8o/vE1c+ImP+Ff68D0ktirAehNdDp86DStOWMAKlpEP/HRWM5TkrNjSXY8s+LVtoum67rGm6bpNpbRx+G0cFIwACZQB0r2+K+dbDT4FVVAtY+g/2RXgvxane48d61avApX+wbMZJ9Z+a9pe42R247CNBkH2FTPlcU+pspyas2YmoSyzfFjTwJOLfR5SyjtkjBroYpG83LMxwSck964prwD4uygN8w0QHP1fpXStdMMtjJUE/pS1djN2uct8KyIvCN2BJuD63evn6yGk+J9w6+FRGi582+t05/66Cq/wtl/4o0SGMK0l/cscHqfMNJ8S387RNNt43wZNWt8/99g1pTuppDZ3NvtPlEHbwBj8K+XPiFcwXv7W+mxTAyyxRQARn+E7uv6V9OLIEuFAJHzYFfLPiaaG6/a7tDsKzJ5IZs/fwxxTi/3hL1TPq/zf+JhvGAAx/CuG+Fm06HrEyxlTN4hvCST1O6uxOFvGJG4BzXFfChtvhbUJF+ZJddvWJ/7aGs5fFdji3bQ0/iRKkfw48TsVLA6dIvB9RWnoyrF4c0eBCSFsIOT2+QVg/E2TPw811U5BtsAE9SSK27GUrpVgpXGLaMEf8BFPluri5rbmB8QDnWvAMbPhTr4bHqRG1dlM4SUhmOdxzXEeOT/xVvw+gB3iTVpHAx0xE3NdhLIXkL+WSc81TWw3q9zkbZ4pPjlqkgZt6eFokxjsZya7O2fdcxncVCt1ritLN1J8ZfERMeANDtVV/wDgTHFdfZxSJMm7GQ3OX7VM00xu25x3ws+54zlDh0l8W3mG78BRXX3koTS9RkUbilrIf/HTXBfDrWNG0fSfET67rOn2Rm8RXc5D3SAlSwwcZ7gVW8V/H34MaFoWtx3Xjq3eSOxlyLeNpiCVP90GmoTWjWpMpwcm1sdJ8LWUfDfw6SCCbJSR9STTvinN5fww8USbMj+z3G3+9kgf1rgPhv8AHDw3cfD3QLbw54a8Sa5JHp0a5i02SNXOOuWA60z4jeO/i5rXgDVrbSvgc9vbzQBRPqWsR2yg7hjdgMQM47VclK/MyU27WPZrGEw6RpseWKrZxAcdBsFct8Xomk8G2kJQHzNWtAAR281TWNbyftC6jptibhPCvhxlt0DbZHvSDgeyiuQ+KXgH4w3uh6O+r/tCsYZtatopILPRYkGGccAtk/jRGKummE+bse9S2plu2QbFX0LYxXDfFM6VbXPgf7dqNlD5XiaKdi1wowqo3JyfeoJ/grot9KF8VeL/ABJrbDAbdqLQg/hHiuY8Y/AH4I2niXwAh8DW13JJr29JL6d7llZYmbILscHiqlJJ3buCjqd34j+Lnwi8NXMkOp+OrBZN2fLjJlb8lBNcF4p+O3w91rxl4DTwta+ItXljvp+ItDuVRswkffKBR06kivatO0Dw7pEi/wBjaBptrgnlLVMj8cZrJ8W30w+I3gO33Z8xb5mRflDlYhjIHHGaUXeXufiCjb4tjBvfiB8SpXA8J/AbUb/c3yyXmoxWqj3IOTXJeILj9oLWvih4Wim8K+F/Diixu3bzL5rp1wF+7gAfWveZJiZOScZzjNcfrku74y+F/mZSmh3zgk56lFNSptu1i17suZHIaj8Pvjvq1wXl+PlrpEb4BSx0GN8evLk1zfiX4MXV78TvCmn+Kfil4k1rztPupDskFsDt254TGOte+Mckj71cVr5J+NXg+1CkldD1GXd/d5jFVCtLm1ElyvmW5zM/7NHwVlmMup+EbjVJW+/Je6jNK36tVST4cfDzw98YfCMOh+DLC2CaNenPlhtoymOtexShmkyfu964rV0Y/HHw5bBV2ReHb13JPrIgFEa8ubVmXJrojpokKcQwwwp/cjjUVx/jZGm+IHw/RpDuF1eMPbEPWu7dBu68rx9a4jxkTJ8UvAdtGwBW31GVvb92oH86KV5VC5OyZ1FzuEp2uXJPJz0rhfigZF1j4eW/lBt/iZWJJ6BYXNd0QfMIIwTzz3rifiTIx8UfDq0eEt5usTspB+6VgY5q4q8rEyV4s66ecmZ8MNu41w3xmSWXwhpMO8hZvEunKD6/vgcfpXdOhEjDb1NcV8X4ZW0TwnHGNyv4w08EegDk5/SpeiuEIylLlSOvuYOOu71rjvirvtvhp4lkWPzB/Z7fJnrkgV31xHtkJXkMT+FcT8X42b4YeIEi+V5YkTPpl1FaJtyIehf0xx/YumqUZSLSMbfT5RUtyzLpupuTzHZylePRDU0cbJaWseNpjhRfrxUWqkxeHdbm3YEWnTszY6fu2qm7Cimc18KIFX4Z+HT132KHI79TXbabE0l1Gn3gGGOa5j4XwRRfC/wrs6f2bEfqCK7fR1DXsJHHzCoqTu7lQTZ8m6vaXdx8PvE77tn2z492gUMccLcQgj6fKa+rc51RF/uyY4r5aumkuvhxdGZCJJv2hFxk9luhj9BX1Vb+WmqMMYJl6496xjIuTaktz8Vfj/cCP9r34tp5pPmavGM45P7scViyS7C79BzgVqfGyVbj9rD4vXYYkR6ztI6ZIGP6Vl7gYtrRkbhwfSvcoxcYK5hikpNWPrL/AIJOxm3i+NEksm1ht7cH5HP5819o/CCfd8L/AA+5ZpC1sTkn73zGvi7/AIJTRCHwv8Z5o52ljSd13MOSRE3NfZHwg/5Jb4UyB/x4IzEnrkmvOx75qzMcBFqmr6av8yRJinx1kljjbC+GY1PPfzDV74mXTJ4X08BnLSa9Yq5+so4rKhWX/hdt9M77lTw/CuM9DvJFW/iUFbw5pTSHIbxFY4XOMnzK86sklc9Sk3zHxH8b7eSb41eKpYJImRrogjGCtcDbI73wQYYh+TnrXXfGa9+0fF/xcIysbLfFSM8kYrjrT923mDO5T0HevUi/c7HFUk5T3uX/ABBlbVd3yqOnPGa5ZnLHy3IDHqTW54jvFnsoLfBRwckN3rnt5bO44K8njrRFMHJPQ9L/AGTtPitvjZr2onyyH8LXEYJfuT2Ffoj4QynhXQkxhhZxjIPtX5v/ALOGiaV4k+JXibT9ajkEEfhiWWNopmjdWyehUg46V9peFvBXxL8P+FtGl8LfEwzQC1QpZanAJRjHA8wfN+JrlxSU5a6WN6MlFWR//9b7F+HE5I8UF3DZ1qUA461FFIp+L10VO0/2NHk+nzGvO/ht47+IfhuHXF8V/Dk3VodTlaS+0u488Hnk7MAj6Vp+F/it4C8SfFW/ltNfit5Tp0cRtbsGGVSCedrAcVwKm1fqdkpNu3b+up1vjxvM8S+DETllvpWI6DGw0/4rXQ/4QaZOP3l3box+sgqp4xEc3irwgbe7SRRcTMfLcHjZUXxanMfgjzNp/wCQhajHqfMFEotU1cSfLK9jqbi4WPw/c7ZgQtg3OOnyVgfCwSf8K78P7sLutMufTk1oapMkHh+7KEL/AMS585/3KxfhxKf+FfaAJCQ62I3HtnmhxfOmHMrbkXw1uidM1E7tytqtwM+uHqLw9NG3jjxbKGYETwr7Z2VF8NWaHw/M0jgl9RuCB6fOab4VleTxP4vTYP3d7GQfUeWK0lfmQ6cXKEmuhJLcO/xPAEmI49JG78XpPEjw3Hjnw9b3EQkRbe4bLAHsPWqUEoPxSvmK4xpUWT1/jNSay/mfEPQGL8rZXBA9TxWlaDsY0JuTa2MD4j+BfCGp+JPDDRaYbO5ur0q09u5RgQpIYYNZnxA8NfEDQodKHh7xqmqxjUI9tlqFtuLYPQSAgg+5rrvFskzeLvCacFfPldvwWk8fyMDoSxDDSanGB9K0TurEqSV2cn8RvH/ijSvCEg8ZeCH02MXULSywy+epAcZxjnPtWz4o8ceFfEnge6j0nWIzJIyfJL+7OMgkfNitP4j3Ozw4nn/P/pkKnIznLisX4u+EPCmr+Drm71PRILjy3TbtG0jLAdRStG/vIEpt+7I6HxzF/wAW81OSFk3GzUIVOeSBVXxqZYvg/rSPKySR6G4J7D931rjfHnw61rSfAcv/AAiPjK8s45Fj3W05MyEccZPIqt8RfEXxO8P/AAj1+21vwtbahC2iyD7Zaz9MJjlaJRS0Qo3cveR+Y/g2e3udKhktJXkRg24YxyGPOK7HwU7S/EDw3AV+f+04tgduvOa5Lwpaix0K0TejSvEHkaM5UE811/gG0+2/EPwzuQM66khjfPevRhZULLscFaPv9/68z9RfBM2/wdakL5f7l+B7E1B4AZX8Exk/KB53HcfM1TeER9n8C2YIO/7PJ+eTVbwLn/hA4Ln5QzQSM2PXJrzoxV0dsW3Ek+HmweCIbhZ2w6zMdw/22pPCTPbfDaPjJ+zTOCfTLGk8ELIvw/gP3sW0rgj6tT/DKyp8Mf3yZY6Y5b2OGzTau0NSSVlcfp0sT/CdJH4jm0hyQR6qa4zxL8H/AIY+JfhjDfa14WgjuIrKN1u4DskQ7R8wIxzXU26D/hUSKnzt/YxReePu1Z11DF8JRFt5OmRrke4UVabgmiJWk1fU8y1/4Y/E/wAHeBbU+A/iddavZqIfL0/WIVO5cghPNHIz0zzUvjT4qeMPDtjpcPxc+Gd7p9kl7E/9oafL9rjVh0JVRux+FeqePkntvAVoiQCRxJaIoB4PzLV/x6pSTw5GygiXV4A6k5BBzxT5/d5VuEox32/rszkJPiP4E8c654P/AOEb8RW88q3xLJKwjZRsOAVbBzXS6vbvJ8StK8rp/Z9xnac5JIxWZ8U/g/8ADzxf4k8Nrq3hS0kmluZGFzH+6khIXhlZcHPP61yGqfB/x/4P+IWnf8Ky+JF4o+xO4sNXT7TEyhgMb/vL+dNeylewlzxeuvod/aQyv8RtQ3gB10+EHHpuNReCtraj4rZSS41Ujn02AVwmn/EX4j+BfiNqd38TfhvLJC9kiNfaM5uVYAkgmPGRXUfCT4m/DvxneeJ5dK8RWqSvfszW1wfJliOwcFWwc0NdCkm5auwmlq0Xwp1XcpWVY7pvfq2Ku69al/h9oe5t04NkSc8E5Umr2maXM3wm1eXIlkkhuQpUgjq3OfxqXXrRofh1oGThlubJC2OoyoqU/dasTNO9k9C/r9qD428KvDuG1p8r7eWKm09HX4oatEHJ26bCVI7Dcc1Z8RwXB8d+FsEshS5Xj02DFWNMsCnxN1PPUaXCDzyeSaxTSk7nVVk5Ril0ONi8G+EfF+heL/8AhLPDtnqKre3YR5EGQAvGD1Feb3XwE1nwv8MdG1T4V/ErV9Dme4tGFlfO+oW+GcZXDtuHHGQeOte1eGLaI+HPF/39kd9fbiR/s1BfjHws8Ou3Jkkswu09SXGKc6nKtDKEVLdXOE1zx98aPBHjbQh4++G8WuadaxvjUtEn3yYIwSYTz+RNfEX7Z3xL8L/E/wDaFS60CO+2adp6JNa3lo8bRSYIJO4D1FfpzqUkkPxB8Nw9WNrdZU8/NxzX51/t/T2w/abn0+CVrSSLTIpHSFAFk3AjLevQ1lGqm1zLqv62ZrNaaP71f9UfNniOVY9Fv5J1HlrA+AeAzY6V+mv7Olk9n+xB4DEZ3H7HbOcdgZFNfmP4mWS40q6soyChiZjI30r9APgX8a/CfhT9lXwZ4P8AFjX2lstjawRXktszQvlhty4GAa9HFwl7O66nmUeWWPtJ2XL+p9V69In/AAl3hJI0GBHOT7fIKi0qUPqnj1Acq+xRgY2nyTWaPEel+IvFXhG80bUbW8tzFMd8Mqt1QY6GpNOdl1bx2inaHcfN6Yirx1GV9j3JNK2ugTSIPCXgeCQE/wCmwAEeuDV+6g0zUPF+vWeqWMN/D/Z8Q8qVQ64IOTg1z6TTt4S8Ds55S8hLE8ZGDWnbyqvjjxBIq/N/Z8JOT0GGpq90ZKVloeQXPwW0iz8L2Gv+BPEOo+FNUuL4sBaOXg3lz96Fjtx9Kvp47+NPw/1m5i8aeHYfFtlDbg/bNKBSQDHLNET/ACNdLbXLN8OtEklK75L9SGJ5wZGrcF4w8Y3sYP7tdOU+5PNbxd46ozSjzdv67GD4D+Pnw88a2EDxa2lrqE1w0D2N0DDKrg4xtbmu/e4iSZohMjug5VGzivHNc8CeD/FXhDR7jXdHtJb24vdi3gQLKmXbkMuCK5xfCHxZ8B654hHw68X/ANtQQWsbRWWrnKrkEgLIBn25zVqMZu+wpQnFJP3vNf5Hv7XbjPBAPX2ppnwceZ8teG6L+0HJpc2jaB8S/Dl5omoai2x7h1MluTjORIOAPrivVdI8Q6Lr0MtxpGowXcUTBfNjkBGferlSlBJvqZwqKbcY9DaaYnCh8im+ZtztGPU5qPa6YGOTTZcqw3fnUXE99SVZ493lrnI6gmtGzuRhdh5XsTWSHUY45PercWI8IQMtzn2oGoXd0dXZTrIoPVs4IzWhF1xxXN6fcnC4BGO9X/tc27K4IPWuaUdTqRfm4P3sikUKBl1yBUHmbhy3FMeYgcNxU6sFqTsxC5HOelV2lHXpnrmmGZjgIfrk1HNLjA6jvQlqEk1qhs0uX2DgVEwbOR3pGbB5XA7UjSbSMkmtLCQ4DIwRyTTvLXORTFlJOOfrUpYYLng0cz6C5UnqQvGu/OM/jTXQDJUgD3p3mjONvB6mo5jnGOQKqLkRLVldow2D39ahdFfnHPQVYY8nHOaiZARlQV9a2jIcD5X+DHhNtT0mTxLd6FbxWWjRNbQ2wl35I6tiuQ+E974PfxN4pW2mL6hd37BrkoWWIdMe3TFdp8AbXxTJB4j8BWJ+xW1i3mpOj5aSNhzwfxrA+AV74f0fxJ4y0SbTrm7utO1BgyRxbyzMc5J9Oan22kn/AF+pzcqcYJ6b6u2/4fken2elaRa6iLjRdES5kdP3t3NKeD689vpXndt4A0zxL8QLrxBJqUk2l2DlJAjY3P3wa7bxr4o1rUdTtPB2l6A1lc6khWWSOX54YsdcdqueCvDHhTw7qdn4RtrGa4YgvcyzymTa3cnPrWcZOCv1N6kIVFZ7J+hHrOiTf2aLf4caSYYllXzZlXBYd8seta3htLM358MQ2r2txKN9zMZDuY9+tej6XHZpbS2djEzKjZGRsXFUI/Dl1fTPfTTRi5gkJj2/xL6cVDk5KzNOS7v+HQ4zxxpFlZ6zbaVpBdmaLLySnJXPcVP4Z8LXHw58SxeINU1EmHUcZJHHSt3xk2j74dXJJuLdQkpIx3rkNT+K3h+58T6cs14062D4hs1i3NKx4xxmmpNxt0M5WhK8tOx3HifX/Eb6Vqd/4en32bRkFtpDk+wrR+HF54j8S+EoNNu0k0WApi4nA+Zj361yV3/wsbX/ABFFI+nS6VpW4MsGVJkX3A6V02uXWsWOkiW4s7uYI4DJygVfWpjaTsjaSbad3/X4ne29zpukRJomgWTXmxNu4nOT6k1gaXptxpVzc391pws3kJDGLGNuc9a0/Bmu2d74ftbi2cKz5VivNa13bzXtnPAZAGkUgFqlJxdhyne2lyvDAt/aSSQTJiT5STU1gJbKFbEKxEQwZSc7qXSrYafp8dpIMug+d/7xqXzMnAPynqK0TeyOeSV+bqTJdW/Pz85/OrK3COeOc9R1qqCjrjYFcUwRKDk5U+oNS43Epa2Rols/Nj7vSmNsONsZHvmqRWZJMJOTxkZpfMm2/OOD701dlbFl9qrn9KpybQcsDz2PY0pu0UFOV9c1F50bgfN0POaqN07kt6icnooHuaa6FxxhcVIy5yRzTWkTB3ZP0q7sbSaKjxxqcsTuxzVSU5wmcVdZDznGD0zVdrYkDaQeea0gzNwdtCusZA4wcdaesZxu5Jz0q1DblmOMADqamWEIDhdxPU9KcpIIwbM9oyR0wfWgRDcJDwe49avmAE8DPqahlHHy8471ClcfK0URJuMjHIx696ryuxAGRxV2bnEY4z1NQNFkg4BHY0K6KTuyqVJK8kFRkZ71HvLH971A7VdeCQgMMEZ71GbckgNjd3I9KuKTCerP/9f7OIzgLkZ96V0mG08MBxzVnyVJHH3e5qTyt7Bj90DH1qXuUlcoEuG5U5PcU58hz0wBmr4jhjXgH6elQNGQNwXOTzTTE072KwVhhmXhuQTS+UWbgj8eKsluisOfTFLIxPPlgj60NhHexURJEYhgGXu2aesYDB2zsFSBcjG3r0B7U/BcYbtzQ22XHsiB4c8xjOO2KTyd+7G4HPIqwA0ecHk96d8ifM2c9z60NO90Qo9GZl8sEAjnBC+Wfmz3pLaa0uJSrTDJ6YNS6lZx3SZgcxyE8Z5U/WuYvfO0i6M15aM0HC4j6cnrTTbHbUteIddj0aN47q3+0W8gAZs9u9cbd6tY3MU40NlUH7sJfJWui1Wx03xBZk2WqqIyw3ZIyvtXnl54ft9H8Vx22hXTXF1JAzszP8qc+nrVXXXcuSk/h1RGdO8X3F4Z0itXjC8RPIAT71hX+teH9Z1pLHT7qOK/0tGN2BJn5+wJ6VZ8YLqGh6dPfax4uCSsCscRjVcH8Kl+ANt4Ki8APf6rfWr3mrahIZpnVSzjJHGeapz0uxKDfuv8S38PdSt0v71k1GKY3cw81WkACY7ZrsdauEuNcjjgRAUjVmkiYEHHuKy5vEnwW0nxM/hm30ltVZrfzZEgsmYFv94DFcr4jtfGdrpeoeKvhr4Di0VAjKz3FxgMvrs55qL3kvMppNu2qXbX9CTwBaTX2l+JZJlSb7drEzpnjKg4/pXRXdvJZacbaOWKNAQTEzY47+1cL8FPDHjHxVDZR/8ACaDTpLmKSWeOO1Vtjhvm69Oa3L/wF4KuZNfl8d69qmsNaSNCJ/OaONSByCFIxSqJ8zQuZ2Vlp8kcP8brDT9F0OHxja6jEokQxmOGUBye3Svl4fFnx/olwhsfEF1beSxeElmPPvk8ivojx/8ADXwVpXgafVbG7822xuRGnMoUde5Jr5MuRZ3LOkrGRJc7ADz9BXXhuWXutXPPxlOc5JvS/Zn23+zh8RPid458PPaaxosOtTSYk+0lzEuPfHWuv8R+BvFWu6RqN7qGoWllJbB2iSCLcEI7bj1ryL9i74mX2g6nqelahb/ZNKFooh8wZAYZ43frXrvjH44aNZeCtctdGkjvr2R3xg4UMT6+lc+I92rZRsdOCqKdL35P5/1c80/sjVfFOm6XpC6pI0cEo/tGVWwE54H1r03R/hh4STV7Wyt5YXdYC5lmOTu9Oa8/8Jrq9l4K0+2n0qyGp6rdefMq3WSXY5AwOcVopovju/8AGsXh7XLiexiEXm/6MQVI/u7utD5pKydv68jbmSSk43+/9TB+NttZeHUltLKZQIrqEvsUbVBIB59a9J0LxQ2ieEbH7FavLA43bww+UfSuT1zwgfFGraj4ZjL3NppMLT3TFckyBcqpNdl4Fu9I1X4RJ/aWnIDBbERygckg81FSScFHcunCak5tpGDbeJ/DfiC88S+MdYn+yf2ZJHAoZDlsLnI9etM8E6lLpdjD4j1N18zUZZHjkP3hGT8vFcd5On+IrR/DenwhJNX12ONFd/mKDG4kfga+gL/wroGi61pWla1aW0tnDZHBxwpFZ1JKOg7Sqe+rIpaVf+IF1eKfRdRMwUK8hbuK7XwL4m0zVLPxDqGotsuUlePY5zkgda8wsfGHg7wtrmqWKa1+6dC6JEC5XH8PtWP4L8XeEbnw5rt5dS3f2y9vZBFGkbcjpye2amTurr8im9Vt6XPoXQYLuTwMZlculwGYtjgLnpT/ABVqdlp0miWoDrE8kRlYd64O1+IPxD03wNZ6TongyyuLXylUST3iruX6daxvEOh/GLWBA2uX8OiRXDoLeK1QSFR9T3ohFyfvOyKduTRansXifW4R4q0y10xXP2pjhyOF4qhDq+jaP8QZEu9atjJFbETl5QSM1wGteEtY0u40g6x4p1HUliODHIu0rxyeOa2tF8F/C8a9Lqdtov2qYxbrljI2c++aalBaX0GqcpR5ja034q+C4PEOseTdz3jqFULbwNIR+VU9G8da7cSazcaJ4QnuGuJsp9ok8njHUg1f8DyaZY6trtxpmkxRW4YKihBnGK0vDWqebaalO9qd7TMC1U6sbaIlU2neT/AwdGu/iRqej3Hy22krh93lHfj1/GqVn4P8S6h4OSfVvHGpSQPGxaNQseRn1Fdb4ZMkvhq6MnykiXZ+vNMh3jwFbQyPjEJUnPvT9o09EhpqW92YD/DbwjaeE4Z5rL7SwC5eaQnJJ+tfJv7c8GgaF4y0K1ggFusVmMEA8Zx/WvtPV0C+EIYWm+XMQzj3HFfEf7eslvdfE6ws5iSFs4zt7V04K8sUrs5MZOMaEraPQ8f+Dwz8VdJuJI97YxH83bPpX6m2kwh8C26IOfsnr9a/Lb4IAS/FzSMWXzRocndztBz0r9Q5ty+BLY8Ze1zgVvnFnVgxYClJKTuNVtng/wDe9TbEKM+1R3zND4QjRgFCwLu59qbdIR4R8vDDFsMexIpNagKeDC8mW/doAPXpXnq1zraurMk1vcvhl9uf9WgP6VJ4pbZ4Xl/vCNAc/hSeKV2eE/MkzCG8oAk44yKb43nsofDDG4vrYGbywMzKueR70tW9CZXV2HigGLwdIQQrCKP8c4pfFAUeE5cyEMY4wM9jgc1i+OfHPg+y8MSR3Gp5GIl/cIZsDjstZXi34n6DeeG5LbTbG/upiI9ubZlB6dzVclR7LqZtpP5HXeI5BH4XnLLgCJF49cCn6qdnhmZxnZHbjn/gNcd4s8V+O7zQGjsvAESQSLHvklvAGHTnFHiBPiVfeHyby+g0qLy1wI4xIduP1pqm7XbNVU1ej+47R4pP+EXKAFVW1BU56grRZTafpvhpI5r+2j22uBukGQcelcZfeA9fuvDcv9tePr6eH7OC0UaCIEY6cc1Ja/CLwOPD63F3pTXkog3bp52OTjPrRyxb3GnNrb7yzofxD8FaP4Wtbe91grJBC4ZFjLljkntWR4L+KWkHw1bw6NoWpXm6aVlY27R7iWJ6muy8IeF9C0/w3bfZtNt0zbkqqqDxg1L4D3yeELG4aJd04kJIQf3iPSm5U43STMXGV02/wOJ8M+LfideJex6Z8OY40lvHYSS3yjqeuBS+HdM+KWqa54imm1yDR3edBJ5Efnc7eBz7V3vgKFhpMks4O43Ux4HUbjU/hO3c6p4hmbbtN6B9RtGDU+1WuhSi5rdnn+jfDrWr7xbrQ8R+PdQ1Hy4Iw8YURAA9BxU0fwc8AweObCW50uS7lFlI5aWdmwcgdzXd6NAf+Ez8Ub1+6lsAfU7TRLF5fja3JTlLFjuJ6/NT9tOT00H7FJWaMq78PaBo/ivwpFp+lQwrO05kBAOQqZHWtHx1u/sFQPLBkvIVA2YB+YU7W1M3jLwgWAYqbsn2Hlin+NED2lgryEKdRg7dTuNZJuUkmzdw5YaaXLvjPd/wjGoFJFwLYgBh7VsaOpj06Ao2P9FUAZ4+4KxfHqyr4F1V0+Z/KGD+IrctomjsoxGvy/Zl4z/sVDXu2RnK7kfG/wC2PLDY/AP4VlyxM3iO5AHXLFZhivi7XUMOm3rvbq4jjk+Td1XafSvsb9tv7O3we+CcMt00UbeILttic+awgmOPz5/CvjrUoCLO9t5WMizRvk9OCDx+VellztSaRwV3KFZc66H6K/8ABPi3WP4CfC9bVWVX8LTudzZIDXHSvonxqONEgII3axB8wPfmvAv2E447f4PeAtPhYY0/wp5YwchgZq9s+J1xImnaR5RKu+rwgN6cHmvPxUnPEHrU5LlR0Xi1v+KV1eUNkrZy7ifTaarQyKPB1i8fDxadFtP0QVg65r6n4e6h+/MrPbPGQerEjFBv00vRbWyvbqJI47eMkPIASu0etc6TcWgna92jznT/ABtNbafqmjeU7SS6jIYpAR8wDDcfwNdgfGNnZeM/tqRmUjSFRsHAyX615Y2uaLosU1y2o2yB725WByd+xWYHPFY2g/EzwlceI9Wgm1G9v5LW1i2eVYyMD85z0GK6VBSZhOo015novxX8a35vfCumAB2utXidAhyAoya9Z1Jy2nXRLY/0R8nPfYa+U9Y8bnWPiJpQ0vw7qN/Dps0Yt96iFdzA5Hzck16p4k8Z/FRfDl/dQfD23s4bW2bzDPfhnwVIztUU5RSUVsxO6epe8Ka29l8FjcYYXFnGwXvznis7wL4nng8R+LrliXIFmJZAMAjyun515z4Wn+JWpeEbnRrjxJp+nWskCM/lWxfHHGCTzWJ4X0fxLZ3Ori7+I15dK0yC5WOFY8gDCgVEoe+7sG3ayTPfdVv1/wCEl8C3P2iNVW8n80O4G1WjODz710/jbxF4b0vw9q/2/WrOMfZZOswPUd8c186zeAfDGp+MfB+s+JJtSu4xJO0Ust84CsE6AD8a9PuPDvgSz8N6pqei6GiEQndIzmQj8TUXivh3Lj7srPY09K+Mvwo0/wAP6XajxFNNLHBGrC1tJZgTjthaxfDXxLbUfFfjLUPDPg7WNYjaeGNV8ryDxHkH58cV6Tocgs9Lsksre3TbAnPlLk/KPasDwvcNL4n8Zy7ozIuoRoQMDAEYP9amUt3Yppc2nyOS8VeKPipqepeG4IvhfaaWrX4dZbnVFdsgHHygV1N1pHxf1FneTx1pejhkYslvY+cRwf4mOKXxZcbvEvguJ5T+8vpvwxETV/SLqVtLu3MzM+ZsEnPHOKFUbVrEKF1Y4j4eeAfEN94ItH8QfFvWNQRp5STbRJa7hvPHyio5PhF8NLj4hGPV9LudUaLTxJuu76WQk7vTdj9K6f4ayMPAmmRS/eG9sj3Y1DEp/wCFk35K5CaZF8xPQFjVOc5Npiiop3sUvGnhfwp4f+H+tt4c8PWNnMkS+VIIgxVtwH8Wa7TT717extbWOCCMLCgIEQHO0VyfxMkA+H2uYY/6tOB1++tboYCOFSSpESHB/wB0VHM37jNZJcvMt7mNod8z+NPFjEAAywruH+5VP4h3f/EihjmldfMv4APf5+lJ4aKv4h8Utvzm7T89gqt46dX06wWZSF/tSD8fmrfktVRzWly7nVrP8sPYhQM/hXKeDZXeXWzvD/8AEyckke1dNGczKvKqqg5x1GK5TwFN9os9UuQADLqc2ffBxQo2uUnrqO8d+Y8WiQhfkfVIycHnjmuqDRmfksM9gO9cr4xQtd+G8ZP/ABNASPUBTXW2y/vFcKfvE4pSacEZpu5y3gSVpItcmQ583VZevoOKk8dEyWGn2/8Az0v4ufo1J8O0zp2qEDBk1WfOfXdV3xtB5cGhDgyS6pGBxVKfvIpRbN6OI52s+0HhjWH4RH/E68VO7g/6aqrgYOAgrqfspM3qCa5bwajve+I5Nm4HU2AI9NoqFeSZSYz4lzOvgTVEWTbvVFP4sK6GOVUt7OIcbYIxweDwK5/4k2xk8IyxlPkkuIkbPf5xXRraERwxngqijkj0pSV4pjSdjxn4nTST/EzU43YEHT9PjAHU5nPFe0zSKgjj3c4GRnpXi3xAjVfixduZYQjpYJvaZQOJCTxnPFenax4x8D6O2/VfFumQHPOLhWP5Dmpak4K6LlyLSPzP/9D7Yt2kf4uakScrHocQBx0Jc10ckzxxTNnP7tuc+1eQRfHv4O23xf1i0i8T6hezto8QEdno9xMq4YnO9VKkn0610MvxftNT0+6l8LeAPFerERNh5LE2y9P+mmK41Tkuh1uSk7RZq/DEuPBVpLjHmTzNjPA+c0fEXzFtfD8KR7jc61Cob05zXIeBfF3xkbwzZQaT8CLaK0w3l3F/4hiXPJ5KoppnxEg+NWtx+GLWS+8P+GJm1qJoXgia95GSVOSo5Heqb5no7FqDTsz2VElS4UHqjYIHNfLlxE1z+1mlwWjIW5jUZYcHnNexf8ID8Xr+8P8Aan7QNzDGxz5Wn6FBFx6bmya+ctJ+GWmah+0tBZ6/r2p6ws14VmeWYx7ztP8Adxg1MIp3bZm5Sb00PtG6a1sJpZ7vVbWEKWJ3zKMfrXlXgP4ofDLw54JeXWvFtnZ+bqV1IF3by/708qBnNaJ/Z8+B9le3GoP8P7eW8Ac+fc3MszHj/aY0vwl0LwvY+BLKbS/C2mWatNKY447ZdqDefu+lCs1qPpq9TkfiN+0H8J9S8G6hZaBqOsarLMUULbaLcuDhgSAQmDXUn4o+IbjTYp/Cnwd8R6ruRdpnKWYIx/00PH5Vq/FDU7mHwVILdvLzdwKBGAmMyKO1dDLcNuUNnEYAFO/u7aCfKo67nkPiTxR8dNV8W+EhD8IdJ0RrWWWSM33iBJGYFME7UQnj61093p37QWq3C+X8QfCvh+NvvpbaW91IP+BMwH6Va166kf4jeFwZiFSC5bb/AMBArqDK/mZ3nk8mnyyilfUpVIPSx5Fo3w58dXvxG8R/258fNfuHis7dZY7SwtrVDnOCCFLZx6mumi+CHgi/IHiDVPEmrN3kuNZmX9EIFXvD8obx94vm3q42WiMe4+Q11EDkSDjP41Sc07EztPdHkPwV+DHwT0Lw/q13ovw90oTTa5d+ZLKhlZmD43EsSST6mvS9fi0rS/AniH7DpdjAsemTFFjtlGCEOO1c78JZc+DWdE2rLqd25PqTK1bPjiVo/h/4nkUgbdKnzn/cNKaa0YozW5p+DL+4Hgnw/wAqp/sq33gDvsGTWR8Vri4Pw/1CFZWVZ5IEJ+sq1d8NAQ+EdAQ/eGk22cHv5YrE+LLsPA52sR52oWqKPcyrUwXvJjclJux2/mERInPyoBXG/FSaT+yvCqJH80/iyxTOe24k/wAq624ciUZ+XCjODXE/FVpCPAaRLkHxdaHk+gY053uyIJXR6LNOPPkVBsAcn1rk/GskMvjn4bJIhOdWumTnuLZuf1ropmCXUuTnMh/nXLeKgD8RPAIllyIXvZAPrEBmqgk52ZKlK1z0QzkSvtULg4PvXM+I3W5+LXgkImWg0+/mPPQ7UX+ta/nHfgnJJrldZudvxn8NxxjDRaDeNnPq6Csor3tDVt+p6LuLT8rz6ZrjdXZ5PjvoEXmbhB4Xu3A+sqD+ldE08m8SFiCwyK5K7uN/7QthboNwTwVKzHH3S1yoH8jUSundlpc10juyxDFx+NcPq90E+Pmgw+aMQ+E7uXBH96dBXWS3Kg7X6Dg159qV15/7QVpF/wA+vgiU5Po10v8AhTSd9BJ6HpMtyhY7eQK4q9laf4/6XJ8oSPwbPxnnc1yvP6VvmcEZVuK5FTNJ+0OMriKLwR82D0Jusj+VDi76BScW3c9BNwPNAwSf4vSuI8Sp53xo8Gnzwix6Pfvgj72dgrrN+cFeveuW1KNZfjdoOYifK8M3bMx6KTKgraD5XczbutTrJOZmc/Nj0rkPHNv5/jv4eQfxi6vJAQen7iuzS1mZm2jAH8R6VyfjKzmX4leA7qTaFjS+Mkgf5UzEAMnoM+9XSb57icbrRHTSp8xB5OeDXE/FJvKh8FQ7GfzvF1nx9Nxrr9a8TeFdFi8zVvE2kWkK/eaa9jH9a8J+Nv7UP7Nmhf8ACHrrHxh0xRY+I4bh4bON7uR9oI27YwSBk8noKz5Kk/dS3KhiI0Z899Ue+3CkSNu4bPSuF+NG3/hWOrearAM9uvy9yZkrh5/23PgDdah9i8Nt4x1+V2wosPCl9IpJ/wBsRbR9c1g/FP8AaA8aav4JntvCH7NfjXVoLq5iUS3E9vZKpDgrnzWBGSAOnet4U6kZK6MHVhUejX5n0M1t+6hVQM7B+NZvimCceDPEphj3FNLuD1wP9W1eUR+Pv20NT8tLT9mLwlocDKNtxqPjLfIPcqkJH4ZqLxh4d/bA1bwVr00vxP8AB3g9BpsrEWelm/eLC5YgsQDgZ6j8D0pSjd7oqmm3ZJ/d/mep/DmAJ8OvC6oi7RpFv05HKCuy0uw2XEU7zRKAwJy4GBXzH4R+An7QWt+CdDbWf2zfEUcMllG7ppvh+zt/MUjI5aNivFdHafsb+B9buo/+E8+Ivj/xNMeDJL4hntFJ9dsLIKU6cE7c1xtzvpH72l/mee63d6bpfgjTYLvVrGO4n+OJuzEblMqhnYgnn0A4r6stWDaqJI2V4pGDJIGyDnvXwToP7LHwBXwb4N1KHwTNJcXvxemtJbiXUp3eVYZZlG5mck/6vnOc9TX3rYafa6ZeJZ6fbeXbQDCKp4AApS9klaN7/wBdbszpOs3edvk2+v8AhR+InxXmWX9qH4uyF9yjX5FYHuwZgf1BqrK+2JnODGR90dvpUvj9rgftK/FxY4gfM1+XJPYGR8HmoW8lIiBGTt64PU17MdYx5lYvGSTknc+vP+CUgP8AwrL4zTxptJv5c56geQTivsT4TRhvhl4WVhvzp0Zz+FfAf/BPn4l+KPh78Pvi9PoXwp1PX9GlvHNzfWbqxtm8g7lKZycDB4/vY7V9WfBH9rj9nXWvBfhnQ73xwNCvzZpHHb6payWnmED+EuACD6gkV5uOpS9q5RWhjg6qdPV9Xvdfml+B6RpwRvjfrYxtCaHa+/UtV/4lRo2jaN7eIbTGfZs1F4Wk03W/ipr2qaPqFreWbaZahJYpgysRuzgj6irnxQilGjaTvTGNdtiMn0JrixMbrTsdlJ2ep+fPxNnFx8XPF9wCSzXzLntwaxrRlhkDn5sjGOw96v8Ajzyrr4l+K50+UvqDjJGKyIGVD5atnsT3ruV3TVzGz57rYi1eVvM8veHTtmsqaMiAxkgE88CtDWCYyF8rG41QlbaDhfmK+lNaEVEnqdz+zLmP4neJplJJXwvIjc9i1foH4dleDQdKD54tkxjoBivz+/Zqa3fx14pI+/8A8I44b1A3198aO0ttoNioY7Ut1wT9KnExbRNHSRh/CfUJZdC1ORpC+7V7kZxjjzDis650Lw34l+JeuWuv6PaXsEenQYSSPOM5zVj4X+Y3h+5ZWGyXU7k7un/LQ8UmjxSSfFPxKDJnZZWwHHTrWSpr2j9DV1WodziPFvwf8PaZ418Lf8K/17V/C13J5zqbeXz4yQvIKSZGPpTvipL8ZfDngy1NxPpnjCEanbLhlNlI37wc/LkZH612/iuKT/hYPhFVYAeVcHHdsAUfFWRoPC9mjdJNXtAB7+YKlu0U7X9divebtt6GB4i+MVjpHhjUf+E38KavoEn2B1Eklu00ZOzruTOPxrf+GmvaBrfgDRDpWq2ssf8AZ6koJgGHGc4PNbXi6eQ+DtYaVA3/ABL3IDKPlO2uQ0r4X/D/AMS+D9Jvtc8ORvefYFb7TC7QuDt9VIqlCLV0iHNxlyt3Zp/C6Ld4aE0qq/mX0/zBsjG81F4ReT/hJPGSBxtN/GFGOfuCuL+GPgPxXo/hazbwZ8RL63s0nlK2N7Cs6MN543/eFO8HeKfiPoGseJJtY+HbapBJqAaS8sZ1JBC44Q84rSdPmaaFGTgmrnW2Lu3xJ1WQMGVdPhTaR33Gi/2f8LO0R+yabOQMe4rmfCvxR8Jan8S9fivnudLna3hQR6hbtCA3PQkYP4V15txffE3Tr6yvYbiFNLkU7XBAyR6UqkWlZoiHvXa1IPEwV/HXhIYG4+eTkcEBag+IKzNceG0jiA3auinB7YJrT8QR7fiF4YRhuUw3Lc9jgc1X8buRqvhmEopVtTBzn/ZNTTvKWpdS0U7FH4nq48NWqxgFzqlsB7/OM1a+JtvJ/wAIhIkbJGk1xBu3dMb1qX4isy6Zpw6q+qQYGO2elTfE2ON/CZtuNj3lvhm7HzFp1OazLoOmpJyKfxCiu4fB93DbuDkxIu7t8wqj8YxHY/BXxYLrUILaU6HKsfmOMk7PStz4lPt8HXKSS7CjxdB/trxXxj/wUO8KfFC98Z6Hr+iaJfah4Rh0/ZqiRTlI8HGdwBHGM0Qi5SKbV9PuPkjwO83/AAilkBaKimIAknr15/Guw8B295L4+8PQ2N8LN0vFdZCA3Y9vxrNF/aW9q2k2+mR2xt1G1V6KvYCtX4VZm+KnhsSEMHucHB56E9Pwr0oq8GjkqxtZyP0Y8Pa78U9D8D2scvgu11uyjsmK3MV2scpPPJU1H4A+JfhWTwBb6VqYn0rUGtn8y3uIyoDZOQG6H8DXbaE6/wDCDI/l9LBtue3Bql4bs7DVvhdBDqFhby5snc7owccHpXnpJpJo2SavZ2/Ek8GKJvhkk1rcQsBYylWRw2OWpNIjmtfhQ8kzF3XR5GLY4Y7TXNaH8MNCg+Fr3+hXF1o88lhLMZIJSfmwTnaeKsaZp3xR0X4WrsurHXtPl0wsfMUQyohX16VKstQtK5tvGtl8HBIhJjOjjHsSgq7rqTxfCyJcqFa0gX5vcrWBqfxE0a2+FAsNf0jUtOZ9PSNQ1uXUkgAfMvFdf4gk0HUfhpF/Z+ow3KtDBhRIM53LxRN3jsTT0km3sR+PYP8AilNPibzP3l3bAAeu9a0PHVmDc+F14DLrkWQT7NVj4hWJPh7RY41O99RtV3Z6DcKs+P7WIav4RhKvk6yjOQeuEasnJp6Gjitb7EfiuDb428JWpLDe1w+31wgp8sMT/FmAgsyx6I5UehMgq74hVX+I3hIhw4WK7Y8dPkFORN3xe+aJVaLQ92PUGWiPxtMU00lcqaTED8RtbYxB1FlCpDDjPPauQX4SfDzx63imXxP4YtrhotRlSOVcpJGAo6FcHvXoOhWrj4ieJbpv3gaO1AX+78hzUHw9s1aDxdLu5GuXRyenQVMKvYupSlGSUnc8M0z4P+P9B+G8+ofDb4sXOnacIJGXSNQgFzFsDEFfMb5gMd6s+IPiF8TvDnhDSdN+IfwlnGlW1xbO+raNdrcoQrAhvLwGx7AGvWdLhl/4UnLNIVJk06bdx6u1a3ibbH4T8NRx4UveWUZJ53DAqPa8+rY4wt5f153OK0j4ufC7x98Q/DkOgeJ1F3bpP5lpPG0DLlQACHwc16BZ2sf/AAsrVrxAjqdPtxkHOME5rm/ib8Ovhx4+8ZeGdN8WeF7O42CeWOdE8uSNwuMqy4IOCea89s/gp4x8I/EbVV+EXxd1TTIoraF20zVY/t8DA543Md65+vGKpyg5WRpaVtbO3b+v1PRPD7pF4Z8XblbBvr3PPtWfq3y/CvQPs0vzC5stnHQbhXmOmfFL4veCvDfieHxz8KTq9iLm4Z9V0G4WU4PDEw/ez7c1o23xu+GPjHwb4b8P6Z4ut7bUxcWxaxvVNvMAjAkbWA5qdJLQym0pa6fgeq6xdmL4oeH05I+yXJ3n6KP51+bn7e1wbr9rS4FvJD+70GPzQTySX4P6H9a/RLUpJZ/iFotwGEsS2k4UqcjJwRz+Ffm5+2/lv2t9UuWhliiOh2yBwMqxBfcD/wB9CtIU5OSUe6Kun8SPFdda5bTb9bLbvSBwm4cE7T3r9J/gk6t+xN4KXVrWO4ebSbcMzor5JZRnmvzR8RzRppNyJCCXiZAVHHKnHNfpJ8FUa2/Y78DxearFNLthjPGNy813Yzm5NDhoOP17XVcu3zOh8SfBLwhbeMtDuPB11qHhTUbyOQi802XAyACf3Zypyfaqun6n8bPAz+LIBYRePLZJAJ7hWW0njXZjoflY457V3+qXEsvjTwkASY1SYknsdo4qpYX5S/8AHTNMQrSPwPQR9a4G2tNz0E482it/XY5TS/jn4G1W28I+F9Ua60fVILqIPaahC0WCARw+Np/A16RbtDceLPENwjpJHLYoFeOQMCADxxXI6vYaN4k8J+FrbWdLtLyG5ljWRZog2VK889c1yT/Bt9C8S66/wn8X3nhqQWqSSW7k3MEjFSfuscj8KcYL0ElK93r+B//R+jgpTwF4etWkwRqSYUdlEjcVstOZPHWqpswP7OjCuPTmvG7bxv8AE3wt4T0q28YeDf7a062mVjrGmOCz4Y5YwnkfQZrsvCPxU8FeMPFerPpWreU62CoIbqJoHDf8CxmslSl0NoyhzWasaVvcxr4R0PLK+7UBsHp87VcyTrPiDl/mso2AB7hTWPaI7+CvD8oVSU1FWYKc/LvatGTeda8SMkmU+yR9/u/Iam2iuOKfT8iFLfTtYi8NWuq2UNxbysyyRyIGDfLXnuqfBfSLW08SX/gHxDfeFbi1vQStkS0ZGQcGM5XkntXfQB1fwg0RYZZ93pwlJcPJJpHitA21nulOTx/EOPyrRzcbtFezhLljNbnLp42+NPw71Qw+J/DNl4n0lbISC50ybFwBjkmJv6Guq8EfHTwD46s7TyNW+x6heSGNbK8QwSKwPI2tz+Vbpmd/Fce5FKf2WU3H0rj7/wCHPgDxxoXh0eIPDVvd3K3jPFc7AskT/MNyMMEHGeapOD+NasxnTmqnuS0Xc9UCIdxR0baMnaeBUsAcKCOg6kV4uvgn4h+DbbXLnwJ41kubGzZSmm6rhweRwJfvDPTnNcz8Rv2p/HHwav8ASIfHPwhmjtL9SHmgvUcMQM8dCKzSk3yoqSUbynolv1PqOwukPyH5NvTIq0t4m8Ht6ivhLVf+Cn+nwSWlvpfwVvc3NwkSTT3igAM2M8Zr7U0fUptV02z1G4jjhe7hSRo15C5GetTXw1WlrNWuRhcVRxLcaU7tG/8AbFzjOBVfz3JPPGcjmqrMA4yQw9aAyjoc+9YKx1JPmsWRcN0PHrQZRjJz71XWUFu9SfLIeOMdTRe5T0Hl9wAUZzzk9qGkU4Uff9ahkYYGzr3pN4bAyOfShid0rEySsUbPUdfalabIGCcd/eoG2gY3HFRmVD8mTx+lJJsFqrFpiwx6Goy4BxnvUPnbjtzyO+ab5gxsDAnvVpMTViaVkHzIPm9M1D5hZQX+XPA96CQTz0oOAp4yO1axTsRpc+PIPH9/8NfG1/qsETNbXlmbdn3bQHXNZn7PXjS50DUvFWqxWs2oaz4jZ5LSJFBO/PB+gql8WrOzHhO8vdVt57WW2ZnDOjAOPUVq/so63oWm2cviyx0+S7uYW8pkHzMPUjNOyVDm63OaNNxrxi357noNrpni/wAC3NnrPifSRdajrUmbm+aUytBnou0dAOleheAv7HsZ9Q8QvcLPc3c21mcj92B7Vy/jP4y22rNDDaadINQEwEaFcYHerD6TFr+my2llYQLe3CffLeUd3rmuaTk/dkdiqU5T913selWfiFm1F4ReQSQXXEexRkY9azdevJ7OaTUpbgW1ra8lmP3h7e9eVaRdS+AtX/se71WS/wBWiP7qzjKsqk9Mt1/OuvubkMwuvFl2l7ql1gw2qPuigHuBxmp5GtxKo5XvpY5280HXPjLq+oeH/Duuf2XokyKz3crlSx7gZ6V6R4W+EPgP4YafY6dbtbNd2+Ge63eY8z+pY85qKw0PRtU0OS007b5twxLShSpB9OO1a3hrw74e0S6s472WKW4U/vVZiTn8acpO1vwHCN91fzb/ACRvw2U1xJ9r0lp55WOWaRzgD8a1Tot7qNu39p3UTRkEPCnzA/Umo7i8sIWe20mRonc9jwKjt57jTw2y5ikldstnkVnG8ti5vl03LXhXwrYeF9ONraW/lRPKz7Sc9a1JZUQ4GCBWN/aV7Pu+0XEJA6KhpouWddu9q2SbepzzkuhfkmllyRgqPemJIv8AewScfSqZLMUxu444q9bRK3ysuCp71s7GO7sizAVUcsT7nvU7OCfmbjpj1quwLSYHAHYUpITrWdk3c2UWtidQDnI4pNyqCrliT+lV1uB93dgDvTmbchfcCO/rQmrktO49wDhO+Kj8mM5DqCRTPtAjwWbH1p4nV/nPf0ptPclaseyKiDZIV/Wqcjyqp2/MCcZqaRpGYbB8vfmqREu9jyKuNtxtkyMePMHPrTpNvQcY71Apcsd3QildiPl6BuDzQnqRJu9i1HjYzdhgdepp7HI+dwBjHWs3yY4s/MW9Tmq8jzHnfvNO1xqTbNQSL1DeoAzUBlQZLfdJqgs0oAJj69eelO86JQ3mE7u1J6GmrLTMr5IChex71B0A+YHPQUzzIyQc5H1pWZWZWTJ4/KmmRZ30JFlVGClS2etKUViegbHAzULHbk5xmjzFUjAyw6se1VohXd7Eyx8FXXIPQ5qQwYTds4+tRCc5BB6VYgkVm54z3ouyktbMif5RsVdxY9cdKFVuQV6fzqxKVDgKMtSxnzA20MSPap52U1qVxDvBJA3Z7jrTXgAI+UcV4f8AtXftTyfsxW/hiY+Ff7b/AOEiuHjEIcKybRnvXBfDv/go34J8b+KdJ8Ha98NtS8PXGrXKW6TtMJEDN06dq2hRqzp86WhyzxeGp1fZylaR9TMjbeo+maREH3DnnpxXJ6v8WfBVpqzaRayXV7MiM263tndePcDFZsXxD8V6rBavoHgS/bz5wqy3LCBMZ9+f0qVzHSoxb0Z34iZC2cgj1qtJCcDfKqbm6k9a46aH4tarLrButV0rRYbeLKrGDcOvHXtzVL/hAZ7lNC/t/wAbapqa3Z3NHgRA8ZPTmiKvsy3B9UdXc65oVis73WoQqtsCZMyAYFcR4n+KfhhBbRaEtzrTXbbdttbs+3jOCQMVZPw98NWlvr0lnoUbvbykI8rlyxxnuabeaVqkk2gx6aq6YQrMxCgArt9B7012EoSautDzPW9av9VTU9Ts/h/cafJZoW/e3fkqSB1OOc150+k/E/V/Hmi2jrFo0N1D++vbK5M5iUjIzu716zrnh/WfFsWqaHFr08cC37G6cYDSRqRuUccA16FbeEvDegX2gw2WiANcIQXYknhe9XCqo6Iynh2/j0/ryPI7T4FaL4z0fW7ebxtqup3NrL5TXEpxhsZOAKd4H8A2Xwk1zw94S8VRwDTNRn3WuqmTjfg/KQehxXo8WqjS5/FmlaLZRtMJn8wAYCHaMZxWj4q+F9p8QdC8P6d4llEUT+WYEjY/u2C5DZHOahVtbdCnTp/Zim0bnhvSYG8W6pcWSwy2dnaqIyUALk/xZrLvNXOq+F00WUr5lzPhivP8ZBrD+HGoHwl428Q/DPxhqpa4jgQ2V8xO2WPadqkn+L2rrJbOw8KeDbG4CJJJNeoXc4LBdxzU1G4vXUuEm1ppbdXPDfC+ganoP7Q+u+CND1yQx3VhHcwQ7wFRiSHx6Zr0Q+AU0bwr4ssbuxa8ZZZJpnLHDORzivNfGk9p4G/aJ8NfEWe8jt7bWENqxzwibuCx9zXuNt4iNzpGv3UmoWMentO5WTz1JlUjsKio27OP+RVFWUrqz+/T0PDvjl4D8JeD/gHN4r061eCYWIke3BLbmx0Hqa/PtL17u2lvUtjCWGVBUgj/AOvX6J/tS/EnwrL8M10fT7iXMNnJvC25bkJx2r85dOlnuNPhuDbyKWjDHcfmPv8AWvRy+M+R8x5WMnBV48ln3/pf5H3F+zHpOj6l8O/7Vt5YmWC0H2gOvLyYOax9Wtbn4laf9h0DRYYLHT5Wku5mmCBwrcA49cdKx/gF8WodF+G2oWkOn20Mkdu0e1h87HB+YDuTXSfCHwPqN98Kta1LUPF17p8uuTfa1g8kA+0fsPWuatdTbk7feexRUZQjGKuutrfr+gzxVoOs+F4vDfj5LaGxgsCDOzOMO2MdPpXq+m+LdF8RXFr4ksdeQRJYebMYxv6DnntWRrOhWet6Xo/h/U9MfWLgyJ5kBfKFQME4FeMT6/efCjx7rngbSdBji0vWjHbW6t8ogLnBAFSmqjte7MKsFR1WkX5u9/RHrnwN+Itk+ieNPEX9j3eoxaxqM+y5WInEajaM+g4rA+FXizWdX8FXlxounW7WdlfuGguHK5Xf0Fem6FBp3w/+GN7bW0yrGC6sFToxFeWfDrxHYeD9B8QaB9iWa1ml88yngruGSfzrGMveskazg1ypy28v+HKvwi8Ja38SfjL4h8VNqDaVb6dd+RDDEilI5Noywbsa9wT4cav4x8TzWyeMZ7mCwXyn8xhiRu+CK+f/AIJePEhh1rTbstZ6deazLLNcJ80jDPGMc9K9f8PfECw0/XUPgaxc6fAha4LoyNLzyxz1p1m29AptSSc/z3+Rq2Og+HPB/iW88O6lpcI/eCM3A55PJNVPBVtbapofji18LSxrFp9/Ji52ggEDJArpbqfQfFdrqHiK4h8z7SWyDgCMheMmuZ+G3iHwR4D+FOszarPH5msNPJhJATKxyB71lCrJqz3NlZfDa2p3XhvwXbXfgrStbkvZWvU27GWU7SSe69K0dV+Ia+GNVij8eyQeTY3CD7VuAI9BtHWvJ7DxV8Sbn4epZaLbQaNpzTxhbyQ+Y20twQO3FdV4X8BW416MeItuu6jfSqyzXY3L07DoKpRu/fZMFeC5Va5Y1X4i6F8T/Hwj8LeIZbe0s0bzJjEVXP41U1W5v9C8XxWb+JYrj7ag2Sxsq7l98V3mveE7a38S6Ro8OjW9tc3kEnmJGAolx6+tcf48/Z80nxFqs+pWOLPUNMtCIneQoqt1wK0pVKSktbLzF7OpZqKv96Ou+HPiTRvt/iB72cs1q6qgyCTx1xWn4e1izuoL+VJI3UTyFlU/dBHGa+aPDcWq+Eb+fUtS8WA3TSCF4AFZODjqeTXofh3x5ocD3unX7XUksxYytBbMUZsetazoKMrp3uR7aTjaSt6ntOjJEvg9QJ1LmN8hWBPeofs8qeBIEZsMqenbPWvOfBGs+Nv+EUkvNN8APNbyBxFLc3IiwuTzjmuj1D/hY+o+EIPMa10iDaATCDNj88VMoWluQtY6L8zptfgZPCMBR1Ch4QWY9eRXwv8At3tbP8WGQXMbz29lCViXn5T3P419h+IPBHiS58O2p1bxtqNzCWi/dqixgDIx0FfDv7ZWmWWk/GnVbWFm82GxtjLI5LGQEnj9K6cDGMsQtTlzBRjR96O9upw/wQv7PRvjDpV7fRsFNu4JXLb+Olfo5qXxNsz4WhtNJ8N6rdSrCq7hFsB46AtX54fs3xNe/GSxSco0S2rtjGcV+nmtKlv4NQQ7B+5Rc7R6DmujM+VTjzG2CUvZuSat6an/0vrLWfFHj4+HFNr4Kht43RQXmuwxwcfwjik8R2fxD1Dw0v2jV00uPKZ8mAOfpzxXYeJCsfhPysALtjDHH0qTxaJD4T8sSgYeHLj0yKlTSd0jrkm243vc4vxX4C1Sbw0sut+MNQvIi0Q8nAjHJA7VJ4w+EHgaHRkku9KS6ZZohmSVjjkc8muy8eS+X4eGI9yG4gUHPYsKTx+gGh4GTi4gBHr84oVSd97Cnycm2pkeKfCXhzR/Dkp0vT44RE0IGAP7wFafjuK3j8KXMSxQqu+IBtgzjctSePkVvDrLtJXz4BtB5Pzil+IYiTw5cDzek0IAx1+deKhynJ6s0p1ErJLYr+Ph5fha4G0HJiAA6kFgKd422xeE7htpynlgn0GRS/EL5fDlw5X/AJawgZ7HetL8QQ8fha7AblmiU+nLLRa4pttO2/Yl17KeGJn4VPs4JOOmRT5/l8PDCfcsycn/AHKTxjC7+Gby3R9jFEwx9eKs6sGPhy4B+XbaEE/8AxVx0Ert6kegKB4ctZYBjba4BP8Au1W8ARS/8IXp6SPjEMjZHruatPTLZovDFo3OPsYz/wB81H4GtzF4H08YQskEm9i3fLVM99BXd7EHw+Xy/C8WZC/7+b5j1bLmrPhL57rWzwFe+IyD1wAKr/D/AOxR+CbR5r2BJFMzMDKCR85qn4d8U+F9OTU3vdVC+bfO48tS/wDKk1uXTVodjT8OSNJ4y8Xlm+7LaKB6/u+1PEJfxzM5UuUsADn+HL1zXhv4haDP4n8W/YLS/uXNzBx9mZMYjxwT1qxa+LfFc3jXUP7L8GC6zZpuE9yIwq54460oxnF6oXteZc17/j+Rs61Djx/4SRFGGgu8n0OwVP4wjkC6Sg2hn1SEBSOvWua1K68f33jXQBJptppjLa3DKVk8wr07elJ4v8NeML3UdCfU/iFN+8vgI4YrRAoOD1J5px92QlJy6f1+B1HxAtvM8E6nEk6pKyxqC0gXJ3jPU1qT6jollbCW41W3U/ZugkBOdnpXA/EnwHpp8B6ncanfXmpOHhO2WUgE+Yo6DpXSS/DjwTo9lcXFt4fhWaO2Zg7OzHIT3NRKUHs9SuVp30PjX9s7WtA1T4d/A+zsryR5LTVb2YKFwMeRKhyf+BV8oX5UiV4/uuCCN3B4r62/bnTTdM8JfArTAqwyXt3eElAB0tnbJ/H+dfH1wst0I/JkjX94Uz94HtmvUwMIKndHn41N1b3/AK+Z97fsa6140tNB0Lw9pei2gWHw5EsMjy5G3zDzgV6Z8XX+IUi6XDN4xFnLPqAKR29mreXtBOfmrzD9i74j/Dm61rTPB2n+IYpNe0nwxDbXVsQVbepOW59a9Q+NV7c2Hirws5lZ0uLuRyqjPAQ15eIb9tqrf15nXRqKVNNO/wDXlY5bxFp3ii48FXlzdfEa7vkt2TeDEItqsf8AZrUvvDnhL7TF/a9ncagIokHmSXTtkbR2ziszWJop/Ccumusiy3ajeCMA4YECtvULnT/+ElTRoItyXFrGrED7rbeaXtm3YpxXK4vY85mvvCl14bI0nTjDDa3kiQjqJXaTGBXq/wALrXRrHW/EWkzKlo9hZQBgRyxcFv8ACvDfhlhI9P027kMsEWuXkhV16BHYj8jXoSa9c6x8SvEOr2NqyxvDZI3PysNp6VM7p73Lg7xVraGdd6+1l4mjsNQXbd/26pt2C8FApIzXqH/CT3MOm6nPdS+bDcWcizZHTKkCvI/GEENt8bPDFmyGaS/meQBjx8qdf1rs/EMWpvpOsW8dti3SJt4U+gJNapp2TM22rs5jSA2jeHL2xvrppXuLaIJIAePlFZvhXSL+6u9cS0kykV3GkjE/fVgAMfrXR6Ui6t8NU12SIefeE+WmeiqBx+lYfw+W90jw9N4vnfzBq2pTeQquMARdOvvUSle+prGPMzf+KZij+JHgDwLpE/lrax3EsvPbyxk/rXcJqES/CvWY7ba0KxuZJPXnFeW3Gm3v/Cc+G/FuvN52o3UV0IdgOACoGK9F8XR/8I78J9XCWpED2QyvTcSwyRUS06g2nokeheGZ5L+3hCT7oVhQIfoorzX4LajPrfiLx3qF7dlrldeniKdgiEKteo+CNJNho+n2u4lDChDDoMivD/2b4bmXxD8QtTtIWlSfxFeoQ/BTa4H9K0hJNSIabaS1PU/Epz408DRBgc3lznPY+UauaSzDQb2cZ3EXA/D5qr+IrO7PjfwJ+4Ylpron6+TV6ys5l8IXsqI7hUn4x7NWMdZIclZalP4fxeX4K0qPduJjyaq2KlviXr+GJYafbAqTwPvV0PgbRLmPwfo8chQE2yHlgMcVlafYWth8SvE13qOo2luhsbZVd7hADgHPfI/Grk/fdjNXujN+J3HgPVlK/eMS4B5PzrXTMhkjh3ckQqP0riviz47+HemeDr77Z4qtiFmh3/ZlM7ffH8K5Jq/D8avhrKYI9NbWtSkeNdvkaRNtzjuSuKbUtHYbkr2IPCcTyav4nk2got/tDd/uim+N4jc/2FByf+JnGQOxxk1i+FvG+v3N34hk8MfC3U9QSe/Zw9xcxwDdgceo/Gm+Lbv426neeGo/+FaaFoqf2gG8yfV/OLcHjCrWkpJVNSpJp2Z6Rbwy+eHKkkj0rk/hvZyv4fu38s5k1O4IPf75rUXw38ZdRZSPGOhaMCh+SDT2nbp2LGuR+Gfwz8e33h6e71j9oDW9Qilv5wyQ6ZBbchyCuQucDpmp5kk22Jwk3bodH4vspjrfhGJmRAuoO0m9wvGw+tdN9q0rS7nzNU1Sxt1UE5kuFH9a858Y/AnwbqPiPwVa+JH1rXDPfybWn1SVQpCE5wpAP0rvdM+Bfwn0eZ/sXgG1DkE75HaU5/4ETWc6lO24lTlc838D/F74T6JoeoR6t4tjMw1e5+WCFp2yXJ6IDU3ij4weGtal8Lr4R0TW9XY6mGIbT5IAwAPQuBXa/CxNI0bwuyw2Npat/aVwMpAg4DkDoK0fHd0H1/wG8+zD6q+MgDI8s4qXVi3dbFRjZmNceMvixdXYTw78Brlo+T59/qsVuv5cmuO+H8Hxx1az1y4ez8P6A0uqS791w10UPoMAZr3m3zPceYgLbied1cZ8NUaTw9qMgBw+r3P44cij21tEh+h5v8QPAnxXu9Gt/wC1vjQsVrJeRI0FjosWQSwwdzk11dt8Hbed1HiL4geJNbzhWVrwQD6YQCtb4kJMulaOkKAedq8CsM9t1dQ8HlXDBCAFbOTTVTTmW49bWtofk/8AHCwiX/go74S8DLDfx6WLi2R42upHedcSEAtnJUY6fXNfp9afD/4f+HpE/sXwbpVsw+8/2dWYn1JNeT+KNP0u8+OWlX39mwtdDX4YhKUBIHkknnGa94u4t904C7skniunFYyVWMYPSy77mSo01K9OKXojkNCbyPiZ4mghigRItOgKBYVXYxJz0FbGsS3X9iak/mAEWsmTj2NZHhyAH4geKrr5t3kwREemATWv4nYW/hPWpyPmSzkI/KuKTszZ69TF8CQsvgbQlM5fFqpJPBySao+PYmm1jwKgkCr/AG8CQ3fEbVu+EU2+EdGOApayjJA7HFYvjk58TeBB5asv9sEkE4/5ZtRUbbY4SUWpbnaIivOzngrnmvlPwZcw3/7TrSQKXMd+4diejBDX1SzqsknmZxkkKO9fJvwn/fftH6q8q5zqD7ePujy61ox5lJs56seyPqfU3YRXrFQ2In/LBrj/AIZKsfw/0lQDtKOR+Lmul1ZhHYalMrHi3k/ka5/4bhY/h9oyqM5tgRnsMmpgrwZdolL4qRbvB0MK43z6paqCT/01U11d3/x8boyTg4HpXJ/FOQDRNEhOf9I1y1QN6HfmutnRxJtcjIb8qpNqNib6nHariX4r6Jbk4C6Vcv06HK4rqdjbzu6g/mK5e/l8z4uWULRFjDoUrg+mXArrIyfOJ6g9jVSk2kS7Js43wsgl8beN2jwFS5txx7RdK6yM+XufGMKc5rk/BPmyeIvHE4bYr6uisv0iFdW+RZ3LlM4ibGe/FaSnsCehyXwrUr4Ftn8zcs1zO4OOuZWq58Rptnw48UbWK/8AEtkG78Kg+GEE8XgHSPOXG5HKqBnq7VL8T4Zz8N/EATK/6NggjrkgUTtKZKk7djX0fEHhrR1xkrYQAf8AfArnPiwRJ4V0+APtM+tWa9O/mggfpXX6fpszabpxjj4FpGASeDhQK5D4upawaLoC315aqq+IbSR/9JRdqK2STkjis0tbRV2DqJatnYySAzygLw7HNcf8SQsmo+AIZGx/xVMTj8I3NO8X/Gj4M+DDJc+LPid4d0qLd/y21CMf1rxT4i/tk/suP4g8HvpXxMXW5bDVDceVpVjPeEsEKgYjU/3q0UJSkw5+RXZ9PzTx+c/zchzniuT8RTPcfFHwYEXCQ2N+Sx7EhQK8euf2xrbUdUTT/CHwX8feJJLiconlaO9ohH97fPsXH0NZ958W/wBoHWPilo0Gmfsr3lubexnNudS8SW8IlyBkFV3H8aunTle/YTlordT6id38whgcg8461yt9KW+N+kwMflXwvO4JXPBmX9a8+i1P9snXs58JeAfBTMxz5uoS6iwHYkBEGfxrlb/4a/tUeIfi8LTVv2qrLRWXw8ZVi0jwpH8qF8Fg8hYZ3fp271Kopu7kkPnl0R9RIlxK7RbMEAYY9hXOeV9m+OjXUl7ax2x8ICAySXCDEnn7sYJz0ryCP9n7xLJeW5+IX7Vvj3xAXUiS2UwWSv7ZhRSPzrnH/ZE/Z61j47PD4o8Patrd2vh2OdZ73Xrp32F2TaRv5HU/j0rP2dJy9+Wn9WLpynZ2Vn6n0VrfjzwBosc0uueONEs0h5ZnvY+P1rw7Wv2sP2bNH+OUs118WLWd28LC3WKzsprkcTb870UjP+z1713Phr9lf9mXwVc+f4Z+C3h23nPHnPAJHP1ZsmtXRtP0LSfjlq1lpHh7Tba1i8L20ojS1TiQyspPT0Aqk6XVN/5jjKaWjs/0OFsv2xvhXrD+V4P8N+Ptec/dMPhO9hjb6PJGq/rWRB8avjLqPxxvbzwh+yfr97GPDKQfaL/W7e0Zhv3KvlkkBTz82c54xX0nFdOJCiMqp/dCjAFcbp9y0vx31qfeNkPhW1jK98mVz/IU1OOrUTKKafxbnnlr40/ba17gfs/+BvDEUj7S934ra6lQeuxIcH/vqsK/8HftZ6t8Y7Z5/jd4Z8Mzjw8+xbbw8brEZk5IZnAzux29ePT6OMsvGGOSeOa43eZvj48Lc/ZfBwfJPQtc8foKl17fZT+RUKV3Zyf32/I4C2/Z6+NOonHjf9sbxfqMbj5oNP0qzsoz/wB8xlh+dYniX9kj4W33xG8L2XinV/GGvR3VlcPM1z4ovI1cx4x8iSBeSTnjmvowH957iuO8Rp5/xh8JwE/d0O+cJnuWQVbqSk7MUYQir2v6v/M5XRf2NP2UdCuftFj8EdFnlVtwkvi102c9cyE81veMfCXgnw1rHw9tdC8H6VY/afEBg2w2yD92IWbHT2FehpuyR69Sa4z4j/vvF3w1AwWTW53/ACt2H9alTm56sIqEU3FJX8jvmuxBuFrbwRc4OyID+VcV8ZbuWb4eRx/fL63YAgdf9etdVPKVbHXn5s1w3xpmRPB2m53ZfxHp6ZHbMwrOKd7s0cne56DJNKCwdjjsCeRWB8QGb/hXXivfnDaNcjOen7s1szsPObOc5rlfijL/AMWv8X/Nljo06gfVatx5pExdzS8Fo0PgHwupTrpNvk5/2BXRWDqblHlG4Dtmuc8MKYPCPh+2H8GmQLn/AIAK3bDPnDkjaCc/hUNWdgW58raF5N94H+GqJE6s3xj1Byozhislzya+roF2ag437fvE8/Wvlzw8kknhf4PpcWkiyXnxQ1GQeWwO3AuTk+xx+tfU8cLG5mw20xq56exp1HrYEr62P//T+P8AxhPNc/tC/FbU5mxKnie7i2uDjYs0iqfxAFFxtIOXCM/Q4qDxDdtqXxu+KV0inafFF0MMehE0ik/pVi7ZfKbOBkcN6GvRot8sUGKsppn2n/wSgm2fAH403O4Z/te4JOMg/wCiL2r688EeF/Cfiz4SeGdN8WeFNN1K0l0iHzY57dWEmV57V8ef8Eqwlv8Asw/Gm427mXVLkbvUCzSvtf4ZQCP4X+Dzkrv0W3IBP+wK8zMLfWbo58u5/q61vq/zPn61/Y2+Dy/FnxRc/De41r4eXtpa28kUugX8kaK7q2SYSTG30K4pPG/w5/at8AadpLaf+0DaeOtL/tFRHaavoSQXRODgCaIgcDPJSvcPDsbRfFvxpsTkWtkGJ7/I1T/E7zTo+jtG+3GqrnjOfkbNZ1K06aTWvU7o041JcrVummh+amvyatJ4v1u51tYRdyXh80RtkA1DZyRPdACPax79qt66gPjHxHPuJ/05+DWfDH+8E2CByDzXbCTdJNrcxqXjNpdB/iSWVXSFgpUDtxisZ7gxrgZP1NW9UiYMHJOc+vWqt0iiPIwGx0qI2vYXNNnffs1Nu8feMZBFsX/hHlBOOmXNff1hGqaLbMFJC2yncf8Adr86vgp490X4da54p1rxPNcHTrvTI4c21q87RneSSQgJxj2r718A/HL4H/ETTVh8IfEnSLq4jtP3lq04jkQ7ehVsEUq97WQQqJyUdCP4Vxg+Fd56yX1wxGeP9YaPDFuzfFLxY6E7Tb2+7PTgGtr4UaLKPBtvLhWVrmY4U5yN5qp4XilT4jeNCB8oaBQMfd+SsXP33YqcLpN6FLxRHFN8SvCn7kh47W5YNnp0qH4qpHcaDpkUowx1m12e53itDXrSaT4teFVY4VtMuzkcg8rxT/ilaY0zRInxxrtqcdOjVnGT5bNmnK73RP40V4vBmuHO0iwcc/7tHhu3H/CGaeYwdv8AZoJ9vkq98QIlPgjxBNKQimycdOnFanh/T1h8HWghJAOmAZI/6Z1o5WpXJjH37HFfCi1Y+CdNOzZG5ds5yeXNQfD3zEv/ABI6SkMuqOMHuMCuo+FVkT4D0ZhHztbJ9fmNZvw8gkk/4SF3AcvrM2OMcDipjPmincck1IxNP0yx1nx54lTWdOtruBVhTEiA9R2rl5Pg94Ttfi19s8IPd+Hb46SQ8ltdOYwC+c+UTsz74zXoXhixd/G3i8S4VUkgEfHP3KZHbND8VbglNoXR03HrnLmtIzQpN21OG1TSvinoPxA0hhr1j4oVLGc29tNb/ZnPTJ3jj9Kp+NPiFe2GqeGX8deCL/Qo4b8s0o/0hPunnKA8fWvSdUjD/FPw7GoOBptwynPfirfi23ml8VeFo3VWVppC4bv8tZKTUtC6kINJJ+pyHifxT4T8U2Xh7+xNbtpd2qwsRnacD1Bxitn4o2hfw1Ai7d7alb8A5BHmCq3xX+HvhHxAfD0WreHrZ2udVRHkRSjgYPIK4waxfiZ8LLzRtCsx4O+IOo6NEt9CDHcp9rQHcMD5vm/WqclK6ehmo2e39en/AATY+LFtM3gy6jjcxyPdQLjHUeYtcz+07qH9n/s5+O727iDtaaJK49ThO1SfFO5+Mui+FguoeG9N8UoLmHMllN9mcjcPmw3HvjNcj+0x8VdFh/Z38ZWuraBqljqUmjOot7q2JVm29NwGKbpytzI1jKHp67H5l+ExcXfhuzvbu4aedogN7nk+g98e9d78JLR3+KfhqcczQTuyoDwTtI/qa4fwlFnw1pkpGw/Z1wPWu4+Eolb4xeFPs6EubiXec9F8tufzr0YKTppPc48ZUSfdH6maYssfw8jmnQ/8gxsj14NM8OWoj+FltcRAbm0wnZ+BreW0mt/h8Nqox/sgnIPH3Kr2NqsHwoUf8tG0cgD0+Q157eqR001K2pn6bYJb/CRYpid39jyEsOi5Q1cnt/s/wbPlnDroeOO58vg1LFCo+C+9UVS2h7WJPTKVd1C2S1+EEqdVXRlDHPI+Qc1DkK1/uKOv2dvL8I1W6tUlT+z4eCBy2FrK+Ivws8FP4Ltr2LSzp92JLYia1naIliwxnHXmuk8UW+34VukZKt9ktxGfxSp/iKjjwZDCp/eNcW6gH/fWsZVHztp6nRGCdNcyucX4+8K/ETRLLQo9J8ZtrcEOrW22yvLdVPDdA4/nWr408ba/YeI/DU3jPwg2kW0OoKWnim88MCpHAUZ46muk8d73/wCETw/ln+3YA4PU4Vq0vGE6t4p8Iw+Wria9l37vaM0pySjfqRGndtJ2/EwY/F3g3xL8QtD/ALG162dYrW4DqTsbcQMDDYrat7cXPxalKSBiNDTLBug808VmeKfBng/xL8S9Cg1fSIZAunzykr8h3ggA5GKwYPA2p6Z8U74eCvGVzprx6VEPJnjE8e3efX5ualTXM/Ucoy5eh3Hh11Xx74mkQ7vLe2Qg9/3ZrO8BSMuk+LFz8p1m7YZHPNcz4e8RfELRvGPiY6h4Vj1mINCk15ZzbDvC/wBw9sVF8N/iZ4RuvC+uvqN3Pp1xcanet5V1C0PIYqeT2z0PenC7i7GlSScl0/A3oJBD8EZCo2EWjAD0+Yg1N41Ljw/4QtizJI+rWQJx1A7VTuFhHwPkMFzFMjWYy0bggkyc4q547KNYeFhNuPlavalPYgHFZpaWt0FOMktS9r10x+JOgRALlLK4cZ7jgGqGm3TJ8RNeYv8AOILUM3/AWxT9XnB+KeiF2Vj/AGZOduO25c1laYfM8eeJ3A6fZkznqAh/xoUbTFzc0dDE0jVbmHwH4rvREx33N9tbocgkVzHjzwT4J8X+A/C1p4q8MWV+9zd2cRmZMSKWHJDDkH3rb09pYfhnrk4lIjL3kjKR33NR4ljWPwt4QIiyXvbRxk/dO3Oa7Y/DoY881p6nE6x8INZ8NfELSofhR8Q9S0Mi0ZvstwDdwsoOMEOcj8DXwr+1LF42b9o/WLfx5q0U95p9hb4NumyOZTuywHbkDg1+msu5/idbEY8uPS2IYdxvH+Nfm5+2ZOZP2ovEsMt2GEEEGIwCCAyHhj9Rx9aulb2iUhJRUXrb5njHiGaL7JO32ffAIG3Kucniv0s+E8Kyfsl+CjDFiF9LtGB7AZXIr80PEciJpE5DqqrCzZJ4PB4zX6EeDvAfxPtf2c/Bes+EvHiR2l1p9oy6RLah4zyMKGByM9M12Y3lcFE4qVJ/W5TWvu/qe3am/meNfDKh/LieCd9oHPAFZ9plP+E4Lk7mlkI+nl4rkL34keM9A8X6K/xK+HMun2lrBIr6hYSG5XkD+ADdz3+lb/hPxX4W8Zaf4tm8O6/Z3DSysPLMm2QZTupwQfavPtqjrjPe2/4/cW2dotC8HCGQFmmiBGP4iuK1LHL+K/ELFxzZxo3P3flNRNps1vY+DU8j5lnRmDcAgLVu00kp4r8VzCHcZoISRu6DY1E3G6NKfO+m1jAt7j7L4L8PrEdyHUFTr/ttUXibwN4U8ZeJr621/SIp40tEKso2MpwedwwatC2jh8F+HYlUDbqKkc9TvOK2LWLPi/U4pQwDWMbMM/U5FXG9lYpS5l3R47b/AA68X+H/AA9o+o+BvHk6aWLoGHSLyISx8McKHPzdvWrsnxS1fw1qfiB/iR4Pu7NZoVQTacrXKsMEAkKMr+VdvbRlvBvh6UOEQagGGO43tgVrNhtW8VyrEihrKNi2MsBsPNK6sm9WSo3/ALv9ef8Amc14b8V+HfEY8JPomrwTEbwYzIA4JXoVODWpdxH+yPE8silWF0ijPGRuX5q5bU/hF4K17/hE9RazMOrzlmTUbaQxSRHbndx1/GsufSvi14P0zXYfD+rw+LrOK62y2+rEQygZB+WRRz+IpSjGUdGOnKopXaukep3OT4pt1Emc6fjH41V06Vk0Lw5JDLsf7cyj3+Y8Vydv8ZNDtNftLXx5YXnhu7NoAv2mEmNuOzgYrqdGudNv/D/h65066gu4helkMUgbgscHg1DjLTyLvGTclrf+vU0Lp2/szxBFkrtuE3H2yK+Sf+ChGvw+KfEXhv4faKkt1qOkeXeTgMEAjPua+ttSVorPxIZGJCSI2PXkcV8lf8FGdH0zQrjwb4u03S1fVNWkjtpbhCQwTFXhZSWLi4mWMipYOor+u97HydqXh4PqFlpdzKtuJLlPKkDZZJMjaQO/NfprofiX4x+DNO0xZtGt/FOmf2eh2WzLDOi7Rz83DV+Xd1dySavpDtEzONTgG8np844r9dtClaOG0BVQ66Onf7vy16ecSnyRU9Tzsvp05YucoaOy/rsyPwf8cfB3imWHTGklsdUbcJLW8UxNGR1GTwfwrvUuY7iMXEEiyREkblIIJrzi/wDDGg+JLTw/p+uaZBPHM0uWIwxAHXI5rjLLwb4u8KpZ33gDxhdxWbTyKmk3p8yJsHs/3hXjcsXsezGM0rvX0PffMbtwKcJiynC4B6nNeQaf8ab3SLmHTfiPo0unu7kfakUtAf8AgY6fjXf6P4p0TxBbG50jVLeeFjhXSUEGocGmJKMnb/hzbMgBwW4+tJ5satkc56GqhmOVy2cd6PN9BzU21CRdMrBcgAEHGCetNMmOhWqaTKzFCfzoVlk+QNVJO4m3fQmklMjgJgGnggEZ4z3qthQvLbmHTFKW24LNz/KtIhq9y8rKFx3prvgfTqc1WEhbIBz6mmgbsg81cU7g1c+e/wBqD7NJ8E7/AFnSFi3RARLkjEhrzn9nrTTo/gW01hNM8ua7Rp51D8EVS/al8Wato/wgT4drbuLya/ie2l25R4ywJGfYV1fhK88PeA/gJpeq63KgupoHTHm4/HFEIuNKMf6/Q5HUVTGNvpHXyf46nQ/DOLRb7UNQ8W6zdRKlvLiKKbG2Prk1savrFx4osb/UvAj28lpbkiS8Y7RkdVWvNPhp8EPFPinwofGPiv4hLBpl3IXtNMt02O6dtxJyTXVal4V8XeHNDXRtM1G48m6YpFaW1uS4B/iJrOUU53TKSqOCcoWX4/mP8La/Zpc21p4Y0W0+2ztnUL25Ksyt3PPJFafijwHHoEseraR4nvZNS1KTM0zyEIv+6p4FcrpXwmuNDlj1DXNd1CzwoJMwyztnIXAFdj440fVNd07SJkhZ7i1YDBBJCnqxH0pOacr20N05Om4uOvqdN4A0LWPCK3nirxL44ivNOSPckbuAc+mBXT+HvFvhDxvbf2pbWTtcJKYgMHjHcV51ZeC/FEUKW8ONViuJA210KpD7V6h4Q02y06EWNxbLDc7sl4FAy1SqetypSaSVrfibsGjXFxtmE0tqijAUPzUp0MsxSS+dlPUk8/pUlzdyaeSZZC47A8Gp7XVtPmjVVcNN3VqcVYydpSM6wtk0hTC+NzSZByenbrW/GMDIwGbsaieKO4ZS6YHXirBXfgjr05oV29RO3TcljYpj5eO9Sl2YghTgdKqmWZeCoC9OtNkuJgoCP068VTjd3FJuxf3sDvH45NRSyyN1Y8+1VEnfaNxJBqTzC21ucD3pWaKbTHrDJgqxbrwTS+TLggS5HfFKbkDl+p6VJHhTls4PQiqT6sm93YjWNfKH7zL/AO0OlSo4bjOdvUUjYP8AHwOtO8tJFV0ypXj60rg32P/U+9lJbO3gU0pnBBwc0SecvIIIHUetOiO84xjFcq0LdtiJodxPUe9N8nG7dnCjOTV5VJXCN07HvVe7WRYWbYw3dTijn1Hy32M17hWO1FOfXtUQdAp35pjMxzkZIpkfmZUomd3eq5rEW10JlcrlQeMUPICo5qEuQ7FmRc8cnHNVrnV9HsYXe91O3hCsBueRRz6c1Lu2bJTZaeJZsDGCO4prrMAXEuDnA71yGqfFvwRpjz2zajLdXUIGIbWJpC34gYqrd/EPxBP5g8NeCby4Ag3iS7cQgH8acbt2Hy6bnbl7tARJH5h65xTHvURAbiRYMkDBx1rgzc/FHVLiwgudU0/Q5ZIGkZIYjPx9TxWdbeEb3UItMbxP4w1PUPtV6QqxkQoME9QvNaxX8wKKvc9Bu/FHhi0t5pbjXreJbc/vd0oBU/Sse5+MfgW3vDpkF3c39wsPmBbS2eTP4gYFc5F4E8Dafbavcr4atpJotTMRknZpWY8c5J966OK0trK+1SK0tobaKPSicRqAFIzSegSitkVpPiX411BrBdA+G8rpdEkNe3aw7l9e9Z0l18Uta0u/mu9fsdCAvjCsUMJuGXDAHDHA710FgL2G98NQy3QaOOB3YDuvljFUHvZ4dDuM2u7zdb25z1+cc05NNW6Mmo3F2basfGv/AAUSsrnS/FfgHQvEviufV5TbTyxSPAF2PwM8cd68c+HGpWfhT4heCdVlgGoKmsW8Ygxkksdv/s1eqf8ABSC9muvjP4ItkR5TFpE0kibflXLKB+P+FcB+zgv9s/tAeBbC6jDwy6h5m087Sqnt9a9anJQwjXQ8RyUsbOcVror7/qfqMkUVtr1z5FvFCraUsvl7ANrEmo7KNX0rw2ZZt7m9BORz3NF3eA+JPEEuThLJFH+yMGobUr5PhG2LeUrSlgT3+QkfzrxZXu7nvNyl73Qmu2AXxTOBtVAUD56/JVIfvb3wsvmfMloSxx1+QU69a3Sw8UNLeR+W7lQm8Z6Y9ayJvHPg/TNU0Vr3XYA9pZMnlxgyMSQOy55pxb+IzaalaXUrX1xqFpoPitYrKSX/AE51jZnx1K8CmarqmpnX9C0xLIRSNauW3HOUGBWc/wAQF1HwzrEGg6HqV3JcXjNmW3MIJJHQsB6U2yufizJ4gtAvw/tIJZLNgLq5vRIUX0CitHzXszWUeaV27+n/AAxS0OxvNOv/ABBqd0h33O9Q3RUy44+p4ru/EE1xpWoaPNcxpiCF3BJ4A24rz1NC8a3Xhq7Op+OZkN1f4eG2s0yPnxgMewq54h+HGlXOv2kHijVdT1om1wsct0yDJIGMKQKTtfQj2TLXhTWfDcfg7xN4jv8AUoI59VvpWkHV2CkDAA+lWfFPxt+Gmiv4YuEvL25YOVSCO1fdI4i+6q45pdL8LeC/D/gnUpbG3h0xbWaQbpZC+CG9W9a5PUZD4j+JvhG6uLRRpemQTTCVgFUtgAH8RSSS3G4t7f5/5HFfFXWfil8RtM1R/h38Nlmub+cSRXmoS/ZpY1HouCcY9cVgaM3xV8XDS/h9438YS+FJF8sSwwQh2mXOMq5619QeF/EKPpvivxHcQANl47bbyBGFx+dfPPx/iOqW3g7x7oML/wBu+HpY5ZWV9u5McoQOvHappVnZxsFenFT5pO+mvRfhqJ4++AujSafq1zq3i7XdXvtGs2msY5znJXkfKOOorvvgnpHgnWPgTYeNL3QIzdTJsZJmLFXzg7ge9ctcfFCTxD4bn13SdSEc15abJ8RAuhPUEV5L+z18Ql0a08Q/Ci/12Zit091ZrLlS2589/c1pFVZwcX0MlClCsnGK1X9bs9+/awl0nRfhzBd6ZaQxEaXICojHJKV+Wumarc3Olw6tcmRVkXcIyvKjtX3d8ffEniLWfCOu2V9M+zTtPZoQw4yF6ZPWvhHSop3tYzcX673G4bQAVHb2rqwsFGDfX8TDFRq1Kqdnb8PzPbPFGnWmgfDzS/E+gapNDdRxRrKmBtZiM8969ssPEWs6l8DtIhvreaGO4x5s8bEDhv7w6A14/wCKNC1JP2erifULaJ7lJY2TD8up7Z9cV7t8LdfudL+CGl+FvEGlfZI7i1xGkwyAp6HNYV5e0ik9TuoyUHaWl0avhLxxaeGdT069EAhMKld7S71zjrXln7QmuvqniBfFiyfvEu4ZFmVehzgH9a3dfsNKQW9tALOAL+8dkk4b04Nch461e2Syvobr7NcQC2XYQRkH1wKxgrSTiVUgknF6I9o8La3d6p4Bv7e5uPPuCgcNIf8AWAjk1478SPFd7oGoSeH7GFo59a0wGSQA/KB3xWx8PPFAuvh5DclLme9gGC0ceV46815t4o+Jup+KNa1nVLrRt0FnAtqk24DA79On41pRhJ1HdXOetUSgrO34nt/7LfgzQ7HRo9Z1ZPtK3kzM24Fua7Tx7dahb+LJP7BT7PAlr5SwFPlkU9WrkfgZY+JB4A0+40nxPBZWpDusIRXdvfmpdclXTrbUtd8WeN764dITsWVAir6AbRWcruq7m93Kmopf195W8XfES0+G3wv1W2S8kvNT1djHDbxnGCePwAqn4Fk8J+HPAWkzaratrN3KgWOIAlo89h2715d4MWTVY7zVbiwa6LbjCs3zNj15r0eysr+18P219p8a2ksY81UdueD2FbOMYx5dmzClTm58z2W2n6Htdp4k1U6VZeFNO8C389rcSI5F04gRT2Ge9dLqkPxHl1yysIdG0/S51YyRZuTK4QDsBXO6X4m1zxT4a0jUVvLaOXTpImnEhAaXHVcV6z4h12yOr+D9ZNkYpLhHWSQHIAK1yN8k1Gx2J893zfoceZvH/iXxromsS+OJITaW7xNBHbBCBnG7J5rqNJ+GdnrviLWJvEuq3uq4CLme4cKR/uggVsaT4dtdY8SQ3IXyFWJ3SUHrzVvwh9ov9W1W3e4f/R7hQQR95frVyrKWiSQpQtJX1+bPMl+DXhODxZqlvbWFvb24y0YA3EsFz3qXwxZadd6dZ21vb7Ll1mMuFP8ADnrXd6osdhf3epF3I+2EKVXOBik8FyW82k6lcGRTuErBtmCq88UKU3HXoEZRTem4aBeavceAAltcRqkUDKAqckjNbN/BKPBlpFJIdpSPPbPPNJo6wH4d2r6dDsQQMWc8Z61oaqofwVabnwBJGMj1yKhzW7Q0nJXv0K/jGQxeH7YbiA01uoUD/aFfnZ+25qrRftJa1p8VqGSKxtvPkfsDnH8jX6LeJHhvIVswMPbTQKfQZYc1+bX7bwl/4am8WRwzqqJZ2SyBhnfw54rry3XEq5wZnGSo+6tboy/2X0ab46WOxhtNk/yEY3L61+l3jO9tYPByQhtoSKMNj14r80v2Untx8aLVpmPlJYuAz8ENnsa++viX4o0mz0X7Pc3cUe8x9ZR0GK6c2adeKRphYuNGVu52HiC5VvB4h6lzCCevUirfj3dB4aESqQq3FuCc9twrznVfiP4WGiC1bVGl/f2/+ogeQryOOK7Lxl4207UdJ8nT9Gu7g+fCQZUKAncPWvOUtbo6Hu4p+8a3j5QuiIjJ8r3MBHp94VJ48hlfS4xnYv2iHB9fmFY/jfVvGtzp9qo8IWoie6iwXvMc7h2xUnjiy8b39rbRTX9tYlriLCxR7sc+tOLvuyORts1fHkZGioY1yDPD36/MKb8QoIv+Edki3KGeeBlLMBkbwayvF/hPxJJZWw1PxhdTZniXakQVRyKXxv4A0gaMheS6n3XUQLSTMd3zelUpQUrOQOnJpvlLfxK1jSYfDM6rqMLlpYPMCsGIG9c8VmfEDxz4VXQZ7KK9uZC08RIS1d8YYelaHjPwX4c0nQvMsNOiSQ3NuC5Oc/Oua1/iDZQw+F5XSGIEXUABCDoXGanmjfuh6paaNf15HP8AjPxXcXXhK7bTtAuZchGQyfLk5FP1/U/Hl14auIx4YsbNWgX969xuPQdRXS/EWIw+DrsoqL80WOAMDctXvHEbjwpqLFfn+zKQQeOgo9qk9inr1/r8TlP7H8ez+GER/Ea6aBa7pBBAr8bffpSeC/Bd5L4Yt7vU/E13eCeFmA+6CCD2FdpdxPD4ecOch7Lj/v3TPCSQp4RsvlaJPsRz+VHtZJOxo4RlK7OH+H/w28L3Hgewu7yxUyMZTnzG4+dsVu+BNC0u1sLkwWSAG9lz3yAcd6v/AAytkX4eaRE53sRMSx75kbFO8AEN4ekkmbB/tG5H/j9Z+1bTuwUEpXtb7iDwjbxJ4h8UmK2jCfa4xyoz/qxUmlwRv48135PLKWcHf73JIqbwqh/tnxHKcBmvwAPooFJprLL488SxleY4bYc9Rwanmd7iaV0JdRIPiNoTMNoOn3PBOeeKPFW7+2fDUKIHMl6Tk9jtNLdhT8R9HSXLMumzn6ZYDNS+IWiHizwdbZJJupfx+Qmk3ZoJ6mb8UFJ8G31u3ykzW+4g9f3q1q6zc7IriE/MTBJuB/h+Q1h/Gy48jwwYohs83ULRS2eoMy5pdeuLtNV8QafIculm7Qv04KVCk2NxtI+OP+CiKXMen/AS3jCywpdXG8EfNlrdhkH065/Cvjs3t1ZWzT2sMWyNztCnGGzX1x/wUOufM1L4A6fPcvHPMl9JGAPlykGCT/30Pzr441l5ZNNQ3IMQ+0KDxjvXu4eX+zpJHm4iDjWd+p9ifslfAS48JfEpPjDqeuPLeXWjJ/oyptRElweT3OBxX098Skk1HxR4A1dIcQrPfLPGf4v3Xy8fXBrxv4d6tJpXhpvsMzTtb6fpauXwNq7D3PvXqN7rdmur+FLq/wBVt0Et1MrI0y4jBjA3cn1rwq1SrVlzM76VOMI8pyXj2e8vNG1mxil+z3dvdwbGx9xNy559+le2WWg6T/wm+p6YrITbafBNDhcnftyfzrwr4ha94H0nWfE8974tV7XULm2AaNPM2kFcqAPXFdzpPxu8FaR4g1rWWn1O8ltYUB8nS5sqAhwCSMdDTtKV3YJTipJdTxHwhfXmsXVwLSUhJdZu41kC42gzspr2fwFBJeeM/GmhQWWTo32SLeSAG/d7t1eD/BfXdc8e+GodX8D+D7u/05tSu7l52C27K/nu7A7yCOe2K9D+HPi/4oz+OfGWlaf8NoI59SuIJTc3WohA4EeGHGTwBRKDflbvYpqcY3/zLPiSyD/HDwfc3MjLeXAuEtlKZHTnH5V3E+n3P9h+I9MLs8t5HIUfOGzt6fjXB/FW/wDijrvxs+D8tlb2Hh2PTby7SSJE8zzwbdhgsf8AawePStb4reHvHGl+Hzret/FSW3luGkDJZWiRhWAyOevPvT5kkr/1+Apxsk4q/wDXr+gzwdDdzaX4T8DS232cWIuXvC7Y3L5ZwOfrWZ8BvsPjLUtQ8HTeRBoXha9my7zLy5bJ/A15/wCFLHxLDPeax4j8W391bWVsWkYtsyH4A/T9a779mX4L+CtK8PajrXjPRIpLzU9Sup3aSdwChcshIJ54Iq1eKd/6/Elx969/6+5noHjHWPAmlfEvwzNrviuyht9Ks7mQQK4A+bABOKwfiN8cvhpr3g7XrZNcvbiARJbxJa6fJMwy45G1eaTwd8NrO8+J39q/YYNOsJ7SVoRgSGVA4HRs7c16t4yu9K8PeB9XSx023SdTCIcRLk/vFHPGKx54LV6mziuZJdTwL4/ftsN8LbvS/g78LfDF9qPiO4slmvLuaACOwTaNu/Jzk54A9K84/Za/aW8daH4jfwT4k8EWd/e+I9TleC/+1CFFLHcfMB568cetZv7SOmXNl+1H4ivdTVY4NWsLSW1uONuFUhl/DiuE8B+Frv4j/EjwdonhbeZf7fjuLi4jyNsUUgZuf9rbj8a9BeyVNuMN16/5HJy8srN/p+dz9CNasfi1rHjHwjI9xoeg3A+1NHsja4Cr5fIxwM8jrRN4B+I//CH6jNr/AMdr1oZY5W22ekwRALz8oJBNd/q6hfHPhuNUJNtZ3LKeo+6BiuN+LF5cWXwzuHsColihkYRls889RXk88+az0R0z5Xay1RP4d+CnhG+8J6XF4g1vXNUj+zof39+0QYEZ5VCBWJ4d+CPwb0/4m+LJbfwLbPdpbWhllluZJTJuU4GGJxjFeVP8bNdstC02LXdbsbWKK3jVt2YyOBwBXYfs+fFLTPE/jHxOv2y2vJrz7OqSRS7iQqGnNVUtH/wxo5wk25rU9I8ceFvDGj+F4jpejWNl5l9bx5jt1yMv9K7ch1aKJZQY9g4WMDtXM/Ee6VNIsbfZ/rdQt+fQhs1pXOv2ltcpBIWUlOCBkHiru3BMT2sznPh+vnW2uXMeza2sT5KjHeq3j2eBvEPgiETuTJqcg2g9cRmsb4Yam03hW+O7ak+qXRV88kbyKp+JRO3jPwGsZEnl6hcOxPtEelKpJXuKEW2kz//V/SyzEcLk/NuAPH4VyvwjXd4ESSZcmXUrs4P/AF1auosJxlpHBV0jY4Pfiue+EMMjeB7Pfk7725b6gysa8Sclc9VX5RfFcX/Fa+A9u5Ql5cHA5H+rPWu2I8uSRy2fkbB9ODXmUF7qt/8AGe0tLz/jzsVm8jJ74xmvTZmTybnJPEbnPYcGk3dk2WyPDvDtvrh8Jwukwt4JdTuis6jdnMhxmtzxJo1ynib4dx3N0Ll1vZnL9j+6PNbHwnmjPgCOG7tlIe8nIU91LnBpfEMO7x74MWKDEcRnbaT0+XFW+b4Qm+Z3sdPo1obRvJlbfhnOc+tcr8J+PBtww5jfV7sgk/8ATQ12SHyrxpWGSAx/SuD+EMqx+BFeYn59Su5Bn3laht3MpLXQd8Rljkl8LwBQBNrKAknuATXUspNznodxrk/iPJbzar4GEm7adbB4/wBxq6jc0l6ypDKwDcfKatTb07C0ueD3UvnfFvSrgtjPjAx5HcC2Ne6yMVunjBIXd1rwjTYDe/EPR38raX8Z3ThmPQLARXu/2W485mkdAAxzlxW1eza9EEbp6nH+GZVl8V+L3Vs7LqJFI7/JV3xvMD4D8QP9xl0+TnPtWP4ZvNJ07VvFE1/q1jZK2oZLz3CoCNgGeTXK/Fj41/Bbw98PPEo1/wCKOhWoaydXMVwLhxx1CJyT7CplFzfujukegeGysPhXRQSC32CHPP8Asiuf8YkXHi7wWHxtS9lcZ7EIa8xsP21v2YrHRNE0u28Y63fz/YYgiWHhq+uS/wAo/uRED6E1R139pSy17xd4afwD8FPiR4mkhaSRW/sf7FEoK45M5Q1ai1oyG21sfRUkg2yyZIIRiPyr5X+BrM3xy169uRtK3TM2R/sYFd1c/GX9onVLW7bTP2Qb+wg2uDcar4ntISB/e2RlzXgHw6v/AI1XfxLuBf6P4Y0H+0pnUvHdtcspx/EQq1rQja6l1EryTa6H2l4pcxeFdZmztU2UjBicdqzPBj2lt4M0AfalTfp0Z5yc8V4frHwq/aQXwX4iuf8AhqbTLCBIXlUWvhJZjbpjkbnkO7H0Fa/g/wCAXjm58N6TJ4k/ak8b6rBNaI4jtrK0s0wRnjZHuA/GhRUYtNkqV2ejfEqSC6svC6RsGUeIbdj84TgZ5+bFdVqureH9KYy6v4k0yz3c4mvIxgfnXzz8UP2VvgxrDeD7LxmvifxUlzrqRj+0vENz8j7WO9VVgM4BH411ln+yL+yxompfbbL4H6E92rbhPeF7h8+uXJ5pOMOXfUtt9Sn4h/aK+BHhb4xn/hJPipotrGPD/lhxOJNx8zJAC5Joj/bU/Zyu5wmg634p1x92AdN8K306E+m8Rbf1rodG8LeENB+Muo2WieFNKtLa28ORSxolpHtVzKQSOM9BXo9relHVEjgjUdliUD9BScodEzOUeqZ8+eCP2hNZ1BvFmo+C/gF458RG91t3j328dkCNoX/lsykdO9aN98W/2q9S0+/Oifsi2enQ+Q2JtZ8YQI3TrtiV/wCdd58Mb+5EXi932kSeJ7rZtOAANoxW1rl4YPD+sXMrcJYzMTnp8hqlOLd0hThJuzZ4/wCCof2uL7wJpkUdz8PPCjtGTHIkMuoCMEkjgFAay/iF8Mf2jr/wdd3PjD9rRI7fcgkttJ8JW8SnLAcGRnPcV678Pp7lfAHh2KUsG/s6I5z1BGc/rVD4qSMfBV0oBbzJ4EA+sq01dtJoJT6nEP8AswprVlBbeP8A47/EPxEqwqJI49XOnI34W4Qj865L4g/sf/s0WQ8KNqHgXUNbM2vRW+/VPEV5cN84yclpDuHyj5Twa+iXO3CegArifitiafwGuOI/FEMjDPUKjn+dac9SL0diYxpX+G5d8OfBH4GeDEMfhH4T+HdNXd1js0JJ9eak8Y3cOia74Sh0fSrSPzp7jMcVuiblEWcHj1rTvNQeC1fVMN5ZkIUHjnPSue1y8muviL4TS+j8mG0t7yaQ9R/q1xTpt81mJyutTSu/FdxFrOl6Xqdm0KTEOHAB249SKqaxqsH/AAvjR4dMCzXSeG7i4kIYfKDMoA/Hn8q53xH4ihuyz20zGaOTyoQYyCVz1FVrWwvdP+Lg8S3lhvks/B5Idn5MZmyePwrF2izqpyTdmevadrF5ci4kvYPLSDJfnJXFc1o2v6frXxsmuLK7JSLwgF2kdc3B/wAKg8DeN7K6ilk+zia1v0aeRWOCq9OvpXP+Cnh0X4o/ES7vLNorPR/D1u1lOejpIzvgfTFKV5PQiLUL3R114qxXPk3ySOl7dIsNxjIiOfu1zWjHW5v2vvEloGUadY+C7JEJHJdpZT/QV3tlHbaj4d03X3f/AEWRVuHyh+TI4b2ryrRfiJan9oPxvrltpu610vSrCGe6kcLuQhzxn0/rRe99AjdbHu15OsCm4m+UL1ycCvO4PEMUXx18RfZ8SN/wj9ijY5GNzk8iuyOoW3xA8LzTaPIq2r2rzxzkY3KFPfvXh/hvUdT039o2PRLPTDL/AGz4etPNugwZN6I5wfzopzu2n9wRi5K6PftN1Bbq3a7dvLYPtKZ6c1zehzwr8bfFlyCpc6Np8G0NnA+c/wBafY6xpFnNLpyzJPq0Mp82EHG5s1x/wf8AC1/H8b/in4r1W+klS8/s2KG3J4g2wsePrurRNNMxcZJnsf3SQwJOex6CuLs5Vk/aB1VME+R4Ptw4+twxFdz5YOFzzXIaZHMfjl4ldNgSLw5ZI2R8xJZyay3Rqk0rnU4Jx2Brkb8J/wAL60AsVITwndsqk85M6DNdiImB2luvOa4u53S/H6wEgCG18GTOB1IzcrVN2aFBJrU7ktz0ya4zxvJu8f8Aw7XZwl7eSde3kYrsgrA88g1xfjO0S4+JngBGfDBNQYAdj5S1rSt7QzlH3bnbOQXlD5zk964T40NGPCvh9JXKqfFWmjp94+bwK9AFufMCgFuOeK5D4uQt/YfhWFQvPi/TuHGeN5JrkrTSTOmhSlOaje1zrZogZnKnqeprlviiotvhh4qmPUaZJk4+ldzeWcouGBXkngdq5L4t2kp+EnizEZ+ayKYx1yyjitYT95EShZmppVuI/DmkBlIb7FF36DaKu2KlpCCpAAPP4VZ0vTpZNH01I/mKWsa/Mcfwip2tfsVvNNe3ltbosLE7plHOPrU8/vWQcuup8neB2lfwv8BR5g33vj/V3Y5xgBbo/wBBX1bHCwnn3c4jk+YHn7pr5P8ADeteGND0j4AWOseItLW6i8W6o7x+epf5o7jaMZ6819cfumivriN/kNtKykdxsNViakHK8XcpUpJ6o/AS6cf8Ll+JjKPlPim+5J7faZa1bqN2hPlrk9fwrKt/9K+I/wAQ5QOX8S3rZPvO9ad48qW0nlMGZRzjmvWo11UhFrVWObEQalytWPtj/glWjXH7InxhkdwGl1W7AOPWyj/qa+3fhvCy/DbwlEwAaPSLZSc/7Ar4y/4JfRpZ/sR/Em8VQrSX987NnOcWyjP5D9K+0/h1G/8AwgHhUp+8xpVvjtn5BzXl42V690Z5dFqgoyRzvhlZG+Lfjuc7zF5Nkq88Z2HNTfFMmLStHWNiC2otuGO3ltUfhUyL8VfHoDEBWtFx7+Xmo/jRPJDoWkTpGzSfbnzg9P3Tc1lO8rW7Hdezufm7qzwr4k1nqS105bce+apWs8iyBSi/MeKXUHjvNb1S5QNtkuWOD1znmkso/wDSv3ZO0DoT1r0Yx/dr0OSpNyqkWqSSmZPNClT7dKzbmVGkZNw8xRzWrriRhh+8C4wSAeaxLyNGXeH4I4IogrhUWuh6t+yMf+Kq8XRnZL5WmQyhWXO0mUg192eNPgB8FviRpITxt8M9H1GQWh2zNEI5ANvUMuCK+Hf2PY7mTxP40naLANhaRDkd5jX6XXCAaZNkHKWbBvb5DXLiazU3bcrD01ZJ6o+Vfhx+ydJoXgm0b4I/G7xd4B/0iRorYSjUrdAGwECT7sLx0BFReGbX9sLwD4u8Rw22leEfiwq3CfabqS7bR7g/KMKE2upOO+QK+hfhDtbwFpEgj2o7SYOM/wAZqHwWsw8b+Pi2di6lEo+nlrXP9ZlD3bJ3N3QT1Wnp/keB6l+0vD4Y+KuhXfxw+FPiP4fRwabPHu8g6lEzFhk+ZBuAUdckCu91b4sfBj4tWOgP8PviNourMdZhkCLOEY7TyMNg5Fehap5c/wAY9EtZIEdU0OdtroCPvDnmuG/aD+AvwT+JUfh628bfDqxvJbnV0jW4tma0lQ4zkPHhh+dVCrSnOyXL31v+ZEadSLk3K/yt+Kf6HoHxK0nyvh1r8/7p4vsZOQ4OenpV+wtXHhCEYAK6Zxx/0zrwD4gfshweD/A2pp8Gfjj458GwJHuktLi6/ta3k/2StzvOPYEVsxyftreBvBJQad4O+JdvHpxw6THR52GzhduHXOO+abcZrlT/AELjGcWpSX3a/wBfcel/Cu2b/hAtA/d7W+znP/fR5rP+HFq0lhrMnRTq9x/6FXnfw0/al03w54G0e2+L/wAJfFngW7t4GSQm2fULdME5xNEGBHoTiux+AHxU+FfxD0C9uPBHjbSNR8/VZ32i5CsMtnBVsEGpV6T5JasJuE37rNHwbBFJ4y8aNvLMt5ApB/h/d02GBW+LOp4mznSogOM/xGr/AIKt3n8Z+OWiljkLajCPkYEHEY9K8k+IP7V3wP8Ag18dtU8KeOdTu7TUl06EN5cJkVRk9gMj8aVOWnzCpTb956WPSr+yA+K2kAyKwj0mbaOnJYU7xKAPHXhK3Iyf374I6/LXik/7dH7NF58WNJS28ajzLq1FpEptnJZ3YbRkDCknHXrXuniR0uPiD4Oa04hkguJMsOdu0YqqkZxXMZtxelyr8Qs/2j4RUJlZNYXOD0+Vqi+LNq0vh7ToAB8+r224n03itTx1FM+teE1SPCnVN272CGovifHINO0aOQAefrFugJ7/ADZque6FKN3qZ/xWtiPDCI+GR9QtgMjPHmLXF/tmMtv+yv8AES7WRFlg0aZoW2D5Tt4r0H4rC2tfD9jHeXsUKy6pAB5kiqGAYE9SK4T9tpbCf9k74gKNTtENxpbhGEobIx7VjUqOzduh1QUrpJ6dj8hfCt3d6poFrc3D/vWiHCrgHt/Su++Dg1o/FjR/7D0iK6u0ilIEkuxcbDXB+FyLfQbO3aN98UYUNtxuA6cV6F8A1ln+O+hXQcxhbW4XAOd529PavYwVXmw8W+qX5fI8rGr3pN/p/wAMfptefEHUdM+GjJ4q8Dalpw/sgqZrcedF/q+uV5A/CtLR/GHhHW/hQltY65beb/ZAjCtIA2dmMAHmus103EPwwmVSif8AEmG4df8AlmOa4/xX4H8G6z8LRc6toltcTRaWrxuqbWB2ZzkYNcLd5s64QbgnfX+u3+Ru3VsIvgy0e/aq6GFIHJGI6f4hBh+FM8AbzA2kIAcdcqtcVq/w8vtM+FLTeFPH2paP5umRtLHJ+/TlBxhs1Y8V6z8VfDHw1H2vwtYeI7QW1vDLPbT+RIqHAL7f1wKya1sXDm0dv1/r7jtvHAFv8NoRu5EVshH/AAJBR8TAY/DumxPkM2pW2cDPG8Vxnjj4veDbbwNbWfiR7nRrie5s4cXkRRC7SKoAbocnpXX/ABCubHUdI0ePTtVt5fN1a2bKOH+UN7dKxs+dt6Kxs2pR01LPxACSXXhLD4I1yLP+0drVL4seX/hOfCMZTDGe4Ix0x5dN+IAA1XwhG/7z/ibx4IHTCMaTxI3/ABX/AIaEeTtW5IDHgYQc1NRtxfyKp05SlZb2HXzNJ8UdNC4zFpErMc9MuKTTZEf4p6wrbWZdNh+buBuOKrPKP+Fu2uBkLochcZ4H7wVLoo3/ABN19jwv2G22/wDjxIq18SuY8ikmi54JYr4n8WumNpvo15PfyxWP4YtdN1r4c67LqenxSxrPegrIgOQrNV3wKxk8QeL3AI3asFBzwo8sVjeFrvZ8MNSab5gUvWIzjI3v/hUpLmsvM0k243j0Oa1T4c6FZfB6O+0DVL7RbqW0jcz28m5ULMMna2VPX0q742h+Jui2/hhI9TsPEMEOpwsiyRiCRgF9ehNXtYuBD8FLCJWwJLa0A49XTitbx9KG1LwjbNPtJ1RGGOn3DkVTTb5WwuuTm6n/1vqa8+JdhD8UNNj8TaNdaPKulyA+Ym8As47jtWx4Nn0XXPGHii+07UYJ4JRAUKyDqqYJxmrF0be8+LVvHfQROkOhsSrrnJMoH9K5rTfh74J1bxP4kuI7BrWWG6VBLbztGQSu7oMDvXJJR2OyMnfTUsW1uf8AhUWsllMiym5xj03ml8Vwu2jeC4iFDSX1rGD2xtNcpaaB8QtP+El9Lo3jCO7iZ52WC/UAMpkOBvUZA7ZxWj4h8W+ItLXwdD4q8Ezw2sV5FJJc2b/aUG1D82AM4/ClCcVL3XcKlOVtVY6OO2I+K0URY8aOcD0HmivzT/bKvba3/ax8UwQsbg3ASOfZF/qmRFKhz6YJx9TX6S+G/Gvg7xX8WX/sy9YG10kRuLhGhO4y56Nivzf/AGxrq3l/aq8TfLlSm1Jo8EMy7Rtb6BuK3pTcZXRyyp05JNvS/wCJ4Z4zKxaLdbkRoyhyoYD8K/Wn4aacV/Zf+HVq8QhI07T0Ck5wMrg1+SPjeOSfRLkgYaAGRSTwQB3FfsP4HNvN+zb8OJZHLpPaab5bAYyMjFb5jK8U/U58Or42aWvur8zr9StN/wAQtIhmOUksJcgrnHIrz7xF8Jvhx4rXxXqetaAourW5kEN1buYZF2rnqpHNem6kZX+IelQqoQQ6fIxYnr8wAFc29yi6H4tLvwt5ccY5ztFedCcj0mldpo8xfwF8RPCUXhq48KfEmfUrQ7TbaZrEaumcZC+YPm6HvVv/AIWzq/hvWNbHxP8AAV5o7NCALnTi15HIApCsQoyvX0ruby4Yp4Jj80KHk6EcA+XTobgXPiTxZPJ8zC2ijQsO4jNaubT1M4pt3Tt+RxuieKPC/iLwX4fOja1bSyfbYyY2bY4+Yk/Kea6tIgvjXW5BIXdNPiwPbB6VwPiL4b+DfEvhvw7qeraPB/aM92g+2xZiljOTkhlx6VUPhD4p+FfEurv4N8fxarDHaKwstXt9/wAuMhRIMH881vFKS1IvJOyV/Q6OyDR+DNAMkWNmoDIJ7lmrVkZP7b8Sw7Coks4Sef8AYOa8xh+J/iDSfDmkN8RPAl3pcUF6rvc6eTdw8E84A3AH6V23h/xp4X8Zan4m1Lw3q8c6zWiBFl/dsGCH+FsH9KfI0rDhNR03b+8v2ckPl+DxE+3zDIOnK/LUV/NGdD8WCEh5PtYTJ7YK5NPtEm8vwf8AaCq7d4YgcghKivjMmmeLWkhC/v1CN7ErzWE2tU2VBSSUuhs3sFtqHie2tpraKaB9O+aKVAwI/GvLl+DPhmTStP8AEHhG7v8Aw/q0t6+J7KYiMNuPzGI/Kfyr0t5j/wAJVZ+TIx/4lrDgVlWRW38P6FHv8stfncfUFjT5pWSLnyyd2r2OQkk+Ovg5Nasp7TT/AB3ZuY2ebeLKeNcDjAyrevavAf25vihZ69YeDdHl8NXthfqWJiuYm2owxzu6HrX1vqMjNceJVLlVjiixz1r5l/4KG3dxY+GvBstvCGEzbZCEBYjHrV0mvarS2u5z4m/sKnLK2na/+R8W332iK40pCq+XHfQyOMdSH6V+t2hMfIt1aPcW0WN+vQbK/JDUEllm023gkQXSXcLKJDjd844r9L9L8f8Ai/QLZpfEvga4ayGmxRJe6c/nkjaOqdR/KvXzSLcInlZbKMK07vSy/U9FspR9p8PM2QiLKAe3Sm2MkqW+kJLIrD7XN+HWsfw5428N+JLrRoNK1q28y2hkEtvM4WVTjoVrQtPMMOhyLhg1xM31PNeE9z2qcly3Wt9rE220vLazt7lUmglu3Doy5BFcdqXwp0SW4e/8LahdeH9RFyfJmsnOwfVPumultnk/0PKrtN1Jj6gmpISBCo3Moa4YBgeprWN1qjROM/jVzlT42+K/giQQaxo8fimwiOJNQsyI5lHfMR68eldj4X+LfhDxaTFbaqbaZG2tb3cRhlDem1sGoN4j8yOOUlvtIOf51meIPCHhfxQ5Gs2HmSrNgTRnZIp9mHNEkr6orkf2X9/+Z6SJY5F3oVbPQhqUSgfMgIrxKDwz498ISFvBXi83tgkhxp2poXc+wl6j8c1o2PxyOjzw2HxG8N3uhXEsvlrP/rYD77wOPxqlC6ujNySdmrP8PvPW1uCuWQH6mmq0gBYvnJrN0vxJouvQrNo2o293G3Ro5BitCOF84LYJqPUlJvbUmSRW55B+tOEoQ/exmoCrKcEcetBYY55FOL1Nb6n58/tO6trev2+ieFdV1mSVIpPOHlKEZQBwMj3xXT/B/wCCmr+LfDdh47+JGvTXOh+Hgf7K0yVyRNJ2YquNx+ucV5/8ZNT1C0J1LVntXvll8l0QfKvsK99+EnjPV/EvgLSPC3hO1tZfKtsPI/8Ayybux9K2rNwopI89zpyxTc27taa3O68QXXhOPTrWy0Zby/8AFN5EDbtEpWGyHqwHAx+dHhLw78T/AA5I+pT/ABMOu3Mw5U2ar5HsK6rwxoi6ZbR6ZZW9u9xMn+lXIbLOe/XpW1p5j8PXOyGwwZG7HeTXAopK1jtk5OV3p6XX9fM5FtE8UeJ9VsdS11ri8e2lBEkp8roeyjg13yzfZ7uTdY3sbyDaz53L+HpV7V7a2u7dJmkaKUg7MMQMkelYPhW71PTfO0rX72MIHLROzhj+YolZopTle25YsvEYtJZNIinmtRGSzyvgj8q1LKG4luEbTNYhnDHcZFTgGsldBW51u5msbg3Ud0QWDJwDj1rrtJsz4cs5A9oM9WNVezSixe9PchgsdUvLm5h1C8EzceXIE4FaVhoVraMscsLFph801JoV+uo28l6CFXzCuRz0rUMqsVUNn/eOKSk3IlrS5D9jltW2QysVHRWHUfWnpJsj8u4jZTnrmrGTgYYEdqRtrH58H1zTTaRnNtMgBQghHz3xTSDtwi4J6mia08xs28nlvntyCKhIuonIdPNX+8D0qlPuJJskG77vp1pVYY5OfSq8EgkkZFJ3ehNaUdqrKO3rmqbXQOR7lVmJHI4p0bsp27iBVtLFnydhZaTy7aCPzJriJCTj5m6UKpfcSpyeyAA4Azz3NTIxVcNwPX1rCv8Ax94K0UmPUNbjDh9mEIb5vTisQfF7TL7Meh6BqmoOJCv/AB7lFGO+WwDS1b0Rfs9dWd3kZx3qbttxggZY9wK8yfxj8TNVLfZfCunaaMHZJdXAdiB32rWbPY+PdSlSfVPiLLbK1o8nlWVmqAgf7Ryajlk9jaEEj0vxFr66Do2oanaXEQubW0kli8zGCQpPSvzt0f8A4KUfGmOK9fUtI0fVbO3mZdxgMDbd2OME5r6p8XeENETw1qt9qFzfX0q6BNOJZ7tzhgPTOK/L3w8+lfY/tE1swaf94HBwpZm4H8q9XLMHSquTmr2PCzrEYmjKH1eXJvfrt5f18j9U/CvxZ8S+LPBvh7xHpnhBprjWrcTmNpQigEZPWpv7X+J2rR28wi03Ro5LlkUo3nMQOvHArO+C39rp8Nfh/B4jQR3KaYGYIRjGzjOK6HTZF26WpXfIZ53HPXg8/rXFKFptI9anUvGMpPf5f8ExB4Z1y/aGTVvHOp3KTX23yoUWBcemQM03/hX/AIQ8jzP7DF5MuqBN9zI0p69eTW3bzTNHpIdiHbUW3AegzTlupBart483XDg+q54pSclobOVKS1+/cWU2+m2mrLp9lFbr56RxqigY6ZqbUm819aV5lEi6eAvoPlNVJfNa01QkhiNTVQMdeRmnaqYi2tzmWKNvJjQljgdMVUL68xlzOW2xcguZjqNlIxTaujDOPqKzZLyLT4fDdxcTkLJK8iqO4Oaq6h4x8KafdlbvWLY+VphQiJt5H4CuE8ZfEXS/7D0mPRtM1G/mgzgC3IXbjsWxTpxtKzJqSutOh6L+/wD7J1CW3CAXGr9dwOfmXn8qvXgY3PiOXbuWGx2Mc9AQa8gh8Z+Pbfwla30HgG2sbSfUI2V7jURkszYBKgHn2rp7q38f6zb65d3PigaNGQqzCytUdhwOrN1/KrcXazJhyt3jf+vuO6tQv9raGss6IItNY/McAAqtY9zr/h2w8OWiX+u20ZfWQ5LSDhRISay4/h1pcuuWMHiXXtR1lotLLeZNcFD19FwKk0Xwn4P0vSPD19p/h21WW81I7zsyXALZ65rN8trdEXGk+bmk9/M+If2+/FVl4g/aE0Cbw7qH2qG00SPHyEKC7tk598fpWD+zTearbfHvww+i6JHf3UbtII2mCZ4PftzWn+3pflP2mrbSbKBY4P7HixGEChTljn9Kf+xqI7j9pbQovKVWktJXU5zgL1/DkV7E1y4RO26/rseJRhF4qo1LXmV/u87n3Zfy/FS7vdYlil0jRJGQLKMm5dRjOeMe9JD4X8XTz6FDqvxIurl1jLAwWqQr93J9SOK3L29WafxbMi/vFj29eh2VJFG51jw2uzcqWbbiDznaOT+FeM7t2Z9A5xSfc5xvAXhddJ1zUdR0x764iuigluLh33nIGSMgd67az0nQdP8AEGn2+nabFEF00yfJGAMggZ/nWHcyF/DurwFflkv2Ckn73zrW2JCPFsCblkUaZzg8439KV2tQpSjKT0tp+I/zvM8MXqrKJI5tTH3hyo8zgVsRyunjNZGK4i0tgDn1bpXELKkfhmAFtouNXHfkDef8Kv3N1JF4ovJze+XEunrguMZOSTT5W5MUZaJsklmgXwVFbqQPN1IAsOpzLmqlvbXF/wDEOKUzqYbCAkI3JOH61lWl/FN4O097jyh5t+H5lCbVDk55NGpfEjwb4e8Vz7tVjXFpsIRDIWOcnkZ70mm9gV3voZHiwW3ibw7JbXtw9vaR3sn2lk/5aMX4HpWX8WxptprXg3w5Yap58c2RKI0PyRhRkEiuB1H4nW17oUWnafa6hcLLqZaTNuyLId5OASBWdF4r+JceuPNa+BrMSSkiBrm9zsUnqVx1qpQbleJDqXhZ9fX9D2Pw94z8MQ+D/E1pFcvCltcSogIOQAoGceleUeJddufFGm6fpHh5mhgSUNcXrRkGTAxgA1m3Wm+MpLXU3udRj0W71Bn88w25kVCeMgnj9KwtF8C+NbDVNM8Ma34zubq3nRnTKiLzOM8kdDUwpxjdvcrmbaVtPS36nMp4uufhd4w1XTI75Bpd7boxEqhiH5ztHpVLxJd6VpulWPxPtbhPOgnVW2pyybsknHp1ruJfg7p91q+qNruiWuoiODEU4YvLEMEj3FeS6VcX2j6Nc/DnxGPPtr+R/skrIQygtgDPTiqc02rF3nZ/l/Vju/ix8WdK1f4cmGJbi+kv7by8rF8uSOTmvj21it7Y+SysqjOUU9BXuF7dt4f8Lar4d1RfMe1jdLYufmZSeDXhQW22yRx3DrI2cnOTXVh3yto4sTUno09ep77qGhanP+z7q3i9PEM1umnYaKxaPeGIPTn2r1Lx5fPqnws8J+X4iuZLq5tbb91wi9ASB6V4/q2k69B8HZL3+2M6YjKrjb94+/at3wy982j6CviIfabNI1KgvgDjjFcd3zuTtb0/4BrC70Teq7/5M6Tw54KsNY8S2OlatbyS3E0e+MtMxyv1zXc2/hbQLafWNOtvD0MiQwlWdlGScHvWTa3f2PxJYiFGhk+zlYsH7oPvXS21vc2tlrN9fX3zBlKkHJ6d6h3lLQ6I8kVpqeWfDn4naL4T+GWuw67GY76C8nhjsohuf7xC8d88V2Xhb4a21l8AL7V4Ii93eQPcXKOoLGRstj8K+cdfMVl4wur20vF2T3YkkAGdxzivdtW+Imq+FbOwhS8e80y9iH2i3UABTt710VacotOPUyVTk03t+vzNv4I694a0jw5oVy98kbQxOskbjgDPc+1ef+OvGc/xP8f32naRbyXWg6ZN+8eP7krjsMdQKwfhZ4KT4keN38GweIjptld3L3EoQciPdkqM9K9o8L/CO20DxHrXh34eWitY2RCtLIwy5/iJFLmhTlq/eNKKm4q0fd/roeZ6Rq8dk13NaTXsMwRgqCLcoI7Eeld/4f8AG9t4gTTW1NYwqKkEm2PGOcc122n+FNFsNC1dWtIRq4yC4A+WuE1HTbKz09NL1aMWN3c7TBdQr82c9amUoVHdbk1XUg730P/X7nVtIk0y40qz0VXew1G5jabKY2Duc161bTDUNe0nR/OVYLWF/L3N93jrXzLqvxa8Q+ELnRfCmpXs15DvUJci1OV4/iOMCu5g8Ya54g8ZaRf6fYRpDDAxMkkuN/rxWFSjUbOmlXpO8lr5f1c+h/hjJdTa1qFtqt/LPDaRkRkpgkZrufCsK3t9rs9hGESKVVU9+leTeC/E/jXU9XnfQFsrdmiCErFuI/pXReENA8ZXFxry6n49u4pxLho4YUwMj9K55wlf3tGdOl1KOv8AXmdfp2mC60PW4r54zI80hUvxt4964TwZ4j0fRPDc+m6jf26bYpUmlLgknJrX8GeHtMv9B1K31HWLm/vbeWZZXeYg9+wrk9J0TRNP8N/8JEuhW3l27Mshcbmc5wOtUrJNNkN/vE1t6nYP498Nw+A7PS9Llllcw7Q6wttHvnFLrPiy8tfBZ+w6A955csTBpWMYJyKXVtZmsvBVultbx2vnRBnWNQGArI8S6m95occsNw8enxTQBxIuC/zDP1qYJavoDUox3/r5l7VNf8ZnT4zc+HbKzuNRuoQGE5bHIwTivzX/AGq01yX9qTx9c6xcwSXPl2abRwFXY3Ir9OvGmraJa6fZyR3asXuISMckcivzB/arvzf/ALUPjieKJFiC2sRlZfv4Unr+Nehls17a60OPHSl7JOWuq3G/s/2f234iIkl2u1YyoGcY55r6/wDiRoWkaZ4bumFoskkLxMJMknqO5r4V8Larrul3v2nwjYtJqshUIUPO0Hvmvd/GvxS8WX2gfYNRle0vJljE21MNkY608a6sq6Jw9SDg01+B9H2dvJa2ltIIdqPJBIxbpgYr1G41yHXbl47do2jivIUA9eRXxX4L+JXiCa6sbHV9aeSIzxoBIe2cV9baGbSzljDyxq9zeRvGS3LCuOtFxldnXTUpPQ9e8aqZLewSNFVRdxkD3zS+MpWmt7OLgAXUe4j61S8Z6lbWsNhcNOrKbyMnHaneJLu11E6TNZncsl6h46YrCKvZnTtexd8W7zbWh38G6hB+maZ4zfdpduhbh7+DGR/tUni68Vv7LhQDDXqAjNQ+LGxFYjY2GvY8j2zVxSdiZNlz4gW6f2ZbnI+a7gzxnPzCl+IkZTw0+1sl7u3wMdQZFzUXjebFrp1up+ZryH+dO8dHztIiUNtzeQht3QncKT2Fo27EnxQSFPB16Fj3gyQDk/8ATRat/EGSOLwjfDbjYibsHOQcCqfxM+zf8Io4aeMb7i3GDIB0cEnk1U+KPirwza+FtQ83XLTaRHgJIDxkVKjKVhS5k/Kx0Gq/uPDl1CnLCzO0nt8lRaDBKvhSzXcG/wBBA+ny1yHiP4p+EF8PzRR3WoXMklvgi2spHxlfUCl0z4gyN4YW30zw1qU4Fkdryx+WMbfetHCdrDU4taPY6j4bwMfBOkRttASOVue53Gm/D+HzfDKPtAj+2T5zzk+Ya5DwP4n+Is/gnS47PwTaRoLdtkk95jcMnsBS/D638f3Xg63+z+ILbT0lnmdmhgMhzvOQM9qXstHdkQne1r/j+p2XhOCRtS8QyRrvI1NlYkY6AYqn4fj3+PPGnmSICfshBLAAfIc1zfhLwz4nuJNWe7+I1/5cl8wkjS2SMEjGTlefzqDRvAOgXvjHxRb6jLe3oj+zh2lunw+Uz0GMUmrvV2NoRcm2l+K/4J1l1c6ZaeP4Zr3VrZY4tNZQTKuAS/rWB4s+Ifgix8c+DTProZlmuSghhaTf8mDyOmPeodL+Hfw70vx3Ill4XtVP2HzHkdmdy27HUk1q6zBpemeNvCNva2NvBHO1zlVjXLYTIHShct9SJJtdF/XyPNvjR8V/D+o29lLoFvqd6sGpQb1ks3jTPmDHJFL8QPHfxE1a1uNY0D4fb3SDypjPerFvUjHGf610vxYNzFZRWwCtFc6nbHbsBC/PyKy/iTqsbeDNYFgGYwtGJMdT8w4/WiVlbQl35Xd6/wBep8kf8FCJ9bm8c/Bv+2bCCzNnpN0baBW3kMVQMc/pXyPrc6TWb7PNwZ1ZgxzyG7V9Y/8ABRu+T/hdHws0xrlEey8OXYO9SclhGVwenUc18j65cPbacZp9qxIyGSQ/w884r2MLd0UrHm1asp1mr3Pt6x0W3m8Mazpm24njudPsAcOQAwi3EcV3Xw88IeAfEmp+FZbrQYiILG5mDySFyxAAB596r/Dq6uP7Jv5Ft1mtrhLVGibhv+Pccgda5v4Z67p8/iddKsL4x3mlC7hkiAJ8lGYEZrwpud5WdtfM9OEIqGvY9G1nwh4MuPDfxBtrazja9he1kt4ioyjCRen1rqPCXjO18PR/EXRL3a93ciMwIAGIAg/xry74l/EbR/h74lfUrzVPJMgiiuG2E+b8w5xjmuYs/ivpGkfEXxN4z0jTrrW7e/tEW2WT92FfYQevXk0pUm9W7hCs5e6tD0T9jrSIofg54afUJDJfCzurm8crtLTSTOxyPxNVf2ervXfFnxI8deJZpd+n6VfpaQ72CglMgkHv1/SvMvhx8WfiJpPh5otF0W20c3Ubxq0jfaCilj06etcz4V0nxCsWt6QfFV+0F3ekz+W3kEuw3Mfl+tU5JN3Zapykup9F/tU+JtB8NeIvhj4ptvFljBe6Hq7z3Mf2gYkiMTKUI/4Fn8K84+PX7QHgjxn4Ua38GQahq90JkknZAUjU7hlcn16V59D8OvD1n4v0ny4HluZYpt8ksrSk4A5+YnvW94psbSz8K3kYhUMXjO4KBzvHpUutTjCz1ZMKc+fX/Ml1fxV421u+8nS9CsdGsJIEB86fznYgZ5C8Cp/h3c/EXxZ4ksYvE/itriwiupENvDGII1AHBJByccVsqbfasaxfdQZOOpxWT4Hl3acZpRtlku5cMp5GGrmliW4m/wBXSkeuXFz4ti8Y6dZ6T4gMMdtYPsjMYdiAw+UN2FW/iB8UtdsPB11Z3XgprpvNiWSdLgqzZcfN07HmuJGszr4rtHtUEbWlgQzb+pL9ah8Z+Ndbbw9JHLcbt95boAV3A5kFT7d6B7Lmep2mvXvgDx5o8WgeL9Fhn1FutxcKxaPI6hq8T8B+Cvi14KFrcfCXxj4f0eOW4mQXd3Y/aJo03nGAWGPxr2eDxFDqGoRw3OlKoZPmZcZJA9K5TwJo/h7XPC9rc/aSLj7TcMhYsvPmtkfpVRx7Xuvr0Mp4aTd4/eUn8W/tr6N4t0+C++MvhjV1aF8p/wAI6YnKd+RIa4jx34a/altNN1/xh4h+IVjqukxgzGyW0MBjTPOGDc16bqFp4hj8cWVpp2siKUWhKB4/NBXd0z1ql8Ub7xncfDXxToWo2n7i5sSguIpNnB6nB6VpHEyvdJA6UVu2fOVtb6j4k8u91a5aQMgGzJI/U1N4U1nX/g18Q4vH3hS5EMizwxXNtksssbHb06A81d0aFtJtbe2dQpEaht7AdqgSHS/Efiy00G/1KG2W7vIizmUEBEYFun0r06dRSRxt3kfaXx//AGhrD4Q/Dnw34u8Z2dzfXGsahbR20EIBzI/QEngD3rPtv2vvCniRba3GgLFM6jIjuhI6H6Dk1yP7THxa+CUnwqtNEudYk1VtPntlAtdPluWjwQMjaprjvhX4y+Dtt4g0v+xvh5r13dxxM7yxaFKqsMdCzKBWMYU1Tu07hUqT57RkrHvXwpvBf+BYtTtbmQ29xe3Dx5GMZkPUVva4L0eMfAPlEfvLm5ZgeuBHXlXgb4m/EeDw5LpnhP8AZ81PUY1vpzDJdajBZxMpckHkkj8qqeNvi7+0BoviHwrqup/Arw5aPEZliibxP5jJleSNseD+JFc6oyk+Tb1N1UlF8259TXHiXQ9HhkuNc1uwtG8phtknAPQ1zfhXXdIay8GWWka3aTKLmY3nl3AwF5I/M4r4x1HR/iF8Utbv/F+tTad4SPzhrIM12wIB+bIIArjtA/Yg+IPinxZZ+Lrz4t+Jv+EakjEsf2O4a2bf/uqw4pSoqE7Tdi4y56d7an6H6XB9q+KqXETo6RrOQVOQBkdx1rv9Xkg0/TL651C6ggiWCQl3faANp9a/OR/2XvD9v4vj0ib4m/Ee5vFtHdAfEdxbrkdOEcHrXNfCD9ie78Q2ep3nx/8AEfizV2+3TG1t7jxFcvGLcE7A3z/NwBnPrS5VL3m1ZFPS1uu59weBvi/8GvC/w/spvEHxG0Oz2vITvvFZvvHsMmuL8V/tp/szWPjfw+sHjrUNVlhSXamk6De3rEnA/wCWcRrs/hD8LPhL4H8D6RbeE/ht4f09Y48h4rRM5zyckdSeSa3dR1MwfEfTILeKGONbCR9iRqozkY6CrVNTfukymk2ctH+1D4f1tJrjwZ8NfHerxiNirS6JJZhuP+mwUj8RXC+Cvi5+0M/hSOLwz+yTMsZuZWhk1bxXbQqylidxCbyM+le/anq1y1vdzPMp2QuSAMcbTXKeAJSfBmnAMNjbnBPU5JNXTilFuxjUs15nlXivXf2tPEGreDUu/AngLwtMdQZlb+15r/yjtPQCNA3Hrit+78B/tY67qR+3ftQaP4fg3H9zpPhJHb6eZK7fyrrPFsjyeLfB0IlKqt3I2OzHZXVRuftoPfdyabmn0X3EpPqfIvgr4R/EPUPFmmJ4p/aW8ZarMddvI5HitbS3WTYMHlY9y+vGOfyr2D/hln4Y6rftN4o17xprc2Tl7nxLdIp/4CjgfpWD8OTJ/wAJXYsWYZ13VpOnUb8V7Yr77heDk5o552vzb/12Lk1e1ttDwP4cfsqfs02p16eb4TWF5NFq8irPqF1Neu3uWldj+Hau18Y+A/hz4V+HPiCfwx4E0TS5La0ZoXgs4wQ3bqKu/DQ/adN8QMuTjX7kZ69D0p3xSkP/AArrXIGYh3gCgkccsBSg5PbS4nLVeR1mm3yw6LpSR28MRNjCf3cSjnaM9BXO6zq99N8RNDtvtBULaTu6LwDjGCa1oFA06wjHylLWMYHsornb7efiTp4UHemkyF+O24VpF3epPNJs6rVryVdI1KR5GBNs5z+FfLfw/sG1nW9Vu45WWXT5pJtwPXoP619Ka08kfhzV5QDvW1YjP0r52+AEf2rUvGayPiT7JcMoJ6c0QTvcXMk7HsmravDqXwd8U3EN3FIkOlzxSqhGQwUjmui8OybPCWgIrAhNMtxx/uCvFPDd8ll4F8a6TfaaF+26Y8yS+Z8sm7g/jXtGixm30LSrcLhI7KFR/wB8Chq1mjO9mzA+IRafXPAY4Hla+HAz6Rt/jXXzuxmfvyRnNcX413f8Jh4GRlG1tRlfGecCI11zH96wUHknIqnHZj3OR09Q3xp12Z5j+78O2y4B/wCmrGuvtpVSUF2x74ritGIf4qeIrhGP7rTLZGGO+WNdfDu3cfIcHrzmmo2Y73djivhK7z+H/Et23yg+LL8IPUbutbfi+TZ4D8UPg/LpFwR7/uzWV8JonPhG/lzhZNcvHz1yfNIP8q0PiL5ifDfxVt4I0m4wx9dhpcqjsNzbldjPAkTw+AfDELvvdNItgzf9sxWX8WJzB4StkGd1zqtnGPYectdF4chW28JaDF3Gl24P18sVznxRQnQ9AiKEvL4is1AB/wCmmefbinGT0YpJNnZ3OXlLdu9ef/FOznufE3w7+wT5ePXt8sTcBlETf416NcRfvHeVu5zkYA5rhviHZSt4l8FvbkO8d5cTE56ARf8A160iuaWhmnpckn8RzLrn/CD3cCNcXd27Rjn5UH8Wa5c3NzefFrT7iC4a6SHTbyPyzwoPyj+lbPjs6tod3/wm2naVFqCW8TGRy5UxZ45I5xXEaN4mN14u0Vo4ZLaX+wbm9lZV3bSXAIJ/xqYSkveRraC07nWa3qSXOlX+s2+iB9R0ttsq4AA9K5LRviBqfjDxj4l0KCzcahH4Xgt4zszw8rMVHuP61Y8R+M7618Ca60qxrJexmKBkTBklJ+XOK5f4W65408MfES3eXR7WRmtbaa9lUbC0QY9vUHrmufS95Gsbam54K1IeHdNXRZZ/N1JJ/stzasNjxIT05/Ourv4tVGveItKuZ9s62dhCscmF3wbXOevPUVlWNto2v/FTVfEOv6hFY2OqyTNJFLIq7SANrLg+orybxp8bPB/iPxxrXxHk+JFloml6DJa6UsbXSOl2Y8qxbGRnkj14rWmlN2k9GFa6XNBan2p4DtrHXPhNBY3EodE08W8jRnncFOa+RdS8P+Jv+Fq+MPB2p6a1yCLDmNwGngEZbkD8q774aftlfsx+Ftdv/Alv8Qnu2u4Ptj/YrCe6ER4Ur+7QgHJ+715rwzUPjb4Duvjt4l8feCvEfjHVLOS5hhT7PoNyfuRkbSjRggZNYu6nYug7ppf1959u3Xirwto/hfQPCSxNYQXCC3AEZ+WMrySR29T2rx/4ZHQ9O+KPi3W7HVvPh8NXtrazWynexQQ/Ljv/ABA/jXmEn7SWreMPEtloOnfCHxFe30Fi6xx7ooWPPPDsBn+VcV4C1n9oPXviL4v1D4f/AAR0qzvdU1SNryXUPEIRl8qNU+aNEbJ2jufSh81PTuTFp73+4+yprTw2rafdeFh9lvb7VgZ2kG90RyWJx25Nbfw3S0n8b/EmSwxIkF/aQse+Vtxn+dfL+heK/wBqjWfHcOmWX/CHaJDAzRCVTJeiOX1K4Xj8a2PhF8Jf2rfE+s+ONa1X9rO28Nz3GpCC7XRvDFuVMyoPumTcT8uOuSPWiCd23O9xTdlrF/180fYSWUxOQpwcYJ4rkdG0qZfjN4vuJwirJpFiI5HcKGwH3AZ644rgNM/Zp+IkjLB42/a3+IGvxsRvhEVrZp+BijDfrXHaN+yB8EvEXxX8cW3i7VfGniH+zYbVHFz4nvEX503bMJIARx0quZJe67kpOSd9PVr/AIJ//9D9AdS1bw9pcRm1PxDpNuBx+8voxj9a8b8Q/tCfADwf8cJNV8U/FvQNPgTwn5AaS4BBPnbmwR1+lGi/sP8A7HmkzH+z/gbodw8bbt15JJctnPfzGNa/hj4ZfCvw78fdcbw/8PtGspYPCVrnbZoVXM74AyPqeK45SoqK3Oikq13svvf+Rzc37fP7JbTiDR/iPqOtT9BHpfh29u88+scRFZmv/tY+Gta+Kfg0eCPhH8RfEXl2N1JG8WhtaoC20Hf520rx0r6VtVtLNlaxs7SD12W6L/IVzWv3tw/xq8H+UQsX9iX7TqBjcdyAZ/WonUhf3UFOM46yaa9P+CeZ6j8f/wBpS4MkfgX9iTX75c/Jcar4ksrGM/k7sP8AvmuS+K/xP/a3u7PwVo+qfs5eHfD1xqXiK32Sr4p+1C3kXJUtsjBbvx6/nX1BeX4guBJJKUjAy2DjivKPjFeLr/jj4XJYXUjJF4qiJABHIjf8+KzlXgnzcq+epvTpu91J/gv0Itd8Oftoa08c9p8W/A/hKIL88P8Awjkl8/4OZVH6VxPxJ+D/AO0tJ8PNW1bxd+2PqM9pAiGe10jwpZ24cFwMfvNx6kHqOlfR/i2+k0+yuLoljsmCfUk1x3xwvI7b4JazM6M3my2sRAPVmnQYpqs27WSXkP2cbqWt15s41/2Vf7f0Wx0/4gfHP4heIlS3Qs8WpnTi3Hc2+z9KpTfsBfsvX1hfDXPDXibWC1s5eTUvF2o3GcKT0abFe+KTb2ttGsm4eUv8qwviR498NfCz4Z+JPiD4uvWtdJ0ywkM0oQuQSpA4HJyTSlWq81kxexpT1cUfJfwt/Z6/Z706y+Ams+H/AIV6Nb3evXV7I90Q7zARKzIwdnLZyByc19tXHlwWGqLGmyO3sZQB6AIa/OXwd+3l+zN4Q0/4RWurX2pPJ4OtblZDBAzrGZQRluP5V33ib/grl+z75OpWPhXwR4n1maW1kjjmig2RsxUgA7sEZPfFNYKta1Km7ddGZ4jMMNSmlUnFfNfofmpYzNJ458byGZIfM8RXjYJ5/wBa3Fa2oSbYpcLwykZFZnhnT7vVr7Wdbksfs7arqc14IZGG9FdiQv4ZrU1qAwKYniOQuGGccV6uDpyo0kpLXsc2NrKq+aD07n1d+wh4v+PfhP8AY/8AFbeBvgvZeL9Au7y73StraWkzEqFYBWU98jn0r6e8J/ts/Cnwf4b8PaN8YfCvjL4d3iWsUOLzRp7i2U/dH7+JWjx7k8Dk4rzT/gnQktn/AME9vF12pYmS61JlGemAB/SvtHwpNDJ4N8PxyWcDI+nQ5Dxq38A9RXmTxFOpJtrd99vzLw1KapR16dUv8kzyr4N/Fn4SfErxz451bwR8Q9E1a2ubm3VDHdqHDCPHIPNdN8cLW6i8K2DwyK6pNK5ZCGGPLPcV5ndfsyfs7fFb4hePrvxj8KdIubuPUI0+2wKbW4z5anIkjIPHH5Vx/wAXv2ZNI+HXhO2k+GvxK8XaHZo0uLG51SW/jdQhJXMzMw/A0+aEmuTfz/4B0qDUmnt5f5P/ADPki6kKa1f74dyCQkOp707T7lEmJRRuPXeOgrNs/Mw6NO8jBziVurjPWr2lsGuWjcADGdxPevVaSgknc89yXPe1h2uWtvPI0n2gogXONvU1gEhkcB8qO561e1u8ukuQMHc/AI9KobmaJsxgt3561lBNDnrqe1/sYxH+2fGrbXaMiyCPn7zeb09q/Sq5QNpuoMSN/wBikwM99hr82P2JYZVvvHeyJlhWawKnOcsZDkCv0n1NwulXzeUV22MnfniM15mMm1Vlc7MJFcqsc18Grcp8NdCJYbxvyB/vmq/gPDeNPiDJktnV4xyen7pan+C4MXw08OBgVLxF89+WNQfDxZE8S/EKSXbltcA6848ta891LuLudiVm0Ldnd8cdICj5V0CfJ9944qH4nc3fhAFjuGuKQB/uk1Ndbv8AhdVgyMNiaFIQPXLioviL5r6x4NQKNx1gnP0jNdFDllUfMTUvZ2L3xVmP/CvdafaBmJe/TkVptc+T4UuMsVC6Wc5P/TOuf+L+x/hxqy5ZWIjBJ/3hWtqbtF4LvVRwVGmtuP8A2zpuziyVpNIg+F8kLfDXQIzGknmWA3B1B456g15xovwF+CvxM0++1Dxd8N9Lub2S+nQXlspt5VwxAIdCCDXffDR1XwDoMYJXbp6jd+Bqn8JufDu9OAb+4LDPX94eaKWiXcdT3vdeqPHfh3+zf4h8O+IvFUfwg+NXiDwnaWmoLGljeMNTiZtoOSZsv7YDV8U/GGz/AGgdA+P3jiPXfh/q/j1neLOr2Gj4RowvQdRwc8ZzX218TP2qPBf7NEnjXV9a8Lazq1w+oB4ltLVnQnYPvN0X6nFeG/AH9vW9+LHxD1bSdJUabfa1B50Nq22QbR1GegOMV10niZPn7fkcnPQpe7FuPpqvn0PnP4a3HhrxL8c/Beq/FrwJ4k8N+HdCuvtclxd+HZlRpk5RSVQ4APOTxkCv0/g+Ifw48f8AxJ8LT+CvGen6hZw2c4fZIF25AwCGwR+Vc14Y/wCF6XHimZYLjQxayaeJreKUpMz5PVhjgVxvj74OeJfF/jfSr7xd8MNCuNQt7aV4Lmxuvs0gY98rjFQ6vtJPnf4I0VGfTW/k1+X+R4/+3/8AtF/EPQPi94a8AfBvxlBpo0i2e61G48lZSjEgKAD1/iz+HNe2/ArX/Gvjz4I+CPFHj7xSNcvb3xEmy6FsIRIgJ2naK+bvHX7IEuu/EuHR/CWpXGleJNWLs/2q4N2ihRkjc5yQK9iuk/bN+DXhXwx4St/hH4M8Y6VpN8jWJtNbFlNIR22OhUfUN+FbSq0lD3XdnNP2sq9pxaS7Xa/P9DxD/gq38RrC4+J/hH4RXr6lZ2mmhNSnniU+XJkkDnuRg9OnBr54n1nQ/FXh/UrfS/iLqF1aIgD2ct9JKregKsT6Gvu34o/tDQ2U1jrP7Rf7KV3pLvdxxSXtyYb6OIdBiRCSAenSvJP2lPi7+y5qnwp8Q/8ACqvDOkabrN9JGsS28Pzg5APGM0qNSV5Qav8A10FWVKo4yckvVNP8bHyLa+ZCoxny+g3nrXc/s+C+X476EbPCRNaXImXglgVFcPaqGhjUAkEbhvruP2fmUfHTSjEdoisZgT1yTgYr1Y29muhxYm7g4o/WXxLIIfhhqO9cqulBFLHn/ViqerwwQ/CZkbcrf2QpHv8AIKh8ZTJF8Lr0vkFNLHy9cnYKTxJIIfhXO29v+QVGAT2yorz6j1djuhLkSW+gvisN/wAKhceSp3aVEu0nGeFp3jm7Fn8OJBjCtBAvrj5lFU/GzyD4VkLl5Es4FJJ/3AaZ8Qpv+KAmi4WMtABu7Hetc1SN3L0OmlJXijT+JckJ8Fw2VzbxSq91bDLorcblzjIrnPiV8NvBKP4eu9IsP7LuTrNuhmt5WXIOeqg4PNaXxKka68OabbKw3yalahfcbgT/ACqT4i3Mz/8ACNxeUNr65Ap59AaFGT0CaurLoYfi3QviZpfiXww+n+N4dUhj1BzFY31uE3EIT98e1S6z498a2HxE0RfFfw2khs4LSeQ6hZ3QmReg27eGJI56dq3fGU5/4TLwjuk5E87BfpH/APXp2qTyn4laCouNwTT522MMjBIp6NtNCSS95Noy9I+JHhDxJ8V5P7P1pIDHpGx47hDEd3mf7QHFdHoMrXXjvX7iCWOWNUgVHWRSPunPQ1h32jaJr3xSurTVbCCeGPRFMikY5Mh54rn9B+GeiWXjPxLJ4L1e/wDD7ySRGR4p2kDsUz91sgYxVJQW5N5u9tTtPArsbzxhKdy51p+/XCCsnQ5wnwc1CXaWdre8+X0GXrmfBifEfSrfxKbS+tNZRNTmR5J4/JZgAASdvU+9Zg+JL+F/g5qB8UeGNVtRFZzRh7W0e4VwSeQFy1L2bk015jU1GNn/AF+h2uvzIvwj0eGPgSRWSBXPT5lzWn44CTa14SRhlV1Itu9CIya5TV/F3hbVPAOg2GnalE/mS2cDLISjBvlOCD0NdF4sjl/4SbwmEkOz7RKzKrA8eX1ptWf3GablGxOkjSfFi5lZt4/sJIwB/CPMJzTPCLLLrXjBwwVftwA9fljGajs3lPxPviwwsWkIMnqSXNV/Bpb7T4yldgQuoS4fHT5BxWklFigncqWrj/hSM7yMUMivhR2zKcV0fiBplufByRS7F+2qr/7SiPkfyrlkcR/A+Is+Y5gu44ySDLxXSeIZF/trwhayxkqbp9pz0Ij61xNNR0OlucnzSdguPDugeJvirdW2saZHMP7LUnA24/eYzkV+X37WOk6V4c/aI8Q2NhbsftdzJIrmUkj5UBzn02iv1Q0mZv8AhY2sHzQrppabQBz94kV+PPizUtV8RfGXxtqnxB+0pqkeuXMNuJYtpSASHbgHsRjnvXZhp8tVXT17Gc405K8ldr00OI8axtLoEwhlaMoP3j5wNnf61+vPgzxl4WuPgX8OdIt76JZUj05VgkBQLgD5ua/IX4hX1j9hmto1Vd5+R5OAOOp/l+Nfr2NB0fUvgb8PIdR06CQCHTtxHysBtGcEV1Zgk1GSR5WFm1jZxTV+VdPNneXz3EnxJhkj/eQjSiocdN28HrXJNcSP4X8YyK5XddXO4MO+BVK88DvZ/EOA+EfF2p6U39lkpDI5nQjd6N0PvWCdQ8baB4R8SxXWiLrtvLeSs1xDIA4zgHKDuPSuKKs/U9Wc22lb+vzOsv0RLnwON7s4JlaMdP8AU021nEmu+L7gxfuUhUZzznyjXPp468N3GseD7EzXFvdiKTMdzC0ePkAxk4HFbFs0NxqHjGWG6jZERQwEgP8AyyNU029RxT6FJEDeFvClsvzK97Gd2eB1JrSt9/8Awl/iLDExxWkSgH02msmRsaD4ShhVkQ3UYB7Y2kk1dt7hD4n8TFiSGs41bHb5DWjTVjG8b2M+0uBD4N8OxfxTaiu/3XcevrWP4o+GfgHxV4i8SHU9EjM8FvG8M0LmGRSVJyCuDV+ORW8I+EZY03Ob1SOeo5rQl51vxX5khDmxj2nH+waetlqOlUctOW/qcGnh34k+HIvD8vhTxp9ttMHydL1OAHdgZx5o5/E1Bq3xS1nQNJ15PiP4JvdMS5mVWuNPRr2MHI5OwZH4iu7h3zt4OfzMm3VyQTww2Uy6u2OleJbhHA23qqBgHqVquZbSWiFCDk7Rdm+n/Dkuh+L/AAl4r16xuPD3iWyuRHYN5kKvh147g81HaqY/DWi7lR1TUCF+YH+I1leIfhp4G8SeJbc3WhLBO9mT59uxhkVh7qRXJWnhb4h+H/D2lXfg/wAcDULcXxK6VqtupQqGPyiQfNnA6nNQuW/5GqUk3ptvY9NuGea48RTSx4jMcantzgYr5c/4KGzFdD+Hm8tJGl+3mKrYyPLPX1wea9ju/ifq+mQa2nj/AME3umCXYGnsM3cYA7/L8w/KvBv24vHvhPxDofgiXw3rNrc7S0TLIpQ5K+46/WnToylVS7nNi5pYepZ2bXX/ACZ8l6vJbR6hpRTypvPv4NoLYZG3jGP5V+sGhSSCxf7RtH/EpiJTGQfkr8lbx7L7bpaSKiSDUICMDqd46V+sOlbJLeRfNO0aXBuGe+2vYzNx5IQ6nnZbzLFVH5L9SnqngDw34nbTft+kwxTLGWE8LeVIpx1DLzWDpuhfEnwvBpNz4X8SLqtmk0oh0zUAMnBPHm9fzruINxv7BklygtnAH4UzTZAP7DAkcKs0xAI46HNeROcloeu4Rc+fr6nI2vxRg0q4sbTxp4eu9AuXuHw20zw7j1xIowPxrr9NubPVre2u9Nu4LpXuT/q2BIHrio7UQXVrYW06CWCW8kDBwGz17GuUuPhhoDTHVfDrXujX8l0+J7KYqoOepQnafyq4tMIcz6nbBJVkdpI+VuMDPGaA+wuWjGWuN2S1cCL74t+FAqXFvbeLdOWf95PFiG4Qf7h4Y/jV3Sfif4Q169i0y5ku9HvxOc2uoxmEk+xPBoab6GkXF76PzOvjmwqSKdxMxDHPSnZhv7ZIbuKKSNp2R1kQMCKZEXkDSQ/MnnHAXBGPXNMiHl/ZRj5TcNyfXHFQ1Zgm0cwvwx0EXJu/DbS6NePM2JrUnaD/ALh4NLY+JPiv4REaXGnDxZaLI2Z43EU3H+wePyrqYJ5ofsiBTkzvnmmPqUelWaancL5kURmdsdRgGhza+IlQpxfu6PyPE9T/AOChPhPQW1Gz1X4b6g19p0ro8P2lELbeuNx5r0X4C/tJ2X7RujXWsaP4Tm0SK0lKNHcTh3b344r8+vG7p4p17W/Em+3Aur2UwxMRlF3elepfsV2vxAhtvElz4T1qK0aK5wIZogySfTHIzXrrB0nh/aLRnkfWsXHFRi5Xi29El/mdh+2t4G8H6ZbadfxWSxteXiLdCNzheevtXr3gjwLongL4TW2seDgEMkSyTsGJ3cc5NeV/t4W11pnhyw1UHNs9xsn4yOehz9cV6h+z3cxXXwt0q78YakzWNuu+OMEBXGON3rXmVVJYeLbFSmnmU6fL9la22+ZH4X8XeMdTeS78PafD5OdvnT3IRSf516Z4LvvEMdob280Vry9MhDmGcMFHtXGx6hpni6C803wxaC7L3DbSAI1X6Guk03QNU0LToLSx1trG7k5aOGUvn61zzlF+7ax6lKhJe9zX/r0/Uua74luLy4ltLnS7m0SM53FwcHHtXO+GtJ0mHVjc3PiPULmXOQsu7auTnFXI9O1jTdcifVz5sO7e08r7i31A6Ct28t4tXuZXspYrl5zhER9qoorOejsi1SUpa9DuNJ1FLW3M0ihVZgIyD1HrWhP4is7jSrsNIXYgqAoLHPauJ0nwJd6sY3m17ybeP70FuMEY9yea3NItIdMvH062nQ2cZ8ySaWQA8dqjRmri7XP/0fsHQtPk0PRFjVGeSd/MIJ6ZrB1t9Vu9VtbeObYq4aVC+Cea0tS8W6HAFnu9Zt7e2jOA3mAkn6V5r4m+JFh/wlFs+jpe6lGiZm8mAnODnrXHF3Q60Huj3uyjkWGNZF+ZVqDWdX0zQ9KutY1mUW1paRmSWVgSFUdTXni/FPxZfRqfDvgp1RsYlu5xHj8K4j4y6v8AELWPhj4ls7zVrGxkfS53YW6FyoC/3jUxTlNI2kopc2r/AK+R6H4W/aO/Z98V7YNB+Kmi3dyxK+RFcKWDdMEdq6m+8YeFLBRNc+ILZAwyoVtxI+g5r8evgZY6ZDrvh/Wta0sPbNdq0spY7pPmx265NfrNYeGPClhFaXWi6TDCr+V8zR5LBhnHNdONw6w8oxvds4suxcsXGUpxUUttXf7mkNb4leF76Y/YNN1C/kDFd8VsyjP1PFQ/8JV8S7lmTRvClrBCFLJJd3Yzj/dHNbMTKgZfITcsrnGzAAFPWU5k2YXzLM5wOmTWD1R6MZJOxzk8PxD1FkOseMotIWRRujs7fP8A481PHgfT7051a/1DVX+1pHma5IDAjrhcV0Ek6lUjmj3g+XGNxqNrKbzT9nmdPLv9iMBnoKLxvsTOVtijYeGNF0uZP7P0e2iSO8JO5ASce5rRg+ZQyKMNIzDnpTrWG8jwJl81hO7MGOCfeqw1bRbRVhvdRgtmijcvlxwTVKVtDS8mrrQVFmili8xs5tJD161WQSR+YjAFI9JYgH3NUbzx34KtbiON9SuLqX7AwEdrbvJkk9cgUn/CT6rcWznw94Jvpd1iE8y8cQqR+PNJ3Mo07yu3+pifEqWWz+H3iO4L4/4piTCgZ2nFfk34QsILnQl0+W7ZZFOWDnGDuyMZr9SvjFN45l+FvjK91PT7HSo4vDkok8ifzXUBe3GM+lflh4H06C/0/Tbd7SS6mvpYYn8xyp5k7n2HWvcyuajQqSfY+Zz6LdekovdP16bdfwP188Mx2Nh4V8JfatRtkjj0KLcWmAOdgrNi8b+C9KudLhk1dJZLdJQY4FaVuc4xgfSuisPhp4Ls7XRwdBgeSLQImDSMX2hUHAzxWnpZ0BnsobaG1t9llIcCNV+YDivC9q7uzPpLJpJ6fj/kcPbeKLq/g01NF8Iapd+VM8geUCFT15Jaq9qfH9+LRItL0zTIzfl0lluTMT1PQAV6NCEjbRhJKEUxOzseh4rz7x54wtfDWk2cGn6jEbmO7MhKHIC8/wCNONRdTZRt7z2Ibjwz4lu4Hm1TxzNGk+qCNktLVYv1OSR70zU/hp4bKavqWtrPeukqLE8t07KRxklQcV5V4h+PV3eQJplshwt4spkCnL47Adq5PUfif451eS70+y8VLYebdKgWS3DPjjpzitHKd9EZKdOV0fSdx4d8P6JNcjTdMsraI6ZiNo0A3Nzg5Ned6q13q2oWenBUu5YCqKgkGMkDIOOPWvJ/E3xV+IGjzahY6nczXfkQrGjnaFJx7c1zPgj43ax4d1Kz1XVdBF6Y5TJxLjPH0reEW1zPcylJp2atE+mdf0sTeBdK0meJEW61eEKu7hCDnj8q3m1GddB8WXPlf6iYJtznfhVHFeS6V+0b4M1eXTk1mxezhiuDP5T4wWwQOR9a62x+LPw/1DRb24+2PAZr4ZjbLLINw/wxWD53Lma0NGofZkdXD4iiuPEAEdwEU6Ud+/gjLDj2xWtbM0lp4Xt1lBX7WzkrzhQDivG9S+KHgZPFeoyaULu9H2cmSNbdhsVskDntxxXaeG/E/ibUv7Bm0TwcIoFUmOa8u1APy4+6OTxSaS0fUSbls9j4X/bjvZv+GsrtLi3FxmxgS2x96PCtu/PNbf7HGp6Ronx6sr7UZjGXtpYoi38AIGfw4riP2sJdRl/ai8UtfSot3ttgUIyqjYeh/OqPwstI9R+IOlyNvUQyFvNhYgrnIxx2r2HU5sMotnk0aMqeIqSj1lfX0P00s9VF/onirWDcQFZrlokw4BdAAA1LF478KweILNpddUJa6eQ6qu/HQdRn0r5aujpNnp9zE6TXJS8aNnlkkGSCOozit3w/8Qf+Ef1eX+ytOsi/2IxysseflBzz9DXmxp39T13L3tUkn8z2mT4neGYfDckFoNSupJ9RAXyrRhvJbPDMAKo6r8WPFUfiG5v9J8DNcQQWYRpXuwhXnoVrhrT4vR+JNJsdF1S0EdzHfKwAUAMN3XI4rXlvbiy8U6hbTIqwzWgxk/e4JzVRV/iRE5WjaD/AVvG/xL1vRbXyP7M0dTMJY9pLkjd3HSqki+JNXuNYvdT+I97Ncx2vNrGixx4wemBms25n1yztvD9v9kL211MB5/ZVyc1PPb3GhSeJr65aJxHaj7KEOWJKnrUSmtFHoXF82j1ub8PhTwbcaB4XtdR0h7q8upYtwnuWbDYJ7n2rutK8JabZ+JtQu9Osobe3iskDwoo5PJ6mvJYdYmstN8NXUxWWWGWOT5z944zjH0r1Pw3qcniW51nV9OvYY0+zRgx7+nykng0tWOW947nnmvLENKs4/tJmt4pdzAjo7OcAH2qxqJsLbxWLKDY3kWQYO747g1S1e0m1Hw3Z38EO0waohdM4Dgttz9O9TXtvp7+JLx9Tt/JmhtRkq3JXNTKHvJ30BSZUvvFBh8MahLZ3FvcXX2raw++NpYCreo2eo69f6bLLGjG3iLbgcYOOleTWt7arHdXVmri0lu5MkJycNjJrs7e/uEFvd6fq0zQTs6B2I3LgdcdhVTitxR5pJK10dT8PvFpsdf8AEdr4gj+yKluFgl+8GwD+VeC/FnS57qz0+Kz1ia7kklaZXiTm3O/IGR2qG58Qa7bR65GmrxxqkrhpZB87j6+lYNv8S7Dw7qukW8eoteo23zo1Qtn1rP2cubmtchtyTi21/XkcL448Q3d5ILa7gMlzHHh26bgK8vE64dyiLIpLHjO0d/rXpHxN8R2fiLxLeanpdhc2ysTvLIUUDHbNeX2zzreSPFhufv5yQa7aKurnn4ubU+Vanu0Xi77f8HP+EYeZnt5B5mWjKbhj3q5Za14dufCWkwWiTtLAY4wxB4PpWPqV/fR+DlhuJWZpUVchAMDFdF4U+xv4V8PwS2q2aG8H2xZMfMCcAg/ka5eSMU2vzO3DQm/dnvbt/wAEtXmreJINT068F0kOGCrJnLEdsj0rsNK8Xa75GsaddS2+sXflh8eUy7eOMbQQfxrK8WeFjH410aDTrfzLbyTI7q+4KnrivR/h9JpPg6bUruC5FzbT53kR7SvHI5qZSW6R0NcsuWTt/XyPAviDHbSXehyNpCWhnCiVmG0FgwNXfHUWq6TZ2kwtUFvNzExbPy47VrfHq98Batotjq+hM7vBdYnRgRn6EVwt54lHiufSNFtojHZadtSMbzl2759a1pXdK5jUnN1nZ38/6RoeBPDOpTayusWmpTaVc3SmOGRDkkk17V4Y0jxd8NbjUNavdTfWo5kXfL5uzY3YnFc18PfDOq+KvFH9n+GIrWIaZbF5PtZKKDWlJb+OEj13TLq9E6K+x4UAKZx2PpUys3ZmjpaKavvudb4Y1PWJvDt7rF1oKXl3P5mJGlJDDt83QVmeINdOs6HpgOlpZTWLqJGEwkIbPrWD4Z8ceINK8GXPhKXSZFuDlEfO5QPXPWsfTZ30a6/s+/8A9OW4dS21iNrU1GD0ZFSU2r/1+R6f4kurXxLH4Z0RLyGVp5CJA3BJ2+tWV8H6x8PfEdpeatcPdac8LhSsgZVBxnmufmtPDusHS5YJTbTW0hyCTuXj0ruZY313+zdNmnMdgEeMzNySfoaz5pL3UzVU7q7/ADPefhXf+G7Z5P8AhHGzvgUlS+7nrXU+A7yd73xPqMlwd7XY429Bt6V81fC+7k+FnjHU0uby61SwVUdlC5MXsMV674O+K+k3sfiC+0+1ljspLks25DuHHPFZ1IO/uu9zRS5n77tY6PRbxtMOratb48ibzzcDoGPtXM2mrtefC2F2VUnnkby41bJPzHBNc1/wkX9q6XdaLDrJt7LUp5JfPYYKJ6DvXKah468A+H9HsYbfxCjCwVhIxJTeffNW6VmL2iUlqexeLbO40r4eNrD6l5+o21n8iEgAnHHFUNbZLf4K6ZeahBI2oTy2zSR7sbmLDIFeL+N/iVf+J/h5qfiJfFdnptjHGqQxHazOB6t2pb74uwXPhfR1fxPDqUGYpIIFj3EMuOpFNRlay3uXvdyXu2PYvFFnBfQW81yDaSCePZHnOAOc8V+b3x2uW1D42+N9RW+kuomvY0G4bQhWMDA9f/r19keJ/ig9/JYajFb3jahbtj7NFCVRsjqT0r4Z+Imo3upeONd1HU5TFcXV4SLYY+UDvXVl8ZubcjjxUKcoLk2udN8Er2Kw8UfaPKeQEZcu2QvI4Fe5fFKG0vbG71q3hyzspB7DGM189fDKK61DVLmO3maElFRGGOWzXp3iqDV7Kz/s/UtcupQjqrRADA56cVOLjeve+prh9U49CDStN/tOa2tY7gxTPdRFZd2MYYHFfYK3I8JaBa6zr91A0lm0YTbcKQ2e5OeK+LYoYo5klnklVvMUquSOe1fQml614Vn8PaVoOp6WjTXTozPIQRKQehzWVRXs3qdLUovlj+P/AAx67ffGzRNVbSdOu5lQm5DqlufNLH0OKsaz8QtKm1i3sbfUdeVBIrxJ/Z8kcfuNxFc34ItdOtvG8N1Fp0UDwTq6xBAFC4NeleOfGcWpNp2nSad5YluAWZv7vf8ACplyWUUhc0lK72Od1r4x3UGvaHY2Ph27vkt7hXfMgQMQDjJ9K6e6+JHibxnqdjbafoOm2saXSk7rkyOjdRxjFcFezaPpniC1TSXd4GvIwXAyMnIIFdxokukf8JQJrQMGmvk3bht24BzirUIPVITu3Zv8jb8Y2fj6/ksFuvG8dmpukAFvZqxB+pqbxd4YvJLKz/tbxjqd6r3cIKSEICd3tWp4plEd1pCBcrJqCYOfripPFpjkFgkhBC3sZ3Z754rLorIbiua6Oe+I/wAP/CN7ohkuNNknY3kAcSXDlSPMHYnFbPjvwx4d0jwne/2XpVrAytCoGwEYLqD1q74+kB0iCF8HzL2DI/4GKb8Up2/4Q67aNd3+kW6hfQeauTUynO2jFGmue7+81fFE1vZ+G7wW6CEJb4Uxrgjir8TGPwzskZTINP8AXPOysnx0zweHNQDReaDD69KuyyCLw7IVjK7bHnJ6/u6E7o01Tdix4JuD/wAIjpiDCiK0OB+Bqp8K5mTwHphZRvzOzDP/AE0apPDEgh8NWJZQm21B/wDHay/hnPt+H2lb8kskuGzg/wCsas5WvZFxUbXe5e8F3s0tlqch+6NUnXj0BFR+HLl38Z+MyWC/vbQID/1yqp4GubkaZebkCo+pXBHv81VvC8qz+LfGsjIci8t8NnsIqqcU5XMnOS2ZpQEP8QrqMMSV0tGdh2zIag8QlZPiL4Jf73kpfNn0IjFQWNyo+IWqAAhhpsIOD/tmmazNI3xC8JjcQFtr0sPX5ABUzvpYV1JakHjS/he50a1mILT61b8nv1rifjssnhbwx4ivYkYQaksUm5RnDBx0rsPH+iz6hc+HVtS4mXVI5AFX0DVz/wAWJnuPh7qGl69KqTvtjiD8bzuHr0py+FLcc78rbPjD9uPV4tU+JXgDWWlW5ifw9PGY/wCIs2whh9NvT3r5K8XSgaZGlyDGFvITyeM+YuM19H/tU+UvxQjtVijaPRtKRbeXdu2qxzhfrjmvm/xWBdWEErviAX9u8x65USqTXr4ZpQWpwJpVNT9LbGOG107U/GlnDJG1iLNY0JOx/wBwoII/HrXAaYNO8M/GU3s8y2h8WaNcuxXosibcfnXTad8evhiItb8Izz34FzLBKfKsJHVcRIMZC47Vx/xY8XaDr1//AGt4T8DavepbQIba8WIRiEbgW+9g845rypJ87T6/11O+m25NJHU/HrSCPBngTxFdNHJc61cKtwrIM8KT/SsGK00/7HcMbWNgInYZ6D5a5/4s/EfxL4o0vRr628LRXFhbXKNaW5uVjPmEbSCegqS51L4ktpMy2/gzSbEpbMSs175nbnOBXDVvHqdNNNpaG94Uha08P2HmOoURArgZxUWhxvLeaxcJGxIv3G7pxtFYuk6Z8TZNJsoj4n0zT0eFSBBZiTaPYseaz9D8M+L5ptW+1/FfU5US6K+XHZQxYbuRgZP41xRs1dnRZ6nVzWtw3i7SJYWI/cShiTjk4p3je1ki8N3sH2mHzJHj2gyr/fBPf2rkL3wIlzr1our+JNWv2WBnU/aTGSM4P3cVH4l+FPgK30O8m/sWaSWeSMHzrqSQnLAHqatRhezehlOL3W56HPr3h61ZPtGvWUa+Xub9+pOce1cb4b+JXw50jR7db/xLCsklxL80cbyEksT/AAg10dn4B8DaZKhtPC9mJI4tqkLnIx3qp8MRDb+G9Lms7O3iiup5GGIlP/LRuOntUfu9eUE22uY//9K9pXxY8G6j4nvG06LWbx1tAoCaZKgPPUFlAqXxL481aTT1j0/4f6xMou4jGZ2SESMGyB8xrqorqVvH+upG8aoljbhBtGFJJzxT/GF1M9rpaSbXU6hEBkd+etfJSd52fU+ihqjP/wCEo+MN/ILmy+F1lZsI2IkutXUleOuFFc94Ii+Lt74XsLe11PRtBh8yUnMRuHBLnPPAPOa9HGoSupB+8sbHb0zxWR4FSAeDdMutwH2gOwUfwneah1eXSxTjfRnO6foHxWtvHEm74xSpObIENBpcI2KW5wWyaqeNvCV22hao3ivx14g10FRvSSUQo2WA6RgV2Kss3jW8RQxFtYx7mJ7ljxWf8QYyPCOoNtxLK8Sqc9cuKXNKPvIJRTVkjxzxT8MfDUpcWNnfySAKCv2yT5eOuM1Q8A/DTw3MZL6wb7JeWsrILjJ3g5GRzmvfH0O3MsbGHdnAY55PFcr4e8LafIdSkjhdFa7fCg45Heu+jj707Pc454X39DUtD8Soz4f8OnxHYahp1xcMqo1mqvgAnG4V654c8W+M/C+pw3Go+Dlube3RkR7eXJPGMkGvKJIrrS9W8Lx25Kyfa5Wjw3olelWnjLU7CGY30QuS0b4LnlTg1MsW9ipUnNXlcufDT4v+CZfDENnfalNY3H2qfia1dAT5jZ5Ixj371l/HvU7bUdQ8INoGsRS+as6yGAq5XI4ODSfDbxB4f1LwPptneaeiM5fezoOTuPWo9X+HvhrVvG+m/Yl+zKtlI4eGTbht45rajjKcJe9oZVMPKTvFnZ/DD4Z/2B8NL/W9YSW4u7uCWT96oOcg4J9K9F8H2rL4U0hIoxEi2qcAcdK8h15fix4V8MaomkeP5J7CK1YLa3Fqr5GOm7qK3PDPxq8c6JoOlWniP4UDUbdbaMNcWF4oYDHXYea5qtTnb1vcunCSOr1rw3Y6z8Qnk8lftNjoxcPjk/NXLXFvp19FOXSRkjjk8wCQjBwfSrXhn9oT4UX/AMV9ag1K6vtHuINFQNb31hIijJPSTG1uh4HSuA07xz4aMWvzLqsdwjea0QRskgnjitaUZqSTMas+Zao+hvBFtDYeCtJto2IRYFwCc8VmXU/m/FOBBFvWDSSxJPPLVraB5TeHNJ8gNta0jYfiKxFfzPipfR7fmh0ePjuMsf8ACu6MveuYK/Q6DWW8rSdQkHH+iSHk9PlNZPgVUXwZo4C5JtVJJPtVnxPOY/C+rvjIFq+ST0OKg8LDyPDOj26yglbSPJ7dK0jL920O1zP8TuT488Jxh8Kkdw4AHBOBW/HIftYdXLEZyPwrltauQfiNodux2GOyuGA9eldDvk3Myjc2C3B9quVklYlux4l8KJpH8UWC3DGVxd6tLy3IzNxXuMGftaFm4yTwa8K+Dqs/i2yaVNp+z6jLnr1nr263817gYQsRnnp2pStyJIKk5TqOUj5k+Jv7Smk/s7+GdLiUs1x4i8Z3VtM5XK26M5PmN7Dj86XxV+1Tpet+GbjSHv8ARbr7QyH9zcKjEAg967bVNL0/UfgH4p1HUdHtbu5TVbxkd4wWGJeME15lrXwW8B6p4StbufwLp1zcTNCrhrbPDEbjgVrRlT9mouNmZSfva/qem2H7U/hZv7PhvLG0VJfLheSK5VimcDkCvQBPBdfF9pLRy0X/AAjwkQ54+Z68w+GvwA+F/gvxxb3uk+GNJtgIyXMjJg+nDGu9v/E/g/Q/jDeSan4p0SyhTQI408y/iUZDnIHzZ4FFbkb/AHaFRbb3On8WMY/COsSSc4tm6HGa8J/Zasy/ifxRaPGHjmtJtzMecE11HxN/aV/Z30TwlqttqHxj8PrcPCV8qO48w59AFBr5t8B/tQfBTwNdXYXxhMjaxF5EWyzmRnZm4wWUZ61FKnKV0lqVUb+R6pfi5b4LanNcRJLKl81iv74L+7WfHr6V9G291pD2Fj5GsWIH2aMbftC5X5R71+bPjHR4teii1bQPDHjPxEItfjvHt0eW1jlzIPlO5lUj26GvepNO8caVps2qaR+wfqer3G0ETXfiq2tjj1UbyR9MUYqfJHX+vx/QuNFSaa6/12/U+ifEa+b8QvBm2WOZB9pZShz0QDNdcIMzng7iT2718y+H/Fn7Uur+JPDVtp/7PHg/wv8AZLN3hTUvFfnyKjABhtSLO4cZwSPevRJ9G/bG1W6HlfEv4b+GVZ8sI9Cmv3X2BMqD9KuMo1Iqz2KnCUNzqfCWnzt8QfHEywtx9kTcemPLJrsodNuh5kggLbVJJ/CvnTwj8KP2mda8T+LZ9W/bJvdPCXMcUyaL4NsoQzbM/ek8xumP1/DrF/Z18QXVncp4t/ab+JmvExNlFngsg3HbyI1I/OqnNOWugpUkmtbnZ/CnR7qz8AxrciOGSXUbqVllcIRmZjyDUHxek0yz+GPieG+1vToXn094kDXcYILDHrXiOj/sw/srx/Du01b4q6v4glhv5GMkmr+Mr1dzFyoDYmAycdq3/Gf7Hf7Jvgf4d6hqnhv4HeHp2W3ja2ubqWS8LhmUZDO5Pfrmpcm3drUOWnGVr6dzsr/4+/s++CdJ0q28W/GDwzpskVhCjxPeqzghAPujJry/4kftq/sp3S+G7HR/ijc6tPFr0E2LDQbu48/a3+rQqmCxLDAGSfSvftE8A/D3w1p1jZ+H/A2hWMcNvGmIrCMYwoGOlVviDfXNtqPgK005bW2iuPE0MVwEtowGh2OSvTuQOlOMqUZXkm0Q029Hqee6l+1R4c1q3u4vBXwZ+KGvjsT4fksAfo1xsH41yfj/AONnx3uLrRZvDv7HviG2ltreUwNq3iOwt0cMoBJKO7cV9BeLPFl5Za3Hol3JNcW15I33FG1Erym/sdYvvjBa6Zd6ncx2aaNeG1hkkwmcLtzWfMntp8y4OEVdq5yth8Q/2rPEmm2XhRvg54C0KLUZQk1xceJ3vXTPrGsQB+m6uUj8G/tO2XxY1Twonxz8K6LHc6QssBi8PfakRWkKMq7nGCD6nv0r1jQ7e41azi1vQLOZDHP5cqF8hJI2AY5964P436qvhD42pruqWstpp1todpM8sbFss1x8ynHboal1W72sKNNuVmvx6mdr37Nnjzw/b6da/Fn9qXxJrWmQ3Syy29jo9raqx9QVUsvPvXlnin4R6Rd/FjUPDtx4z8Z3dyzxyaeV1eS1MtmwH3jGwbAOa+tPjfYeJtftvC0vw/02N9NaNHkup5QFAZN3OfevDfD+vnxh8QdY1aPyLvxdpuuxeHXjSPi1g8hXMpPdfmyT+FNR5pXb1NaU3GFlsW9R/Y8+Ad9421OwtfhzJqbx2sSpdS63dNK0pTLbiX5Hua3/AIIfBb4I/BjRfFCP4c0yyOla5C5F4TO6oYgWO6TJKivSWh1fwj46v77Tks7yWbSYmleSYLmQZDFc9eAK+ZNQ1bV/GHjjxX4w1SV3jvrz7NPZ+ZldqJtDBe1K87WiLWS5W2jvdY/aO8BeEvipe6r8LtVsU027jRpJIdOBQMByAduD3qh4N+JngrxTbeI7nWfiRo0GqXfiNruOCWUW5+z7F+TGO5BP414zY6ezjUo9Olgso9J+edGjLkx56DHSptG0nTJ4tTbTraCaW91j7MqzR5O4opOPT1rnkkn/AEzp5ko7/oewR3fhLWLh9R0XVtOTXoZ5JI76OdcPFu+4Oecjiu//AGRdGXRtA+LHjCfxBaS6nrHiVmtEaVS0EfkRpgDPqpP414Le/C7w3Y6hJpkGhWd3qGmvHLe3TxbFSMnkE965DwJ8BfhhrMmtX9xcXem2114juPMWz1ieDhW4YFXHrVQnB6X3JlTk05H2P8OLKDwZHr+tXEUUmqxSrHHAJQ7SpuJLjnqcmmfBez16b/hZuo3V1JHb2njaS5tCG5KNBEdrDtglhiuA8B+FPCGkfETR9N8D6096ui28c9zELk3EjqxI/eMeW+pr17wRfSW/hr4v6xp9vmU+KbhII+hO2OMZx9ciojyc90yZScYuLW57HYa/aagls+4mWVVGf7xx2rkvArQy/Fn4pu8GGjubAbx/17VmfCjUm1XTLfVpr+1uY5JdsSqQpikHDLj2rW+GWJ/HvxPndcY1uGN267lW3TH862pvlujFxbVyl4e8beGrz4s6z4Ti1mKa/SJSsKnmLA7jtmptPvV/4aB8UaY3Mg8NWDcehkk/wrl/DXjD4Mad448R+NLW0X+11nkguZIoDvdk4257kYrH+G/xDHjD44/EfxTYW8kVslhpVlHFLHhg6iRmH5OOKhyvFqxraSd1se94O4YXAz3rkdYP/F+/CtsTvx4Wv5h2/wCW0amt2C7uEWNLiVWkeToOoHpXC3Wqm/8A2m9HhdWRbTwVdoBnjm7jyf0rGcrNF0oqd79jrviLqWm6Jo8OuXxWO3hnVZ8nI2HrXjMvxS8N+MPiN4Da182C3t/ErmAmIqrbIHBIJ6jnrXQftGa5Jofht9NnulJ1O5UW6kdM9q+bPGU2oWPjHwBpGh63FBMjXF3OoxubER3BfTkitVCMrq+oJtK59k/ELUZ00ZLsS/aLefVo9xz0UHOK5j9oPxFph+GVjpl3PHFLqWqWJEXmD5iZ48CuTsda1SLwFDowuWu7y5JmjnyCUYjrz/WuW8efDe7134VaHrvirVZbi8sde05AobG5xdIVPHuBRFcru2Re6tbU+p5p8MFHAUYxnivK/wBrHwT4n+Kv7M/jb4f+D44ZNUv7MvEJmwpVPmYZ+gr0EtIiKjuCQuGNU9d1AWnhDxDMH/1ejXhJz/0xaiqkm2h009Ln5H+FP2Av2g/Hk3gjTNU8UeHbG28caZLf284UTeVDGFIU4ABOGHAIx717Xpf/AAR48TaDo2p3+p/tDCNrO0kuI4LHTXjXcqlvmJkII49BXvXwleXT/Ef7L2k26yvHB8KdRlyXJAP+hrk56nk819L67f7fCPiWZnbKaNdnr1/dNXVHM8Z7HljKyYqlCDqe8vxPwe8JanIltPHba2L2S3nkhafytu8BiAcdsjB/GtK+a4EDzHMjFDndzXIfDCQHTLx1H717kkjHCjA7V0+tyeXo0+2RA4Qkb+ma78M6s6cXN3fU5cdSp067hDY/RX/gn672n/BObxJcLhi1xqRAPQfPtr7I8OMyeG9CH7sKunw42ngfIK+M/wBhieDT/wDgm7qcsq5R5tRdyD0/0gr/AEr7C0KSP+xdJHQfZYuPbaMV5E4K7ku5tT5YrlOY8A5bx18SpnnDKmtRqg6ceQlYn7SV2bXwTZMkuxXNzliM4Hk1ofD6fd41+J0gjIT+30UN6kQJXOftPXDweBLSTqSLn5SM5/ddqeElF1ItmrvzNH572kMSwyTHcEdyyrnOKWNhNcBV/dgnv1ptq6/YlVgwO3oeuafYRxNId64bd8pLV7EmkjzsVLmqWRV1ndBcrGTu9PU1RmRzbv8AOBj9Kua2hS53ecz46VSbc8RZ2GOTUw1Vw1uen/szQfFJYtfu/hTHZ6k63sDXFndTGFJircKXGdvPsa+1L/49fHbw/pepxfE79l2/srb+z5B/amh6tHqEX3CCSmFf3wFr5B/Yj2o3jSa3uPMDa9p6hdp4G4Z6+9fpTrd9KNF1g79gFhNgEZGfLNeRja8PaODV7HbhKbdnzPV/I8I+B/7Xv7NupeDvDnhh/iMunarEnkfZtUsZrJ3kBOQPNUZ/M16T8KNQ0nxFqvjnV9E1SxvYr3W90TxXKPlRGozweORR8P8ASdB8Q/C/wzZeIPD+n30ctknmrNbo24nr1FeL+Cv2SP2d9W8S+O/EHh/wtqXhnVBrJge40fWrm1DFRncI1cIOWPAGCST3rGl9XnC7vF9Op1VqVWFSUbp23Pbp4biH4zRS+WdkegbR9d9V/iGxHiTwN8vA1dywzjP7o14ifhD8ePC3xeMfw0/aj1CCxj0kO9h4h0iLUFcZwFEg2uAPqab468b/ALW/hHX/AAx/wkHwc8OeOraG6Zo7nRtdWynmO0gkQzDb07B61jSSfMmc7m78lj3H4yXIT4cagWHyvNCpGM4BkFafiKdR4O1NY5MZ019pHYbK+efi1+1t4K8P+BPI+KvgzxZ4DkuLiESm+0uS8jiIYHBkgDLz0616Gvxs+DvxH8BarP4K+JOi35OnvHtjuArhtuMbTzn8Kf1ecFeWiKjVUvdW/wCJ3Hw7kLeAtCHIRNOXnHU7ao/CNmTwghYgFry4OT/10NT+C4Xi8D6V/pkbqmmKpZWBAOys/wCErbvB1pLk4Msxw3f5zU8ruDcrq6JfCumaF4ifxfp3iDSrTULWbUykkcyBtw2gYrx3wh+xr8BNF+NmueNPC3hk6NqGn7CgtrhxGN4y2EztGe+BXrfw78gXfiZ13F31aRmP5VN4ZkLePfFzsz4DQLjt9zrUNyg1Z7lX9orSV7FizjhtPinPp9iWSO10SFFAPQbzVjUDv+Lvh1NwcDS7kk/lWfZn/i7WqvGeF0iEEk9csaszSqfixpA2bmj0ic7wemSKVZNpDg1dnmsJM37T3hyRn/dmHUnAzyT8gr0nx9I8ep+Eo/Myr6ryPUBTXndnAj/tFeFzGCJPsOpS7j6bkrv/AB2Xk13wggkB/wCJoxcewRqbtzuxirrmMv4/+Gv+Fg+CrbwZJcratquoRRxzbATGeuf0r8+/jx+wf4s+CPwv8Q/FzxN8XItVj06bzEtIdMSNSjNnaTkknnrX6NfEKRPt3hUIW3Sasm3vj5TXif8AwUrukH7H/iZEkf57q2UtuwT+9X/OK2jVlTfMPkjVbjJX+8/Lyyn8+0imtiNsiCQMD1z0Fdn8FtWv9G+J1hqVr4Yn1eRoXRkhkCsoJGW5rgNLM0WmQMIQhjiUSAEEDj1r1b9mC/3fGq0iFyJGFi/Cj7nzKBXuOUXR5n/X3HnVIcs3GKt/XmfeXjT9o74cQeB7nQ/E39q+HbqW0S3UahYyIhJwP9Zjb+Oa73U/EGga78LpP7A8QafqDSWcShUuUOcY461d+KsUVx8PL+C5tIJ8RRqBIitnlfWvOPir+zz8HNU8Etfr4QTTdQzAftenzvbSK25cHKEZ+leZeF/eOlKbVlY//9P6u8fxOfhwecpJHb856crVT4mkf8Ia0IBJMtt9Ad4rzbxv8L/iT4U8LpdeB/jZqVvZ2zQodP1OxW7jb5gAoPDDPTOaf498WfHTw34YtT4h+Glj4htjeW6ySaZfhZCNwyxR8dOuAa53C+zOhycbJxfrv+R6T8RGf+zNENu4AbVrUZPbmpfiCZRe+EohkmTXIzntwGrzrxh8dvAlx/wj2neJLPU9BvW1WCQRX1nIi7hngMBtP516F4h1zw5rV54Wm0XWrO8L6mpBimUlQQeSM5pum0TGtGbsmW/E4RvH/haNCWZWuGyemNgovYw3xQ0wNwYtMmYg+7CpdfyvxA8MtnPlx3Jwo4J2iob2TPxQtJSmSNKfPHXMlY2V3Y2qOUUtBbSPzPixfy9MaNGCc/7ZpPC8uPFvinfjK3ESqSep8uobBlPxX1RpGzs0eAEA9AWPNM8HFW8SeKd5LL9vRY2J9EolG9mS3Z6jPBs7rpXi07ztGp3ZjOfbmqds0SfBZytxIqtpbOQB3JOcVX8FTqPCni6Uk7ZNSv8AYc9Oo/pUCS+X8HERm+V9LVPmPKkmm020zONWS0Qzx74Z8Lat4P8ADyX2nxxvNf2QLoCrFj7iotf8Hanp/irw2vhLxhfWEgaVhDL++Qqq42nP1rR8YENofhqJpBn+0rMc9wM1d1u4B+InhuDdtBhuJB6fdFavRaBTcXL3/wDgmDY6j8SdJ+JuoNcaVputRx6fFHcSJceS4+YnIUjpUfhL4m+Hrb/hKodXhu9Mupb6dcTRFkY7ezgYx9a6TRZWb4ka7IU3FLS3DBvcE5qj4Wka40PxgLtImxqF2FBAOF2+tCjzS0BOzsitb6jpNx8FrOKyvIpT5UOCjjBbzBmuw19jJ4l8IeXJktJM65PUCPmvL73wF4Tb4XaZeNpQE6Jb/vEuWj3NvGDwfXmtfxDoHjbRPGHhb+xvGbyR/vj9mnjDrwuevXisZwTdk7HTGba1V1/Xc9B0WYN8UdRkLgbrO3Ujvzk1+Vv7Uj2bftE+LIrCOQ3kkrec+DtjUHjH1/pX6L+HvFnjPT/iHrTax4Uju1jgt1ae1mOTnP8ACegAr82P2gNdOqfGnxFcrayQPdyneGHRQzDFVQjONWKXV9Be0i6cuZfh/X3nkfjeOWLQclY3Z32kMPvd6/Yy1uFg+F3w8hOCStigDdhsr8c/F6NJpQUyFgsq7CTjZweff/69fsAzj/hBPhxtj3FntPN7bR5fWvTzCF4pniYe8cZL/CvzZ1S3G74moHj4j0YANnq3mGudhuZIPh34mlRz5n2yd856HeK0YpYp/iLM0bHemmoAT6BjXP8A2yJvhx4gnZhgXk42jviQV5soNrY9jnSdzV16103UtR8KWWoW0VyJYJXeNl5IKDvXH/8ACF6TDeeNBos91pkp3M7xSErny+6njjiut1Sd/wDhIPCDiMAS20uGJ5UBBWPNcr5HjYueTJkSd+E5FKnzXsi5zTilLoc/by+ONK03wfHHHbazCk4Zw7eSQNh4A5yenFW7Xx3pUWv+KU8SW0mnXBto9iYLbR5ZHJAx1zVqW4dLDweFL7nmRjt7DZzVjMb6z4vmlt1mAtVJXA6eWa3e+pi+VrR2/H/glLTLmyvvDfg82OoxNHJOmwbxnocVoSec2p+Ld8paSGBflPTb5Zrkn8G6FNYeE721sntL2WZCJInI2YXPTpUv2DxbY33iyWx1xbtRGEkjuhjjZngj2rSpCDe5lCTtZHQ2s7o3gwhQqsJMEntsqC6uM6N4lMLbC16qlsdSGWsNPFNzY3XhF/FWjSWttZxyf6RAPNRht44HNW7fxHpGueHfEF1pF5HJA+oZTf8Au+4/vYrNxeq7m8JOMo8z06HUvdTx+K4JOQ4sywNYVldFNA8PJuJMmovlh/vNWpL5j+LoXBDRjTmclDnmsSwnuBoPh9TsZWu3KkdG+Y1TopWJcruSfU0rq+8ubxJIzqDHsAwuSeBXy1/wUC0jSI7XwKgs4g8l0XMqDB3bD1x1r6a1JQkHiVyCJAYiAP4uBXzV+39FNNY+C2hhlYht2N+3+Hk5optQrJvuY15TeHmvI+RL21ZpLCCCKK4lhv4XRc43kHgc9Mmv0k0/4rQaNYSW/jfw3qGhH7DEkdz5JnjcbBgkpnA9zX5r6jLtuNPgki2obyAM5JycuK/VfSlUWN4zRLKE0uAAOMgjYOtetmUr01dXPNwKX1qck7Oy/X5ljQdU0PW7jSbnRdesrxTasSsUwLAEd161NYff0MqWAaSZeR061zlz8NvC97d2VzpcJ0e7urZpWurP92+/Ht/KsjT7P4saANNubXU7fxPawtJ5VvNELeX6784P4ivJ5Obqew6jT1X3Ha6XKIo9O2Nlmu5eG9eajt7ojBlYJ5d24LZwoPvXKaV8VdHthpdn4u0HU9Cu47qQsJ7dnjBP/TQZWtoaJpevfZ7m1njv7S7u2ZwrZDflTtKO6B8sndO7Nz7TEyBDfW4Xzs8SjmqGs6P4e8RWTWGvaXBe27z/AHnUZB9mHIrN1Hwpo+l2UlxYwJHIlyFXjpk1q22mWxtnW4VpU84Ac9OKhXa1NOaSdmcvB4AbQGV/Bfiy901ElO2znmMsR/PmiX4la/4WNpbeO/DDG2E7Y1OwPmIfqn3q6610u1jEKC3IJnOC5JqaGC1ZrUSRRsv2hsgrkCtFUvozNRT+HQyvDPjfwp4qmsJdA162uS0zloi2yRc+qnkVuWlkHjW1u4d0crTDaTwRzXNan8PPBviC4tdQvtFtluxPIq3kI8uVAPRlwazNM0Hx74flhm8OeM/7Tsz5oh06/t9xUYPSQc/nWU1zbBTpTg7yX3H59/E6JbXx1rlpZFI4xeyoAoxtGTjHvXu/7BUfk+HvFdsQ8skdyQJHJyK+f/HEviS58W63c+I1sreeDUJ4hHFngZyDnua+hf2AxM/h/wAZSfaC1wbvADkA4wORXvpJYHXseFD38XFtfafQ9o/bg0i21H4JyGKBZE+0owDHHcd68j+Herzf8K30fRYZ2t7iUrAkQJK89yK6T9qb4ieJfFfwhOkz+Gb7R7QzxgXF2gRz8w/h9ayfg58NNbTwxaaxLqNrG0oDwu7EuB7DpXz/AMNFczO9ylUxrjSjfTW6t/wTqtf+KPw5+Dd/p/hrxT4ui0+SVAzyCFgGH8RyOles+FvE/wAEfEWhx+LvCPiWPUYXJDytcsATXw9+1N9g/wCE/wBF+2l57ryWXcE3ccZyOlevfs5+INHsfAM+i6f4atlukumkW5k+YSE8nC9q0rYa9OM09yqWOn9anQlFWXqe2eLfiNoEbxW2laVfXEbnEtxb7mAX6muC1D4n6v4dvDJpthK1nOCqwRyEyD/aOM034ezDxb4ouBrMs7p5pR4FyEBzwMDtXudh4b8D2kcx/syyjKK2+QqAQBXPU9xm0ZyqpuLSPK/D3xM8eX8o0nSbxrW4uSAgEBJOfXPFegeG/Bd8ltdX/wAQdb1C7jCsXV7gRL19F7V57deO9PfxhMPBIX/QVCRyNH8pbuRmjRvia/iLWRZarFcMY22s8o/ds2fT0pcsnqkOM6au3K/5Hptl4d8ENd2t9pGgrDaxy5LyAuXHtmtqDUtJtvFV09z9ltoxphKhiAB83HHrXKt4z0r+0F0+Pxj5MyHaLeOEBVAFcN4xk0xfFv8AbN/r7gw2yxkklg4JyRxWcYXvfobqSSvH8LHodr45/wCEnZ7XTJcRJdbGkACkqPSsb4wXf9nfCXxXcl3iUaTMGdgScYOTXK+HviJ4bbxRG+n6beXNkk+IW8vy1ZsdCTWl+0f4q1q9+EPiX/ik0srWfSZVaQXKuRkcfKK2hb28YLqctWqlSlUnrZdLs+L/ANnK0/tLxn4T0qNormJdSj3KxxlST2PpX6rX0jW0ir9ojjjguUA3sAMAV+UH7K+kz614/wDB3lakbOf7dtwBljjP+FfprqHg2yu5m/tm8vNTZbkqySykISB6Cu3OIJYrl7HncN1nLBubW/8AXqa83iXRtPaX7frFrHjexJmBB+mKrL8S/DbSeRaPfXj/AGQKRBaswznsSMVRsfD+haXI0dvodrbN5Lnhc89jzUeueILTTQtsjLCPIQMwHQ1wWuz2FUs73/r8BniL4ga3YRrdaV4REg8xMSXsoQD/AICK5q6+KPjW+YlZbbSSJy7G3h83P4txWdqXi66ubtdPkZTAbgEKeSwHTNY0+t3ei291/aWnRNFcFjA2/GD2HNVKCWhPtXK+rt1OgvNcuFhgu9a8Y6jL5qNL94RrjP3cLWJF4h8Kzy3FtHpw3fZzIzsGZmHc81nSSS3lnBA0YRZrTeF27uvvSaVYWk32qeTb5i2JiJxggUQjyrUclz2f5npXhfxxo8ELpo91FLILFY3iZQOfr1rsofE15NbXUNzpYikS2jUbH3cGvCNK8KTectzZZtrZY0LzHjd6j1rsdO1uzsZ7lJPEdrbl3jXfLJnCjqKiSW6ZoqlWyUtEbP7ROpW8XwJ+Idx5pYtoDx7U6p8hr8pPhnqE1lZ6JPqW9YoLuISKQCRtkGCf0r9IP2l/iD4Nk+CHjbSLLU5JdRurFogUQ7enXPSvza+HQ1bUbrw/a21pa3Uk2rR+ZG8m3cvmg8/hzXrZck6E2fOZvNfXaUN/dfd9uiP1bsPjPDeW0VzZxkpa6NtY4+4u0Z61594t8ba1o2vWOp2NxKkT6MHWDaCGcnuT7Vw/j2/8Q+G7y8uJ7W20gQWoQpGTIXHB6dK5fXfFup69aJK/jO6uI4rPDRrbrGE49cZry40kpXPfq4mdlGWj9Lf8E9q13433JtLWHUI7eyMen7FYSZ3MR+leWaZ4ysoo44tSC3loJGZCJSzEnryecV5/4m0G11yG2EV67wpbglpJCSxPWs2CSDS1t008hoocZOOtaKKd2hXkprn1/rsdnd3+hzpNJp28gXBkEG1sqM5xXn2taprP2s3VtFIAbwPEGYKVIP8AKtFvEt1La79qF5HJLKcED0rnBrDTXTpfp8ySkx98mrg2typx5HdPc6W78Ua9qsE7XvkuWcZGBkcetZnkLdtFFdSlB5RHDBRmud1PX50mkssbfNbiQdATReXzRyRb7sb0tyMdmb1papXHOSnJampeaTpVzLZQK8kqhC0m6TdyD2rR8L+Kr3wyblbJ5Fge8jd0VAWGCB+X0rWtm0PWNT0GztkCw2eis97LG33ZAMnI7k1i+I9Q0lDZpokbq0xPmnAJb0zjpVupKSMXBcz/AEOu1jxjcLr93cWjRzFrVFj/AHWVPXg/ma99+GvxX0gWfh+LVtiSW1tI7KAeDtANfJbXEnmF/NOQmCB64ra8Oanf/wBt6T5sflRICJm9VxWcld3YLRtNnkf7Q1ydf/aN8W+Jorhp7d7pRFlj8rKijGPTmux/Zrnhl8e3iTwDzv7Pd4n6kMCOcV5v8Qr+3u/HuszWkLQq11kNu5fjBrf+D2uS6D4mM6h3IUK7BcYUk9T6E12ylNUUmeXhFCGIn5u7Z9LvqsT2+oWlxuZ7q4LdgwOeaz7OexstXnt1kKSyWxyHH3gW45rh9Y8btcSyTR5IFyWxtPryM1pDVDda3DqOmI8ypEGck+g6fSuOzjqexJ3duh0M08Om+G7TV7gPIiamm7a2MIHxXqx13SZbLVNeeDzHa0222SSQuw4I/E14Rdw67f6CLKaWKGCS5U+V1yd27Fdv4eg+3aZdW/8AaNzDPEjR+SoBXAXnr2pttK5MpPZHXy+N5NC8J+GNK1O33PM37pWb7x25zmti8ltv7Gudf1ALaKJI1cZyGUjj6153pOmaN4gs9M07xHdz3R05CbXB6Y55HetfVNd8Kt4H1WxsbLOsXN4sEFuXZtmOpwfapXw6CV7J7/16GvZjQb290ue+muGjifISOJm6jsAK6ryPCoGp32iaNq63EcBz8rQoxAPXOK17TQtSfSPDsNhejT5kC7pEA5OwYHvWwNL1+H/hIFudWa9KxgBHXBPyHNZtyaOiN17tt/L/AIJ5t5njXxLo2kWENpb2UTyxtGsknzSgcjIHSl1D4ceNPEPirUb7UfFYs1isUU21sgdXIzgknmvVdZ0+w0/wr4at9Ns4IbrEMmXJ+YgZIyOa861nxNrR8TeJNPvAkfl2KSQTRDG3g5z681Uas0roHh4Je/d/h/keOXj2Nl4duYRZ3mqXVlPIlyqApk56DFcdaeJreG/i0uHRXijuh0uJWDJ9K6vRfDHjO48LXuu2PiF7X7dfORG23bL85zyelea/EHVLq31EafdfPe2yBfPh5KNn9aqD51qzGTcUjc1HR57+2u9Kt7tIppny+cNsTHrnk1iadD4V8KanYafdXSO9xIgeZ3CkD+lZegrc6o09rqmpSybSDJ8pRiMdOKtaz4X8HSSRDw/os5vVI+aWRn38ep5pSg431MkpN3SX9eR//9T58+Pt5oax6ZDoNsisyMWlifcrjHf3rxDTdSkQrHtjIDkFsfN1r0Lx3o0NjYW1xG22TnfCHzsPfivNbTaLsMMjEnOO1Vh7crOXFRftuc9YsLxYvA0trcXb3UwlLbtpO1ccCtVPF2l+I/B+n6aPtcd5aEL5flEK/oc1ylgsM4WziJBnG1hk85r2/wAWeGb3SPCGgR6JaQtLYyRuYmXbvG3JBNc85e8j0lBuOhkfDnxdf+Hb4S+I3eF/J8qJ2QuCueMntXp9pqlnqWi6xcahFDvVv3axOBvUjrxXlk2uTazqB+zqYWWHFxAACVPeq2iXLeGrW9ubALJazhmmhkB3Ke+D/SlG0npuTUi0lfVdzo/F3hzwpYfDmbU47QgS4O5jkKT0rxnwjqCWXinT72WLdFFKDtHc16N4v+IHhK/+HkegWlwZp7naGgAOQw9fSvNLRbSC4hnki3OGHljOOa1oysnFi2ipI+jNAgv11DV/E/h6/mtGmth5imPO1fb3q94S8S6Bo/h3WtRvLuaW/iYkeadxkbHWuB8A3XxZupL2y0HVrCGxubclorm3Dtj/AHga5jSrvx9aXF9ea14dL6VFIRLdW8g2lu52nnA+tQldvoVUq2UW9T0XQ5Li70NdWt53+1zSncpPH3uma6Dxb4bh0/S4b25l8i7upIyrpKCVPqK5T/hJdCfwfGmnWJbzcMwEuN5J7GteHVNO1KO0tEtJfM86NkBBYEj+HPaiV2roUpXjpr/XoZXif+2dA1XTXvdUursOQ2xsBimP9mtPTfiJplxrcWi21vcXMbxl1ZmIKH696Xxt/acHirStRu7eOINA0ZiVgQF9a4TVZ2/4SBZrKPyYol4VTjB+orSnOErXFOyemx6l4c+JGs6Zr2rWZ0xJ/NKAvNc9OOB0qtH8Y/E1ncaotj5NgwlILKxYjj0IxXlWnXlxaXdzN9oZfOkDNznn6mslob/xXrV1CpmMUIaSVkcru/LrVNwUm7DinI7m88YfEPxxZGK+8RstjAzASwARO3fBIqpP4a1XxFYWsujW8csduP3odywdc81S0giy0ryTNIY5Uwozg56YNdJpfitvC/hGazhSCLUWCqk4bccH2pSrS+wgjh48ycw8USaTpmkDQNOs1gM21PIJyHY4zxWvrmkxeHbTSYI9UFs8aoTCse4sCQTXn2tb7q4GpTXcrzuytlugb2roIdS064v7GHxRcyt+8UYOelZTnU7m0VTU3FK52+v+OXivLXTNKuZb4zKDukUIY+PWvlnx000/izVbieXMn2k4AGSowOK9o8WnRdM1nzPD97wV4D5wp9s14X4knC6hczPIHlkkJdhnBNb4S0JXXU5sTTlKC7I774C3ELeJZre6lVInUFd/UNmvRvipe6beeLPsmj3Ekmx0aWQcKXPYGvC/Al3d22rG5tUIkBUZx1FenCeO7vbX7a2+Q3kRZSeSc1GJhFVeY1w14wsamo2co1WxS5gmMMzANu6KfWtbUNcuJrm3tNNvt6wTKqApk7geNvpXd/ESx0LSrjw1A0Yd79GYPt3FPl9qzdD8I2EZtNWOnXCtbTEh3GCe4JFZUasGr7o660Gt9z2r4NXmpazqenp4sDW0ryELIeMqF4q58X7f+3PEujeD9N1Z/tMYkmLRNgqqjPOK8z1rxb41sbbSDpqFIJJXMvmY+QAfnzXQeA1stZ1a41m9uTa3Zs5d0ruNy5XHGaj3r8xnF83u2NvwX4mTWdU8KeHQN0mmysk7uMeYQTz74r3bxNaSXF5okluyR77gtuAA4VTxXgWmWnhPwXeeCNMvvFdnEL5Jpbm7lkXKNgnGc9810vjT9pP4a2+oeHND0HW31Wezkbm0tnl3gcHoDmtWnKScSJTUFaT/ACOx8Q+J/EMn9lzMEjEeqxJGSuO5BBFbfjnxFIl9oNqhWTF8j3fPQAV4Trv7Tvw/X4keFtDm8OeJ1N5Oz7W0mUI7gcYyMV0/i65+LGs+MdIvtD+F2dJa6Uo1/frB5wwc5GCefStnF8qclbcmOr0dz2LxT4w0W/tbAI6lv7RhAIOQfmp/xB8Q6Tq2hyaZa3DtPLeQnbsIGBIueelcD4k8O/FOfT7DStP8G+FfDiG+SQsNRa4ZyDnGAo5NaXjLwz8U38NwRn4hWOjBLqFc2mlBnUlx/E+a5rKSVmaTlLlZ6h8QxJH4U1h9rKvlqAffIq5rKzf8ItKUZAPsWAN4B+7Xlnj34feMz4UvLzxB8a/Ed6iGPfDHFFAh+YDHC5qx4o+DngyTwxeTau2panJHaD/X6hKA3HTAIpWja3MTTcraqx6Dpus6FpfhuD+0NfsoSll8yvMoP3frXG+DPin8OND8C6fHf+LbdpIkkJjiUyt95j0XNGh/BX4SaZ4etnt/AemGQWe4tMrSMp2Z6sSa2vhtomlW/gXR5LLR7SFGgJ+WJR3PtUycLmzu9LnF+Afjx8OZtGaOyl8QXzz388qCHRp8EFvUqAKseGfidqcmueK59A+GWt6lHLdxsrSBbfHyAYJau08AXEY8KpcTNG+68uNuMZwHOBUfhe+/4mXiV40eXdfgAL6bAaJTi9zJRdrNnCWPjD473vjnXZ9K+DehxxNbRIHvtewwGc52qhx+fNS6mvx21fxtoVvLqnhzQZWt5mAhia62jjkE4/Wp5PF+q6X8RfFfnaZ5UZitArZznKnniquk+JJtS+Kl9HcXhlh03Sd6NjABd8YFXFyetiVb4W2yn4x8H/F59X8PHVf2iNQRbi+8swWWkW8YJwTjJBIHFcn8Yfh9pt74W1SHxB4o1rxCIhHJm8uTGoO8ZOFx0r2PxDDEviHwdGqgMdQd2RuScRnpXF/Hto7nwjqS2arBI8lqryE5G3zl3D8ayvyvmWhb1jZanwZ+0Jpdj4R8dzaRYKxUaZC7iWUkgtkd+a8N1NZZJNIWM+XGur2fmgt1XzkyfpXun7Ymq2moftI6pHYW6PDYeHrSO5YjID7m24/WvCY/Nu7uzj2xkm+hDBuPl3jNetSa9gpJnnQqfv8AY/SfRvGXhvVLfULLTtKtWEc++Ngy5ChBnoOOhrz1/iN4U8U3EnhLQNYli1B4HW4jQq4ZC/JH8q5bSdLQ6N/wknh/fDNcyzJIQ2fMVWCAiuS8C+ArXw/8T21K01GZpIbIiaEkABXJ4+ua8SpKTT1PZprnlzLRfP8A4B2uoeGbPw7Jo+mfbpriGa7Vl8xucgk9PrXX6tcbNCvZy+JhbOufbBrn9e/f+IfDxkUN9nuThTzyVNavieU2+gajOCAotm4xn8K8yrNu0mb25XZF/TIxDpNrIGdjHbpwx7BRWX4cnVlvJcDdLfSufpkYrTt/Nj0y2CsXYQgH2O0Vn+GmZdIM8wX57ybOB0+bvWd1qi7uTshHmjk8VQQGLHl2bsG+rYp3iqTy9KSKU/625gQMDzjfUT3MJ8VnYvmOLLA5wBlutHiFyYbISKXV76FC47ZJoiryQpRdtWdNAZYS0pkBzE238jXPfDfyf+Eb0J95Bknc7MYIUu3atZJGgSfLksI2wfoprN+Hn2eTS9FjMuXwzFwPujJOKiTd7CcdTYity3j3xBMqcJDbY56jBp/itT5ukHYxU38fG7jODTYbmKL4keL7VYzhLeyPmdjlCcVF4huQ13oFpGx2z35Jz/eCkjFccL8zN3raxuTCa2imZW5MTDJ5x8prO8ErGfBWkD72xGHT/aNXLySdLS4nxwsTk89DtNVfCPy+HtPxEwLRg4xwCeaai7XYJXY2zIT4gaxFFkp9ht/mJzjOSar+OUZfDV6hdhmWIqevO8cVZ0gXD+OfEHy8raW348GneN7W5/sUeVGPmuoR8x7buamDlJ9jWTSSRqFsNDHu6BS35da5zwQ/mafckN5m++mw3T+LpXRSSWcIEw1qyQqu5t8y9MdOTXF+E/iD8P8ATtBkk1fxfpVtItzLvBnBC/MfStFGSRmpx2NXXYGPinwkhyM3M7fe6DZXUXpXy7hl+QKjZz34NeReJfjr8Hrfxj4Suz4slu7WJrjmzsJpsttx/Cprfufjf4LurK6Oh6H4o1FHifbIujzIp49XApw1kHPf3TsvAsMMXhexihLCUIWLE9MmmzfP4zSMPIZ47AkYYgYL5NcV4X+JvjUeHbFdD+BXiC/2pgG5u7e1/PLZqvH4v+Nd743uLi1+CVlZzR2Qj/0vXUZSM5yNqk9atxlGTZD3s9D0zxR4l1qx8G6xGL9/KS2bhlznpxmuy03xbc22mWEEunqyi0jw6HpwK8F8Xz/Hi68GanJrEfhHRR5fzbHlu/LGRgkALn6Vat/Cf7Q95YWiS/H/AEzTYzChYWHhlCWGB3kdqIwsnK9/zI12SPYNI1nQtS+JniGK4t4kCaXbEb0GdxLZ5qLx98PfB2seDdYudNs7Vb4w/JNE6o4fI9SBXimlfDvx3dePtdstf+PPiO7igsoXCwWtvADu/wB1M9vXvR47+B3gH/hDtVn1zVfE2t5Rd8V1rc6JJ8wGMIRirhKN/iI5ZvV7n0fpel/ETw/pFhdaJ8VrS1tFto/9FvFideFHG7Oa466/aIh8BfFbV7jx62iXanR4fNvLLUgPlBPGw8D8Oteaad+z38CdLNlcL8OYtQkjhj41G9nulHA7O5rrfBll8M9G+I3iG0sfhlpNsttp1tIght1K5Oc4BHtXTTxnLo9V3MJUG3d/1+Zpaz/wUD/ZF1nwvr+ln4mzWN4lsyPG2l3MmCePlZY8Pz6Zre8B/tj/ALPfirRLHTvBGu6v4kvLa2jjkjsdJmGGx0O9VwfY1peM/EXhM+A9YuLezt9PaO1yD9lTKnPsKkj8GeAr7S7K4FvZoxt43EyOIWJwOcito4yn1RnOg/ssytb+MnjWbx7p8vhT9mnxrrxSycI7XVnaqQTznzJQ3YdBTpfiv+1e8N9d/wDDI+k6Np1tG7fadQ8bQmYJjk+XHGw/DdWRdeH/ABMPiCLXwd8TbnSfs9gGxJsuEKlunzc/lXsd5Ffv4RvdN1G8M082mPHLdYwHJU/NiumFaE9vzInTcErnxT+y7+0t8V/jN8UdZ8I+BvA+gaHe6FYzC4e/vnvUOZTkDaqgc56E19JXHhT9rbUt8lx8fvBWhIEbEdh4Sadl4PG+SbH6V4H+w7+zfL8CPiZ4h1t/HC6y2q6IsqxfZGieNGkbBZixDH3GK+wprnKSuCG2oxYZ68GvQxjpc6jTSei+/qZtKL916fI+abj4bfHB/ghfX/iD9rbXtQR72TzEtfD1laocPjgbTj865bX/AITeZ4e0zTPFXxS8aauk1xCkhGqG1ZiSP+eO0gfSvXPFk8cf7OcxVxCsmpv15BzMa47xZ8sXh6N/vy3tuM9uOazpyldnLNuEvMv6J+yb+ztr3iSNPE3hDUNbaKPgahrt3MrY9jJiuu8Mfs7/ALOXh74u61baJ8HfDsP2HSIJl32wkILsR/Fn061v+DZBJ4skPlcRwnHPetLTJGb4zeLLnbll0S0jJ9PmY1NVz6OxVFvVjPiD4d0Ww8HSyeH9G0nToYf9ZFFZRgsOwBAr5e1/4VWnxy0mHw7JqX9jtZlLmK/ihVnhfeSpAPoR3r6k+J17NF4HupI4juMgUcda8Y+DsNvG13a311+8ltlxnqMs3FOEmouV9UVdp3TsVYdC1j4e/Di/8Lah40TxDqltd27R3coRJJRuHG1cc8dhXp8v7SvgO28QeG9Gu9ZW0vbx2t7qzmQhmlxhQvHPNeWat4C8HabrE+t2tpnVJdZtofOZ2JYE57n610nxH8EaRf8AiXwpctYRG6g1QSI2OUI71xTiptcx0wabdz1q7klb40afezllmbQZjEmeETcvP1rtLeRpbyIk9WGTXFXz+d8dYI9zbofCQOOwzIAf5V1tu+bpSeckV0QjFRsjnk3JnM/DuaKfV/HLI+Hj14xvk9xEtdPqj3B0LUzFOY5xaSGNwOh2muH+Hd/b2h8aTTsoDeJJl3Me4Va6rV76ODwrrV4CAY9OmZSTx9w05Xk7lONnqfGlz8LYfjF8Crn4a+MLqT9zdC4g1BD+8RhIxJHr16V7zb+AZPhf+y/YeALrxNea+LSK0gguLhdrhPNQBfwrifh/IF8OW+GwWhjZfQ5GT+HNd/8AGvxF9k8J6dp4JEUt7ZID2JMqcD8q751ZtxUnoYKejgloj1LUrv8AsyASrGXVQoK+lcr4uvXn8U+AYXhVXTXzJtJzwIWOf1rE8XfFTTNEu/sJNw0lxFlWGCv5VlaFrt34j8U+Bpbp0mWG6unDDAP+q4/nXKo80mjZQcY8xQ+Ofin4iWeoXS6PqLafaoSkQgtRK7NgknPYV82y/EbxX4i8ZC11zVtXvZrLTXA3QGORNzAAjGK+nvipeSeDtRs/EOoai1xbajdNbsoBGGJyvHr2ry3Wv7JtfipqmpidPs8/hQuN0eDE/nYH4n+lJVVD7NyotNcjZk/se+J/2hpfHnjfT5fDcR8DOghtLq7mVHE+Rg4ySxYZyTjHHXnHsmpaBN4p+Kni3QPGF1HpTweHLGKLzNrLLmRySCfp+teVfA3XNa0qN5LG0urqO91sfar5QBHEuMB2Hb0r0z4seEB8SfjBrmjSXUsPl6BYosomZEd/nYYKkEnIFKvHmi3BWVgpytW94//V9h+LHxK8WeEref4cDSL3WrXUrEC3ubW3+S2242ncvfpivEPgz4p0rwX+0b4ovU09bWz1nRhvQktuvymJDzzkKF96+ttD1O18U+HvDvhmytdk2m3H2K6ZgckqpBYnqeRXzze6Fb23xd8Q3nga0F/deH9Vma7snYLyEXJBb615iq+ydmtz0YRhUvd2OAtfCvjnXNUv9VuL26a71LVJFtpbi8kTMG7EaKDkAY7CrPw58OeOVsPGWtWlpZx/2RrM9s6SPuZ9ijOB9c13Nrr2p+L7zTdQXVCGXVEdLU4zAobDDjpiotF8Szp/wseKyu40gn8Q3SRgDoxVMn3Oc1pKrUdlHYwmo633R414Zk1P/hLrnTdRv7dZ9fQNNnA2KW+ZcfSu48HWOlXOleJ9R0Ri0+haxPfRDOQwi4P4muOtNBh1z4weGrS6ULEsckl845DKGHGe3rXV/DY6HaReJtt79ht5NbuYo4m/5awFuT9DzXLVd9EdbnorHSXPihdU8E3V9KzWl/4mljt4rhV3Bg2OefbNcM9v4e+H3w/uNTvNRinsrTxLK19K+AWjMgDAe+KijvdU1i2svDKf8eOm3hlikVcDarHbn8K57QNI8IfEPVL9dQ00alaaffyzkXDMIjIrDJ29CQfX0rKPOnZfoaJRgryX5noFl4y0jQfippfif4WaldWo1fTYYZY7iAqXi3EgBT354r2Hwb4x8Rar8PfF9rpN4kfiB/Ed59skGM4LLgFf7xXFeT6Jpl548+O+jeZp6Wul+HtOWdJAMK6oQNo9eDXR/AjWLS58a+OtMl0uP7VqnjO8uruQXAwqgKkYPPAKovArdqTal/kZRs6fdo9o8C+C9B0+HT9aTzbe5tbp3LpIdnmZy2RnGetN+A/xZ1i38afE99Zt0XS38QTq1w4wYyiIqj3DLzXSzfYNE8LXehXeqafGb64aePbcoDFkdOuc5rwzwb4n8K23hv4iP4g8UW1uupa5JDcu74ZJIwqhgPdcVhWjVc4vz+8unyOMmuh6L4Fi0O111vE0W06VLeXE8u3kSM5LKfzrldC8f/2t8X/H2meFWjhnhs7G4uIlwP3m1wGPuQB+Vc/4L+M/wS0rQVlbxzcavDaT+RFbR2ErpGw4ySF5+vavKvB/7Qvw9u/GfxM8deHvDutsD5VgZYLF3WVow3IAGe5HPPT2rqpRbi5W0M226jjF7H3n4Dvddi0mG/8AEiLNc3EheIqc/J2Ncjc+KrM/tU6NHOyceErkbR94ubpPlz+FeM6T+0XrGj6R4f8AE+kfC3xLrNjKyx3cchW38sH+L52Hy1494n+PXxUt/wBpI+MNC+ERRrOzjJhu9XQEwlydoABXOfepdJz+QOp7JvmW59MfG3WbfxT401PSb5v3WiWRnt4t2CZl5Az7145o9rZ6p8efAMtxb7ElsL2Z0wXK4iQEfTmuV8c+MfiZ4p1nUvGJ8I22i3+rANLGdRE2FxgDC1T+Gg+KUnxN8PTaV8QLLSbq30+9+abTvOwCqZPJ4x+ta06NpXfX7xzm3T93p/XkfROrabHfauPClopjEcciybZGTyieU6e1dj4it10/4K6Vpccqyx2/iXTVdnbk4uFJOTzXzfb6V+0Rf/ESSw0L462mpzvAt1drH4cjjkaM5XIcMQB9RXOWvh34wajZDw54m+KWs3VjB43t4LxxEiYy+QnyjgAkc1LpLl952J9pJtWWx+il2ioyPJcwxxvjBeQDJrnvH9zHZ/DrxqDcWm9PD955RNwvLmFsDr6184a18Kvhn4zt3uvFLeItbTTrgxRxzeIbmNXmU4+6jgZzR8Tfgz8BfC3w78VB/AUrXNz4bu2eT+0bmTYfLPBJc4Pv1pulciMrWZs/D/xBoNl4++ACXmuWKXdn8Kbi3lgS4VsSO1rlcA9crivffGV/CPh74wY3PlKuhXeZB1UGJua+VvCPgj4aeDvjp8JFsfBtuET4UPPvQFgsnnQBc+v3mwe3PrX0J411Bh8K/Hc88SxRx6BeMB2KeWailTV3G916f8FlV5e+pRVr+d/8j8R/hgJk0y5MUv7r7QwDYwW4Fb/iAeVo10weMOYmIV14Y+9c/wDD1vJ0KMrJjfIzMuOvOP6VveIryG20i4nn+VfLIJAzjPAr3qNlCKicWYVubEc09Gfol+xU6R/8E273cnytLqG9v+3thX2NoTedpumhj923jXntgCvhL9mHUPizoX7AFnF4Y8IaZq9hM927JPfral1a5ZgAxUgE9Mmvpvw/8dNW0/SLG7+JHwj8QeHMRJvMJW/UcD/nlk/pXkVleTilrc1oSl7NSb0Z0Xwzj2+JviTuXk+JjjnjHkpzXKftYzra/D+xk8zaEa5JfGdh8vj61k/BL9oD4J+JNe8ero/juNLm58RO8trf2slnJC2xV24kAz93qOKi/bC1qwbwJoy2Or2rrO0xCpKrmT5OmBWNGMoTSkjrqOGrTufCtiXFgrSnMkvzFsd6nsZWVzuTIU1USYtEdvyH09KtWO5UffjLHIx3r2pfDY8mrJSrXKesSr9rLRsSp6KT3qkPMcOCcjGTg1Z1GONrrzDgYHOO9VvNEQY4O08AetZw1KnKzPb/ANjCTfp3ihXjEU3/AAk+n+T6sMjOa/QjxRebNA15438vZYTnJ/3DX53fsa3Yi03xFNIu2STxRZqJG7gYr7z8WX23w3rmXyRp8/OO+w15uNpWxDfdHVhqmiJPhPKv/CufC53Ev9gjPXr71kfC6ZReeN543ZvM8QSFt3HO0DipfhndRp4B8MYwNmnxjj0rL+GF0ir4lLZO/W5jk1zRi+RKx1qd5Ns07aff8Ybx5Dkf2JGuO4yxpvi67WXx34KhKtuFxPwT/sVlWV7J/wALh1hVXdjR7cbj9WqHxnPI/jzwRjgedcMWB5PyV2Km4yT2MJyWr3Nj4v3/AJ3ga4t7kxNi9t1USRhuPMX1rnfi78HPgr438K6vJ4t+GujagUsWbzDB5brhc5DJhgfcGpPjHcvJ4EkjH331G0Gc8/61a1vHl/JH4J164VvLKaZJksM4+Ws4QfPbuEqjcUeb+Dv2eNJ0DwRZv8NfH/ifwnu0/Mey/e8RBt4AWbcMCmfC6y/ac8LeD7WW38Z6D43hDSMgvrIWU0g3HqyZXP8AwEV6f4Zu2/4QewLyA7dLXkDAPyVU+FFwW8EaV9nyVZXILH/aNdE3Lm5ZbE01FR0Vn5M84+Hfxt+Ifho64PHvwO1e2ik1SR5b7S7yK/jHPJCrhvwxmtX4cftKfBHxD458WI3jZ7C7kuoke11KxltGiYLjGZFAOfUV2fw0lu44tdZACza1NnOOOag0jRdH1/xf4wt9d0GxvYhdQqVlgUgLs57VzzUUkiffcr3+Vv8AKx0Hh+80vW/iJqt7o2p2t5bnT4QskUoYHBPcVYlt5k+L1jJJE/l/2NKCx4Gdwrx63/Zu+D9x8TtdutD0S98N3kdpFJ9p0q/mtySSeSFYKenpUMvwx+NmhfEQJ4F/aKvZYzprOLTWdLju8ID/AAyDa355rJQcnZmzqSir2/r8DodMlkm/aO8OiQfINH1Hy1B5++leheMXP/CW+CghwGvpS4+kZr5ltPF37R/hD41aHe3Pw40zxvt0+5Rp7K9W0mCFhucI3BJI6ZruPFX7TfhSx8c+FIviB4O8T+EmheWSb7Vpkk0SfLg/vYgyD8TTdKWpnGaV+bS/k0exePrkjXfB2AQsmrcYPojV4F/wU1nE37I2vJwMalZkc9f36V6RqXxT+G/jzxD4Pk8HeMbHUIUvmbaHCFRsPUNgivLf+CmMCzfsq6hG0sQjfUbZtyyKfuyKR+ZFEqfOnF9TWFW0+Zan5t2EkkenwxsgIKDc2eox1r0f9mZY3+OdpLa4WQWBL+m0SL/jXlulG6exia+QI2wKiL34r1n9lhriT40/u4IwBpwVmzzjzVr2Jvkw33Hn1J89a73P04+KLRf8IRqCbGYs0AyOuNy0z4kSqPALqB8pNuTjrkSLSfFK4dPB1yuQMyQ5I/31qv49uFPg1z5TBWlgH1O9a86bbbb7HXCKk4xH/Eu5EPgxZgcs91ah0/7aLR8R51Gh2UflkrNqVsGXP+3mqvxLnaXwjbQF9rteW24H/roKT4k3DvYaNGrkAavb7voDVRhd/IU4yimnsi18SJLWdPD1rc28UkVxrEMRRkB3Ag8fpXI+P/gh8Nb7xT4ZurfQV0q8mvHYXNlM0LghCc/Ka6Dx/c5vvC6+UpjOuREMTyPlPSn+Lbgf8Jh4VS4kAVbiYgk8/cpzuloRFczd1f1OK1nwF8SvDvxC0UeEfjPqRg+zSslhqVolxGwGP48Bhj60x/Gfxr0P4nj+3PA2l6yselj9/YXoSRoy/J8thwM+9dzq11HJ8RtFcTMVSxuMZHuKi+0v/wALcadW3kaGq7G6AeZnNauTm7PoSopR0/P/ADOI0j4+eArT4h6nJ4tGpeH55IIoyl1YS4XbnguAV/Wup+F3izwhrt54ov8AR/Fmm33naiWTyrgEj5AMEdiPSr2ktDqPjzxD5scLoVgGxowQMKc9a4LR/hB8MPE9z4pubzwzDFcjVpVNzauYG6DJypFO3N0tYGmnupeun+f5Ha+GIZl8D66XKuscl4wYHhgSx7deKpXTofg3brJAQX0+LDsfVlxXneg/DPxTp3gW+/4Q74q6rpVtCJ2EM8CXSMilvly3PQdzTdQ1f432HwxsrW78O6X4ks5IId00U/2J2TIPC8j04zR7PmVkQpcu6t+J6n42mZbLwrbLGu99Yt05+hqxrUzSfEnQopdoKWE+OPunIGK808U/GfQkn8MR+LNB1bQ2s76OeV5rZpEyqnPzLkV19t408I+JvHuk3ui67Z3UZsZG/wBYFYMSOoPNaSptR1M4zUptXN/R7oP4412YgYKW+4n2U1l+FpWj8K+MJOGD6jeEn2xV7Q7SVfG3iEfaY5IAkDKysDuG056VlaEi23gzxUV3HzXvHDN/DjNRFO2htPmjJaC6tJIvwf0q2VUaYQ2mwk8f6xetb/iB/wDisfC0JfLok5ck/wCzXMakwPwt0WHexEn2QbgMHBK1r69JG/jzw880hDR29yyKP4jtANYOHvamtN23Zo+HZ2b4geICkoCutpxn/ZNfl5+0Bfm/+Ofiy4VFiWKbyY2yecM2eK/TTweoX4g+KCkWGLWuSTnB8s81+XHxg1G4k+L/AIvhe5Hltqs3kqYsEgMQ3PfBz+ddFFfvFbux3lyuxwfiiL7Zp0NsNiyrMpQsMc1+qM03jmx8L+ARDJbagI2t1EcjiPcvlfdBxyc1+VHidjHYxtje7OiDPODn9K/XeWUHRvh+EAGwW5x/tCGuzFq8EjyYS5MZNv8AlX5soD4h6fZ/EC8XxPpl5pZGmx4kETSIDuOQXUYzUdhqmm6h8ONR/srUra5NxcSFQHGeZBj9K3Lad5PHupxuuUWwjyrcg5z2rzy48GeEr/4cyXd1Ysk6XZk8y3cxOGE5/u1yKN/iO/mcmra/gegao8z+MvCXoLWcsP7vygViqZEsfHMtxHvZZ3wfbYKzdR8OeIrXx54en0bxdK9vDp8x8i5TcH+7wT16cVTh13xWlj4uhv8Awy0i+bMHuIZQVB2enU8YNVGCTuncc29U1t8zoC8kdv4MZiSsxHBHIGzNJC6xa34xUFt0kAGT0x5fAqja+K/Duo3PguA3jRtEjKyyoY9pEffOKvJtNz4ul82NstuV1YHIEeKV1J3JcWkpWIrZ7pbTwU0L7gzN5mT0/d8U6L/XeL5fMPmRkIc922YNLPblo/B4LYjVt2RxzszUV0qwJ4yDS9Tuz77RVWV7IyvJPmZZBB1jwhHJGCpilLntkIKwda0DS9S0XxJd6jZrJGt/hAPlAG5a3GQHU/CIab94YZWCj/cHNULvLeHNYTzjubUuQeg+YUN+82tzeUp2jzK6IV8NatpvicReH9cmjK6bvEcyCRQncA9ayNJ17xDa6JoX9q+F1+wW1wxS8gm3Fhk87MZ5rudjDxM7OcyDSthOe2elZWl/JovhlOI4zcSAKD35xmhN7vccrN3joikvinw7e2+vIt75M1wUKrP8jE5A7187f8FDGkki+HqWk/miO6LSKrgfLsIzX0lqtlpuo2fiGPUbGGUvOoAZBjHFfKP7evhjTNGvPBb6OJISjk+W0hIClfm6/hTpwUq6TFKTjh5Sdvy/zPl/UbgTXumx7SGm1C3RXY52nzBzX6s2EbQWt/H5xO/S7YZ/4B2r8pZ0QalpDXCfuP7Qtz14/wBYB/Wv080nxr4fnh1Cyke4huBZwqFliKqMIBwx4NehmSbhFRPNwVliqkmrJpa/edog/wCJhYDJbyrInB4wMVHp0ztBoj8LHvmKD86gtZftFzayR3CShbMqWRsk8ZqtpzeQNGiny20T7QO9eU4pq56jfLPR2LUMVrfW2mWlyoaOaeRWBUEEDPrXI3Hw30a3hXWdE1S/0nUhdOsb2sx2fUx/dP5V1FnckR6L8vBnmwPzpttKm2xV1IEt3J+YzUQlLYtqLWp49d+Ofi9oMn9nSeHrPxRapdbpLl3Fs64PXB4Y11Fj8e/C/wBsg0bX9OvtJ1CWUFkmiIQ/R/u/rXUa7hdGLwxwtJ9tyCy5zz0qCPTIdZ3HxBY2M8c0mBGYc4H41q5XWqE4tq0Zfr/wTTh8R2dzGlzaQyzRm5JUowb5ce1Rx+K9N3Rb7C+UmViMxGuZl+F3h+zmW98MX93ot1JMQGgbein12McUiaz8SPDwtBfWdt4mtIJmzPbDyZj77TwfzqVFP4RWcdZ/hqf/1vZbDXtPuWsreMyLKZ5DtMZ54q/pk4cW0xXy2UTY/wBnrXFaT8T/AAhfXdnbXd2dMv1nkJgvU8th7c8H8DXX6dOPJtrmzaKRJVmJkDBhjBIrOUXbY6abba1vY/Mr4p38Fz4r16J/NUf2lMA7d2z1r2v9jrwtpeuaTrt7HeTQXNpKoFxHIRnHqo4NeEfExJr3xLrkl5fSMHvrgoDHtCAMa+g/2Et0fgbxIZEMXlz4V2GDIOOa9+nFf2f2Z8zCtN5koW5o3fbT8zrv2p9V1TxL4fNxNrwgs1kVoLYxYL4/iOegrsvhrc6dpPwu0zUzfSardmNDHbxpyM9a8C+NU2u6JHZ+F/FSyMZzujmlj8syezDPSvc/hjp3iTT/AAnp1iq6fChhSTCPukYY4x6V83UhP2UbrR9dD3Y+9iZSV7pa7/8ADHzj+09rS6n8UdPtFsms3Nn5rIGyV54zXafDa6tLf4cHUHvTYGO5bzNgyzEduPWvLP2g4Na0r4t3EFzdJ5skCMDKRkgk/Ln0Fe7fAIaT4e8NQ6z44sYZ4ZXaS2jXDDd6kV3YiEYUY67nDhpyqYuprt5Wt62Or+DnxP8AD+nafqen6LpOo3Wp3X7yKOS1KszeoZgBXaxr4haF9Z8T2l1HHLCzfYRIELH0PPNRi+8C3OqL4jvrpxM6ArFCmxY0/Ada6bTPF/wzunxp8SvdnhRJkkn8a812WqO2EHfkk1pt0/zPPtOa/aKWSHwLdWVsznZ8hOPQ5FZyab4s1rTJbltYudLgt5Pv/Zk9fU16vr3xY0W00qXRbqa1Oo5KQ2qTjcTjjjtXOaj4UuZdCgtdX1pNPSXbI1pA4cueuCa3TbXKy5U7RXI79+mpzfhnwh4NsLe61KT7Zrms3RIa5LOVDe/YfhWzo1jY2V67asVgVkVShhyoJHrXUiNtB8H28NkSqIx+4mM57msjwbH9v8SyPduJrdZE2faDgEjr1qUk030JScOVSVn/AF951Ok6T4W1bThZaXbIZreVpRldnAHvXmf7XOr6hovwl1DyYwVmtEjeNW+6PWuz8XeMbDw5rUmqXGpQRwLG8ZiiwSSTgfd5NeIftL+JtK1f4WarqQurwpIsahXt3ADE4ABI55qqMVKtEjE1n7KabtZPyPIv2SBDqPxc8JuunbVS88yORW+6MHj8Sa/TS/Mm6YxZDG8cnAzjivzN/ZEsdYn+LXhu60KRUeFD50TtlVJ5zX6BXcHjW/ubh/8AhJ4rRWkf5oLbnI68t1rfM5J4h9zhyGEvqj63fT0+RpatONzfapFSc2xISTIzzxXDatc2TXG+aeJT8oZfOGCa1NV0jRCRZ+I/F1zeXEkAX55PLBH0FcN4o8M/DfQLFbTSwkt1dTgKSS7IT3BJriTkmrHrSp6N2Rm6z428MaNqCrd36rJLLjCKZNv5dKnvPE1jf6bsm8PS3toyM1vO2AM9iK59PD/2HTL57JY5WeVhmRRuUH0q3pt4x0+ztlhJSO05GehHFaOzdzP2jp2v1NDRda12/itNOj0aC3UWmyOWScOyD3Ve9c74jsr3SNTltbv4hyQrPAvnTpaKiKx6A5ro9K0i4llvbqyuVtpLS3SXDHJbnnp2rivFWupr2n32sW1mDiZUEe777jhs+1Uk5Fxm9t3/AF2Og03whqmtW4Fr44u7pY3VS0hKRyL64r0BPBOh+HdHN9Y2NnJMkqjzWbezt9TmvLNI8crcKsckXksNsXlRnGcDqK2h4n2xrBfX7pb/AGtdiNyetZyg73CDj1/r7zkv2hdY1tfhV4mjvY02zygJ5YAVQT/KvjDwfJY2uoaNeK7xmO9hKFCeu4civqv9oXWv7Q+FGt6RdqELXw8pi3+sUHOK+VfCP2SW/sLd4xn7SjIM/dOQeK78PLloyXc8fGupVxsbbKPXvc+ttZ8dW+uQ6haXdw14jRAbn4I46fWvNbrUZNPuHjV38meHa2R2p2tlLdJI9uHk5Lr3/wDr02dLyTT/ADriEMkcQJYkDFctrK6PZTk9OqEutcSVYLVFl2pD98j5cVXjUXMkardMiIu447/hWYdSaSMxi3eXYuBtIHenpcxwAO2F86Lg+gzSXZkRc3K5PdW9wssYs5vkc5O761TlSKH7QOGuA+S+etaOVdowsxIEe7IrFKtqLLayyCPLnDY5bn1ou72LbU1doq61cPDCFkUO27gd84qRNJ1C4mt/NlOZ7feEx0XGaq69bXIsf9EBllScKi5969rvtGu28Yaeh0ryLKLw+uGU5zKQDzROrFWQknbXSx5Z4PTxlNrN7p+iWUdwTAUleV8FVxyB+lE+o31hqCaTqUHl3qNkbeeK9q+HXh26tvFFwZfKYXiHc6rgIOhH6V4H8S7yd/ijdJpUqSRwxgIMfcbcwxn3xSpN1JNbhTvCKknqb4uZLj7WkriNh0foc4rTsbz+z7mKWWSSdlhGctwxrlYdP8T34/5By7NwMjFwAa1Y/CfjyS7JstF3r5YYt54wB/OhpX5WOVS+tr3PL/GMllP4pkfzViV5Gd/lPy+34mur8BWMMtxJHoszTl0DTkAjYM8Vw3iKa5n8Q3dnKFjkikMbqAflI6jNdb8I7q8t7jVfsWmXM+YxHuiBdhz6emK6azagrnn0pJVm0up6A0EtwqxDJAlAlau/0vw9aeHTPcvLte4tRLABl8Ic8fXivNLbUrzTIZDqOiX6QyTKolMR+XJ5OK9SsfiL4A0nRb2x+zXZbyFiSZomJVcY6EZ7muNySSb1PSjNczV/vOdTS/Ems2cFiy3sRlkDllHEXOc+mcV774a0DTPDtlfW91q/mShFLh4wCAUzx615nY/FDw7c+E7bw62sx28kd0GinKeWzJjowxmumk8Y+Hta8P6pcG/t5ZYodpkikHGFwO+a0muZa6GVOopO8dWad7Y6FeS2F9p1w8IiLbmZNrEFeOO4JqhpPh21tvHF7Nq9xFc2b280sPGw+dtGD7GuE/4WNoiDTrbUtVtCIIdqqZgGcgcciqPjj4sW2ueD7DTPD8+zVItQkMrrEw8xCMAc9aILV2CTSa53qz6n8HRWWpa74ebWmlt1hDyLAznbwoCjPQ1ta14ksLmHxTqFuq77dpIQwPJITFfJGqfEL4l+GVspo7dHFvCComUhs49R0FU9A+Nnju00vUbg6FZXMhZ5GEkx6n8KlKctVsjdzp25ZJt+h9C3utTTWHhWFdVWe4QqYEb5SBt/izXnvxD8UTr4o1eytpokuYrOJZGwRuJByPpXjGt/FXx/4kurRNYsbK0jjTfHLbluOPcVo+HdM1Xx1HqGvahq9xA1oAjukoy4xx1rRRUdLmCTqLRPW39alPxV8RNYXQtO8NR300cEN0HxbnYTknvjpUHhPS7K/wDGkButYVk8pmzMM7pCe/rRp+g2F/cyWa6Z5iRYVHnmPynPU5ra/s7TUvYrLw3aqbi2iLXEsXIDZ7UqkLWQ4cyer1XcytPkWDxTr3nPNJb2Nwy/a4ICcYHIxin+IfFGkWt1pdxodpeXJZcb5QEye5+tdH4auJfDmhazfCVriaaZnuYmAXevQ1z1xLoQtrK/8TRRpHExktbeCYsEB7Eis3NLdHUlVs0vvPLvHtpdS2k2qzLJC0khChua82siDICZ2DNJwwFez/F27gbwdaS2UbJcSyFjGBgBDnHWvE9NyGRlUsynOCPu8120fhPIxkG661ud3HaSolu0csjXJZSm3r14r1rTfGF3qF5/ZWryo1/akI0LyEOBt6la8y8LS6lN4l0L7JZpdZu0Dox28fWvS/i3p1/pfiqTxo9okIVlR4UX5lAHXI61yT/ictj06cZKLkmb+hHSU1sRXGmRpcXsZKsi5Jwe9XdS8NWmoWNzHBdSxTRl2CmA4YAZxmmfD7QI/HOnT+IPDeqB3tlUs4zug/vcf41oN4pvfDvh6+dJTeyJO0RZox83YmpnZMpuVryVkeF694am0V01m33GO6QB0BGY2+lXfD8uiCza+vJ4t65Xa8e4/UUvirVtMnNmltKX+Um53dmJ9K0vC+ir9rtVtbNpHlBkMnYKParlPTUzST+HYm8JfE2TRbu4ttDu5Y5LoeW5aEgD0HI4r1r4dodY8KXmj+JlPkO0jOA23fnPOfeuf0j4g6FoNpfeHYdFttRa/Q75BEuEbtziuLSTxZYpKmpzTxW0m4xmIYXHp61lKTk9vmbKKhvK+mxsanofhbTNLtrvQvONvBNsuLUOztjPbNdBH4s8MWd5bnTpzJaRyoZLfO10xjOe9cjBJZRaARbJJvEgJO/n61kX0YurmO7tVRp425JONw961fvKzZzUocisranqfjbx54Y1TXrZ9KnkeJbY5DjbsPHFcZ5ialqqnSpPM3oTL32ntTtN0Dw1r9/Y3Gt6otkkkLZVOQrD1qnd2lr4e8TvpPhbXm1EuqyI0duwwO4JqUleydzRSi/dexn6nDdWqXBc7XMmMkY5+ldP4D8WXelaA+kvptkL2QMFnIGSD7npXHeJ4pBqm6+luTIzbmD8Cq63CfaUikti7Sghf3u0dO9W4c0bFxsrs6WfS5RAnn6gGnLZZQQVHNS6zYafFbRyQtLLK65YL2IFTL4d8QzaPZ2nlWFoJ48iVDv289aiufCFxpmq2VlrHjQAXcJdWjQDOP4fapi7Pczk7x2K91qmmzaHbmRLmG9Ei7iY8pgH1rS1bW7a40izjuLC0a5STcLjOGA965S80TxD9pez+1eZYGb5PNkwWH4VBqNuI5ljEXflWY4NKT941VOS1R0mnx2F7dk6ndRSjynZR0IIHHNeJa5d+fdM5+QM54x716b9sWKaNI08p/KZcnvx0ryvWRELhlM7Pl2JzyRzW+GneTZzYrtc6DwXdvbTO6Wzu6YxufH413P9pzX93BPbWRUlh96QcNXIfDLRL3xJqU+n2VjvlwMFnwGJ9zXay6Nqfh/UYbG9iCXEbZZOo/OoxGlS500UnTSNJ73xBea3YTpcf6VZf6oySFgp+h4r0vwlbeO/iH4h/s7UfGQhgSNgfIgVcMOn1rywvcjU7V44yZHmA4Peu/8AB1rqnhnxjaSXFwLSedXdhIcCQelY+05lZlyjtfU6DSvBslx4ps9F8aaxc3umjzFMvmNGCegzg10viz4XeFPBdtHqGlWsU4eJ22S3jPkAZxlm71zvin4q6eb2HQEhhNzEXLbVLKwI9a5HToda8d+NtC8IwKzre3G9pHlOFRTkgA1dKNTmTlZIUoqUHGB9KfD74P8Ahzxxd+CvFHjXwTpzW81jI1hZMoPkHZyfqa9oi8K6HpPiXwhDZaJbWKjzyI4lUAKo4B4rzuO/1v4beLtDb7J9qtreGWOO3Q8gbB90V08/jO11Tx14Nlja4Z5FufOgZCpjJUVk5zk3bbyCCjGdtn5m38QNDlvPEeiawtrC93FM/kAqPuhfpWhHfX2qt4duNV2rOL0jy8Y24U0a9qN1L4z8Km2tMoPtORv6nZiq2o2uoP4s8OCWIRL50ruobOMIeaS5nbmY+a8joPGDGe50MRqNw1GM4PGetSeP3V9HtopGUBtQgBxz/EOKyvEytHfaI00pO68GxfXANUfGuo2BsdPubj90ItRhzlupBzzQ0nFI0Sdrm38Vb62XwXqa72LNJAuAOhMqirHjzUHHhbUXW3Y5iUIenpxWF4/1SKf4eTX0rxRvcXkO0FgAR5i81e+IWo2reDr/AMqdWVlRkIbryBWKklLUJP3dDbklvl8PuybIZP7P5PXH7uqXgW0x4L0b7TevKPsXOw7R37UzxBq1vpWhSqZn8xtPYoAhOf3fQ1F4E1a2i8HaQU3+WtipZmH+zVyhK3MhKcJe63qU/hLPbXXg21iWAI6TTsQTkkea1XfBdzDLceIGQBAuryKpBzuwBXLfDm/tbPwnodzZSmaK5Fx5h6HJlbGas+CLqPw/Y6k96SpvdXnYbh0BI55oULxHdrRmvo8Fvf8AjvxuLyOOWMLZxjd1x5ZJrgPGGlS6P8Q4JvDMim3/ALNzdQ4xkCUYrX0TWZLT4ieNku7iKOLzLYxSNIAGAj5OM54zXlPxW8Z3Gj/EWO8tPENi2n/2WySssykhvMGM8+meK1oU6l2h1mnax23iz4jXaeM/CGrSXKeRazyqVkIU52H88VzfxX8TWGt+HLxLb9+mo3NqJBvIEREqmvHtT8b+GNQ8XeH5fEHiWF7CLz33N03Y6cZ7Zo1P4q+A9Y0yfR4dSuU3X8TFLWyllwiPkdFwM4pctrJ6MxcuW7R//9fxH9rScH9pDxOulxosX9g6er8/xAyGvHLYbr22EK7mWZSdxxjmvRPj5fw3nxd8T63aM6QT2dlEBOpEnyhycg9PvCvMoPKedW37lfPJP6VpR5uSzRi1+9bifWPwm1Bv+EU0qa91CC2txNM5R34I3nOPqaNDli1T4yXN3pmn3iQizxPcSRsscvOcDPX615t4NfXh4Jshp9lDKunysF/efMct+teuxHx42s3E1pq+n2kcdhACn2PzWBYHnOR+VeRipNXZ7dCGq7G9qzltd8PzGEjN+273XyzgfnWj4y82DwhfSW8XzeSQVyCeo4ri9Y0H4iNrmgQP8TXia5kfaItMQAbVz3zVvxR4S1m78P3Mup/EDVbkIAz+WqxBufYV5enVmznJy2O/hEwhiDbE3RgtkjgbRXOeE3t7fSS11dQsTczBgZl5+c4PX0plj8I9B1C3jF/daleqY8ZmvXywx7GsLwr8MfAcfh6zE/hm3k/eTAhpmbG1yB35rNOLdxSU00ax13w5p3iW9kvNZsLbFsiqWuFO47sms7xJ8RPAIhsDJ4sto/LvFLqqs27HpgHNO0PwZ4StvFd8bXw5aIkECNkqDyc9jW1rllZR3OiwWttbQO18GO2IDcAD8vAqn/dKeskZl18U/A8lncyJe6lKrwsqFNNmxkqR121Z+G3j3SYNM0m007wf4j1Ai2Cbo7Ly0OO+XxXTaxdldEu5EiXEULZG0DIwat/Dm8mWDT94EaG1A/eD1FTKaVPUpK7OXh8cePdX8Y+J5NB+EE8+DBHJJdahHFnC8DHOOKg1bUfjJL4g8PwL8NtAsh57sj3Wsl8Nt/uqnPHvXdaHlvF/jJEUIouYMsDnd+76/rUfiICXxV4PhlkIzLcgYONxEec1xKrZ3sbezs/dehz+px/GaTSL8Pd+G9McQsT5UDzDGPciqei+FPipe6Xp7t8Zzajy1LRwaNEAoPYE5rvPEMMY0fUHZmCi3cHv2qvozFdJsIlGw+Qmf9rgc0OcW72szRSvGxwOi/DfXZvG3iCPUfi54kv/ACY4dyiSOEHK56Iox+dM8U/BXwVPp0R1O51y/kkvIw3n6vP8wJ54DAV2Xh6CR/GHi2YAcNbAk9xso8UHP2C3To17Hk59zWkak56S1RnFcvwmVbfBL4Qw3cc1t4HtfMjTBlkkdmPHfJ5/Gk+GmheF18Jw3GmeG9Oh3XEwA+zrkASMPT2rtLZWMru5OEUke/Fc78PQx8FWchiVHMs2cHg/vGrKU3zaFRTs7l+eQp4r0G3tobcBIpS0YiUew4ArS1/Xbm20TUTMI0KwPkKuAODWO+1PHWlAkmU2Uvz+g3CrXieQDw1rCsyh/s7bc96tuzTBxstC34Zl83w9YSjIMkCMd3XpWT/aCH4g6rjdshsYFbB6E5Na+lJ5enWKt1+zp39qwNPjhl+I3imKWTmKztMcdyGOKmc5N6Md09GL8QLwN4K1gw5d5IVG1umNwrorW4kFnaI8uNkKfyrlvH7Rf8IbqEUkbZZox8o6/OOK6GFfJWJWXC+Wvy7s9qpLa5lzNNpbFHSgf+E18RzbhiSGAZ78A1J48zL4L1EIAxPlgg+7is3QYyPGXiS4VSQxiVQTnHy1a8aC7Xw5OIsDfNFnJ4Pzjim0uew0nudRFPEsVvGqnHkpk577a5zTmZPiN4gmEirHJZ2y8D0zWw0YRYiuTmNc+xxXO6LLNN448RqIjtit7dcnvwaHZIl3exueP5o7n4f69bptZDbYO7qeRVyXzlhs7Ld+5NvGApH+yK5v4hJ/xQWtZV9zQhRhsdWFbNvJcGGymHBWCPGT7Cs9eb5FOK5TKn0WG98ZeIomkmE8Ph9PL8piCOTjp715z4V/aW+Jnwu0y/0Tx1pF5rumwRsquI2SSJeRyzDDcV1fif7db6v471jTtXlsL218MxzRTqPuMpY/jXy74M/bQ+JWu+DZrf4geENG8V28ilEkgxDcDnHzKRg/nXtZYue8VrbocmIqKCu43R9o/Ar4mfDXxn411HU9F12K2ih8N2tuwnmX5W3s2CRxmvb3m06exuZbHV7KUCFvmW4U54PvX50eBvEHgjxdrF9s8KXuipNYxCRGQDLAnj5TjFbd7omkpbXio0yxtGVCLdMhHHbBGK9GFFp3k9fM86VeM53irI+mfiHc2tt+z/pulX12sck+pIAnc5kzXO+OXjjbwZY7cebqsQDE+iE18/eCtPjsrTR9GS9vHV51ZYrq9luMHdnguxOa9++IqqNU8ExygjGqr1PPEbdK0ndKz/AxqSi56Hq3w/8AMm8UOu7lIWJI7jNbeiRTv8T/ABVKFbP2e3TcB6AmvB/iT451fwJoC6/4bvr20vFuVhDRRgsQT0w3UV5J4c/aJ+NVvr2taq3iYBLmVAh/s9Q+Av8AFydx/KqhCU9iIVFy3Prv40+JYdO0OLw6XcX96GkiDKduB3zXlXwzX97I92u147SNC57tkk4rh9G+J/jj4m6zMniW9gvraysZJBI1uI3Demc9K9G8D2moR6NruutGHWys0nTPQ4XOKyd4rlZUq3Q1/H32ayHhfy4kD3niG3Erkct1rU8ZQR3Pjrwzf2cjtMtxJmPPBHfivCvEXx2n8Rah4Tgh060kS21MTzTGYp5ZVT2Neor8QvCOozWfi+58R2O3TN7uqXCbhnqOTXMqbjK7R2Kb5Nz11H3/AB0uhJGxaLwnGobHUmY8VoW3iJLfV4oWZCPNwyl8EV82yftmfBzxN8ULu28P+Kru01BtMS23pbNIBtYk/OAV/DrTV/ak+AgeLHxMgutRhuT9rBRmweQckDiumFGafvLcyqVIv4eisdRofiUvc+IdPhuTC134jvJIyTnJ3AY/IV2PxE8W3Vt8DvEN7FHm8g0ydXG7qAp5r5d8JftAfCixsbya61W8upP7ZuZ4ZIdNmk3h3JABxyPfpXWX/wC0J4Y8RfDDxLoGm+EtanluNPmjSWeP7PHyD1L81aoNR12JVRyklHc7D4YTzXngPRrlwNr6bbgtjk/IOah+Kmu3N1pvhe2mkkZR4ltACw++oP8A9auf+HXiv4lXXgix/wCEY+EUV95djCimfXYYFyEHHQmsr4q3Hx21m38PWz+BNA0aW31e2n/da0txkKTuyMDtQ5Nu0VqSnablU0R2Hi2CQa9PqlxcyvcI3yRjkBM5AxWV8OfFF4fjf4eSKV5rK00++uJARgI2EUD+dUZb/wCKGu+I76yj1LRbSW3iVNy2rylmx2yQK8x1C0+Mnhb4sWsdp4+07T5Z9Nk8ySPRULrk4/ibHJI59j+CcmnfQ6oO8HE+oP2kNb1y28GaZfx2Vve28t4rxoy42HOc14do3iW/17x7qiX4hN1faLCAhbAj+djgA9q3PHvhbxongjR5/iB8aNZ1OK5ZfKSG2gt1DHt8orx9/Aun2PxXu73xLrN/c6bbaTHCGFwVk3MS2dy4PpWKfNfyFGyVmfTHgG9tLPw5rPhwpGLm+kVZcOqKvo2SRiorr43+Gvh74m1vTfiPrFnaXG+zXTL43KuCoiwVJB6hv514F4K8D/DC7vLqw8R/DwavaS3iOt3f6hK7FM89WzgenSvWIrL4KaZpXj/Ufh98OtGaKw2RPILUM7HyRxubuK0jUS92177mUaTcryf/AA53mjftCfD3wr8RtM06/wDFto+l6sGntboDpOVGUyOuew615BdfH/4X6R8ZfiP4lGr3kmbiRZEj0u42tuVQGLBcZ4rpPg5oPhuS008GzsjHdRm406WaAIIJByBz615ro3xIu9Y1P4oXeu+Fma4TWZ4YRbjesgEaqOB3JHSsnOLasv6+40hSbm1e5o3PxB8IeHviTo7aN4Q8QR2l1pIupVgsmw7M2dx/3s9/So/DHi/xDeadrNx4d+GM97Dd6zc3C/ar1bXaGbnOc5NaUetTL4j8P3mqQub2Lw9bxyxSLtVSrc8enOKwtL1HVbvw34kntJ1tyZ55oSp4GXOBTk49PzL5U0laz/Mj8O2HxJ8Tazqep2vgvStLtYImtJJm1gSbGzkn5Vx39a8/8Kat4ri0DVru6msFnsJbiB+MiVVJKyL+HevQfhHc6td6XqXgo6itrbXcpup9yZaRnGcbuorDt9X0S2+Gn9nxaEJDJbT2MlwH+YyCRhvxjvjrWEbxfvam8XbRIzvBlt4plWOS5+Jlhp7T/LtFiCzsRnAyeBTfBvhXX7a2zonxMvJFu5ZmuI3tIwQS5BIYDoa3NA1DTdDs7eC40mKZUjJRHHzbsdSa5jwkSvhSPZamxka4nbIkJO3exAz6c0KcfiaNKkZydo7M7zw5ZnStdt5tU8a6ofLXyd5uwikHgjjpXQ/Az4FfBHV/Cd3Lr+kRXPiPUvEt1PLdTatJG5iMhw3DDPAHB69a4CG202a1hjtYRNIHLszOeD3OTWX4KsvCeheFJtTvdCa4vtSv5ZQvnMx+8QPmz+NOnXunr/X3ilR15b/19x6frfwD8D+BNfHi7wppMWoXlndMNh1N5iEJOMBnIX8K2fCN9ovh3wt4m8Ta5pdja6t4u8UGRIXmSUw4CRD16hAa88i03woLCO5bw6yuMtJGty4JJ981zHhHStLn1a9tE8PD7PLqEk8HmSk7WBHP1pOqpSSeyE4ONNqNrvc+2PAnh3+zYL7SrrxVYT2eq7GG2ONTGT1UD0r57TVB4V+LnxO8H219A+mw3FtNashX5cxfNkDsSKo2Og6Pc3f2WPw8Ir7zAvmC6lUj3615rJY2K+KPFUthbOJLrUBaO3mFirBQMZPJ6/rUwrQTstxQVSMj3+z8T6h4r8LxeF9S0Jxp42/aLtZCoVSeo/8ArV5p4r1vwmnjy5t11xUuLXRIlS5zwwDsAvuxxWte+Jr9bKPwlo1wVe1RC4IBCqCNw/HmsuZvDLeNtYtJLGJ4GtbdVl2ZJPPfsec1rK3L2ISlzXaPQNctPDGk/Dfw14guSRrF7fpDOW/iXkDj06V5v4P8e6LrP7Sv/CM+Hbo3dtY2M32jAKiNioyvPqe1dQ76FeyLpHiDWlLWZ821SVMH5R8pH6V4r8C9F1eT9qfx3cQwoEttON28THBmXCYIP1zRBxjJKct9jV60mlG59ReCvGOl+C/HuqaqyTxTzwi1jxHuAhH643E1h+HNdOj6VrMlrKLyTUvGFteQyOPuNk5/AYrU0dHn1KXxFeaRG4bSzKLdk+6obP1NcB4i8V6OPDFktv51rNc+I4XlBjK4U5JUDrVNOScWTStHU9q+HGqzeJtZu7E2CRSpcNdqTJneT95sVo/HPVr3R/gn8R7qzt3/ALRXw1dyo7ruGQhrmPhb4J1Wa0j1e6tpojqTrGLhZCrRR5OOnY12fx30Ox0H4AeP4/tc0txP4duV82V85yuNozW8VsjnqX5tCn4VGz4++As221bf4SIZEbnrNFg/oa9A+MGoLbfBP4jT+ZtCeGrwgY6/uzXC6DcwL+0bolrI5M9p8LLQAdhG0/8A9jW/8d7xrT4AfFC5huljeLwrfMrsuQp8pjnHenG3PZmc1K90fj78PQjeH41Krne+W6nqaveKkjHhjUDM/Gzj1Jzx+tZvgFXHh9HTI+Zsj1+Y1d8VtG2hXRcDmFiO/OK9ejJto5sdF1Kz51a5+kv7PN4dN/4J26XskAVoMgjszXPNfVenahLDDZD5Svlp94A9hXyJ8FZTafsCeHoUJVHit3cY65uBmvpywucm3+ZgjAYz2GK4cRTvzepnhJvkS8jn/A9noHia48dQ63othqSL4iliG+3T7oVfl6ZrxH9r34U/C/wvoOh67onhlLCeOeSQLbysoD7cZwD6GvV/hRekXHjaSN87vEtwfxworzL9s66b+yfCNv8AeNzLMCC2APlrioxnGe7PQnKLfvq/qj5Uj8zdvLBgRkYqzZPIzsjxBgPSmoqo2yNlyOAetXtNuIbV/M8nB3ZJI616km2rHnys6jMq+jR7zYjhTtGQxqhNHtLJvxjOGFWNcm8/VHmjICsOoHT2ql5jJGWxtCjk9aiLCXxantf7HSl9J11J7hA0niy1aMN/CAB/Ovt/xhLIvhPX2kJyljMeB1+U18Bfs0eFdM8XaVdzz3d5Y3Vn4qg8gxTsgZtg2swHXGeh4r6n8e+C/i9ZeE9fk0H43O8LWMgFtf6THMqHH95SCaxxFKDqXT3N6ctbM9Q+He+PwT4cBJXFjHlG4xxWL8NJXktfEMszDd/bU/TnA3Vyvg3xT8YtE8IaLby/Di18RrHZxp9qgvlt3Ygfe2t/jWB8NPjVo+kabqo8XeE/EWgyHVbgzCW1FyAd553Rbhj07+tZQoyS5VqU5rmbvsekadNIvxc16VZdyf2ZbKQe33qb4rz/AMJ/4S3DKolweDyOBXH+Dfid8O/FXxH1260bxnZNvtoFEc5MEgK56hwK6jxAYrj4i+FpLa5gkf7HcE7ZQwxxzwa1qNRcW+gKMpJ2LHxTMR8IRNJuP/EztMHPfzVxWh8RZSngLX8Px9hkH6Vj/FZxF4TtY5EJD6vZjPX/AJaLV/4jts8F63EFOTbMvPQmueHM6vkbucHRS+0jT0hmj8GWoT7o0sLux0/d1X+Frxv8PdHmiZjmMkHpn5jS2c/leFltzIAw0zgZ7+XWZ8LZSvgDRo8EKlufzyauol7QhSVrn//Q+sfhncRtBrD7Cm7WJwW3ZzzR4Omx4z8aMCdv9oQ/NnqPKFZXwyd/sepEybw2qztj/gVO8FXGfFnjQ+axX7fGCCPunyx0rhrQ99WOyjVXK+lzR0q5af4keI8yjb9mt9o745qzHeL/AMLQ5YALojBT/wACrF0S4VviB4ldgpeGKBV9+DT1uyPiXcqynC6GWBzx96l7PmE5Oxzvh68b/hfmklHyF8P3IILesg5rufF148njjwpbv5JQi4aTcoOQFrzHQHWT46afKtvt2eHZcsW65krrfEziX4k+FUx0t7psZ/2RWKptJ6lQqtSdjJ+LXws+FXjTxT4Y/wCEj8G2N28lw/7wR7GRgp+YMuCDXzj+3/8ACHwT4K/Z7+3aBqOsWVsdWtwbWW+luIzlgDwxPTJx719U+KdzeMfB9vHIF825lBAPX5DXxz+3l8ddE+JOmal+zl4Y0e9m1jR9ShfUJ9yLHGow/c88Y6etdCpOTdt2YVWm3zL8P8j5Nt7hZoLaVctGsQCv0OO2frXffs9eJNA8IfFWXU/EUssMMmnDZJFG0p4kBIwvNcHNaPbWyQTgpI4wR2AFeo/smtHd/FyWJViMcVmi/Ou7cfMHHNenOzoOMuhw13KNnG1/P+kffviz4tfDXxp4Ra28N+K7W8uHnhxA5MbKQ4PO7FdJ8R5hL4RgS1ljKyXlvuKSBv4x6Vh/GvwH4O8R+DXtdf8ADlpdQtdwxyxhAm9S4BGRzXLfEL4A+DtB8P29x4I1LVvD873cKJ9nvpHRW3DB2MSK4ZU6dndnfTlNpLr9353O/wDiTFK/h+w/dk7tVtlA9t45qD4mNGLbQIZ1Yedr0CjB6nk1wXjzwf8AHDw/pWnSab8UbPXY/wC0rdPs2qaYFZxu6B0IwfQ4NJ468e/FbTG8Or4z+ELLbR6pG/2nTtQjlyRn+FsHpngc0K6d+iJnO65ZXTf9bq53vjiGR9X8KocGNNUD5J6YQ0vicsfHnhJ3j3hGuDt7EFOtcT4o+Onw2vvFHhPS7y+vdMvJ9QJ8m8spIuNhz8xGK6/UdU0bW/GPhy40fWrW6igExKLMuTlQB3zWsoStsZxmpO0WWdUc/wDCxdJ3R4ZbGcnnoCwFRQNMPi5dZB2LosaEnpnzCc/lTr6M3HxWs4DsBGkySZD5H+sHFS2vm/8ACzNRyDmPS4kJPcFiabik7jTbbsM8Ohv+E08TOnI3QZ+vlmoPASQu/iVEUhjq8wc/lU/hfyv+Es8SSS78xzQhvf5O1J4EmCw+IwCAjancYIGSTxWcGmmaVW3JNmdoAmHwp1FA27fFefMvuz1W1tm/4VFZRhMqILWMA/7yDNQeHv3XwZ1NPPPFndlpM/d5fJqfWU3fC3R7X7QfKdLJSwHPVDQot0iZNOrdGx40Cz6l4XilgjeJ7wh12jlQpzXMeKfhZ8P/ABF8S7Aal4WheRdPklWSImJlO4D+HFdF4r517w1kjEN++DnqNlLdOF+LERjLZXRWxz0BlHNaw06hKbb1OA0T4Varp/ivxRaeA/iFqug+TLFhZALpfmTIHz9BVHSbv48+H/AOtQ40LxXG73Alu2k+xyEHIJxgjIr1Hw60j+KvFDvhj9thZu2AI+lYWkTtB8NdcWdCpEt8yj/ZLtSdWUtxyUU9NDivEHxjs9H8DaLB4w8Ha7pAikt1+0xW5uYvlx82UB4rrIfiZ8PPF/xA8NjQvE1pLcR2twzRyHy25C9Q2MVf1mSP/hCfDAjCqrT2icjO4HBNZ3jXwZ4M8R+PdJtNd8PWt0r6fNLuCbPukDkjnvUvldkTaSWjR1nhqHd428S30Ey7rmSFCySBhgR8dK/Lz4zXFxF8YfE9pPFC4t7oskh6gOzlh+Yr728PfCHTbLxF4jTwP4k1XwyImQ4trgyK7FM5KvkV+dfjK31Kx+JviKy1vxBLrV9FcyG4nmi2EDc2Bxxx/WqhTbmnF7eppzScHBx36pr/AID/AAOW8SXb2yWkVvbiWSa6iBHXC5/+tX65XbD7H4GjHyrBEhOe/wC5r8iddmtLPVtD1dzIsFvqUJuBjP7sMCePpmv1hbxD4d16XwVDp+v2kjxsvmwmUBkUxADI6124yHuRaR5lCb9vNOWyWhvWUgXx5q45Zo7GFgT9DXNW0zR/Caa7jXzJGujhWHODNg5re0mQN8RPE7Rvv8q2t4wBzhdprCcj/hV4IUndcqcdBnzq81vW3qexCFk5vodDcDb490fyp12rpsxEZHckc1lCXGgeL5mmIYXUu3b64ArTukUePtMlSPBOlv8AUDcKxUYx+FvGE2wfLeTYGcg8itlsc052m3/Wxc1fTdN1a88KQ39p5/mRsHBHUeXzXPTeC9MtY/F66BdXOlyQq4DRyFwCUB+63FdTcPIut+EUB2gwSkZ9fLAqldP5Y8aSHIc8jjgnZjFTFy52i04SSct0c/jxrpv/AAi/kyw64ikyJC48gqPL9uCap3PjdbfRPFVz4g8Pajpklxc7HUKLgg7RyNnauuAdLjwchf5nhcgHnH7sVVljlOmeLp/kObsjefT5a1TjrfoKSSSa6/16jLTX9A1TxF4Vjs9QhMkVk+5ScEDaPWmXVuzeE9WkV/kbVuGHORvGKmvfDWgajrmh2OpWMLeZavllG1sYHcVy8nhC8sPDc48Oa/cWtsNTx9lk/eK3z+/NJWexk3Ju53bMV8T38ch3BdLUhunXNZFi5Nl4WijhKZkds54PBqhNqXjOx1zUZ9Q8PW19F/Z6oZLa5xIMZ52Hj9ag0zxnor23hm3vpLiymjLgRzQkYOCOW6UpQurrWxcbp3ehtXRY2GtDdtZbldzZ75FfHP7b8HifT/irperXxgutDezCxpczbAr8cr7n+lfYFzLa3GhaxcRyLOrXikbXHPI5r5f/AOCh8jW+s+C4WZRDcIQysvOQM1WHa+sRRNeCnh5Kfr/V9D5V1fUFu/EmhpDHFFEdRtzINwIA8wY/lX6hC1tLnStSt76KKVRZQbRsHygqK/LBo7VfEGjSyxrMTqFupGccGQV+q7q1vY6irbSv2C2cDGTjaK78zahCKOPAOdSvUs9El+pTHhC3tryNtCv2090tNzmMkgjuCCaisr3xlp8+mLLYWmoQxK4SSNyr49cGt9kja+Yo4XGnjv6im2DfPpIduYY35z97ivLTSO+dO+sdDH0TxhoMkul2Vxcy29zFcTZjmjIA6556Vr2ksLDTQLiJw08hG1w3XPNVLexhuU0qG4jR4ZpJtyso5HNYNn4Ys4Bpkej3F1p00882GSTKpjP8J4pRcbBFzvqrmzqMzDSotofzGv224HAOeM0+0v7pVQXdrmR5iCyHiubvrrxnpGnQrK9tqym6YBiTGxx7dM1PZeNdNdLW01C1urO4MxLBom2g/wC90qlFmia0udJDcXJW3V1jGydzkHmlgczJYeZ8oM7kc1Vgu7e4WCSzkSceadwB5xUFtsVrJ3DMTPJ/wHrVOmmHNqSXWnaTq9tZ2+s2FtdK1xIreZGCCOcVzEfw6is41fwr4hvtFkBkYLE5eIjn5drZA/CuhtnZGsUmYY8yZhx164p9jcMkKkKwPly7we+QaiTaRk2pySt/Xqfmr49sNUs9b1eLU9Ym1SVrqTc7KFUfN2Ar379ijxV4cs/Dmv2et6ultcTT7FSQbRx0A7V86eLEEPiTxBLczSK39p3BIZiwK7iRx9K+jv2OtE0bV/AviB7vS7W8ikuBKPMXlQcCvoZz/wBi1PBw15YyLgrayum2/wDgkv7W8mraj4o0exfZcyJF5puScZY8AYr36PT20jwHpmta/qmnafb2+mRM28bDkL618mfGfXf+Fm61YXuktc25tbcRxySDkN68da9z8G/CbxDrNpps/jf4greXNvZxtDaT2p2Djg4zgmvnq8koQij1KftJYmrNXle3VWX4/wCZ8pfFvX9P+IvxMXX57RhZonkKZNymYA/ewccV9m/Bz4aeA5vhrpV4+nWY81SwFw+/aPTk8V8d/H1NU074tXMa7ri3sLcAttCJI5PQCvQvB/xW8b2/hWz03w/8LnuAFw7tNuG329PyrTEp1KUEnovP/hvyOHC2hiKjqQvJ+Wv6/mfSWp+H/AHhPXE8zUbi8a6AAt7F2mKegAGazbW68TweKLifw14E1L7H5QjjN9CqM3PLckYrh/Dvxq1LQvJ1HUNPn0grjdHFaJJsPuTzV7xn+0TeyTvf6J4omuHFuAIZrVNrMfX0rlikpcu6PQ5vcTguXVbb/idRrC2WjahDrmp/DiG2ubuUi6nlnWRnbH94dPwri7iEeNPiCbqz8RXGg2cCBYo7fMhZsfd5rz3U/jH4u8TWUWn6zc2zBnzJ5NqRt9wQcVJYeL/DtpqUNnfteXJcDYYSYzu+vWtnN62MoclaWr089PyPatE8PeK9Ltr5db8V6rd2w3NbCeXYFH0FYOi61oeiXz65qeuySzzzlVg8/cBj0UniqOkaY3jK5a2g8a22jxtGQsU1yZZSD9e9VfCXwyg0TxO9vdzwX9skpZpmcFi/Y4xWMZb30OmrGbShGN1rre//AAT07R7nWb29GuWk1t5cqHYrWo+UE8Z965D9r7xPfR/CC5tHaJjIyJ+7iCHcSAP8a9Jj8E6drXkJd6tcWcCW+2Xy2CD68HNeEftbaB4e8HfDeS30i7ur8/bIh5rylyuSOeTV4a8q8U1oKvWqUcHUdtk+v/DnHfsVWGs2PxOs/syrdlIgGBlwwPvX2Z4/8c+JdEgaG20tYVSR2kHm5J+lfFP7HC6jH8UEaKyfeLZnUq3JUevvX07c2vii91e+1CbT1uLaXLKZJ8lfTg1rj1/tUn+v/BOPKOd4GMtVe/Rf5HO23i3TPEWt+VrFtqyTNCCHdD5fB7EVLprQz+K4XtLoiHzRuDxk7cfWtU+G9f1WCa8sLOCB4CobEmW9cAVDo0/9lXYOupcw/vSARgYOKyUktUd81zJRX32NuHVvDlxHeJd3cHnwTSB97FNwHpXG6YbU3N+9prdrJDDaloY0nDFTknmtptC8Ia/FqJhuZbqcJJKEeQbAa82utNj0hWv00uNNkPULtLL359Kyg05Wvua1Iyk4uUU0iw3xgvJGt7oqsqxAJcxjjjPfHUfWs/WfE1prKXkcQMAkkEwUMAPwrlb2OxtbOfVXt/s0MkeSAM8V5Zrd+51yK4k1B1gKfe3EDHYcV0Rjd6M5vaShHlsnc9v0X+0Uu/tQsN7RsjI7ScH8K6N5r+9dJbnUltR9tVpSqZ2jPTmuP0+6gn8N6fqVrfN9pacRyKpzgY4pIxrUlyjx6qAHY5SRARxWTm2rs0lRnbRf1+BP+0Hpz2nw8utam1EX0bXy+SoGOCRya+ffB9zYaVqFhqlxc/bpI7lSYET1PI/AV6j8X7nUJ/hxLHfXZZftajAIAzXkHw9lhj8QabeTEP5MowmeGz6iuui26TaODEtRxMY2tp19T6F12W0uYJxa27RpKA6oWyVPWotGmNyZ4NTt3jSKMDGPvjHtUd7c2lrdveyW5MTtjk5wfpVV9adLmRYoZI4WIBYDtXDKTsz141byF8VaBpulBdV0y/kIaEO0ITJ561z8stqPJe3xJDjG09elbV+8bS3RhnyDHwr8kL6Vyiultcop3+W/twDTVS6uzObSfu7nRrFYRwQLGrwS7D5nORWLc6dcTmA2s5cRkumwd++afc3n2R0iaTPmQg896S1v57WSOK2i3b1OWyAOlEb35kaw1VmZH22YC3SRgZW1GNWwMZBcD+tfX2pacxab7LOQkVpEp+QHAC18weGPB2peMPEVhpWnJbxNJfI0k8mTtGc5AHfNfXEWl6lY2WqR6r4oUMgVGWG3UlVAA53c9a58VzSloOjFNtNHLeE57kavNZIoKR2zusu3BB3DjHvXzDqunRah8adZlkjYWNvIPL3ttDM2SSPpjFfUiaHp2gaubpdRuWae0bLSMemfToK+bzaWN98QtXS7bzoftmYyGPC7Rxn65/Oqw0nF2aIqQXLo9mdlpc+n2NneRxXOHdhhiM45HAr0DQdY0v8AtdlPnN/omCfKIHXPWuH0DT45LK5+xxIGjusKSM5HpXomj+fFeymS3Dolrt6YxUYhO90VSu483Y+KvG803/Cea1MiHb9vkKNjHf8Az+Ve1/soWd5MniLyfJcRBfncYA4JrwXxPJdT+KtYZOW+1SFI2bO352/wzX0r+yLaomheK7gx/IjoDJu+83l5P68V24i8MOuZ3uefgKrqYh6W1Z6ilhrN/a6eG1C1jjmmCgeRuAYn3qZvCVzLNqkeo3iStGuMpCqLgD2rUghCadpHRDvRh9fWpnlBXXHt9+EYoWPO75ea8p1JaJM9VNKbcup//9HlPEPgLQ10+ynbS1ucqxkLHJ6dRVSw+G3gG70u8U6OkMs+5WcE5I9ya7rxRIkcFmj7kU2bMQOxwBWPo9smp+Cr13ceYtwyrJnk/MP0rx1UqONn1O3lpylsjnbj4ReCbOWztYNIhliWLIKH7vbNYl74C8OaMxvLSO5lc3OFJyShBGAPavQbW1+weJbbSriJ4wbJ3BVshjkYqOWWwsbMP5q+c+orgsOR84yKcako6MFGLjokrEGt6Pf6le2Sa35q2/2RmwoGWH9K4WPS7dJdb0+3DGQALarjggqDk/jXvHxOMkupWrpAfLXSzLtTktzwPxrxfUtAmg8MS6+W8jUml/0aLPzfeGAf8KKdSSne5UknokYEXgTX7+eCG5t47P5NokklGPyrn4n8S6Hf6ppmmatvWAbZOAFyO9dpqlr8SNeu7S51XWrLTiifuxFbgv06EcelcNpGg3FxLqjX+uyO5lbzFIAJI6iuum+ad3sTONo6X/r5lfVfGviHVrKDSZYWlkVvmaKMfNj3FP03xF8QfCvn3Vlosc0UkWCpYbx+PWur8MNpfhvTYLq0uDsuJCrxhAxIHuc1lNc2jeKQLiWUWz4ZQIjkDnr71q2m9jmS89TntCu/EV5osz+IZLkNcszPGRg8npkdqwtUi8SRajbnwrpN3cokgLw4ZwQP6V6JI6+Kh5OiaVcSRxz+VO0h2BV3e3PSujurnxVo8raX4S8O6fI1vE4WSS4Y9emQBkmsJVHrJHTTpq6U27eh4h8SfEmua1ZxadrVna2yQKGZI0Kuhx0zXAaVcvHcxpxy3OPSu++J2meKdM0Bb3xPFHFqF1cnzgowcEcY9q4Lw5btdahbI7EhpAu49QK7cPNOndHmYpOVbRnpfh3WH03WtLvkRDHa3SyyBupHtXq/xF+JEHjCwi0240ia0VZhK1xxlhjpXht3ZNA7fZ3kZQcFQ1behaheSeTpk2jie9lz9nS7dolk/E1jKSbud3PUi7J6G9pVvoWj6vca14D8df2Rqc1vtuoJrgsk6+6kgZ966fw74v8ACuu6Y2ia5rNvHfJnd5bHEreox61l22h+JNKEmp6r+zOt+6AeZe2N+j4j9QGwfwrKu3+GOt6e+q2Ok6n4e1mN/ltriJoiMHk+h+tck66lLfU0i1pFvTs7/qVPHdh4csZwNK82NQg81njOd3rk10XhCfUtKmt4ZrAqt3asYneTGVrgdR1KW+f7N5hnkdtoZj3r07xjovii/wBB0DVb2xi0+3tLQZkExLYPHGMVrObTSYvhu0tF2M+BTa3rgywwjJ285Iqw+paxNZT2jajAV5AK4zj8aoeHvhzJq/2m+i1W5cE/vA5ytX4vhPcGwknjvIzD/wA89hLfnmqbTZcbtaLfzMK+SbS7WMmZpE3fMA4+apbc6TJIsnkAPg7lzXRyfCT+09LjTThDDLbSLwzMc/rWLr/gbxPo+rRqklvPbbADtypRvr3pt31bMXD3nFalTQdYj0jU9QItDHb3ELIjkklDnkiu58PXsumRRjQ3fULu9tTnG35efU9DXKxaFq15+4O12VDiNvl4+tYbX2oaFLPbwgQz427UbdgexquWM9C407LsVvFV14y8Qa9Lp8enKy2sn75VbcxHcZp0+m6pFD5/9nzWxxhRIclq7j4a2+saBZajrGq+DRcNfuSk81xsIGPzpmqal9riX+0UtrVY0YBhJms5VJc/KloOUaUPher/AK7EHg7xDrWnaTLZ6vpssqeX+7Z3xhfYisXxPqcep6nBPJaNBFagbG3lyKqveyS6XJFNrDiO2kGzccblz0qDUtWTyFkxGV4+7VxbTuuprHltZo1dR1y+1OK1ENzsEWMkIAWHvUc94ZZYvtEgLEcjFZIvLVhD5MrK7NyrVqWVhLPdJLJOGGDxU1IXV2S5tadCC+eZpFCc7UbBA6V5frbCSQnruJBcHoa9Y1fRtbNzFLbRqYRGxPYgAV5Bqcw+0EBNqsTwa2w0ba3OPGOLXKdj8Nb+/tbloLKV45GYM2Pb0rs7zVtc1bXIvteotPJGNqjgDFcF8OJ00y+F3PO0iMcfMeldfqN5ZRaxb3kFwqRk5PrWddN1dNzqpOMaSbexoXgu7LUdNMc3lyPcAMCc4969D8ReGPFGuT6bqE08NxLH8y7mI4xxjFcHr11p7QWt4Q7+YNwkUEYOK0LTx1riwWUOl6RcyeWCGkYkZJ96cU2krbGcql22tEJd2t/beJF/tSMJtcg7V+6OOK9a8G6BJqPxY8MXPgyyW8vLDTLiSVPOEYLMVCg147qF14kh1KG41jRGU3Kl1Z5c5r0v9nzTtb1j4ireaPqy2FwbNyyv83ToKLtRbua8zfuqL/r1Pa/iJpvxt03xj4Pv5NP0O2nt5ZH8iW/Z/NXb90HHXOOtbkPifxLF8SdFu73S0j1Oa0uN9rGRtBOBlT3rzrxTo/xQ8ReP9N07UvHVzmBJLhBHCgACY5Wte+0nUvEXiPSNX8R/EbVwkUEkEZRY7fYcewyemKqKhyav8zFqbqbWt6H0Da6lFP4q8ILfyNFKsV08pkb7hK9DWT8TPH1poXifwvLYXMNxEssnnlJ1BUEY7mvnfXdPt9N8Q6RZDxDfairee0kkl8xZUCj0P8qsXvhr4Uwa74bupbGO4e7E5KSFpPmC56k1ilHm12ZtXU2vd0aPX/Hvxz8B293pa3PiGCO9tJfN2iUEgY7Y615547/aB8Haz9mt7DxVe3SLewsbePTJnJweeVXmjQPAHgXUfEek32kaVbw3LPI7Kq9QBnBBrsPENi8XiLwpHbyiEXN07CLYAGCg8cda1ahF2i/vJg24e8cl8T/inp+qeDo9H0ew1e+eCWKYbrN0RgHU7ctimeLfjB4+tNCku7f4XzPpcbRbzc6gkRC5GTjn8qZqcmsa9p/iyG8l23tnq0cEdu3AVGKlTj3qH416RqNl8L9ZluZ3luY9iTQLwChdQQD9Khune36mk4vlWpvaN8Zfi/48Oq6/a+BdJtLM2/kWgv8AVACV243YUEAe1dP4Z1v4xyeHo9K1PVNA0ryrJjtghackY9SR/KvPLC8hvNPbw3o2jvaiO1AZn3LsIXmumutbttF8QbxdL9oeyVdg67dg4q5RXRERk2v6/wCAZvgnwp8WrzwHpevL8YbwRyszgW+nxAhS5Hp2p6+DdT1PT7n7Z8SfEeqlLtw4eZYxvB/2B0q/4S1PXNP8N6NpEDS/Z/s8ky84XbuJxx9TVD4S+IYrrRtd1aWGQeZrVwsSddw3YJ/OkqrfvPdCSe3R/wBdzmfCXhjwd4h8WeK7vX9NudQTfDCUu7iQbyE5y2fWuY8UaB8OdN8WSQ6f4EtIY7y0LqoQybGU4xyTXoG3U5pvFEtlCbcLqQ8l0/iJUfyri4tH1nRPF+oXGsasL2YwJscLgRhv4RTTdndmjSk0zkNWj0ee78HXVpo8MR8+5jljVMBcL1/PitvxF4mvdLsLCy02w+z+dqMKy5jwrIThiD9Km8X6SLq10uHT4CZLB5p2eM5LZHIqbxJYTeINO8PrGzLCt9DwwwVGCS1Dkm1dkODd7bnzf8fb+K5+M/imSB5CkNpZoysvAbYxJ/IivPrG2Wa8gVoTsEqycDv3rq/jLe3Nx8UvFTyzbWV4EdCMfdTA/MYrjbK/vn1jT7aI+X9smWLeR9zORmu2HvQ8jzXU/eM978A39jdeHrey0a6LSpKTLJnGwk/dIr2nQyx8UavYkbltre1Zmb+L5CB+ua8M8C+DtP8ACXgvU9RGpPqV7czmWACModynbgD8K908H28reJ9deb94/wBmslduwbYTgfnXz+Pjd79T2MNVTWhd1q9jtfFvhB/l/ezXC89v3RNN8diWLwrf3UQ3QRGMADjOZFH9as+IEtIfFXhaaW33Sobtlx2Gwf41N47aGf4earFcN5a7ochTz/rV5rx27J9bHWrOaXQ6QQiN2hbhth8s56cVyXgO2YeCdMurhdxbzc56/wCsau2mdHQzBAR5RPXGMCuE+Hc73fgLRN4ZdgmYg9SDIx5qIp6M6K7TehX0SPPjvXQY38kW0HzZ9c1e18mLVfD6KjMJr4joOyGotFRz4v8AEshXGwW4x7bDVjWSZvEnhK2ydv2ySQ477YzWjbvcy5b2J/EtzDYaVe2TzQm8NszmJW3FRg9a0fAdrbTQ2SXM7OY7WJ9vQZIriJY7dfEfj3Utjul1DHFaNuJUEKfMx6ckV6P8PIt8MKSJzDaxk4+gxVyu4MIx1syzocX2LxD4lSZ1JubxTt7hQgwKreIyv/CdeCrVFVd32tiTyQPK6ii0W4m8Q61KF+aS8P7wnsAMCk8QySjxv4OBt8/ursFx1X5BzXn1oanUtWix4nLReHdTmaQlY7Zyffip7IeZpOnPtAJtYzjP+yKo+Nb1Lfwhq+Qd5gIUehyKsW7tb2NpC4Z38qMZ7D5abUrERjF6mPoEs8fibxHE5bbI8TZ+iVF4kaTzdMJX5/t6bc9+DS6IZV8T+IXtxuHnqjc/7IpPEzp9q8PrJLGomvv4nGRhTWip2kOU07M1o9QlCSoc/ukJY+oANZXgC6dvBemyuvyuXbAHQFzU0t5p8CXUN7fW6ERuXYzqMDB96wPBXiXwrp/hOwFx4nso0jjLcyZ7ntQottEvV3OjuJceL7aYR8x6e2Du5wWqPxlcrN4P1lxHgrAcHPuK5aw+Jnw71HxvdCHxKLlrKwHmrFC7FQzHBIxyOKTxZ8Q/Ckvg/WLfSRqlxNPFtAGnyKoJI5y2BRNOWwudP1PQ7OeJILZQQ4W3TAHbgVh6XI0vjjxRKU/eNBag5PT5TWdb+ML/AOy2n9k+A9au38pQ7bUQNx2LGsCw8W+PU8Y+Ip7f4VTyRzxQ5eXUUQ5AxjHOKapSauQpWZ1Xjp5I/DlxC33ZJYweOeWFdJDAWijTndsA69OK8u8Ua58SL2xhWbwNptjFLcRjfLqfmc56EBa6mzf4pTMPJufD9oCoA/cSOcY+tazhtYvlbVzQ8NQTR+IvEcw+ZGuEQ57EKKt+M7WZ9CjUowV7yEZxjPzVyfhrSfibfXmtf8XRtbB/tW1xb6MhwcDuxOfqad4q8EePJ7SyGsfHLWJo/tiARW+m20e454528VlVlyu/K2NRbla56Z9lkHl+WjElQAe3Sua0GznHj3xLLIyBGSFRlgOcVSl8BOgRdV8X+I789CWvjH+igVyWhfC7wDe+Idel1HS728InEW+fUZmyNoP97FOUbq6IS10O5+IOweEtRtmu7XexjIV51BPzD3qxdeLPCOmpbpqHirS4VMSk5uFyOPrXC+K/hR8J9M0KS4tvA1g83nxKrTFpOSwH8TGu3tvDvhqwaJrLw7p0eEUf8eynt9KfPaOoJRZ5x4z+Knw6km+Imn23iqG7eTw0qqIUZx0bvivjvwN4k/snwfb20NnpoUwgrJtBcHFfbXjRbGDTPifcC2gQW/hxSgECgDIb2r4N8M2Ux0C0kkUHzLVCMLjsOSK9bKZLnd/6/A8/HR93f+vvO+0b4p3+k6nJceRFIHhWNvl2jit+5+NGkPZy217YyTzsPk8lP615c2lTOERFBKDJYVJDo8u8MPk45OOK+gn7FPU8qFJtXO9l+OGgafFYvb+GNVF3ZMrpMJl4YdM81rap+1X4o8TajompXN/bWcmnXXmW/wBqh5zgjoOTxXnXh7wjJe+N/DS6knn2VzqCxyxMnD5/pX0l42+EXgq38T6HpTaHbMt1I68AjbgZqJ+yS7lShZ36nM6z8f8AUPiXZx2mq+PtBhW3lBYR2rbiR2wTWFps8891dfY/iDY26seVECE/XBOayP2lfgV4W+Hui6HrfhDRIYr2+1DZOvQFMEmvJm0a4dU/0XacbcoSD+lEPZ1I3i7F/V2ldbH1L8OfD8uqXutyL8QtSuvJsDJItsUiwBnOCq55rT1Xwyuiai2mp4w8Wx2+o2S+ag1YkMCPRuO/avLP2KbW7t/EPxSSbz/Jh0eNU82QttY7/X/PSpf2qYNfm8ZaL/Y13cwR2mimSfy5Nv8Acx+PWubnm66pX07kulFycmdNq3wG+HE66VDYavqTvPcASxT3DYGO+d3Wpm+HPwG8O3TaZqcUkUicsyIGDH3B615J8J7TWrr7drHjcSzaatlK+nh5W3o4U/P/AC5riE1zx3rmkNba1q0sjN1IADAZ9fpWzpzu482m4Rg2728j/9Lx/TNW/Zs0/wATTvD8U18M/YcBX/sxCQ34DnrXU6TD+zLd/abuX9sHTjPKGk2XGjxJkn3wK+avg58Hh8ZfjZ4a+Fsd0tqupJNLcTSQ+YWVULYP1rltW8D6fpnjbxR4d06DzIdD1eWyE6qFBMZ2sCP94GueKjz8sZa/11OtuXY+sfCOi/CC/s303T/2iNFumaZiss0W0E59uK0/E/wqiuPDOqWmlfFHwxqazQmNf9P8s8/QV8a3uiSvthjM0KLwojfAPr0qGPSJ9rxw3epJ5YAOLuRR+WabpVUkozRlJ3k5W+R9o6X8KPiFbaVaWuk63aqGgVdsWqbAcDGRzWD4j+G3jW11PRkvbctdJfA7hqIkLAA993FfJzjVBAiJqOpebCpEf+mSfL+tb9rq3iRPDkcF1rl489vMJYZXkLOvHTJPrWkoO+5EEt3ufVz+GPG2kXMl5GLy2uAc+Ytzu/riuV1h/Ec/jL7ffapcy3NvpDhG6k/ODXztH8Svi1ZxII/GF9sJG5JUU5Gema7LQPG/iLVNXeS2kzdG1EPmyvnGTzxWdelNRukjShvdn0f4M8b+HPFvgqbT/iLrrm70+7C2sDqQ3yjg1x/ifVtJvdc1trS6ViGgMbc7toTAri/+JqbN4VuczFs+Yp+6TWdp0Gp3Ut59vu1SdXG+YLk4C8A15/t5X1f3HXCiuZnrHhDx4bHTJNPm0G21MtMNrSdfaqGh/ETX7Tw74q8Nr4ejsob3W3MrrNv81So7np6YrzOW9uhFusbiQRxtjzMEbjSeGrh7Oyu42upblry7dzuJ+Vj2qpVWle5fsr6M+gp/H+nPpujwi3FmltZCOZGnUjzAfvADviuI+FnjjRtF8S3t7qOoGLT73V5JrskffAbIP6Yry+70ayXVY7sm5UrgnEzHn6ZqOGzS4s7u3kH7q4Jc7jz16VnaD6BKm0tGe0eK/jn4D1LxZdXZLzm0WRIJYl/5ZuwIXB+lc1a+PvC+qeFTZaRpt5GWJ8wyMBkbiTyK5nwJ8MYL3wdeeLZrlJVi8wRwsSGULn9K2/CvgmOfwBb+KbC7haK6sVuZCAeCe2emK2lF8t4mSqQi7SLuheMNP0/Ul1YaibdLa3w6+XnIHf8ALNZ2leL9FfwkmladffafmlkbA6sZWcY49657R9OXXdV+x32oNbQTQOVnB+XABq1d+H73wf4L0pIoZLi41C9EcDsozLG+SGz6VzOo3CzOlNKd0d3p9gdZiOs3l+qrDacpt4VvQ1laKtvF4esLa3YSyeWxkkY4xlieB6Vs2WnXNh4aTRoWFs0sBkl38niuWESWPhrRY0m23JjVWJ53qM5rCzldrQ169y+2oPZSIjQB0A6hsUzw3YSP4Z0iEkQoN58zPTLk1nXGo6Z4ZsbrWNfuGFrGvTbu2Dpnitbw5NZ/2LYX1vMptJ0BQn3zxVXl7P3dirpz9467VDamwtPJvDK74RyPp1rz7w/rV5A7mCCU/wCmSF9rbjgHr7dK6K51CKFtzHdGvRM9DWF8I55LW31ieYeasl5Ly5/1eSSVHtWSj7o52i7Hp/h/xCh33UzgyKAVZjyK840C4Ed14gF3cM90+vzTqdvQECuhn1C0sxHbxoGWRt7ep56fSuN0rV4ovEt1M6GNBqLhiFLDkADP51EKbc00Dkr3Z6NpTn+zZdbk8pHv2wJx1IHHPvWU+p6XDceJLK9lzNPBbSLMDg5AOcfkKzrzWTpFxbwCIXNt5xZkOQAvfFcdq8UWq+Mb2S3nkSOURiMdVwFJ2/rXp9LSOapF6NbHR2AtpJRq93fMVlG1TJknGa5PTLzVNG/ag0jU9Oulhh1vSjbuS2DLGPmcY/4CKvW13fJJGJnVNhKlWXIx2Ncp49GpaX478D+JfJBWO5YLPv52MdhGPxqaN0/TYc5uPT1PoaXxzrlr4uF7DM0lvCnlmEvtDRjPGO+a5/4peLl1rUvD32HTrtb6bV0u84BXIQgJj8elZlwsV1qEc0DElWKyMB90dKvXIuLzUvDln/acVukWqBklZB90IeCfetno9UCtJXge7fCvWPG2nRwa7r8slxYeVtWzUYaMk4ro/wBpfxVpGv8A7L/jPUbG7ZFm0aSKNJBhjISFCj/azxXI6FNrWneINO1i81SKTSp2dXG5Qq4HBwT61x37TnijRX+Ht74Otrm2lsrm5guJGS4GQfPRsdfbNbQ0asjk5XJ76ntHhu9hX473V/ceXutvhtplsFLDcXMshxVz9pt7yD9mX4iSQ4/eeHLpZf8AdMZyK8R8A3uj+Jv2wbmf+3AbOPwZYxjy5CwMgkkKqSOP/wBdeiftG+Jt37N/xKt5Zowq6PPAFB+YkgrzVSm+fmvoZSi3JRZ+YXgyczaLbox3FQw3E9MMQB+Qq14oSSbQ71Cm1VjLBs+nNUfCu6PQrZZI0RjkoR3BJwak1/cdIvFSbCiE7s85PpXqUI8zulY5MRVjKs0nc/SD4NSH/hhnwgd0ZGLRHGc4HnDrX0NpWpG/+cOAqEKPQ18o+FHbSv2DvBOm6WrR3ep3GnlmDckPcAnH4E19L6AotWs9ItFMn2dF81+pya5q7am097kYZXimtDN+F8yeV4tdcEv4huGOPwFeU/tm3Ef2LwXCzsshknK9z0r0f4S3Ra18QxyZMra/dbiBxw3FeOftf60t3q/hO3jOPJiuGZsZ5GB/WuZu01c7r80ro8GgRn+6uT2FPZ50G2Vcfzqhq2qSaXo97q05UiGIsOMZNY/w/wBZ1nxTokGq61GqNKzFFH8K54z+Fds02rnJJKTdjXuGiWY7w7FhnnioJisaMX+779KLyIeeS/zLG3Vahuvs/lbjg7uMHjFYrSQR1dnuezfslSyQ6TfmaIRtJ4ri8sZz8oTrX1x8SNVig8J675kpVfsTg4PrXx7+zKjQWkflf6uXxMgznriPmvpr4sagH8D+KI1ynlWb4/StK2tSLCno2jt/B2oF/D2kQxzZCWkY5PtWJ8KNRaXSdTkaJcy6rcBgwHGHIqDwFeY8GabcE+bIttHxnH8NYnwq1lLrQb25aVfl1O4wpP8A00NZWioyRq3O6saa6N4U8SfEXxBY6xo1lerHbQhg8I7g5rm9f+DfgCw+Jvh260Zb3RpjYXBBtLx0wcjoM4qW0123s/ib4nuVnYs0NshRVzg4Oad4l1kS/FLwwGLSxnS7g8HGDuWonKSinF2NYR9pNxetih8UvBvj2w0TS5dF+MF9Jbf2vbDyNQtUm2neMDcADW/8RtT+MVj4T1C0vNC0rXo2UKZ7a68hyOOzAjNJ461F5dJ0wRDEZ1e3Lbj93DZzT/il4tvIPA2tyQSBdoX58dMnrSUne7W5Hs10f9fPT8DB0H4o3Gn2l9deMPBesWCR2TKSgE+Plxn5K6T4V/Fr4bXXhDSbGz8URrKIThJYXiPU9mFZfgfWbuPRbq4nnWUyWTszsM7Rt966PwZaadrHgDSW1S0tpzNabmfy1BJ59qOVbS37mnNC14/kW/hVPbXGmXxt9Qt2V9TncEOMkF88VP4IkP8AwlPjMLIrltTj6HOf3Yrg/BXwr8A6pYXN/caRJb3Zv5VWS0upITgMQDwaZ4J8FeIrHWvE58J/ES60mKLUlQRyW63Ac7B1Lc1TgnqzNuz93+vvsd/ojgfEPxTIEAUC3DNnr8pphdl+I+oyNJiP+wxgf8CNcJoF/wDE/SvG3itIba08TSxyQ+a8jfZw3ydBgHmrEPxB1CPxpqcvizwHqGlvDpYB8qZJkIyemOc1Ck0gaUp2Luhbk+Ndh+7zGvh0sHJ5AL9MV1PiCRD8TfDHlqH/ANEust/d4WvLfC3xK8Fat8aPtEGueR5GgeTJFcRNGy/PwcHt716Lf3tvfeP/AA5c2Go2s0C21x5hEy8ZA2981hGlJpqxpSqQVRyi7/cXfE8jf8J14OmTH7uWct9NvWviv9vX9nvQ/Al5qf7ROieJ76HUdau447i1CKyNnapPPPQD8q+yPEwH/CbeGWR1JbzwAGz/AA187f8ABTJm/wCFC6THlhu1eMbR3x61tFOOo6U7Sd1c+GJLi4kijmN15iOMhiOg617J+yK6j4xu9zMgjazj8tF/ifzOteNWcPlWkcKfMFjC5Y55x1r2P9kiU/8AC34DHarIsQjSV8Y2ksSMV6tRXpM83ENTl7itqfpD8Urjd4btmhO15dUtuD2+cVH8SJ2Gj2Ku+CNXtj+G8VS+Js8MGn2MchMhfVLfGD0beKZ8THWS00eNpfnOq2+B/wACrx+S82dvN7ll0LnxLuTLbaIgchW1qA8+oJPNL8QJgLjw2sw3g6pGyHPQ7TzWV8R7qaRfD0LfdbXLfcQOo5zT/HjSPq3hRY2Hlpqi8HuAjVq4ONnclyum2ibxzDp1zr3he21CzgljkuJGIeIHdhOnSuL8YfB/4aaj8RNEeHQPsdzJBO63VtO8LKQBn7pGetdf4pmb/hJ/DZ2h0jM5BPUfIKq6tKG+ImjDbub+z52BPY5WqVSUbtMqcrpKyZxl18PvFek/Eq1h8J/FTUbLZpRf7NdWqXCFd+PvH5uvvUuk6z8bdH+IeqrcaPo3ivybOEPLBcG0kAJJHysCD+ddj5iv8VHkY4kXQsbf+2vFGj3M7fEPX+V2vb25BA6DaePzrSTaWq3MowTu1pb+tjj/AA38av7E8Q+I5fHvgjW9HLXKqGiiF0pAQfNmPPGfUCtP4ZfE7wJqWka3cW3iOCL7TqFxNEJwYjg9iGAINbPg+Vm1bxNL+7llbU/LIKAkAKKxNH8L+E/EHhrWpta0O2vTNeXJzKgIAyQAPypckGUua+r09P8AI0NP+z/8KY1GGyuYWWSxnGEkDHcS2On1qXxV9rtvh5o0GSWM1khC+mVFeZ2Pwa8A2fwml1PwtBqmleZC74g1CTCsWOcKTj8MYqx4k8K/E/RvCejTWnxLN9B9pt0S3vrFD1YYG5cH8aHFJcsdUTzzve39fgep+MZDF4l8J4Xcsl3Jvz2/dH+tRXE4PxVDqGCroXz/AF87rXn/AIo8XfFnSfFfhePVvh3barDFJJi4sr7aI8L1KMBnipB8ZfDlp8UXufFlhfaKDpIgHm27uoJfPJAI/WhQlF3fUc58z00O58NymfxL4muQ+9nulVjngAIKyNPuz/wrXWAHY5iuSrH03Gm+A/F/g7W9R8Qy6H4k0+7jF4cbJ1yPkHUHBB9qLdZU+Fl3KqRHEE/mgOCPvn0PcVNuyBpq7uTa9Mo8L+EIjMI/+JlZggj7xxWhqs4HxS0iMSlj/ZcwMYHQbxzWV4sBbRPCkITCnUrQhifujaTmrlzJJL8T9OTaGC6NI5kHXPmAVqo83qSpWTtrsXvCDLL4r8VHcBsnjVvXiOvyz8e3N8/xf8aNeXfnpLel1wOib3GP0r9P/Bwt017xfJNLumNwMHPTEXSvy48cIZvij4knzKqCfYdw77nOPfqKmmrVo6dzeMr0ZamFOFm1zRYZkKxzaxagHrgeYMn8q/UbxT8OPBfiLX/Bw1HQIWkWFmMsJ8txiMAHIwe9fl3Fbtd+INAwGcW2s2xc7v4d4r9ZZZJLjxp4ZeN1CppEjEemAvNdWKbsmeZh7e3mraOx5nH4Q8S6V8SNd0PwD8UNR0RxbRN5E9utymCrHq3P6059e+MmkfDy1t5fDun+LLNp0V7xLn7JNL8/J2EYzkdM1e1W5vIvjrqpto2ELaVbEyt03Avn9K6DzifhRpBt9sha8hBB4584muR1NF1PS5Pedrr5/oyrP8XfDNt46sD4vs9S8O7NJ8tmubZmjDbs43AEfrVfVfHnhH/hXXiLU9E1uyvobzUMo0EwPDMoxjrmu1vWEnj63hcxyw/2Yd0TKCGJfrjpXjPxb+HngaX4W+JPE83hS0N5aaurQy26FGDLMuDx1PNZNalpcru7aHs135l34g8HXClAotpmbByGzGKoXkiPp3jKWTf5aMVbA9hmvPtP8H+MrLVfCz6F8Sr21Els/l2c8K3EZUDJBJ+YfgasX/iT4q6NYeJIv+EQ0rXbcykTXNreeQSeMkqQefxraKaZnJqScrWX9dj0TzAupeETa4YCKTKsOR+7FZ15JF/ZHikjnfeMW/2eV4rkB8afB8eu+GYfFNtqPh+5ijfP2q3JRiVA4ccfnW1Za/4W8SeHPEb+H/ENleR3d6WBhmUnOR78HjpUODV33B1ouCine3mdO7IPFXh+IRjzEspGds/w8CsfcP8AhFzhf9bqm0c9vM61euTJbeJdNnum/cw6a4MmcDlhxn6VjWt1BeeErKS3w3mauNvPQb2qlG7SRGsld6G4zRSa7q8QLb0sY8E9CME1Rit7a/j8JQzxRtGTKrIyjk7eDU0zTw+INcO8bvsEYC+nymotORhbeEiWy+6Vic9Bsomkom9KKlKyfc//0+71nwZ4budJ1i8FpLbXEF6FR7WVo8ruHJwcda+Wv28rO5s/Ffg/TdV1+fUIktXmhUpyMAADI9MmvrW81C2g0PUpJboQRvfbDv6H5vX618r/ALfGqafc+IfCv2SXzR9ix50QyB0zyKdBXrpMMU+XCzcV9zt1PlyVrRNV0i7vAUt4tQgklYddocdq/USw13TNRt9VFnqUT+XZW6bQwB+4Djmvy28+L+39Gby92dUtiARnd+8HGK/Tm/0PRb7+1vtOnQyeTa2pBUbQG2jnIr0szUXTjc8rLeZ4qrLbRfqdVM0xvXk8oDbp6nPXIqtbsfPsHZtoMLuox0rl20bUrLUJpNG8T3NujWQURzASRg+nrTLXxB4osLu0Gr6JFIkNsw8y3fO8f7p5FeW1oe5OWvvHTWEv7zRwLjd+8mGSeKhtZJY/sG0o7maUoc9Otc5aeOfB9qukx6hqsemyb5iRcfL8x6DmtjRHgnj0xrO7guQWlbzFcHOc4xScLdDCNRJ77FW61e/gs7bzLVpS984EmelaFvIJLezgnZXikncujd+KoyyySWtlDIhX/SJD9Tk060ZnjtOAD5rjGacFG1jeVR3vcgPh2xc2zadNNp8j3D/PA+3P4d6qed4s0iG1eC7t9WieZ1USZik4689DWnZ3kcC2W5iz/aXIz6c0kEu42KOwI82XAHUHmtE7GE4pr3XZmZH4strZNKm1q1nswzyby/zAH6ip9V8ceF/DuhSarqWswR23lvh93PToBTlwLeyScKUWWT5WGc815/8AGfwpoF34NuJXsow4Vtg6Dce9KaT0ZdJSuldXR8S+KfEOm6/4k1HUrFJTFcXMnlkoVyM9cH1r1X4FfFm8+FnhnUdPsfDw1V7uTLFn8sAZzivGb6AQapNDZLIiwsVk39M+ors/BklvLaSS3CyF1wMDkE16GJlGFBRi9DgwNNvEPm+K7NO58XSRxSXuwmcSh1BUYHPSvUNR/az8SlbNYPDliWt4FRZlbkYGOfWvCb22mjujazzZVs9DXR6X4PeTTTqZmikjx8q4zurxaip3vJnbTqVX7tNW+45jxf4h1Txf4ok1rXxJc3UknmEr8qjnivR/D/xjm0TTltLPR/mVdjOz8D3rzC/tbltReBnEBzgj1Fd3pHhi/v8ATFmh0lpIwo5LY3VVWVOMUjmw8J+1lKL1e+huW3xGXUZH/tCV8uSQxTrUF5rPhy61H7XPcfKq4YHnmoV8J3YVQfDrqykHaJs1FJ4PhN6LdvCtyVkG51WYHmuZ1KcdnY7pRmna9/vOq0P4g+FIJVgu1iljC4QlQAPrmtaDW/BV7qX2sX2nwqQQhLg4NeazeCrKQzW7aFrVkSPvFAwx6VUh8I6WpaGCK6SJRtcvbtwfpjrRFp+82S3Wg9ErHpa6zZQ6ms0Ooaa1wGxExYYP44r0DwhH4N1SSWbxBqXl3EpJkkgvNoB+ma+aZPDOm2aBba/vw6PkbrR1X9aiGkWXmN501yFXJJywANbcydlchW1m0r37n1TpsXgGx1W6ibxDcFnUCNZbzhxn615j+1JrEWpeDorKxu4Uhivk/cq+9nUe9eIsxTVQkN9MCq4DCQ5pdXkvE08wzXMsh3cSOc/zraEJU6qlc4qtWjWp1IJb32PT/wBmPU9SsfHFrNorpboYGW4eX5sLjt+Nfc/hiHVdSs3jkSFQIS3yYwetfmJ4XivYZp/sV/cWsxXHmRybTiup0vxF8VdKvi+ifEHVghGGjeUuuPwNPFuVSpdFYKtUoUorlbXk/wBGfbC6h4j/ALdu7e3tDFbLcLHuRiCxx1rlvifcasvhi/ZbVlaEu/neeOSP1r5Z0r4hfHTS7i4mi8ezvM8udrQhwPbmrN98QPiRr2nzQ+IPED3cbAmRfL2bj34FZcrb9DqpYhSdpKUV8jutEv8AV/ssd9b3UitLATvT+IVKfFl4iPb3013cnyCoV+ig15/p/wAUvGGkWcdhZQW8lrHDsKTRcj3HFQX3ivxdfzNdwQwCRYQsmV+Xb7e9SlK9zWLptWp3ujvp/EkWs6D9kVCzxADay4BFeT69KLnxNs+ygQIBnkgE1uWnjLVrCMmTS43DAZZj0/CuKu9avdS197mcOsY58vjGfStacLXaOevJvl5u56V4dnGnBUgmBDvuCbs7TW6msXdr5H2NRPJLNhlz0z/KvO7HX4tPaK4ktZAWJCqFJzU934nnSVJLCEq5fdzxWEuZs7rNPTY2vjdDq9v8Poby40qO3gF8rmQTb/MGeteW+C2Ua9bTpAmPMyDmuq8d+OtR8SeE7XSriTEdscvG44JBrjvB12bW+2SOFj3bgc55NdVHmVJo83FRj9bjJdT2aeXUL/zJnud8ccg2BQAKWW9kg3NMVJDDbkda5221pbUkySjy/O+f5e3rVufW7S4UTpdLsSXBUjpXI007I9RWe+x1d9JpNzpr39nILe5EfIGeo61galIJoXnskWSQRBn38d+orIttRWbUH2SbYNwGSeCamGrRia732+TIu1GyMCrcOhnVcWthkG29ulaQkhIiDnt9KmFv5KxymJ2YDnJziqEsn2d8ghWZRhc5zViK9uWjMM0yZAbAxg0/QyUbOx2vwm1nTrDxIbmZpEa4mRU2HByuc4/MV60us6lqqa2huLzbvQLvbJc5HX2r5z0gCz1CymS6VVa5DEsQMH/OK7nWvGFxDbahp1vr3lm5ALvEwHcd65507tuxspTTs3oem/FDXrqPxIltZa2rvFYIlyFxjcT/AIV4Loazr4hv2wskz3LHdu+8McfpW3banpkk73fnS3MskID5JO7HvXM+H9QibxPPIthI5Scn/WAAjHSuiK5UZJJyudnJ/wAJC1qmk6VbhWuJgyukuCrZ/nXQ6b4X+NthLqcsfiEi0itTJIZYg7KoB4zXLQazrFpfW1xZ2ESMk4dPNcnJ3dOK6+/+MXxBvItYhL6bFbz2LI8cNud5GD3JrCvG7TIp8iUk2/kfJ2oyzHWbx5JxLJcM0hfHHPWvYvg/4y8UeC/COpw6LYtcR314JWcfwrsGa8TurQedLCeZvu7z3HvXsXw38L69feELr+zNQ8uDzxuUNw4C5x7V24lJ0VboeVgqdR1G5XufSXh3xxbX8GlQ3l5CszAM3mMARkdKuXvjTwxZWmrw3+uWVuJLk7N0wzngf0rl9G8M+Hkm0SNNFt5Lg4ErPksWxk85+tdBrWgeGILC9e60Gzk23jCOR0GRjFeTaLb7n0PsqnKtSzP4u+H2r3NtbDxDFcqISGQKf51z1r4osrXRru107R7+5jN2wYwYGF3d89q8/wD2mZtHsPDmnQ6FZmG9ubfdGYHK5ORwSOlYPwf1SW38JWtpDHc3d+bzy3jeUneTz1PbFaxoXhzNmFLFctb2ckvU9wvNQ13XddhuLDQIniNmBumughU56Vi303ieOxawuNO0uNzcjbKZC5zu64FWdVs/Eaao0lxpj2UcdtgmKTeOuea5fT9Lv9Tt/tCeM59ORbo+SxhEgYA8jn8qypwdy6ibb1PQNf0fxaPEls+rfEExLHp+5YbazBAHbJNZV94Ph/4QzUta8T+Kb2eRXEvnTMIV2hhtwAMDFcr4z+IXibRtTEGiyR6s9xGsUuB154zgVjanLrPiDRTD8Q3M2lNIGl03JVCgOcZ7/SteRp6ChCKlKU72X9dyp4iutBt9RsRBq93qoIJZjOX2EciuNkt9Tu7i9uvD0Zh+0zuxDMD9Sa67xvq/hx/sqeCvC81lZrDt3vGAZG9Bjk1Y+HvlQeDNa02TT4zqbzPuL/eUPx36YrRSaW5pF0qrdl6FXT/A/jqPSrK4/wCE9062Ekm+K3VBIOmTk1hWOm+K/E3iiSwXxJFcTD5VaODC+568YrO1PVfssv2JHcRQEqqAnAxXZ/Ai0jbxol4knzMhUg8DHf8AGqnzqHNIzhL7Kv8AeU7L4M/F+y0rVfEGg+P4oILOU+aoXaZD+fP1rV8NfE74v/D68sr3x18K7/VbaOFvLlgdDk92IHP517NpSWXikN4d+3W0UENwRJGrgtKC3Tg13GvgaX4n0rQvssdwDZtsKsDuO4AA1zTqyS06lKFneDat89fQ+F/jh8WtM+KN+13Dol7pUkb/ADQTDBVsdxXnnglpG1eB45HAVsFDnH1r2/8AbH8P2uj38Hk28f266umctGoXCgD0614L4atL681CKG3faxYYOfve1ephnB0XboeDiI1oYu7d7nplvp0up6zaWCXJglnuFQMPrzXo3xA8H3/xKFquhXM6aj4ctyrNAoG1178etcLZTNpGpaZcTN5clvdRs7kfd+bn9DXqFv8AFhfC/wASdVv/AAraLIL2JM7hhXbGNw9q4pc7d0e/TqU+Xkm3qdf+z18eNKfwTruieKJtmvaKHhlt7pCrnauBwfWufu49Os/h/L4n1zSFu3vgWZ5P+WQJztFeba+NafUtT+Jd7fRNe3E22SC2t8bV/Lmt+L4paDr3wtutCuoZVlVwgcjI/Ks3RSd46/18ghWk/cb0V7f1qeaXsKTaxZ3Gn6RLdx/bIyLeJsEjP619G/EvWdM1/T7XSLSBo1trVIZbeTKsh4PIr52g1L+w/EWk+IbKRyba6jYIBw3PpXqXxS+ICeMfEVn4g0rSZ7a6Kqsu8hVYj2qqkeaaQc7jTlrqdB4J+0xRXulviNQ+5cemK61FM+jSoIdskKn5l7mvNtF8VaxFp95bTJaQ3TNhZiecGrFr42gh0q40u58ZwWd3N8rjyQxB9RmtuRtXZnCpbRHperaXYWXhy0v4JZIbqeaPf82d1R6/pWntZW0Wr3SmK9mwFbgg465riLy58LXmlWA1X4nXlzNBIvyALEv14qbxHYeDbufTza+IDfeUdxWe6Yg/SsWktdjVSau0tTXl0HT7W9ZI9Rt5o7ePY0bOG4IrxDxdc2ekeMYG0qJXgs5VeUeZncc88HrXtFpo3hbRLsa5a+HomjaLdOxdsE9ic9a+f9djfxJ8QdUvoIC0c9wBBFAuRGgABrTDdXfQ2nL307bnUap8TvEXirVbprbSWtYHULbstsXAAGDyOBUA8HaXJpq3N7caxdX0se8v9mYQxt9TxXu3h3V/D2meCrezuNGniW3icCfapGcdeKraJqV/q/w2lNzPDNaJbOwwoDgc8ke1c7qKNRKOg5XabqHg1wto2hkNpT/adyjfvGCAetZeqvN5VuVDIA3KJzuFdZcR2d3oM19p86rb2mPnIJDc81gahbyTSxSQn5V5yB1ru7o40le6ZYvNE1j+z7W9ktPkc7iQegqtpmryQ6xbC7lmt4FBy2MCtzS7tNUkgtdYF1JEgKrEgYAe+RWRrdtZxagdNaFjalsRbz8wpc0pNxNJaQUmzpdR1vTFuVMl1POjW7hTu7kdK8N1QEy4K7MEkA9ua9L1rSf7Et4NweIzxbosg8ivLb+WWC8kcbZGY/xHitcNB2ucmLSWq6nY/C97R9RktLnZJJIP3aMOOnrXVavGJLiO2uUXKHjA+7XAeFp7rUryIxlLcwNjzEIyQOvArstVlaTUYQJy7Y4YDrWeITVW7NsG0qOpde6muDBpkl0PLVSF3DBAr0Twlr11DJb6Vewx/Y0XKtsySa83ntXjMMsi8sDk9wa7fwrrgN7Bpt+okjKELxg+3NZzneNkW5Lm1NXxj4hs7qK0tZbd3nklEdpntk9a9o+EXw8vLLxbaXFtoqI0dm/74Sf6wken0rwfUbTz/iVomhq3ybGZnIz5ddXqvjj4h+FvEEVvpPia72QRlfMx1XOOlDjdKMHqaOcXe6PTfHes6/4F+ItverKix2dq4jEnJbcRlT+VeVX3ijWdS+IUOqpcbYL8uojHKKT6Z6c1yHxB1TW9X8RWmo6lfXVzcNCfMlLsQwJ9K9B+GFvYJDY2tzCly9krySs3JUscqRW8VaPM9y2opWN/XvDv/E80WS2gdZIreVrmQEkkEYI/Otfw/wDY5te0LRrmEo9rZ3MscgGcEgDH1xU39s3F74w07R7S7EMptpDKHXhh25rpzDGdZ8Piztwbk2947k4XawUAZqJN8hErc2/9fI//1Lmi31/o3xO0y0tdUZfNimEbEZySvSr/AIi8X33h/wAc+DYvE2sOluLuVyzDcxO08DHTP9K5L+2tcsPGuh3GsxLFLE88hVYyd4A9fpUXjXWbT4leN9G17RYopF03eVSY4yzLtAx+JNYQ1kuZaHUnCWi3+47LU/EOh63428Q3MdxJJaXeqWEsRC4LhBjOB15pvx18Uya6JPh9pd0Hkknt5pZR8pCiRWCk++CK8zuJtZ+H/wAU/B1yNPF2NWlk328b5G9ASufbmui+Nfw31XR45/id4s1w2mo6rJbrcaVFLhEjB+VVI7/NyabjG6SZcrw97r/Xdnoetalb6T4am1K0fOpqp86PfyxxjbWV4+urM+M9LvdKmikM2mj7RFuBMTbAOfzryqwutAv/AA54g0jRprjTNTugEhuriZpVR8DDDJx17Vo65pun+AfKvtQ1qLXdXljUTSBwhVNvXinGLjuVTbm+b8D1D4e+IL3RNAtH1LUluYoYWUFky2OflzXN6Bqeq6J4P0mCGRFl1Oe8kmRe26Usv6VynhjxZ4Ov9FSG28YwgpvMtqeSe+Kz/D3jbw+3hbRb37RcyXEMsglRYXcYDH0FSo2bkkS6ivZs9b+HsutP8PfFN3d3PmG31VmgJ+8CMA81HBoFz4v17XLzT7vJaC3cKTjoOg/GuX8O/EaO98L+IbPw9pGpzxveu7bIgcA4ztA/HrVjwJ4n8SyXWtR+G/BVxqDz+QsKzXSQkKq5bdSlbWWxo3K/cw/F9jfeGfEekG6RoJLy3nU4Y4JGMj8q5zX/ABFf2/iHT7bkWDSp5ahsFWx3+tekeOfEfifVvFei+Hrn4YWqyizuHWY6kvlwPkDJIGSTn9K8c8fSaxZa5oiahZWsM8l0IysUpk3YBwc1SakttTKHNzPoeL/Ei7TUvHnii8PM5vFEgb+HCLisXwb50njLRnhh895LtAqY7g5rW+IgmPi3xFLmNjNcLhk6cIBWB4Xkul8R6Z9hnljlDkxyRjlTtPrXSpe7bocE2vapfkfU/hW21XXba3u20tDBpjN5rRuMNl2JGO9en+G0dtd15tyJCfsxxuAYER9MV4D4Ys9es/C1leHXtQWa4lDSqkwAY78HIHrmvXNN8DaDceK/EEepw3Uzo1seblhktHnsa8DGRi0lc9egpp+R1es3G/xz4clc2ywx21yuWnUZZlAHBPPSmfEC60q08H3JutVsRi5ty+ZVOF81c1zt98NPh8vjPQ7q98MwyNBb3Djfl2X5B0JPGa0PFmi+FF8GSG00W0jX7VbqBsHzfvF45rzJKC2OuMZt3kdJqvi3wjDFc28nim0VDG3+rfccYPpXFeC/iJ8P4PCunpb+ImlZFdB5NpI/AY44Az0rtLey00XtzL/ZVvEkkbpuWIYHynnpUHhBo7Lw9p08NtErSRbnYIBzk9hSTilYqpzNnL6J498Mf8Jf4ju7eLVLpLlYCBHp8nG1Mdx3puseMbOXxF4ZvrXRNSYrJcHayeWW+Ttmum8OTSf8Jf4sG35EMBQnuPLya8m8UeNbtdS0zxFdaBa2OnWl29pFcvdsSZJCFHyYxyfWtYrn0ehlFNPTU67U/El3F4a1CGx8B38is7sz/ak4Le5NdV8P/Fvj+CyaC3+G1uGaEKJLjVUHygeig1T8SaNNovgrXNHvQoukiRneM4HzAEEfnW/4CidtDW1kJ8xVwZAeQdtZylpZGrV9zB0DxL8TbyLWr2w0HRLRo9RkRvtNw0hBGMngdPas3U5/irq3j7w81x4t0aziWyuCRBZFvm4xyT9a3PBVvIdP1AXE3mltSn+YHgjdUMlvPcePdOs4nQQW1jPK2TzywArKbbVktTeDs7mZ40034kQ+FNTuL34p27RhBtSPSkXHzDvn3rdtfC2vNHbfbviDqlx+7UuixxxgcewzVD4nQsngHV4pTuVvKPyjkfvFroraUzAMy7QI1w2eDxWd2tEyeVNXOR0DwBpF1qXiC4vtY1a5L3RGPtbJ2Hpiotd+FngOy1vwkU0q5kna6lKGW5kkxhDk8mt7wwdrazIV4l1CQsfXGBTPEtzI/ifwYsRb5rm4Uj0/d0q1WUX5jcVN6ktz4A8EwWk9xH4dtvNEbncw3Z4PrVvwFpmjx+FtMlt9IsldkzuES8c9OlaN5IV02/K8fuJP5Gm+FvK/4RjTYPlA8lcgcHkUK6jzBzq1hkZFt8QtRMEECY0yIgBACDk80zxzd3D+ANe3osjBE2naOu4UyzH/ABcPWz5R8tdPtgrE84yaT4gEReCNUIA+cxgMTx98VnrK+o3NaaGwJpnSCNI1UpGpxj2rndKuLhfFXimOR32loVGBzwtdSsMG+JuUXYuCe5xXKaZ5q+JvFUhUti7QBscY2CtFew04tEXi9rYaTbb2kU/bYsd8ndXR2rSlV8l2yw656Vyvid7uS3sVyBE16mRj3rsdNhFuEbueMVbbaVyVHqYvhVj5usy8jffNuOevAq14maJm0eN8jdqEeDnvVPwWzPa6g8q/8xCUdfQ1L4saP7Z4bQKfMbUenttNTKb5rhJO9rnT3twm/sTnFcp4YeGa91wpy0d+QxH+6K3ZUUTLgbiD0rlvBQaVdanPAl1OTPY8cVV/dYkl1L3jVGfSIIuP3t5CpJ9NwroJf3LKsX7xdowc1y/jKO6Njp8avtQ6jECT6ZrpC4GAnVe5pTkvZqwrJM8x+Jl1cjwv8Ty64B0cIcHkYU18daD5Y0G2VG8xPs6BX6EDaOtfXPxKPmeE/iXPNcCNHtBFvz/sV8oaW0X9gwi1jVQsSgkewr1cubau0cuL+Bq5c0pEMz7vlUADJ5q5cW8S2kpRt/GduDg1DpEYcsg3FmNbTW8f2K5iB+cp26iu+rV96zPPiko6FjwOUbx54KtpLPcZb4fKW+7gZzX1X4tt7efx74dSZc5eZwcdMDrXzZ4FtYR8RvA2E+cXh5P+6ea+pNViJ+JOkrIo2pa3BJJ78VpGaloc1X4kzx79seONtP8ABkMsbMJtVwUHf5CQTXitrp0bLNIIuPMIUDpXuX7VrNc3vgW3tnLbtRZn46YQ8V5LodpGLG7by8lbuUEhs8hqyqScIJbXO6laUEd7+ztYDT08d3RgAS4so1f1JzxVb4rGzHxIuhqW5rVNDRSxHHUZA98V0PwViSPTfE92CSHESEcYzuFYPxFjF/4x8XbouNN0VXTcM5Ykgn9KUZSdpNnPUglUfU8l8G+MLjxf4h8cWwgCaVpHh5o7WJf4Ae/1NY+maVFLZxyW+/7gzkVP8Fkuo5/HaXCLgeH0YyL7s3FbGgBYbdLjaFjVQCpHX3radRKC5TSVNqduhrfso3GuWX7XnhLUvD8Ankgt7pZUPGI/KIJ/Misb+ybefxt8QSHIkfxReTTK2Dh2bcR9Of1r0j9jSSA/tZPdIB5UOjXTgkYwduOK5q0toTf+Mr2OLO/VLuYv0JO81yzkvaXRdJtScV1Mmy0G3OibjbKzuwIYjmsvU9Dgit1EkSgs46d8mu90WwkfQLSQqzPLGCc9s1S8QaZJDDaqYxuluEXntzWaxUk9TRQUX3OJ1SwsNLgE81svlRjDttzgetZMd14dvWt4bOSRhKx3boSpx6jivUf7OddRikEVu8asA6uR+fNWviE+kW2p6JHax2MbSl/NZSowMVp9ZldJFQpwm22ef3vhOxudhSy3Kv3jiq9j4TsrbWD9jlZBNEJCAenNdjLc6fabpU1WAqxIZSRgDNY0uveGbLVbqSXW4FVIFACZY459Aar6xNrVg6dKLN7w/oq2+itPHIzRyXBUynJ2n0zWZod8Z9Z1PTjCvkopZ5d2SSBW74D8f+BLzwTf+HrvVL6a4luGZBDp8pU85HzY61wVlfLbatrMlnayskd06KBEfu7Qevr1pRpuW/UlyWrj0OgaK3WwCbZW2yFgD9azNFuFnS4d8jMxwMY5Bq/pmvTzW0clnolzOhGX3MqEnv1rIs5rn7PPdDSCymZyw84fKc9DioSeqKg3KNzQW5iim3y7lnBOOegz6VS02aG4sVtwZGmEjbi4x3NQSRXOovJeJCsbrGcBn6CodEfUzEv2TyFk5zI4JA5rZK6uaKVlZHo3gXUW0fQdVNydltcQlIhjjJzuFdx4X0vUNG/Z7ht3hS1t5bFIlDD+AMcEfhXnfh7wx461n4ez6pY+KLWwiiaYri2Eikrknr6VN4jHj1PAXh3S734i3N9ZNZx74hCiKTgtngZwfStlGKg02ebUcnXUkZUmkpb6fKnm/I0DKpBzxtPStm38Ty66vg3wdPtddM05ppLjI4K4VRj8TXG63olzDpDynWJZgIT8qnGDjpWl4H8OaVqd5LqVzpzzqukIjt5pHlu3JHHevPXK79T05u6PS9KWG71O7XVLgMsdnIsbeaADwT61wOj3VhPYabHrN/Aq28fy7pQDz2rGubfw6ul6nHp1gWu0RwWMrZXH9a1/CPgbQ7Pwvaa3rWkQ3NyIA7+Yu9s4pKPKroISlzWM/wAUJoWtafruiTaikcV5blUwcsCB2rK+CXi7wpJ8KVs9ZvpheaXdsgjEbOVHUHgeldvoS+G9Q1G/vLrTQJFtW2Dy8bDtP61w3wDP/CE/FbxT4GuoEnj12xW5sy+ACASQB7/Nj/gNL4ltb5hJSk2k9tdjoYvFXhW9uXUX092rZZQtu4OB25FVfAfiqI6SdJsdA1Rna9mJIt2AkG84yT7etdNqFneWt3qk1pZp5VpMo345IwCwFXPCuo6RLoVqlhE4uEt2luWycZ3Hn61UaicbsSVmY1l4h1e11kX48GancW1udjoGUZPoMmsvTfFHjnV5ry/8LfDYKj6hI4hnvVEhAODxgjt0zXU2i3l9iKFThZfM64x711fwet9L0eC2tCDc6he6nPsnYZ3BmJPHp2pRrQutC6iko3RyGv6f8SPFOtwQW1lpFjCNJ8+W0W5LScNj0x7Vwehy+IVl1C3soreMxzhZDICxU45Ga9V+Gl8dB+KXjj+3INxtpGtLTe3AtyN/H/Aiw/CvKdGuby2l8QXbkDztXnXAPBQE7T9cV3qbfw2OTmu/ebJdut3Goqy6rBbsinzGaHeB24zWR8Y/CuqacfDd3f8AiR7t7RluEkEIQAFgMYHFTXVxdXE7WUasrs4wwbHHFX/iQNY1XTpYU3vZaNpm4ADO7Bzn86cYtvzBy5Xe2hueDdO1fXJRc3Wt3U0EsZZbZSFEnvnrXaar8GNO1O98Kwawbq/mv55J0hFw6+Uqp6gjmuQ/Z/1LU/Ell4dtbW0kmvL0N5zouVhjBwST617V8Wtau9A1DRNPspytxp9xOqzooGUaKr9m+cynUtoY9j8IPhno/jfTNI1zSGayjcyTia8lkBJHCctjn0rj/ilZfC+58L65c6V4MsbVLbVkjjwhJaJZVHft1rsfB3iDTdW1BLa9upLiCY/6VKw5DgEjBrlvizPodj4L1C40qxF0rXUEeQ/G4yjd+OKSav5lw5b6bnb/AAOvvB/gv4y+NDZ6TFIING01x5KZYMBIc47DkVi/HjWNTT4T+OW1NBbwarbSyQrzk7umfzrlfhvq50f4qeLrsQyq91YWcUkh5GArED8jWj+0BrZ134V639uRlK2/lwICBvxzgfWlVUU9QXNdyi79j5H0a1MFhDC7bmCDDBsjpR4hMaaVcRscho2yQe9N024aW1idEePcBhHXHFR+JZTHol4EXBAUZ9iQDXsYeLUVY+fxHO6r5tz64srL4wj9n34dX1hq2k3FhpMmnhLCZGQn5wFG9TjI47dq+otG+IfxV8M6e76t8HVuQcO91YarG5Ixn7rYNeIaSJ9K/ZP+GFhbKFudQ1DR4mOc7MyqTn8M19R2wZ7xIoYSIYGUMccOcc1yzk3Lla+49GlSUaa3+Z4n8KPjj4Ug8Iavqms6dr+jy3Gr3cjmfTpHCt5hBBZQRj3rzv46+OfCHivWvDVv4f1xLy4e0uJnwjDaCwx1Ar6C+E2qynw/d2ot0aG51W8Xcy+krCvn/wDaUs7hfiR4ak3RR40u43QxoBu/eLk8VjNNT9PM6ocsrtI+evi9q7rp1j4bjkUy6vIIvl7Cut0PTTpOlW9lbkIYowpGfvVwwx4v+K0k02xdK0gbYs8nzO9ejlPOlLCXevTAGK65nJUjytJH/9X50vyZGxEFDjuD1NU54EeGTzXBcDOPQ1NfoFuPNHAA+5nJFUrnEkZIBKngZOCKKb7bBbXRHq3wGvrjSNJtbn/XO3iEbIU9dmAa+iPiffXsvgPxEZJthOnsZcp92vmD4Ra/oXh+awt9Vu3ST+0zOrbTtA2Y9MZr2rxn4zhufCWswadrcV39rtzGsDOpJyRinUfO1YcYWk3Y9L+Gl/GPC1hfFj5Is1+U9M7a5nwBdraeFHeGA7Z9QnmkkB4TMh4o0S5msvCNrYW+AzWeCVOQDjrTvBoFt8PLHSo4eLuSTzJOuSXPNZ2dm0aN+8kzP8PPBffEnxYfOLQSRRESnpuC9K5bWdT1K58f6DJaaiLYw2FwGGM5G8VoeFglr4i8e2Fze+WYZYxC3fGwYrE00rb/ABA01Z4POWPSpcZPLHeOazcnezR004pPc7rxPr11Nb+G7SSVvLudTgBLcZNO+K3iaKDw34j0eWIC1RFJmJwMZ5Fcv4w1KOG20/UbqMrDDqcfk452t2/nVD4s393qnwv8RQQOr3ckK/O3QHIq6nwoxjHW6VztvC1/dXvgmZDEI457IlHB+bBWvUfh5HHB8P8ARo1kO9LEDkdeDXl/huwh0DwEY7zUVR00skbhznZXb/D7X7R/hxaalLcbokscq3rxVuLk02Y2d7M0fh7ceRoILHBe8mJPX+M0ngC4U3/imdOd+qnn6KK534TarJqHhu1ubhDme6mKjH8PmHBrW+Hs/mXviQliUOruQcewHFKcbMNLpFzwvM6+MPGThvv3cJHP/TMU3z528eavIziRI9Kiwh7MWPJqDwpclvFXi5SmAL2IKxH/AEzFVvNlHjXxQ0nyg6bCiH3yacLWY6i5WuV3M6yt9P1H423aXdnblV0BMxlBgksefxpniP4W/Dm8+JGgtJ4eEF1LbTsJ4ZmjK4AyPlPfNVPDDW8vxn1ErkyRaFEGYn/aNdLq0jyfErw5EMnbp9y7DPX7oqU+VXiO6bbkr/I53xT4M1e38c+ErPwt4yvtJTNw6NIBPwE6Hd2rwf8A4KE23jiz+F3h+DXvFsOq2s2somfswiycHnj6V9Oa/KU8d+GZAykrBdZGenyivmj/AIKWyY+HXgkJIyb9cB25+Unym5NLV79xtpp3vt3PkG0lP2aGAKMrGAxU9a9g/ZJu7Cy+LUXnt9miZomBkOASGOc5/CvG0V4oY0GFfGWcHrXsX7KttZax8T3tL+1W5MSwqPTBZs/yr1XG60POruyXNvofoD8RZ472y0pba7glWbWIGJjkDEDPt0qT4hrMF0WJ13lNWgAwe3NcF8Q/h74Psxoz6fpz2VxJrEHzwXDruOe+Dz9Km8deGvElnNox07xrdOpv0KQXEayBeuMHqMVwKD7HVd2ff+vJHZePmYz+HlVSGXWYWGT22nNJ4ykZ9W8Nb3ZUhv2b6/IcVxvje5+KFjc+FBHY6Tq/lamskwab7OZEEZ4HBy2ccU7xb4+u4dd8M/254WvNKia8k3gN52MR9tvapna1jRSaVrdDsvEcsb+M/DzsDtaOcD2+QVFfzufiVp8XlZxpMhQn13iuc1D4k+CNT+Img2tvrO2T7NcHE8TRAcAfxYrburhLj4mWIgvoJj/ZTgNFICAN4qIws3zFSkpQi187EyN5vxYkkDnEegKCPcyml0SVH8eeIUhZiVFspJ6fcJwKigilHxSvo4yrD+yotxznbmQ1W8N36W/j3xHZ7xIyywGQY5X5K1klZCV3cs+B7gf2r4kkQjd/bEgY+gCioPBcqw+FNUgMnDXN06fTccU3wGP9I8TybcebrM5QZ6jA5qHwtIP+EHvRGu9v9JbOeh3NTUdbMlSdrlZZLj/hS1wvlfvBp7gBTjDZzV7xsnm+FfDNu77V/tGxLZ7kkcVTn3D4PAYBY6enfB3Eip/HYU6D4Wt5P3ZOtWiE56EHinBXdiKkU1dmx4kCnxn4bkGGKyXBYe3lj+tQA/afibPZSxo9r/ZCOVYZG7zCOn0p+vxh/iH4dQS8iG5JAHBO0VFZmX/hat2kjDCaPGNuOf8AWE5rNRXM7nTVrNU4pdDltM+Fnw88V3PjB9Y8MwNKNVkWORCYmVdg6FcGuVs/hVZ6V8Ml1Lwh4q1nQ4WVttrDceegG8jBEma9Q8Fzy3J8Wl0yf7WuAB0+YKorChHlfBtyZDGChUqvJDGbGPzrT2lSJioUpp+7ds5rxJZfGPRLPQDaeI9H8QRHUIUFveW4tmA2k8MMjdjpxVif4geMLD4k2kviT4b3EJXTWUnTroXHy7wdxXg12Pi9R/xSsBHzJqcTEL0YhDn9KkkkVPiT5gUlv7KCgeg8ynHa4cyem39eZx/gv4zfDn+1fFVtd31zp9zc3TOIr2ylhZfkx1ZcGvzv8T3TTeOfEFza3a3dtdX0hhkPBwWPB+mK/TjRorLVx4vN9aRSRx30ke5wDtURg45r8vvFf2LTfG+u2dk20G/d1+b+9lv60qdNyqJ3Hp7Nr9DMtmkj8aeG4zK6RPrFqJtvp5o4/Sv1e1Jinjjw6yL5ccthLEMdB8qmvyhsXvJ/F/hxbaASZ1e1IDkDMnmCv0m1nxV8S9L8R6FJrHw4W6jt42xLZ36lthUDOw4zxWuKje0FucWHcIym1rsa/wAp+LOrvJICgs1iHHX92WqQSpD8M/D6PE//AB/QDcf+uprg9Q+MPhBfGN/Pr0GqaJPIAAs1jLhfk28uAVFdXFruh694A8PLoGuW9xF9qttuJRkhZCScda5rKLszpVRSbcdTtHkD/EaFNwXOlkkjsN4riLi81TX/AA/rng3TbITwSag7zzsDhFMoOB78V103PxAQx7VddIGcnOR5nWsqy1W18PeAvEd4yg25u3kkkxkjbICTWVfmUfdRvC052loa8nmWHifw9A4VhFbzI5VcbDgCsrzyvh/xX83Au5MZ9Awrzn4iftmfDjw/4n0sTwTXLIrR+VaJudc9yo5pvg746eBvHnhrxClpeSWkt5OzLFexmF1JI52sAe1TQc0ve6hUnT53FSTsesXLWs+t+GbOWKJ4pLeQOJIwcnAI6ivPte+Gvw81LRdd1i58NWsF5DqB2y2eYGb5xgkqevNdk1/Z6l4n8OmxukmEdq5yo46AVSmVU8Pa1ZXc8BdtRYpmRVJXePU10JvuRLmbty3RzHijwX4h0O6g/sL4iXtshtRtivUW5jIzjHzc1F4f1D4haX4T0e0XwtZa7YLeeYbuzuPJfcGOT5bds+9dT4ys7HV7qO2u7638kW6ldsoPOfaua8T6dqGm/CnTI/DWtS2L2dwBDNGdxfLnj3qPaqN+7G4PmWjWnf8Az0NyT4qeF7PxBrq+IkvtKu7q3jRY7i2fauFI++AVrW0jUtF1VvDX9j6tbyfZ4XLnzh1K46V81RS/EHVr7Wk1r4g3srKACFRQAMd+KzNC+Dfh6Txbo7/2rqFxqN4JAJUvJI9gxnopArKpiKSaVwUMRKN7L5u2n4n0R8TNN1S6+GusyW00fmi/BT5QVILCvkn9rnRtQ0WXwXZX1/u2x+YDGvBGOhr0HxJB4y8AeG5dC0jxFqc8t3e7IftDGdEAfnP4V5P+0r4q8T6hqeiWHiK2jDWliFjIU5cdyPStKdd+1h+hniKaUJ3Tul8jyGNzH4h0SfaJCdSgbB/3xmv0l/4SG32a/a2wL3AhtUC9ugNfmxppca1otzGpza6jbuQe48xeK+7Y9fu9Q1nV/wCyZbePzRb7yrA8fKK9HHVYytG55WCclVnUtvY9XmMv2q4V22ILQMBjocVCty8gtpJVXctuRU08ci3dz50nmFbRFYjoRio7dIvtEOFZgtswxmuZao9pSk3qcT8T9G0jxB4f0yz1OxinjdnBdhgjjqMd68U03whrPhR7Obwd4vubN4nfy1nkZwB6cmvdvG7qdG0hSMOC4x+FeV6oYbS3gmljIbzGyetZxqvWNjKrCDa5tbElv8UPiJpdnYrrC22qmGdiXRCjN/jXRaD+0f8AD+5n0/T/ABB9p0a4jmdpZLiFvLBx034xXG21z9ohsNr5jaRuvarg0yy1GKKO7giKF23AgHilzpPVaBHma92Wvmez6Nr3hvxElhcaJqltdK0ruHjccr9OtXYVJa0kh+cmSTb6cCvmoeBLSIx3Wl3FxZXKSOY5LeYoQPwrQ0rWfjD4cFu+meL11CziLBoL6IEj/gQxVxnB7Mic56c0Pmj6A8hybfg5QucE+tcp8Y7W4n+HGoYGx0gJXjJJFef3vxZ8bPpdvNr+jNYRxM2ZbKbd5nvjGa5TxD45n1Swkgk1O/mhlQkLJkdu9ROrqlY2w6U5Xf8AkfPOseKBqDG1j02OCYoNzquN1dP8NYJXs5JJmQeWwBXoSa4XUZYmu5xtCjccdu9ejfB1IrzR9RuZJBvjYBVK9R61vipL2HMhYKHLiVBu4uv6bapPLHa3e9d2QwGSor0fwnoV/P4Ta4sbyDyo0LgtgdK4XxNp+xjsQQMR/rN/Wuj8O6W9v4Ulvpr4vEkROxWIJrxKsm2rl0pRjN3X42PIL9ry81m5efHmF2GM42819B+HtSuLGys7QW0bO8KDBOABivnG4MsniCX5vKR2wADz1r6F0Twzezafp97LfkSxhfkZu1dOJlGyT6nHgKrlzOK2Z1lld27XRivLfDpkkZHNH/CR+GNNv5Lm7dIVYY3OmQPxrG8i7XVzHHKkh28kjpWb4j02+vZDby+V5MjAEbPavOlFcx6lSpNx5o7o7KPxl4Fmu2lTxBbuNg2pjqabYavot1NdSWs9ryxOWYCvHJvDlvDeMfsoyuF3DitrwF8MpPGniRo5rS4NvFE24RTFd5+gNdMqHLDmuYRxlebUeW/oerpBp9xBshmsCxPLFwc1Sl8NWeqW95B9ptYkETZ2opGfrXlXjf4eHwj4gbR4be4MYCuqfaG4B/Gsmz0sPemxguNQsvOBUETNjJ/GlDDzlFSvYr6yuZwcdvP/AIBlabYxP46/sjKyRed5ZkVfStP4waTZaLpltHp4ZCZWLEtkniuPh01vDviKaO31B3lim5cuS1HjG+uNTt0juryeVvMLfO/SvSUPfVmeJGvONKacbO7t1Ot+C2h6Zqk93NqjefDHbBvnHeus/snwVLdPZRaU6Jv/ANYJCD+lcF8Io5rez1O4GskWhAG08nOema7W3htId9zJfbTnGD3rCqk6jR14edRUI6WfU6HTvhvoksnn2d6VglkIbe5JB/OlHwhsoGnurfUZdiKxdHJIHvVTw7rUNvn/AElXQyE4YV1uh+LZhb6jDd2RktzbvtdfpXJNSi9Dspula7OOtvh2klhNcG9EjRws4GeAuapzeAtR/s1JBeERy4zIjA/ga7Ky1+aTwzOo0OS3c2h2eY6neD06Vx9z8TrrStMhsbjRBlmAcSNwD+FRT9pNaF1qiXvXsreZRk8B+KTZjfqqYMu0AIpIFeaJaTHxldac00bPaTbJc9d3B6V6P/wtHUYY5MW1rHGWGABkj864LS/ENsPFzap/ZiTJPcb5pwcMfWu2ipq9zjxM4SUEm9z0ix8NX1tY+dcRQ3JdmZf3fKcVny6ZavZ/afstvJMAxILlTXSWvj74e3FsbbUpL23kiRnAY8H8qz9LbQtcsBcWeySDYzpIrducVyqpNJ3PQmmrNNWPLfGKW1npkIMIUPz/AKzIasbwV9nk1aKJLCS5Z5Aixo3zV6t+0jY2umeHfDFtpvkRRtb5bC8kgZNcf8CJbCXxraSXjRKq5fceDuXHWu+nUUqPMeVKM1ilDm7dDpp9AlmWSRdNlji87Ydzg49jWTf2kmmzJbDS5JIZpMCRV4zjvXt7w+AZJ7qaa6t5BNfOdyy7SM965bVLWxijWyhvYXjN5vSXzQciuOnXdnoehVo1krNnmnkJbzmKaCaJSwCgISST7CnppcJuruGa4uEliwQrwOvBrt7R45vFdjDJqcMDC4XbIQDu55FdlbaUlzf6hfXmoxmzQlctgjOciqWIluzShSi1bV/16n//1vkpNEE9tIov0O0AgsMFcVXh8P8AnyoW1HDtk7WbHFemWvhBtT1rUdQheJ4HhARA2OmefxrO8a2FjDpiW1taoLpYtsjod2wAda4/a66HTUg1abWhwZ0SSZVJlWRYW/hbnPrTtR8NalKEu7aYLbvIqsCwyag8ALjUmsZIZpdz4Eu7g/5zXqF/4N0F7C3VIJ4ilzyzSblJz6UVKrTs9jOnP2kOeC/r7jymbS/Ev2gjTbnEUYCMuOgz+dPk0jX9J1FUtoSrSAksrck+teoX3gjw9aQXN88s4mPcDAA/CorTwpp1xqFqdN3SwLpruJZGY5kBH9KPaykk0i5XjU5dF8/+AecpfeM7OSJ54pCsZLB3GcmpP+Em8TebNI9sP3sbLIRHxjFekTeDZIm08pqLIg3FlD5/Q1XOkve6Hrd8LhVNpbNsLY+Y9ulN1YytpqYyhU5mmz5zuJU+1yibeX3H5iDgmvQfBPxmT4d6Beabc+G59UFw4llkiYjy+MCvPbqdLm6lnhzuMhB9DzXsvw3sbu88FXd0LiF28/y3P2IScY+6KqtKPKnuedQjOUm1Oz+X6mza/tS6fp39lXg8GagIkzjYA+c+vNX5f2tfDckL2ureHbkxz3Jfy1HzYz71n3Hhn7TqUFkuiLM8kRdU+ylMkHuKgk8FXlwIluPCOnxMZ9oZnAwfp2rmcISTcep6Cli4y1mvSxjfGf4seDvid4egsPC9vPYyQleSCGABziuo+EniW403RdGVPC+o3bwyr58sUBYFgf1rjfiV4Ui8N2ySJoy2jgjeyTZQk/1rr/Anxb8TaJ4Y0fSbTw9aPKCv77cSW56/WtpJSoqKMVeniXOT1t0R6dcfGLwsPFGpQXj3FvdNEA1vJGTs4PUdq8+134laZNoR0nTSrJJdg+Yo+ZOTWN4l0vxB4o8S6r4sOlruitV+0NFgAnnkiudj0KFtNt7hkeJQ24EDOTmsacKd7Nna6lVxvY9E0Pxn4UsbWC1sbtUu44QZ/NPJfPXnrVbxj8Qm17SNP0y3WJZk1GN55DgbkDcjHpXAz6Qz3DoLeSSTaGG04cim/wDCJQRWi3Ukk/mTuFIYEleetapRUr3Gpy5GraM9ph8W6HrXjTSLHxpqWm6RaaWPOUpIp88dl9scVxl34h8Pw674l8QaNquDq15Ig+UlWTACkenSuCu9GtpL83E1sk86phX8vJwPwqkllfNYssU8kIaYEqVIwPxFEY0279WYOvUS5UtF951o8Ga9rtzCbSG5nWTkMnpXV+B/BPxC8Nahea1Lp0sUUMbJF5p25YjGa8/gHiO1Fs2kalPHcRDAYTlcj86TUH+IV1DcJqGuakYm+8v21nGe3GazqObdlsdF3ZOzue/2HhW40/w6NQ/sa3hubeWF1likO+Rmf5snvWlq+i7L+PxLq/j8aTJBEzho0Jceg5J4+lfMj+IPiVZ6XFFH4nu0WTanyON2PxpmmTeNLPVV16HVb251GCPaBcsZF+u08ZpOlb4mc0n7XTkttr/wxa+PWv2uv/YbhvEt1rjI8i+ZLbmInP1AzXm/hqCK31mKdzIiA5yM/KfWt/4j6/4n8WJBL4uYyTW+SqqgQD8BiuS0OfU5ptuN0b8KOhrupRUKb13PPkpKtoro9QuALq5WRJ95dxgs3Dd69h8O+G5re8i1l9Esr64e1j8gxyYMPuw968PtrZoLSAAeW0ZyQx5rudC+NV54X025tU0U3hkQIXJ6Y9BXNV5pfC9T1oqENZL+vQ+iNHml17w/qFvq/gKyuuHSQxTAMMD3Ar5G1Tw7LoL393aWktpYNcMxV2OBzxXpnhr9qWbw/b3tuPDwmkuVYkiU5TI75rgvGPjceJbZZU0vy2kwWjSXK/8A66mhCopXmtxqpRq2kpbX/rYg8H+IZdI8V6ZqSafHqMMMwMsB4LD1XNd78Rddi8R6s2s3qHSY8DybZgAceprzrwzrVjoPiTT7690P7daRyBpIvM2/r+VX/il45s/FV7dNDpf2GKVQITvBK4raUVKewqleUKMryR0fh2y8JazYXBe8+23KlmYGRgFHsKbdfCXSPFelWut+GfEWlQoD88MkwRt2e5zXJ+B/E0Wi6Y0clrtkdSpJI+YfWrM8/gi+tX+22Ry/ICHHPrxRJtO66GVCcKkFzLc6C9+AXxVubSG30q40e+kL5jVr9VT8TVaD4J/GnwdqlpqPi/StMnsY/ncWeo7yFHbFIdH+G9zYWsX9sXUDo43KtzLGw/EGtJPDXhSLUIbbTPFV8yyRniTUZJAv5mpdSTi7hOhytWVvmdF4g8aSN4QuLe0k2SxRbIY26n61zXwkfxDp+pS6rp/h59Ui8siZlYDDn0B61yGrzXekXd5pls32mGNiI5GYnIr0n4NazLAVsZruK0APmL5hADNinOLhTuuptCrdq+6O2j1bTH8KSW8VpPaaijOZbW4UqTk54zwa5O18Tf8ACLX0o0i5E8Wq2fkTWZBbyyep9B1rsfErXvivTF0q/wBS05QC7CVZMH6ZzXJadf6X4T09NF1q3trlgMJcrMMn+tckYO/NLVm05c7T6HPeJYbzStGFtp9ktnbF182NTnzM8/zrnrkzHy2RiofsK6nxH4r0+626fAgZARgH5i341yd8IY3gkYSwyM2Qp7jPauuDf2iuaOtj0LwL4wFutp4c/sqK5kcsRJu2c+5qPx3pGradqUF7d6LCIpVZlkhkDhSK4eK+aLUYZYQW2gll3ba6bWvGUmsNa2iW5hjjh2ndIWBJ60ppp3RKn7jVyl4l1p/G+j2djdbbP+x4Tul3DdKB0FeG6jJF5xRnBLH5cV6VqJeDz44n3FgScDpXmWpIjXO6QbiT2PIrpw+qaPPx80kuh3/wvtrNnDvbJI7hsS9e3St87f7UE3AdBjGOK5X4dW15BKJjcMYY1fbGO1dFabNT1qGE/I8jbRk45zWM7yqOx0YRQdFKRqSXDtfQY4Lg/MTxn6Ve03Up21ezM6qGtN2/acbs96p6p4dSw1dbaW4kabaGI7R56VXmtp9IuruJ23Hy87s9azdtkbKm3NnQnxLDcePIPEF7eLbrbbIxz/CDya6/xj4u0DUfEthp3gu9N/d3UR8790T5fPXpXnXhWyl1ISJFYpLPnKg4559TXdeFNN1qy8Tm4uY1sWgiBnyVVlTnkGtYcqdn0LnCVtEW7Hwne3niORdRutWWWzgUqyxKYjn1yO1SfC7xBqVn4j1PV5NGe7sbqQQQtuCA7GKk/nWLo92fHnjrXmi8cakulaQ0cMsaN8s5J5+YdfQ16f4dg02Pxfd6LplokWlWEMZiYj7zHJ4H86bTT1NG4yhrujG8U+KfEg+Juk65pPhJZcW2yWA3YGAH46etegWHizxrq3xIstevfDlhY2osXhitRcb9rcctXL6xe2tp4/0SSbTRM1xG4d14C4OBx+Naut6O2la9Nq2jtIzx6TJuj3k7ufvYom04IyjTcW5N3/r0MjxN4p8ZH4kafZmytk0y2hmR7lQXZSRg/UVy+n6Zp8via6vtU8V3VhaxXJXZbxqikqo4JPStPwH4q1BNTtBqjfaZpbSZdrY4fjmuD8Q3Wsar4xuPC2nSi4l1G9kyqjmKPaNxz7ZxUQbcXHYiu3KSsvz/AMzZ1bW9D0S4tPH93rV7e25vRFor5D8Z5Bx64PSvRfG3h/R/iPe2+r3Wo3V3Y6cyPMs8zDy2ZeFC9PzrhvFFz8O0+HWmfCIavb6PJo1zHNb3cjjzmkU5IA7/AOFZ93YeJ7mKw8OeFvGcU2qeILqEFZo9odRwW2gjPyg0U7tb6ouVKUocq2/rzO8fwZ4KutC1D+ytMg/dsHbzG4IyO+a0PC/hnw5LpXjDxBc6fEIY3ESvMQwhVY+RzVnxB4A1zw14D1qW9gt2gs7VPM2EguUIzn0zTtJaYfCDVxY+FLmd9QaTzYt3IBX5T15ou11Moq721Kfw88M+Gm1ezk0e1s7wzWcjkbFG3CZBz7mqNjr+mw+FLDUrTTJRq8kDieIAEBixyPTitiWTSPAXg4HUWlh1E6eBsjQ/u2CcAEc15d4E1TWNc0CysrLTYpLhI8rK8pQsASRjI61dm1dPQdSdqtmanhXxbq+grJAHEcclzKz/AC8lSe9bnwq8ZSQeJ/ENxbxOv7yNIGzxgr83H1rz0XWuXUkl1d6W8aNMwCbxuUA4NO8O6n9g1W6W1spWkZx5jCTAHHejli3c0bmkrnsPiO8ttF+ISfbWa4eXT5GREk5IZhuPtzXGeNP+Ea1DW/D72kcokhuGwkhJJOCSM0ugeGF+IPig3l34+OiyWNoSYzbCXem77uTz1rN1K6ms/FegyWtwl4sd3LEJWAVWVAfm/HH61lNzUlK5Dty8vU+cPGEk1zrmqO4YKt22BnBUehqh4a+0XHiDTdPsWzJI2Acjrgnr+Bq342ne68R6rdFhm6v3kKAdDnpVXwBPb2fxA0271BHFou5WA7Ha3Nd0Zc0LyPLgn7ZqO7PftK8L3Gt+HtIijnliOI3dY5CDu35Y/pXvmgy2zeLfEmZCpVrXBPtEK8o8F+JPDqWGh6Zb6/5BwiLvtT8xLcLn8a9U0KD/AInXiPz0Lzw3cahu5GwV8zjnqtep9BhVOzclZFm++0XPjLTJUJCfZpgCercdKoeNlttV8DtKqbpzc27W6LwARKOTV9lnuvFNnHbrtK2UrqS2PnyAazvFdprlj4W0+wtZER5tTgjkYYJVS/OK5Ve9mb3kdmJVtdLuhfLtUQszkdR8pzWN4YRrrwzY3GnMUV7ferP6HpxVwaLevZXIm1ZZJDDKHifv8p4Bq14btY7fwtoVuRgi0XzGXopxyPwqXHQpu+7MLwkk/wDbnim4u5d0hkjVDjgjZ0rwn4s6bDH8LPC9xNP5c2s/EBI0if8AjCyb8f8AjteyaFdu3irxjY52xWtzGS5fqnl9cfjTPht40+G2geE/Bl58V7WCXTLvXbq30wTReYZbpnKxgeh9DSlFrRaEpqMWdH8Zbua21DW7YWObeeODzJAeANqVU8OeIYtIh1eRYmcS8RDsrYFZ3xuuL/TZ9XvB5s1nLcpEFI+6GZcZ+lUbG4ht7q5tLj5RCRjPQ96uo+eTFGSXW5d8Da3FZ6dLZRDe8t9O0gbjBZ85/WpJbYyfFHTwG2xppMrTkNzy424/Ws3wIi3VtNq0uYreW6l2HHDEORTZftlx8X47e3YZg0fEh7AGTI/rWMea9ti0299TZ+Ivz+AdZSKchhsIJ5yd44rb0yZGtoBMVLgYIHQcVzPxLhi/4Qm7tlV5DNcwAFGwSfMWu9h8LNFJGzSrCoXcSCMHIrn+3c0W25znhKFpV1UlwwOpSEew4p3iCBD4u8HRRynKvdMeO+ypPBtrILC+mFzE4N9LkswGPm4qt4gubeLxz4QN1qNmscP2gtuuFXkpgd6Ki5ndMuMlFam1rubPQ9RdOZDA/b2NL4cik/4R7Sh5Xzm2QbunOKzvF3ivwxp2iag934gsEdomCgXCsST9KoaX8WfhXBYWMNz48sQ8cSFghLAHHTgU5KSjYiN/iRraWxPxE8SQlSWTT7RTz0+8c034jib/AIQ67jjTcrzQqR7FxzXMWXxZ+G0XjPxBqq+Ko5YryCCONIraViNgOf4eetT+LviL4c1nws9vodrrGoTy3cL7IbBx8qsCeuKypP2t0ty3JXVjvWjmlEaIxzGigFunSuU0m5mOra5KikZvCGH0UVdk+IwvHEdh4G8RysEGf9EMYJx7muOg174hae+rXMfwh1Vhc3ZljEl1Cm5cfXj8a61TmlZrUUmpam54rgmuhoi7irTakoB7YAJxXYRfK8aSrwncGvNtS1X4r64minTfhckMlnc+dJHdakg7dAQCK6PTpfjJLueT4caTazHOd+rl1/RKjW9mmiHZu4/wDKn9i3jRSmUvqdwSSOeHNS+LkJ1fwkYmfzG1J9308s1keG/D3xp0yxks5U8H2Ja4klQbZZsbjnqcZpde8D/F/XLrTdQu/iloOlPpc5lVLewBVuMYbc1EqE7WWpPOtzuNxjlLIhHX5jXJ/DrzLnTdSuZM+Y+pTA/99VWl0f4gqiy6p8f9Lt1ycpBpsAOPXJJNYdtofhzw7C8OqftI3OyaZpXYvBExYnp8q9KIUpvRpg6itudh4xhnJ0GMNjdqaZB78V0MtncyTHKKBzncQK8U1q7/AGbryZIPEnx7u7ya0kEoVddZSrDvhcVj6x42/Y487zrv4kXl+3Qr/bFw4P1w1VKjJLRjVRXP/9fI+KSxr4G+IdrJIkcl0VWIFuW+QDj1r5b3/wBheHTcyxB/KiGeevHpXp3jvxp+yneeF9QsfAEU8+sygeVKkksmWz3LMa80tdS8O29pHCYzMwGZWJyPyNeFgI1OW80epia8I6J6EPw71NtQt7m4uZAnmSZjLDBUehzXVapqOlWWl3M7akscq4AIUvn8qwf+Ey8OQfLDortsOSRgE1Zj+Lmk20sbW3haSV1z8kjqB+NddenKb5uU5KdWnHqdv4Y8W+BYPHPg7UE1f7X9nYmURRuWUlfTFe8X/wAXvCV38QrOa10nxFc20FnIjyRaPOQXJGOSvtXydc/tB+LbLVtN8QeGvCmlWM+mSFik43h8duB3rrNW/wCCgfx91Ro0svCnhTT5AmRI8DSD8cYooYesnexzYvE007vY9F+OvjFdS17wz9m8K668UUkrJG9iVY5GM89Pxrg9HuNYsrG6hfwNfRl7h5FMkyjIY59a4HxD+0t8dvGF1Bfa/quhxNCfkFpYbeD9TWbc/FX4nXMYVvFZjJO5yLZMEelXWwk5b6BQx1NLQ+nPgtF8Qr2LVbbQvhrasszK7m+1FVBxjkAKa47xbqfjp/GfjKXxF4YstPVtOECrBeecJBySegxzXhFh8XPjLoxuTYfEvUbJbkFV+zIq4X64rEg17xT9rlur/wAUapdy3S4uHnuCfMNVSwclrJ6GdTHuL0R6d8ONLv7Wx8V6jYeTbvPYxW8sbjcXBzz+FPtINTjt4v8ATLRCABtIGAO/evK/t1wdzm9uomdduFmIBHvjrVKSQoNzzyPkc/OeauWEk38Vy3mMWrcp7x8HxqejfFmTVoPHVppEj2Mv7zKR78kfLuOe2aqC48OWU+qrrXxgRI57qZnELRKvzOe+OeK8jjn8H/2TP/bFuZ7nYRGsjnv6HqDVZ9V8J2fg59KtPDUct6zkF5WwoyevPJrSWF5qWvTrZX+8zhiH7XmjfVd3b7j2eTxJ8G4rCKyuviqZY7cDCQ3hBYAewrltW+Ivwtt7xbCHwfrmtQR/NHPJcuqk+o3NXH6l4qsNZ0bT9CsfDFvYR2MYzOUUl26cn0rnTJd6lfGytLSSaSCNnldR8qIPX0rnp5erPmfoa1cylflhG56I/wAR/Aj5mX4XT+ehyoa8Zgw+uaqT/GPRrIxxj4SWdxLMxWANdEbT6ZINcUseDg/KTweeBWfrkaebACwURuGQ88n1qoYKkmkzmWYVnPTQ9Ok+M83huSE3Hw706VXGDCk2/wAsn6j9a7LwP4hsvG2l3/imy0qPTJ0n8lodgJX5eeRXgmr3PlRwSuu5T97jJr1z4J2k8XhC61SO7M8N3fuEjAx5eFwQfXmssVQjFXidWGxk6s7SPe/hxYatqHgBPslzBFfG/l2u8IcMoboa87lkhnsdeuADBcxazcHKjAbGAR+ld34A1q70bw3FKtvlUu33qWxjnmuQstSTUTqwubdora51GdyrKDyT/I1wQukmd0HJVGjD0C5lGpol7cx/ZMhmUDGePWr/AIL8OrceH7uS4tC0d5JMY5skDOSAR+lZ2raYIrExrbyRqhzGy4/KvQPhBd2lz8K4r95vNa1eZfs+RlNrHOfxqa87QbR1unzM86s/Csz2cpu7oxSqWRgORxxUHhy3t0upI47nKRxtvU969B8Z+Hbi2027ukjSGG60yS881R/HjPHvivKtBkNvZ2lxd3DQtfqiF9uSUbHI96mjU547g4tM2pPFGu2fg7VPCGj3araxLcO8ffDgng/jXaaJYWNx4B0iyd3SeKxiy0hJ2kKBXIappa+H9eurgzbbO4sXTzdo+YheCw61s6VcXttZs00jNGlnuYbSABtHQmuy8FDRbnNUTnNIPGuhx6NodvNcsX+1Foj5ZyQ+3K8Drk8Vm6FrEul6HcGO38iYMq7CmCw2jnn3zXV6l4W1rxB8Jr/xKtyGubEfaImlQYjCLuzx1yK4vw/pb+JvElrfvrI+y2cMW6JB8kvGTz+NcsXG9rm8kr2XQs6hp9haw3G6WUefZNcyyYxksDxx9K2tDvpNa0PS5pY2aKS0RTFG3IIXuRUD69aP4X8SW+qbLeXMiwMFzhEzt/Airvw60HU/skA0dQ8DW8UiSzHZGylR07nNS3Z3QlCUVqzB8Yxajpfhi4120YxPd+dGtunIKKDgk+uRWF8ePDrfDN/h38WNDZBcCBILgE9MxggtjsNzfnWv45vvGywaj4amtojp0SSMihf4MElgcfWup+OfgB9Q+C2n6ek7XupajbRS2zs2ApjQOVA9wMUczvy31a22KT5ZKW2tu50OvacLK2bSbVPNjfT4rm7nQ5G5lyTmuA8H3kGn+A7W7WYN5kkiBwvJiDkLn3NWPgb4yOr/AAj1jxT4h1dHnsrFrWRXHMflIQCfcgg1xfh7VG0nwpo2kytLf217bC7aYRnau4kgZ/pVQpzlr3Kdoz5T1XwQt68125CmEzAPk8kccD8K6D4GyB4bm6lb7O2nahdNE7DIRFduc/SvN9M8U2mqX/kNqDWylT5aA7QWArd+GvihIfg7q2nPC4uXS+jDk9WZ25J64oUVdIJyS0e5yOs+KFv7251N7k/aLm5cMyNjzVyeePwrL05W/s+4keItAbhm3BuprMtbhB9l+0bBtjAZBjC8Vp6PqKzNPpcu37CJ2dCR3712Un7jsYTeq0Irmezhk3wwsBx97OafYzX2rTalpqM7i7sWjCbu3U1JqVlJcy5t7lGEwJU7eAKo+G7+Twp41h1J8TWsUaiVAOWPOaqEk2ktwqttXtod/wDsaePbfwT4A1U34ge7t5JLeJXI3I24nHt1rM+IvxG1+68Xadq2oTWzWUgmiWLyi2HHTDduM15J4PutvjzxDFosVxbxXtw86w4yE3MT/Wu9uTcXU3h3wo8ZZLa4llncjltynqe3NXNJJJmc1UqVL9/I7rwd4ts7yWZtTjMaLCDHbxRksx6E8e3em+NPDwl8E213bMY7Sa/t5YbVn6s8oAz75rrX1jRdE8Mr/wAI3pVvHqIthC5ZQ24+v1rz7xf4qvINN0wXeniWRtWsYzHvIAPnrz+FQpcstBzi+W0TU8LR6lqfj7xh4fLNDdWE9uZYAh3OnlZDD2PT8K1fj/olvpnwQYXMUkDyxlxctzsOcYq3YeOhpnxW8d6nqGk+TczNbwwhVDb0EQ/rmqn7Qevyaz8BtVi1dJIkj8oxQ7cYBfPFa1ZtarcxoRlNpSZ8jaRHJHZxxvcedsXCtgjg1H4hWQ6HdBShCAbgfqKk0fcdMhBXaI0C/pVLxI7HR5v3Y2Hb82e+4V69Co2lI8jES5a7W6ufoPoz2Wp/s/8Awm02004x6bBqGkqBvyXk6jn6gV9Po08ajfBwiE7enavDDd+HfCPwC+EGmCNGWO601ggHJkCZH611uo/EnX5PtF1a2PkR4bIdwxPB6VxTk3Jy6M76Tm4JJEfwwnaT4ci/hP7y31C7dlI4Yea1eF/ti61/wjOu6d4kc7duiTGIAckkr0Nem/C3xtan4W2cGoTeVdX0k0rgHHDSMcV8qfti+MrT4i/ETwt4E8PGWX7DEFvcS5G3cOOO2AevtWdeMpzOjDRXN72hynwu0u5t/DZ17UHczanKZz5v3ip6V6BYkTrgSgZ7+1VvssaWUdjCo8uFAiY7ACmWmbJCIW+dhgjPauqUlszhb5pMpX6iPUC+Mhc7mzVK4vEbDIpwOTkVV8RXcv2mGwtJXE9xJlmI4Ud6sNtS3/ecuP4h3qYO2xShrc9F+Fgt73SY5UtzvfV9gZzwyBOf1r0bxz4V8H3/AIb1a/1Pw5bSTRQZEh+Ugg9eMV5t8OFS7t9OnjuMbLqR1GcZIGK9N8cnzvCur/6QHMqRxPG3AbLDpRVfupo0impMTR/CdifCmmP4d1nVtNnktGEjR3bMBx6NkV0nwr8G/EO48EWUmkfGSW/W3kc+XfadFz8x43KBmrvhLSlOgLZQAO1tZSOxDY528Cuk+D1s0fw90iC1mRJ9jOceu4mo9rdNNhyabHj+nRfEzT/iD4xkfw/b65BDdRLNKl0sByUBxg0uoeI9atfidY/2l4TuNOWx0tpfkkWbIZsEcV1nwW8MeNfiB4y+Kt7Pcta2519IUIXI2pEnP55roPFXgLUvC3xPhvL2Vr2KXRwrqkPCqG5YntXK68bWOmUHJ3ieV+Lvil4anudO8LCcxyXGorPLHNbspIHocY6+9X/Hd34b1nwYLDTtUtHln1C3Em6cJlfMG4dfSsv4g3cWo+ItEstK0wObvVUgSUEHHX9Ca918ZfsgfDCT4aW+ofETw7Dq1+95b8K7Q+WzuB1X6/jWssRRhaUnZfiZwjWclFK7/AxfEWj2c3h678tfOQWZw0coIA207w5qLyeArbR0XyoIbLY23+I44FHxs/Z38O/Cbwtf6n4e8T6xo2nSWrRlRcM8acf3TkVx+l6FrVj4V0yz0bxzdSyPp29jNYKU+71z1pxqxqRuncm8oT5ZKz9Ud/8ACS8vJfCljZrbtCcvjHOfnNdF8NnZW1uMth/7Ukxx0rzr4ZeI/ilp3gfTl0vQNO1X902N8/ksx3HPUVq/DXxzq1lBqI8S+D7mC5lvHef7NOtwIznnkYre6dktbmNS6fvaW/rodt4ZH/FSeLHwF2X8fPc/IKpTgN4r8Qz72QfZIBk9M5Ncd4a+LXgf/hKvE1i+svbXU2oKWE8LIYwEACnIxW7putaPqOs+I2tNRtpVkhgVJDKBk85pcsoq0kXOrTnL3LfeVvDDovxj1YgLt/sWHMnr8x4roNWkV/iVoA8woUsLgsfUEiuc8FrF/wALW8RyeekqppMIABzg7j0rR+3DUfiXpQnYL5OnzDZjr8wpxV42RFWUk22aOsRsnxB8NlSJI2guuvUHAr5v/wCCl0STfD7whbyyusi6t+5RU+8TGw/kTXvHxKtNVvdd0htE1iTSruO1uCkiYLH5R2NfH37Zngf4nWmkeEdb8bfEWXVbK5uHW1gkgEbGYDIIx7ZrL2sYyfO7Gs43hdRb0/rqjwSGR2jXqcAcHivbv2N0uJ/i1cTx7FiRoFzjJ/jOK8M3BQY9vKgAn1Nekfs93nj3TvHsdx4GZPtLvGk8ctuHGfm2kcj3r1lOCjzM8mcXVmorofoZ8QDcOvh4+XndrUPGOowal8ZzNHqHh4pyp1NFYHuNprxbXPHnx+k8U+HNI1rQNLktJNSUSXPkNmLg4Yds17D4reZNQ8Lpcsu4343/AO9tNcMKqqaHdOnOF3IteL52Gs+Gyq9bxjgn0Q0eJJDJ4q8KOsqld84ZGHUeX1qn4puIbjxV4TicfMLqQjnriM1L4oEh8V+FVMeI/wDSBjoSdgob93ctNuTS10E8SWWk6h4z0awu7GGaKW3mZwYxyQBxmufvvh/4QT4oxzWunz2LHSGUvb3DpgmTg4BxmuhvmH/Cf6VbFCALKdlXv1HNUp78P8TPJkmUBdHySSOpk6flVKXcTXtOmpl6f4S1qz+IeoPo3jnUYpE02BPLmjWVSmWOST82ea5rwprfjLSfin48e105dbaOaATtv8vBEYG0H9fxru/D91O3xj1CJLuJ7Z9IgCjcD84Zs859MVg/DSxvZvFXxN12efd5+uCOGNe6rEo/nmpjJId5KVrD/Cnj2+0Wz1q/1LwdfASXsjHyXE21iPak8I/EbwVF8OZ4brVns7oxXDET27x5yWPORxjNUPhbrK302t28qyKBqtyWVjkfLxW7pmqQy/DaXUbu0h+z/ZrhcGMcnLVKmtnuU4WV1t2/4axaub/R9X+D9mNM1KzuGnt4CqpcLlhkc9a0viDM0eleHw0GQ2sWuM9ua8y8V+DPBdx4E0+TVPDke82tsytE5jIOVx0+tafjfwnCLbSIdO8SalpztfxrEwfzgkmMLkPxirU7LuyVT59dkdF8SdfvdP8AE3h+60ZWe5t7eZ5AOw4HP1rY0jVLmf4iXuoXMaRNcaVAAM5y2TXk+taT47sdbh1K88Xwalts5YkSe18ssARkgr/WruneNvF+m+I55dU8ILPJLaRJAba53MTzghDjioUmvef/AATOcve5ddPuPRfBmqEHxWHAzFrVzubPHCLVARA/BQW8bfNJGJNxPBJmyP51xXgLx9oeiaZ4pHi9L6yu7q8uZis8ROw47kZHStFPFvh/VPhJYxafrFuyzmDysSgF4/MB4z69a0krysa0pptI7nxE5F14WQ/JM1+Gbd32oTUocTfEfziwTy9NBOe+XqDWrsX+qeGpovKkSOd2Dhx3XGKsW9uzfEq+DICI9Nj/AHYOeCxqYvWxE4NNuOxyHiGDXP8AhVvxRPh1yupSXF49uwODuMY5r819AmtNL0aGDxBocraq2/zZZX+cjOQWzz0IGK/T3w9PII/FlpPk23n3pJ7scDFfl94ha7k8Za5Oj5eTUHUxyfwABePyxW8I8073KhXjGGq3E0Vpb34n+ErWwgk2S63aFDnH/LVf6Zr9V/ELt/wnHhoyqW8u2uBgnnAVa/KvwuryfE7wjswijxBZ78P90+YMfTPNfqxr1uH8d+G5kjxuspu/H8PNZ4qXNtpY5aUIutNrrb+tj//Q998L2GlG88YyX1ms+1FJVkDYHk5HavPPGvwW8Aav8OfCHi238Nxpe3l1EJXVjE6lye6kYIrtNG+Kfhz4ead471nxm0UNlbySM8zyKPkWLHQ9a+a/H37VeteLvhToGnfDDRmsLY36yHVNTBUJGOSUXqTjp2rxr1Y1G5bHfKdKdPk3evQ7Txfb2nwm186hD8RNTtbhtM/c2UoW6aRc8KM/N1r508afFP4pePPCV74bOoQ6VpUspa5+yR+XNOuckknpnviq0N62ueKjqk+vXWpahcwkT3s5yUz0C+g9qis7S+fSb62uhHLliA4/jBNdksWou9yoYWEqdoprT+vI5Pw5oHho6xbajqETpcx5Dzshct9SOa7q8i8M6zoktrNLbSRxTZjlZyrj8+aTwzp8SXUEMilFZW3kjkVFqtn4fl0+5kESzpLIRtfGQc4zWFXFupJN7I6MPQUYNJLXcg/4Sb4q+ENbs7nwbqi/Yo4mBR3Lgj6k8Vbf4vQz6G//AAsLwSl3cNcBzeQ3DKc55+XvirF/4fh0y70+0sr1UF1C3KPkAjkVFpnhvXf7PM7XdlfGKUqI549vfrmtKeYqStbY56mAu21pfpujp7n4nfCJtWtL/T9RvYx5Kh4ZC4K+1epDxb4G1r4X6Po+k6/HJcy3gYRLJ8wIYnAr5v8AF2n66WfTzpH2aRcO7QYcOPTpR8KtH8N+HddstamaczrcBgrA7I+Tu9h1q+eDi5Repz1aUoSSjFNfce76X4bs9MuPETG4LuYo3BY5Odp4NXvBnheAeNtBuI3EMssMrySs3CjbzSwahb3t/r89oolhuIkVTvBAODmrFlpFzJqelZuHQi3facdBgcV5Di3qzsfpoi3r+k6fe6e0ltqcczxamFaROcfPzXzp+2+8Fv4w8P2MDZc2ys0iL90e/wBa9C8WJ438Mhx4RmtpYE1DfPFKwAf5s5+teH/tO+JtZ8V+KdNvbq4gtjFYBJYYwDu5znPavRwmHmqsZXOPG/vKE1Z6rz/zPKtKuWk8VaNCFVw97CBLnAzvHGK+8dU+Hejm9v8AW00RYZLeKLzJoHMZUYBycdfWvgXSm8jxDoBiRWZtStlwW/6aCv03u7y3tdC8XXly6gpb27KF5yAoziu7NG4yUo7nBlkU5Tg1poeS6r8ZvDHgWS+hb4qpLdQxKsljc2hdlHYButV9H/bX+Fc98sOtRy2uyHyxNFGXDN9AOK8i+KPhuLxJ42v9d02CKRZETIYYrnpvAUc43y2sUciIGVlSuijOMoJz6ms419fZtXW2mn5n1PrHxV+HXi7SdMbw74ntpZ03nEgKMM+xrifE8kn2DT5rZhcFpGJZW4NdFL4f0GDwJ4XtLvTrS7aa0LNKEHPHrXnuueEbeCO1fRLu70wguQqSllz9DxXEpSlO3RGlSMuXo210/pmpZ+b9kiYJhssfpR4fu7OcpAkryO7Nu56Yrnx/wlNnHp9ubuG/E7sn3PLb8SOKfsgjt4I7nQ7yyljZts6uXG7/AIDW+rutjLm5bKUTtLZQpgSNW5ZslqkuzJHDGqp8pJY1ymjeL0so4rbVyPJQttn3YI+tdbFLZ3llBeRXCSRSA4ZTnNYSpOL3KpVOYzboJc22l7ZABLM2V7VF47tI7II5jVo47fkAdeKfq3l2yaXIi7RFv2kHjNNlsdS1u0uNTutWguLaOFlMYHzLxU1YXjzI66LfNyXPkTWbjN9dbUJHmNtGOTya9E+Gj3UOkSTW4VPOwHjbrmvPdZe2h1m8t7P5kEjAEHPOea9R+DlvYf2NcXF6szSRzBECjPHvXdXUlh0jjwlRfW+abu7ss+I9V/tDTlikt8XC8s+Oldb4e/sm98FudoaQRlVAbHNcH4ynbTC7XdjtS4kxGQ3DV1fgnRTqnhG/u44WijtRxt7nFeVUUUk7jw8nUk4tXlb+uh41HY3934qkt7gKimfAPHHNfVuneF7+zisY4jvRkXnePSvk7TxZX3ix7e6Mjv8AasAq5HGfavrS20jwlptpZGaW+lGF481yFyKeMm3JK3Q48uUIxnJ669X/AMAv2XhlI9bJmukh8xSWLNnmuY1yOOC/lEV8G8mQ/LnitNNE8KJqrX/2q5jGNwxMxA/M1yG63vtV1A22qwEI7cFgCBXHRld6o9WpLmhp37mfO5ubiTbcgM/JH+Fdl8B9a1O116+GiabJdPBAR361yei2xMs5e+jXy3xyAa9b/Z0sdZj1XxA8d5YyRSwYQMoBA9frXbXmlTuzDCQm68enmjiPibq+r3vjM3mq6G1vMUVQDKOnrXPxfb45ILtNNWT5t2S3bNdF8VrJ7Pxxd6hqF7DcJFGkX2fzMHIOc4rO0O3u/E1xE1qv2OANtbDA5FKM5ciaB39tLmet/K/5HjlzcR3ni+/l+ztFJJcNnuFql40NrKsUJiYMp+VgMZqxqG+z8bapbi482VL50AB64/8ArYqp46lm32zCIKy8Yb0712wblUR5zcXSm3o7s9E+Bnh3wzrXhXVtVnnJmtpFTDvwufarl34UtpLuD7DMBGJQWO44PPSt39nU6VZeAtUvp9GkJa6AIMfB9P1rv9KudNmka4nht4Yd/R4ugrzJVpqs0z06VKEsPFNbnA+HPDsLtK6DO5jnByBiu00zw9JZ6bfSPM3lzW7cAg7au6YfDLfa3ZbaO3dHIkDbQTU1taaZe6TceTqECBrRlULcDoeneolVdTR7GqhTpv8AdmJrXhK9bw7HNb3DrFHbqOD8x/pXj/i61AMdlcu4w20blw31r2y6gsINCisn8UBuEUiOUEgj2rzD4gwxS3ELJfSz4f5Qy9PxrfBuSlYnGWkk9tPI486W8MCgqskSnqf4q5T7NJJrDpHtRA/QDGK7po5Gt0HmOG5Iwua42yt92v8AmC4LPFIXGBjn0NeglrqcdXl5V2udcvheea2kukAfZbHDMfun0r1/XfDa+Ffhvo/neHxL5ukiSR42C8nuMVwmlWPiDU9FvJI7JGaKDcAXwH4OK9I8f3Hi3R/CnhUXptT5mjDaHPyggjg15OJqSc+U9CVNOnKpHa39bnhfx81G2udO8Oo1pIGt7cRy724Bx1rO/Z/0vSL/AMbG3mmVG+zMWOOAzcCmftCweIl1PRBftEDfWKsFUALuzz+OK1f2dtKsovHkP9twtF9qgKKPMB+7kk8fhXfVly0Fyvc8CjCdTHqKhtbV3/QXXPBl5Y67LJpksk1iLhwu4ZDHJHX61L4X8FSa94x0nwxc6g9it5eBMx4OeCT1+lWNWjmsNfv7IS3L2ouXkhAY/KGbP6V0Xwuns1+LHha0vmjWOS/UnzF5IAOTn/PWsKtRwptwPUpKLqfvNFfa/n+Rx/jjRm8O+L9R8M28ks32C62+d1Y9MH9apJZaqzyvHd3ReSQARRyMBIxIGcZxXcfFL+yl/aE1xIgFs3u/lAbORt/xxUug6Xod+rxFnjuYdWSPeCfkGQf5Uo1bx95FSpxVSTj3Zka9a+IfCWl3Ukst5YShUEpZyQoI6H61yFx4kuLa2ZTqMr+fHyBznjmvc/2mfD40X4Xx+JbG6+0xarrdvYSgknt156cV86mxxG99JEFjjQqgJByK6MO4STuGKpybtHsdN8N7STVNWimtpZY1jlDuT3HpivXrnw7eC3sXl1Xyo7u8UIoi3MhLd81wnwJ8O/2vNf3Tz+X5UUe3A7sTXruuQa7oSaRIuoW5tzc4I8oF88kdPeufESftHFEYWCdBP8Spd6dBZ2d5LN4jeZo2aMgwqvPpXn3xa1LXNHXw/D4Z1toIzaOWUR8nLDNd4bgXVhLqOr36SK9052GMj5s9PeuO+LFtcXmo6OwskiVNOcJuONxLDNYpXfK9jqdRJO718v6Zy9n4q16RIIL+K2uXAIMhXD4x61u6PH45f4aeKNdt/Dtg2lwwzoGNz+8G3OGHas5NLs7wxWk1mQWXDbW9uea9tstP8IWP7GXxAnbTntr8w3cMd02WGNpANa1ppTXLoTTov2baf9fcfCulf2dFIBcs8CzgS4BzgYHANe8/B/xl4vt/CF9oWg+BJNU0+3uDOl0lwEYL15z3r528OSeeYTOnycKD1xgYr6//AGZbGO9+FHiPVCkvkxySqXRSBtBxXVWk3RjdPXyPPyxKS5m7P5GdefHO9fXrW6fSrm1CxBHBCNs59auD4tWmu39lpFowWee4GQ0S5HI+Y4rh10S0v/EBgN4ZldWkYspGPmPau1+HXgG0fxEl4ZC7JEGjViBzu/8ArVxy5YpXOuMsRVuk7mF+07cDTLXT4Z8Mk7xs4Rfvsp5H0xWZ4ctGktNAS1sURrpkVfnxjrWx+2NDeWMuiiDyiA6qFAzuJQ5/rVHwILyRPDEs9kViWWI5JwMZ5xXRzWp3gY80/rMo1I6JLzN7Vdb0/wAMLqGj3lx5FxcxAupbhgeM1iW/iHRxZWa3dwojH91c5Iqr8V/DOu+LfHU+tabaRG2to/IZWnCEgMTx61hjwjremfY3vkWK2lmH7tnDZBPIyPaso0o2cmdcpVZpu1l0O48O6r4Xvrq51LUvE1naHy8RKyA5Hp7VqeI9T0O28P2txYeILC4aaYH5GBOM81wvxn8HaHpHjGPT/DflwQ/2dDKu4cM5HP41w93pbiBQGUuu351J+XPtVRoJq9yXVqL3eX53PedM0yzn1wW1v5FwHgDqyvn61ha9eTx6TdtJZrcJBKwMQYAYB9a6X4b2y6PawwsWaf7MOGXnkE5ye1YOvXT6j8Pb2TS7HyJ4Jne6lYgjG45/OohJRe5vKNRLm2+QfDrxHpHjXU/7KHhJUltrclyZN5YZxwKd4p0CGwN+lpalcOQxOflOK8Z8M6tdWWsS6lp2pSwzbSgZOPl9sV1Gk/8ACa+LbvULSy1XUZAg8x3eTAzjPXvVunKU+Zs44Yp1adrNna6b4P0+8t4b+9QypbhQoYlRIfUYrU0rRfDM2pSpfWarNFF8hVzke55rzOw8V/Eeytre0/t8LFaucRmJTuH1rR8Jt4p+IHjf+yJ9YFnHLC7XDRwjcVA/SrnGbTsdNP3UnbVnHfFh7KLUFttPuRLwxDBt2056GuY8JXa/2pBNkeWjjzGYYxg1r/FDw/D4a1aXSdJvvtEQY73cDcDnpXL+HJGju2jkhR4jyGz1Nb09VZHl1Kk1iLvuemanEdU1SW4ivAsbdFI6itXStEtrgCWS4Co2M5HTmuag/esZljZSMj7/AAK1dD8aTaYnkjTgwifILgEEVDUnt0PTjNSW2rN+98BaCkLy2mpfvZFJZhFkj8q4y/02bQkEZnW5jfB+0EFcZ9Qa9D03403MUT276PZtu4ysQGAan+KOrR6p4Bh3SwL9qmGAIgCo9M1lGrU5+VkVacHHnTszzbS7cXuo2tpag3M0r42DjNX/ABnoMlmGTUrMwCLAI781D4Kv5tE8RWeoeQkgt2DbWPQVqfHXxVYa7by3On2LRSsyOzCQjGPaujmftlG5x1asI0HJozvD2lrqWnsLSyl8xB1dgAwqxb+Fr/UbM3/9iyrHbuFdxIDj8K9A8HXekx/C6yv20jMnkAvMp6E+tVdL8QaJpmmTiLU/LkkkHmxSggMPasJ1/faRrSUnCL2Ryl94VvVgE40+5VMjD+XkGssabBYzJeeY4uXU7lK4217pP408EXVhFpn/AAkNrbs2GXK4zxyPevNPHD+H7zV7I6TqUU6SRnd5YxjFTRrOU2jvnTi0pbnK2Xm6nqX2Q3jQ7lyXZc09dD33j6XJroZkJZWJ25r0Hw54J8O/8I7eeNBr8SXMEgAg3DOwdeK1b7Smn8P2+p2kUF+0pLAqApVevWieIbdkZukpppanmtx4cuH08Nb6oH8rILCbbVD+xro2MTnU0kEBztLZbOe5717X4L03wpq+h777RISZlJCyHBBz6VW8V/DjQf8AhFZhpOnrDcw3CBpE4bGelKOMcXaQU8M1C6PK7OWQSRyAgtuG444FdB4gktdRuNN8lkMkEZDMoH61GnhK/wD7Mvr6zd/LtbgQttGfmqHUfDOq6RBDqA1u2keU48losY/E1Tknrc0TaexUSwlbUTM7uRyFI6Yq9EsKyKvmliBg5GapWF1LBq8cck64wS49a1Y763muWtQitE3UjgiiUW9RU7ObP//R+RNbkjhW43HbwcZHWvLdTJWd5EYoxYYJ7fhXqHiS8n23MQiyEICu4HSvMrlTLeSSZWRhncOwNc9C8dRY2SlJI7PwIl0C9xBIRhcMG6NxW00s1tewTeWpmiYMHX+GsnwB5jThANxcY2YzXYT+HtWiuEn/ALPZkY9c9vesq05RkdOHppw0MTVPFGtw3s9222aS62fO/bHSrE1zqd9L9svhhpUHQ8GsbxzpV3pGpwW9wNpni3BQSQRmnadYXVwDGl1IpiTlS3T862jCPIpGMak/btHT6P4ibR7hClpuAOT81S3/AIm8QeLdVvbm71F4beRFSOFEA4HGM9azfMXK2ojaRiADtXJJrdtPDNxaRyX008fmKA4j6baHGK95nWpS7npX7PEfh/RzqOia1aeSUVXeVo+JCxzWzpvifRLL4k6gLfUU+xyYWJ3HAIBAH615p8PfiAo8R6nd3VjgQFYDEG4Y+tb2mRRBrm4SGI/aZxIBIQcAnkVMppyuwi2l2Ouu9csbPxXYXt1rNpNKmAIS+CFz6e9W/FXi7WE1y31Czs1WD+zXjeR7gDIZ+y9+M15vrml2jeNL+U3CLGkEToxbhODgY+tQ+NNYg1fU9IsL0I4s7QqHhc7WJPesk29ehU5LltJFXxHd3+h6lZ6lpE5kjkWQygnOORxWh8NbDWNS8e6Xq019Fp6X3mB2X7+wjkDPTtXJeI72IRxWsMyoERvmDH/Jru9O8OeHH/4R+XW9d1VLhrUlfsluwK8cngVcqqgtQhqrJ/I9H8feCvh9pun2VhaaVFe6q87yPqEpDvwpNcD4HaCLUF+Jt2Vtn8P6tHFbLjh0K4J/Wuf8eeV4U17RLDRtc1i4/taKYmS5BJVQPfpycfjWFP4h1fRvDaaKzPJa292JGDDDO3qamlJNaO4awbTW57j8W/ih4t+MmjX3w+8D3EOjaVN5I1TVggkfYzruUD3Ga6/U9E0iWzvtHOo6hqbadAIVXzTEmFUf3cV4lZ+NtY0DwFf2nhjwELy6WeMz3KyqonZiDg564FdA3xo8T2DXN3eeAAhmjVWke7G1m6cKK6VScNLWMJVVK6R7He+BNN0vwxfaTp+nMLiaz3RyylpHzsz95iTXi+leK2mtNKvE08wzJEYZZ2yApGQeOnWuj1P4m/Fx9Ma5W1sbOGS38vo0hxjH8q8xh8Uaf4bh0a18V6/DZRzxmXL2LP5hLHOFHXBrONN25bBVqNR95nVpDaLYyQzRRXVx58jLMkm7OTmuG8I3V3N4h1eyvcbmvUjVVHQHAx+tdFdaVDommweLfC/jmG/sdSlb9w9oIwuf4h6c9q5bSZJLXXp/9L3XtxewCQhcAZdeh+lTK8YNvoXGqpWXc63xXrWn+DfiHL4DTTWaWK1Wd7jp8rHAGetEel2eozWVxb3jplpSE8zAjJXsK7fxf8OdNl+JerXt1dSXUz6bb738zAAyf8f0rgPEXh/RdL1HThYwShkMrbvPLZ+X/wCvXEsQnFdzWrRnC7Wp846okttPcpcM8ki3MhMjH7w3Hml8L3MMevW2CAMMXLDvg4qvrdyjzTfu5E8u4dBuP3gGIBqx4PBbxDH5mDEInDr7kcV66s6d0eVhny4j3u57P4VvtOW/0FbvU4niN5ECMdMEHt9K+l/D/wAQfAn/AAk/iQ3OpS5kuQ0eyzlIwIwBztwa+M7fx9qeiXMEenf2cptmUoZoNwDdRWlq37Vn7RFzcJDZ+ItK0uIrgyQWC/1zXh1sDOrU5oaHt18ygnyvofVcHjvQp/FcN1atqMtvHaSKWXTZcbifUrR4i8UTa5pGmRad4K8RXk8Goxyv5doVUorZ6kivlrw9+1H+0XLeR2D+ONMlhc7ZZJ9OXIH0GK3m/aN+M7R6l9v+KWkWaWpCw/ZbHazn8SRSlgqnNyyRCxtOKvufT+patr8lrdT2fwz1+S5ljbylyihcj1JrO8P698Sv7Khjj+EV+v2UBJFudRiTI7kYJr5S1n47fGW1ZS/xeubxnyWgS3jVVHY5HNYl18XPibPE80vxB1GGe4+Yq0wRQPapqZdUduhVTGJNuKPpe70Lx2fEuu+Pk8HxwR3KFHt31MbioXA+XGCc1zGvW3ijWvAXw8tl0rT4joPjGO5ME7gkLnr7HJPNfP8Ac/EHxNdAG78Z3lwo4kBuyQT9M1V/t29OI7jU7iWJ0Jw9wxx79eK0WXTlFqo7/M5FmDXwLX0PvLxwPGniGx1KF9W8JWK3MgcF7re+N2R+PFeePceJNL1SeOXx54fjEyAmRo/MAPfqa+OLzXtOjuIrO61WQyKwIAuGB9u9B8R2LTxynULmDyicszMEPHGc8Guinl2m5Dxst2j69tNdOnSxaPffHfRorUSGWXy9PT5WJzwc1Da+LPB9n4rvtW1X41qyXMCxmaG2RPlB6DHNfJg8TQzXH2dTd3EkuciO1kO7A7YHP4U5Nai2eYLK9VN33pLKUDPbkriuaWAoOV+dG0MdiFflifVGv+LPgtqqxxaj8WNZvLKGRWWOORhuYHIPAHcVK3xh/ZpLyfa/EfifV514dDeTKFHpgECvltTq1zepYnwbrDXzAukZsXBZfUZFXl8P+PLm0fVNK+HupzW8cm2U+UIyjD13Y/Srlh8PLRy1JhicReyjoe//APC1v2WLGOZLP4ea5e5JYqLyQbz16FhUVr+0N8BI0jubb9nW9NxAWEZup0LL9CWPWvEB4B+MMj2kP/Cr71ZNRbMTtcRopH1z2+lW4fhD8fbq3vbib4cvDb6cx3SzX8YX6DHJrP6phILmvuW6mKqfCtj2uP8Aay8BW/OifBCGNlH3ZCmQfSh/20dTWMyaZ8INIhEeQ5cA7f05rydP2f8A4/3D6VF/wjuiwrqpPkM2oYHAzzx/jV3TP2ZPj7qOuavo839gRyaXCrzBbwlcMCV/h9qJVMElZy1HGljXq0d9L+2p8RlClPAugHex2iKIHA7HpWXcftgfGm4O5NI8PW2WOSkBLIvqc4rn4/2UfjXLodrrp8TeHLWO5mWNQHYkckZHrWtD+xN8Tp9fbSrn4qafblrcSvts97Y/3d361jCrgnLc0eGxW97FP/hq79omRC0firR7cPkhYtMycfi1Z11+0F8cdUBM/jxgx64tVA/Kt2x/Y516fwtqutXPxlAbTpjCmzS1C8HBJBbP6ivOPiL4LuPhX49m+Hh1aXV3t7CK6ku5EC8vn5cCuuhHDTk1Ffic9eFeKUnLQ6Kz+Pvxy+xm2b4gurq5wVtVXP481Tu/i38Xbg7r34k6tv2/MIpNi5/AVxsYMkPlk4YZIIrrvgl8NbL4wx+LT4i165sItAeJY0twBvDnAJPXt2ratToUoczRFGpVqzsjDvPE/jDUNy33jvXW4+8mpyKefxrOe4vRGUufF2uOW7tqkjE/+PV9Q3H7FPwYt/EOj6beX2t3P26BpJla9YIwA65ByKtaJ+x/+zu91r5m8M300WmyMkW/UpuCFz03c/jXIsZhtoo754KUleTsfI8o0iYP9s1GZpV/ilumZj+Zqm974OVgt7LE1wnKvO+Sv0ya+0If2avgHp/gvTNVg+HttNcXdxGjGeV5CQzYPVq6p/gP8DdI8ZaRYWPwp0IwS2skkpa3BO4YGOfrWP8AaLg/gQfUv77+4/P1vEfhIOw862Eq5/frFkkducc0yTxj4URFED7yD8xNuRz+Vfotonw0+GUGv+J1sfAGh20dsmE8u0UKfkz+NNudO020+E9pcx6Tp0BlnhCbbZBgmQdOKf8Aailq42M3lsNeZt3Pz2ttXt5ZLa3t9NuLVb1sRPJaOqynGflOMGtE2OreYY7TTJp3XlgDj8a+vf2vpIdP8IeDLiG3toWfUkj3CED+D2FeKeHmkt9WuHz88kQzx0rrpY1zhzRRw1supue70PLhpviC4sn1KLRLiSOIkSBSMgj61aTwf49mgt7uPwtcBbzAj3yoOT0zzXrOlnzPCl+0I+YSS9hzg10V+zrF4ajnj3b7uMEp0+7mnUzFxVrG1LLaZ4vJ8JfjMCkJ8JW8bSDcrSXijI9elW9P/Z2+Mmp6nPpxtNKi8iNZWl+0ZBBzgAYr6M8SXc2ZUi3LIunylBnPTFdb4OuY7vU76eVHiEOnWyliOp25owuJrybbf4BjsLRppWW/mfItv8CvG5tJ7251yztntC6lGh6leDzmnyfAjxidFg1C98V20Qd0+VIdxIJHfNe9SyLf+H9QIOQrXbMBxn5zVbXZY4PBmjlcKHlgXDHryK56uYVVPlNKOEpuGxwXhz9ji417UrCxk+LTQC4Y+awsQxHy5wOePqc1z118CNN0vXPE+nXHjC9uo/DNqk5yioZtxIGcfQ19Z/DuMLqGml4ijq0z565ASvnDxhLqNv8AE3xq0d0Vt763ggaNh1ALH+tb06k5ytzbnM6cYyacdDhPC3w48OeKPCuq+Lr3UboizvxaxRByoHHt1pNI8E+H59PubySJ5Xhd1VhLjlT0rrPAzW1p8MtVtEyJG1t+OnCrUOgRC48P3UMEYC7pG3HnJ9a0qVailZbF0sPBq7LPwd+FHw/8dwfFq48W+HVlHhTwUdVtZQ53rJhzwc8fd61DoXw68G3XhbwPqg8ORquoz23nCR9xcMmcH1rsPgWs9t4M/aN1Rygf/hW/kqQfukrL/wDWqPwvpNza+DPhrbvLvMc9mCQOn7o1x4jETSTi/wA/8zshG7ktkrdjwDxpHbW3i7XrG0sxbwWmoSRQhTxtAFV/h7+6bx15R3yHQHcOWyqN2z6Uvjwz/wDCxvFUMhDqmqSDPTPAo+GzbIPHcbRqEfRzuUHJZeeK9alzKnFo8SXL7WXMY8BMkcZmdHbYPnQ5Vjxkj2qK/aV5Y0fa4DDGTiotPTyLdIkVwFGMN1AzSX8d39st/JZSrn5uenvWseaTPLqO9V2Lep5ItX3KB0x1HFe2/A+1874WteqSVkv5zuRTjhsV4VrSxR/Zo13gocsM9a+k/wBnC9VPggtvE8Yk+3z7UYcgbzXDmPtOVHuZUopu5r2sJj0qOW1upGzIWMZ9elY/hxob7TnmW4cj7RIJY2OCpDEV2N3pesf2Ot9ZRRukjkOTwBXCadpa2vg+1uPE0MdtcXDSkz28xKlixOM8ZOK5qUZundK7O2pOKnvodN4h8K+JbDwm2s29qb6wkgLtgZMI7NXnHwl8Wf8ACIxX2keKLeS0TUN+yUoRvJY/NyBwR3r27wVrfjbwF4IuluktfEOiTWbeWzShZ4hg8EdDxXFfFXTtG8b/AAZ8Jalo1uZdQIjVplOGHBLKfyxiuSVS7cen4noe0Sh72/TsdD43+Knh2+8AxaTb/fsVInLAEeUYyp5H4GvMtVWx1W20m30WWORbC2hZHUEAACsexuFl0C6sbjT2jLwlW3t1XFXvBFzDbWzTRrEiwQLHsZ/4ehrenRcbN7HP7VOViXx4y3LaXq08jXEc1vKsio5CA42816PqPibXvih4CXwzbRWunpZWCebPAgEhwuOT36V5Hrtn9k099Mmvo1EqGQAyAhFJ7Ee1enwaz4A8L+F7aXTvHWnR3KyIJopH5CMOQcc/hVVIJw5u2xhJtVE2z0zxl4dg8MfAvWZLLUPKDeE5JpAH3BMRY5FfPukaPB4S+F/gvWdOWaa61aCFp8OSF3L0/SvR/iV8cPhHL8KvGFjo3iVbi/1bQG02COSCRAZAuCqErg8mvP4PiT8ONW8FfDjwXdX09ra6fb2w1RvscjbzGh+YYXON2Oa4Iczat2PRpqLVnbck1G0+3eE9TvQwjgOnNcSv94g4I2/X2r2Twj4X1CPwtYp9pml8jTI95HyEME7D0rxvxf8AEHwFdeDdb8M6HYaybeBT9iMWmTIkiFwTjcOmQevFelp8adas/C4udG+HOvTSLZBPMaBQh+XHXNdVSlKycd/kcrb+Frr6GV502t6H4t1GRgyrobRWhxgs2GU5/GkuPEDa1F4M0Ca4VbPRYVZwxz5h8sKR+tcjY/FfTtN8G3dvceCtbFxdW5t5XZ4lCvk57+pNUNG8VS2MR1IfDS81CRYgsMiXqfKcd8kc1lCnKUrlyatytHLuf+EK8RfELwLAjy6b4gieW1U8KGYHOP5fQV6J4AsdQufhpotld7CsFnGqYXqoGBzXlXj2PxZdaenju+8ISWyLMEuGN2HKRnOCcdB2r0LwfrHjS+0DSZ9A0zS201IkijaWdvu+4FdfJD2bXNqSm7pNE/iu10/QNFSxvrL7NehvOs7hc/MvcVznh7UZ00T7M8zGKYEbc4C5OTXT/EK98fapjStf0zRhZxJgXVqrkqMdOa8/0mPXmslXT76C1jWTBdoPM4zzxmlTi7WbMJJ817dTph4WurnRmuNOthI/mfOwIwq4rloke289I3YL55yQeprs9Pv/AB3ouhXttp/je0uEkwJVOmIFCnoeuc15/C+rzzS/adQRirkkBQM10xslYqTb1sdNpd3cKR5swRAvyj2rT06axvNXdZETBRAeByMcnmuPnvsRpaw3Li6ZeABVbQrKDW9aa01Ke6NuGXzDFKU+gyOeTSVPm12Gqmti3dhNI+K1jZwbY4dRYxx4OCwx3/GuyudF8RTeKLS2v7a3tbdFbzLj7UpJBIAxXLftH+BfDPgaXwrrPh4TO8ZC3sgdiTghhyT168+9dXpPwv8AAsms2GoeI7KR4L6waVHuLp2BfIO3rjvTjFWcjSvzqMbdT//S80+IB8E/D+xsNF0fW7S51GSITSu0oY9uvNeea58QPDEtlp0V7DF9ql122JmjcFWIbdj9KydS8FfDnT7y5uZtKillUFYAcsFXHGK2PEXw38JeFvhr4a1HSdMW4kuvEti9zhB8iu3OD14zXl3p1b26HoUlOm05y3NEa34X1X4t+MHl137TcStDLbWwQqY1ES5z+JzWJ8e9VuLv4aXzx3hltnMSOeflOQAKg+KXxAsNBvV8Z6TaxxPD4qis75xAN3kLDlk+u0V6F+1PY+Fj8CNS1DQIfKWS6tJFkJzkl1OMVtKn7NcxdWya5ep8jacrJCYmkLFhkDP3frUWtxCTSpYSuflyCDwCP/r0tmwe3+05wZDwgPBFNuxG9lcLKMfu2IyRwe341305JK8dzwKq/e+8fbGoaxc3fhz4Y6csryPHc20gGPlXERHNdlfm80bVpri+/eRFWcFXOD8p7V4NH4Q+J2n6D4X1fSfitg/II7a7sEkXOzOeMMBitu/1/wCOWiSuNQ0rRfEFtPCxE0Uj2xxjnbkHP51lJOWi0PSoVFH7N7HX+GvE8SeEzq7wqlhZW8xdyMcAn+tfK3wp06XXvGuueM/PLQrPIiMTu3ljnqfbFd98SfiP4g0/4T2fhCz8NyWF74jk+zIi3CythjyAR3PT8au6Do+neEtKsvDMdg9peQWqfaA6bTJJj5mPrmnTbT0Zq3H2UnKOrNMzERlApHqRVjTo4Psst486ssSln4qoZ2TOzAQfePvXC+PbnWLjUrXQNBmmWe5j3zqh+6nvWkm5HFBJysWNJF1rGrXfiC43RxJMyQRt3X1rZz/G3Tp7VXsLW8g0yBLl0YxrhiOCT704REqWbGD+tK1tzacuZnqPwg09tTSwsrI2q3CXUzAyTBNxK9Oa9a8deB9bfwUrapLawyR3UAGyRTvO/pxXj/wm8O6Lrtzp326yX7QJ5Rw2Mpj2r0r4saBpGi+GbdNCu7i2nl1K12t5zOFIkHYnHrXm4rFxScYm1ChOW70Ot8HaLqtvDq9reN5G+02ofMAB4Oea674XWltpHhPS5JTGkkNoy4EoPzZPpXl3inwp4i1fSJ5X8QtdxLaMTC8Ww429Mr/WuX8G+Fc+DNIuR4L1JoUgUG4tNXeN19TsJwaI4mny76mjw0m79D6u/ZZ05TB46tLq6ijvbnXGmClhyCoq18Wdc0bw7rWt3OqzxwMnh5oLcvzucntXxr4Vs9KguvFF0fiH4m8OPFqOIHgmYlMKOGxkGq+l6P401nx7fGH44nW4YrJH8u/tQ3lqTwck/WuSnRjOfMnpc0qOUU0b1pfWh8V+CfEE372wsdcWS4ZPuH5T1+lffPxZvtP8RfDjT9T0a6jnt73VbHbtccDzV/lXwnqegeKLqbQ9Ct9R0y7dp2kP2eDy1fAPWsD4w+Pvi14Kl8KeBtNykeo6lGM732BV5x6DOOtdFehGvBQi9TKgqsanNbQ+4P2tL2wHw31HQGa3kuniMuHcHAArw3Q9WaXwtCl2nlSx6di3VRnJ2eteU+MvFXxkms7q51T4U2uqRtHs8+PWMHB77WFdFafEPXo/DnkX3wvvrCQWZVJUuFkC/L1NKhGFKNnuVVUpyvb+vuO7+GJjj8F6R/ad4RO0bMwUdPmPFUvhlrNnLN4lsIL4mRLq4aMyJ1Oc8VwPgj4mWdl4fsI7zTtXWSGA75PsbNHkE9DUPhX4g+BoLC4vINZubS7ubiV3MtlIMEt9K66denFcrdjB+9qjofhlrMNx4l1ubXkt/wB5qISQtGMZxjBrprvwb4Q1rW/FLXWgxTLbS24R0YoSCPavL/A/jL4eajJrZvvE9sssWos7I8bJuPGDyK7fwn478OarqWv2mk6zbzS3V5AF2v2AAOPWrc3a8WZ8sHpIzNJ8EaRovjvxnd+Fp76xkttOgyEmZskk9ASelY9w/j7T/H+g3WneOGaRrSQutxaBhnI4J4Neh6XLFbfEvxZG9wokeztgquwXd1yea5qxtbi8+MEkF6yNAmku6ruGN27gg1cayUAVLV2XXpp+RH4h8WfE2X4seFNPbTdP1d5LSd90TmAKABwRz1rzr/gob4p13XvA/gPRta8DnSPI1GRvNS8WUghDnGOemT+FesafDJcfGzwzYTqy3I0qdyVbjG5a8f8A+Ck+nLa3HgK5BlbzbqUbA3yjgfr/APXrysbOKvzf1+R2043i9Xb+u6Z8lwDaoiByFxhsjJr3z9kG4a18c37LKokkeFgzNk4G7pXz+OWGNqNnB9q9T+ANrKvjaPV/7Lmv47QpGyW8xRud3XH1r3XyulrseHBzjU91f19zPvjV9Xvr3VfC4vZ99u2pDOQMk7TgVa8Vyzz+JfDETplH1Ig+3yGvHbSXXL/XNIuhd6hotnaXhaOCaQS7QEPPPeuf8QfGP4wjxxoSaJoH/CSaPYXzPLfSIIwi4wSdvOevOO1cmGStzI7685ydtX+P9fce6+JmSL4keGrSK0MzxmeTG7G3CU7xfqdtafFDwd/aUwj3WtzlHbgMVXFcBP4/8Zax8R/Cc3/CAxywXEFw32m2vhuUYGRsI+bP6VyXx31HWfFvxL8HSR2Wp6JaWiTtqLyx5ZUCcYxnv39q2k+de6ZJ8jbt+H6nu+sXkFr8RNLuvN3Rppkykoc7csteaePPgUnxA+MLXtvq+pW9vFpJlkSG+eEZLjnAIz0NcZ4RvLa48bWd3oXjf7VHcxeXKbhztVCR8wB4r3XRhptz8RL6STXreVW0tIXxMPlAYn1rnxFWfI7G9CmnJaXueQeDv2dvD2ifE2/vo/E2rxJbxxi4ibU3dX3DryeCMV6D8FodP0xPGMVlNJMn9sSbGaQtuG0c5/CvOfEfh6KLxZ4u1PS9alZoljkwlySGQKeODW9+zfd29x4avbKCbBvL12DHk5+v41z4KrOUW5M3xVKnSmkopXGeCLC7t9X1i5tb391e6jdMY+45zjP4VsXGqWj/AAce82uwtoJQyJwFbLCs+x0q78LLe68hY2iX11kE53YzzWdfvcwfAnztym3vbdxNg9S7HgfTNd3tFzbnO6SXQ6zxfEi/C3SZr+8Vp/s9ozqnVRlMVa8Z3d49voGmTKFa81aBge4XB5NUvEmk2Fn8MQ88+Jn+xRx98Y21r+LDKr+F5DBvm+2K4bH38KaJTXPcIQly7Hm3xZ8fXejeK9K0iw8I3+rw29tL9pCTLGU+Zcck965zR/jtq1j4p1DXYvglrZ+x2KQwiS9jdyOecZwK9G1u1tdR8Y3a3OmtPJHAXOTt5Mg61pxWCrqWvrBpiRxQ2sQYBc4yhzXHiscqb5UOjhlN6M8s8C/tR+CrXwp4kk8a+CfEFnf3Uk7lRCs65I5AK5rnbj9oz9mHXvA9rD4n068E8JjCotm4KAHvtGa29D8OXul+EdZ8Y2OiG5tfPuFVp4wdo555965Hxf4Z8Ga/8INM1y90O2t9XvZI1cKm0tkgZOPrSw+P5kpNm9XCu1otfNHbJ8Wfgb4z8V+HNB+HnjC50+6l3bY7dJHIG3PfhTxnn0r1HQ/D/jG3+IeoSWPxTnuWjsosG6skIKEk7dwwa8u+Enw/8F+HvF3hW+gsdt6bS4incjPYEY9Ogr3TTdUto/iVqlpEqLHFZ2yDHU5zk13060aqujhqUpwbTt8r/wCZ51f+JvH+lW2sbtKtL213TrNPExjbJBBOPfivgPVjqA8R38t3AtvmTAQvuZj0yT+Q/Cvtv4ifFvw34XXxL4f1RL03DyzIixgEEE7gRXw5e3DzaxczKu15ZWfDnnminvqFdNRUl+n/AA5f8CWdufih4avN3A1q0L7uAEV92706ivvb4zftH+FvC/jfSdK8IStrmqR2MmI4QdkXzDO5ulfAvhJWvtYtbS2kCTCdUTvubPGDXsNtpWpaPrQ3sqzjcrkHd+VFauo6yJwWG9pOUrWv1MnxNqnxR+Jc+u6t42vPMtryaQrp8Z2xxr/CD6niuyjsEt/D2h211cZithHttowAASKoarZ3i6VrVxHfcJEcHHO6rjQ3Vvp+hXE6pJbARvM6OMs2PSvMxFd1lys9ejhoUW33Lc1lb2d3cXnlGNXQAqg6Z7YqnLamw8MyGzl2bmz5hPQbs81OPEVkmo3s0zMkjxqsayKcd6z4demm8J3tk8cM6s3DNjON2a4lF81mdilBKxJpEupXt3Db27eYfKYlh35pZ9Eh/s1pjJLFOZG3RkZyd1MsL+4sby2ks1jtx9n2nafXk9ahuNRljtpG1G+crLJhfl9T61rbQxb1ujWuxbWN3p6yMS5Q8Y+6KdJeag+nOLCMmBZwZDu5YZrF1GSObxFaJLM7lojsQHGBjqa04NUt7XSWtE8vLzcnd71koNXudcUrMu3us3LXMkiB8yoAwL5GaztPMx0mDekYM8h3g/w81HdfY4JRPcylU4yAeBUkcAXTrK6hnElvM/7rByaUm7Wuc0YO+upW1TwrC2qX0ljql3as8SlDHdMgJxnoDSXtr42vxZadY+LNTcxqcM0mdvHTNFzNc213cyyN5hYAFdnQVsWAeS7gWKUwhoyD9MVEb07s6IxpVYNONjmH0nxpYQpf6lNDeWyS5kT7Q2WP0rzr4uatJqGv24k0X7LA6KNmQfxr2j+1PDehWAHiz7UbZpifMiPTnuDXj/xJfT/G3i2STwKJbi1tIxH5s/yAHuAD1+terl8pSe55GZUFCNo6X7HDRKZr21SO3QsJ0aKToY2DDmvpe1udWhs763OtXhF2EDgzFgePevmuDSZYNahsr65CSyShioIC9cYr6DGmToJFtLhkYBQTnIzgV6uMipRT3PIw8ZXdo2NVomMrseW2AN70y5Tj/j3ICD+996olt9bFzLv2yxiNQxxg1Wm1ltP3Pe6XdBEGMkbt3vXPStfQ62moO63PY7OSRvh94ZjeIIFSTaSeQvauY1aeIi3yQ0nzdD0rYtNe0q88HeHIIbqIzhX3R5xs9M1k6jHCvkmSaEcNwjAk1jytVGUqjlFJa6GRBBOt7prbxnezEHpjHSuisJodPaBpRuUljtxwTWKhWOOyQDzCzNt5+6Ks3zOtjBjBKlicDmqnJvQhNKTkzIt4LLWdaW2voUlixIwXaO3aqupeH9a0CJbrwnrX2eFyzfZ7geZGPoO1P0C4C6nDKAfm3ALW9r0qpaQxom4YJJzwKJya06BCKacmcv8A2j4i1hbC2eKK5uYkJliUiMA57ZqhqN3d+EZNSkiiu4PtNvh0BLpk9Dit68sVuodOVWMckpO51OCvoKzPEl1LYLd2upt5gWAYkA7elDXLY3w7avc+aLy6mzLGWikuS7McfLnJzmva/gJrkWjeHb22vY45XeTeGBzz3FeJatPbx6lNNayjcztvG3qa9f8AgloSa94TvJ4tSa3v4JtqoADvP0NenUX7i1jhw1SX1m7d3qbnxWKT6FazyWLZSddvy9feui+Hup22n/DfV5I7lvMLkspHBxWT8QtUnXRbNzFvSVh0GccVJ4Ss9Rb4fX92JomtQzgIF5GRXzipzm4u+iO1rlqytq7f12PFPCt5Y/8ACbJffZyoluvmXty1fW0+txzQwJprwo2csMDIAHvXx7o8WpWuofbTDG1tFcFgAcNtzXttjo/jTxDaLrNnF5Vu33Qx56fStsauafM3scOWKXs2pJtvyO0/4SZNWvG08wRExsNxyAK8u1G40/SfEt7LcacbhZ3O4xPwatHwlc6bdzXerX8oZgCQmRisKwWGW9m3wsQjEqSeSKijBJNo3qJ3Slvc6bR9U+F+mWr3GpeHLy6mdiUjWRiPp1re8Jax4I02x1C90vTbzQZL7Pzi6kLj6DOBXMxW8EqI0VvgZyOa19PeO1ixNGULHjNFZJxsbQWy0svIf5X7L9+LnV/E2r+KpddbCSXUlxIct+Pb6VJY+GvgXp9qdT8OeOPFE8qZItGuyELe461LI9uyPLIsZ6gFogcVzWu21tZafLcoVjYjhhGMsTUUoN2i2Y1KVN68kfW2v5nCQQWUWu3s1hukaadnYyHJTJ9aoeIpZJL7yWYySAAjHSpdOYfayEOXcnLd6z9curlNQjEDiORlIB9PevYpRSnoePGnGVJ8nc9e+Cd74js9Fk0u58SRul1eb/sjIFYJjivZdKtlVpUeRpX3HI34Ar5v+GVzey6okhlMk/l7A/avadN1O9sYzC6F5CxJkzXm4yD9pqe3h5OFFXbf9edzrYNCs7uwlN7owcBWyWfINUpPDPhdNDuL2XwyFkSIYkUnnnpxVmw8Qwpp88Rt5pAkBY/NwTVg+LLO98MyQwo9uWVA4kHvXGk7nRTpQacpa6f10P/T8y1nSLGw0WB9LtWUtKikeXkfnXnnjxPHUV1DPpHgXUdWg6L9liLkn6CvWNd8U6eNAgt9jK/21FVzwDxXJyeI/E+i38c3h/xVc2KiZmAcbkNeJSqyg3JI1lGnOOsrLy/4J5Glx49SNv7S+HfiCwCEnM9qU/pXHadrE1hqMk9zaTKzucoELkH8BX0T4x+IHxZ1aD7K/jH7SksZLQrAvPrz1rx74f614g8N+JbjWNM1SJJm3OJLmJZF3ZPY12UK7mnKW5wYyioyjGMpP1S/Q7Pwt4p8SzabqCWlnPbl9PJhDwEbyBwOa9w8f+H9V1Tw14cttQvEnK6Rbs6lNpLHr9P/AK1cN4l8WfEF7PTNTPiLSZpmCiQy2I2qrdfu4xWl4i1W71qWK71O+N00EMcI+zkxoFGOgrgrJub5Vp6HdRvKDU279r/onqeIftWaf/YXiTQ7K6vvtGLAMkY5ydwAx6Yyao/AK4so9ZvzfQND9ksybaQknLMeeaT9q1orXx5paacz7LfT4wQ5yxGeOvb/AArO+HGo6haJLPa+SzOoyp5Oa9inBrDpnn+2g8fJWs428+h3za46a3JD5QcKCSCeq5rs/hdqPhbV/i34StFaJnM7CQOMbDtJ4PrxXOWPifUbJFn1XwTp947RfeAwcfjSN4+1Ox13R9V0n4e2tteWG6WORJBnJBXOMehNcNaUnGyR6lJU5STb2fZj/iPFDpH7SWr6cI1lhnCMJl/g5PGfUjmu18J3ngyO3itvIQtJr8Zmlk7L0Oe9eS6x4l1HxZ48j1WbRdt9PGBLg5+de5qbS9UEEUrz6EWuGvW80RtjeVPFaNc0VGWhlWcYTlyK6u7HsP7W7eH4PgdFB4b1AT48VI5gBLbRjBYegHrXzPqt18otYX3oE5yOBXo3ifVvDOpeAZBZ6XdWoutSPnwzuSdygBjz2NcNq72Aty9uuQqAEAYNbU4WskYWk3Kbsm1/mejfs/eGrZtP8QXEmqSQNK0LR4l68nP4dq7zXZnjvdJ00X/nMCJTKDlVIyOvrXiXwyuYbK2uvMhn864kAQb/AJQuTxXsXnaTaW+lSWem87N0gY9Dg5rnrUbVmzXCJfVVG1joY9cuLTRQYkiuriK72/NDuGNv86474qavNqviXTPtUXl+TpYLIIiqkE9f0roYvEX/ABT32uysQk73zZEb9AeAT+FcD4mvtR8SXct7ezwwpZ2wgXEhLMBn1qFFNuTX5Ezi3HlUvzM+4v5dMvIGa2kcMNoCehr2e+X4iN+xf4ya68Opa6NHaXLLOJlZiu/Kll7ZB5ryTRNOm1LxFazWjRuRbOI1lfClsDHWvTfE/jP4m6X+yl4t8DeJdFtreC5tpt1xDcrIrKW4xjnpitJwjOpGy2LniPZxcZSa03X/AAzPhbQhM2nsIJWRkXKZUnnPavvT9kuTxSPgl4m8yaCG3y6qzQDD8da+D9CFxbWpjjG543PIPo1fY3wa+K+oeCPgkdOuvDMpEqlpHW5XDDJ4IPOa6MbVlJxje1vQyyyVOMfaK7Vt9f0/4Bz9jNN/aT3j3SFpU+chBxyeB7Vv+DrNr3Ur2dNXcOkUewqmNuXNcp4d8baHruuqtlpbPLc5CqHHy8E9K6XQvGum+HNVlfXNMvLW2KqBIYwRJg5wK8+pZrlSOyMXKPOnpfzPP/2lZo9P8S2ulQ6lcXTxBZAXBb5yhDY+grU+Hdxo/iCHw1or3M9uz3ibxuwcDJ/pWR+03r2m+JLnR9V8OxtGVuNx3JtYjyyGH5V0fgiKyW08NTPERJ9oTLBPQdzXVOTdNJHBTlavO+q/rqcp8VLaDTfiJqum2V1drEm2QbZm2nOfw7Vk/atVm+xC23TlZk2xs5I6itv4lzWDeNNSmRWDbwG9+OP51maYVTU9OYKxXzUPHfJFNpqOh0Qi6km3ZLyOk+L17e6t4rEjhERbKIGLZyjY9a4xsW6wBo2mZiBwa6f4n3Yk8TXdyk/yhgkajuAveuRl+1XJjWKURtngsON1VKLs1Y1nK8rXPp3WdZ1afSoxb+EfPjTSolaZCF2Hb61wviS9Hh34BapFeeG5dPN1bOpR2y5JyS2asaJoviy70G58Oa18Rm0+3ksldo4Yly6FSV+Zue1cVqulX8HwvkutV8V3t7FuZY1un3HZnriuWhzxqWa0OisuaN4vp5HmHgWJH8p2LbCufm69eley/CzxJ4Fs5vFdv4ivfsVwumSfZPNJRWYgjg9Ca8h8NAb3CEEBsjn3r1PwNo632mavf3Ph+G7FpE7hmwTnGQBXdVi5TVtDjy6pGnS25reVziLG5gm0+1dpCsyoCEY5OKu+GPF1x4Y8TSaxpg+Wa2aCRv4lzwSKVBZ6gUmtrXyCThlIGR7VW0HTkiuLxbnRLm6jVjIZR9wL6H0qaum7NXOU7aWRy3xFuLO7vEuYJZbl3QmRmXBY55JxWR4OutIs9TibUbRrqNuPKEh+U1a8dyW9tfgW8kUfmAnYOcD0rI8NxB9QjcR/OD8xJ610Ul7p505c1VuO56NdXVk9zjT7ExwMDuUnoaq27MZXQWhKZ5b0qSV7XylKIFc5wN1W/CjyG7ZWdRvU5BNc05HoxjJNFrQ5dKJEdy6IvmBcsMDrXc/G7UfD9j8O7HRtLa2aSe5jYMHy3GCa5OLQNB1DfZarPmN5OQFJ5z7VlfErwvF4UubGAPIbacZgWbK7eO2axpNzqakV5yjSe2pe+GUEGp+JLC0nXzUfLFXH3sdqd8fdVh1LWFsbawFslkwhkj24D8e3aqfgnxO3h/WbW+iWFzbDHlkZyPrVf4p3w8Ta+NXmuBbQ3BGUReCa35ZKqmjOrKCwcoyPXdF021n+B080EaW/kW24qT+deXpoovrdQblvLbBAIr0i3ubjSPhDPJNoDyEWy4WOYcr61xEAvDpkV1JYPbKSDgnJFZ0qUrNtkSqRquMUunZ/5I7Pwl4Q0+PTUfUYg1vEsha4lHCnHA9K8sW3TUNUn+zxtKq7hu3YAHtXZfEbxxpl14d0PwZpF0zXS7pb0KxGR2BxWLoFjaRLLcrNsaOFsRAe1Rh4STcmduJpRjFU107GJ4R8EaxrEmqp4ftZ5La1VmuXMvCnPvT7Kz1qy8y1tdRuQY1aMw+cdqn6VofC7xPf6Vda1pVvqP2cajkuQO2e4rpIPDy6ta3tw2pKThj5gIBJrac0qlmlY4MGueOl16l/w14Y1mz8Kaf4j1PSWia3YHeLr76buW25rsNU1JlstT/s3LtOyY/eA/jik1Pw9pl3+zj4Z8T2N+Lia1uFt7kLMckFwCDzWTd+FBHcXU1nEvmHbtBc4HFYSlCbbt/X3nTUjUgko/5/oZenSXf/AAjmvrd6l5MMd4rOcc7sV57b315rGp28Op3CpCSfLbfznPHFejeFkmvfAHii3udJWSRLx8En74Arh/2dbTT9Y8ZRGbThKqxNKBKN+xvSrpx5Iyk9grVObkUd2Nu7HS9M1n59SklkcdRE2F/Ss651XTYLxFhv5ZGPUohIBr6FutJkX4hRloQbRrUkw+VnB9TW7ovh/TpdQxeaVZ7FHIMQ5rnVdK12dcKV20z5Ru5kuo7l0vtyA/ONuCDXB30jw3UkccLMueSwxj396+n/AI2eE9M0/wADeKtWtoobaa2uYysiLjYmR6V8v3Mnm75EfzAzEb+nFelhq0KvQ8TGRlGSTO18IanfaaovINodeAR1HvXa6X8SfGFve+et1bKY1+RXTfn3rQ+AXhPQfGthfJq+kec1tGCjM+016LH8D/A93rIhuLOa3EcYb5ZSRk8Yrkr1ISqOLR7mFjy0U4s8K8WeLL3xdrw1fWkjlnhjEYaMbVAznpVe21O5+0SSR25wBliU4FWvi7oGg+BfijD4RsbuUw3qRsUbou9sV7FovwLsLm2u3i1Hd5DRrJwwIyAcHFbqpCFNNI85Rcq8lLoePx6/ei7+0i23lSMBV28Vp2vjMfabhLizkEJC87yfrXp9n+z9YX2saxp0l7MFtljKskzDGRnvWdovwKmvLi/is2nZraYRAmQHtnvWcsTSsdkafSx5rZ+KNMhuby4eCTMku4IhIJWun0P4k/DXTb1hcaNqETy4wQd4Y1v2XwL1efWtRi/tSQG22xvutVO3jPXvWdp3wP1ttXuon1SNfJYBRLZkMw9sGiU6dSNk7Gc3OEloiLUviH4OvptYNsHSW88oIHTgKBjFZF34n0V9akt4HCIUXaoXgDHPNXLf4WX76trenz29lJLps0YeQow4IzTz8J9auNeuIrWxswY4lIHnuCePpThUpRVmy4JtabnJanqVleaorpcbVjYMQScda+i9O+NHw7Gq6INS1+yhtrDTvJaMHneepI+leMxfC3WG1CWMeEhIynczC4yCazZvhp4hXVXgh8C3Es8cZZsTqePXmorqFbRvQu8qbVup3/xr+IXgzxb458MReENRiubCyhcz3a9MEj5frn+VcpqF/peta4th9uRbaeVTJ2woHXNYsnw81ixuLS1uPDt9CXRnKBOn0qpceDxDNFI9pqUbOxVd0DcAda0pU6dJJNkzUpybR7PrPjHw5beErnw9YyLM8zxbGiIGwqwOc96t6nJY+IfCEmlTHZIm0pIjjccEHg14IdF0i1iluJNYvrFUcBle0kb6npxTNW0GyfTw0fxSkWNiGjhwyd/pmjmg5W5iakZcl+x9Sazqr6P4TjNg7NNawqj7494kG3k14d+0Ddu2qeFbeK2jzPozOkqf8sm3LnjtnPSuRaHXkDmL4l3zxIu1IfMJU8e4rM1n+1vtNr/aGtzXzRxgwiUjKg9e1dGHiozvc5K9So4Xse0aDNbt8JdI0q+06a4vI3QwpGpbzQW5PHtSW2kwWGrtDe2k73q6jAwWKNjt+ZTtz2+tcJp2t/FWwtbC28JavZRkDMEV0gIIPuDkVp6B8Sf2hNCubyO0uNJury4k3zSCEOsZHbJ5P1rnqQumdtJXgm+h77qerQ6p8QdeRPDuor5WnxNK8Y3f3uPbpXn99YwzXHh5nF5FLcR3LIjxHONvf865PTP2ifj5FrGoXUlp4fkub5BHMjWhxgDHUGq6fGH4s6rqlodT0WwhS3jlT9xFnII5xnoK82nQq8+xvUrUlTujxW/lP2m6RnErR3MkfIIHDEVP4TLQ64LuPBl2MoyfaqV7O8zvNKwxNK8hAGMEseKt+FEvLjUJWt1+SGJyR3PvXsSfu6ngUvcq+67l2Vke4eSTOVO0jHU1n3108bGL/gJOKuF23uznJJz9Ky72aOWUuFYk54PH41pT5uiMp1LzbkyfQnie7bzMoAMEg8nrWz4a0az8Z/FnQfAczz21jqjsZ3Q84CO2f/HKxtG+WQ5TJIwCe1dl8E9Y0nw9+0f4Y1XxBIqWdtBOJjgYf91Lge3XNTVm2tzswcFOpoeu6X+zp+zQNI8P3fibW9anu9VuXjYC4k/eshYFR+A+tbLfs2/s22Fl431a50C9uYdEYC3MmpTDAMYbsR6ivSfiZqPh/wALfBr4c+P/AAN4MPi3U9U8Wf2dYWCTCMSySRSHO4A4+6eenOTxXEz/ABD+Kdl4f8W6b4u/ZZ1mA6tc/vBaapDN5bYAKkYzwAOgNeLOpUlpBtv+vLQ9ylhpRjztrl/H8yDWP2df2etPufC8UHhSKGW/s3md5b2TZu8vcMgtg56c14zrg8E2+hah/ZHhGzEtpclJQi9Rvwee/FeweLvizomt6jZWfiT4IfEnQ0GneSsk2kNIiNtwHTy8kmvF/CVx8EPBXh3XtP17xP4hD6lOq2kupaJOGQDk8gYyeferoqpKF5PXojNVVGpKy9f6sfTOleCvhbPrujNp3gzTd8OnLPKhhGc4AwfXmuS8TroeiW3iObS/DVjHJc6nbrYYgGVZ5VQjp7mqngH4y/Bm68aafeT/ABK0+2shass010HtsEYKjDgVNd6x4W8T2Vhc+HviJoV6g1rzJVN7GGZfO3gYJ64xXO3UjJr+vkbrlkve6no/irQD4f1yzgsxaNINLLPF5I+8SB2HFc9qD3Vj8I9U1K2tYZbxb9I4F2Dk+coIGas6za+JJvH9zrNnrumX0McAEMIukJ24z0zzXMT2fje9+HOkwahbbJTq8s3loSQcSFhux+FZVYTSZdNKycdD1K+uL3UfH/h6FdNiCmzkd34BJ4H9a5+efWbfwP4ytLeESGzvjslY8Jl1yufYGk0HxJqFx48i1nVtHmdtJ0soiIcKSzY/TFY+leKNV/4Z08Qa3qGly2V/q2r3CiNjk7jdbY/0xXNWp1EtTWlUg1/X+R3PinVhP4n8F2Nov79LWcLEw/i2LzRdzyS+FvEjTO6t5sgcbs4wBVSyvIYvGuhXniaIx3thpkjySY+6WIAH4gVzf/CVWz+AvG2rR3rLm+m8iNoyOCwXFTGEmnJX2FOSirHa/aotS1j4amJsRiaUsAe4gOKu2P2pvFHxAuwxQtFAgGefljbmsT+27O21X4fRW6xB/NnX6nyutblpdQ/2v46uo7tGMm1Dg9CIq5teb5o0cbxutT//1LJhuYfAXheHJGb+EglvvDcSa6S0uZpvijco64xpCZbPPLdKw5WQ6D4MhlYSLLeRgnPQAHNa1hHv+JmueRgiLTYxGc5J618RUhZWZ9HzJO7OajVB8JfEMzPlrjUpgWDZ/wCW2K+T/wBppt/7ROtiEsfs+lWscn1xn+VfVOiosXwbuzuVpJdSm3k9Mm46V8kftHym7/aM8TzNJkW9tbpxx/ADj3rpyxSVVW7HJmNRSpu5ySysYM57Zx617N+x/Zq9p8TJ124kmsUIY9PmJz+teKgs9k87yBVToQOte1/sdRwf2V49wXdp9Rs1wBnIHP8AU17mYRfs1Y8jLryqH1dqLBfH+kwbSxj05mLYyByKpaLJKU8c3SuObiQKD/uCrEDySfEOGHa2U008f8CqrpyyL4d8ZySRnm6lCnHX5a+eS5Voj6O7elyC5kb/AIQrwzb7CoN1BuI+ua17xkufiDp4GU8qykI98sKyb+0uF8N+C7UZ+a6iyDxxjNazWdxP8UJJl3MINNIx2yT+lZ+0u7sbfL6lfRpvk8X3YDZW4kjHPpHWdcXKj4baGlwiOHmg4Pb5queG7a9bQvFr/ZypFzMQS4+f5eorM1u0ePwl4bt5jHEn2i3LlpBxg896pWcrMUkpo83/AGwZPtWh+CLIksH1MsEPbCE/0rx3RZEN/cySZMjRj7pxivW/2uJIbiTwhb2OpWxNrdNK+x1Y7dhHY+9eQ6aLeO4uHknQNsCjcw5969SgmoWtucsoxNqFGXwheeU3zFX3gnpk10U0z2cXg5GUSLJepGzH12E5ri/7T0YeFL23u7xYT8210JJJ/CtK78deDVm8LqfEMbvFdIwIRjyFIPGOtc1am3p1CMoRd2z0zXrhGuryNG2uumyFW7YLDmvQfD+o2sOoajpts63DGC2Dlf4f3fIrxHVviL4KvNQ1Nor+W5H2DySEtn+TLZyRjmuu8BfEnwbY3Wu6haaVr15NOkZDw6dIQQseOM114GLTaOfMI88YtFHUo4ofDGuTM2HMNwymM9BuPNT+L7K3j8MeGkiijZjcWwCufvdCa425+INnqGh6gmmeDvEOLq1dAbi124yx7ZrT8ZeNtcuPD/hO2t/hZrjvDdxD53jQOQvqTWGNhJVE+hpg5OMOU9x8Cgw6rZFVKgWl0zHOQPlAr5Y8WPJcfEPxcSrrsaEBj34Ne4eGvH/xHtpPLtfgRfiVLaVQJtYhUEEcnua+e/EGu+IZvE+tX2p+EXhe5kQskV2GMTAHKkY7etd2FlCV7bo4q9OpGab2bJPCMl7/AMIPcfaNoWbV5R+AFWNOS5Hh67NtOoUBzx0J5rP8MXevN4EAh0yD7O19M4MsnzFsn0FWtOm8X/8ACLTvFpNjGixOxfzG6c9sU6q5mzpina53nwr0l/8AhSHx91W4TOfB8ccTI5JYlXJGKnsbjyNA+HaSo7f6daBdoOSfLPFZfwxsPiV/woH4ua1pHiLSrCy+y2cFwJrUyZBbnH/ATxweexqSfTPi1Fp/hSObx/owjN1HsEekbSDt4Gd3XGea8+pL2i5U9n933o0hJrmk1/wfxPnTxrLj4g+LncyBhrE5Kk9BkU74fYksfHUiAq/9lAK+fUmoPFIN34t8RSXFx58w1GRJ5Qu0SOOCcfpT/AzvbaL43vfLbyo7NBgehJHH5V7UEo0k+54U7+3epjQOU8tJAxOME5+9Uc+6O+hxIdueQKcHLPE55EiZ5HKnFJthhvovP3OrHoD0966VzNpHkyspOwmrsgvbffaRzoc5Bc8flXs3wy0bxTP8NLTW9F+I8ekpdXci/Y005ZCi7ucE9/c14trwWaeH7DEvyA8k9R3r6K+D7aSnwX0uaBgk7TTfu3PT5j39zXFmMpQjFN3PcytKaclobNjp3j1NImhl+KV5cWkcbERmwiRj75ArH0v4KeJPG3hXRY7f4g6xdafdTEw2waOM7snOGA47131isU2jyOUUMsBLjOQflNVPhPY33h8+Cnub2UaTPOzuAx2wsSxz9M1xNzVJyi7HpR0qWauVZv2edWj03UtTtdY8SX1pp9k6Na/2qwClVO48Y9OprlpfhJ4WTw54Uay1bWojq0iH7PPfSiN2KF87Qeele1eKmuNJh8aan4b1yaeC4sbg+V5uFyUOcfrVrULTStc0/wCEkEEQIYCN3wPkK2jtu/MfrXmRxNTnvKWh3ypQmrWPmXSPBWnX02vaReaPLazW7yeSHuG2yxgcEHPHORWnP4V8PeHdHPl+Ht7yhIrgySkPAT36/Mp9a0/GPgq78ReB/EPjHS9ekt5dMt5rh4wm4ssbHKgj1x+taHiNdG8dfBLw148g1UQPdX0NjcxouSCRhlOP7pFerGsnFOL0+Zy1aG3KjgfiZZx/YvC+rWUKxWrXqWN0wXghhwx/GvZtb8Nab4YRdNsktp5ZYUmH7pfunvnGa8Z+Ms91/wAI8LC0nAtoSswjQ/cYMoH417LqVle3smnwW6PNcXNhCkkxOPIjOOfzroqyvTVlaxwwbU7Sd0cv8WvFv/CO+BtE8J3FlFJAdetr+W4UBmWAyqWT1znjHoa1PiLrN9YfEi11cWMFvFPZPa2UKhR8zhdpIx1AH61xfxE8FT6z4ov9M8P6x5ttoclsbhpWLZkDqzAdsY/nXWfHptP1DSYfEtjKkep6RcQTO2chCigEfiK86dPkd0j1Pbctk9TR8S63p2l+A9YvpbHzL9kitEwD/rG2qST25OTWlqravpP2PTredktZLdN8AfjOMn+VY3jcroHwJmutStYrq9uZ47tF3Y8yQyKyr9CcCurm+03Is5NXsNlyIVYr/cJHOPzpqV+hDfPa7PAtV0w2baloNzcMbm9meWMPn5VZ+GHtzXfJ4esBqGneC/CFrLPb6LEJtRuAxIZyPulj374rJ8Z6x4e1FvGusyFVHh/T44LSdxjdKCDtGPfAruvhws2k+HPvES6qnnzjbggsOevpVNvluWoRbv2KOtTQjwvqmgJALkXELrNbY3Z4yOa8o/Z98Saj4d8Qap8PtbsTDK8QexgmbO0Zz16dCP1r1XxNYf2ZoWt614fkcXJtHQIcHJxjNeJfFHTNT0o+HvizpTub+0KR3cQH3fL6Mcdj0NJRbV11HUmm+V/0z2fxNMbyyvLRkLyHJBBI7VwGjRagmiER2y3O5GOAQOe/NdLJ44sfF3hm417So1M15YAiEHPlyY+YGsPQri2sPDlpbyFxMsCvjORvPX8K0jTSbvuZqbW5naDcGK2vLe7t3ijmUgkknbWBGlrEJBZK1xMHPGecetdr9ogu7KS2LfvWVmOABz2FZfhTR/tFpLcfa4Y5Yi6hMZLd62pVLfEKouZ3Rythp5n1SVhyxAJDN9yr+l3lxpWsmSWwFzAsis2G28itGKyliuDMWxGzksVGDWddW2/VZYFEkccpBEgyc49q6YybV0c/LJOzJPipd6n4r0KW8klWKCGVikJO8YI561o6V/a8mkeHru71CW4iFjujVycDnHSsfXLZptHkQSEoQQF75+lXPh7ZeJ/GOkNpFhe20MVhZ7RJMwGzLHt+FJVJSuOcdEdFpdj4onka5uY41tbmQASEj5Bn9a6zUPH39h6KPDcWk3GryWWoRXhGAqKq+hPHvVSDSG8PeHUtJb83t2hJZwfl/CuI8Y+G/FGqQ21xY+JhpsV/KLWSJU3mUkZGfToa56cYqrcdVc1L3TO8c/Fjw3rvgzV9BTQJje3niSPVIs7du0bQy57kgEfjV34ufHDTPiL4Hh8K2WhXWm237qS43uPmZSCBgVwereA9e8O6BrHiX+0YLuHSLpbV5PK24fjjH41qeNPhpb+HvCtl4zufEksr3MqK1uEAQZXI/GvRUqTdrnGoV07rU5nTtDNxp3mwjYqA43cflWRrEscVoyy/LPlTn/gQqWLV9QmjEEJkWPIO3PBqLViYrUXMabgrAsW5AO4V0t66nmuned2z6n8T+J77QrzwDKYiiSRtbPHt4LGLrXqOq3S6va2l5cXQFnptkUmGcYG05Jrjdd1vQvEfiDwfixFzPbp+8jb5VX92Burjv2ovEP8AwiMaeFPCl5/p+v2wE8NtJkomM59sjNcr5qtuh61LkjaJ5p4C0XWviV8QJNahuZJNF8MXZe1ychyrbhj8gfpivU9Z1GbW/EuoX8zDdlVCd14rS+G2l6T8NfCuhabOVaW8t0lnaPoWbls/nWdqP2b/AISfWbiBcRvKrbyflUYqoxUZWT2NK01Uu0Zd/dxaXYzXN2sm1Bn2J7Vj+GLB0WfxHOp+23v3/MYk7OwHpSLKfF+uFrS5H9jWZwoycTOM5Oa6NYrZLQBWAK989K6HN28zi5VF27mfGihz23dc54qtLJsyshJQHtVguszseMjkHPWqczeUegBboahq7GrI7PwXqXi7TLzS5PCPhP8AtpY1lbZ9rEJYdxk967bxf8QPGdxotkPEfwW17TI1v4Hd0mjuQoV8/wALZOfpWR8D7PU7/wAZ2Qtrox29ppc80vYSNuHAruvHXjVrjRLdLa3mmf8Ati2jUseM+YOlfPYyUfaNtXSPUw1GTho7Fu/+P3w9s9Gvzq11q+lutqyut1pE4Cjb1ztxxV34f/E/4a3Xg3SbTTPG+l3ZW3Cff2Ennqp6H61qeItX1WXQNQUpFuFo5EToDzj6VwPgzStO1/wbbR+J9CsQZkVmxCoJB+grGEqbSXU1/exlfdGr4TuoriXX0gMU8F5qjSRSKQRjaAf5U19D0K/+Id5b6nZptTSo/M2/KGyT6VwPh/4TfDieTWUt9IuYAl82xoL+WI/XhhirFh4HvYvFd1BoPizWLER28Y3m484nrx8+c1rTjBXgnYqU5S13Om8QeEpNP8WeGYPCV1cab5ksn3JmORt9zV/4haT4uex006h4oGqS2+pQiNJoVDjJAxkVx2veHviTZ+K9Akg+KhuJdshtkutOQheOT8uD0qPx3qvxY0nTtNuLi20/XnXUYmDpug3MDxk81cJykuXaxjyQu3Z3f9dD1XxZ4g8ZaHoFzFq3giCSMjBntrvDD3w3FZOpfEWZNGkW1N3aBrRt6Twb8Hb6jiuZ8ZfGH4iav4bli1n4U3KDbtme2vkcbfUZwamk+J3ha00Yw6nY6hYSPZEFZrbIB292HFOVbpcI0rrR2sa3g7xf4kbwhp66O2jaiv2c5hnl8mQnnPUUeGPHvj+10eX7Z8Gp7mBZnP2iO9hlB57AHNYvh/xx8KNR8PWKG7sXZIioJO0k9+DV7wB4c0m70032hau6I00h2RXhA6+macXGyT6BBzaupf1+Jz+kfGrQ9Mn1I6/8KNfR3uW4NkHx7cZ4q38KviT8PvGHxEfStL8IXen38t4pj+027IR9MgDtW/4ctPiFHFejTfEMYjN4+EubcS5XPHJ5ql8KLfUn+LN8up6RbyyQ6gg+1oNu07c8CuihOFuV3dzlrKq/e2t5F74n33wos/jbrUHxL1D7JPHZQm2IZxheeTt96xLPTvghqHjKC+0fxqYH+x7fNGoSBsE9MZ6VrfESx8PX/wAbfEU2v2l00a20MZmiXcQvJxiuJvPBnw1vvFQkg8XfZFjgwEuYFXHP0puKct+pNnP7Kf4He/C/QtBtf2k9N1DSviDeatJHpzhIJpgyImR07/nXP/8ABUGXy3+HdpGSr3M084cHGAoUEf8Aj1Z/wh0Hwb4V/aW07XJPF1pcpHo0qfI+EB3DB571B/wUj1jQ9e1f4dTWWqx3EEMN0j7Dknds/wAMfjXBiac48zt1R14VRqSaeh8nSTDaPmJYD5n9a+mP2DNNGt+MdUQxKYvtsa4Y4zhSTmvmIMpiWKAEAHg9+tfVf7Aaxp4vuxNiJm1HexDcn931r3MxqyjSiorc8WnTisR7p9HftNx2Xg/4fW+q6ZbYv5LzyY44xktnjFeHeHPGI0SDS0vtdkhjaMh7NlA8wlemcZzXu/7Yj6jbfDXSk0e8givm1VGgnkTeufQge2a+P9UHi0a5pGpXVzZ3V1HuwDDtBIGOBXlYKcm3Fns4mLg1NHt+kfGb4c6PqvhWfVbm7sp7L7QFJs5Sr7h0DAYH41neK/2kje+PBovhHwLc3bXOn3EVtd3Mnlp8w5IBGa89ufjN8QNAv9OA8C2l4luGBRZFG4Y6gEV1M9rqXjfxJ4a8UT240+e6hlkMMY+4DgYNdtecqaTTsc1Jqbab/Ax/CPx9vvhhfWfhrxL8JLbXStufMkedVYZOe/Jq1D+0N8D73xzeatqvwOv9KvJIAklzaTKpOM9SGyfyrnvi5ZHRfGkCXsUJU2eRJ0PDCvJ7yWN9WmnCABxgMDzWtNe1p2T6hOMqc+ZP8D2Lw78Q/hPeeK9e1D/hM9S8P2uoLGvlPaeZwARzkdx/KvQvhVNceFbO/t/AOrx+ItOub157e8uEEbqW5KgKMDBr5c0i1sZr8CdUIYjtk17b4D1LwdbafNp+rePZNInjkYrEkgTC461m6EaDutLlOpOqnzK7PXX1fxnrvw5v7MeBzLIz3AfybzLZLdgfX3pmq6loXhX4JRQ+LPDOtWYFnukCWrXCQk8nOzJrhPB0jf8ACMX0ugfHK7jDCQkSmN8DJx1q9Jq/xbm8BxR/8Lu068hSIAmTTotzDP8AFgitY1YqTb1OVUZ8ser+R//V6bxd4p+G0ngPw1o9jrEQuJ7i0EomBVsnaccjrXXeLri11abw5/YFzbvJptwXbBB6KRjGc14LrGufFK78K6RaSXHhHVI7aaEh5bfYzAY6Yzg1ieJfEfxGm8Rael38L9CkQhh9rttUaI8+wXn864Pa885N3tZHWqVZQivPtb9Wela9c6hD4pvbuWUu93AoAGAoxKM1sxeLZ7Hxj4u0kRPN5kVuibUz5Y8vOa8vvbHUtP0qfxFG17ptzHCqiATeainzAMjP1rsPhPoPizUfiv4w0+78SLdo2mrcw+ZbhSpWLPJHXvXm1VCdTmk+p1xUoaRX9fOxJ4f8YX938GNW0uSJG8z7WVkZB83LY4rJ034Nya74J0DUdUuFCEWzSIBxuyDn86z/AIWX3jK8+HuuwXnhC31COM3MUcy3Xl8ZcBsEY9K9B8VeNjonwa0+0l8PalYNafZk84KHVgAMkEdc1wuUJL3XbT9TV3T7r5k19Y+DvB/jrw7p2nXHn3wjuN0YG4ElQMGq2r6xoXg/U9b1nxLfR6Y3kROjOcvJwSAAOTXz/qvxHm0P4g6Vrml3LG9u4pkDXCnEYwPm5rHudRur/wAUanrnizxLNfTyoCGkO9VAHRV7Cvcwz5KbsctR+1aVtDE8b6vbfEXUr7X9PtnmgVZG3MNpdvUjt0718/3kn/EyKzZj3546lfxr6m8EWmlR+EvEt2s8d0kkMzq+3GCc4FfKnlOHuIXkL7pSq7+CoHFdNCtKUkpM8/EuMafu63N3wNsbxhZ3kGUNvKoCsOOvWvoS7kS81O2kjtsPJGSz56nOK+dfCBMGtwfZyWRZArqRnJzgc170mmava3EB1S4SF47cuixHPyk+tLHKLktTbASXK7bsw9a1e20yw1i2ujLvmyvy9vrU81i0WiaMk87COQK4KuSGB5rH1FDLp11d3T7ftEvLSL0Ga39Zv9NvLDQY9PmQiwKbQF46dPeuS+iseilHVyFuTpF1eTKksyOqqDkccVkxRaYNKuVtYS7CUAHccE5q4YtQvvEJsrqBUikQSLIDjcPoK0dbsE03wk9/ptunlrKoZlPUZxmpmktSox5nZbGf9hvrwwPZRtvZcZLcCtWbR9WXwast1JF5wmZtuzJIDdqzLRPFaywm2KPEsJJUgnI9qtWniO9vLGOxkPlgMVYleQd3NTzNxJSjF3ZU1CWG08SW1y0XnyJbFMoCCD6EVLNPpbWsH2iGWN3lDOSvvVjXoLaTXFugjqyw53E4GKk0D7JdaMtxcXPzM/ygr79KzurGkVeZo3tlpWqpOtjIqwmAEoThic1SsdFtbS206YtJbhX2KEOcmrBtC11LcSxO8ZjxtHH41k3jQ6dYWFvbrPC3mswYuTwTmpp3bdwqxtKNkaOuadqouJ7iJN6ALuOcHpVqCUWl7p011uCtCS4rFuL+/wA3DR6gZsqN0YTJxWnqiXypZILTeXh3DnBxjmicZNnRSUZtkXi+Ox1HQIniKMTNgRuOTzXhPxAiGl3Jis90IkA8wISpzXtck0JsbSWS0cfvhg43fU15T8Y7iR/FzW8UaizFuuH24+b0rXCSlGpyojGxpyw7cziLVUkdL4M4miBALEnk966KTUvEM9rE0Gp3McikHeJfve1YulSNc3sNsYiI2wDx3r0PT/DSah4q0zw40LJBdSqrOOijHOa9irV5bRZ83ClzpqOxyJ8deNbaXEWvTsXGJB1OR71Jf/F7xtDH5kepoDGNvlypnPFd/wCNfh3Y+HvFV/oVpCEt7dEaN8dcjnmuY1rwZZ3EJlSFiyodq45NVSqU76o6auBrRhyxlqfTHhC3svEXwh8Hajq0MX2ie082Y7MFiaydS0CGCON9M86EHO3c2QB9K6fwtatb/C/wla3ERUwWP3azL/51iwxAAOADxXNzRc3ZFyptQSersc6T4mgewjgnhnRiw2su3aMeoq7c61eQWyJcaSyKuf3itu3GpT/y6+bKeGPerl9cxraRlDjGcL2NVOF7anPGnG+rOb0PxBp8eowBnjt5F3BjJx1+tdFqtzGIkMMiyBlyWUgg1z2nWdle38a3cUTo6tkMuat6n4e0+xgVtPWS3LITlSetKcU2rFwb1LaSSzXNogXC9cVy/wAQfGegaHf3+l6srebJbDy1wMMxHrV61h8QRSQG01VHbJ4lTt9RXk/xd07VbzxdPPqCgkQg5QZVatQ5pJTZtTTUJOG55rJcG7vpJPLVIwSNrHOBn/CvZPhIiQaLK2kXflN5gcZJzxXiBUu7GaR2XkBhxurf0O/1/RzFe6Vcuix4+UnNelUu4W6Hm06Mm+a12ex+KPHln4k0i0t7Oza28mMLufHPFTaP4zj0j4fXujjZJJMzHg/MSRiuX8V25025AtrN40P8GeBV7StE04+GrvxBcRuQsZVjngNXgqEHZLY74ud3Jy1R5/4Be8bxPbzRZZZLjEkMvzDrX1hpfi/TNPsljvnEEQzu44FfKHgBvtniGxIhZTJcDleD3r6TtfBllqYMNwLjO1sEMRiljLX0OHK5VPZPlerYt9faRfTSXcbebB94cZ3CvJvNin1O4vUidUaVh6Y5OK9Xt/Caafay2/mu6JkD5skCuBvPA1+9tP8AZ52iLyEkhuvNZU5paM7ZUK0mp2M8i7tFeW3XcBlsE0W2tvcQAyyFpVPGelc/caT4r0vzx9qdoc4684qgg1mO2R03A7+MjrzXUrSRzzlVUlaNkeiPqsslntOAx6sRWfrV5FdaUD9qIePPOODXD3PiTxZbQyJHbmbZkAACkl1rxFe6Swn2CMISU24IpKi4tWIq4rmTg09hdAsGup3Mr4bncfU1n+K0aG4WGRkYBcFlqfw7rNzEkj2yq2R0deTzzWV4gvxNMsksJ3dznFdEedTuedCcVhrR3Z2nwzvrS2jVxGS8b43dM17JpswvrVztXIBPWvC/DV4TZLHaWm192Wb1Feq6Bq01rZyGS3JBj4OOtY17Sld7no4KolRSep2+k6NcPayXFvKyN5XKsMg81avfDWpQaP8Aa59VMLTSJGuyIHBJ4qXQvEHmaO++FUlVBhNpzU+v+JJf+EetwbAv/pKHaDgkj6150lJvQ7lKnGnd9ij4w8I6o2jWMU3ik3ebpAoESqQfUVna7oq6bHaWRuRcTuxyHU9MVbvdfurz+z5WsmjSK63lA3OPStt7uK4u7WO90xwHUsAzAkir0jG76kKUGmktrdzgro3unxSiPTdztbtl1PEYwea8b8CaS1886tILo2sJkmw3ua+k/F2saNaaPqCG2MLvZtiMj29a8F/Z7uNOibWrifT99vKu3Gc9P/r100Fy02zCvaWJpx9T1Cxs9T1zwZewadAGfYEh3tgjIGD+dS2t7fxWCCbTJZ2t544ZYc7WyCASM1Q8SatN4b1nS9a0G2nFs7xxz2yDCy89QPWt7XteXVfEOk3tsPIgvrqOKXdxh+pz6Gs5Xv7uqNr0qbfM/eX9aaHgn7UGofbfiVvGntELSzhXaxyT3x+FZnw3kjMj3XzxGQ5duDitP9qEW4+K/lWV3HOkcIMhB6A8Y96xfCQlgs50snVEHGcctXqqS+rpNanlU3/t1TXr5dj2h3hkiCreJInlg57ikt5Nur25keNoxbtsbNcRbXuolC8A3lIwrYYDdSC4v4b8mXcirAcASAgZNebKmz0oVOWVzotFmjj8aPBAqbxCzhyePer2l38sN5NczW8PkyTsSCB19a4aG9vLG/FzDKGkaPGWNWornVJLcxsC24k8HpVcuxrUlzK0e4viLVpL6V44Y9sbTnK5yuM1zmqubNztjBjK4YHjmtaKIOYY33M6y5bHc0eIdNtHsGuyxDq2Tk9/SumNk7HLVUpQZo/Dh0tFW+Zmuo2nKrFt6HFexRX9u5tY7iHafK5DL614b4ZuJYIYhCv7o/MypwQ2K9ITWtXuZ7ZjIsawR55GSeOKxqqTldm1B8tG0TrjqOiWWm2ttboxZp23gKeK8Z1jUXuNU1FbO4aMSPt2leFAJ/nXean4g1LT9Pju5ZbadlkDqirtLCvNBfXupX090LVUSb5tnoe9Oi3e5E5KUuVlrT4vO1SCf7VIqQx4wJMA1o+M7Jp/Bcxt7uYCdSHT7QxDDPORnFYlsPs+oGKZcsEzwelP1+7I0WdIkLMACo3cHnmnGLVRMmpCnKm00eQ2lsqERojHz3Iypzk+te9aT4Rin8MaWx1SRPN+8m/GB6YzXg0EoN1JdNHMQjZynRBmvoHTPBui3PgbQvE1wb03TIrMxuG28k/w9K0rUlfc8/By5VaKvp6Fb/hEIdA1aS60jWPLukT+EA4zVq7uvEbQ2v8AaPiH7QiyH908QANUorzSre91DzGaN0UAFiTuHtVC9v3JgaCVWjLDAYZrn5Fqj2Pb+5ZfmJ8Y5k1Q6XBB8iWuWJi4O4pj+tdx4P1f7Ja6DZNAUjklC7mU5yFrzT4k6p9p1Czit2UbjgsBt2jHJ969E0PWjaW/h6886F2tZ8orDr8hXn86JSly6dDippqrLa5R8faU0N5qOtyahFdSS3R/ceWd44HC+1ZttZX0U1u76dkuCV55XgV6Tr2tb9DeG6t4mvbm4wGRR8i56/lWXbGwE0u+1Dy28JZWZ+vPQe9S5tLsdFPmU7zZw8nhvxLfm8vX8Oz3SJLw3mDJNL/wi+sRavpdpc+F5ZvMUyBRMF4Feoaf4g/srwxPcjTZQWnkeQHGGGP507WvEVlF4v0Vwsh82wKKGHRiATSdWUr6mkZU21qcLql8mo+IbxNTsJbSWK0jiSMzn5UUHHT8a5jxJd2smgpBDJJLFa4QQZOGFbmtXial4o1HUHh2HyxFu9QorFvm09tKkQRMQc4ZTirptOV2RWXuNp6HO+GVsLyaVrSNISvVWPQ16H4PfxVBZap/wjmrRW9tNEUnEoDR8dTjrnmvOvDDxRLcQ3EWzL/Kd3Qe5r0fT4ItI8IzXWnkILmMrdYbJZiew+lb1FJvyMMJVUKN1v8AcYQsJoGRP7Ytbi5kkAkdTtHNatlo2v6Rbai63K3EDQ/O6SBl+lcwn2aQiP8AeBF+YnIzVyz1O9+y3enQ3EpilOSpc9K55J30OuFS6tLc8u8T3BklcOGZXYgOuOKm8KwxTTpFuAA7571H4oSW2uEjVs7mJwo6D3p/gsXM+rvDFp5C/KNwPU13u7jZHkQVqrmzqdThNtKyowcheh4pnh7UY7S9VryXaj8Bm6Cu5/4QK3GnS6ze4uysLNgnlCPauDeDSRIWurYun3hGTzXPBc2iO2bnfmueieHLnSp9RtJftSpidCJC3H3u9db+0nocnja/8P2Phy/tbiSJGklZm4Ix0ry3QdBj8VQGfQrQ2HkAgJLIQC3rmuw+G97ff2+bbWrR5rm1QxlmbcD9PaueeGak1fU65YlVIunNaM4aytpPBesw2l/p6Tvg+YpIP5VmeNLtby5+z2iutvcP8wJx5f0r0XUrnTL74n3FvfacqIExG7HPPpivKPEirba9fWsSvEYpThSc4HbiuyhaTu90efjYuNHlj8LZ/9b5X8PXF7Z+CU0238TXN6EQK8c6DhfTPU1JbWPiPxVby6ZZXEUbqVO+ToB+FefWOuR6fpaRTuSzHbuB5b8K9N+HXmeXPclpF3ADOa5p3i7mtH2fIorsYM3gm40zxCIZXQTrFmQgZ307wzqENrDrrahYXatGjKjCBiuMeuMCt7xDqN+PEcM8U6qnlkB2HIIqS18SeMNN03WZkuLS6t7qAgL5Q+U4xmspybtYul7Obtd6HMfBXV/C76Vrz6kJPtjXDCNhCSQpPAPFdL4X1jSGh1WxgjM8QVxK2w5TiuY+CWrazFfahDa2sRZ2LTF1GCc54rttO8Wazo9nrBuvDdnMtw7Ozx8MO3pUV0pTaRhhGmuWb016f8EW9tPC/wDwrzS9C0PVhaWd5h5AjknzA2dxHrmujnghsNIDf2m88s5AaVjggV5MbjV726tnttKFpFDIrqmMk88163qt39s8OWsl9poim2ncduAR61bi4xSepopc0nYxNK1PTbPwtqmmWV40kryysxJzuyOa5H9mTZfeKGjsLyOAW6SO2B3BPFdF4Pl0+w8I61ffYhdXCyyBAVzhSDzXI/s93NtoWu3b6ncLBFcqw8zbzknOKcUnTmc9Vt1aaZ9N2D3L61NefaIpCsG112jJBNQWFlcf8JBdGSdHhZdyx5I5A6VkaGNBk12a4l8SRJtUbUL4/Ota3utFvfE+ox6P4mt828IdsMH/AIeeK8+pFvRHqqape8fP/jz4pTeJtJ8Z+D5PDzWkdzcGESvJvDBDgMPTpXgt3C7PsQ7WHRM8GvXvGcOmY165tLkO5vWycfeJY9BXkk20zERkBs8nPAIr2cPTUYWXU8XESUqiqdT3j4IfEzQvC2gX1hrGhXk1y+0+dARgj0Fd74e+Pvw5uvFZ05tH8RXF1Kg2QRW5c4HfivHPhjDp8kUkNxbyyPgFiinANfSH7J3h7Sj8fbmSfw/cXdtDpLBQsf3W/wAmvOxapwbnJnqYdzmowifNPxo8Q6L4u+M41eytrlFtDaJIJUw0SrIWOR/OvoTw38ZPhu019pkWust5eTQhQsTHcQAPxrwn44W2kXH7SXjm002yudOnjvkDox6gqvAXt/DXpfwXh0Tw7qur6nq3hWOcxooiLMq5bHUZreSp1KMHFto4FCdKrUcna79T2Pw95U3i/wASvFf/ALt/Jwrf7lZ+g6lp3h+21zXNY1iK0sLW+UzTyHCrx3qv4Y8ValrWp6zqOleAo50nccvfIvQY7Vwfjq71LWvAuu+G9T8Ei0S+uQJZIbwS8A/hXnxpOU+VM9NTiocyPR/DvjbwNd6vr95/wnGnNHNLG8Hz9RsrV8O6/wCG73xHfyW+u6azqUCnzlG75a+U9J+HjT22oyJbSeXDgYZ++31rsbv4CLY/BTS/GUUFlJqt5qrRrN57h/bcQenatK2GitOYiNWUn5nu2m3Vvdar4tkhurFle7iwwkX5lCjP61J4aRbjxn4jvI7eK4FvawKWUhgoINfKl98LNftpL17bVIbAxTR+c0Vy5JJ7deete/8Agz4deI/hRfeILTSvGalr22tZ7jzrfzCu5enJrStQhFe7IwjVmp2kjsNL022uNVuSIV2yhCgzjuc1Vl0K2XxdqL3MRSE2aBWEmOdx44ryPx1o3xE8VahHBY+P1S2Urhbe18lgfdgf0rEm+EPxFh1a7lHjy7L26R+bGszDduPy9TzWTTg9WbRq861R9AN4btpfGOkIokKJY3DBi2ecLgCquueGjNrXhKKDzoxJeTGQlM5wh6+1ef8Aj74QfGTwj4x8M2Hhzx1qCi+0t55Irl9xPTlTjjr+lcvH8OPjZrnxD8NeGNS8caxHDqCzkC3m2uGUZOMe1ZShZayN415N+7Fnt3izwvtiRPtCI5vY8loFAA5z+FV/GXhWNdLicHTnCKmP3S5bkZ/TNYE/w18KWFpYWGtLrmrzyX6QTzXd7KWJAJzjd6iuB/ag1rTfhjqXhDS/A2irG+s28slylzM7LiPaeMnqc/pWtJVJTUE9O5jUS9m31fQ9R1fw54bs9Ckc6fpTtHlgMryMcE183/HTTvJ+KOlQ6LYwx2kml28kxRgEClskAevWrN7+0Lq0dhYaTF4D0ua51C5jtU8xQQ5YgDmsz9oFPE+g/GOz8P8AiWwtrS9tNHtn+z25woByQB7D0+tdFJShVSf4mNeonQfNpa2x7HpFn8E7PwXocniI21rcmEbjJkuevSszRIv2eriC7azvcBrlsFbeZM8+oGKqeDv2l3kufDfgLT/hNpuq6ntNvB5rqrSFQSccfWtC9/ayt/Aep3fgfxr8Jv7N1UXXmNGkiFdjHghqynTqc/odtNNwai+hn2dh8AofEviS2nluViso4vMaGKeQpuXPYcVPp+hfB2/8QWQ8LXutny9OnmUsk0asQOnzAA5B6Vq+Ff2ntI1fxXrWjeHvhdqN1c3yo5WLy22qANznOMAZFe1STWkniTy7nTIowvh6acL5YwGwRx9KUnJVLRdrfeZRs6Xvq5+bV3dLLFI33QLmVUHdVDkAfkK2/Av2qTVbi6g2MqwOuDxxiuT0eZrnTvtE+GkeaR2buSTzxXU+DJvsmp6jLNcNHbyWTRqnT5z3/KvXpzcqSbR4VVxVbyGwMzWzEOWOTmqVw2JwEUbcc5q9+6WWSK3UrHuJ65rMvG33DYyABjFF3tcxqK2qL+luwmYswAwK6z4SQWmq/GzRrPWrFJ7CG2uHkEv3eYmUE/j29647SFLh8Dg8Fs9K6f4aWiap8UbO1u4y0AsZ2I3kCQgADOPTdUYiUFBuXQ9DL786S0ufbupWujaF4N/Z58P2l7bJaJ4/klI8wBYwLKX3461N8VvAU2t+JNX+JWk/Hiy8PwHUNssH22N0iG5RuC9M8c5qhffDnwZpmufs2aDFo8ey+8S6qZ4QxKSKlnkZBPJB2816HeeAvhxB8KNbu9M8FaRDLJr7Ku60UlyLlVJORznmvGwtSVKrKa2T6dj35NKNov4k1qZPiTVb61vLCx0T9qbRZL2ytPMlEtvDKWUjuBzj3rE0/wCIWh6d4NGo+N/jb4S1S3N6FdTaxpuJkAxtwfpXtieC/Ay/Fya2j8I6SIY/DwPFomfv49K5vSbXR1+E+g6gdC01Li71sK0n2RBkC4ZQvT0ArpjNRhyp6t3RzVKSnP2nlZmTqPjb9kvXfHFxHrC+C777LpgZidNDyLnPHCdCBXkz6L+wPrfw50y7Xw9olzLfajsku7LSp4XZPMIIUooIxwK+pLRbf/hZPiGNdLs0toNHi2gQKBuO7J6elc5bagsfw48F3CW0Gb/WIUk2RKN2ZH4xj2FczVR3Slvtf9So2dn2/rQ+dT8FP2BtZ8X6pY2vgnxcn2GyWYiyi1BU3Y4KnOO3QVgWfwb/AGdb3wjpN94U1L4x6WLm/wDLt0sluljT5j/DIMKPfAr7R0m6lT4peMIRDEILbS7UYCDglWJ/pXKaVdeX8MPBCqFjF5rSq20YODK5rVVOZyjJLX9B03Lmi7uyPng/BTVF8XXFn4Q+KvxSt5hZLJsk0yBwq9MfMvr+NeeeIdP/AGiPBvwxi8U69ruo6n4Yi12EXMGpaVBCWH2lVyGQ9TgH8a+99HluU+LWvpcOGiTSIjHtGNuWbr+VfPX7Q13O37E1u0zLifxNZbQDwf8AiYA4/Ss6ihP91LZmrnJtPTT79TlZ/GOr6740XVI/h9ql39ptUzH9qiThe4BOcVS17xxr954C1bTIPhDehLi4YMWvYPk+YdSDW5o8ia144MtwslrL9hRY4whGBnmuSvLUj4RT/NckXmsvB98gsTc4zXl1I+zfx3/y7Gkrp2jFL+tzStNd8ZXXifwqY/hRHK1v5jRZ1JF2EphiR34qTTrnx2tn4veD4a2IN7dymUvrH3Ttweg44rorPTUsfiD4Z0yxvrg+RbTlhn7vAFZ1imsNpPiu5t9V8oDVLnzN65zxipjNp80XZFzcZK25DpsXxEFp4LsoPCulwwtcfuZP7QZzlRz2weM14p4T+JHj6f8AaP1Tw9pWvMl7I1zDLHIpkiQhvlGPavpHTodVgb4bW39pxuj3MrOCuD/qieK+Yf2eBd3P7Wfi3yZEnZb++LFl5x5jYx9MYq6FZ1G1Ud9P66GEoxj8KX9fM9es7X4xQfClrWTxx4fSKXVSi3EOmtkOZeeC396vmr4yf21D8W/EkXiK/hub1lh3SxptDALjpX1L4a1LUNU8CLYT2LGGLXpPnB+8wuDj9a+T/jFdvc/GvxdPO7+YkiJ5RX7o2135bP8Ae8tlr/Wh52ZN+yvHoYaRyy6WOcr1xjivXP2ajrt/ZeJv7I1ldJRr2AO0VurtnAG7BryBJW+yIJOAw9a9Z/Zfka1s/EUruF36pEFXvgAV3Zguek+bY5Msny1Lp6nv8HhnxpF47lmk+MuuBBYKcfYoBtBOP7uetZthpFwng7xPe3vxi124aG6lEo2ogGOMcLXZWt+knxCvoWuowYtKhz75JNYCTWk/wu8X3cdvEGnv5lKcHcQ+M186p8js9T6NzlPVKxBqPgm1vLTwJD/wnGv3CXd6uWN4QFAjJq9B8IvC2s/Ee9tLrxH4mkVbAM7f27KgfJPGAwFaetxrBL4Ctxbbwt6CAo6fuTU2laZZX/xa1FJrdwkOlIfkYj5tzcVipNztbR/MdTWN+q+RyujfAv4d/wDCDeJbqeLW54ra4nCo+u3JLbT67+9Tan8GPhONI8K3CeEWla5miyJr2ZsEjPQtzV/wxp9sPhl4sbzrldkt3nc5yPnPNX77RIGTwbHaatOyx31uV3HIzsPFZNUpNPl+ZpTlNaKR5f8AtNeCPBPhX/hG/wCwdEhs5LiVw/l5ycDvXlek21mZJ3NqpKdiM5H41qfHLxn4x1n423vhfUtetZdN0ditvbeWAw3Dkn1rJtfMtzcYbO7j8cV9HSpuNNJnBKsua25ftoYYtAupltokyD5eQOua6lrVJrvwmrQQp5d1uZmQZPyHiuVkuJx4SZBEruE+bPGOa6KSS4XUfDfmW7vsmB4PGNprlxCeo1UvKx2OqS29p4g1fykjMv8AZURChQMZevSvhlJeS6ZqxFqA0L7Tx/sZryGbVIm8V6qZ7QgSadCkZYZOd5rrPBPxLvNDtNciZUaAzkk7OT8gBOa6cuSd+tjix83dR2Oevb508NarCAHme3bqenzmt/xndXrQeCIRNtM+qQNj2CHiuR1nU9IutI1C/tZjEs1qiqGIOTu56etdN4xniuY/BTRTpmPU4WUg/wDTM1y5kpzm2nZHZhEkkt2eqaNNctdmVN4DWdxjnvgV8n3t8tp4s8USOWmd7gcnoMLivrLRQ62kN4Nxc2NznByBwK+ONZWKHxL4riNyzN9rJ5HIJXOB7V6eHk3CyZyqKlN3NDwlIieAYLfaV2XU7Pk85LmtG1aW38I3rRSsXe1fBYcd6wPCYZfBoKsSfOlyrdsE1spcO/gO5uJlG0WrF2rlnTa0WpvCVk7s6zwRqd7pn7KXxNtrX54dUls0jlI4EmVGPpXQ3y/Z/wDhBY7nLE6jGRg9SI2Nc54H1C1h/YA1PUppd0+oeMUtkYjnaZlAH5V0niAG51HwRl8Kuo5X8ImrlrUuSmlYqF+eTvofHGuzfaPFPiowxbAdcuiOeuZD/hWj4IZ18LeNn3AgJbDbjrkmsvVJSnibxIzxEyNrNzyDjjea1fCM0cHhLxS6glrqS3Rj9GPNew6jhSTieEuWdWTuYsMpUEvhgOBx3qjcBf7ThkQbieGAbpVpJAP3arkZyQRzVW58uTUotgG0EbsHBrtiro8m+t1qGpxwrcKxDbXTrnG2vov4JaTpl34G0YyxCW3aBjIXPG8HBFfOOuQM4343YjY4Dc19NfCK7s7HwNodsFMK3WmCQbxwZPauPHXVJW1PfyzlZ6DceHYl8F3mqeHpzaGOCQsrHcvAPP0qD4YX2u6boXhAyaNFqUkEKsIxIFEg/H2rY0fXtN07wFqFo9obib7JN5yZ7bSaz/AQvba20D7LYGKJrJFhkkfgDbxgV5tSTdNrujsiv3vp6mn8YtW0C18PeIfF1v4VlsJZbOS3ubZZwyklSAwA4B96y5PGngfTNS+E+qahrBi8PSxFtSukYgWy/ZSu4jqOTipfiPpGmaf4R8TXgsLm61i4sZWik8wlC+MdOlYXizwj47t/DXh+41TwTZ6ldC3Vo0ScL1UZyoHINeVTUVPmk9z1oq8UludpLrv/AAT/APh14W8QDRfine6qdRAL2May3HnMzDeADnjk+1eO+I/Gfw5j8e6foHwp8+48F6lAt84ubVodt0TggKQAMg59ax9e8c6J4J+xQ+Lv2ZNI89LtJJrlrIOoQMMjfjr7Guv+PfiXU/iVFol94T8KaRolnp06XwgsSPmjQfcYjpnqRXUklXvzaJfqQ5ThCzV7v9Dzf4mWsWl3eoaTMjLPcr5sQ3ZG3Ir0/wAQ+Nng8Bf8JLZP5UUenRW6yD7zzH+EfSuZ+JMWh+KhqmtRWwRrDSLU28iP/wAtGJBB+tZXgvTJvHk2ieC7mQ2+kaXqUV5dgPgSYwMH25/SvWqOEqbcXseXaTac0dnpPh7TPhz8JxqWsyXFzrPirU7cTSyTF2DSOowR2A4H4VmeP00rV7yXw7o9rPcXFwWMuPunjGf0r0b4keHtG0WGXUNIsZI9AttZtUlupiZPM+bqg9c4AxWL4j0iLTPHGofEUfuxqESC3t/LI2RrHgcep5Jry6VVX5Za2PQUfd5+rOLubm51r4ZWWt3Ojz3sdtNbQNE02cSJOoIC+o216B458Z6foEl14r1jdbwtpH7iFuG8wHH9RXmHw/uW2al4budXbNz4ki1C3RsgIhbLJz261p+Nreb4v/F6z8E6ejNpukxtJfkHAZAR8ufc/wAq2q80FfozJwjzNM//1/jrwjolvr/g7/hJ9Zt57e11LV08oSOcTFpASxFe4Xd1qVhDcagXhuba1QouxNu1SQP5VF4/0FofDNlodpZRw6al9aQRIqYwfMH+FSeOL66+yXXhrRIHa7lG3auMKOgJP1r5h1L6JnswaSukct42vlHhbVVimaA+RnzF6scjjFYGh61pOqaNqGj+IUWWK+BhG5cfKVxzXWeKfB9lofhZ9W1zUjJcQwqPIzvXPBJNeTWqX+sve3OlWDmFJuAp7dR9K3pK61Mqr15kZXg3Vo/hL4t1LwlqchutMv4WNlcknC8Hj+h/+vXpfh7To7qwtvOt2Y3IwhA3cYz+VcV49sdP8VeCrW0ntXg1fT5SYgy4JBHPI6+tZPw6+IfiCytxokjk3tnuiVZhltp6EfhXTGFyXVctep2t9c6ZpeZHhLrccoobJAzWNZX+lW2j3EtsCHVnc4JHOelVINRS2lnhuIXeUqSrE8LzVWK7iFkI0jXac7gOd3vWsIaXKdWy1OwsFm1nRFvNOUmOTCsmOc/jVQpqcPl3NmiCWDPmJIOaoW3ia7gsRBDNsK/cjC9arad4i1ORbpZIw0krfLRr8gUm37zNZ52lgM8ulyvvBLDPGa5v4Zy21/4g1eKaNh5R2qOgUjnmuo0e5u5YxbXkkeAOWJxgmuW0iZtH8Y6kihBE7BiwI+YnrWULptG07S3PXY2lhgI8tZB2J5GazvEukarZW3hrXUMVyia/CJAFxtBU54+hp+k6jaNHltXsijk7R5wO2s3xL4th0i70e0N/HexW+orO8cZ4Pykc1FOlL4mZNJfCQa3Fa6l8DviTI9uokbX5J0GehVlA/QVQ+NtldWnwV0R7goktxdQMVOM521Q1XW9KvPAfjqxtNREbXV09wIj3GOcVF8cLqLWvhj4UdLryfLWPzAxzvby8D+ddEJS9ok/yOfam2u55LHD5COnyq56DPApLsRo9sh80q88fmL/CRvGahtPliGcyDu1X7aH+0ryyt3+4bmMkH+6GBb9Aa9F6M8yTvE+nvGWraDpmu6P4ou4jDp9jo80cig4G4hcE+/FecfCnTLPx54h1z4jeM4zBCsBj0oSAj5MMCR74I59zUHxP8Tn4r+ObHwF4YSSDTFkT7UegK8D/AD/+uvTNc8MRWelNoOjbV8mM7XU4CqBiuWbkloejRl+7tbVkGgabet5LXEE8sJiH2eV+hUdq5LWbyTUdXudF0p8nf/pZQ8L7Z9fal1vxt4l1WxsPA3hmVZZ7Zf8ATb5RtEI/uj3NT+FtIi0vS7iJGcs05eR3bLM565NFFSv7w5tQp8xdsbO302CK0tITGiDGMcVbez81BG6kLk9DyaQTfIN2Cw6809YpzBK6szcEg56VtUk2rHAnzO8jJurZbZznnHIFUbuXeF3A5FOD3EkrF3JYN1zUVzK2Cx7D72KtK1hqLbPSfg+bybxdZRafqzmWLS5fMtlTHys45r1Tx/aJo3hbToraKOKb+2LYlmHT5xmvPPgjqNlperW93sT7TPpci+YTyfn4rs/iPqaS6RpsszM0kurW6qnq26vmsbNqpNPY93DO8V5G5rjyz6RqUpmImFnICD34qr4VitYvCGhY+UG1QZznPFUteu719J1H7SPnW1cBfXil8IGMeG9JKKWSO2QY7A4rJJpIuV27mf4NuLSV9XIbGdRkAyOuDT9Mnij8b6hlsKkMYIPrzUHgVYXt9SuCME6lJt9Mhqm0+x+1eN9YmZCZBDFyOmMGtLxi2wV5aIn12ZZvGOgTPFkxJOIz26c1X8cuzWulEvIUXVIjtB4FQeILu4fxtoVn9klAgtrg88bjxU3iN7m4sdOBhMbG+TI9awo14yk4pmlXDzjaVi342k8vwrdxqWDOyKMehareqwW6eGrk3KIUSzJyQOuKp+K3YeHJGmBb50yCOh3cVZ11Zj4dvI0TJ+yNkHnPFaqbTtfQy59WVdH0TQrjwzaNNYW0x+y7iTEMnIzmub8LfDj4e6toy3N7o7h5S7M8U7xEHJ/ukV0vh7zI/DdvIEx/ofr7VW8BfaI/DMfmICzBuT/vGp5pPR7CvGSXMjL8B+BNPi0y6n07xHq1gPtbpbql0z7QDjncTV/wT4Z+JUHjK7h0f4mqGF2Nv2jT0kIOO5GM/Wrvg53+yTu6qga5k2gf71aHwgja5+IuoSzOzeZfc89AFFa0XGEUkjGtTUvIw93xWtviV4oN0+ia7eQNCJTsMOVx8oxyBVDU9U8T3fjKW51X4NLLLHbqCLO/jYEZ64bFdzaPbp8YfHexCGlnt1LZ6YQ4q5ADH4z1ICRyyQRc9upqqlTs7DoJ8rR5Drdt4V1DxVDLr3w/1rTD9lJZlgD459UOa8S/aHuPCE+s+GrHwvcX0gto5jtuldSmSMgBvpX2Zqt0JvHEPlsdsVggIxwTu5r5i/bVjlXxN4YxCkSLHI3mqgGW4wOKvDTbdp9e5GLprkcoLVeR4U0m8BlG1n6AHGa9i+AfibVfh/r58RaVpLXG9GjYJIc7iOuO5rxQMzyI0hLxggcD9K9p+Ceg6l4luWt9H1yWwkWVvnRQ4ACjsa9fE1V7M83C0/aVOU9e8d/Fr4gePH0bRtV8Ha4tgk5nyyIN2Bxgk964278QtdarYfbvCmsabFEJD5twqkHjGODXb6pqfxN0jWdPsZfFdlqsFnG4MUlgELADrkHmuG8XfFV/E2oWEP8AZ1kj2hZWaF8A+uQa4cPNTlorHbXpypOzb0Hahco+r6fPGx2xxuoUjrmvTNJ1yaXVPDlnaWjO7WDrvHRcEAV45N4qil1Wxn+wtsj3GUqM8YxXaaT450e11zR4LnU5rCNYmw0ls3Qn6Vriotx1M6FSSZyfx7v7vUviO+kXKktp1kC5PTLN/wDWrzHY01w3lPtCgcGvQfipex6z8QNQ1DTbuO8smRD5y8FvXr6Vxcdq7Xzkt8vTmunCOTVx1qaZHpyFLmRpmCHHBA711mh6DpOrW1zcXcYlcZDFueK5yzk/0xlkCt5ZxyOorrtAs9QazuZbe+aEEk42A5rWpK7vIw5k/dRTs/A/hX+y7i4SyaMybgWikK5/Kqs3gfw0mhiOJLxNyA4S6cDr6Zrc0m11NNBuPtNx55ZTtbAHOTUywmPQUEinzAvUmslFRldrclxvHToYEvhay02xtY08Sa2BJKpVTduSB+dWNV0vXLTVLP8Asvxhq0hAJQzTblXitfUIVlsbVyU+aVVBYcj2qrqGg6gdQtEjvNqucjPYVpGKWhUX7mh758JdIvNT0TTo/EeoPdF7YtcF2JDMJcrXq/w0jmsfih4q12Nf3Eukz2iZ4O7y+OK+I47v4j+FdduIdO8UOsJQmONjkKPbnFdX+zF8etV0f4sa7b/FrxlLPpS2DPH5UJlHnHAVcqMjIz1rya9FOa6anTHEWdmn6n0z8HdH1bwr8FtdtNahC3lxb3MpXOTlixGPzrqfE+y4+E+mWs0eHzajDLnOFFfJnxF+LPx18T6vLZfBbR7mLw2tuFe9uYNgc7mz97HGMdqveZ+1Rf6Jp9jr/jLR7awmuIkVxanzVJ6YOcZryqq9m7KLdjqo1r6JfMzviysgvrJpY4vMaWRQwA4XFZfwx8JeEtX8ZXNx4xlto7QWbK0rzYAY+2a9G1H9nbwjN4h0m18TXmq61c3IeR5JrtkUEAZ+UECoR8BfgXb+INYt9a0qKCIxjB+3kg8dxur0aFdpONiKtOejSPOdO8I6DpPhPW7Lw9rt35BS5YOkmYyAxIAr5sv51muZUIJDMGWTdw2e9fYFjoHhjQfhdqg8PbG02zguFjCyF+AST83evi+2jC7DJnLMXVN2SFJOBXo4GUXNLdnBi6S9nzTSS8n1On8Gyra65DHI37mMbn+YHcK9ym+JHgfUdVt4LzUbiGWKyEJiaBvmOexxXiXw+OhP4vtBq8saWkco88ufup3r6lj+Nf7P3hfXsJLFsjttpl+yE7j25xzU4+trtY0y6Kim3JW8zzTVPEui3HhqdI9qBLkn96jD5c+4pItW0S9msbSLzBEzDAjiJJOO3Fd//wANH/A6bR9Sivrf7Yl1Ky5NkWwD0A4qhe/Hj9nCS60vbaXls9oMb4bcrtI/CuCNVwVpM6alWEr8skZuhX1tYatfW0mm6vekRrsIs23RgZ45FVtV1qHU/C0elQeE9eMLSfeS3YAsDnr9a1x+038P9K1HUJNBv7//AEqILE8lvv3ELjnIrE/4a9is9E0zSL3w41/JDMJJpIYPLZwDngdKJSd7jhjKSp8rqK2vS5LYan4ns9Rjht/AeumOO05AiyW/M1W3+JdY0zz9N+H2uROZwrfaI1j2nPXJNddp37Yfg7UdUluZfCPiC3cQYGIQ6n8uRWbL+1XoM3h/7Fp/hK/lme56OdhHzZxzSVV3ZEsRh5JWqdyEaV48XVUtT8NLu9IgOXF4iisLVm+Jmj6D/azfD4WVv9oCBHuUfBL4HI967ab9qOztb2O7HgLUmlMBi2pKpB9+TXF67+0BbeIvAcegnw5faeov0djOfSTcRnv0qoxmk07st1Yytyyt/XodVpvhz40zyzxDQtGQSQK+GmLbePYUj+APilqUWlpNYaMPnI3iQgZ9Kr237R2tW9w95oXhv7Us9uEJd+AAKpW/x7+KNwumRQ+HbC0hSRmDzDco9OlYz5qTvqzZVVK2r+RqxfBP4ki41ST+39NtpI2G6MRM+fTnNdTD8E/HP2mxku/E9sLg2zc/Z/lHHua8z1vxl8ZvEM2pXdn4si0vzCrFbWMYf86qx6h481u4tE8Q+NtYaUIVMcUxjU/TFTOtKysma0YNykrOzPQIfhD4itbCBNV+JGn2kUVwylp7VAGyT33V4T8cbCPS/E8+mt4ittXkt40Aktl2Lz9K6e68MR21us2rrPqMRuCyi5kZiDn3Neb/ABSt9GsvFMr6cvkJNbxu0QJ4bFduBkpVrqNvmYY6nKGGalr82Yvh+UJqNuk6y7DMC2DkgA16o1xdtcrqmnwuywlSxZ9rAdOK8m0G5nl1mGONwoLBiu3k817XaWsN3aSvPuiCYHTqa9LGVeVo83Koc7lHdfIhvbu/1NrmVEdp/l+aaYuTWXf6fqnl3J/tMxTrH8g25FdA6xWMjeWm8kLyTU+q3HmRSSRRRvJsBDDjHFcCxMudWPWqYZSTuz2jwviD4X+GLSbU0luRakS5OCaydRAEa4PKjrmtTTdB0+b4faHdXHy3P2QHPT8K53U7KGy2O2ovGrpwGPFddNuUrnnVYJQXoLCA5sQ+3O5gOetWNTGLNHxjJODWKTfwWcbJKkpBLIT2q601w2m263F3YtIQSyLMCwPuKupLZHHC6dl1KmiorX0XzKeDyeOa1NYmiWL5vlYDgHvWDpl/Ym7htnu442MhDZbFezD4beFvEVrbmDUkV2iBMhfcfwolG1mOnKUuZR3PKrK6t4ry3DqRvGcYrifiuyjU9RfIZBaodvrXvE3wYubW5aey1X7QUTCqU615p8TvhX4uaHVNXOmM1tbWw347cdazqwm2mtT0sNKSbUtLnytqFjHZo0rzRne3Azwtd14A0mJtMb7UfNLdGPpXmOoWs9tNJFd7kEZzscdq9R+HjGTRE1K5TEExKqF6LivRxsaqoJtHFgJUliOVeZ2PxBgv1treSS2V3UkAg4pLLUr+D4bXtm+mKIfmd5w2T9MU7xzezzKsl2gAXsTgCsq2vri38C6hhwYXRsLjgmvKoxtYzqPlm1focf8ADPUdW0vxnpkth4en1oSTFRBFhWBPQ4PFfVcF98SUlklb4S3yZjJ+W4jOR9M18+fs26Zqmp/ETTGe+WCQS72GARt5r7y/sLX7AXdxFrRfdal1+TGOa58wTVazMsq5lQbV1r0t+p//0PFbnxjqlolzbXfg2/guZOSspGAPwrgNf8d65Zyj7Jsij2ncjJnB+tev/EiYQxia+1GR72RirAdxXlmowyT+GLi8SNA0Tch+SRXkUUmlcqTqSly8xyP/AAn+p3UMm6GN3fiTK/qKu6NJquqQSS2sUEkduemQCKx7DS7q4EkhWMADIIFe6fBDQtJvPC2qT32nJIFDAybO4FbS5Y2sTRdSdZRcmeLTeJCjTW9xpqo6kgyEdKo3F/JqFlLHp9oWcfeJ44q3qGnyDxBrMyxO0D3DLACc7QDUmkwpbRXqXUUgxAzZA4U49a3bgloc8KlWo3zvuc34ekW2WQXkWXXOCetZPiJ7a51BFt0+ZxyMVc0SLzS0rziaQk5ArO11pjqaxooUswXA4IFbwguY8ydd/V9e56b4Q065m8Nv5mktGVYETZGDx0r0rSLVv7G88aad3l46cVieGdBni+H9jLNeSxzEsxUN1HY10dnZ6vFpsdumoOwli+Y46CvLlV55XR9BhlypJ7WLNtqmr2dlJNb6E1wuwAsGAxWb4t8WeLpdIs9Kj8MR2pmukKzlt4PP86mePxDb26pb62FjJ2sjwjn8axdY1PxPZS2kKzicQ3KsG8rOTnjis3dy5iqlTk93X8Dbm8QeI9Ghtbq7t4sh23Fk4GB6VRuvi3o+panH9pv1V0jOVW1K5PcDtV3xb/bl6LWCbULe3ldGkIaLOQR0+teL6zDfQas0LxZJ5Y7cDPrXVSpwn8RjXxFSLtBs6zxj4zGprcf2RJGsCQEP5g+ZuOg9K4n4d38KPPYy23kQN9/bIF4yOap6nHPHDNtwoKEliOARWJ4cMtyfkk2eYcBxznmu2FGLptM87F1n7WLW59JeJV0ybw9HcaBqQluopo9qNMGwB/KuT1u4vtaiijtDJCqXalmV+j+ua4G10zV4b2Ixx3LrLJgqp4Jz2r1DTTY+EtdsLfXdLuYtPvZgjOw4DY7+lcTw/I9GdsantI6xt0PAvim943jOdZrZjcRBPMkd85HTiuw+Hfh6TWdDu75PlihB3EnjOK574yWVhD8QLs6PO4tZ5Ni7zuKjqPwrrfhuIrPwPrOl/a9isxVATweB3rvq1lKnFI82jh5U8RKT7v8AroRTaJceVI6y71YEHac1lr4Y1SLGJ2MRHAD84NUjrmqWV5LYW7SRqzlRz8pFd98KdKt/FN/fQ6xroDwWm5YcD72W7/QVzOq6cW9zsoqnXnFWOOYvNeRQWXmkxJiTPrQ1n4jaTel60aEHAx1HvSarearomrym2ZQn90r2rb0A6zrt7Fo7XEaxtC8jNjkVopycU0jaEISm4u6ZUsn1RLiM/wCsRFy+e5qlrVzdzQSlj+4dsj0LV0TaXc6P5El5fxSRXO/ygoPy49a5/wAUXrXVhNaQR7It4bdjpzUPm507GeLguVq4uialf2QSOKb5CuGVh0rq49amt5YFETysykB93QVX8IeHr2TSjqvlx3JZcpnjAzXQSW9vbautzcwKFjsy2AcgNkcVU5wcrMmhCqqatt0Of17W5Lj7PZJJmVAGbFY39qsl2TcQMvmP1Ue1dnpnhvSo4oL1Lndc3Ts5MhB2gsSF9gK5zV2FtqssMqIypJgY9fWlS5XJlcs+X3n1Kbavbw3kk/2VpSqeu2svUNbS+04W8dr5UjZJZm/StmEtNcTxixBc9Pl7VR8R6dDF4eN95CxMM/N2HvVpQ5l5g1JJtPT0PLromNJbff8Au5ztfPrmvp631mzt/g7pMcbHz47MMy4/HivmGziWRFmExKRsS5Bzxn1r6fkNmvwr0VUspPJNoI2bbk47GqqumpJPcxoUpXlOG1jylNbsdU8+4uWl/wBlCOcYq9b3FneNbLaXe0A42FenFV7OLSHWWP8A1fPbqozW1o2nWF1qttbaXG8r7ewrKcoJWNaLk5X0Zzni3zF1C1H32Oc8ds16T4VhjvbjTLSO0SQoC7EtyFA6frXnPi6C1h8TvA188clu5DRdTg967nwlJKdW0+DTbc3AljLFiSKqdO6JpVlGrJ2sejS6VZiK4OyPZLJg7myQeKo2WhWEOryTXiMy/K4OTgjNY+seNfD0Nhc6U0m29t7nMwEp+RgamvfHOjrcwJYeIbPbHaL5isehz3Nccoy2sd7ilrJnXW32W78I3FoFZYjeSeSFGSQeKw/FUN3JqWmR/P5lpAW3EAZxWJZeMbkaUklvrumKizlSFXd1PWrupeI7zU9djthrdjujtiMhAc1jqtymqa1SOC1O5nN5fXAn8tmYqwx1NVNSlL+HzbBQGaIlueTV+40+4vReyebvZJG5C/eNYF7a6la2Jubli8QThAOQa7VCLSscs5NRcbaFHwohnEqyRkbCec5rblnuY4hZtcHy5mA2isbw/etMjKp2gnA4xVq5d/K35YENjdn0qr2k4smioxoJp6F2S28jKruwwJBPcU+yLWsU0u0Bx3J7VQaSa7kUmV/LVOuabIjGzlPnlNjfxd6qm+VagpScrxVkcX4rlfzt5LJubII9K0vhnd2sOqmb7YUmRgdrn7x9qx9dDTXEZdmxuxgnit/wKmmaPdLd61bK4kl2xMOo9K20cHYwpU5yk5vY9abUow6NHchRcj50JzxmuH1XS7OLXLkCTzUdi6k8bcjoK9Djt7K4t0njjAR1+prA8YWVtB+9tkKbBhy3Rq5KdRKVjeUHKWhc8N+L9Ng8OJo13AnmROVMiA5Iz7CuhtPEek6fq6X8OnsUSLOFU7nrlPhVr0um+II7K5hhktruRU3FBlfzr2Hxto2n6d4ktTbRKVurTeeBxWU1apys1Sm3z32PNf8AhZnwog8Xxave+F71b+M/NJgnn3rzrx3qvh7xN42uNY0+4a3tpmAaLyyC1N8RWxk8V38vmlUSXCpjGPeuc1VCNSiaEgneNx74ruhD3ro8rFValSNp2sn6Hren6/8ACuLR4EvfBD3F3GQDKcdfaur0zxnpUVuzaF4JmVMjKuQM15A0n2eCELFl+Dj1r1PwLNLf6DNJh41EoAJPPSueWp6tGbk7LQt6l4+gTUtPvp/A9qFCsAjSZJz1J4qnfeK45rDU1GlW1rBIp+VFzjNcj4j1qdfFElusxdbUbAWFZeoa/KdPvVy/znBGPamruWwSfs203ct/DPWZLG71D+xYUhZpDkyjdu564NdVL4o1WGw1BibeRyOPkGK808KX6W/n+bN5JIJyOeK2YrqM2ckaz+asnG7HJFXVprnbIoxg6afqdMvjbUxpkEcIiL/LknHT8q9A1+1N74esLmWecNcQngPxmvHpIIWsIfs7ZYEDk47163rUWojwppMaWcnmG3LIqv04qJQvax0U6rjJ37HFvpNzZeF7m9h1X7O7hlCF+G+tZ/wU0my1vUXt9UQTJbqX6kYYHipbKxefwbqF1eiUywoxlDNwnNSfs+faL2fWPsTrGiJ0I7+ualPSSbORO9WLSPevB/hzw3PqdxMdPskLIOZF3dO3NdJoGgadB4n14WlnbCNk4CxgY+SuO8ArcRJqkd2Ms0qlXxkD1/Wr7anqGgahq1+L2FVcbZC4b5Rtxn0rzJxcpWZ7HtXyqyPn3x8sc+ieKZPsgRYr8KjjgqQ+DXiN3aZZvJBIcncQele5/EvTZE8B6pq9z4q0y7tLq8DLBA/7zJfoRXg1nqlxFHcLA37tCSpdctXu4SUZUvcex5eLpSjNN63Pov4Aw6cbVob6RVcsG298Yr6i/ZFtmk+PWrx22ovDGti5bK9flFfLPwA+B3xz8VpP8QfBK+G7+0lURG2vdQa3dPcAK1fUn7N3hz46/D34ja1rfifwNokySwtETa6n5h5HGMqK83HuE5OHVHXhJtxjJKy7s+Nvj7Jdt+134+MNz5oGrRFiBjdhI8D8BkV6DG99qU8t0ZQIGKqsar04rzX4pW3inUf2rvF0g0gR6he6gH+x7xl0OwcH8P1r1+28O+MvDlvJqeseEZbG2RvnUyB+PXiuuVWm6VOK3S8jjjRqzlVcu/mW/hHPqvh/xTd29nKrxXTEOkh+VRjmuq8SvfDwPrKNp1u0jamPLlz1BrkPhpqthc3ura1IgWKKVo1DNyTir914gsX0i5tDM8gmuTIkWc5IrCrF8ya0Z1Yd2hboVPDdndy6L4gb+yi8fmLk+aBg4wRXp1/plu3wi8L2d3oU0drc6ux4mxtIGK818N61LBpGrxy6Hq/k3twWVo4NwbjHavR/EPiSKX4UeDrKTTtVIj1ZpCEgZmVdhJLAdORWNWpy2f8AX5m1HDyqXbe3p/kea3FjaW1j4zmexnkc65ZxryT5QJjWvYfiTNZ6R8QfFENzJMFSx07A2n7piP8AhXk1n458Lvb67BNcXtq1/wCIIJWjezk+fayYwdvtXp3jHxp4e8U/E3xo2m3Ely6Wdg2x4SNgWMqRzWMryqqzHKMacGrfked6bNpVxrXkQ6hJDJLcJjchwVxXZT6Q174m1WG21xVIuNOXGzqPMHf3rjtH8SeGbPxTLp+o6vZwzO6uUkIBQYr0PwxrPhjV/F3ih49Y02TN7piQKsy/Nhlzj8anFd1/X4GGHg3LXb+vM7f4ttrH/C/tNtbbVbUwaT4WWTyiPmwz4P0+7XPeGZ9aHx6+H3l2cEqx2eoyztvGV+UAEfXNdd8V9Lt5f2jtXJ04Mtv4bgjkkDYB/eEhf5/nXJeFtD0m4+PPg6caZPGDoOoyl0lOEGB/OsmlGK53q/68jqq1JVJ/utP6+ZT1zUyms6Y1zbOHbVyxGMjGHIr5v/bdu5NW8U/DqFoJIJltL3OeDjdHj+Rr6BvrC0TU7BY5ZQ32ptm5iSAvNeA/tsqq/E7wGPMMqGznBU9ByoNdeBlKNRcupjiJe41PT5njmkWhPjrwNDKw+zN4n09GJ95QD/WvcP8AgoW0MX7Y2p26KojtfD9miN6jGcj8Grx3QLc3PxO+HFtaSZMni3T0wV4BNwmD/OvYv+Cg5uIv20fE8M0kTyxaVZRxFSAAvlrkH3zVVeeeOtJaaHPiG/ql4uz8jg/2WrEat+2F8N9Kuz5lr9rkYjpwYZc/yFWv2mrOA/ti+NdO0zLRW8iowc79vEfr06itT9kDQZrj9sf4XtNmVZWnkTbkciKUH9DWJ8Wnmuv2yfHqQxts/tZxcIz8kKFAwfTgfnXT9YcsTyq+l/T/AIYIKUIxsktVvuez/sc/DTSbr44+KXllPm22i+U8mB/y0VW49+K+vdS+HdrbazqltZ3heCHwjcyNI6hyPvcZ/CvCv2efCNxo+g+JvGkHhTUpNQ1S6RGuLN9xEPlgbf0zR8X/AI1eO/hpbP4X8E+G7l77xF4cul+1XsZY2qbgvznOf4ice1eTS5vrPNJX+49as06binb7z809DuZBZKFILIzoox0U4P8AMmulsrq5ngkSAoWU/OPSue05ktdGgdtmZGZj8vOMkf0rpfB1jYSabrN9cMEaFFLHk4Jxj86+k5m0mvyPl/Ztvler8x4kMK8MS5OT71UuZd82Cu1e/wBatLtj+bbkOcg596pzZMrMmFAPzDrk0pSTscrjJPc0tHmCNLEhDZGMV2vwOuLaw+Kcl1fwqsMWi3bDPO5spgfWuH0k7G3qUyTwTXoHwPi8/wCIV15mnNf3D2TrbsDgIxdMfrXJjlTVGTbPSwTbmra2PtLW72yvvi1+yOdOBaG9uNfu8k9Ctsgxj8/yr0i/aS5+EgTkG48UAgqOv+mDj9K841O0v7P48/sj6bqcEdtPbp4nLoOi/uM/0r0S0TzfhP4dRd2yXxAWD5xkm7Y5ry7LlstT32lyRfX/AIJ//9H6JVpF+LV+hUbo9ARjj+6ZDXG6Nazv8JPBFru+c69GxHqDcOc11sMgPxP8WZwGTQLfa/t85xXhH7SWv654Q/YstfE3hfV5tP1ex1Cy+z3cZAZC1x1GR7mvEp3lUgvkepZ6nvlpBcD4jeN1aDAt9MtsEc5yr5rm7S3kh8F/DmD7O2F1eJvLI6nc9eMRfAT9qvT7/XRp/wC2LMl1Dp0E195vh+Ni4aLcFJJOO+CKgt/A/wC2/pOn+EpNM+P3hTXI5ZxJZQ6jpAjUHGRllTLY/D61rGlaV072Cato3v6/5H0VpkbxfET4g3RDbmsbXj0/dPXNWAWPwL8NbZog0j6vECM8A5ck14tY/FL9rP4ffGq18H/F/wD4RDUdO8ZyvYy3ul27KYZFt3kTG7HVUPGD9eMH3fCWekfDGzOB5l4DgjuEY5rNR5WrsuUUkpRRu6fKzfFTxh5alVh022TJP+yxr5//AGgovtH7IXhHTFUKL7xXYKQR/evhXuekSyR/Ejx/c53NDp9opB7Zic14h+0CJv8AhnL4Z23ktJLceL9NcqDgEC53n9BWMY81TutRSk46+hVtW8RH4jG2sru3itLe2XdmLLD5eBmuQj0/VL74Xw6hrGow3MQ1l2hCjbuxOfStw6nf2vjjV4odPm829tE2uHzswpyfyrj9IuXu/hd4dso4ZYba21Zt8jg8/vif1ry5pSlbbfsdMJxa5lr951az3UHxf0TUY8Yv7GZIkz0IIyTUNrJex+BtdjNg0k91qF27yK+MfPir+lS6a3xE0eZDJI6WNzsLpgDLDpWWmqW0nw11lZbzy5Pttyu/aRj97SnzKNt9PMbcWtNDrrK6uYdS+G8E2lP/AK6f592TjyTXy5+y5cQx/tQ+N5JdyE3t+VYjO399JxX1HHqVtJrXw/ijuyVh+0HP/bI18vfsmyef+0L4+vH24Et2+5+376SjCwnGd7af8AxnaT8z23wJLpsXw902KG9kkabxVKS3q32h8/hmvkf4n3KX3xb8YXouFfdfmIqR8w28Zr7H8PSiPwL4UNtDCFufETkgAc/O5Jr4l8ZSy3HxG8YyEw5Orzgtt+YANwK9TLk/aWR5uau8LNkLM32byiny465r2f8AZWsLtPDeoFFSTzdbG9mIJOBivFBzaFtw4HzA969o/ZfiWPw9JEkkgM2sFid3U4zXVmMuWlqjjyyLVRtM+mdL02yPxM8Q+cizH+x7QlQMbOWrk7DSNKufhV4pmNs8MLajNkhyOfNrptNjuE+KPiFiWWOTRrRc55PLVy2nLdp8FvEjPfERvqc+0Efd/fYFfMxcnPRW3PqJxi4rm12OkvrER6r4DjiuJE8y9ZcZz/yxOKk0Fp4/i3ra29xLuj0iMtuH+01RXb6odU8CpbzRSSR3TsQU5b90RUuhz61F8V/EAWGNnj0eLzAw4BLNTqLVPfbuZwb1Wxznhxdeufg3421KK/jjc/bMK6ekjYq7oVzrV1p/gJ7po1nfUkEiheDiI1W0e7vz8HfFDR2iyAm5XCHGT5hzW5cy6paat4It7XSWVBdB25HTyTRScnGzX5dy5uCTtr958j/EWf8AtP8Aac8WyyQ7Wtp1hJBz2HNa9vF5jTsu7iQ8Y68Vh+LrlX/aH8aBIngnlvd77u42jiti0nAF0Q+0hiRk57V9BSp81NHlRac5XLV88n/CKXUoHzKAAoHPWuleS0/tbwz/AKRIxVwJFwem31rD8xG8PCHzf3j4yc4zzXSx3EbazoEKeWzKxDAkYHy1zVedI6IqMpb6ly/urceLpLaO4VWkgjIDHqNxre8O7IdJ8RLhJgkzYHHORXO6pZRzeMUmMUfmrEqFiRjG7NdH4fsLP+ztcE0Sbt7MreYAOlbYKMkmcOMaU0c7drb2vh6QzQCRDFEAF525ra8X2duNP8IJsJP24bSDjHymsK7srSXQWijniEjLEM+eMcHmtHxrPpDw+FiurRKba63SkzLgfKRnrU4uEpzvFXOqhP8Ad2elz0OTTJnsrQ29xcxKtk/3JWAPHcCvmC8WS31fX4XZpJFvG5brjAr6F1nXLSSytItK+IOkWf8Ao/70vIrjp0618+aheLcahqcv9oxXiCZsTJgCT1NdVJy1TRzwaS7mBpfiPUrNksor0JHLKcrszwa7tmvY/B92AQd0BCJjhhXmcW59WW4kZViLFs5HSuzvvEOhp4SuRHrMJkERBTdls1riaaSTRz4Sq+Z36Hb6Xfiz/Yq0/wAOzWat5vj2FlC/LgmcV1us6nL/AGr4ZuP7MYrBeyBfm9I2Ga4yT4keAIv2bPDehTXKi8fxNC7fuiRlW3Z6e2atah8SvB1y2nGDWMzxTyOcRNyxUjA4rzqsG0lJW+89KM+ZNx69j5mv7do9Y1uSRtrz6lPIBn1c4rR8MTLL4K1wRL+/FzAm3PX5vmNYs9xLcXd/Mn71TdzMr98Fia1vDEpTwJqb7czSXsahsY6HmvVnFOkotHhO8akpR2M2IkSea0ZXaeQTVGaVW1FZYYtquw3nParyMRgFssetZy28l1qf2YYbIOFPBreklbQ85N8+g/XI5ZmZoHYARknjrx0r6F8N+JfCS/DXwja6v4ks7S40u1jbyjw6Njo1fNmvRGC7k3OwkVAY1U8AA9zXtHxb1yS20HwleR+HhZQy28UlwkeN0mMNyR7jB+tZYinJpQi9PkehhcSqfvS36aP9D2C4+K3wkHhe/gPjGzMt1ZyRERRtIQzKRgADJOe3Wl8NfFj4Wz3OhaZceJr7OnacimNdNnySoHbbnkjpWRa67410CwGq6V4C0r7OEjkUXFyEKhscn5T65rb1DxD8WNFuV1mew8JRRtbhwXLAoCeu7GK8usn7N21PWoycqi5uvmaPjf4y+ENb0rVNC8PRa28t3aOEB0acZf6lefpW5bftT+ArXT7H/hKtA8R28tpbIiqNJkyxAx6cVzviHxt8S7bS7TUIF8J6hPcSJCzwbhtZjj864zxL/wALYd7VNZn0S2t7+8FskrWrS8nPA5HNcMKalG8rWPVnG3e561r/AMbfD3xG8OQaf4c+DvivUba5uE8/zLSNNyZ5++w4NeXapqtt4C1e6+1/DbxNZwajaTQWsGIWUE4zwGOOBW7rGr/FTTPDnh/Q4/EuhaX9rvlsjJ/ZhViMEhs7uvFZXxN8J+KdD0rSNYv/AInNrMsN+PtFudPSNfLI+bBHPA5p0qSjWsr6dTGbdSm4u1meeLrWhv4a1OysfCV7GZp089ZpgGAVtwwATSW93qfg+2TVYvh1qV4dQCeTKmoIiFTIBtwOck4HTvVHxtZ6j4du9KOi3FtJYa0GlkZ0+ZO+OPatHXLzxLpa+DBP4kjhlS8A8zyh5aRY3FiPrivbeHajyxZ50ayWrPofXfEPx3+I76Dpmg/BDTNP0/RJIb3yLrWQhupY2yMgKcjjoa5TxT8Sfi5d+Nb/AEnxD8JdG06aNAFDajvUemABWjZeGvFniTxroP8AYP7Ql/PNftKW+wmLCqihiv3Tgdq89+LGn3ulfEa5/tXxbq8z7vKSSScFpSFyc4Hb+teOoL2p6U6rVPocl40utattV361ZWFvcRuJN1szHaeopmheLfGfgu/u9Z08Wgu7yMCVLlCxcZyBkfWqnjTSNYtbzw7ZHUJJjr2oLEySNlggPHNdp8QvAFv4dj0CxsFuL+8vGn+0eZPwdqZXAPQZ4r0uanKPKcKUt+rM/Wvif8RvGeiW1rd3uladHFcJK3lWpyWU57mqZu/H+kLP4gsdfhWa5ZRI0lv5m5R06niuc1TS79dZsfD9va30dxeHjYSyJgZOW7U3X9Pu9FtY9MvvPDmT5n844ZfWlGlQ+yaN1dYtGzrfjD4gazFJpmoa/ZXFlcRDz41swp9euao6Da+OLm0udP8AD2uw25mdSP3C5wDyeTXPosS2qxvPIN8oCZftitHU9OslS0Xz5bdSyB2jkKkn8K3jGMFbuckXNt8x0P8AwhfxI1/VHtNQ8bWqpBEDsMSLkY659a5LxT4RTTLBfE+m6lJc6vZzbHG9drgcHgVoanbLGgktJPMVcKHLkt+JrEa1itVmR87Z23NuPAp05Nu5srRWqLdheN4k09rqKVxd4CzQ7xlfWo3tDaRLDHPIVHLZPP0qpqlkLZk1bSswyAEOF6S8elLba3Dq9tLaNELe6UEfN/EcVabexE48zRYluMGMXTYV+FYHmr+mw21hc/a2u9hLY2s/DV22gafYRaFBc6zoNvcpbxYJIwT71xU8Nh9nYhc28kzOE6+UcnA+lZKvdnZPDNU1K5q3lrYwlr67uNgODkMcECuevZtBg8S213Dcqbe5AWTA3D612OipbX8f2TUIVkU4B54IrkvE+mafpfjeyESLHZecFYA888Y/OjnvKwQoSUbo9DTXPh5b2Rt9I0xJLpNvmFbQ56delZtx4m8Lvepb6lpszMYyYxHanJx1rUtNFEmtOFmiVfJjMagfNjnr+VZ+oWLN4lsZIL+2eS2tpklTqV6dR+FZvflKjLXXQp64lhr3grWZNP0mSDbC4ErptOO9ct4+ma6+E/hSSYrHCscbM3UkheBXW2ss1z8ONZt5LgRGWKZFXHLFiRXDeKJprz4TeHLaKIu9nIqygH7u3jJrWEbS1MptuGj1Rw8VxGlsFgUoHIH4kV0do0fhm0S9vpQ9zeMBDGB93NReHbOIRjWdTVDbx/6tAfvNWrBpe+6XxP4x1KK0iQZt7EcsQORXbKSS03PKhh5TlzNHReD/AAlZxebqvh3x3bW2pxDLPJbmTy3JyRzit3UvFnizxlaHwb4e8S2SMyCK91Lygpc9wvORWYmm674gsNP1o239l6PPdxRrbbfnmV3A3Ejp61uap4N0iP4iJ4bWwENvHp8k4deAzBhz+tYynzPQ7YxdO7mWLvSNV8KWFpaWuk2ku2I77iCbDSMB1OepNM8O3W3T5zcxyxyuxYRuc1yi6ePLvdkl3GkU7RrI8zMMZ7ZNdCsaadaQwwyvMSgy71pRactjKvzOHM2ajyYiy4OQM9etXYbljEUR/LXZ81Y4eSWELkAEAk+laEokhs9/mjaw6461vWhcwjO6ujKEq+fIZG+XP3sYqtcGKQFI2AUjrTpd6MWTaR6Zqu0nTzFwDwOOtQ46XL1tzHq/wet7L+2rBMCeVtOkVV991d540hVYtIhvoCscWswNu9DnpXkXha68B2Nla6zc/EHWfCurwqw86CLfGfbBUiujOs2+pRQE/tNadqsnmieOyvNMjDFh05GDXzuNSc2k9T1sKp25meqeKytvp+p3EI89ZLeRRxnHFZng3T7q38O6VC8uEeFTux0rk5NW+NXiHT5dN03VfBt7bXIKKq5jZh+ZrXsvF3xm0KO20bUvgf8A2nbW0QQSadq0QBIHHDYNcFWq42iejTw85P3jS8A6V/Z+m6g8kvml9TmZV+rGtbwfs/4WT4jS+4txawjPvg1zXhLxtrvh2xeLxX8G/EWkRSXDyvMJo7o8knohzVXSPi/4Qg8a63qetWfiDTLK9MYt5rnSJgnyjBycUTaqvf8AQh0alF81jpfEEunD4u+HbZ7d/LfTLlhLjODlcGoPFtt5N5otqbsma41RRChX7wwTXMa78dPAGqfEvRf7E8Z6cIrHT5xK88DICSRgcgY710E3jLwrrGoeH5IPFGmXFwmorKJVmU/Lg5AGa86hSnRxEmmexOp9Yw6UkXfiLpt9YeG5pb2VfnuYFWFVw2S4qbxNHNB4cvo23KDbnIPXGKX4uQ654i0WU6Vq0E8T3tvtMeCwxIM9DWj4w0W7XQbqW81WONooMbHXhuK641pxrNHFUwcJwTirMyLDTzD4VSHzcD7Fxg5x8tQ+Bolm8G2OZTIPs5Jf8TVu2guofD4AOAlqcnrkbaz/AAPJPF4G022kj8tjCxZiOuc11Sm3OLa6Hnula8bkPgkQf2WEVSzLcyZYn73zGtf4IyRSeO7ton+9qEgI69BVf4dWEw0aOclXBllCn/gRrQ/Z6t/J+IuobMDfdTuSRkDHpXVSipWfY56icI2Znaba3LfFD4h6xHNmOPU4gMnpiMCpNLufEeoeNtahRohE0cDefj7qgHijw/PMfHfjmaSceRJrHz4HU7QMGptJu7Zde8VJazfMJoQQpyQpTmvPrz5tt7nbhlFO1tzPsJ7/AMQeMvEiaf4jgdbCyRQuzlG54r4p8SeKtX1zxJcW/wARby+a7tbqRLfz0ZVVA2MgGvrTSha6X4k8R3GmWsiefJCd5bG568B/av1e4v8AxXotjJYRpc29sz3BRckEkYrowDdStFvYqvQ5oyTdmj//0vzn1LV7KViYsLBu2q+Mc/SveP2VUkvfFsenws3k7nkDocZIUAivm23VZpgsgA+baSR3r6f/AGVJrNPFtuLqWMBRLtl3bedorhzOL9krdzXDr99qe0/ESKAeMdLsfMW2llt5lWRepbbxXx9498Jal4Z1q6xcSGe3kdhIpwGBOelfVHxG1CztfiLpNyL6AxosuWZt23IAzXnvxjtPCV7qumiy1hLy4kVmkWLnnHevIwdScKj06nr16aqU7Nngmr/Eq5h0y3s4IQk0KYeRj984r6Q8A3xvpvCzXQSWSTTQXOzIByO9eB+MfDtte3sMNjpkZMeGdmB54rstK+Lev+HXtLKPwWsxsLVYocSbSffNeziL1Y6LQ8yNXklZu/yNX4mw/wDFwtRSFFSFow6qnBxnmuSs4x9slSRmXZ71T1jX/GvirxhLrL2CWsjxIhTJwq89PX3qGDQ/GNxdXaTKsfQiRnHPNFCE46Dq1U5KVjaSWVDNEk4Ks3DYGaWy+JOoabHLZWtvbyNGG3KUPODjr2rHsvCmuz3DW1xqsfmJITyeMV1XhnRbbTbe4lkktJZlLBmkIOa6HGNveMHUdX4XaxS0f4lar/Z91HP4SuGURs37gNICTnkcc1tabeeLdd0OKey+H2uRxgDJlRUDfgSK1tJ8QanY+GJI4db0m3cRt5aSKoI9Mmk1Lx7eHw1HDc+OoxIqKMQ9A3oKxak6nka2g6eju/kJrWn+LIbbS4dS0GXSYpJ1PmzoCoAHfBp9z4PHiXV9MJ+MOkQwRBvMggiCOM46sT2qpfeLtMvhYC48XC5WKVWlWSbjp6Vn6hrHhGfVIXins3jGdzFRjNRJOTtcclam9Dv4/AHw18N+Ixfah4sXWZ/IXcZbjOBnsK7DSfG3wz8LHUG0rTrdj/EEgDHGOvSvn++uPCWoav8AaYDHuVNoZWx3pkWr+HIJLr7Fq0aTk4Ko+cCsPqrc3roafWZKKUYo9jvfjfcDwfNY+H9BM00qOUll+VG+Y4rlda+MPxV1nQtPt5ZtJsXjlQlVty+wjptya4GfxXpcejG1j8Qos65KxgZJ560s3jHRmhgVdUgll3LlCuCpqngKbjaTJWJrpmjr2qePPFd9aPrXjHUC1uWHmW0hhP6Vx9z4A0+4udQ/tLWtTmVhkyyXRYscfxZ61fHjXQtO8SmO/Ms0Mse5VjYYB6Y5rRtPHvgp3eW7txFHMxVEf5iccYNaUcNRV9LmdaXOk2aHhv4veDvCXwqi+Hb2k8l6kcqK68rKXY8n868Ljuon1CSaRQFEpAYDG1AeAa9WuPGPgKXQZ4AtrHMS2xgoHf1ryi4PzSSNsxJISmzoR2rSFGEZXizKV5U1FrQ2fCoD6nIREjsWBVxz9K9DXRWvb0m7iLqV/wBWUGK8+8JzxaTq1pd3fywxlWlXrvAB6fnXev8AF7wvHqRL20oTywoAHLGt52bM8LJJtGhaeG9NtLG42aWiK0p5A4FXovD9jttovsNuUDH70YOeK5hvjJon9nSWotJAZJCBn6024+Menpc2qRab8wA+Vm4Y1PLBaWL9opvyOuey0uxN9cXllbqqKArsgO36VkaJ4v8AB08kVp9otd0B2ys0Bbac9eBWAvxU825vVk8PRGS4XAikYsMY6jtUUHj+5xCLbwzFCIiN0gi+8eeKSdNK19RqN5XitF5M7RfEfh2XWmtNEjvL8NH+8lFmY4k/Eiry2ltNpazpbRIWlwW2jOc1wa/FTXnvJ4v7HClhsBSI/L9eKfa+JPFV/brb28c7wxyBsiEgbqUqkE7Nl8kpOyjf5HaXekLeF7YSiF/LP7zbggVr/D34Q+DPEfg63udd1W/urj7Wy+YkmFPNefT33xIuNRHlWyCIj5vMTHy/hXq/gDxfoXhHwLp+nawHS5e68yTykzhyx4rhxdbR8p34ehODXPHTzKWteHdK03XLnQ/Cj74be3QOX6j1Gayja6ybS2Vok8kSY3ZwAMV0ks8N3ruo3VpEFARWZsYLZyahu4rGWGzhiaUNK27aTx0ryvazveTPVVKKhdaGDJb3AkuIDETtwSR0rWuPE9oktun2Mo0UPzHbjIxW7pmnrBpmoeawQJLnc55I4q7L4SsrnV7LeUYNCzGIdTxWbqe03RvGLjF8r1PPItXsNTS3kuboiHzzuJP3ea82+M0Gjf8ACazw2BLsYI5EkbuoHT86+ibjwzpMltbW50aLYJtzhOSRmvn7472kFl8SZLGyh2/6OiquM7B3+meK78G71LI8rMfafVXpdnFaHJ9p1W1ljGJFcDb3YZr39tL12TQJ5bOwlBllXIA5I/Gvn/QTcwa/ZJbplvMzz0GK+iE1DxHcafLFClt94eYZS2SPb0r1Maqbabeh5OXVq6UoqGolv4U8Y3f2i2Xw1M7bAQ28cj86oax4O8cWBkA8O3EahAcu6n+teieDfiUvhrT9Xh1jww946hChSbDEY7Vj678cNOv9TurW08K38RniVHEjAiP3rmh7BtNM66s8RFWlpf8ArselWcV3bfDrQorhQZDaAtnqprhPFg85bVJCG35xg16Ebr+0vCNgsNzCHitsbC43Z+lee+OhJpUenXb2jsijMgUfdzWlOyk0nczrSm4LmXQyr77fFZWtpZMsks2cAdVrBm8M6xYxRXU0kUkkxO85wRU/jPU9QtNDtNV0c7JN/J7gVw918SfFDKkLyROqA4Zkwc/WumCZyy5bWSLOoy2wUwXNp8xyEJyCffNc7Z6542tLiQaHfX0UcOTzcNwPpWlYeJlvLlDqjjawI3DHytXTaVP4Sjjk+0apG7uhB3Ljn0raSgt1czhTpy3dmc9ZfGr4oWO7zfFF7aoxA2HDfqRW3qvx7+Jlxo+qafL4oWeC7twh8xAT70ljoGmeItZjtLJUIRSXbPGKTxl4Z8O6RHdQxxB2jjyVx0NYVKsFJKPU6qNKc5XjK6R4NPdX93IzXczSTFSMuMivo/8AZ1S7uvBVrZWR0K4PnOJIdQn8sg5PtXznPjz5Y0k2oWIQY5Fdx4WsPEpsIrjR4zJErHeifKS3rXo16t6VmcmHoN4pShq1uegfEDTtYa0jfAlj6bmXBrnttwfDF5bzSKqRpuKDofavRviFfMbK2QxhVQEsPWvNNQurePTblC331xtxXjUneyKqxjGbk2Q/B3xDrWk+K7a90cwRhASdyZDjHSvpO7/ao8Y2MDWN34YSVBCY1dAMY/Gvmv4U2vk+I4Zpr0W9sUIUsBy3pXs+oaFFOxknuVIZAVGKjF0lUqXZjgfaU6N4u2pyWoeLfEHim5udW1kqgmJ2RoMCMdhV6186XwdP5tmCC2N5bqKsT2CWunXLxSoWUHYpHBPasY3l9d6MdPkvYtyHc0cT4xTXL0On2bbve+hk22orHHLHJbvtKYyvY17n8GfEA/4QTUrO3sXfBdmJGOMV4VIlwYzCPLAxyxfHPavU/Bd/r3h3wReWMemW9xPqAPlyLdgbcjvWdVJ2Kw8avP7rtZHE6rdrNfSyQ2PlEykuhPOc1HPfywaTq32TT1JktHDO3O3Iqlfaf4l0668zUooDLK+QqThsqas6o+paXoOpy3FntE9oyLhwck9K1g02jOUaiTurHCeEI8QTNeJskXA4HGfWue164t5dbYz3SRGP5idtdL4a+23Ft/pCHY2MlR1rmPEUGjyaxLFcllKNyVJBIrsU783c810P3MUtvM+itI8S+H7PwPpUH9oIbmS1VhEeWHFa/h3xZotxZNbjUYhKwxtYEMKw/DOu+F9R8I20NloMcEltbqgeVPmbA6g11FtaaRa6TFJJawGZ1ByqYI/GvIdj3tVJNNNJGRrmuadHCnk6pG7Cf5lHYVYttR02OKC7FwjyGUEKxzWXqdjp+xrqaONVE4Csw+8TTEs7USQ5CnD5AzVxtI571eZysjoPEV/p13qNpqLSgeTDgx+pry7xWVuNeleF8QqBwK7TVbJY7hQqbvMhJGDyK811iaKxvbrzfNLpjcACSAa2ou4V/ei9LEOsSRtaTmN1VVT5iR04rD8LQWdtMk4lypkGcDjr70mu6raSaaywJJkpl+oyKzvDWp2owjH5B8xz0Fd1KDcWzzKk6ftY3f4ns+mTyT3+gW0Omyyw3GrIrvuACqe/8hXoXxWtpftr6NN5MKC6BhwNxGBXgOiX4v8AxJoel2msyxm8vxjZJ02jPH5V654mTxRDrc1rb6xDdzrLt3XFuWYDHPNcFa3tbs9Klf2MpJ3Te+n/AAD5h8b3F3qHiy4uPNdmjnKhdhxgdK9B8FyE+AbjUDGI2aQs0ePmGOK878V6pe2Xiy8gyvmxOVlQpwrZzXoPh1dUn8GS6nqLxYmcoojO0V2Vafurk6nl4KTqVp8/S/8AW5m3V+mwyTwK7nkEDmvSvgj8P7Hx+vjC4TUJtMutJ0jzoZIyP3pIOOPwrzEupaNUKhiMEnvxXrX7Psl1Z2Hj7U7eNVNtpmFYvksADkY/E1FWnzU0kdtKUY1Ep7HjGn31zeQG5urgXEuMO5x8xBx07dK67w89ss00zTbJVs3IwcHp0rjLFLbdPPbxGNWBZlzyCSa15b2CyhTzLV5Z7iLYqx/efJHAreSXs/QwwiUNXf5nW614b1nRrTw3DrjtENVt2uIlYnKr6c/Wuc14RRafcs1x+9icAHHXmvUP2hNcvNQ8aeCNPGmSWFnY+GgkccpGS+Uyf5fnXk2uu8ttJtGHaUc9awpSk3rqa4iUeWajdNd/Q7DwnaR3Wj21yTcozlVIEhG4mr3iTStX/wCEhXSdLiaWeK2DzoW/1Yb7uc+uDV3w9daVbeGtPmu7jy/sKiR8jG7FUvCviO68TeLPEmqx3caRXcCFHkQ/cQkDH05P41jNu7kwpuCjGLe5PpXh7xRcrb2erKLKMfc2AN+Zrmtb0y50zWZ7W4/eokh2v/eNenTyyW32SMawLr5OBs2kGuH1eW3k1LzJ33OZcMRzj3qqUpbFydOTVrh4bt71NRml+z7kWMt06ritL4528mmfAjSri50T7K19dxRmVTyEKls/pS6LJAr3qQM20RkfMccYrsf20YtMi/Z58BJZTbphqEbTgNwR5DjH5kVHM3VS6GjhL2U2tT5I0W/0BbYwJFOspjf5SchmxX09bax4h/4V9pNre+HSmzTFzscYPHU18n6SrS3VsiuNyEdsZXoa+54o5I/DQiiHnCPQGbGOPuAV34qk42iuvU48EpO/M7WWysfO9jbJPLd3JtGeQff4wBz0ra0HVxoeoxT/AGFkIyXkPVRjipNEUCK5lxtLysWGeBzjFS6tbsbqN9o5Q4APHFc1WcuayCnDRRuef+Jr6z1HxZ9vaRi05zKScE/NXpPgnxHaWOq2RuF2rAGWMnuDwK8v1oiXxDCmzaqj5sL716D4TsEnvYFNs0qEfTFdLfuptmVGmlUlr1OY1kLca7qV8HAEl5I3H8WT/wDWpNJRDdKptlZWHzkj3yKiv9SI1e7s5LMRPDcvtH94bjitC0WS4vGjRBHkA8Gstbu6O5+81qWrrS7ePRZGt4lUbsjbwCetVdLux/aKogDP5eZGJ5Brbv7cPo0iRcqkXzhT/FmuY0OFJtYjdomXcMOCcHGawhTUncVaUo1Ul1PR9Ju4oNPuN4AQoQvqTWX44t5F8IedHOBLKM/QYq/a2OlQI8MUBlQbiHZ8YNUPiJolsuhRPDePHwxWPdkHikorm3Oiopyha2x//9P4P8NZ2zqUKN3J5zWiVP2dlGMZycmqnh6CRLQmdgXJPA7VZuLaf7O8oJUEj8a5mm2cUYP2Q/TVjWQ+ZIQOcDPFbOmWHn21yJl81WzgKOnFc55M8MW2HLSbcg+9dv4Utp7vw+Zj8jbjuBGDUTfKrs6KM/ss8T8U711L7NGSpjbANWPC1vPPcAlneVOTk9Kg8ahJPEDYnWMLKwAIx8wNbHgry0ldHYCcZyfWuqMnGndHHDmc+XodrYa34qluYoLG+WKEAAKybuaNY1vxNfJNZancxSKrHAWPHFQ6beNA+8Lk5zj0FR388ss8rDKq3Jz1rn5JPWx2yUeS93czZY74tbXtorrNE6/KhPzHNe9Wgvr2w0wahJvvIrYI+WyR7V5R4cjmtm/tGZVaJcbdx4rvfDfiF7gXeoXMUsiZ+V0HyiicJJXZMEnG55v4l2P4ivCjZ2uQxzjn0rmb2z/fpIwQBjwc5xXTa0tvea1dXQuQN75246VzWoWsbalkznk9O1bRfU468E4X8zfDmyhjjytySgI+teh+DXvDpDSRfuwJeV4xmvPrKzWS0jcOvmKe56CvR9B1KKy0Rokgym7JIPU1E0lsdFFa3ZyOtyf8TqeYxCSQsWcjtWLdXlpNp90fs4Rw3eti8vITqksiwnMp5yelJqVnG+g3BFjs3H74YHNTa8tTao4uDsc14VutP2TSXtmZFbKhk7VrW11oPlME89WzwHBFN8P2sH2P7IqYcN8rMea3l8PWDwN9ouYfMDevJNRUmudioRXso31ILZLa4gHkwMMEEA816drniOK00XRr+AyxiGEphhkMe9cZa+TZxRJJdQQBCDvIyK6DxHdWtzoEDp4m08NFG3lqU4IPWs2+a12b1INe8jO8Qa5bTeDLiS2jG28UmTHHNM/Zx1bSLLSddguU2zSXC+WxU/L/APrrmtWjv9M8DPcm+t5xMnEe3iRSecVv/B86bNot5PHrH2BmlCyBIt/TtW/J+4fU5qNZwrpJ9Op674c1+LdrlsNSjjga5RlZlIAOOlO8Qy3NxomvFLu2mV04I64xXOPqfgew0e6sx4iumkmnDTOYiCG9uK47xN4l0GKOa3TVrkpcHG8oQSa4IQcpanq005PfQ801WWxbw5dx7d7C5w47A7q83kjWOdltWXBbqO1dt4mzHaSG0uGe2diSMYJrioEtmlXgxPnLZ7ivahT5YXR5der+/wCU98+EXh+ybwnc6nbajq1jcS3QUrbajJCGAHXarDFdTo/hq+t9Xu7y38deKYDMwORrEpxx6E15Xo1/okekxw/2bOSMbpEuCu4/hWlHqlpAxNvDcopPVrgnNeXLDuVRytds7FUjGKRz+q6NexfFK71Aaxey3v2kgXsk5eTjHJNepS6p4x1HQ5bPUvH1/cQsxD27Ecj69a8o1K9FjqP9reY0jSscJv5XFQXvxQ1pPKUabbhDnep5z75rolSnUaXY5KWIhTlJN7nsHwvjtNP8H36XNxtl+1syBmySBxk1na/q7Ry24guUzubAUdM1wvhz41XGn6dMkXhOEl2PLEEfXFSap8W7jWZoTNoFrAtuAR5a4Dn3qvZ1Oa8kbe3oxSSZ3llqeqQ6bdSHxLcwyeYdqrMRgduK9B1jxpqOjeC/BE2keLZ7S5lFx9uMnzeZz6HvmvAbj4taoIjEmk2Azgj91kird/8AH7x3fx2NrFpmgw29oTsUWxJP1zWX1fXma3MauISlfm28j1jQvjN8RNEdYk8WabdWx1GJypsA7eWXG4bscHFeheKvGumX/wAS/Ft7JfELNHb+U0cB+YbBnoPU18q3Pxr+JVzKEj/sW3jWUEGK0GeKtXH7QfxQju5r37dp8W5Qgb7MCWPbNNYZv3rWHWzTmqKK2PV7zxLLo+u+bY6Emq27/O3nW3J9uRXK6z4ivZtdfxJbeC7TT53ureVX8rYzGJwyrx9K4hPjt8Yp5jNca3paB8YK2u7A9Kzr74nfETVeNQ123d0lDBktxjb701hudqLB42NNNrqfVll+074/l8Y6h4p134G61q7ahZRwSNaOoBCklSMkHvW9pP7QWrWvizSvEWl/s5+L4b22sJbcGSaIoA/1avjqT43/ABXSdVXxlstFGC6qF2j0qCX4wfE1p33/ABO1RoiuF2Mqhc9OcVDwbTsy1jYOPMtT7GufEPxJ1Wez1UfBbVbZIZWZle8iBAPfAPNeM/HKSfxd8SLe/wBc03U9MbTLRY0TCPw3LY7dhXiEnxM+JLIk9x8VdakWEHeBeHjn2qJ/FmvXNwL3UfEF9dN5W5prhyT+ZqKWH5ZamdTFfaSZ6N4c0xNR+IvhMaTZ6leRWeofafMlRY/LeNWZSCOvIH51Y+O15D41+O+u6rfQX9leahDZpLc3DbzuEe1nB9MbRj/ZrzGHxneo0Zt9fuYZEy8LQylS2eOMU611k6pfpd6rq1xcl2/eSyTEtkHpmu72ai1p+Zz1arqw3d9O1vyufSnwy0G3+HvxU8MfEXRPHWiyT6DbukUBuQpJYDJ9u/51j6p8DW8W+Kdd+I2u/HTw3oV3r+oyyTz4EhRWdmVckjkAgZ9q8KkuvBBe6ubiG9d1kEZ8t3zjPXIrI17TdFu7YwaYjJAjbkV5ScH1Ga45YOUp+0vqeg8e1T5bH3P4O+PXiD9l/wADDw14d+LfhLxwZ7olvMiaL5ccFiC30rz7xP8AtIeIPit4k8QeIdZ8T+DYojZC1gt7PKywptO7luuW9BXylBpllbonlxqmAcn1qDw88Nu99G9pbyJM4YPtBYY7CtIYKDfP1Mfrst7X+ZTCSLp1kk5VnwScDHFdb4F0uS7+HPxE1WO7jSW2FqIYmAPmAPlx/wB84rltWIMpj/dqi4IBPI5rrfh7BZwfCv4o69cK32iy/s8WyjorPcEAkfiPyronzKJy0Z892r38jIicAKzJx6E1XddpbqdzdPSrG4yHMrAlzljjGKqOxM8rM+So+X/a4qraJs4JqXO2adjGohAkYbu3PWvQfgfNpel+NNT1HVrqXyYNPXbHApZt7SjGcc9FNecaYSELt2bIx/DXq/7McEx+IWvXq3UKhbOA7ZVDbv3nH9a5sVyxoSur/md+Dg5zSi9T6o1rx74Sm/aC/Zt1CDUb6eHRNO8QzTmS3ffK0kLAIoIySOf++a6/Tvi/4JHw48I6eYtelI15WDf2RMoZfOdumPfv6VJcJHdftPfAlp7SH/Q/B+uXL7UGGJOOn4/rXaaRdSSeA/h6Io44Rda0hfC9fnkJFeXGaaTS1t/Xr8z6GCs7S1S7f1+Rlf8AC3PDSeJvGmpQaB4kuA+nRRjZpcm5dqHjnrnNeO/tSeMdF8Sfso+GvCqaBrdqupa3p0H+k2jRFv3m5gQehxn8cV9IJdXSeJfiQZyhW3sLcqUGCo8ljXiv7W90sP7PHw5a5mSB28T6VIzykAY8wMSSfzP0qqc+Z80dLAuSLUZa38z0W7+K9tb678QZE8B+LJ9unW0W6KwJBKW5X5STg5rHPxWvU0/4b2w+Enja4EUiMClqihcR8biWH6Zr02a5hurj4iXdjrdg6XFpAts0VyhywgIOOfWo9Vnh0y7+F0F1q9tH9mjY3GZlGGMGBnn1rSOqvb7u/ciU6d+V9/6R80/GX4jarrfxs8Ib/hZ4ksooNceVHuI0Bd1spUKg7iM4YnmvTdS+J3i2M+Aoh8A/FtytvKxWRbi2GPlwDy/fOeKx/jPpWr638VfCfiDRl+3aZpHiG7ur65icFYU+wSRqTz3ZgPxr1PUbhG1n4asb6Ly4RI0jNMBgGHA7+tN2lHljf/PzHbkhzT1v+HlY4bTvih8Ql8aePrn/AIZ08SQwXVpEouH1G3+bbGQCV3fLwa8s+OHjXxtd/Cf4Y2Oo/CTU9Kis9dt5Y2kvYZDOU3fL8pxkjmvoe0uy2sfE7UoNTWRJYUiVVcHG2A5x+NeNftL273vgr4AaXPcSrDP4milcKcElbWRsf59aztFSu3b+t+g4xlLRdf6seZeC/H3jfUPHOs6gng9I44LZUD3F0pK8H5QPXFRaR478TXvw80HTbn4eZi/tNzv+2Iu5hI2Ofeuh0kxpr/iHTLa3XyoolcMOpxGec1maZO9j8N/h59rsfJ8/U/McMeuSxryZzc5vkOiEVDST0Lum+JfibB4/tYrX4Y2ZaG1kZA2qKcIfXjNYl/rXjy7+G2ou/wAP7S1hS+nY5vt+9vM5GQPWuw0uyGp/FebUhFcIYrDaqq5AKkmudl0pLb4NXpW/uUH2q5dBvJALXBJojNpvm18h/GvdVjW03xF43uNa8Ipe+EtNs91tcFGS4LEHZzkY7ivnz9my5v2+KHjibR7W3kd57kymd8bcu+CMds5/KvqGRFbxT4eczsBb6ZMw+pQc18w/spAN8SviCkbjzB57M5GQV3yV1J0276owqKa916nsOj23jWPRfDMNtdaGkEepMV+RyUY7iSM18havdS6h4k8R3Duryf2tcK8gTHmEPjNfbVgNQi0/wSDcQET324oV+8BG9fDmoSTP4h8Tzsy+WNaueBx/y0NdeDanUck/6+483HpRpqm1v1/plibzIbcyj5uOQe4r2b4BWHjDVtLtbrwr4i0rSLeTUijQ3NsZi7AdQQRivFfNT7M6yD5SK9r/AGcJFt/B1hBb2LTgavMRMsmNv+PFdGMc4w019TkwiilZ7nt1toHxqj+IWupH4/8AD7sLOEeX/ZhO0EHac7vrXPDSfjR/wrTVWuPiL4ckt5L1h8mkEch8HjdzzXWaKl1N8QvEV/D50XmQW0bEvnOFPT865Czglv8A4Ryw77xC+sTDeG6D7QefxrwZTa+Jf0vmfQwjKSVn/X3Gxq2mfGpbrwYF8dabDM0zAtFpq/P8vQZPFP0TS/ivH8RPEbXnj1YwmmoSwsELEnPer2qSrPrfhC1/tK53wvLKCeg2pjmpNM1MSeLPFM9zfud2nQqoC4x1qXzTimlYlx97VnM6LovjX/hV+tSXfxGvkVDLI/l2saAjfyMYrSv9O1CHWfByr8UtWuvOm2lSqAD93nstZ51WJPhBqEKXj72VjIGPLDzK2b17dPF/guyjlQStKzR8DBIhJxWmHVWac6j2Ma0oQ9yEdz5k1ia9b4yeJoTq32pYrx8OIxu7cE1lXWueVcXKHzGxIfuPitWeeCf4x+Kbhrf7+oTebKDxuGAABXO3AMl3csSdvmHnHvXuYZ2iopbHG5S1bLlz4vgFj9nH2gKQDvU9K7vw54MtdT8O+DvGNxq989t4gvpoDEZSCoVSQQRz2rzNdMF1GV+0JtHX5ele16GlpYfCj4WWKXp8yHULhmwvDfK3T86WJg1G6N8K4v3pMran4N8PWviK6ltND1LVJLKFXaNb19zL7ZOM0fD/AE34UeOvDviS9tfCev6Vd6SzC4S6vpDuf0wGNdd4U8mf4iarEk0ihrFFYsOD1OapfD23stKsfHZkkVhcXTqSO54rhw1VubhNbm+KglT51fTsYF14F8P/ANjR7NLKkSQkI0zHqw963/Gfgnw5bv4ftk061Cz3Sq6MgIJwTzUVxPMlhAseHAuIQA3V8GtTxnd3dxrXhyMQI8/2wuq+2CKVeUoP3ehVOLqQTZ0OsaLp2niztdP8H6TdD7Llt9uBjtXgt/bxJqOueXZwgLOcIAAIxgZFfSfiLVL+zv7W1GlGST+zgWKN05r5wvXm1GbWisKRv9qfzPWu2hKdRXZy03GLcUjh9EWN9W7SbSwMZzj/APVXoupxWq+ArjNhGE+zk7tgBX3zXnmk2udTkILAoTivRvF94LP4Y3rpH862hLBuRV4uTlaxzYKznK6Ov1oaSf2afgzBJBAlzeeJ45LgtEMvh2YfnitHV76yOqafC0EBDC5xiIAHC5H5VF4yWa1+EHwCgkjjBnv4pxHj7u5Gb+Was+IJLRtSs3Zk/wBHgvGwB/sV58Zcs+Vo74ybjdM+R51hhfUo7dSVa7kYE9uTxVvRyP8AhALyV3bzP7SAYr3NZ0k9wftjPtyZnAAHBGeDWlpIZfhzO0x5/tXaWHOMqDmvao35fU8GpzXlFmZu8sqVkO8j/wDXUHmqmpx3KfK6Z3Nn1qyH2/u1GSepxVJVjk1FVfDKDg8cZrSTs9jzqUWpuxF4gjWVpZgcv5akEN1Hf9K9f+PF9pl74a8HW1sThtHTzWHVW+U/0rx/WJrYLNJGobK7ACelel/ECFI9O8OQ3YY+bZxO6txsQsoGPwzXPiKfO1zHr05r2Tsf/9T5717U9Qm8EJdeYVtbpbSMt1+TKV0PjSDUNe+z+Gwsc0Jit1mTOG8vzBz+Ncr4gKaN4cl8HTjfCyWj28rtjgsuMV1PiXS9ZTWrG70a+thNIbdJF80FmUOGC/zryK/KqVoPQrC05uonJEXjPwzd20ej2dpAqLLrUEUYi+UBjIMZq742uJdGu/DWkNCs8qeIPM8vdn5huHPtzVr4h6n49t7TR3vPDMUMbeILULNHKM48zOQPWqfxR1C78I2ugfEXVvAV/Box1mMSalPcDALbhnHpXiSqRcZJnuKEuZGf8VLa/wDEI8Mvq15vs014eZFaIUcBUbjP15z7U7xf4eifX9H0HTdQuLaykDgm8cyZ/c5JNVvFXxW8O3Ueh6lp9/obxJqrSXEb3WDs2EbunXpWlqHxM0HxPfeFdY0qwLRy6pNb3EyIZFiUREE8DpxXTFtarYyb5rJXueM+MtOm0q/stNubiS5t4GPkThSFkGOcVfv4zqV5o1hq2nvFFHYzzxyM42yoBjH4Zruvj7caDf8AhvSf+Edu0aRr94zNs27F2EkY/Cuc0ZbbXLnTLCRiZNN0C/bcw7HbivSjKzSfU8qc21zLoUfgjqep+E538QeHryxWLTPt11Em3cGQIoxntyaf4w1nVPEvjS08RanpOy3mD4VHBBkOMsM1nfCCOKD4e+KYBCDJLp2oJbSk8EgogH4muyttFC+J9Jtb2VZpbe2maQKflxsAHFKXs52kkVQqzinFnn/j3UNT1Lxp4O8jfE1vdMijGcdMH69a9L+ItmsPizwskks13czR3EafOcp8o+Yj0rzbV7q4n+I+gBUaWeK6YwxgcOdpA/LrXqcmkSad4+8OX+q3JlvLq1na5VzlYl2jgfjiskop6o7G4rV6oxP7eTR9XtNMNwjXUZJcBM5+X1rnvG8kfiU21zIhKB2iXaOp96u+MJbax1e2ubSX/SZbmUSEDPyFeB+HFZOrvIsNjabgq7zIAOpOOtJL3lLqNLm0exm2nhKK6gik+2hpEuBhMY2DBrL1+REdIC29BIFU+hq7PbXEksctrcOm+T5gTx9arauVtdPhjXDCOTkkZJbOa6ruU7yOeppFshvJVgtVjjBVBj86oTXC3MYJUkA45P4UXlw01qpkIcM4BI4xT7wQQWe2G32SdVJOTzWysm0c1OrOcbp6Edx9qt4TxiNjwD/DVbULOPWbRI5D5U8PzJMg6H/CoPFGo3a6DdPJGQWUBW6HllFe/wDjP9lK48IfD7wz408IWOra++oeEYtd1R2vkhitTIm5V+btwafMoxbktjSHNKa8zxOw8W+JfDtmseob77TpgQGAyy/hWlp2o6XeWS3FtKN5OSrcdfUV6Lb/ALOvxrOgWuuw/CPXXSSwE3mQ3trJGcrnoXBrkR8B/FutaLa63e+BfF1q/lt5klvYGQE8g42HkcVNo1I3S3OqTlflb26EOnzalo8RuXhNxbk7jtx8vPSsXXo5tTd7l4JA8VwkqHHXDZxUGn+CPE8ekzXWna54qgWORkNtJ4cuZSpB6FsECs29j8USWE19beJ4ruW3RlktfsjpKpHXKYyD9RWUKkLWi9zeMZ/aex758NNdspdX1SfUtK3TR2sRgDc8AH+tea6W+jaZ8bvF8+tq1vBLbFgBk7N6KxP4VD8IPiFYXupOt7JJb38VsfvHKy4rG8QeJrrVvE+t63p9jsubuHydzDKjHH41Hs258zY5c6T0+87fwxrmjPoUNnFdR3EZkcCVudy5O39K4lpbVRNpF47ywRTOzyDhcEkgfrWlpMVpY+G4U1C4ihuUi3SEcKje1cL4l1pbxo/s8csdujnEmCBKfX3FbNSekdTLn93XQk1W+lupEj0+Ex2VuSI27Fs9ait3a/1a0mvmMzjKZY5x9Khm8QzS6XHplusYVvvnHJ96l0Q+TqunXE8LPBE/70buvBroUUklY8mWKqc7PcBrZi8DaXaxwNcXMOo26KoOPkBq/wCKvE1lb+LrS8tYma7k0ryGV+ok3c4/OseK+kh8O2MmnsF8+/jwWTlRuAOPwq9qXh7QpPihZahbajI8Wl6e9xcpIc+bITgD+dc05JSsz0cNDXTVmQltq0HgxrTU7KIS/aGKAHJfL5BP4Vdnhk+yx+cArY+76VTudZ+32N1PN5iCW4PlJnmMBuKu3DT31tbXPQlccnrXRh0lKyFiEmncrC5Nv5S9QPlPvW3bzLgfauUUZXPSsmeNkw7gYX1HerU1w8lsS2G2jjbiuqo20ckEtkU7mSMvLJhQS3as2WRgpTd8hOSe4qSQ7jlMgE4Jxmq8kUbIVdj84xj0rNLQGrs9R8P6haDwHoqFObjUY18wKMlSea7K50631TxHrqQWdi8VppYZUeAFg+089K4yzltdN+Hfh55XjUQ6lE0YA5UbuprotM8c2I8TeLbi2vLYltPCbWXBztNfOYqMVVk1o/T/AIB7mDU2ki9pvwp+Hl14a+H13qmhf8TK9b/SbhHaPnaT2Iqlrvw++HY07xbJZar4hs7uy1WKCKSDWZ1K5C/dG7AHPStnw9rHiHxJ/wAK/wBOh+zpZx7meTs2Fpl/pbppfj3U5Gj3PrUbDcucY2gYrxajjGCcFdv1PXTlz/vHYm0HwsNN8WR6JpXxB8QrDPozTqt3dGY7175bNTonxQOjaC6fGaB7vVpjHBFcaRCy45wOxPHeujSCysvFxvvKCSN4eZI2J/ix6VQsrewutJ+HV1cRQy3ltKziMHGDtNXGrKc+WSa9Ga/ErqV16HNahrHxF0g6kPEl94M1ZtPuFtWjGkeUzO2MbmyRnkVHqNhcy6g9h4m+CvhfXo7SETbLa6WKTBHYFRg/jW3qdpJq1v4qe9tobZ01yCQtnJfGytO61rT7bxh4hhvLeVhFoymKaMfeByP0p0qrm2n7qBU1GOjuzyyXTvB15JbRaV+zt4t0ea4/fKlvqo2rj+LCyU6+n8LHbb6v4y8ZaGlzwyzRSzAEdskGu503Ul0nW/CVwLtpYzotwWLHntyapaX4rkuYPD809uCssz/NjrHk4qqEqcpyjFambw1S3M3oU7jUtLGhGw0D9pGwDyx+UYtQ01SR2AJOOa3vC2i/ETTvCcdpYfEHwfrkcEZX54PLkb8Q2B+VZN74j0C88KaxBqUNvKz62kAV4ASFLj296l8SeCvCNrY+Kdcls4Ta2X2dYxG3l/KV56fWqTUKtqmr+ZjHDqSbTRyc/wAddY+EWjNa+NfhpeSWkLsq31ldI0bMx6DJB71f/Zy/aL0nXvGEyaN4C1+68pZppZI1jOzf0Bw1cTfP4E1K/wBUsdS0q4+wWkKtFbO7yq5x1weK1/2YNB1DUPiJryeF9cuNEtLfSDKh8gHJ5PQj2r08PDmdznxWHlTp3uuX8Rut/tAW3hXx34m0678MXCzXN39oCzqU7cA+/FcnD+0rrulanqmrab4KjMt/IpIMmNwUYB59qyPiPN4sk8XzSalex6reXUjsZZIFTKgkA8Vn6X4gu7K5WTVNDtnXaSC+NvFdUsHG3M+pwU5yVkm4otQ/tN+PZr+5uLfwfax/aJASCc7cdOMV538SvG/iPxv4jXxBr0ccE3l7fLiGK9E1DUtR12yh1FvCdrBFcEiAwkZdR3ryjxRMraiIBCInUn5W6g114XCqHvJGeLrzirQqOVylA6hWmaYByOFI611mi6p4stXi/wCEVCGcZ2ADkk1xZiiMsauwWTPP0r1f4e2cl9byXcV3bWxtugkbDN9K7KktLs82FP2lZQuVdSuvjAmqw3GpadDDKsZ2kyBlJPrVSHVfiTJJHNc21uZRkbkGAtdzd2Gs3JW5uJy5I4w+QBWTNYXMV6PtbtHGRy4Oc1zQlpc9CeEUb2b18zDjtPH+s6lEd6kqp7hadF4b8eajqktt/bFtDNFgs/UKuelbdpbaT9vTz9eu4IFQiSREJx+NR/2boE2pXDW2sTTRlVVJQx5OaFKq2lE3+rUaFFymr/MrJ4F8WTalLbDxLBLLs+Rj8oH41G3wp8ai5mjuvF9uLghcjGF/E5qVNLu7PxPDDZ3032ViGkd5M8g5rrbe2srjxDfvqusOsdw6bV59OgrnnOtFu7N8NDD11eMbepx9j8HfF0811Hc+LAXjG4kcZH1qCz+FdzfWks8viS9iiWQjakuNxFdiDJZ6jqVjY3V2bUvwZGJLDFRWS2kVhPvWdwNwCgnOawVWbSsbTwmETtyanKyfBGytdGfW7vW5i4PyoXzxT7v4cWEWjyXa6rLA8WCqKwO7866DT7bS30XYbS8NwcnEszFQPpWpqFroK6JGRpl08/ynzMkqaUK0ot3ZawtKWqijzyT4f6BqjRG61KWDfhQB3PrWufhxoscq6Zc3ziGWPaHDYOPUYrX1Gwn/ANFuLTwzPIqTDAY4yvtVvWrG0bUbJ7XSLhbhoW80OxwvT1rVVZSlcFho8luVGBY+AfDHhrUGFpqs12vl8eY2TzWXceEfCa3Mk5gKz+dnzFY4Hrmt4WLwarcST2hRWUbS3Y1r6HBZLb3dzeWAkK55I9qbqu+pCoRu+WKRw8PhTwipWW2TBbq7sTnPpVi90Pwq0lpHa243K21jn71a02n/AGjSluYtOZo3foGGRzWhcwlIrK2bw+qSB12MSOCBSlXfcUaClsvmZlp4I8F3DAG0XEik5eU5603Rvh14KudVkgdQEtyWQbjwD610dxo2sT3kEdvo3lho+CWAAHeptLjl0mW+gmsVdnYBueenSs51pNOx1wwsYxWhxut+BvhtBoM2p6ewFzGGHl88nPOc15MUQ79jZjjJA4ypr2jxtHJceFbm0h04W5Zw7sWGQvfGK8eXXrZIJNOWJURRgS4612YJyS0R5OZ04wh7qNv4dada6p4httM1cyJAZQ7SZPC9xXtk3gn4ZRavNHaSwrGqcNPDvJPrz0rx74Nm7v8AxrZtaFJZWJRopx8hBB5/SvaorDxP4l8ZarC02nxRadHEvlRxdflJPP5Vw5hOqpq+ibOrIKFFYeTVm/T9Tl9Q8M+DLa3klNvaXiEnO1CpFRS/8Ihaz2FtYeDZUmlXh25B+grobvTbyG0kN3cWxMbnLKM96qxXV7Jq9s7SxBIeFO3tilGc5LmvY7KiUHZLcj0+60rT01GSbQ0eUbRseLO0Y5xVNr+CWK3iisoiXkGUCjitTXLq2t9SvM6hH5rBSysB6VlsV+zWrm4ALnLFRQqvLq3qS5Sei0XoWZtU1XTbyRo9NiGYsA4H5mse28T+ILvTniZViHmclUHXNJLJFPqEkdxdtyMfeqfS5/DsWgqJL2ZriSRiynsMmuptOKuc8k5VLp2sJH4i1a6uI7SP5pliwc96sWdvq8qQu8kP7uYMwPck9Ky7X7A17LepINqrtBxyOtdhocFnZ6BZPJP9reeYzOjcHOflGayrtRRMeeU9Xp6m3b/uPEkoa3doxZq7qn8RxxXVnQ4V03Rb9oDbtdksqHnbxXJ2PiPUINX1K7Tw5NNHJaqixo43cZ55rq7Lx1FeR6NZat4V1S18hGxI0e9R+K141arzaXO6nBcrbKWpWWoXlpqRtZ2aK3kw3GM4Iq4+ra0nifT5fsmI0s2U8jJ9eKu3vjjwsPD+u2NldvHJPIABJAyfNkccitqTUfDt9q9tPbtFIYrDDkOMg45rOFROWmpM6T1Sdjg9O126XTbbVZFnh3XTAE88biK8O+Omqfb/ABwzxyF5XjRXlIxlRk19MW9np7aZpUEMSgm7+6TndliTXzt+0bbRWHxHm05LWNkeMS5HG3tXo4JSlUR5mYxawjaZ554cuTH4ssPMuFTMqhQRkHnpX04YYmt2S6YL5jA56e9fNPhFIZfGmlwXEKyQtKpLZyRzX1tfWVtFYbZIkaISKA5GcDtXp5hukcGSxqPnu7oydWjcSSRLDuV40+dRiquh6JFeaxqM+pWvzrCnlsOldHcqXaeO3X5Y0Xcxp0NrdmK8lgjILIMtXlqo4vRnsT1qLmK2v6FEIZi7PE6wgxsjleaw9RsL66jjtrfVpyHiAkEjb8fTNauu6/NdzRWEsbZjhBc44NUnuCwR4VPmFCdo6is5VXB80WddDDU60m2rn//V+cNf8D3Fr4e0/WZ9ba4juGZfJcAAkV59feHjrFxFZWdixn3HbsOSa9k8WE3Hwx8PDcoeG7lZ2PrnpXJeCbj/AIqyy8y0G0RuFCnljXi0MRJLmPdxVGEpNJHIN4E1DTzHDqNs0cyrkqVqjH4akZ2gNwAOclx3z2r6C1O9sLy8W3mtHEqwneTyRxxXjetLDHdOyL8pYn9aqhmHPO0jiq4NRfu7I2vhvot/a6vdzY+SKEDdjrWx8QPBjJ4fvvFlvfl45YCjx7OQ1U/A/h19es9R1CXxLJpcMKKCwP3R65roPGUXh/TPhrfaZJ47F5ti3JKern8K0ryXMmkXQkqevQ+RL4R2s03yOXU/vCR+or2f4XXSHwpbXBlKs7NwfSvGr/yovNmjIdZMH5vXFfQPwc8KrrfgSz1S8tLgW+5vniPSvRxbk6FziyvE0/rd+97G749sdmmi4KT78duRXjPiueRbVo7ZiA4weORXuviW/F9prfapdilcBl4rw3xzLHZwkocj1B6muDCuzSZljWlByWxp/BvTDfav9nmuS7wpvXzBkZr3i+sLhLc5kQAAY+X9K8H+EeovbXb3UUOWKnJ75zXrtz4luJ4DlHDEZJI4qsTPmmcuDhy0OZdSrrVncf2XPInlhQpLZ7V5fDaK5Z43dSxIbDHmvR9T8QQTaTMmcl0Klcdq8xXVYopJFbcFzwPSpprlOhLRMsy6X98lmLNg/ePWlk028urXyZb26jHdElK/yol1+0wsSLyMZb3qSXVWcbkb8cVvBdSHOGt0QS6deJFG0N7K+0AZeQkrWdrNzdizdZrqbag5dnOK059UP2cHggH5sVnavrdoLURrZs5bG4kgitlTUncwq4iMYtbFLw/fXQtx9keRkc5LZ/pXL65u/taQs2GmYb27nmuo0vVAytIkSrGnccCuX1C78y/lMhVmMisMimlyzdzlcoypw5Weu+EtZnFtbwNIMBVUDrjivSJdahkso7Z5o0fgfWvI/DEmLa3uJlRHbHyZ5NdkxjuiJWG3kYGe9cdWmm9T2aMpKPKtTY1C9iMUUVxKJhHMHEY9ar3d3b2d7brYQiSaTJw7cAVWMU8agvFu+bhj2qwGWznjknMcnmnjjOKhQSW5nP2kVsS6rq9/Z3S3L2yySCHayg9qbB4z0K2Kx6j8O7iZpRh3Vx8x96yr/UpItZ/hwwxhl7VffU2gfEexuASxUHFOTaslsVRqO7b3+85nx9qXhy+8PTR2Hw7Gl3W8gSeZljzWf8OrX4WPplsfGvhHVbq5a8CuY5cIUHTIB6e1TeMtTt59PnaeVBIp3cjGarfD++jvblLadV8syAYx6963X8K0dDiquE8RrZ/JHrEOt/s4+F9WsdfsvCFxDew3W6Pec7TjGcVuSeL9B8Raq2sR3KRLNK0gzxj2ripvDOj3V+FWESSxMSCRkinX1odPt5o44wikYIHp/jXHJ3lvqenThKEeih2SPnLxxcLqPjPV4oeTLcsxcDG87v8A9Vem+Ebuwj8FWWn6orn/AEk+cqnkL3NeVeJIpH8VX4SPYQMA919/0rtbFRb+GbSOGRnd12SEnk+9enWacY2PCw0f3s2n31/4c7u1sPhRPcqW03VFdW/dy7sJVg6h4b8LNrF14Y+2LNfxiK48wgIy49qxPDcKzwizmIJj6Ajqak1KzkW1uyGUAHOCO9cj0klfY9d1W4X5V9xZ+HHhz4PXnhLVJtU10wa8Q2C5fBGSfl7HmpdLsfCdlqWh3qa55aQnbcSMmQcjg4rB0Ceyj8OXDSNvkRnyVQZXr+lYVpa/2pcq11Myxr6ORuFb3U4cvRmNRVIQjaCPa/i1eeEtZ1PTdYHixNVvLKxMEaJAVATjH415P4isLM6bFdW1xmRpffuOePaoL/7I12Y9OZ9kahck5NZ2rIYIo7mV5F2P8vPD8VNNQjJRRjXqTlCTsnf1PVvBzR31lH4f1CGO5FxCAAcDitjU7zRrW4FomgmJY7fYDHhRweeleW+B7q7m1S21WFZcxIVRS3B5613uq3F7IVlMPlbkyze1ROOuhvTrc1PlX5GjH4g0+1jivUlgkaIACI9azZvBFjrl2uop4r061juD5jxSPg5znrXPeII7VrWW7gYFwAp+XvkVy6wHzFP3kA65PBop07O6W5hKq27S1selp4cgsFvIoNc0++MyMqiKXcUwK5/49aous/C3w5ognRf7P1FBjfnjyWBqh4XjhsIpltsI0kTFn6t+dY3xPu7SOwT7NK0keCw3cjeQB3/GqheNUjEO9N9Lnm/h6xW71OJ/NYL5iojZ+n8+lfV1rpmr3kZsdDvr6/vGsjE1qithR+FfK/h8Xtl5V9A4C2zLK4PbDDAFfUdt4xv7dzqGj3MtncyAszocMAQK1ximldO7Fg+RT1Vl1OZ0/wCFvxNt/Mth4YukEkm4hh1GevrWfqEcthqy6Zqk6wXkUjK0ZHOK6Oy+IXj2C6muB4gvJWzwZJPeuDuNUvtZ8XLdagRNK8hMjdyK5KftHZSOiUqUWuVPexka09sPES2of5/lIOzrz/Ku6sZrqzuoJIrsq7ptP7rvXn2qzlfGVvOr/fZUwy/d5r0ILFca5Z232oRyOOH6heOtay09Agl7STRw2o3MMl/J5xR5PNYltuCTmr1sJ45DqW0GJRk4OK1L/wCHRjvZLv8AtPzVlO4nZjFXD4RuBppXTtSjKDiQMucd6v2y5dAUJtyc/kVbEz3tqxjicBj0/vVCYLqxlMstkxIHLBgOO1bKrcaZpsEdo6faNgPmBcgHFYc02puzyXkoZZNu7ip5rOyJg4SndvU1odQspNJkM1lKXGcnfjNYHiLU7a509Io7OaHysne0mc0n2gk+SCVV2AP51V8VzRNZNBGFG1ACc9s0KVp2saYifNBtGfpV7E8YEi8knCk4zWqNQt3tZIlhPyHqTSeEPDU2oR/acqFjjLAP27Ujaf8A2fd3MAmWVVPygDgHHNU567WJoJxik+pnLqkM2RsO1G65r0Lwz4htINMaMNHF5SM3zjqa4s2NshQnA3YJC962LCKC4eWORP8AR1jJyDjmpqyUlaxrCnJO17nlHjU29zrlxMm0GVixBOfyq14TM0fmoLjcxBI9RVPxMbO38SPC6M0HbnnNbngzTF8RaslhpF7BZyY3Syy/MFFdEE3G6Wx5qTVRxi9WdPo00+2ST5RhQrbhzmnOss1xsR1dpG2gY6V1rfDG+ijZo/E2nSfMDuDYB/Creg/Cm53y3t5qVtLL5TNCFnGC1Qpq7Z3QVRxUbbGXPZy22lHRYbjzSi7pMDnOOla3gSCZPBN5KZmBhlYYPXr0qvpXw18cyy3txJYec7MxjZLocit7Qfh34qt/Bl2LjS7qLUJZN4iEwYE0pWkrRZpBSTTatueWySST3cxc4fzDj1Nc5ql3NDqcUS/vGDYb2rtD4F+JiXErT+FZzLz8yfNj9K4/U/DHxGj1JRN4J1QOT/rfIYhv0xWtNRb10PMrKUaV3ffsbY+dCwLBgMYBxXpHh3RLD/hD43kMiyOpO4ua4LTfC3ja8It49AuFkVSXMqlMfpXoum6B4ttvCsGly3iNJ5TMYWjyQfY1hO7vFM7Kck4qTi38jgNVt5Vvf9kMBuB5IzWdr0RFnMjXEkABO05rpovBHxAvZPPMFsvlOAA7HmrOt/DTxtrenrAbe0S4VWJ2P8rfpUQunZsVSnCcZOCuzjfBNkt/5qSmSQRjli2a9BstAsPJL4bhhjnJrK8H/DP4h6IX+36fCfPHyhGJAHqeK6yy8M69FDeRzQiOZZgqqz9eKvEQanoycEuSirrU524tIZoprdRJ5gcgB+4rc8Rafbw+GNGjJw5smOOxqGfwvr6X1vI8Qbli2G/StPXtA13WtOtLK2iFs627xgyHIArFU7NHfOdpWscn4606ay+GOjrcLtu5ELIqngruqf4MXl3baHeyWcgSN7pSQ0YP1rodd8C+Itf8BReHhqMIv7WJY4ZdpIAzzTvh14MvvBnhS/0fVWinvPtKsXiOM59jW6dotdThnSvVXaxqNpV3dWFzqEskbGa+yFCcj8KzPE3hq9vbiJrd41kOSNyZ5rfGn6mbMwSStbyibKFhx+tXHtdXvIYRbzqt20bATMmVBHfFc0oSeqZ6lGdOjDY+ePGVr4l06wVtTEGxnYLhcFsHFecr5kkgkRSrSNyvpXsfxh0zxFpek6PP4n1y2vxdvJ5SQw7NpAOTXkdhrdzautpaaZBPJI+wF+Pauqg5KNup47qU51ndnVR300dlGnlFOR8wB64pv/CQlFBaOWXY/CiI5H6V6f8ADHQdc8HQXUviv4e2WuLey74H+08RjHQZHFdVC+kz3MEzfAyd1+YvNFfqQtQ66cn2OyUX7PfU+cJr97u5lB42H5s+tUNRnlZo1RSU7OeldZ8Qho6eJJP7F8PyaNFPuaaB5N7bvXIrjtS+Ty0dSUBziu1ezsrHjxUudp7lpHNvbEp/Cc5rd0vTvtlo0026VgobA7VzN0zmykcLtR1wM9q9t+FMfwuPggX/AIl8TS6dckLHKWBOTmpld9dzupRim3LoedXEVhAHZ4CMYON1WoofDyhp2SVHfBK54Br2O48P/AzUZ7q3g8e2syBU54zn04NTH4cfCLF1DH4107OUKCWbGD+dQ03FFzlT9rypHiwtdMdSxYjI4GO9dp8JPA/gzx1da3BqkBkGmWXm5WQqdxzjP5Vk/EW18P8AhDxeNJ8P2wurM24ZpvM3At7V6L8HNGso9J1y/is2t2u9M3kg8twcGtJxcKPO3uaxjBztBK6PKr/SvD1jftbWMA225YMNxJFLbaXpkggQnG988j73tXR6voeiaNrlvaXMxM91a+a4JOSMDmk07/hEIFs1ub9Y3kkZULkknrXO6yVrCdJSleSR03hD4feA9Ss4Y9R0CC7ae8xLvGcLmvQB8Ifg4lrP5PgaECW7jQENgdRwK4rw/wCI/AFjJbOni62twtwS4Djkj1BrqrDxr4HuoYdPg+IVnJNcalmJRMpLHsAK8vE4iMZ3T1PSjSjKlqU/G3w7+HulWXj2XS/B1vC2lG3WB8AlflBYj0ryvUbnwY3imS31DwjFPEtsoeDeEJU8cZr1nxe2ox6J8T7tNUE6S6hZRIrJ03CMY/U/nWH43+HulX+taldXEtuJba1VSDgEYGfrTotuT5tSY1G3eK/IwQ/wGtZ9NvtN+H9zBqEKsBvuv3a/VQcH8a83ltNPl8VS3tvPCIJ7kyiDaMR89K6yT4XXMlxYx2eoxfNGSoPfjmuNWwefxA+lW7JuSTGQepH/ANevRjWvotUcFaM4ycrH/9b478mW4tL2S30+PyWUFm2gc15jrcmYnVNsciS8he3Ndtf+EtahtblRNOUQZfDng8V5/qkcqFbc5Zo2Idj3HrWVKK7nDiKzbty6ltpCVKRsd2OprO0rIguXPLBiAw4yatkFN2OQVqvY5+a3iwAz5xnpVuSvynDTc5TfQSSGG7vkiKbWaHLH3rX0a9t9K8HeJ/DhuPPl8R+QHAONphcuv6mub1JWN0z5PH3cHHFbPh+G0uPDmqXc0e2W2lRI2PXB6mqlF2OrDzUNXqOMqquFDHI6e9VWkiMh8zG5Dxz1q/EBERIF4C8Vnbo3d5PlJJzVKeqTWpxtyu5dDTsGHlusbYJPevV/2UA83jrxKZrR7holtI8J2BlPNeQ2hzBnYynJ+bPau6+DfizWfCmra/L4ctpJZLwWu8quTnewH+NZVqanGx2ZfVaqH2H8d/FfxB8H/GXwV49+FGk6dqTeDvCU9lqMOoT+XGBMxJXPrwD+HvXnkX7bnxS0Cy8L2OsfBPQriHTroS26QayoZ2yeAuDg/McdaxvAPwr+I3xv8V+Ir3xf4zudG0eCPbLBbjMso8osuSeB34rovCfhLw14RuvByaf4XF/qGpRSSLPczCVlEQyevTIxXnKnTirNaLS/9dT3Y1lGfeW9jSg/bs8Rxp428QeIf2cdbs7XVUSO5uIbxnEYCbASGRQAARyMiqfjv9r34KfF7wx4a8CfFX4AeOb7QrJkk2QHynd1TarIUcN69xwaj+PWvzan8L/jGLO0i22d5ZorLj5I3SPePwJNeGfCl9Q1C5+HUdxalomupFaR25wikc1r7Fyg53tbp38zSVSjCSXLv1O2N9+wHNLfpp3gD4geF7xTthFze3W+PuM7WYdcfeNZHjT4peCtf1PS7fQv7X1XTPDH+ktLPNIJMBNpG7qcAk49q+kfFVp4bv8AwN4zln0WyhvtODfZ3K4J2AZ/nXL3eneHF1PwvcadpFv5N3p0jPHsGH+QYP5msKUpyS9otY/JmbrU6cnyXaffYyfBXiz4C2/gHUtWufjZNpcuqyuFt5JZHGSOBg8g+oxXoXirxr+yv491bwFaSfG/RbSPSYWEtyLoqQ5jCEE54/GvLo/CXg+7+H3ildT0yzjitbiRy8luhCHIz1FSar8N/h6914L0R9BsTY3ySXCk2qANsUY7e9Spwvyv5im5znKV3bSx7d4DT9m7wDf/ABFv9A+KGiyX+pWyRh59b3iVdhAbYThcknkCsX9pXWfDWvaV8BND8OeLNPvp4PECySCyuFlIRLV93TsemfevDtU+G/w+8QS+JNbu/CemMIp5ESYxYPyrx0qDwL8NPCfh/wAZeC/EGkaVb213BNK4KM2CTHjkE89a4qlea0vdHXywd2tz07QdLNzrfiYSb4I0UtHtbBIERyCagktwfCvw5stshVL0MWds5wpNT217cx3viNNiSsZZOQcYHl4rODalFpfw2hSwMm6U5+f7uI25rgaabk9bmsXZXWhu217J/wALOvkgvpA0VlGxCjhQd3FcpCuszfBCC3tdbVftN5N8zx5ODcn+ldHocd2nxB1zfYsrjT4QTnqcMa5g6lNB8MdOtZtOKmG6ZeD1/fHFa005aKz37Euqlq9PvO6vnvhrlmqXMRW30iVmAXqdoGK+a/2S5J7fxJ4+1GNVJaKVOT3y5/rX0Fca60GvFZciOHQnZxt55rwH9k6aHyfH99vH7vexJHO05xW8qs4U7Nb/ANdjCdJSkpX2/rue1td3z2/gW2NuplSd9r5wOImJr4ulmZr7VPNjEZfUbkkZ7+a3/wCqvtK81Syhk8ARQ3CEGSckle/2dq+J5ZnuZtUlfGJr+fDL0wZCa6suhu1pY4cxqNRV3e5ZlH+hlMZOMZzzXtH7Pt1HZeEdEsdzxO2oTs4P1NeKTbWtJMblKoeR2Ne7/s7y2kngPQpby23zC8uD5oIz94iuzHpOnqzjwLfNeKue16PqFlH4u16Q3TlMRYAPIIU1iadqLJ8L4Le3GTJqLqrM3XMpOa19O017jU9cvYrU/JOFBBHTZWTa2Dn4eaXLPb8f2ivA9d9eDUikro+hopt2kb8qt/bvhzbOAdsxbIz2qHSTcnxl4yNxGq2yWUKoeMk7TmpLvSzc+JdBR2ljQwzkrj6c5rJ0zSkh17x3KZrjAhjRQ7kjOyiEG1qXUcVEqxCwj+F10zRK29QAWHrJW3PaxL438G7ogzLNMQ390eSaxLbSrZ/hYHVplX93uDHgkuK2Z7e4k8Y+HBDfGKRVnOCM8bK6IRjGPKlZnNOb5ldnypabW+KHjSGOXzANYuST/wADP/1x+FQwSon2tWZBiRhj8ag8PSRr8R/Fomk3TNq90pf1/eN/9eusuvAOjzeEr3xRiVLxGcjEhwSpr1qUlyq55853uzmIEtlspke2KlsfMpr1/To7q38BfDtIZoiDczsu9PUGvJZYiukqzMSGVcle9ezRLcL4W+H1qtuA8NvKVGf4vWoxM+VWXU2pJ8qexreDXu18Z65NJLCJIbZCV2Y3ZzWd4PJj8N+Orh445JEupXUdO9X/AATLPJ4p1kva75BCEkI65xkCqHh+5lm8J+LZ/srRv5koYY6nNeZSjL26cjsxNZKjoZ2pq72dlJgq0c0LYRvcZrT1wNB4q8NzrbzSSGdtnz9FxzWdfzlYbUwxu8bPHzj6VravPFJ4v8NfaEkj+V9rDs2R/jXW9Z2Rzxd6fM2eg+JdREGqQJcb42bT12+pG6vmq3nU3+sxtcM7SXL7nP8ACSa+mvE+oWC6/FBPPAgTSlAEhG4sW96+Yp2+zXGtzLCkjSXbFcfX0rWm5QTVt2c8aictDmdLuZ01CaKKRV8osSSM7hzXafEaeSP4U6hMblCslvGoGOzMo/rXE6IGl1a4kncICrAdq6v4qW97cfDmWxgXzi6w7Qg6gOp/pWtWTutDPBW9o5Nns3xVH9jeHvgHol7qUM6T21tMgC8riBv05FY3iGYxX0jkxgRWt2QP7wKYrY+P0dhL4k+BGn2Msc8FnpMSybR90+Sf8K5bW4bdNRvkukYImn3BUnsCK5a/N7fXr/XY7oSXsrw8z5g80vb3DmDyZTn5cZxWlor+T4GS0Ctl78yMQeo21jQz3T2cl1dsjSupw34n+lbenhj4IW7M4/e3zQhcdCBmvXknTjZHgzk6spNlBVXbncuRnNZ7LIl6RCctn04q+IdgR93zAfOB/FVAuy3vmdFQ9PaktXoYwhqVtaXyzNHGpVQq5yepyK9o/aOdp7n4fify1gXRbcTLGMEjcnJ9a8T13mZirMQQBz3Ne6/tDCNvGvgOxCeYo0y0Vgpyu3emQa5sUpqcdLnXTgpUm77HqHxZj8P6t8OW0q8swWQW0MMqn5sZXb+Oao+FRpHgzTLKHxFYyw3N9qsHl3szEiTa2QoPOOK1PiTNb/8ACNiSOyVx9qh2oDy2CMGqHiy6s/EXh7R9G1S3MdsNbtyTu5Uc5rixFo6vU9LCObXJHY9K+K/iOy/szwtcP88Z8SWpJVweNzc/Stz9sPW7G5/Yh8Ny3FpItrdeJbaM4HJRS7N+i14N8XPDsXgiHw9f2GpTS6YNWhMqSSlzECeDz9a+iNe+O3hXwL8NfhlH4v8AJ1Oy07VhMbSKJJjKSDsO08ZGa8uNGd5We6PT9vCnyylG9n958PXms/D+1SwmMJjS4kdlJtW6Dpgbfevd/gPrGhmx0mSxCRCbVr1isiFWZBEMfKQK9j8Y/tr/AAZm8ZeHPENt4Au3ghkl2QLpVuVOVxk89jWZ41+Kng74x+O/CXi3SbbT9AtolvomWaJLcs2wDOBwcGuiFVSuu3lbsS3J2cVa9+tzzz4t2OnpLb6ciRypL9puhuOCCFH+NeYeFop4fF2vzSl1iHhi5EOfu7+Olel/FKWyuNdt2ttd025W2tJ1JEq/MW29PyrhLG3iinv7o3MZzpVwu3zBk5AxxXbRjzOPP0PNr80ovlMz4TWFvrWhfDLT31A2lvqviOePUXXgNCoZyrexKAV3fi6HT9L+JM76XdL9keCZMr/yzIfGPoRXA/CuwtNa8RaNoJv49Og09Lm+8wTgBTwPzO41ra/ZWml+JWjTxMl+ZBIxfzAcgGonQdO0U9CqU1Od30IdDfTtP+IdpqN9KqRWcMjmSTnBPQj361L4q8Rv4j8YWMfhrVJVkht2RJnXG8MefwFY1vBpN/4tS61K+gW1i0+QuvmYLPkY/rW74an8GTyNqd7qdjE0NtMIGaQDgdCPelGnP4maKtFNpk0OiSya1o+j6HdRzM4uXu76dcg7UG7H4movE1ha28djbQ2RMKSSBr0vnfhc4+lVrvx9oMF7o/8AZssMtrbpMHMD8uzKAc+tUfGfiddeWwsYbiO3t4Wf5kIHBHX61uoPawo1dL3OdkFxfSeTpoL26ykb/wC6AOf1rJ1PzIMQXUjYVgckcEfWui1XVbSyTTdG0OSKOK33+dLuyZQfWo9c1bT7zRo9MW3hNwWG2UnGMdR71vCM77GNerTdN2ZBZeE4bixsNTRZZo5bpEYZwAC2M12d74R8DjULWS+uIoyJl84SynBANcbdarCmh2NhJfFIrdlcKr4G7Oev1qq7xXLTTNeeaHx1boKfJO/MTSlSVNQTNH42aZoMeianNpSoqQGMQ+WflIMiA1+hHiHw/Z6x8C9W8MXryR24+EWlRvtONv7l6/NTx/cqvha8tY7mNlYR/L3/ANYpr781j4//AAZsfAeu2F34kunm/wCEB0rT5NtnK6/JGys+QMEHd29KipJU4P2krX27dzojGUnH2au1v6Hp2nfBLwf/AMKt07S47jV4VsNBAi8vUZfurBkA88/jXU/AK48n4Q+DViyI/wCyoid4y2SO/vXEwftO/BWPwEZI9Y1VQdEKhv7JmxjysZ6VH8Hvjp8MrL4a6Csf9vyR2unr+8GjTBXAHUcd657VHZyd16mvNC3urW/Y7P4E6hdah4OE93DDPJc6ve72dByouHUfoBXxx4x1+0+Cv/BQBvGGt2mmx+C9f1D7G7SFGiiBjRWYgdDvHU9ifSvfvgr8cfhsPh5Dpl/pPiwiW8ui+zR5kPzTO3Ugeor5Y+Jnw2/Z/wBe+HPjnxb4J8DeKJdfsNce4e8vI7new80mUNu424LZ49656lFTpc0JK0bPudWFu6/JUTtLTzucZ+3bP4HsP2n7nVPhc9p9gvNJt57hrIAIZmV9x4/2Qn6V4t4e1f7EZJpH3vK37wE5zXsnjfxf4U8aPpWu/wBhrFanSoYd4QZfA5HHP4GvK/GejaJb3cV7oUBhV1GFAwDXqUasJq0dmFe8Uqbe2mpHeQ3viy+TS7CORrY4aZw3AAI4rS+K1vawWmk2tpGIo4YxvwvVumK1fh9p8Gm6Q0jBxcSSEuV6GsH4q3ztd6eHt9pbnYTwfeqg2nZHDVdotnJI8HklEXg9Seoq3aS48pivyQHkk9PeqUfzjsmTzirNq7S3Ee/IRchz2auvWx4ilLmvbQ9T066vjpWnSrdr5SOrBM9ferjSXA8RfbEbduhG7Brn4L+GTQbPF1EBGQARWlp1wBclw4dggJYn9K5bO+qPYoTvsIXaWyuLmPlBP8wHfnmuqljYWNqUc4ABIJrmzK50thlQsko4B6810LO8lpCQPuoODWtCOqHXvFWK98biaLMeHyfmHerFgL54ZxJEiRonA7mqquybdy4Ab+GrV3LcCFSsbbH6tnpW9S3Q56c1ayKL5wMZXJqu8Zkk25HA61N5zRAIYvMB6HPIqpcbmLKAQMHJzWbRUUm9TuLPVVtdL8PxqvmxpqcSuHGRgtzXo9zP4P1LxB4xW3sIWeLTwFRVC4Ow5NeZtL9l8PeGba6iISS9jcyBeSBk/wBK6WPXNPn1rxZNZ2xd5bNImUDnOw/418xiptYiSlY97CfAmmdz4K02wvLLwFFpV19kZI3/AHLHkjb61Dd6ui2nijRBIHnOupG4Zhg8qTz9KwfDmoTXvjXwDoenW/krBYXE0vOCAqqMfiTXL+P4LX/hV/j/AFKPzGuPt7ySSBiGRs4GD+Ari5Oakrqx1pRdV3ep7lq1vDeeJb+8N5GPsmhFYBGcgnBzzXm+jR3rad4IuWluGkLsW2H7uVNc/wCAL7UbHwa0s63VzJNoasWkck5Kk1taL59tpngtrBZ45ZYjkMdwHy1zygoVVJ7vqjto+9DlXQ//1/Irv+2Z9L8STDU5xAmuwQsXHJJZf8a37iLVW1zxW0F0G+z6WkQdx93g1zF/e69YeGdewybrvXYcb0yN5dRVnVNY1TTbzxIJrjzDNZ/PsX/WYXkV+eUqT9sz711+V2sT22b288NR3hMn2bQbgM8fAJAFU9DjhltfCDW92yRtvIQ/j1pbe4v7LU9BVIWjWXRJyUI9VFcd4N+KMHmeH/Cd54enW5sGlJuyy7HA/XmtaVKSnoKWLpxdpHWzO0ei6hDABeO2voHZU6HeOKreK7o3Vh4ptre4+/fwIIXbjgDIIoj+I9poui6ncjRGkW51dZCysMLyOa8+8X+IbLV7zV9YsdLnHn30UmWlxnAGT+ldEsNKUrrqZ/WIQ1exu+JreXR47x21OySaSJTHGCN2cV237HzX0vxB8VxXWqw3qL4eLfJHtKnDda8U1vWbHWb+XUpdLG5Igo3tnJr279jhrV/FnjWYWv2T/inS4JPs1e7hMPKklzHlZnj4VoJLa55P4zt1/wCEm3JqrPM0T5iYfc57VQ8PeG7bxfrWn6ZfXsjRAO0qKdpIX3rY1nxclv4oS3Rrc+XBIJHaMEsSePyrh7u+1G5jWFNQaGY7/wB9B8jc+hFXBykc01TjBWd1bY7HxFKNH0+2SyIjtoWkht1B3nrXi/jG1hhu4Mq0krZLuQc5zXaaNp6aO8Fwb2SRbeNiRKxfcfxritc1KfxVeeetxCqRMy7OhxmvRVRysmefT9movzOf8zzHAxuVZADzz1r1jwLo1jqcctzLYNI8URYFjjPFeVkpbXGwdARk9zXqPgm9mQeVaSuXmiO5cdKMRdR0M8JyqvsdDawWcKxn+x50mcEMUnOPyzUdxbTAxqtvIR5bMBuyKt3Iljigb51YxnPzd+9VFkX7LHcGOSTZGwcF/wCVedzyeiR7s4N6sgv9Yv8ATdMWIQRKTESQQDzUEXjOykgWKR4MRRbsLBjJ7jiqV5J/aZCQQsse04DNzVKaO0t3EVsFDbeRiuuj7iPOxc51mlfRHT+GYTrAOpnS5ApIYF26jtgVqXmmvaTS395prqqsvCyDj0rBtJt9sbabzwmxQBG+0H8RW7bXtnDY3KSadLK5ZBhps549a5q9RuWh3UFBUko7iS65dWwV7FzC8h25kG6rumDEUiS/ETSrBpWOPtNqCSfTNY7Czurp5jbmMLIAEMmQKiU6db3Iku7NZdzEDHYe1YODaSR2xrU5bnW/2RGtnJHaeMdG1F5MKrAbQTTNSuNYTyNKtorVhHtJZHGARXn12tuWW4is1jjJYouPWtK0RLSylktyUlYAklyauNCK+LUx9vJOyR0eq654guJoJJQkKwuCu3GOKl1TVbi9kjmmvkQCM5fZ3xXOKwhhMjBmywJDOTii4vJxAqJHgHcw3HOABQ+W9kiViJRi02XEubfUryQS6nEXiwCOmamjWeXT7mOPUI13S4B9RXKPq1xZTKfs8TGXbzj1rUOqLHFJBcwRfN904x2rWcLpM5MPjHObj2NmLTlh0tkh1QLtTI9zmlvLl5zaO9+PMD4B9cCube/s/OSM28gAT5dj4zzUhvLKZ4xiWJh0PUg1m6GrOuOKa0idQ+saous20c2rHy1iIB689hTEhja6vXm1fzLh23E9wMcVk2dxGlylyNQ8qRUOPOTK9euKufajbNK0/ifS3uLpcfNb7D/OsZ03sjujiU17+hUu7W2vdBvPM1cyOqMDk/yrwKaC2R5F3KU3nbgdPrXtl1JbwaVcWSXlvNI0ZJbpg14qQYbmaIBGLSE7s+9duDVpKMjws1rNK6R2Hwkjjh8Z2U5vDBEzAGUHoRkkV7lpP/CK2etanfx6lqDTNgPKsjBZOPQ14b8NnnGuRR7dzb90ZIGAcGvVZtbu455lndWDj5CEA28YrPG0HKeuxplGJhTpuMl1K261e3nNslxKPMJLMxOeamt7NmubaS4sZnRgSCM8GmWk16LR5IlLgnlRjNW5NV1K3ltpbR5EVQ29WGQOOlcajb3YnqyrRT5p7Grol74ch1DUzqmjy3DPEqxK655A96yru9t57OE/2IkZ83iIEcLWFYaxf6g9/euvzZIznBpWlupY4Y05kLDJY9KHhZXuyYZlCfwrQ0tUvlfUZEstNiikEQUb8YwR61zhivZ7TLiNcNggY6e1W5G+z3Eo3bi2N5LdPaooZGurZVaIRxs4UOuSeTiupRcfeRyVqyqu3VF7wrpov717ceWEdTuJ5ORXaW+kGTSLWeAqrLNsI6Yw1QeHdBntpp3hG0wRAxsRgNWmYLqSzsozKiM043cYB5Nedi6qnI0w0U1do3tMB/tTVbnyF8qGBAgzySV5roEvZGfwxJCQY5DIJEPXIHGa5mwnubO71REKMRsGPQYrQsxqdjJpoZi6AuVbZ6ivLk5/I9Jz5oqxev7yQQ6tEscQb7QOHUEgEjpUEmjaZLqMbSxI4SNgQgwf0qDUrXUb621C5iWMzxyjcSMZG4Cr8kV7b6g7wyRLmMYOM1p7TWzVkTFpv3tTLj8G6fe21q8E19aSR3BKNDMQeteB/tCaTc6F8TptOF3NdwGzjImlbLbucgmvovTr3VLUWazyqVFwS20e9fNPxb1CcfEnUf8AhKbd2LybraTqu3+nauzAtOutDgzFwjhmktzkvBm5/GOlrColdLpGKbsE4NfWdxrOqTW86P4ZnKiUbmSRSuK+SfDN5Zf8JppMlr+7Juh+9U54/wDr19gzT3FtoxkgbzEMi7wBknmvUzSV5K+h5eTVU+dJ6kn9t6fbRXfn28sZliUHIJxVy21GzRZzNqcQV41CqGwTVOyuGlhvg8QVxGu0Ec4qtd2dvMs0FzGMhRtYAZFeTFRXmen7yloN16DTku3MdwjhYQTtYcE1jyR+Wp8mUI5iYAnkniq2u6FYrclxLKrNGCcORmqMdpcnAtr1/mjPzPzUzppyPUwM6lmnE6qSKxm+GOjrqFq8tuJ5DgHGWz1rlrbXPCekapbXlvb3KyxhlDIQQMirOqwa9beB9JaTVo2tXnk2wlMEn61wtzcAMvmoofPTNdsKMmzyqsm5O+lz0vUPGWnoo1MMpDRbCW4Ned6vHaa1MzQ3DBXUklTUOxZY2SQMsZOfm5z9KmszpVu7wxHbtHP0rWFNRdxRp63k9GdV8NdBgs/Duv6ZLLcTrdopVmJYVm/EbRY9N8NtYW0UsnloCwVcYrq/At9BHaXtvDdoUcL9Qa2/G0ltD4S1m5ZRKVtg3UHNQvfnfcwqRgrqx8YXUc0zSxEMhzyGHQYr6i/Z88Uiw+Gtlpt3ayyQNK4EiL8oGTivl/UVmt/tALswlZnBbtntX1D8ALe5tvh7ortAzqzOXB6Ac4r28XF+wTR4GCn/ALYklbR/mZHiGG6a2aPzQUIxgeteQ+MROkRhTLKpGVJr1i8Vzas7Nuzyea8h8aO8zsUl8vJwD0rkw8Hc5sXVtFrubnwyzBes9rG33fm3Hg59K9Jaa8YNB8uXPQ15j8MxNGS4kMhAADjndXpRF2WI8lm+gp125TsdGXp+yOd1uO4gjZJAxG48g965K8Nwjh5bYhO23vXb3q7I53ck4JyDXL6lewFI4XUxHGfm61cJSbsLEOMVbYzDcWr78Ao/XBHWmx6yu3pmMnDe1Sk2/meY+08YGO9RR6csqNMfkiJyQVPNU5X6GVZSav8AkSW9zHPNtjjIjxzuPeqGpXNuVniRWL93zxV9Gtlbb5oVl6L7VmXcURjaVXCjd6U6dSz0Zz4iMvZ9xNHuo0sZID8pHfHBrHs5tNhv5RqGnzTD5irBu/YYq/HDbwBryS4JK8Kq9zWJNJuvkkDFnLj5K25G3dnFhpxuk+h3uj3fmWscvkujBxtDHoK7KHU4rhLd3R9scgBK1x+khvs6K+47m7Cuq0xo4NiomRuG4GuZ3ue1Tm3FXdjpZtVsIYACrmPIO0msz+27DzDLslV1Y43A4pXnVZR5sJ2emKotdQzzMfLGwkggisdHob1Z2Qt5fWt5eq8jMDGM7ietO/tmzjJaTfnjAHp61Wa4srSY3DRKYsbfn4J+laFpr3hUwNHcQjeVKh60s7jTg1e6Ob8aSadeeHZLmK4RpZZgmzHIqLwMkcqx232lIXBBPPcU7xfZ6T/wj0rwsI98yt5uelL4PttGtbAyndK5Ynzd/tWkopROTkk8TF2W2p6Jpupx6dchP7YtnmOdxA5Aqb7TFPHcj7aksXLMSec+1cnouleG5biSa7jlkllJKkScfSotVihsLOWKzkddxbOWyBXMqa57nXOTSt09WeNalqdy3iC+aFEL+ayhnH8O44P5V2sayW2jCaTLySAOuDXn+pvv1S4YqCNwBOe1d8YHbQ7WeEsNseAc8EV2tJtXPNou8ZSitSfStXvHjW9M6pKHG0Y9Oxqzf6/NdwvbNIqyO25iDzWEIDKAPO+YnL7R0p/2SLzQSSGbOT3punTvchSqyVmbuhXNpp2i3glzuuVkUt3ORVXw+Yo41kmiYxg/KGPJFZRkWCKRSxlGTjJ6U+2ur5oTEwIVTlT6CueUrHRKpaUYyWyN/UFjluxcwRqkcmCVH5Vn+KPJgsYRMRKpk4x17cVFDqUjRM85I2Er0xVfV71ZbJIyqsu7cMitIKPOjCtNezaOw8N3Onl7UoxQbeMdjXapm/sLgQT5EKsx46DHNeSaTeFJVeFMBQSDjvXX+HdZ1eG8kggSJ0vI/LYSHgZNKrSS2OjD1nLVol1XV7SLRpLMBVZmGOM7ue9caNTYL5iWpK8jaDWj4ijvNMv7mO7tHK+aQDngD29s1nRahCisPs7E9DzVxXKvd1RjUnGcnHmszovCOqxtb34Eexo7d5AG53eorh/Gmty65FHbpbvCwUvyBgHNdbpt1ajS7+SCFgqxHzCDyM1594n1OL/Ux25VCgUtnkc1NOT9otBTb9jbm/A//9D81PC32s+IdOgEXmxm4VJRnIYbhX0d421KPQbGY29pvdsDAIyo9K+c/CjmPxBpohDOYbleSeDyK9i8eakxt4rjULYosspClCTu54qa8k5anBQU3BpGPpviW5upZG83yCj9x71X0yAvrhvZLkxq5zuqpZT6coEZjwuc5PWrltNZm5lNvuwMfe+lYzik9DohHmXvvUztWuLeLxZbTREXEWV8zKnINem6QbPUPFVn5K7IypBf0wua82tpLceIxhfnRgRjvXoGlfbovEcctrcJAwgZtzrnnHpSqxtqyKFNu9n1O41myhjCpAp5iBJB745qOy06z/s+d4y3D7SR0ztqlHNql9KXOoxBvLwD5XHT0qe3udZFpPDJrli4yxZVt9v8P1rhtZu51uLi0kjP8hWvPLik2pGgwp78Vn6zbRQWlxcyHc2VCotWJrm9F4372AME/wBYo9qx7+6ljRi1zHJ0zj6da3atsYQmt0jl44Lm4/f7QFZgcehzVHxHGsNoVkBfzMYI6jmtAzTiFyj4jYgknrVDX5G+w5mIJKjbjrWsL3TJxKSptM1/h/qE1vFPDMwRAoGcZ3c1Dd75ry8cIwjEh+YDrxWLo15OkLJ5XRfmIOM1pvdM27GRC2RjPek4NO9ysNUXsU7XG+awUFG3oMYJ7V03hS3GpXcdrcsFjkIDsPTvXIx+cCBBGDuOcZ6V1GlG6hV/mEbeXuz7+1FSk+gRrq7bueRePLa1fxVf21lOZI4ZCinOOhNeg/CfSrSXTZw0UdrLJ8shZeo9c15h4hw+rzJt2yPId5HUnPU16p8IoJbnTrwXF7+6hgZmAGG4rWu3GFmc+FUZz5kup6fovhK8XSL24sktruMzEfL9PeqsXg0mS1uNwwsfzKrnG7NO8NQ6ha6I99o2p3DQSSPti65OKvaBfW88H2NrW8SfIVnY/Kp9a8KeIqNto9qGHo2Ur2sV9U8NzvYTJC15bzsWCtBcspPHsawrXQ/FNp4ZYHUtXW+GPKzdMTnPua7W9W309XnbUg0hVgGLZC+nFZds0kmgGeO8N025AWQ5xmlHH1bWsbyw9Ko97XRyVkfjdbv5lpNfLDyXne5ByfpW3F42+PVrFGmp/ETSreMkeXE9qHcrn17GktjIszKbm4DMGJxMRge61z17pdtq+sQzx+I4b1Y3Ae18sh159azeOm5Xuc8aNOKcU27eZ6Fp/wATPiSJJbQeItPM4Jy0lkH3DHtVO2+OXii5vG05vFfh65ltoSrwR2OG3e57VBZ6XHYpcFp5UiEbmMEZI49q808PabZWk7t/aFveNeSFjIyeWVOemO9b0cRKaepTk/dUUeiz+Ktfvmea+1G2WMOGlMS4H4VLHr+tRTSPZXCywNEdqseRx1rH0zSDPdz2sGjGZCxDOZMdu1ZHifRtO017TbbatJNcRt5sUVwRjnGKz+uS5+UI4WMV7Rr8zqoNa1iOKO7i1omTowL5yc9KfPqOo3F5Ol7raC7LglNwGwYrkbK28N29uyyWN7D5KAy75ywX3zTrC28HXpnjit9RaSaUfvTKSZP8BTlXlzOSZccPTduZHYXupaxdyx2IvI0gIJWQNhmNJ9s8QWtksM+olsKVUlsBPesTRLHQG1oWl1c3RURtsBlOIjWv418PaLa2ltILm5gZgo2GQnzSacMQ29xypQ1shb6DXdA09dWTxDKVk2qVVwd7H0qbw5pPiHVLS51aTUIg01ypcSPgqB2qt480aytPCkLm5l3LJCq+XzsyRW98NPD0epeFtRntLe4aJLsKGnJyxA5PtUvFez0ctyaVKnUqJNfI5/VH1vUNRJvdVuFs1kIii84fPir9np1xKIJbbxDPaRNE7SgTZx7c1saN4estQht01LSHzJLKVZX+8Ae1X4tD0lbm2tDozWy/ZJiVf+LHTNefWzKEVZM3eAlN81jxj43i5m0Hw2r6hFcC2SQkocsCQR+teLx+WGhBRmYyKCwbB617B8d/D0Og23hxNMsfIe5R5Jjv4frmvILFtl1BHJlCsilTjPQ19DgW5YfmieJivZ08XySR9FaUmm6jpttb3ev3kVpIGyqzkMhA5rodJ0XSb60stP0PxjdxwbZHZXc5kwD3PJrP03UbeWy082GlJ5kiviRlXA4r2D4dQyN4Nj1LUNCV1htbgyyrEpCjacYrhqU68ql3t6nbUnhoL3N35Hxr4s8lNZLi5aWORcxsxJ3DJrl9TlkS48tPmULmn22pT6hc3ZknaVBcOY0x8oUsTx7c1X1PzJLxAcqEwG5r26NKUIJt3Z89OSVRuJcVLi50xUH3m5IJxXrPhd9GsPAdhZ3O1rm6lzLvHCnNeQzx/wChuscpjJQhSTgdK9s0aLT3+HuhE25lkEkQZ8d8gEmsMfUkqV7nZhIe0ldkGp6Vo8Ut88b21sglgiaTyh/GwHP51e8XfCnTfDutXOj6tfPdSBkbYYhtToQeOR1FdPfSaLBa6yJo41km13TI8MM9XQfrW7+1r4isrn49ajpGiQvbpHb6aZiEwMkYx+QrzcvzB1G9HvY9DE0HBqV00eE+N4ozrojguY820ap8xr2Tw1rmlaRol7ZPvZ00iFTsBOTg5FeI/E6KJfGV8IpwGjeJWGOnIya+kIp7TTNHu7dYotj2MB3FBkcV9Lj5WoQuc+GivbSktTzXxNHpN9410K4WzlJGmMrRuDuYYGK2fC9r4fi8SeDzLoklxLG0zmMRZLdv5Vf8RXCW/wAYdOiMkaxpoDsXZR8rEAD8xmuq+HkEieNfApMkDYt5pJZNoy2Bjj65r5HHV5c9mvzPVjTUk2mclf6P4EvPFElxN4ekieeR3Ia1PGCegxWfpfhv4fQazpF/a+HmieHUjJ532MjOM9vXNeqS+WfGUe2VGiZLg5AHDgE1U0eR7q98KyPFCsjXs+9c/eAzXGqsJ1rpbf18yqD5IcstbmF4u8RWl94X8ZzR2NyFu9asdreQRllePt9BXmPxmtpdU+K+s6tBfTW9s9tAvk8jDbT1H4V7nrcUs/gzxIYbTLHXoSSuO0qcV5N8bQU+MnilXXahis1UZ4H7s8/mTXtUf4tzGrycuhT+DOg2fif4r6ZpGstd3UMOmzzJEjsuTlBk468E15d9j0D/AIWDrkWj30sDR6rcLHFIcsAJGGa+qP2PtNgm/aSs4ZAJfsvhO7dwB2LJg/zr5Usvsd78Z/EMktufMuNevTHj085iR+orpjWj9Y5GzixLaUG1uz0bwBod54l8Q6hpuq3l1LB9hlmZITtI2BRkn6mvENZm2315a+U4NtfSx9ecKxGD719afs/2tlJ408XIu4fZdJmRmIyEyy/4V8i6reLceItYnjzKJdTuJN4+62ZCcj9K1oVJuu19kwxKgoLXW5fLt5ZBOcLlvyqLTAzQLdNFtjfvnrS3KqInbcyhlPTrmqmlsTbEFyMHO1jXW6T1kjxadTWzI9RGy5YRnAAHU963/CkT3/h/UbSOASI0q+YzHAVutc1qjNNeLKp2oyjnv0rofDMlzD4Z1KIZjN1Mu7HOABgGqako36noYdxqu0tCOKQKuwFtxBBB9c1UkkRWlCBVCsAw/DmrJTbb/eXcpHI4+tZx2NKwGeeCeu6lGKb1OFXcmuhp2Q2wMecsfvE9q9K/Z6u2svFWpSados2puZbVCu8KN+9uMnjArzKwjBhbfuVVyBXqX7NE4uPHkmi3NxFFb6jfQqjjqroCT/SlWk4rR6ndgMO51GkrH0tpfiPxrpniDxLHpfw1uVVbY+fImoJtY+UccfSvPPCl7rOjeIPhxIPCOoSzu14LdPtasq5i+ZSc16DpurahoWu+M4tYgedkD5lhc/c+zkcj9a5Lwzb6zdeG/hxrFjaSvJpK31yJFO5pRsxj/wCvXhOcqqv26L/hz24wVGev3/0jiPifrWpWnw3+LMU/h69hh1DW7fzZDLlVJVAv4AgflWB8H11C7bwW2i+Hr/UDpqykSRjEZyBkkmt3xbqra1+zR8SfEtzbXCwap4qjjt2kPTZIgx/30GrrP2YbnVofAnh29SwluIUt7lMRAZX5sA1281SOHbiv6+9nPUjTliFGbd9/60Rt6vd/EW78L+L77VfDUUcSRSBAJ1+YnHLflzUC6v45T/hGku/Ctuot7BxG0d0C2OO2K6nx7rEMHwi8VTWLS+bukWVWHzDLqCKrXs9uPFWjwx+YXtdDnIJ99tceFUrO++52VkpNO1kcBdy6/wCI/AfiXTo7IRx3WoOeZQOpAJ+me1bVx4g8X2WpeH9FvtBtpLnTrSQwsk4OcgA/yrjrrXppfAGrPMDawpJIMhcFv3nzV3Ueqw3Pi3SJfI+aPTJNzMOpwOv60k7ydjaLaVmcra+LPG8fh7W5bfwYtxbtfz+YTKuM8Z49K1tL8aarZXvhxbv4fubsQSN+5uVK4wMmlutXt4vhtruorAscP2mdmCntuCk1rwtZWvijwzbn52NjKqgHgfuxzXNN3eiKTTVkzHg8V66F165h8IXIMryFiZxx8tSS+NfEn/FuwvhNyuJUST7R90iMkkjv6VZN4kfhvxPcR5eRWnVTu9qG+zR3Hw1hS4cj7HNg54DeVz/WnKUae6v/AF6jkpSXYdoHxJ1i+1rxFqcWhIlzGixuJJieinGKxD4x1+58BaRbNpVjEJ7hZCWcsV/eZI6VpeDoov7R1m5adfs6uwduOcKQM1ahtLS58H6A6TRjdLHgYwWXeTTajJWStcyU7W6ks3jPUhqt/M2m2Esn9jFSN5yqjnOMV4x+z1qV/NF418RaXawxLOjFklbaj+1e8a/a2UUvillSFJ7bQNxkA7HOBXgH7NkPmfDrxze3R3IVGM/3uMkVpFN0mmvmY1Gub3d2ez6zc+KVHhWabRtJQiOZ0VJTxmI57elfIOxEmvsK6rLdSEDdwuWNfZXimCy+1+FBcb90VjcsyhsA/ucDNfGEcEsP2hMYRLl9secnGeK3y9qSaR5+aOcVFfgaErxi3/0gfu1Hz7TyRXtnwK+2N4N03+yvDUdxYtdTNG09yUbO45HFeG38Za3G5vLG3qe1e5fAWdv+EU0C2SZ9qCZiEbg/OcmuvEqTjoLLnFOzR6bpkXjxDrd/YeHbViLhmMY1AjaNmMdKzUb4gR+BNBtxo8UUr36kI1zlQdx7jrW/bwXTWOuXNjqLKPtLgt7bKx3l1qbwZ4Vjt9W/eLexsMj72Ca8aq6jlZs+ghKnbSJvPf8AxUufFdhZzWOmwiOzdzM8hJxkcDiufsP+Ft3F742nhGix7JFVTIWII2d8VsaV4i8S3fiMx3F1EZbeCQCRk5xnpUWlX3iJ/wDhNpzNE6q/yqOM/u6qLtJprchN8tkZca/GsfDqJL5/C8ttLLEFSCNwR83HJrVa4+IkniXR4zDoRmEUhGC4IAXmkbX9THgvR7N4F8uSa2QBDzksK1F1JovGFqhtCGitrkjJ5PHNdVKHKtEc9ep76fU+X7Fr0eN/EP8AxJ0W7fUpSxz8ruWr0iXwR8fn+HVzLo/gO0vbV5HDFJsOFJ5IDYB/OvKfC7MvxA8R6rDPJMRqcrKjnOCJGOP6fgK91tP2utQ03wDeeEb34a31wzF0eaK6Azk9j1Fds7qya+Z5ztOTt5nl2t/Cz9oTSrOwku/hNcYvAgQxTKw3HopGetdvNafETQ7vw3pevx22m30Nu7/Y5ISzRZ4IY5/lXYa3+2pBqKeFrQfDPXoV0y5ilYtIP4R9ea53xl8XLb4xfF8a7Hol3plta2BUvOepY9MfhWNd30izpwspaKa2JvBl34v/AOEj1iWPXNNt3UYkAtDljjg9aztFbxcvhfxDGnibSsGWUyg2Z55781q+DbrT5tb1vN5GJFYbD/eAFUvDuq6S/g3xG8dzHJvupFZwPuksa5aFNOaR1YyV6baMuT/hMGs7RX8RaQgEiYxaEg8fWtLVR4wvfGmg2s/jSxt5nUvGw08HoRnGTT5kQW+m8qd1yoyR94YrU1CytZPidoMWY5DBbuUyfUrVSSlVtsZYfmjSv+h//9HynxX4I8Xy+MPtGo/EOzuJU09XVPsCg4ye+a8EtLvVYhfzXtzFLIl3KjYjxkAmvpTx9oEdz45uNQvZ50WPSoyAjYAAOa+ZFZtupySO2yW8laMn0LV5tJ3g0uhXLHmcjL0Z7i8utQCPGvDbSVrofF9tqCeFIYU8Q+Su6IEkfdy4rB0doGa4Mcw4B49TXQeNFjuPD9pbqwO+e33D1HmKSKutKVtCMG4ptyPQviJoV9pHjnwFaDxDLIg07crhAfLO0Ec/nWb4msdXt9R1C4fxO9xFHo0zBWiAz65rqPjXb+V8R/CtvFfeWiaQr+VjnJQCuN8U3E63uoW32pHjbQ5MjHI59a890kpJrrv1O+NaVSLfb5Hz2nli2co2YCismT7VpWAaTwFA8kgUDUnkChT/AHayZLfyIQ8eTGgC/jWlAXPhOBGLKPtJZVHevXk9Ejx1FNNPQqq/mRtGrH5snJ4I9aj0SO0uteMOqO8UHlkk5+uKkbIJQfd28tjGKzY0X7SuWJIHLZ61Tv8AZOKF7tBfzx295LGMSW+5cY7jIr1L4uww2/ifRtMg+0gz6daKgkkJbAYcg+vJP4V5JfeW0zokLfMyjOenIr2P41X0l18UPD0v+otI7Kxhi3Dq24biPwqZucp8hsoqULs7XxZ4Vt9J02Czu3vby4WVMK102ccHHWmal4a0PT9A0a/1PR9T8zUdVjVi14525BPHPtW94+KqunTrdedLc6gqFyudq7f58UzXtY1NtD8M289t9oe21pTCccNhWPT6ZrxcTB9Fqe1hpX0vZGD4u0HwG82hWesXmo3lpeavHG0Ms7AcqeOvSr/xM8GfDJdZ8EaR4Die2ne7kD25naRJdiEkgE8dBV/xNf6dHqnha8vbe1vJ7e/ZzbBMc7SD+IBzXrPiXWfhd420HwP4Q03TI4Nfsr24uIbhIgjk+U3y56nqamk1CV22vP1N5ym2luj5w8eeHNREkWmaLoaRahHE7SKD91favRPhH4KspvCnhix+Ivgy3n1WFr+ZXuSrlV3AqRgkc5FWNJ0DxFc/EuIajol3eLDp1yJ5owNpB24B564/lUvgDX7HVfiHd+C7cStc6TbXDRbif9UWXGK2q01KKvqRQnNN+zvbqyL4meFvCNh4nghsPD9krDT5pcLHjaQVx/OuDuLXR9MvdYvTZhUGhSkMP4pOgWvRPirbRWviu0d3kiubm0kTBbj7615n4htn1LVdYhjfYdL0eS4kKnIbnCjHpwaqhJ6NmNZNJrodR+y14S0H7bpWtar4fWeW9sJ/NZhuGVfaMg1V13SNKg+J9y1jp8flrA6hQmABv5NbX7Mq6trraRZ2upCzU6VcTtIgyWzN09qi1680+z8aXsUNyzyjTSpLryWMhya5YVHOo/Jm0b04WXU4TRtG01/ik8lxZLNFaae74K8Z3Y59q7v4f2Gm6lr97LcaLYmJdPmeOJYxhTvwK47SI7uDXr7VRKS89mYHQj/a616L4GtZbHWL0ebFHBDoMkqg9d3mc13xmkcNRSnLVnnPinRrCfxRbbdCjtcwsThQAWBHP61zetQLc38JiRVj3FQF+mDXQ+KtcS+1aO6uHMSCEgMDj0/nVO0s55tY0tpLF1sELsST8znHBoTlY2qWTUUc/NbQxX8aOoXkg+vTpUOoRLCUaLG5XPGK7vVdDsbvWNKaGF3RJnknQjGUHU+/OKxvHmk+GLGNH06/kkuJ5SzICcRj0raNez1MKlG9O5nXL2zadAQFb5kAYoDg1pWOiRaoFtoURXIG09MnIrOhL/2ZZxx5ZZXzyK0bPUEtbuOZJB5kcsX7oDljuHAroeuncwTvaSMv4kWMFl4H1EzJGszSpGmV+bKyrnB/A1+mHi9o9O+H/iyJLK2RLDwdoyRhYl+R2iBbHHfivgD44fCzUn8NxfEbxHrUem6AJYM2gG64mZ3w5QdBgMTz3FfoD8UksU8H/EprQyR20elaRHHvPICwx4z+dcuIUebleqt2PRg5Kno+vc9KLWn/AAhtwkmnWxjXRXIUxL/zyPtXzJ+zf4K+P/xE+BGgeNf+Glr3QxqUEzW9jBo9tNHFGHdVXLJk4AH/ANfrX0tczeX4N1VzgrHoc+3PY+S1eefsZWX2f9lz4fKq5dtJmlOR2LOw/nXnShzVEvJ/odcZNU736nGfB2D9oHwnH4L1nxB8b7HxZ4X1vWnspbSfw/HbzdWGRIrdmU9R0NetfDR4tXbx7pWqRW72dz4hvLZl8sYK4C4P51x3gaOV/AHwftMMBP4gklK+nMzV03wneNx4ykClHk8XXnJ/iwQCf0rKNKVJRprbz1NJVXV5pvc+BvCng7T/AIW/H3xf8GPEdpHNaqZbjS1mXKpGxyij6Zryz4mx2n9qvbxKVe2mYFVGAvzdK9f/AGwnvv8Ahr/xBr2nShP7G06zSUg4O5lJH+fpXkPj25e8u1vUKrvjDSAjq1d2DXLBw7MqtFuUam91qTeFw1x4fLxQkyLOyufWuQ+KQkiu9OthEd0SncT6V1Xw+eNbOSCWVgPOPPY1zPxceEavbfY3bGBnnPNdtLWdkebim1F62OQHHEmQB2xVqBgsqkPye3r7VWR8Ayy8cdz1qzYST/azNBgFFLDIzng12ybS1PJpNJ+8z0SCAQ6NZ27xcykFRgccU7T7Az31wZo+qYUdMU0xSJYafPLL5srxrvUcY4p9kAs9zJ5pjzFySenBxXJfqj1ada0dB2teGL/TPDml3MirEl7MAG3HOM10caS2kEcRycrwSa0/iDofiLVPAvgSfR4FvgDGZwGC9jz+BqhqdveWzRWl6oScJyPSt6MpJmc6nOr9RD5ZRd5ywIH61evJAliI+M8nmqCI0ZR374Jz3q7eAzWu7ZkntWkotu7Jgk9DLwcZ9euKrsJC7fLnd6ntVoLKh2uDnbnGeKgdSWCFiu8Hlf4aicuxSV5anod3f6rJ4c8LKNKsrhDcBUHmYbhT1rOstU11NX8X3B8HTCSN44h5cygkbBzzVSzlnuvFPgTTireSNQKt82Ax8tq3/GcupWPiHxzFEnl2qyRxoUP+wM14telCU0evRqrbt2JtK8Z3+j+MPD2s/wDCMXdvJb6ZNGUfDk5I9PpWL478d6Rq3wQ8YQmWSLVb+/JkDWrRqBv4HNZ2ga5cN430+a9kd0tdNlQIx4ySMH9KzPGt1Nrvwwv5kijggnvyj9ycNjNclLDR1izteKjZvqeh+F/GXg7SfAxtdZ12CKY6HHCHkBClgnY/Wo9K8UeF7Wy8Gb/FNr5MVuWk/ffe47Z61z/hH+z28PXUGpOhtoNP6MvU7eldlLo/h63bwFcvplkyLYPIY5IhyCoHH51nUoVFK19FsOnXioxvo2Vta17Tb3wbqDWOrWzpca3HJFKJAwUbx1/Kor3WJLabXJg0N1PEo8mPOdwI9vWuX17w1aX/AIcuptPmhtobjxAitEsWFUeaMiuW8WaJqmleMfEUNjazuIjHunSYqq8Dp+FXh6EFJpS1YsRiHTlHdxO21v4g+LZb/T5PLjtgbFkIaPkcYwM15R4YZrXxA9/ds8iRiRQN3cnrVjUrnUjdiO4vLg7I8AvJuxWNaXF894ixMr9Qe3416tDCJR5pbnl4/G0+dKC6nVT6hLeR/YIFKwPOGIZsiqeoCWCzvY5TsjDghge9VBJdIgRGQMH7881Fd31w9vcpNGshVvmCn71axhd6Ixq4j3veZe0y2SSxuHbLEckk9K9v/ZMkLeI/Gtz5biM+H9m5m/3+1eB2+pxGzmCxbRwG+fgH0r1r9mXxjq2kan44Om+CrnVQNG2mVJBtQYPPNazjUTsjlqV6Xs4pvW/Zv8kcRr1oms+J9TRINsVkOWBx2qK00e28u2nSFiJI2Iy1Mj8WzXX/AAkk02mmzkyFZWXJU4HBI+v6VzUPiUySWq/2pEsltAQUAIBJrKFLQ6YYlSScvyOjbS2i8pJwPKkBBUH615D4s0qPTNU3Wkfkwy8gK/fNd9/b+qmaHdqcASJDgbc81wXiW6N/f+aZQ2xcHHc+tddGCg73OWtNTvoY6eckqrJkqSMHNeu+CUeJ4nDpGPLY8jqcV5NBE1y8UWQPn6k4ru9IuLu0jk8m68vCFSSucVpieWcTCliJU6l4q56Hc3krtAXliAjQjp96si/vp2hIQqVZDjaOKw01pp0Nt/avmKsWSRGQQagTUibN4/tTlWjO0Ec1xU4JI9WrmNRw1Lq3FzaWaskD3D7M4C54z1rUFrb6oVmLJbbIV3oqc5rKku7i006wmuJ5YAbcLlFznmlGqWUcc8p1K4V5AMfJnPtWtSEHqzjwmKmld9TprmZY1+zQ7REiL8xTGTU6eZCpG4RNJIFBZc9q4641h5ZGJupJFKjjGNuKLjVftEJjmu73cXVlYL3+tY+zpt6ux3SzDrbY6yWzknu8NMCPOwzKMU2PTpWnz5o8ss2CRk9OlcxFexSXI8++vQqy5+Uck4qcXMQlhQXd8mSxAI4NNQgloyZYlt81jfhWRcQEJhI2ILL2qzYxSeYYkwyyqoGR6muYeSxQENdXICxsHPNGkS6fPrVjGNTu0UXMIG7IB+YcGolGLerK+t1I7I6XVIpNPvJ4ZImKCRRknrVGW5EzxocER7uR6VQ8T35HifU7aOSdvLuipJztHoRVaImORU81uc5PrSjTi5GdTESasxPEVxE01uEifZgAMegIqw139o8tZTuIOR64qr4jvLe6ngjiIZUjVDjuaqyLLFHljgg8HBzWnJFppmEJtVXJO50MUe1FkgCk7cfMfepY1YXA3SKN7DIK+1cxbXNx9nB3PuIxkHGKs2V7Iz/vJC5U9fSp5EkdUcTZJRNyONpGLXV2AoQ7Rjrk1Z0yztde1e3sZVEvnThBgA7OK5a6llZjMrk7AQCD0Fanw6n8vxlphuJG8k3O53A/2Tin7NJaEvGSulYs65pWlW1vqEMGMLGTvLc5BxXiiRxqX/ellLHYQOB6816B4jvJI7nUvtisPtFzIseG4272xXINpBgtnldsxsMoARgGujCxTVzDHVnKFmb3w4kQ37SXLtEIWO1s9wK9Fku4ppFWS/hVGIUj615V4X+0XnnRxRAyZ3KB34reGm6zLtmWwO1WAYZ5De1KrzLcwwVey5baHZ/2lo9mpEz/ADBiFYP97mrP/CXeHVtzbmGZpuRuDZx7153dwXhk2NZPvUZAPBBzU/kXoUTPAsRAIP1rFpdtTrWMad0rnXabrfhaOB0vLuVJSxb7vG3mni98OOEf+0flB3cnHfiuKjtZzCbuNPNDcD0z6VKmjavNG7kRIwUEKV4B7VrJxvockKuIlLRWOzt7nT7mZ/s8O8zc7s8DA4rpPCiLq8UFuLGRktLpZHUYG/Ga898PQa7pxE8gilUHpt4BrS0/VPF1zqsNvHNBbRTyBT5Y2sawrSTWh2xry5lzJps9lvtU230zppt3DA0YXbszg/hVWN7SbToZr1nh2TchkI2+ma5Wx0zVYPNnn1O9DPKDGRMSAc471uaJd+KheyQQ6rutA4MnmoGP1zXjVaak3I9mlKKikj//0vD9MOjX02rK+rQwvhfJwODxycmtyztpJE0Kz/teG4VJGxtYAk44zXIi88SbCZLqwmXfnm3GcdqpQXE9/q0aXemITklJkcxhTj1HSvk3Q0tuz6H60nsekeIftmleHtRmhkAJvFi3Y7ZFK2h+IpJDJbJG8JjDLI5xgYrznWzp9oLe3uo9YMLXAeQQ3ZkU4OeQTW6+uRXKsbLxPr9rBt2xhowVA/KsZYZvc6oVrtt/mdPb6LcSLpkiSmRpLjZK2PlFfMP7TFmtp8Ur+xlu3bbFEUA7dc17nHf3EFjbGH4u2VnHaS79l3bjLsfWvn7403dzqfjm61O51y11N3RE3wrgHGef1ruwFK1ZHnYyXNhmpO2q8zkvBCWq+MNHjkUYNwMDHevsyGBVs2lLnhxwa+OPC9xDYeJdNmliyxlG0/3TkCvqldUl+wJ5kkvz8gbO1dWbUuaaYspqQpOVkbFzeyL9u2AIWCLuxzitKXRXudRvrdZdqQ2yHI6sSM5rhrjVl8m8jjuD5jbcZq1rmsXMMTXdtrGJ5kRCA/GK82OHm9UenSxFGcnd2O/8PfCKbxzLdxrrcds9pANwxuzmt0fswXSsfK8VbUW3xhYhxTvgTHLPFr2zVDM6xxb3Dc5xXqF3YakJSiaxehfIyRmqVPVXWpzzxE1rHY8um/ZtW/tLHRr/AMUzGK3DyRIqAc9+azl/Zc8MAxG51uUuyk9PevYEs3ieKc3k7bbdsEt0qh9nlmjiLXEm8xkKd1arR3tr6nPWafzPIZf2evDH/CTHSv7bviYYQVJI2c07Xf2aNPsklew18n5QZAQM5rtP7LMPieQ3F+5Dwj+LmujuNPie1uCk0iMYwAS3U1d1a7RlGTk2meP6V8KfD+l2WoQXQ8yRwmSDtya4X4ieDdJ0bwrr8NtqFwgkt+FMxPP416vrXhrUJLi4k82dUBViQ/BFcR8aLCwTwhfX2n2rma2h3v5hyG9Rj3pqcVJWHzXTi1sfGUtuwWG1uXeRUHJY53Zr1Dw14h8Q6dodpp1jfSQQRt8qKegrzDWfEU2sxmV7CG3YAYEYxXe+FZB/ZFomMleWbrk17k+ZUVc8bCThKryxPQ5IxJabDOAGPGP4a8i8ewxiXORLlsDitVviBrkg+ySQRIQcnCdB9a57XtRleJGMgbJy2awpRcdd0cNfE06sXDb5HW/CpSglVAkapj7w6mvYktL9IPPW5h4OeF6188eGvE1xp8eEaERy42N3JroYPir4ljjGlyiKJGJ3SBeRWeIpVJPmRrh69GFNc7O88WPLZyks0arKMsMVxOsxKYFmnUPngH2rO1DXdRvWPmTvLIvVm5FVdU1dYrEPdzLlGGFz1rWnTaSYVsRzSlZWQlpEzyFU6IcKO5rupbQp4OZ5IVLdhnkVwdjexyBpEbAGDnvWheeLLibTfsbtsgbsetXWg7+RWHrU/Zt826M2K281ySpDZ5NW9RtpIfDMrSWgIEoBf0qrY31mYJCCSpy2Tx0pde8QRap4TfRohKP9JWR5wOmO1RZaM45uKpO7uzNSGJ7RUXK7R1J61mWcUP8AaMckgQrI21fXNaVuS9sdpBG0ndisnTAk+qJFMEWMSYBY459RW0VKzfQ5KUoRaT3PT7VkSCJY4/lXkHrmtnSy6qLmW03oz5DA8VjW01raRpCLmM5HBzW5a67ZCzFs93CBDxtB5B96wkm9T2rKUrXtb0JtY1bdGIYbdoyOd2Kh0e4tkie4uVGCD1FQXV5b3LruuIwqjsapw3ihZBtXyyDjJrFQdtjeCbq3vsQeJpY5Yo43XcNmQRXLxW8zRtF5m0hTsGa6C+ujcxNa+WrEgBTnkViiK4iXbJE6hBgH2rWlK2jMqsea7S3OevtNubaxjgv7iaZvM3YdjhfTiremwqvmQiWVFfG0Kxwabr0t6qpvgeRiw3MAcKP84qfRY5pIllEDEnkg11ODtd7Hm01SjWUVdMt2O+3vEguLi5C7sKAx613E1tAtiBLPlSm4rk9cVyVhN5F0k11aSfJ8wFdzaCwubW6vfJYYHQnjpWFRJO6OqN5ycU9jwqf59VubeEDLSHnHSu8v7a4TQrH7PcBgkYUIPSvOrmUwa3chAMPIcN6DtXqt6gs/D9pdQ4dkRVY9ctj0rWq7xVjPBe8pKXQ5pGuhIwjDJK/tximmWeVRncXRjz6irRupbqTzH2jaDvPTAqIvJOxKLs2Zxj+Kl70VfclxjJ6blRb4mQhI/kQ4cVraHanVtSCRsyrsPyA5OazXt0J+SXYz8vnpXQeB7y00W5nv7hA7BCI8HnNRP3lzJign7RRlqUb7zraa4tJ48vE+Dx6VnalMGWCOVSDITsGKvTu2p3l7fkscykn3z1qrq97cT2lnFC4GGOG28gnpTglFXaFiVGUHLmOr0mxuY7WGaXyy7J0K9OKuWdhcG7SWKbaiHcceuRXQ6ZardxQiWePekQU44/hqlq+m6hZ7pNKlVriMA7OzDNZ810em6StFraw7xlBNe2n/AAkEy+YsZSB2B6nnFefreW8m7zUVXYkKPWvSNFg1HWtNvNE1n/RjLKJQPUqpIrz7TVE8SGWDa4dh83UYNbQdo2j0OPEQftYy2T/M1tEuJV0q9s4I1ZpYiG45HzV5/wCLYLnTLq3ju4xumB/dMMH/AHsV6r4VtDZySTBkcFPm3D/arj/j3Nv8UWTXABnj06LZt+7t3Hn60U5fvLPqZV4SdNeTOX8D/Zv+ElsLeWKR5DOCq44znOK9b+Ik1tcW1pBJCYfJ3bV7Z3V5V8PZpLvxPY21tg7G35YcZ+tenfEZLiRrKOQYkeHcNvQc1U5XqWfQpVbUpJHLRta/IoQgg5LZ4rc0u2ikDGOEFmVjnHUbetUY9P8A3UEJUZIGTnrxXfaXYG0sUeaBGAtTgjvxWFabWsTTCwlUb5n0PLYRa2/iiK4a5RgxUsPfHSvR7XUrJdfS4nG2G3t3EgA4Ix1rz6ygiuPiIPPs8RR4yv8ACPQ/WvRYZrG41LUrdLUfNaTAOT3wABSqS5pJdSMLU0bWyZqWfj3wpFNcPBIroVyhI9qjj8YeC3027ml+W4d36fw5AryaKwld5U4XaxABHUV3/wAKdCsdTfXob+y8xbOwaZJiMKGz3/KspUG99DpeKlJehP8A2pp5UyW026EAjcW5PFV4TotzFLLLcBjzjn2rA1NY5RLBYxeQFlIPp9RV/wAI2Fl9smW9Usiwtwx+8ccU5Q3sZYZrRNakWq6bA0K+TJjIUYJ9q5nxBALLT/PM2ZMgfMa6/WHiliEVtaYG4YJ+lcZ4nxHpweZWcs4AUc9auFOT2YsVU5YteQaZasIFmafhlyWq1PBI8QWORiAc9ap6TaNcW0Lee4RsDZnpXbeMtA07QvC+h6rZSSebfqd+45ye1bWfUiFVqnZaI5Oys5EmMpkGCATg8muo8KW8gstSkmmJRozszyQa5q1UyXEazT7WP3iemK7+2t7ew8Catd6dLvkhKgt15IrST01Lp0oyR4FqIX+257lgAWkJGG3fnXrnwltJDazQuUKXL4cDgrk141dYgvXJnDsCSxHfJr1/4ZSxabpFzdXzvIzELEg4OSRzXPjWuVFYBtu6PVtLXULSWextbiJdOtS5VQOdwHrUkmuzPYRW5SEC5ZBGUHzcnkmua0zSNauIdTuLa8bZG7ygluenIrPj1MYthIztOFEmQcBSK8apGJ6/7xNpG94gju3uEttKnV2Td5wHUcVNbarqUPh1obm0R5xKozGAua5WWS8kW/v0uSDOh5Q8g5rXg1K4fwcFBDHzCrMRyfxpewSW25zqvUjLexKtytxqcVtNNDKwUgiI/MM9eRVe9/sXwvfyjUvENnYRrMrBbiPLHP8AtVzGnXGnwTS28dy1hczAmSSRunPY0tlqetwXosvDHl6pp8c6fbJrxRMTzztJrgxGFlzKK0OmM4yp87Sueg6FHpWqvcz2N9LL+7diyTbkIPtXIanqelKLe3a904XYKhI5YisjnPau40mbSI7mW7hsjCXhZX2/LuP0FULi8tm01riERBoZFjUSxKzCtqNCcXq9DSEU5Nt6mXZWNtLHO85eOZ2/5ZSkHNQ3GkTapJa2kF3cRvDG2HPr7+tWXmivpPJl1e0jmclgoT5jx7VJLqvhjTLGF5NThjlQFPtLOQpJ9q5K6qRu0/6/A6VBSSj0KYvJfDtvNBrGt2UsnygMtscAn165rUtdUjXT2u724tQoLbXSDYT+ldb4Om0WTwTrGoT+RdPZXibp9mQUwD3qnF4i8Ga0puGSWSLcxVfKABA9K5qdeu46LQ6FCMG5X2MLwxcCSVNR1TWrYQTRMYo2s+nPHPetDxVML24s0s9XjnRXiWWEW5J27hk5PTitfTvF/h94bV00R1t44mji80D5snrisvxd4m097kJJfCxCbNkMSgbznua6IxxFTSKuR7ShTi3J6nR+M/CtvNprsdajsrOOWKRmkQcKADV7wjr+hafowtdF1uG5sppXl85efOODzmvJfjHe23iX4f6lLpeoym/EkKPErH5wSBtx9K634d3XhbR/AOi+HtRu7e3urKNt5JxuOMn6806mWT5faNnNQxtP2lkjrLLV7SY6FDaMFIjuWLMetYPibU7iW0it38Tw2atEy7mjGWz2B7Uum6p4SnvdNl+3ROYoJwCp4Ga5LxX4SsPF91p8Ok6/CsUAZ5og3LHtXRh8upxdzCriakpXWxwPxzEg03w5D9rleNYpArs2Sw6d68ksPKEsZaZoyjA5YZ4r1X49WH2I+G9MmkeWKztnYup6tkYrymK1L3tsShx5q7VB5OTX1mDivZJX3PncfFyxEnsz6A0PQ7Sex0u5/wCEtS2MkDMVPRa7Twx4y1Lwn4Xk8PWfii2u0e3lAkyccg8YNcJpng3Xbu0sGtooyWiyMtgAEVJd+BfEVoqrJaxxKkLE4kDEnHaspQs3fW551ZzlJOD2PGlmvluGW6hgUK7KphXAPJ/nWXfS797srFgeGPatWS2vYbiYXO/d5hJU8FTnpWHqlws1w29RGqYIXP3j71uqaaskaUJTXxXNG4ZRZRFwDvKjGeleveH7/UZ/D1jpn2F3jjKlFDAFufWvHGZo7ZGuCQrgYz0Br0nT0vptHtykmFKAqA2OKnEU4yjynfgajnJ2P//T+dLS58QIomj+HN5cGTWbGeRjMjF9kqEd/atT48+J7nx58afEOrSeH5tM+yrp6TQShQepwRj/ADxXmvhNtQbUbKOPWL63Y6taZXz2ww81SePQivRvitDs+J3ifUWmRmu7m04D5YhB6fjXzsMPCnivdTNqk5vDe++p4P8AGK6hj+KWrw/Zj9ntbq2aRVOCSQvy/jX0tcXcGo6b4qdbMRJZ29qsRPOV2A5rzvxDpWkXGra3qU9pFNPczwbpXQEkjFdHdXt/a6b40e1t828DW6ug/iGAK+jxdVVaUIqPwnDSg6Tk29zi/HPiB7zxtLqasqN9gS2Hy8jAFel/CXWbPW/HfhOKK1naPT9NmR5NpAD7f614h4u1G1v9be6txKHIXzI88DtVzSta8UWV7CnhrVZ7K6ReGUZ/KvHxGG5rS6o9HD1bybPoA6RbnxYITaXA82OeUPuPZearaBp9nJrXg1pobgGK5uX6nAyCOfrXA6X4r/aEhvLX7N4w0g4t2ZWn07OF7g89a1YPHXx81CDRY7rxL4Y8tZGIcaYQ3Xpwfr6Vwyy+bnzqXyIp1E5tNfgdpNb2lv4H1155rqI3PikE/MflTzkH9K8g+Mur6LP8T/F0kV8JFDWwXB3DPl/44r0W71nxAngmcX5tpZW1ZTPsiKhyXzkA15mnxp8Z+HdW1qay8N6FfbJh5Uc9oG8xR6n1rup0+eXNqrCrzcUopI9X/Y21fR5P2jb67i8RGLyPBc0BzGQC5dTgn14/WvljwrdNJ8Y74yTB1GrXc5lVcgguwZvoa+oPhJ+0d4n1rxZrIvfhv4f01rfSjMJLW3w+cHqfqOlfNPwR8Va7onxK/wCE407TrG6vbpZ/Pt7iPMTM77jx2/8ArU6DmpuaVr3/AKtYzqzw7UYSk9+363PoH9m3XornxB8Rri1u0iRbSQM08ZXcO3UCvkXy7h7ySa42ktdytOVGBu3dPpwa+u9b/aR8e3/g3WtEuPhv4St0ui8D3EMBD4x64618gvG8axJ5sjB2JJYYw2ef1rbCOrOo29LfiYZxSoJQlTu2a9xIk1u0i5Qhc8noKo6Tl4x9pJO04X3OanvliELRluQgIA71naWZJ1Zd4+Vzx7V6EYNuyPGpTuveE1BXW6bIVSn3sc5FdLpVps8FXeopucm8SMADpkZrl76X99N5UOFbpng8Cut0y5tk+GN1ZWLEXs+sJIBu4VBGM/rWNZzUo2O2EYuLTM5o32lCcAfe9azyYnjYoCVGcDOK0kJ2sz/MwGM+uRWLiT5g2F+bAHrVJ67HNTjy7amvZsY7ARcYLFhXqH7M9tGfiv4X3RrIy6s8jxLyXAhfJ/l+VeZWkamzGW52/Nz0r2X9jayef4veGdQtHw9nqNx5rv8AMD/ozf1P6VNaoox9TswMKs6jfY+m59X8P3viXx9eWzG0kNoy7pIiQSLcgjHr0rz74PeKLG+t/h5cR67F/wAgq+W6twpAZnRSwx9Qa9VuW1vULLxvqcn2VobLz1uVFuFEilQBz9DXm/w58KaNPoXw8OmMtrPHpN3IJnA+fLAKT+FeBJxholv/AF2Pci5yqe90PNfHOsafB+x/rvh2wlXc/jC4YxEfOEF2zA/yrpv2a/Ej6Z4D8P6cX2yT2spXA42+Z3rg/jQqaZ8PvEWlzTQzSw684lMK4HJB/rXS/s2XupHSNFsbm0tmtFgMUcxHzAFs/rXoNP2Dutf68jnclKtZv+vvPS/H0+lp8KPFN/c6hFAWuC5Zj6yrVm+nh/4SrTjHJG4GgzSF/QZFUfFIs38B6va3tlDJulCSRsAeTMBU2o6fZ/8ACXzkQkeXoDIQpxgM1YUJcrbe1jWotFHc4V9T0LXvhVqJk2KguN0cm3rmUA13Vy01j42tJpHszpsWmtkkfMTx0ryyy03Tf+FVRaNGxWG5d4yS2Cn77gZ9eK6nWTotz40s7GzW7utmlM2yNyVzkZNYLklLme1ux0q1rPcq6jqNpf8Awq1y8ntf3L3MuY4xyyCUDp712ssmkSaroRTTxG6afJh27DAzXnzw2ep/DOUQedBFvcyjPJHmDIP0rqZltoPEouN0oij09o4Eb/aUc1hFRloy4av3dDN1AaQnhjW5IldVkeV2dCePWrBstPhv/A0yKdsNtcFct1zHiqmpW9nb/DzxBeNfCJ1MzbG5LDI6D3qxc2t1F4p8ILHfpFappsz+WwySSgAqly3sXOo7blb4b6NZ7PE1xfTuI5i+BzheDVqSw06y8MeGbY3rODLEVkz0Gad4SmvH0XxKRfQeWyyKTsxtIBpl0t3b6L4Ytrie1DFYQhA56VrOclrf7v8AhjlgoS0asXPFQt4I/GafaT8nh5Dk/wAWc4rxT9nKwuX+FvjqSKUFsgbO2eBXs3jWK5vU8f3Eb27PH4ehAXHG7a1eI/AP7RD8LPGtlDN888iq2GwVIx0/KsaVRuMl/mazhGNtPyPdfG+lea2iytfIs0GlzlgT1+QDFfGkNzvgaeVyZftDqfqGx/hX1b4+1W5FvbM9kVMGjykHPrgZr5PkjMfzRqpDSlzkcZJzXoYGLevQ8vMXCPqS6hKfs7ykCTah+Tp2r6C+BVgLfwLod24CB0kbcDyBuNfPd9L/AKHteItvypC9hXt/wfkgi8O6dC73DsYXxEv3VGeoFdGKuoWRnlkl7S7R6hpd+V0TWJLWGRh50zH5uvy9ajS5lGheEoDabJCync3YYNc9pfHhvU9ss6tvmDc9RWtJLHbaX4RC3RAJVSj8kcGvK5nJ23PRqStrsbvh2a6GsSyfZSMQyY75+aqWn3s5sPFryoUEsxHTp8tV9F1OWHXbzyLosiQHqc4y1QWGteXoXiN/NEgac79wqGrM1oVW0rmvJqFt/wAIz4bt5omVhqFuAwHBIq/e6vE3iZxbEGRbG5O8p09azVvYZ7Xw5A7qES8iZewqxrWri11y/hheIlbCfnAzya66Uk43M66ftLHzB4NjMHiPXLyOcFp9QmJ54HztXUAW0ttKXQsGcseepzXJ+EUjt9T1cbt++9mZmB7lq6iMEWciZDZyRmu51HNKR5tKPK2jUvEVvsDiIAeYOGPbFb2hmM67JGFjUtDwCOtc5dRmabThCChEo+h4rd06KP8A4SCV5ACyW/QdQc1zTd4tnTBpOzOi8JJareatvt1aUOckD2rnfB0cH/CHa/LPDHHJLqLgqg4IDHmtrwZHapd6m6s+6UkEFs44rnfCVoP+EJ1S4N04H9pyqAT1+Y1OGppNsvG1JTiorqbdzb27QaQftDhGvQoyfatVdNtLj4s6JDIjtIls3zBiOMish1UnRI2f7t6Gw3Toa3bWFbn4xaR5N8F327Dgcjkc1kpfvx0tKNpHa+OLG4fxXqUck0oRNLjUDdwBz1r5ntUF/ZX7xOrCK6lA+gavpDxydUHjTXUe6RI4tPiOH6kbTzXzhpVsI9EvkQhJIrqYsRxuBYmu9tXsjnjbl02MLQlDzzyRhSSCMAdK6fxFGDb6RbOhYS3tuoA7EuOa5XwwxuJbgx/MSDknjvXWa6nn6h4cst2wy6lbgYPX5wf6VNSfM7HPBdT0L4qyXtt8X9HiuW8+SDTwu3HKjYpArmfFwie48RXkMTo1r4fLuOxyx/wrqviq/nfGH9+mGhtBkFuWwqiuR8baqqpr8kdm640HZIc5G3JrncYycbaHZGclTdmeBTzK9nGEkB3KM88dKvDbb+F4c7mzcMRzkjJrMuBCmno8MJEbxgitMSRHwvYLzueVs7uwzxXpyTlG54y91NvUqxtI0BmcozEncD6VnW21rhkXpITjnpV/Y4jbKDbk5HcVnW+Eu8IM7/ugdq0gutjmg9NwZd+qQIo2s00Ywx4OWFev/HK8dvit4a06JVMMCWeBt6/MteSw4l12wOeDdxD5umcivV/i7crffFbRr5YRmKa0hVc/eXcDn+dc9VqNVSex6VpKg4werPZviU9k9hpXk4ikGqKB7sFJxTNY1SFND8KPIoiuG15GTK9QInz/AFqL4g61o15baazWU1qRrMZQSdHcKRwa6LWJbeHTvBv2iwWXbfs4HB6xsP614+OlFJ3W56uX891cdq1npv8Awlvg2MQ27Ldam/myMo6eSa5Hx9bf2B460m3tNTyEluZhsGHQEfdB9Oa63xSsFxr3hOMRbHS7kwqn7pMfWuf8XeHPtfxR8H6EC0r37XBuZGb7se3/ABAFZwlFe9M6pqXNocpF4m1/wl8Q4NV0TVr6eOazkjngaQkFmIw2DxnGa7i88Mt4v1Lw/wCMvD5lsvE62Nw120bCIum8KEbHasqXwpp1949ECzMI44pgvPKlHABq/Lp/ivwR8R4fENns1bTrjQ9lxaKxWRNkgO8DoSaqrNTTSdkY0HNNWRx/jjVbxvGNnpmradeW9zbWT7xPJvLNvAyD6VUuVt7HQvFE8b4u59HaFpG7LvJAqz4l8Zr8RfH8WpT6FNpYs7OSNFlIJfc4OSP+A1l+IrqOHTtd01jiSS1UID3w2a6qErKxlX1Sf3nSfs5w3zjTLXR72Syls9EmYSY/1uZctj6H+dc/4hvb8eMJ5LyWMyfY/nx94/Of613f7PupQ6XpEN9czQxO2iyZ3YznzTkD3rzfW7291LxxcSxwiV7i2DRuowNofgfrWEHes3JCU1y6FpnmtZZEb/lrADkdTk13HgiOZdN1y75klbQpVLMfuDzcCvOr7Ub2HWPstzYEFIAwb8eldp4IvLmDwV4ju5ZPmk0SfLN/BiYmu2cZNRsjHnjdxZ5vd2EGpPDDqNy2LVNxZOA7A8D6cVs6v4zGpeItPlgKW8dnCQYx0f8AzisSK40++EFlYIzKkI3uDnLd+frUJJstQjdYEyqEHIzmtnSi+hm5uNQ6TVfGN3PrltNZW0cIWFoyAODn0rk/Ft0IkF5dyAoAxbHpjNF5DNe3AcSFfLycLx9Kd8U9LHh/wpoGtqoa5lul5JOGUKTyO+cVcaMYO99CJ1HJNNG1onhzXvGGk+HofBfhrVL++vrhY/MaNo4FUg5bcwwRXsUv7OMvguz07xH49v8ATtP1eXUIEtwk+7yBnJLL3/GvSfjta/EJ5vhRpfgvxXDoemarZrc3ghgVTGRFk9unH65r528bWkuv+O9M0fUfEmo6wst+kTvPMcBwp6Y47VosQou63RSpc8eVbHc/tG+MPh5/wgtj4WFymu6hFqlp5fzYV1WUF1+hXcPxr6Y/aK+PHwj8EN458K+LtQmWPX4tNaFrGLzgsaxxZHGcHK18MfELwNpvgjU9Gn1/ZdWcmqwu4U52pvwc5/Gsfxv4KurXXtXl8yS4sZroPAsszP8AuiwKDk9q4pKVepzxlaxvDkpNQ5bo/Q7Uv20f2X9T8Hanaw+PPs8t3pjxKJLSQbSybR29+lcP+zp48tvh54D07w7pn7WXhPxFpGm6W6x6Y2kCCaFCGIXfvJ4BxyM8V8UX2hagllNaXDf6OYiGGMgj0qnFp+n2doSltEP3G3KKBxjiq+rQk7vXzNXWcX7p9j/CD9pmHx3Z6TpFtrmi6YfDl7J9luLiMrEsmW6euVP616H+z38U/D954R8Sf278bvBkXiP/AISO8mVMgIULH+EnNfEHweure1i8ptGebTZIzIXWLCBl7g461reAdH+HOr2fi3WtNtIzcSRyKkmxSEy5P86wnSpqVqb27l/WNWprr0uev+IfDx8dfFj4seIbnWdP1carbwW8F9CoKAxxYDIPx/SvliWSR7O4i1M+ZLbu0Te5ViK91+Bll/ZWufEDQNNmkC2EMUhLngu65AFeHanqKx65f6XLboz+YWZx3JJrelGEY2TuX7ZyrXt0GeE2a3gnijU7Cc59Oa5/4oXML6pYx26gSSRAOc89a6Hww3l6gYT/AKonJJNYHxUijXxFHEBskWD5h3INdFG3OjDFJuDkcssHy7pPmfgAfjU9kTLJsXuMNhuQKrQZ3Lgkr2DGrNmvmSy7MgsCMr2rtldaHgtXVz02NSdNskj+9kZLfSpIz5C35kIdliLBR7L0qHaUtbBCxQYH3uuMV1nw40u00+z8XeO9ZYTWWnxNDaxtz5kvlk9/c1yuO+tj1IyUKaa1uf/U+SfideXsejeBIrG/mtY3SOSREOMjGcU67JlKzTytI+zhmPJqL4rXonsPAc08fkSzWSMIyOASAcfhS3IY+UeCCgyR3rnoWaVgqp3JB5ksKRvyq88npT7pkhiGZSVHQDuaakG+RMuykYqxqsHlIFwMAZBFbSk3oyoJ7oyzcI6lW4y2OtQyEq0ibWBA4x60skiRIWVAzHrmozMHdUJ7cDNJ000ClK52egwXl34x8COyY8i6dwCOrbDzWz4k0ma813xzOLpzLdTIShOFQhQKyvCNz/afjrwjH9oZXinYbc8Y21H4yvtnirxpA9xJhLxQxU4z8o4ry69lsjppuTmrFK90q3i8TaWdxklisiHCv8pyRyazfGcljL8N7rTQ23ZqOAYmx1bkUmpXC/2tbz26uClmckntXM+I47q2+FqagsoFtLqqsSw+9l+ea5oRu7s68Rzbx3Ok07xBZ23hXUIxDuK2uwAcsxxXqXiJs3HgkRRP9ri0ZyiN0xtXNeYaRpYtNFvmS08wFVDP125FemeNL5dP8QeE5VAeODRpED556LxV1o3VlqZqUk4XOdOtXd74Pi0xba2hca2jSvjkkS0n2N7jXvGkdzeRPFJPENzDkKEGRWG+uGBdOjeMET6yjMgP+3WvqPiLRNO8R+MLqQbCLiNVT1+QZFYSpLm5ranVVd5pSZh+MPCulR+LdP0y1b5bqyMmc8ZrznS4V/tN4VQhgzr7cHFeja/fSW/i618QXkYWCPSiIgfU1534dE1zcvcN87/MTtPYk16WHk/Zu+x5mZJKqnHuXWT5kiW3Yu0tQajamG0u7jyWDJIofB6V0ejJHHq2iJcr5i3Goqrr328/4VpfGzxHplrZahofhea1RRexpchY/mTkdTVc9ldMqdNOLk2jjY9MEllI8lo2xiNwUc9K94/ZGspNNtPibc2YkML6QgCt1XhuK8v8R69KLWVvDlu/kxxwrOyQlgDjnoOK9j/ZrR7rQvihcPcrBEmlRlSO52nOamU5N6s5oRTcXY8q/sUxjxVDcIFSdo2V2HqK5KDQ7NI4pJoF3NCWOR3FejRpaudUtp5GYSQKSwPGcVzmraTFBpcd1F5jGO0dh83oK551rddjoVFrVnLJp8stxZ266LctHOjOkvkkow+teb6/BJZaq1vNbNDyfmIxnmv0G1Hw4s/7OnhjVPD9gg1qTw800TJHuZm2joK/PLW9R1i71DHimOdb0D5vNj8thyeorTDYi81F9SatFcnP0KsA3XSnYxO7nnivTPDWlm5ikkEykBMlSM5rzqBg1yiFlw+Mc8mvZvhnpkV3bXEvlMojs3YfnXbjqsopWOLD0U56CfYikAwqBTHk4UYqC4twlo0s1tGF8r5MKOldxNoEX2d2ZCfLs/MaqOuaIo0i6uS8cX2awMp3fSuCnWb+I9WpGPK4xOYFrqGoeHFu9G0WXU7eCENIIlyYznpUf9j60rH7X4UuI4RGpOFwQfSvdP2FbHT9b8G+M21JUk8q3icnPAO4npXmHj4/FT/ho1dFSx1tNCXXLNSsNu5iMBePLFgMYOTmliMTyK8Xv8jhwUnKkm1tfbU5/wCwXLT3G/w9d26oqjEsW3I9s097eCFSrwsAZFXGAcV6z+2TbeONK/aCuNP8DaPfzeGUgshObe2LxoxB3ZYDjI9a5O40SCK3mlm3ArfIo3HuRnFH1tSuuq0N1STq6M5SOzsAqllYFp+fk9qctvb/ACk4ZlJxkdq6u00m1zCtyrkPPJwO9Qv4f2yxS8BXRyAeuKHXs9djRx/lORntLcxn51IYHqauWccC3NtIQgQSRlmIHUEVrSaZa3FsAqhjHGXYfjRY6XaX11awKNi+bFuDdxkVp7WK3Gqcuhn6hAl9qV5NIiYluyysO69qoxaXcXV4FgwgAOeO2K6DUtBsbbxNfWS+aIhqBQYbgLioZtISzs433sqKXVjuOWAFClZ3QOmmrHGa3pv9k3SqYSxYjBqxawvOT5iZVXPGOlanj2CKzuNMktJSwntYncMc7H70/QbCS+ttz3XzF2B4HOK09pdaHHCk41ZIpz2MMccalANycY+tTw6OZoGSKFS6yfMfQYqS/wDOt5xAbiE7gqhiOhLYxV+2juo51hDp5cl0qSNjGScD+tZ83uuR03slFIof8Ihr0cKT3WlyxQzwh42I5ZScZxUug6XcW+tweRZs8cUp3qByOK6f47X+uWOs+F9Nsbh0hGhwk+S+BjJyD+IH51wdrc6pZX6Xdvc3G6VjvYSEZqKdRzV0VVjyNR6jfFOitcW1/cXVsY2RM478E14rcvPuIZ5FQHAXca9o1GS/k8P6rJfNdlpUOGLA4GetePQO8iHcQcdQe5zXdRbWiZx4mMbJtHa/CmF31r7P5DyR+S8gfd0wORXumh+BtZ8VWd4/h638yS0aIbNwBYsOMV4l8KHtLTxEL25uhDvieM88civsj9mW98Np4jvFudViWM6jaINzYGAh/qa5MTOTkk9C8M1pHv5ng5+FfjoSedqdrbRyElcG4XJO7vRf/DTxBbW9w2pwW4CLIQBOvpkVgfE7TLnVPiv4vCa1emxOqyLbJHcsFVQ3JGD65rIuvDc32VruTUb9pGVh/wAfLnI/OtKF5Q5pIVWVOnKUYp6eZY8O2rGBYvL2KGyUbpmtsaRKIxM53jcoZe4o+Hemi/0UXEkbKi3bxZfqCBXaRaZbwzPHJGZCXQ57YwaxqVU52RrhpNwTOWh0tl3Mmdo2ggDpWloWiwLdCeeDJjIKk/Wt5ILZUeFYjukKAE/U0ul6eEgaRl2lZB8zHtk1y1J3TR0QvKaTK8zRJbuLaJl3NtzktjLUW1pc21oY43ZmuJB84PQZOa19Fe0S0aNoVaR25fsRknNYrTw2Sx3cm5trneA3A5NcvM0epFxUYlzR2hsd/nXLSupxgnp1qOTxPZpDIY7N3KyBSFHt1p+jRaVcXDtHDI2UDexPPelfwwj6sLgXywREZCAZBOOlaSnG5klaK5UPiube8hDnKK6kBW65p1ukr2D28dwRtP3Seozmn3VlEgWEMGLM2w+nIqbT/Ddqb+FZtUOATmMcevWjnTemwpK1TVGNDp1vfwvb3FrGTGeQwBzXhnxksPsPjSf7NAI7cRRgleuR1r6Cu9Ot7ZpgJmHzEgoe9fO3i2+t5fE17F4h8151YhfYds/pXbgXF1U7HDjZKOHcVu2Y2hvayaxp8pZ2CzrtP419P2DXMWngxSyhiu5d5zxXzB4elg/t+1tUjDRzzoMqPufMK+l/7MiiU5vZGJA2kMf5V1ZktUjLKG7SuiG71HVGYiWeKRWA5MYGBUDLHJbjdFDLLJyMDvVxLaOVJGkBCRAYO7qaqRWksjE2zAYPBJ6VxRk3ojpkpc7v1PUfglA9nBqkaWF7K08i+a9vcbCpx05r0PULq7lu8yaj4j09kQIXDLKrD8q4r4IQQmz1NL2RmkMqgsHxmvSpLJIhJEssuxznl81lVTc9Wb042o8pmDVLtdq/8J2xXbtEd3ZkH8xUsOrXcxWNNW0u7ZVK7VmMTfrT72xtNqRtGMb+GPWsyXSLCWSOdoEJUn8RTW3umfJOUhbqe8k8T28iaS8hEOx/IulfPvXSTapanzLa60jWITtABaEkH8q8v1Hw3osHjTRRFDIou/MEvlSshBHQ8Gu7TSFMTJa63qMBj+64uSSPzrV7KLRneUZyen9fIfrmo+HpI5UNxcwyBUUrIrL0/CvPvi6/huL4Z6481+rK0PBR+QMV0d5Fq7483xPcXXzYxOqsB+lcL8Y4tQf4c60r2+nTkW+QRDtLGs5RbaRDqRalKK6HxNcwxWt/GlpH5tu6g/N/OvUPDRkfQYJPKG0ErkDvXme6485GmhEKgj931A9q6a0+IVro9vBaW9hLJHEcSqGxXv4iL5Ek9jxssUNKktLn0cngzwu9hAf7Iidxw2R94V8//FaC1sdbe3srFLeKNvlXHDV62Pi7ZC0iQWEzbcEEcZrxn4n6mmtawmq2+doYl0Ycg8VxYLSdpbMeY1E6XNFq6Ov+GHhTw9rFvbm5s0nVn+VR0Feu6f8AC/wVNDdGbSlMq52lhnpXjfww8a22iWsca2qsI33AgdPavTbX4xaQLO5M1pMZnYkle1Z11NT02HRrYdQSb1KA8J+Hoo5LaSRFmWT7vfbXQWHhDw9Pc26yWNrKWAUFkBzXAX3iGJ5lvSrAStn3xWvbeK9NW/tLt7uVFRgdinrV8k+ppRxEI6WRe8QeEtGh1+5i8qJY0GEKIBzS6Lonh+00GbU1it7iVpygEkYJAxVfV/EemXlyzRrJ8zfM+eoqHSPGWg6fFNaJZl4zkhmOcE96Jc0XdkSqe87NWLGkeG9L1G9SV47ZfVAg/WuS+Lo0nSdNNjYQweb9rAkCLg7cZrsfDXijSoLvdPcQxo7Eq7eua4L4rXmm6hczX1rKssjXGTj7uAMCtcNU/eWZzYunUlhnKL1aLVpplhH4CmvU+z+bJCTkgZU15l4Nt5NZ8TWVlHAjxyTjMpPHX/CvSJNX0uTwH/Z+MyyKd5TgLxXn3gLUYbbxVaSYSOGG4VUycZ59a3UuaMm9DnjBqdPm1PeW0L7HrrWdtY2Myj7zMOAMVuaX4G0qztZbm8TTprmZi4Vk5Ue1Zdt4i0KbWbi4v9RiiWUMqv2HvW3FrPhS1tFu7XUo725KbSc5Arz5za1PoY1Kcpt/qcvqVjbwpJHNbW0KSkgSFcc+1c/faS/l/ZoFifMQO/pirmu6rDrTFJnCxwNuQA1Unlg3RoLjmRBk54FawVzllVtGVnc0vC/hqx/eXF+I3kQYCk96a1lbzGa5ktUWONigBHJrU0W206OJmOpW7SFx83mdqjM1p/aZdLmIwhuW3ZB9655VHGRSm+ROJwnxPsk0jR4XYC3S6cAMo5Petz4dadYzaSJ57fenlkh8VT+N8+iahaaPaW13ulSUySAN1GMYq/4Nkt1sIraa4wscZ8va3HPTNdl70kzg5qjxb2skdbdHR20qKwsdLTJQDeUBJz71ga+2n6fpNzbx2zCSNfmGMV3mjaBI1tF5+pW8rmNSAn8OT/SuE+IEzNDqNt5ySKhIdgKwjJKSjc74UKiTm3ufOPmQtrnniIyh5PlXPfNeq69bzweG4gkLIeGIBPpmvLYmtP7axDI/lhgQQON2a9L8QalctZW1jcSMiFVwPTiurESldWPHwcIR50z/1fzzlkZIFDy/M/Jp0crMkckb4APBz3q1DZRlSDOjjrnvVZbAokjMTInJAB4rDpds4HCSaXKUp/tdzLIN21gcZ7E1ueH9I1fV9TitLHdIiqBJIo4Hbn8apxwWzKGikxIedpNdx8PbuHTX1FJNTgtEeEKFZMszE+v61k9VdFQhKUry69v+CchIwgurq2d9xjmZZNvqDg1U1KeRbq2trXGXA/h6HNX7iyMV/evGySI1wxEmcBh61Tv1MF3bSjklQRx+Fb03GUtTOtCUaLb0t/meh6DqT28q6Y+lySssRkeTPtV8asWkITS7gsSoHI7nmsjwpf3a3IIiBCQ/vS3cGui8wJqykxjy3K4K9jyaymlzNHXTk5U009F5FE3jfbBdxWUsaqxU7m9sGsDxFpdtZXUsiMVM6h1A7ZrrdXbZEyxxAsXYnn2FZzaVfa74e8waU7XFspy5YcrmlBNO8SsQoz0k7sb4S0u01OZLW6ufLEgjUndjPzVx37TGkWmg/FCPStPnLRW2mwHLHIKknium0a1lVMXti24hACHwVOc15/8AHgSw+NvIuCzubSF0cvuymDgH6c1eHbnVbZx1/wB3S1XVFT4b2VteeKLRJvkAfJ2NtJ4P/wBavSvG+mw2rWjR3jlmiHyuc4615n8LLN73xlYRNl1ww2pwR8pP9K9D8eSp9ttN4lkLIOFQnHHtWldNVLXMqNnB3iczfXlwht0bcpQ5Yg9OK9QXTAumQbruUtLaB2OfukjpXn0llfyESJZSsoXkMuP513Y1a0JEEtnPGI7ZVA3Z54zWNRXaS6HRhv4jfVnm+lvLP43n09SxkjnKnPccYP612+m2E0Wt6uzx/wCpsZSMN/FnpXFeHJIZPiJcTiJw8e9Qc9ef/wBVdxZuf7U1m7nEsSm1Yhck7jxVyShO7ZVBxnCSfc5mNSrEyJ8wYkjNdt8L9JuL6XxDN9vaKKLSWLRAffUuQf5VxNixFzLNGk8y5OVEbHBz9K9L+EM8z6B4y/etDOdMOwSQMpwJCQOR71E6vvJLdm1KNObtPoef3Jt5FJtSdok+6T2re8I+GLjxHqE8MVzhLaykuG2k9uxrnEYsCJF/e+YwZgpOOeK7X4WX8dpeeJFjmaKVtJmTzChwG4xUz3smKjOmmtDHvNOubCGa5nby2VlCKx6ZXINcn4s861t4WbY2/G7jPaus1u903UjNs1mCVzKuWzyNqAdK5Txu8XlWcMN0twHK8Dgg4q6cpuWplXqU6lOVtLIbpUciJGEiIkcqBgV33xYtJNK0DwZa7Hy9iZTu53ciuM0iW4gSOR544zvUAPXd/Gu9i8nwTHb36XP2fS2jlwM9waqXuzM270bs5HQoUuLlMqPMDjgjtXa+NbVbfwnfmAfZQXQsgHDECuU8P3FrPdRQXE6p8wO/pgZ712XxQK22iTeW4lhkHyANntWE0ubQ76Um6bcj5iuvLiuZmjMeM8Y65r1j4a/bL3SVF5L+6wN8mzG35q8jlQ+YzY2sGJbvjmvYvAOro+gpbiJRHOwyx4wKMVG9Ox5+Dnyzs2eseCfCjNoviHVb3VZYraOzneFt+d/1rgLLTIJLeHybkyTmJSec5GK9G8L2MOj+ANXLStPaS2ExHz5xzyK880ryYNlzprFleLABP8OK8enCfLqe2q0HZNajJNMksbORzcPG4fheoIrVW3gt7aK3vXlK3BDZToD9KyZb6F4nhmWViGHIPXJrqri1S4gWKCXykiUOGkOe1dEqqikmY8jl8Jlv4Z0eVpL2yvCw2bSJV5DHtWFYaRcwzT6Xbyvbs0jSSEH0rrpI5W08m2jw73ELhgAciub8JX1/H8Rrn+0xuik83O4cEemO1RTtKLZFaThOMWrXOttopHW0jW7yi2xLMF5JrLubSG/0q9vZLkl47hIQoOMkmug1S4jt7a4uxbhkhtmdEU7cj0riNN8daBeSWuiTaBeWb38qSZ80FQwIxVwpSmnZHQ8RF2TkIk9hp/iJ9NTTpftkalXlL8YrN8RarplvpEup31qjpaSBNjc5Oa1tUn0//hKNQuAds0THIJ+9WFrOl2V5bRx3EbvbXcod0U/rWfs05pTQ3OdNvlsz0b4S2134s0K8t7Of7FbXkpeSMYw2F71gpealM0kImjjjtZWiQKg+7kjNavgHWvBmiaTd2kNvqEEkcoUOZflPFJrVxpuivZw/ZyiahG8sbjoTmq5IqTUVoZOs3Bc718htvpd9NKkjXSC3iXhh61Q1/Ro5vElot9dF4i6ALjrz61o6NC02hqftmGaQEgH/AGulZnjj934stZpr4CCzaMyRA4YDOetVTjK7SZspqStJGV8V1vdEtWtLSyZknvYliwOWHevTvDnh2O80HSb27sHSaWGVirAHgLXlnxm8TCV9N/sGTfFK+8F+SSAOle1+GLiX+wfDbvcK6iynLHPXIrOycLM0klCcrPXQ43SNJ8y30uZYQ0c9tM/ygdAa5DW7pdO1K0g0+V45pARKDwVGa9L0CDyLLTrS2cKLa3lXGc9ya53xJ4ejv9ZhuABvRVMmPTNaUXHm1Wg5yap6HlXxzbN7pNvcXTYaxBBY9ema810syrewSod+AOM9vavQf2hJLM+K7CxPmebbWozgcbW//VXnVgnlXUMcE25t/OOwr6CjGDpaaHzuKlKdSVz2Sexu7KwstU0nUbuRZIcuokPynHPFVba91FraaRby+lmETEN5x4NT+DvEGo6TdJbX1uJ7aaEou5eEJ71b8Utf6JezwIEngmg/cmFQOvXNcUpNOz1Ko4eNnNbdjzK4uhLd+aUkEj5853fJZuOaw9Ujj/tDzZXDYwQRWiU3KzS7d4c/KPrWVc+XJdhGGOQQDXVFpao41O0rGtf3pjs7Z0ijd2dQA/avQZFuIvJSzlzH5SbQemcc15pqjLC1rPIqiOFwz+/HSvoHxhoV2ngjQfFdhp6eReALgcHpxU1WlG7Ougqim3ExfDomh3zXEqrcx3KMhz6HINbV9c3Wva1eaxNd75JJ0BcjnivO7e/u0/fSW0oy3zqwOQQa6vwLfDUVnmMMkSyXQGGHPFR7OPxI6o4hyagzfu1uRLeMZTKpkTHGQTmtO5u54PCPi/UPt3yxNE0uR1+UcfhXNap4l0K3h1Kz/tiBLhJwFTdzgdaLLU7WT4J+Kdam3SK91GG3dWXIH61NSnJoqNWKbVzm5724S4uLgQwMW7lal0XUbyTWcSBUZIDhwO5rJk1uL/SY1tGGMHP4Vo6UbW/u3AaVDGgDMBg0JOLtItVqcvh0PWNBXVZr2H/ieRBUtDx5Qz2Faun2fiA2eiSJq1qJLgyuGMIIABPasjwtaWcmwsTtjtiNwPNbei2duB4VgQyOssV2UO773U81x1a3K99DTlnz8zItVg1qTwq80mtwMU1ROQg+Yhic4rx6Oz1q+u7z7FZPcXG8swjTg816F4k0u5uvCUH9nytbzvqK7WDdcE8fpXnlzr954YF20t5NZSeYP3jR5Fa0KnUqvd09NzvPhzp3imC88WX0tmLJLbQxtkmTBdmLZH4YFeNfDGWztfF1nZabOk7TpJJPIgyQ3HH5mu2PxK1OW11CM+JAYJ7fy5AsWN+O1eb+Abt9AvxfW7xJKrvhpF/hJra8nzKKOCbppQlUd5Hs+u2l1L4SvZxciOTz1LAr6Mc185ljNcW0l2VO5sgAY9a9Zu/F91faO8JvoHWQlnCjHPNeVXe2W5jdrZRtzgCqoytoysVZ004vUtXrxmKRGXY4U8jmq+kRWi6fuWUNKxJPtRczD7MJB8pClWPviqumKFgMoYLvHc8g1rbS6Z50G3CXNuVrvzDfN5j4BHGT1NbmlxSR6XFv+W3d2LEetYV3DIt5JuIdXQncT0NdaqTQ+DtPlkZTDclgpHOSBg1Dk1JNGipuVNuS2M9TGN/lSblUEADvWX5jC4If5QrfxVoxRxooEQAYgjceAKzR/rZDnIfOCe3NbxgnO5nh1zLfY24tosmKKQ4HHPUete5fsuaT4u8T6vZv4M1Wx0iQalLGZZLfzCSIMlu3Y4rwcnzLB1ikClEGSR19q90/ZWvdW0O9s77Sp/KlFxdyBGHDN5IWvEzanOpSuu56uVTdPEXPcvFUfxj8PeA/GO/xNokpzKsmLEr5wBAP8XvXm/gPwz4/1+68M21hrMcTW+nERgRlUjj3V6V441XULr4H+I9a1GxnbUbJ7hpliPyyDzhzn0xWp4Y1iXxBFYi10MaXbNpSvGkfB+8BXiRVSEUqd3Hrd3/4J9NWpU+dyqqzt0Pmb43xaloOnajY6rHFeI+p/MIcjzGDfM2e/Suq+EmjeL9X8P6FH4fu7Cxje1kkcTjc2M8DA6YrL/ahgL/C3wZqTWkltnVrmO4lzguNz4z+ArqPgTHbaBaQX9otxPMNJMkisSwILZXH15r2PrSlQWq+R5Dw/LK9iKCD4nw6H9jM+gs2paiqbpkcFiH4I5/2a6OXUvic/i6/s7u00RpP7LBeaMtjHPHP0rm/G3j22uPC+iMtpLBetrduYFUHK4m5z+BNd1qF9Edb1e4OcyaekZ4xjrmr5E4uTS1JjO/KzzDT9V8Zat4HQR6DpjQNdECQTYztkPPSuk0TWfEcGuxXv9iWUMiWbREh84GcnFZHhzU/Dum/DbTLCaZhH/aG1lUE7l808Z9a62wv/C82vCHRbkJEltgiTJIY59a5ve2Ru7NXZwVr4j8Qt8PpmtdHjNpPesWLPggGfaSB6V1HiCXxpeeOLITW1qlsmmE4UEYIIwPxFY0ttC/wvsntL6ORv7SiBCnAZHuMn8q78zC88YtIt4rbLPnPb2pRjbVXNaUkleyPMtV1nX7fw5qVzHokc9vO7I7O5+YbgOK3bzX9ffxHpE11p1sksdkyQpk/dwMmrWuqw+F+oQxXESyNcsEz2Hm1JrpgtvE+nMLhHli09lBBz1xzRR5HKzRlWbk3K5zWia/q9vo+uQQ6dBNDdtJuy5U7ueBV2+1vVp7Tw8J9FRHUoYiJc4AA6ir/AIaukj0S+VPKeNLqQjcozk1P5l5cXWimJYo1MrqwPTG2ipUSVrER5b2uZPiTxVeeV4+uZbNo4ZdOhhfac7flPT8682+EedN+HWt3enWTTpPIqeY743MWAGa9F8ZhLHw341urjJhezTOzqflIJFcX8Brdrz4cavbx2jm3N4mJJTw3zDNb4eLjSa6Mwc+eukdr458QalPpdy19ovkNFo7Rsyyhhj1r5sV8LG7yKQ5yAK+lfidPbw6Jq0gjUINObLD06Yr5gs2UW9tHbRlgecvzW2Cha8oo4sznGc1B7l+4nhVPtF0WjjTnI5xXtfw11Se3stLubDQrq7X7KdjIVGVPfmvCdakYWjER7hjHTjNfRvwttJ2tNPaazeHNkhBDdOPStMZK8Lpk4C2ty8utXf8Awh94T4U1BEkmlMh8xcrk9etSz+IpIv8AhHftHhfUlSHJi3hfn+Wq40+C38E6pcSvdmSWSUqA5/v4rY115o5vCUPmSFjcMHyeNvlnivJnOMrJPf8AruevSjJpn//W8C8PeIpIvEWozR+EtTdFtfmUbTnJ7CqllrLw+B9du7vwXrMaveScbASF9+e9aHhO4C+ItYYzS7zEihQfrWdZT+Lj4B1+4gt55LW3uLjcZJAARu4NfKzq01Jp/wBfidtGlVaSX9fgaK+JAsXhtV8J6jKJbhCu5QCMLmm67rJl17Uf+KY1G23afIGaUDgE/e61obLxb/wvGl+ABKrbcdfkrP8AEtzqcms+KIRdqzWOkF8HuSTXZTlzQ93YmVT977x4f4XttGt3v/7O1B50Ez5DKQd2ea2vOigtdz+YxyOAM965zwpnbdybCGMrNIPeumsbfVtVtDHpVg91InJRCAevvXdUqxjG72OSjB1J2Svc0bmYKbMx+Yo8zPI56Vb0jULeHxRcuqzTM1sA6he3rUOs6ZrWl/2He6rpr28cs5VlZsngd6s6RIieIL6S0tWCm3Uu5PXk4FcqqRqQ93U6qlKVOXvLU1PDGrost9ILC5IDMfkXP51j+EtTktvAdzGlhc+RLqDyGR0zklzxW74Y1NtP03VLpbBtuZPmJ6NisjwndXUngKLSzHIwe7aTOO5fNVhmk2icRG8UySTXr4zaVFDptwzxzl+I8gjBrR0rxjqifFXRL238K6hcNHbsrRxxYL8j1qSS4urW70iQ2zANdGMN2bg10nhrWgvxdsPtMLmKO0wMcbTmsfaU3VskVKnJR0JPH/xKvNX8Z6wx8AarARaRRyvIgGwBT6GvFm1CD+zblP3schmY52dzXuvxG8feHv8AhM/EOlQfaEvJrSIZZflY7D3rwa2ltv7Cn+0N5kjO3IPHU13NLTW5zS+HaxmaBAkEk8088kgIyAiH1rotS1W0/tXwzI+nzyBNTgYJsO5sHPFc34aSR2kcTEKFGMnrz0rs7xj/AMJb4LuxIiwRapG0gz7EfzqajW8dGY0kram74u8aafrHxUbUhpN9BL9icOksZGQMDp+Vc94w1OCaLXTFbXJjm0pYyChHJJ6+1dV40lhf443tzJgRTac5iTHA5GTXP+O9SVNF8QvbqQRpyYBHo1ZzlLmTW7OqMF7J3PBpZYptO8mPauACv0zWhcXJfw5p4MJV4XOTnAbmsq7mE9gZv9S7kYGOBWrdlDoNghfop3ndwTmvQjGySPHqVFKJUSXExLqSH7HoKp2kTyakVtQzMx6A/d61ekKzBf7qJnI71S0m4ktb4i1Zd5JJY9cVSXRGcIq90h8Dqddskb70d7FuUjkncK9O8e6hb33xU0jUHtZFkhvrYC2A6qvNeZ6OGn8a6XwHkl1GDKevzjrXp/i1pJ/ivpSrELaSPU0aWUnIIU/dx9OPxrnqt3udXJpZvc9M8d+LU1Sz061m8GaooXU1lDGEYGAcEVZf4hW+lx+GdH1nwXr9xP5sgthHED5gxz37Cs3xt4r8vxBp1lvCvDOzylm4AI4GKh1Xxzqsus6MjWsSwWPmSxTg/N93BFedXhGbt1PVwdSUY2ex3OteK/D/APwleg3jeB/ESGLzHKbF7pj1rCutea9+JWn+I18Ga/BHbWrpbMxXJTPPGetW9Tvpdd1bw19muWH2mKZ5CHOR8g4q/eeWnjqxMc9wgs9LdWG/gj1+tc3Jyy+J2Z0ufMtjH0rWbCPxxcXw8G+KJvNglOdq7QWfJwM10Fz43u7Pxa2oL8P/ABQ0Nro7gOIkIJL5xjOe1cxpepanceODZaFcyedJpDid5G4iJl4P1612tjo2o2fxDtbSbXL2Qt4fR3Yy53EzYPH6VlXlCMlz3+/r3Hh4y5dGl1+XY8YHiTw1rPjJtZ0qz1D7dJbAT200e0xndkcdu9Yni64W61eWaSKWBjCFKsO+a67XPCcfhf4l3Op20xYXEIMinrzIcf1rE8Z2Et1fXeouEEccSk7jgnmvUopRkl3OGs1NNmHoc15Y6lbXem3E2xIdmOqkdxitD/hLtK0vxXKblZRL9mAjUrkMc0zw1bXlpNHOzK9vPbeZCOu8HuKtWekW9xq866lZ5cwh42zyDk1vLljLTUxopuN1oRX3iRNb1ybVJYpFV4FjIC4Cn6V0HhbxLBYeE9dtP+Ef1G4tptPeGW7K/IgLZJrEe2hs9VXTYQP3iB8tzXfWcN3b/DnxRZXEflp/ZSq7jpzk5q1OPYzbmnZu55NbX1rplxHLBF+7dOF2dT6mm6lqJv8AVftIKxAIOAmKfHNCs8K2saFWgXO7rn1qykEDXUyNzmEAY7nPNU1eKkXJtS11Ftpmu7hLNLd/NZWYMF61g/EfV7u9/sHw9qoklWK8V2jC/wAPAIH4Gt6a9lh1OGK1YBxEQOOSK5zxbI8/iHw+l2rCQ6lF8g+8RuUHH6fnUzb5fdLtZXufSv7V3xOKWXw306y07UtKuYLERB50KgjytpI9fvCvFdJvFtNW0rUrq6lndbsSY28t8jc+1e4/8FA5zPrvwq0l4zDI2lrc7lXqEUcfjXjHhsW/9raXFeN5XnziMs3IXKtWaqXvGf4FQXLDRWuZ/i7WP7dsYv7Qv5JGMoLLMmeM54/GtTWdcg1vwLFdQy3DS6YyR3EscfVN2Fz9TWZ8Q9ATR9ThtYrtblvkLbexOak0qaby5fDqbIo9Y225ZuxznP6URoxjCydjNVKnPqhZNft5NMYusp+XBypyTio47dpdBmu5reSKAoxJI6gCma1Fc2v2uwvU+aBtg2d8d62Lq7UeGSgGH8kqyHnHFaJqKLS6yOq0Pxvpvhr4HeF7eLR7pp40DXDGPAcYIIz6VzPw28eeA/DujajK+iXkYurlvO8vLKV37l4/Gk1XWvtnw2sNPYsHtYwoAGBjH9a5rwpDEdNLKctI5OMcVhZOV56lU4W+HqeofBr4h6brGv8AxK1200nUfss3kmIpCflUBh83ocqePQivIr2eyv769mVnDjEiylcZ3c4PvzXsX7MwMcPxJaWbCefH8uOCdpzXkutedc3+qQxxBFjmIC4xkY60o/FZaI6YNXu1qclPa3k93CtpcyI7sMBWwad8SXmGvWTSN88VmiSMx5JqzpFwya1AWQgpLnHHzAdaqfFJhN4nSfaVjeIcdhxW1OM27GWNlyxOeZstnaT2BHpV2wOyWPzZ0WInkjrVVZVEexYy57P6CnpNFZgTSLujQYIzz1rum29EeCtdT0S2hi17VdH0BLx3edyXKAkxxqMk10XivUtFgh1jwzo2sWy6dCGWTL8tKF5JHrzWj4Xsv+EZ0nSfiDPbxC41m1nt7aJl+ZY8D5vxwK5SytrSQ37zW482W4eRyyj5iSKibVrM9GlGckpRdlbQ6H4n61o+qt4CsrTUoWMVqqs3uFAq7cBA0aKwOwDkHINHxhh0z+1vBtgtlDC/2JZchAMHb1NVkQR4Uvkewp0FrYhOW7dy9lynmcBh0BPWp2ZLu2keeXa4Xge9QeWhww5XGOtNuyq2pPRc+tEneTR1xnYx3OxSrsM56mq7IGkDPIDngY4NTnZIUY8hetMn2+YJkwQDwO9VzJIJ83VnW+EdOt7X4q+B47aaSUyiaWXB4GAMZ/Ol8cStb+JfFitEFeW/DBuobgfyqbQ/DGqr8RvDko1owRy28jJtHMZ4/Ss/xDoer3eoayY9eDMupFHaRM55xmvKlNSk0tTo5bSWupXInnvoInVHEtsRluwrG8ZzPD4AtfCuxRaLqCOH29wcgVparp2taTrVratfRbWtC28R9M8VkeMoL9fC2m26vDLIt4jM5GNyg81EFGUlc2q8yvo2dl4Msr3V9E8QiWdlhs7YPI2MDOOBWn8Rnktj4Wjb5v8AiXHB7nOK5p9a8W+HPhh4hmsrS2l/tK4SFoc4ZV+UZzWt8TpNfW78Ore26BLXTSRt+g60k220nuTapPla0scrfhYDo9xK+Zn1aLyYk5yd1TeL9Of/AISfxBMZEPnXSeagOcfKtYkeon+09Fvbi1d2+3KIFXnc+av+JNUd9Z11JtHlgu2vlE2053fKMEfhXYqSUNTKrOXt02T6nLHdatFo9x5kmLIuN3I2gdKxPAdlbXGr3EKsVPkMwUnG0ZNaUQN74jkK2dz5lrZHfn0I4rF8Gx3U+qsLIsXWKRWAGTwTxWcYLk3DEWlOOmtz0nw1YWZ1rwl5sXny22sB2wM7lw3H61r/ALTviTw/GLjQrHQ0gub6/hjkmSEDKkjqfWuQ0DVdc0jxD4eez8pZIbrLb4z78movjHrc/iGeOXV7q1FzHqCv8qbA2DwPrWU376ijV1VGDezR2OseMdB+Gukal4Vs9H+1zak8DPMhBUZA4rs/gTEsHhr4qfaAYjPbouz2Kg14Zf6hpkl68MhMsttJCZFYnI6HnNe8fDfxP4cu/CvxPuWv4YZvLhiVc/dOwc0Tw8mm+hg695xTascnp2lWkH9t7VLCe23hW52kCoLzSFl0RAkewDRndww6nFatrcaTaDW5jexyNJpyY+ccZzTJLgXFj5CgyKdDZSVbvjiuSrCXJ30OmMr6M+gR41svhf8ABTwX4ph0r+0H07wzIBb/APPQ7B0r82/iV46uviB4jGvz6aln5sCq0QwTnJOc/jX6P+MrG1ufgP4ZgNptC+HgHO8Yj4r80PFIc6yLeOGOOJFAVlP3uTRgqK9rHsYVq81Hlbsn0MiJQrAy8E/dbptFfR/wXS0n0S6nkXaf7LlwWPD84r543RiRQ6K/PI9q+kfgtbrJ4alf7LIgXTpWx1+Xcele3i/egckLU6qjFnWXMUMluzIyoW0lQ4I4Yk1m+LrGxPh3V7Yne0ukGNx3I211uoWsM63OICiR6NHjjBBJrA8d2iQeFtedQyTDSF2s3XNeHL1PWjCUo3Op/YBtLK38B+Pw/wByWKAAt134Ga6bV/2l9Zf4j6n4Isvh5btZx39hp82pGQZ3O6jeBjOOaxv2AkmT4Z+Obm7iLfvITwPVVAH51hfbp/8Ahams/wCgBIm8SaepbZ97Ei81yyqtxi11OPD89OkrvW/Y9P8Ajl8Zbvw18QPGngWz8NfarTy7OOW9BH7tinp1/wD1143eWsP2Z0MfnSS6qA+ezEZrtvj7cNcfErxuwYxw3d1aKz7edwA4/pXJ3NwbOKK6e2byhr4SQY56AA1o1dvU6oyZi6XN5+oQW7KvF5IjD0wOTVlzbxCKTdmNUdtxGeKboMEMPiF5I4CqXUtxIgbnkHqKuNHK1tAhBHnW8q7ivHepc07Aua97mFqdlDbxpcWWGjlh3PxgdazrJLaXUWdx5josbIqcbeeua6mV7a70pIVGXhtFXpxwayPIe3spriKLE0FxGrHZwUIrfnXQpwn8LGXlzp5uJJrlSCl5u39y2OprE8TvDJo1hPwZXlbDKeMV0YtrbUtNZJWUO92w3Y5ziuL1e2+w2MMFxLvkSVgikYG096vDz35tial4NNGB4tcSXltvfDrt49sVv+Fp4Z3iijT5/nOCcA8VzfjXzLK9gQoBKqoDx6966nwHYiSWDUrkcRGQcdD8tdk4uMbrqcClKVd2J/s9hJL5n2YSOhVizdOGzmrekn+1df06yjgDG+1tY+nvwfwxmrUOnWtvptwp3LPcJlXPTluMVr/CS21CP4naPDZrbTeRJcT7ZRwrqgAP4ZNcnMlpc7+SajfqQftFWq6b450XSVYN9n8OQrIffzW5/SuH0tIz5aybcBnIBPUYrsfjrMLr4kbJZxPO2jQtM46KQ7DA9jmuJ8tWUbVKMrnafat6Kaj7xz1udzutD//X+StS+wt4P1l5lysdpktj7vPWvnMSROzpGOQSN34nFfQmv3Bg8Fa3ZSIGS4s9rMOqj1r57jMbAqkXkkk7s9h7Vx4ZJzLrSfstTu/gy6XXiX7FcxK8LRSM24Z6Af419u/sx6J4cufEOq289pbNHHqdr95eVby8n+lfGHwF+znxYyllO2KTcMdjxX3X+zXDaWesaihhUtc61CTIo64grlxrg6q5gwkZRs133PkTxVJpl78SvF/9msFW31OVOnU+Y+R/n1qDV0aHS41Ep80o/IPQ9qseKbm3PxJ8XxLD5SDV7gocff8A3h+anayFi0aIxLukmWQ/MOlPBuUaKXS7DEL95JtoteAoTeeGFme7ZC166kJxyF64rq47a4F4Yra/ygCgl15+7WD8Kra3bwBp10lypkuLu4aZf7pBIxXZ2sVmL2Uhi5YptHp8tc1fSreJ04eXNSjczIrXUIhHm7hYBxnKdOtW0ttVjtZCptrhAgwSCoyatQKv2gIMYLL8uPY1oWskU+nXaGVGVEwwA+71rFtt2NKUE53Rwuj65KLc/aLcEL8uUPTk1Iup2pjl83w/cupGQ+8EOearaArnTkjtHSRlPzjqWOTzWpom5m/eMCwfDAj69Khp2stzuV5KPYx9D8TQ6TNFBcadcBGb7iAswWuvTxN4WCszySQ5U7fMQ8nHSuQtNUexuXkki3sXKq23oOal07XhJcCMwKQpP3lBxS9m5VLsiMn7LR63NBvEmjlYriO53KGIYY5TJ61qiPSLlImi1ZBv/wBYytyetVJXggS3u/s0DRu7NK4TsCMVHfXWlmRL6RIY4XPz4XHrU8kVGzNGn7bmYtsmmtdrHHcHajYLO/3q8J+MVisPj+8kadSJwpULjAXGBX0BDa+E7vSYpUi8wsScAlSK+dvirBYR+MpVgbaQAxDNk7c8V24JP2qOXEz/AHLv1Zi+ESI/FenLGmC1yinI45IFfWNxoEdtIJ4yJhtDdelfJ3hiW5bxBBIoIhWYAYHXnrX0NHd6haK17bX4ZFwAjGurHxblqcmVXU5Xd0aM/h6O9acPfeSxwcBu9Z3kNp0yRNNn/az1qtPdX6tJc3EikSEYANRR3FzcSPHLEHAHeuSlBQep6dVqTvY9n+B9razf2uQ7YinG8luCdua9ReKHO8SNtxkDdXjPwZvLy3tNRhg8PzyLNOGZ/NAzgda9HbxRHD+7l8M6kAGxkAMPwqK7TndBQs4WZvLb2b7Dcybs8rk9KzpoLRpgjZCDOCGrN/4Tbw6jP9ptL+BlXBDQniqUnjLwlI6eRqGfqDxQtXZjk4og1u1tx4n0KXzyCGfvyeK61YLViUb7pBIIbpXn1/qvhm58XaPIupQz+Ssh2iTkH1xXZx3Wk7TtuFZ2HCo4zirkpWujklKKbbKj6fEoXErbQ5PWvPfjprFh4Z8B3UU8U0r6gfKUqehJ7+lehlbeXynVurYxvrkfjLpWm3Hw/wBXa7haTyoCQepU+ooinzXZzU+aSagj4g1aCG3k3/a3kJb5EByBWTcyRxyFnyWP3h61bgjMC+UZN5ViPmrNvsGUM7clsEegr6am4ytc8mmk6Tb0fbsfSS6XZzWyDauS3HFeafEfTbeK9i/fi3BfBZR1Fek3V2+n2sFwm6UKRhUXJYV5l491yPUtQhmFqyfN8ySrgqPxryqEnKd0xZgoey5ZG/8AD/w2Navbe3huB9n3ZMypkN7V6BP4S0PQIbi4vrhFaUkJ+7ORWV8OPGFrofhWG20y7sYryW7wS6g4T2rSHja4/tyRdSgS7tpQQJT0Q10KE5N9iIxoqKsYv2HS/KT/AE5m3Njc6cGr6eCWkt4zYyo0YYDcBXXzahoEmnom62xIw5yMitzwq/h/V52tJp47eOMZ37gAxolXtDVbHRToK/LzLU89s/C/2bEc9wshBILEYBrCvfDziRpYwNhYjaO9dnrdxbHX/sMV0n2dJjtYGsvXLmCykMkEysRnFYTk5SRk4wg23sjlR4YnOJsj94flj64rlPE1u9ncoHl8tQ/Kepr0XTtZa4hld0UTJ9w5rhvGIkvCsKyoJJXzI4/hFKi5qo7hiYUpUb0+pdudKZ/CH9pm3ZIym4kHGa5j4e6FYa5rMFpfM0Uc9ypPOCo9M16Zq8KWvwglt7q4V2chUYcECvM/hroi+JvEWnaZ9umtIhcgvIjfeUHPWtYNzpycjnxUKlOtTUF01ufQOueDvA+geXbi3upT5JYKr7xivP434b+zbdoINx+XHQV2RtfIvdQje5eUJFJHGXfOQDisXR9RgNlLBcwJFNEMY7tXAqclBu57SdFySmrGHBLEzTSbWLMuCWHFJJZapqBcW8SeSEGGxXQ2+l2F1ZXtztI8qFm68bqt/wDCGeJzoiXFrAN5QYIbGQfat6dSz1M5wtF8q0MRPh54hi0I6jbywyp5mCmNvPXFWovB2o2SvNeQusc8QYbTuCt6V1Oh22q6X4KmsNQzJdfayxBJPG3iqdjr+o20BtZ0Py5yWGaipHm1uLlUYKLTPI/iJbnTI4ZLuzIBfALHnNaHh211e4iRv3UFqsJIxkk/Wq3xSF6ri7uLhLiJ3/crj7rCtPw9eXmm6Zb3F9hjNbjauPUVvCnKUdGeVBpYh3uSxa5f6fNHAmrzRKyAKM8VJqGtW721xb3N2rSyRtnI+Yms69v2vLuBZbQSGPb8qjmrGqPDPpt9qU2mmOO1hO0nrmhQXOrLU9Ony8t+b8zx7S2ddXKRrhFk+fd9etesTg+ILm2ldR5WwKcDHQV5hpt/byXspNkzXEpIi56npXouk6J4hS7ijmkKER5K449q6MTFXu9zgwsnGOmqNrS9KsI2kI2ZYHGas/2RYLbSySwKQ4Ktz0qlZaZrsmqQadHAf3oP73JIXiu10rw5eQ6ZPDfDzZI4y+715ryql4pq57NCr7SpyqJj3nhqxttDt7y202Ni+3BHXDdDTLPwrFNdIrWbjdJ87A+gr1bWNKtI/Bmnt5Y3+dBnH1AAqFLa1tdQugiswyeCOlXRraGeNozTVjxbUtCimvTbLEwWObCj1xXKa7H52qxWiny3UAFQeVHNe0G2tZrlYA+HM+Wcj1ryfxPb2cfjWBIJUkk8wbjjPANdFG3tLM460FKjq9zodJS7tI/JWBpG24LZ6iti0TUxy1nIdxUZ/u9atWSZuvOjCeW6cgD7pNaoH2iySIM4PnhWYfStJyTeiNYwaXLfRHJ6lLctFt2urhmDE/QVPoMtzbkRStcPGwCth+ADmtGfSEjtpRvLsxkzzz1FaFn4ds5tMjYq4AYAlXI9alXRMoqdm+hzd6l5DFcWpV0djhH9OOK8m+Jbz3GvxC8uPOCxLGzdzgcfzr6J1vSbaS1B2Z5QE5714L8VbCwh+IV/Z2+YV3IuXPAIQZH51phqlpNJHPjk3TSjqTfBa5gtfGlt8yh/LkIJGex5/WvTNU1N11QG3MThMAl17V5z8KLOx0/xFZy3ksbTTtJEgQ8/dOP5V6vLoqyy/aGX/VsFI9eautGKnd7syw86kqa8n+BRutemuGVJo4kKhgpHQ8VUuYZYUl1IXkXlsvzADO05Fat/oyi65yFVJGAqK/WGw0BVLhi3Mx67eeOKwk7P1OyMJNXZ534UiePxlc3csm7zZGZSPf8A/VXoFrDf29zLqdrcxR3DgkLIMrgH0rz/AMJaoieM5bWYZTzDskC9FJr2hYAbSHZcJIWTkFBk5alVjeSuY4WqkpWfUh0/4oeP7Kcx2lv4fIVhjzLTqatav8QfH+vBYJRoNpJLBsbyICA6lu9Z9vp6+abhyAfM4GOhqeexktYYrn7RGWdEC5T1bmsZRi5KTO6nWmoOKd+pT8J22q6DdPvn0+SZpCRuTcCSfeuvW8ub+3uZb280+FpYX8wRQgHGcYrm7WwniuYp0aNZHuVByOoLc1tx6JcX0M4F3AkjMVChOo396qL0LjJra61/rqedwWGiW+oXcq267muWBkYDkY7VyXjhII7+xhXYoebJwMZGK9FudHltdQufMManzWVjtyBjGa868cRQw6raoZPNAkJVscZ44NbU7zlpuediU4wPS9GgittKt5UtrV3bbyyBiOKl1G5lvntpJ7a3dkiCr8g4BPNZ2nWskmmAwuMYyQD0+WqF1a3XlW8ZmYiNULMGxRyuT1Nm6kXdbNG2JYYl2rYWxUEhvkHJzWV4ySa90iaQptWMt8gPQYpn2AnhZpRlsAbz+dZfi8Pb2jwRyMG2ndk+1JQW5cpyimn1PEbk41Fghy0kmCvtX0H8ItL0W48M3cOpWu8mVdgU4wCK+eboxtfsvzYLnLA/yr3X4ZWEN94Zk5nhMc6jLORu+Xg1piJSdPVHLhEoztHU9Num0mw09tINsRYNAUkTd1Unmudj0Hw5bRF9EgkEGGQEucYxVm60+3FnA0i3LboeH3nGM96zJtNnsYMWTSNFuORuzXiRglsexN8utlYmOjWk0VvbvBmI4DbTz19atf2Gtws9lb3bLtVlCsc1HLZxi301Q0ySThN4DdGzT5tDu7bULgRai8kZb1+YGrlqtSISWklqyzBpOoaZa2cImjDGZCW65WsLwpczal8WPEOgXDwNbR2L3MLbfmDYxjNbc1zeJJBaXHmqqleWPauL8H6jZr4/1bYJUu0EgMg7qegrNx2fQzqL98rO3rc67XIIYtGkjvZiryW+0lDwmRXnWg6Lps2t2TweKoTJa4JVojk132u6Zq32QMZllaZRhcdc1xGieFvEy+IpryPS42ghBEkqgn5sdK9XC1IKm02YTpzU48sbnRzfDzVb/VbrV49cgK3WXKsnIFY3jDTJLA2Vj/wkVtBLCu2TIPOa7DSIPFKRiSS5gEbKTgwnjnpmuC8aab4gvb2W9S1juHaVRkgjiuOEoudrnTVb5HJxu2bPhLww8vha8abUGuna4IWVFwMY613eqaLc3PhPR9Zjjt7iawtZNgl+nFZnhTTfEMPh0232y0tkmQuEaPvirelzeI38OJpj63p9xCUcfu4CNo+uaxa5ndu9hO9NJKJi6Neavd2UFxf28FsWZN4iGA3Iqj440WW71+51dSqWyXEUcsjHIxnFdARrtpp0VraXemeWm0F5YiTWXrK69deGNbh229zILyLciDGQOf1raCvK8dAnJuVj/9D4y8STaTaa3DpjWzNHbF2t5c/ICRXsfhebS5fBHhxy4877FJvIPc15J4hEd5Zadd3EEbTJG5MIPIwO9djpP9pReEfDclraIsbWBYEdevSvCqQg3bqdDjUSfY6CxhsBLArXBWWKFix3H5uaw/HVhc7ra+0W/kj23EQkIbOVLDIqOKbWlBuzpysqxbQd+M5PNSz3F+8EjpYFVDoPmbgc06VFxkrFTa5HdHjnx3uVfxxPayygyJbRYIHVcVwOiMG1NUWJmkzxzXY/GWaabxbdOIomYKqsufm6VzXhHzJvEFqgVXPVkPWvbU7U0ePTpRlVkkd1Hd6+qmKSzZUWMlMrzmu80zTXPho3Wv3G65k0x5WXAAhI6A1l6jd3l1cxW8djtSELuA69as3t7fzDxAkunytFLbCM5OAgxXG02dbapxaR4otwHLTN8pk+cHHTNZl4VF6s0oYkN1Xpg1tzW5hlMMixiRBh2DZHtWPcO/2kpGuTv5OeD7CutJN3SPEoO09dyfVLZZoIZYZ9w3A/N26V9UCPU7n9nmxvLO5W4utKugFiZScjHJxXy7cQxg23mnYvGRX1J8K9evv7MtdGj0yWS1nhcvhcqSEPP8qyrq8Uono4ecm3e69DyXQvEuqa0bWw+wQNeXd4VyF+VAa721UaVqTaBLZo13DOS8yjAziodEuLS1uftbaS6TLcPt/d4KEGmrqQutTuL4M3myTsXZhg5xSjC8tNjejz213PHkjivfFHlR23nedqjIxI/i3nNe8T6bLD4I1nQfs0QW7u7eJYscffHP4V5BodlDF4tivhqMLBb4OIsdG3Zr2G+8R6bNpt5vmeGZ72MKSvA+bNejme0FHaxhg03KUnvc858Q6xpuga7quimxSQ2kiguBjJrS8K64dd1O7sNL8PfaJvsbSOSQAFXqa6PxC3hG5Gp39ytvcXBdNzEcqeOtWdNuPD+i65q17pUsdqGtEhI6bQw+b8815E4u2x1xjLmu3pc5q3+L+kWEsscmiXMZNvsCqMDPrXS/D/AOIs3iHV9B0qx8MzqmkwyK03mDavBGPcnNS6v4e+FwaRLkpHO1puHPRu1W/DFz4V8PXdhHo+qwBZLdvMLMOWxWMHTqJpLU2xEZ05JyenkXZjNceG9KRNMkRW1R3ZN/Tlj1/WvOPEnjPw1eXmq2F5pUnmtchWLgbVwB0rtk8UKLbRLJ9dsykOoPJKSQMjkYH51k6j8P8A4VavJqWsalqsLST3QaQrMAOv1pwhNO0mTKSnF8nQ4dG8La7eX2k6XZzz3aW7P5KjoMZJrifCt1p11N59wFCclEP1xXvegaV4C8Fatrmv+GL61mvPsLxKHcNkNGR/hXkvwc8HWN1cyDxHtSBV3I6vzzXfThKLfY8x/vJK+/4DLwaR/Z8ptl3MmS2zkhea4GXP2uMxMTjvn3r6Dv8AQ/Dfgnwlf6ppXkzzXaNEBI4baDyD+Br56jlEt3GAG5Jck8ZzzxTinzO2xOJcJNJvUnvbhBYyP5WDtwAe/vVbSPJSBTKCXJ6dcirN/EzWUkxbYTwqseAKp6bI0VujY4J4NaOOmhzRgo37EGomYNLExDYZuh9a67U5beL4beEIbdsyyXN2zbvQHkfma469kAkkcqdwc8jpXba4sFt8LfAk4jw0s1+JSep/e8f0qXSU2daqONNrdGFLL5gdAwVdozVJGUYB+9jgeoq15axxFuzKeGPNU1YtwmB796qfuxvEwpWUtjaR41090UKSR37V7n+zCEOmafJcDgy325yed20AV4QyoLDySu2QLu3Z6177+zCCNIs7e8tWKyC+yzcYfIxXFiIuVJ3R34Sdqh6VqnjDU7n4P6x4caa38u6nuFeRjyV835c12Oia94dj17w1Z2uoJIYtGG9UkwS4cE5FeK3NpHp/h7VYL66R4rzUGaAO3+rQyZx+dWnSxn8dtGbiJLa304MJkfaSxxxkfjXBChUafItD34zoOfLVl0MT9qicyfCPwPal382fVLmVdzZBUtJjP5iu/wDgFJaC1t2uWVpY9GiiZFOMsCcH+deX/tIRWVn8IPhnBbiWZPMkYM53FkBbA/LFdp8ClhSf7bcW8kcltp0a8HjDEk1SwslRUnozzpVnKo4R1RveLdHu7rwp4TubHTYgRqkPnNgfMC7Z/oava9MbLWb6O5XLG3UNjnA5pNV/syfwn4QeP7UJbvU0ZwJDtXBbAxVDxDakXviGEmUyLZoAd3IIU81lSg1S7iqOXtNVY5/TjbR+EdEj2Ruk+oAp8o7u1belvbQ+JNUP2eJWSL7u0enFcXYeH5ItD8PWhu5/Ke6jEYJJIbkiu68MWFlBrmtR3krZEC5LHJztODWE6ShbTU7lK60ZyV8ulN8JtJtTHsujqcOZIxyP9IyK6m38uLxdcEXBZTp6lhtxjk1lLb203gfw9/pAi83U4gSR98eYxFdkujQf29f3H9oRlY7QBhgZPfFEXKUL2G5ttrmPOLx5JvAbvHcL+/nO1WHBJlxitLWdIhs/FVtG0xeVrBpGGeAeKuSaFZ3HwztFh1BYyt4NjsOR++yKm1XTpG8WmV75DIunYCgcYJ60qSk7JKzMZuLV73Of0Szt4vDeoXSCRQHkZiX6GtaTSgDohmZhtJwUf7xK9Kr6Hp94PAt9dG4ieFjKZGI561PLYao+q6DamVVKb5EwDhiEApVZNOxEIcy0Of8AiBG9p4O8aPGx2vaqoLnOOKwPgbcPB8KZY4w4Z70YYdD85rd+KUer2fw/8Xm52lSqIWC+/wD9esj4LwO3wrt3isnZHvAq5bGW38n867OW+HcupzRlNYpRe1jd+JsC/wBgapIWYkaeW2k8EZr5xW5iuVtSmIEY8YHbHSvf/i9Fe2ug61cNbtGILAAKSf73X6V88jbJLDvj+VRnOMc4rowVlG5hmDTkmP1wMbN4y4bdjBz0r6X+Hi3dnDDN9pB8rTIAF/DivmXxC5+wMDjqOfxr6i0OyisXspreyn8t9HtzJl+DhTWOOqckkjXBUOak5WH2mvW7eEL7+2vMhj86VTMyHaoL+1a/iU+Dv7Z8IDUPFbWsJmdpHMJ4Hl9q5nVLv/ihdotGIedmKMevz9K0vGGpKNZ8Ou2k+YhRztK5x8leRUpzk7rQ9nDThCL5lc09Ku/hbp+u6pNb/FewFsEVzJOhBPXj0rltP1+LWPhprdvYXfn2ouZisqttEy+ZwfoateF57O+u9Xtrvw7DLFLEqhWhHHWnQaBYn4Oa/fWifZDDBI8e1cBSrHg1lNKjNSqM3oU3VvGmbKai0+v+GQLfpJtx24jNN8SXGnrqHi2c6nFFO+khZIivK9cfnXOeCfFN/feL/DtvNNG8CI0gXZznZ/8AXrF8ZeKdRh8eeLbMKgSSyhX54+oO7mvXpR56d0ebWUqU5RW5zXwa8N6d4o0/WLvVfFkWmlJWEamMEgZPPNeg2Z8E/DzQ2mtPEb6neXTJH5saDaPm6kjpXlvhK2hkt79mABkJDlOAa7Lw9peljRbnTYo0RZ4wrBlGc7utY14zcuZux15X7Nq1tTsdb0u71SfSrlor27gALnByiEjrTPCPhDQ9T8WaqNT8eWui+Rboyx3CdetQ+K7jVvDV7oUcerN9nu4SqovGAB1NUNGSzvvEd6926SSXMYUvwelZ8zqUf3RpKHLWbqHS6V4K0q40LVpYPirogjF1IRkYB/WsaL4Utpul2uoD46acYp5QHgjKKvX17VF4c0nSX0TX5jbwSQ25nQAKOGB61zsGkadq/wANILa505T9unUZHDcGuLlxV3Z20LUsMpRU49T0TXdNsLC18MWFvfi4EOoM4uFORIdp5B70/wAN/Zn+KpkV93+hJ8zdiWOapzQwt4Z8F22ySJ7C6fAc/eUAitHwV8/xZkieJViSyQgkdSWNdGDhJu+/cjMElqtuhY8bppY8R+I/La2naBY9h43ZMZ4/OvBJldtOJfamSxIxyOvFe3eNtEsbbUPEV59nPnPNuZ88kBeK8KS5hn8NxyozEyAsT6HJr3ott3ieFVa5dSPwmbZnuR5ZCYA+b1zXUSWouPEnheziYAvqSAjPOMEmuV8JwzHzcyDhgeR15rr7Cy+0/ETwRbtLtB1NnJB6YRqmqnz3OehL92bPiARXHxEurrf+8t4/KOeoAP8A9asjxzJHb6N4mugkbs+nIIz2Bz1rbv7VZfilrlvIP3bbir5+8d1cp46juLCy8T6SF80TQweTnOAvJP51g3CVW8Tt5n7FXPFJzcNaZZkZR9444Y1ozOf7GsoJrbDMmdwPvxVDUc/ZBHGQqDhVrUvtwsrIllOYwK9VWlDQ8epF3dimu0REPkEjqDVG0i23JkPCDqQasyKEkEbksQPmPY/SoLYb7hoUDDI6ZoUXuTSlFNpmn4QtopvHuhQylhHJqUZ3L97IYEGvQ9SRn+NckZuVlzquYlbqAFzz9SK858JJcz+PNEgtHCSC9TYx7HP/ANau9uEml+K0YlkUXE2qOjTKOpA7fkayqRUne5tOpJx2NzXDJNr8c15EC0k5G7PStq80Kz32ottUhdpAxH7zO0YqHxClvYeJ9FttUVWgvZ5HyeN20ZNXfGPiHw/b3tiNL0iGFtpTEa9eOtYtXd0dcWopXKWl+IRoHiu2ubvUFUW0MqIxXKgkAf0rcv8AxNpN74ji1L+31dZbEoqqNvzbh1rK8FWzX/jzQ1ktUkgupyrCRegyBmmeKNMGtftDeMvCenadFttcm1iUYVHCp6euc152IlCLV3odkeb2bfU27TVNO0XxBYHUb+G1N9pwKStx5n7zua6nSdZsdS+I8+o6dqsd3PpehxxyNE+5VDSkqD9etc340+G8Wuar4R0/SIf+Jhb6AqapHISVR1lAwPTqfrUXhXwR4p8KfEvU7bQE09BJpcT3MU6tiQBiF249K56sY1JWj3ReEqy5Vzrldi7rS3N14pu7m92zyG2jZW5AA3HArzzx694up3S5lUG2ixGv3SMnn8a9TLX+s+JtStZLBoZ47OEtxled2MflXnXxJtdV0yLU9Z1C0K29o0EK4PzEkYx7da9Cm1Cxy1k5Jk3gCG/8V+J9M0NYTHBaWAYbR91ACefqRVmSRZvFN8ku5WjCquD0HNbX7PbWmmXfiLWrmOfz57C1gtiwyMMGJI/OsrT9A1z/AISvUXubOW42IjsVHrnAqG5c75jbDqLpXTMbW5j/AMJZcPCflS2jG3+6QDn866+PVEl+HetnU4Z8XNvFHKwPAU8VwV5Frkevag0+g3iKgVWIjJOCODXcJY3l18N9U8O/Z5GvvsNsGAU7nOCcYroo1ISi0nsc9Xmbs0ecaZaWEWpHyJA0SxL5ZJz36VcZrRtWUW04VmjztzwOaoxWt8t6+kjTLqG7ggV3i8kkgHp/I0Q2851qOKbS54WaMFS6EFhWl9NWZ2adjSvbK3ttVtTDOsjNAWkx/Cc1ga0tzdeLvCGlxx/6RPrMKwyMOh8xBj82H5V0NzpklhqcsigsVgwVVSWGT6VjiaSy+Jfw9ub63dkGvQSYbIzieL/61cmLqv2EvZ/FbQ1cHJ66I+nP28tFu7b4h/DDW7uaOS2t9Oe2l3cAHYMj9DXmKw6St3pF2kcDQLIXeQEE/dPGK9c/4KAyXXiLxZ4E8LaPbSS3HkyXTqoz8hj/AMTXzzPPf+FIFbVNKuYmV9iJIh5yK83LJ4mVapLEK21jtxLhGEVAr+IrnT7/AFIXNlbyhHmByxzk+lQa1NbJbW13ZQubyC4R41U4yRWBqmux28tgJpAiy3JHQjaadqeuWkMcMSXyhnnABPY17PLF63OWUpaaH//R+TPHUUOpQ2Gv6PabTf20cUuTjFxx1/CqfiHTvEOn6DcCXTYdxjb94kgbOB0qhHqNnL4G8Q6RPeOzxWwvLN1fkSr2FY9z4p1W30gx3uptJHMgZv8AZNcM1zaxYQblpY6DXDJH8P7FZtPSQNbo7GM85x/Osjwg9hBocTDerhmIyc8elF9c58LmD+0nWNYw5B5xwOag8JxmSxQFgByS2M4pON9yqbtJI9U/Zq26hoPxE1UfLvvdgUHoAmM/jXltpJc6jc6rcFcOhYMSMHOK9Q/Z+tmt/Bfi/VIpP3N1qDqjLwDtGM/mDXmZdnvdaeEY2TbZSDgE471i18MbnTCSUpPlOP0+USa9aebGyymdVjA/iJIGP1qL4sQX2n+OrnTL6PC220KPqOtWdy2Ou6fehcfZLuOXOc4w4/xrU/aGIb4tTkXHmLcWcLMR7qTW9Ftz8kZYxOSslY4AKwUKCvIxnHSpNP00ajOLVplWNivmFjjjcM/jUDIzKyhlK9Aa0PDsETXym4VioZSVH1rtc7K54nJGSsez+L/FMHjXxVodrp42Q6VbG3giQ4VvlAJx+FYctnqCW2p3T25jQXHlE/7WQBR4VW2Pxb8NaPGn7xpXBVuONhP+fpXr0+g6vD4O8Rx/2TFMv9pyqrEY2LuBzXl1sQ4yu1uexh6V4tXOI+NcUq+KvB1vLGzSpYjhO4wKYyDeu1Tz1HpXUeK9FbWPib4WuLtsxwaNP34LAKAKwZI9t7O33QrnABrupTSVkNQiiHbsmTnKemaj1VGaESRvhWbHNOkDF96jOTioL8MsOJ+h5ArWz3M1eTKB8tYtu/B/iYCoLdsSjPzKe9TzAfZFHl4HrmoowkZXb1zzWbSabY4PldmeheAi118TtBMl2zxQWcxCN0yStZniLV5pLnW4/wB0yw6m3KLg43d60vhzO9v8VtFF1FiEWErKT68c1zervHIdY8rbIJNWkOc8/eNcfJub1Kqc7pamhd3VprOpPF5uTFp2MEfdbtXFeLkS88K6Jp32hxLDqEYlkBwSuQDWzH9qOrzT27RxeVbYYFc5rldUVxHay7fMRZ9x3E7c1lGjZWTNK1fng0eteKLPSbnSNX023m8qGHyirs/DMAppvxu+0Wuq6ELe4URSaQS24+w6V59qeo6jqukvbRbd8lzDuC9hvXP6V23x1+zDxZoFutxsk/srALcgcDtVulJXkZ0puMVbc5PQ9JvJB4fvZGRo11FWRSeoycmtDxbHMvijXr3zB+6u1OAP9kVbtdCYWfgxodREhuL7dNg46A8VleP7qa11XWHeQrG9+APVuBRzRlGyKq05Kab1H+GBd3mo6rqbTxxCW1IYsMngHFcx4G1eeyvpbuFi7JFJudU5bn/GtzRrS71KW9WynaGNLNnbI5YYPFRfCBBqQ1Gdbb5Fs3J3DlDzVr4bMwqpqpGS/r5Gz4a8a2Mmp6K2ustpvn3NNIv3RzS/HTUdN1jUNAm0ea2mtX1iA+ZFzuBYDBqx/wAIvczeE9LSHTxcTfP+9Zc+vNclrGn39j4ZkiureGNI7tWVu6sDkfTmppTc6lr6G1ek3h25b2PTPi3o93P8Qr630fR45bPZbLNPEBwdozn9K634U+F9JsPh18V0u9PSWRpYo33D+8i14j4b8S+M7OGXUIdUAa6mXzZLlDISOK97+EtxqeqfCX4qajezxM0mp26l0XAKbEBrOu+6vuKnX9+KhpocVDomiSWWsmTT4Q9rCMbuN3y8VFdeEdL0ewvrlzNK7aSHhVZ2XDEduafr0MbWHiC3hlbMhVVYHp8oqji5vLW5+0LO4hsAjAMcEBe1YRgpwtJbnZT0XM2e5eMPhhE3wx0RY5NVe8fQ1lKJdyFeU6bc4r8+vENtfadqq2+oWcsDwbUAkzkgCvpvwt8VfjvoNt9m0y7t7mNdN2JHfIX2JjoDXzb4w1TxRrXiC4v/ABUyNdFufLTCj6VeBtCbizDGQp1KSnbbsZjRCSXavWQ8gnpX0Z8FbTxWvhi7udH1u1t4YrIjFxDvHl7+e9fOKfO4uRIVMeSSOwr6g+BsV0PAE0xnDCfTWzxwoLk16eKScWedRp3qJo7W/tfHxhvE/tDRZZfsMTZNswXZ2HWue8azfEC38M6yNVGk3NvBZKXWNCMgD7tdzqAubdtU3MoB023INc18VLq5s/BHiCZ5NzGzjymMZBFfPqlFS3PcnWdtnodf+xpN44Hwu8d6h4b0uwW1luINyTMQFBRemPeuOXxh4u0P4oyaDq3gW+lvbjXLNzLFCzRMPMBJDYwMe9YnhL4wfFz4PeCDo/w90exuo9Wit3mWdC2MADpxn863/wDhrv8AaGRr5rj4S6S1yrRbXWPBX3HHP1pQhGFNRm3fyV9/Rfcee61mklr/AMOaPxm8a6hZeO/FNpq/gXU3afU4V82Ib1foVIPQYzj8Ky7rWdQu4lEnhXUo1bUPMJYpgvj601v2iPjR4vN7pOt/DG0hGoXyCS8GfkHXPTrWta3V9N9ngv5BuXWXO4dPunIqOd1JPkk0vNf5nbSnF6tXucVJ4/0/StY0vUJdH1BI7ZriORWizkt6flWtD4tsNR06BRpOpBTbSfN5JxznmnHTl1GaPTxcC5LPPL93+6en61N4a1Ay2otHj8l7exmCqx5OM4NbqdpdzOpTldcrsjyS4inku7uSy8SanBCiriJm+UCmW8viCLWobdvEM8lo80bTK7dRVtPFdvbTXVrqOnO/TDggAjqKaniiyfX7e4/s/c6zRoEP8R7V1QVKFK/UdSKUnZnS6Rq9oniaeKS48qKO8JXceBgdao+I7ixvom2kMvmFvMHQgntSXUsV1r13JNAsLfacEbevAqlq9wtrZLaRRrLMjZKk9VzmrhGG6ITk372xm/EmMTa3EYVZo3jiZCCPTGP0rqPBtvdt4ej+zW5IaVwSv8OB3rh/HTyPqdkbWUJGyqWH8QGOldL4VisLLTmkS5uPP2yvxKcdPStZx5tzFOPtG4nQNeT3slghtHK2yrGy5++d3Wu9+E1hZTfFGCfUYZLWCzt72YMTt6KMZPeuH0jw9plxHayXlxMsjQowQTEHJbmsrxMln4c12K6vr3WLmxnE6m2gnIYEYHB61yKmnJep1Kcm9rf16EHxH1O51fxxJfXPlxLcaejKQeBH5h2g+9Y0l6skqrDucqxAHOOldEnx08GIoFn4C1qaWC0S2iM0K4wDxnPpTtL+MWlRQXX/ABTNwbi63g5t12xHGBzW6qU4Ky37HPOMozs3f/hylf2ynwR4hmaCWRxaIGB5wCa+ekd5wzXXy7T8i9O/NfReu31/qXw78WXNvJ9mNnbRj7v+tJ54/CvnQSedBblQWKqQR71vh5PmujDFONuVX/Q9O+ALWyeM/MkVX3Ws28D14x/Wvu39m2eFNV1Cea0cQx6kpAUZ58mvg/4I3dxYeJ7m4gtIrmRLRxEhyASSDjNfRfh79pTxb8FI75P+FUSaqLm+Nw8sU2VRtgAGMZ4FcWLko1OZva7NMNO1O0u54R4o8W6TZfEfxUk3nqrahJuVoidjea2e3uK0tY1u2u9IsriFpVhWCRmLxFe+e4r2S8/bNhihSbVv2byzz4kEzW4OTnrnbz+Ncx4w/aq0Px34Vv8ATX+Fa2DPbSRCTylURs3GfwpUK8Y0+Xmvr276mfL7SbvPo+j6GX8JzCfA2nS26hVnuJ3AC8ckmuyt7iL7dOi8uz5UKOgCVy/w28Q6HZfD3w5pJ0W+dI/OdZ40yDk9DXRjxTpQu5bg2lzFbBwArQHONuDms525rrsdlCP7pXeqsJHcbHSZYzI2VGfwrH0jWtXtRqcd7p+6KWQeUyemD1rUj8VaQl7GkfyqzAg7egxViLxDoEsD77uONWI3E4AJ5rndW+jexrSSjNWe7OI0HURafvotMlRfM3OccDOa3tK1qwWdZng8oMMg4znrzVSHXNNldYkKtbO/zspHIBNZi6jmVCFUwLwvGMjmt4xutz0JcsElF3NVUsVsnuVlV3mkPI4A4qLSoNMikKDZLISd7HovHSqVncG40+VfKxhsiPHXjrUegL5bMWx5rAsydanlktmc8Zu2q0udC8yvAkUcY8skqQPqKhm09btFZMYB+6fx4qGabebbzYWiL7vLwcAndUkmpLpxAFs+QeQTn16VKg1uXNwVX0II/tKYhmhdl6AgAV4N8Ukt28WXRSBmBIDuTyowOK9/h1C3vEGZzG/cDtXhfxQMf/CcXaxk+WqDex7+ld2Fk1USPOxfv0pGF4QNzH4isIliWVZZ1XnoFz1r6Hv7H7HP5OEVdoOBXzx4GWP/AIS7T5ZJGKxzAqM/xZr6ktxY3sEkl5NunJGNx6VtmHMpp9DiyppycL9TlZ7ezn378huMYPWkis4hdsBvj4BbPatqfSYo7oj7RGVcAoe4q5rCwqmxDGSFBcp1PFcE5ts9yu+VWO5+C9xpcdrfj5pGSUbdx4PFenPLaswOQuea8x+DLaemm3tuSQpcEkjJzXoe61yQjLt7ZqEpXuzGjVvpclkk01vnkt4nbodw6isa4ttNZyYbG3UH/YFaB+y4ywBI/iFUrg28chG4AHpWqbNqjujmNY0rQpPE+iTfYLXeUkV9qAHFbH9geHJC4+wx+YxI3o204rH1X7I/iDSQCI2G/wCcn9K6JEtvLUmIDnG4Vcm1E86pJSk0zmX8D+H57gsXvYwHJDJdMCP1rm/ilpVra/D3Xra317USGgwqvJuwfXNd7qEgt0WRMbd/zVwfxc1G0svh5rd3cJlSgKgdW7YqYSbkrIrD0FFN7HxYbiOIoglaSRMZOe1R3HkNlpVJO7IIqdUhhZjCn7vJVd3UfWq1zMnnbmTa7cH/ABr6SE27LqeJhaUZp859j289ppsscNxbocrkOyjArw/48XtlLf2tzpW0kEibYo+b2rvdb8Sf23ZIkSFAowXHB/OvGvGoFzdJM7NsX5QN33q8zLVreW5vmUvaU3GnqjqvCWlwz+H4pwiidpC2CBlR2rqbbR9au9NlxpjpGv35W6H6VxnhFY4rQbGmI643GvVdJ8faVFpP9nXdnOuwYLYzmvRnUnTVlqceFjCcbS0Zzum+BNP06GDVZ7mWb59wRnJAPpivbvAvhrS7bQhqWtWqKrSGTDDoteeLqdnczWFvBYSPbPOHcegzXYa542ivrcaVp2l3EdvAxDMw6iuWvOUtzejGlQn7q1/U46ddHjm1XUJLYBZr1lt8/wB3PFcdqkBW4nt95IY8ZHSuuuEa+gZLa0cqshY5WsHXNSsdIjS21K0liubjPlBl+8B3rGlNpsKsebWSMC8CWdkohJM+cLg9a5fWvtEDxC48tmlI4r0CNra50c3EenSj95/rmQ4H0rz/AF+yvYdVhe5BCkll3DnGeuK2p1Y6mGMhKmly9bGr4ju7j/hHY7cBvJZeVboK4/wG93b6rFHaXaRkyYUjsa7DxjqM/wDYccPkYhCfe289K474exhNaRJFZ5GbeiAZJFbRjei5PYyxLbrRS30P/9L5KUy2txvvJPMUxFnbJzmrV74RSGyOrf2nBFGYt26R8EZ7Ypt41zbais4t2EIh3fOvArNh1fTtf1CNdV8vyVYKI+cED2rzVebunZGLjaTutRi6Lq97p7T2N49xblN7+WcZ9qv6LY6/dS2xi8Q3tk8eA0Hm8fka6O+1vRNHu44NGhaCIQANGFwje9YOu6/aXdxFNaSCF1wHIFPmb0KqRi5b7b6ncWGnSabGx1C+kl80kMWfgmuL8RaZqVl4hjdJv9Bk2kgnJGat6fr+jX5Sy1G/lHlSgsxJwwqHxL4m0zWNdhtrRyllHtRJSeCazgpKVkgrSpTV3pY85+IcVuNdWKS/zbMMopPT3FdLp2kRax4clZ7hidPhDBvVe1cR8R2gt/EEZmlR2VT5ZX0zXZaJq1taaIyRNuSeMJJk9a7pQtFSRz4J0/rFSLWhT8OypDqrx3Oza67csOhzXReL7aG18Nar5N0jNHbBwm3gnNcY0qjUkMcJYyt0XpXceJ7/AE6Pwvq5ZFaZrREyDwK56suWojppzTU4p7Hz94fAN/DOsOZDKdgP8PNe1aFLeX9xDHfXa2khBKu643V5B4Q0+G71uDzbvyZXuFCEsMBs19HavosV/qGkQxXtuJrSz/fMB985rWvNoyw1OUaHOnroXdDsYLbzVstbtjO/JMgyAatfZr5LO9lutXh2pbHDKO5PNamiX3h+GzcpFZsVzuYgZLCqlzNpFxZXki3MDBYwTGD79K8atOSTZ2wjqncm1mDWbLR9DtE1OG5E99CGZlwAO3FXLuy1OO/nkGp2wO58Lt5IzVXWHsbUaOXuFKfbYuM+lH2nTri9u3a4Xjdj5+2ainKSjojubhJ2fl1ORTS9ZOpMwmjcvcHZnjaAa8hvQl347miVws0U2SAO+TmvavIhkvA39oMh3sykP0614yLtl8dvvEbLJIFkcDtn72fxr2MHqryR8/i6bcktlc9H0my1B2cRSKURPmB781p2VtfovmJcRCPeSUJ5HFVrAQQTSfvThVGDu4PJqzbxfuWnjLKJJW6n04ond7HZGmvaWIM6ojBpoAysrEMvf5qtDVtTsbYh0i8piuOee9Lc2biyiuTKzERHADdMsaiFjJLZJOLgM/BAP0pcz6gqUoqUUF3qeo3t5BYxRBd80ZCHuTivDvjP5jfEHVzcB2mN2SQo4XCqCB+Ir3I6fcHWIZvORSt3GA2egyP5V4N8VJbj/hOdTkupvM/0yQIF6kE9T9a6cOk537Hn1XP2dpdWbXwVtp112e8+yfaJI7eSUKRkrtAx/OvY7S8v3klkOn+YryrxuxjkV5R8A5NR/t7U3gEXkfYZNyt1JJA4/KvVYJL9r2BIkXabtB16fNSxMvaNmuF5nFWQ7xHf3NrfFBp7qot3wcg9TWNNM50B7tLRyhdQ5YZDc5rU8ZXM5vZBIMCSJlC/8CqCVZ7fwP0Cw/I+M8njtWENJJHXOHPCSb2POPALv/wmV1cfZo2ILu3GRjJxXrVxfXMdvAwgCkqvPtXm3wyktotZv7u2jd/OjO7f1U5Jr0ya7Rvs6mJ3ztyKua95XZxYZr2VlsyDTdUlkjnEOmTvJG+4sy8dDT21ue3j2yadK6ukWNw6Nk1es7iSKylP2ZsEt0+hqtc33/EsU3Nq6vGIwQeucVzzkuZWOvVXSfQzf7fl/tGL/iXzbVkXcB65rbN7NJCp+y3UAChnK98vWFp93Gt2JW3YLjI711UeuWUaJHIcpKEQkj/azWisrOxpJXjv2OWi1rzry9FyJWHmS+WGHTkV5l4zaxm16CKZpUVpd2N36V6HeyWq3lwYWyolkIYnqN1cJ4mhSTxZZG1TzUZiXz/D0raFr8yPMxcJqHLvqdpo13bQWK2qGUbiT9flpEv7eZpUDltoQHitDS2sJbcieVVAc7lHBHFXJNO09RIsJDx71HHGeOazlPlkdacnFNW6mfa3Fs88CzE7AwDHHasr4gXNs1ndG2Ko/wA2Sw6LWlNCs19aadY4Qbw7knt6VheN4/8AiXX8kiq4yysFFaRtzFzv7PU8Wgv7e0nm89I5Uzk9u/avavhVBqP2S41b7Wv2KV1CW/Xb8teFMB57Ztj5bN9wjk89q+kPhk1va+GIZzbnc0/Q9htoxVTRpHNgbJ2Oyu5YZdCSxsn2yvGATIOnNYjXQ0uzWCdw0hkKc966HUtTsprGMusayIiAkDHzViXqwyvG1xEGDIWbHY146T5j1UnPV9iNrm0ktY8SkSI6fMegOauSzbZkdSGd1Jds8GoWgtvsyrHGJEeVCc+npU/+i2+opbk43RlkjI5IzTlrsiFFaMnvb/StV+z6deMdgKsSvByPevO/BENjN4y1TWftyrvZ4/JYcoAcD+Vejaj/AGZHGJDb5mwTuT+HArzn4WW9rDq+oahNd211FPE7EL1B3n9aXK3EmrDmqxvbf7j0TU0DzQqCwVNpzWFNdXKXl3HbM6JvYnBIB461qX0kDXZME0qI4TZuFU47kLJIsygHccyHuKqEpLc6FJRu9i/PegaVZJHKyu1t0z945ry/x9c6hbaBd7LmZHVgEZSc7ieK9UuYrA2tsyKGBiDRsDXnfxH1J7CayijhhK3V9Gh3jOeRTirO6M6k01q9z0PwNa3P/CE6S+oTCeRrVsk9c7eprQ8Dx20entakBgbdyePumsjTLD7NZkRXZAaM4RXJA4pvh2O6tvLgPyoyEOwNRGLTcnubKcHZWbsa0iafNpU+1WMivHz6YNNsUgn0rVvJVd8typz34FJd6fBbx3Ya5ZF3qpA+lWNJ0WLT9BmYSynzZ87j3GKGrq/UIO1TseWeKAsd5ZmaZNPiRZhvk6S57V6B4RS8t/C+madcDAt7H905PUE8V5J8QJYdeuksbZJ5m0+dlwD1JPSvYPEWg6gNI8MarbSyW4sbHM0G7h1rf2bUY3dn1MfaXm4padyxJbyrAYpmzhBhvrVi9ENn4cvXnIyzxgN6c1JItre2TXMTyHcqYbPCg9qyPE8EcuiXUMTS7hPFuO7jGRQubmsgnVtrFXPnn4rS7vFd2NilW27pM4JPasXwbOLfxLaGYeQOcSPxzWh8TIdvjC/nDqSki+XuPP3azNBudR8Q6rHorvBEZmwjlOc9sV7yd4I8dXjVk7anuVhDJH597JKj+YoPXNWZDJH4V8T6tcxyzK0W4kH+EDkCsa1sbrQrC40i/umkntgA74PNbV6/2f4e66yXOQIPmjJrzqkd+p3uo5S7HgaCxffPb7oxLJvXcc8dR/Os2Rt104Jz8+VPSrsC5XzVXYrElfQAniqE0bNfKolTKkZweMV18r9EeOpJ3Vrlq/LMLcTr+78xdxB6ivsr4d38GlX/AIVjsbBmhawkMjDkMdvNfHN2DPf2cIZfLklXc2eFGa+t/Dd01ppOgwDUo1ltbV0VVGMgjrWVdPkR24SrdttlS8gYa5I6WzRobmUneM7iTmucexvkv5PtUao00zFewA9a66eW4kvNI8ucym9ErBj0ytcdA5n1ky3Esj7pXBXdwCKzpOUXobqalNo5fQPh3LD4s0/WJNUjkK6gWMKp1GDxXp7RJPvs44Is3F8uNy5xzk1neCYEm8ZaPbjAMtw/LHOOCa0oJNSXWUiF1CpTWTtcrwFyeK6a1edRqMjaNKNNcyJfE+gWNvpOr3kEaTf6VAJVK46laZr1np/2nxHJ9lij2PDtygy3Ax/KtDxr/a8Ol6kJL62KNdw5VVwSdy84qrqUV4dX8RIbuAmCezXDDgliv+NcD7NmjlJ7ROs8S3GlSW1/cizs1EGnQgjyx945z+NYD22kpqOkoulWwWTSTK0ggHBwP581q69omo2x8RQme3bybWGQOV4OSeKisdI1S6137FeXEBjt9FzEFXB27aqDSjoKu5Nc3Y4TX7CyJ8KmO2sz588xkZUHAwf64rc07QNMNrclNOsJU+2AEqgyPm71zesRa5a6j4LtovsiqY7xpA3JJG3GPzrf8O22p/Zrh5vKib+1A23s3zVdnFNPcyoVXJu6H6r4S0228N+MnTTLO3mhiOyUJgqTHwc+leL/ALOtvpv/AAm+qaTrsjXsaWoCGNyyHAY8H8q9q8eXWof8In42uDOqI9kS5HbCYrxj9mAGDUvEMsaI5is4nLHqMh+BWtGpK75tbnO9aqhFWOu+IejaZD8PjqFvaSo0kEwc55BxkYr56Q/vYSv8CKCWHORwa+kviqZ2+GMLIrxoLeZ1ccDiMf4183rGslwkKS+YGH+sH8RqqE3K67HPiqMYTT6ljU42eM+bKUTblfenWE4+zJE6KVXj681BqSrGhG44XGNxz9aSxLy22MABfmHHJq/iWhzpK2qMq43iSXCZGSSufu+tdvqdraW3gHwbcXHmS/bY78xo5+WNllGcfWuQms3kd2GRu4PPT611eu6lHceHPCeg4DSaHHdLKMff8xwR+laqSSuty5xThZmOWRlbzGGQuAazmXawf065rSkELwzyRxFAoGN3b8Ky5ZSu0nHUYX+tRFuT5ehMZbmpPNOdNOwAMAfm9BivbfgjpF5ruh6JfHVLq2mLXn7yJ9u/5wDx09K8VmkJsJVLb2kQg7fT2r6A+ADS23hbwm6xNIWXUWC+g8zBP6CoqTkos68JTjI5/wAS6fe6YIbVtXkvYLmR2haXkjD85+hqC2s7v+0Lu8u70pmIBUB4IGasa8NUSK1e/dXSa4lkhGOimQnH4VAHWCe6jLFj5ZI3fTNe7glB4Ny6noyp2xEYbk/x3S8svht8KvOu/OSa2Sfy5F+4T/Q5ruvh1barNa3Js9d8j/Qo2QpGCDlSQDXGftMXcLeDPhhCZfLmjsE2qB/CMZb8CR+dd18NrH+w9F1eKPe/2m2t5ctzt+TGP0r52pKXsUr63Zgof7TJxQ+803xwlv4esn8VWojubxcb7YfIeSCMGp5k8bDVfFMKeINNnFrbIXaaHB+4c5xVzUrstL4LhuQxjjujjI5JCn/GraPaf2l40k4UyWqBweTjyzXPGV0ubqaVKDUtOhzlmvj17fwwYLvR2gnkWSBhbscnaSMc8cVrWE/xEXVNduLu68Ot5UIJUQtvIwevpXSRT2tlYfD62t1VUuHygx0AiJohbTf7Z8WXEDhpXUCQMM4Ai7VE6yV0l5DlSk2m3Y4Kd/HcfhbREkj0GS2e9jEGxWyjFjtNdVHH8R/tF8VTw9JDFEC7YYMTik1ZtPuvCfge2R1jMl9C5H95QjE1tadqNqB4hSBf3MSKcseWPlmicox1tuEFU2bP/9P54uX+IUHhSztP7D0toLm+j2MkpwB5nUZFbH9ra5o/xHeOTw/a3Tf2Wm9WfHJJ4H5Vq3Ov6e/gXQbEzRi6a/tgoz0+fJqn9ss/+F9X1xd3AkgTRYolA/hfLEGvK+Np2shOTSa5tTDPiPWbrwNqap4J8qGWaRcrcjKAvzxXQ3niHXINV0Jn+H07va2+IyLpRnK4qtDqVjceA7tgQjiZ1LNwc+b/APWrpdX1PzfEulRSlW/c4IU9sZzRzJy96IRXLHRnmvxX1zVr7wB4pbU/CV1Y2k+1ZJDKr+Wc9cCsP4R67Hpfw30pE8O6nfxpdb0MGBuwx4OT3ro/jRfWkHwl8VIsjPJJeINm7qpIrnPg3cTWfw20O3vLiNlu70+WB1UZOK6VD9w1fU5ak/8AaVppb+tdzR+MvjK51vwvrsS+CNV07NkkeboKQfmznINfOESybrcPKpJPBUe1fRvxquxc6F4gigu2jljtIFG5uPvf/Wr5vt97tCyyoxGct26VphdIGdaN9yfxEkctlmSQRKhAB67j9K+q9H8V+GLe5s7LUbLUgkWlQq7JA77sL2wK+RPEG/7Ohdycvx+VfbPhd2tvEhjTOIdGgMYIzk+Wa87MeVSjfU9fLqcpYdtdDi9Z1/whfeDbS30qS/Ba/VF821dGOZM9CK6bx7qfh+yvtAkeWZfIDrIWhZQAVxnpzU+r/aLzwp4fe4jSOSW/Q78AYJep/jFe6ja6tountcNJGI38tioIA44pypRc1f7rClKydt/X/gGJoHi/wjb6nf2MPiGxR5IwQp+8OKrP4n8KXfwc8T+GrLxfpt1eS20seI26EseDXR+FbUTyX1zPptq0kKdREuX+XPpWHe2ulD4Ha7rTaHbx3zwMZGWFVP3jXk5oopK9tWevlMrydr6HH+Bb/QbHxzos97f29osMBDMz8Z2jisPxpf8A2zxv4iuIriKaOaNEidT/AA4P+NavwrsbC58W6et9bQyB7Y/LIgOTjrzWF4vNpB4v8RQSWu2HavlunG09Ole3QSUVHoePjE5VpN6GR4Wje2025idhl2POe+a7fwnFHZSm7vLiCOIoqsZW461wOgQxjSbj52ZhKQD6j1rufD2lwXsS21xEkse5DtcZzzzWGZ8saTbHlLkqqS2O88aadpnjLxT4as01u2ht7WzkZ8OFDZxiqOmeC7Wx8SXkH9rWIjjAMf74HPFdFqXhXwpN8VNIt7/TLVoI9HZpFYYAyRgVBpfhT4enxH4juDo8TIHRANx4+Xt6Vw5XGMqSlFaanp5pVaqtJ6sydH8PwaX4U1sQanasWeeRiZR8xJNZi+G5rfwdpVjbX0Al+0I4bcMAEgkVqnwP4LsfAmpmLTYw5EsnmByxAyeOtGs+DvBtx4c8PlNKkG+dBkTMM8deDXa6FG70PN9piJNJs39W8OXmrS+GdNsJbbzop5ZZcygAjH+NTeHfCeoaf8ULibUpIFQxRKjJMCBgkn+lQJ4F8HJ4g0a4l0id0kilyBcNlSB161jad8M/D2qfEd7WFL9IknWRk+2SYK46daxwMYttWtbzOrGymkrvddjU8S+F9Z8Q6j4hsNHu0mupp3WLdINoGMV5i3wK+LGm+BrvUrzSdOdbCJ2kaK5BO0Z6D1ru7D4Z2V34y1qxtLm+tIku5QgS6YHAA75pviT4YQeFPhZ4m1e31XXnmXTJZgH1BypPPYniu2UnKa5djjfJGk1ueMfCrw/4w8XJjSdCkldXXeSwACnp1r0nS/hf8QLT4oeE5LnRHeG2u5Wcq4yoKEDjvXCfAjRUubaEXniPVbe4muIlWG2u2jUKc4zj2r2PxZ4B+yeKfDKWHjrxJClxcStIEv2BO1fXrTxLcp2po5MA6bpvnVjIm+HHxQf4uayD4ZvWs5IhJDIMY6niuU+JXhvxNp+heJJtd06SzlUxJC0jDJUdT7V6fa+F9Rn+LN3bS/EDxMIIdJiYJ/aLcZkIzj8K4L46eHTaeFfFAl8T6reR2mo28KNcXBfKtgt1/KuSEWqy389TrUv3bTW+2h823rlbYTPt/dkBvc1raxEbaPTzLGV822Eikj5cetYmrKwsydp8sYCe49a6Lxis5HhxpsHOiQsVHABPevbhSvHmueO7ybTRjMgmXjOeuScZqnYsRcTOeWBIGT0qy8nmZUjG37opdFitpBcfaJQGU8DPNWo3OdSSlcvfD+Oe8+IGhW1lH/pDaiuOew5P6V3Q+1n41w6NHaO15HqrsB1xhSwP61znwRt31L41eFNOVlhabUfLEn+8pFeh6NDq13+1o+gabqMEUsWtzoZmjB4WIqfr0PFcNe93psj16cITpxTerZveKtGu5/G/h7Rb21lnn+zXNwG28AjH+NZ+q+Gr2XWrKKS3kjQbjgjhjivXvGPhPx1a+OfDUo8WL5siXMIma1TgBAelZ2raR480vxxY6JceJYriOfT5rky+QhwV2/zzXMqc2rJ6nVCVOMuWdrHMWccWmfEPwrYx2sglldUVAccF1y1ewt8O/g5YftC6tqOla7cN4mudKa5mt3uVI3l1GNvXOFH5VxmkeF9ZvPihp6Nr4nvYdMkmR/JUeXhxjj3J/SmQ+EPFU3xql1CXWLdr7+yzILsWqiRWEnTPf6VjONna1/n/AMAPcnLe3yOlt9L1e4+JPiC8S0mOzR4DHGvXJmf/AAFZkI1o/FTVjJpNzEU0O3Ysw9ZHyPrx+tS6HpfxRj8d6vMvj1NosYWy1gM4JOMnPrS6fpXxJvfiprUcXja0nkGlWvmhrHJVctjjPrmiTt0KinfVr+vkSaH53/CwNY87Tpooo7O0EZK5LEhsj8K8p/aFvUk8L+MraeJ18rV7OI/Ljb+7DA5r0/TbX4oQfEbXoU16wRoo7Ub5LItkmNs8A/SvKf2hB41tvBniA65qenXyHWIVuvLszFztGwjJOT0rpU3GSS6/gctWm3TcpdPxPQvgtBMNCtoYwJvJ0rT+PL6EoxJ/Gt/T/wBx438UoFJeP7Jn5eFYoTXL/DKP4h29mkmh6ro9uyWdqkiTW7NlQny9D6GtPQk+KbePfFlxFqGg3MiyWqzA2zhVPl/Xng0p1XOo7oeHoJUkriaPdzzePfFsEqwt5KWrAbM43IT+vNJpN3FP8QtYt0kCOkMDn5flB8s9qqRWPxOvPiD4qt7GTw8t1A9t57CNxn93kZ/A1Q0KX4jwfFzX7OystAlurW3tRO0rsE+4QuOO9VSmpeVwnQat1t5m1pNxEfiv4lint0P2axsdsjpw28OePyqWSCxn+JkqbYi0OloyrsBwC55/Q1S0vWvinN8VfE1jF4f8OTPbw2kUsxlYDBQlccfWoEl+K6fE3Upf7F8OuVsYI2UXJBCZYg9O5zQ6alo+g3JRVzTnsoIviRfPLBbBG0iNx8g/56HmvNfjmILn4jfCi0hSOJJtWUP5Yx/y8QgH+ddx/anjKX4ha6bnw1YNcQ6TABGJ/l2l25zj2rzz4karq978V/hcbjwyFvLe9/dWqSBhK3nJtOfqAaycE01YqTf2trHvf7V94bH9p34fWkD/ACf2LOkrD+6Y0I/UD864jUruC/8AFukWmoxC5QzyuySDOdqcfrVz9pDxN4sv/wBojwne6l4Jktnt9JkUxiQP5ikL90+xA/OsFvEWuRePtPeD4f3M8cPn7kFwgZyUA4BNE1yylfSzLoU3OKaZ3NzpGiTy+F57zw7YBb3UvLYNErYUIxJ5+la3jfwp4T+x6VaReH9Pc3Or26K5t14Uk5P14rn9f8V6n53hkH4T61m2vWdESeMncYyD/F6E0zxt8TL2yOgnUvhN4lEZ1OMW0UTRsWcZx0bp161h9YfwwlY6ZUU7OauaHxQ8K6FZfD+5nsdItkuoZ4QDFGFJBkUH9KyPEHhTQU0DVriLSbUMtsSGkjB28dab8SPiP5/hCWCb4SeLYFe4g3HajAYcEdG9qi8VePtNlsdWFx4E8U2wlswCv2cEA47c85oeJUZ2bMvYytovxMD4i+EdKsvgnrupf2fDDLDp4AfZg5IH8zT/AIC+BNM1f4W6Tf31vDLPLC7MzDlhuOAfwo+KPjKPUfglrFuPCWu2Ans1/eXsOEX5R1we9XP2ffEuhaP8KNGs7jS9fuHjhZmktrVpFO4liMjsM11/WNVGX/BM/Y3V4r5knw20nTtM8GX1hY5SG41m4VgDlcCU1xWraFpun23xAxborfa4lhfPUFR+Vbfg/wAc6LZaPLYXHh/xJFE2qXDAfYHJ2tIxBPHesPWPEXh1p/Gkd3Z6mlpJfWyjELFg2V4/EYockmvMUE22keLatAyakiSLEsSsCWJyQf8A9dL8YNRh8QeNk1iOQbZLWFAAMZ2pimeK0v5PFGpQhWFvDcZhyNvB5H4jIrnNWjeOdbi5ZicAcnPeujDRXtFJal4qpKNKzIo1Y7gQeODVmxaWG6S4jYeYLiFQCc5O8f4VVjZicZII6mpNODDULYyZMZuoQcDr84rqqRaVzyFTVRXPquXwZoz/ABU0TXoY1j1Iaf8AaFZeBkYXOPxP51oWfiLxXH4D8QxGW2mB1ecDeP4WkA/lVC88c6XD470vda3KfZtKMZb7MxI+YE9q57/hN9GtPBWsi5kukMurO0WbV8bTIPavLqUouonN6XO6jUlTjyxWrOs1W2nTxjoTJBuC6dcea27oMLXBTv8A6VIQ2UZy3611134w8PXniGxMOq7ydOlVUMTAg4HPSuKLwuZPLBbJOMetejQitQbU91axYknAiEkfUVUvblXtwZFyB1qaGQtsSdQVGQcGk1KzeHT/ALVj5C+AoptyTGr82pRurm2eEFEJAXgCqcU2ZIy65ZzgKOMU/cUI4wD3xVfO6U7mxlgAc89etKUboq9nc9e8Mab5HxG0bUFiYlNDdmU9+RXIHTxc6c9zGDGbvWyGYdQpkIrvNO1Syg8Y6ZMNQhBt9DKhSfvc81y1vqlnL4UsbgSxEvruD8w5HmGuacGk/MXtle71H3XhCC28Qa4llrDy+XZKzBk+7kGuc8babD4R+GHhi2uA13e6leoDJjnnPNegyyQDW/EksNxBxYruO8ehriPipcHU/D3ga0sXEj/aom3AgjA5NTTTjVTY51LwZj2nhK4sbGfWE1RfKW9ijeNuudw4r0D4g2Lah4pWe3ijZrXShy4zgYrPS0b+w7l/3QEupo7JuzlgR/hXU6w6jxfq8+0Hy9ITOSCPumnJRu7omHPdON/Q4nT01CceD7G2tlTdOXaY9AOeaoeIfA+r67qlzfrrtsLZdSCvFKh+f5gOvau6sthh8INDgAxucd8YNQiCN/D1xIW279bQDn7w3iohTjbmSN51ZtWkcxqvhO600a2+nEI9pDtYB+CNtcZ8JXvI7+8traTGbYlk6A9etew+JZIYLfxbK2EwmAc99leYfBsJHNf3d1E5KRMOV5PFVTV00znrcrnCR1Vrc6hKui25vZYlKyYVDxXN+OAyeH4rm4WXyXvgr7+jNnjj613umWcD3eh+V8kYhmOWPqOK5r4p6aF8IaShl81p9bhYegHmCpjB81kauu403zbGXpelSy6R9tMcghe6WHa645JxxXqHgPT7zQfhL8R9Lt7h4xPrMCuSc4BVarQaDbXnhsvIzAnWIwig4xhhWzYWcWn+AfiOzTSqD4jtuWOeQqDFOtCzs+hk5t8rSucA/h3xDFpusn7XHKpkDZ38gY4FXJdMubW0vo7O7mWVbFT+8bIGRW+1paiz8SS7mKs0WecYOBReW8ESaovO4WSgtu6j0rKnTg0rnQm+W0TAum1LQITBHILiZ9L4OM846n0FfNvi+a/HiC+sr2RC8UiqxUeqg/1r6leJRJqEybjLHpGAp7gjg18reL4h/wAJVeqrSeaSvmE85+UV0YaKc9Sain7Nu+hmxM0ZMe4Mqg4yOtfRPwi13+y/BlzYPLtRbNVKgZP3zXzrCkSQshJADZLE819E/A7StMl8F6rrOpLNLNiKOMDlSpb9KeMmoIwwlOSmjt9c8a2cE2pG4u3VVtYcs68duKyPil4ssLjwf4kEtwXEtrCqrj7pwMV6L4t+GnhK6ttaMUE6tHa2zM5fO7OK5X44+C9F03wB4kuIiYlSCAOzY64HSvnoTTk3Pby3PXxEajXuOxzmh6hYx6PJFe6hEXhigAGSMYAOBW5qfj/Qjcakja3FapLPAA0oPyAY4/GsOx8FTXmkiFWAW0Sz8xvVWA6/hXaSfC+1uZ9djaMRm3vIFIdAQ5wCMVtLFwTSijOFKbir6szovGfh9JL5V8T28jSXqNyMYAHFR/8ACV6VapDG+o2xJ1Z5yd2flK4qfUfhdatcXqPYqmL+OMSKg71Wf4J6U9rBcxiX7VNqz2yKG4JAzkioa5paW+82SklZH//U+e4ddhXVLa9sdRt5I0E2SvBORWZJrH2C/ivYdQguEuLZwyDquQaQ/DHVdD1O2S21AN5yzYQJ0FWLbwpFPebZHANrpJMmF6tkivnU4O6PSdCXMm2c9HpWi6lHM935SySooHzdOazdR0e103xLALSRJbfzIvLcjAV8etX9S0AWskbyMmx5IlQjrlmAH861fEPha8JW3g2sILhd7ejCqc4wikipwc5tmTNd3CazcyNDEfKvP9Yx4fA6iq/iOH7TZpqECxtOQudh6c11EPge/wBV8O2l4g3SNczb2PTg1l3ngDV0TZG5Ma2vmYGfWq9vFP1M503Zo4rx40Vxrtv5KoUS3iVsdd2OTXV+EfD51Xw9eazd3cNrp9ilwp5+ZnC/L+FcVqmjXFt4+XwtcLK08yRyB2PGGHA/Sur0Lw9e3NwdLivJo4ZBOZIznaxUelazxMIwuzipU5utKxPbQPbGK5vrkSmCFNsivw3ApHeXVb6Fr078NJsyelR3Hh3VYFjiZAEdY0jJGAvYVmX0GrWzyQiOTzFndMqe3qKxp1oN67ndKMtVY6C20nSp5po4WjEiCIYY8ElsGtC+sbATRadBbRKjmQu6EHoP8a4qO01OeFnijmUKEO7HJOeK3bfSLxoBNcpKq7Zg2SRlhzWvtE2OKvHQn15NUi+HXiO0EcaxmFGTszDFfOEO22iVnO0/3T2r3jxLZXo8E6ncLdOvlW8eA7/e56V4L5f7vczF8uck9cg10YZ2kmznqtpXPUPgJJNB4kuR5LSIbaUqTxtPy19EzySOLqOWBpFE5IbuPkFfMnwtTXLq9uV02N828LOXHHycZr0qC+8X30bGz1SfztxBfPB46VzY1LmbJws2lc9HaOKSzggns3aAbTlue9YPjrTLI+G7yCHTY4/Ls5HDBfvHNcin/CwrO2SP7bO2WGNy1R8XxfE6bSWjvr+VbaWEhnChdq1hyrl37HUq0+V3T6nefDaV4/Bmi24tJFdfNZOOxrsUvWDzwzQksxLDK8jCcCvFfD+ueNdHsLLyUc2cCERNx83rXQW3jnxJNcNdyqjHB6jBBx3om+ZGNGcYwVrrY9DjvII9Yit5rBWt3KkuYhkfJk8/WmZ06TT5Jp9KynfdENvQ15tqPxB8awZN5ZWkiIN0ZBI7dDTIfi34huNJ+xTaRE8cxCs6f8syB+tY2drG0HHmvfqaIFmbO2WGz8tDgFduM9azpdZ0OyEYvLK5CIcYT1qlZ+LrtITarZs7ghgcex4rN1n+09bsv9G0uY7SC+wZwRXo4GhGU/f2Jr42cYXjq15GvZ65YvrUCWdrcG2uSEYv/BnjNdcnwltYHNxaeJJWjWNpPv4z3xmvNtI1uSyUI0JRuOWXkcV0tj4w1SOVYpHkZAuAueM4710YlwjpBbHNRqyqwftevysUo76HW7y10ayvblriC48ve5IC5br9K7q6+HGowMl0vjCF/KDZR+QawovFUcMQm/se1d3cgskeH6+tMufEEN5Is0ltcW6Ln5Gbqea8p4+nF8rjsd3suWUVzXMGCVxq4to5JGkaQxltuFJz2rzj4paTfaT4zvYL2/SX5FOM9OK9beWLZFPEoDI/bjFeLfEeW5uvGd3cXDFgu0MAa9ChVoVKi5dDkxNOag1J31KPgVQfFemCHa0u/b83Cls8V9NjwZ43uBJJL/Z6pGNw+YjIAr5l8GSKPFVmYbgJiUMFxkkg17tf+JtYublJ4r24AC4ZC2A3Fb42dNTtI5cI3fmRTm1sxSFL8ETI21cHOOcV2Vvo+tQQC/g0/wA2OVAcbgSQa4yF0kuibqAv/ERjODWtB4xu7dWYC6MKjCgHpXLOthmtD0q6qyjc6Lwv8ZPCHge4lsvE1tdWklzIAd0RwD+Fem2fxN8E6hF9qs0u3TGceSQD+leN+GPE/h+O4uJ9a0iO9mkORvi3lcV2cHxZ8ClobR/D00a9SyRYXH4VMqmHtaL1OXDwrKbcmreh0tx8avhVp91Jbat4otbCRR80Exw4q1B8Rvh5rcAvNH162uIOgcdK4m88VfArXp3udS8KwXDpwzT2e4/qKefGHwpt7aG30rSltIM9odgH4VzSrUktGmeioVb7qxN4n8deAU17S418RaeskBJkQycnPtXSWPxM+Hd1KmmQeLNNed2wEEwJBry3X7v4S6tdQ3r2UDN5mGdIwWYVwPiHTfA9r4wtX0e0jigkYFzs/wA816NCnSrK3U8jH1sRSleKTTaPqOe70O6UP/aEDjk4VxivPPjItvffDbUpo5Y1MQAQEjBOa4jzfDLbI4RII0Oco5GfWnfE3XPh43gK60q2u7wzuq/LuY85rH2XLUVjvhWlKDj5dz5vy+0rlTIGy3FUrpkeRGZSpAwTnnOatRMFaRN42/wZHJFUneCWXbj5Qckk17sZXdzyKVNKGurZ9P8Aia2t9OuI3t4MwSrmTn7teOePAjXkKWzIiFsrivT9RkutKlXT9RV5w8eUb0HvXlXi1oW1WKSB9qqchSa+cwFf37XNswpp0nfQ6XwROZ4PLmtGGz+IdR713dvZrc2+PKUOGyfcVzPgkRR284Y73lj5YdK1zqL6fL5ciucDO4HtXtOopO0TkoxcYpt6GqLxdOnihlXbz2PSusSCI6ebpZS2csMNXnmsXcd6Yikm75csAetdHpWnSroqXG6ZAQRgtwRUVY3SctCoSc5OyvYyfDnj+wm1prGS5ZI95Qk8DFb/AIouvCviPU7O3iu0luLeLCux6e1YOj+AdGhvZZrW1kd5csdzZANR6j4L1GC+jvbdVWReu0ciom6Dfu6FUZYiNC00nr+B6Lp3hZ/+EWiSNsBpCcAeleQfEyZV8VaMBtmYRFJT02813nhG+8XTq+mapKRCm4o0YxXl3xPI/wCEz0+KNXVlQAHP3s9Sfxrmw7vNorF106Pw6aG78ULmD/hAxDFAsMrsFLAZOMVz/wABbGO88ZQGSAu0URLNjqKtePNO1A+F41uZAu7O3J5zinfs73rRazKilVfyWEjYyRxXVUg5YZpM55z/ANshzLsez+Nb2K31NLc2u0NaAAKOpzXNnQ7RhFfw6e2wMC3AyfWulv7tdSuPLNuZJY4QjOV5+tUNOsriwlkt0uJCuC2x+eK8ymp8rSO+tUU6nO9vQW8/s+9t3UQgEIEUbeRWBPo1jZQG5eIlywyAOtdBHcSyXcrvbKiRkZOOtMv74vD5SRrteThiPu0XnEXtYcrm/wAjmNJ8OT63e7FCW0WSct1rZHhPRrJP7LkIkkaTJkA6Vr2JuLOWFvIBWTPzgd6NY1O8SRALaPcZNu8r7VvKs0jHlTXNb8Dwr4maKbPxJbRxr5saw4Zsc/fGK7TQfC0ljZrKiia2kHzq46HiuN+Idxqh8XwIi/vCodl3cHk16fpWqzx6LHY3qIrvtVcD5sntXVNt0VynJRqxeJqOz0Kx0iUarbyWunQLEWG9nH8NaPxPjtbX4Z6gINOTzZMIDGoB+tO1OxvoY8+a0ZEgXaTjGawPipcXNn4K8gXDSRXAyrhuVI7/AK1xO7qRudlOo+WbmtLHjHw+gs28W6La3kMjzz6jHj0K7uc19gHT9MhvjP8AYoBI1i5UDrjcRmvjjwTeXVv4h08ZBkE6tE56hhX0jqM3iL+2IbozMPL08I4C8HnNa42nyzdjTK5xdFparQ6PT9ItkhuwlnAVZC2GHSs/UbHT49NYmGP95sQqg75qvp02upbT5vIpI2TOWU/lVG81LVYrSJrm3ifMyKmz17V5lShKasdiqcq1Rua3psDR6UCAZFuV2jPX0otNGsXe5MsKksrHHo1Q6ne3pm08TxbWSbdgD7pApYdY4uJntidqkAj1rOCnTdiqbUpPoYLWIN3tjQDykckNnGK8ihtLafxfK68x7wMBuDXrEWo3B826aBizxttUDBxg15TpZth4rluElDl5NzR9x0r28LOS6Hj42NPnjd9T0yHSLaezbfE4lJAChutaen6RbvpqxsZlCSO2C/p2rFg1MwHyysiOz/L34rVg1MSQKFL7QGyD65q5K6Otpe2RNe6ZENPtJIGdcxgH5/8AaNSQ6ZaLaJmWRlUgcNzmmapqCzWltaxxcGFAcdVNRC8jjhijXAEbDI3Y3Hiuebk42JUoqs79RRpdu2txQk3AU3Kr9488ivnvx8DJ441ZN2EW5kRWbJPytxX0Cuqq2sWroyiQXmWO/oM187eNnc+NNVmU+bGt5K8eR1BbJrsw0W2zhxaskoa6ncfA7Trea71Gfz5962bY2nGTuGf5V6bB4diSeB4r25Il1CMYaU8Asa88+Bc6xy6xe+VjdaBUTPGd5ya9HtNct1ngM0bc3iMAp6EZIqavNdxQUKEeS70MvxfpMMV5cyS3l0QsDMgeQkkEmrWvW1qvgW2kS4lh8wxLHubOBsJNReKNTt7ydhcKpj2jL+24ml8TalFL4WWO3Iwhj2AjOMIQayg3zK5tKm1zLc4D4VG3u9R1LypXIQO74OCQCa9YmsENpbSSPNGCY9rbuowa8k+DdxDbXGszpAxEkMiAkdDivWbrUEudMttkZLJsU7j0GK1rRaasc2FnCVH7xV06RrOQrPcj7xA3dRiq82kyrZNdC9kkJ28M2RkLUsN/9ntSMyyFQ4IU9BiorrU4hpU3kI8ZWQABu421zuOum9zvhVg2r7WM/RLATzBZ7iQ7WLHn0BNdBNZwG0tvLLMJWiJBHIOTXN6HeqlxG7A5YMSCfaupuL0tpKy22VdZYAFx2AzV1ZO6Q3WXK2c9NpzeY7BiFG8MGH+1Xm3iSO7n8YabHZ3aJGko346nnp/OvSLrxP50EMroitIdp9zuPNeb6nOZfG2myIihRcYLAfWqpufLexxVqkZxaTvqeow2G2GXzGUhg5DIo9BVVXltbO4MlwOJBsJHtWr5tqbMbSfMAdlC9844rnLjUrX+1ZLMozLFJl+OM4qbJydzrpuLsvUl02wmgfz7lstIVfI4x7Vz/iqCddKu5o5RgMSVLcNXRR3/ANuvikTMEUDn8K5bx9cFtCn8m4QHphhxWtKblK7FWUPZuJ47FJvZ3LkNvPQ5xz2r3bwPayf2La+XczEOOMk88V4Vak+YmUVTkfMB0OeRX0d4J1G3jsIIJWjaOGN2IPGDijFTtHQww0fe+Rqz2KSaSiSmTzA6c7uCaSOAIm6a4IYAr1qa5ubafSkvILgbFcbkHrjpWVLMlx5eWKvIhYZbA614jqvmPVhD3Fc//9X5mdZo9OW4s5zITcqrKRjC+tFybsXcdzHdKZDGQCRyBms0anHZI9o4l3NICG7dKSDVILlla6YmROOOABmvnbS3OpzjTaitToJlkSQStq0SmONmdXXO4Y5rz/4fWWqrPcT2NnHFbSs0qzsnykFjXpYWOaZbvyhNCLOdCNvUleK8j+Dt7cw6SUmup41F1sWKVsgKW6VVGUnFtsxqqLqxUl31O48W+JtX0XSri9As7h4ACu2PvWJ4U8Y3PiYyPPDCkrLu2gV0Hi7+zIf7UjuY/MQ4IxgBVxXP/DzQtJtbgXMWqRLFPA7oncD0rvo+zVJtrUdSFWdVKLXKdLJLqU8NqjoiiKPC7fTNch4w1fQ/7asNP1rTnuJ3nVoADwCOhr0CKbTP7MlH2lQxIVST0rzjxjo1prXiXTLuLVYYZdNJYr/E+CD/AErlo1oSnrsKvQnBcsdz0axviNKS6hsxEWBUKTk4qtHrFzHHb4siXGAfm96qnXrFdFtnDMTMCu0HoaWbVdPWKIIy74dm4seetZwVpXSubWkot3Om8TT3LvdQz6a6KHjYbCMkgVXstfu5LR7SXTLmRYicAkelW/Fmt2V8Bd28wPCBgP4sCs6zuLeG0MiXir5gJyx56UVLyVmrA5ppSvc8i8Zvdv4gt4oJotP+0vv2gfO4Br3nUNdMujWenSaFqJR7JYzMqZUjHNeNfFKTQ/tnhu9+zNdysxhd1ONmWHzV6tF8ePB8ay6FaWd5JLpsCRSfKNueO9a1JpqKW5hhpPnnzPSxlaXr1n4fOo6Jdw3QjuJ4zaKynhcDj86TVtXFzbTxBGUG4XO5cZwazPGPxU8JagGkt9LlN4s0ZDudu0AjNXr3xJZ6npp1WC1aOJXG7eBzSjzcydt+pu22tOh4D8UJC/jS9EcRETgEH0OKpeBZrCHxLZz3KyF4pQyL2zU/jy+F/r19qEZb55P3a54AAxUPgG/t7LxFHNfNH5WQSSMketezzOVJpo8StK1X3e57BqusQ3d7fbzjzJE6+vBqx4k1GzfwX4htNm6WeNVUqe2KxpNW0jU9emNhLCd8qnb61o+NyLHwhrE0aguXT7gyRXG3ZJM6ZKUndHitlFJbiRJAVKk4Vucis3y45JXeJiodsMx68GtiaZ3eSS4kDPjAPt71h4AuhufaC/8AD0YV6CTlqefSVpO7sbC2jtcWot4tytMm5iOgBFfUeiXtsthpUMMMe6KBg7ED0r5UmmuvtllsZ9nnp8oONwzX0xoulQtp1lNqENxDvtmYMsmBmuWvZLU6cO0vdR1TazaL4K8F3MdsBPbSX0cmOrc8H8q4m38iW6R137HeRzj1ySa3vCvhe21Pw/p2nyTXOxEuJllZzgZY1yEmny6Rpjym7kllUS7CGxnrg1lh4xcrrqdFWpPmTtob/hx00/xHpmpD96beSQqvckqalur1YYLB9j7rnVSZSR0Jya89+Dl/r3ij4i6bo2q34FutpcP+7HIZQOf1rvBajybSOXWLgRfa3IkKg9CcVvWcKVVwk9UjsgpTgp9GaPiK6N/Zzf6wyNfQ/Nz0DCpzcrfX2ujbhTqVm7ZHUKU4/SsnU1aUw2lrqHmIl7H5mOvWrTW148t+0N8iBruFSCOX+YV5zftIM0nDkndHfeJdVsruLxg7K6pJbQpEeysAxqK01W0l1JIkWVZB4e5kxjOAMmsTWNN1q2OreZqEBiLxDYU55HeqVxe+JoNduI/tFgyx2PlIxiP+rIGQfyqoL3VbUm0W7SMzW0EeueDMEuY4rvh+uCBWtaXUQsYPOcgtfjGB93k1h61N4gl8R+F7O5nsWlNncSRGNCMKCuf51taSurfYrSN2sZhJPzkdDkmtJKSV2RCMXVtbQpeMbq3i8C+MJBKwL2kp+cdRsFeTfssSRW2t6s7yHEtqA+eg4fFel/EK91Zfh34oF5ptssf2WRGZHJPb24zXCfARtM/4qGbRLY7vsqeYkxxhwCcfqR+Fb0uSMXJmNeM41Uoux1/xr1K3Pw80qPzcx4m3xr3GwA/hzXzbEqQ3/wAisY4wcBe1fQHxpe7/AOEBsftGmRoI4JSrKcjO0Aivny3yZvNIw7IO9VQimnK+/Q4sY1z6rXuOvixRiXyi8hT1FNsmKQr5IZSVGOfSn6kxWKRcqNx4pUh8u3XyXyxHrXSpaanGo9TGN7NGXG85JIIrrdQ0qGx0vQNb+1sbjU7eRyjD+6wGa4+UO8+OPMY9eld34maWfRPC3k+Uy2OnGOVh2JIpSqXkoqJ0zkvZJHOzOslvK7SMXB5XP3qrCHb5S3O1gPut0wfSrlxgRSEbSRkg4xVSMqoHnOWYtyD+tKUZboxhBRTuXL5JYbQyLgbEBXB4NfR3wDW7i0DwncxwbY2trtGcn7u6X+uM185tGLm3WCJSRyAP8a+jvgBqWn2ej6PoutRMLprWcRbpPljO8t+ZFYYjn9m1bU9LL60ITXNsYfjS5lSLSPthhBaRlhCnAK+Yx/PisbUgjR6hOlxtZI/l5+7kGugvfEfwt8T+HNB07V9B1e8k0WdgZoWO1iGPOQeeaZaa58H7WDV4J/DetSqwAjLknk8AfnSwOfOlRdOVPY9evgYOrGpCe5R/ardG0j4aojwNLDpO1QB1B25P5gV6b4Qv20rT9ae5dLhks7YRr04ERP8AWvMv2sbSF73wBa2aqsa6RgKDkgZTArtPDSiey15nR9hhjjTtnEH+NZTrycFJrdnn1IxeIaT2Or1Kexl1rwJDA7O9wZW254AEec02CSzU+PZpAjSJHtcg+kXT8BWPb6fDN4l+HmGdXSK6Enz46xjGavnR4m0zxwWQpJLKcMDyxKBaqcU3prYpWfvNHT3KS+f8OktYoHEJcAZ6D7OOn51XinXTG8Z3MgiDbJCTjOMIQKjbT4hrfgRI2kIjExChuP8AUAGqcWnJJY+MlnLZzLty3TIwK5nSXO3bQJtuCiO1i8sodH+HMSpADcSREj6QkkV0NnbRal/b7Rx7Ehj6YAziMmuN1fw6tp/whGnbd8iSbVZmJCL5BOf6V1tloSmy12SeaceZH0icrx5ZrOfKmNRstSjr+lWbeFvDNvFaQxRjUrcu6jlgetYK2UNz8aNdhVQkdvpdvtJPViX/AKCtfXdEsrXQ/CircXjKNQhk+aTOeDxWPpWnWn/C6PFkt1JKw+y2qKC33QVc1tCfS+hlU8lsRTwJ/wAKzWRod7vK25hxn97XTrBC3irTbl7V1CWpDMSOawotB08fDlNPe5mYz3JRSX+4DKa6MeGza+LYLWae5MX2IAZfjr1qoJMqTV9tDyr41paR/DbxKWwki3yruHqWGB+tL8L9AiHwu8FXAt3d7rUdxJPJHJP4VV+OgsrT4TauY/N33esANuOckOOf0rR+HEkn/Cu/h9Clw2ZboqoB6fISa0rRcaKlbqc6nGVVrrb+tSH462+m6boHiKe2sS0qx2pOTnALHNfNsAjRU2n73Ix/Kvob46RNa+H/ABQVaaYyraoRntmvn5Io1eLqoCcDPetMNO9JrszLERV7lfXyXsVdgo+YYA619weGrKE+JnlnVty6fArEnH/LOvhzXVWW3hw212cKFz39TX2/bN9j1XV2knkZo9Mg5HT/AFdebjXzVY36HsZan9VevczfHENpYaL4WjKzNHLq0RKB/wDpoK0/jH/YcVzp62+m3bSNC23fLnadwrj/ABE9zq+i+GdNGprbyC8iZZJOmc5FbfiuCS58RWVvc69bXH2axZm2tn5twreM9UuxjOk9u4zw1pWqpFfX8bzRxpnq+c/LWbqMCw/BvVA87m4lt1Pks3By3et3w7fXiadr0FtqcZihkYDcM5+SuK1WLVLT4ZanqWo6jb3Vs0Ea7UXBUlq83MoKUUm7ans5ZFO8rFX4YWiT+I4ZJJ0Vo7VjjPzL71wfjNpJPEmuHJOHxnPXFdb8LITN4umlSVcLpxzz05rj/EUdxJqWv3OzIhmIHPLcV6+HS9mrtnh4x3qysiDwoA3h6e4SQBtxzu6da7fwoztGCspST5dvHGa8+0LafDTMoKs7kkYxjmvQPCj3EFtbus0CIrruEn3m9q4s0p81GV2Xl8lGUZI9L1QPdfGa0gupREtv4fEkm7vuYAfyqtpIe/8AFfiJI7uFbZZEWLHGSE7mtKW/vIfjNOlxaRTvL4ag2MV6Dca1fDNpJcS65czWlopM5Krt/wBmuTKFCNC0T0Me3Ktd/wBficXPEtt4IvXnu/kjhfzHB4LZOaTX57yCw8LxxyIFe4jAB7/LmuiVJI/hxeQvp8B3oSQ445c1Q8V6zYLb+H4YdNjlnt7tCvovy121nKLZlTjTkveNJvt7eINNt4XjMkscmznp0qbQW1ay+KN353lCVQnAHbFZFlLqEvxhZI7Nmji0ZZ4VHQEt838hW1Z66H+KrS3UQPnPtCgcghM1y4Ssk2mrmmOpWtrZWMfw3c+ILj4geJbosnkG5uGUDgrgCr/j668QH4C+JItQgUL/AGLMS+eSOawdO1i9bV/ERt9OmRFvboBu7Ajml8da1e2nwP1+xuFMwn0do1Z25QV10pSk1c89x5UzzH9mrTZb/Q1uMh5Dq0UcfqAF6V7L4mttVbxr4dt3tw7xCeTKtwowK8Y/Z6vrnTtD0q3s4mkM+srJIQcbcKf6Yr1vVda1C9+JekvJC8KvbSxsGbnbxXRaUaz6EykpJ2R0mmWr23xO1W7ubcSSSaFbhW3d/MY15N8eB5XgzxZvn/dy65aBiTnYMKcV6AmrNJ8T9TMdtPiHT7aENnjAZia8g+NdzEfBniCT7Pcstz4ijMm9uMhAAv04rnjFOTUmVOTjFNHg+sec1n99fLXGBmul8folne6Fb+YzSJotu+COCCDXK6jFstmhOchQQM10PjHzF1TTBM2Wi0W3QA9TjNevSXutPY8yolda6GMu1BJu64yD/SqlnEPMkkHzHjP1qeQsyltvt1qHTgcyE9Bz1q3eOpzRg021sd/+zkZf+Gg/BJMQk2aqpAx1AVj+ld74Hcz/ALaep3cdu1wU1u+kUL2++B/OvOfgLcSQ/G7wncbWxHqDNlDyQEbP6V2Hw6upLf8AaZvdY06eZAurXrPuHzEbvu/Tn9K86rU952W53U5X06n1JrTQar8UNCvL+O5EFna3SJGOFaQoNx98VX8V2y3XxS8N2OmWpKtoNysztwUG5Oa2LnWbOLxj4ZubjP2cwXbtu6lyorD8S63c2vxV0jWLa281ZNBuoMdMHzE/wrhdRJpnoQptp37F3SdHtNP+LH2Ysxni0ItvBxwZcGpbh7fS/iPrFw6SLHFpMIikPJyZDWPZ+L5pPiNc306KJpNDSFW2/d/fEmrNzrh1T4jX8Xy7Dp8ACkfe+Zif5Vm9dfM6KavZeRkaRrGfiNr6fapFCaTZLsyccmQ5/SmeHtbu7T4oeJ7pP+Wml2SI/wDewXJqKzvID4+8RiRUEotrbaduPl2scVX065tF8b62XmUCO0sxuHrtYmu2Sujnnyp2Oz0LXP8Ai6PjG21OWKJLNbMgkffzDmvFv2k9XS+8DeKpYYlCHX7YDdzkeSvOK7PRZZJ/GfjXUr5tyobMiQg8r5eOteV/HPFxpWqWFpcxSi51iMHPIAWHIpwTenWxz16qUNUf/9bzb4LQwWelXqo7tcG3tTJ5jcIPK+7+VXfC/i+0/wCE78YXsG6MNPbqQP4m8kYrjPhldpHYair3imWUw5GeeIhV3w7Lap4n17yygJurfA9SI68qUHe70CFR8tjd8KeM1fx943eS3iIM9sOeCf3Xes7wxqgv/jF4vubS2bmC1DYHIIjzVDwnBHqPjzxqkJjD2t/Cr57gwAg/rWj8MLuSH4x+LBCYHNrHBFMBz/yyyM/nVwhGGtiZS6cw/wAM66tz8UfGvlqUlAsvNHbaIm2n+dFr4hB+KGtbHRof7GsxnH8YZz/Kuq8KnSV+Kvj1XhtQXax+c4G791yv+fWsO30e2vPjN4oSNIUs4NLsSgXuT5hP9KLKejTLSad7ooWV1a3HxM8STXl0ohk0q0RMDoQXP61wfjBorj9ob4RYlUwrddE6jEgJ/pXWNIh+I/iNViX7NDFbonqcIf8AGuQ11I5v2mfhfBbKocyE4646/wD16xqq6sutvzN6Sk5XXS56z+0XOtx+1Rp6SzAwW3h1zCvfdvSuBtr2T/hYuiSQReY0clyJMnttFdr8cRJc/tRokjRMieH8CQdR+8XOfyH5VxWhRwN8TtEguB+5Y3LM4bn7ox+tTCV5yv0ZUrtJXPVfEM6J4o8EIroC+oXAP/fg9ayfiJLef8J38MdNsdEutXa58Rgtb2z4Jj2PuJ7YGd34etW9fgt5PFPg2Z1DBr64Iw3I/c8mtK2ih/4ag+CllG0kcRvdQZwJOGxat1/OlXk1H3YmtH4rtnpPx01bxJ4N+HcscHgXw7PaRXdqIAXO+RmlVRuOPeqXxGv/AIoaj8LNc/tL4ReG4oYbLC3Fnckzp05AIHIrp/2h4LU+D7jjKJrmnAbmz1nWtz4jxQj4b+IPs7yANbR7jv770zXLSjKVeUm+i+RrKonTikuv3nxr8VZCn7Nmvz3nmx3ICRSRzEkgkgAV1X7OPkzfBDw5Lta3k+yFXJONwBIB/EVyv7RYjg+AXjH5nDtrUAUbu3nL/Suu+CEUR+CXhPzY3x/ZS4KnGeK7VUd+S5yVEnq1uYvgyF/+Ecjlku2kM2ozMrhuCBMwA/KuQ1/y1svHlu/Eh8W6dGPXGYc10nh4abpXgix1Ca6eC2sZ5ZHd24VPNYmvM/EXxK+HerSarnxDa+Rf67DfZEnzFUZO30Wt3GtKXudDni4PRo8y+OFpdeHvix4jtproiDzIpYlB6qy54H1zXn97f200iMUcqw+8TnmvZ/2hJ/B3jHxknifwtex31s0CKbhDkNgdPwrybVLKFUi4+fA3IB05q6FRtvmRriVzUVoUkZVbuB6+1WNMUDWtPCy7WN7AVGfvHzB2qA28sQCOrluuSO1XfDkUb+K9DBwZRqdthc9R5gzXe5KK5jxuaVnHZn2MkUqfEmHcgfOkjeNvQlq5uA+T4euY55AI5NRfkjJH73iusEV3D8WJWmuP3a6Ip2AfxFz/AErjdDgluvBrXF23M+pS8Y6ATHFeU3zTdn1PWTlKmn1sbWoaa154nS7dIMQ6POQoQcnjmvLCTHI6IgBJyec16XqTz2uuHyptzDSJM567dwrzcIk0jzpINhORiuzDvVoq3uK+4tvDM88caD77YbParWqw3tuwsvlZXP1qiJShMlu/zLwDnii/uLmUb1l/eL6mt5XbMr2KOpWzWpQElievpVQecsgSOLLlgMGrUt1Lcsv2t/uc/WoXLPeQKJdpaRcN+NTKOhXtNbHs1nomgzeMYvO0yD7TFoO4N3BxXF2vhzw9P4S0fdpahX1PhSTyd55rstHurlPHt7AFTdBoCku3PY/4Vy0Rnbwt4VlZjltUj3ADoNxridHmk+YUakk3ympp/hLQ11bxpqNzp7RwC0iiG1j94KSR+tcB400TTLW08ES6TC9ur3G4rvOMEHivVp4rv7V4yinlUw+SrADjB2dTXnXxRgltbX4bW9m+0Nco2TznAz+R5qneM422B1W6bUuhI3hXTJvDsd/LFdPJPryBsXDABPMGehrptR8M6Svi3xTZWTXwQachbMxwuVP+FK5Nv4YgmBjdZNZTKr/D+8rqHEg1bxpfKqMJLRI2J6r8nAq5Vm5tLUxUJNq+hyNh4V0dbnwdj+0GMVhMu77Q2OVxkiqlr4U0258P2l0G1IgasELC4cklXwSa7OKyu7eXwpGkQZpNOlc5+gqjoyaoul6dbybUEurOvt941jGbkmdkqXJHTr6HP+JPCWlJp/jCVbrUg3yt805Yfd4OK4v4XrLfJqMUl5cqLW3UhlGM/WvUvGkdzDpPjPeMj5R8p5I2iuD/AGdlGp6T4tvmlDqsO1MjkYHStKFRtO5y1afLONludHpugmTUtJSLWrsILSaTzCBkcVz/AMRrS5Hh/wAKsdRlkV9biwGHL5JH/wBevR9HgZdb0OIWjEf2XPg/7IA5rjPi2jjwv4NGHWK61pEDpwUG4nNZqbc3c6IcsKb5VfQ6htK1W20mC1i8QTBTqQI/dDg5pJLfxK3w98ZsNaRJZdeiLsYs7iNgBx7gVa0QOmj28InnmB1Dh5WyxwelaMN8sfws8SXKRNIT4mXeWHJAKik4prWJfOpSVnb+vQ5eRvGr2mvP/bNgIonhU5teuQM5Hen65p/jCysNW8zX9JlZbZSQLUj5T2JzWnNe+TpXiqTyTtNzAVYduFp2r3LeV4gjntd6iGJAceuKbTav2LhyRXW7Oe1eLxelneZ1fSWZdPUHZAysAR9a+XvEgn/4SS+jlbEu8b3B4ztHSvre62XltrLtbsBb2ALYHbFfJfioxReKNQKkuSwCg9htFRh9Z2gZVUnC8+hShW3kmFvM5ORzgdTX0r8GZtTXwjqkdrZQ3FsoiLfPt5DV80wZW4V1AViPlzX1B8BNS2/DnxHbiNVlMkI3BegyCTV5i+WCuThKnPWsj1TVdV8QP/wkAOgxOkdtagj7Tt4wK5X4461qWo/DfxRPd+G/9GKQhmSbd83AHHp61Nf+Mru+ufEo+zyvbh7SFtg5XoAfpWN8Wr7VR4N8RaWJAI2mtzh+BjIJr5yjUjB2a7nu1YuUbLUi8G+JL2S/1TSYPDN7ft5FgXRGC7QAMHn6V2+s+JfEieKNXa28E6uDd6hbiYmZfLTAA45ql4KENq194hLJw1jbyBf7owf61r3PxG0+bxjrdhPp8qxJq9uokzkHOCPpxWdecrO2hMKEbq7t9xd1TVLgvcyyeC9c8xtSjdmjdCGYdgM1Vh8UMtzaL/wiXiARxajLNzGpIkwcjrXXT67o00d5w0Txa/G2G4JUjjFZwMNvr2i6dDK0kc2qXMhkznJ255/OlCNVQ+P8DoShe7Wpz1l4itribRroeE9cDLFeb/MhGQC2eaq6dqtpGDJqHhXVrdZLFlDGAHKFicmuytkKWumKtxiU2d6Sc8HB71RubSHUoPJN86gaFuQhzwTnP4Vd5dGznVlK+/kedeObvQ5re1itdC1CP9/bOMWx5QOPmo1rxJ4eWPUNkV+s3mZCfZmyWA9cV2HjeARWUSWk+VjsbNwA3I+cZqnqF9Hc3N8SuzdKFYnHdSK6E/dsuxc5OTutDH8BeNdAHhPTrQxX3zNLI5Nuzcn6Vr/8JZ4RayuJp7u7UpY+XtjtWPyluvSrHwv0pNO8Nab5213xdBj/ABZB4rVuox/Z9xbWpXeLNMscc5k61jGS9225lyyk3d6HgfjK50if49eH3t/NS3doWeV0IYr5bnkexH616J4Q1TwoNaG3UbeSJobt96DOGIOP1rlPGls9z+2B4esvIzbxqgZCPlY+U2T+o/KvU9G0fT9MvYpBaREPDfO/A+TBO2rnz8mttH+hnzJVHZmXqd54QuoY7XUvEWnqH8oYZ8EN/wDrqjaeH/CwuY7VvE2nhXknO523FuOK6w2+h3V5aXH2C3lh8+1EhaJTgHGT+tUtV0TR7mN3tPIQi/vVj/djBCjIFTeXW39L/M2cOZ839bnL3Gl6RbW8yLqNm0e63XcD/wBNK3dTg0O90uSy/tewdohdOMMMtlflHFTX3hWJdKRdRsYlEr2eCqDBJNWD4Z8PWZuR/Z0IjEdwzFYxklR3q1J02r9v0JcE02v61PF9YudN1P4J+IPL8gXaQwxsH4525NfNY8rZCxflF5PqcV9X/EDwdb+H/g94kurGON2vWjlAfsGXG0fhXykFBixMCAclTjFepllWpJKM/wADhxVFKKlFnq3wL3xa9qri4BX+y2IjB6ZbkV9B+CbWS0hmtntrdS0krRll6DbkV83/AAPtFvNYktkWQFomklbODjIA/Cvo+z8I6beLPqMGp3SBZJVCrOwUbVFTjotSaWtycAtOY0Lmw1Se1tDcRQK00sWOMgVzPxp0e7t/BF/JuBK6YxkEZ4yG7Vr3PgaR7aCa01S+haaSFQ32liAWB9a434v+GZdI8E6gLzxJdtt015Njykh+eK8+LmtbdjuqN2fPtr1Om8MaJa3Pgfw9bX1jG7wwuynrhsDrVGx8Dy3d3qEtzBtjSdtqjjjaOal8H6Abzw34bEOpXYee1dpTHL0ZQua2pfDOrwNfynxPcjBZY1bGQQtXNt1EtTOn/CUkuxyvibwvE+pWljbQ+YswChTx822neFPAumWthJaX1g/nLJnap+UDaSatTaJrt1qESya6/wBpt8MG2jnK1s6Zo/iG3DOviDhgBsaMZ6GhT5tHpoDSUk31Zy1h4Mt/tJultXMYI2p+BrqdCitNE0q8OoeTbvKmI1kIBYbD09aILLxVCiiHWLcxtwD5GSTg15x8c/CvjvUtO0uXTpzdi3kDSeUCpB28ZxXZgnzVFC9jCrzU6TqJXs9u50EvheH7LbyJp2GZfvnByNtUJPDjmaeRLUgRjlgOCa6gWvi+10628k28kfkqFjMZLA7R1NS2sXjAW00V3DZpnO4KpPpWWIqyp1GtwpU1KDa0Oe0m0s4wttdWLS46kD3q9L4ctHjXEDAOOmOe9ULnU9Ws5o4xZxSN5hU7T15ro45fF0ax40+zKOobazkH+VcM4OSbNIt88SpaeGtLlKsYCGBGAfWvm74wRiDxpq1t5RCCXCsq4wMCvqm01HXobiINoQk3EYKv05FfLHxdvrub4i60l5B5RMmNoPAIroy/n9pG2pWMnGNOT6mF4EiSfxVpttZwh53l6+nFe/NpLKvlTjdJ7AjFeJfCNpLf4jaOUtWmn3N5aL1PB/pmvpXV9TvLdzIuhzqNvKsua9DNWlUR5mAquUW33OU060mjuzFGUY7sMSO1dDeaJHLbKIAqNkZAHWqGl+JoWvJoW0acc8naM5rq49XtNiGXSNQL9h5f9a8WtKMFZHvucZU3ZmFpnhq0jleSSQdMDA/nVu7sbezQyQwQu4GMEYrTfX9NWT7PLpd5b85VmiOPxpsniTRLhVjeCUqScsIDU/H70TgjUcXyNmHY7ZkNtJp8aEHO4jpWB4j8NNfJJOJUAU/c6A13I1vQbN2kXzGV/wCJ4zxVK61Xw7qO4Q4Z0GCNuD+VXFPmvbQ7YTXKlJnkx0y5jlQL+7UMMDpXY3HhvSrjTLa4ktx9pX+MGqGuPpsF8nlsxLHoegqhc+I54tThs0uUEAH3TXtYSPMrR0PJxkkveuXbPw+FdpPnYDpk9KzfGfhu3Xw1dXZmjDYJVSe9dVpl1A9g7PcIr787ieorK+JlrZt4Quhb6lbK20YVnGTSqcykkbYVU3FyPnQ2efLYtiUHB5HFU7yPyZWVuueSO9WzErMHikBbJDEHjNVLqKVJd4Yk555717uHV7XPFqcyu4H/1/l7VNT0nUpS0mwlYdoNeH+KdMik11YTN5UZzgn0PevQtWulkkJGxGC8bQea8w8QSyXOpKZnXKtj5eTjNfOYKnKLdjHGzi2ozV9TuPC6DTbfyrctNGq4LE5zXWxjTNVt0S5PlyHoTxWXocsEVii7YseUBgevvRexedGdmFPsa2jipKdjqhTstFoaJ0GPTnBluFuFY7hjsPStmfUZIrKOO3lwo7E8CuTsbq4jWPzn2jOBuOeK6J3H2PeSjKeciuydRySuzJUXq0rXNbQ5ZYVYic5xlmq/LfSRON9xEQR1fqa5ez1K5icJFErJIuDu7VYu5Wkty0ioSo4yKzcVbUyXMvdR0seq/Y4WkEsR3KeB9K8V8b/Y7nxXBKs7k+Sozn7vPSvQbe4u3s2JCfKpJyOa8x8RROfEtu/ADDdz3q8LC7djHGykqOpqeOrsR+HbaGaVn54L9s1Z/Z9utM0/xXeT6psWOSLbET0PHWqHjp3udHit5CFbGN3tUHw/vbCwuFdPKncjaCOStdNSKdJxvdkRqWxEZ7WPe9d8T2h1ORtPKACFIwF4yfWtKY6ZZ6Y19cXsb3F3DtAQ8rXD2ruJ98METNKVyWOea6Q3g8hZXtYdy8ZxxXJHTY72pczlImOnW9xpjSGcxuW5JPNUVtrISRQC6Tbv+csc5qFtQN0zxTKg3EZxwCKrzWwLpIkKY3c81hKDbuU5Wjax0v8AZIkuUxqYjhgTeuD1rJ8UpFFDFLDdxyu8n9/9aqMZnJV2dfl+UButUrjQ2uBb77gKWOTk9Kz5PeWps5JLRHkXjy7uZvF1tcMczIoUKo6jrXo2hXsGo2EP2q3mhnhuIyA4wcivPvEVpKnj+0tjcLKiYbfn34r0W1gmWZZ5JIXUTADB4NeuuRQSPKSvWqNdzovGV/BLa7muBG0020nPTiuN+JMfmeBo424Nu4CAnjp1q58QLeSwsrC+nuoGV71P3IOOAc81znxG1u28Q+E3EcElsAw3MDkEDmslBcyaO1pe+mrOx5l8PBNN4o06d0XyklJLGvqT+2FW6LXW07rQAKB1Pavl3wRvi1eIxM37kghAeua9on1bUJHcSQAsIQFwcGs8wlzVFY5snc4Rd+rOxs/EulwCaO4A+bOVz0qve3unT2MAgkVdl3G/PBwDXn8E8kHnteQMjO3B65rTiubVIYWmkjdfMBbJrhjSberPaq1Lw5Ud1rWpW5urRpJ8IXLM34VJYtD5UzRspAXJJ9K4q/1O2M0TG6jYNkBc9Bilg1qJIZIlu48Oo4zgn6Vq6TktzglOKqXRuSSRPbXcx2ofs7CNvwrwzRLuefx1cybYyy3GAAvHpn8q9TGqfbIZ02rshtyrZPXPFeW6EYU8RzCBcAMx3A/xV2YO6g0zkxy+BruevaYbQ37Ru+ZEkwu4jnitqMWUMQItSSYJCx991cRY3CeZHcywskjSdd3Q4610lzJIlkESJsywtsYN6kk5qZOK0Z0y55rmW4a/dLaaUlzbIpIiTGOucVmaFMbjbDchCjvu3k89RWV4muZLayhQKQVhUEbuD8vNcvp9xMJYoVnkDs2Tl6UYWi0TOS51zaHbSPHP4qijESJC07At3Irwzxepg8Q3EiSZVnYAd+pzXokuovFqnm/MXGcDOK828QBrnUpZzwV+bFdOG5kzgxFRJ2S1uepfBSyNzY6od6KIkXd82Mnd0/Kui1W7XR7WS9jKrItxwM54rm/grLNLoesSwwqFaRO/8WTk1T8Q3Mly00KEkrKckt39Kx1c22zoqSSprQ27TVpdXaTzXUs2CBjpXSeIY1sdCgmkaPDjHTodua82sX+yR+aGfeuCRnmtrUfEJvfD8kciHCoTgnr8tEI3kRCo3HlvqZPgzXWhvb9I7ZYvMBO7HBGK9M0jUTcaYiSTRGVpchcdsV5J4RYC0mdsY27QAefSujiv5fKYRnY8edpP0qatW0rDo03ypyPTLC4ufJlaOOIghgRjt0qnqOooqS2jpECspzk8jiszSdb26R94MwQhyD1ORmuY1i/N5eNIrk53BsHqaLaXOuMkrNI63w9cEXdzM0EbxwwSYPvtrG0HxrqdkfsUsRlhBVyzIMk4PFZ0GpPb2X2e33qzBs/N17VgwpcMzGeRwe5zisXNc/mYzUpSTOwvdZS6ltWjtI40THGO+c1zV5Eb3xZZTWtzBFLHLyp/i5qbERjVN7MQAdxPTmsm0Mg8Y2S27NI086KBt6d81tCpHoKrHl0avex7hfXVnY+HZbifyoJpLZxFuwP3ma4bTYg1pPcTTRtM7MXIbOTjrmk8TX1tqbHTLtZZBbqUOT8u7PasG2uPs9pPawMQVY7efatkkl5jqVUqiTRv6dMHLKzBWUfw1ieOBAdBnT5UbGQxrQ8OJNNYStMqhw3XqSKwPHZLacYADkjJ3elVSab1MqsGqfMtmeZ2EjMVyisd3Vumc9a+gPAq2d3pBXMfmxwMXPcgV886eXN0kZ2rHvAIB969t8H2FmkQzJKzNC3Icgc9BWeYJWs2GXxmmmtTpbhJ49GfyZF8tJgcgjkYqu9qLl7e4wxjUdQenNUo7aWzR7ZjL5ZckozZAxTrqO5so4LiKVmjK4yG7V4sbKWh6lmlqjaURpFKsi7tsnGR2xVi1isEkgLxKjSKAM/xZrF04zXFrLcSSElXIKnrU89ubwW0chf92BtBPJ5rRpW31NbSqNWOl1G7t9Gmg+0zPAt5BLDFz8u4rwa4P4T6mLnTJNL1eKF57G9NuZVUDe2c5/UV1ls+pSJJZzmNo0tpXAlXJB9ATXFeCL24m06TUI9NjhQaksEpHPz/AN6jlViak5Rlyx3O18Q6Sk91fWrTLiRSrF/UjisTw34Xk0l4LW+uoZR5ZKMnGBmt++F47zrKvmgsPmB54rMuhffZkeW0kTCNtI64rSXN7HlTKo0rVFUkjUuNOtI7SX7KMu0qk5NcVdaZI/iSa5mhEflxMQx4B471v22q29xpBljguP8AR7hEcH7xrk9duJbvXLiaBpo0aI5VjxXDCnNe6zoxM8Pyqa1Ot0rTbeXQtNuLhUjkcElt3B5qfWrDTYy8ySxsEK7+aoWt5bR+HtKtfsFz8kYAk9RnrU+tT6cbe5aaJoYiyYlJ47cVD9spppml6HI0kdBE1rOsUkUabWbGAPaqpi01hLB5P7xN2AT3qpY3dvBbQyQIWilUskg71mS6jvkZ2cpnOexNdlOE3qjz6rhZpmZ410db7UPCtnNPDaiANNPFu+aXB6Cuk8U/Cm2uNCvrvwCwgubgxvJ55JMjn3rkNb3zeItGv1CyvCjJlzwAa9GvPFMtnpS28csbSboz8h44q5wd0KM6Ps3bc8Yk8OeIdI1xz4mt44Es15Xdu3tXT6Zqf234e3urbkjR52WNWHQiurXU4r+/ubrVLRLgT8tuA4q74f03RZxBZnTI/sxd2MWMDpmuuhJ8t5K7MFGUYaM+Y7+6ExeU7ATnJ6ZNafgTQk1jV0s5psbjkEetV/HgtE8UakkVsbeH7Q+1AMDGa3PhZdRQau+xGDBRsfrzXr1m3HmieHo24ve53uneG9M0ia9McX72KUKrnrTfFtvL/wAIVrEqXckbLLHkk8deetS3t5vvp2h3B3cFgelUfFd9NeeBtS0+RCIzKjO47YNeWnOUketTqQUGmeYKZPLaMqmznc561UitvMl/dxqTnI74FToCEIG1kx3PWqltdxWsxKSYYE5bd0r0lGTVkeVFtSaNHzEtb+E3pXaCNoI/H8K+gtOfTr7wzp+pnxF5jG3Yi2jlzt9BXz1H5eq6naxybZfMccFh0r3KyfS7GxtoYNPRBFDs4HtXm4yDk07ans5W4U1JTR3/AMK7mPXrT+y768ePGnzNChbbtG7r+NeW21tPbeHJP38k5HnjMrcgB2A/TFdF4autRuvElvY6VB++i0+VtgGC698Vi3EUtz4be12N5jRsCc85yc114WnySTMq9pbIxPgRPb6f8TIpL6K4fytOnXch43HvXpumaZo4utAs/E97ex6fJcyNNJEfmxyR+VeW/DC3l8OeI4r/AFKwnjQ2ssYkJyHzjH6ivRZJjNJosjW7uMyuNx4bilm1PmrNrsPB4jlhFS6M7TTPCPwjl1i2m0D4msNQe8JSyuV+ZwO2D361W8TWmheHBqXiKTxHai0tdWhe4yMeT8y/L/n1rzS5NvZ+ILHX4dPt1ubbUVl83YNwIbpn6cV3HiQ2N5q+qTf2dFJa6rdRzSwsAUdto7V4WFy6dNazbufT1M0o1IcsYJefma2veN/C2u6jrV3ZeIbIQP8AZwqhx8u1Tk/rUP2W21k39zaailzCtkCZYm3KPUZFeA/EDwlYx+NNTt9DtFtLR7eP/R04/eMOT9K9M8BXx8DeFLrSYIEfNsPNDHqeef1r1oYWNKC5WfPyxE6taXOvmbNzD5ni/RZrq4H+j6fIsfbCnH+FbPgXTW1i88NW0N4VjuZ5mm5GNyhjj8q89l8UHV9fgYQuBFbkDA4+ldJ4T15dFu/DqW9u6JaSyndnnkMD/OsqnNLrsXGcYS0HfE17q68C+M9Ptpd8jzMEOPvLlfl/Efzrhf2ewNPPiqGWDybsoilJDkBiMkfhzV/4xeM3vtN1fSdNC28Bu23P0Yj5ec1z/wAIJreC31q7mmlkaMq3mFs5JHX86cKdSzZNepB1IpnU/HuZ18F2iSXRIMbKFBwMsyjkV4Aih70lyvYgAcda9Z+LGonVtMS3TJEYwSx68givIYubgjaeRgnrg11YVLkPKxs37X0Fv8sjySHaA3NWEVsKChxt3bvbFVdTXCJEy9WGRnoKuDyWUOrkZXaAW9q3k7ao5rtrXcxJwRcK0R3kv8gr0nx3b3mj6R4PiLRqmo6NHOyhcHJB5NeYTIVbejEgHg56c16d8Xb2K/8AEGiJb58uw0O2t1DdiAen5152Ic3WgoP1PZp0qP1aU57nGXu9YjG5IyRgY61Sil8uVWdlIwQOOtXbtt0W6ZtwQcEdqqGONWRjjeT9cV6jlpZnkKTtc//Q/MvUnf7N5cakR9Vkzg8V9H/BXS1upPCkj+T5cWks8m4cklTivnDUisdqyE5GPTvX0V8HNRu7a+8IWSWLyx3WjsHlGML+7YgfpWNeLk1ZHHhZ8sbX1OS8L6WbWSMQ2/8Ao8l5KwVv7u5uaTxX4Qu7+y1KfT5nQpIuNrEbeOv0rT8L60utaTpmpeQ0TTGUjHbDFcVeu9RB0LWrkQuxMRUEdc4rim505e7ozv5oyp8sjK/aLtv7F1/wDbrOWmXSE85s54+X/wCua29CN5DpV1JLe3DwsRmRWPy8Vj/tSzzzfEDwwbeydANDt8t2OR/9asvStc1zRrW7kuUlntn6xt3wB0rdTm4pyZ5/PCEnGx6TL4YdfEvhSC0v7uQSxTObkyk7CAM49OtRa1pfiOLw/wCKL+38TXLPbXASHcwxtyOT696l8MeIbe68Y+HrHTrl5YpLaWRonHMZwKr6xdrD4a8YCSK5Pl3+F98Mo/Ks6dpdNjsjUla19zp7bwp4sOteFGsPFMhZ4JmDSAEj5BnAqld6L4yh0TxHOPFwm8suJBJbAZ744qjr3io2XiXw9NZXEsb2MUmVBIwrKAalh8RxXPhbWpTHcSLcTt5zk8DmiMFzWZcKk7vQsXkHjqPWvAtnLrdpL9reRiWtyDlIs4zn0rq7ePx79h1m7i1fSNqblljaBucLz0PpXFp4huG8e+FrC6gYC2EjQ4B4UxYJNdPd65Dp+m63iOf97ufdngErjBqZuMvd2RTdpX3bF8QnxxZ2nheGb+yZ4JbhfJUK6kHbkVn6SvixPiP4nuxolpcyy20ImJkIVCFOAPzrM1fxfeaj418H6PJdD7LCd2c8EiP+eaz9Y8V6nbeKvFbaZdTjcIvuHHReRUOHJFuLuVZTlZo3dSHi9fBtvbt4bg8l7tWjaG6+YESZxzXQarrPjJdet7i98LlBb22DILoZwRxxXIwa/c33g7TpXa6ctOhzngYbrUPiXxFqF54vXSFnuFzbo2QfvLWaqTveOhrywSXNqcv8ZNZe8+GjaZfaLcWsU+pBvtDkNhi1aXgTXjpujeB7Ow8N3l7DZ3DGKZCMSkRkE4rJ+LOsvP8AC6HTo4nFw946gv7Hrmrvwm1GA6V4T0qBbiM2LyO7k99prWrW/dKLXU4Y/wAW6Knxu8RzazZas9xot7Z7pYlZDwAF+nrXhkBEs0bAZTPGT1r2j4430k0d9aC6YM9xG3PcDHH414xbkmVYjs3L0GfauqgrUtzmxU/f0QzVIYZlAmmRCJEDM3HU4/lX2PfeKNEV9Wt5dUtonewTbubBY+XxXxnqcnn3lvDHbrIXmQAH+I56fjX2vrt3plrq2qtJp0IEdpEChiHBEYrx8c37dO2tvke7lk74R37nnF1rFhPp3h+VZFfZKhK78ncKu6xd+f4lU28RXz7csrk4A+aqfiu/0oS6BcQ28UUkzZyUwA1W5fEX9qX0+mzSxMqwjKRrjIzW9o8vvbkNudS0djSty1l4f1FjcwRyzu24K+c8d6teJYwfhTJpVmIS12sKEZBxz1rltItPD66Zq9v9mn3Dc2WJIJ/Gum8eaDo0Hwxe4shcW10oiJZM57V5GNqU1VjGbPoMGv3fItTmfhkk9h4tv98WQumFOe5ya4PxDLdwXWstCRJ5sxVlx92ux+HNho+qanfiS9vzNBY7nbzCMHtXB6xc3VlJfiN/vTttLHOQOhNfRUFCUdOx8tjU6dWTQ7Rj/wAU+5EZO1uMjqc11unaVbzRWF/qVvceZHcI0flvgE+/rXLaFdT3HheWZ9UgR0fJDYA611Gkk3NkFlvp0O9dhXoD6iuXMP4TRrlajJq+p6h4h1K7tfjDf3Nsu0Dw7aqEb+H5mrI0PxB4jGnazcxNOzSXcm1lPbFYvxH1+68F/EaOS3lur9rvR4BLMAp2c8A5pPCGu+OtQ0rU5NHu7eziaaQbbiFTz3FeXg6EXTdm9z0sVWca2qVrGm/iLWP+EMELiYu6DduGed1RXWpztqOkSXFtnE64IbnOKiv774n6V4OWd7rRri3bbhWh+YAnrmuU8deMfGHgy307V7uy024DOZAyKRk11xotrRv5nPPERulZO/Y978G36D42aZBe2u22n0N1kJ68sOaraClrH8YvEQjt5Z47O7DxTdVAMY4FcHd634+g8c6bfW17oSynR45N0iMPlY9BXV/Cyw8d6tL4g1z/AISDw3FdmdzMiI5DqE4AyeDXPgY8kpOSOrM4OVKLuZNrrsELeILiKCZpIbq6O1lxu5NR/FrUtIf4OawbS0niaXTUXMg4BOOKwrTVfFM2j6y0iabcMjXG4xkrkBj61heJPG97rHgG5stW021S3+zpvVJwSw4r06dOamnfRep4c3Dl03Mr4CTR2egadL8zs+rnDgHoARXq98Il8fWc88cgMunyNG7dyGGcV5N8NNRvrGGzk0PRElt21BmjVpgNj4Of0r0LVPF2sy+LIFvfD4LRWjKwMg+XLdQa6cTTm6rkuoUZ8lNLc3dIuom8V6tdhiytFEhHoQT/AI15P8YJnj8E6kADKs3icMFI9EArufCviS4v/EeqpF4eumaVo1kCbfkwvqa87+K+uy6h8OptOj0a6tTL4lmhSSfAO5RuJz9BiuSEJOrZL1JxFVSpWk7PoeL6o+y3PnKRIw4z2GOK6XxxGrTWR2HzVsYVL98Yrm9Rk8y3RXcfK2CHGeK3vF8ouLiFA2Gjt0+ZuCRgV6kH7ydjg5uWjyz1ZioUMbvI23C4AznJqPT4mihebjcMnBPFTbFihYzqzpwSB61XtJDPHKNu2NnwrYz0rT35TdtjFSSidl8BDCfjR4VLt5cYu5GJzj/lk1dN8MngP7Ql7slZ4nv718g5IBf/AByK5P4PSxaH8TdH1i7khW3tJGZizAk5Ujj867L4Z3Oh6Z8d3vtV1jT9N0+UXAFxPMAMsxfJ9+a5pU6karktjqapuMZRV2fRF2sa+OtKs9Q1BliW3nIVuqkgYrNv9QWX4oWlm120kVt4emkU5xuJlUGk8W+Ivh/P4vXxBZ/Ebw7ePBprrHALhQPMJHJOenGKxx4h8Ial8S1u7fxJohI8PCILHcAqH8wHrXgYn603pa1+/Q+mwsMI4pu97duptWV1bRfEq585v3Q0WNxjnBMpq1pF3pUfxD1C9W+EjwWUGR/dyWqjoUOlar8Rb/zPEWjW8KaPHHEHulG5/MOe/pilg0rRrTx1rMgubG5L2sC+ZFdrglSeOvoazpzrq949fMPZYZvSWqJrC/W68e+IbiRUWMC1VJAOo8s5qLQ/skfjzxQJJEKvDaYZ+h+RjxVaOGxt9W1q5+zvOn2mHyRFdBcjZzn2zU/hnTrefx3rNzPGqW6C2RRJMD/yzb/Gu+nVrSbjKJyyoUfi5i14Uvo/+Ev8bW0k6S2sstokSMmcbYQf5k15N8d8JpWo29lbohi1hRuxjI8oGvXPD1vaR+Kdek+VRJcrtdSMcKBXknxnVLma5s445Llm1tpxEp6L5YAJ/EVrepzKKjdGMsNTnTcuezPTfh3DZ/Z9QY+RshaEEgZP+rX/ABq94HSzuvGfiEiSFF/tCM4k4B/dgcVn/CzTte/sm+uZtOZJBcKWUD7y7Bil8KWmtS6/4jzZSMJNUwqlOgEajj8c1xyr1Yz5XHb0N6eFoShzOZ3fgDRtKuPF/jx7meBJH1KFEIxyggXn8ya5T4cz2WjfHXxrqMcKeX9ut4w55WVfKUHNZfhay14a/wCK2khuBJHrLRnj+ARpx+tGlmW28Y+IzaHmO/VXIXqwjU1VPFyaTkiq+CpxfLF3TO001raT4s+PpJ2t0SW/tFjI4UDyBn8axLbUpI/il4pS2kjlD29pEoQZ2oFbk/nVHwG1neXHi37d5j3t3raTGUnsIlH9K5XxH4o1Dwt8U/EA0URKZ7SzMjuM4+RuP0rt6XMsPhHWr+ypvU65NSjvvF3iKOO3RTAtsCxHU7DmuMl3XH7WnwyMLIMEFvwDk/pU3w01i71298RarqUYM095GhKjgqIx/wDXqHTMS/tg/D+FdjJtAUg8qdr5z+HFVJPluvIyxNCpQqunPdHovximjuf2n9ajRvkj0BGUeh841zWkQ21x8TtKV5YY/wDQLmRQOuQVFdB8VoxP+074ieMLmLRo0DMcf8tTxXP6TLZWHxJtzdoHaPTLhh9dyjiuXmbk211E0uRWfQ73VEs5/Gfgr97GrRS3hwD1zCBV+61Lw74c/aL+E2t+ItUtbKwhvbuDzJGxh5ISq89snj8RXKalchPG3hfAAQR3cgb/AGdg4qXxfZ6TrXxD8CC/tkl8meeSNZBnkR5z+Ga2lFyjy2HSnLqz6K/aFa2HhewNiIPst34h0+Jjuz5gMoOa1fiZLplj8M/Ec2rPFFEbeEmRX2jAkXqfpXzp8XL+F9H0G3uNQnBHiOza3zKccPn+QpvxJvJL7wDrVpqupz3dpcOkbweYcFWkAIrlVLlqN/5Gsat4qN9ji/2k/so+B3iZ7CWOWO41aF0dX3fKZQf5V0/wb1KGP4ReFYpWVQmioSM/7HWuD/aFWws/gfqMcMLJG11AiKrYxhxg/nitz4bxRj4S+F8sFzo0TMxPbbyK6owTvp7yOWdRSaV/zGjT08RfChfD8JSWXU4pIVAOMFmYD6V8yav8KficbNbafw3ZFLK+GnBYXG4zfXP619L+BXW78JabPGAkYuMqmfmI3k5rltQ1OawspboXW1H+ISB2bnjIGP5VpzunJWY0uZOLR4hqngfxf8NbSDS/F2nGya9YuiswYHH0rG1O7ht/sd3LbNIUclhjqMcV7t+1TiWDRNd1AsP9IeHK/wAIIz+HSvDtWMD6KNpyVfIPsa3UpcylI1cIez0MnWNYTVJo3hgEOCBtHceprQ8GxKfHfhxnG5jqcIKjrjcOfw61zyxKGWReQffpXReAYWm8e+G2Ul2/tKNQnqM8mu6rGMYXPFlJSbPsS9gWT423/lzyLBH4dhABbqS7c1y+lWw/4QCC5+0MzHVWI9lMx/pXTy23nfGLXpMkRQaHbgHPUkuSPw4/OuY00W8vgS0eKfI+3jaM8ZMhrzak97M9ClyrlSQlxDG3inUJpLkujaMVAPBHz8151cqXWSOyOx8HYGr0W+jMeu6p9oyTHo42EH7xLHivP7SFIHJDDcVOc1th2227lVNUrdDmfh++orJqcWquJ3F0wyTwvHaum1DyYiuMA9Cc9aydC0j7HcXlyqyILqQs2T1rSvRGoRRywHGa6t7XISk2Vrp8oMRBc9TVJTHFLAWxuMyKGPPUinNLJIuMkoG5xSIEN3Z55xcx59vmFQ42kzXlZ75PaG28VazNGYxGNEh+bHJ+VuK5LSNPNxovhWRZSUa7Ep4+UAZNdIDFc694jKXe9k0aJs7unytWP4aTzvCnhcw3RSAzgS5PbviueomppLUx5rXVjQvIbp4/HbvLHGCQqOfTywa5L40wT2178KI4dmwOFbI+8SB/TNdVqdpbzRePZIbiUxZztY9DsUVxfxZuZJ/E/wANoo5d5iyRF16L1rK8VaS1sxybjJrbQ6a4tja+FbKSPyyJ9fUHj1lrVvJpv7V8Zw20kf7uFfMXPfbxVKa1hn8E6UWZ8y64j4B6N5lSX2m294fH8cFw0NwSqyPnBLbQAavmtVbtYINysos6MG6TxB4OhdUMK6HMWJOMHC1VhuYF0HRG+TzDq7FRj3NWnsPtWqeGLNb3a6aE49yQF5rCgsr1ItBz80Yvn57cZrKnU99nVyvl1RW+IGoXE3hbxtJEY2mjYeUMfe+UV538Cbq6svD/AInkjhhiDKocYx2rqPGXnweE/FNxJOFQXWcn8K4r4XRlPCnie4+1idplGNnTPYVVF2btuceIjdwu9D2i31KaHXdHldoio0eVR+OK8++Jd5cXOi+CLcuhSDVA7soyGHJxW3PLNBqmmgZKppZBPpkCuJ+IV3PDovhExIWBvj+7Xq/XgUST59TWnNUYN6noX2u/Flp32QJhL8sdy44rWgubuP4Pari3Qu3iXnd/EdwrnLK/afRtJmaSRGFwwkRuo4NdLZW95efBV1gbDv4ld9p5JAarqSnFa7Ciozldbn//0fny81K4Ok66qwKWlu4dyZ4wNtR6veXt3Hrr+aSuIzsQ+4ps8LR2mrICci7jDeueKpa1b3p07xBFHcLBIJYBvx24NeYrSW5vKTskkVPG2qeIrDwp4xvNJRzIkMC7kGdiHG79MmvnWK+0y7eS7vFb7XOMuXOctivqSZrqHw54yxMPKe1jMvHOcY4/CvlDxHHCviW8SJCFVxtz6bRTwklCdmTVpupCMrWGFlkuV8piQhzjGCa+mPg0J2+H+vC3iKrJLah27gZFfMFhDJNdPJyEA5NfUPwQkuLb4Zaw1s/mubq2XDj7wytZ5y3ypb6Cwb5a2p6Ld3Edk3iKKHTCoeS18wgcHPSuM+Pc5fw34gtyr4lubZVwcY+7XX+Mrm9t4/EL2sXmGW6sg4H8GMZrh/jO81x4Z1aPUM/6TeW+QvGzGK+XpVVHTqe3WpyV9dzTt9fMOkahpa2kit5lp5YUdcBeTUs+rXk+taxL/ZinyNVgO8Lzwo61z+jm4W51MgO7LJa8OT6CuljvGgu9SkEe83GqJuAGeSgGK76tktCKCm4qLdzr9K8RQ3txHFc2UrTSayhLBOoFdRa/Zhqeh3oRhu1i6xx90eWeK4azvtstsYF/ejUdiEdnxnFTeFvGWt2fi3StF1S1Bge8uZlmbHB2Ec/nisVRqSg0nY356autzv8ARb23nOlJHCrKdKv3ZiO4fFY9hbLDarJeNl49HdenGCxx+lO0S8E2kac1vBIWj027BdD03Maq2OrieynUwsrQaPtk8z13VEaUrvmIVSLZD4ruNNmszaquycw2oBxxhSDWNqt1Z3OpfZ4jHGtzqKqc9xtNWvEd95t4YDEQpgtV3Bed3FVpNkHiC2+1225U1JUwF56GtKbgm76Dm5XVtjp9Bjs00axjtZApQ3ZDDpnBqhq0unIE+z3UEbLp0Ebbm+8/mDNXILuOCK2hMOIfIvONuDnGRWPPeRPaR209oqvJY27IQBkOZP8ACsZQT2GuaTPMtfi839szR5ILnJgjXfzxkQuQP1H5V6zoI0wvC772e4s75zJnIJ342/rXkt1NFdfthaZs/wBU249MHcsDDmvUJJ/s+jWS6eEUm3utwb+FjIea3hOU4yutn/kcUFJVpeZYltLO3CIEaJy1tH1+U5HFVNWtvI0q3+yA/wDH3eZCnOMrzUcyLHa2sbXoaSKW3d/7wbbxn2rL/tS8QwRnYzu1y2TwMnitKlO2/Wx00pRSZ0er2ixQxg30pjWSyfDyE5IIOKtzi0SO5kmuDGHju+S38JWsfUm3Qww3Zhk8ma0Y7GwSBU+oLpGsWNxLE3lkW9yQrPyOKJayVvxJg4LR6HnXx91jTvDvwuTw7HeTy3evParCw+YRhVyf0FfL93pX2G3VLxcANgMD1r6w+OvhfQ9W+Dl1qd6Vhu9LtbVrWTd91yAP16fjXxr51581u07yfPhWY5B/OvVy1ycnFowxTpyp8t7Hq/wQKf2pdz2skitFbFcjnPz8V9J+C47j+xL5LmcqhnuZGcDp8v8AhXzv+znYrcS+I7gzbGjsBhc9D5hr3nRNZ02Sy1DRBqyfaI0unaJ+GJKdKzx3v1dGcWCSivI6a+s5BaWh+2OytdWojCjquzINcB8dmibwXfyTzxyNa6YEAxuLEy4FdXBe6k1vpcLlV3GAgA52fJiuG+OFjLa+EJ0gn+f7CsxlYfKf3vSuOnFNbHoVFKzs+51HhSWK00XRzbssLeTIXTHTdjoa0r68awa7kDJNvldeecZUVhaJp11e6RotjFcDYLRt8wA5PFX75bWxivIzIGlimkc/7oUc1nWi1NNipp8nLfsJbTXMzjUN0cceGBzx/BV23GsxR2s26EmZVKsw6rsNUwsGrQMbeTakWcDH3jsq1eS6lMllZ6fdwxosaj50+7haUFfVk1E+ZdbGs/mQmCLy+Nu5dnQtsNZviLVtO0u3WHVr+G3mlRcK74z8tWL5dYt3sI7m4R4yp+4uAcoa8t+PeheJfFY0mXSdP+0pZyRmdhxsAxz7134aHPOydjDFSq06UpRjd3PTL4slpCEjJUpwS+OwqZJpIrS4TGHfcN3XniqWsv5sMRiVSqRqFxxj5RTtMup7m3J2g8nO7r1rmqO0nHc6I1JXalvY881G+uYtetYrmHzlWYlmTrjnmvRbbUbl4oGa0kI2jZu64xXLX9rPNqFtJDaIhdj+8x6E1tWsmuReX9q8po1UhNo5AxxXPOabsKEJJRdzWj1xVkM89o8awHLsD0AxXyX8ULlde8f6xqNmgkgll+SRcc47Gvq5bNNU0+4gnD/vYmVtpxya+NfGKXvhTxDqehW7ZhjuWEbOcn1NdWWQc6q1JzPmUeW+5rfBb7S/xe0BwgDQyvwO4CMP619SahqSiafzIn3bTjjPNfLPwLmK/FbQZixLK8hKgdDtbrX1RfNLI7n7OSSx5FdOauXNY58Gv3Ekn1MPQNORppNRuUKs7dMe9dxb39oIAkdu2c85FZFlPbxph7eQurfePSrF3dxgB7fc7PxgdBXj3bVrnsUklSutzVnvo5mChVkTZyGXoaxknkSVj5UaruxjaKlt7l4UJkTaAM89aI9Rt33LtGQeciiDlHQ4ZtN3vqPku7ZWxJHE+ecFRWddS6ZIvmi3i8xj1AAAq+Lmzdi+1FdB0xWTcTpICzKoyeMCt1O6Npt2WqMDUrOzuZhOqwBQecjrVLUvDmkTQxXsNqjTc5cDpW5cWttLCRIwwTwK5ltSktdZm0cTA2oQNjuK7cI25NI4cQ0ornL2m2Fm9h5MtrHuDc+tZ3xN0vQT4MuZTZWwkUbQzD5unSt2FrYQp5b4cetcd8XbNn0OK/F0higOZYT/AB+9VOHtJpM1pSVKm2ux88/ZyjFbf5QrfKD/ABVVuW3XOSxVyRwRwKvXeoLPJvitygORuBrPuXZpVk546A19FTVkrHjRpSSbjp1ufQl9p2puzxR6U5CD75XivI9ft5U1+NEs2MxcAgnHevVL/wAbeISjSJFC+5ckrkYryrUtXubvUzc3EYFzGxIPvXk4OlyXV9xZhKLirPW57z4f8A3l7o0V48kMQ8lSc9eamvvh1qcDRvHeRt52Bs9PeuV0b4geJYNMigtZI0iRAGLrnNWT8R/Fd9Ku2aP92QFymK554Zxn7p1qvTa1T1NC5+G/ie3neDzLeRthZPm6VtR/C74kLpQureyspovKy2JPmz9K4u78b+KH1IyPdqgVMDaPvVbk+JPjBbVwmsSRqowAgI4rV06qsClRm23cuNoPxB0qYR3ugmOMxcMg3EnP6UX0fiKzjH9paTLEjrncR1qnafFHxfFvKajMU2YxJ82T7VXv/iH4s1hltr14ykY4JHJFN80pWfQ5nOlThzJydyeO91JUzDZs6uOTnoK4jXYtQn8QxGcrGsagqB1NdUniXUUjJKIvybTheK4iTWZG8QeY69OAx5HWtKbaTaMMRKM0otk/jie6fT4o52wFHBPemfDuyFzLI9tC4SNMMVHI+tReNNRe6tY7do8ruHGME1d+G/iC+09rgWMUZyn7zeuePSurlapmF08R5HoWmvrFru/0JpQrDDZ9fWr97rLsBG8ckTKRkdAa5s+Lr8yn5IlWRxkKOaLnU728VHuOx7CuO8oyO/2kX1NyfWcuscVqfMVgQQetTS61dwyJFNbyKJOcnPFZul+L9d0lz5VvYGHfhWlg3ODWnffFTxhMybLfRTEFIy1tyTUOcnqjo9yb3t8h3/CSXBcxrYSYRcbiKoXPiK8g2FQ2dxJ3dhiqd5421mb95JDCszJjEaYGKz9Z1u9v1jmkijVljPIXGahKanaxNbladnexxmrXd1d+LFu2OApH1Pau5tdR1L7PGi2u397kFj14rzzzEfXWuxMMuAMehrsrS7u0giWR2YBxgkV11WlFI87BzfNJLqx2tyatrBSK+QtEkuVz2NY/i6I23h2SymzFEWHzA1vHWrxrw2oRGXGWyOnNYPxCvLibRfJniRo/MGQOuM9axpqo2k9jtlUU4zs9TlvDzW9leQS2dwJLuT5dpbHtmvQp21yWQW3n7ZSoJfPQYrzbwNK6a8kgtwxXJUEZr1GS+LCV5FPmAfex0p4qMnKxyYJ3hvYr/Y9UuVkhnuGk2YCNnBJpi6RefJGWLBpORnrxV6K9mltjIgBIIAao2mvW8sox+V9wGOnFc0ozta56DjT6asguNFna5Hl7o9qZBY8CiTSJZEOXIeHqQeTV28vZ/tKg5wIutSQXM32Odx1bgMacFVdnITw8FNmfFbXUNrclSQuzLZOCa5Hw610+ozwxofMVz8w9M13CSn7NecyEiMBifX0rkvBzpJrs0xcCQ7gyZzgVrGVRXMK1FynBI6ZGu4pfvOSTgEnrU1xdavGQzSsEjTIwe3NWI0HnGQMo2vx/jWhJbNeq6G7SMtEAS44xWMpVFM1cW01fU5jUVv7jakj+YkrBfm7cVRTQ7uG4wQeGypFdbeadFDLHFDcBwp+9xgHirv8AwjQS2S5OqJM5YHAPIBpqtOM3dEzwkp0uZvY4Ka0nM6yzwP5qggE9K861K5QalPOdvPygDvXuv2NRuwTL+7bG7txXhEdump6lKhwmWfaWPHU124OcqjuzixVBqUXB7nqvwgmgt9GuimUQSqsg6571Q1ZPtOqzvEwWMOTn1OK0/h35cFjcafbIsmJAzyLyK0k0OynuNrM+/cTt/vHFY1akaTfMaRoVKlKxyO5beNtx3d6r3Ms0kMsYG5Np+UHFddqfhiLy5IEYR55JIrG8R6ObCzadGDfI2AvViKiniYt6CeGqJXMfwrAGZkeMpAWGMHJrp7iy8lnVeYyrbd3bjpXK+FLPUZ4PtO11DyhGAPOCeK7LULC7jVoY5D5nzAhjnNKtJX5pMeHk4w5UtzP0z7fdMI4LhY4olIZB/FkiqV+l1ZXksEnBySMGtHRra8tLtPOlVEbAPHvUup26z3rsWZ0Zmy3XPOOKaqO+jFCEowtbW5//0vhSwmkmLRkZbBLHHaj7R189kCbiB69K0tO0TzhKwmEfyYJbrWVqekfZZfs7TLKwY4YHg14zlFzORRrxRdeyWCzEuQ4x13c1zWkXV4mtxzWwZZYpMev0aukd/wDQgpUkIvzLXPaCVn1p3V3GBjbjpW0FZOxFSqueKZ1F99tnUecylgOWB5PNY0YNnPKJcnGe/atK9ElvIJXZ0TAwW71QkDXe6SI7n5OSeoqqPM5asWKjzWktTpNHmEPhqaRHXa0hIcdelcH4j1KaXTikzlnH8R712RuEsPAvlNxI0rMXI6A9q8916SKG1idtzBlwWPQ+9aJy50i6srxim7aHN2EamZBH85Lg/hXs/h2w1GHT/ORfkZPl55FeN6bGVv4gZBsOD9DnivWtI1S7sbFZTIy7SBt7EVz5hdLTU0wjin7ysbg1WJIpLfULeZzklX98U+Q6vF9jgSEGK4jDIHGaaZbXW9NeUXCQyRk5BA54qDR9f1d4be1vo4pfJkCxspIIUeteLCTvc7ak5JWb32aNrSVnW8MN/AsauGIftkVFqsN9NcWzwqwZGGdtXTeRapIY4PlaPc3zHgH0qw0Vo8qyu8isFHIfgGt4VJPVm0OWKs+g03M0VtDc3ibYns2eRs8g5I5rmvA6aWmnXUOiyyzpNfLPtLbhurpvEdvYQ6UsGpTSGKa1O4q2BjNc58O7Kw0TQru40q4FxGtwpRVOT06VvG03c56lVqpfc7K6kuRZzNNA0JaXcH9eKwdR1rUontTa/wCkFl2spPA5rH+I3ibXmt9NlWYwr9oO9Rwu33qzpTXF5PE0yoB5avGynhuat0W6bbOpYq0uWJotPq8LyZsBEnnjeCPbrXJeKNSvXurgvFHiEHaFTBP1r1FvJuxNcMwOZBkZ74rzvXJvDUlzcfa0nJzsKBvvH2rz3dXSZzzrynFq9i9qM+snw/o88Fv5aNahQucZ5qre2OpapoNzY3FswDTJlCepHNdfdNar4dsVjiJWKBPJLHkc9KZfWreVHNIQrtKpBPStaTlbXQzljJRlpqQ6PFcvaWmmzRLCbWJlCGsH7VJOVdLAKwcqxc5DDPWuvjhCXX2mVXMbQSZI9cda46We2RLKbO5JW6K3QZ6mt7/ZbNPazmrtHJ+JINXvPF8VhbsgUKhEYz+ddqvh3V12w3MY3eYoVc1iX2sbfG8unWSwlIxEGkxl1ya9Lu4IxcPKZZGCSKc56cUnOShZMxkrTelzhobrUBr1zoc0SqIz94HuB0rfS1uYILcW5laVkbO09DXH6tqlvZalrd/Bztuh+83deBmu48OSLeG0mO7ZJayODn2roi21ozVz5aXMz538XmOTWrkeb+8jdg4fnnPNSeCLOe81FPstyscisq5B496peLHkfWbpRJGxM7tgDBIJOM1f+H8zJqS2wjIIlGSB05r1Ytxo9zyIT9rr1PUV8La5i6dWMjLJtU9e1ZfiVda0fwxdT30K/Z2lRZRjOcmvULOOG1hmMUziMyhjk+1cN8WTDD4JM3nyCGe9QflzXm06knU941k3TTa3PI53jXz/ACImES/MOOeleg/BL4e+ANe1Jde8XePdDstj/u7C74JP95ua87Z5SspZ8EoTnpniqGi6bc3t4hs4Uup2yRG3Q9c5r3YS6HHSk3O7R7x4z+BXw/j8QnXdO+P/AIMKXs26OysyPMj6DaBu/pW1PouiWskFvba815GqAPI6bRn2r5ztdImtfEMcU0CRtHOP3bHgD1Fe+2GpeH9TElta3fnS29uvnQqehxXPXly2XQ71OLldrVnQaZpV94R8eab4utNl1GmnzIi7uMEd6xdM1q71GyQ3unxrsWTHljHVj/jVez8R21qdgldMwFArvnHtVjSsJZxuFIyh4z61jCSk3bod8J8ystiONGvTZw29tL/oiMzbvSrs2p2csWhwvvRoxIO+SKks5Ut5RuGHaBhn14qCbR11HUPCsKMLeORLksc/e46VliWtzGqlHczZNNlM9s8JZopJy205yQSeatax9vHkXFtJsWG4CkE9TXWWemCSfw3bpFnzDIJWz02g4rL1aN7nRLeK1ljieXVgW3DkoM/zxXIpTnsQq3u2OR1SxvL65vZ76WNWLKN5OD24zU72tx5d5YrNGG2BW5zx1roprzS7pn02O2VwbqJS7gfMdy9K1PEum2lnbeMNd+xqsOlLDswOXBXmq9qouzJhKom77HCx+FdemvFbRbq33x25YoxxuNWtN0zxGW083UO2Qs/3G+XOKt/D7TV1jxhNd3MqiBLA+VCGOSeck/pXaRaPp9vaadNKjCG3hlY/ORztzSXNe66k1K8ZR91bHj3j3Q9Qg0K6a5iJaWZvmY9eaqfDTR9budF1c2lkMrKoI9RgU/xdrF3eaTLcWM7yxyTbk3P9wZ/wro/hTp8niHwtrd7d6lKii6SIPDIV2qNvPHqa6YytS1ZlUqtzUpdjn/ijpWp6bptreXIw0jAMB/vYNeWQ7prl8YyNpbB6c17b+0BptjosOk2i6peSSSW7MBI2SwMgyf8A69eG2qD7ZP5OVxjgnkiuvBwXJdHJiKkpSJdVeNtsgGHOMegp+yMcdVVc598VFqbLJ5MAbZvA3nsKsXFpJbwMY2Rl28Y71agrkqa5VcwvO2ypcD5trZ2k+9dx46M76ugu4tkgs4G69BtrhNi7l2NuyenfNd540muZtViurqFU220MJjI+YkL1+nNKcYykn1OyrUtR5U9Dn7lo0h2yfMDjIHeqQdTLsCndkH1z6VZuEPkPIW5UDP0zVVEX70ed64APrTkle5ywT5S/qTbLNUkQSZGeONo9DXv/AMKZns/EfhPbd4tk8MySbSOrGM4z7ivn+6EbwAXTmFNw3MBk4r3zQr+K20iGe7s5IooNPEMU6pgbdhxz71FeTRvQtFpsyvBnhnU/7A8N6LBKqz7p3kGeoLFv61f1Pw5r1voGtpY3CIsExVy3P93d+lY3hXUbnStW0bUrnUfM8vMaxu/3gQP8K7C71C4HhjxNOb6FmF2Z2XphQVyPxAry695O7O3nkqnurQ579qO9tbn4n+GoLGcyLFo9v5gHY4IFa2iwX1/4Uv40lhMcL87gCSeM81x3xXkt/FPxBttV0kN5Q0+Bd2eMoSCPxzXV6Dp9/YeFtQ1FryDbcyrH5Tn/AGlq5KToq+6MqzhzysbvhrQbjTfiPoV1LFHGpsJ23L0OdoFcB498deItG8Va1odj9naxku2kaSRM8gjj9K9ZCSN4y06S5niaCOwfZ5Z+7yDiuR1nwdbajpOqa8EV5nv1RQRnaGkAJ/Knh6unM9maxnaBleH/ABqvjzV411uxt4ZoICB9nOM/XP0rXm0S5v8AwlrF/ply0NpbS4k3tlSwYZFWvFWk6X4H8RaULPTIVe4s2MzYzkgirei38Wt/DvX40gMMKXpG1Bw7Fx/jU1pae7oXCo7N9yrdeHPEdx4u8N79RgDfZ5CXQ8oAo6/nT7zQvE40HWpdR8SQSRB2UAjBIyOK63VdNtrfxhp1rKzBxZvuYHtkc1wXjrxHbW9hqelwW7gmchWBJycjmuSdOrJq7uFCrJpxIrvwRqEHiLwrqFnqiNK0kjYZsgDyznH6Vd07wjqU2o+K5NQ1WMRW7xu8meeVrU0T7Zql54WfUBFFFGZn3gFcjZwOa5rU/EsF5rniSytmdIZ5Sku05zhRVrnceUl1Wqho2Wjz2ejW9tb+KUAaQYbHXntTz4a+3+I5rm48UQx3VrbqFz16VDdWNtaeA7LVNQUxsSgiAOCeeMVq+AdJ0HWL2+1B1d/LjRJN7d9ueaxlCrFXizWdak7NHnPxPinsPAEHm6nFfH7Uy5Q47nmt7wTorQ2nh2VNYiiO12lGTnBHFZHxrTQ4PAFnbW0JS4jv3A2nAbBNegaD4f0/ULDwxFNE1tNJZu4Y8DgVoqlXks+pzxdJSu73PNvilb3cKzYvkuke5GZeu0DtXmkcZTUgZDuynOB1r0j4iwLZ2dzaX02yQXpUBT97HSvObi4LMvG1wNoPtXp4PmULS3OfGzjJpQGpH/xPtOubp44oIbyJpWPGF3jn8q+pfHesWGq3Oo6tpF/FJA8agvu6gKBzXy1ZwLca/pVo4aSOa9iDj1G4cV9Vp4e0M+G9Rm/spQ2WBA6YHrXmZnCXPGS2PTwWOp0qDpTWpzAubvSte8K6ldWlvf2/nFDE+CDlTXUXOvaFqnj65gPhKC2MdkHLwkAZ544rn/Heg6JpTeFri3vZoLy4nAhjaT5cFeePpXR23h2y0z4gX6+dsjTTIJJmPO4nJ61yw9rZts2pYmg3eN9DiLq/kj0fULiO2ngDM68rxjNeleOLzd8NLEfaY2ZpIhgDluBmuWltrfUPBOsXcUx8kvKNw6jDYrH+KmrXek6T4StNE8qQXcy+YHOQvy/zrmnh5YmorOx0YbNJQ5rrUs/DxLa31DWZhIPMktVDqOvU81wXi6DTk8O6vq9uZHltp2U56DnnFeheBbOCDUtSuY7djNPbKGZwcFie1c58QFmj+GGuXIW3Gy/KjYnXB5zXtRnyRS7Hk1avtJSk92ZHgr+xj8O0luLUTyXEh+ZxkjmvQfDGnwzxwhjGGLDAK8cVxmhzxaP8CLO9+zxNPcONm5R13V2uiTSXkGlzRpsuLiFpAEX7vIya5MdQc4+69zqyrHOjJKexj/GzF38TX0WBPNeHS7Z3ZO/Jx+orN8N+Jm0Hw7exTbcieTcrD5s9qv8AjqSWD4mXE8AWRm0+ASzkcnBPH0rR03TtGHga51+/gtpN7SEkgcHPFTh4TpxtInMsSqk1KF7GPe+LYtQ8JjSw8qlo1wR6Zziub+KurJ4i8N6Np0KrI8N2gkXvj0rqtO0rT720jXdBIrOh2IOQMjj8q6e78IaINe05I9GRYJFdiGHRhjBrpTk476nHKt7KUWkVvEN5HF4m0actEHGkRp5WOmMV1vwKuroLrMDeS63dzNg9wAK4PWJDf/FUkWi/YNOsljZyMZYnkfoK634QxW0txrJtdyWvnTHeDzuxyKwwtKSupHrYnFKrBWZz2pavpuiaVq9vbiKMuZ0y3YknNea+KNIuLHw3HdTXFsySoiEevGOlehReHdMh0LWzPby3RIlOSd2SXPNcv8VNes7bw2NGGmCCe3SHEhH3+OlbuMrpRPNqVbTsh3wt8SadoOn2MLW8Tj7a8pJxkfLiup8QeILPXfE4Fv5W5rTcSoxj5q5z4KaHZX2iaatzBHJM88oeSTnJAzXXa7Bo2j+Kspb20QnsQuQg4OTTxPM5WuYUq7sUPB/iGDS9U1TNr+8FwjAgjDfIM1wXxb8T22teCrawgVB5Xiq4uGdRnkocD8zXVfCO406/8Sa5p1zbw3Nx5+9mUZGAvA/KuP8AjPpem6R4Ptr7T42VrrXrn5M9PlqqfO6qT1sEq/LFnkdwir5bTsM7hwec1u+JJ0vL9ZWTaFjVQcdsVh6jgS22MFWcZ9RWpra5vCY92Coyp7cV63LJ+8zld+bltuf/0/zLunfYxDfKfukdDS2Go3H9nmzKgxnJLY5BqO5UrDhlyM8c8CorYf6PKX+Rhz7U+Zx2PI9nHdq7Om+DosY/iFYvqCLJCqSOwY5HCkiux+H76PB8WW1DXLO1ubW6SdY4pog65JypwfQZrz3wLOlvrHnsPmCNtYdzjpXoHwx00ax40e1ba0sNrJOrsenNefiZyv7p1Kbbs9DrPDEHw/Px91zUD4Y0q50uCxR4LR4h5QlO3LbegOQfzr0G9m8Ba58Qpkj8IeGLeKHQ/NkWO0RW3eZgfN9AeK4hfBE0Xjx/spgW6vNP+0SAcKVVtuf1qyPBWoHx/eW8rw8aVE+4D5Sxc8V5c8Q1eUfmdMKyTUZ622NvQPCvwuvfE9/baj4L0W6E9oskRKD5Wyc/pik0z4U/C3U/EOrWQ0CCCFUhA+zzsuCwJboeO3Suc0/wsz+LNSSyfz2t7ZPN2uQELZ4/Sm6ALuy8S39pZPN5soRwq+wxSpV735tzZSd21oZXw7+HHhPUPiz4s8K6nqF8dN0uVFtYzdsu4HPU55xjjNd54X+GXgp9Y8Q2I+3tBDeokZa+kyBsBxnPvXndha3WieOtfuLyZvtlxeK4wOcbflz+ZrsvD95qiajq20uXMgaQkcbtuf5VtUxMYtdS/ayuct8Q/Atv4U8P6hr/AIX8S6paTDWorVYzdtIpDdzn0z+lYXjbw1feE9NsZrzxHeXF1f3nlySl+clRj6Vr3h1Dxjo13ptrtDRa4LiWM5yyjB/mKpeONRuNSjtbW8Bzbahv2sPoMVpQxCtrsZV6rfU7vwd8NdZ1KzuFj+KXiayuEuzC6pdLt4UNxx703TPBniiy1LUbcfGLXLUwXbIj4Ry5GOTxU/hjxpeJoeox/Y7YzvqcgSQHBGAo/WsTSrzUbzVLm+mnVn+1FpBn5QRioVfnvKxUqiskiC/i+Lfhfw34o8SWXxOuZH06+InWS3TdKPl+bvzgiun0bQPHc+q3klh8SAJo7sed59oh8z5FPbHrXIzT694gtPEmhwSITfXZlIz1GVz+gruIdetdD1O4lgjj86W5P+t/3Fq1VlyOX3hU5E1Yr+B/+Egv/EviyAeKEhng1NELNADkCJTkAe5Ncl4jXXI/HesNNPHfzYj3yBCBtC4HA+pq34bv9R0zxRretWsEe7UrhGl3HKjAxxWtp3jC4sPFWu3i2NvIJ5YwgYA5wgz+tP27ktHY7svxKw1VVLXKPw4udbisfEV3bXNjarbahGskcyk7v3Yx06dal8HzeJdV/ap8J3uh/wBmjUxYo678mNcb88dapnxGPtGrW7WSRSX90s0gHHbAFWv2fYbj/hrbw6silT9mZgG/u7WxV+3asv8AL/IxxlT6zWlUjpd/11Oz+Ii/EeT9ofV9T1Q6IZ009EnTeyA/OTkD0zmubXXNcPj4yjRLWa5ttPlby1n4aPcMkHFbXxf8VwWP7TfiGC+aQyXOnwxx/wB0YZiT+orFfxd/ZXiOO4j01JTJZvHv46E0SqKLs/vM5QSj/wAObQ8V69eeJvD13/wikS77a42xNdZz0HBq/wCJ/FuoH4heDZl8Hy/arNLomKK4UhsoBwfpWRbeObK68VaJGYIka1t5tnTC5x1rJ1vXoF8eeHNQmuVyjzxYU8AFc5/SplUXMv6/QmLaWm/9eZ1nxO+JEUen6LFrPw51ONjq8Zi8plkJdeVPB4qt45+IFvc+DJoZPBesxJPPEHJVflG8Ed6wPit4k03UdItdMtrpxfJqEM0BTnA3c1L4g168m8ECK+WGV1uIGZgOoDgms21KWh0xmopNmd8c/E8Gq/Ce5sBoWoWSieFjLOmFJ3Dp+NbGjeP/AAr4Z+HOiaNrWm6lEItHEa3BiIjb5Pvbulc38avFyav8KL/T5imRqMfkBRztBBq5498Y6W3w2sNEtYVM9tpqKjSfdx5eDWvJFTctNjlU+Z210NfwB488GWvhrRLNLfVpPLAAIs5GDjrkNiubn8a+F0gt9Njhk/feNXu7gTIenzEDkdeBXe+C9WMfgPQrhYbeM29vEMKOuF61wOhapbT+H9KvZGtzNN41kaQSKDlA7/L+WK1lZx0eoc16tm9Db/aJay1r4bafeWxHmnUopER+mCOh/A14NPD/AKFIFWNQFwAa+k/jlLpmu+DJLO3gQzQypLF5fGCBXzesRltHiuQTMAS+Dx0rOM5qSOjmjytdDlsOgUHGcZyK6b4cy2tn4+8O6ldxzTxW2oKWhgUs78dsfSuaLM8pATCg8BhyK6b4bSSWfjbSNQjdQ8V0GDdgMGvSq1E6d2eTGl+9sz6UX4keHX8e+I9Uh0jXfMi09I5YjZt8oCtg/jmua0/xzpOn/DnQbdNE1RIRexjzJLdsuWkJFb3hnxal34r8Z3MroFe3hXJP3iENM0/U1bwVoOmBY5FN3EcseQ24kVwaLpc7vd59NDP1XxLpGoaxdTWsF9CyWADmeBkxz71yaEyEyIwIz3NdvrN3b3N1qsOAssVlGRluoOeP0rzyHO/CPuz37Cu+lHV2ViHJS2NZMzAsoAA64rOvxnyVBYbz1qcZRdsczZ6EDuKp6ipVkbcc46Gm5e9ZkxU1sVXUwr8hUAHB560WYPnpPIuSJFcLn0NQyhc45JPJz2NTWQmnljCYDK65JPUZqpKy0NnFS1Z31h4jsINS8Rzy2WoGaXTNrBIjgDadtU9K8Q6VZ6J4L06O31AmyQPKVgJDErW3Y30c1z4uuAiDbpiIpByOEPWuYm8QtZ6b4dGVDtCpKKeM4rmq1GmmjJRpyV+pvzeOdI8vxX5el6iftMyqZBAxVflA5/Kua8fXdveeMvBmoyrPatZ2sjLGyEGVuOAPpXQwazZ/8If4kTzBDcTXAOc5y3GKg+Mc1q/xD+HslrPbv9ntJWm+pQCuSFS0XZGvKpNa6i2+vaabDR4JItRMX9oiRFijJBbd0qfUPEenNeeKYza6nFPJOEbER4G0dTUyyILDwh5YUSDVw0oA69areIruOGbxnPF88324DYPotaynomuoRiuaz6GnaeNdPtfE+lXF1oesyG30iSNGSLPUCo4vGtpLDoco0jXEiSZ3C+V9880/+1EGtWOxXDLpBJXsTgVFp93FLa+Hbl3RvOdggPrzmspRak1HQ2dTmSTMbxnr2mXfhfWrT7JfRR3E4LvInA56Vzfw7ms9P8Paysay3FvNcLh4RyBgcV0fjua3TwbriSKkQEvDk9Oetcx8J3WDwBrfmSozG84YHpyK2ptJe89TjrxTqxsdg2r26ayt0LTUFCWJQK468da5rxdfWt1H4XRzcwvbSs8BK/fbnj9a7Se9tjqf+rcuNOHzY4Ncd45lEsngu2tzgGZ2kk28rgE1ftEtyq922mrnRW+swzWmnRyaZeh9zEOowGPetq18Wi38E2+mQaZqO3+1XkaTZ8vWqEUsMVto+2Uqfn+fH1roBeRW3wtsJY4jORq8hJ7sMmplNSdraM0pQlZdzl/7dtPseoSQWd/Ixv08xyueeKi1fWVmtdZJ0y9ZGnh3MVwO1W9Kv4ZPDuoJ5Rjkn1IMCfQEcUzUr6I2eqREYSW4jGM9TxSa0tYlwtPmTIbrxHI+meJhb6JqEkbRRo7KoKqcDrXzHrU/natezAOJXlJYP1U19VyXiWnh7xgtvgF3hAKnqdor5T1F5ItYvZZF35kPP41zYbXEanTiPepJKQ20lAkzdylPdc19KfCLxFHpvgC+RbaaeNr2AtIicA8V8yLI0rjYMHB49a+nvhFJZ23ww1hjIQGv7USZbpyucVeaQagjPBOc6mj2O7vfFBul1jydLvC0l5BgCPqOK574w6qureGtWhhtpYXa8t8NLHgD5lBro7nUtNdtfmtbvO3ULWOIK3+7nFc18d5g3g7VTHMF36jAsag8uNwzXzkIxd01f+vU9luSirsmstWtYXvJktJSrTwqzGIjOFHSpodYCSzm20q6kT+11cFEyScfdx61dsNNv9X0qa+i1GKC2S6iUbl5JCLWtZ/Y9AhWfUNUhd31RZsKR26V01ot7aDpUnyc1xmmXzRmMXXhjU0A1F5d7QYw+OBWJrMWtQWNjcPpt9k3U7LLtzlcHjiu0Xxi9xCB/aUSznVZJAjMMBCKj8M69NdT6Jp1zcxygPeNKScgfLxVRl7OPK3f5DqKEvh0PM/Bvi/V7S6gOmCeaG0s5YxbLnLZPU/Tmuv03xjrTQXlo/ha7lL2fMqISxXPORWpLoVtFZx+IbQxW92+nSCdolxuO49q6a0P2ezhuI/KR5NBUyEtgl93SlVjzx00aOeNKcWmjj5fF1zqMcrXHg/V4GhMKszxBQwGMEU668ZmbVbd4NBvpnkvCwPlZ+bFbesaqZ7q6RrkAs1sFQHIJI5rKVrq21OymAX91fs2AepAqHGUo3T/AANXSle7Zof8JFePDZR3/hHVvkSYicBQFyMYPOTVKXxZCI3x4a1J5o4oVh/djDENx39au2N7f6jccSEgpMxQsR2NR/YtQs4IryNo3ghMDugyWxvFDhea5dv+CVCD5dXr/wAA8qmkvYf2p7PVPskrTfvf3QX5sCLJOP0rvU8V3V3bW9zD4R1Xy5IpGUGIEDLHPGfWuJs7w337ZU86QzJJbQSbMngkR8n6YJr1rRHkjtLCb58nSpcKOgYzda1qXaairanJSlyzleX9fcY9p4ojMjx6r4S1rzPPhYMtsCHKj5VrM1HxRAbS3g1Dwtq0Y3zsJFt/u57GvQDff8TS2Q2z5fULdg3rhTn8KowahELdI5ozuka9Zy3JzuO3FYqHM1zSN42kmcbqfieLVdNf7LoV+Cstsis0QDNiqp8TW7QTRXXhvUc/Z5QVEeD05NdK2vaRE1tYz2mZ7zULUx4HQheh+tW9ZU/Yb5o4o/ntLhQduCDnArWV/n6EON/dR5j8WfFUepfBzWbGLw7qMREdqu64UBSMgA8enWvlcxRo5+zy5VmyR/SvrT45oE+C2rRQcMptFfb2xjI/KvkWLiFRDn15616OXKWl30ODFtc3Kz1f4DXdppq67diOZi1siuBzxvPJ+leqaM+h6tNJfYllnLS72TjAxzmvKPgrLbx6ZrsVmMTTwLFIWHUFuD/OvaNE8PWumac0kd+vmv5xK469M81OMqJSWhngKdoNPU12uYbc2xjt7sRxui5U5yAtct8Yby3ufClxpqtMMwwlvMPSMyc5P0rqGuh50SLtKM69D1+U1wfxgKr4QvJMARzwxRs3fl64KclHW569SEFFyZ2WgXFna2WnNH9o+zLZlEKAnccjn9KuXetaUJLsvbXcolZ49+zheB1qp4esUh0DRIvPlBFluCof9sVpXWLj7SRv275mGBnB4xmnKcWtdzmpc1249iJNb0pLedLS21FnTKFhb/IDtpo1eGzMCSxyyBozvbb0+WtGNE+yPHCzq7MwkZTj+EdqzL3T2tYInEjzsMk57jbT9quVJGk1LmbJ28SWs01kxkuTEo2spTJGFx0qp4m8d+H9GtnivLi5tvNAVS6Y3E4AxUuo6M4voUjuVWJo+p7Hbk1x/wAWPB+savPpzWkcl1Z2cqSSFecEYPNdOETdXXYxquSozZ1t9rFzGEZIZNiYILJ1GBRa+J5FW6jS0ZmkbIfZxjNTX+q3zWhkeGJYWUKMrzwBTLFtkU25lAUYC46c1hW+J2Lkve0d3Yzf7TIdWaKZAmTggnOSauJrku2KQQTSRqcfdPPFR2tyyXkWV+Vudw5x1q0lrqMU0MkONhPIH0rkk3ze8aU0nSXkWbfxPO9xJJFpki2vAjOwgk8V8k/E+7W58a6lNyJfNYYI+78x5r7Xs57sQiKRFk5JUEV8V/EmWZvHerZiGGncHj7pzXdlLSxKRlmULUtTQ+CbCw+Jmlai6GaKJm3hOWYlT0H5V9NXXilIZpV+yymOWT7m3ke1fMvwMlX/AIWZpQRGaRQ5QE8E4/8A119USRSxSh5II2kLZORwDW+b3VTQwy1x+rTjB7M//9Tw6HxNZBgJLG9CoeR5ZOfyq/eatpr20ctlFIgJz8y4NQs0yXJIXGf7tWVQQ26RyRb25Ocda+Lmo2TPocK6koMh/tmy8l/N3qWXGdvGao297BGzPIAy4zlVJqebU4mtngktGwOvy1QsdVtmm8jyXKnO3IqoVEzlrXUlc1rfV9NYM0sUuTwMJVTUdZtFjCxqUz0LRkZq/FcWscbYjYZ54FM1G5t3iXzIAI16ZFC5W7MmLbV7mBc65pltGFffucdNhOKo6hFoKY1B4nWaZdpYLzWpcXVsMyiMAN0Ncl4k8UXMHiGDTd0aQkDIK5ycV6OFg2/dRniJR9nzSNWwubBYl8wtktkZU5IqH4vzeGpPArfZpFaUkg5BHUdDWxY6jZNpqyuiCROeFHNc98Xtb0q++HjRXtiVBfHmIoB6VpVhd2ZVOdk/Q+ZVjjVdkTiRWJC981UORcK7DK56E9KniuEjG2zUnBPLdfrVNG/esJGwGyCa+lhFKKv8j551Uo6f8A+idRsLEQTSKzI4XCjFeRXMAk1ho2LOvmckGvV9SMOGg+0SZdchs15EVMniB7WSYh1kyCP4ua83Dwai2PEpVJq2h61pumW39liN+CQp69qvpo9kNrx5wT83NVdHWNbQCRnLEDqf6VchXfcIgLbRyQKylJX3O3TlV0V7jSoVuj5XK7cnd2q0+m6aIQzp8oSlmg23ZRGcqBk7qtywJ5JHzfd54pSaZktW+VWIbePTcxxfZw3y9cdKpyW9gbl1CYVTzkc1pWscIUxqjZ6HPUVSaJftEn7s5A/OpbW5pKTsmtiU22jpE0smI1KnIPevNJ4Le+8Q4gWQ24PJUcHBr0hLQXHmB4Wf5SMHoK4FWlTxTPZQ4jhQhVGeWPeqp2SbOfFRcnFpaXK/xCihjjtkiVtrqBu9DVz4VadY4nkdnZ24cs3GM1T+JsRjitmj4aIAtmtH4cR2zWzyCJs8ZZTxW0v4S1MFRj9cemx3FtpWmC5dwmQsvXPAGKtXGn2D7FDKpzVWzhlKyBFdcseMdai8uZJf3ysQp4Ncbp3erPT51Hpua1nptnI6ny0fMnTvirN5pOkZdTBggHjNULGaQ7tlvIGDZytWro/u2kmgmQvxualGDvub04wUbtGWulWrybUXjbj14p9/Y2MSKQmYkhPGOc02BpI5G2bgvYnvUl66OGSONnYxEn2pyhJPcxi1rpY8hjjs7rxWkn2JhGs4BB7j1r1q30ywFvFGkW0F93NeWW7FPFRe8ikjVWGPQ16rYkvawyRxO6vJwQK6K8GktDzMBLmlNvuMk0/R/tLs0QVhnBz1rkPi9b2dh4UtzbZ82aXBOea7e4tSbsqbKXlhyFrj/jcFtfDGnobf53Y8sP1FRSjea1PQqzXsJpKxyHwp0+3v/EcKSNud4yGweRXsVx4T0+Oe7EplHlsu0sflbNeSfBXY3ibcis7pbs+0D3AzXtbpcTG98y0lwzA/M5qsV8aOLLlOdBtrqU7HRbRLSSKOZPv8Njpz0pq6fH5ixARnMpG71rQto3Fk8cdk7Nu6Y6VDb747iFxZynZKSw965uV6u5u5WtcpTaaEuWSQRcR549KVrOKO3dNg3AdfWtea6l+2yTzWPy+TtQ47UwSq9tPjT5XYgBdw6UKcranoUmqnuo5aeKwi068dkIMije2eBXB+C5LCLxRMJPKdf76HkeoNepajGJND1Hy7F4zEnzAKD5lea/B4z3Or3Sxab537uWSQlPu9Mda6VrFs8yUnGtGLe/qdWI7I3fleaFzIxyfrVu4s45duyZXDIDxWqbS9kvIpl0lFGxnYyIOmTVwWEu7y4LJVUKvOOnArJunJJyO2jCarSTOWubeNLkjz12s+H9qbHDDbr5gb94cd+vWt/UdIluLtwlnnfKcBRz1qFvDU8rRgxuq7c9enBoVOMncpRqOMoroYSXIhV/3m0eQwAz14rwe7i8i9khyRljtOeQCa+kv+EaY2N67puEdlJIS3UYAr5tmeE3c5X513bY8nnrXVh6cYK6R5+KlNuKk7Hrnw4mjtPC8rhhveb94VGMjFb1lqVgl4j+ar/K2056GqPw20XWdQ8CreRQxG3aRtpI52hcV0mleBbu6uB9nsVJWEncWxXNVpwk7TNqSn7qWzMmW/tnnfzWDIWz9KzvF+owDTnlijVMQt8zdRyK128K6hDfS7rTLecFQA5HJA5rH8daXeQ2k9vf2xhUoVDMvBPtXNHDRjNpM3qJzj7r1M3wBNbSWE0l0WLrMpA6DrXXzXNiuoEqyO20nBPqa5LwFpD3Fon2e9jYeYCwl64zXWS+GLhNSklnu4dsiDywD05q6tBN6E0oSjS1RoQx+HLkQyT3cMDKV4kHUZzVu4svCqhPL1JC5VjtVe5bNZsPhSW6MCfbbaQ5QSLjpzTm8EXplYwXNurYON3GOamNK6VtzR0nzO+2gzZY/bWW1bcgTDA9+ahuk09vP3RKB85yR93irUHgbWWu2WG9gLLGCzqTjGaS48AazB5vlahDIZ0Y+pB+lZ+waVwSd9FfUxl+xJEUMZDbTg9sYrlNGWA+KWuF2hZeBzxXbSeBNdWL/j+jbYucsa5bw34P1y98WXum7o49gYhpDgZA9a3hBNNXOLEUmpRk46HY6xZafcWaRz3MDkBCqAcg1hSQQlwYtkZRSD+ddR/wAK71mKxa4+32pLlVXLc5rLTwFq48qS5vIZFcHhcg5zVQjaVrnRKPO78tthdVEJ0a1t5ANjMc8cGuA8bW9sLRZ921EXAFelJ4V1TVvL0q2njXyAxPm9DXDfFLQJtCtAl5JFKWyoVOea6IxatZmeIoNJtrQ870qF/tcM0h/ds2TxkgV6np9ushhRld7aQqCc+przHw5LdG8g062VD57bX3jtX0Lo3hhBDYaVIq79kZEwPA571jjJSWxlhYSknfZGL4p8N2llb/8AEpuS5I3mMH5lxWda2U0E1tPNG22SIE54IavTZfh9MNe+0f2xaxwlCpaQ5zz6VauPh5YTyKB4ntSY2X5gvA9q8eMJaN9T0HQc25W2PPrO3YXCyRuT5rEkdwK12N9Hd+Ra2zzxjG47M11F14M01bpGs9Wjfy4yHkA4BzVaDwWzXt6bXxktvbmdTjj5sD1PStac29JGs8O3dLRnN+Jv+Jlamyvx5MflbUOMd+lZvhC2l0i0ljsbaKS2EgDOOcGtfx3oAthDIdZSaKLgnzMd+tYvgP8AtGzj1h53EltJeBYXLDZjAzXVZuCsYOio1X7T8xnjS7smtY7XULUSxSS8BOuar2Ou2xhghsbSQG1UIoYc4rd1fwzpmvz28UjTwPbkujwnhjUdr4aWwnkxd9WXcJF5rWVSnGlySKlRqSblAkHigwxPHJafvJJcg49q5nUrDSbm8iv59Qkhkkb5Vbhd2eldhPp0sCSCK0LqWJDFe1ct4k8I6vrd1p1zZwKPscizbf8AnpgjivLnyv4UNUZWtJX8joLzUpP7IS0Cf8egQkBD8461Sn8TXWLcLAFikmGWPOK6i/FxcRlrmBIJHjQFQOMgVnG0syyRyRbiHGSBxWkUnvqJ0W52joQQ6zI6yiQuT5bqD2rlIoGdLVBIsaqCAufeuzvra4ngeGBYkUKcEcGse78DX8wsb1LhkEUfzoOc81c3CyN4YeUZO+pgad/Z8Xi2SSwtZGu8KWcjKsAelekXN/qt5I/+iRqXZcg9K4S28D61ZeI5bua7zZq6bhEMNyeldncaW8epNHCt4Y2cYZm7Vq+SS0OWdOrKt8Oh54BFZHUo2KSS/af3ikcEk13uj3MmntaW8cDO01lJt2jhVxWSvgmefUJbho3jglkLbivOR3NaCPq2nzp9lZGSK0kVmZe2PWtKVrWW4YmE1TSaPnbXpUk1a8nIMR851APUYJq74Qdl1CMxsVYyKR+dVNddZb2SSGNQZJWLkD7xJzWv4H0m91S9D2+2NYpQpBHJHtXsRnFU9dDzKWHnK0UfRmjXz/YWuLmzV1DY+vFeZ/FSfW73QI7SZBHYyXQkX5f7vOK7O0l1ZLNbJLNdsbH5g/J471yPjrUNSudBtrK7sE8tJGwu7ue9edST9rc3xGGlCD5jyeSN5Ld5f4cEYzyBVz4Y3kdp4hZpJVSPy2+duxxVa4QRQPFJ9+MENz1rO0uNcONoCE8MeDXryb5XY5Kcl8exfuDDdeIzcedvdZSxYt8uAegr2r4baHHHouua5b2StLIgyxOM/jXiumacbzXIh5saqSMqT2zXulpqk9jps2nW9xbwwvtXrgGuKtGSWvUqMZTnzdDgPEN9AfEaxWzYbau8Y9a7u/1X/hGdD+031tI6xxgsMc5NY2oeA5vE+pyavFfxQfZYwcK2N+PSmeOpL+98ImKR5bq5Ypv3DsD7fSrw0oSqKB0p1Ic0kuhoeHfEx8X6PrUum6fOjaRbq7tIMFck/wCFaK6jff2x4NS3ijeWeOUorHC5C5Jrm/g5a609p4qhgZIt0UcUySfxL14rsm0nUfO0K7t2gSawtZQNx6liOn4U8bTpwrSitgpRr1aPNNas7bRzepfeHC3kEskgfA6kqxzXm/jDXrqSK109tqJa3bsJUONx5GD+datrqPie1vtKlOpW0i28cmExgjINYuoeG7zxHbW1pLdxKXuGdivB9TXmKDhJO2htRwlWUdUX/Dum3M+hHUIpYo2iu/8AWMM7jnrWN4k8ZalcnWNLlvVKTtGsqAYWUDtXTxm807SLfSdLvYFiiuSSrpnPzDNcnq/gv7ada1U6ikaySLuVT9xmYDI/GtHJR3QLBVpzuf/V+XPhATfanqdxaW6D7NbbQMfd5JP86tePb/UrTQ9HjunQLJ5/zQccAcZqj4d8N6r4P1LVtM0nXol/0VPOlYckbOasNompaisOn3usWrQvbuysx4UkDmvEdSTknbQbyqrKndHht5fSnQ7i3eEkqxBH4+1eq/BCD7J4E1cWPkkG8jEnmHg8g5rkfGfgtfCXhS18QR67DeefcbJFzwyk44re+E+lajD4W1KeLW7SG3a4R4x25P8AjXZGUFSba1OV4HESnyvaxH+0teSz6/oMmox7AmnyLHsGd43Dr6V43CGJkmPy/MBntivW/joNQ32kF9q0VxOwAHlgfcxnbXk0Lxmd7eRW2bhkYxg10UJL2ehnPDulpNFTUl3RIclgG5weatM2LVZImJXBG0npxUGtJ5cnkxSFl3ckVMFih075z8u3k4611JuVjkSg1qYwVeAm4y7htxXX+LJtRvPEEkt4hRlhjBQdB8o5rkFWKSZQW8uMuATjoO5ru/iDby2HjXUtPFxuWFIQvPBHlqeaJwW60ZtVp1HTvBe73OauHVF2llOThhntVa1/14252g8DrU98qqm12A3H7w7VBDhJFUH7xABB61FRuyuzKCexY1uNjbwvuwdoLDtnJr3zxfLqNj8I0urSbazLBFJsG7YoQZOPavAtdLNDESu0Z4569a+jm0yzn0C4meaZYYoI1ePB28qP8a5sU5cieh2YKi6srRu/I4P4XQr4r8d6TbrPF9mhSSQmUHoFPT8T+lewataRzeCvENvI1ownujETtBJUlRxWLB4Ts9C8Raa2jK8Tm1dTsTB6Co73ThP4Rvmlu7/zBdEKwXGDvArza1ZyR6MsrxGtzzL4hWU1r4+Npp+UtDbxIJEO3DdxXsHhTRUg+FSPeeTNMbssxl+Yn5hivJ/HWng/FRdIN1csksMLtHj5icdRXo8Og29t4MSH7TqRVbk5Vn+YfPxWs3z01ZmSwFaXQ0zDHc/EVLCAwxW8OlHzVGcltx5FZFlpi6n4GvJBcXEES6wIS4lwW+ccitWx0bSrDxk9zDFqkjvp4WVywLDk4/DrWXc6To114GiTTTqYjk1FJgPM+8RLzn8jTnJqFo7hHK8S3yy2HfETS/7EvbeYau96Y7UnEz7mAzj8qzvAi6nqXge91Ia3JZWxugRGoUq43gE8+9dbqOk6JqviJI762uWSOy2ksc5BOcVhPp+gf8K8aKxg1K3tY7jy1VSBz5nUVgqlT4TV5VWildXN/wAWNdWPiS0vLHX1ufK09y5dQTnPH4V5Dd+JbzUPtDtdWP2q6ugh3HhSWC5r1Ofw7pLeIrfz0vX2WhViTyQcHmsS98F+C7Xwpqur22kTiVLgMJMjqJBmlOrNQfKtfvOhZVNx16m74ms9Skk0TTf7RtYEWNwDEOT8oGfxryWS9a11W/097GeS4tJDvZW+/wBOa9bvdE05vGmlW7xXLQy20hADdgFxVKDQPCO3XtQn0+5EiSsPMDjIH41qq8vhlGxEcmqW01M7xtBqcfgbRbu/V2VAkjKGBK8Zx+FJ8JtUVbTXI4YZ9lxKuS2OfkwK373SNDf/AIR7SLoX8tvduTEskoIJCZwfwp+mWGjQ6vrFpYWLxpbRxkCPAGSpJrCF+S0yo5XWbtFWPN7v4PfFD4nRyw+CLCTVIYJ2Z1LgFMkkYzXoMvhL4pW8GkaJefD7xS0ulW7LJPBYmRQceoNcD8Ste1vwN4f0rWPBniHUdFuby7ZJjaXLJuUA4Jx16V6r4c8SfGTSLuzgg+L3i7NxZiSc/aoyrEj3Q12KypXa/r1ClklaVW11fz/qx5xD8HfiX45a/uNe0DWNG0+zdpjLeWpUsAOvPavEZXJf728RyOuRxuwxGa+gviT8Tviu+iOPEnxq117Z7iSBLd0i/eAdiyoCa+eoIJA3lgs2GOGPeu3CKLpczVjzMzwvsK1p7mr4ZhuZPGmkXDqRbQXMbsw6LznJr6fa+sv+EM1Sdtdj3MXYRo43dfSvmPwhZG++Iui2GGCXNwoK7+DxXux8L6NH4TvdWWyi8xZ5FLr1OHxXHjXGTUWbYXL6+IjzROc13WLnxV4o8PJCtzJDazKqlhgAYr0l7tDrOtG81MiaOziX5Rk4ANZWq+GtC0y78KLbW8mLqZi5SQ8kITUlj4bkuPiB4haeLFmljB5SiU5B+bOa4UoSik5WS9T0HkteLbjH8jlrbXbOfwRqmjxyzxCWd1LYxjL81l/FXTm8Nal4bhs75rpZ/LRA3zEOcc/hXUy+F1ufBN9qFrE6vDI7HDZyQ3FT6/4W1EX3hPzLq3kNzKQfOTc0fyZ496Gox1i/kOOT19dLXNbw/YR2d/PB9vladbaMyAdFrifiYljJ8IdQ+z6i8ZOpvJ8x++d3K/jXXWmk+KW8Y30FnrtjBHDbJvV7bczdccg1wXxBTU7b4Vh7m1ttRhfVpVZUUgqdxwePeroP96lzWM55RX5b8t/68zK17yJPg94ajtb5nWNVdo84ye4Nej+BPEFpPo+hPfP9nmgtHjbjkjPrUHh7SdcsPh94fA0fTMOV2K6klQeefWt+efxJba/b2f8AwiumSM8DONj7Vx9MUsTKTm1Bo1oZNJ0leOvyOM8WPZz6zf36X0slwsSqFK8beaqeFpNK8Q/C/WrIXk29FmVEfO1jzXZ2Wp67a69fTReG7OU7QWRmGOnQcVmwa/qcfgbVbtfCNvDbq0juUjU9W5qOSrbSRdbJp+zTsch8O2htzarqE0iujRKQM4OK9T8Ua5pdtrELW+ozhkhkZP0wKydW1uaHR9IVfCMscdy8PlyQ24JLYHFXLjV7lfFNnHceHpoZBC+Vmthyvr1pq6sk9UKOTKb5pnCeBLm81nxzqGpal9pe0RV6gg55r034bXL3lt4hh0941SK4mYYOMisNPEb2+s3qWVmjTYGY2gIx+VO8D+MNC8K+Etf1e7uIBfXdxcbIFQgE56e1aU463chYnK5xSajc52e71LT9Gup1vrjy7nJcdh854rP+Jl9Hquh2paymSeQojSTxYTGPWtOHxVZp4Z33l5ZtFPFGwA/h3H/69TfFu4TX/h5a6bol/aXF9JdRsoSUfKFOTWju5aCllScVKWhk/CG/0m3sbOyjuZ/Nt5p32oeGFWvHQm1PxLcyWzXO2OzQhQpOOau/DXT49MsNHtLySyS+Fu7StleCe1dTZC5ufGuoPthNuthEoOR8zZOf6VlVjNz6joZLF2krI5L4M/YtBi1e9uEZrhr4rIVGD9wVxXxg1L7X4f0dPK2x/wBrXMil/wC8QcV654MsZo7jxAu22EEmqO4PGQNgHNeU/GwFvCnh6DyVDf2nMzn2ycfpV0ZTVVXJxPD8YRc7nkF0c3CKBvZ5ACAPfrWnrDbbyRXV0YMAM9+BWXlk1eyj3Mf3iqAO4yMVr+IpAmsTpI3mNG20Ed69e13Y8GVJ251oY87Boy0mM44571Xt3ZrWTKtkdWB/Srd0sSQNvb5icgevtUEebe0LlSN/PStnotDBRbVmbXgVJbzUvslvAXKwlxxzgV6D8JJ5bX4l3SRK8m/TpN/B+VtwG2sH9nmwXU/iJJbQkLnTpypc8A/LivRPhf8AD3xB4V+JE99q2pwulxb3AVASSctnJrz8S3F6vU9nDZdKuk7aHX/2lIPHQ861dZU0MoDjBC+bnFcv4yv/ABVq3jhtK8NWk6znTUnkkU8Bd/GT7813J03/AIuRcQG68xv7FiyeoUF25qLTbJF8f6lMl786WFvC4HYfM39a8iNLmb5XY9mGQxk+ZnPfD+HU9D1LWEu7WWRryOAzu/UOAaq+DNN1G28Yaxf3VrceaxVY5R0CEHiuvsoYv+Eq1aDzpigWIhuzEg8UvhuBp9a1rNxLi2u0hHHGdgP9an2dpbmk+H00efyaV4j1Xxrquqtp8sg+1BGAGMBVAFdF4avtX8nxCLPQ5ri4bVGjdABkARqM81veGVuJ9Y1qEvINmpsMMeq4FQeC7WWbUdfle4kV21aQAD0OB/SpSl0ZqsijJa9Dg/Aun67Br9xPDBKscV4yPG4647Vg+MY71PErSagmwXF+zW6H+I5Hy16x4Cgjki11riWVZYtfuUQ4zhQRXMXfw8j8faqmpXGuz26abrMgjDJncFYZH41dOrFSSbsKvw6mtBbWw17V9FuG0rw9iT+0JN5BC9CB/SrPwvstcGn6rFrWiorLqEmAGySc9K6XwNprrDf2jXUqRjV7hVYMcEbuP0pfBUEU39qn7bISNUmBJPA5AoqyU3o9CafDyjB2OI+H/h/U7jxlrOp6zaxhBeusCxPx1GM/gKs6voup+Jbm9bS1iCpqsoeTf90KRkD8q67wXpVqw1SU3MvmrqswL/8AAhx+Rqt8PdGtprTWIoEuNra1dkl25JL4OKFUtaPQ1/1fjdyb1sZXhjQg66ukq75YL1ghz1XaMVmeCtGmk1PXJtYtNojvAsQLcldvWuu8I6TCtzrQhWZSNRkjBLdAKXw7ppm1PWvJhkKxXvlszHkttBP86auvMhZJFaXOEv8AwprGp+LtS1HTkjFos8K8kZVQBurqvhHaQWv7Zugx2zNIsVgrAZ77MY/WtTwzpkr6lrqLYTPicbCCPmwOaX4caT/wi/x01H4gtZTPNp9vFFFCp5G5DuJ9+lXCSur66hVyL3LwZk/F3Q7nxH+054gkSaNIbS1jyjHvvbB/nWXd6Hcv4gexR4PNjsvMUg9t2K6zWrR/EXxf1/xZ5csby2kMJjx823JJJ+pNQLod2fiAStq7RrpK/XO/vU1HFtu5UMm5oKMt0jhNK0G90/xMiX/lySS2zyDHQAGjWfC1xceKNNuPNRAd7BNw+76V3t9pksPjeytJLYoJtPdmDDlvnAqHWtIZPGOgwJEMGG4BPccClTUW7lRydLdnHa/4cb7bY3O+MYnUcnpVjxjpuojSEFo8ZMky9W4611PizSWifRFjjDRzXx3sTjjaak8V6f5Gk27i0JRryJN2exYCqUbvUp5NSvzXPJ/ilot9pHghdQvriJyXC7UPIY9DXVx+Gorvwrb3c4gIazEoEnIUba6f4leFtK1vwVdW95pzZR42BVyucEcird7ptpD4JvljQAw6ZIIhu64TgVo230ZlLJ6bd+ZWMbw1Fcf8IhBZiSJmIBJQ8bfQfhXnsOjxWejaWkF1HJHe+I3MZPVGO7gfkRXsfhHTrIeGNJkSeEZtULgOMj5RXnWmLpf9h+FjC8UpfxLMRub7rEyH/GnGnKabtqtiZ5VhoST5tC34u0HXLjw7eR2OpQpNGAymQEnA7V4pp9zP5kolk3PEMboxwTX1q1vYTW99FNJbhRA2SSOmK+TZ41t9VuAk8YhF2/lgHjZnitcMpJ+8Y4jCUoU2oO5zl/JL9okflyScjGK3fAsyXHieysYl2ySybQewPWs7WUAu5CMKmeMDrXqPwK0rTnNtfaj9k85Lx+ZCMgbeK9GrJSpbHg4fDKpXszprXw1f2+q+Jvsd9BHGluu52J67Dmn6WLqx0PwtNNcRvDLJBF9WIODXSWv9n3F740239pEUTbES4AbKVTeHTR4N8GQPqViWgu4Xf94MnaprzanPbt8j6ZZbhEl71/mU9ejvYtU1ET+VtMCrhRziubgjt48CLdn/AGq67xH9k/t3WJLe+iuFaKIoA2e1cgswMmHUL6c9a9LCKXJZnj5lRp0ppU2XtNntkkzcgna2ePSqOv3Fnc3SvbEgkEsuelSw8hnG0nnINZuo+SFV1T96T1HUCrbs/M4oJQRDJhOQdwIqOyEpmWPfsy2M0SpvUMm5epOTUmjRRS6jbSTzY2yDIzxT5eZXZUZc0lFnaeHxqulDxTanynje2G1mH3hs5rKg8LNqZ0KWa92SzQ5VAuQoxXWQalYCPxJeXNwquLchQTwBtpbR7Rb3wlc2lxEF+xN5wz/FgYrza/PezWh9BRy7DvXmV/U//9b5FutNurfRdVtY2ZplugCrJ945GKxvHMV6vxA0K2vBI7jTSxdV4A/yK7ucRT2epzz6pGm/UVHUAjkVq3ZjuNduFkeJ3FiQHbBOMdvSvIkpp3SPp/7MoTVlJaHNwJdQ2Xhu8UtNi8DKAO2M5qPUDd3v/CUapbpMhnvV3Bk68AGtuye4+y+E4VnjAW6AII7YPWrN4CbPxNL8xkbUkSPZ0XOBVJzaNP7Kw0WnuYp1Ga81W1UW00brpjAHZgbQOeai0qSMR+HrdbeWVBu2YXp1711jWd1JqH2eUjy4dOYb84OCKyNLtNQt4/C6QR4BglYt1zjpUqTb13NXldLn02OW8V+dc+CtUSO0laSe8aMCQcYLYFY3gN7vT/DWq2l3ppQxXahjj2FegxQXk+h7rjaV/tXLLjqN/NQX1h57eIGe2CJFeJtB/iGBQ5TUtjN5HSlK7kVoZJzczECVilmCEx1Fcx4oW+1K/wDD0SQSrEsUpdgvI4ru7iHdc3U0atEkNoMgDqMdKis7QNPp6k58ywkkIz93ioc53dtjStk9LTkepjWFxNa22l28iyvGpbBYcqK7W4ubOD4eaba243TSX0rlQeg5rnrBN9josnlcT27MD680qWuYLAbSN0z7RuPrR7RyRm8i95JSsY9m1ybKcBJGDXo9htzUt7Fd2y3MItzIj3CnrnFaogUWzsLnG68C7R3wajutwgv8ISVvIQMnpyKpV3fYVbI7JJMwtUvtWstC1zFplEkUyk9+OK+er2V5NTmaeEIzsfkHSvprxNDEdJ8VtL5kkaSJwB04FfMN9LGdVvJnVtm9gu4cjmujBwjUm2ePmmGq4eEb6kVvceTM6uowTgkDJ617n8O4jL4Ou7MM8aPdx5Vjjdjoa8FwNzLuAyM5/WvpjwPZS3HgjzY1RXW4gVW/vcc1tjoqVlLU4cHQqzn7pZurZlF0iHy/9JjOAeAwxXPePvti6NNPdXfmL9tjXLEnaSQK7maxuDDfNEYkZLyPORnJqDW9Ii160n0fVbeF4PtkbNt4JIOa8dQi3oe1PLq8o69Tjf7A8SzQNHbeKrnyGnQGDfwSRxVSLw143dGjfUop/Ku8IOm0j1r0CQQW8whtbXb5N0NuR1IFJHMm8yG0jJN6XZvU0TpQb5kdMMvrKNuxyOneGPHQije4vtP86Sds4YjHFW0TxdYtYyJdhPLEq5R+vHNdOjtuQrCoV5nKj0qJG+Ww+0QgrtkBIrCFBJ8qehksvquWsdTlbS58dLYwvbXt08DW7kbz057U6XVvH5sorS8vJ5PLjHzBuxrorSeNIpIlVtptXCAnGBUphXypH5D/AGdCCe4raVCC0kXTwldM4631rxZBcfaRbXs5juEYMpJAx2NdLP8AETxBPMko04RyRXBd8g8mpWuIA0yI0yeXLGMKODx1qSRrAyFyzSMZDj5cdu9KVBRVoshYbEPQji+JvihEW5trK3TfG6sSpOPU8VZb4uarGPJe3hlV/K3OAcADB6d6zUghtxGIYnYMjABcYAPWm/2XbYdzEFQqnBHShU+Z3bM3h68YvTUwW8dTR/GY+L0gJumt2RSBxgjBziuutfi5c2y2okAzFAVIAIG0tnH51x8Xh68j8crq0a77RSyuSM9uK34reyiCyTWayRpFl1I681rKkpaXOSFKu5O8bHRW/wAboHvWd7I+dbyDaQ3Xio1+LWntDp0F1YySBFmLFWyy7myc+tc2NE0t7mW4FtGBLIpPONvGKrQ+HraC3VgBMQjAn15rmdF3tc6VTrcu3c9BufiJ4SvQbi2j23NvcQyLvTB+UcVYs/i54cubK4j1O5EQaNtrPwM555rzuTS7abbAsA3mRQ3I6YqKfQNMEDQ/Zwd0Rzkg/wAVDoVJWs9glzp7bnT/ABx8c6DrXww1LQ9Lv4Hlup4CXXBKqMZ/SvlRisVuGVt6KcMc8mvWviLoHh/TfC95dWto8UjOil0PBOQK8kG2CLywvBII3HrzxXpYKlyfFoeZj5vmutz1n4HC2hi1TchH2q3RQGP+rAcnP617lpN/4bsdINtNqESu4nALEZbf6V88fCy3a/S8QXLW0sUYLhD975uBXW3HhlZcTtLOChYghulYV6M5TuPDVGqd7HswvNAsrCBxLEfIkU5Byw+XGK4j4w3NhqGgT20Kq++3tl4OMHzM5/KubXSpbe5H+nSSKWH3s+lY3imO8js5ppHncMyZCHoM9BWFLDu/lY6qlWbptPQ960JNJXSNG+0FFEen7Thuc5FWpGsjbT/ZvNWMyyE45J5FeHwQXTWsElrfzRP5ACxs5IUZxzV43fiSzTYupo6nKjBOM+tFSglblQ/au132PanjsVtTcpJJzJJkL6bO9RSQ2EsyQrOxzCSAD1Oz/GvI7nVvFywiK01SMbdwbcOvFQX2s+K7ZrZ7e7DTDOJAenFZSpzikkipVE7to9mvbS0j1KNpt7qFJ5bgfIKxPF/ifQPDdlONR1RLc3sZWJS+CeAK86fXvHguQLi9SdHztLHnpWP4m8M+OfEUB1lNMjuTpzEANNwQccV3YKjzSXPoY4ypKNGTpwuz1lorN9JtT9onaOQNsZuc4xUtkIZ7e8QM3A3MxHvXmE/iLxbHp8KXEJjeIEbM5C9Ktv4l1yPT1WJjC86ASAnrWM6LbdloFOvy1EnvY7DTHYXJDttw2B3GOa17m7uRJF5RjYAYYAHPAry+z1zVY3QGN3ULy2envU8vizVI5fMdGAUEAjniuF0mpNWOqNSLw+57TBNd/YlZSiuVYhmGc18T+Pbh7jxhq8x4P2tlZscH3r36L4jeIRZ+UJIAqKcAZBNfOniy+kutaluooCoeRg4I4Zs12ZUuavZxscebxcqUeSR0/wABGz8TtLl+UnZJtH0Br6lnmu/NbpjceSa+Tvhbqb+HPEdrrgjV3g3hVA9a9wPxNl85i8T4JznbwK2zW6nYzy2MI4aSbtrc9CtvtDv5nlpkdAK0PPi8n502sODxXmmm/EuzW6VLnzNsv/LRegPpXRx+O9Ol3RoAVfnc5xXjSiz2MDVjyWudD5oCE/Zw475HasqSztvtHmx2rIGO4nPes+Hx1paytGbhBJk8buKqS/EXTVJR7iMc+oqacJc10RjI03rzHRkrH83THOCM5qlql7viYxhfL6YIrBm8eaJcY8u5Un6/eNZl74thlVdvyIW5BrR05t3Zyu1rJl65ebj5cfhxTdT8LWV4serspE5468CsPUfFCyPGPNHlqQSB6VWv/iVJb39tp8Zg8g43Blya9HAqq7pGc5U4U/eOm0hrS08yGYHbGOd5qp8XdR0+X4fxC3t4vkfjcOGrObxVbNLJNJbGQsBwo4/CsX4o+OrC88IppcWjvCoORIwFdTi3NXOWdT3ZJPY8M3QmcSrlHXJ+XgCqbYlm3SSAh2ycVba6h3IIkG3bgjuarJB5kiMkZZCwBXPOa+hp+6jxk+WNlqfRer3liqC4CxsSuMDtXkMVuzeJbm6YYV3+U5ztr0e/8t45YyRuxw2a8wtYZjq0kIlO6SXgbj09a8qhJxi2enjqNnGC1uz2Ow+w/wBnxulx+8wASTWjazQxz5W6h+5xkc1g2djCbVIjgkYJJOKsmKNZRuXJHGVHasZJSdz1KeEpqN3uaB1CJpHV5Iy69cHtUz6tbmIW525x97NYhgiMpD4CEYLd6kFnbeWB5j7QchqGkvhH9Xi00jXj1SwOGEqq4XnPemjUrNpSVlj3Ec/WswR28gztG4dDSJHC0nyDDY7Cq5dNTN4VJe6aM+pxKGAnCZGCRWEmk6Ta6o+sQESzuwJOO9XJY7cfu5v4jyQelKkUOQV5Ve+aiV7WRccLGovQ4X4m3tvd3EAuXVBkYVeM/Wtn4cSw2Nm0Q8v5iDkniuc+JiwTXkUQ+cKcll5z7VpfD6OdoHc26pEGP3h97jqK6XGDpJnmRg/rjUlc9Th1m0dmA2DJ7DpVZ9YtAweRgFD4BxWUk4AY7dsqnkBRTTJDMV8yMAKcn3NcijLVnqujTl8KN211i3ileZnUKWO3jrT7rxCjfvHKSBBnbjiss+S2ORkjgelRtDGzEyMoy3ABqlG5r7KChdlz+3bZhu8ncWTPA6VDPq8CwykAFvJI6dM0os7R3/dSDavBG6q10tvbkxRPvZgQQPSj2ltC6eGha7R5tpOpi51+fEfmhJAGDjoK9U0rVLWC3jVGbAPzDsK5TRfB8VvrM2rzX0Sea2fKJ44rrTDYs2BJGq5wcHAzWtSpd2PMwmC5G3PqywfFDJI0cSv7ErmvPfjTrc2padYW93iNIDlRj5nPWu8NnbhCxuEDk8e9ebfGGHi2csrLGuOTSoJSq2saY7D0lh5OWhS+EmqTadrU0tvZybvLEeCOx6163L4ruEIBtHzu+dvX2ry34RQI2ozvNMyM0GSc9TnivVhFpbRfvLgBlyWz3NVXTdR3LyzDU5YRKOg6z8QXEvnosRCqc59KY3iiO2kxNBIyjPKDnOKd5Np5b7Jdq+3f3qv9k0yMbp5mk5wMAfrWGidzapg6V1Ysf8JHDLGRCk2FTgt3NSQeKJZo3CWkxDKoJxWY62DTtHHE6qWGOcA/SrIXTPNUJNPERgMAeDQ5pIKeHtU0H/21iO6D2kzIz7cH371l6Tcw6LJ9r0+xkR2LKxjGNyntWi39mKhOZXcnrnI71VJUS5hcqqHoRniiM29NhvCrnu43LaeJJftTCS3uiqwZyenOeKkHiieaYhbOZI1UYbPXpVSOaJ4nfZlT6ikgu4UQqVyD1U+nFVOOyNZUPe0W5//X+VJPEd9FN5yQN+9k4JH3eakk8Q3CBDHA/wC7TllPXg1Tubu1JDLC5wowfbmpI723KALCCTxXmN2Po6dGmrxsRalrt42lanL5LhJ7GRDg9MgcivnVolXUg1uBjIJJ6YzX0Br00EOm3spBVvIcbQeOlfPnmym7LDCsX55/GurDeR4mZRhzxSR758NddmsvBUdssbbD5iuFOBjGOBXQ6V4inTc7WsyRiIqNz471zXw6uo18LRCa13SSFsccGuke5iKKGtxvXOcHgc1yVJNS1PXhhqcqa93YSTxHdC5DLYgo0oYAtg8HINc18T9bmvtOd2t1hjKfNkluSa35ZozIoMYzgfN2HNU9Vgtb+3FpLbrNCxVmBpp2dweDi4OKjY5f4ZeVa6c1v9nJWKcFmY8mu2vbmW4mHlRRDagUd/fFUtOtrDSYJE0222+YQzbjxmrhu/Lt0YRoZOCze+KFUu0zWlg4wp8skNhu54W8y0t1EpCnrj1qO5/tF0jmmn2yFhuAOOc9Kn+2ggsIhkYyR2ouNRZbcH7MhYSKRu9Kak27mzwUGmrbkATUo3j8vVmgYhd3z8HnpTZpNZN1vj1Lcqgr1znmrbX2WiL2yZwp+YZBpBNIJYh5EaIw6juc1HM2RHAU3NpR2IHvfEjqY/MtVjQZZiDlhkVNb6leieSZLeISZYB9uM8YpqXFzFO29UMZ4B68ZqxHKzyvgKy8kHFOp5M3eDSXLyleTUvEItXCGMsJAw68Cqv9ta15lu0kZMQUAkKepNaJ1CeaGRBsG3oQuB0pi3cnlRxuFCsBhf61NN2OaWFvGyKY1G+S5kEReNmBGT9a8/8AitNeXSwLd3GUjc7sfeyelekWzNvHTOev415x8VxK9z5bOjbTnKnr9a6ac2p3OLGUHHCPS+pxPhd0g1i1kXcAHyCwznrmvoUXkN3aWwtr1Ult40GAOuK8E8GKZ9bsoWEYQNkgjvX0AlgEnkIWJlAByi4HSuTGtOd+4ZbQbptpKzLkerTOq2012SoU4OKSJ5onlaH5lLYY5+9xWVGLRro7wAGTBXOMc1Np2nWk5uTBq8sPluSEaTIxiuC/keuqT3SuW0imW7It2a2j8sl1C4BNNt1E6XMVyuRvLbyOelSGNfJSQah5gK4yDnPNQmZrYyPFMBuJ69+Kz9onoaKg2tEc/wCMNOk1fQhAhL7SoKEYyM1D4PsJrHQ7m3eI+QLrLRSD9RXQrZaqsMM3n28yyrk7exNUZZ5LKGVLkBl835tvpW0amnKcFXCp1PaNapGlYpDcMhjk8pIlwufSrE0TNuMLs4ZxzWemo2Nh9lZIpJBKu3CjPOalS4dZpz5M/lluPlPFaVIaaMjCRjzWaLs8E8qn97PGxzn5sAjFVYdOuVjVIbibIAAOc077e0XluWk/iDB+aS4v4hEHGogY2sFQ4rkUrabnrOhG/MkkWJdMvXEkc1xcBtydTxQugM9zCTcOF3HeN3TAqCTV7eeOQvqS7ndcKXGasu7kxT28hPyMSav94npoTDDxkrpIjt9PdsyQ+Y3ykjcevNPnsL58oJ54woUEB+opbMyxrE32h2LRt1HTmopri7jWSOYnduUbt1S03LRGkMItmJNpLCO823NymZo8Mz8k1pw6Y320zvdSvnIHz8ZxVJZhJDelgzOsqBckkZxRZrcRSrJchs4YjH0q5NpNFxwcVfQtWkLXMVmLm7kjVYJdy+Z1PYmsKG0knsg9zcBYxbSD5n+91rTieN4rKfJjElvLneeDWXMsw0kwpbxttt3IOenXmt8NJrVnl4rDqU+Wx87awnnajJHbRMgEhA9+etdz8EoUGp3zahcJCqOoQStgk85Iz+Fee3M16009wZSZQzAkD0JFdN4G0nV/G2oWyzXMUNrp8gyQMMT1xmvanJKnrofPYSMliPdVz3QwopEZkDE7iXU9RXFfFjSgPC+lXdrcKoR98xD8kZrrPKuIfsqRYCGJ1b8K5jx5AbbwjDJLjDxtjceBzXnxqOLTPocVhnUptSXQ8ivS7ISdzFxguTjisnSz/pBPLYOMk/d962L6WRYsS8qBjOOtZmnKftDjahYjJOa9ZSm1ZnwjpQi3rqdJ4KtY7nx1YxmVSJcrgjgc8V9Cz6PpaRatC0FqZIZU3ZTO3gV8/wDgJD/wmsHktvYJuUAdCCK9zu4bqVNVlklKTSTx+YB0JHrXm4ibdS0mfTZTRvRuh93Yaemkau9v5Sm1RQCnGMiuC8XTTW/hwSx7UlbaCxOMc12d2guvDviRUlSF0a2Rm6ZyRk1S1fRrK7tZbSSNLmKN0BJPB561tgqiU2mgzSk48q7nP/Bica9ouv3GsXrCSBlhjeMYyOTk4969Bh0CziaO3N3MCLberZzg1n+G7Gx0SLxFFbWixxNHDwo43V0Vg1l5sk08s2+O2IOBkHjoKjH1VKq5x0R7+VZdTlhUpboztP0q3juLCSSUOzROAjd+OtJa28jR6UbY27x3XmOjYznrmtrSo9P+3aeBcF99tI438YOKr6BDp6R+FLVLwBJIbvBJ/GuKpiHBq+p0vBK7toVY7eWW0iCvZ83RTdsPrVe60i7l0vWnlvtNCtcwAEEg4Dqcc9zWrawWxsLa1s7mKSN7t2LIw+b5jVC9FzbabqSfZVfzL2MxneDwGGapOpNaGbo0+W7epa1KKVr3W5E8ln8hFcLg9iMc08xCPVrCA6FKjSaftOApUADr9TxVK81K5fUPETnRp3W5SAKynhSFqabVNeW/NzJ4WvAYrPauHB5x6VKjUg7NGdNwldI57XvDdp4x8MaV4Yu9PvoItzP5scYyMZP9ak8PaJovhjwlb6FC1w8sV+FLtDy6lsjPGO9S6drusxxaJa2mkXn2hkkz5gI6A5BqNfFWpQad/pehuZGvslskjG7j+VdM6VVpJfmcKrU+Zud7+hxvx8jsZbuDZDJvjSMtxgqcH/61eQWu9pHXl1c5DD1r0v4163carrTSyRiFpQpODg5C9K8xs5JU3nJI3cdq7qGHnTp6nymaV41azcdLEWrmNPJVZNxJO5qmCRLahVPmBUxhj7VDqBW2uopGXe+Q23PSn3heZfNiTy/w6c1utGtTy4xdrszbTY9/AGUbTKoIPTGRXe/E9UuvirrgDbYi0QJHp5SCuFs9x1K3ChQyzL16E7q7PxvLaXniS7vjKZLlmAnOMDoMVTai99z1alW2HdNnN6kIiuVJ44AYcYzVe0cLLHFHyQ2SW5wKn1PmDHU8YOetVrQRvcR7GJROX4wamUYuJ5MXLlLOsljaoTtxvwCPpX1LN50HgbU3FoAXhhDc57LzXzLe3kNrNHNJbiaNXBEZNe6f8JH4m/4Q+4tYHtrbzJFwHjD5GF65rGvRnVgowPpMnxFCiuafxHoTtcf8JPYJ9lCuLMlmLHHasSSZpPh9OixlZJ9QI3Z6N59Zk/i/WzqqPvQTJbgbigIP0rO/t7UZtA+x+ZII/P3kGIAE7sk1y08sqs9qWd4dSta50d/4Et9c+JEPieRCLu2tl2cnacAgfzNWY/MufDUf2uALILvqWPP7w4rCTxNrK6i122olVSDB461TXXr06RbW41tMedlcMACd2cVay7EX1ZKzWhGScYnodiblfEtxcm3iIFugckn3rE06K9/4QiwaK3Ty5r3ABB4/eGsGPXdRGq3Mo1csxiCkK45GKg07WNei0e0gj1aeNBOSYlIw3NOWXVl1HDPMO2pWPQNPN+/id4DYxFY7dWZwcA8msSw+1v4CihmtlBkuiwwv/TU1inU9afV7hxqd4MwgFdw/Gs6KXV49IjsxqNwwExAIbGBuzVLLqr3aKlndLR2Z6VB9tm8QjIiY/ZicEc1znkXg8C31vcGNZpL07g46gzZFYou76LVZs3c6ssA+cOckZrKFxf32hN/ps/zznJZzyA3FKOWTtoyaufUrJcp6rMJR4jsJgsUkkVoQOOAOM1jTOk3g3xJILKNZXndQPUZArjmllXV4Lhru6DxRfwSkA/Wqdy9zJoN7i/lUSMS4EmM801lslvIX9uUmvhPTb+7to9c8GJ9mDKjyK7EcL+6wKZZJZza74jmMhhaHaAoICt8lee3bzfa9MmjvJmRVO0M+ecYyKZGQZdRla6ncuuXO8nbgU/7GbnzcxnHP4x0UdTt76LRL/wAF6eNXtYHf7UoePYDk7uD/AFrbiMDeJYw1yIYYrT5QCAP84ryQCJrCylS6lKiZcAydD9KvvMDrgBvXLeRnBbgiqeTNO9yp55rohPH/AIFHjTSbOG31qJI7e8uZ5H28rzwK8ImiEcixx3AfaxU4PBwcZr167eCHTLr7RrEdox3bC8gAb1AryLbCpDFi+ckY781rGjyLkPnMyxEcQ1Ue5t/DLM3xU8PqZ0jCzkh2PAwrV9GtpMsXw7u4Y9StZ2+0yOcSjGWlJAr5e8JlIfHWlyoSQZScE9PlIr15Fto9FkQuiF5CRz1OaqpgPaWlzHbl2aSoQ5FG9z1PWdC1BPEfg8/2jp62fzyPmcEg7OOnTr3qeztriHxZ4kvF1G1ZTBGoCyg5wprzGe3tGvNNRDsYKfmLcNTrZ7OO9v5M4kQYLqehxXLPKZfznqxz6adnBHWQ2lxH8L7uGK/VbiSR2kIboPMzir/iKys11fwU0muRIIJmdg7H5iYyCK4BmMfh8W32xzGzZJyfmBOat3LXU2paS+XZowSrNkgjHao/sh82k7DlnsmruB3dgNKj+JGuXsut2whaxhVUDHJ+9z+tc5ZyaUfhtqVrc6jbPJ9ruHjdjnA8w4qhZSXj+I9UuxDL5jRKrMV4wBWZBLqY8B3bxafLKxmcGMQE9X+lP+ydfiv9xis/m43cUl8zsdX1XQRo/h22TxBHFJbzRExB+HXHNadzrHhdvHVq58QlIUsmXaHyckjmuN1VtXWLQ4pPD3mNLIiqRan5OO/FXI7XUpvFkg/4RdXl+yAfLATxmrWVxVmy1ns7WRv2HiHwvFretyT6oRGrBY3b/drOuNQ8Ov8AC7VdOh1SPzZIWOST1LZrN07TdRM2r58Lu/70jJhIycdqrR6TrS+DSn/CETbuj4BLMd3tVyyunKOrM/7dxC1Suf/Q+fNT1HRr3TvCVpF4ktomju4s5bAOE6VqXd1pl146i8vxLp8ksNowYGYdSfeuP1zw/qf2bw0LjwbeLKb5SEVMZ+U1O/g+Ob4gr53hK+zHYF2QRjdy1cTyymnZS/A+hp5/UeridTpkdv8A8JNqVx9uscPs+beMnArF8O6aH8Aa9PNaWc2Lm5ZBuBLZYkVS0XwNG2tazIdH1C3G4BDkdNves3SPBpi+Hms6tateweXJO22RucZPbNaSytOPxE1OIuWavH8zpp9NgXwFYxNodptlhjDqIgTnjiofFXhuGCbwvbWHhe3ke4vwsg8sDC7G61kap4L1uDwNpd3b6ldJ9oEGWFxgruIq/rvgDxX/AGpoMEXihIZFnLK0lzxwPXNZPKm3pL8DV8Q0+X4TRvvBsTeO7WL+wUECaWzsqR/xbgKhtfDOnyePdVtJ7WVbeGxgKKjMMMS2e/0qL/hCviC3jU+R4+ghK2u0kXancM+9W9F8N/EmPxDqctl4t0xZzGqSTy3CHcAO1Zzwc0172htDP6dr8lzH8DeC9NvIvEMznU0ZNXmjQi6YYA6V5V8YLKHTdD0C4W4u3aSaV2EzlsjkZGfpXq/hQ+NNLs9Zt18V6YJm1CeR8MCG5/nXlXxdudWbT9AttR1KyuFVHIWJeVO7j+tbxwVSlNSvc58TndLEUnT2PNrQj+3dMeQqxM6DA9zwav8AiMIdZvA4XzjKc4rNtwy67p2CpZZlfB6cNnH6Vf16VpdYu5ZFCyGRunpmuuUG7M+UnKPJyoy7nzI4yTlj0FSrYPBocepXFwrrKSVjBycZwahvJXS325xk5waSMmXTzGzNtjUkLuPFF9DmpRhJ2WiO8+ALag3xCb/hHvKimOnTAtcHKgZXnj8K9su7r4kJ4/tbNrPQ5GOnPKkqysuVDYI/UV45+zRe6TYfEOebWPOER02Zf3eOmVzXu1z4g+HbeP7S8t9S1QeVpbxv+5LFAXHb8K4cTQqymmo3R95lmOwtCnySepmQX3i5fiHqN3LpFs08mkwxlEn+UDcxBHFSaTquvReM9Zkn8NvJLcW0JPluDtIyBWpZeIfAb/E7UxDrWofZ20e3TeLU8NuY5xVzRNW+H48aatcDxLeYkjhjLG0YZwp/PrXJKlNe7y2bPZp5hhfiv0MLRPEuo23iHWxd+D9VuTD5eDCqkDIyQOaj8J+MXS81m5Xwf4h8uXUCDmBSVcKAR1zj3rpvCV34OPijWpB4onlie4jyChXnb0qTwO/h19X8SyR64Jc6uzKCcbPlAxUzo1G9FYv+0MNfmucj4D8Z6bPf+IZDo+uktqbbW+zk+WQACD6dKk8IeMdCgl1Oa6s7+INq853NExG4EA5wK67wFY6NHN4i8rWI5VuddncjzB8p+UBal+HWmaaZtVNnCZopNbnYjzAfmJGTUKk20+XQuWOoq7UvxOS8C+MfDqnWla4XyzrU8vm84OccfWk8E+IvC9vaXdpd65bxs+q3EoEr4JVmziuo+HGhacbXU0TRWnjbX7xnIIx98j8uKj+HHhu0vdIvLqfwkLgf2tdo7lAfkEhA/DFL2UUvhK+twlJtS09TE8BeLvDkC39kfEum+YNTmaPzJ1ztzxTPAOp6M1nqMk/iHTjNc6vPtXz1GfnPT14roPAXhbRtW0qS7ufh/avIbyfbKLVeAsjAc49AOao+APBPh6TS7yZvhnbTudRlKTNGAVG4jINONGPUt4uF21+g74e63ZR2F79lvbSUjVLiSQFg3BbrTfh1e3H9nX0c8qGUapcSggY+UyEj9MVF8PvAvhubQp55PB9qJhqEyFo2KsQHOORU/wAPvCWhXenn+0NHlNy+oTKsq3LLtQMdo4PNaLDRtZGcsTFtt/oN8DedO+sTSSiTOqzgsnbmm+Abe7a98TQyNOzLr7mM552+Whx9KqeA/CI1Ow1aGSW7ieHXLlEkhuipwH4HvVXwb8Opn1LxE8HjHWrd11WRRtugRuwMk5H4VDg07JO5NSpRlfYu+E9OuV1rxU9xe38e/WXeDypypVPLUY+mc0mi6Q3/AAkviCSbWtWCySxBH+0c/c//AF1V8I+D9Slu/EEcfjC4n+zao8Qld13bgASD69au+FNG8Ur4r8TRWfirSdlpNGALuPdt+QH1/GtORu2omqbTsQW2mJ/wmGsQpq+smRI4VLmUEkYOO31qM6E0vjqeWLxJrcMsenRq8gkB+XccDFW9MT4nDxhr8Ft4q8GLIixZmntGKE446NT7Nvi9H4zut3iTwJK5s1WRo7eRc+mBk8e+aa57WOeUab3RjzeH9Qn8e26p4mvZpRpLOrzNuO3eO3bNLqXh7VH8WabbR6vceaYJXB5OQMZrSW++JI8crY3d34V+1Jp3mNJEGUtHvxxntmode8SeOtO+IWj26Wdjdu+nTErCeQodRnJHfNX7SVPRsz9hTnPb8TO8VeHfECXuhQHVtwkvGzvRvlwpIOaZ458LeKHstP8AL1kKr38ChecMd1WvFvjHxm+taLDceGLmRUmMhaFlPbGO1M8dePtUWw0s3/hTxEP+JpE8aiBThueOD3rV1pR7XKjgYSSVvxKPjjwz4vtfDN9creSExmMIQx4y4H+NXNd8IeKIvCt7cRqWVLVyzbzgfL3rQ8W/EDSpvDEttqVr4js2MiZT+z2YZ3A9RT9b+JnhSPw1qVtM3iKATac8ZEunyqnK9emKqGNk/dSOapl1Hq2ZWi+CvEK+HrO6OnSYForbo5M54rhdH8PakdB8JQ2+kSvLc6pKVWNuernP5fzr1jQPiJ4M0rwzbWmoazqCSw6dlh5TEABOucVwmjeLfCVho3glodZlEQv5H3zHZIBtZR+p/WtoYubVpROSeUwT+J2+Z1Fz4Y8RpHdvcaBexwiBw7AjCjBr558kXKRyxIqpgHB7cV9hXt3ZS6HqsltcXbxyWUjB/NJIOw818aeHvLOlReVuLMCS7HnOa554tylZo56+XKhS51K5U1+Dy50nDlk2coB0ru/hDox1GO0kht3ZHuJNsjdNwrg/E4lCxuOHxyc8GvUvgT4ms9Cg0m21DQdSv1Mk7qLWAyLyR1x0rspVeWnzHi0sL7Ws0nqdHbeHPOuPFomZFNlJhuf+mYPP51BL4dhGm+GkW4tUE1wrAMO23PH4VsxePNMeDx2j+CfEGb+Z2VjYsNqGML19sUT+O9PtLDwbbL4D1qbyZEAcWJ+b5NuKv69Tdlb+vuO/+xqzTtL+vvMrVdOjs9Y1PZcRM21AfL75HFYL7Y2yTkkdTXUa94ji1bU9YMXha+0xiUVWuINgOBXMyW0ssB3EeYnJHYVp7eNSPunDiMI8O0pPUWybcJMEhRyxBpmoRmQxsmMAZ3etJYnIMarkZ6dM1av5vLjW3VVyRxWDjyu7M2kzIlYmQDfkk88VZ0tBJexKcRhpAuWFUmVoWbAOc/lV3RzNLqdpDHLGGknGwycAtVp21ZWstI7nXPpkKWGu3B1CJUJKudpOMCrX9mWiXegRvfRr51m7AqvcY4Aqq9r4tn07xTHcDSIYI5PLLKS7NwCSBV+HSvFr6zpNnHfaSZBYNLCCh3AcdRWssTRkr3/A1hlWNbUuX8TKutKSfQLp/wC0Igp1JVYlMEfNjpWrfaHp0erXl5DrheRbIKQIiuAAagktNWuPC8tzdXllG51WNHKIQGIcBuvetg6Tqsmpa5EdYg2x2hYDye2DgZqJYyDSlHc2llOMbkmrfMwbOxtooNERb24YlicgE54qSWxWSx1HBvlSW6VnaME5ORWhpGhazcDwxHLrcMZeLcUCAlhiozot+uk392dcKmDVRFHgAZG4ZpyxeHcb9xRy7GRja+wkll/pt5BHd6jgWajnOeR70W0LwRaVbeffgWsDRrzk4NXbyz1T+2b6N9ReWFLFWDfxBu/4VS/sm9lu9F2XU7G6tJHA3eneohVpNe+iZYXFpbsQ/wBlCyhFw2tO73QIWBAPmz1NSF7Zk1w+VqzObmPcHxzwO1Za2WpT6daTR/bCpvcZ8wgHDVFqGn6uiatcRtdFP7Qj3Msh9hit0qUtehz1/ritFJm5d3lypvvstpMALYAbnGTxTLPUZI57aUWmfLsmiwTnGetVp4NTgudSdtMuCkcK43SEnOKgjkntfLC2zvvtwSWU8HvRKFH5HRCri1bmujRtNcntYdJhawiK2sMiKue1LBq984szHYQRtE78M2Ris22muDcWcbWmS0LEMyelVY7uMGzR4X8xpHOSvFR9VoXTsVDFYnm+Jm5HfXv2OPdHbB3vSxCv70PrAb7bb3IiDfbU5BHQYrFVrO3SNnhXm6JLbuBzUMp014ZZXSFWe7BLZ5JzU/VYvSxVXH4nl+N6Gl4j1zRX8P8AiEvcKDPcRhsN9K+YdRniuNVupY1PlPIQGbpjPWvoHXvsC+H9ZIhXDSKoO3OD6187Seb9slR23CNiCQMetaQwsad3E4K2KxGIsqjuRrtgljIdWUnk9sV9O+C5tIh8EQqb9f311GUUOAcjFfMcSN5gKor5YArjIxXvnhi1s/8AhHbLzEAaO4Ug45FXKjGrZyJw9fEUJtw0R37ajZOt2q3bAtdoWBYce9It5bXTSyw3SupuRna3pXPCNd000jREtdA9skDtTHRIkZ7e4EJku8bc+tYPL4NnpUs4rrc6eO7hdPtK4KLqIjdcZPSmTXcA/cR7QhuyCTkH1xXNwi7SSErcnE978538fWhIrlrlIVujIpvX/jzzikssstWbPPZpqyN5JkO2OJt4EjBABziliuYPs1os0D+YiSMw9DWCtteyvDPErqyvIGAbmooP7S227xw3MgeGTk54571UsthYifEFTmujoRcW7bY2j/d+SRnbzRJNFPFcSosrMqKEAWsCO3vykJdplLWpfaFJwc9KcserxlsJOQ0SkkAjvUf2dGWz2FLOqtr9zcaaXzH8jSrgr5iBiyj0pWBHzjS7sGaZgAFBArAkn12Lb5Mtwm+7VOO471PHNr8paFvtJR532u2eMCs5ZdZ2uaQz1tWV7mqUP2aDNuy7oXKnoc56VA4vMmGSPjam47uRkVnxtrJWIRfaS6wuckZB55xT57zXEYBIiTIEVw68/WpWXxvozRZ20veXqXZYrxYWjjj2o0xI+b2qOdLo2m7YpIiGVz1BNVG1HxGhLSbJB50mVYdB0qeW91o2twY1tyGtUUBlzg7qmeXTjqmbLOaTesWOiS9uJjGIV2FxnLcZxTTFq4to0K2qKqNgDPzDNJ9v1CKT94sBYuPkHAHFOXUb4rC8n2YLHFjAGD1P6VDy+W5X9qUOzG2serRTMP8ARTlgBuB9OtVhZ6x5bywm2JWNj82cZ3dKuyahcB5pXEStuGCD04pi6kptxZmaBXdd0jO+M/NTWDlu0N5lQkveOO+KFtfW/gq8uZpLXb9pRSqjknivEzNuhVpFDAKRmvc/i7PB/wAIRPbJeQH/AEscA8ngHj614V84hHmFdq9R61dKg0+U8nNK1OraVM9R+ECyr/aM0dtmRkiy0nRhk/0r0lnmVcbV5z8uOleb/Bi8FsmoyX91IqsIgAy/7R6V6r9v0M7X89yApJ4FViMNOUlyo3y7G4eNG1TcrqZWkMeUO3nGOnFMxfTquZYfLDJuRogc1b/tPQRI0kIdWfOcj2qOG508mQSPsKbcN1ArkeGqvdHpRxODere5nGJ5hsfbH5YLZUfeGelMa0f7OXeV1VGJ2+2a0ibFrcRwTxlhGC7f3vmpHFq8QxMgXPOT3zVewqLdGntMDKOh/9H5Ent5xcoElfYQckdBx3oksp2lRluWZBkY6dq2zFb7z5FwuMv5gJ+mKjkjicRvDIoO5hknhsDpXkuFR6WPrLYNt3sZN4t0GEfntnGVO7pxW9ZX1lFoVxbXk0oupJGYhHPPTFVJLUvdNJLF8qZxtPsKZLY/vTsyVOecc9q1jCoiqtLDTi0mZt9bRAmWKWdwGPBb3q9ANDnVU1aO42AY3RHn0qU2YjgIXLEMSTioo4ZmidDCCDyeMVEefUyWBwsp83kXbO0+HTXBVH1iOQDBDcg8U6ey8CTSrF/ad3Hs+VlaPHFZkVvJ83lkoffrTZ7L92keMFmycnkmonSbmpSQo4SkqLjFnQR6J4CWPyP7Rk5yQZI+/Xivl7xFHax63qDRyv5LXL+RyeOev519D21huO6XOxASdx6cV85+I5j/AGrOj7GKSOOOQOa3wkLVbnHm9CMMNFxZ1fwms4b7xnY2E13HGJI2w+ePfPvXvl34V0KS5dIdfsOVxhl4r53+FEMEniiFwSJlRtuPp1r2A2zRqQjFdx+YEVOPpudT3jHJqCqUJTN2PwTZpxb67pkmDkDOBVpvh/8Ab2j2a3pRBGPmmAxXJyxBY1ZslV6AVJ9ljGyVIlUjnkcisZYeNtD0sHgYXabOim+GKRbY4r/TCQcfLICT+NV5/hwIEKyW9vIm7ja4JNZMVs8cDOj4fuSagb7bEP3d5KGAIwD1PrXPDBq5WJy9t3jsai/Dtdu1bF+XPAx8vvSP4HufMEK6dM6rwW6is+XUtVjtUhe+uGyeQjkc086lrkWwQarcRc/MA/NbPCxsro4HgJxd0yH/AIQzU1mMR066QF8ITHkEVfPw50+200X97DcNfD7yueB9KgOueIV2eZ4gu1CjON1Sy+KNevLb7HJIZAB/rGPNawpumtNDd5ap/Fqc/d6Z9nkjYMwAPrxiuX+IMW+yXc4dG6KR0rrJorudiJLgyE/kK5P4ipMlhCvmZB4JFdW1up59XLKiU29EeXrGUkBUbSnPXOfemgSSuZUcbgQfTmpPNeMADG4rg5+tVw7LJu4yD+FenCm5Hj1HGEbRPo7UfDksdlNLvI9ARXkRFw+uxw7ZEBmC70GTivqJZbORfJlgHlnrxnNU7fStFQmcadahy+dxQZrwaNXkTTPQxL9ryu6VjzuHSryGEeWxkbA4Y4pZLG+3IcOkinJ9DXp1w9nIfNFnFGeOgqGSCxul3BSMnnNTCtd3Z3LEQ+yeZzNOrsLhCgxywHWkEhjJhDu6kbuAeK9BbTrKUv8AuhhuAGPSoTotlB8gZHZ+CMDAqr3V0bQxMFK9zhkOSJBnkfhTI7n59mctzxjpXaSeHrM3AiQjbjrjgGs9vC67iAhBDHBHc1ektzqniacl7m5zcdsdrljjccnnpT5C0fl7GIA5rVudFngzhiWc4+Y/dqpPo9zGPlcNzjcTScYt7jjU10R5r42MMepRPIrMHbJUVueDnuHhIhQi3TgZHOfxrn/iDA4v4PMl2tG2OPWui8BmYaXskdnLPy2MV11ly0kkfPUop4+Tu9Tpisiu2c7sUN8jfvM/N1zTtpWbbu568803cj5lGX5xlhiuNqTVz6dcvLYApjYOrfIT8tICzPvY5b60hjfdmMnA7HtQiH7znlPvHtTVKVkZSnHYWQuy/e2knnFO2qgx5hJ755JpiSMZMqowO/Y05ispMypja3PJxVcttzokvd1GhtpIUBiPWnEblbdF5bjkE9x7UrAlsKoC46560FJNygZOBjk1nfXUxcdNCZb6M4yhLqO44zXnnxUnEzQ3CqdzDDKew9K70kAlmUb+K4L4lRySXNuUiLOcKB2PFXh2lVTOHMoN4eSbLHwxaO3mb7S4H7oDk9zXpbxWxUEyb84zgdq8r+H1sY5Zvt+VMmSEJ6V6F1QJG5T8etaYi8J3RGUqKoWL8nyMnlOoGeeakMJY8EbTyayAhVmkBZ3XtnoKtCa6UqsbZRuuazjaWrPWUJcr01LDxTSMq7SFXPIHNIySxRfLHuJ6E9RVdbm5JOGwRlcA0+31CSB2G13z2PI+tZOOupzylKEiQSgJ86FTu6g+1E4l3q6E8cEetDXzH5WRVLHg49qRrsEFZceu7NavsbTqSSuh/m+VEVP3SCf93imCQK2XXjd6e9WI54m+eTaV8vA546U5/s5GJWB3EdO3NRK7V0VVrpJMjkCyRkgYUdC3BI5pvMYHy8Bc5HpVndbmMqWLDgDjoKa3lu5AcMgGB+lSlLqV7ZXUrGL4sj36LfbGKSTQ4EijO3mvC5QUuTcOA4Vwc5xnmvdvFSyDRLvy5kEe3pnn3rweESfvY2kLIx2qR1x6110Jzs0mfO5pKLqLQ9u8J2+fDOmO07bpE3NGjcrlq12t5I5g7SuvO3DN97nrVPwlE0Wg2H7tUVYV2u45PNab4dgzRnd90HPXk1haV7M+gw8ocmiImW7LEkAEYwOw9qRp7qFVWaNACByv0qRpWijjDw5LHg0GR/LPRu4/Kp5ZSN5U1KfuiO+39zg4ABJ9aap3RM4ifg45HHSpfMLqJByDgNkdDinCORYT5kgIJ7dxily8qJ96T30EieIwkKvH8WfpSjBhbeykdVFRoxMOYec5B/KlCbLcjBbeevccVaSZslU5fdY8lHhQFh5igc+lAD741TdIqBRhvWm+SrxEl8sp4BOOgpxg3oOWjZwpyD0pRsnqZKVRRdx23gGTIKnJGe+elOUyNNJ5IYZU4H4010kCqsbueAHdh3o/0t4z5UsYbGCT9aUuVu5pGrJ7rYlhTCyByV64wO+Kiji/d5nkJdcDPpUitfRBozscAHPqaIZpxG4liXLN3+lELirVL07tECwMfLdWJVjk554rzL4sRyR3KfvfL3N97mvT5bySFYtsDfKy8KOMV5d8WZTLfpJNkKVHyAdSa3pL95dni4+rzYFqG5z/AIDimn8SWlsHUvI3Az1r6C+zXtl5lth9iSZYnpxXgPw+nNt4ktpg8SGHB+bjv2Ne+pfHfcie8Dh2LEZ9RWGYwvMeTScaNnqLHHDdcvENxXP4U2PTLa1trjy2DM7lj78VN9mgfTkube/2zMVBjxk9aV9PvQNmSAqHk9DXmXSdj2lOV9URW0ezSWICqARhccmpUs2vbVo8qOCwPfpTU85oIoHQsxKoceuac1v5MzJ5zchgVBpypJPmuKMp8+qsRG3nht7fyZi+MAgdqklESRSp5KCZnJbetRsrWyJ5bFY1ZRyetGoajEJjb3cbBZSQrA89KUYSlPQzxM+WLTOZ123uvNtraGUhpMMPLOCBXUaNHcwaLKZTJ5qSDBc5yK898UHV/wC0rGTRLrM1oQDHuwSue9emWj39vYpJfZlScfPsPQ4rrxkZxpLzPMyianiGmrNCyG5K20irG4nRtx2Uwps+U2MGzgfd6VYkupTLbQQwkRGMhTimzyOkDytExWOVEIrzYwu9T6Ry3e5WitIrxpLc6Xa7lYFX8vDYx61FHZst7AQkhRoXAC5wT0FXzdxHc6ZUo30zxSWzXDzQ7y2zyXKBDya0jVd7WM052slZFP8As+4itUjuGliwoz8/PJqO/spEleC289iXT5mOQc1NC15NCzTq6hQBlznPNWn3W+GjuVZopFJBPX2qvaNa9RS5YSs0QeRe2v2i3t72IMswJ8xMg4FMc6/G0M1xJaBJlkwFyenpVmfUDM12NkSLI2VOcnNRSySG2sPOk+aKKQcDhs01zStKRtKPu77lQX+px2EMNzBFJsiYLgYxVG81OW20eZFhlMhtmUtjIGa07tlGmaanKPLEx3HvzVHVZ3ttBuiwHyQkMT347V3wjorHiThL2sm+x8138LJuj3/vQxLqv1r0L4TXEenx3C7Jy0r7icZHQe3FeeX+57wzn+JsNg16b8Ip4okuY3fBO5gCfvV7VRctC7PmcLUbxF1tc9Fl1O2c2SCTAWB8545Ncz8Q7u3vfCVvYG6RsL25IGa6uaSGSyspI7eJyY2L7gPWub+Ickdt4bgeG0tw5XAyoB5NePFrmTsfT4iU/Yt36H//0vzQnbdA68up7ms3TcrO7/dGMEE5zWnezf6O6L5WcHgdaoaRJG0xPlgH1bpRCS2aPOqRa1udb8MTLL45tngjZSsRIYHjqOte4tLdznUpnUEtcAAH+I14h8MzLfeLYY2cJEC+fK4Yf/Wr2opJCs6RXDkifd+85Ga87FUqaq6dT7LJ4SeHT6FS/jT/AIR3W5GUqTLEsi4+8cj+VMcMLGQPkgbSCD15qS7ur25sL5NkSxyTAFguPaqVzdrYwTpfSoiKyD5jjH+NaUKdpHJmsnePQ3G8u2j1VvNbbIYs4HQY71dEk0Rm8typ8gfkaybTWLe6sNbaGBrmGKWFCyEEfdHH8qvSa5Ham8a80u+bEKxsqp930JrnrRd33PocsxKjSjEuQNP9rsnuMHy7ZwM8VX0ON1v/AA+jbSIba5aMA98d6fBqljPNDL5U0QitOQ6kZp2m31nBd2exlVY4nwWPIyKwjCT6Hp1akUVdHuJjpGlvHEFwZOR3O49alkkmaxePyw4e5G4jHHzc0mm3FmsWlRm5iCQGbcFI6Ek1YRLeXT4BazqzSXO5gMcjNX7OS1tqFCtTs4lS/wBSlij8WzLny/MtPL55zgKa0GutQe+nBnmyLQEkHgH6VBqUX/Et11ViUtPJCFVj6MKmmt4k1HVDNcySNHbr8qjgEg8VOqdh0q1JT1RFa3N817oLQzbhFaTtNGT98kDBpkOsXU+hWBd/kub98YUcDcat6fbFdV0GAs6brWQvnsMdKy9JtLKaw0e3Du8cVzIyu2cdWzU255Gc1TdSzR5t8ebkzeJ4Y5LNl/20wM4QV5ZafupGD5O5jgEV6f8AHIOviiCa2lLBi64J6jaK8xtju815FJ+YYOenrXs4ZuNOz1Pz3PYqWI93Qh1bzHeF5ASTnkdhU00jG0LRR5woBPoOmap6h5iTI3mbgTxz0qxdORZM6HAfAIA60+WbZ4b91WZX0WDzNUt96ZRJVLEnGBuHNdL4kEc/iu+a1k325YbTjgcVgaK+o3upW1jbMm+4cRLvHA3GtC5t59J1K60m7k3zQvtkcHgn1qW+WWjOqq7U/eRUv5I4wkJ3bCTjjgVDaRqsvkhi0jYBx3FT6gwFpGOGZ2PU9qracg89JRuyehxxW1OV4u71OaEepNqSHKEbtzEBQe7Zr6TuvBd4/hgyDWLKBWaMNJI2ACdvH1r5yvYD9siRpSGaVAMHuSK+ktRt5/8AhAxbfMw+1wllJ5J3rg1jVrVKdmj6XIsvp16UuZlmLwbqE/iCS1mngl8myEgeM5BGSM/pWevhfV7nQIpbNGmdpweAACua6bF7F4lvpooJWEdkCwXJJyDxWFb2mrxeCvDkUcN8jm7Vs8jcm89a5JZpUbt1PYhw5SdTSRZ0fwk13qN9b6hJd2wFoEQpb71D89aqR+ANNTQ9F8y5aNpbuMAvFkyEk5+lbyTa3B4h1q3b7TFEkERd8nHKk5FZtnf3iWmjwi4kdLafdG8jkncSef1ranmlWTdtCnw0uZSUxq+DNEt9c1iS61CKBIYECEjnJByf0qp/wiWlzWugtDqqMs93hisoHABya29N1HVm8Q+KmsplWf7NEhyoOAEJ71PZt4gSy8PxTrZSzPNuJMS/NlSaazOSnaV2ctbh6Sa5ZJGA/hjSW17WIY7rVZGht1CeVOoUEgmqdn4esrbRLU2w8RO0lwsbmSaNiQehFdbA103i/wAUQy2tpEqW0ALDHzEIT/Wsqzvo7jStB+0WyK7XaMqKCAeuP6V0LMls1Yh8O1Ze9zJ/16kNpZiw8QX1p/YOs3KwW6ZaRVbGfUjtWMJNan8N2r2ekBo3uDgSR4/jPFdtZ30snjbxAblZYo2t4UYLMQAdpOf1qG205LLwvoVv/aa4m1JfNKzZIUsWxUPHUU1f7tTnlkeMirKPzujnvtev2+obD4LtZlEOXd2Zfw4qj/wkccHhe6l1L4ZSyb5NpNvdH+9j+IAV6jbzLF4murWHxGz2S2YzE7KQWz9M1xjazc3Xw1urqG8AX7ZIUDJ8p2z4/pUwx1CTZM8mxaVrFOS8tmu9GEPwo1qIbG4M6ntz1pY/EWjJLqwHwh1uUIpD4LYHHqDXXXOo6k3iTS4pdUgcyws6r5bDZ098VTureM6B4nu4vEkMkplkEiqHTaSOmc44raWLw8klJ2+85Y5Vjad2oNnJy6zprwabGPg3qSIZAymRHIP/AAKtSPXdMg8QzXd34Ds4ojbjaksrAp+GK2r+xjjt/CNpL4ilIdlT93cEZwtL/wAIn4avPiDqsVzeavctHZQj5bgFVzu5weO1KWJocnKnfoZOhiruU4cp4L8UdSstY0rTtul2MDRXMu1Yn5wW6f4iuAMGJAFTAAGPQV6H8XNNsoIdDk0qG82CecE3OzJG7r8v0rzuIzOGczhnGQEHatajSa5VoeTOnJfH9x0Hw0F7H4+0y7g06G4RXZHM65TlTX0BeXmrR6JFF/YegrJJOFAKADr+teAfDCzGp+PLLTb2S5W2ZXeRI5CM4U+le5ap4Y8Nx6DZousyQh51C+ZcnPXOMmrVWClbuehh4VHBcq2N26uPFH9saaI9C8L7Yoz/AKwAcn2zTbDUvE80mrCRfDtrLCSPLjAAbAz171mSeHLIa1BY2NxBdsbVpBI15uwc471Tg8GeJZBqN7bfYyfMYFVlX0+tVe797YmCcZ3juan/AAkXieDw7A5udIDSEHIA2oSfTFWdR1XxNJqemo3iHQ1lRT8rRAfliuWuPDnjSy0O1d9BtbhPtClYmbAc545Ga0LkeKf+EhtXufh3biRY92I5W5H4imlT5lyq5vVlUnFxkacOra7/AG1qEkvirTH+ULsiQF1OOtZ8mt69F4GvpLTxbaAzSbl/dgYO6qltr9/BqGrJd/DwxDP3wc7uPzqlP4mli8LT258JSYONoFsW71TTjol+JzTppvVm3rGq+Iox4cgXxxHIXnUuFUBz8ueD9ami1HVR45uCfGlzFIlgjuQRlgWPtXP6t49topvD0s/h82syyfKH05uDtxVq18eWcXi68lkGnxtPbRr88B3YBJ/KrlCbSdiW6Xwxvf8Aqxbs768eHVpW8Z3oXz2GUkznjrjFRXU8tv4LtHTxrq05mKs0nIbBNUNM8a2EdprAgl08OZpDnbwCevWrNxr88/hi12X2mjzAnQA8ZpuPKr21Ojm9zV2LmtzlZtA83xLrMiRTiViJ2yMLU85tH8ZvOdd1uRnsVAKzMMDP51VvdYJvtLU3VtI4b5QmOakS81OPxVc3DE7jaqoCgHjJqUr+80c92m0np/XkGhS6Q93qVxJc69OVkKhmkPHHf1qgpsofBOpTSRa2yvHJwr56k1b0vVdRnh1DzLh0XzSEUqAcd+1V5brWk8F3tqb2VRMhCnGOM9qp+9pYqVRpXbJtRhsE0LTHGla5KGNupAc9MDtTNb0ewOr6KI/D+r7vOd03SE4OOpGaL/UNXOn6XDFf3AEQj4Y9cCpb/VdTudTsBJqMyOCSDu9u1KMJIcKkZXuSwaYH8WSh/Dd1cPFZrjtty3Wq+h6ZaW/iHVXfwk8h3IWdztKcdKjF7qTeMrmeO+vMLZRqxWU/N8xzml0a+vX1PV42uZt8jqQWbOcChQstURCzfuv8SbwrasNK1K6fR32/bp1+ZuQN1eT/ABbkElt4bi+wJaSy2jSHYc4G49T716TpMksOn3/m3U+9pZCAD715h8Vbi7E2j293JHu+wg7gecbugqqkZSV0jBw996nD2W067Zx4580YJ9c1f1kRx6lcd3MhLc96oaekMmvWY2uV8wEk+tWdR2/2hc/KOZSDx0rhlJsiUXa3QpXhBjUgFhgc0zLLbM+GJC4HoafMoET7G4xwoPNV/M2WIUNu55I/lURSb1M0rRuel/s3G2/4T+aS5eKNBYSfPKoIHI617WY9Pu/HKTR67p8a/wBmyCSRYwRneOMfnXhHwJBHii9kRQ22xZsN65H/ANevUTFE/i+OSOVCTbY2Y6DPpXb7Jy1Wh2xq623N/S7KJfHOsT23iPThbi0g2u0XJA3ZFL4es5pvF+uSx+ItOtIn8oK0iABgF7Vz9ivk+I78BQr7EDELyBzT9JgX+0NRLybsyrtB5zx2rbllJe8xpO9lobvhbTGi1zXZv+En05w2oBiYk67UA60nguykvrjW3h11FWPWJI2AUEPwDkfnWB4XhjfUNWVIvLUT5KgdGxTPCc28aspj2H+0ZFyh6jA5pqD11FJ3jaOhueBtJlsxrHmanIfM1qU8YPGab8PottvqUttcX0Y/te4D46E7zz7Csnw3IYxfqsrArcOw5Oc5pPDE80djdlLyUO1zIznPU5NP2aa1CDqJ35jW8D28VpYX8kNx4gXdfXDygS4QnzGyR9af4Lb7L4ee1ubrxUHmnuG3W1wQoy7EZ/A1k+Frq4TSZnW+lJeaV2fdxjcam8Ka1qaaTIkd9J5TFyGZs9zU+ySukjeOJldq5d+H99azaDH/AGbrfidIVmm5luSpd9xzkVN8N/FX/Ei86TWNadxdTBm8/AOJCBkfhWb4R1G7ttDeG0mBQSO2/bnJ3Gm+DNRvLfw8UjWCRIZJmLMo5+djn9amWDpJ3saPE4hJ36+Zq/D/AMWNpWjiCO/u5P8ASJnZzICCTKxwfzxUfwz8Y3KaBGhgu/MF1PIxkbk5kaq/hHV7ubSvLOn2QQs7CRYuvJqHwTr5l8PoYNJj2SSSclTkjee9EqVJtvozP29S2j2NnwL44udNtrrZYQOst9NMWbOdzMcmpvBvxAv7B9W2eH9KuDLqUkmZdwOCR6Vk+FJk8mWU6QNplYIBnn5qq+ETJdW97cnS7qSabUplG0HCKGIA/KsHgcPKV2joeYYiP2mdB4W8e3Md5qxi8O6aqz37yyAZ5PGaZ4Y8dRWer+Iry78HWrm4uwdyTNl1Cgc1l+ExbXA1KSbRNSQx3UiH5OpBxxin+GdLjutR1zbpmpBVvflXyySF2j+uaiWBwjVraGkc2xSbs3+Jt6H490628S63qI8MxLFfbA6hgxVgvv7YqGy8UeG5/Heo3E+n38SfYoUAQ9PmJqhoPh83XiPxHstrtUtpIoyjpyuVBzinaV4Vu5/H2rRmUQRpawcOMEnDZH8qyeW4Vq6K/trGRfvP8zXi8Z+GU+IcrQ2t6WXS1iR2iDhQXzz+VTX/AIq8LX/j2zvLiS7Wa209odwgx1YH+lc/b+FNRbxpeJbz20Z+yR8s2M8mnS+AtWHjWKH+0LElrIvzMBg5prKsMndM1jnuJ5jb1/xNoP8Ab2irbajKGjkkMvmR7SF28VJ4z1/TL210a0l8QfIdVhZBnrjJrB1b4ceKbzxHo7Q3GnuYxKHHnrlgQMHk9qf40+HOt248Ppc3Onqw1NSGWYMCNpznFEcBRmlFS1NVnleLvI3fG9xpb+GJ2j1e2ZWmi2CR+S+8Yq54jks28KXudYspB9lYMhk6ZHSuP+I3w0v5PDywXOs6csTXUAwJMkfOP8KseOvCMdp4XvftOtWBISNHWFyT8xA9Kay2DXxWG+I5JL3bnV6bbwjwwXzYLH9hw5ZgeNmK818L6dZzab8Po2sLeeWJJGYsgKjAIzXVt4Y0eHRLxH8TWiBLR98IBJwFPWuA0Ky0NT4FhuPE0trbvaT+QYgSWAUYJFYrA2vG5s8+k1zOJ7PqkEtnoutT+SViSxlOV4yNp6V8geFC0ujbAw+SUggDnGc819I+I4/C1j4X1u4svGupXN0mnTCOKSNlRm28A5r5m8HSbbG4QEZ8wHrzjFY1MKoQb3M8Rmn1mm4NW26n/9P85/Emf7L+VlRUcBmb3PavWf2eTLDZaaY3baftGw+v7zrXkWvalYy6ZNZR7nlI3Hj0r1P4H61a2dho1vcQXfmLbzurgjbjzf8ACualQlOmkkd+HxHsanNLb+vI9Ag1a5uPD3jicSTLGLyaNRKxJPygDHpzU11PfMnguNpWUBNzAnkEJXNjxPpNp4Y8bXMFtczpJdyYDHgn5ela9x48sDqXhKNNF80pG6n0U7K1hl9ZaxPU/t2gtHEqeMbhbs65E0jD/SkKvxwdo4rzq6n1OKVUgCCNhh3c8mu28ReJo9dk1axfRIrUpdjc6t98gDnivMfFSalLexRWO8RKMFQc1pTozpaS1PMzLE08Q1OOh1OgyTXwdpBEFjYgMOAabqaZxMJlwh+7nk1k+DVxYG3KygwuSAx75q3qr+ZKZFUgg9BzzUSTczhg+bQqXHmTYK8E981peFznxFYK8AYC4XcW7c9aqFU3hnyuBVvw5hPEdpetIUEcqnB7iqjTb0NoNRkmj06Z9mneKnGnFit8QoH8S4HNaECIvizQy+nyo40iQeYFPAJXis6bV4bnStWhj1WKF57n5XDAEcj1rXfVJbrxdYCbXY2KaSx+ZgDww9K4qmHaje3XsfW0sZTnCydvmYN5YXE3gSSSSzl3v4hj8uPH3v345/rXQXen3c+s+IpoLeVVjtFQ8cHCnNZDQ6qPC9oLnXkk8zVwQRMCQu/I6VZkGpSXHiOZbuRh9mJBWQj+H09aiNOUZN239TaGKhJNOW3miSw028MnhS5a0ZdluST3Ax0qvLpd4NIvJRCPLk1pSit7uOaLOLXlPhKWdpVWOwcuS3sMCql9BqL6G0p+0lX1mLJDnHLj9Kxi0ou7NJT1Vjbu9GvxrGuABVH9mgZzjBqtpmm3sNz4da7voEEWnyoxDZzkDpUF6t8usa/H5rsrWS/M5PyjHGKr2nmjVvDUUm5vL0mdznucDitpSuk1qJXi7SLtno9zZ6BpFpLqVvIkl02GEuedxOKju9DuYrPWk/tGCJZNUgKtu6HK8fU1kaf/AMi94bwAFmvSzN/d5NS6i7vpur4dju1iBhx1IZaJ/BbUGm36G/qWmutz4iVtXiaTyUAG/hOKY8EcV5Ek9wrIulhjtHBOOtZWpRibUvEEU7kvOI9wx0AWrBEj3G7O0GzCAryAKamkkhRpScbIfpkFu8mkL525Uspj05f3pdOSJ10qNUO2RJChKj5sVDYB01DSXSQAW9hMgP1qLTpWg/4R5tzu0NvPn0YmolVfNoZexVrWLttFojR2kM0WDJenG2MHdyeKbcPoMqSZtUwbwKMw4PXFUYmka206IRlJTfvIHxgd6etwZIt0sBuHF7g8YBGafPJao3WHj9pIp+L/AOx4vC+viG05S4VMFOjcYr5PulLX92ANuZW5H+9X1Z4tktpvDGtT48pWu1yue9fKl2/l3czJ93zDznOea6sLOUuup4Gb8sILSxChlS4CRuwIIBIr6p8EWnh5vCdtLfaO104uQEbzSuBivlaETtKqwtiQtxg19T+FkiHg7TrWN5A/2tZCc9RjpXRipzjTscGWUFVrOc9TYiTw0Fmb+wUZhekRu05yKW5/sW4XyxpUamO8wBkn8c011hj+XA5u9zDrg0oMcMuE8sxzXfOTyK4FUqxb5WfRzy/DJJtESwJGIntrOFk+1MBnnFQxm5AiIitomM7EEx8kY9qvQw7GtoklGw3TNgnrVeOZQ9oZMMDNIQAela08TV2ZCwFFOyKSNeHytgh3M7dU6/hTkl1vZb+XNbRr9nffiPvVqFGbyZww2FpO/SnJ5iw28ZxIfs0nQ+5reOMmtDkqZVQbuimX8ThWjiBlR7QBGQjGc81WuLjxIltOCXzCiDp2yK0oEvkxsBAW1yqg+tMmF2I5hKG3GGPeD1PSphipIynlFJ9TLK640v2VoJlSK4RtwI64pq3XiNjJFdWk6L9pfY7dGGOvFbR+0ebcHzHVhKMH14pqrM8ao9w7EyM3J4q1jW1ZmH9jQvpKxjm+1NbWEvvR1hZQwyCefSof7TlAlZ1LSB48szHkCtdz8iAEMBCzAN/vYpxiaTzI/ssflgxls8c4qqeKS2QqmTPpIw/MmaOR0lbc8jll9qi8+KW1EbbxthDHLf7VbUKb23CMCMSSDJHXiiWJWs1WNLctsXHAyPmrR4w56mSzbaTMKf7PHcmQySeWZtpA6jC9aJkt5YOVbYqdCeozXS3GkW9xO8rRxgLM2QDwDiqz6baNF5Kso/d5DFuPvVpDHQejIeTzirJ3MNLW1LuyTPtaTKYPBwOlMW3sZotzuPM2D75x/FXQtoOlpvRLgFQ5OFb2qp/ZWgqohnlbBt1IZn4zupfXKb2KnlVe9zz/AOLlnHF4VWT7ZFI41EbY1642nmvGwxOWdPlIIHsa9x+MekaJa+HYki1iKSb7VJJw3IGOB714l+/uwN7DagO3sO1OFSMtUedXwbhL3tGz0z4Swrc2N358XmiOVNuW5Azz+tdtcW+CUwSsisRn69K474Nwae9tqzXV4Yts8O592FKkn+ua9Ckl8PlYnfUfNQRMqmNwcndWrrxVjKlh6sul9yg8V1PmGEAMucAj2qZ7eTZLbrDIQojDsw4Jx2q3dXOhQXJAmnJG4jacn7vfFL9tSeXZFayiLKFjk/3aiVeMnob/AFaorq12YzQiOLzlSQBSA23/AHqefPCjesjCUtx6fNxVuXXpoLbdFpMhBAIypO87vSp18T6vHZH7N4aluJX/ANXug4Bz71pKvG1kYwpVE9b7djOnlntYQyiWR8sCMdDSubpGeZWJPJxjHarUus60kRuH0B5J5XO+EQ5waS31fXZpZS/h54H3HaDDkEVMqistNyZRd9L/AHEAnv2YELKgdSTyfSnk6tNKywrOxKNyD34qz/avit7xd+lmOMBhgQ7gCfepJZPGE5eNbNogM7WUYApNJpDnOabvchlfWZreOOOGdZB/rM9+aRYvEEUeZYpRu4YGmNpvil4WN3L5UvzYYOeOaIdN8QSWYluNYjGeWG/nr70ci3NKdWpKa3RIkmqcHy3Xd3Y9ODT/ADtR+/JF5iqudzN0NMTSTI6tL4it0Ro/9VI/3jiku9ItxIkn9vxCPGQkZzmlOjCTTaLU6nJJqT+8uRz37wlGWNWKnqeO9fOWtZOpXTxqAjysSevOecV71ceHrURNL/wk0m5lPQfd4PFfPmopHBeyxJLJIElYZb606dOKbsc1bETlTj7S7SOt+GEkNtr8U0ysqkMA5XGcivbbi6sGiJNyrOozgV4f8PFtr7Vw188oSIcKhxXq0h8OIw8mK6TPBZyOayq4RTep0YDMJ06clHa5q/2r4fiQLPc7S3THY0q6n4XnAK3MzL0YnjBrIcaKB5aW24Dnc5pXfT44ldNMhLdcsetVHAw5dTalmNeM20aUureH1ciK9do84A25JqIa1okoLxmQbf764zVSC+hcecdOtkKjoFzUc2rTCQsLS2CrjgpSWCgnqdkszr2vKWnoXZdX0lRHJGjKH6kjIpXvbcY8m1aVieNgzmqKalczn5bWMqG+TCYxTvtWsxOUjgZTnhguQKxeDimYyzSo37ruW2M00LK9k3mBsjK/pRHBqU65tLN2bOGTOMVUP9ukjdDcszHI2g1Ktj4ln3OhuoAQcjGKf1SDe5rDNMQ1dq4+SO5VsPCFcep6Vw3xL+1QadHHs2gnkqQTXXWGia5Nn7S0md3JZs8VxXxFtbjzPsjSfvh9zng1M8LFTWplUzarKi046nmBRiFJJweSxpm1dwBbg9SKuT2Usce08FB8wYd6pxgFwHziu2GjtfQ8VtxlzSW59jeXNkHJEa9feniJZF3ZJyOMVTh1uyviIYHAY9MHOatQX8Un7tGQNGxB5618zCd1qeg4Jy0ZL5GYwytlx2NTtb/KMDacdM1W3bMM7A8+tStcMQfmz6+1JFU+0hBZ7CCrbix6ntT304Lltwyx6k5xTYLpo4wdpO885pGcXDE7sFfeqjc1lJOOgqxJHgcsO3v70SxkqRuxg5pVMoAON2OBS5bacDA/nSTcXczu1sEVksaefcsjFzwKYbfT13iWAPu5GDT3jUx7vXsaijy2I9o3AZFC1LVapu2cdr/wx07xLci5muPJSM5JJwc1raH4H0fw7beVFKbgO2SXPWtmWKV0EZP3TyMZzUqwAbd2ST0HpVycurMYW5udR17mXH4csPtLPvzu6Afw1Vn8JbmZUdQg6EHkmt1olEpA3KTTpYpAykcDvg1EZSvZHXHETWrOXn8JG3G/zWZ+pXNVZdBuUhO4jbkHOMk12Pkl5D82WIzk9KY0Lt8qqDng+1bxm1pJjeLlzXOGexvYRv8As25Dxj+tU5Vkj3RLGVU88dzXokmnlHGVB45BqGXTLcxgrZfvAwPI+7VJ3On67Pl3OCDhFAY4GMjPXNPiuIrh22OOn5V2sui2ksfNouF5djVf/hFraVCAioXPyHHBobVi6eP5nY//1Pjnj5sEEdq88+Ji7jB5N0VcDIBbGT3xXta+B5RIUt5flxg5OcmvIvil4b1KbWo9Ot9Lup2iiLlokJx9frXn4dw9qnex6mZYtyotW+4qfDm2DGd7iSZiVBwzZ216EqgDcik89RzXJfDfQ/F/k3BbR5I1jjHEgwzc+hrtH0vVUx+6dNnVQp5NOpOMqj1uPL8VGNJKSsRKmQ7ncG45PcelOLHjZxheee9A88kRtC+Ub5mwcUSJK6uChGACDjA61jdJ2PWp46lJaMjLFSu4Abjg5FOUhdoIY46n1pGXcm77ykdRQokeNcJxn+Kt1yWInVhfRjxy+77uMEBvWmuA331BLAjAHSnxwtKTgny4zk7z6dKhlErbZIsssnp/D1rJ3bNpytTvuLGY5lHl5wOAPpQwiincNIx3IMc9TmpYWXaFAGAOSPWmP5AYeYm5lPye1NFNKVLVD4WWGE7Xz5h6d6aHZtyK20L/ABHp1qN1eRiYwdxGCMdBTs/vxCFXaQADno2aSjzJ3ImtFcy/Fs7x6FNJt3HGCR757V4nayOkjIJVVFY5ZhnvXtfjED+xJJ+yrgjP3jk15Jplgk5EjypEF58pj1NdVCMLNnzuZyaxCSZ7N4auSNAsRLMSFhVVHTIHeta5vvmVmZAm0YI9ax9CnS50i2KJGRFGI84HPParzoXiAMXAGDgVyNXejPfpSXs7Gj/aUf2dIpEDRnA345HBpkMsCxqfK+QMVOTnI29aoKF8snb8uP6U3B8oKA2OuR60raGlRSi011NBJYhEUEZ2OcE+lO/dJD5fmlgSRwOnFUo5pVmJiVSDkAH6U22lvFuHO2IK2eaagktSnJOKte5pKkYVyjgrtOM+1RRRMyjB+8xzz2xVbz08yRNjkDP0pYblQHDoQRkq2OlDjrZDjVjdO5cltppB8g5Ugcd+KCJIwu5mGQARioBPMqsftC7QDjmnQ3zlQEfdjhvTpTlTVh87T3J2kmjaMLHlSRknvURlCN5LxkggEsOgyaVryfYgVlzuBz2p6ajcIqq8CZwN3HXmp5VJBCpq7irOsjyHcchSTTrOUETecQ6jdj8qZFqAmPNsgxkHH1607zbSZZlUBCWJqoKxOIqzdO2yGo6+Sjo3yDBINeSfFaeK71KMwqeVAy3tmvVG/wBN4tfuLgFemcV5V8Uf3d4AZQpjxtBq6Mmqmh42OrOVHlWhm/D21S58TWQbbsDjeGHJXPWvfZrW2uLye3gZExnDbevFeG/Cgl/Ekd0yq4jALEL0XPPNe9R20V9JLfW8nkRyKxy3eufGzfO0zfKqsfYWmUU0qZHhjhy8buvmSR9Aaa1vNbySYupzgtwzdq0ILG7tIE3XHmEyKQIzyRVaO/urm9mW4stkaowyeowa4FV9/U9GU6bVn8htrLKsQP2jDbxhvSo7qPVIdptWjlkcsxL9TU8Cx3mY4dgVJOWY05rS/ikaa5GwHOxhnBFbxjGVzVuDSd9iGS+1eBDDcWkDN5ikYHSlurywu1RdStZxKCzApxg1NaveGznFxESkMykPjk06e2iub2EiMqGQtz2FK8Y2djlxUozptJmW1tp85GoRaVIxUbS+z5jWxY3pjgaEyERjOAw6cVXktp7aZfKlbyiwwFPSp5ZsXKpONwILDd3ras+eOhy5c5puPYYt9afabdXu+ETsatyXVpLFe5uNymZSqoetVZlsHEckdmiS7eT2601bW0O65mG0LKAdvvXJGCtdntxqVErWL0cFikP2gmQLLnIJziltTcwyQiBcqLdiD14qje6fAMRjUZzDKSVCHoaW1htm+ySW9xdCWG3YZZsgjPIpRgm7le0qTqJJEjP5sGwO4QMPMz0zmnQLGly7SpiIMDk1Vna4mmMVts8ssN4amyT3DXUqTBQAwyoHWq9lFvQcqrVTlaLWyzEzkDcpLMN1T71mudPt51xEIGYbRjIqjDfPb4Y2+7hvlzmp7bU909nNNZOES3kQDHrRUVlZBVrKMrsg19oXbT9rEQrHhVB5GTWb4hgRNFvZcs6RQnKk9eKtandW0zRRqH/doMqwrL8T3XmaTqQtvKiBhwVJ5NdtJSaR5mImlz6nzrfYa7bK7Iwc7c9jzXq3wheEWu+OFZCFZecYryy9TM5BLsu7liMZFes/CRFk0xzbKqjcwIPavUqtRptM+cy9ydS538lsDDDtUREKSQDxXK/E+4jXQIgMPJEvccV1t8hS2jBJ+ZOo61yHxfEkfhmL5AigruJHJGa8yMveVmfV1oL2Er9jyG6XEJEanft5qtph2/uflBXk5HSrd15i2pfgMV6VW0xcuUxy/wB5c5Neon7p+ezV5WO0+FcLSeM7eSP5UDHeQOMGvaZCIxcQuAVecYPrzXi3wbi87xRLC7SKkTFiQeRXsrJEc4GVMhIOeetcmKipVEfeZFTisLexXuLqFbO6Dx+Yq3C52nBzXnXxOPmSxbGdU3AkEdeK9FlS3tNKuJVUl57pQe+PWvNvilKftlrN5mQjFBGoyTxXflUb4hWPN4ginS1Oh+GcdtZfD7VmSeQvcX6N83c5Aru557l7vVh3MaDJHfFcN8PIWHw5u/tJRnfUFZlHcbwMfWuy1GAWOo60IZtyq8Pyk52/Lz/OuLMHbFSXU9fKrLCxaHyNIxbOGZLcdR0GKdZQpNeQRui7TASDjvig25H2wgtu8gDOaUJJb3C4lkxHbZBI74rmcj2eZVI8rKFjbRyQaUzqheZJfMAXvk1JaWNuIrbNoFJmfa6nGOtWLWFIrjw9FswDHcMQOd/Hc/jUemNI2mad5pCrLJIWPfgkUmm9zKkuWVktCtfxRJY6hc3VzcsguIwzCTplgAPzqa+tPL1HW0h1G4SSSOIO7ENu44/Kkv4Ym0+5gyW8+7jJH0YHNFzI8uq+IZwqiOMQruz3K0o3Wtx1KNHnuy1BJfQ31mEvDKEhKoZR04qvbS6qiaTHC9kT5rnDEgHknoKmR5P7UELEGNbPuOh9aq2Itt3hlpZFYRyzGXb0xg4ojFJaE1aKcr3PLvi7NqK6vDPeRQGUyPtkjbp68GvO7dhhhuyHJ3D0Neg/GNs61aYACyNMQu7pjiuAtVP2dW2jcGOTmu/CuSjqfnufQSxTS3KV2m+4jiTJLYzz0qxPF5No6HOUHGR1qK6mZr2F4k25Iw2etWNUn3QkHJkOB1610tuyPIUfdTuS+CGLeKtPO5U2yhueBxWhrl1FL4g1KUP5rNOSTngjNUvh/bx3XjHT7eYcO7dD0O0n+lWr25S5uptlusawysisBgsMnk1jOF6lzsmlKjaRlXBU42qzEcj0plscTkBSrtknnpTr1zsL7CnPGDTrCRppmknQjGdoxiqcmnZnEkt0WvKB1C1mKmbNwnfp8wr6TYreeDYPtU0kbzTJ9wcnDgj+VfOdhdSjVLJI0jbdcIjqRzgt1HvXv4i1JfDdgLa6Ty3uUyJl9Sa5MSrWufa8OL3XY6e11B7TxJqghkcstnGpcHJ6Enis+11LUho2jxrqFy0Hnbcjp1PrVa3m8Qx+JdZEEWnyulsgkLZBzjPFVbW71FdN0i2eONdzE7FOfm5riXvOx9HCSc9jc/tHUm1zxRm6lljS3gU55P3Sf5VURvLs/D4DKvnStkbeTwcVSi1W7tp/EQubGYSSxIjbR93CnBpItYt3m8P2P2e4wVZhI8RG0heatU2k22a3hb3UbNndS2+peLfNhRi7JsbH8JiA61Xupkjm8JGTB3zuGAY9kNVhqsNzJr8kEojkO1WDk5JC9abI9lcX3hdnvYSLYStIN45JTA/Wk6dnfqJulpzOxcjn8rxH40H2eJoStv5fzH/nnyKlbyp4NG/cCMKQwAb7pxxVZr2z8/WxBKm64Zd/TnAwKszt5d14etRGHEzESFR93CZpT21Ki4y+FhYfZG8T+J2cyuXtYc85AO0jiq0dppx0nRYodSlQpeKcSLnOM1Zt42tNT8R3ETBV8uNWHUEgH/GmNGsltokUIRQZuTjrxWGrKUubRsv2sdl/wl9/vulUCBMfLyciufW1il+HRtLS4j8qS6bIz0/enOK1dNlMPjbWUnxsjtYtsuOvDVlaXpRg8DW1tPcrIftTjjgkGQkVoknImLbdrnQTwS/25ZCEJIgtTlw/fistbDyfDWuuqKvmXTtIq9CeP1q8qNJ4jggAZQlpnI/iOKw7mS5n8Ga1JHvibzyAGOMHeMmmlZ3RpPmUVZmlqVur3ng6I20okWZyWYcY8s1LpSaiPiD4m3whYPsVtsfPJxuzTdaeYa94OdHPlqzl03ffHlkfzpdNu7yLxz4p/ekp9jt8c5wxDZrKKZjNytqeMfFWUj+x4pnJGZTGNp4O4/0rzuFvJaUEKxZuorvfjFeyyXOjRRlWCxvx0OCetcHBFC6yOzEBG6V7mFio0077n59nSk8S0z//1fzx+FDFPiNpt1HNIksaylge/wAhGP1r6Evru4TTtPt90O1rhWG5Ac818+fCORU8cb1i3MsL9T2x1Fe+alLZxrosMdocyzqAd2e2TXBjZtTsmfU8PwhKiuaNzS+1D/hLBJJaafNJHZHK+SMbSe9Ura5tptF1uVdK08GVn2sIMFT7VYNxp6+MLp44HOy1VWYHt1xWWJNOtfCGsTES8TSPnuOe1cqnPRNntvD0JJ3gal/f2q6NodibKQf6TG5EbkHgdatD+y5fFZmdNTjZbY/vPtzHHPQDoKy9Rms1tPD6RynNxIihnXnpV1LQSeLpbaG5XykthuYnGSTTVWpHRuxg8Jg5Suo/mLYXimPXJI9Y1ZXM7eR86nHy+4pNRu9Qi8LQXKazqKyPLEsnmwoVbLc9BUFpb3ItdUeJ4GZJWAO7k8U2b+0B4egSUs3zIMA5Gc9a6Fiayd07mVXK8HNe6rGlqk93PqGgh57J8uwBktyR09utOsIIpPHmqC4g0OSOKxhVswlXOSe1ZmqJrJ8S+GnS5cRx72Me373GM/hUulXdzceNdafekkyRJFJmPBXqaFjZ3vf+vvOZ5HRSdtvX/gGfpuhaZH4I8RTz6fpDuL25fzI2wVUE4GKkvPB3h+bwzo9ougRzNNHF925CZz1qjpV60XgLxDm2Vw11db9w+98x4q7qF7a3nhvQdunhTMYh7qKv+0K7fvO/4focyyKjzXjf77/mxde+HPhtNY0m1uPC+r2yAnBhmU7semDVWy8GeGh8QdRhgXX7VLaxQndubBJOOAeta19LanXdLbM4NsWORMcjj0q3pd6reNtV1B7y4xcwRqqE/d255q/7SrK0Uk0Zz4dpvW7Ryfh/wXZ31lrN5Drmtlob2RAnlMSuB/Ko7rwJrX/CFTXkPjC9SIYHlzREDr/tDit3w5req2ejavLpepz2we9nLNkZJz05q1f6/wCJLjwK9nd6qJw0YLJIFyeah5jVb2/r7wXDdtU/v/4YwNd+HXjy0tdDFn4l0iV7meONUm6jj9TV3U/h58Xv7asoUt9GnIUlRlc49etW/GPie9MXgpTBCxm1eMS8fw+WxPT6VLfXUVx8QbNpNO3W0GnSMpEhUgkjP8qqOZVpu0la3qc9Th+VPWDvfpoY1j8PPjY3jC+jtPCmkXoWFWI+1bCB+BqPSfCnxQmm1NrjwDBBNbTMrFLwYJx15rUtLTS734h6s0cmpWETWFuFMd46gctnoai8Hm2FprWzxHrirFfyxgm5ySR0PzZJFdMsdG92znWR4qOyRkaZoviaLRb271nS7eBIBIW/0oE55ryX4uT28+s6BHsaMjSY5JFPQhieM/ga920u9K/DnVbh9dnaOWCZ2FwisJCMjqB7V4t8bnvLXWfD0UlxbXETaPFtZYwCO5/pj8a3hXU/dvr8jz8VlmIpNu1l8/8AI8+0dI38S20E7mOMSjvVjVVV7y7KlV/eHHHXmm+H4PO8T2mVWXzHOd/IU4pNUiJ1a6Q8FJSNwPyik2nZHmTpzcbozbrdDEoDDdnnmmK5S2YcYk9+lS36kRDcwbB65qzNdWj6JGsUGJUG1iw4PPrS05kOnRTTTZ3/AOz2lj/wkGpHULgwn7KojPrlq9ZaLwyvjkz/AGiVtun7BIhA535xXk/7P3hjSfF2u6rb61d+SsFmDEST1yeP0r0a38DeGJ/Gk9pZazbp5FipAaYqN245J59q63PmdmzZKz9xfgaekposfivVgzXcnniHDqQcjaaZ4efw82qauu26zbTKoDEZBxzWfovgEHX9SiGvQB4pU8txenGNtR+FvAHiHVda8RNpN3PIlrfCLzDcgiQ+WDkZ+v6Vu1Fq99ieRqWpqaDcaQNV1No7OcLJd5DF87uBn+tO8J3GhLHqS/2dPxqcrLIW4POay/Cvgzx0TqX728kMd4+cRhgoHXkVU8LaV42+xXMsNtciIXs0bM9o3UNgms2ot8tzfl05mb/hC60NrbUzcae9wft8rZkkK7VB6UnhHU9Ij0k/8Sk4a4kZ9zHgbjn61zugJ4jWGdLa9sQDcSF/PiKluTVfwbq3iV/DUk5Ol3lu8sjboXJ5yRV8kd2ZOLXw7HVeEtR0600N7eHTYpYIpZT8/cF2Iqfw34hiXw+BH4RsIiVc7XlLbOTXJeF9Y1aPw/uk0uIlg+4o+QvzEDr7Yp3h7VbweHohe6fcMUjO6RCP3mSfSnyJu6KgnFNHT+EtaEejGGDTbHILkgJlWJJJqPwvrVwmgyvBYWqRneGV06AZ4rD0PWEj0J/I0i6j8tGH3eTknmnaVrdtZeHmV4bh2OckKT65puMU9C+eo0zb8Ka7fWvh2OC3tLErEjZzHyc5o8Ja3q2neHLfT42hUR5JAjHTJNYnh7XNMk8PxmLznZUZgNh3Hk8VLoWq2M+mpN9pWLfuyrnB/WnyRbMnJJtSVmavhPVvEMVkWlnjMizuwbAAHzEj9Kj8KaxrFpaXKfaJFP2uWQFf9picVU8O31mdHec6hCd0zMp3g5GSMVP4ZubcW8m+4jZxKzMcgcZNTpaxE4ppvYl8JaxqC21zjUJR5l5JITk5DE9Ki0XVdW+3alImoXILXJ8wpKRk4qPw0wksLu48oBftbiMr1IB4p+gwSC41EuzFTOduPpVxVNaFwlKSciLQbm7fXtbmmvroCeZCreceSFHX1p2nfbpPEupObyV2kVA37wnIGaPDsG3U9V8zaAbjAO7tgcUmjbhr1+qqqAsqhu5wO9VOKTskTF66sSFCniS4mnkl3+Qq8sTxk1V+xMfHEt3LPI8v9nbE2sSvL5zjp2q7F5cvi67EscvlvCgDdlPPSottw3jWcquyNLJS3bA3GojFMt3vqVNUhlbxPpf+qwySqS5II4FS+IIZmuNJh86WJLW7Mhwx5wpxVjUsv4isUnkzGsLn5B9Oafrbb7rTYyoKmQkDOC/FaJRS2GnfRjPFcrT6PG0lxLIxuI2U7z13A1P4pv8AUJtEuY5LoiOSFVO/ucjnn04qv4qYiytPuoouo1KseuTUviIpLo7W4Hmh1XHPI5ourEwUX7rNGa/1WHQnE7QOGtWDnaORt5rj9H1KW113wPDb2Vo4i0+ZtjKCFGAMD866fUJBD4YvFOW22jpyep21xmiPCdS8GMRsnXRpZmx2+6MVnFczJly01fTQ73xJr9sPDOtu+iW6qLR2Z8Y5xXzP4Ndft00TBiHjzgd8V9EeM7hY/ButNsDJ9jclc9eK+a/DrsupRhM7ifXFcmKgpRdgSctVqdbcWUc0M/lxBWkiIJPpXoPwVTSY4dNEtxPNcyWUoZAcqo83t+FcMzylGGztg47mu3+GlpcRTIsdsyPDYnEirkhSc7a48A5Xtc7cTCSgmalmNMXwjrjm7kXdeSkh48hh5mMVsvpsC+I/D1smrWkK38bgBjhuFB4rCmjvrbwjqFwuk3UqPKxUIhy2XxWxNoV//wAJNokK6TcPLHbyPHK8Zyg2gEivZdWN7vY4Umkle5Q1S3Cy6wkV3DcMt6UVoz2CjrXOzrczNlAqttwa2J7a7s/7RWWDyc3JbLDBPvVGAiY+ZvVRn161wVWr3TOhNtEGmWskO0SMNxbkjvUmpK73P7glB0J7NUzCWOSMoACW556ikv5VZ1B+TscnvXHJps6Ip21KE3yjZKu5h6CptEgWbWoNjvkH7gqJrjyz5c37w4wGHarmhOserWxTAZHB3elOi5KWhM22jXZYv7L1QtGrgXIJDDnOa0HaL/hI4rnyo8pp5XaOuOtWLiJ/+EdnuI7i0fN4u8MvJG8Z4+laU7aSmtu6CKaL7Hty0e0ivS9pG9mcajWs27o5a2EMPh20jto1EbX/AJqttwc7iTVtLuYTa5LHLKm5QGO44ziteN/CqeH9Mt5baZgLrJERxjmoptS+HqXGuLevexx7guFkGMAfWs3NNt8pdJT50uYppf3sd5pUP2yWTyrVgGMhyOKhl13VzoUcc+r3bL9tGfmBB+atC11b4cy6jZSM90GjtmI3Spx9R1qjeeJfhqmiwR2N8CTqKtwxJA3ZOaHCDatE09rVjTm3LbzLD6/ex3OpoLyYM1sqAPyTxU6eJ9YgvdNmSe1klisXUBwPukelV38W/Dn7VrV49zbywN5aIGd+GxyOKZf+NdBbV7COy0K3aOKxba8VsXJ9smpdJOXK4k/Wq7pqak7/AIk+l+Jbs6NpEcVhbyoZnDM4IxyTkYq1Jrb+VcI9rEfMuw3HOCDxWTovjJbiOw0+z0gJJJk4khMYXrx6Zpt9r+rRxsRo0Uh+0gfu8HgGs44eDlZRsejHMK6pqUqhr/8ACRW4fWJbnSLiVZwnmuh9B2qy+tWM11IkOk6lHE1kNoxnHHWuf1DxX4lS21eTT/DkYjCptPPGevanHxD48VrhbW0YKtqv7pjgN+mazqYFOzS2NcPj68Xfmvc6G0uo3udPhi0W/fZZSbm8o9TUumwNLcaVFHa3SNDby4QrziuTXWfiA97FOm6BBaMPL+br9RVWO68a/adOkGoiMvbyeYGLZzTeAUlruYrOsVGdtXqd5Y6Jc3FtoiS+YrRXUrNuODjJxU48M6h9l/d6jbPuvCy5lAIGenXmvPbe38dypYkXMpDtJudVZwBzzzTLfw34gkt7aaO4uWkF0xk2wj86mtgpWtF2O/DZ1Wbu43Op8dadLZ+Dr/8AfwTyteDKLIM7cV8nXPkpcuYVfCucq31r3nxJ4Q8SR+Fru7mv7pGN6eNwA2Y6nFeAymVJnDMWYtyfWlRwzildnNjsc6zs42BWLzqS/l5PUDpX1j4PtBD4c0eWb/Vy3IDnbkquOtfKMTs15HwudyjmvpXQfCN/N4WsboeLdytcHzLZrn5duPujvW9bDucDHKsdGnOUep2b2+lxwy3BvS7G/OQT0FYztpiG3lu76JQL4yjcRzjtWXZ+BdGtvJWHXI43N08jbpi+72xmtSC20KxSzt5tRtZ2W4bmSLcAOtcf1Bxi7O7PbnmvLrJaD5/Efg2OVCmpxrKJW480Yziq1pr+hObea31O3kUSvsIbJJxWna6l4Rsntn+yWV4hnkEhNivPHQGl0/X/AAilvZtFpCQtG8mdluqjvxUrCzsZLOKTdzGh1+wlFrCk0bmRZGAHqOtOTWY4FguXRnQ27sQgyRVyLxX4HK6fI+g3AnkWUxhAnHXPSrFp4t8J2qxXTeFJQTbsvzPn9BV1cHOGu4Us1pVXZuxjS+KYI3FuNI1eRjCpEkcOQAfenz6/JK97t069dlESLvjIOP61ut438GBJ9nh24Sc26ncCSMZpH8c6KTcmLTxCqmIAmDk9K51Qlrdf1oazx9HmXv8A9amXJeanFwtjLg3Cr1AOSKjTUPEBnjS20OJIj5mGkkyScdTW03iyOVopfNtlb7bllMQzjBpttqrXc0dwt7aqjeaW3cYqVQm27LQcMVTk9Xcxm/4Sa4t7dBZW3y22d4znO7kdKeYvGUySbtOtvvoqMoYDHvmtNr+5e2Xy9YgjDW7gtvHB3cYpJJdWRVt49Ye5AliD/vQOtWouO5rKrFu9/wATNj0rxPJ5JMOeZeFXgDFNfw/qnlmK4m8uUop4xxzV+4GsxmBoZZMfvSx8zPtziqzR6p5LyNLOwCruAGcnNJ2eti4yc7o//9b5ri8KzOSJNWli3TSZJcDPHpVYeEY1sFjk1p/Mjj+bdIMn5uxpJ2uhcMZIZ8oz7iVPpUEjzR2sLyRE74QTu6gk158VrdH1seRuzsy2PBljHK8v9uyHa7Haz5BAFRHw1otxaP5mosDsCuxPQZqut3H55tJGGGMhIz0wKjjuop7RkjRiCE2j15q4po1agr2OP+NvhnQNB8KW0mmXMUrS3TYLA7ieOOfbJrxAfIgwRGVBy3XdXq/xa1e21RrbwjtKXMVyZQzcbQR3z7ZrzS/sxYRjzJkkc9CpBFdNG9z5vOLuorM9X+AUWhSaVqw1OF5ZHuEBQAEFccdffNem7fDVpYCOx0BiT8wlkxgfNzjFea/AjTbvUNKvpLa23NDdorY4OCK9Kk0DVvsXlywsgK5VnbAHz4rOu3z6HqYDljQSemjJHutNEqSPpylo93y4+96Uv9p263bPbafGHlVA24cHA9KP7GuQ/wAzwlhuz846etWrfQpY38w6pYYBGQZhleKlqSdjuu4v1Ktv4hu7SML/AGfatCQMZTJBJp//AAkeotCEtxEu3PDR5A5qFLCJIi7arAHO3B7DB7VYEOki1Q3V6ZJXjOREuAfm9aiSk3oYSm3rbuVbnXdU8tiJIw75DHZxnIpbzxHqIjj3knB+YL3p0tx4YFuUf7aHDZChevPrTp9Q8Oboj9jlZhG2ctj0p82zbNFKMovToVJdZvpmb/SpAo3AKTgZ4qGS9upI5o1uHd0JJAbpV+71TSreGP7LoMZkycF5iSPekbW7UM0kOlwBsYYAd8inGUpK9zBwi3K8ehlyPMLb97Ll8nqevNWtP0CW/t/P/dYdeQ5xirH9st5JZ7C24GQxTI61q6Sy3NsszRqC45Ycd/StI1J7XOHGQhBRkkZP/CvpftCvvgOExt8ylHwwaUO0d5GoQYUb++a6NhLu2A4OOtQtDIrEiSReCMbutROpNtK5wOcEmuXc5e6+HN+tjdrbIXm8ksFD5yea8Du/h74z8xjf6PIWkYhWA5FfVMcl5GEYTNuUY6nNY3iC91lYWgsrtY1HQlQWU1cMRKLs2ZOlCdNJKzR4n8Nfhz4wfWngfSmhgZCTcScBa9db4Z3iAPd67ppVV+Zeck1gXLa6X8ldduoiw3GSPjJojsrwuWfWLpmAO9mbINbVcTNvRioUqcG7q9y1J4XshMhbVUZFydqDintoek5/4+JXOMAdMVCyYQ/vAWHOScUJcIxYFwDjCinHFz6s9Gnl1P2ja0uTRafokJ3C0vg44C7hgmrSasLOSKCPQVdDkuSoPFUjcKoPmTIpX1NN/tBS4aKTcCOeetRPFSb2O15bBr4ie78V3HMNl4et41zncy9ajfxjqHNsdHgKsPvgVXlvX3GZMnaMetVRqjSSKXt3HGMKKcaqZyrLle8ZF3/hJtRVUIOQM8AdPaql34o1JpCqXM0cj9Ke9z1xbfMTyDURMzbgsUR5yCRz9K0VWCZnPA1nHciOq3TDm4lDfxEHrXBfETdJFHOt6wbPVupNd0qXCF8wR/Oe46VwXxLtrtoIikUaxKx3HPJNP2sZSscVTAzhFu9zz5ZZJnJmnYZHUnrTLcI8yrKflY4Jp3+sIG37i8+9RxoZZFRerHFdt1fU82VVJWWp9DWdt9hbcH2ydM9KsnUNjFhOhkHct1rkND8aafqjx2l5KEfGd4P866D7NalzNbKssfUOK+MrYerT1Z3p3XuF9db1CObbuVoSPmycnNXbTXpoS9y3zY4Zepx9Kw8L53O4oT0xwKsyxtGD5HVucetcqxMk7J3K5Zu7XQ6CLxZZuA6KeePm45qyni+28wxPFt3fxj1rjk8wrkpg9weKVI3AO2WME/eDdSK2eJnfREqbn1O9TW4J4jtuACD0FTw3tvK4Jly2cZDVwTyGJQivtCrnp1qM6swhWJH2g9WHUGtniIq1ynUiz0rzF+4ZNyk547U4E8srhO3ua88tdUniUE3DuEOOD1rQj8TtH/pBZh5Y4yc5qvapvcylNWsztJDwrDr7HmkQqB5rbjzwCa5BPFn73zJZOH6Z6Crmn+J7OZZBJJvZW4GetaOSvdlp2Wh0SzswLuo5+6poaWR1O1trDviqNvqFvcIWViGHO01MJ7fBfzRtHBANVF8zHJNPUsjGUG7c/r61MZFETIB8xPeqvneZIscQX5eR9KeskT9W5B5yavctRhe5Ms21fmUsemRSm7L4+Xj3qMzQx5ByfdTUaouSfMyCc460L3gknF6Ej3Tqg82LcCeQpzkVONRtxCp+zKGHABHaqiPH5zeV8xXgA9CadcE4V3jUSZ6DvUWbJlJqXNcnOpBGJj+RgM8dM5qrJetNKZHVRI3Vsc07K/xgEk/dApViULgDLHr60/Z9gdSd7pgLiQsJF4cDGSABSQ3s4lMssYZWOOBT8kZj2/U0RpKY28wAKeBjrVKKWgKU5atjXkshkeQjB/4SMGmyR6dKFjaAEgA9OBUsdupYGQBcg4JqNrUqSyneV689afL3NZTbjZGdd6Vo8pkxG6DGV7DdWedAR9k63BTA5XsTXRQwZA88fK3OD1FLLYROw2KfkOcZq4p3FzNx1OOfS5xuBmDAthgarSWOpQHcm1oxgKV4rvfsEGD8sYduCxHOKg/s2JFUDL/Nkgdq0jUUXsbfWKqhy30OFSGePLOp3Hgqik80jv8AacogMe05+Yda9FXTEdhLFGCCPmzVeTRIVUqLSLAHXFS6il1NKeKrpWRwkEhMmUcAkbSc1G0ReY5kXI+YMOR1rsT4esHO1FUNj+E02TwrYeU32e7hQhuQDz+NQpIcsfVfQ838Z7rbw/KzoHBAAx1zzXjOnMhlW4VXkl8wZX1yelfR3ij4d32paS1vo1ys0jOGKu/GO+a4fTPgh4qsrvfetpxRcNGsL+/Wt4V4RjY87GKVbERmo6HQabHs0+BEVUHlggVbaeZVCBfmUcg1pReHNciiiWW3i2qqrweOlMu9LvIoywt3JB+Y49qxTgne57ixFNQuZzbpYnEYCZPO76dajtnaOOQ/eVAR6nNX/sciRmZdwIONxPHSpHtVYOluyKw5yxAyaFJJamkMTTly2ZmR7y3mo2Ouc9qeqHzzEWBDISGx3q6umXgmcrCH3E8hs4ORzUYtPKuH+0ZD5IHYYzQmkzaMlpqV4trSMJCwO04AH86SOFzv3BgvOcmpCrFyeB1J2/XvTkRpJCxZiiqQPaqTTNoyTauQfLkoynOSAD6UFQFwBgoSSAKmjiZSW+1RsBk5p4SONWLOzbmJyeeaTbT2DSUrFdgdgXLBRg8dqkK8xSJKxX5d2760+QxovzsGHZs/zpzrGhijT7pAJ5pOTvdj5IpXZC7kSlA4CkduMc08axDbxFGgQsMhmHenyRRR4bHB4NUhaQktviOxs9auLuctahOpszZ0TxL4NaSW0WG5D/edymAOOgNeK/E+ey1PXZJrKCRQgG1iOCB1Felpp9ltdUAj+bOSea8r8WwyLq7wxgkAhhnOD61ph1GMmzycfhpxppSd0bvwZuLSy8RxXc89ukY2ho5m4Iz0r6Hl1G0N0v8AomlvAYzsWF/mxnuK+X/CFhGbgyTK0e6TBLdDzXpA06/WVDY6n5TFCV2qOKyxdKMp8xGDhXdN+zWlz1CXX5YZCNP0HzWjkAyy54/CpD41tg8n2jw1qWUiIDC0AUnPTJ5NeYR3XipI2RNTJZH5cMQxNXIvEviS0ZftL3MqFOCWB5ringoNtpndSliVrKN7nd22t2eqWks0enLp+2cD99GF3cc8CnveyRsj/PcboyEiXH9a4SPx1qttLi40Q3C7920xA8461rL8QTFKsk2kxDOMAZBFZPBTjrGRft4r3ZRf3G0mrXFzFMuraPdWKJIMMw4Y/hVGTU7+e6VLeFWCxsQq8sV7cVOnxN8NeRKt7BO6xP0ByST2qWz8U/Dzzo7/AGXUN5JHgkAHjNYy9una1zT2mGbXPoZMU11JBtkjcSPKMjb+VaUcdvcXoSaUfuIyWLEgitS3/wCEK1Kf7TJrUybJhIqLKBlvQ+tTtp2iaxehftSxAqwMiSAZJ+tSqtdbxNMOqKk3CejMU6bHdWyPDcIdwBADdKlj0q4e1kQTRj96Mhm9K6zTvg3pDfZ3s/GwZ96kiSZcDn2q5qXwH1Bpry+0XxpZeY0+dkz/AC9O1W218RrVqNSSgz//1/m+WxuLdUjkjzu3MMc0wRgA3Eb7MR429K1B4a8YaJrPkapH5sccEgjkQ5VjVO8uJLJLX7TcWsO4Dd5hxuJPTmvlHiEna59nSnVctFsZwiEPmkyL5kbr5nrV1UhmkbZH80jZJxk9KkupLRLu9+1vAqrOm1gwAAI71EmswGSRrWL7RtbCtG/BGKbqxlH3XcaxFRVNYkaruWJvJAlMcgzgc/8A16dbzFLa3XZhoVwztVuFrdngndGRWif5eyetT2kNmF/dzLOl1CSBjilCaSsxQxLc3KS0Oa1kxyzqVZcKV3EHjFZXieK3TQtXn/s8S+TGCGBGTxWtewRrfSW7Mh5UYzgCszxVAYPC+r4kRAWTc6NxivYpwfs1Y87EYmF5XPni6ldZpiUESMCUBPQ+leo/DC0NxpSSo8qGTdnYcc15XqMnnXrus2QCR1wK9k+F/mjQIJziNXU4UDrg4r0aySoqPU8jLJQnVbvodbLCbeNY/tNw2ByXOcVzPxK2nSSJpHCxhSSVyG712F5JHHbSM74VgAvODiuR+KsxbRHS3dCgMYYN3rzKcZOaPoMVVpxoSTeljyO6djbFpAT5udnOKp2RZ2JjLJIPlJDc9KsX0qGFSf3gx+7OcYqGx+Qt5ezJ5LDtXrSUrHwzkore53/whntI9al8uK5edwfNOOTXqQvGCbHtpsGU4z2FeXfBwY165kErPlQSB04z3r1KB5H8kgsMOSeMg89K4a9+fVH2OVJqiruxG8yHTnaSVCBKQQxxg5rkvF/hH/hJp4jZ6vFEqMV8tmOM+vFdBq9pLd2CJIQsZvQzBRjcM9KkuvsUYLm2wxnBznnFbYecqVprcwzWPtKip7oTwVocvh3wa2i3k9vcSw3YcSJ/EC2ea6K7aZv7XKWnnPK8RDqMjsDWQLOORGMLSR75BnB6CoL6zzFf+Vqt9AqSRjMcnWubEL2tVyb1PRw8Z0qKSN65jmtrjVYVjIMaxqMHP8OelCC5gMimVihturduKyJYpRNqLw39xJKDHvkkIz0qxI2o7p590DEQgNuPXA4rJ01ex6GHr1He5fssHUtBUNny7WdZCexI4qtYRyS6doojX5Y/OV1z/tE5qGzn1CR7STZB5vkMRsPqPekt7pre3095oJoiQ+QuCDjPpQ4tESrNz1Vi/cAf2ZMdgVjchl+mQDUV9IqX+uREpsHk7OMbvl5qub+LyYgbadmaXunGM0l3e21zDquz5ZjJGAW42+uT9KUYtblVakZLToapEX20yfMym2IYL9KzNMs45DoVvIdqypMSFXB4qwl/YC4nljvomQRBSd3eksiBe6A6yIVt1n+YH7wZanllYHXjbQ8X+L00L6/EyIyookGcgZ5ArjLKDEToJgQzFiT2Fdt8Vvn1kSGBH2byHBwDz/8AWriNNmtmhaN2CMxJUt0x3r0qLtTXkfDZ3ODxPNIqXwAvUjiyVJ4yeKmv0JtsfefIJOecUyZnkuljkIKjpg0X+UttynPOM57VtGTkzyVFcysavw0jafx3pSJlT5rE5P8AsNVZm23Fzhyf3rnIJOfmNaXwmiz8Q9KJcEp5jn3/AHTcVlafIJlmJUbpHJUDtyc0pvmduyPQxkF9Wv5la8z5icq+0Zx/9ai3eWK8BTJHcY6GnXoCTgBdrAdc9abaTCOZi4PzDOQaUYtr0POhFcpq6WsH/CUaaGgMuHVto9c8Zr6ChhuZvCui/wAXnXoLDIwqBmzg+tfPeiKf+Er0to5N6yTKSobHHfNfRhgb+xNBkhkCxNO2wZyG+Y1zYuN2j7nh2b5NNie3WUa9rWHURCNTnGD9zuaiEn2V9EXyC3mSHa2cjp1p0XmQ6n4smb96reQqjsB5fOKjmW4gm8OQlmOTIdnGMEZxXC480j6GHLaxKXmWfxFceeJR8pZCOSAtSfvX1PwsY2AMiykqR90bePzqObzBDq7RRgSSEjI7/WpJzdya14VikKqsUcxnwPvgIMAfjSlsVLQju0lW212dwpdZPv5GBxSz2lqdd8Lx/ZoQ0cczyllHPyDH6mq8xiGjapFvLC5n5w3K81cle3h1rSUeVXcW5289DjvVRv0M50lLWWxXlmMttrjS2kD7JCisF6cDFR3ull9T8N20d5cQCfzdxicqThf0p1000ljq2+5jUzSsQE49MU/Uv3WoeGmjlYvGJSxI/wBn1pqdkUqVKL7EX9lSW9zrrHWb0At913DZ4709rO+to9AjW6MjBiysQMKdvWpJrkqNRmIGzcSzYyTTpTG93oENtG4aXcWz/u5FRKc3YzdFPYI7jxJ/wkGqT2/9mXAktlSYOSGGAcdKppLqtloNkpt7fZLPniTpz71ailVdZ1/cuHQR7hnHG2gsv2LTEnIVfMUoB0xUpa3saxpXW5PFq88PiAF7aXzUtufLG4Vz93rUFv4I1a3ay1NR5pZZXizyz+tdTYlX8YajaHy4vKs0dHbq2c/4VgmSS58BXRbbIksp3FR94eZ2pyaumkTUUnZXLWoajYNq3h92uHiWzyxDqRkFcVPYX+mDxL4gvo9StlhaKNR5rY3EKc9al1Typtc0cySoPMhICnGRgCqtvBbNcazs0y2m2gnc6gj7vWrkotprQmEJcu9zxz4ttHPq+nm1mhmjhtjkqQcEnpXFQACJ3VMjdjFdh8VLBYPElqbaK2jDWKZ2cBz1PFcdGdlu284GcA16dF/u0mfB5vG2KbudJ8MYxH4nluYllkkWBwoXgc47175rZSGbwpCi7S9zyxOcfISa8I+Hs8s2o31rvdIbW2Mm6HrnIHJ969nv7S7gu/Dn2bUXkeWUlRIgO07OtceKa51c9/JLqjextW5sZvGmrW0bMzRWkbFscDOeaxULSfD/AFKWS4Dj7RIrE8ZG+rNnceJx4w1QpFpk7R2qB2fKkjnHSsW3v9TXwJqM1zpSSWZmcAI38W/396wgrXdz2nXqStodDrLNG3hndbk7pgEVef4OtWY4RJ48v4lnlUpZRHaD0bJ5rI1XVLuCXwxLc6TcbvOwoiIYj5KlsvEEQ8b6hNNp95ERbxg5j5bk02nIuU0lcksUzoGp8fOtxLvY9TyasXO5dN02COQoNyfNnkmsW31e3TwlrJ3TJJ5kr73XGMtnFaFzqdi1lpETX0CAFSWd8HpUOm09DSFWEmaGpTahDr+lSFySI32EZyOn86fp11dw+ItWvMbGuAoZj1OBVZtVsrrxFbA39nNsjIULIDVmwlcahqE6mBxuwCHznihRml2HN0W9TJs7+6h+HmtSTWsJYSTOsZ/iyxrR1rUZo7Lw0HsIVikkjDADkcVRuoAngDV0Ns8khEjDZ6k9KsaxHJHD4PhTc00k6phuckITTbi35mcYqLv0L8s1u3ie0/4l2F8l8tnv60zR/sk3iG/eNZvlIAJelmV28WQzFs+RCwKkdDUGmMV1O+lDKqlvvg+1SpO/ka8ilrf8Sho0VkvgbWpJL2YyC8umUFOfvnHNWry2s5/CVqg1ECV0iPEZPOQetZ9i7af4C1uSN3fdLO5VuvLGrd4kkWi2A5KMsR/lVMyjCp7S1yx4ktVuJvCvlXcSyRamrsMdf3bVZmtpH8dpskSX/QCdqt0+b+tUdaR2vtEnVQjR3O7B43Db0oUE/EGZyvl7dMU7VPAJY0Rhd6mkueLumWtNstQ/4TC/nlg35ijjwBnaOaoeErW9itNfaWyCKuoTFC3JcetWtAMq+JdUzdyqrbPusfmOKo+Gr68j0fW53M2FvrhBg7jkE1Lv3/UUnVT7la0CQ/DLUftQIiFnM7gnJGdxOK8o+Mc6T+JdDt0jICaJbkMwwV4OP5V7It9cp8LrsHZl9Ok4dB3B61458b7ieTxjpaMIjt0K2GQMcYNdNGVqz5TyM4lKVBuehxuiRSnxPaoH+bdnco4Y4qLUTnUL1kYktIQ5Y/hUvhoKniezByyqxbcD0O00y8Yf2ldyK2QZDkDmvSc3ze8fD1ZJ0koGZeLi3QvIxI4A7GljCtp8hyclsnApb9VKkkHIPB9KSMTx2rGPCZ6g4596tPTVHLTtdK563+zA8tv4i1q6QfKliFY4yAS3H8jXrUGryz/EK9ubizsZY/7LQZa3HzPvOQT34xXmn7KWiyazqniSJdQSzC2kWZG5/ibt36V6mNGWw8a6lbLq8d75VlGQyxEc5PavIxNd+2aelj9Ay+jhVRSSu2iHQH0T/hIddM/hu1Zbm6Rhxt2jYBgY+lVPBcGgyXOu2d7o0xxqsm14rlkAGAMYFL4Zmxq2p8SiX7R5ZBHU0ngK6smuPEc2p3DyQLrcqkwnlcKoK/1rJVKkFa+jPTlgqE3don8E/wBgw22qk32uW5tdSuEjEU5+6DxnnkVY8BXd7p+k36QeLtUVH1GeUCVgwALZ4zR4IuPA9vZ6zd2dnr03n6pOyiYxgbu/TtTvC934cHh+6j/s28aeSeQg5BAO4mtI42tFb7HFUyzDVG7w3GeBNR1qDw1NI2qwXjyXNwT50Kn/AJaNgdO1M8Janrk3hYtNZaJLOZJ2cPbhWA3tjOPbFU/Ckky+H5GiRY90ko/eHkEscVL4fuIrTw9I7HzTIrhsHJzzXSsfVUrmc+HsJKLhayHeHtduf+EIhuL/AMI6VM88EjzNA+CDuIqLRLjw8ngWG81DwRfW8U9sZFmt7klV68kda1PDXisad4LCpoOlORauC0luWbBB5zmmaL4t1dvh/wD2dLBpqWslgViEcPzEEepqnmM27RicsuHY87d9Cl4c07w3deE4vtNvr8Utzbu6yI67GHOM96peG9N8IXXhGG4s9Z1cXLWzMY5rVsAjqMkVo6NcS2XhGGFbrK21iyZJzhtuM0zQ9RurLwPFHFOBJb2DjcUAySOv51v/AGlO+iMp8P72mM8K+GWvPC9vfWOoyiW5s3KLNZugxhjwxHtTfCHw78T6x4MsWkbTrhp7Mvhxhye+ePwrV0DxP4rtvAFvbXWotNHbWIVxgLxt54/Go9B1mRvDUUYMoWG1ITa7AjIPpWSzWbe2hzz4eaunq+/9IpeBfg54g1Hw9BcWWgWl7CQSGd1TA54wTVf4a/C7xrdeHdt74IieZJJQT5yFhiRupDY6Va8GXNjH4at7a+tpXMKHEy3LqD39e9VvB9tpraDHcouoWDRuxKrdvgjcxzgHHetaePTlrp8jKvkmJ15Vf5/8Eo+BvhN4n1TSftAS4hP2iX5Rcbf4yMcfSjwv8Kby4F4L/wAUahZSxX8olBvBgFXwFGRzxWh4It4o9Djjj1vUwEnkfJlOMmRjUngKXXbO31NbbxBcYn1eVx5ih2K/jW8sVefxHNPJ8SotuP5n/9D5K0f4bXK6pqzxfFW2s0W/aMLeFWG4AZyfx6VJpfhmBNX1hLn4saS89pOEYCxYryoOcqecitzwCupK/iEyzaPM93rU022eIEHgLz78U/w1Fqtl4g8T3DeFfDs8ct4pHzcnCDkeldEcSpxScy6mX16fM1AyLTRLe01e78vxzYXrFEx5Nq6gZzg5JNZUNt4um8X3f9kDStQkNugCyM0eQCfr7V0+lrZP4p1ufUvAiTF1i2PBdYB+Xpj2NU4bHQl8c6vI/hbxBEr2lvsSzlDBD82T1/OtKTgm05XMa0azSTi0/Qw55fFWl+LLKPxF4TlZvJdyILlWXbnHBOOelWPEOu+DX1rw/DL4Z8VzTRNK7bGTG7byAQefxravIfCkvi3TrUyeLbONLSQB51WRd2RxjrmodXt/B6+KNHt7LxVNHIolZTcWzDgD5unA7Vt7WPV/cSlUgrcuqMTxZ428HXUNlZw+DfFkJj1CJvNuIgAxBzjryOKveOfiH4MOhtBH4c1GwkZ0LXDI5UfMDjpxnp+Na/jS3kv7XSLWz8Z+Ho2bVY8TzzbQVyTjpWj4u+GutXXhsbPHXg2V7m5hyqXgLEbgTxUzppxTvaxlTkpPVas57X/iX4JXw5qcVnoUa3f2F2QTFxglTjgjmua8OeNNKXxH4Ujls9KkVPDwV94+65x8v6Zx7V6z42+GKWHgnV76e+0mYwaZKy+VIJBkIcc1wmieBNGuPE/hy21mG5WAaEZZJLW08xkb5AowOecmpiqSa/4H6hKDlFtq1ntr+ha+IHiT7R4C16NNH0yNWtGUyJDh1zwMGvl/Sm8i+gnDY2tmvrD4meHvBmm/DTxHcabrOuXFwLchY7yxaFQcjAGRXyVbgofOIbI+7x1pTaastzSDfs3y7HoxwpSXJIcg46YrufBHjNtE1eYWdhqMki2SlmghBxkmvOreUT2cNzyzmPGM5r0r4QavHZyancXOnx3MhjQAMccAfdrjwtH32jrra0U1qVV+Jmr3HhKaZ7LUpYGvmjkO0LgGStLUfG/iQ+NtLW2s7+aVLNtq/aQqlMjJzVqDxxpNz4Vt5o/DOmKVvmjkDAvhhIR1PetxvFvk+LrNrfw3o7yfYGAYx8qCw716ShG3vI8uUZyTUUcRBqOq6o2oHVbcq4uWIzJvx7VHcQyKYxGobcM9M1o6rqtzq8t3NJaW1oGnbPkLjJqnHLKGEfzYUYU1x4mN3fY7KcVGNmOsT5+RNkEH5VI5+tVNYBjmRZMq+OM96v2+UZpcEluoFJqCR3Kq+0eYuMknt6Vyum27mnWzMHcOX43DjHrWloFl/aN+lv8AvFZzjer7dv51nTeYbn5IVG08gHORWl4ejll1AoSVixkkda2hqOorbGnc/DfxDFocsl/reoqHvQUC3IACbuPatgfDK8Gs3F8+pstrJYruae+AAbB6KKyJZLv+w0haeQp9sAAJ6jd6VflITXb11vG+azUCMcDODk16aXuI5ZWbZGnwwguNN0aeHxBp9pJ9qDSSvdEh1ycjAPWrlz8O/Dn/ABPQfEPh+4uYnCiSNvMKDAPIPesSO3sLjTNHkSCMvHPuRio4IzzT5YoZrPXTJvxJIGfaMY4HPtVRi27DqVFVjFG8PCfhoalbTz6haBfsRBRIwN3+0abH4e8D2emWi22qSSMbkOEhtDHnn+8eDWY0Ful5DIr7hFZn5ACzYqla/vbLTnWJ23XGEjKkEnPYVNRpta2sCafNG1zcFt4DS41Y3MWobtymTGCenbFTSW/habVIY7f7bhLQt8zc4x71k3dlqdwuq3EGkXORKqsTE3BwMCrh8NeIU1Eh9BvfNjsN+XXA20SrU4u97DpQn7NwtcsaVqXhGGLTd2jXF0nO1JHKkfiKWbWdGt7cvDoIt8XmFUTGTv6moNL8KaxNc6MBBKpvkd1AwBtAp8Pg7xI1nbNALQNNqJiUyvwDnvWM+V1PaExScfZthL4scrqDR6ehMU6YRkIEgwDVoeONca4vL2PTrF4/JAwGYFPaprr4f+KZG1ffLZKLOeNHYSkZyB0GPepD8NPEEJ1RJp44I4oVZpNjNwfQUTxdOS11NcLRxFKpdIqT+K9VEo8tI0eW3JAkXIHFZ6+INWuWs5HSISeS/Kr1Nb8XgCFdTNtdapNJGmlNLHIowC3pTdD8D6NPFptzqOv3Kq1k7OMxjafQ1tCo0r2OWtUjOo0tzBsdc15ILRk1CSDezA7WGDzTf7c8QtFDnW5mR5mUgMP8K6bTfBvgzy9HlPiOX52kIEsqDAweTiltPDvg+C302WTU4m8q+dp91x95OR2/CueeIu9Vr6HVSjUpxutvJr/M8+8UXL3Hhi8j+23Em+4O9Gl+7x2r59y29sE55wWPNe7/AB0l0v8A4Ryxfw8roov384IxbKgHHNeK3NxpckYS3t5o2A+8cHmiLurvqZVKim7O7K8Tqpik3EEONwAx3r3vQrS3GkaUhst6x3JdWbk7yK8GsTI1zDuCuglAIYDB5r6t8O+M7Cw0DTkk0gbobhmCxsFzx1yBTbbV4maUk7NI5i1hf/R5F0SaZjfuxkjiJ9qtQWN3KIo00C9UvO4UvAR+IrpE+J0gjiS00tYo1mY7GmJP8qrJ8TNbkis9mkWwVZ3wHdic+tZqda97WRunTna7MOx0DXJ5rW3isbxUkmkba6HAOOtWbDw5rWLCKawlQTtKTJwQcE/lV1fG/iCRrd1htY8SO2EUn+tV/wDhMNdMFuD5ULPv3YH8PtW/vyWjMkqak/IS38I640dm3lQQlEkK7nzgc1eg8Eaz5drbzzxRu9uZN4+YYzWUfEniMJb/AGe5WPYj5fGCQajl1fWyyXK6pLhbYhsuSBzSqRm1a4UVGM+ax0M3w7vEWVW1C32mBXysbZ21WvfBd201wItRi+cxCLcu0HA561zyalrkokYa7eBZI0wN55GajeXUWa6T7dcGVpUyZWLAD2op0pL4pF1XBz92J00ngrVra7hee/sUQXAZm80dMdOtV4fAGpF42ufFGjJGGlYIbkZwemR3rn0t/nkeUq4MpJJHeq39n2twYWaCP92JDliaqmrKzYqs4P4I2Orl8KWtraKTrds7qmPkjyCufrTH0PTmkj+0NPlpYyGVeAccc1gQxxiP5HCsbcB+eMZpzT6ihnb7W7bZECru74rJLU1nVkmklY244fDenB/tF3rStKZdphAIPPPvT49V0DY1ol7ru9VRgGYKD6ZrEhnu9kaLOxCK+TJ2zTzczJDJLcKhYBFUk53VSpwl0QQq1ot66f8AAOjHjCASS+TBM4R33b5sZ+XFQL40+zxSCDSILyfyUKmaU4xnp0rnxeESmMiAjc+d4HHFI2r20KukYt5GcJgEe/8A9apVBJ3SBVoRV72Oj/4WFeny5X8KeH9ySOG82Mu2cetEPxT1gRyRjw3ooQbM7Y8cE9q56XVLKV2EllAXaZ2IQ9RjrVefV9K81ibSbbIseCg61n7OMlblNY42vF35v6scz8c9WtddsbDUJ9Kht9QWV0kljOS4zkc49BXkBkd0SHedo5wexr1D4t3NlPpdikcc6yxzO3zrgHPFeX5TyxiP51PJ9qzbUXZIjnvLmm7s9e+B+pWdhpV8Lq6vIQ92v+o5z8teivqOm3UI3ahdEKvAkB4O6vLPhJvNrcANEIZLsMxJxsO3jNdlLaXv2ZxDc2hdlBDFjg/N0olhYVJao3w+Y1VHR3SudHJc2FzdJHDqGJB5n7zac4wKEgikMpS8t9hAJ3N3xXOiyv7ieOWBrOCRQyths9cc099J1XzAPtsWxm7DOeKiWEXU66ebVLt2ubltp0U0IUX1sW+UbWfHGetJ9kkNuE+0xylDtDI4IB3dKwU0W/mlC72+QjDL2psmm3f2ZFj8zYkgYleO9CwrWjYf2s5q6jY6mXS76a3Q+SGXnlTz1HaqeptDbxvHdYTaCTk89q5/+zrn5rhrq5QKOiyFe/tTZ4VkmPmvKw2nO4luc+9THBtvccM1ummuh0VxMkkSSphwM4IPbioZp1aJZkYguAuFH+1WdJcmK0Mce0DOFUDpUq6pcQoi3Azt56Zp/VWtEbLNYqfLJbotPfx/ZhG0E/7s4YqM7ua6/wAOHdpcUmxl3dFcYIriBrl5KfLt1hyOcOK7jw9O02jW1xLGqySL82OnWsp4ecFc5MRjadayT2NZj1x2przLHHukOXbpioowSSQ2A5wuT1qWZ8FY/JDYH3qwV09Tik7sELPzg9Mk5rA1xgpOU2k9z3rfRgAxVtp+tYmtwlkxJhgOvNROPKwipM5yZMDH3venyApH8p4IoUBQV68nGTTXibdiNuGHJPIFbJXWprT0ndFKRGPyuG5/ipqQ26ygmMGROjetXysHlr/pcRCEggtzTHt4hl/NQoOpDYNQ+d6WPZdWnGSuQxx229/MgDg89OlOVI4JOUXy5O2OlI1u6lVSTch6FjzQYplaNuW2npTSk9Ds56e0QxF/cwSSGpNsUJDw53qMFvUUkkN5lppbd1UnGNvX3pgjuNrAxOAvqKzirddRKScw3hiB0J6mj9z83z49/SmJtXlombNNfIbciY9R60O+w6s1fXclKoxz5u8jk7T0rz74n7oLWIKu5ZSQSP4feu8ABB8rgt94e9cD8TD5VtEC+4kkgA1VNNzVkc2LjFUJO/Q82haNIpI3YYbuOuaZbIJJQm7aW+6aICu/nA44zyKksI45LxYpzhWOGA7+1ey1JXSPjabVrPa5DBO9tKJYzhl7g13fg3xw9rcR2V2y+Qwxluua53XNCexuUt4rcx+Z90M3JNYpEkEmDlXQ+veuauqeIgdMKns3ddD6Eh867UzW8kfkOeOeQKlkiba0Zk37Rwy9a838CeK3QLp80zEE8gtk16M8rQBZVG5X4z6V8ricK4Nt9DrpyVT3l1ES0kcDY43d2Joa081dvnBSOtNurg4RlRyD1wOlRCQspKqQ3YD0rgVbmfKX7JLZEiad5qnddHg4IBpsmkW0gXdMyEDnNOhuWiUIYh1zuA5Jp8jvv+ZcHtmqcG476EwiraI//9H4zOnRIOJmAHr/ABVJJaK8SjAGep9aY9y0jbBgEdAKWMeWwJY+mPevkIv7I3bdrYbNY2ixkXLNHgdO9Q2trBE63AZsHAxVhka7lO7nHY1INOQBsXIIPRM8g1MpzvoHMpvbYla+ljUqMjAOCBVVNRu0PzyN5h6nPap1hJhOZMEdAeoNRgNPLuC7iByTVwqTTNPZuWppJqc8KofMIcdWJp0etXSl50xIxbkegrMZwz+U/wB48Z7VPD5NsjEKZCe+fatVWndDknJWN2DxFGVSOcYEmSW/pV231iyxtkYJuOcZrjtrPuJCgA9+gqGa2mLN5Lq3y5zznNWsRZ3Y4uTVmd/Hf6VDuhF2gxyTn9amhv7aQH94rKCMHv8AWvMTpurfaQkrqIwo5Bya6zwzolg0Z/tbWPKduf8AWYb2xWv1hcxKb1VjqneHz0aKTJZc8mpVC7mY5yvU4rk76M2F4YkvFMJj+WTfyfaq1h4gu/NJS5wFU5G7P41oqrsDlay7nYNyT82KkJk8pQFzu756Vy8fiGWXPmPG6ZzkcGrVr4i+0MVIVdoxya1U+a1yUrycTa2PI+0SFcd/60+OJoiXebPbd0FZlvrFlLIsROGGeSetWmv7J4juYFicFAf1rS6WhMYu1+xabpukOBjinxvJz52OhIIFR7lOxAOFXJyaUGNlx5mGb1q4tNjcJyZL+7J+8TjnjvQHjZztdQMc5PQ1FHIVK7HBGeeKWQIZHeNQSw5qZvWyNlpGzFa7JJ27sp+ApfNlaMmTf83IGKYB5nybSCO/c0sn7lSkLN1GcmnytIzV76jdmFDR5B70yJEEhIhDZB3cdacoMb5kfPGetLvMcZbacDk564qVFtXY5PmI5MffRcAKQwA61CFHOzIK8+4qzmDAAL7c/l70jRZkODhs9TScXJWE3pdCZkSEBzls+v8AOn/aAyCORM4PPHtUUiu4xtIYN97PUVLhFTfjnvSdJLQITnfUi8qJsoyAI684UVWfTLNwW8qMjnK45NWQhIL5wGHHNPKYUMGAJxRZI0TdrMyH0eRJA8T4EnJyT8oqtJpU7SGGSZnX+E46DNdCjJtVsk+oIpGIfL8gE849a3UnuUm0rnHDS7sPJsU4xncRUf2G4jlyzFgVIbHHNdqY45mVQWHbpUZij2lWjQAfeyOpod1qgeIq9zg7i2kRi5hcjkEinqVTzUmTBAIGTwK7RNNtpoiMbHAwRjg1Tu/DtvcAHzDuJww9qalFqzNFjK8XdanIw/MADgrk8enFWJmJAj2oFXBLZ5Nb39hxW0ZSIKFJPbn8aryeHpGR18vPGQy9+KqSi0axzGa3RjSSNK0SnouMc4zzR5jz8P8AKvIx+NaP9iBUESeaWyNx/u1GdGuWXdATwMncMVLj2Z0wzGK1kimmPLlEvyjJ2kDnpXjvjm6khv3VHZW5IbvXtP8AZ11F5hZt5wSNo4xXi3j9449QBcK77iMY5HrVUn72rOPNcUpUk4aFvwKs2uyJFdTkCFsjJ4NeowqFCAxgbFwMV5x8O08m7+cx7B/ABzXpO+JgNrgk+9FfV3TOrLK0FRvLRgwBidFPIkz9eKj+/s8zKEDAFTIpmV/LyrAk89ximBlwqdJAAdwOe9Y811ZnrQr05NcruTAlFkMjbup+tVxFG6xO+1gF5JHPWnnLGTChiQSeelEfEaFUGVAJDd6zcGDleViu+nWjmQCBcbicY9qjOj27IoI2nZwF9a0PL3yschfb1qOTaoUs2MdKfKyWoSfvIy00aNZCYWYOJAWY88077Bd+Z5hlEhwdvOMfhWiYyQzpyN30zU3lPlDwi7CQM1SdjCWFoNP3TFm/tWS2RTPNG6nO6Bihq3Y+NdXso5oPtusSSxN/rGfO32A71bdCmw5O7cMnFTtHBmWOKIAysSWPrUSUZvYh4GlKWgtl8WvF7zQQXcPnxAMP9MQ8D6CtV/i6QiBvDui3gRwBvBVlOevesEQgzJGyZTyyDu6Cqs+jadJw0UYBxk4xWbw1KatJWLjhqkfgn956HL42s7mObUHsNJ/0iRTJGBnoPfrTI/GPh2+l8mLSJ4GjJYyQQEK3Hr0rzp/DWmyhjHNLHubaSrcgU+DRb2yIjttbuTGScA44Fc88FRukrhKniowumtTtEurKZ1kMzltrDDtx9CKhvb4W1paQWtysf7jEqxNnBz0rhZbTxR5oWx1GKNWBP70ZP4VLZT65ul/tNY2kY43R8Z9K644Slfc54Txig1Y6K7064lJuXjkVGK7S2ctz61keNWlh8Ha4siBwhVhzyR70ra5cs8luPPDRsoCuxIH0rn/GFxfS6Te+cGMcjbZSzYGMV2QaS5bnBL6wm5SieQF5HZpdvyDuRivePhDba7eeHLVbexby0jcqWTIZc8V4VNlS0YYSqpz1xkV6j4GvfFdto0M+lX9zDCpG1BJ8v0+lddaS9nocOB53N2Vz1y407UkFwL7RFf5l4YAYrifjRbs2niFbOGCPKSLzySD0p2pT+Jrq8uL+61KcSSBcoJDgGuQ8ZRapdx4u5pWVfmGWJrihFXWp3YxVFFtrQ4O/E01nhREQeo4yPpVXTdozCVO8dTngCrV4yIksX3VHTn+VRaY2bV3yFwTlj1NdnM3q9jwYqM16Hpv7Pmlrf69qG+6iTYjBVY9Sa9LvjpWi2sL3euWbOkjJIizDcDn0rxz4ZaV5mpybdQmsZJEdo5ImxyK6keCbC6uI5Lp/NnO5mmdRuY+ufWuaraVXc+iwH1h0U01ZeZ2UUVndaar214swDl8bsnGapyossqqrGVSxyenNYlpoEemfZprWaUTncrtu4Iq/azyQiFH+b96eq0/axWkTr+o15zU27s2LacJAkZOP364x3GakvZ7NDfSwxgkzodo+optvNA+0XFuuVlyD0BFD/wBnvHcNJA8Ucsyhsc4x3rmaUnc9K87cko7FvUI7Y3ep5kx5jRksBj+EUs0luzXYhO3bGoAPemaklsDdxW16TFO0ZAfqowKkmt7cXN3sljfy1jAGRn8aT0dhUsSm7S0DyXjkjQyKGMJ69BUFrYPO+n2sc6Ku2QsCODxmrVxZXC3JfaN6xcfN1FQ2kVyt3YfupEzG/wA/bOKdmndnRUnGSs2NXc9hbyuzyI1wQGQ++KbOr/Z9TZYVkG9QPNHU0ttJKbW1jEZXzbhtp2njk/4U25kna0vGeNsrcIOv3uRU2T1G5RlTQ6SGzae6i+ww5WMbsIAM9ar29vGb/Too4FXELhRjjpV05e91QIcrEEyScZyO1S2flWupWm9d4jiYtnr0qU2tUaRknSPBPiWVi1b5ZZBwwKk5Gd3UVz0MaSWsUcWFPP3h1rovibEBrsjxNGyEHPPI5rmLGJvK+YHqctn0r0qcU4Jn51mVXmxDutBkFq91qaWhcRbASWbofpRq6xrFHFGMMjYP+1TBEy6kiKwDYyPm6expNUDSJG5kUncQRnJB/wAK0g3dWOJr3lJG58LZ2tPHmnzSQs2BMGUDn/VN/wDWrOt4HtZDFJbvbzIxbY3Ydh+VavwpZj40hmOS0dvMy49dhrJMl7coZb5maYn52Y4Y+lRKFpWR6deolh7vqU75j9oDLyCM59D/AEqewZIp3IiRi6dSciqt0reacEkkYH5VJYBDKRKuSmMYPat4r3bPoeb7VcjXc3/B9sT4x025EEhjWQ+YSPlBwa+g7ONk0Lw1beS7qd2AONpyf518/eEyz+NNLs5ZpI7Z2JZQ2M/Kf8BXuV3DZC38LW66jfxmZnHlxyZII5/CvPxLU2mfZZFTq06Gmxeie8ku/E8mNsJ8lYVIwQdnOakmSZdc8IpO3+qS4YkDOT5fFZ80Rso9fb+0blmSUD5iDxgY+tWVnv4tQ0iSNrWeTyHUecpBGV9vWuZRdtGe/wA7SbkizK8zabqsgj3RifDZ4Paph+88Q+H7wS82KTF4yeHDJjH54rKn1LU00q+k+yWyRG4KyBXJIJI9at3N3cW+qWxOnyGQQkgAZ49aIQVtdQdXXZlfUJp/+Eb1SaeGGEtMQhT7w+YVqajBbtrOnqkQZTATgDHOBWPe6nb3nhW9ikSVWab5meIhV+cd/WtRNTsJdYsi9wYxHESV6HpUyi5OyVjSNa70P//S+XL9Yk8L6zcja0kc2FB7fMBV6/t4m8SeHoIFJH2eU4B4zgdaz3nifw7eJ9ogYSXBI+cZb5+9aBnaXVbR48AxxMFxjOMeteR7N9T9AlWUpblWfzbq01iaRNqwuyGPHDcfyp13bOmreF1QNBhpSwB7bOBSMl5D4d1iaFSfMl5LjrlgMVZuElOr6OTblzaq/wA6t3I/wpu/R6Fe0toRsbyTU9XeVYwrKAT13DFQSFprfS4yjKqOMgtjjFW45o45NTUysyg4A289KbO8Bm0SBy2JJGyG43fLmok3KzRrCo4rUS2MP/CWatcXMjOI7WNEUHOOD3rEsont/hykdsHcLIxjAPIHm9M10GneSfF+siOLbHFBGAxPDHaazLNZ7LwnDaBVjL3R4znGZCTiqbT3HzX2ZduTbDXNGeSMbooyWGeTxTWllL6tclFEZzuAPOMVYuwp1e0lfy3aO3ONvpUCBZbLVXt0jQSMQS+Tjis27pdym7RbieM/FJjF4rQRlPLaziPP3lODXI2z+ZDIu07STz+ddZ8V8xeN2R0j2/ZI8MW6kDpXJWfy28pEqFtxwAwOPWvR5uWnqfnWZyc8S0tTofhqHaTxEYoHLi1XABx/FXumpXXm6j4bM0DKYScMOi/JjJrxP4SJLJceIZPMIKWyL19X/wDrV7jqkEn9paJDGGYoGaUDuNvFY4qV2rn1WTrlpJMj05PM8T61cF9vm28abicZABrMSe4i+G9zChDl5nVQTnPz9a1bRGXWtU/c7RBGucHk8VmW758GhFjDSfa2yOc8tWCSb0PWu27F7WNr3/hOZbj5rWYvIn98bCMGrmkyu/i/WmkdVja3jMe4Z55yKpX1v9q1XRbgxlRbqwZV6Nx61Z0u4jXxDqTzHA8pVHHIxmpcVsh2TV2ZC+Y/w21d5CDNLJMFZuh+cirOsW1uF0GN4ISfMUncoO4belZ/klvhlqdvNO4Z7iUxnrwXJFaWuosZ8NicHc0oHp/DRFyi9wbhHp1JX0vT5PECSR6XaBkgP3I8Hmq2jaDpmy+jWIoWkZvlYgg1ffA8Yz/ZlxGtmhAJ6nvVOzLG2vJCwZxKx+U4x7Gjmb0uOHLPVlK50st4aleDVdStWkbafKmx37g8VJq+m3Nu/haOPXruVvthw0pDMvyGll83/hHlR84kK5yeQc1a1OWS2vNDjPlb45txPBP3TWi50rCrUVuIkGpw+KfKgvi5aAkyyKBznpRo48UpdancRNpMkCybVWQMGbjnpxU7Tu/jma3UeZ/oCuVxjuaTSHEjai89uUw7BGU8cCk7uDJpxT1MeS61+38HakHsbMwypI0pSTpyemasXviC4Gi6Z5+iTCL90CYxuJ6U+XEfgrUoEXdGUcbSeTk1b1KRksdIhKmIr5fyDvxTcltbRDSSe+pX1fW7GXUNJSew1CNElbYrxc9OvFL/AG1YJ43nlkaYGWyRQmw5Vdx5qfVpwNa0kSjYiKzZPckUsTwyeOrtjHvZ9PjTBHG0MTmpk0kmKUJ3vcNH1nQV1m+lbUokyw4kYIcgVR8Nz28fhHWiuo27s2oXMrESjI3MSB19Kt6Ra6ZPc6j5tlbSmObO10z25rJ0XStGuPCOtTS6Pb4eecL8mGHJwcil7ruyqntLXT0Nm7kjufh/OkU6PNJYMo+cHnoCK8W+MxaXxfp28HfFpFuGUdMjNeqNomk2/gyNIxsUWoCkEgqa8e+J8QtvFsaQ3+7dZRBjIT3FdGGScrxPIzbWi0zE8Mlv+ElUosaYUkhzxjFUpBsurkrwryE8n86s+E2b+3zvJI2Nyaq3ILX06uy/fOGU9s12u/PtdHwUlamkU7vJUITjHOSetP8Av6ft3biG5NN1BVRkKyK4YcZPSrVxZT2dhF5iqqScgjqT71Tk7WS0DDpc1meqfszho7/Xrja+1rZEBHTOScV6no17eR+L7ueO4dZPLQMzDIIHQc15H8Bb6706HVZbKwnuy5VHWPt6H+dei6f4phTxJdyzaPfFiqqyLFuKnHWvOxEEqjsff5e4zoe9G9jd8Ka5cf2rrjzWMN0TqjMo2YwMDPNQ+A7zTTHr7XmgxIX124aQxtgdBjj6YrE8KeNNIS81WJhexyJqDbiYSF7DGak8I+LdFaPVvNuY0X+0JGJcYI6DBrnVNt3etjsdODVtr+ps+CbLw5Np2pltVnts6ncOqmMkDLZx+HSp/Bej2d1ob31hfxHzHmVVeTDZDEZrA8H67pEWl31tNrNjcSNeSyKysBgFiQDz71Z8L3+nHw9I8U8KSeY7EK4KknPIq1T0tY0nGp9mZd8P6NrcXg4yNbNNHEZC0keCSMnNVNHXy/CW+HcGlt3KEjBAIPNS+GJUsfDUn2TU58eW6MN54Yk54rS0fWb2PwxJA8yS7LZlUSIMHggfzppNOyJdSsrp2Zi2LbfACQCdRL/ZxR5P77bafp7CDwgBMAotLAYAHBIFaWmXelDwFMureHl/cac++4hfJLBDk7adpHh7RdZ+H6zafrL/AL3T9wjnjwc+XnrV826ZKxqjdSi0Zmm5fwY0zxyDzLLzDu75Gajs5PL8I/aLnIjjsC7gL1AXNaNjoWr/APCCQ/Z7d5glhztG5T8nSqNmZ/8AhAzFc7IzJpxwE5ydnIrLWOrN4YilLS4lrL53gkXYDmOW037T2Ur/APXqbTJVj8MwpANwNvzzjHy1Wt5JIvAbN5J3Rafyp6MQvSrFq08PhlX3IrPZqwx0AK07suo48zaE8PLN/wAI3ECwAERxz14p+gNnw++yQ8sxYjpj0qPSAg8MQgc4t8q2D6UzQBLJ4dWO3wR5ZyOmMURV9UVJaMl8JP5ukHYdjqSMc8ncaPCssJguJB+6czyZYeueaboiF7CNRJ8zZGU7c0zwvGr2M6bh5aTsrNuyTyeaJKb1B2tYPCoh3XxTYpa8kJOeSfWk8O/utQ1OVWc+bcEu59cCk8JgZvpQVlZbt1AQ9s96b4bkmF9qSTQEqt6wXHccVXMosmVpPbQs6Ix/4SDU2dtvmupGD7Uyz1G7HifUHtJ5QyqglBJGM5IqLTk/4nWpuuMpJ8w9Dgf402wSaPxDqMm1fMd0LnPUBcVTte7QnSjJlue9vrnxPbefLuMEBYAkevfNSapqk0fibSJLq0geKNJCn7sHJYYOaq3S7vFAMWdxgyVz70y+ld9cs1ky4EbY/wBnpVqc99jKWGpylZxTJfF91pt1eaNBf6RYvGb9MARgc81R+Iuk+HbjSrW2h8PQKTqduuEUZdS4Bz+Gak8Syrc3mixlEkeG8DqSOVwOv86f4zuVis7Cc4zJqMXl8c5yeKXtZr4WKrgMO5K8S34lsfCkfhrWnt4rq2kNo6Iiy7VLYxgL0rI8JC2fxbprzeLtRs3i8Pwr5lvKGDPu5Uj1GP1rI+K929hpNpqE+nvJEtwGlEZ7kdTXh+o393cakbvThdwBvm2x5VlX14rrU5yhe58/j8JShJKEdz6h+LX9qf8ACs9Z8vxm99G6hfKuYtpCk/Nz34r5Mg+UZIZlHPtVu71rW5YpLW51XUWgk/5ZzTMQw+hq3pdxpA02X7dPidARGm3rWsPbRheUro8PGqgvdpQt3NrSpt2lLtjbYoI3joBXpfwP1awVtYtLjSZL2VVEwZjgooGMc15No+sObaS08vKbiV29vqK6zwDc+XrTEXskTzQfOQ2N2OcGsFUdKq2dFCnGtSjC9j1ObUNDXwFYwT+Fb4CTUomdo4xn/Wk1cuYvBs3i+C6uI9UhYWGf9SSFG70FZ99f3g8J6QPtbIftsfy577s/rWs2r3DeLxJcSxvs0/ayjrjOQa1+uS52mtzunw+nTvCRy1/DocLyPpd9NKksrMqzRFCeeetUTMd4KgDHBOcitRra31W4hRg7L5zHKehJzXQH4YadZ26XR1GSFZ32oJn4LegFauvzxT3PKxGF9k+R9Dk7MoA3Kluxpt35cULea2DIcA44Brsrn4Xahaxb4bmNOOWZDgAds1xd4ZjEy+XuKEjJHGayTWtmTF36GNLHtk3RghV4Yt1NaHhWK5u9TdIJYhkdGOKqyeWSEnbJ2/MBVvwzbWUmrrbXK4jlViCx44Herp1NSJubdkjqbjwddw6XbPdeJNGTfdJ/rLgIFBP41ffwzoq3d89z42sXkFuVCQrnAx/eNZd14a0yTwppq2l7Zxzz6hHnY/BXdVz/AIQuNdU1m4XULJVFphQFz0Unk9q7YYmm0lzaoawlZSc3CyfQbp2kfD+10nQYdT8azRSRMY44lsXmz9SvSq13D4CFtq4ubzWJYTchA6DYHXjjHWoR4RkZfD1wVgmkLFo2TsdtU7vSLtrPUjJY3blr4AbFLAHI9K0jKKm3zN3MpYeahGLVkv61OxsvFHhHSta82y0i9lKWGHLBSBjpwakh+L6Lpnh+3XwXBcvDcb42kn2Z6nPyrXI3OnzQ6hLJ9hkU/ZNrEDk8Vnx7orPSbeJXV95+V+xxS9jSqK8mOTnGptb5Hb6j8X9SlXX5YfCdunnzput/PchunIbGau3Xxf1aXU5bt/DEEfm6b5BVXLZXHvXA3TOtvfTTE589VJBPXpVieC6W/mxIvkrbLliehIrCWEw7a0LpVqlmuZnVx+P4buTw8y2l1Zm1tZEZUVSRn3rPbxHdxadbxWnibUbbF4WGYVOTnjqKwITtubaCOVSwhY7mqISTG0t1O7zFnZskdfpWvsI9H8jGco1Fr0621NzUtZ1a/g1Ev4tu5HeaNm3fKdw+gpPM8QzC9kl8Wzb5CoIln5A/lWFNcxvpdzdbkVjcBArMBk596SS/s/8AiYrP9lOwJ5jNKMDitlT00RFF+zlrqbslrqf217g6ruU2ZQyLMDx34rPi0+4m8i32GVYbdgCRnNUDqGledM8d3BsW0B/dngUiaqsLRfZrt+bZiDGxrPReo6knKfPbQmtdFuYY9OdNKmQDzM/KcDmnQ2U8EFu5sZlV5iSCuO55qvbeKLl7bTPs0moSSRxSA5BC5565pIfEutfY9L87T7tnZmLh3GBitLya2IpR1sV/F/k2nhGWRlyTMwwor5+Fe8+JtY1q48NSwpZW6RPIzBmOTmvCVK/NuXJNc8pcr5UjXmafN0LOmsUv7f5N43g4H8VfQGml5LCxfyhtkc/KP4a+fbCRortJI1VsMAAwz34r3jQxJFDppknlKndviUYwcetbxuoXsSpKpNp7l2JFzF5SDJlYnJqULM62oAIHmMdwGMVHFbaZugNxeaiHDMAY5MdabBpugt9mf+0NWJjdywlm3A8e1TKb6rQr2ah1P//T+PFk2mJXmjUFnxluaia5tNtpIl5Hu2t8uRTotG0eQQrBl1LMW3tkmprbStM2QzpcWkYRHysnUmvTk7o5JRb1RWS/s40+dzIVhZlwc80R31qbYl2O54ckYqyNMkWOEJJa+WYW5Q1MmmXRVR5QKi3DFwQe9KVRRVyqemjMv+2VZZYzp115QhVA4j7+tTPfpbpceXbTMWZeX4qeS31GWO4dbWV1jC/KB1HHSmXsckfnx+VIAJEDKVINDkm9CZc8ZJoj8+Z5VRIPuMSw3e1QJLd3USoqJlEkJLk+tTmSUMmVIfec8YJ4pkV1FKi+Sy7zE+9CKFGzuglU53roRBriS1VjKke9ABjkDmnx2U4Du12WkNwucDqMUx3jC7Y1MfyKSO2TT4WEsyfvSHMwDL+Bq3FWdjWKu7PUjntJ5lSMzt+8Rwx3YxUbaYFT/WzNHtQfMScHjpVh3R0KzNjAYgE/1o+cSuklydp2HPtRy22IaSW4xtPihlUrbswdnySc9e/NMkt4Y9o+zqMbRwAam87ExEhYgFwGNNZomXdOGcJs4B6nNNyuOny1I+90GGFWljlTdtWSQZ3YPTpSSOpYeYpYrtyCc9KmZcS4XGAZMdxnH86jOEUtJGvmHbnNPmXQHZarQ474qbZNJsJdmCZHLE8kZPFeaDam5DtIK/eU5r0z4rHdo9h5ygP5rBCBjNeXrgnpgeg71y6c+pC5oy5o63PTPhgFTTLmNSQ7TgvuGONvGK675IFQMclgCOPeue+HWZNJeZoBuZwFG7kDHWuhPktGJGlZnVRhSOnNdDaky4UEotpiksxXa2DluM1b894ZmXLcEYyfaqxkhyqO215EYjg06SNshgN2Dyc89KirC8lci8nrEdHNMdwErKqFSSG601Lu7kUpbXDBjgFd2R1qJY43P7pFLLjJzweKA7hBsjXJ44HvWjhZFRk27Ft9QvFjSES8gcnrk5ph1qRFO5MtI+0bl4JzVcqrRx/vMMo2lj0HNP8AKzGIt5IVtwZu/NQnFKzIafMXPNZY1EkKDJOTt96WG+Z8pPaRuvQ44xVOR8giOQsFyQSeOtEMjzR7lGJBwxJ6nNZtRTNJVG5Ifus0+9bkb2A+8QevtXo/h7aNKgBUqAuBnnivMVDMy4+fLd/WvUdIhddJtYn4+XJ/wrPFfCVRg1q0X1jDyEqAeyUSO8US+YMOOBjvTYx5TBA+G7e9PuJJNybyGdeoPYV5t9dTVxW9xiiMxsrb1fPHNYOu7s7WbCrxwetdF1VnzvZuPXFc9qsbXEojV9mzOQR9402uZlwslqYyoWBAPzKaieJwrDfgYzmryvHaqIgpJJOTmqrxSXAkhiT5mBxmkn71xqPNa25g3Ftc7maOPLlhgYxuFV3huCMyb0cHkAcGtyPwx4qkieY24Ea8K+7FRw+GL8wtHPrdsh3crK/Irrp149TGdOq6vwsxzJcxtlJXw4wRTprm7Mqv5rIqkYGea2bfw9Y2zMl3qyShTnegyKuC38Nht/2i4lLDBAAwKJYqCeiO2jhq046Kxzh1XUQ5DXrEjkDOeKji8Ral/qxOzsuS7EV1MN/4esZWig0V5AoIJmOMn8Kc3iqOLLR+F9PKlcFSMk/XNc0sTBzuo3OmlhK1vflZnOrqusNHG0Nl5685PUGp/wDioZli/wCJTtDLkSMmDmtc+J7hx5n9nW1vu6iNAMD0qGfX7i5YSBikY45Y1k6zlLaw3h5qVnJlH+yPEN0WLRxoB36E1518VNG1OzWG+vJ9xIxtUggDjrXpDXxl3bmk9QQ3WvNvincwv5cWZCxyQDVRqfvE3sVicN/s8uZs8+iKSK+4AEL1pdPkjjulLpu54PofWmRMVhdtoI6GnWKO86+XIFO4Z5xxmvYjN69j55Plp2vqey6jpFnqn7i4XLEfeHBrzzX/AAlNaXCQ2TSSxjO4HqtegGe5lbA2oQcZ6Gpki/d7pGQtn05zXxVPFTjLQ758s4nixFxYTlNzxt6g4NepeCfFHnWQtZ7jz5Isfe7VyfjfRHhuRex4+YfMM81k+HdRayvEjwAGbDHHNevJvFUFI4va8lRqKPa11ETlnReOwximG85Kxxncf4gO1UbW5tpYhJB5pO3Bz0pQbtnwwZVJ6jtXzcvdk4nc6k5asu5uJGCpBuBNWV825zuUZXoMVU/tUQbQSz+X3xTDq8vlNNHDuDHjHapW2mpcHHms3oXvLkDN91SPXjiptqkAttIXuDWSstxMN8quFb1/iqyiqU2puVSfXoa0jv6hNRvoW2kjzvjYM54x6UQ7iSWB9qhTbCCoUFgOtD3UiFV6q3U9xVSi0YRlyu9iVg+SV3t1AFRLBPbK7JKquxySTnj0pbdb4yO0ku2MDkdKTYHbJfDP0yeDUxhrdm059WDWh83eLgyZ688A1NHFGi4Ep3E1GvzAqTyvdelPjYqxLRH7vBI61TjZE05qUlZD5DLJGYoIVJJwzMeacYWihV2bHYgGmRvs3SbmB3cj0pzWsd6ypPO4Xd2OMGoTa91lzjd8wLeeUo2MGbPPHU1LLPM8KK7IxPJ+XmoY7Gzhmfa7O3rnIFOZHPzMMjA/CriCjpqGxHVSQWyMAdxTAIbUeWLYjPVjxTJpri3QmCMt24FULi91lnMVvEByOX6e/FXdyQpRSZouoMZhjVVAz24Jpqtstzt552gbsEGqh/tOZBDNIAc544pYrKfIlOGJJJXJJzTTcNiJpOzQ4y3ST+WOo6HPK1Ztry8jEhjDO2fvN1/CoksJPNMk03zEfd96tw2GCQ13l/7ue/oKh1pFLXoWV8SzKF82eXIUAsBVm38U3bSK0e8xqeFZeT71kCwb5yvGSRtzzmmiC8yCA4C55PTNdEcXKMdNTVSTaudfaeJd8jO8sDIp+705qyutiRPMRNu0jj1rgGsLmJ1KzE5BLEDrzUnm3aqku+YLuGKcMS27siT1d3semxGWX98ocAjPzDtSi4KZh2gg/wARPNcZaeJdahiChmO7HyP6Vbi8Wy+ar3diSi/3OtaOu3uRKabtE6WQkqrFwCTj60Bd75lXLY4x0NZd14r0ubAjtZY5VPJYjAp9jqqXEzPFKoIBGS3SuhVr6lTo6WbNPy2+XaFAI5NOVhJL+8wWIyFPTFU5NT8xxHHuYAcsBU6NDKPM+b6d61cyYR0H4WRsDr9eBTciRiCVCKeMetPSWPnavCg4zipYUiBZiMbhjmmqlmXKzViNbcsCOTzxg9KYVbeP4j0Izz9Kun90wlXOBxjPWm5DOH3Dcpzip5uZkRhe5UC4BWRWyvUelOVZEBk2HbjIGKui4XcSyL0+ck80jzxLl4GDDHzc9KvnsioJdCoq3DHdyEIGeORQlnKIi8IVwWzgnkmrgvYXUF7hFKnB3HBNOE8Q3CI84yCKUZuWwWTK0S3NxGWMZjZW+6RjNBtJGBJ4Zug71PFeoxEZkbcT0NI9/GjHKneMg5GQazbakGkVvcqeUIxl4t3OCR60zEoywUqM/nVz+0I2PyAA9TkZFQyXxf5MYHOMjg1V5XVxp32IVWMtnHzNnPPeq81jO7b45dkZGOOrGrG75SSoB/hIpiOy5BPB9+lEu6E5a2ZmCG5gYKqsygncMZJrNm0HRpbk3p0VWlYnmRMmulkbgYzuY9c1AHYs6DqO/vQ3JjjKN9dT/9T5ZhsPDkMokOmqkp4ZwuOasw6do7Sl5IX4HygVfFtBJIclcZyQaesIP+rT5V9689O6sjp523qjLfSNNe4PliaNGzySRimyeF7faot7gcDlmNaiAtIQVXb6VIYWGCo3BuozzUS0eolVSehzX9gX0Skw4cDOSx61XewvbdEMkJZsAkDtXVeW3Ij3Kw7GnbP3bB87m4+lWnc3hiZQZyBinTPn2jq3JHsKikkTMbkbBjgtXZCGPJgmjEgdeHx0qtc6VavsZlRVj6DHWmpxe50LHTTOYV7ZXdS6EhsnB6HFDObgoY2I2qQRW1daFbNIXW1C7+cimJ4YiMK+TcuhwQQaHGFjZY+V7SMyTbLGuR8ysOM1XVCskm5iBk454FaD+H7xZcC5+XGMA/qahbTdQ81kii8wAcn0qVTUtjenjvtPYqsGzFBHIeVyzMakkESoF3E4I7Z5oFvqDAFrUhVBBPTFMlljgTZMrfeGcVfs3v1N44ulOJPmJdxA2gvT5GRWX5WwUJzVV7yGRtmxtueNw70puDFgs+RyME/pWapye5Uq9NR3HR7QAzHfkHBz0qPbay9C5MZBJ7A5p0IGEkxuQKSQDyKDIu1vlAO4Y46ijVPY1jNcl0x7pbO85HzElSXI6Vz/AI8O3wnf2wAYNMmf9oZrcxumkUqoG4Fhn2rnfHrSjQZxEhYmQEFWx0oUEpojENSpP0PJJbMTXBaLcYxwwA6flXr/AIElgg0Q2AYpND92PIAH1rxh7qeGYpEWBLZAB6mvWvAvhwR2s3iOfU5JJ5yB5LMOBXdiqbVOx83lyn9YujsJIzM07s4JDLkAmuK+JTyxzxqk5EY+/GOhGOK7UsCk3zENuXHNcJ8S5AbuJ2+9uBI9TjiuGimqiTPXzGadBs891N4UjwiSM7cHIwAKSw8gWzNKjqh6AdSan1K5kKeVcgOAMgoO/pUWnx/I0lw+6PkAdQP/AK9erax8dTakdz8IkjfULveTKVVtik5CrjrXdiISSWmLiVC6uR5bVwvwciWLUL+YEchxkHJ2keleg24a3Nq8oUDy3wV9K4q91UufXYDllQREsTg20Y3sSWO9znimwveJLbyW6W7oWbgk5PP+FS2zuws9y7B5cmGz1yalsozHFZBgFZA+4nnOa55c2530oqOkR0dy6hPMUAGTsehokvGxJvgmaIzYwBkdetOQB9hlwcOSKlwfKMaRZJl6k1UXK+p1RTa3K1zcWtyL7LyKpdAQVIx0q1eyRTPqKo6GOURgZIycUy8/c/bJ5sFVlVXGeBkgCluYIw+oH7OHkjKL6YJAotd6nNNOOzLomV2bE65WHHB6Gkiu7mO4sIixdTG4OSeuKpNbxQNP5cAVlUHcBzUqLGZrVHmlXdEzAKe+KtpNaG0ryhqrlq0vb37NpTNI4XfIzoFHHJqV7oOkjLGD5koIDc55rKt0uYfsXlys+/ecNg4+tKbjVnUbIrdQk2QckE81jUi+Y5YRXI7qxtSS2M0uoFrA5YLuKSd8U7Tv7PuNUtYyZm2QEHAwOvQ+9Yv2i6jl1CWSBRgLkq3fFWbXXGW9hjNpPHKYy2Ejzmqip2sVSUY02rs8P+IkNgviW4jsLh5CpZn3H7w3Hj8K5eBxtK7HVupHSui8cBTrtzdRW5XIy7k9Dk9qwrVnkVnJyMZKmu2ipJcrZ8Jjre2fmyGGMvqKYX7wJGcc4pdSjcQrKwG2RzjjGKjCFrzJYAqOFB5607Uy2xc5JduueK1avIxUkpWOg+FgRfFcbb+BaTGTtj5T/wDWrHRZDI24syBmHHcZ/wAK2fhqwtdcvGkyc6bOA6jIzxisXy5Q8ih9gMjE4PbPFYud6zR213L6sk+5FKZBcFF+44HOenBpNMEfmsgUkno3FRXKsbkMnKtgZ9OamtC3mDBRlXpzW6irWOJJ8upv+CUW48e6RG5OSz8+nyNj+Ve+Rx28Wp+GpI4CT5cmHznBK814R8PMN8QNNEkoGwyOn12MMfzr6D/sy7TVfC0FvJDNuSdpE3YJHl/41xV2uZKx9llFWKw/K2UtRhhXTNbkkPmI03TGT2H5Vbez2alp4uFJ2wMylSBjgVS1O0vh4a1ieO3YhZgjbGyQdwz+laUjE69agqc21qwZ2Bz0FYWlfQ9tV42aTujJujHH4Y1SS3WVmlulIL8g/OM1pSRsdesV8yUtJZtuXsMmsjVr+STwbdxwOI1N2pzg5P7wdq3J7+QeK4bDdvn/ALPMnmDGFycYrPkZTrvcxbyVI/CE8GwNvuMuWOc/PWpLATrqPNCjN9lBcZ7fSqNvP5nhgRS+WfMnI4HUiStm3mE2tvKioWS3+YMeRntTi92aKel2c39k0ybwxLMlsCWuG2nGOd9aDWFidYtZlt3QwwEFQx5yP51BDIy+CYnLgrFebWYDkkydhWrLbifX8CYrthOC3Sne+rM0oN7HParpUk3hrVLq317Uoy0ysYi+U++BjB7VpzWl3Bq1mlpqxYvGWYyL8vQVny241DwZdTNOY2aYK2Oh/eYrob22P9q24ACr5Xepba0E4Rkrsx/tGspZ3zCKxkUTsPMKkZHsadc3eqC40OC806AZdlTy5M5+XPenTxSRaDq1z5uIhNkYJ+XkdqW6twdb8LPukEoeUgvnA+SkuZlypqXUINTB1fUYn064WVEAdtvHT171SfU7BtItgYrsEzj5ihC9a1/MvXudUuEQDcuDt74FU90v9n2MKxYxIp4HFWlZbBShNvRlgXllJqkccUkSKsI5bjr1qAzWa6Vqk0d/C7gsVXzOD7cVaQW02tyPcWgkK2+MD/CsSfTrKHwpqV+9ikXlzMTgfw7qhOCdmjSbqcrszzL4rQ2h8YtcR3SyTG1i/djpjHWuVi+5LH03DqOtbvxC+yW3ji7SLYYxbxBWP8I21zlvvaE5DDqAcV6Kg5KzPgcdKCrtJbnYfCCOR7zX4whK/Z49xPUYava7u5uV1nS5XkG8xkH6V478MLnWLz+2HtjBB5SwoWK8v8x6+1erXZ18anbJcCxkCpnMZI/nXPUhqrn1eXykqaui7ZXLPqmsXat+8HAzwpAFUBJ5nhuCR4UZvPBKxcBvm60y0vdRFxqj3NgVUHA8p1Ixjr61Auo6euj28KpcpI0y4Pl5BGfWs1DVpHp+3Sepr3V5G+u6ay5jRUO5QPaptPaCHxFq0xlzGUGNw56VnzavpravZWckzKUQ7soQRRptzYf2nq7jUoSGOFSSQbsY7ZqOTqinWp23I4LWSx8DXkVvtIeZmXe2erdqua/atLqXhCOOUybJ2MhI6ZjOP1qnLOzeHFSCSNgZBkBs859qsapFef214e/fCU72LqB90baUoyauyY1Yt7ly3t5E8eXkU0qlEsIycf7xqhpZkj0fVblxnF1IBwOQCe9WLWK9Xx7qkkjr5RsYgpz7mqGjtfv4f1SKQhoxcysOO2amC1HGUb2uiafy/wCxLSRG37yowwxg5qTUQranpr3GRIufLGPbvVee4lh0uyjMarHJIv161cupZJtYs3lh2JGhxlsbj6VrezOhST0H2rsnjC5mKb5Ws0QsB0BJqh4dk+12mqySmUCK4lGPoccVe02W3PjXUEb90TbICpGfU4qto7r/AGFqcgfZLJeTDAGcDOOlY3abjaxnFK90R3RiPgpzI7YkU5AIB60/WJwLPRPOUeZLMqKT1+7/APWov7C2l8JCGZW3OqkODgjmneJ2smHhlN5ZjfqkAP8Ae2H+maqKHNxTuh95cp/bWn25QSSCNmUMMjAwCR+dNs5Fk8b6gZUaOZbFFRgMA5Y1NPGP+EpgCRxq1vC2GJ+7nrTtLWSXxTdvJKHmSNBuHTHYVTppqwpSbV0VNCicyaq+MOkx3E8dqpWsk8fgbVp9jAwpLIFB+9jNW/C4aa21e9S5Yu19KGRjkccY/SoDPLJ4N1KQAASRumQ3TnrUxtcttpaDlnjk8IW8kjBTJboTuOOTg4zXjHxX2r41ZFjVgLOPBHbmvbZIhaeHLWN90pMcWQeB26V4l8VX83x5dvyAkCAKOTXThYpVWeLnEo+wbMXwklu2rXDyPllhY7TwKz4dqzTwtDv+clDk4rR8GfNql+QAw+zOTkc//WrO3SrNLHMx+SQkANXW03Np7Hw+LcvYx5dCleAZB8rbjtT724luo4jI+5lAA54UCmX0rSvndweoz0psg2wqgbKscjtW0YySRx0ZSnZ9Eex/s7SiIawoJ3Pszg8cZx/WvSNFmJ1W9YQ+W3mj5s8mvPf2dUY2eq7cAtKB7n5a7vQWH9q6nIzOTHcBWJ5AG3tXlYvldVs/ScvUfYLToHhRrd21jz4QG/tSZge3bg0nhS0iNhqa3NpbTq1/PL9wdCeBz6VB4L3QW+uSzKSbnV5nVh2XAHH5VL4U5s79TlT9pm6dGXNc6smehKKs7EOlWOi32hSG70S0i/euzBIx2J5pdF8O6D/Y0xGmwIgibY0Y27uSal0VmttIuUQSgBpDg8kjPajSN/8AYQyx2NGWBb1rXRO6NGrxdmf/1fkrTPD2mJ4YJhubu1by2cruJxwadbaOIPDE0w1S+kCWhdQH6/L6VdsnMPhK+fJkkW2fYD1JwaZYm4tfBfmcb1sd3znOMJ3/ABry/aNn6M6MZXnfYgstMvF8GC6h1ycCWzL+TIo3Dg8GoUg8S2PgeZ31JZdliXwybcfL04q955k8JA8rJJagh9uRnFSM8kXhaaJiJFa1KsR7ilrrZmbjdalCw1T4l6f4ThOn6jo+yWyAVT5nIIz+NbVv478UJ4Hm0/xL4N0y5hhsWUT2YWJwNvYH+tZ7b4/CktqkYdhZHy2HG1scGrUdxGvhHypNwkktAr7jyOOaalJLucdfBUa26+7cgvNdS+8GSRWnhvULdbjTigaZlPBT1XvUU/iVvDvhO3g1jwlrcONNXEjWDNE42Y+8MirF9dt/whV2xWVFjtCURRgkbecV0mlfEOSy8BXum+Ioze2TaQ3k+byyfuz3ok03eSOaqsTh6f7r3l57nJ6N4p0d/CqRc25FlujLxkDkdKXw/r/hyLwxGZNas1MkBKfvcEnHWup1jwlB4e+H1lqAt0e3XSFdwRkq3lZ5J965PQ7XTW8GWkcumQEvY7iSg4ytUlJR2OjCY2OJhzU36mh4bm0U6TBbPrUG/ZuGZh059Kd4VjtodIz5sBaWWTIifj7xK/pVDSNC0abQ4l/sq2Enk4kbYBgVU8P+GNFOlJDab7WJGYxqkpXkn61LV1qdrckbHhGwRIb77Iditdu74PJJOSc/jR4SgzLqcoBB+2NjceS3rWZ4e8MxzQzouuahCqysCkNwRk59areGNI1US6hFa+ILyGJLx0yWVyccckihuLbsKM21qbGiQy3F9q82w+bFdYkyepwP/rUukKTrWoXD5Lsw+UDgHFYnhyz8UwX+qvZapFG32oqJLld2/pk8U3RpfGsWra35baTNM8wDMVYLnb+laRVlqU5tO5riRG8dyvcMS/8AZ6kBeg+YipbhUj8Tw2twW+e2Z1cLnv0rF+2+K08UPLLYWG8Wio5ilOMZPQEUal4ivrXxdaR/8I3fXW60LO0Q37RnFEo2er0Jc7vRam3rKxfbdPKR7WVjjPfg1B4rgTy9LRgGdr2PG7+GsnW/GNrHrelW0uh6xuldiF+zEdF6A96seJfEunzGwEdrexyC9jP+kQFdv41k9TR1Wkrmh40YL4T1YQReZM9uREHGfmzxWRoNpaL4sMUmmw5bSkfGwYVh2/KrHjXVtLfwreQw6rbxyYVQXOMksKraNqNld+LJI4b62ZWsIxksA461tFPkszmnaWttfMi+Mem6RF8O7u5FlCtws8YSQRjKgsO9fOcYwM/KS2Rz2r6O+NJuI/hzPEWV4xPHk57buK+ckZjGTsB2kc4rqwd3FpnzWf8AIoK25t+GtsEzFXjkLJlgBkiuj0q5trXUmv41jKoDvbHQYzXKaJc3NrexiKIL5n3ieBit64QJ9oERRJSp5U55rPExtUR5uAknG57DI0J8F6A0cv7q4uonA7jPNa2BB4rnlKJK/wBj2eYMHg5rmprjW18N+GIRpACJLDgyMAH9BV65uvFg8WXqafp+jq8VgGfzyzAdfSuabbdz7OjKUYWQ/QRIdb0+2MxIklYl8YCjJ7VY8cahd654jtbZLuI2+mzbLbII3TDnIPT2rJ8Mza7JdW6zNYxXkkLFPJyEByeee1dfa23iwWkK33hi0vZLeTzBLBdIxY+uDisMxr1qVBexWp4taMJ4puod9aay+seEVv522M0DCRM8hh1BrwYzTOsqbJUBkON3BxnrXp2kT6nZLq63vh7UNOtLmEyp5+3aZMc4wTXms82dzzA49jnIrpwVSVWkps8itCMG4oz7qNtwOPm7n1q3o0scUzzzMI9qMAxPAGKqGGMymTzWIPQZ6VesIYb0SQyxhl8ts/lXYnYVFr2iaZptf6Cui6WRNFta5XZslBJIPWibWdCS78SEzTzyPEPMEaElRtpYdN06PRdD8jT4QTKCuyMA9atRyBJ9bQHYAOgUc8VgpxV/M+yjFyScinaeKdPht9DaK01eVYUyiLauWxj8KcnjXUF0K8kstM1WIT6nz542FctjGM8fjWhYXJe40zM+0rCeGFZ9/dZ0C8ijYqz6tEHKnJ5cA1Dly3bF7DnVn3NC68TeJU1e6MGiW7FbT7s8vy5x1wKhg17x60ejx/2boCLKCWkQMSn4Y/rVq43HWr62j3OkdoTuIIPSqNm/7vSHEbnEJyQcYojNqFkzOWAoyqXmrk8i6jeabdrqz6ZHIboZmht8Z54zk9aik8PD+29Qin1aW+iNqpTy8IF9qgvfNl0u6+xuCZb2PPsAw3fpVm7e4j1DUBBgReUoD4HTFae3qMwpZVh+d2JJvDVkLrTpfKu4N9pIG+cnntVaz0fQZI7PzLm9eQSE585gM+9XI7q++12dsb1ji1cg5zjinaLeRR2enJLYrcuztuOdueap4iVr3MqOXU6UnzQVyldaDoNxplwjowRLsFQ/zYOaRvDWhquousdrl1UDzUHWrUiW1yZRKnkRNdjI3dOaXVY1RtYa2lS4jjZFjCsCeR/OiOLq8xz1cBQc7vQamh29qtzBCto2bYLgL0FVrfSvskcJthEpEBB2mpJUliuJZjhf9GAYtTRIG8sxq22ODIO7hq1+uTWppUyehKHuhBpF6fsJXaxCOW4GKqrbXsUdvD5bSAM3AH1q7BPIDYTb9qmJ++eajtZZJY7YTMwlcOQFPYVosc2k2cdLJYJ2ucz4rik/4RIifzIwZGyDx6968LXZ82/Oe2K+hPFc1w/hxlzGYwzbhIPY18+Mp3NkAYJ6dKqGJdSehxYzAvDq6d0TWZkF1FKu1nMihd3POa9+01ZRa2Mj7CGU8AY5rwLTgBf27sCyCVSRnHevo6wbT7m000PblEIYgK/zcCuuVdRikzhw2Fq1ZtxMw7ZGRTbMArMRk9akt5Yysf7gojK3OK1LcaBIbYR/bFDb8h9uAfekj0izkFqYZp9mHLZA5qVjYvRnRUyzE35jGtyoeEBZAoLbWHGT71OdvmwqiEBYn3DtV+LSlP2eNJ1wd5DMQMdakh0mTNs6ajbnzIn53dfzqvrME9wjl9Z/ZMiNw7KqkjEDLnPPSlF3GvmKJ3DLajIyeea0V8OanLErQGGUpbtwGA3GoZdF1KFXY2jcWqklMEjnpS9tTvdsiWGmnyuJAl9eqJcTSRnCcLJUv9o3ySvITuIcY3VDJp9xb289zBYzPI4QYCnJ59BTZ7LUkdkG8F5lyGUjHGa0U6W5l7OrFe8WI9QuYbjfwzNIzHfzz6Uq3nmBPNtLVpBG/QbQfrVJ0l3rOGUhZGUr1IwKYJGSP5Sg3RHdz2og09jFz1NB7u2uFkR7GMbI15D/AJ1HK2lySr50LE+cChjfk8d6q+VKiM6MCHjT9e1EVvLPHv8AJZSshyfwo0XU1buyRYfD+zzY5L8GWJ02I4OCe/NOeDRnK2iTzIf3Yd5Tkg49e9VGVhA3kxkPsbHHPWgxoku4uAw2E7hjnFaSiu5nJqDt1Lwsbc+YianF8jOV3cE8VCbXy0wtwjvhc4fuahDLF+9a5hEcolVQGzg1EJrZAVSQvGoGWx/jURVndMqcZLVrctSW1yGHlkMwaQ4BqS4s7wsqtGwVth3HpmqMuoxA/uYZPLUNuOabHqd/MH8uNRCGQgGbrxSqPTQmfJezOZ+LKXVvpGnRyRuIt7DLLwT1GD+teYBkAwV4I/M/Wu9+J+oavLbadaakV8rLtEoJ4wcZ/WuAUkAsGGeOvephFvcmpWjKKUU9D1L4cSzNo5wjFFkOMduDXVSFpEUbWIcAjArB+Fmma5quiD7Fb3Mw89h+6GQwx/Su7tvD3igRpaajoywiPaqPI4yw9/Ss6taMJcptSp1laTi7Mwne3ARPtCmQqxAz8wAqQzQMShl6HB5AI46V0a+ELiYtLqB0eIR5ClpeTz3NTjwt4VWR7iTWbYyMzHbbE4Bxx1qXi42uzf6tiJS91HIJc2hbdCAc43AduKYLx48EQMgBGSFrs4tC+HkdyTcXmriQIpZU27WP4c0+wg+H0bMkaalMNwIE0uP5VlPMYpiWAxElrZanDS39uI9oVnR8kPgZJz6VJbyySwDy4wWI6bveu+j1LwjbWf8Ao/h60aUrhPNBOefao4fElwsOzTtM0a3LR/LugyAc1nPGSa91HRSy2WicunY462s9TkCCKxaSPqzYPr096tWfh3Xr1pDFpN5HGeS3l4GcnpXUf234ojtyItYstqp/q7ZQqg5+maoi/wDEMkMe7U52KNglX4Oa5/rk3dPQ0hl0HKOu5mxeCdZmZPLnWJ1/56nGf1rutLguYLOGKdlZkQKR6n1rj449RnuPLRpX+YF2z2rsrHcsSAn5lHBNP2k5vUK2EjTp3TLmPJAc8H+lIoyryPl424HrTWkYkl85HByOlKrYKkbWXHTHFJs4mojUCRIGQHaeoJ61y+vXEqyfuZMEHJrq02KSr9T0HSuP8RzqVUvGEkDYGD2qJO70KinKN+hnLeptTduZ8/nVgsURZPN8s/qaqwnbCC5U56HHWntcMwwqpuA/i70nCS+EvDzvLUikupZCU+1T7Bkn5zzVZhOVAZBLG/8AETyKkd5pCEUJuIwQDUL+aCULA46gHNEE+a1j26vKmrD84xHvLY7E0u9yxIXIAzhOuaZGVDAjJPQrUTzbJzHCpRe7bs1rOKbsb05RgrkgkabOcgqf4uopHALZ8wsQeahN4YvNERDFujDk5qNrkbDsYl26hhUwppO5lUxKvoTuQCNvzCmPKGBHlYCjg5qBHvhFv+UBjS75HjBLKrZ5Iote+pEqrn0P/9b4uO9ME8A1598S5v3saRdH+8xruQkxkBknMnv6V558RsG4H71ztOCCeK56cU5pHtY6pL6s1Hc4+NdyuOQFGTT7WPFxE6ksu7t1qOFnYOu7HGcmlswTcx4zwwPHfmvVnLU+WjSsrNHuEVuoDM4VsAcluaYy/ICi559ahuJtkYljQF/T0qKM4VZnBLDkd8V+ezTTs2erGopSslcy/FWkteWU8iISxHyMT0NeXwyy2lwJF++hI5r1XU7y7uontLaB239SRxXldzG0F1Ijrgq5yM17mWSTg0zCpSc6inGR6j4RunfTN8hDSN156VvpO6qZJZBgt0xxXE/D9vN8wxkKoHCFskmuxe4guz5aRsDjBzXlYmny1XqbU6inHXT9RVu7cnqnLdRyKW4v7eMGIRZAGcqv3qrCzEZPlIVUdWanJbl+pGQeOeDXMqqj8yY87eokuqs0A8sOo7hh0FMt7rz8JFcfu2POW5q39mQeULiLG89jwasW2h2iSN2wc5z0rom1e7B0ubW+o/EaLGu5xuPJzSCXaWR8kBuOajWCNZX2tuKtgHtUkmy4IypAxye1P2qaTQlSSvpqTG4leKSJlyeeT3FRRArEMgtk4HsaaZHYiKPbuxkU8JLsVXO5lbJINZ86crCm5RslqBWYKpdjH8w49asTSiOJXO7g8qaRYo/NhedmZc5UbqsySW/mmR4UJTnnvWkG0tdi6asuZECSyPm4ZspjhQORUXlXEm7AdQwyCxxVqfVNPCiSNSpY4KY6GpPtkUgbHHAGW4rFxlOd+hftIvdlC1GoAE8sTkDjtirsHn2ke+4uDIzjHPYVWkuNs3k87lIxjvmpJJpJyIiF2gjjNbN2jqFOV02KtxuYiNvm7jNOE8jqZHUgjgECqLqyRssKkuxwMHkD3pjzaiQIYY+RwxxjFNSWqRqlpuXJLwbcuSzHgDFQLcOF+Qk5PNRWzXK+YLoRZ4AxT0EiZWRcjOUAqOWcHfuYxlK90TP9oMu4BlwO54NO5uHMzNsZW/hJpjTzPIkYYKnRtx56U77RGhO/ggcH2puUbalSU3LRlovuVpIZcYONxakYXaxjdJuB54PBrNnUO2d2EOOM8GrKzJFE0cc+7A5Gf0rRLRNGTfLpYcfPEoi4Lt78VeffHhUEZK+orLivvtM4CRFmHO/HIPpU0SXMiPvJADcljScbao0jaTLkj3TRny1KyAgj1xUBinmALs+M5I7VG17NE25clAMDdUsE9yV81JCI2JGDjBpa3uyacE3q7kU9kXUb5CHJ655pI4biPfHAx3HnI4zVhIS8hkcszDGM0t35Nvs23KAueQDyK1clyjSbbZTj1nUrRCjuyuM5CZziprPxpqSXCRhmKoOBKOnvSA/OWRt0g7kVF/ZwnneW42huc4HBrSFXozKuqmnKzai8WtMWW7XChgd0YxkVK3jW0Ys/mOg6YYcfhXPy2dxCMBlcD7oHSoo9MgLOZgx28jjgVPtmtxty0izrrDxbDNIV8zapH8fBrdttR81SsEsbsRnjkjivOkEaqREo3t0I/SrFi06XAzNskZcFd3erp4hN2Zsml7p6Gk24M7kjAw2R+lNSUqv7raQw571xi69exkgymdOABnNW4vEz7I1NuEVThz3rrhViyXTvrc6tZYZhtljGQDg1GrH9axIvFelgujxzqR3I71o2+tabN5YNxEpfGQ7YrX2mmg0kW+N3Oc5yCOlTIWKs7YyBzzVb7TbSMVhkjcr0CtmnLcOv7vaAe+R2oUL+8xRi0wgcFi4Tgdc0NIk0pXcoI49KdHdRhzuCAkcEUzyzIWbyt+P4sYqnuTq3uOChcKGzt4HNKyv/AB5CnqRTVCt2wTwQT0qTbJsBdVIGRQ421YtL6ieSM7sOVx3pigOQFOMc8mnSM8S5z8vpSecjHAXg4yaJdGJxT2F2BSpwRu7mmIrZbaMAE5z61LLIVQIFyDzmmq4wfU1Kvcu7Qsa5U7QBnufWgjbt3lsnsPSmNvUkqwAPbNKyTbVlY8DHXtQkmtQVpaEoiDr5gYADqTUYjl/hbco7Y6UhKsRhsjqc96dF3ZnYZ6KDV27hJO/ujC+7gL83cml2vuB2jYBzmkYbJBnn3pxZ+WwSccCiKSYRu3qwXMitvX5f4eaiEcmNrLhScg4p4Kt22kdcmnlZXU8/KDxzVKPUG23uRPHxkNx047mmxQCAjqm7OcN1qcpgYbr69qQRSKQ6upGe/OKhWuaObno0QsrYeOTaFNRGxikYO0KbkAzx96r0gVv9YykA80FI0ZUMgG7pz1pN8qCDfwoz20qy58yEEMTgAdKpHw5aOCXt14yAD2PrW6PLUGPdk5x1qIOFdjFhmU8hjilByY5Vpc1r3Rz03h9LbHkszLtxt5qq3h6RQ8rSSb8jC+30rrDekEGSMZ/vDvTf7RjmYKIF3D77Ecmr55RNfrU3p0ONk0++ijfbD5hdxyo6D3rlvHB1CLSp1e1EC7xskJz9a9fimtGcxSKkfmc5I4rkfijoq6tpVpaaOJGlWUFsH5WFOFVc1mh1sTUcHynzhK0i3rKTubIy5r2DwZNZzeHyUErlmUMx+tUbf4E3t7MZp9Rj3SjcFB6GvTtJ8O/2FocGlR2kMbIP3rRjO7HeuivXhOKj1Rx4J1KFS72Zhz3UMAkEbjIYcEjpXCfEAwyXUZVWfvjGcHFerTeFbW63yMVV5iGLHB57Vx3j7Q/7Pg+029sszE4Ygcis6Mo86ubYyc61NrY8bvlHl7y7q2MAMKfpYYZSMBgx3Dd0JrQ1O2LREvGN5k4JP3eOlV9JSGPULWynwVupAhyemTXe5pwbPEpUW52R2WgeMv8AhHvOcaTA6FDvKAhs4rXtPiToN7FALiwvrdYUIOVzu9a1dY+DmgRKkllqd/Gx5ZUl+T16GsG8+GsxXdaXvl71xvlHT34rl5qcvetqevRo4qlC6ldG5ZeL/CElpYwC9niCb1JmQrjJ9e9aEF1pD/ZvL8S2DgZ+U3Ayw+leezfDjXFgkT+0LYyo24MynDD296wtV8I6jYiOSTSrm4kU9YULdOc8dqcY07ep0OvjoK9j2+zhiZYdt5AwZiAfMHNTNY6gsaBYHKGfh1Bwa8GXUdZ01lmmhurZkJIEsTKcfl71LbeN9fBjlOv3SxK3yjzyoH0BqfqrmrxkV/bValpOB7ff20v2e6KpuDzKX3rySDUd6/mzanLInzSNFkDjkYry+L4reJ4xsFzFMmQzG5Xfu546Yq//AMLf137G5vtE0e5LyhmZYyjAfXNJYeruy5Z5Dax6FJcS/abpudwiHykfhS28o+0hpIwGEBB9jXJxfF/w/M9zNc6Fd+ZIgUeQwIA9ea0LD4h+A7yfB1Sa0cptKyQsT/8AWonQqRV7HXh82w8425rGzZMsc+n45iKsTzzTxO32eHy0JEt0QNx5HNVLHWvBd5cWi2finTXeJWGyWZYzz9a0rPSQbO2/s7UrKVnuC2VuFf5c9cZrOpTklzNHRQxdOpP4rlCcXbJq8JI5lTDE9sc1qQTtHqKzW2AI7fBOetQXmmXsK3/mbmVrhV3BOGHFOW1Zbq7iXMa+RlS3IqOW51QxFPnaR4D41Ty9evE3sF4JRs8nJ5rLsjGuGwzFvTpW142Mx1m8FxJGsjY8tV7D61m2dvJAAwHG0kcV3RVoHxOYwTxLaZDZz28d3M1zF5jnpxjAqnqOfkG4nHUVLatHNdyx+WxLchycEetJqojXaFXPq9VFNtM4uTnnfsf/1/zV8CyXv2q6jtWQBoGDFz0FU54zHeSxysJQGysqDg47Ve8DLEr38xYCRbcheemaprE8jExNlfMPU9zRUjabscOInHkSM2crJcEBmjRcZzVjTT5Zfbtw+AT3WmX6GKXJK4kHzDHNSWMXeNS+OSO4qZJyjoZLSKR1HgWzEnjGxvry4gEMfmbhuwy/IcZ/E17dDPZyavpU0d7EzmGXDq/K/LyK8K8E26S+MIZCoLGF22txkgYr2+aw09tU08HTYUPlPl/wrirRXPufYZXzPDJxGzXM8Pg7Wo0ud/nXYdBHn5gWGR9eK3pbvUP7aWMuzIloXZ9g64GAa5htPhfw/di1VoSJwCynGPm6itCKykOtCC21WZFMOXLtuzUxS3T1PU31cS3FfXZ8OmWaK2lUzAYljGPv88VqWmpaa/id5Z9Lidvs+BIjYx14xXH28l8/h23cXUbSyTECKdOFO4jr+tadtc6mNTuc2Vu3kRK25HIyMe9UryT1MlSitWtWS2/9lXXh3TBJBPB5lwWJ3cg+Yf6Vo/YNEk8S30MGtlRHbKTGY8FeSM5965u01GSDQbK2n06dIlmwo+8fvE1dg1nTU17UZjayq7QplXTleKXLJCTaaSbQ600iL/hDrO1tr5ZYhdn52bH/AC0PU+tayabqsmuSLGqzp5OQ6OAa59DaXGh2UMdxFCsdyC0bOASCxOa1M241y4uo5cPHAvKSg5qWlt1LTna/MZ9zaXr+GAv2T9y8x+Xofv8AtWlcuG10SRsyKtqDg55P0qGxe/HhqGOCQ5Wdiu7nALk81dTU7/8AtpgvlCVIAGRlBGKaVtC6eIq21MC7v2Hg/VZIQ0skkhwCMchv5Vs6hcf8Tfw+oO4QKXJA5DbcY+lUL+9L+DNQ86yhLmQgFflHLVr3zabca9pRlsWQfZWyyyZGcDnHahtphLET5tUQfanmn1APHsx94+nFVp7iNItOR5AgaQdRywoS202aDVZJpriBg52N1zU89vBBceH4DMC7SYLuuP4c1m4O9jb64l0J7by5fFd6IcIqWqEZPLHnNYQTz/AV1Ckiwk3UhJkOc/vOlblno8z+LNUmZoncQRAEOAcfNWHb2OpP4AuLQ2gYy3LlXLc4LnGKFFv3pIynioz0TPJfilEh8b3kyqvliCNPl6lgPSuXiLLYpIZlG/cdpPI9q6H4iSyf8JrqEKrsWONFwy8k4rn9rSIPNh98cV6EU0kfHZhK9fudn8GojNLrrJIy/wCpxznd8x617D9mkfV4QUIkaIle1eU/BrZCNYPlLteeEehBGT/WvWftUv8Ab24biFh5I6AZrmxMubpY+sy6bdKNncowNJbjUmSNgS5VgeecU942/szTovso8xiuT3p6Xc39n6jNBa7zublcHmnzSC4tdLe5hMbLt6HGT71zyj1PRlUfNZokE6vrUStCpfyiGL1kQabpm/ULp9Itp5Xkb58ZOAK3Qtu/iWO1KqD9nLMc9fxqrYSWqpqflo4AkZQe3504OS30LhyPoZj2lo3hpI7exEMrSKQ6cEc1Nf6VJ/aGkvDf3cROdxSTnOPers1vHLo1o2dw3LjHUc1Nc2Yl1KzUMBtQ45NEJtMVSlCS0M+PT9TPiq9SPVJZo/syDL4LZ5zmqELaynh/UJIJYNsbP97vg47VvWMcp8V6ikcboqQRrvbkdDzWWIXtvA2sgIouFabBb+IFjiqU2lZnJGnC4y6l8Qx6fpT31tYurOpjWMkc4756VPe6nqba7ZiTSA+EIOJQcVY1EtFpuhqVx5rop3dztzU5DNryOkZMcMe7IHehPq0bwjvqZ9nqvl+KtQkTSrwyNCgd9mcY96paPqGnjStRaMy7xLISXU4U5ORmt+xupv7f1O5SSER+WoO7AJrH0y4tH8F6rOsSoqzzMzA9Tu5pc3dCcZwfMmOnvbCbQoDFqEQ4X5ZGq/qsem3Unhy3F1A7Q3gf5X5B2kZqtff2VcaBZGWwj3vsAGwdah1ux0ltT0pF0iMS+by8Y4Ax14ptxTsipVKktjTe1LeJWVJOBGcsHzxmn6Ip/tq/EDMXjCgs38VZV3YRQeKU8mS5QLahsREjvSaBb3c2vXskWrXMSSYXDYz0q4xUldijUqcuiLvhdJbfRNUkWFYw15cOc9yWNQXEaSeB7pCMFoDt2Dkn61n+H5NZuNN1V4LpHit7uZMOnDYOD0ppu/FFn4UncQaXLGEyI97K3WseXmuioVZ3s0dBeMk2iaREXw+YQQQOgxxXgnxMgaHx5qkluuXEu3LE8cCvYNRu9STTdKS800HzZY8mJ8kHORXi3jq4M/i/UpGWcFZzuR+7ccZrro07TVjwc6qxlRcZaFPwQpGo6hIQSyWbhh6A4yay91u7Sg3DnkkEHJNbHgzzBd6zI+F/4l8pI7dRWXbReU5cJGocHI68fWuubvqmfM1YwdKMXsUb4LmPBT3x2+tOnMZgjUbBgcYHNMu9onKuuOeSMVJcRbbaI8GNjw/U0Jt6tGWFjCMrLqe2fs5xZ0fVZWyBHcBgwPfbgV3nh+GL+1Nbi81G8+5XdjthRmuE/Z8hcaFelWO2W6Bc56DGP6V22hI/9o6pIjJCftDbjgZbpXmVruo2feYOSVOyG+FpJFstSdbbP/EwlQFewBpNBMcdhdHlnM78Adsml8J3zwxX1u4BDXcjZYDuTS6Hc27WVwn7wkyMQc+5oirbnfGUuXuRaZ5p0WQ7W835zwcY61NYiGLwc8nMjQ25d8NnOAc0/Rbuz/4R6cNG4kdH/wBZ680lmsMfggwh1QJaFpCeMjHNKTsx8z6kFhJDP4X3QgFLmz8xCD6rnFRSMP8AhD7pVUNH9gfeP+A81ctbS0PgqOZcxwDTi6BT823bwaS4ts/D6X7Mn7xNMIQZ/wBYdvf65ptW07lKcb36FYXEP/CERtCNgTTxgnqPkyKddQT/APCJLJ5oR57EFieoJFTXFrbjwSJj8rtZKBG4GN23oadqAtLXwhNcXMmES2UNg5weBik4tK5MqivoQ3Q8rwgrPgubchyPp2xUl7DHF4cRluN2LYNyRkcdKXVYoU8KvPJcJHGbYE7m2ALjOc1HPDFL4OuZLW2N2sdr96LJ5I6Aj61Tg395nKvCKvJ2E1KYR+Gnmnm8wLb4K5wDkUzUNNuNY8IXWnafaS3Dtp7eaF5VF2nv9K39Z8CvpXw2udR8SXttaIbJWMW8M7jjj1HFbGr+NNK0f4f3ei+BtMt18yxO64kU7mO3GBV+ydm5Hj4rNZT/AHeGjzP8PvNPxxrVrY/B1dKmIkvW0dU2LyQRH1/lXmmnTBfBdtIUyZrAEuT91dvJqzO003hOdrictM9idpbr9zpUVqkkfg1mVkWOPTWDMwHA2VnUm5S2sXlOW/UoOTd3JhocsreGYJVuGYC1XL55YYpmiPL/AGLFK6btxZl9+tS6LMG8LQGSL7tqDkjAYbaNEkWHw8hdB/quNpyBmiUpdj3ISVmx/hncLYTNGwDyFio781U8J2z20N+kS4FxfTSs2c5JarXhZvM02N0dzGmcs/Xqag8KxH7PdEyurG6kPl4OQM9aTUrGkpQV2xnhUziXU42BzJeMFYHtUmmZOp3+H8t/OG5R3OKPDa+bPfqiMNlw33uPxpPDkbPeahJHFjbKd3J54FWr2M+dVB4lYeK7oSMWCQoFULwD61FLLcP42t5EuSFWw8sgDknfnNS2TTy65e7iFEaLgnkkfWoWDL4wfagKfZBhxwOvNK7WhLld3RLrE0kniPR8A5s5JHTI7kYJpnjS5nu5NGiVFZ5NTiDktjCjJz79qS+i87xDYmNmKJGzEBsZPuKZr1pA9zpRl2mWO73Asc4wDTcblxjG9w8e2aJ4cubhtJhu/LkQ+VgZxuHIqjpmm6XN4vmnttHjXZZxbsgKe/StHxtKv/CNy+VIQXmiQ468uP51Q0xQ3iW9ClgVijQN6DGetODu35GFSxQ+N7yR+Ani27Ue7jAB6jBzXz/bBmR0JXaevPP4V738cJwPAqJJhmkvFVTnoRzXgduhfGGA47nrXVhmlBq2p89n11CLWxPBLJazQNncA4+XGSeeldPrJV2aOKDBdRkgZxXL2wEt1bwsRnzgOfrXaeIrV9MkWJM79mScjjioxCvY8XAqUql+h6zDPNceGfDiXPlyJLKrRk9sCtHzh/bupSIu4i1CHZyOlcp4UmubnwzojLKkvkThFEnr3/nXQ27y/wDCQazE0aL5EA8wgng4OKw9nFbH2WFqc0HdmbYqJL+GYMYB5TLzwRzWhFbataSrJ517s6Lydv1rDbdJbW0r7kDLnk/MOamj1vWYZCBqMuxPuqzdq48dlzxUVGMmjxMRiHSxDbVzudFg1KWyv5Ly/luA0L7Q/wDBxXnU7PGnzw7WxghuRWsfEmtbVjGovtkTa4GOR6VmSIZiyPuVSeWNb5dg54ePLKVzz61dVXdKxlK7SFmjA5ODjtWpoxPnTR9YhGxyPXFZvlJbn90QR3NX9EeS3+0eZGGVoXIIPTivRqWs7MrCxTqJG25W2sPDsEcwYyOGjG7JwKn8qOO41yQqz+bIOCTleBnFMglt00zQFIjbysY+U+nrSs37nXC7OFM3QntgdPauR1HtY+wp1Pd5WOjCrd6aIWAHksWBGSKpSRrDoTTyZCyagvHdm38VpboorzTkhiQulucjrxVFPMXQFuXeJlbUgAE5Od1Ccm9CW1Zq5oyTBr/VRBK8cv2XnA46dKqWMpe30MK7qsloWYk96nIuUvtRkfDSPCc8YwMdKgtWQyaXuRVWO3YKvXipZVrWuR3b/ZtNlk8p2V75Rz0A3DJ4p88sVrLqxjj85XUBPm56UyZ9+mqGVlRr0YwcfxVYuREZdVl3bduAcY44qoXvrsTUkoSVhlqZ4Lm3kt8SE2jHBGMDHSord222DZwApOAe9TAbrtZfNUL9lZf0qOzinSPTIhJvVYzzwSRVON78oSfvan//0PkPaJraUbmVvtIYDOafcR7I7zEPzPKjNIOOaQwM0bOIdqtcdc4PWi5hk8u5Jz5YkUEk81wJO+p9tVSvdF+51jUQ93EvlNGsA+8KaLnT3mi3syj7OQwxwOKpzeYZbjcxaJo1x8vXimzRsGQrE6ssOWHQYrWKb6DnTptWWhctbBphbG1kXyxA7HJww/CqkLFF09XtnMvzjdknHWnQHZc29wLsxsLdsqXwKSw1+zsobNJJ7N5CH5LhjihQb1scLlKm/iuYXiyRm8Os/EilnDqeM14KSclwMKTjANe7ePtU8PP4UjW3ulWd5GzsORjFeFAgAnZ8vr6VphueM7HlZxUvBJblzSPLbULZJs4eRcEHpzXv9gI47PTm3b5I1fBz614DpMMc+oW3mORGkilsYB6175YuwtbEWtiX3IxVnbk4Fa1pK9zHKqrTbaLFsIxHBJIquMtuB4otBmOzjjieP5HIyxwaIH1F1tllgjUHd1Oar28d1cC2uPtAh2iQFVXGPSuSUFfyZ70MRO10tS1aEGW3ABb5HJJ45pYt37lSGAVG+8Ko28Mm5FkvpnDo+TnHP4VOIoAlqJJGYiFvmY9eKfIlsVCVSWstCWJhE6MJVR0jYElhjGfenLdZjZotS8t2j27Q2eKpi1h8oGVFYLGeV6gU5jEivcQWrERooXAqOVJ3K99Jpk76w0crZnumYMoGwEmra+IXjd5mhnJWXPIAPT3+tUZXzFJNtHO3IxTZGEhbbsUeYC1ac7ehyxw0ue7ehdHiTUHw7aJZyB5HI8/r09qoyavc3VnGJ9FsIC0bBTCpIC596ZAsgVS7Es8jEKcHApz5AQLwghJ+b1z0pxk1synhKXNqhiNIIJIn8vCqhVkGDU7fZbhY5Ee5VfMPAbHaqxGOnyjA75p8LBZ9/m4ZpDhWGM8U/bTtoyamDoylrEWCx0d41DX0wdI23MW5Jp8mm2DzP5l43lrsILHrx+tVlMQjAj8v5gSfzp2AjvjsVzzntVfWJJ6s53lNCSLVpoOlXjwRnUoLSJ/MJypYj34rRj8J+DbKSW0n8RPcxzhMeWp4I6DmsQGMqPMzuIYLjtUbQx79in7jKc4wc4rN1qjne9jX6jSSta50Vvp3w9tmhE9vrF4yLJv/AHojTP4VJZy+HFnml07wg+5WQFppSd3YdK56K5jMscZkGCrsy5705pmhuHuLW4Adyg27+lS6rs7sUMHTi9YnOfHm98zRdBt5dGis3d5JN6ckgHGMnp16V4wrAZym4e9em/Fu8afTdHSS/ad4vMBBOeprzR+yeVtbjn1rtwtdpWPHzOMY6rc9p+Dt9qFt4Z/0LUJrci6kB8tsfLtz/OuyXUbuTL3F7NI5C5YtXn/w6uY4tEt4o1KybnJUAZPHJrsBcDBaTg7V4z0rCfK5ts9TA88qER9yv2hhI78KpwpPHXrVnyMlZGK7yzADPB4rMefzIVMZAyMN+dPebdcohOGUs2/P3uBxUzSaNIxcXsWQi/bJWbkgKobsOKRYnf5I3HUbmx3qMXm+bb0bjccj0qS3njaVyQQFA78HismlFWYc1pWGosn2dkMm7djaRSWeZYE8w/OowwIxRHLHHsttvOOOOaWzlBOZOArYIrWK00BSjzpCRmOO0MqOEUnDYPv0p1k5VG27tvfDUwPYxoVZSVXkgDvmnWbxLE00WQW5TIAolBM53WUakRLWVjMsa3lwrA4DK/P416BaNi3iO3kgZJPWvPbRH+2ebC8ZVmG4kY5r0KFZGijO5TjHGabskmjixVTndkWFlw5QsB9aYyLGvyAnJPPc0jYJBIG7tjvTmfJGRt7ZFS2m9TkastRWy8JcLllXAz2NcR4ntTdxKCWSXuc12k11kH+H1bPWuN1y8mYDKAgcDjBou1LYly0ujJhdLeJYd5+UcFuafJOZCJdgJ6cc4FQMPOTfu2hPvA96SNlPAk2g05Slub0E3JX2LJ+zyKdsxSQDn/CqzrHgMtwFP8bZ7U0FVG0ShjnnPU1BOI5JP3gC7eRwOfakk3qz2XBN6FpbbMRC3OfcnmgWCpG5Myc9ATziqkh84BkJQk454FPCbQF3ZZehB6VD5uYScFvuOSPygV27lY9c80PH8mxExk/eIpv2kQSK7qWQHkConvMu52spb7g7CripbkuUESSQ3G3iTzAvoaYNxAAjIKkc+tNieQYd2Yeoz1qWO9+SRiAMHjjmnZo0Ur7kUazBsqQA3du1ec+LLm3h1OW31HzJTk7XU4AP0r0pJUO1bh1GTwR2rzTxy8c2puFWJlHBdTnNOknz6Hn5jNOla5yh3GOSdJVAY4Ze9OsUWSYAsQexB5pYoFAZz05GCak0Vd2owx8FXYBh3Nd6nJuzPA5pRu7Hrg8iDIlJy/rUkN1DH8yAuucYro18ISSMEuYlBP8AH3NOm8JSR7fs23bH1GOB718bWwkm/dPSjzJOyON1G4ljhmcxCNSpGTxXkVzzcS98uec+9fQV9oMjwSLJIqjuSODxXgepxhdTuo4/mCTOM49Ca9bL6U0uYwqQatzHU/DyK8/tGSKL5T5eQ24YIrvILCZ3cQMrYyS2a5D4WW11eX7x20YDopBdj0r00+GtWtwsqKmGIzuOK4MU3UqtJGkaV4XMVbW9jQ+a6tGTyc9KV42Ty5Eb5QegGQavvpd/BM8b25kEhPI7Gq66RqbShjDJHHnGCODXJ7G2jGqz5bJakEt4yHB2lAMtjkio/wC1F+XlvnPBHpV99CmG+eO3lZwQPLbj8agk0maMFfssm8H+7wPpWji3CyM5U6+s2VjeIm8wx5XryetT288L7XJCl+NgP86j2eUreZDnYSCMY59qnVWWFZHWGONzwW4JNZ0aEtkTVlJRT6slGNzTAISnAOelRNeCLnBJPUjoabJIphxIACrc4Jo+02MWwMySZHKZxTcbPzNI35VK4x2B2zHIC9GzwPaqR1S6VvINnMdzY4XIPvmtpYbNoWMgyPRu1IJ4DtEEirzyQe9aRT6ClT5Xe9rla1kHlGSePGxug603zC6mUP1JAq/BPbxs7TYkRThgFB3H1qBJbabI+zCPzHO0Y5rJxnHQtR0unqMiRTEZXkfIJyfWmrLHJGfvKegI7VZ8mKGJ1UfLjDA4wKYEFuVXYjKQOcUuVuNpFSbirkflm3CNk5J45wT70ya9vWlQWqOzFgGyMVO7zQqX2ZI5UE0iX0E7/vo1DkZyT1opW+4mUrq17XJogzjdKoViefarUWzygA4Yg/eNVLeeFyVkdVxzgHripzPZqMouQrZBPOa1lKT1sXBpaXI3a0a4ZHGZCvX3qJLRZkJaVNpbgdxzTWvLcTAeU2XyDgUkky222CBN5GTkfyrFx3czZq6XKTRW6RltzZx69Kl3QGJR9ni2HkknkmqzeYPmkBBJ5C9MU+WRGhG2Pbg8GqppNoiSa0aJI5WhfbZQqsZbLEdelPe8d1UsQzZw+TwDTLW98uEQtbOwYEBvU024ijmZlSRoi2AVz1FDUnIUm2+YluJFQJKgQgkfKf1qf7XC5jEcO0gHPbjNZ09vvkARmMXTpjBpRaTeUXEm4oSduOgpyTlsSpTk247F+WQsymOTcCOgbpUElpbmT7TJnen6VTjS5gJEEA/eAgZ7HHWrhtpmxJLxwM/Nz+VDbjo9WVKDaIXuoYh5caFn+8cfxUqX0ZiUAeWx6B+3NWQFDFF44xnFUpLOBSTKjOzEg84wPpTU1KViZqcVZDre6lmZ3dvLAyM571Yt7uZxncpgB+YuetV1tbaQACfaoGABzj601bKGQnZIzKh79jRUc07Eum20y48cfmhVnQgeh6UsAnt5mkkVHUH5ZB1AqB1fkwoP9pu9QCQySx/aGZUBwDnik20tTSXMnzI//9H47LZA8kqM9Se9QHaysXJRgfzpxWMFSjAE9CO9NeISTb9qr3PvXyii07l1FJzs+oggafaqOVYn74NS/wBlXCyGV9zIF6t3pRuXcIyAFAywpTfTBRG83C9ATjNbLmQRbjsUWsLhJklivpYsSZYI5FbMNzqUcTKl487A7syNnFUHVro8naWPOPT0pJr4WcpWNHKdCF5raFbWx0JqzkaUfiy+j/dtaQOUI5HWrMPiKy81nnvbtBIuG5+UVh2t9DJ88ttsVj97byae/wBmKlWKGPOSPWrjiXGVmjFVYy8zqLK8s5tkSayWycgsea11eYIzRzxOyc4EgOa86jVpWcwwqifw8ZqZRcqpjW6MLevSj6wlK3QftbvWJ2MmusigXulXKsWwGRNwPvVq11OC4BxAyKOpYdTXJ2mo67FtX+1HbHGG5GParVj4z8i+FhLDFNK/AA5P44rV1YWvETmlJK51jXSriVohyOOelEjEkfKBuA4qJxNe7GEAhBqy9mbcBhLuyOc/yqqcnKNwne7iVpnK7VMe5gOvYUok58tjg9s0/bvLcYB65qr9lVmBEsuQT36VrCy3CMZWuWgm1fMcg4POKY9xbtkpIcqQCKRdyfJI27jvSJg/ujFgew5FNtbCg/eHSFQPvdemDShCB1IHuab9kBACcY6e9PjBRCZ9zn2NU2mU2lLUNsbggKM9jmnKrhdo6/xHNN/co67WwX6A9qM/N6qOvbJqJXtoTd81wkE2Sc5/wp6RyNnywxbHT1pG5xjkZ6ZpY98btgnLdz2rNwk0bpxQ145IyBMMA8/SkZDJ865DDhT6Ux3+YeZMXO7vU32qXcVXYpxkcVeqRipXZHJCxVfMUs2c7sYprugOUQsVHNONxeE/vIjtzwO5p5aPhtm0k/NzzTir6salZkCZDFTGHVuQc5xUisrHBVSf7uaVAEY7RkdTgUZWQ7woyv8AFWM5Xlc0Uo9BuyNiRjA9RxULRWZHzOwIHBDVY+VujZU9T6VSeKF3BVSpz3PWiKbErtka29snMMrFyeeavtKkfzRsSG4yDVRYHLmOGPJH8WeaTddFioi27R3HH1qpU1J6DcmnZEs87AxqkIYx/MWJrK1uAa/CsNwscQV/vJ1q2skjHmKQdjxgtTJI5FIbazqe2MmhR11LctLs46++HGgagrWlzd3IG/cskRA5pdM+Evg6yuI7yW+1OeaEhl8yQbc+tdYY1BKiE7s+lOLSQcyxct1z3q1Ko3aLJShbVGgsVm0ZxlkX3qO50K3uljYPIgXoqnPHvUEVx8uY4toPHPSkR77cJI7sEjOVJ7VLuwjUs9C0lhDEwE0ZkjU9CKtWq6VBISLOBnB5VjgYrONxeK3XknI3c5+lRnzpJCXU7hycjpSUntc0lVqN76GvcSeGpzvvtGjfb26gVz1/oXg6fmHSLXy3zkNH/jWi8pJVNi5YfeA60qW8Lgm4i6dBWnIrXuV7ezu1c5Wfwb4H1EPHPaLEg4JgcIfzrJuvgx4WaNk0zW79Y5zykjKwX6V2smnQ7hi1V0J+bdwMVGfCkFzt8hpoNoOzZNwKcZPozSVShNe9Hc831D4K6rFIW0rV7IRhNipKx59+D1rGn+Ffi+Dzre7NiypgoY3JLH0+levtpGqwBXe6Vo17unI/Gq//ABMEAA8uSNG2lgeR+FdEK1Tlte5Dw2ClLXc8PvfBXiK1uFU+FLi4DNktDDvrM8q60ad2OmahYygMVV4ShJ9P519Ef2zcQhxLBd/ugfmUZDGm2+o2kkBkubcoAcn7Qg7/AFqvazlq0H9m0WlGMrM8H0/xdqsCR2ttrl6gkIO1rg7Ac9cEnFdvb+OfFFubv7F4qjvAAoeK6VW2+wIANdzPpfhe+XZcaJpku4khxCvNZr/DvwncKJXhNsASB9nfy/5USrJr3onPHKsRT0hPc8s8UaXeTXC6hqOoQhpzuZUHMf8A9asdZCFOPnRU2IM8/WvSNe+Fem6fZXOp6ZqOpX86r8sErBgBXmdufIO2dGLn+9lT+VXzqUdtjy8fh6lKXvvcqwMZL5sKm4A5/GmapHNbNHuVWAz1Gc1b06Bk1CaVYA9urfO7DcFB96ra42JPkkVkz8pXuKa5+ZGMZK7Vyzor3lxZXlva6dCwQBppejKv+c0itGo2MjFYTkYHANavglmi8P8AibUSqkW8MRYkcnLEYrNjE00iFV+Yv0H8qGuaTuzSvGyTgjNvA/2lndMvu4GeMYq7ZyJC3nxruZlweMgc06X7PZvM81qC7NgqSTtq14a0251eSaC12xuqbixHGM9qbin0MIuTjZl3wJc+Z4rDOgP7pxjHTkdK93nWBNTtDOhZgre2AVryjw8uneGp7jUtR8Nzysv7sSQygs44yQM8c13EfxR+H8+o2kmpRa9YrDGyOs1uWwx78dq5MRD31yo+hyzGQpU7SZseeiaO6Ooybjhc5zzirRiH9puXUg+VgBe/FZA17wbLoiR23jDTzP8AaMBJz5bYLd/wrptO02OfWpRp2q2F2iW5J8u5U5ODxyayjfdqyPYhmEG7XMKIrF4cs90atGl18hzubO41ehaRNa1L/VtH9kTkcHdg8VBpWi6mvhfTzJaS7pLksM84beeOKdGNQh1TVVkhaNniTcWTuM4FK97s29umlysghLNpdjMQYsyg435zyeKn88NrWt3pZtrRRAIB6KelVoLpns9PDqo/e4JbjPJq1ARHf6ibciQsqAgvkDAP+NW6d2UpLRsqLBa3Wk6U0jRBpJfmDYJYE8CrK6fa23iC8P2OLIiTIHGeD6VBAhjsLKGRUGyXd5arjnPrVmB5F1O8bacyRgHvt4oirt3L50loZESQw+H4/wDiYXcUkkpDkE4GWPStK3gubXVZ3t9YkkHkL5hkQMffBqO1a6/sezWN0f8AfnIYcYyavwL/AMTm8kY7mjiUMMbQBihtq6M+WKs7GXLLd3Hh+4Oy2kiaU4DEgtzWgLnUP7TtHe1jzHFjaGzxxVGCMz+H22MSFnPO7p8xq6Hmj1W2jQBgYMs4GcVF7uzIjHmlcotqMKQ6mrwXA8yUkbVyFFNvte0axl0dr++MeJDsEoODx69qn8yIaPqPQN5pZmPpWrb+L9S0DX/DJt9D0i8QCVdlzb7t3ycZ7VtGSZVSVSOkdWZ2l3ukaj4h1S9tdTsZmljQBftAOCo6dadbNMvhwRJJhVlJGyTODuzVvUdZ0zVPEGsXFz4P0DT5rlFKyWVoFJOOctWLDp1jDo0ZQtGDIC3lsfWsXGwNVWryR5L47vWvfFN99qjHmRkEPxl+KxJAfK3bn5GCnrWh4phK+I74pM7xpja7HnNZYmie3PluxYZ3ZGMV2Pmsn0PjcRJyrtWsegfBW/063iv0udOecyXSYBOMGvX91mfEDk25WPyBuUSc8+1eOfC7Ubho2Om2ETKJVD73wzEfWvShqkq69N9o02U/uwXKDJUVliEubofQ5fL3E9S5Yx6LHpWpyR6tLHGsjsVkiJC/lT7uzh2+H5LXUYXE04zuJXjGayf7Ss4/DepW7GUQyufMaVcYGfWpTeac82h4u4I7eOQkMzAZ+XpzXO6Um7s9BTb95SZv29iJPF08ccUc2233b0fO0Z6VTtrbUG0PU/8AiWyxsskjDA4YZ61FYS4166kgl3YjAUo+Qe9QRtqJ0nUrv7RKCWYAITkjPSpauOFWrfdBcI8Wmafi3ZGyu/cMHNWLy4EOtW1s6uC8RcE/Ud/xonu9Sg0rSSbt0beGxIgyfrVuXWZ5/EEAmitpmW2JAKjOM00onR7Ws9bJ/Mrabcj+3dSSO8k3PEoCHnse9UGkuf8AhA9RguBumXzCSTnfk8YrStdS0qXUNTdtI2MON8bFc8VXnn0ceEWg+z3UYKndl9xAzS5G3oRKq3q4jdXu2V/DNvJAfLe4TIGcr8h5qxPNHZ+JmXblfJ6+2aZrsWnSjw2bLU3877QGHmJ6L0qwNOkn8WyzDUrSVPsfzRPwQ2fSmqcmrFxxdPZ6EWn3NvLqmpuLRCVQYZl4PFZkUVvD4K1aSWAFfLmYR54ByT2rW07StZurq92RRKC235XGCMViSwyWvhPU1uLGSWRldSsILZGfStErKxo8VTlLRlySCO60TR44Yfmk8rj0zirWt2V7BqOnxR25SQOd2TjOPQVR1RjZWGghIZUUywo2CQQSKk1WWU69poN6TIrPhnkJxUOdtClO+sXoTQvcDxzICF8pNNVSCehJpulRML+9uGdk/efKMdeKRUnfxZeSRzYAs0xuP3zk8AVBoFxdy/2jO1vlY5ztOcc96iN5L0HH3lcZYwtbaBqH2eMxLLPKxOcFixyarX/lL4TMGNhdNu5j096v2UkieG9UKhEbbI67xyDk0yf7NP4ctonJctCm9iOCeM1ajqVGdpWP/9L5Rv5G8jQodiEreRP8x4fA6V4l42ma48Xa1NMqlhdHEaZwOBXums2MT/8ACPmMndBqEchC+mCK8H8ZTxP421xwAsYvHCgDkkcGvPp3jPTVM+hzlr2JW8EPEH1l584lsXj29B8x/wA/nVABBAYYG3bDwuM5/GtHwTErLrsjAMIbFn+b0zWSqBYw6klm+YBT2rqny81z5nE05Roq3UrXjMrRpOFI7juvPSrmpzW9qbebTdgAAyG+bB69DVC/SRGTeR8wyOmRSXmGEbqoxjls9a6qSUlc56FK0o31PY/g5a3uoaHc3tvq81qyXGHRMASHHU112j2mtPdXzm/gK+ZglxjJ+orC+B1jfTaLMsVodpmU/KuQePaur8M6VrN3e6tFFps3mQ30ihGG0MOO5rzK0n7Rp9T7jD+zjC11oZHh2TxLNZ3jm2sRCLiVTwwY4Jqzo1/q1v4fIudHtgySEDypOduTitrwn4a8T3NlqT3FtDaiOeXBlu1GME8U3RdNtF8N/a9T1m3iyrbwPmCnnrS5JyWw1iaSvFSMWDX0svD0kt9ouobWhZmMMBYL1702DxFo8/h57S4hv1Q2x6wEKVI6Zrbt5PCMHw/upD4n1LUZRZOxigtTGq8HGCakj1Tw1F8PYYbfQze3R01cvNJkE7R1X3qHK+5lLETTbjFtnMzeKdDXwsdPGpRQmO08uPLkdFwF6Vom8tD4aVZdXiiUWyjDSBew45rXbxXPa+B5IvD/AIX0azkFtwPIDc475rM1u4GreDmhvtLs2aeLDKkYGDgdPStnKmk7M1w9XGTSbjZep0EvhPWLrwM1+XtksvJXy389Dkcc9ai1nRNNs/At1LeeLoZJWtsR20Mfc+p71xl/4V0JNDbNq2FgChVkYKR6YBwaff8Ah6GPw75NveX0ahEVTHLjHIqGoxdyZUsXOWstPI7TxFfeHLbwVc2mk6BJqFx9kRUmuZR7Z4qfxP4x17UvBX2FdOtNPtpbZRtgTbtTjg478VyGoWN5Z6TN5Wt3iqY1QeYFYAflUGuQa/B4e3jUoJAdg/eg8jI9D9aqTvqnYI4KEp++nL1NrXJze6B5dxOxBjUASEnnjHWptVuI28MTR7m84QY3E4Arn9ffX7Pw083l2crRMpUKx3Edqn1LU9R/sST7fonzGPcGVhg59qSi2u52wajZKNjV1K5tn8MSLBhZhbYBIPBxQJrT/hEzDsDLJp5RwOjMRXP3OsPH4dY3em6kTJDgNHFlR+NTPrujp4aLBL2MrDtPmxFQDiq5E1obOok7XOhtisvhFdlvtlhtOAD1wucfjUfh5km8NwP9kRZZLYF0PVDjNZEWsae/h9M6lHE8kAwHkALZHHFWrCeBdI32t1FvEWeJBk8VjLmu0N1IXtcu+F2KaNGLgnKBh7ck4pnhq6uXt7pxCWzI+MnHGetLoxvZNIXYyujDj8qg8OyXkOlrHMPlcsSSOnJp3bYSkp3JfDlxsjuZHhyDO24jnnNUfCj3klxq0kkJhijvXWNsn5145NTeDboyWN6ZI8Ol5IqljjK9jijw7N5f9oq/Lfa2Jz396Nbu2xTfKOsnYazeNJIGUKowp4PFRF0h8REyR7yIxgA9s1PYTwS6ldiWMqoYAEjHaooREPEzxl0YCBcsOSBzSje+opW3Qy8uCfFdjt3Bjbv+76ADIwaNeSWTULGPzELtKWwxqxfTW7+JLNlwgSFgxGPnGRVbXhBPqelFFkLCQ5YZ+XiqUYtp3NIVLoj8bfaf+EfjtLRIt8l9B5pY9EDAmm6HcR/29qkX39u0bh7in+N5fs2m2vlxGQy38MZ49WFO0CMrrmt70t4442RVw3LHaP5VStayMaklc5b48uP+ET09RsH+mDIA/wBk14ghRY1RlbcW9Oo9a9q+PDbPC+mxlRua9bLZ6jaeleLRiMqsgJG0cg85NdWHm+SzPn86k2rF2NLd9Vsljl4M6AscALyK7vxm9pc6mTHuZ1HLZGO2a4GwRf7ZsQyYDXMY5JH8Q5ruvFccthqN0qpGx3nawHWnUpqUbHl4WPJByZ0XgkXCjTreXHlJeGTZt6j1rsfPiGra3dQn53QNKB1IA4ryj4YXeq3fjOL7XNmKGNm5PBPoK9YCR3E2ryW0cscjRETbugG3qK550+59JgpqVO5zt1Pm3tpI0Yqy5+bmoriSN41LOgJ5xnkVPhfskcEZ3IqDDE1kukkzkKPkRua6YxSSufOYxSnXdjWjRVUI6kZAIbtUF7cyRIvQMGO44zkVLnZEjudx6kdaryyi5Jc4zjq1VNpO5yqNtCHcX+dRgntirGlGVfOXcgMiNuDVVID8K65HYdKm0qa2juZPt/QQEZVSTmueSetjooN+0R0sSxrBoVv1dTh8dxiomaKe08RoxxIJgkIJ6nA554pkGo2gvNM8myvWaJCQfKwGNRG81OWy1e4i0gJuuTvMzhcHj0rBXbsfUwqqUUkaqPcwatp0dwYt62ZA5+9VdkH9loyNGoa+UhQenzVE03iJ9Shk+w6aNliSG80sR+YqoF1B9Ksprw26LJNkCIY2nPBya0V29wpyak0kbd/9ojTWfOgcOiZQnqwx2qtA92ZtI2wbU+zMXP3SuR05qm+m37f2oJPEOpPnAG6fIHHQDFWIIIpNStEfzJFNmxJdzncOlLRaMc1UdhJD5lqbeW4g+e6DfPIOMHio5bixtY9Tee8hcmRc+WdxNNGm2cdlFMNNiEklzy3Ujn1pZDBa/wBsP9njiMki4I6jgCpvG1hz53L3mP8A7VhF48aWN9sW2wHEHHSobPUhK+mxRWF6x8lvLcELke9aEc9s15JvvWO205QDJzioLGSK1bS9rSskdq6qM84Peqi0n7pnPD1ZO7lcrwXepyW8TWlpEp+0kH7Q5POfanyXGr7LpLqO3XdMMhQTk/jSiSVY7ZQ2wCYnJbnrTrh5HWYZBK3C8k/Shv3jaVNRWupDPBf3rXq/2vLEVVdoRQAKX7CztMt9rF5P5Vt0ZgMk9hUswlE186MDyoZc4ok3faXk2DakI5B60OU23ZijCDepFFplnHHajyWJktm3iRiwPoKr2mmaHZjTNljbh2ifcAgAHWtH99mKQbF3QHHOSKhiQR/Yo5GSRmhbBzWi5nozKUIRZznjGLTYPCUDgBNxfIWvD+5cHoa9z8dLDH4XjcMRsDlucmvCuATj171vhk9UeFmnKkjW8PnzdStIkh3OJQcdj9a97sc+Vp0ySIMxOGTOOa8H8IP5fijTDwf9JQEYyCK+jNZ0tfL0O+haCPbBIJoYwRknoaWIpNq5zZdirVOVlGLLRQbWQ7VbB7iorfM0FoVjWNFjkBwfvGlsIbZJrQyM7Bo3yAeKS28tYLaFo8qquVB7VxzbsfTKXMrkVujGOEOqo+xiuaeH37N6rgRnbxSwIOLmXcNkTBVAp1u8uI52UGJYmyDVxbtr1K5eUjELxhcAndFkgt05oROJYpC8TbBtORjmlkQupdjhVj+9npzVi4kjZT8vRFyc/StLDcrLQq7GT7QsjbEV1A77uKZcr5sjGPDKZACVOO1WittJ5onkYEuoQgZxmmG2jVZI/wDlp5nzSVF/IhtWK37tZIt3JYtjn7tJNiSORTkgRkgZ61NCsTvCJTuwrcg47U5baERhAN26HJLHGBmpUbO6Qe2b1KMgXH2Z1ZCQpU5NSMkcko+bOGIAOeDirnkRsVWFjhNoz1xTTbf3wys8rYLjGMDrWmu1jOWIg1zSdilHbTeVhJEDIh474zUlwWFx+66EjLdMcVN9gdZZHgUSP9lxkOSD8wqzcaW0eBglvMG4AZ9qFTs7MyeJppaszVaTCRlN/wAhyc9OakaLDfIys2RjnGOKtrpojHmRyMoCHoBwakk0uD95nULZWd0ypB3YA5olT97UyWMje+5lQp8uHX5iCW57ZqRLZYZJMlypIIDnPOKnW50qEbJGbzBFtBA98VEfsXmhtskwjkDDe3t0pVIJPVj+uSa92LPPvis8sdrpO0IsciuSNuGJBrzxnM0i+a+d3U+leh/FvyZItKlS38llWQMB0YbhgivOwDJyWUHoO38q7KUdFofP45qpUdz1r4ZxhdKS6UPuR3QMTkGuqYmORTKPMLMvB7iuX+HU3naDDax7o0QuQxHU10Um7zFhkb52CjB69K566XtND18FBypLW1h5XYoeJVVXyQue+akdMFCzIo+bsarNvjiSFWHzDJJ7c06QMuwO2MBsmiK12OmMG38Q9okZ22MAqjJxx2ptvMFmVgCyuRnv2pkkhEuQPLUjDZPXigtiURRqUVCDnvjFQ1ZGdWMW7+ZKZ5kIyg8xsYyOlJB5wgc7snILA9RQJXcsdpC9EZjyPeoYXYLgOASwDZ6kUNLZFwle1yQBZAH3DJIyAadHCPtG+KXCSAHBYnt2qqJIllkAywGAB70iNkuw/hGQc0+WQoqMWr9yxBHcLqcLSmPyictkZP4CvUrEg2yyJEUB/vjmvKbNZHuoUkbZvkGJCc4r1iFgsKcb8KMsO9KbaVmcOOiuZ2KtzcX6zqIbRPLxgHdg0xr6/MyRTaXLHkkbhgj61pSSGRQ3BA7elL8sqEfd9aI6q5wNSiuW+5//0/nx0dLZ2CF0AyGIritauhFgupz2K816BIFNq8Q+4wwRmuIv7OGO4Kwn5QCPnPJFcqvzbmiTWhzMs98yZFsTkkk460+Jp+TcRqCVyAozitXaI2LeV8ijAwetUdRl8uHzIlJkxwoGT71qve9TWOk7vUr/ALs7GRSoI5GOh+tMa4hD+WGV8/6yo7Vbm5jaRYZXIODGilmJ+grSg8HeKL+Avp+iymZ+f3se3aPem009z0ViVKF7GYW3hecR5OeetNjk2GQvIu1TkDdXX2Hwh8TXSxS6p5Vmyr/q1kzu+uK2bL4OWH2o/wBrTuNy9R0NTKUU9Tnm5tcx5nLexKv2hWUQk43luBSLdLKVFuyyZ6c5r2JPh94DsoAl4ivt6CR8gn6VdsZfhxoKsttptnHMOnmRbvyqvbRvaKOfnnzatHi8WneI7zd5Gj3JKn5QIzyK07HwB42vYt81tFB5g5ST5SK9fufF2khTLbW8UeBgtGMZrEvPFiXOdmY2UfICOtJ1X1LlPXW7OZsPhRqZjQ3txBs4DqH3Yrx74v8AhBfC+tsLGdJLcqCzLztavabzVrto8Qz+WDyeeTXNajpsOquWvI1kOedwzUxundnLjOapBxgrXPB4baWWzZba1Mh5LucH8qs+GYc61ZztbF44JN0gA6EetewReFrGzYyxwgMx/gWnx6NZIDMluiuCdzbcE11Oqt7HN7Kd4q+xq2vxT8LXwRVvk8zpjPSt+PWbbUIwbadGHTCHg18w2mrx2MqXEdlErYORjOfxr174cTXOoXC3PmkiVBiMHhfwrgq0Ixhc3p1q3tEppK532qSJHZSyvGroqfdK18sapl9TuzgDM7nGfcmvpjxXcSpp85MJBCEbgTzxXzFOpa8lXcMmQ/Mx9668vg9X0MsZUs4rqetfA2MNeyCJt58vc4zyDnpXsjyOOGjLoSW4GQK8i+C++OaZVVGTBXKPk5r1aNmTMaI/X5smuGrFOq7I1pzapIshkdhvjRWIyDikaMN9zkDswqNpG4EgEY456Gpf3e5d3zt2OcYrJ0nLWxopIjZgjqSdhxn5v46aGjLFihVX5OQOKnMRdhyo28g+1BiTyWLOGweeQaUKMd2hyqNOyZWOn2N2TJLEGA6H1qtNoGmTIEkiVkB4THNaUZjMZwX+bnk8D8KA5BDRkbR/Eabpu5mm76GdD4V0iN1kWHlh8+4ZwaQeCtDHmSfZ1Oc8jA59q2kG9Cr8K3OR3psjbYx5a8qcYIzmonBPobNJrYwT4Xs2QYYlSuGJrNf4f6eWd/PuIiDgBH4PviuwZkkjXKlWAHHvTMuzfMmPTnmsnSexF4uXvI5GL4e20YMkGqztgHAJyCajbwPfeb5h1Ld5fIwvGa6wpKAcDaD39KEhmji+eQ4JyeOtb+xVtQk6bteJxF94M1d498d2heQ9ACadJ4U1y3iVBh8AbgT14ru4J9shjgUHjq3rUzbxgygM3esp0U3qZNwndWdjgP8AhHtfMWUijAj98n8KG8K30gQXFkwdhkHbXeyZkwEjyjdt3Ip7wsg+csCo+XnmpdGy91GsUpaPoeZt4V1C3uN62c0uCR6YqrLZanZ3Cw3OmXSRsCdwiJA+tepyTGIg3LSPu6AdM0q3ZnyCAwI6Mc4FCpOOhHJFa3seXQWc02+VrGZATgOyHHFWZrUrbrMkTZPUBDmvRt6bhFJEpjb+HHSiQWaxgfZ1wDgj+tTUoX1Zv7RL4WeZzeZtUea20YLKRTZo5W2ERsUBz8vOBXo32K0dfLNrGSvO8jkimCzs1Up9niw+OQOlCoaXFbnesjziQ3LzoYyGSPpjqKsyCWSRJAr7pDxgEV6B/ZmmOJc2iR8fMVHWki0vTfL2Ivy4HzHr+FSsM1d9xSs9EeeuJYXSLzQm4Hr602V7iKIjITnOf71d1L4b0yWNg7OY2xsZhll59ah1P4faTfhLdNVu1UcgxnGDS9lYXJO1o7nCrcXBlR/PIXgDB5zThqZt7hg0zMzHBGcgV2H/AAr3SYoD/wATCdmTChj16VC3wv0cRrN/atyTJ95lbOPzpSoSuTGlW5dXqc7HMbeLe4DyMxKsOlM8ya5bzJhtYjseK6qPwXabkS4uZPLj5BIxlu2agbwkIlMMOpRvJKd20qcoM0fV3FWHUnNqyOYLeSWkyoXnpVWTVUtYiloN0h+8cZBrsG8KXm0o7wykDKgHAP4VlT+FNeh2yWltaKhba+/uM9qudGbjYiDqN3sYR1XUIUjlS3YqzYf5TxWoL2F4vmjiDP6j1rTXwnrLQLJ9qtT83MbhgcfhVO48N3EckEW5W8w7flzx+NRCi9jacqk1axn2kOo+bKyvGYAfXoMc04QXEjlUJ2gE5zg4reh8I3wK24nCqzZDdCPrUjeDdXAeGS/hjcjAdD2/Gt5Um1axjCLirvc5KNLvaVS42YbLAHoM96sSfa2j3GIshP3h3rfT4ZIN7y69d4kX51G0ZP5VqW3gOytNkI1GfZjcWeUZz6VMaM76F8zlqcfvCcGbZkZyTxU4VRsck7icAmuti8JaFA7SvHLMznne2asf2DYx7pI4kPOVD9Vq40U3qRKMkr3OG1W4lggdEillKjgImSTVDTBqupyoBp1xHGRyZEIr0+2tIreViqxrKw+Vj2q0rq3yP5bBT95TjmtPZxj5mcaTm7t2OLg0W+hUGKF2VjhgD39qvWvhW7mfzJZEUHosnX6V06keZ+5yV6n2py4kPz5XA4YDkUKgnrJHQoxV0ncw7Twhpvmh7vUbwkNnbG+B9PWt6O00O3/e2mm26GI8ylPnY/WqqR2loxA813Yn5mbP/wCqld28vAPAqvZQS0Jc9NCzNcyTYK/d6jtimk3E5VFZuO/YVXWaR4wGwf8AZ74qbz5EwicH61fK9mHteZeZKS6CQclgOeOtVllSPGCw56k9TQZZDuYsdw44qPyWk5ZgDnndTjHS6Gm5FgSx+YVBV+efakMrLuCMDk4NQJE8HzeWMZ6L3px89dvyKFJ4IByaTTRLnzLaxMzyoqkt8gOTUmRMR5eMHnrUBKn8BTQC4244HX3p25hp2RYl8uPBUo3+1jpSPJHIFjVxjdyarSQW+0r864OcZ6mmC2YMHjHy9wDWl0iZu7L7LDEfLhfcSM59KZG8WWLPI3qcVAAcnByRw3NOBjUHc+MehqUh3lfUlaaDGBH16E0qRxt+8HB9SeKrhI2KyM5IPYUvnKx2hhsHXmk0xQbiWUlRp8Sybh0UbeRSgLIeWCgD+Kq5aMLmLbxj5qZlnJ+YKR15zk03Zlzbeq2LG1SxRJVzQoRT+8aq6OqEyOOT3FJHcpJyq8dywqZRUloKnOLLBjYNlPujrTGjBwQPl7HFSrdxIBvlQ5/hzUg1QqDiBcno2KEmaNX2I42VDna2WHHFAniMh+RgT0HrRLrLzv5bQRhscFRiq7yO0gUZAH6VMVNyB6Iui8H/ADyAx/FjJFQYtmJZ3ZX5wBUMkkkhAWVEY9d3elEITHmOjEDgj1pOndCs3qJJHb5Db8yduMZqPbkb5E3Z4yecVYW26sdpC9M009D1A7VUdAne1kQpHZwxeSu7DHLgt0q1AmkrgBDv5IbNRBImlEjAAkfNx1pfJiiXESkAHkk8UOzJjBx94lnWARKYDu2nkZ96TzVRvkQF8ck96SNSVAUAAfeOKFhLkYI56nPSs1HXQ1T0F+0SbFYxRjnkY5xUdxMNwG3arHAxk4pXyAzKQR0wKXZvjMZZsdD7U7aktt37H//U+c8rjBXkHnI609iq7WAIx2HagW9vHGMNJnHG455phTGCScZ55rzXTfQ3jJ21Fa5VVXerNzgZNOfU7OJi8lrGxzj7oFPQwr1G5W/vHpQfLlQrJBHtz97A5rNJIqEdNRv9racY9ht9uW+YgVPPJpMxHK4A6NzVJ47Zz5SxbS3XFVP7JClhE5ZQuTmtFYTqvoX20zRTuTdEGOOVA4qW1020t3UxRi4XrhjWTDb+UzFYySe+KYlzc2MjSDcS5PQ5xQ532ZrCpPvoaU+jtLemGC1lj8zJbjjGMV8+a1aW/wDadwkhDtDcOoGMZ56V79HrNx/qXnaMsvEnQiuWuvh54Z1KZp7m4nhffvZ1P3zmqpVXC9znxUKmJsk9jw+x1O2tNQudPSPEU74AHPPpVbxJa+XNEiJgEFyCMYr2y7+EPgT5p7SR4rqLlT5p5b1I6VzWqfB7xN4gvVddUsY4ljKrJljv79OgNbrExUk30OaOAq895HJfD61a80fX1eWYQokTNHGM+Zycj8KqR28UErRwRGIIdwd8/Pz3969o+HPgK/8ABtte2l3JFM92AC3GDgdB7VwGraBqsmt3Pm6PfxxGQgN9nJTOe2KqOKhUqNXM8XQnGKcUcre6lp08bh42aZTgEJgFsc1teAtA/wCEklltIria18oBzNbvtYjOPyrA1XQvEK3sh/4RvU4lDfKBbsVYetdr8GtI1m11e/u5NJu7RZYQkbSRMoPqOe9KVWMVo9ysHSbXvrYnufhb43sYIodL8Q2dzFHKzKJQVbBOfmPOayNQ8DfEGO4F9JZQXMhI8wW0wY/TnivY7iz1RiIItpDjD5bBAp8Kanp6hNrKWPzAEMKFUko6a3PVVGhVdlofPl/4d1yyj/0/wffxb5CzMIiw+vFU7i0WHMH2VrSRgADnZn8a+lHXWryJk+dvM6IW4IqJNG8yJftujW7qcjLRg5PrzUKqkrTRMsApS5oyPnmDxNrVnNAYPFWo20dtjykjvmOxs9cE4ro7T4tfEmzuJ5IPEYnWdRmS5VZC4H0FeuP8M/D9wxkl8N6fC8wyWVBlvx7Vh3XwL8NvK8kfn2xxtUQ3Bxk/Wh1acndol4erT/hyuclD8cNb/cW+s+DNDvvLYYlgBgZvTJ5/lV6x+N/hlXuhe+Ab23+2gb2tbwyMpAxxuAzU+pfs/raxiS08SyM+Qf8ASMOB+A5rAufg/wCLUR57C9024XdwDuTP4c1tKVKTvJlU44xRtE66z+JXwqu7Ozt5dU13TZEkHmG6thIAM+q1t2+ueA59bv8A7D8SNNS2niQQSTnyyzY5GD0rx64+GnjmFvOl8PJdIThvs7Akj6HvWBd6Lf2w2X3hvUIFRuN0DDH1pyhCbvF/IzniMZTdmmfRsOjSnTbL7FrNhdl5QD5FyrZGc5qa30rUF8QXubKdgiAAn5lbg18x7tMguBtaSGRM9N0Z/OtXT/FniPTSj6b4o1CGViQr/afM46YwTURw7bbuX/as7JM9rsY9Vl8J2k81lPaTS37iWMxkZAkIHXsRzWu0bLqJjZVEixknHJA/CvGY/ih8RrdIY28aTSxIxIjnhRx/LNa2m/G/xLBcPd3+iaVezKmwEr5TOD3yKl0HbfU2hnEE7NHdXK2knhnVo1lKksRJlufvDvU1wdmqaDG8m5WDAgrnHy9c1xq/F/w1daRc6RrXgS7D3xPmPbXQYA5ycZ/rW2fiL8Mr67snN7q2kqibWNzaeaAcYzle1S6bj70tDrhmtKXurdnQ27Si91EI4CYyAtQRxbdMtZFYuXl+YY7VX0rXPA92b1LTx9pf73OwTOYWY47Bq0LDQ7k+H9P8nVdNuyzZPlXi5Qc5OM5NYSqOXxaI65Yqk9IvU8E8WbDrt6E81F3nPHSqEamS1LqNuwZOKveIMyazewSyF5IZmD/NnjJxis7KJA8ZXJYYJz0r1OT93Y+LxE+eu2up3/wkw1qJ2l3k3X93kD8K9Qt7uRvE93GsOUaFcM3HOOa8x+EilLCzzHnzL1gGU9sd69OtgsPinUnYxupgQCPHPeuGrds+qwCUaOmhRs7mObw3qsNzZhQZHDZ6EbqW+itLq80KKWyjk2y5jVlGCdvvULRpN4X1BreSMLvYhepY7uRVu8ljn1bw5FEH3hj5nQD7lZvmTsjvirrUfHaaQni7UCtkwZbNCUjyqoeefSsuCEpot1L9ruI0ErEBGyDzW1HLs8WXsSqRDJbLu/2zzxWVbyx23hTUoyvmOsj7Fz/tcChX2FZS1sSXkVy0GnmS+wxYeX5i5GcVPNJryaykcNvp8zGPG5SVO2l1JUK6O77Skbhgo9cdKlWZn1/DSfMYuQB0rS7Ssy5QV9CvY3+prdXgm0RJlGQ7Rycrx6Gq39qI2jNHLo15GpOBhM5Ga1LKUINQkaaQuzEAfh7VVlnb/hGuEyeBu7dazVnMt0p2916kGpXthK2kSMkqvBLlAwI2nBFWYbqyl8VXNz9ujTZZKFBfBLZ6c06/a3lvdIt9qk5zuwMDjvUPkWk3iu7FxBC+bVcAJwME81apK9zJc9rSZc0rG2+ljmUSMxOQ+O1IJdR/4Rm78mR4wQV3pgnk1m6ZpekNFezLbbJFlYF1OKj/ALHi/wCEdb7NqV3HEwzuEvTmkmlLQfJzrVG1qmqan9n0WESqyQ3CN86jDHFWb3V0m8QWc9xp1u5RWOAuMn1JrnLy11CC2050vnl/fAAyjODirNymux6tb+WtjIuzLFwQaJxjU3Zl7OEX8Jt/btIuPF91czWTRIbSNVCNkZyc1B4du9KuLbU5GlmRFvJEwBk4Hese1vdQXXLpJNPRzEFP7qQYP51Bo2rQxWeoGW1uVIupCAIuQT2ocNNCOXldk2jXNrpzeCr2SHV0kkeGTYHjKndz1pNe068/4RPTbTTmtriaXyEDLKF43DNYravpt14VvLKRpYZHRgjsCoyfepLmWxbRdPt4pkbaU53jrx0pqn1LcalN3UvvOs1jwtrcE3huK4lsYPO1NFfbNvZl2sccfSvm7xmyxeMtethtcLfSfMe/OK901DzPtOiS2V1l4LwP8r55wf8AGvA/E0WPEWtSK5nd76U5PqTn+tVRSjN2R4uaOvyKUpJol8IyQQxa2G3qklrtOAMbSenNZcBUxr5igKvCnPtWl4RuBbWmsmcBhJZ+WQeT17VnGNQiyclDyF9K64SU200eTVqylTXYp3vlR3MRT5iACwPrmnX7740wuGf0FMuWi83zGGTjPXrS3D5toj5YVuxP402tLEU9WtT6C+BOt61ZeDjbafNJChuD5seACcLjIP0rd0LWteY6l9qm8xJL+Q5znC9s+9YfwH0y5k8Nu5vIGP2jO1n244wRW14S0TUBHrEyGB0bUJtgEuTnNefUjUdRpn1OEWHUOgzwvJt0O+jvP3u+9uJBlj8u48Ck0+HTD4amtWiZRIj5kVuR1zT9ItL6bQr2U2jgrI5BUcHk0ljBIvhsTxo2yW3k37kwMEc1lbl3PTi4O7iReTbp4QufIlXJs2VfXpwad5cUHgUxfaIvLFkFkk6Mfl5qMFI/AszQRgvHYZVU+84x0qYzRp4OgYwIF+zL5iSAdSOlbcvNC7Rup3eg1bZovBRmSCWTFsNm0/e4FM1i3ubXwo8xtxH+5UlmbJHI/wAasamZG8HgE7I5IM4hbGPSnaur/wDCOJDuZ18tQ5zj0qbJi9pK9yDWLOZdBHzLG0KKMnp1qDW4riPQ0keQvt2hlTqckVoa/wCadBRBmSMbd2WGQMimeINRjXREaRVKkoCQANvNU0aU5WINV+0HRQ23aW2qA3Tr3qPxDGU0RY3IYGRM8cA5GKt+IZrWTQtxhYmaSNdqv2zjNReK0S00FYQfOLSR5DH5QNwxVci5bhzq+omuMH0nZdSqRIyKrKe4PFGpyiPTJfNZJSEHybutT+I7SFdHhSMKwS4hVsjkZIpviOygh02byxE2zACnq3NZcjT3KjUXLYZqF3IPDbC3QoVgPyt69aj1C8KeDriQ2cTsloXKlM7jipNTglOhyM0YGyMcscYHSo7+C4t/DMsm3CGHYc80rOzCSjLUPs2knwuskmkWxb7CCzGMbgdvY1Rt9B0KTQLeZ7KIXENtvD7fmBxWjdQyHw0YZgFY2mVf+GgJDbeFzLNuZ1smO71+U4px7ohRjexj6HoNuNDWaKe+t2eDOUlYYJ7+1J4a0i9j0x1XxNqU5+baskoYY9ela2hzA+GLZ4pGw1sGLtzRoAEOkx5eNmRT8w6k5NU22riaSvcz9A0/WmtpDHOkkiMd4dcDOeuPpUPhv/hKG+3FTpihrlxtkVgwINaehyN9n3jcUkkJfJ5PWjRLndaTq0JIN03O7p7UlJ9SZ0r3sZ+lX+uteXcc9pbymGfa+yXgcdRmq418/wDCWXEsnhzUUMUChmt4gwcfnW14emjebUDKkaD7VjIO7OB6061uU/4Sm7XehBiTBU8DjkU9O1yeVtW2Mh9btp/EcE9xpWp2yR2LgF4cbvmB+6OalvvEWmXesaeI9QdGQkFHVlzxx2q5PfA+KkV8NJHasfouahvzF/a9qfJBEgLOzdOOxqZRTt3HGNW+jIfGd7aXWmaZ5Wq2xaHVoJGjWYFsAjORSeHp5P7a124WeGVLq8DxjeCQNo6VV8Y2ujRjT54NEtg1zfRpK3ljgE9c0nhXTtOi1vVpRHCjRzbYyuc4wK05koamfJV5ldmB8eLn7RpWlgRkLFORu7ElTXj0XmLk+XvyODXr3x0cNpGlgAAeeT9eDXkUDFGDs7BMcHNdGHcnT0PAzqSdRKT2LGmsBrNjJNlkFzHuA9Nwr07xZNpd7Bd3NtZ3kbJcbBNIhAbOOBXm+kgHXNOJjJja6jAB6Mdwr2bxDbR3HhS9iVDlb1iD3I9qdeo0ttDDBRU6dlqcp8OHay8VC4gt45ZRGQiyttWu6h1Lxndy+IHNpo1oiRsW3O7swA6DoK838MTrD4qsD9pKKpIMZPMlemWmyePxFI43bAcZbPOOlYcy2PWw0bpraxgJcXdxYW78KyxKdkY+VuKb/bTxRmB7F1lIwzquR1qRwGjh8gFAUBZM4208W0gB+VXUjFdad1oeBiedVmJHNczRDfDsTPJbvU+07WcjIOcZpyiR8RsxCL1J7VHGHkWRcZReme1S1zIS+Kx//9X4bRcBimdvJYd6taTGskrlUBBjJ681XMXlxlgSAeCKmsJdkkr4fCRkBV4Jrmmm1ZnfhUlVSOtgWSK/0oyMwVojhCM1RklmhstWV13C5v8AcgfpjirkOoeTfWLhZJPKtmGGOTjis611Bb3TJ7m4ha3L3RXY/J+9WcYx0dj6DnmtjXuGE2pwSSQBRDYNGQDgEnvWeUX+ydLthl3MwJJYcf0q2GWS+kb5QRbYAamRW0X2PSS6qjGTDYHHSmklqzSM7u5DdO0cOr71K+WQd/Wp4026hDiYOwsmIAGcVHdS4stet5/LkV7hUUucYXAqwVVdVjSFkVlsGB2jIxT0cbg580WUI491rZb5Xbfcn5Q2Oc5p90vkw3/yJuN0gJcDPbiplMJsrAZSR/OJUEEbTVe7V/st0yGPc94o5PAORRypE1GpJcrJ5UjF/duIVjke2C5J6mm20KwzWnmj5/s7KDg1JfPMt1esI1VhCFyOcHvUSC4NzaRfeVLZiXkIxmjlvsXOTULRIY1dY7eEL83mn5iM5p0pja0ffvy04AIOCOaeDk2TZKlJCDz1pZFgS3a4uHIzdAAluDUtTBTXs9SCUqHvVyW8x1BPJPShwqSyqArBowpBokKldQVYcoJUBfOMVNNJEslxgjaqqCRzVcsrWOaEmnZsj2RpcrGgAbyOvUAVHBlfs2ULskbAc5xVuUn7RujK7PswyWqCNn863RHIxAzYxTTalY1qzjoc145c2/h5CG3uyvwV6CvD8ZBOec9K9w+IypbeHIJDcKXkVzgjJUV4gQNqncDnt3row9tWeBmkm5qRt+EI0bxFpygEM8wKsDkg/Svo/VryBbfRoftG5hZnduTBY4NfN/g5iviWweIkS+b8mOxxX0Du+1rbPexXDOsLLvY56VWJgm0ebgpQjV5m9CtZIESCRtoAjY9cCi3McjW5GPMeJiGzgAVahs08yFFmRkWFsgnv+FV28mxMCSi2ZTC2BjJ6+9Y2ufRTxUfsodEjeVFHnf8AITkd6SW3l/dhI3VWtmJyDxSi4tnMCIxjAiJOxcDike7Xy1bL7TF/EegzWSjrqNYia15B9wzrbosiKo+zqHbIALZpWiG+ZFkVhIkeQOcVUnvE8raq+ZlAcEZx+dR/bZRHKsb7G+QdOgrRqPQU5Yhu6tY0BAUaRZCVjMiAFFGTigrAsqFo5Y188g7iB2rPWSW4yvmhsSBiD1psmJbgyM24bzjJ4BNJziuhMqeITvzGmjWxjQRyRFyHwCMnrTGltoldmjXf5CgHZgAZxVKKV1MflhTtD4I9Oab5u2He77pGjAbd9ahzuJ0W1qyb7REFkMauT5q87sA1Kl+/mKFhj2/vDhvmI4qphfOPAI3DKg9DioW5CyBvLOWyd3NbcztdERw9NxcWty3/AGldJbIQ3lkoFZU470n2y8E3mtcSZ87oQCTxVeWXYrLtBZQCNxo3FM3Mjtsd/wAM1Dm27nQsPBWaQ2OaSO3lfe+GjJ2k8ZzTz3j8osJGBPrmqdxKojjSONmDLyeuOamN08ed7E7GHAHtTk04+Y3HaxI0VvujeRdiqhGcAHr6mpdsSP8AxGPcMnOc8VSM2+z+ZRIPLO0dxz3q1Fcsr8qGVpOmOBxU8raKhd6s8y8e3I13WbewjnjVLOIpGznbnJz0rkdSslsXWHzVkfqxXp+FdZ8T7WCG7tZEgZJHjyx/GuJHmOQxBc9PmPX2rtop2V2eLiowjUel2z2L4evI2hWwDJgI/Dda6aKVHnZXCb2ZcufXHSuS8Cxuulx3LTKkxVlEYPyrXRltly0MhB3HORxg4rlqJc56GDl+6XMSrDi33yEEoeT681FAfPTdJFhiGB9etRI7iAjzCUUDBJ4PNSrdwNbxxmaJXYE9Rxz0ocZW0L5kp3Fk8pDllLOGOARyeKkyDd7JVRSeAAevHeoJtRVNruEaRiwAx/KmPcwsm94ii7juZuOSPWphTd9Sa0o7oleER3JSNt23BODwOKUQJLMiq20ggnA5PFRpNdST4gt0kC4BUP8AMwx1qe10rxDczCOLR7s7/wDVbExk1fKm9XYHVW5A1hKk4k+0BB3UjJNNaIK7ohwAPXvXS2nwp8ZXt0ZEt3YeX/q52KnPtW1H8FNR3Ce5v47RXTB3NuIPer5rO1zmlUvrFHC2wtm1C0Ez52yj5VPf3r1WNlKbWORtGdo6Ulr8J9J07y7ua8+0SREMCMYY+9TMhV9mcJnBArGbuclabqO4wpFhVjUoM9S1OL9GVjxxkU2R9rYbG3PBI6U6V9u3L5wex4qYqRzSmo3uRzDGWZgG/nXGeJZT9pLxROzZ+UCuymbem5cMc+nSuY1W6a3uWbaG9+tJJuRXMuS5zQGq3EQAt9hJwA2SK6/wTZ6RYvMfEtilwhORkZwazZdZkmQLGoAHIIHSmxX1yrA9Nx+YHrTU5c1jWnyJ3uejWeueDtJu2vNH05oyB8ysnGfbNFz8VbmYOLbTogUOMMCoavPZbyVyN0DSE8hgelR+bK5ZYz+8UZAq4RgtGXUrS5tHY6q98banO7GEJCSOcNWRJ4r1ieQCeYtCh456CsjdO0aOYiO+G60Ic5B7j7tXyxb0JmnJpplm51W5un8skunUCoFuHLeSIiCT956IUkl3bNqnsDxipo9+5Ul6+3NEpJakQUoqw3YZZDnOV7ZqFt7SCN5MEdatMq+bkSlF7mm3MEZYSLu3H+IDis/iepKi2roimEaKpxuI9utRElsnAA6n0FW1hBHz7i3bFMaDCrG2ME/lVStsXFSlJJlZo8gSIcIeoNIkcZcAjKj1qZ42QhVbj6dKgMdwvymXzFk9sbapbIqd4zsfOEcDL5TtA5yeQ44r2L4ZxSWu75ArsOAg6CvK0FzcBfOuFRgcjnAxXsPw4kSEKIsSb1+ZtoqcRJKCv1FUSdRNs6DxK0h0i5CsxbyyACM5r5nyod96seuMnnOe9fTXilvI0q8XBKvE2dlfMeCz4GTk9TXRgJ2ptHNjKfNNSXQ9l+DKrtkEO1XddxPr7Zr1lZA0JKqVKH+I9a8y+DtrHGJERyqvH/EcgH2r0gtGQsTBd27kg8VxTjabsWpT9mril0c+bMxZ16D0pzlZsPGAAW6k80sgthMUbAAGN2KiXzWDhpVMaH5eetVFXE02iYjKCNd6jqW6U6NbZkJAJk/ibOagZn8pYfN4bnHcU8zHcVjk8sYGcjrUqN3YIwV73LAMAwN/btTEMcI8sykg9EI/rUECQrcb5JQQynkHrUskqIRsGcnaCRTcY2sP3k+YWbMMYUblDdeelWllkhi3Dn3IzWek00kxxs8sghs8496U3G3bCZCzh8YI9aU6fLZlc907FsyLJiQvwvBI9aYtzuIKrgZ7+tOZFjxEMjPJI703dbqfmzkngA0r6WIm+ieo+R5ZC6NMB7dsUC5hkiVCWCp147VDN+6cFMs4OACfvUrfapDsKhQ56VCV1Yzs+bcsxzRxfNbbefany3B+zs78uPeqsCFSPM+UA9c1KUtZ5NkjxscZwT37U3TsbR2HLKAud2wkc055SxL75MDnDVCtu0O7LIxP8Oe1OEiMpZ24HOKicHJ3RcnZJCrK7RuQrj5hyT1pJIgCJB0/9BNRT3jyAMnToo6UJKN3lOWOfvE1pGD6nK43k09SxhGUMT83c0rG2Zwm4CQ9yaTzIyQnOQvJxVWaKQP5gcBOpBHNN002bK7Ra+X58SYOevrTHaKPH7rePr1NLFPbSIj4wx6r6GlSSIrIuQxBGM1MY6ikmlfY/9b5zWVpQS8Dpg9CP60ipExIWQjdn8KnaQSYXdhQvPtVcSKq7VYGMtktjn6Vwq0rk+1cbJj1MaWy4fIY4xSmXBKw/fXvmkXZmODYWQdCB0qbZEzFi2woOSB1HpUSh3Nm9LorMLk5csh9R61CEkWTblvLXkbuxq/K9vIBskUFeAD3FQQzwszRuQdo2lgcgVrCzjcym5N2Gr8xZnZj3x2qBeCZUjZVYY3dwKsLNCq7RIVGSTkfeFIXUjguUbPTsKzktTWNNco0OiDcrgnrkelSCTgsZAYzxjP8qikijbY3kOqleT04p6QK7r1xj5Q3TNJXb1EptR90TcOMHjp1pqxx7WdmRWU/L7ipkiLCRmh5GR7GoJsEg+VkjoKqDT0JjKd7skEhwCYyEP3T3p/3gCOdpBxTPOMMZO0cjGM9KYjTAEgLiQ85OMU7K/kEYuTbY5vOZQYyvH3s9ahaF5kVZSFznGeuasRzkQMCu0BsZp0csRPllhll6mq2ehaUYqzGxKyxL5koZxwSKRt5YKAeepNIh2HOwADoQaX7YWjXkhwcb/6VEl1YTUAlEarsO5yTgtnkUo2xbVUKyEZAxSiaPa6qp65Z2PJqO3RA7Sh9rEYUg9BSvcnZ2Hh2Qs4IYD0HSmkyvmV5QueyjrSFZQWYyMFPOMVLGzPAJFMZUURfQl6y7DCzbgg5PuKNuI23ZV8/exgU9JZH+UkAjoSOlQvJJLILdy2FO4se9JXctRpWEa7iiOHLFj3K09plAB3A8jkCmkRySHe24quRzSII2XBtyVY5yOlXbQd5dR6m2MxXf8+OuetIE2M2XDD/AGu1QfZmAPkoVYHOSe1W/JaWAMiqGA5LHqaV0noQm7aoZ9p/djyzvI49MUwzByZDv44yO1PCxpGDIm05wzAVJ5URB2O3zDgYpxkomivJDfNkCghBt/iYnrSJKgB+bp60OMKUG18ckUoROjAjjkAcURnd2Kik0BiMoB6E9D3NEe9CfLYnHWox8jYAJ3dGqdTMPkG3Zj0obSWoJaiqo+YvtAf+6Oc0zyhHjdGdueeetAI6urY9BxUrzZiErMSOwbkipU29ehMnLmsiIgk44EY68UrQW6HK87uvNJ5qSH5I+AecHrRI7RpgJlmIxipnFyY0tBUhjhPmAtsHYnNClZTwOOpGKVfNCENtX8elMLP/AHwQDyQMUOPQTukSyIrqQ8RCL90moV+T7kQYHqPWhpVXHJAPqaWUmHEbkYYdQea0StoTZtiD7FtPmWyjByGA5FSIsLp8hIz0PSmiPNuYxhiP4sDioUS4VAkaYOcli2eKEm2XzNKw4KUbe8e7aeMVa85GG3ABPB3dcVA00hAVhz3PrUD+ZvwM4I5II4pJXZUmkrMlnzG4IixkZBIpGldgUGzecdR1pcGWPaZjkcZY9KRYUhkVXYuxH3ixNW+zIUmxqmYN8138qnlR1qVCUY4+ZScjdTZECsGNqWbPDYpzCTnCBA2OCaiOrGpNaIWOVsnegznJYCka4y+woxI7gcU6NX6PxGOmaUymJWIyoPORSbsypX5RjXOMRx+YpfrgDBqU4ILruwoOTmmGXd+8xk+vek3ziIhGxuPSlZW5gU5N2EiWaGRCgBDDkMaWaeSOTYFJ55x0FIVji2iTzZGH3cDgfWnK3BYx4yMGla6JvKzsCOp3JuChehx3oKlpBGWOBzhe9KpRRtWPb1OaDK2CGHOfmyKcr2sKzb0diaPyyCdgx6MOcUz5G/1eNoJyKZg5z90sO9MOcMiBuepFZxikjVzkmO5Lb0bHcjPSmwhgfMPIJ5yetBdYozjBZjkEtyfakjcvjhgAMHNKUHJ3ewOaauPZx5ZaMEbumKjbHys3yspHAGQTUuZ1GB8hIyDioXHYSKW3ANxnNZWsy9baFa4t5WcSnYzA4bjGKjkh+YRz7iM8YOcc1fkHzBF5JOSTxmidN/yJH95hkj0rVXYNp6Ge+mQMXw2QQOOhNSQWpgiMImfjrluhqyY080Ig2kYyD3qWKCPzDJLuxzgKelDV9yY77lFDd5KJd7uoG7saU32prEqT3f3cYI459asSWUThlDFUxwScZ96iFi7SFUGegjbOc0KMLaFIgXWtWinVvmnQZxxuxUqeJb51aMrMCG+bIwKnt4LqN8LHgIMl8d+lQvaMN3mfdPIPr60RhFvUG7IdHrkgcGW2d8dDgc1ah1XziN8MUQPUY5qGG3UKBHIBgfeJpr20SoP3hMrY3HpWrir6BGSsXQRNkQTmJs5BB7ZqO5mW2XyPtbuDg7jjiq8duEB3/MTgBiOabJCfLYGNTnAJahR7kqo9kyC9aOVw0t/dDjny5OlOszEV+We7aMDIOMmlCqqqDCMA9AOtWo7qZD8iIA+OOQR+VVOSStY0jUad0YOoT3TSIbG4lTYzHMiZJ596lXUNQdt/2SUFwAzA8DFaflztKSRGSOeTnFQajf29hG03lJIzDhN2M0lODVjWOJrRfcrQ6qsgOyQq24ZLAjFP+120r/6TOs5PyhCdwB9cVBpGo22rmTTJUjS4ALqFbdge/vV+Lw7bQF3JjMh+4zR9DVKolL3XobLFu37xEP8AZ2h3atHf6LY3IPUyQA4rKu/Afw/v2bzPDVpGOmYR5Z/Stj/hH/PnXymIIJ3BJdoNQTaRfhQF3LljyOcfWqtfZhKth27NHLaj8FfA97DjT73VLSbH3RJ5i5/HtWJJ8CYwN1r4nmaQDAMlvuA/KvRXt72DY0t2iS8bRtPIppnuljP3vfac1ac4R0FOjhprQ8euvhL45gmaO0jtbmIdH3GMt+BrJuvBPjPT1aK+8MXbx/34AJM/lXu9xqmyXD+ZhBtbcKfbX6Misksu3tnIq1Xny2aJ/szDy1iz5tntpI8LfaNcwRoOPMtSpH44qBJLWGNJY1SN92Fbivp9LrzcC52yc9GAIIrPutC8Lags0d/4b0+WOTlW8kAg/hUOqpbo53lrjL3JHzvO1ssbTTSKZZuQd3rUsJjtljmxul4OGxgivap/hh4DvI2ih0trYSdSj4/LNcH8Rvh1pngmwtNS0vU7ucXU4h8u4cELwTxit6NWMnZnDXy2dOLa1JPDnxLXw7DbWx8MWdxDbuZNomZCSevQcV02nfGrwKfEF1qms6NqNvHNGFCROr7WA7Z5Irnrz4NeI1tIDZ6hpzSyorASsyHBGcZ5FZdz8MPHljxJp1jMrcEwvuP64pSjTk35mkaeKjBJHdWvjf4XTeGJ7C08QajYXM0jvELi0JBYtk/MOK6W5u/Ct+2iXGm+MNIJgIYqZwjKSuDXgU/h3xDpIaO68Pakqgknbb5U/lmqMotcf6fZtDKvKCRSmR9KyVJc2juaLGYmDu76H0zYeHtVn8T6pNaXFneWz2kflGG4U8855zWVBpGu2/hi/kksZ02SufljJJ+br718+xSRBvMsr2W2bGdsE23H5Vrab4s8XWsLWmneMNUjtpB8y+eXGfxqoUt22dDzWorKSPar77QzaPG8Q/1oOTjIO3vU8U8b67cfvdhEYHyHOK8rT4tfELdBDqOrWeoR23+rNzaKTn324zWlbfGnU7e+NzqfhXTbnegWQW26Lj9ahw926NXmqbtbQ//X+TLa7itl1MlpfmYkMRnjFMLpLoKRx3G4OVPPGOa5W1+M3hAW08eoeENVia4YkGORWA/A1qn4i/C3UNHjtl1DUbC7XBeNrJnwP+AiuKTa2PoaeZUpLXQ2L2JJ77S5YpTvt3z8px2qQCdfEl5fJ5aSm3VCG5BAOab9u8Hape6edG8a2LYHP2kmH881oWmk3Umv3Qt57O6iEQxLbzq4Y+3NDTsbvMKMpLlZlaSsyWV020OXlcs2eDk08weRoL26qSjdQH6c+lWbLSfEEOjaxeyabcskEr7BGhIYe1VnkuotB+0zxXCbkU7XGGxVTjfVm9PEQmtGMv5pSdE8olEW7BlDd12n+uKfO+dfDkkhozkAYxUOq3MSnRwZWVZrjaNygYOM81cYRJrrBrkGNYQfkOTUOCW25NObctRLGOODV7gvIQCBuOevFVdD3HQ9SlkzvN5Njd/d3cH8qmsovLv7ye3le5jdwB5gHycVTsh9n0jUZMvvLyHA6ZzUuMnc1lKCeo+9SM+DrlAEkaSAgBvemazY2LWWjJHDbptliRxsyG47VJcNGnhqMLIN7IAcjkcd6NUt/Mi0nJLeTdI0a7uHYD9apQaZFSpd3toN1PTbEXlmkWICsmVaMkfhXh+tSRxapqUEc2+RZ23FgfX1r3rUyk2pW9zLtUxbm2gYGcV4Bqm1tR1ElXAe4kcEHqSetXR5b2bPGzeKcOdoseHI0+z6jkvuMQ69OtZgI3FODGDxz0rQ8OeSNJ1DLMrnAYnjNUUhhjViXJOetdTjd6HztV9IlS6VJpoYU+QHgcdzUlzaXMk6QykRg8Lu44+lLJL5NxbyQcskgOcZpNamub28MsuCccAelXCb6igk6iezPafhbc2Ft4Y/s97pEcSsPMMmDmtvwy9pFY34stQgb/S3JIlBO4nnpWL8KrayfwgPPsxvDk5kGT0rQ0jSNBez1ANp0KySTucqMc/hXHO3M2fZUlUUF1NrSLnUYPDdwn2whE3MMN3yatRa3qUHhMW6XZaJrTDbkBHI6Vy1loGlQ+GpCj3MbSxkEpO3H5mp7LS7pfC/7vWLooIM7Mhsn61CtF27lyjKUr2N+PVi/gdI3so95ttu8Jgii6u7NfCaQTWLSbIFXDMVyeOawLwa3F4XWG1uIGMiAt5iEEc9OKtXV94lTRWFxY2E8YQYMbt93sDTta+olFbW+419VbRpPCRVGmtWWNcKxyDkj0qPxXb6anhP7WuquSPL2qyEZORxWNqWsaiugxw32gyI77MvA4ZQnHWjUtds10ePz7a7YB0Cgxkj9KFDV6CUZJaSaN7xTB9g8Pq9texT/vYkADc8sB/Wk8VaXeQ6PG0OmmUtPCGYEFT82SRWPr+r6V/ZcQu7kQq8yriTI5zxU2sXdte6XarZ60kSi4TI8wDIHaqUZaXRXt5pfF95e8Ux3dloiT3ds2/zo9qmM/Ku4YNQazcw3FmrIrkRzJv3AjnIqfxXY67c6LZX4vbmaCOePdskDKQCDk+vIqx4u1vWLnRbZWaGQPPHuHlgE/MCTSdrERxWIfRO3mUfEohm0tAJnLG4jLBlPGDznFS695B0w3BLtH8uSox37VJ4lv1udPtUlsoY2kvI3kZVxnByR+NL4u1PTV0ePz7OWCJbmHGyQnA3D24qFTU2bRxNVK3KUvEkf2nwxKltLIQ6quNwBGT1/CtHxDJYweHJFWSQqqIgGM7ulVvFL6DFoTMl/NE8sqRxBlB5ZwOfwqbWtJji0aQQamk0KKvEg2lst2JpuDauaRxkW1GV0V753g8NShpQUji3EdcLUslzZL4Nn3ICzWnyNjAyRU+qaFfyeHLgQz25iSHcwEoGcfWorzTdQg8LXEj2BKR2e8h2BzxnAAqlC62G8RTT+IZpohbw5Bb/AHQkADccZxUehLbQaMiQo5cwksZB+tPjjlPh8JFayh2tCzfKRjIzUGgSpJ4bhuyrBTb4yw6cGpbSbQ4z5tbj/DsVudPGZyoLHc27pSeHYGaGZI8EG4fk8Z5puhIsugxed0ZTkjH51D4U3Q2cse9/LE7MDjqMmk4cxq5/INGE0NxfRyopVLkjrnnFQafp8smv30h+ZVCHIbg8VPoTR+dqpE7SF71myOewqSwSGbVL54S0bx4GM9eOppp6FQbKtykQ8SMRLGn+iYzt+YjPrUOoJF/bli8TzOWibg9B9atQyA+JpDIkcg+yhSQenOcYpzywReJrXKgma2cBOvORzQqehbl1ZneK5JJoNFt44gQ2rRZycdjzUfhidpdQ1grG2+O9aJmYdxjj9at+LorfztBaSBznU1ZVRsfMFNM8ClTN4g875N+rSER5zj5QAaqMLL3jJybne5w/xxW4hi0mORxsYyHbnkEY/wAa8uRRvH7psAfxdq9T+PXlLJo6ZDSFZGLZ7ZXivLIN5+RWOGPWuzDxShqfK5y3Kqi/onz6/pe5yD9tiAAHQbxXuklvJJpGoxOsjDznYfNjBzXifhVIpPEulo+9i12gGPrXuXzjw5ezI+1TI6gg5bOTWeKbSsjbJ42pvqeUWUqQ6ta3JCxOkwDN3AzzXqWm73sdbkR0MRmLE45PArym6SaKX52zLyGLDFeh+G5JJfCdyZAIWeUqeevvXMou2p24WclUaI3IaSJgh2sgBKjp9avxhfspDJjB7cE1UmiCKm1mAAGccVaknSa3VEbqPvN2rqlpFHjYm8qrGRKZGdVJAbruNRebEC8KEv5Z6qeprRtxFFZtG21n25LZrMIjky8P3TkfSoT11I97Yc6tKp3BMDn5ahimUSXADqZUhyoIIBp6NDHDvZjv6YxUSxbjJ/EZPlBx2zTaXQ2oxnzqzOjeO3uNTsoUOyT7LukA6fTNZt5b+TpbSoZJAbwDYvX71XUtiuq2kJMoxbHPt/WqcVt5enkLcZEl4OWbkfN6VzNO97n08XaNmy7cRRrPLcCSUbbfABGTUCDzINNVL10aM/dbjNSXCXMl7cMHlZUh2kbcD8qjtvszz6XDLJCs3JIdwp6VKUpeQp1qcWm5DZDI0WpmaRAPtK4IOQ1Sfa7xLvcr7tlqQATj8zTGinWK5I82WGS6+QwwswzkDGcYrRGj3Ju7rzra5iP2f7zgKpraFOTOWWZYendJlG0u7lU0xzC4kLlm2ntSSajIttcqsUsnm3qsCT05q5YaTfBbQJeafDIm7EsjtJkfRadcQWVvZ+c2t2sjC7CyeVHgqc+9VUpWdjn/ALQ54XURl9qMklzqIWAhmiA3ejURX1wPs0dxbquLUkux25/Oorq70BW1QzXN9K4Ks3zEDp2xU0uq6DJcp9m0FWmFtw0kpbeMdCppqFOEtWVDGVqtJqFPYWyurO4itZw0BVCdwMgPNEdxYG3CFAyJdbmG3cagstYheGyeDQLKywr5VIQrZpG1TWLq1j2XUQLT/cMY6Z9qmSpp3RNH67UhytIsTmRorpobW4VHnUAsgUVYOnT+VPK/2TYWUMd2SB9KxLgapOLtJL+TBnU4DEAVA9rMReSx3bhmkUMvXOBWqnBq6M4Yevf3mdLdaTYiWZpNeSPEA2qLZsrx65warSaZpDSxG61e+Y/ZOtqwBP1B6ViNBILia6DTBjGPvHj8qlGozi5ELwbm8jJbbxjNYN2npsdMcI5L322YvxIXTR4cgXbK7PGSHlIZh+NeKgDOBj8TXq/xG1eK5sINP+zBZGRlAB+8c8V5f9huFRnkTYF67uK7KLd7dDxcwowpuy3NjwrFLHq0MkOHYP8AeVuF969yQylbMLLvT7O+4lxwfwrwbwou7WrdfOkQFudpxn617itxbwLFGq8rCecf4VNdS5rI1y2Ck2x8TFzFsmZXWNieuCKjMT3PlySKQDFwM4xU3n2qhd0owsJbJzx7U9JVkVFkwd8XHPWuZc3Q9zmUvdsMEbRJHECQxjOWJzUhiYSGPCmMwDHzdKascPMBkYMIskDtSSQ7lldHKN5QHPcZoabQ27aMRxHiQOc7VA3elQCEp9odxlWZTn0FSzRMHnaAJtZEXaw4znrTrqK53yR9MOpODwRikm+hi5cquRERI7yR8bpRg57YpkjhlU9drsBgdcU9kMkrGPJ2y4IHSlYfLEkcRXDuTzTabeppJrkGQtDC28uSfLYkZ6UyUBWJ+faY1GB3qVDCGEQUkCM7uO2adKd3mxozEMFz6rSsnIxS01K8UdzMZY4lKsXHzEZ4FMslEm0yORsLbueuKurFOzlImZdz4z68GojDCyBBcQxYVmbL9fWtG3axGjkVp4/MaTJz9wgZ7Zp7NbzTGCJpAiE7gRgZoabT4MiV/mwhEgHHXpU0PkzRiVVBdpGX5mxnj0p+zbQ+ZylZlVZUtkaOIEqyD5sZxz1q1CZR5kjICA5A3DrxVG4uJbaOWUQCQDChUOdvzDj61Zisp7p3aO8kaME4VBzk9sUpU5C5+ToRCIGzySI2KD26mkFzaIWSWVWdGYAbs9B1qzD4S8Q6jE1vFomo3DEABktmYDn14rptI+Dfiq9kWO60X7FHliZZiEY5HoOcVEpJKwliXf3tEeE/Ee78+4tACwCoQCxyCOK49RCu1xIxYDLDHSva/wBob4bX/gu10bULy5spDMTH+6yPzz1rxLy1xkMen5n0rrw6vG7PExtSUqz5Hdo9M8IT/ZtAiuY2MsOWV3dCdrZrq1t5r94lh3zyOxY+UueMdK9C/Z60fwbH8MrbVtcsrVp5riRVSc9QDjOK9T/4SLwV4btlfT4LSMKeEggBKisqrlzl0avLRTbP/9D4/wBP+Hnia6lV4dOv5cBcJLEQoHrmty0+COtXy7NQNtaqz7g5f5l/KvVf+FwaMjSGKC8O0HOI/l//AF1hT/EyS4iJsbdd2Nw85MVClJu9zodeMo6GRafAWyXbLe+J5Y4ouNsaD9Ca3Lb4T+DbFvtEk1zfRjnNwRt+uDXN6j4713UbZhFfPbsTwqIMcH1xWbLql/PKon1OdyR83PFK19WyIVptWseiTjwZpFsIrHT9LWXPDiIbqdN8QrS0tmtNPSNZFHQgKPzxXl8t9td0UBmPQmq++6klVpZWk9AaU4prUqU6jlodrN8Q/FN4+2aK1t1UHDCQszfpWVe+Ldaupfnu2kJXJTgCsHz94bepyCcZPFVh5o/fZwT1x1AqYJ9xNPc3ZPE+piJS5UkthRuOMf41r214Lm3V9yq4OSCf61xriN0PmzFSDu571Xmm8qF4kMuZOQyUSSYKTud9M6PtL5YseMc0oWMgo+U2g4JHWvPIrrU0AMV7ONoOM85NTxX2sw7ZXu2OTlg3NJxj1ZnJKTtbc7qVjtykm0getcZqcnl3TfaiqruxnPJqeXW9VeIr5KqQOHz1/wDrVj37z3QH2oqWPWsaaancvlcvIVri2iZnTcF7DOc0+LUIZDvicIfR+Kz/ALAFjx5jun16UR6dCAnnbnIP8VdD5ZF7ax3NyNmkbCSqGz2OcVMzssyLn515Y45xWXEkkIIhBQSHOcVY8+ZXUlef71Fk1ZExjzu73NVp/O/5ZkHHQ02FxJuVVAYfe4qq12xXzMlSvpQt8rOD5gY4wxPWovJDkkpXbLRdTwsiZ6YJxUpSLaQw3DnpVHz7Y5CA7vcUeYV2lcsA3TNDTaB3XoW9iNgJ8vPO6o5GA4RztTrmoVMnmZPMh6BhxUe91ZklweSQRTV76BZbM0I5rV3jjk3hcZLUk32bGUZgH6Z7VmpMWYbwQvPPcVMqls7GJPcHniqdO7uWp3VyYxqChhuGz3GODR5cLTAGXAxyKrRJIf8Alq6Y+7SfvPOAkZXfHLdM1UV0IdR6Pc+ZI3Z5l35fJ7mvb/hgVRNyucbeNxOD7V4pHwY2RVfd1XFeo+F/FOj+GLD7dfXccjABRCgywP0pV4uUdFcr3ZS572O68Y3LQ6TeBFyzRnGOn5183R/LIMsVweSDzXrWu/FHStb0S9s4hKJDCQpKYINeRqMkD35q8EmotSRy4mpJtWZ7h8HbcS27/viGUEgu+4ivQo7ZZpH/AH2XQ9zxmuM+D0UEum+e3JyMMBjIxXoBtInkcu25Ccg56VzTn77SKXvU07BDCUyr7WZhye30pPs0W/y034PfPAqfyFtYz/rHU87iORTY1WRCWcgf3lOM1i3JPQ15LbkE0Wzdgh2XgY7VJbQRsC87gZ6r7VZCqin7OwLcbi3OahdSXDlMr03Zx+lLmbWrIcZRfNYRLUA4IOwcpg9KmPlg/wCr3H+VMZ28ncOxwuDTbe4d2VQmG/iyeacXcmKcldDj5ChQOD3pVaJn3vCg6/WmtbBmP73BVs46YpXTO7DqOOSTWiemo0pNC5EwJT1wBTJLVBgNKpccdOlI8rRCNJMAg/f7YqSeXzANmwAn73Ss+Z3shRSbae44xmKIKJC79Nx7VG0f7pm8zLDuTzS842kfNj1600Nt+ZlLA9KpN3uS1rYAVaEFSzY6ZPT60FbcgSFA23jcBUFwqxHje8kh4AOMVZjdYFVHHLcEE1tq1qDas0N2DzFljZiwGArHg1E/+sBEg2r1Ruuam+0fvVxhghzj1pD5ZbKqC7tkgnkUkmtmJy5lbcaC020FcgdPSmgiPeX5I4GR3p8ikOV6KRjNRwuIYQZVLbmwCeTRJu9kUp9yYvvG1kKSL1Yf0pjKJJPMeQkdcFs04BieZASeSDSqI9+/bs29SRSV07sacnfuIJI+oIyOSAOaXKysSvUnAI44qs80y3Bfarg9ABjNP3uHIkgVSO2TzSVlqRFOWqHsgSVS78dCB3pXG0hAQVY845xUeDuRhg88Ak5HuaaeIXbnax4PfNEY3ZUkk/e0LA2J8yu5xwaj3AJJvkPqBjrUdusi5kZ0U47j73rUi+XJk/MqL3IpyTbI0exGxVoiYm3OpyCBnFSxokmSi54yeB+dNfbbyNIG2g44A4NHmFo5DbIU5OcGqvZWKhTsxzhA4V4lZTyGz0NNG8k7z5bZyF20pRZosRyZCHLD3qCT5iwEzB3TgEcURS2G5cvussMxkZYxM2Rz7A0xppPM5UuM8kEjFJbrIhC8HHXnvVjajtw+3vweKxbd9QWjsMkkfpuZVI69wKds2xpKsvy4wc96VpYGJyVDd+c5qNpYVbyxvZf9kZFW1oU3OL0ZOYiyiQiLb6E8kU4vCxXPA7DrVQoHkKeZh1wQPamsjyTYDHIOAQeOKmKTdmJaPzLj7DlgQfVTVWaJcjGVwecGmGQEFA7Byex61IGLAEsFI+/u707a6GblJvVDl6jKkqDzT5I40++vfIX1qNPkZ2Lgo3IB6U+SSIDzckjsRzg0SSb1NYzSVyugubmQ7IggXhieAas/Y4kyImIZsZbqQakHIVWJ5OQR3prPwWQdDjPtSv5Et8z1IHilEgCXDM5HAI4P1pHt5IXODw3XB4FTvKdyuF3KRjNPLQkfPuH+elJpIUbSTQxGOA7Jle7gU2TZLKSsjkdatyzRqNgCnAwOKgLRbQyspbODgdKlScmaKSvbchKxFymH3t3DcUR28kbY85h/s9asLCqjY2QW5JIqUQwxHnv0JPFU5NuxsnZ6lfLFHClgwOfmGKrRTSKSSCxbgAVougQhhg5Hc1GyEJujCg+g70lYzk9LlaNpXGzG3J5BqQLI7BQm3sTmpzuIAAXI647U0SmHcJCODkDualWkmFO8RI4ShOVJbH3sUqqehOc0qs0yOVJQ9jmmIGQbEYkZ5ZvWpcZNlKUbkqRSIpiwPm/SmhTCrfLjHB5zmq9ykjHAuduO6nmm/vH2qW3AD061UYtqzFzpbInOxlwWyCOQOopwUhPQH+9VYyiFv3ZDYOGzUrPvK4k6de9E4NbBTs5EjR7FzuAJ6D1qN4vMCOJSFQ5OOtO4J3uvT7ue9BG1j3DUleLuU2ltqQkYLswZ1J5yc09UVyE2bR1G7jNKriNWDq0mensaCxKq8pywOQDS503ewKN1qPWKJso0u0jqtMcIqhXAwD3PNOAjkO/coPWk8q3lIZpDnsC3FCk27oOVJWG+WobAO005osgDzNpPcGjbbqzbWAK4z82c1OI4dn+sXIGc7qpPoyOZ32P/0fnTaYRjAk/4FQqRDMaptyetSPsypDjPQjPSmxqpfy3OM9OeteXGTa0Omzv3GhI5uIlJbuM9aQxOsgGANpxyeAKeiRwttWUbh0Apyku538+uO9SpyvqV7NegyLzBIySOrhehpWBU75WLqTwOmKUvAUwVznj5h0pg2gY9sZzVp2964tFohsispLxtvHZcck1GYZHIaYMAOob/AApW8wI6qzHPIOehpfMb5GZMleC5q4yurGbV9UyQJkZ3Y9BUkSFfu7SR1BNRZ5EYYHv9KVCqMXWQM3fmofNsUop6kmHQnLqM/wAJIpgzlvMx7HPFQ7o7jJUkMp60oUeWuXMhzjAxwatbijNdCQySggx4IPU45prCVdrlRnPSnfaAqly4ypx1pYj5n+twMDg560pPlYSXM9CRhlwjZBI456UKjYPUg9TVaTJ4DggZ2806MrbLuZp3JPY5AFTduNxP4tSdIk+6QDjnkdKV4yV8ssFyaYXUNyzAt0Jp63EmAgiUjtuFZTnJ7mrUWNZ5xIYdo2bOW680jx78Yt+QQSal85zGxOBtbgA0xwzxcHnr+FDdypqyIZohLtlEeHz0z2pi+aNvysuc5LGpYhKxHknbt6nGaVZlPE0gJU8AkZrTm00MU02RiNCWyxLjpk9Kb5O5sqz5buTwam8y3Zg3Oec8U2JyCSUBCH5RS20Y3FPW4W4Ls0LqQ68ZNKuY2HXI6EelDXIizcOH+YjIA4PWpDKHQFcYAwQT0qLP5Dk7LQfHLIu7IJJ7GnbGnwF2qM9CKhWSRFHyhueATTpJyBwwQ85YjO2nyWaaE2noTeQCxJALHrjtUE0CJIXZPmBpYmAjwJN24c0NcSAruj8zJx7j3qle7uPmV7DXSNozhcBOhFJDFEnzA7jjkE0TSj55NjKo74oAVhvjDAZB3AU7NRsJyYkkRKkQSCOQj5XI4BpltbYhZ23ySZ5Y9zU0kbSY2jLnoTTYQ65JKgjqTninGLSsJt21GMyq3NuQBjdjPrWRr/hqHxBavavfS20TAfvIJMOv41uEnBDOSH+7TB9mJwSwyPTFPksEZt6o5Tw14LtvChknttVvL2SYhS8zZbHua6VZJ0IJJOKUR2yxuBIdxOTl6SME/LCyse/tTlFSEuZu7BvMyzbihznIxS7pipEchJfnLdKY5aPAK5VuGJ7U1I5jhkOEU8HPWmo+Zopp7kvnNMR56xZQYBLZqWJrZMqAgPJ+XGazRFLJOVkGIy2CTzmpTHASwhdRj+LvSfNsmLmVrlr7PYp+9LEZOeGzk1ELG2nzGkgwSMlhyKFXZtiRsnqD71BLFcLuUTA4OSM05VJLS4JN2aJYvDnmsxhkhGw8Fj0qD+xryOaQbjtj6MhFMVmeQBZJAc9A/GalW9nSUmWVtg7HtS5pPW5vGpJLQozreqykJcM2Twy5H6VwXxjGpSadpKPaeYwvg23aeeDjP8q9Nl1aeVTGqGNcHDqeprNll1e4X5b8Foz+7eWNXZfz61pTqpSu0KdSTjuN+16mun2sk2gSBiighXznjtVD/hJrWGTyr2zvYmU5KtC2B+IBrSL69d3EU194gu7hYyP3W1VUfkK6AaxLKqRv8hXgMMAfjSc1fzKjiKqfkYMWu200QVZkUEj7wxn86dOum3xEN3Y2MjD7rvCrGrd9HDJG7zyxOWPdM5PtVMaQqhZtynP3QpINXFa7j+sxekolC68EeEr2JnuNGsCWPJWIA1gTfCfwfcM8aG5sgx4aGQgD8OldM9jKAQIpwxOfv8ClltdTjhAiKO3cvxTvNK19DeNTDyd2cFc/BPTdpFj4kuvN7eeoI/Ssqb4Q+K4z/wASq+s7g4+bzNyfrXqRkv4dgewBA/iBHNPXVluP3ctpPCVJz8pOfypSlNbCeFwzfQ8Vufh945tJViGifaGXOWglD8/jisybSfEEBcX+g39u0edzm3bA/EV759ttslyTGRwdx5Ip7XNrc7VW+yo54bNXGq7WsYvAUpt2Z823TQlRNe+bvPy7ZAeB7Cmxmyt3ElvdsrA5VVcgfjg5r6Uax0yWLbdabZz7urSRBtwrHuPAXgy5mZ5PDlkmc58tdufyoU4PdGU8qd7RkeNWfirxPYHytO8VavHD/wA80vHKZx6EmtmH4r/E42xiufED3UajaqXEaMB+gru7n4ReEbxAiTXdmwOQ0T52/nWBd/BmESlbLxDdSKc4Mi5wfwoc4N+gpYLERTUZDU+N/iCQWEWseEtF1EWTiRWGYt5wRzWnb/GTw1c6tJrWo+EZbJGh8t0hm3Ae+DXN3Hwh8R5aXTtQspgg+bznZSfw6Vi3XgXx5aqwbQTIm7AeNgwNVJU6vvNmShjKeiPSNF+JHge6vJz9rvrM3D70EkOVA6dq0YNb8P6ppd/Z6f4isvMYNjzX8on868RvNK1WwlI1Hw7coRj5xESv+FUZpLFJP3lqUJXOCmMfnVOjruEsZiorXc+kG0a8OiQfZbjTroGNd/lXSnn86ZrWkasj6R/xLJXWG6WTdH8w6HPIr5yjjtU/eQzBXboVkwy/TBrr0bUtH8ORa3ZeONSh1ESKYYvtpx16bc1Dh31NaWaVm7fmevahBNJq8AltmQCNjtI6jHevnvUXkF7qJcsGS4kK56AZOAK9A1Lxd8TtLFsknjWO/mvIlDxvbqSoYdN2Mn9K4vXdHv8ASLjybucP9pJduM4J9frV0Kdn7xGNzBYiloiLw8MaXfTnexJAPyggGqKMMlSnLDOWFa1tf6Zpui3WmwmZ5p8MCw+XI7VlCQ+WksillJwADgitHD3tNLHjVX7R6FaZB9ojG8AEjGM8c0XjsLiKUndkYweuM026z9ojCOGz0Ddvam3Sm3lURs3Khjk8g0OEE7tl0lK67nu/wqlX/hEzbTLsHnNINwycGtrRoGk0u8OFwJXw2ccZ71kfCyWJvCCEOG3uQWfk/nWvp8IXRb4x7iWaQlWPy4rirxUZNH2mElJ07sW2KR+F5x8pkaFlUycqOvNIq3C+EWGYWaOzBJT+I4pbeMJ4M80yGSKK0ZyR6YPFV5HEvg+O5SdkUWgfYmMkEdKmPvas3qNt3H31zJ/wiZKJHFILdSCRkbvSp9SG7w8qC5MAZF8wpxk8Uy72Dw5HHHFIFaBSA/XJp2qxwDQ1EgY7tvv+NO1whZakOryXQ0JfIkA+6A7MeQCKNak26XDNICIo5EXA/i5qbWYbddKiDsTsK4CjAxUWtJC9laBXYbpo9y9OM1bX3m0ZJrYXxDBb3IsvtFsJVS4RsSDOMHg1V8S6VpVzFDF/Z1uFa6XIIxnNXtYkVxbb9+0zKHJ7Cq3iLc1tbeWvmAXKbCeO9RdOSTMXBN9yHV9BsobO3jt5ZbdpLhN4R2AUBs+tN1fS1tY4imqagrveDAMhI/I9KuayGeK2WbOGnXheSRUev3qwW9m4Ds4uVVTn+LtWinKKsTOmnsR67bapBa2dx/aDuj3CgmRckHtTdbvtcisIo8wy7pVJ3ErvORj9ateIPPNlaw+U/mPcIzszcYq3r82knSLKyubEpIdQt2dg/JQHLD2zUqUtyakFbQy/EGr3rWCC80m2Z2nXIV87W3D1qDXtYsH017fUdP1OM5DB0XcnBHHFdH4tufD8tkiWWmMsRnUqS+cDPes/xCkX9nsqqdhkXY2eQMiqjU5t0Omrx7WKuta1oV/oslpGbiPfHtZJoWTP4Grt54itX8KXRfV7YTfYfLijMwV87flwKj15s6PJM2ZRDDwAeTVbV9J019Bku5bC2cJACpMYLfn1pPW4/ZxbNq08R3kPhmOea8QZtFLKGDsflpdN8Qynw6wNlFOv2YgI0OCRiudk0nTYNDkZYIo9lv8AKydRkUy10t38PJJbatfRzCz+WRHx27ZoilZq5Hsru9jqvC1xZw6JB9o0UqzQ8jfgr14qPwf/AGde6UBepJbSM7k/OOBuOP0xWHoOkXraHBNP4gvA0cYbE4DK31/WoPDZ8SR6WCtxp9z8zCJJUZWPJ60ci2voTVjfWNzd8L6bpUh1GWO9+yk37AeZFw445zUeiaYJNd1rytRh8uOcLhmwenasbQJvEEcF55ttaOBcNuMUnAOfeodO8QRWd1dvLoN/cfvT5rxRhiOP1p8sbmMZVEtzo7bRdVHim4SK3tmjESESLICG4NVrmzvLfxtGnlvHssXcqBnLFgODWXZeINP/ALdlKw3du5jVgXQrtXnGauQeKYV8Uw3X9rQLKlqUAeUA43Z5Bogna/Q0dWtF73P/0vkTxQGk1HwzDLbzYg1LzORgMdjcZqr4NESz6+Y7aSIyapK7lv73GcZ7VZ8SavqGra9oN3Nq1vcRQXm9oxtzgoVxkVL4O1a2kXVjdw73GpSiIf7OfauWTi46an08K82/8jzj49lf7S0mOPZtS3c7gfvEsM15oMBFZ94PXC8V6Z8f7qG41nSo47BbZktSSFPUEivM4o7iR1y2QoDEtkgD3rop3UbPY+ezSs6kr2tY1fBW8+KtMCY8xZ9yqw6nFe6yzKvhs4jXzp7r50/u/Nya8P8ABlxbReKraa/jlnSMnaIVJbPbFewwaq0mhwxW9lOSJ8q0iBOS2eprObc2kjvwFanSp3eh594qtkh1m4ZJRJ85RwDwDXd+Br6E+Cbm2liDSxT7jLnjBHqa5L4h6c1vrMTXTCGe6QSvGDkMK2fAka3HhzUo49Sa0VAA0WwHee/Ws7a8rNpYhqXtIov3TGV9u7aME4xSIFeJFQZzwRio0hjyymQ5UYJI61ViF7BOrn5UzgKepFdrUOWx5E5OdS7RqfYl2PGqFXmA53dvpTzapZwMzk7FHTuTU4SaO1zJEQ55HsKz1YsrRks565A4/GuVO8tTScXa9yrJILnmEYBPIarFglxI/lh49pdQN5wBzVdnAIAxu/Sp4bhT5SrGN/nIGIHqau/kOkm3a+p17Wq/21uvdRhjc25wIUXdt9s1RNjp0Ok27zXdxJIboHEBCNtz3zxU8rIdedLhV8yO0K5zzWeYn/s2xEqhnSfhxnpnvWbqJ20PRjl6kveky8b7TY21YJp0txItvhGmc5HHoOKZZ6pewjSYbfSrSKb7OxaSOMbgMdcmqszQt/a7BpEkKBd3QDiplh8i+07Mgf8A0UkPnP6VDle+prDLaL5W+ncifV9Xn0ydhezM5vQGdsAKN3oKLu7vXubxzdyyhogGA4H41DJbz/YhHBFEqS3ylnDYJ59Kti1ll1LU5ZRsjWIABRxn0qbya0Z0xwtGE2krFOxUTSadGWbPlMQoOfxqI2UYtBs8ve90OThc81bt4dl5ZeZCMJCxRxxTTBILSF3h/wCXknPY81pJWLjZRdlqMuYRm8jgA8xmG7nrTZkME5YbN0dvzuOcZp5ESrqcqcZlXipgspuLkKGx9nUlmA6elTrewU7qJDbJGItNj3ICYmOQtNs5HHkqhLEynLY6CpIrj7PNaL99lgYAHuMVDacPaReWdsrEtg9BVuOmpcOvcc5cpMQoANyMsD1GakuliMdxN5o+aReBTLlxbQuUPmNJOAATz1qOYTSJKAUG+dSQetJqLV2Zz7vQlljlUzNF8w2DJ6DFO27WkM/ybLfk88io7ibyzffaXRk2qAvPFI11EJJv36iPylGxu9To9SqU23uedfECxu7WW01yzucxogwpU8H+tcVfave6go+0OuOeFGM16L8ULxhYQ20jZVlGwKMgV5bwBnPNdVCTSvbY8XMIU1Vu1qzb8IRmTWIF2Mfm6g8ivbZViTYjBgqw8ORzXinhG3uJ9XgeKQI6527j1r2B1uF/ez3aELD8wznAqq95NWKy2cI3siS6jRX2I4dTH19KV2i3K8W5pIovXoPpSOlqrownYLJEM8H+dRTeVbh7gwXDv5IAbAAIrJR5T0J11z2sDalKWm2MxzD1wKlS8uPLceU5IjADH3qKFLhxIv2RAoAznOcGo7hLwrO01yEhBAUrwRjtTcbilWaV7Fu5vbwCaIRASHaNwPT1qX7W4mIMkWTIAWc9qis7DUL+URacHv8AceDHGz9fXit+H4aeL7yJHfw9dI7SAgNFtA+pPaspQklY5JVfe0Mrz2S5ZC4Kh92U5FU2vkjuVWKCeUNuwMY5xXpdp+z54svYzc3NxDYqPn8zzA4X2xXQRfBLRo4Vm1bxeQo6fZ025/OrWjSYSr07bniEF7eSsf8AQRGAhxIe4zQbuafeLS5WeVwMiE88Hp9a+i9P+GPgPTnE8ME+oKqYJu3yK2QfBmmQhLXRdFsmHIYKoYn8a2eupzyxUI9D5l0zRfEepNJ5elanMqsPLVYH9PXGK3LD4PfEHUpC8ehS26BCqicLHwfrzXuV/wDEXT9P2R2l2ZCn8MUXH6ViX3xHkkdh5DliPvM/IrLm10HUxTdmcXbfAbxTcSMNY1LTbSMqNwc7toHTpWzbfA+HzYheeIo5IUOf3KFM1Ne/E27ntmSNIYlHynAJasSXxhq1xEY4764iYrkHcBn2pyleyRhPEVuXc72w+FfgOxlR0tWnb7z+dJ8rn3qxea78PPCtx9mt9F0yz2kZeCIMQT3NeU33iO7TEt/qDspIVQzkVUudT81Q0Mu9B6c4qVvoQ5VHHVnrt78TtLtrR5tIvGugwxgYj5rBb4la9dSSiHSrdvkyGlnBLf8A1685juUihyscZcnJDL0+lKJg0TO8yqRzyehzWbcrWYcnPLV2G/Ey7Pj77Faa9YfJZBtoB4XP9a83k+G/h0oxsVud4bdiSTGD7V37KZnbzJSR1BBpot1QhhgFevcmmpzSshKMIttalTwgIfDGjroiXErR7yYww3BSTkjP1rZlvTLyHcDOMZxVYKGA8uIDnAJHT3qQRMSscYyCf4uAaJSb1ZEWnqOMkqHenCg/Nk8NQ9zOzFpjhOgApxt5Bu+XOB60j2jSxqd44ySTSU3cqMJN3iVhM7rgsxjBORU24QnDEbcdQafa2sYMiQytKWbls4A9qm+wRsfnhDP22nrWrkim299yoXUtjllPUDipUEc2flKkdCT0qw1vKmQYjkgdB60xLfY21vMyT1ArNNPYmTlH0Yx4SBiRo2GD8y8VC1qFUEyMwHt0q89myYyyFXHJPrVdYWXGHyxPNTGStruVUUlsMltT5as/IIzmo/LKICOgHO4dBVsReU2HOSQflzkULKc75B8mOhHUUnUaZCbRU/dYzGnbOSeKYo2Aq3zIex71obIZFUgNtJ7imPDH5mNuNvepgrtm2rfMzPnilwjKX+fjBPAH0pzwpt8xVA25BUjNXNygEYZieORUJfJAIPqRitLXCpJvSJWRY0bDLgnoRUpijBEbdDyT3p6xmQkSLhG746GkEIjZhl8D7ual3W5lFPoONrvA2v8AInTJwTUPkBiQWP1J6VLI1zNtDZGDjPY0eS3+pXlm7gmtKbje4O3MNhiTd8+WbBG3PGKjW2SP7ihQT071YEF1bxqquZGXr6ik2o7njBPUinKXcudmrJDAI12hwck8NTsHHlqwGD/FUzRR+WrsxLD7qgdafJZ4CyTcMRkD+lTzX1HFTkrIp3EdxIok80I68AZ6ipEVfKyQWcrjOKkaEYypfd6MaavnHEe4KG6k1tFIy5XJld1kRBh/l7gUqswYEtj05qYWjhQfNyN3OaFgbcXbt/D60tUDk07WIpXYMsaMBjvjrTRNHHIfvGTuR0qzMPMUKqcL3qN08v8AhGMcnHSkpahFpystj5fDbSdxIOOCvFMZixJPfrT3wSETLYPHeuv8EfD1vFDmW9uzbW5HylRliacZxim+hvUpaW69jjgflOOD356in2zFJVIiWQtxtNei+M/h1p2gaQ9xYtIXjGXZ2znH8q87td/noY+qnNdUGqkXKB58mqclGovmfQ3wamhg0SdJlXdghVK4Ye1d8sMPlmTzVRT1ya86+GEYXREuI5yfNcn6cV2JkuBKYSA6EcDrk15bjeT6Fxvyouy3AgxbwOH3ZOSc8VXKxTuZYJGKkYAU/dNJZgnOxdrA4wR1pSjRXHnR4GR931NRFOOiG25u76Enlsg3CZyc/OlI7ToAygKo4+YZpcP1R98rZyDilggmmG+YZkXoS39Kpxclc1SVuXcdIZfJH7tZCG646Co5FnQq3y7X+63pTnu4yTCikk8EL3NPiUKNrKdqjozYzVRQnVivcGKhA3sxLPxjPWkjimMUiSnEbfw00zM53JCyFT8oPc1K/mXESfMY/LOWUHkmht31JjKPREUSqDhmyw+7uOabLiJlURlzKcls4xzUrw3DEyoVwOMscYoHLYaXlMk4ParlFbkQbb0P/9P51zkB4/lP0pj3EiqRHtz7c1C89vOcySsoJ6L2qMkBk8ttyOOOcZrjs76g4u9tydJV2rMOW3clu1NYi5dnbAYdFJ5NQSOqfunAU9snqakjmCHz5OSBgHAqpJpaDt73KSiFVdyFwe3FIFk7fLx680s0jtiQoFc9McYFK0nytgD5gMHNRJySKfdAd+7HUkZBJppjUoQ0Z654oCuAjS43cbcVLl4/mDquem41STjqSlHqQRXSwgvcBVBJIHQ05ZiZQD84brjsPSpvOiGfMijMmBnuKhNzDkxmLacnO04zS9q2trlTvZa2GzOjlmZSVX1HAqN+qM0sh28rg5q0zReWIx8qjqG5qvNNCFBVc47Uqcm+hjZt3Ynml9ofKnPcHFO2ohOeRu6c4A7mnC7lmRVJRUXnPWnSM7qA0RDdyO9Vza2ZVryIivz749mwHqR60+RpQVjTawfnBPFQOXnZYgwKdwOOnrTjJLEvl28Rbbks4P3aU9FdGilFg0Vwq4nCBC2evIpYkZVWQFTnj5jjvT185lZyN2Rj5+1NZpEYCWEbQMnBpKbasQqbu2OVRGWk+8STkA8VJHDjY77TnpgdBUUMu6SOQxqA+F+bgCn+aUY741coxxjNNRtrcmVOU9WNEqAvCgbcSTk9vemocRMyISGHBqZJbZSzjqfvnPC+1RRMI8bCNrZxk/41Tiug2m9Ww2Rvb/cClON/cGgjYGfdnGADjFSmaDaJI/mH8Yppkb7/AJgKdxjOaSm9mJJ82pAWlW4W4aHdGRhnAyRVjZEWbY4CMPXH402do5MhcjHb1FIkgiXAtw/TGTQ1d3L66ieRbmVgGUADCKO59c02NQcpM24xjByP0zUsqk/cRVIPCn1qOV1hdhOSwPJ25xmqeuxonFR1EDhZTH5eRjjPYU9hDKuFOAvJFP8ALWQoqyqkRHzb+tKbdY7jcVDRleMN396iSszmhGysN8xQRGHBPPAPIohG4EuwXDYx605o4nyWHzL0IHWoyYUxndknsDmnFprYptuQrRYfHn7CV+UAcUqyYxhc44bd1PvRvQEs67gDjGehppZivyAHceOelJ36ijbnsSI0rZQqFXGAxpI90edm3cDjP9ajMcqODuYuB8/NSJDld28ZPGCaHNI0Uby5khu+fJEpBOeSTU5kB2oSDkZBzxTDCJY8SHBU8EVGkBG7OAgPHvRLVBeUXdEk8mSuJwCuRjPWhZhjYZSu7jrUKrEJyvl7gD83H9ae0cQGxQQx5Bz0ocerBXvqWMsoDJuUHoQev1qJ2y+4rk1Cs8iBrdVUydMk4qRSQFUkMe560JKMRSld2ZKrZVRu5z60b3L+UFA9WPcU0YYYAHNNKtuw2Rz3PapcbO4uZp6E0aBpeg/OmuqhjjOc880zhMqvGe9Ne4VFwg3sDzV8rvuaNxZYSGN+NgznODUWwJktwQSM01XLSYViufWiX5yu7kg561L3HG0kPiQhvMkK7D0NJIz7h5akg9/Sn7o8gscjGME8A0jb9xUT7Y2460nG+iMpXjsS43AuEyVGc+tReUJOXk57e3tQgKqsZkaQZ4OaUFFYKQcnNR7JmqkmMlMDgIIm3LkE+tQLbRN8obYB3z0q6UO0SE5XsD3qBQ2WB247d+KKaezCo7O6GfZ7RYyWlyOu8HGaQR2sOHgLMO5BqdfKijJkjCxj+HHWhfs5w6KQrjjIxQrsTkIDDJj5jhvfmmbAnzmTK+/UUhFpbyqfM+dugJ7053hDbNpJI6jmra0LUnYeojQlwoJx60jscqyBgSf4TUATIZvM2v0SmwrMkwMl2owOAT1qGtbsrmbViUI7ykeYFI6gnrTRcNHJu8tSj8dOhpsbzqcvbgBmxvU5P15p7jKupkIGfl3VTjrYh72Yv7oZJjdVP8fam5iC48/aufWlXbuWCXMmOTuakzb7GVYUxu6k1pG1wg76ISOVANyAMucA4p7eWeQpw3Y04zK0IhFuTg8EHGKZsYANzgckHrii9xSjZiLbrGCytx/dJ70KZFJcYz1YYo3kFU2ZDc57inBzK3EbcdSahb6ickloSL5c23dGUAGTxikjSJEI3bguAxbvUnlArv8AMXjqCaiDLnIVSCeaOVvUqFSUURt9mGHhiXeOBjpU0M8gBCkqRzx0NMleP5j9lOB0296rBneUfZwR3KM/BFZ8iasylPX1LEyTSfvjLhnbIHbpQWuHHG1QO7d6VPljcMwCg9+wqKN/MkKb9w6Env6URitmVJu+hJFM6IYxGFGcsD3oSVmfbFP5b+h6HionYqMMctuwAeuKje6iRmhEYUADnvVRp63RCm2ncsx3BWPMpAwfvDqTmnBo2jD4HznuBxVcm1m3eUcIv8R4waaPMA8jeNrc5FNRXUWi1LZltA3yZz2z3pBMu0HKDPQA4qtDjMfyZzxl8GmSwQs6sFVSpPHXIqVCLkrlKS6E1w29mMZ3lf4T0qR1bKyD92HA34PQ1DklfukbuvakkKNE0Syb2B4zn5fWhxSlyi5nuyUeZHn592B+lP8A3eV83BVge/SmEgKjgfdGQCcHpzSgPPHndtU9SR1q/Ipe9qtCfhOBgjsBSrM5CuPlOTg+pqFI7hNsRkXyx3JyakbL7cswC9eeKhRV9QtfUV7yPzGWQ4bb371YRtwDKyqW4we9Vj5ZGRErHHylhUbjY4kDICAABnnPrVONzOzLBeWFhlW9Q2OlRbXdzslG1my24nFQSXBtkAuHch+xOeakWS3Zi6EswGAMfzq1FdQU90SK6iRt4BUHgZ4pylJWG6LHB6CoDcSISkkYJOcbB1/OnmaQsiFH59uKmTbYSvYkEdg8nlSQse4bGKFtvswJhRyD0GecUjyxKAjKm49SRzSx28zMfJn9e/SlytCT5eoFHb5pEChu3pUOJGwwC8nrnpUshkRCXkZcnqe9GAG2Flbb61VtLkX1vcareXC2ScDqc1AIrd41DD7xI3FqkneQH92QFPUjnFOSVXQyMrEjquKhc25ooO9xht1jwqNg8bu/FIm1XJUEqM9qcPLuP9WXUj72eooaN1wA2QDSactGJu/U/9T5lDghikX3jlgwxTXWab919n4X+PORV4/McHaAOoIqOWJ2Y73Bj4IMYxXC7SN+fljYoEGJSPLJOM4poAlQOi5IPUnGK0iYYlaZFfOOcnrVeKGF1O5c7uqntSlFdRLbQiK4IBypPJ5po5PEuPrViWGFXVEwo45OTmkeFl+XmTn5cDGBRCCY+buM+zrG4lVwzdwT0psckqy/uju2n5u9SCMmXYI8Y7HjFO8uXkQ24UHHzZOaqUbLQXPckiv7lWeN7aI5PAfg4pDMs6Z8gLIp5qL99kGc4PZgM4pjlFbMcjsT13GsVFvUFKLZbQiHzG3ByMHqMKacy2zxLI4A39WU5NVVHy4T5M9fm600qyLlWG3t6CqUmtmaSjd3uWhplhKdkLhmxz5gzT28NQMGDfYyMfNs4K1nmZ4+nU9x3pguriPITeGznPWrUpNXB3vZMkk0G3DER+f1yAkxqtHoF6Jwbe5kDZyRLyBVqLULtRmNk3Z7ipI764YOJrhgx5AWhzadjSFatsipJHqFuWW4dS/bZ0FMU37YC2xc5644FalrfoNqS5wx5LDrVkXdoWIKN5Z7jqab1NViKqd2ZBaOI7J8rxyMU0XZ5iLgAcqT3FWpY7Rpy8cz+WeqMOae0UrgSLarKo4GVyRSScVc2eMtHYpi6kkU2wx5bcHNV59N0i5ha21LRbK4TGMyRKTj8qluY8SKHsWAPXaSMGmfYym5Y52TIPMj5FUouT0YQr0nq0YE3w+8HXAl3eHrZCwynlrtwPwrFl+DPhm9Q+XPfWzA53BwwB9Oa7NDe24Je7glzwcDoKhbVLhMxppk0zEZDIwwatSm5WL5qDkef3Pwcvra5W50zxWWZOEaeM5X8c1maj8MPHbefe3d9a3SBSzu0hyB7CvVo9VW5DRf2Xcoyj5i65GfwpBe6dcQtHcfPkFXVztIHpUL2kXcieHoVFZHztNDcw3R8+LEcZOPm4NOXzGGMAq3T0r0D4g+FfDmjaWdT0ln3SygMDJuUCvP41xF0IB6A13xm5QufNYih7KpyN6FKWAicCWIg9xnr70uoMGuE2MqggY56fWrcMAvdSgtTKY1xyzcVFqAtLa/KlfMCd1bqazjFy0Jg7VD3T4bIIPCUVvGCwklZsgYq5Y7odFvsM+/e5II7c1keA9Q1JPD8C/YolgG5ypk2seKfZ65KfDb/abG4tmnDs3GSnWsZU3Js+rwuIXs10NoKf8AhGZS0iLELY7gzYAX3qKSW3HhYoitkWw2mMZGMetU4tX06bwnLFsnEjwbcsjANVoXFle+ETDFf2a3CwjCo/OBWfL0Op4hXSJdTumj0GGYEliipgHIzxS6mYYtMh3xOxyvfHOadfxxf8I9HMbmLlRwj5z0z0p+rxTNpkWAMOVI9qprW1i1VTW5FrEtz9gtkKoVaZVAd6Zr3nfZLPyIwSblN2DnAzT9YgkNjC4YnbMny5x9aXxFPDpllZgWs5WW7jjJz93J71KhZjjNok10ybbXy/vmdVYORyPWoNdfC2UZKxA3SAszY4pdeiUSWhWNnxdIQRznP/66Z4nb/RrDybXf5d4mTI+DyaSWoNt3WxZ16L9zaEOABcLhye5qprr3Vkum+XHu33aksBntUmvhmbT/AJDkXKsQG+UHB5p+vXDKLRTtZfPUKc8Z9aqPSwLXRDPE4M8emyl0Msl4u8SZPy9eMUviLlbSG1SMmSdBnPYnqKj12W3mk02ZWP7m6VcZ+9x2p3iGJZobQFfLcXSbWztxzTaelxczb5UHiYRR2kduAjBZFG49vmp2tfabazt4xHmOWZFGfrUfiRdsFu7JnFwqkYzu56U/xNHO9vanDSKtwjKDJjZSWxrstyxqoRdIIMRVjgcsBxVfVj5Xh6aFJNibBvO76VPr/wC/0kvGuJxjA6DOR1purXMg0p4wkTO6Kr7l4xnpUtLowV2ExiPhyUtA7KLdgpyPm47k02OYReGojLECYrbBCc4OKfqCA6DcWzn5WgKY7YIqJbdrbw55cMbsI7XA9W49abbJd7WF0zzR4fiaS4IQQcHqT3pfD8sa2KuHVsDP3cEUWKRp4cSYgAi2B2Zyc4p2hgw6RHhNzumcnFEt2a09lcg8NybY7pkQlDcNu/M1LobOtxfDzwI0nOdxGQMdKXR7eY2dwQymTzCcgn16UujTBpr5GiXb5hJzn5jUuLM5/H7pBZtLd65qFw6x4REVAFzke9RyaVpcnilbqa1spV+ybWDxAktu9+1S2qyR6zdSfZj+/RVBB7YqKGKN/EbMd++O3ACnvzVJu1glNLYqaxoWirrOmyx6ZbQI0rH5BtPTk4FHhDTbTT59We2QKTdyFQCT8uav6jBb3Ov2A3ee0YZlGM7T71J4Utrloby7nCZNw+3b1xn0qFovMz91NM8w+OM/m69p+5lLmzDsB1GT3/KuEgwdoUL6ux6Eeldl8bU8vxbCv8X2NCT68tXGGFbdUV+JJBnGOnvXbGmnFM+ezKTVWy6nQeASbjxXCsUo+62Aw6gA+vSvWp5SuiWKgId91GDuPYntXkvgRYh4jIgBLRW0jM5PDDHNeqTzz/8ACMaS8UcTt9oi27huwM9amqnZM6cFa3mZPxZltIdVtRBGXuDAFJxkYB96xvCd2tvFLF8zfamHI4I5rc+JSTS6mjlgY1iHIGa4vQhOdUikDNEiONuP4qwur2Oqq1Gd2ju5m/eMwXqf4qsbVkkiZnjGOp61FdMzS/vO3OcU6GRftScjA5J6j6V0tXSVzx5puTaLlxJcwq3l/vS3P3ecVnM3lAllKb+w4rbU74nJYFm6AVkzKZI3aVWDKMDJ4FZJpMu7a16Ge6jeCx6c5z2qxBMXEawqqObqIFgeSM9KqP8AKfL3Kw7HuauWv2dYrbzgykXKnAPzE5pSjdOxWGqXmmzqbtlXXLuXdJ/x6gAEAgHvVG2ltZrHSN0jDM5Lgryfpmpf3p1bU5UUxqlt905OTjr7dapWll+40jdP5sjyAtxwprJaaH0KmnZsuXM6OutupO1GCbZAME4FODKNV0u1kjkmxZsf3QyAM96iZfLj1lSjyBrgdecHA4qWNo4NWgaP/Wi1IKqMACtVa2hHPfciiaOG2Chn2i53D5gec9KJme8Gqv8AaDCOPug88VGEjjsLQvvINwTgAevepJHnK3ywRfunYEHbyKiEL3b3HKShVSvoP3/6VYbI2ZjbHsQp/wDr1Ek7JDavcYwZSQAepqziFZrYSXQT/RmIMnAFVR/YyW2nN/aUbM8vKglsfSrSstTGpUiqj1FeWKJL4fcaa5U5IJxx0qd8ia78sv8ANEMMD1qndahYSmc/Z7l4ftKjeqYGfxpbmS8867+yWEZRSpJa4IOMewqoq6FGt748terJb/cZhC3YkimWdpMttbrKuZGDMDjHFSzjULlopfkj/cEhY+SOOme9VbSOdI7d9SvpAzqQVmlAx9BT5Lxd2TVqVOdNLQPsswt0kkZUcS8ndxSSOPKMiyqWWUZ57VaGkNOiRQQebsbcPLBfd+Vadh4I8WalF9nh8PXKhpQ4Z4tg/WiFP3bMKtVPW6OYvNWtJHvG+w3EsZKqSsRGDx601hc3STva28SbQuDMa9JtfhX4rMss2oQW1qsvAVpuD+VbVt8H2mjA1rXLOIAjKW8Z3Y+pPNE4xirxORVW370j5w+JNrrpsUmks4PscaqDJEp/nXm2xmAwK+vPjV8N/DOjfC3Vrux1m+kuotjhWI2nBzj1xXyNBE7gvH1TrzitKLOPHVYvZ3NrwPbyaj4msdMigMk11II0xnIOD2FfREPwf8bXkjPY+E5VDxCN5MhR9ea8W+Cd5Ha/Fbw/fzrsEE5Y7R/ssM/rX2XqvxNt2kl8q5up5APuhhtrarJJaaM48Fi507q2iOBg+B/iWdo01R9Pth5WxhJKd/5Dit+y+A9gyxzar4sutkYAZIolCsB9ajfx9qfAFmhDE5LnJX6YrPu/Fl7JjN/KiFvmUDNcjdtbndLFzqS12Na68PfCzSb+LSNQlu3ZmyJJX+Q+xI4FdLFD8O9HfzLTRdKDgZVpMPn35rzG+ubK85LCdmwSHOM0hlt0UhXi2jA3Dt/9asVPW9ipyk9E7nqz+PtFiUJZ2NvE44V7aMDFYknxE1AzyNNIJoWOE3PtI/xrz0aopjVweRx8veqhmaVsnqDnmtPaSexmkre87ne3vxF1NwtvBFAo5LDLNish/F+vX0UltPPFFb9BtiGQa5uMzrMvknC4ySe9Ezs5bLA85JGRzSVRrruQqcJ630RrSeJdSK/Z0uJCy5GWJAP5VlXNxeXkZ+2qsjA9QTnFR+TLJucSAHqM9akjcoDjqB1PShuT2IglFu+p/9X5ktZljK7YSUXjOMH9ahunuGLXEMOdmcluM043iviNx1GeP51MdRQ7EjV+QAWYcD61x88lLY6G09DOMdxICZ5FBzkCpPsgA5Y7x0z0NWd5nzGEj9mA603cEB8/arY4AOc1o6jZk4u+jKN3a2cyr/o8kjg/xH5QfWkMMUTmOOJUA4xnirkjIAq4bHTeOQPxqVFt8hXXKAc570ufW7RSbcvMpGKFZCxGAw6A02SO12BiplJ6DHQ1dj+zFPn/AIT8pyKPIRQ3ltyeT+NEp9hRTbdygi7QUdV4PzEdh2oPlOCWLqQOa0GszGqqrJsHXByTUb6cZCCG3Y6YHUUlUt0Kd76FKOXcqgL93pnqalXzPldpANvQZqfyDCN2zIHO444pywFQJfLUqBzkVc9VdGUYO+pA1xwELZwc8d6lBlncYQBFHfipHEe0bIkwW6CkVXjYsVK5Bx7VDaUTSUKie4yO4UnCpgDgqBweetTecuSEBU+vekVV2qxGTjjP1qv5bpIz7wevGe9SpqT1BOaaL0Nx/wA9nII44FQyXIaYxxlmZh82KRlIVS20k9cHmglEYTwRqCOD701a46iu99Biyt8qsXYZ4Gcc+9EYmR18+MAnuKk/0Yyb2GzPJI55oM0Z2lJmKEZAK85quaz0Goa3uNYbSTuztPXHaoXuGX54lHB7jNOyOSQ4Zu3Y1GyEtsk+V+2OeKqS6tGcpO9rk32pztzGqcZYEUnmF0YrGB839w+lRBm4Z/mOPvVIzzJsjyVV8tnFJJX0HGTasQxySzYO0ImDucjmnKrkM6Y2DpzyaenmsW3zZTqATTPMV1YhsN02kVaeupcYu3mIqCV2nn5jBxtxVny40jwvz5OeRgioVKkDK96ek7GQkc44IPrSlG2pMU0ryGmIlwVkbavJBGamRSVcrGAw69s0eYTjbjd3yKDKZFWNwFOcEip5dLounyp8z3Hsm2IYYYk5akQRtyyBcevrSloQ20HOPxzTAwkX7xxn1pRetiZOT964oVHwmFUqc88UyUqWXe24ehOcU+OJPNU7PMzxgk4FPmCxnaFV06dORUP4tTT3pK6ZCzljkoct03DqKkKhmVZNoAHOTS7PlO7GM8fNzSbIiu7BJ961SSWpNmtUxsjRZKRRqwH3i3rTCssbE5/h+6aeqRY/dg8HjPWlaWLyzG74bIxxUJtvQTd9yszGMGVQCpGO/BpizMV+6NvfcKtoseHcDeQOMcAVXk8wlfm+9k4xW2nQIuSPlsKUYPA+DnGcdM17f8OI2fTg2MsVrw+JvnB2MVPDYr3n4a/LpX7zCMANoHcUYhP2abQQqN1eW+luxV+J6SR+G7uaUYBQKMD3rw61Cm4jWQ4QsA30r2r4rXE8uhzL5JRB3HpXikARpVRwMFuTXTgrOi2jz8RCTrN9LH0P8MxC+hIUVgobC44H5V10i+W6lOGHUkdK5P4b+eNIhiMKiAd88k11bpLI2NpGDxg81505PmZ1qEZRSiMSVjKDuXYM84wad5jSOyMu5PVamVZIBtbDY5IK1LE0RkAICMedopJya2CUZLrqQtbb8TKpTZyW3Yp3nMh+VXIP8OeTUsjBlOW2kdFzjPvUDX0KZ3qQem4DNSk3uU279hAxVuECuTzx0p0afMVky4xkEnoaJZWZRIu0qf4s80jW0zYniCjj5smtZWSsSlFy5kPDSgKp5wfWp/tbCVQy7kXr/wDrqoTJB+8WPOBye1O/dbFEzMC3OBURt1Co3fQmmkWRj5vAbgKaaLaEsAqtyOQCetNEsZwny57FuamhumZdmU3A4z7UcyjsYRTc7y2FgsoRlpCq47nvUqWdp533hkLkEDoKilIVlUgEeo9ab5gjB2gbupwOabXPq2bOUL6DZRFtKHD+mRyKj8qJgFwFw3p0NTNgkbjz2FNkliCYkx53UACoUXsgTbY027Pzn94eTxjimvaGMHZK20gbhnoalWQOUdVbaw5OO9T+WDgqciqadrMtST0MuWNpJk2TFnjPHJ6fSpnjldssQFz8uTU+YV3Ho6nsKa5LbCisQOtOT0J509tyrJNIZAmG3ZwzEY3D0pzW8xfpgr13HtVjbtbkZA7Zp6yEncE+btuFJ67GCcm/eI5XcbFSMr03MRwKNqKh/eHb1bcOTSyyXFwA0zKioOUB5anxTNKu6SMKuOB3pK8lc1jeLK7QJguswKA/dGeadC825953BeVOTge1WLgRynIDLgcYOKjhSdivlnC4+8e5zWt0wum7kdvMtxKB5Xlj727bzUpKxMxAwVBP40rLNEAquu4t8x9qaiTtI6HnYB8zDOahtXHGSejIgG/1v2r53Uk9wDTUnWHdFMDPxjj+KpxZRuhTzBknJ9jR/Z/mRNt3bwOtZxlFPUueuiIZJVDBQjBgAVHbHpTw+4rLsKYOcE9T6VLFaxxAKDuIGBmo/Kty2x2bLdOvyn61rZSWhMnJWViNmikU749pPIIHX2pszQTCNvL3Eddo5WrWc4wFxxgtxQNzcmNQcYB9ai45wbsypi3jjHlE5J53dqszFVIijkj3HGfTFMa2XfvZQSOWAoFvGq7oSQx67uabmnqxVG1aIk2Uwu5WY8Ej0pUlCITMQI85TAp0QgiLNPKvmkZ5pWktoQWIVmI+UHp9armvokVTfMyNpW80l22g8q3rT828wDyLuUHOe9NeWG7jDvkmE8gAilQK37yPAX0x0pRdmVLQWT+z3Zfvt8uSD0/Gnpt3Bo9gQH1qN1Xa3zLg9sioFELPtnTawUnHanJcxhdrfYuNufJAA29s02RNzKJEUEDgg/zqsJt5TZuXPGM1J5zKTlSO5J5BqX7uo09dx33Q/O45yBtxUiqnlrIQEPdfWkEkbKSMD8elQySRovm7uemD2rSM3Mpxv0JQeQQxyTzu9KVhEjcSZb6ZqIXETME2tj+/jrT5fs7JuIkRkOQRzmocbsIvvsPSYbCdh56DGM0iSKeFH3+Sp7VGLeeVyd6srDuelMYiLbIcEK2Bxg0009iGpPRjmyGf+5kZ5xTFluEYeXtKk45GamWMC4NxJKQrAEqO9OlSH7x45yAKXM72HGdlZMJAJTmSLG0fexim/ukw/nFSOgz1poD72xKfLPBBak8+HeUkgf5eh25qnFtFSfvdyyQoAlA69cUblA2MMBu5NVD5hbzArgddpOKl88LgSbXcngAZxUNNoair3P/W+bZ+AWjY88c06OGVDjdkHk57UpnWQFBHgdSMVKsipGc8K354rji2gkkkQs7Bty89sY60/wAvGFf7zcjPaoZI5FmVUufLUnPPep0jDTj95lz1JParknbQFBXvcYxUIRwWPWmIcZBjzu/iHarE3EhCRDyweT1qCWQwcbck9PasudWsTyaibnQ7ArdeoPSmXLDeFikXuQWPFS722Eyoq8A9TzURaOTZ+7I9W2/1q022rlqlvYkWcuq7oUGOoB6+9SSGTo7Db2AGKiKIrBvO3E8ADtT3gK7X3hxnnnpSbTkOUdLoPIWSMlpiTngN2p2yPfjK7c8AGmllRv8AVkqOhB60rhiA0UW5jyKiSkDRDKYvMCyW+45OHAzikPnxnyBK6qx43AVNGQUC3DkNnnNDyRKVjmZHA6YP3a0TaWqFzWv1IkMqBvlBOe54xT90YOSikr1I7UGQOpMcikhscmmcYKuDhjyM9amykykm47EryxSAOJOO+7ijdCzDLKyY9ag8mNRzIM9ApHWp5MsFaG3BRRj61TVloLna3Im8olpWhOV6EdTSeZC4GyIjA6EdKfGXaUx8gPnPH3famsFhkbAO4ep4pLV6ouOj02AJMSnkNgnOSx4AqVs/6tmVSOveoBOeUcAE8LxxT/3SDDSDII3D1qrEPmu2SLKg+VcjsM9aCm4ZXcSc9TQiLGvmAbgeuT0qRJ024TkjqMdKmzWpPNF6EarJBJ5MyAqByR1NJIDtAjTO4/kKe9zG2HPLA4PvTVcPuCLJuB43dKlRbdym2noRyMuVMweIdOOhpGTykDjy+TkMG5FSlnY42q4HUMelKZUCp5Yjz3BHWiVmyvaS5dwO+VDIjI2eOtMW0RdrvOxAPTpk04tHtPzqCe2O9QrEUP8ApDb0zlfm6cU+lhSlbZExg3MHJyeoOaYyxH/WQLIDwTjNPEysfLCsWHB//XTXWQhwsjgnkY60K9rGjk1qDiIjYsW1QfpTCpjjwihmOOp6UmJkZfNLOWHQ0pSUqTnau4ErjtUOzZCbl0HrFKMuCg4xx3pGgbaXJAOMCkTLLuXKBzkUslvKTvjnYg/e9KqCVymnYZ5bFMCXdt7+tSJH5e7eUO/kc00eUn7ssu/OSfT61YjeIRncoLDjJ7U5JJ3HF9yEwpKq43kq2SM8EUKv+yRz90GmyTiI/MXBz2HWnKWY7T94DrUOyWonKT0RKRtQNINuR9aj8xcqBkluOnNDShm2sM44znvS54UScMRkcc0ot2CT1sOlTzVTy5dgBOTRJEiEb4lYp/FnrTGRAowzYfPfvThKkceJIyQ3er5pPYl90MeGG5kXfGQ2flZqnEMqElY1yBw2OtRrPDMDsc8HjAoUTeaHE0jgA8Me9Llb3BRVxwWR3XI4PJ9zSBndihU8njnnipGBVd8gJI7ClW4UHDLszzvI5pST2SBRs9QEQbBIiPu3UVXuoNQwX08xE54y/tVkxoMkMGbt81RRw7I/nV+Tljmmr9S3FK5WtLW+VhFfTFt5yoXoKn2xNJmJ0Y9GD55qRlijAXzHAPIBOTSRugRnt3QkngYzik3K+pnp0HM7Rp/qA2OTtWolaV2P7qUZ+8SMCmCW7kYgxSEMcZWnlnkUgMVMf3lY/eq2mtUS4uSsxQ0crhgoDjrk03bKgygxnjNMZ4VXzEQBifXNOijcuXB3LjsO9SldFRsmPkZsBNrDd1NRbYwwGRx1HrU/kOPmy2O+aqrGFY7iGcHg+lJRs9QbUtgmkjUbY4lGeOT0oiu7ZlaN12snBwn9aX5vNVPLRs4yfQ1PK6KrF5AOnygYzQ9NTRXtoVS8bHlZDt+6emac4mjUSKqlmPG1+1PxARlwxwO1NYLCrG3t5tznnJ6U1Izg3LRiMJ9huBH8w/vd6comkAe4ZEz0CnGKFVgnltOWYjoe1IV/dmN5I3YcgBuaTvIuWi1JPIRVxNKTnp8/Wo3trU4PnBWJ6ZoSFEIlmjJI6KWpzSJLhhFsPYGm42Zm1ZXGSR2+dqkMx/iU5xR9lkRdwl3qWzjHSiFYPuZVHY8EDpTvs2ZyUuZVKjjB4zTSS0KlJtIhlPmyKixFQOpcbeab8wLIYRj1B61JIbghlkMmwdSx5NP8v7Qip+7CEcktgmqvoOLKccTZ54Vj1p7QISoh3SyE47CrkcVtxCwlCgcEHirEq2ETBlZg6r8woaTZfO7aFFdKvHYSJEjKoJ3F+hqylrMBgCBXJ5JPSn21zCAfL2suefmoea3wJ9rrgdAf51CjYzlNtXHvCtuQV8p8j5zjrTkuHQM8KSEAcBTmqEl8ISRKwO7kH2p1vqNuoJ8wgA8ECqcHa4nKT2JZ9W3bR9kfOPmLrwKQ29peLi9tIWDdGB60/wC3SPgH/VseMgc0txLboC7j5V67fSokrOxalJIj/svT1iykaLjqqdvrSf2fZ+Yk0ZZ4sYwOgpnm25Uvbty56gU1jPFGp+bZn+9wT604yd9zNrmlqTto1nJv8ppoSwyxVutUG0GHczRSAEjl5VzzUxfUPLJOwqOSxPOPSoTqNwABuBA981b52aRjbRM4L4rAW3h1ba+igwJcAodu70NeTRPHcR7o5RgdFHXPpX0Lq0MOrW+L23injHKiSPIrm7jwn4cZy0WiQQcHJhGAT64rVYiy0MK+Fcle54ldAyXKzjAk9PU+laHhTw7deNtZaxTKlIS7EEDOD0/HNekv8OdDeRttiwLnlt/LZPr2rW8M+CrPw7cPdWVsbeQjYdzlt65rWOJSVpCpUZxXMtx8euWFkttp+oaPdW09sgXeISVOOMZHFWbfxJ4duI57V/LiAJGJUK9frXUQXM8ORJGCuAV2oCM0G3sdRDG4sg0jYDF4wc1g3E9OGKatdGEl3o+r6e9pY31tJCUMZMbg7cVHPodnc2S2caWCOF2BwoXArpbXR9HtYmjTS7RGYYJWEAn8qZLZ2EZf7THbQJgcq+CfpUxtJ6G8cZC+xyV34S0/+zo7G0jAcOCWRyCfWp9T8O3wghjg1K7WVSNqltwXnuO9a2NKZCbdbwyjJG1cg1FNa6zejy7a2ljYnlpOMj1GK0aktzd16LfYyNasNVt7Cyj+1m6IuApMigEc8E4pNeutcFjZR3VtYXEbXKbgWKkEdDW9BpusWUAt7i3jlYfMXWTP55pbiFZ41jurGSRgQyhUz096Nd3qK9Nu8ZHO+IdTmtpbH7XZSoonXY0T78t6YqbW9ZtEu9PRbK5CiYO/mR43VqTBbkRNcWzBIG8xQycg1FNDFqc0YuN6mIhgQMHP40m4pbG7h1iyp4l1ewlnsBPcJEHuBhS+DjtU2tTWzLZm3uYWWOUFwHH3cVLfaPp141t5kUcgR97gqCc1Fq2hWRa3jtbKPyopQ8p24JX0pKzEuaKE1O3RnsTG8RhMuWyCdtN8TRsLXT4UG/ffoHcDkL16VFq2jp9otZ9PlmjhL5kjDHjjqM1Bq1hdYtfL1CZ41mVtshGQfWqShJbjjVmnsf/X+QfESiGCxhZt7G6T7w6DNS+JLjbbW0cKna90i88nGazvEb69HDYCD7DcJJeJgSOVPSp9avNSjFub3ToEHnLkQvnvxXLGF7WZ9CqjTblsT6+5jsEG+PO4D73XnijVYJf7G3RQ794BcFhuAzWZ4g1rTpbJIrmyu7dmdSZPLGFwaua1qmmv4eaB7h4WMgyZV2Z5qpwlpc6adWLRZvbdxoM0FvNykRBMjck0txczf8IzOgGTHaHBXjB2+tLe3NidG2/bLZ1dOiOCQcd6gYfaNDuIYWLxiE79pzxikuqsZ+2Tdkya2t3j8L28M/Mi2il36hvl9afoaMujwF9iqkeASevFJHDPD4cGx3dTbBVyO2KbpwRdCtCxZ42hGARjn0p2TRpTlfRsZoii4t5YZrhkbzWIC8ZGfWjQDKsV5C0TLi9cqxbkjtSeHFiNoPlIO9iwY57modDiheW/NtMwJuW3bjx9KmasS/isWNOPk6tfyPI6gOFjLHIPHaljV5fGEMvmJ5ZtgpTGNxz1pmkCP7TemJt7rL91sHt+lEYiTWZrhmw4jULk5x7Ci1nfqU6tlZHl+uapbWGp6zPcXWoWd6tw4tQkjKSg6Fe3WuctvG3iS3uGltdbuVjHJSWThj9K9i8Q6bZajrdgzWcM7xwP99f51H4b8N+HrrSQ2oaFZTyGVt7SQgtjPArVSTd3E8uvha86nMpaHieta9qXiO+ju9SnSSdVCB+gwOlWdWht4beKXzY5ZyBvw4JX34q/8TtNsNL8TvBplvFBbmMYSNcAHvXMGPGERs7ly57Dv/hXXanNaaHk4qlUhN+0dzp/h/ELrXZ9r4f7JIcdBjHNesQwSWuhaWi58syJlWPJFeS+BbQXOsXCef5e2zdgYzj0HUdK9guMiw0aGCSSZjIoYK2T0rmr3Tsehljcoavcp+KLf7QL4jcYUjXg9Aa880fy0v4W83Cxtxg8A5r0mWwubi91g+a8UcaDMbDrx1ry8MIb8yBkfZLglcEYzXI5uMkd2Lpqx6HPK7tsbaxbqcUlrbs12qdVQ8Ci1cXMcPA+6CTwKtQrH5w5AcHrXdJ6JngVVady9ccq0eFXA6isnEvkvGZcrtOWI5rRvVboAeAPmFZsrrEpjL8853AnNZJLoDvJpmTcREyRsnzbcVp6XbEXFtcbRIRcBiW5x+FVGUlGcEDnoOCRU0dw6JAyzy26GUbtp5x61UHfQ6aSUZ6HS/Z/OudbuWu0WaSMBUGcA496qWUkUcGnQT3URlRcsVcct3qnbxaZeT36QXj3V3KMKDJuI+oFXNJ8KeKr57CbTPCN/cvbgrIwtSoY+uTiqp0073PUlJrlY06pDAt4V86Xz7gFhGm7n3qVbzbqbJHZfOYCVMpx2rq9M+DfxE1B5JD4fhs45n3M9xKE2/gOa6Fv2fPGV60c194t0TS4kH3raFp5Sv1JwPyqVCN9GZVK3LpJ3PLYv7TuLGw81bKNCxyqKc01ra9ZL2D7TNGA2FYHaK9nt/2bfB8MgvNW8beIb3p+7ikWJCfYKBiunsvhd8NdNYf8Uy15t53X1y7j6kHiiM1GWiMZ4um4pJX9T5zWLSri5UvfW06xw+W6yvk7selaGnaDqc9tA+h+HbnVVsT8j2MWUz6E8Cvo7zfAXh6FxDpGhWKg5Zdi4/Wqp+KnhLSLV4LeNliZtwNhBlT+VU1ORj9cV1oeQaT8NPiHq0DzTeHLS0ilfeourkK+fcYrodI+BPiGRfO8T+IbG3WRstFbpvbHpnpXT3nxZ0W+H+g2cxYcn7QSp/KsW6+Jmr7na2ttPWNR8rNIS35VMk0T7epfc2LH4M+CrNvMvb3Vrxx2Zwi/pW1p/gHwpYxMLTwxYOWOS9wu4n8TXm8/j7xXPhlv28txghU2j86otq+rtCTcalcyAfejaQkEfShNEc9R9T2aT+ytEddkel2J/wCmW0Y/Kq1/490GzfyJ9Qe4c9REN35V4mb6CNS8oDGRuhB4/Gorm7YgLLvx1VkbBX8alz6GM3KR6nqnxC0PISHTJpJFIOZRt/SuN13xIdZvBIdsDwf6so561zMTKZfMkkd3I5LHOaTMsTtLDgb+hxmpc+jN1Td7sXxVc3Ot6TLo99ffaIpMeZjn8DXml98PPDt5jDvZsDkiJQAw7ZFegTQLIG8yT94x3MR3NVPsqAkbDuPTI5NSnaVy9LWPPPC/gi70nxhBfWgnktIjuRwOvtXsMe9V8xpv3hPIPYViI7RYRNyAHrirbPMMbmJ9OeKJzlLQzp04QbfcvPcbsRttZVB4z1qqrtOGAfy8dietQq0EikSKSVPUH71LG8RZv3EuBkgjpTUUPcmjgEuVmfJ+uMVJHDBtMcgO3kdRzTNodtmG2jpzT1VfJZJGEgPOc8ipcUg1eyF+zRxkBOMDcDmnR7S7bZdwwNxPWowPICjzd5bPDDjFTKpABEEeW6nFSm0gi4uOqHtKVjIQLnoDTCnzje3BwcDnmiJgd/mHBRsfWmmIH5hu2j0NKMZELlS1ROyWojMpk8tgMADvTDEwIXHysOu6mythFljQhlPG6mNFc3EimaQIG6Mvei0orRmilF9B4sZHbfEeNuMt0oW1kSPEygSIOcdKcLPy183z5GKnkk96dvcoeevFSnK+pclF2K5jlWMjfx14PSkmRJI0RY8MvzZzzmpiPJ2OxwHJzTUC+cTGxwD0JrRSkncydFRbsA2lQNpXnO3sabJFt5yUjxjgd6kifBGYiR1zjpSsuZmZ/u5BCHnFNzuxRXKtVqV0hKxRtIgIU8n096Uxb5T5jHb2OasTsko2kbV28leM1EBGuI25+UYBxzUQkNxblfoMlPlR5BLEjC1GGaLa8RKqeozTpWLhkEJyGxuzgU3y5pAFnZdxzjArRQUpa7BNqLRNFNK+HEpEYJ4qYSN5iln+UDcQT1NVgCmI8Y2j72e9IF8wgEkhcZb1qpQ7MJNNWSH+dIkjEIFDHI44NWWlafbuIPHHFUdjuQTJtiizx3qSOHzhje4QHhvalypqwarrclkmC4BGC3A9qbGYl+7+HNJJH5bA/wCsVRwSc1GiXDM1z5eFTqB/SounojRWWrJS2WO4D29qXdyAuDxn6UhTqzM3PrUT+c/7tDlT3HahczdiG1FX3JZGMRZljLhuMDoKbCGIV1UKSelNEUzHY3ygdRnrUsKurMT8vYkmm3bQIzVR6iLA05KTTbWDfKRTJh5UpIjMjDgileTYXZM7O2T1NR5JcN5p3N17Zppt6GbcR6lsnCjkdFPC09sMUMjMccAUrxohTErYYckdqqvcDzwokJ2HjcOhq72Y1sSPGF3MNzKDxxUmwwL58W1h/F3NMW837ozjcw+8acGJfywoXuWzSdzVyW6EimR03EZfPpR8m7eAAD7YzQ6byWTA2nk+tSiBGjGWyPT0p86tsQ5uwKnVsYB/Gn/ZZVBK/Mh5BqN1eNcW7YAHO49KBLKIREJSMjlietRJyurDg7q1hY4flwBtJbnNOEKqr4QAYzkGoR5hXbkgZ5NPVgkeApOzoT3qndbk3dwCJ90Ern9ak6cB/mxznvTEDNvw2GbkgUwncqlxyvX1o5Ha6Gpc8uXYe6nIY8k01UVBhnJYe/SpHlj8pSB8rHlc/NUXyctHk54pNX3KlZrTWw5sYLxSg7OGJ5qCP5+HwBu6+tS7Ds25+UHJx3qNooogCjHI7GnGKFGa7ChELvEhwo96dGpTkfMo9+opiKY/njbJJyQanLKCPMwCw4ApN3ehonffQ+VISI8zMxzu4C9c17x8Ngw0bdKTvC9WGDXhVuFdti5BY/fxxXvvw3ik/sJR5gkKcfNySK1xzfs0jntOWIunuYPxakkPhxizt/rQMZ9xXj+mBDeR7xnByOe9et/GkmPTIkQ7Q0w3rjrXkmmqHukUnnPAzXTg4t0Lo8/FylGu76aH/9D5A8BSyHQ48/eJ7j7orfkuuiSZTYcBkGfxrE8ExxR+HoTEeH49Oa3mt5IR5jgY6Mc9a4ndO8iEpOyirDZZyY3iaTeT0ZqhjWdWWVGG4enNSZ3nYm193NLHI6EAoUKE4GetaQfVGlRJ9RTL55HnZVl6nHWlh8omTf8AKoHPGaha43SCR14HXJp/2mPaQuOeWwMk1d+ZbBTk3pULEKKIgsZPOc7qkjbClgflJwc/zqFI4Ei88Sytx0zT0ZuNq4z0OeBWTd0NyQ9rm4Rlj4aLd2602WWEyAMdm7ocZJppAO4SuVYHktTI7Pz+SwVV53ZzS5YNeYNt7MkSMJcBDhkIyTmnhChG1AQD+NJCF+0GN4nfLfKwHarBkWNsFehx81Z8raCEE3oMl81sAIAAckCmweS27s3TDHqaSaaJslRt9Rn86kLR8MiLvQceppOPKS1rdLYfMiRQiR8g45AHSo98EaCMAMT1JBJFCyyzEhyS2ON3QUQD93yoBH3s9TSi5boqaTaY5WC7hn5FHHH8qj82ZXSNOjMCAeppWeB3G0nJ6DHApyTFQCqCR1OCc81q5c2rIbd7PQbOSvytHmRmxn0ptstwnmIzbTnqx4P0qxLexwv86nc/Y/41UuZF8vzgrNj+HNTFvqTJRjK8CwW8tSxOWzj6VAZ/KD+YQG/gOM5pYnMiszpjjgUjh3hQyRqq54PcVUZXdhu694kSWBYBJKPmY4DY5NSxmOMl3XcSMYPaqctu28bGHIyCckA1OxeMqmdwI6miUlsi4vUkAwsshUEk/Lx0FPt9u4neCnbApPMiUbFy2TgADvTiqQ5hSUlu+aavYaSFP7yTIULzyTTnmiBLpMpkHBGetQEyOmNzE56Z6ikWOOLjyFBHX3NZJK+hMpcyuiwLpFyqxpu6/d6igXMomlUYAXHABx0quHicssUbISeKDOZJW8tXU4Cnd396HTQOTurMlZWB3FTz0OOBTZoxHCxO0lm45xmnQCRFyTuyMYY/rSSSKIgzKSd3TuacZdEbyelxFslON7HA6HOcU5YZ/OB8xdqk9e4pSy5CkFo8DB9PrTnuYpEAQn5QMZ60oue7M5z5WESSxs+yPercs7c4psiAxljHnORkVFJP5ymPzWX3BqZLhvLFsSoRRycc0PmSuxpxluzOljKAS+WWYtg8dKsLiMgyZ/EVeiMUy8PtOPmLelQiK3aFpDcxuT6N1qouVtCLOMvdZVmXBP7wFZeQ2OlRKJIJQROBGf4TVyPyJF9R0pj2kUhKbgyEDBHUVpddS5XlEgeQjA+zYzySeSaIJllmcyxBQB8pJ5qV7RY5d4MjcDvQwh3NuVdw5+lTGS2uTJTauRNCNyDzC3Oc+lPBePeJiCpPbmiXay70+XnGPU01k3RqjBlOOSRmq6aAkrXJlaA5dY8ZqIRCYM0it16A0iyNHE1u4YDPUnqKnR1KlTujJHB7EVm24vQuCk92RNEgiAB3ZIwPSpFdWkaLys7V54pwg2r/AKwHPRsd6rLbNbA7XZtx+ds9KvluE+5YRoojjdhjzihoI9u6SQAMcY61D5Gf3hyT2yaatoM+YXJc+p4FTGKXUjmaHqkMBJDbvc0b4smRFcnPIxVa6WUMI0fhuOlSiOYYG5gV6jP860aV7kxhZk4HmSAocA9SRSujLJ5mAcj5jmooSX3FhuUdOe9IHV3OVA2j1zms2m5FyUlsTb42OG7dfemNGGTfG4OOmO9NYAHKKQc569KmCiRPkBwRzVXshcvXcgjV0JAZVU8nPepsxIgaRsLjnFOSJRw4O7GBTRFsXEi8HPBqZKTV2VOKbQ1vKmJk6jGAR2pqfaC+z7y/wsB29KkijIfhgF9KYZ2EhXO3j7wpXk1YhRvK7HT74FxGpOTyM96TLopkEJBb+8KUAhSylCxxnd1NDCWZ1Xg44wKahbVjcbOwZbzPmkTGMgCldrhVw0wZD2xil2rbuVdeT0zTndXXAAx2PWr5na6Ek07MgSNf9YjjOenbFL5cZjYxnaz9jUjtGo8uNFwRz71CZghVS+Q3bGcfSldPcqLd9AUFQEyCrHvQ84t3UDzVjJO4U5JwxAWKTAOMkVJcgKoMg47g96GktgjOTTaIRIG3GIggnqaWNwFyIo2dufr9aNqYHkhNp5zQkJ+cEYTrnHSrbRDd9RQk0QZmiRzzwo4FOkaEsGmbYe6t0qMW7rHvEzAE8rUixRupLYJ9TWblG90NTklYSeG3UH97vK9MHNK8hjwu5WUrwBwagO7KoFAz95uuTTyjq2wcscfMe1ON7GrUWlcAwwVkZsdz707bCMbm3SP+tRzwlQmVYknnjNImzczwp931FUiVZuxLIiheGAUtzxnFLKqfIcg5/h4yaSN45laSckEcOcYp8cMAAQSbt3IbORihvoxSdtAKxgSR/dQjn0pIsW5Zo8HcMAMeKRuAVVvlB6HvQ8qqhLwKVJ6g1KbvcHDWyGx/aUYeZGpUk5x/OiRd5Cpk/wCz3NNE6K6xvIVU8jAJJqY45kGQw5xiq0T0E23pYiVtxUbQp6cnoKlliUKxWQAY6etNMqqo3KSzeg6VE2JCscpVHHfFEYti1sOW1CIrT9S2Rg9qS5UCQYYFe4J7UgSVy6ySZkXp3FKLfaGeRAZPXNF+4o7akwmUL5a4jbtx1qJ/NLbg+1kz8yihCJM+djI/iAxmk82Fsr546+oyTStoNuT0H+eDg7mLlsKM8U0XBk8wIwJU5Oc8VBuSadowXDcfe6ZxSSM4TaY8gHLOO1ONNIqEr6tlkSTSW+75Rg5BHpUkUgKgnoeuDVa3QoAzS/u+oA7imvAzMWWUpGM9D92pcXfUupPTQmW3g3ENMCWbJLHpVl/KIaNdny8dRWc/2fYpSTe4GSCafbrG23BAY8mlNXQqd2TxsHjbzBuYcHHGMVIq25jLqzbieBnqfSoJDH80RZsNycdqh8raEEaMux92M9amNNNXYnJJ6F/JIV9kagNgk9TUP2eUOkysx2ZIVuvNNbdkeZkL1+hp4M4IKHeCD0rR2iJSc3tqHl+YjF94ZTnJ6CnJbs8W1piAOx7Uwxs77mlzzwMmrHlshAkxkj86ltFQl72u5//R+bAfLztl2ru+9jrT2lMo8yMu3fgdajMgXdHGu0K2ApGRinr5udomVIwOAFrjeiVzVzTk0wkMp5yyqR8xxyaIDcGIAbCe2RzUkZIOMlgeTuFOkRkGdu0n0qWkpFpy5dRnDOJHJQ45xUiT+blWYhAeaiELN94gZ7Z7UMCMp26CrumZaqWo4Rxk+ZHKHznOTRmSNchVEbEjNMVNjCIRDb3YninbkhyZJQAx4BPFTJ3G4tMet6Y8JEzqfXHWhHXcWKu0hPJfgUsxj2qS5+VhytLsefGATnuaTvux6IHww/cxRMSec1AyyLgFmt1HUoKm8vy9qquPcU6WOaNfu/e6EjNTzpMlzfYhxlEjF3IoYkZ6ZpBDBG37plkI5JLcmmukhyJvujnPpTFtoo/utkk8kCi93cp6qyHzs0RWYxCMs3HOc05pImiIcjH05zTlK8RPFvA6E1E0aozjvnPI6USaewN9wzE7BGDDHTnGaeWYNgA7D3zmo3Cu6EqW+nrTmZo3284Hf0px3uxQi1oMBkkfg+WMcDHJpfJO7qMnr2qSN52lAfy/LOcMw70SRMWJLKcngqarVIJaiPHtX95EzK3ByaBLHHgMmPrSLEIt26aVs9ieBQLmF42R1BIOPmNKzM+ZfCxbhoSAZPL2nkYzQTDHJh5GO7G3A6U5ot+xH2LGehzikkiAJBfK+3ajUdk9URvczbvkTcB1ZulSZZ1MkkCYU9u9NnQYQKH2jtnrSo0jLgxgL0HPNU9rljZVbasjloh0VevFJMqtEPMlk44Jx1pXkZPlZWY/nTssYwsj49cip5rlbbFdYrdkC7STnscZpJNPJ+aKRoznOCcirECQsWAcs4754p5jGzjJbuc0JtkqUr6lBLS5V2kuJ1dVX04pGtGjRne2i2ydABzVxEnQhXkyp5Oe1OkeN5d0n3gvGKOaSdh86aMxkGECRyx+2aUm5jbYxxv/ALw7VoxOJI87WDA/xCoLvG4IF3hhksx6e1Q5Nz0LT6MqqrvIsYulC4w2MdKja0nYuEuJSsYJ24PNWhZwMpJ2JgdvSqb2Ujt5kVzMj9BtbtVOSbL2VxslpPJHjknryetRNBdRKS2Fx2BzzT1spocG5uZ2LHnPrU6WqBsS27M397d+tQnZii7rcoZlTIDMQex6Cg+cACqg884NWTAwk8wShohjgjGKtbYtuFVSDTipLVl8yeiMyGaUsw8iPA4z6VZhklQnzJASOme1WFgjcSEIAR0xS/2c2BKiZXPNU+WT1IlJNWiEU0rBgCccZx0NT291NGQWiLKRgBvT1qGK3nVS0U0cac5DDJpgS5Y/v5NwBJG3GKfs9CNtTSiuYGwZVlUqcAjBFSefplywW6VAgIOZBWeGiwI5fOPO4bead5UDEc546N3qXBp6FcyfQttq2nRkhfLwP4QOce1TSXMUm14Gb5h1Pb2rP8mJHMoiVtuBgURXEPzYeTnkqRxT8rhNX1RoiG980RwqNjjLGQ9KjRb5JMOyAE/Ljt9KpLJIoODKc8AjJqV7+5gRRJAWcd8dKr2kk7ITg0i3Lby7QJp2K7cY2ioTpcMxaV8BmbjnoKablnUB92S2Sc9KWUX+5ZBJFIj8DnpS5maQk4u4xdKsIbuWaKBgWx0bgn1qC8toGjDC4kR2bIU9Cc1pxOSTvhLYHGPWnrJEYxDLCFUEnzGHOfSpUkUsRUcrpnOR2zFWkWQOd2PpzUMsEpYRywNgn7wXiumKQyJi3aMEcgYwTz3pfs8L585wrEdjwKftUn2N4Ymo+hyty1oih7uJZBC27GOnvTd9pqKR3aOpj35VCeeK7D/hHrdoWl4k4x2IxVdtFhjj8mGKPcOmF6Gk5xvubLGNbo5bUbGG8VBO+QrgjIHrRqmkNqVvLAzKQ3OZFzgCtq60W5YbXRhIxw2F/Km/YpLC3Vd0kj5Hmbhmq5ro1WNg2c9feHYZ7MWyWsKyN91gMdqgvPDv2bSp/s91cwOEw3kPgn6V1ciNLIfLCfKMgMcZqujSiRoXt+CPvA5FWpsmNSlK7ZzDaNqEOizPH4ivyVtjiJ2Urn8utLZ2mu2/h+KZLiAuYNyxTDpx7Vq3lzbLO1vJ5yowG0461HPq+ixZju5TAQQoDjG6r9o30LcKU/hKGht4jFmssenWZjwN58znOe1RaZqs1hbXO/Rrt99wfMeJN+M9a27O/wBAUMLSdVi6sMjH4UxZfscrJp8crwSHc3zVKlrqipU9fdZiaPrGnpeXMSRzK07/ADeYhBHFSxX9nPrkuy9tSkSrklsfhzWnDDp9lLdv5Mr/AGmTcS65KnHaoYdJtzdteTWdvJGyhQCmauThJ6DanFamVqs4XXoJIyhLRMAY5O3pVvwmcaWp+zyrvkZmBOSOehqHV/CP2zUlurKYWyJbnPlHB35yKt+EdKXRtMSOa8uJ55H3SeY24A0nJOOg+aTfK18zx74nzed4wnG3CKihFz09f1rmVjVGCy/I+Tv3N2rovic8cnjXUVgdHWIqAy9OgP8AWsMwtKGJOPlDNgfe46mumHM7I+exzbml0NzwDf2+n3uorcW89wr2jbRbpuOR3r0pdbaZtKj07S7tChyGuAEzxXG/A3wh4m8Z+LZ9L8L2olnNk4dmbaiAkAEntXumqfAX4n6XoGqan4h1nw7b2umW7yLHbOxl4X1NKq1GVnqzpwcqCjpI4q0ufF13canemK2SE/JlAX3DHNeYXURGpyQybITvHJ4/So/BGs6vfeI9L07UPEN5DYT3arLm4IXH48Vr+NrVNL8S38UM8FxEjYjbeGyPqOtY1KbTS2JeJhKo4LVnS6AFNsHDMwUdjWjGpkl+0A5bPTHauZ8JTyzaa48wgMxwBxxXU6XN+8eFoWGBgHNU5vl1OScXe1izNc7IR5nzGsxmEsTs0gzknkYxWnqCRfZXRjh65v8AtKxtd0c8yIy9mPWnGN1cesVyloqIYd/mq4Y4BGOK9Y/Z68O+GtatNVuPE2h22rSxS4iaQbgi4ryS38mWMSo0UiN0CtnFdb4FuJtJt7iO3u5Yo5mOVjlK5Pvii9mOTc7KJ9NRWvhbTIR/Z2laHYbDhmEag/rzWdqPi/w3ZxnzPEqJt7R5OD9BXyb8YNd17TpbC803WZreXeUYB8h/z61m/DzxVreuvfrrt+91LAFMRYAbc9egGa1jBOLYnKcnaXQ+obv4maTGCdMubi5dRyGG0N+dZ0fxd8QMjlNLtLaIHCtK4Yt+FeTjWI4Y1V5Zt7kg5HSpn1ue5EdtDaxOqHLb+D+lZupFaJB7O9rs764+JGv3B2TS+THnjyF2n61iXfifV9S3BtYvin915MBjXNy3c8hTy2Kv356VM7OUDPKwAPap9qmzVRstC95rzTK900bkA53c5p8d1FFu8tAf7uDjbWdGY1yG35HQMOtSRgMwZBxjoTihb3BO+g97jeGQtJvPJqI+fn5E+Xp9Kl+yy3EgkaWJVHUsae25WCLJGxzyAc0OSZi4PuMVWLANesDxwCcUrRqjECZ3ZuPmOaN0iMuICQW5x1xSSLJKxkSJo8Hox5NQ2r6G8Y8o54ZDGF2hj0DYoMEqgeYwyR0BqRI55Mq8xXHQLxTTCiEuztn3fOfwqJSV9ROzehLB9kTBdmYjggGrh+yNGxjcHd0BH3aoLl8tDE7MOoIqRY3VMvhQeQKialLY1XdEMtsXUhCu4++M1HHYSNnMqq4HLetTySQq3zke9H2tB86qWHQBRmnZpXQSd9D/0vlc2dvGBK8jO4+8BTnNuyrtLknouOtIk480uRgA8A1YEYk2zbUDg5UDmuLkk9bnSpJ3Io7AhS7oqjGQD1poZdm0DCnvVh38ydUmYk4x14FH2ZGc4+6Bzg1bSYotqJW8snG12J/SlVJVG2FVOR3FWUmijn2hZNoHXFKG+bcMKpb17VhKL5i4ybiVjFc5w6KPTjrTZCirsIcMp+9Vh5QSSGL+nPQUEs6Js24b72RyK1UNbmbqWViJbVW4l+71zSLPsKiN9yrkHPSplaRvv/dxge9NygjYGPaVOKcouwnJPUFmPlOJG3Yzx0FIkvlJ5gK8dTnpSoyjEZiDluKfI3Aja2VOOcHJzWa5tim015kjTwqy+ZJldoJUdjVS5xJMfs74VsYJPSm7I1+cjLdwe1Kqx+YBywHerhHUmbS0Y6VMNi5fBVuDnrSRufvDAOeMelOAEuMqCoJGKc0S4Z+VReCT2HrWrfQcfiFnumRvKhKKWBLAnqKj3NGQxkyWxuAqFIYY5d8UwkD8CRjzUj22MSbiXY5JBpOMW7ijzSvcsfuZYgsvmKc8EVB5yCVj5hJAwOKG/dNywkckhR+FLEiNkjjI5+tJ00nczbu+UZEyoWcsBIQeKa4dlGUb5TjBzzVmOMW+HmCs+MArzzUsqSxhHQgE5Jz3ppq9zeUnyehTjEodGxjB5yaI/NMredIEXsAKso37zzJPmYdRQDFuk+VcEA/MM4puV9EYqTlayI41RclmH3qeok3sqyrsCng/zxUiW8EyDG0PnI+lDpLZ3EcnBViOM84qXLQtRSb5gOxIg8x2n+HP8VNgndiQx2g9eKkuZQ8wURYC85bvUUziGUbipLDop6ipimxy5W7D9+9SixAEdWoWLyQ2eGX7ozTI0jQl9+MDk561HNNGCCRIxJ6jpTblsjLW+uw55LdeM/O2Ceake4XcgRTtI+ZSeKgWCGUMeRyOSaV12yAKOPc0SUbWZrBe65IG8qb958qgHO096V44pl3QnDg5IPApskUiHO0FcZ4PSlj8pX83cwBX170L3kZxd3exMPsxwjcf7Y6LTZktfMRmm8zjaQoHNV5APLJLOFb8M0SRsu0+VtXH3sdaag0rtju2yYW9qVMcIKnr83alitY1PzM2DwcGoY0LMS8u7H3RViGa5YFWQAEZyetVK9huK3tqG2P50AKkdF/vU1ZYkXYzfODyMUpEpdQXUk8ZpssUcbbpeSOozmklqUoS5L21AlJMr5nTkgVESka+YxlfB4UdKd/o0rApujGMZI5qKTzH2xoMLnk96a5U7Exk9LkqSMwErED/AGcdaPMVuWHfOPWhYsSYLZ9KmWOJhkqeDnOOlRUkk7F1IuctCBpS5yIwMdMUoLb1UJux2xVl47bH7nq3bPNMWIBwTPjHUDvT52Q1KMrIb9miLk87+wz0puM/6tDycEnpmpZGjMhaNmDD1pjNNGn7tyMnn3pOUnobqWnL1I3hERHzZ3dTnhaa6LlQTkA5+tO2T4M1w3GR1bk/hSSMHJjwNw+6c9KqC6Gb8yEiZMzRpg545pWdnAlbnAyTjpUhkCyLHJwp754qOYfNsh5Umkn7w3G1mfMdnDNIyhWCxg5ILDmvoDwLILbREU/KCoIyK8CtIMAFrhQzMDkNnFe6eC4UbRo/NlZyFAU9RTxDnKPvDhTUKjaOY+MlzJPp0JaRHJlGeOcV5Xprol5H5qllJwQK9J+MDLFDbQht6s5xzjHFecaWSuoW/loJGLjKniuyin7DlPOxbXO2tz6S8JCNdAto0YCILk4HStRI/MR0Z8pnJJNUPDjwjSbe2SIAFQScc1ohgxKqMZ64rzE21ZnZNap9QSMAh0XgDgA8GpS0bMdo+UjnPrUSvIjqigkA/Nk8VOLXzX8xJfLXPAz1pwk47mM4aJ9SH5EXZ8rJnGCMnNRqIxGwC7cdwKueRmX5iMkH5gOlNRLhLdkcZAI+bH3qt1I9DVOSiRJbuqgmYeWeoz0qxF5YDfdKeoHemqsimNVAYNy27+VTNhc8fUY6Vm5X2M4x8yKQLLJtzlQM8jrQ8RWJXSPOW5w3Wonkk4Ow4Q45OKkTz/PDecojVeuO9VBPcSir2TH77pJgigB8ce1KWld9s0QVfXuTVcxS+Y2Zg4Byzdx+NTxqkn+tkJ/uvnPHpVpprQr31dkcttGwEhbp90E02L907t5hZiOv90Uslv8Avd6zsY1ztFMee2RsFCUxy3vVcrZl7S2rFhuYmZredmVj91h3p0jvBmFWDKxHzbsnNTRG18pnSON1GTyM4qB0jwksY6HnHrUt62SNZK6uiypjgZyfm4wBjinBlWUPjYG52ge1UXNzIfMXKoB8x9TTUuHkYRqXXavUnrTSTQKDfU02nieIny1O08HvioLuRpY0SREiRvuupOfxqONDJjlgMHBz6VFdtdPCTFGgw3Vj1NRZcxOqjcnslaNDL5qsN3UnmrAy/D4wTnPeqKWt5bxJMyK5xuKjpTrbLybpHdCuCBnIzTnCzuhe09yyVi8pAOw8ZH3sU5ltt2HuQGK42njFQlOSrt175qIxwf8ALXaz5xknk1nFNasItL1H+UiEGPjGRuDdaHJ8xNiqzr8z8U2Vkt4GaM+5X0pnmRiEyQqwZj1UVpHVMOebdi4LmI7QgKEnls1GWGeJA7Z71UeDzxGzTSKY+MdM1JGGhYPHEWbIyxGeKmUE1dC5Xe7LXmDG1I9pfqTTXgjUqxckE5wKiF0XlImRdmCTx19qFYBMqowBxg04JpFtxm2mTbhDIcEA989hSeQzOTnKA5Bz1zUGA/zSjO3qvrTkuHXBx5ZHBj9RTaimW7tabD5IfMjJDsoU8j1oZNsCSKoXkDr7UxbmYnZGifMOcnkc0qux3tIygoeMnvSbZkppu0lqOiEHErAqelDgu+yLrnnJ7UiRySruEinHLZODSKjlRJL8rnpipneT1HKKSJJIGA2QnHrk9faofsWyRAmCIwcEdh6VLuDcu/I5Iz1p77pBtiONpB+tUpWIUOaJAc5BDFMHqRnNSqrBhIGVc9eetN3pFATOpdVYYIBJqM3B2mQY8v8ApUp82lzR6JNFiUyLtZ3GN3AzVd2JkI2I2Op9akxJchAWURg9TUcpU5ijdS0fcdzUcvLLQ0jK6uyIySIjIG4B5Y9anhRWYSSPuY9BnioXRmUn5yT1wtJCGf7o+VTyxPetXFPUmCcXdM//0/m6VJCzAKN44yTxikikwhGANv3s9DS7JyrY2sg6560ySK4dVSFVB6knsK4k2xRs5ixRANnkAj5Dj+lKkboWeRtyk8etRtIfMX97u2nr/SpZBuB8xiAP4ielTJWYVYO97kjlX2rEwx3OcYpm4vlHYhsY+vvUSeVGFSNVZW6uamxsX5iMDgY6im7F025r3hPs4lU87h0yKkSHHTJAG05NAEXAVjkde1CM7Bvm+Qdqnnb0FzO9twWDkqAB6AdKXyerMnI7BetMeViyJHHnuTnpT/tLW5Dv8+TyPShc9jRcr6iPGwkJGAuBnimiVcMF4PYk0hkW4kyHdRjIx3oC7gfMQjHc9zVR03MZTd+VDIJ55B5srLsBxkVLJIsi8Nwnc0yMlV8pY4xz6UOyqSJmB44UDvVTuzanaTsNSWRyT5LAHjNJMHiA/dsA3HrUiTZ+ZFzjjJ7GnvLJtG5Tn6UrNEyaiyvFM0gaMxgEDANSJFOsWEkyV9DTwrZyABREIjlhKc9MGnKSsSry2Int7jyg1y/mOfu4PQVIqMkeQmAMcZpRlmPztgHk07zFj+XaSvc96V9LFN3ZG0LEBiyqv15p7KN3yYDep5pPPPl5YKAB0pu/gY+63VvSs25XKSTQsalmMkWVDHkHnmpAFyfNC7BSRoqFgrEt2zTIkm3Hq3dvQUKSUhWsr3HIkWC3YdAKV2diiIMZb5h7VDsuGkG0hRnNEpndiol246kD+tOSbYlytakztHHIScFO+T0qr50DZk27VbPBP3vemtZx53fvnJPYZFPkt1YLH5Q+T+IitFZbCUb6CyvmJFjfB7rmmlZAWZ5SxXuvNPaBn5VVX1xThIkKEDqRg5qZSsxL4rLcYspSMjLAHncxo3zSR7OgHXnrzUgVVi3k5jbrx1NMhTfkTfK7H5fpTjJp6FxjfccUDIMYUL6UlvbRBMY+bPJpfuBiGHB4z0NBbGP3o8zuB2qozvsOS1S6kh8lt2M5GAahMtoCYn4U9SO1PfbGyyFT83emRx287BfJ+cE5yOtSpWeopRfNox4e3jBbzVkBIC8dadNcJHJsWPPGcetLG8KDygi5B5AHSo5JY9jEL84PO49RVNqWthtK+jJEjUKxBOcfMKY6hMFSCD19qaGjyEy+5hkgc0kCeSrCRck9MnkVOttzOTa0sKfKSP5iFz3J60RhfuyKyhx8pz1FPcqWTc6jI6EUyGKGMq8gYhSeaHId10I2i+yzKUGAOc56n0phXdI2yJA0mOMfd561bQRNvdCx2nI3Co083IDbckYz/eq42ZDfM9CDySiNnopyTmpPvqPJyAR165p7sXm2bcOO3tUqRYAU5wTkAUSnbW5XLy7alYjaAp5Y5IJFRxwTAldp2P1HpVsoyMp3KRwBu7USXA3ldpRs/erPnuXyNW5iltjSRiYcqRg7jUuYQdqR7S/X5qSba8bGRixGAxBoK27FZEVmUds9eKq63Q1zWaGqj7nijdAQOvX/ACaRom+aViWB4JJqYu6EeWqoQM5xnNNaYll8xAoH3gDmnzsnmSVmRI7MfL8wEcEkmrEf2h8qhKnOfYio2+yxK0iLjc3QdRTVJEZEaS7z0LChz5tiU5Jg6YYFlcBG6ZxStLBwxSRmJwDnINLK1w2FK/7zGleNflBOdn3mHajkursbbvZAf9WWUDLDuelSHznQbunsKrYhJW4tZGYDhgTUy3A3rGiuDn5gelTLRkpXdyUMqsMSbi3UChrsBuUZmz3700Y8wtsUYJ5oUxM/nSxMB0wRyaXNfQ0UtCwDNwxRQDnhuv4U0tK5HmZK54wOlRLMs2SG5XgcYNPWNJBkSnI6+opq19ROTb0E37kKfOMHq3Q09kt5o1wFYEcjriox5hUAyqIm4yRyKiktks8lLh5ABxzkk05WElre5Z8tGwmAMepqXfsPmRvj1UVQxK4AZCpHSplllbBdcMvBPrUSu2VGN1e5Ms/mBgxPy8kdxTknkCmQsSg6DHSqvmQucyggg5BB5NOMyAMY9+ewIolBN3HdrREpnmchnj69eMUjJEBhHxz8xFV4zITiMH5uvFSul5u2/u9jHhgacl0M1p7zJEn3OY4VdhjgsvWjy8y5wp59ajlhZlCLchZscFBiogRbBEIllDZG7GSDSaVrFO7epf8As6Rrlyq98Z61Fc4jTIwS3aqzl5U2lmGOQ7dvapFZWQFg2AOcjHNCTtexo3djWEWAHU+W3YDNIbDyWJt/MCt0JJNK08MeWdiuD64xTpL9JAPs8ztk/wB3j9aUrvYzldoURu2dzEAce5psdtCqMm1i2c/Mc05ZpS5jMIHuD1qSJS4D7gAO3vT5noiWrpXRC8TMuyVMHsR0phguIwCsuxcZwTmpXM0kihs4HRsU2VDkZy3qa05mh8ysRTT3ccS8K3OM+1O+2eYwj8kjAxx0pZHjEf7wkHrgCmrKm7Il2oOgocnazJsrhLJcom+NiSOoPpTlncgbthBHGexqQyxou/cu3p1ohTzlGYkLoeDjrUS16Fwb2I9rTfMsoBXO5kFSG1aSPCXLoGBJBPU0r27LG6KNpY5z6U37LKV8xrjnsoFDvIclbqNVJ1PGGfGOKilW42lZogpPcGpzBKqkIQdw656UwKWAMxLY9BRGSWokQ23DYeeQDoMninyPG2UJBI74/rT5FGdwXAHY0KI3yWjUcfex39Klu/vId+pDJJ5yqPJGehbPSkeMIVHm+WGHX1qVorQfu9rE5+Zs8VXntY/vJyFPGT0oUovoVKWg7y2k/dSSZ9D3NJMBCQHRio654qMkldrKcg1Ol18uJ9/HbrxTnHqLl10Knk7GwifIfxFLuEKh3dMFsAEdKn+0htoZjjp9KjdEZztKttPINClLqgjBrUh8xlncOUK9gp60+OZghbkeuDUynBJCAemBzSfunJYGRGPbbVJ63KirKwAjf9wgEA5bvT1eYZ2RrgdCOKHBblJGYjHBPSlMilQoU7ufxqmm43BrU//U+ZYZW5MhJbOPl5xT2h3oGjYNj+9xQsiRgkI0fmfxU4yNJlFlUYPPGMCuJ3epvFJjY4njUNt27v4gaRbNRuC7gzDg9qdIzkB/vhWAAzUwdYgW2vn070Sv9kNe5HG5IMIcbojkDFPgkKlt0W5mHDZJyacdqEvuGOpOacZFh+m3LMOalNvdDixo2lQXXJPU0qiMDCy5C9ATyKT7UuQGX5H6MozVhmtPLLOmJAM5xxWUk73CM3exRRdQJwGxGz9cgECpJIZH2RySFlQ5JJ6mphsz8rD65qJJJW6RH5W6jvWj5WtilGwsawx5kDqqngb+tTOI/LUeYB3HPWq0mSSHXGOB6A0yKKSTODEyKSeaTptq7Bu3wl1bkxRG28xhkZHvT7e4bBYPk46k1QmmZAq+WCUOMZ5prXJkKhVw6nDemfSo9lqHPeXvG19ul8otwXIPDd6F1q0VghtAZWABG2szKzN80oG0fkajWGKKbctwxY8bkGcGhQs7lKqlsaxlsJWPm2gjcckjvVdJNMklbEXlkglQw61VlZohmR3kJPytjk02AQuFDHEhPBPBo+Ed09WSTWumkZWBGbOVOOlRXWl6NfbY7qKLYrBmDLnmlllCkI+NytyV5p0rIp3iF3IQkD1q029mQm+YxrzwR4fmkeNLbbG3K7eCfyqOTwO67ntNRu4Aq8KsnGMVsC/n2ZESq2eN3any3M0ibZZ9vm5wFGCa1fMw9vVucrfeGvEElqItN1HByN7zHINEWgeO7eOOI3ekSkg5YFlx7f8A167GOSO3tCpBwnUEZNN/tO1MmwjGR3qZNs1ji6trXPPrvRPiTczM0KaPFCOp85iW/IVb8OLq+kT2yeLNES+t5JSjvYXDfIMcEhuuK7JJ12+YkI2qxyoOKI/LO1IpGQk7jjmkly6lTxM5JJs+a/ihcabP8Q9Xewtjb2YmUJGEwQAi549zmsxYorwAx5UY4BznpXsPiT4d6DqOqz3t0srtcSFnYHBHsKzm+Heh2gU6UbrzyCQs0m5TxWrxKskcdSjOTbZR+A3iz/hBX8W6kZSk6aXmFQ2N7gkgVrL+0nq2tafPput2cCrdqYpCsrfMpHOc8Ck+Hvgm60O7v9Q1Oa2lF4NgiIyV5Pr9a6K78EaFfHzZNMtGOMMQgBNOGIpOTuTQw7jH5nm2mWXw21BT59nNbnPIEmfpVTX7DTLOYwaTKJIlGY2C4AFd+fhloxmUW0Pkp3KtzXKeMdDbSrpbIE+WoyrD+RrOdZOehcKT5nbYu/Dy3+1abKU8uWRm+XBH5YrrrXRPEPmsUtnRQvKsmc/lXD+ErS4mjlWBmt0B4aM8g+tdNbyeJbZ0hHiC6jK8CXd81KpNtlSjG+uhevLPUmZUmkiU4wY9pBB/GvK/H1neWOrjeokhdR0BI3V6oNX8Syuy6hdw3r5+V5Rg/pUvmyXjiG98PQzORgNGvT65rOFecdS5UuqOD+HmmX5tRbXcMqoxLByPlA+tepeGvO09fskFuJEc5JZcmsqY6tYReRaQQRDHCt06dKpzv4pW3LWuqtaM/BWEc/hR7V1JXHGjGlHQ3/iJ4Ft/FthbwXsy2DWzGSKVSFySO+e1YPg/wZoPguSWZtVXURc4DupB2/lVePw7qVyyyX2t6jdyEZJnmLBfar9voEqJn7e6RluVQAZNdUJSUeXm0OXlpuV2tTadNJu7hktreQx44d1xTk0+MOwt2Eee7daqW9n9kddsk+wdBnOa1TdsgG2EZHXI61zycufQ3VrXKc+m3KIGUq+xvmyvUVX8i5lHyQ4HPHatc3ExXzIyGZ/4G4qPy7gATSSKi56L3q+ZrUcY6dzL8i9UKJApIPBzT4rnC7JEw2eSO1aT4kI3ykY6cVBJ5fOIy0bYGcDJqk29SY0r6JlaSWIriL5iTxg81LbPbFvLjVw4556Uh0gF1NupVuuM00WRgDM8hBDc4FTzWHfQs/IsnmFxnsM0xmMzHbMcrznNQxWcKn/j4kkU/wB6pNiR5EY+tUlZ3REndak8RKA7ssGOWOabPLK2ClumAepPIoVyrKhX7x5PYVLJjaVB4z271m782pooq2hFiYLhJShbnIakQkDe9wC/OdxqOfHyDd83GSTimyhAVAjU7hncTWvM47kcySJPOSFWb7OJHPTIzTQW+XClC3JGeKRJU8oMAxY9j2pHM7AINpz1bHSna7uthJNrQlVcsWI3AD5s0guEjzJvC4HAqErHHt3zeYR74zUcgjaX5ImI4JJNVe+5lUdnpuSxvJl5Twj9OeasJJM42AqAo/OmJGrcnOAOCaau8ZKsiN/ezg0rLZl0ufcleQW+Hkm2hjg5NNldzKEX5lbkbTmo3jhlQPdAu/qW61NHt8pQmFOeATzWbbSaNJS6CSOgYDa6vxkleKl2SmP5B8x53HoKDBO4Un5lY5696jO+NyWycnkbulN+8tDOMWpCynZGAMPg5z6ULLv+ZVZ9v3mxxmlXMgbMe1fpzmmNK6YgTaueenJou9mU5K9x0LSfMzhcA8HHenZkYE8/UVXlkZyF3tGCRjnvT5TIkYDygKPvMDVct1e4pTu9QLESdd5A59zSl/ly1uRtPPHNIrJwYkySODjoalBkKMGHLDnBpO7WhDmthrSzOpe2iQIRyXOCPwqFJ5RHuuCRjqexpz+ZtCvuAPGO1MkA4VFGB94n+VXeS1G2p6MfCYiQ3l7l7AdqeTdOMRoBt5KsO1QpGkeH+YAc8NiniZy5kZnY9vpVJ31YRtflewyV5yuUt1GT0xnFKswWMITsJPzA9qhkmuQT+8KrngZx1qRGzGAVywAwc5zQ7PUtpNWT1JhJnbsO8d8nFLJjzC5m3L9elRSOdnEXzA8EUwH90SGYHuAKzumznkprS5bWUDaTnDnj0pjiOBm65YnPHamAgLGoYjHSjKPIWkQ4UctSaTZrza2ZLHJKQFjTp3HWkSKclWc7tp6FugqISSMI5I5WiB5OO9OnIYDYzAfxY4qnJFOMGnrcleGZiTM7Mp6kHpUQjb/XPt2gYU1JHcHzGDscleTTDcMoc+TtU8kMKSlqQ4+7oPkkxtIXEhXk9qi2zPFuZzhTn2qNPNkkIU5IXPTHFTElOi5wORmiV7l007e8RySAYLK3y+hphlfkq5K9cH0qSV9zq6IV46HmjdtI+UkHqSOlVutSn2uN3uAJDI2M9M808XFvuEaZOPzFO2xvjHOefpTSlssrERb8AjiiNieRxdlsDFpjycqv3cHpSNK6na53ISOM09GjWMjawB+9xTVaIEDGfelLQfs1a5PncAI1VP8AaHWneZcquQwLdMMKqs21vLBIDHr6VK0mFJXnaOcnJqZ6vQfMluPDlCFmAUkdBTWBZtygsrEBs1F5rvGFfIIJ/KpIp9i4AJJHT0puLTHKo0l2JWKqMKox703zHbciDDA/MAaY0rIA20Edh70yZyrCRio3HkgUklI0dTlZZzggxMMjrmon+0NIUjIxjLYqNwwKrHJ17g1OHEYJdhuPy0OKbMZST1P/1flp3wdgG8+tNWc88Zz0zxT/ADnG4dAT0pHZ3Vt/UdOKyiro6ObmuxTtdd5+8e1Nd2Rcux2+p7U0b3DH+JhjGaavzrskkwf5UJ32Fyu9x+d6AMw68GiTkqo6dznrUZKplc7gOhHam70UYG7JPTFQk7lzpq6ZYB2LjC7fpUccsvmiPyx83IOKYjsVLK2CT93NJJc7CATtYnHNap9SZVHzWSPma0jSSWEblEefmBPWvePCJtTo0CRhgQOW7GvCtKCvcRLJaGUCQH5TivevDH/IJj2wqi4yAv8ADU4yTskww9RTk+TY4T4wzbVtbfhgxznHSvPtHz9tj5CqGGWI6V3XxfUebausgbLHcB24ri9AjMt/CpZQocMQecmuugl7E4MTy+2l8j6Q8PxeXotsA4ErRgnHYVaeKWPagmVivOCMU3SbYHTbY7/LYRrzkdMVYS0SUF5HyR/ETjNefCS5nc7XHXfUYvmOSHbbnvirHnKAY3OwjgE/zqJmKhZRhyGwMdqeW8z95IuGPU9qzjyyeplKM4v3mTgQKN6tvIHBU9atNAzRp82MdjWcjSoWlG3avXHeiW+J2yeYyKTgdyalU22OdSNtTQ+zLNlC3Hb61OunNuIaVAAMkA9KzI9TgjX93hpCeM9c+tSm7Y7fNba74OM1Ko1I6hBKaTTLXkwyStvAO0c7u9FxHEAqKNuR0qk9xL9oOI1dT1bNPN2isIijbj37UXknY0SVxZTEo2w/eJ/ec4NMVY1yG6MeOeKnbOCTGpbvUMkyJDwmfmwNw6Vop3ZnUgr2Q2Zdqkr0B2nnjFVjHuAhK5XsR0qx9qhJRZZCSeoPQ0GeIFk3LHEn93rWkZPoZyTsRrEwzhlQEYIFEUAO4w+ayjjLU46nbH5PKZmfhTSwXEqRbzvKAnAC1Tk7WMuVxVgjidFYM7OHHTPSkgw5ZJFBCHANS/aJJM+ZEYwV5IHSq0TvGSpUAPkEk81MU7XNbvdsdLCUP7tuB0yacou3tkhkCbF53ljk1AvmRHCSnaDy1OLTzKy4ZmyACa0lexnytNyiywZkGY5ZyuPXjFNW6tfmPT1LHqaBau6MZ/mYLnbnmo2hjnLN5ATA6eoqIyWzOpu8blmQbFWRGjJ77jR8k7JIy4yfm9uKg86K3gKOoc7uBUsd5aNGSnygdyO/eiTXU5/Y21TJWmtvtLLcv8h7Dvx3pyG2VRBAGXjIz/FVcyQ7FMoRt3KsoqKadoY2mgBdiMBcdBWdubZmkVfoXixCkgKOCAT0qJpriNSwVQAOuar2zyXEMfmjywOCG6mnzTBmigVsqAd27sapJLQJXsPklt8hpCduM5AzUUciMuyNm5OcEYpqpEZHDttBPp1qN1YXSusjeWQSCB0FKLk3YVnFXZcjkjOx08wjpmnORLL5m5S4GBlutRx2m1SXcYboM06KOEMI44iXBwDj2qWkma2bjZjELlC+EU56e1SK0ckeHxjPJJ4psklr5TJKjR4IHy+tQ5g81QAzYOct0ppPZ7GST5vQtgFQRbDdnuec+9MctHGBO5yxGcdM0C5dd+3ADDC8dD61Um+1yQ7JI12g5DZ7+pp3vKz2G5d9y2JLf5VVclhgYPSoBdeUjiSchgvAHeokG2JnRwGXoUPenRxyTOPNUL3LY5pzUL6M0i9B6Sx32THNIFHO08UgijKFYvMV1bB3U9FRrby0LAM3XH607yUj+SMs7AcnrUac1kJ8sluBuI4fvxlgwwcnGKmjKiFRsXaOcLzUfloy5Pzc8ipN+HbZFhQOB609tGRO8rW2RMsimE/MVL5GAKiSKJYgq4A56HHNRPL5BHylyPToM0IRJIXcAKo544zSkpdC37yBJJc5whHcdaWWaZX2xeXtx6c00Qt+8YONh9ai+1Sllj8uJUJyHBpxTbuZwTvoPSDrl2Lk569KsGI7RuBIz1PeoEkjbhpDyCAR3pxJc7BKyheC3UGqa11HzdSaOJE+8EIzwCaUwu+WGMH9KpIlwpeQSfcPAI61ZgvJ5Nu0YI++PWolB7ouMnbVEx+9kfiWFQTM+QEZUwex61Mjbm3PvK55BNV5rYu+6Bflz3NUlaQ6bTVhyMUkLRyoSRhi1JE05Z5BMpwSNmM596Z5UsWS6KRjuajgM8XmBo9qscijmTkZyhNOzLwyuHIAx1YnrUjzRuRz061T2SEqHcLGRnrxUsVnIib2k+VhkHHWpktSlHl0Flmtxt4Oe2B1o+0Qy7pPKwfXpTYYAJAWYDPTJprttlZBs59+DVJjcd3sQyPCcptcOeQAOM0sM9yj4lQOFz68U+QFMOOS3HXpTFa6QkorFSOSTwatX3IV29SfzXlUynaAegJ6VGV3gjcu0HJ5pqEiMhOD/Hu5FOVyVVSibm9BipktCbtPcV1MYAUtsI9OtJb7iGkaOT5cjBHWrC5d9iKcgelRBLlS2G3D0qE9SuS6vcbEz4bKYB7GpotjfIwAAqJJZ95SZFx/e6YqRHixlG37h681c22KDsFy+D+7UkY61Gbl3VY9hR/XNOjR4zIouQU24G4ZxVaGaYsysdwWslTUtzWVnDQsG6usmNY1PHViOapssyyCX7ZGobqvvVky2lvgyCXzGPp8tNQxebtESuM8FucGtNGQpPl0QiT3aSFkm3IBzs5zU/7qUgzB+O5NNUqmVGFkB6AcfjTnjd2ycHjse9DjEUUmrofDbxGNmkl2r2INIksBTKkNGx696jjtxu3yKcD+EnrT/LVBiNdv07VFrS1KTXL5ksRWSMgIcL04qC4dEH+pYsQdrUrTIreX5uCV65pqDzY2imYs3qDVRTTuNSfUakSt9xeF6hjmleN4VGFwCevpT40RWEYc896eqqxYvgr3LGrvbYhuXMQRO8iZlGPQ05IEGSZGVmHOD1NTcxj5yCp44GaQxL5oYZGRWSld8pvZNeZALIxN5iTEsSCc9TT3gZlJIJZjyR1qwjBDydx6ECmHaJwUcsRzjFLmaIhBLqQCBWCsnJ5ye9I9ssrb8yAnOBmrLGRgHXaMnPTFPcgESKQNw+bHNOMkOUXLRGe3nJISwyq926dOKc11JGq7lxuA4HY1OPJ8zgFm68ninSpu+Ty15G7cacpczCEUvdIgGkIkL4I44FRCGaQOPMBIPDHjFSmNkwqYJGe9RBNzP5jBeeQKtyiglHU//9b5ujSSMhvMWU45xT/MCfv3LZY4UZ4FMEWVCI+1QeW29aQx3AO0INgb8TXnz5W9TVSuLKqZQmRwCcjFLHH+9bd88Z6lxUPmnPCAhezdqAzIGLXA8tuAPSq0toPkd7llbaEyCP5ME5A6ZFNaKLe0aMVQvkc9qqgQRsSHdiDjdk/lUvnls+VFz0+hpPVCm29NiZI1wwG0Mo4JPX/69QrDMI2lEYdlGcZqMTF2aOUooPILHpVqM7UERuNxx8xU9aW2grNKzGxRl41c25UAfe96as3mhopjhxwGxj8acsWJFeOWRkI5VjwaV5Y1geTy95x1B6VS2BL37oam1gUV8kA9Rxmmq2GP+jliTywbApzNv2NvVM9WPenHywBGZwx7kDFOUpNobtFB5KxJsVAqjk4+tCmA9SAeOvBpnmoCpQttOM1S1HxPZaXcCOfSLx1K8SxwGQH8ulNu+rIcVJqxo8hikaBmPUE/rSgyHnHT1PBrLsNZ07VmV7WfY/Q7gVP61eMZzlZncA8gng1mlFsUpSj0H+f1dkU7mx071HJFujVgzJyS22gowUEQcHlsVOLrpiL6AitJNdQin0IDFhAqnLD9Kdvlgj2H5k4ycd6ewiPzxyqGORkc0RxlYR5pxxuOaGk0UqbEEoc87skcd6RAs/y7mDIeSxphkiDgWvmNIOM4wCKc7ZfZLFs2dfepvZF3cHcDbr5u9JdxY4IPanCNVJZucdqRxtxIBweg7rUcXmGVw8jNn1pJu1yJXk77CrLG4yHZGB6AU3LvlcsWHIzTom/eECPbk8tinpOu5lSFV29DzVOOlwcoy0REtxOhMhjDD1xyKS3vlkaSIpJz0PUVPgOSxYKp7etNH7ssVIIZvlAPSiLSjohuPURW5LSTeWM9D3p/7zcOcrn61CzxR7hMrPJnIUjORUqbtpIZt5GcHoKp7alra4+RIlV2khUEnrjrTH2bFkMWFB4AFJ5chALt1HO6j99EcEiVCMHJ4qVFLYle/oK0sPmeY90qkjgA1EJWjywbdu/hwaSVIVCMbNCQc8VYLxMikxBTnK1UdGE2rWaGQXVyc7om+UZIJHFPe9GCrJsOMhveiWPfnZNsLfeBpGt4tpMjM+3t1zT0vqZKLGlIZ2DiUtkDdzkClWCKPdwGUj5txqFpYAG2IUjBzwuMmogksxwGKDtyeaq+haj2LMYilUh4/kLcYXvT2ddg8mbaQe9QCO6fEYbPBz25py27WyjzIixHOc1m2mOV72H3EhKBDMeOTz1pwm27cg/d4x3qHz1hHy27u7kE/L0okllZigXaGGBuPSly3ElfRss/aWiYKMsCORtzgUqTwowEbYwfmyahjhugirJKMeoNEv2fOG27/r1qWtdSuS+xI4dpcxzKYzyQSMEVHIqR7z1XPQdKgmmiZcSRspHIwD+VG1yocYyKqMG0JwSLA8uKL5pMbuuTTMQKPv8AU9xUT7sr5i7gfvDHWmsse3BQgqeec0KKSBRe4+QowBzu2nIA60imNwd0LfMecjpUf2mGElQzhumQKk/fEBd4yfU4Jq3G/wARSk7WQ9hE3ylVVSePb3qEI4UgRgknBcdadDHLKU37AytgnPWpQGhDnzPmJ4UjrSk2iOeRXEcsQMgJyehHUU2PzTtZZfNLc8jBqTE4L7W+buO2KdFdSA7BCFaPuOAauDVgUnLUcrXCsUMIDEcP6CnrJCu+XB44yBnmoJ5LhpkVj5av1b2qWEWiZjExAHJz3qdy1LW1hURZVKuxCMc+hFOZbVyWjA3ggMfUUiyW8sbJ87KTwxHvTVRXQ+XFtwfXFJLUhxa0Q92Tyt8aZ2nkZ7etMj+YYDEc81Kqr3kwOBtzTWkRcjcWYfnQk0OKv1Gm3nKKY5QcAko2AM00swl8wwbgR3PenpcsziMwrg9welMnZgxEeTt4O05zVRTuXZkss0sYJ8nBIxxSQzJLDhtqnoSafGyFDm4BYjjnpQ6WBXauJCvL7T+tTJRTsRH3pai+VaR7T5vTPf2poEKJvj8wnPBGefSopYLYsoRWKjqB1PrTo/tsS7YlMaAnBc54zRONtYlNu9rireOwbcCq8Y3DqaVAHLB/LyR9KVPtEaMJ/JlVjkcYwaSVkQiR1yQOFXvxT6WZPP71hgtpAx++2Pu89asuscLKXB9yKofbRJyj3CMxII7YxToxeOMIu8IMgk5Jocb6mrjfUsBIZH3omAem7imvYx4ZoNyMxJY5+7SMsjuC7YIGcAcCpB5K5LSHJ6gHrWbjqQpPpuM8mWOM/wCmDrgZNV2kuiD9x8PheOpq24t3+Ux7lJGM9QactpPKxaAqEXouelCjYIJ31KDXd5I6rJZ7SSSxXt9adv3MFa4CH3bGatrDcRuzyvjtio3Xy1b7mM55qpa6WF6kAkuQQjiN/TBpUvmgIklsmkdGwB1pZ3tpGRFjPmHBLIOBUF1BcIEe3llyTy5PSpS0NJd0WF1HzQS9vJGWOcMKHudPK5e4VGQ8bvWo5fMfaJLoMNvXPJqvNp9i8JNwpdXPKuf1oSQ3YkF1FJIRu37eu2nmTflkJVR0BOKrw2US5S2ygbpzwB9actjPkvNODsY/IOtK2o9E07EM7RH94AwK9QajBjAL+UOQe/T6U+4W4jOYthXOTuNQyy3G7fNBlDjBTnj3qVBX5mU5OTsP8uJkXeCG7Y7VatWjQj5h6nnis8zsJM+QzA9scYp2SfmdgqHrg4xU8lxykk7M0ZJBESZHUcjp0xXm/wASLiBb+GZJcqQA6jriu42xOTE0gI7fPXD/ABIsYft9vcW8qrGYSrp/ef1zSdO4U6tnoiv8NJEfUNQt7WOVUJBO4dq9Aa2mKHy7Mue/HNeXfDGWS08R3o3c3MY27umBmvU/7RvYyZbfg8delOULSsS2nddSeG2ttsb3FgEnTvViOSzWVLlUMWOSOuaoHUJ5ZS8jZbvz3prXsZkAk3KQOQOlJ0nJ6ilVbskzUutQguSIxGPLXkEL1NU5l3AywhCwPSqrXO5/3X3T0Hb8amgkAXCKNze3FbRocquDndj4F84N5y+W2OgNTLH+72l0wR3NQhSmSWAOeuaUjBVpF4AOMUNPoZO19h5eNcErnHtQ0xkYMoIYdCaaGM4IKkAGpGUNGo2/vBnPNOKYJ9CsXlLjdJlv72OtTh7d4yHbBU5J5ppiVU8s9SM7qa3lxW/zr5jY+8KuyQ7o/9f5U+0Wg+USF26gKOtSRSyPyVwpPApLRgwDLAm7GMnqKfEjYLs2Cp55rmVjeEgErKxAfIHvTJpsMGVvkx0z1oVRGfMkKnOec81IGiMRbyVJY4z3qWveKiroiFzHghV+b0PemxzSTBne38oZwMt1qwkEQcF1wR0x2prxJvODmqdkaunzIYRI5ZN+1V6e9G91b5WD47E9KkGd5HljJ4qGS6t4H/1Rwo+YL1zScW5XMUrrRAZYpQWK5IOBx3qTaJATtYAdA2Kb5zTpvigKpngN1pySTEEEquT0xTeqsimltIYFJUDOMA4BFCq3zblwD708pxy2/wDGnwiJ9ygsZMdG9KcZ20M/hZVGNu4oeOnFSokjYOzjt61Lu3LtdQVHQ55zSIC+5d7ccnntTvfUlwbYOJgoUhSDzx2qIRruBm5IHBNSmESRtI8jRhRxnvTc7th2ho+fwoaV7FJcquN83ejB0Ud/mGMU1VyBIg6gfhVkSyOFV4NuPbtSyybQQ45PcCiNmPR6siSaZYDH5h69Px61EZRH86Asf51K6R4JzyRz9KSMDaejGPqM9aJJJEtzT8hqT3kjhoITj+KrJeRsMYwABy1Ma43fJHkccjHSmSySFgpyqkZpWYld9RZEEh5BKr1OOhp8YjVMkBl7q1Rb9uGOCg460rXCLwAMn7uTmid2WnFaEgUopwShYc4OaZHMsR2eYcdzTXmYP5TbhkcVE6J/fCnuD3q4Oy1IcNb7CqCJBudmyThfSpsGOPaVyT1qLKZIKOCo6jnNCyvlioyB2NLWTCStotSeSSNov9QCynjHfjvVd90kYDExgDJAzQZJEJVJEdX6YGPwNSBmUkSNgjkDNPZicb6MrLsWPbcSr1456igZj2kkhT0xzUrJC6q5jUk9fams8PAwxbpj0ptX3Eko7jvtZ85Ifs7r33MtR/N5qv0AOSM9RTm8yTeIm5I4zTGglZDIm5pDwFIqbO45y0uSLPAfUljxzVqIWxXZMBwOj96pxW7QKu9VZxyc1K0jyEm5gAGOAOhNS6abbbE7tXW5ZeWyVQFVQ4J2gDOaZKYXIKLncBkYqqzL8qeWfMGDvxkYqRAEVizEn2PShwjccJSXugxCuCoAG7GSM1MtztkK7A6Zwc0wbNmWYK2c465qOW5VCw2q/OOlNyUkKG9icS+YxaFBuA5waiaTZjcMZPJao4Wky0kgWMjpjvSL5YIeUk56KTmk466Byyd22TfKW3JIGHXd2FRlgpLM24Z6ZpUkVQYWQbSMmmvtdcpFt9vetEkkNyURqyBJsOCVb7wp5Z4MyqA4PaozA2RKX5HbPapGdV/i2qw4FJJIpXa5nsPMrMiiRAinsD1NCCIqZGXntzVeaMgEq2Y0XJA70OQiA8YZRwe1KaUuhKV1qywJE28uOOeaUS8Hci5PGduOKqnKBdyhgT1z0qcOgkDPG2MdOxrRwVhQTHysq4KNucj7oNJuK4Uxnd7U1JYZpBsUK5PcU91dJihfpyWzUOKuN3tfoKhXAO73IJxRJLEwHfB6etNj8l95LBiD19KT5htaOMMFHpS5EjaCbXmM8xmyg498dKUlBKjPMPLB5qbCqu0jr3qFI4Gb5/n2dieKpaqyMpPl0lqyWa8QyZjKEDkDPaqn2idyWkiKAngg9akeOIEuIyNx4wOAKJmUKozkdAAOtVFO1iXzPVD4hKQJCysM9utR3EvmjBznP5U0IVUMZSCTxg9KkEUa4ZWJOeuepp6QY43krMiysZAR/NY/e9qkjQxksSTn1pDvjO/aAM9cdaaTLKN4fjNTN3asSua1iUxxgZZiGPP0qmxCsY43MgHTdUoIUmSeZz2AAzTx9mllLxnCoOPXNOEfeN1Jt3tZnzdpf+j3KTZdQPfOa958Lyw/2LCzDazD5j614JpLNNcpEVXZnmvoPQIof7DhtkZcqu7cTwK5sVLVMilBurLkPJfiuuNSgIYgFTlc/rXLaAB/aUBLlf3igYOOc11HxZMTavblX3P5ZBweMVzvhZCdWgfyw6hwCDyOterRn/s1/I8+rCPt5JrqfRmnWyx6XG5nlcCMfMcc+1WogzD5/lHqTxUWmhGtIQvy/IMZ4q1PC2Qrsuw9ea8hu+x38sOZtLYgUfvikI/dseeallO1AVcEZ5GeaS3QPKyrNtXGBgVKY7cLhmw6nt3pK7VwcUyNbk43rGR65700otxt4xk8g8VZ/dupAkBZfQdaqXMsDsIxuWUdscYqlP3bJGbpLmvcX+z4wzhj8ifxZ5FPMY+Vjwg6se9RyzExxqnzENhs8A1PFG7ESKcAfwetUpztqVKHLpFDgNq+ZA5BU5Ix2oW4BYyEZPfjpU2+V1x5SE/xr600xhwYXIDAfK2en1qYu71CS5noIzyrGAznd1JzwaBe2JAWdznpnGeaEVvLK5DAZPzGpXtbCECZVDO6gAE5xUqKTFJOXyJJTC6KI1V1/wB3FRGyiZwN/lk9T2qSN1CHhAAemO9F1IoiklYbkHY96pSd7EN6aBbRwB5F3qxjOBkdale5hgDF1yp6D0qlDKo/elDyCFwelWIbqJt6j5j9M4qZ3NVO9iGa4d1xsLK3QjgVDGIBId90iyclVB5qw581tgbZn2qEW4j3KPLSVv4iOSK39olGxj705WexPujQ+TaFHGN0hYZ/KqyTPJLvyCxx9CKsCBreMKAjSSA7sHpSxW8TRqxbJwen8qzpS5mEqdtLiPgzHypCpb8PwpsiPGuROrcYYHtSDTVZhLJO4Ytwg9KSe3j8lgIstkjJJzmnO0na1iuS/mRIVwyuoYnuO1LJNGYym35F6DHNLaoUHzqjY+9lu1PMCDG/agOSrA5/A0lyrQUoSsrsSORYIcmLflsYA5UUbU3YiLnjO5uoqSUMxVDjeQDlDxjFV5dwAMiu4X+5waFBNh7VR0Y7lZUO773PzHrUrCIssgQSHB3Y7VEHRniAhYlfugntSmK/kDGJAqNyAP1qdSpzc9VsTeRmXhgd4wPaqju8TqWJYJkbQOPrUhlvIVLxqA2R07Ug35WaYhEbqxrWDsSm2tB9tJ55XdISSccnpVl5OVj3YzxuB6VTP2aQeZHncD2PBFK5W4bATZngZ5qLOTuy5WkrXsf/0PmW5RIyQJUdx/eOc1DmXhdn3geRUkiCJI0ZQXAzuxS42MuNihx97pg1zNqwRu9yON8jy5Q3yjlwR0qVpoxmNC7JnrnrQUKDzZfKLBgE2mlXYG85oztHbHGfWhS7IydNc3MxyYZTHbpEgJBJY1LI3nOPu5Q84HOKjYZQPGpJYEjAqHz1jyfN+bsMVjWalLY6k1yaln7Yox8jMijjjnNTJfyowUW6hpB8wYc4rMLNKx+5uPJ29qc5BlEwLb++D1pqKe5hroy80wG+W3wSTyD0WqgvLiSUnzFQKpJA70wXHmy4EZC9wO9OgkgkLjyQjDgsR0pqFtUaxjKWnQeSpYBLhgXHznvSyCN38kMzYHPvRtjIBMisPY0+JoIzJtbLL+oqPaOT1JbcXyxERWaVcKMnsfSkUrDnMalS3UdqijMzuZkGWzgDPamlpBGQsSg98npVc13ZFctveuWma23oyOPdScU4gPlRwp6EVSggBl3kq8nTHNWZJUyjLu4PYdDVSSvuRKabuhrRyIQAyOh4Jwcg0qSPB/CreYcAntUkUjOxzH8y8segpFW73DdtCDkZ5qlN2sOMoyvqSh5IxndjJxg00z+UxQlmzznFN2iWQt5g256HtSNJBCDJvw3I4PWokrMJSa2FS5WfKPASP72elSGSTcWjXIAwQagtp5DEWAU8nI6VCb4ziT9y6FDjJHBpRg2yLu+hacrLtVjgEdc1IbUzOAJXG0djxVN3Vwo2hN3PzVIJZIIxskDqB0J6Vc3ZWRSTb97UdJayZbLtIFPc802La28rFt2nGT2oF/M2Y2bBI60LNJ8wEbfN1OeDUa21LqSSQiefbsGEsbhz3pSkzOxSZjxxs6ZpGjKxqxUZ9M/rU8DJAv8ArFUuc5zVeRCkuhA4OEE3nM+eAB0FNKzKSY0Yj1PFaK3YyQFRiOM461GzpOQgUrn0FSmk9QlZvUrpbXLlJEuRHk881JPDOsZlW6yf4hjk06VfLyo5Ue2abG4RP9IQ8tgc05S5tUaRi9ug2NXhiErglv7rHmmxyrIZNkJ3AZAC/wBafKVaT5VJYjr2oVgoGHJPt2pRTe5nKXK7IVGeMF8oCeqt2qT7SgQnIUkc471ABJsZj83oTRbxmRGEibeecmtJRVtzOLnHVIPNSdQqhsL1PrUO+LzCFDh1OMYxipg7QSfuGVVPXIpXvI1cS/KxH8WKqKtsbRl3GxiRvnVflH3i3U1KJZiSfLAUHjHBqH7bEASVYlm6qKfDNOJOEDRjq7Y5rJ3b1C6sSSmQuHeUHH3cdqes3oFBA5OKikWVyTGqbc8ij+H5CMnrxUqNmK7fwkm3DEhe3JNMXEKfeALdTmnGPev3ysYAAFN8kAiNzvVuCfSj2ivYbpyvcf3BOCfUVC93aeb5BVt/cVZI2ZT5flGBjqPeiJ1GXMYZu7HvVKV1qaLR2e5Gs8pkESKPlGT6U0tOw3qoBz0608hgTIF2jrwc5qBBcXFw6/vAuMjBHFZ2vsS027i+XKG8/wA4IpPOR1pRtYE/aMkdcVZkhBtzHKznJ5yelQRgxN8uwKTjPOcVWoklF6jILq3lkASOUnHz7hinpMxDsiYSM7VB7+9OMELMXWRlJ4OKrx25JYrPIT2GeKfKnqaNPR3HEFch5FRT82c8/SnlomAP3mUHv0qT7OisBJCpDfx+tRxQIv7yCPG4EEZok43M11dyvFewOyrJlX55JqWW5jDptX5vU1K8CSKu9BkcZ9KRiQqnCsyjgMKdoz0CM0yPy3MrSE4ViPlPY1K0hc4bnjqO1NXYpztPqaYryySOY4RtI4Y0OHQrleorBWZQVYL1Ldj7U0KSxHkeWVbI3dCKWWW4Oy2dl3cdeBSGZ/MWO5kDFfQ0pTFola43ywFYptUr2B71KjspZeOvJXrT4FibepChmP8AEacIYWYENgtxmnCatoU4OWgi7PLwACR0JFRSOFYRLB5a5+ZlHUVLJFOGCHaOD3yT70xboCR4i25hxgCpST3Y79GhFjz8iyFePlOahjgkhU+dMoHQcinzYd8/ODnDAdqq+VukD+UzhOxz1q9dkYxpyvzIss0cn7t8jbzwOtRyFGBZYSwUjJII4qdlURqyMEcEEcUx/tBkLPkK3UZoU0zTlvrIhCTSS7yqoiZAXvUn2sxZjeFWA4we1WY4Y2dfMJDEZJzjNRmxUbpVG9yec0c2tiW1LYjhmsNpjFiuSeTtzU8MsMkhj8oqF6H1pwZoYiuxc+uKjYx7c4K5689amcexLl03CT7QSdjYyDyT0/Cpoi7R9iyjnAqv5mxePmx2zTYHkbPkg+WepJ60culhJ21J4Xtiu8LtbcSQecUjEOCx3BQRk9sZqJ/MifCQ7j6cUm+727FwueuO9Z2s/I2TctyU3EpUJHCqoOjU4ThcLLEcH3qJE3RlJGKBR+ZpEAUBwDIMZ5HetGk4gp3di25tyqnYxUjJ45FQRz2wfhSODnjrUgaT5CGZQOSKbtgkZpJFUbxxxyazjzE83RkhSNgGEmQaQrBnYWOc9ahRVJGDlF7ZxTMOm59oYZ6dxVLsilBWuixOQrJ5aKV9cUwxJk9QT37VFDPKxPmQcA4GD2pxdih8xdozxSS5ZDdmrWJBEyHzhJhgR83pQSWcshBc9ec0wQB28yS9Kxx9Rt+9U3mxQHZaxc9dxPNXdtk2s7jEspoE8yV1GWztpsw3DarL9KZ58s7Mzb/dT6+1Q5jYtvVhn1qo8zHNpa2Jk3OjCMo6gYyc5FK5t/KXz5COQDjtUMTrEwUKSX4yKbEDv2uhIU5HHWpbfUpau6Jwtt5gKFi38PpUjq2Rjeu3vnrTTLKHBaMDd0xk0jTkAo25TnJPaodxLfUf+9UkssbBu5ppuEBMc20N6DnFJ58Z+VplyRxj0oACqS3lknqSOTWl9BxinqxyurqylnU/3l64pY3mUsFlZgR95z0qL7SkGHmQnnBHfFSAxBQ6KQG557Um9CZJbiss0gO5gMYIIHSmvB5zfvJAcenFKV+YsZNoA5yaiiu4M4C5Yn7wFNSdrGcI6tsdJalE2m4kz2xyDTlS4jiG8Kceo5qYvK0eQF296j8wzHnao6detSmy73eh/9H5rZ2jDSGDeGxjvSSfZ3lCSZQ444qz8hIUODjpg1G1vE0hbJbd2Jrh5raI25kyOAsufLl3kH64pUEhLbkHXkt1NOfyYFI27Ce470SeRhXdjuAHHrQ7i5m9Cu55KlFyT6c08224ojyu27oKfIixSglsntg8Ugk8yVW8nGOMg8g01d6kpMrw2jxsSxYlW4Gc4qwhuJMCWBGdehPGKdK8kR5XJJqGO6lkQlEQbTjJbvUzu9irtaMevzq3GDyDzTEWNW/dZAHUd6cITMWLyDJ4IHFRLG8Y3eWTz1BzxVxSYo6ockqk84Y+vXFPO3JkEe7nGTTUEXzAjYfXoKCYlBj83G1uoGc1T0V0OM2tCRyHjwqbWA4OcCmrAzctPtwvGD1NK4leFUVg+OvqRRD+6Yl+e+3GaV7blxbvcjfapfDdB2NIADJEfKZs/ePrUzeYR+5tRt4O7HWn/abmONgsSYxwx7U+dWsZqNndgotRwEcSg8dcdKcUJiCJtErE5x3FUoPtt2GZ3CLnBx0pBpu5hi7bcM8k4Gc09na44yclcsbI43/eeWdo9aiE1kWeOKPEj+pxSpayrtjVkmZQd2OKspEiAmS3jDEcY6ihq+45bWRGEmBwjgr6k/pUiQ3BcObpCqjcwFRn7M0rIquHUYxk00WnKFZSD/EM5FLRPcy1k9CRyseFZ8hs+9ILl4U/cxiRuQMjOKWQz25AEQkI+7jvQqXsm9poFRd2Moc80NtoqMWmBJYAOicjnb1BpJMQRqQJOfuuD0phFzMSGjZdh7DqPWlNrMZF8yfdGRjBHShXsaW5QEkUQPnXTFm6AjpzUf2hfLCRDcwPUirbw28ce51VyB168VH5EQZdsYDcY96ScbXJ2I4TcPlyVAJxwec0/wAm7QDfc7ec5FKSjtgKUIH50fuyNhOXPTmrU+qEkovchG4Mxlu/O+bIHoKfJKFlEb27SFh8pUcCkdwJ1K2wwOW474qQXE0oM3kDa35ipk3LVFJt7AVXy/kby2/iHrR50S7U6Y7VDJcjgqV2ng8c0y4VlYGOUMe3HUUopPcfs3fUlLReWxCLktkFuxqATQylQ6tvHXinn5gEkUqVOc56mnI+1HkdTnHAHc0aLYcWm7FdgyssYOBnJOetOEqLvkMp64YDnNNkTB4GAf4famTbkj2xou1jzk0pt9At72ok5jfO0ZI7ikjkCRkbQcnueDQw7HO1hwR60x1X5F2lWQ9+9S1pqJys/dEXbJIDuOAOM9qZLBHkOsgIzwDUpZQCvTHXnrTNkMilgvzr2zTi+g5ttXALB12KDjkD1rg/iLd6dBJDZi42XAj3qpbGRmu9XyTIB5Q+pPQ1xXxP0yycWuoTxqzhCmcZOetKbV9TTDtXOT8ANCvilZJsufKIJzkZPSvWnt2VcJIWU9vSvG/Ax8rxhbLtIRwVcjsK9t2rHwM4z1NVPdEVH7zIFRQAiMhbuO4pjwITz8zDr9Kkk3Q5lU45yaf5fyh9wy45z3p8zZLjZkJt0aNdpVdnUbutTRKqybMYz+lIkKjKhPxBpcYJDdT055olK6JemrEP2fft8wLIOgJp5dgQUIZvcZFNSCJm3dGXjPepo4225hYEDoSaLx3BLm1QRfafLCyeWGJ4OMU1oHdm8zK7ehXvT3SbAEnQHipk2rG3OSByD/SnGTtdBHV6lYbS2ZmJ4wOal5CnAB9c0iy2hyZEzg9AM1N5yruOR5Z6cYocuw7q1miqgkMoaOIZP5VJJbI/LSyAHBYA9KHaYqDHx83brSCFoJC+ZdrDuc03OyLVk7EMcCwyP8xkVuRuHQU9nbA2RfKD2FSOQd20ZJpPtPlRABc5OMVonzK5nG+qI5JbgBTFFuH8XPNKVLjltvuR0q0wiUBlT5iOgpoXO5yNw6kNxWcloaU5tfEyKNV2llmVivO4HrSZExJXqevNSFAWA8pFBznA6UNbeWBhwrdqcZconeT5kI0MsiiTdsI9utBt2yQtwuQucE96AZl+fdlwc896hZJnTD4O5s8dcUJrcPevZhGrIh3EMSc8Ec0ryqzExRtvUYJ680QxCFtzJntg9qmklNsu97dtp9O9JTTldkunqRMoLB0YrL6EcGoJ0nLb4W29mK9anSVPvyfuy3GSelPIhDHbKMevrTV76FprciFs3yISx29fr71JE7hjHKeFHAA6GlRUADNKVJPIzwabNtVTImSc8Ac5qrtvYlK7uSsW67wwI6ZpnzswB4HYYqIzSYDJFiRj0xiiVJ5vLDvhgOSBSXkKaUXdioY1keR1zgcipZltowJItu7B4x70yEASDOTkVKr2ipjYSy9B60ncm/MV2YiQMkZDHqKjTMUpjvFkVScq3FWXDS/vYwiHGCp60qQHA+d92eM8j9aE7LUV3KWpTitXVh5bDYXY/NViISruDRIzY/EVI7swXcVLdsCmPIYW4AJIz161cXcUoxjvqNSX7Rl9p/dsQeKlkWGaTP8AePVu1R7gMukZQsSSM9TRMvCx7ie5I6H2rOV76FJNx1GhQr/LKCBknntUTbWBkhl5HYGpRaRldoIVj1Oe1J5cEKL5ZAOCSQetXe7BLl3GyLhUjVQAPvN60y4VnZZiV4yODUscxd9qjJ9SOKeq75AkkKDax3DueKVnfU0hNSd0MRVQmN+hxz15poihb52HLH5c9asOu7lI8ovLDvUbXCvKIyrqAMqxHvU6thKyd2MfBYhQM9aWNJjL8nI6HHapHJMoITLEYBPekEG/ncVI64NXuzGcuwSIU77iCd3HSopbt0hYyKGGcjHWnw27K8u24Yg9j3/+tUZtblZdm1GyeBz0qrpuzFabXOAkJUhI33MO5p0anaQTg4796RomEgXYy5GM+pqTysyZIfapwDiocknZG3MmrsYfJHMrqWPT1pNtovIPL8Db2NGwMTJIMc96iMQLmSPYDnkMe30qopaswukyb7PKcHdlR3PNPW0EkjFgAuDioJrkKgGSMHDEc0+3jmkG43LhGJ49PwpPY0lLXVXCRvs+eFOBjOc1H5rfL8pyx5btTxHKr+X5HJ5JPemD92DHKpwMkGqUoy2IUlZn/9L5SgDiV4pWAxyQe4qYRRPgySAYPTPSmRyhwCQRxjOe2KUrBsAZyGc8jGSKi9jVO0bLUJLbK7InbaT1zTTGrIZBwynGGPansHx0DBRxjvUKqGjXzFCg/wAIPek5XV0KT00F2GUHIyDyRnpU587KowXaenNMW3XfsKnGPmJNT4IjBAOexI6VDn0JVJ3TegGAEfc2gd6ia2y2DLx9alfzmYAfMvc9qcy4UeWfmz3NS5NM1lTUnoVVszHlt29T2ocy78Rg47AVZkkwVRFzjr70swZGT5eSOcih1HcjaVtiqHkII8tgy9z0FSxwEq5l4bsV6UhmwmzZk87i3c0RedgfL8vQn2qoyY504y1HLmLGW4HrzTS6DDg5xyRjpTnYBwnJPeiFoROgJ5fjHvVpu9xq1rCGHcPMWMsH4Df3acIYR2YEdCPWtmfTbjTIkkeIhZOc+lZnmsQ0fY+vaueVaUpiUUneJVlQfKSScevemu8auEXlm6jHSrBXI/1gOegz3qrJtCmSXHmKfXrWqaZcouPUjcNIQsaj3pv2OPh8kZ6804zrswq9eQfeoZJLmXaAF2+xraMmRNReu588aXGq3scUb8t0PXBr2/R4pYdFiLy84wSO9eKaRHbC6iu57tU2nOD0NelQ/E7w7p2lYZDNL0EcTVzYyDVklcmhOLlJt8px3xNVF1OLZzlfvZrF8KI7atAQ2AHHGaPFevReINSN5BC0UePlVuoqbwUpbWYgrDcT0Nd1KDdDlaOB8zrvl2ufQEErLawq7LtKDnvmpVn3EeYc7R8vvUFpCGhVrp92FACjtUlyILaHiTBI7150fd1PTm4XdiQySfciUjuSDUyBj8j59WJPIrN0y8W5Z4kEjlOSe1aQbLmR2ManhlJ6iqu07MhpNXXUaJUE26EMVVsNzTniSWOSUSODnHvirNv9mKbYEIz/AHv50iQW43ec6hAckg0nJkcl9RgZCoAHTjn1p/kTKc4K8dfWntNbMhSPltw2mlGoJC6yPmQkEFc/zopuT1NVJprmIJpyF3xREuOPao1uWk2+ZGQe5q3HdLOj4iBZjnbjgVWnE7jykVNyk9+Kd76dRRjJvmWxNK8LBR5u32z1qTPybwpKjofSqwjtlYDOXUfNu6A1MZp2LIPLIHICjrUq10upLk7vSwNG7owGcHnjrQ0bqhWRDjGWJFCllGQ7B8+vSnXkUjqjfawSw5APatJabGape9zCoV8rl0j38cVDGtta7RC7sWfqT1qNIsbVk7ck5qzFdwR53qmV4Ums/eT2E4czdyaC6c/vHh+X1PWkmvZDlXiV8HAPXimJPbGQJ1LdqJpbby/m+8TgDFLrsVDSNrk4Y3CPIdqoo6Z5qOKSNl5BV93yjtiqqyJjupA6Z61L564KW0TFwOTVxjy6hy6bEk0v7wFZT93BJqPeq8OWz6+9EUjzABouR3p0qtJ8pADAY+tJVLuw4QfQiVt7cA8e3BonUjMpTGcfLnOR61aWMwQFVcDByM8mo1c7sMAyjIJak22ylFW1eoqzLFtDgE4BWpPMikYbJAgfhie1RxpHjzCoZIz3PftTzbpNlcRjI+f29arms7IxkrMjS6tlJ2jeFJGcc/Wo47q7U4iVthGORSXMUUcX+jyLhcD1zTVMkkZE1xtYf3OhpNxTuyqUZXsiczyEBWt/mY4zjg0y4Ysh8+OPYvTuM0gKTR7meYuowCO1NaNpF2CDepPOD0o5tUNStJxW5EsQCbi2NvYdxSLI5lKkEow4NWVtpW4RcBfXpSJHPgKoO7PIxTbTZXLyK7HpDDMEd/NjKnn3FPmhV1ysisi/wGod7XEbLvZBuwxz0NTvpcUYXbKxWT7zA8mployeZvci2RKVMUv31AO/1p0c0W90kkACcjPekFnDhUQYMfcnOarRkmSVDGBjqD3HtTTughr7xdW9YAqIgQgyMd6rRPuJmNmwOcbm9acm/aPmAf8Ah57U97mQzNHcM2MZXAwC1HKrFOcpRIxayO4cbR82TxipDB1eORSV6YNAIQrhnJHVWFMW4MM5BjIV84wuRS5Xa7Jg9eXqRrGWU7GYgcnHerDbHRUwu5R83oR6VGrTxjC+WFY5IXk4qdbfduleTgjKrjpSUrbm3NZWuR/Zo3J2/IpA+Wmbki5+Qj19KbLZ35BZpgARkBj1psckkKNbPBkrndtXND0eplz3lZbD7e/gMpXBIwckdKstJbuyHaSEPOapeaskZS3iiQrwfWpVMkcI3bQT1Oacoa3HJrYkaXEmYYsMSRlh0qES3FvCYUlRjvzk8ZoQLl5xK7t0HzU5JIYlJuIJX54AWm2rXQpN2tYbJdO5UPId+fm2ipFZZJAXusuOqhu1VxdxK7hISrMONwPFPFmzos7MqsehFDbIUNb9iZrcD918zA87gegpFsolbLorL3B7mnCKYoT9qCnGMg9ajjhuCmbhy5zxzTUmDactCwr2lqrB8KT05yKcSjwrvTeGOQo4qo8tvFmOa18x25O4dKlW8dfliRckcAnpUxi73RbnHbsOkgjaNt0bZUcDNRraTBRM0P4ZqXzvkCzukT9CByaZux+8e4dgOhaqSadmRfqhrySgAvEoPcChklljB87ywecA9KFuI7k5aIlB1cdTUskoSNSI8bjg7vSpb97QtJT3YwxGY7nl6DBz1pPs6A/Ku4Nx8x6VKqM5AYjaRSGEOR5c3IPJpObb1ErLQWIeWdqEYxnOelOW5jBDhskUy4gMbnfuMePvDuaiWdRGBHHtA7kcGs5SvqaezsWJrsOFdU3kcsQeKi3xlRI43FuxPApZHaNFZFV1I5btTVMRzIwC7T83PU1cE0rA73JYmJB24Y98mnec3+rEKpt6moTJEgLNl2zwBT/PEQ2vGcn2pqb5tRRtbTcnZG2Auwzn0p+yMtljgdxnqapRSXFwcLgrnAXPSpVhuMkSnawPA6gUSu3uUp28x0kESuAycdfY0AQFg3loijqD3pACVKXLE4/unoKicwKPLZztx370k29BXk+hbhihT5Q8ZTBZe9RRBZ96IzBQ3NRRTxpD8luZMnG7PSp4rh41JRU2N3FPVPVktNO3QbFC+DgNgN1NSiM7WcJyPWmrMSuA/wAufmpyrKzF/m2kcD1qG2JyTdkMC5wGAz1FP+xwyfOJzHjkj1NNPlqT8qk9Bk4xT9m/GDgjrzxVSd0aJ3R//9P50DNv2qMgjBNIpYAofug8VIVOfnYMQO3amfaIgQXk8sH+9XmJSasjTm6knmFFXOCxGCKNokbKjBIySDUE7xeYgQloyOopjyTxMqwD5T1NVyT0Epx53Fk8si8c5A/Wq39pKHKsvzE/L8vApWWVn/1X3TnrxSld29Mqq4zkCtV7q1Fe+oouxcn5BhgcNSxykNtfB5+9iq8VtbwBnW6cPjODTGneBVdYXkb6d6Er7CcrmkZHOFy3y/MPenCZXXGxQWGSfaqIupMgNAwkx8yHvUUd44PkhSGbO4txgUSh3L6qxoBo5CMDBHt1qORf3ww2cjgZxUIAK589RzxUbeRFKsz3Erg8nbyBUQvqhJ6kyuvmATSIhPXmpP3AYSLNhAeSarrJZOBshkkZ2P3x90U9TbzfuzFnC8nPSqcJPccql24ks0VufLl3FyrDBBzTZdm5iFAYtyarsMybYXWPjA4zilkmiVVGQzdxnrx1qfZ92Jtv4R7KZANq4bPAHc0hs5JFAJaM9gKbHcyOd8cR+X1NTSXc3yEICOhqWm3oKDbT5tyH7KjMziSUOPvHd2qYKULPFbhnbofWoZkmldZI3QK3BIHNSeYbdGEl0qBByGPOTVt306k80nqIbm7YNmDAYdR9afG0T433CAAZOW61HHqFhHIpnuVXAJHOSB9KjhbS5JXNopdGOdzqRu/Ok3Y2jsSzi3KiQs5ww289TTTcCZhH5TkOwwW4waaImUl4PuITtXPSpEkaXB3ISOuT0NTF9gSvuyOSSaVjH5JJj77sVJAJl+V7gIG6nd+lWCHlyGVctwxXvUK2+4OgXaOhJHJq+eOwXtqhv75iqeZ8oBIbFKA8cf735tuScc1PgeXtJHGMYp+3y/lQH5hyMVE56GVvfuQwpbFEnQZLdicYp+9MEDPBok2RkB43B9QKjV9uX2Ag8Urts0dh29SxXdyeM96ijj8rBdy2D3NKyhZPNaM8c4AqxsQEZz83rTlZlJLoyG4HAA6n2qP94NoD8dDg9qdJJyG6g8ZHrUZmR+H4457VUGktTOVlIWRJlkYxuXz6mn+TIABNJzjg5qs77SohckqDjHNKkk10QGyoI4JGMUNcz1CMbPQtjYxYGIgjgsKbIJFAWEqcnJBNRzC8hYfZ7hBkZbd0pkaeaS0lxhj94Hj8qUbxdkVyeZZEe0YlKqX54biq/wBnAO8zs2Oqk8AVDK8DfK8wOPu+9PWRvu28Ybj5siqd2VCGvNcle4toVxklz0VRmoo7mZ5EAQ9csOhFWk8uTH7kAk9cjioTGsxaORCpz/rAcDFJJoJPXUaJJ8l0G5yflz2pJpVc5lVvN7gdDSJabCT5xVeuGOc0j3pWNtig7fSqd2Q5N7E0VxaKu9n2EdcDOKet15hbytpyOtQHF0qHyiGbtjqaZLpzS5UHyXHQjtUtXCKcZFoPOytjaD2+tRi3VSBeuzyHnBHFReQyRrbSXblz/EeKjKzRvy3mEDrmqimzVy10HS/ZlRvIUIynlajnMsoQQ9G/i9KmEyxx7pIsKT8xpVkt2RggVV/WjVMmysQiO6ZxIUX5f4ic5qTzZdxd8lVPIxmj5CpxLgZwBnrTWd0Vo4mA54bOad3szO12StPZuhEqSDB7ilW4jLERooGR9aZGyyKz3cRJ7YHWmmyZnV4rYZ65bjHvSuluLV7FpjO2f3gIx0ApUWCNP9JkL7uMA4qAWnlOZDO6s3GAc1CylDt3b27E+tLRs06lkz6fCrvboYwOCANxNEdxBN8kUg39cMcEVFHLNFn9wCwGTgZxQTA6+YE2SMctniiO9gur3ZYfzABuZcfxDvTDEOM8qfU1XMImzLHO+eMDNLi7VP3cu7JzjHU+lXyJob01sXXlt7ZVcQKxPqKYtyjTGONtrP0yelUzeMzATRMrH7yqc0rFJJDtgzkfLk4qYaqxOrlqXSfNYqxXg8tupJIYTEqo5X1561VtoWjfbOuI/wCEetSEL5wCfdA5B7UnHXQdlF7jhA0bl2kHsAev1pzKbdS6glgM4Pem+ZEUJWUeYTwB2NQvLOxh8tpJGDclhnmnZt6jbT2HRsXQzT8HHCE+9PURPhW+QdQfepFN1lvOCFvrk1FEynzdyfKo6sOpocriglHVh9incskTKGByWPQ1LGZEYLNCM44cHio1W2MZ3zbQzYwD1NQh/s5MSvuXoAegqXC+4KfUtG6cBpI4+B2PSmJfwtIMyJ8pwy54NNimvGQxlQFPfNI1gJMuVXOOgFNwRHO3KxYLQvK4jbK9cZ4pyy2sZwyg/Q5zUAt7RY9snyKRyxbnNUor61md4bQMWTuO4ppc2o00my9PONpO1kYjgg8gUnnZiXbKSXGSTSRfbXKLiP0OOtOeRQ4V7d9jdeM4Napq3cpS0uBWfeHXbwPm571MJ/KBfyl5PTHeoP8AiX/aS7zyRHooPeo2myCplJUnjPSocG2QrxXcttexv8scR8zHOegNNSSaXaTKVPGVz0qJRcliisgULz61LLayXNqULrvOVDJwRWd7dDZOL3JhL5G4vIOvXI5pVukcopj3oeSM1WazggCgyLIAPmDjmmiIvLuVyu3GFPTFOST1JVRp2Jbm6iBURWrjPPzdBSJMjyBJmC4BO7P6Uxvu+W7F5B3I4xUU6Rs+8rvBPOD0PpUwSkwcr9CxsD4RJBs7OD+lNaKJmB2gHnoc1BvSQMqRlVJ5Xpj3pweGOIqG2PxjJzVSjYmbXYsS3KxCO32gl2xkjmkdwse12VNp9aApkPLJx0OetR/Z47rMckg3Y9annfQqFk9QltbSYCR5FCg5YK1QnywmY9rKzcMOoFO/cIBGkHu3zfepjPtiMSrtweg5q029bDmrS1YhnB+bb8w/WkaQsAueSckUiSSKwH2cHA6tUnmvHIrSINvpVcjbuh8ya03EUmRQm1Mnjd3H1puMnaE3BMZ5qUvFeDAgdWB+bHGeaayrDhUbaqnOD1NYyTvoVGbejEnKzDp8i8ADtUCRxPIp+YEZ6nipJJSsg2jJOePWnExTyOsaBSo71bg7obUZLQgkhU5Ejb1HGQelII4NpAbanbd1qeC22DLnIY9McU67Fi0agyLvTqFPeqbS0RMZNaFfyBJGfJfB/vVznxHiQeHnuydzRsAUGPSuiLSoxWFflIzjtWH4xU6h4ekSK3Ak3cuTgcetZyTsClZ7H//U/OTwxL5XibT3jllUGUHYSOfavdrhkWQSFduT83HFfPtrP9i8TaVLhGcXYRirdMkD+tfRsthZu2d0zpgY3HvXBJtxTOqcry02KhWIbiPnB7mowm3cxBK54z2rRZMQEvF8h4BxUSJaeWmZM565GahVuiKhTvqNt7e3nGZblF2jPpVmOKw3fLmTb/FnvSTw6YI983lKcZBOBuqjHqeirL9hQztNjdsiQtuP1FKPNJiktW3saV3psgj323lfMPmyegqqbRreFVQRunUspqpHdTtM0UNvdFl5ZfJJIWrqwKxEkKTxLjLF4iOfpWiuhcsbXZRMssjbPLdVHRmHQU4tGxXNwCRxweKvXk11LHDLEgXggkrt3j6VFEdOiBkvEjikQdGGN1VBvZi5E9YjECKcg8Z65pREsilY0JbuW6D6VahfTLjcsKStkZ4TK9Koyg73xcKFVuCjdfwocWnawQTbuTC1dSHllbI44b9KnCxSpsAAKdCepqipuvMAhYMepDVE1zIkg80E4PIU8Vpa7Leupe8t4m8wAEg4PPSmySozkeX8vXAqSLcV28mM4JI602ZEhO2BHCtzlj1qU2pWZmlcYGBYOvCnpmjcy5AbIbqM1NvjKqJGSMg/IrUm1WQFFjLk8kHtUpu9lsOcWlsIgnQ7u5/lUcrT+YSEDnHepVvbdS6Z3beoAzU7CORN8II4+Y+tK7vqggvMqxReYoZyAD94f4VJIYQQyOQMbQAcnNN2zMwG3bnpmgxKrOrxguDkY6mrvoVPXqMZIkYqJGkI67qlEbSKoxlD39KgRRuEk0TKCfXmrguY+E3gHuB6Vm207oxUtNSnJCNyqVLZOMkcZqL7O6NhtpLHAVR29a0jMA6yc/RulDSec5d40XA4bNCnJq7NI8r0KSQxf8tfmXnaCelIZI4yot9xYn5gTUkibSrSclugB701oUj+4QrbsnJzWsZ2WpXs9NCCZ5z+8WEs3PU9KnUbbdXZTuJ59qZvctjGUzng9aeiMifuWAbsG5odr6mcfaPW2wzMAIYO2cc/nTBITne4CsODilS2mzjcBuOTmpYLBy5VyiKOSXNJ1LL3diXCctdioZn8xvkD59OtTLFNJ+7UlU7kmre1IZN4jViMggHioyroWQklfXsKhVOYaTtuRR27KCodpDn+LtShNzgSDGOcU+ZpQVWMsFwCee9QvF5szG4nY4GcCr5pNFOSb8hrbXbqFDHil+yy7iqyYMfJwc4p0LLne+0jtkUSSFlT7OxGTwB0681Tve9yGk+hCElY7ncFm4FK0cagxKe3apHt5JDtcKo3c4PIpHsArk+a+DyvFKVRLYuMbavoJDJDGV4bI60kbsbgyIu1ccbiKPLSXhQysD0HcU8xK/ybtw9zzmhytqZ6vYcksiPtwrKQQQfrQhhaRt5B549qh8mdmBRl6jJzRJHMsjf7ZHQ1om2hqLS1JN0SOA/b7o7Uu9cb1253YcE1HahI3dZl5/vH1qXfGpMjbSM5+tRBu7Kai0PV1bhCoJ+8M8mpWvZUIXyhwpG4jmqSMFK3BhUZPAzSMt5uMwZnUnpQpOT1JSTiWDeyO5ypI6HjpTjKn+rXLhjziokmIVm27d3DA9akin8v7hBPTmpejLjFN6sQHdlCu4D8OaYyW8rxs6/OowdoAFEkjliN6lm5zTd0Mq7/AN4hIw3tWjs1a4rJu/YkEEflkKAUByRnmiJkXKMjBe5pVaO02yxSeYpHI70rmNt3zgKRnIqJJimryXcCEnQuJCoXOPXFVvJBRTv3IOMtUwi4BVyeMYqIQSNhc/KDzTpvlbsVUs1ZoekGyMTA7gDwuetOZHmXzmVUAOMDjNNiiaJmaNhtPXmrMLRsrAqXDD5frRKT6GNNLqrERtdkIfcQD0x60jpCuxjt3L39aVri4gG1Mun8qhjlLMGcK2OoY1HNJbFuUdrEjvvfcBj1NRF5C4iOQDwD2p800RIAj2gnn0p7y2tvGFkbd83UDoKtXtdFSmmlqQjcj8yA+vPFPWYFmkZgR2x60jNByLcMUbnc/emm2EsLr5gVl+7jjFS03uTaUnoP852x8oPPPrULXE0jsJVYbT69qsrZy+QPvfKPvZ6mjy5ZU8ooxdRyalcreu5V3opFWNJAWOQwbkMacJJXZ1zkj16VIkLlBvB47HipGtd8Sqr5Yk7ip7U51I3QXc3ZIrM4QYdGOe4NKhtZo2CNJv3AjjpVoac8WyEMWJ6M1JLavbbSSGJOGAq1VhYcaTUtiz/bV/IPKll3xgAAHnFVzumkLYxnuRQkQR8k9eAuKeWWLKhwe7E1zya5ropQvLXchSJfMJzk+9RTGMOUcZY9Mila6jHzSLsAPHqaDKX+ZhuyOM1vHR6ibT91alZxGQQ3y+4NCxqIspldx4+lKqxZPybiOCM1HEGJMaOeB0NdCab0JheL2Pl6lCsxAVSSewr3e08AaDDGsaW65BBIZa1Y/Ceh2X79bS3LgcEp2rapjqbSsjlp0JJ8raPnIgjggj610/gRFbWYoXUhpCNrA0vxDMP9vFIIFiVFx8owDzT/AADxqkbtAzbW4YHpXQ6kZUW0Zc3JWUZHu8ESW9siFnY47jimSrLMuGVCoPXFWllhMIByX2g4IoNwoRR5fVugNeQkmtTulyQdiGC1ktZ1K7ApH8NWPs8pdlY5DHmmLK853wghlb8qkaeTd87ZYnn6VTvYifKnpsP+zbnz5xUDgioyhDGIKXbPGOBTZFnm4e4KrngDg1KzhPlEhxjvUpO2pjG7TkiIKRJhQEYd2p5IQhNuXbJY4pHcTgCVSCvSnWzSMNrKW2g4PQimk0y05LcVcqSqgYYcnPSkQkKPLkJ57VPC0IUq6BGPYmnqbeOQRBkDYyOetNrW5pZu12V8mM72hLu/GTTxHIVdz8mOfwp73CkrvOSh4p0c2ZnfaHzzhulZte9dCly9RivNtJbAU+neq8izCSUKQxHKgdqtgBnICbcknHaqzysjnykBDjlm7VcNdyZtRs2MFwi/LIdzEc+1L+78wNhiDjg1LHEzqsksEbID83PNSXZiDCOJVVX6YPer9onoOKTWpGkW3LvHjoBgVN8lxHJAFQFQArZ5FVtzFgGc5HBJNXt1sVXylACY5JqJxvqOKdmQi0wVFw2VXq1TYhttskc+VfjOeanku4iqx4+UjqR1rOuFKsrpzGBhQexqFeSsyEo83Mmf/9X5te9AZPLjVgcZzwaiZpvMZxEDjOFY9aqwzxiQyT/vCvBIPA9qnkvFdRuVuM8muP2bTukEUm2rkJnmkly6hVPBBPT6UrSNxhsbjjPamzsht/Nwc9FHqaIRPMqp5YVuxbpV37k8rU7XJitqIwDvXLfPg9abI7YYRqQrthmI61G8s8By0CSOfenO9xdEeY6qoHyqvapUzSW1iYpDb/LEvbOCOKd5u3OfLZCCRz900RwiQLLLKxK5UjPaq0tnu2EEr5nI5PPsaG03qEZOEeYkikRBv3/Keu3pmkkk8kNKgAUt0BzSRQxQFZHVWSMjIB71ZNxbR75EUK2M4Iok4t6IcXJvmYi6lkBVQYHH+zSRX1y4xGkQZicMOwqMywKXCDAfJwR0qIRoxR43IKjGAaOVJ3IcpSVh/k3AzHKyhGbPynnOandhEcBmZQc59D7VUSZ0ElycOA20nPP0qxHOHKBoFCseMdjUyld3Gqd3YjilgbIcvhuCMd/WpmCcOluS5Xbuzxiog4M7kRL127j2qdpITG4huH3ZG4Y4H0qmlfYlylFOKZVZbkDjZwuN392gbpdjysWYdAakmDx3UW1gRIOnqKn8wMvmIFyDgjFHMiVfuUvMlkkLB8EHjHYVbSbyUYODJuBx6ClZ0OZI4QncqeKRfszQDfIQCT1PNCfNsOSTV3uQMqSHMIKscZb2pR9pwNrqwA5yaSWLDB4nZU7A09beUK583B7E1M0mK2mo4FmyWvF8v1z09qSL5SY3uC4k6sOpqIRzKqp5KMinGWHBqUfaIocPBEOcgr1FCteyIi2neRGILOEnEckjE+vIpIrCWQEgNwfmLHkU+6ErHdGxjYgA+9BRlxcx3DlgOg7mqtpc0c31EAiRwoXbz1xVl5V8s7HG4nB5qq80BP75W3ZyxNTQy2vJ+UEnCYIIqFBstTSvbYZLPbyITwWXhgRyagEhfb5bMNvOzPBqUrEZCsiYJ/iNQ/dcrGRz1Y1SXcbaUdydZJ3kPyKpAxigNJvBeYIV6DNU47hVJMpYMDwQetPaeCYgmNgSeS1UrMiyWpJwS5dndj1705oIxChCScn7xNSW+1SWSJQD3Jpyfarr90Hwg5B64pXsKzeqVhkcEz4bjHc5qVUUALwMnv0NMjWeM5eTOB2GKXf5JE2wtjk5qHJstqTViRJMEjaDt44FOmkACs67jkYHenW08TStIFwGGVOKJZhK48y2VXX+L2pJt7Exhy6COu6QHZhmHX0prLNEDsaLrzmlLImZknVgRgAnpWfuZ9yl+QcjmqUb7l8zZckmlB3NIgHekaXc4Z5MA/wg1XVod22Ulmx0qRWEvAgBK9W9BRGmkxyl9kHa2uMxHeWHVVOKcgiCxWoswT/eYf1pqh1L+XGoJ430JDely+/OOvvSnFrZgpu9mSOY0kOUGQMYzxUwlLxeZLhVQc5qAQ5B8w7eetWf3PlESkkKOnrSm9ieSyGpPAY1eMd84A5NKxiuGLxsykNyD2qPIgTcmfnGMgdKj8owrmFwdzfNVuDerGtVuSO00TkBEKEfeqNyJTukUk9B7VG0skbFHJZR0xQJUSMkCRi2eCM4o0DklJ6MsQoiRmI9GP3vQ0/cABEi5PTA9KrRvkCMQnB54PSpEeVmUIAAODzzWbU2x301Lf2PCY3gbupNJyCSsrDaOmeDVZmxIwmlO09FzmnsQ8i9cLzycZoin11IkluwE+791MAF5II71HLeL5W1JTv3YHPSl8uG4wZG2nJwvNEUVmWMRQqU5U461rZRVy4xbYgmePczZkYjtT4wLpFEsR3hs4NNcNEN2AVz0zziojNLIWIjwF4BzSSuUm3oiUDdu8xRGEJ4LU9GdlO1gAo4zUBtzcsfOmICjB+tOdvLaNEV2QcFsdadkiORt3ZKjzg5ZOcEgZ4NSqiTD5owCeeegqrALlQBEyuT2Y9KtN54AIUFW9OTmk7XNHHRXIjZwuwkPylMfjSyK7mMhiNnPWmNLMsYRmwScGomVlzN50pLYwOwqYRe5DXM7XJ3vsDzHUbh0OelLEBJiRlJ8zuait4MNmVFJHOT1xTzqLKD/o/fr2AqnzPYNbCG2YEjy2KFsDinR2k1vvAjGGON9OW+uXjR4vL2D15NS28u63xKWL5zjjAqZc0kOmkluV1hkjyyr5m7+VJHbuHfaxDtyAOc1Z+12reZCCFORgmkjuI43CKpcnqwpOUrAo3d2RuqrJsdQwbGeO+elV7ie0VldomBGQQoqxvIZiwww+bmnKsUyA7V+Xr6mnzWV2gTb0IIbsTFVjGFHqBmp5TsB2Y3H8sVNHFYbP3EbM/XBNQmZFYwzWx2jqwNRdN6ITS2Y0qoQbx8p9+nNVrkW05Vnj3lGySw7VM9zbFlHKsX45/nUjREsM4wDzg5oe4TSVrFWOGJTnyYxu5VyOcelXQ8HCFGdh0AHekhhjdTE5wAOD0I5pxdV+724BNXKWgKTeltCLcPMbYu0Ke/eh1RtwkVFJbgAdasMV2A7ickZAHWq0kIaIqrAS4+XjkVjFu9jR7aD1cxKNp6U0Tshwz5DHJqGOK5+zBJGyxJJqLEnmbZUIweT6VXKnK5i5ySLMs9u8bEvtI61LE+BnzTvGO9Qv8AZUXONwHXcaakwG+Tyy6DkbRyKbSa0EouTTJTKzSLGIzhifmqYLhTnnHtUCXTyS7FT5cccc1NC0+10ZVIz17iod7FuzkPdizD5hxzTSfNJZDuH8Ro2Bxjft9Tmq6JbxA4uCucgfP1oV3oO32rjpIMnIbIHIBPSkIDbcIx/vY6VXk1LyRu/wBYijp1Jpn9syFsRWbxNnLZXpWqbasxQsmWjZRibf5rCTj5c1M0TBQowHP3ayxPJODISu7PUjmrKW6REKbs+V1xnnNN3ejKejuL9nuEBa5dSw9+tQhbK5DRvlWDZJz0pRLbKXkM3mHOF3GoY57cgrCjfOxyQtOC1HUi2tyaP7GqkQgkr146mlke6O5obZ1DcHNNhkuDmOG0UN2LcZp8cOoIXae4KgAEAdzScrsnRPliAa/WMN91mHRRnFRiOZSvnswZuRxVhbplP73Ym7H3jUcd9CZcyKpCMcbTmhJsrVuxY+zjiPzOnQmojbTqv7vy5OSSM4p731vJJuPBbpUJnYy7kTgfewetZ6qWhSlyn//W+at19GMxBGLds5xSI8x3F2YluWxUZExUuJGXd2UdKQNtKOzZzwxxXE4t6msJqV7kx+xJH5hJklzyrNnFTW5tMGRIzkdQxqpvVXzHGcHgnHJqNoN/zJG6g9ealwLU19xfXDSiR2UEngLyPxpkkNu0pjbayuck/wBKp+RtC/N35HpT3O4hRnIPWoew1Pm2L32TSt5W3VV7g56H0xUT6YACqyHd61G1tcvEx+UkdMHmoFmv1wpQgZ65rKN77hZpalvyblXTfsIXuTT2FyqsJGCbu6ntVOOS9IclmBB43Lmhjc4VzMwY9cdMVvZydzNSUS82nrbWwuftHmhzgMex9KqRyREfOCGB7DrSxLGrHzpVYHnazcfWpPMtjCQ6luTgoO1ChruaqyWo1r+CAM3luSejEfzpgkjuflLKNwzuHY0tvJIyu0NqCq5x5wwacsAeNW2IpY5bA4FEkkzHldilc6fHdDyoLh8k/eDYxS21jLZEu8jy7OPmPWpEjiRfvNkvjg0s7yL92VnweAeeK0imtBuUmrIXcu7dGg+bqMVJ5MckZCuEkXnIHSoooLmYbiu3kY+lK7yj9zJH8mcA45alylPa494nmRVe4+nvTJI/I+dMOvAJY85p7R29rIkz7hxtC9BmnrNFGDvClSxIyKHdbGSjbXcrxzxRZPklTj+AcGnNKQC6BkzggqOBVmJ45CUU7kYcjHSnYjkHlFFwOFzVJ2Wpomr6Iq7LiYrL5u2Rl+9mpvLui5ExQgn5gO4pkdu78SgfKcKR25qQ28m5t1wSR0xRqtyZRu7oY0Flg4Ug92oxZGNDJgAHqe9N2vaocFZG6n39qUFWCi4ts5OQQc07Jomzi9SWSOMx7IpdgAzkcVEGn25RyB0BPemttm2o+6M5wMDrUgEIwrS5bnj2qbMtpvW44yWw2faMMBy5qubjT4QzWlts+bl8danb7NBHkKCzHoDmmi8851jhtFZejAilC9zOMW+okRLn91KEUnJYn2qOUX7MUilG3bnORg06aBpJMfZ1GBwB2p1va43puCOozkk1orW8y/ZybuyFIW358rc3XJNSyT2ksTC6s5AEIAJHvRli58uVT5fOajW4uJJfnUSI3rxTsmXZqxPmBcbGcEgck9KgYSJciRbs5HBweDUsomlBOFRRkZXriq7GyVCRv3DO7d0aoUrEuKW5PEzQyMLrbJv6N60LdGWSQLFIAnAO3HFTLc22yKImFS65HPSmrexFg3DNt2nBqLSvdmqcZKxMFEluJY5oj1zuPNRwWsEhUSSEM3oe1QiWNRuEKBuQee1NaMMvG4t2INZRjJO7KVraF1rDT4zLvkZTnAJNRz2Nm6oPN3gDIZu9UzAwHmO21W6jPNSrC/UsdmMjI/SnyyfUlvmdmhiWUSyASSyhgc7g2BUMdoDIBHdPsZuSzc1c3tMcFVCrjOarXQtkkEnmOoxtKqM81UqnLoieS3Qm+xMr+XuEinpzwfxpkMq5aIoQqkA8dDVx9i2kaQttbGA5pUSONd4UNnGcd6nnb0LbstShOSUdo0eTa3JSqqm4KjzOMk49QK2VMQLpEoA7+5qpOG4hZgx6qc9K2jWSVjFws9CsY7tEUJOSh6/NzQZCib5CcE+vNWEtJMfvWw2MdelV202BXZxclmY87j0+lK6buWnKLsiu2qRoxfDMT0UjkUq3t8+NsIRMcHuw96lhgKTSfvEZu24VMXZTv8oCRc7wOlUptu1ipd10K7G7uFCbyiKeT0qVbNTGfLABPJyeT604wzz7nDYJORnpSlpViG75iep9KhJp2Ka5ldbksbso3cEqMVkeOo2k8MXEFnGQ0yn51PStNzL5RUqCg6ADk1m+IvtQ8NXXl5K7CC2fuiokm3dk67s8IBnguYJXGJI7pShkXPO4c19B32qzabaRz3JhaNlDL5fJr5zvfEF7DKu2MHyWIBcZyua93htRf6Jp94kxkBgViuParnCdkpClGDkpIhuNQvJJEnSeXyZFwqZwM+tV4v7akkfypiqKOQeg96uWtvFcspeZ1VDt2VNe2FxJbPaWMoBBz1qVFRZtKaaskYtnYajfarh1uruBASyRjdz9K9o0ViujW76XYW9uFTEjTKob/GvMfDd3f6Y0klztUyApmLIx+NdBooktL2O9unN9CjAlMkkd+9bNPQyTbTsei2jPBbpt2urnLtEm7HvmiTSzflriF4yvfOBn8KhvPHs504W2g272MbnEqs4JP6Uyx8RoIGgiiiEYj3SPKRndWcXJt6Fcqa1ZYh0qWed0kiRIAoyZAB+VVb7wvp83+tt/PAzzjJp1r4mS7s/sb7nJc/Nv4NPbUpbGYSNNsQDBUYIq4qV9RpRZWi0K0KZswqhAQVPHFctd+BILw/brfVHgDOd0YXr6811E+qWMrOVMiEjJwcc1FnfbJJGNwY4IXH5mraZDSeiMG88MOtkqaZMm5FwS45Y1U0jwx5AAu7ySSVudrDIrfDSJKEkn2huAvoPWno0BcBLlXI4Y55FNtvQzt7upzY0nUnv5IreeOOPd3FR3tjdwZcN57L12jg104vV08Or7ZScgFgM1QguDLNJuZV7gAZ4o9mu4Kb5bdTnjBe3kX76xgj2HNPSA+WUMXlnHysBwa6AXKkPCFyHPXA61nTazBZN9mv7QZJGCvXFLlu7IarNLUoJaBYmPlES46hetMWaSEBMMqnruXvWzPeCJ1xEohkHEm7BH4Us8sVtBHKzC6GegANZyp6GnO2rmNM1x5W+EJJtPI706O4cYkmtTntjkmtcQ2l3veOQQlhnaDyDWZcW98jySJtZQOMmod4qwKmpSIDLbXUj7/MTPT0FSwx2aL8koZm657VSjgv5nI2RqoGW5PNN8lpuUcrsHTPWktxuMSxcNtZYsBgTy3oKglmaORIVjaRCfXpUbQ3aASO4wW+Yk4OKfHcSQgTKDIQwGBitbJmUlZWHLb3PmENIzN2OelSNZTKN0bBuDvGe9Ne+M+U2YcnOTxViEz7fliEqyD5sHkVDlccXykSboP3gRpNw2+uKQ3jefsPDrzg1ZEk1tKrrbOY2ADEDvTXij84uMBm5JPOKtSVioybdmQtcOxDYVceh60nmGZyZJCdoxgninXKQtvMfBAHbg1XALKYxwe59aWj2Q6k2tC2Jl2EbU3KOuaiPmGMujcjhhuqBLXyWYMz8c4zUuyOPC7iDIcketCgtjJc0fMcbqTAPl52jByevNJLKbkF8xowcDg84ps05hJDKM9gOaXYjx+aIdmeQcVcU2io9xGgilmfBycZBpIv3PEnIU9M804llVTlVJ71CQzKf4mzRy3jYalFbIneWJJFy2VPt0ppkl8z962FJO0Z7VE5jZNrqWA6tUSyJIFVNzvuxwO1JU7aMlt83kayXUI5EI3DjcKbObCHEhACknBBrPhjuPmRUxjse9QzQ3J8t5AoBJGyl7NMlprVmiZ7dpgDFuV/4hzj3pk8eUMiyBs/dGeaYjPFg8qOckVFJPGmdm9jnjFQqb5tDSc+VH/9f5bWCba0cjljxgUot54wWnC+Xt+QAU47jAsiXAYsMgml8+4dgWdA69RXNJ9jaUE9SHzgqkBlIHIA6imxvcyfu8MeeWY1ZC2g5uEw7dW6VC2BKcMzIuMdsmppvoTJqNri+WRHl2zk88dKayoXA2jjnr1pS04DFCGL1GYpXRN/y7c4xxWqWpcrW5gee3E4jnXBJyrA+lNluC4VIIzyeWI4p8UEfErpnOcH3qaAwuHEikqD8vPSpbSY3FNFdVmkfYGjjV+rE9B3qXyLSADyrhpEB+ZjU0qx48yPDo3JHpSJwuFjG3qR60X0ujNQ03FkMC7XSTp1GearNLJNuaMbQeMHvUz21uVNwgCEdupphKKhA6+tNb3CLlPST0Fi85YGUqHPOTjpTibpUQiIbFH3Txmo3km8htjfePamZuZcbjgYx78U0k0S+aLuxwufJYGT5WPG3NRvKzSBUG0PxuYdDmmyQrJhsfMvf1pzPjBfn69j60lFCnKVrkkSFlIkk5HGKsfIVw23k9xVdWBbKkEHvTxKSGjkhQkDOc9ac02tC4u8bDz5flmKNgAP1ps8+IgTEGYdW9TTCwdP3YAI6ilUscFWwB1BNQodWW4uKWpYhurhYwuPlGfoKekzI6yhgMnJwaqedM74+8jn5xmkD4Upszk4XJ5pSSa2K5WveZYluBI5bjDHAOalFwsceEiBwMZxiqjDhUB4HU5pjTyA7AQV9cVkqK6mntWpFprqZQsiSDcP4TSSSySsrTEAtyQB0qtuBx9046GnR87ju2hhnNaRpJMl1Zp6Essq52g5bFV1kBlMcgzx2pscKySEqzg9mzUoEYbHBfPLGtFFN2Mp80nzXK7tuYMISFHX0FG93LvHkIPUVO85lYxx4CDqPWo/MCxY2ZK8YNJLUuLd9yHzAMGMjcx5qs8k0Tk7lJPB288VPsD5PCnPQVNGNkMiBRhx171q1ZGcZSc7E0dqXtVuJSqu5HfpVa5jB3K4yyjp7Uz7UyI0YwV7AnpVea8mMTJ5YZ2HX2rhcJPViUIuSR4Z8Qpkl8RzKm8eWMHcOPwrU+G/yX0TuCwzjHY81jeOQv9uu/m72YfMM/d9q2PhuNt+p6hjnHpXrNN0PM89e0dfRddz2+WJTGsxBRlXp61BFIVKExhgw/SlMvnDaWfO3oaays2Fi3BV4rz4pPc9LmXMyRHhUM4fbg/MM1IRGWCEkq3O70qB49+3KdBzj+tSR+aFCFlI7j0oaaMnFydrEnyJwDlQepNR3EpMnyRBjnC8cVa8+2fZD8ikdTQkgOXVBkcZJpqWtxum1oivDJJORui8uRfvemKnMcpbZ5pRG+8wPNRmQSZSP5m4J96sJucvvGwnoDxRKV3YxvKIyS2En7pWJfPU1CLEqFPO7PJZv5VKrEllGVPv3pN8mQj4znABNU78opNr0IZHkjcKUXaeN1TETMo2sqqedvSlfaoyzBsHGKruJmcrn5M/L2xSUU1qU4os+d5qN+9wycdaGbKhHZlGeD2zTfJjZguNxxzgVPHEhVBIRtHX3p3pxLUpNpWGjKBdzDHQtmlmKSyrsjJCZ28daTZknaU2Z6buam81RIDhdwrPRvQ2cW9bDPIlK5MakDk4PIp0MbOmBD8ncik+0eaRtz8o+bIxTvtEufJAKn+ECnZ7D5nvYjL/K0L8gHI9RTVvoQoh8ti3OARxTR5ojLEbnydxzzmmBJuXj2lgOBntVWSV2Z25th+6DLLDbbUbmQ+pofzjEXULtU5UN1qDyr8DaLpUQnLIw5pyZJOZG3RkdelOc7aEac1kTrPI3+uiAKjg/1FRTs0jAGY53ZyDxmpHRDKr+ZuUjscmhrf5fkYsM9M8CpirPUpxc0GYWRv3jM/So1dY4mjhR/MU5GKmkW2RvKWfBXB4OcGnmaIZYcFzjI61LdnoKo21YIPtflkghxnn1WoheSpMoLf6s/MPSrS3UAjljYssh7iqxng3bGg4z80nrQ1qRyOxGGDs8e/B5Zmz29aV7gugikIcAcuB1ozE4AEW1ucn1oIMaKy7SrcMCec1TulcuEVew5pFZV/dHcOhFBdo287YBjqCeDUaTnfkJwvfHepliMxMa5ZQc8CrUmtynTSV0MN0WVl+RY2PT0pJPu4Gct0IPFS/2Mrgz75Pm4AJpi2Usbbw/AHANZTafwijPk6EroihSAdxAzz0NN3zkj5AcH7vrS72cEsoPY5PWpTIgVcgqemR2pQlfRil8T5SFZ3aQowC7eNxHSnmdIj88+Cwyg6U77Rtj4IbB6461C2yTBEYdh6joaqWhlCMmx7zRlCZG3Z+Y81HDLG0hzC4UdD2xViFSsZzEAWOCCOlE5u7SPG2N1boy9/aohNXNbNsaJPtDbSpUcYNPmEiocyr5ijnjNMRZFjDMwBPbPNSSwHCyId3qT3pt31ZU/djaRG+XUOLzaTwwPHNOuJYfJWNHyeNzetRTWTZNz5w2t0ApFAhJDgAdsHrTUdboxjUdu6IxcTBozId6xnj3pPOeST5VaPf2btVuKSNlJeFl9OOtSTtBIsbvtDg44GeKnmZpGLTuym1sWjLmVSc4IJpgs2SNQSgJGcg5qaeBZ2JjG1fUd6WC2jiOzBz2pqbTLpLVsgJKfIqswHU+pqQXKNF+8tdp4GaklDwpiNc5OCSKjRJJ8qcK4/I07p6CnG7uyMSPKceUhx901J5MdwC0xSPb27E0qwPgIZOe/tUos450MRYhivy4PelGSQWv6iQx25XKbmCnkg8U6N5Q2LdSEzz9alt7MwxJ5jFWzz6Gi+iube1kktohJKoynpmspTV9Coxk9XuK8M7BWiwxA+b1qG4kuI8CSNlPqD2rC0a58W3U8xlggCbicMSK6C3mnwZLwxvjgj0ptS6CT15iJnyhywGR1xUcJZN0Jn+QdQTmpbponYbMZPUHtTCYbUl/LLuetaJ21JqwvoiMR2TShDuYDsKX9yPmhiICnoRSpdyBhKsSrnqpFPaeZ0cjaqt7Zoc9dhxjLlsiOVJmfzPKXBxU3l+XkeaBuHbtUKQ3D423DFT15xTltismJZgxzjOe1aOUe4op7vcU3Dwtu3BlA6EdTVkzyMoaFcMOCAaRIAhxjcF64700Fk6fKc4yTWT1JlNSTuj//0Pmdrp1wZF+YHB3UoeSVDny1jJ4z1oIVpFa5IOOcdjUUi2u4PE5GTgjqBXHotyotNlqNBtOJGwO3rSQxgAjafmOaI8SMBC24qPmBqQw3bsI4m+U889qznOSWjG172wsUKrmPblWOST2qYtHGRGI4wrdTnmqjvcQFjIQQBxinQoB++OTu7mpp3tdlXaurEkqQI5AOMjrmpLSxVnyJFBIP3u9Mk+zmIhlLN2b0qJZ8IscmVHZxRN32E1oSfZ5oZn324wOj5yKZ865fghR/EaVtQHmGOORty8AGqdyxuQi5K54cetVFt6MV49CWaViwGEQ4++DnFVpJLyMbCfkIA3Y5qSO2GNhkwp4685qqVmhcjzS2xu5rVPWxSvHVFllWTy0kuGGV5JPengrFkSEEZxx3qBpkIVpRw9CyRL8iKd393HWqcL6EpWdy0twu3Y9uNuDsarkLwk5bKYBGT0NZjXDy5i8jylAwAx5pipdsPkPy5PGetKVJtFRu3qaUrLJKQOAe47VGLmW3D5YLGv3R3PvVRUnLbcOKnE2x9jw52j7x5yayslqhSTTJI5YrxS8kXzD0HWli2xnyQxbHAHrVdGaWQ/Nt3ZAC9KlFsQVFtIFdDli3U+1Jpp3ITTjZMkkR0OUYFTyTnJ+lRTFwMbC6sM7fSnfZ5JnffIwOegp5twQR53bk5qlOy3NPkQxoi/xopPIVjjBxUcZww2NyeGOeKJLZVQO6FyTjd2FSRw7f3exQmeSfWqbTRKi1uSIizMd6j5OvvUkkT58xeQR2qOaO4hh3zRKFbnA5qKKWVW8lZQm7k56DjpWL5m9zV+67Nbkv2n95GCPmcfPSysY2YAouaVVh2ESbWLggt3qGG1iQlwrdOMnNacyaM+VvdiRS3GCY1xjjI7inG7KSeXNDIdn3mI608PPEQAu8e1J9rMiO7QkDHzBxzRy36EKc+iI2jF8wkEIXb8w57VL5WwKS/A5zmowcsUE3lhhggd6Xy4Y3XdK2FJ3AmocbuxSlzb7ku8YBRiadGyv+7ZcN1qCW6jIUJt8ogZZeTUT3YCow3kjoxXmrUW2LZ3L7FI+N2ADg0yRXD5jcNjO0VQad5gNiZK5OT3py+ZI4QSFCT1FEotM1TbRfeWZCmEQEjkVEWLE/aBgg5qo1vMkxT7Qx24+8etWBFNFkuu7jIPWlohODkh8y2jsnzq3fANVgJDJJ9kaRM/KoxxT2MERj32zbhySOgpft960m60tVZTnCk4OcUJ6CScSNRqUZBVY2wQASeadjUbYnziBlvm2mgtfzYWZfKz1IHOab5c4Yo1y7LzuPY+lC10Ibbexdt4AQ4MuVbseuab/ZURDEKCO3NLG1nBF+9nCYPBJ61I89ptHlF3zz8g4NZTlJSsLRKxWNn5JAjIHoCOlRyTSecPOtckjBK85qaOW4niYxRkB8hd+M1BHbar5PlysgXs2fmNa+0T0NY07K7QlwIzlmiKAjoRyKILO1bDSbcL0yetPit5HZmuZ2JXkhu9WLV4osELHIGyMk8ilKfu6Fvl0M8RJHIZEjHcYAzmpPOvIU3wWQyfuljirM00ayjZbkHPZaaranc8xxBAvdualTaWpLSvoQC61LGXKCRgQWC5x9KkhY/ZzHPebpCRye1KILv/ls2B7Uf2ZEm55JMnP41SaE7t6DXsbZ2aWWXzWC9D0pkUYRHMEAOBgk96WS1Ty5NjyKB0GapJeXicbiYzwCRxWsbMHzM0luoY1DXFuCp+Xp0NKwtkLAbQpx0qpsvZo1V2jVepxzSrZOWAZi/cgnpUygubRkxb+0SGP+D7Q3l9RzTYZoIEbzP3jc4wM1G0MkZIQeYM9P6VZiZoV3m32t6elNxfc0a7EkEtwV/wCPMhTg89qewkBGMYzyc9Kh/tWYnygAAvXvT1DTZHmgY5wO9ZWbZDRMwX7zDPNO8/TzKEEWX7kVTMJR8SSbi3U57VKLm3iZmiX5144HWplCU9jSnomWmCq5YyhRTwbNgMnHvWc915yCX7Nn8OlBw0fUbmPAz0pqlZakuTexrKsUhXG1lHA96Zc21uZwMZ46DpWVGk5IL3BG3OArcUPHcvEF3swY9zzUqLvuOXLYseRaLvcRDngnHFNtUWNgikgZ7mmxssUflMjEfpmmJdAyBBCzMcgcHirsZOTexoLHEzP94j2OabHaRNJl3cDsKjtrnDOkjKCnYVbk+yTAD7QYnxnGetZu8TVSiykdMtufmy2c0j2wV/3WV4xUxmsos7roD8agkvYs7Yct7tWkJyYnFNXGslwChjbhAeG7mh4b4Qh3UMM5IXrTiZFzIdpTvzzUiHjMUrkHk+1CcktBSi2QCJbpf35cY6Bh0pBa/KvA+VuCKm3gDdE29i3zA9aRrmQOR5WyMd6rllcSatZohGIiyIrFz09qcscuNu3Jzyc+1K1x5TAyLu3dD0x705d7ybSRjrwau76scuRakUkjRMdiNkjrmo1ZdqxifYzcsD1q6VJwyrx71E0e6ZidoORuIHQUruRN7PQrtHGoCiUsd2SamCSh/mCgKMj3pf3Ls2wYBPXbQsbgkGUf7PzVEpalx5m7PUYA/wAss4G7PyjPSklRSysRgtnOKkEIkyZpPl7bTzmgzQw4YgnAHLGlzPoNp7MatvDkyKQJF9+1NBuAVcLywwpNOmeFpNxk2k84A680GeQv5sYCx+hrSLlbUmMUldEMj3McvzFTtPPPenSuApEgYq3fuKl2O2XlVFB5BXmnxW8UikyOXIyWGaJTQ1PUpp9mFuArBEQ4IPentFtdfLlAGM4Vs54q68Fs0QwFKZyKZLBax4KxDcPQdaSkty9ZOxT8y7hC5xMH5PP3TT9s8itvtlYEZwT0qV42VVKjlzwM9KgjgvJstK4GDhR6gVd7rQnkI7i2tRGry24XBGPanmGOAKkK43envUcgaVvLaMttwc5qwbuImMeWyEDoRyeKmUpNFKMUMNrNxG64JGS/Y1J5E8QCyy7WPZe9QreXLzcxN5ZbALVMkc7BizLknIPoKzcmhRUk77EqGJT9kcMXbkEiof3ElvIZbmSMKTke+adPbvG32gSD58YNKunt5Uhkddj8knvXPZrqbpqTKU0E67DFNuVhzg9feoraG5XcZHQjqKvfYooMOr5yfw6VH9mmchYVODgc9hW0aik7NA07aH//0fmNHaOMxv8AOpbrmpyU8o7coqngD09arQWt1h4Hx5gkwu08H3qxHELf/j4XduOOtefKyOtxVndkLRSbRIGLYHHFEn+tB43bRhqul4mZmjbCqDwarnDA57HJqIysxJuxFIJeEeU7gc5HSq5eIBgy7CP4scmp5jJ5aAN179zUsiMIQT84YDg1qnfYFBu/cz5ItxEiSZA6896mDNkfP04bPerC2eF8vykIfliBnFTJa4kQR24c5OTjgUSqa6EOGt2yus7Z2B8gDIFKySLGPMdQD0AbNTy2sdxu3ZiCDGVHJpkdlaJGNzySYORuNNyi9Svh3I4pQw2E4cdCe4qPVJXk0y8t3iRo3hYEHoTirDMAFYQqMGiRVms5zMQF8s9u+OKfOtkXGHU+ZtUia1u5R5bxEElN5Byef0r6B8I3kknhyyWRQD5S9Bwa8L8VbodQKsuUDE5PPGa9v+H/ANhfwham5u8sqjgdvSqm26epDi1LQ1gLPzGkuAVjPLYqOXToCoubCeaNTwd/QipjASpcRDZ9etDsGI2SZXGAnWsovmWgU4tFdbG7s1GwW06ScksTnNWLe9+w7kubVwP4igpHEsciDyyhHQYq3FNt4nXcpySPWnKbSGk9h4vhKVwNsf8AeYHNPn1HS/LaCWeQnGd0Z/nVUX0fmnzEyB29qtRXWkJ85tFDtwfl60udp3aJUOZ6PUvWHkS2oFrKikng9DVXUnmgYJG11KXb5woytR3UdhcMPs0UcIVeGU4Oajj03OR/bGoIOzJLwKftVJ3KUGlZs1Us8WpuZo3xjhT2rKtjrl1NLb6ZeeR3xIOCKq3mm65mOBPEl9tzkudrf0p9ta6tZ3K+fq6tkHEu0A/jVqtG1mSoybvcub7+6Btr2VY51OwSLzn3p1roUlmWM9w9wc5DA/4VVu7RrgM6amXcjgqOprG/s/xrbb2tvFcUNv8AxK8WW/A5pqenvMp0lFXWp0s8Uok3yeYIyO3U1GEtoZBNbyzq56rJx+FYcuna1Ikc8GvNJMn9496h83xRbpv1O/jmlZsDdH2qlOysQ4N67HRXl7wv2eA5B+fA4qF7Rpj9puYGf5eAwziqarqwthi+SOVVJAEeQKpta+Orx12+K5tnJdIo1AIoc1FXRMYTNS5sLiYMJIJGhRQSFB4FNe6tYbJY0miWInHzthhWTLoOqYT7R4p1OVc/OhcAH24FXLPwzoygGRpJQvPzuWINZusktipJy0LKaxpEDf6P+8kbgNjqe9WY7r9z9onUMzH7o9KilsbHyi9lDtcDjOAKpiK5yrS7Qo5GDwaz5+das0Xur3UaTfZpOQ7ornOCP0pyxiO4+VYGyuAM84qjNJM0alZNr8gY6VSiuZraRZOHYnknvUygmrAn9prY0rgWyu8VwrDAyKznmLMPKiVdoGcDk1JNef2giPdefDtyCYetRJLAjFVMjLnAZhyfrTSmlZlNxk7tiyTqoQ+US5HJxSR/IfPV3QZ6ZODU8RDclh7EntSu6xp5zoGDHA9quEFfUhyvsOMrThXSVgPrxTFmKSMkkW/euAR601rmIqkccHJ9DwPemeVJI4IfAXoQacYqJlUUm9B4jHPG0j34NWIY1KjawDdge9UWkn3n5srnofWka6kj+bacZ456VbjfVDi5N+8jSmjj/wCPjzOGGGGeRVcxxllkWYyqD0IwelRHU4HVPM69MUyS/iG3yQPmJwTSTkipN7EigYYHbuPOal3xwxqDMpOfmAPIqGTbchOiD1HekhghMhbZ8/aq57rQShNK5K/lTYREfPXJ+tRNaS7TI77VX0qXsVLsshBGcYqCTz9i+W5fHy8mm33JsyYR9tgC45HrREFRtiQqAeeKjMlyqq6gdt2e1O8y5MbFlAPtSV+bQasndkxd/mRQMMe/WmtbSPGJjIODgDNRebJj54yWB6inRyxvH5qzMHDfOhPFNqQRabJjFCwSOQllPJ+tMSO1TZKeG5BAPWqztNJMFhcKgHJNWB5RIJdgUGSfWpW4pOT6j/I/cjHOD0zQbH5zLHjcOSCcVOssYkVVHDAY470y4diHRHCPxjHTFCbbsiXKyuymrIJALnc7NnaM8LQsHlKIzIrAtkH0p3mx+WS2N6nmiIF41Zk+Y/zocXcd9PUWGMecy5G0HJJNPI3SthcrnAOaaQNvzBl9T3NINm0LI7Lnuat9whFrRjZpJH2ptye/tUiRQhGzkHvTHEIH7qVTk4ORUMfmSyNE6jGMg5qUuZm3Mlv1LMSx7f3cvBOPrTo3Vv4lQjPBPWo47Ry37pfvd80ktsXk5bLj+Km43Ik7L3RSN+MEj1FRmPbxnqM9elPJMQwT8w4xTUcvIRtwh6nHQ0Na2Mozu7rcRWnEWPLQIG5YnmlLtj7vC8cd6JX5CgZMfbHWmZO48kF+SK0m30LSTVpMdL9oVN0CoRtywPXFR/Kybm+4eox/SnSJO7Iqyhc9eajaGZJCR0POc9qhStuTGMm9tCxDBCgwJRt6+9IShXrwM5PehbcS/vWbb5anGP4vamNHlN5IG49j0que+hUYuOqQrhDHlG2tjgHtUUczsmJP7uB7VKYJmyFdCcYA9ah3SLHtl2lwORUyeopuW9gMuEUcBV6tTzI+Q64IU5BHWotuIxvjBz1WpmKIA8cZUdwBRcFO6sx+7zJC7AZx0A5NDBZAVRsMexqusxModieOnvUruN2d3Dnkd6coy0bNU42Fj3OwhgUbgOWJ6GlWOMocSlnB5FNVW6ZABPXpUn2WCCTerElupzSTavczUW9UKu4DhchehPrUSITnzsqzHAFSPGxBIlK8jIzUbXCq2CwZlOBu70Ri2jVRu9SERFJdvQZ5IPWpQVTfg7sdiafE4nnV2VgAD06A057c+azo4ZSOaGrPUiNNttoredFjzCuc9cmmyP5kPy/Lgj8qcyAZRk47YFMlRhGDuUjtzWvLfUfO2irsk3vIg37jwPQVT1Kb7NEfM3dMnHWrWZEjwjEZqtqbxSwqlwQGI/1h4wK4pSbaMIx9+yPCfFLRvrc5jVlyeQ3XNdL8MpIG1AedLuZcfJ6iuX8TmP8Aty6WI7lV8bvWu0+GcNvHLFcEK2Tz6mvUr3jQszgbmq6glrfU9dXkeaoVR1UZpkX2m5bCOqIoy2R1pPNjlXPOBwR2qylxKoDLCOOh/pXlRbsd7jBvcgZCejk+vvUotz8pzkketTmaOdllEXlnHzqTwadEqeUdhPUnBNW5t6SRtstGUvIO1iEGT15p6rIYzCF/eevqKvj7PxjrxmkN4IJQFiCnpn1qHPoSk1sUY/MiVvl2+5FPNw06guVbb+tOlvPNleG42hDyoB6VVjKMwAjwexB61pCV1qjH2Omj1P/S+VU3SSl5Mhj90elNaRlwSrMc5JxT0ljiLQuxDMvBzQJyCISq5+9muVt9jJu+jeo8xOcSLF1GaQGRxnaFPXJHFSNqDKhEWCueeeRStq9pGiwSYIYZJC521lqmdKUZbMAjNtdDz0YCleCQOWckRkY/Gqv2plkLxZZFOcjuKBqFxMxTkxk8D3qrX3EpR3tqW47GGbd++IdBuAPQ1XAaMs/UZxnHSoVupyxj+6SSBS+eWISZhuAyfelyyTuOU01qXHlZAHCDn2/WlSX5w+4eYeevFZVzNI5HzEKOoz2qWC7SNsTREoozu9BV6rYzlO2poRbUZmWQl2BByePrVaK3hti8jSOSD0HfmptkbIsySBkfoQaXdEYwkgByTjnmrb5nqTZJ3WgkhSX98ARxyDyTR+8nGI1UEnnJ61NBiFh5kW8EHJB6UhntI8iNghYklmqLXepqrSfqVzHsB2LsfOMZzmmtaSc7Jn4OWGOlTtdWuS4O444YHqfWmzamoRvvNI38IHWlKSvYUIuUnYaUhTb+7Zi5znFIrA5At2GO7Cppr+6I8u0hDADIB4xToZJplw6fOBlien0qHN3NVGL0ZWjaR28tY/mbsTTiLkKFO0AH0qytrK77iSp9uwpklsY/nLnnGcmqjVTdjFUnbUqzKblfNW52EHr0zUAeOPL7jJID0Y8CrS20Sn5WPDZAbvSuFQlAoIPJOK0ewpRtqVUkl+9Fg57Y4NK0l6uHhyMjnB6c1eFvC/Ky7SMYHarD2FygVUIZCo4HUVgqzix+zc9GZ8NzqQUiMhl6gN2NPSSVg8lwp+Xpgdam8mTdsTnBxn1p5FxEUDoWVzgqOcA079TSEbKzK6+WCGdm2k9AalnljOMRsIx+eaebaJnMg3qwPAxxUU13JFmMx7if4wPepU76kxi1fXQjilkBw1u23NOMkxZFwqg+9Kl7NwcLlehamy27q2RcfMeQf6VXPrexzrnV0mTky4Mckvy9QaUFIl84XG8Ecgnp9KgaOMDdJMSyjJFNHkTFWgUKCOS5pqN9TbpoK0q4MhLc8ike7uiqIpJjBzyMUQtHMSmCdnIzxT3GOBzu5PtVOVkRKLteT3K6TSmN4myATwPSnSC7Cp5wCg/d55x608OCVcYABwTxVp5ILmHZOFcg4BA5ojUd9CadNpXRVgYW8itLcGXHVc8LQt/ElwEjjykhOQR0qdbazRcnLE8YbpUUl4ts4ENv0+82OKpzv0L9hNq6kN+1ncUi4APBIp7NczSjy3w38TdhVQTSTykgKhz3qUNJJlXbGO4603yp6hGTfyJmjuEfNzcZVumDxT0MeCVmy6n1quoVU8mSQsM8kmpCLeNcRQhif71ZtJyujVXu7ifbhG+0HLE8elO+13Ew8xVDYPHam/uQ0f7r5++P51OssEbMdu736VUoq10RGUb8qHQy3kgYNGVC8gmh5bh1IErAk81Jbag0snl5bAHGRx+NPBBOfLwynPFc/On0HbqmMPA2oyqerYNRyzRCPYA23ucdabNFOxLxhAT83WmPFLn5wo3c5zWlNoJNscZt3+riO0Dq3BzTx5rqvyKCx455phW4IA3DaOpApiWlw8hl+0MiKM8jvVyd3ZEKU72Q7yi2TKcNnABp0gjIHlscHgg037OI8Pu8w45bPSrNrFaMnmXUmVJwAOtS6llqaRi3LVkLTRqqLHnOOT0pH8yU/uYQ5HRyelaZtrFCB7Z5pZobCI/LOy8DkYxms/a3+Et0tXzGZv1CCVdyrgjikiWe5kKyYdQcnI4rUW7gRjA581QvOe1VJZ4JJR9lCwqg9eWrPmle9gSimkVp7dWkCyq2wHselOWGOLH7v73tQX+0gDz8MPvGllSQFXS6DFeCpIrVSbVydXqiX5lykduoI/iJPNRxGYSFjciM9CAaWNYjva6vNqov97vVaNbJSP8AT4yrtyS4yKhVLsfJPTzL5UyxlXkKnuzEc1XScRx+WbgYDYAzVeaTSWkIa+G0DGWbgVX8vRXVXN9FkE8K+fxrSFtiWp3saXngjYRgjkmnJdib7qgAD5QaoRz6W0JabUV56gtjipI7/QYl/wCQjEHI+VGlGTRzWdkirJq5aW2k8zzdkDMx557ZqT7NukbMyqinrnFZY1jR/MCzahHCqk5JcDirGnar4cunkL6zaPaoMhzMCS3pUOVtWEaV9noWfLt93+uDEcEZprJaKcEB9+fzqnc6loru8sVzGQWwNjDn60R3ehqVQ3gQtg7jJxWsJX1G5LZFiRGyrSR4XtTBDvbdENv41Xk1PSJG41NCc8HeCKmS+05cK1+gYDPXOapzsEdfiJzbN8oEgZgOhqVIpHTITCgYKg85qj9usGO9LyIvH6P3qVdXsIZFlkniBHVietEpySEpJ3sTCaeLiRGXggKBk0fvJP4WQH72auW2qQzyTXcs1ukKLxkgE1nXWoaZd5nXUUDNwoVxjNYOfM9jRuyJILWXYAScqeMHrUpWQHzGKgjjrVB9RsQDD/aiFujfOBg1Gs8E0nnfbVTZkMWfg1pG71uYTjdXNWJZo5GkZ+GPy4+lJHdZRt1ujkMcknqKgW7tTcKDcoc9C3NI9xa7tiXMeQ38LetRNNtBGV1dj7uTz42WKV0JwNnY015buDCbV2bcNkc5qpM/zGOO5TIb5juHHNSvaXLbppL5SPqKpWiW7ssq8kieW8rZA+6T1pGW2KpuXOOOtRyEL8/2mMy9Rg9qYtojsD9oAeTkDPFDSvcfxakpgy3mLJkrztBp7ly2fMKEckGqAtcSybrzY5zyp6YqWOOZmVDe+cTwCfTFXFJPVmFRuTempZkluWkYxN0GM9qeYtQl+aRU6DIFQQefbSHZNuAHOaarXCAObrq5G3NJztobc0r2Ln2eLaRMSrvxuBximulsn/LRmZuCWPShbF4rZGuphuY8Lu5FM8j5m2Fec4BPWsr62Q5QbSZLFa2ksTPFhtuMY4zTfIkGTKo8tRkDPSkiSeMGM/cC5HNKCyARybmZ1HI7VdpLqTzK3K0I6eaRHDGAq8k014lhG5JcnPTvU5u5yjWwWIKOrAc1F9ihKCUMzBeSM9aHU2uWn/KCgIC8rxb+2TyKSZrkbZN5WMKMkc7qZIqrGWS2znJ+b61LNLP9nMgttsbAALmk97i12QiXM0gw1uWVjwzU5EkCmRWxhux6UyC8nkj2fZAjAjBzximRPqAd8W+1Bzgc7qcuUVpdSaRLh2EjTsYwMDtmq5jVSfmc8d+gpTc4K+akwIJJUL3qwlzZSf6vLEKeNvQ1N2hTk2yJLe2bDyKGI+6OuTUvkGEBY03Ak9Ki/tKIRv8AunLL7dKIdSWYlIw24dCeMVEotsUKcmf/0/nRFLKB0I7Zok8/5sLlU6A1D9tT5RK4Uj7zU1p4JEyL0Pk+uOa8t6M6ZprREgniYP5i8gcmq8UlohjfGcnoBSRXdlHMY5JMbuOowakeSH5iiqwVsBgaUGuqMmtLitfvMzCK3bKjqw4q0NSvoYlQQxq38W081n3OovE2xIt+AMjpmo91xdMP9UmeSxPT2q3DmaKjUZI6tPKGlncANkDPFPlRI2MhnUkNwCe1NitGwwupQxHo3SkMWn27rJvDkf3jWqgnsU6rTFe+BjK+Tv3NwR6VIt1bhighChBwG6E0G9tQoMcYYA8barm7eTIFsu7PJIpJaMynPmtbQtwNA7O0jKM++AKm+zxr8yzBPfd1rM8hr3Pn+WoXsKmubdXhVC529AAalttXQ4y6SJZhFbr5jzrlT1B+9SW95JsdvJDj09qqRQtAMBUOemeale+kt3UNAzADBKjqKpXtYTutUT+XdNmdIYUQjDc8im/ZRk+YxO4fw96rS37znbGmxPrTt05BIlwTwCD0p8kgUpJ6bFmJIYF2sODkfMelNNxHAoWIo7k56ZxUK2yJhp5GfPJBPWnDyIG3rEAv8QqXBqWjNOeVrdCaSUGJQ3UckgUgkj28gJk4FQtfpg+VbNg9SR1piu10Asvlqq8+uK0vLZkcrcmXJo4pf3UUgHfcpqKSeWFvJyCvQtnmoILeJZPNeckYwAppiQTeZJJhXCnvzU2V7FPtcma9BcIgMnbApqag7yYWNlVTgM3HNJHdRqGEsGwEYyBwKik1Kx+WEBnK8Zo5E1exlpexMiTyTsHYYY/epstpGpKvIy4/jB6UhWSZVSOUJk5znpU6WKH5bi4Z8cNz1qrRbVx6t2ItlnbwkRMnqS5yTSrcSMNvkEkDkgdafJb6fbbvOAdQcDcamM9v5e5MBT6Nmk07lWVrEBkhdx5zMG/u9MUpTdJvW5ZUIwQvpTPtcEitHEu7JILMelJb6dOkZklkCDnG3ms1Lld2O2iuSS4j2uG2kEd+lWN0UgCRBnY/xN0FV0s7eNRcEtKxPO88flU0DyYaRUCoBzSlOb2NW43sBgaV1y3yKPmY96QxI/7wMyqDjGevvTPtK4wiuWP8A/nTS8r4RVKDPUiiMZN6smUbomCNCMCVihOSfQVOk6fM5iycdT3qvFayT53uV54VT1qwYpUyZAAgFEl0CEEhjSFNrPFsT17VFiIyMCQxLEgdMCkaWN1WJ23ZOetQ+dj5DBk5OW9qqMdNQlJc2hKI4g4cyuBzhQfrSfvVZC/MYPU1CYLm4LeVLCiDrxk+1SvY3LLGTcZXgHAqm0lqJu+r2LakXbFJmVPLyRzgGo7m1iRoxNyAMhVOaja32nDorY5JNMMwiI8x2YD5QPQZrO/Mi2layGN5hibyCwXcQW9PalVHjiEgnO8jBOMU2a5UMxVW2gA5xTI5XuZPlXC45JOO1aOOhjF29R8W6IBdmcHgE9Tmla9d5RESVI6n0NPWNZTnc2RyFz1pfs0OZXKruBzyaOXXQpc1iNZPMR9zbWj7nvTYfOcO4uNyL930qUNEwLeWWHQjHGabtQQsVQRdwB60KVlYuDTY0TXH3kQDHALDrUgkkL75o1we9QiJ38oG6Ye1LNGyMV3swVRjJouktCZe/qW1mjuNvt8vSgRXKny4kJCDr2NVzM0X7qO335wcirkepRxxqCp3Y59zWUkxQbvZ6kP2W4YBWJPPc9KYUuWHkOpZVPJJ4FWftavjAwzY49BTmG3d833u2f0rNas2uRM4Uny7d8L3PTFV7iN5wtzHKYVyeM9eKvqY3AhDgE5yCeaJYooYUXO7n8AafM73SG2umhRjixHveVxv4BzzTH84Ps+UqrcMfSrki2kh8k5SROR8tV5bfy8Orj35q41NdTKpF3uRSNIQAMc9TTZbhf8AUqN7AjpTJYH2s6PuLNyM9BU/kG2fO1Nrjhgec0c6bLd+WyGyW86iObbhB1GasG3LQr++IPUY/lQInO5c4DZOCaeFdiLd2z3BHUUm2aWSjdkqSPABHw4PXcelQvJdqxktpCFP3hnrTvsku5vNds54x0pY1aNkG3JPQmhNPVGc7PVED3L/AHfJLE9CaebqM4DQEDbk/lRJKImOAGBOCM9KVczOUSPduGCCOgovfclxvqtxvmQSAiInceoNR4a2VoSGwRgYPXNWZ9PigDPgZxxg9PeqqBlkCo245zhuhqotbo2krtHg3iu1WPULvC/Mk7AktnmvUvhPGLnwOk10sYkWfaXzkV5r4+hki16/Ty4okklLEZ+9wAa7n4LFJvD09tC7bFlO1WbIzVzUpR1Iq04qS5T0YWtkYsSTsFHo1Ag0lVzYldwPOetNjtHYmDyyyHqc8ikbTobXa38Cnn1rnsr6sqSfQZLDJKzSDaSgwATTYorh+BAwKty2amKwiXzIifm7N0oF5eqxxtAI5+lK7clbYjlUU22Rsi7GYxrx1OOaZst3izGvzYxgGpCbnOBt2v1IGamhaaGPYIYT83U1rFyYJK1yFre1Max+eRIw7jpSf2dc7Gjil3knpmpnuLFDifbuP9081Fc30qMHssBe5brUe+xNKOrEsV1OFTHcBQAeNx5pwulUSfbfLkQnsOlM3zNj7TMGkAyuT1zUMVlcSj5EByehFW4L7Q2r6IsC508uhAcbOgUYFQXN7Gx2mJJBnJDHrUrWLQLmfC4HOO9V5DbNiRIcsp430QcZeYP3B0WsxzMBJpscJQYXBzmlkvmkLB7VGB7P1zVRym7zioDDpigXIkYF97AdPetpU2lciVpF2aS2kQoFIP8Ay0AParVu6rAY7RmRW/jI5rMe9e2Rn+ySMMH+HpUVneXhbfnCHsR2rFxktRqon7uxfeFYp980kjp3560yG9EUrGK1yS2Ac4GPeoZL2YjiAPvJyT2qqt4QSrR8qOTRGLfvWLUox0bLsv22e5ObhVj/ALu0EGomaYJsA+VPTtUH2yMS5LbFHfrimSXyKh2OzAnAx3rdU7K5gqicndWJjdg4yDxwCehqA+VMTsbCk8t71LbiOYBD2B5z3oa2TYcOcE9PeiMUmVNc0bNhCJOR9oB2ngHvTyzD50hR2prQNHFtIGexzTVjEfHn4PXINXy6aiad0ug8OvyrLAEB6cVE1vE2FeUjB+7upst8yYjkBlIOAVqOSaaRVAtdjerDrWKWoSkyVoDG2I5OnTJ60+Isf3nBIPCg1HBbRuRNNJImzqoHDVZi+zt91trL2NauXULLqMzJ+OcgkVHPb7kG+U4Jz06VZEiiN2dkBUdz1qA3IkURoqtvbhj2qOZ3si5tcl0f/9T5US3MQHlurk/eLUrJG5KtbqB1JBzzUvkZLIucfxY7VN9mVGOZRt7Vxyb1LlUuisPLRhMEIQH+I1LjI/cnaTyDT2jkjLiVQUK5GTUCjDF16r78YpwnzRsjSE1sxPmYFFYO+eSaaTcRxkFAF3AfKetSmMH54Yyr8ng1ChlMhWRiCCSB2oj725Mk+YmM3l5BYMSPmPoahFxnlenTn1qdY4duG2+uc85pwSJkyCjZOcHrVJqK0CW25CPQSfeJ+gpWiVHVAi7cbiVPJNPIjd3z8ijoMUyGGVo5GRmYp1BPaknzLQekfiGG5JZf3Bxn7wFBkiIO3IHIAP1qbasYOGyGHT3qMGQYARRkce9Wo6aETTfUaPMUbRISHPX0qQKy7fnJUr0J5zUUj+XgTwHDN2OKRp4wjCOT5j90EdKmSurERjJu6LIwwLFQR35p3myKQwQAAjBqrHJOZDBnO4gmp57Z2KO0x46LnoKleRrJpx1ElvN7x4zk8H0qOcTMzBVwc8DrUxh3AIVCqvIYVG0E1rEtzv3Mx5Wregcml2RpGi8zNk9geMe9T8LiSOXhehz+lRyXsbtvB8wxj5t38qlM8kigfZArNgrip9Bcnugs8yqwhkO889KFMpBJPTqCaa5CkyAgMB3pTMsW9xypGc025lpKT0EB2uNyhmPLGpPNVl2AEJu5OKqm6jdMheSe1LbuXY8AL23VcuVrU548ylYlTart8wAPQ55NEZleT7vToTQIdnLMGYv17Cpm/eMNzfdGPlqbJqyNbJbkTGLO2Vcvzg+lMklIZVf7g4p88AKEj74PWm/6Q8K+YEXPY9qmz3K9pG7gyIKS3DHk8DNSKFQl3lXIHK56UuxkVTwcZGc1EyIjZ8ndu9+latWI5ZRWhLG6uCWBQHoc9KbJEq7SPnA5PfNC8W7mZGCFsAU3bJbqhVuMcCpcW9SpLS47fCWyXBkI4X0p5l4EGGXPLe9RsgAZ5kVS38S9atRRloxtmVmHrUXSZSpOSuyo6K2GA+bpzSogjwNg3MamuInkTk7WB7cAVC6PtLu+M96q7kNRfRAyguNzc/1pqLyfmBx1NQR/aI5CHXcM9f605mdPlUYyelXdtXM+ZRLCrJLJiNHYL1NKYMzLIcNjtUcU5t0feZFJPQc1BKxXEnnMpJ+UZ61Km76FpWRba5MfmeYm30xUO9M8ynLc4HemtKrZBXzCR3psal4gZUWML0I6mm1fcVybzsfI67h2A61Uchpc7Aik8Z71bfLAELx6moiCeS2SOnFODTFz2ZnNKzYZBtwPmBqlq5hNtuncoccDHWnQNdK77uRnAxVDVpGMZCorOD1aua7UkVGOrZ4nq7h9TuWV9w8w4Ndf8Npgl1udm2LgH0rk9dWNNVuBGFA3k8etdr8NWtYWBnbdu55HC16mJkpUbvc82FJQrp3PT1utwAWE7Scg+oqyLw4HzEKTgnHSo4ry0EgEbg7ewHSkkuraXgMg3k4yepryGtbs6pQ+0nqWEnP2dpON6nAzTxcWrvsaT5wvY1SbyflzcKcffUGlY2aMCrKWxnrV20uVy1OW5fkuVgRdvIPrUMl9L5ePJ35PB9DWf/aFvyXkUbCAcmn/ANpWEZw9yrKx4GeRTSXQiNTmVlLUsSyknYEPmEcn2pS8owsZKFeme5qtHqtolw0kjKUI4OelOk1ixuLgMWBjHA28k05vlfkKjep8WjJ44ZZH38v6t6UptZTINrnBPzcc4pq65bwoYwVGOgqMa7AT5gVuOtc/tW3ZHQ6MEveZaksRbo8yZdWPXqc1XEsWDhZMHg/LVm31HzYmPl4Qcqc9T71QnvGEhyhRevTvVU6jk7MmcVGF0WLecKZBGpAx3piXbs5ESNtHU471VXXltYViFrvbncxGKgn8RiHJSAkNzgVpGprYmD927Zb1DVhp1sZpFcsM8gVnaFqlzqErmaNiM/Lng1F/wkkF40Ra1kXJwdwqW38R2cMs0QtyJFzl8Y96cqvuWHHkc/isjbMrbsGANt+bnvikjN4xcyKpjkPyrjjHpXNy+O9pZV09mCdOOTSL43Y4aWzkCMPT7pqY1Wldk89DnsnsdSWuJY90aogjwFUHAoc3rfMAmUxs9655vFqBFSJflxkk8ZNRP4yluQmz92VHA6U/a3lYwqzg3vc6W3TUHlDzS5yMHnv6U64hkY+TtXk/XFco/iu4wz7gGPLc4wKa3iW/H7+Fs5xgg96KlaKdmCvGLSbOvDcqEVd0Q4bFWGNxuVn8qI5A3dz71x0WpaiUN1PKgRjyBUN/4gkWXeLnG8AIGPWsnNX1NqdZrU9DiuIWEgQ7tgyWx1NNk1A7VX5QmNvuTXn8XiS9Rgd+yEY345zRL4jLTAhzJ83GOB+NZupGL1ZtKbjeTO9Goy7tqZ3gZHrTtR1CJ4x5pCy5wT0rgo9d3M0v2kiUZwu7tWPdeJrk3SEuWRsiTPapdSCd0TPE2j7x6I19hRuPzJ1yeooi1G3uLmO2hm37hljnge1edXniC+ntmEORJ90PnjbUGiaptu41dnxjnJ7+tX7bmIqKzSXU9fSHz8ybtiQtjr1qwmorZNvaTfk4wDmvO4/FFyrvYtc+XHg4z6/Wo7TUr+48zyboNsJKgnvWCq817suF0vdPSE1i3eQllREX5hnvTk1nDr5UcTljjBrzJLqeWQt9pckL8yntSf2zdQLzKxZchW65pupTewQrT5mmektrNs0yZ2hi3zL6VV/tGETSW4kRMfxde9ebrqcztsedvMbjINSyXMogA875wx2ndyfrQ6kIK7F7RqVkeh311Y+Zv8+IL0HYk0+HE0sZkmXCc5LcV5t/aEzzxkjzCv8AF/dq5HqburR+e3DZLA/pWka946Cdm9jt5rq0kmYLkrg5duOaoJfQSF0zhQ3QVzEmqhojAszbt24+tVYtZvJBJBDGsXUhjzzmso4tp6PYiU48256DDPpyJxu8wjHWmtqdqkqgcbRjpmuHSe+yHW4MhyCxHrSDVbm3uGmJDOM4B6VosRc0c4ydztJdd0qM/vVcsGxgL1461Sl8U6XBPsjjllLZGzHSuSl1Z3iN1cJtPfb3qxYeILIZK2e6VhjfjlfQ03im4WGowv8AEdMPEEc5Fu1tONx4OzpVmCW+uHaCK1YogyWYVyJ1HU5JN6zgKsmc45xV4+LLiwKkTlg5wWrJ4jl2NoyV9TXur26t3Lvp24DgAH9agi1jUGOUscdgSO9UB4jt5f3gk3SjsT1qofFGoAM/kMFfO1QuR161axamiKnK3vY6OJtcuGSNrKFDnrv5J+lTyw+KoypFpalh93c2Aa5+38Q6qirMEXcBwSaVvF2oTwqJwy84bBqJYqa22LTpPqak9z4jd2V4rSKQDGFbNI39vpIXlWHZxgKScmuVu9TvBcCWNnUj7pP8Q9K2P+EiljsiWiO9hgeuamWKnFCqU4P3tdD/1fkaa88YCKP+zrK0eMtiQM2DVXyfiBN+8jSwVd2CDKeB+VZ+m+ILtd29zx3qy2uagmIwdoZs5B7V859Znu0btU6sdGy5c/8ACS28MnzhpE7RHdVPSdZ1i8ikj1NWsx2LZBPFQ/27qULzJa3HzHue9Y02pardRNHeSLvGcsKpV52uc8lCLtqdfZ28t7bSbNcMXzY+ZsmtEeHNUlVAniF3Q4yGwK83sZ57Pefmkyfm5OK0JvGd/GiCOUHavyrnvSjiqlryZ1U50WrWN7Wnm0qc28+puoYfnVCbWmWGO3hud7schs8iuS8R67NcWay3iyvOf7ik7RWFpeqNPOkk0rnaNqEjHOauVWUldmMpJyUY9T1QX8sgRrzUpYy4ABz0qZxezOc6mzBgME1xLNcIvnSSbg2OCelaCyXbQriVt8mMYOMUoVl1djSd4ra507WGpMMLq0iK2ATnk1bHhzy13XWuXKng5B5xXLSazrFsyjzN3lD5smo/+Ei1W/lUTJIqHgk9Ca056kU9boIVYzaujor3SZJA/wBn1acxuADg4IqrFps9qM/2jKz46saqQ/a5pFjDsrAgksamvzc+YIYMFHHzMT0pSxclGzHyx1diJdBmu4iG1u4k3HkFqrp8PIZpWmk1u5L4woEhwPerFhFcWM0hN1IzN1UnAFWGlZYjIkuSxx16UniZXJVNWvYltPB+mpCYPt8spP8ArC75Y03/AIRPw1Btt7a9fzGJL/vOR61Pa6bqEt5E9ujyxkfO4HFLfwWWnPKY4THLzvyOat1no2aRipNyZhXtloun3zGNpJBKvzjJIGKs2ugeFb5g17Gry4JVm6j05rHvbpYIp5oIi8vXDHv6VTg1BkNs8+d8inKjoD2rB1nJ7mUpU4u1tDsrfRvCiL5dzZxSFBgCQZ4rRPhbwaLNf9FtlQtuCqMEVxsul3epKHkuZYs/ddD92pIIZNPDLc3j3Ma4AdjzSlOV73NaVVRVnHQ6seC/B8knnDzBnjG7Ap7eD/A0a7LuPz0BB2u2cGuZuNSlnj8mGZk+YZYChzcXK4kuXA9c01Vm+pn7eD1gkdra+HvBcGxba1hAbPfO2ln0rw/gokCSFOCR3FcNZSJAz2rzSFTzuBrY06+8suIgSm4gl+c0uaSeruawrqybSRtL4d8HRMywRRl2OWbeeKoXDeFoLnbcICvO0DnkVUm1Ow+1G18srv5LE1i3thc+Wfs7ByH4461Tr3ekiJSWvKjrZLHQrnaWZRHMQQN+MU2PQPDEEpjRVlBk7vgDjrXFTxX/AO5RG2KBlh2FXE81VEMz/M3JIPWm6ltmZqpzStKJ3MWj+C41ctaxmcc7yTyarvD4YRMGOMAHJrzvWNS1dbiNrRGljQfMB36Vm23iPWLm9SBNMlBYnczDjFaU5X1b3H9ZhKXJbY9Ze30GcrLbOnz4BVW5C1HN4e8NzqY01B4XP3WRsE1zel3z2Ihl+xK/loQw7gmgXjrcSzSW+ARkJ3PtUc01PcuUoJWOmtdC8HWm+2e/kkllAJeSUnca0Lm10eOzxHLyB/fziuRlEd1bJcQ2IEx9RypxTPtjhmt58kyN+dROotLGiqvqbD2OjXjKv2uePBwXU8kdhUMlloiubdtZv2mQ/ugpwtZE0lzYXEpLAxgDA9KpC/XzlH2gs+CfpTWKl8LZlGpyy+E6xTpCgu0ty0+ANu/irMosYrRPLuNryn16VxFxqoSRAu4kn5j7Uj6lBcXMcjzM7IvCjpVRqNayM/rKdSyO1fT7AsrxajMsvKuC/wAtIfDUb4La9cqUb5FVx8xrh5ftEshlW5kTdxhWxxmpvtd9ZoSs0knPDE/dpSrTvZMtV4t8zR1/9iRiecTeIr2eRiFAdwFA9sVdXQf3Yc6nKi8gOXzg1xFnNdTMt3cTMxBxjJq5dave20cg855IhggZ6U1VdtOhtGtGcdtzq4/CbXIEUPi2aGRR95sHNWl8P29jIYpvEUsjxDJIIya86PiO5aSOackHBA5I4p8mpTBWh+0Z3Lnzc889qmdapeyZEqkeqOzns5YTGLbWAWnBIViCetZkj+KYJNsEsTbD85JxmuWsLy6urmKMXDLIufnJ7Yq9aatdo01uZGkZc/M33fTrVRqTsYxxFOb2OstZPEbTmaWe1CSIMIX70x9W8QW7t9pS2aMdAjZNchFfXcf7vzW8skkMDnvR/bF275G7g87u9N1JOVhxnpZG43i+/wDLdIYoV2nkE5Oal0f4h6ncTvaSaeit/fB4NcXdJNDfm6jfZHIDkE85+lR215cQSFWiZkY5HqKzc/ftLYhYpt2fQ9QTXbu7RglqnmDqCepqrHq95BMlqdKXc3LsrZxkVxdt4haxEnmllY4IYmrNhrk1wyzCU5ycuTWyqSUdENVYVJWR07+JjDM0P9nzZOAPkyKgufFdvbXgV4ypPBXH51h3evojoEYyOPv7j2qreGTUZhLCqfvMZBNEqrb0LVR2sjp28Waa0y7FXZu+bNXYPE+gCZiUjORuC461wCaey3gcnbIjcr61DcadcKwkgYLjruPSp5psiVb3dUdldeIdEnDvaRx/aImyExxis608Y6d/aDHayqTnAJ25rmrW1njcyZQEkhjnqKgNgI73cSfLboD0qHXt8Rg60nsj0xvEWkyBZ2DIGwKlh13ShCnkqrAnhnNefzJcTQG3i3fIMiqtnb3cE32eaTzYjlg5PQ1vCre+pKxS5tEem2UujXMzz3N4UL9EVuDVlotJl+bzgFPRsZwK8+huPJmRGRRGpyRnrV291xII/MERKYOcc0vbPdHSql9zsVhsxL5a32xDypzV5bW16m/AU8Ak9TXmEuu5t0FqS8j84J+6Kmg8TuCseMyYz1yAar28rDjOm5XPRLiGCIEvcgHsc1LHZ4AkMu5T0rzm58RT3QIxtCnpnrW1pOtyTRqhu398/wANZLF8ztcbtKR01z5kZEEYDNnhj1NJ9n1FiDNhQByM1mrdkyiZbkEp1JGRVZdXlkmaNbws7E5z0Fb/AFlJ+8bxpxtc6AwsEKwwpI/Q89DVWSC4WQo5wAMnb2Nc+2u6jZSury/K3cdarf8ACaOjOGO8McbiOaSxKtoyHDXU6fyZEj3tvZQcbj2qYT3EYOy38xB1OOaxrTxMTAcsjD1erEHiYyOv7tcEYYgZBrRV4vS5PLK9jagvhJGIZIjGR/eFNMFm7EYVgv3jmqUmsGRQr2uG/vc9KWK6gmz5rMkSDJUDljVurHlG6NyylvaSBmhPlkHueDThBcRcxTKT1IJ6iqrXlq8qFIZAo7MvGKsGaAxmWRkRTwoHU0lNbpk+yadiJ7xAG+0QKecYHOBSfatOjXZFbtuPHC5p6Q6bMhl89SSRkZ6U2KLTkleD7QTt5BqlViy4x76kTBZ8CBMvjI3cYNRRQXu0ySylSecDnFX44YEErmTCHoSac0reUfs0gwOjGqU0Cp8zsik0Y/5eNxzyDipI5FSJkQA5PAxTPKurxlTzdzZyfanfZ3V1QOpK+hq3NNaESg09R8ZtsF2TnnINOj3PhtxRB2z0po3LNsdchuD9KZOhQtsDBQeD2pSmtgl72g8vJkN5vToPWnsZoYMAg7nz1qqGkXkEHcMZNQlGd/nmYAe9JNNDcXEv/b4SQR8sinDDFSi8YjMCKzBudwqlGFDCRIlIHVjVj7VaAq4dIy33sHg02m2Ukrak8LXF7MSG8n1KngVIwcpsmumkyxxnisuOd2mcQB2Kk/d6EVZ23CNG2z5WHHtUzpcrHzXjYeBDb5DgEheCKX7XHu2FPlA5PeoUsf3hZ2c8/MM9qfJFGjNKi7fXn3qkkyGkLHcwKXMSdeuT2p7kysrRz7UHJANVZ2gjzu+UZ+aot6NtaFmCnkGqnTi1qFuVWRptcJsVskk9c+tME6rEskyp6HNVIoZZt378IvGC3XNSG2kVVLBXB4JY1k1yvQpq+hO01qytgEKehHOaiN3HMjJFCUeMAbiOtR7isOFiICHOaje4gVAXVs9+etVyprzFJM//1vmlBLIpYfJIMc/hTXtlM/l7t6MAT83c1V+3TSNiPKqMGpYxIg3mXBOTwetcK5jeKe7JXdopIuBtQ4wD1+tTTKWTmPG/jioUu5I3OYV4GA3eh7qecEMwD5yDjj1pLmjqxSSaJPJjj3EsBhcg+lJ5TbWk+8T69MVXkml8wMy7hnOccVJ9ouJ0kAKxR9Ae9ClqPl6pjkdkARvlUAng9alefTo0UN17N2rMZ5MAOxbGVBqe3i3k7kRxzwTVTjfVlR0dizvtI8Srk7jgYFRSrNNt2bkGTkk1MxjyPMyhQ8KOlV5tUTzSoGSB17VnFczKe93sTpas+5HZo2HCtn71LnybbyS25we9RPPLKUG0qpHBz0NNVUxv3MZNxB9MVUo2JbUZE5KzNGCckk7j0JpPsZLuiEgKM4pvniN1AUAjv3xUranEqFjzICM+47VCjK9ypNW1IRGQQrI43DnilIaUqjAL5fAFWV1A3nWMKpb6UkzW8QzF+8bPOOdtF7PUavugTy7hCvKuo/KiQMOIxmReAaWMxFmb5tzcYqRmltmdo9rIRhjnkVHK+bQpSux9oLnazXK4Un5Sakcwow848/w4qnPLMGVnfzlIyozxTbSWaXdJ5ZGw8lhxSdLW4c7Wg+eKDIeKEB3OCTTAhY5UlSOuK0GniQKZWjUN0HvUJubdpGTeoz0oUZ20KhO+hVkklUqCjEMeeM1YY5JBhUuB8uPWmF5nhIRgCPWoLaaTa0uS0i9vWiztYyk23a5418WLcHxEqPbxi54bHTg1sfBRG/s/Uo4pt227+ZV5xkVQ+MouT4ki1OWxZSbdVyD/AEqP4KeJNM0jXr2yvJRaw3gyhPV3x0FdcOdQNHOmo33sewCO+jbyIp9pPJIPNB+3JMEmtnYd9w4FXDLZlD5QDuMEsxwcVUubrUJHC+eSvHyj0FcrV3qhact0TDa3DooAHT0NRtdWMT4KMSw6VUke43EsxU/SjyTcuJIH2hRhy3FHs0lqSpu9rFmeeTzBFCdi/wAIFV2a8UlN5O4U9rKOHEr3G5yOgNOkniMgEa42jhjTV07RJ5HfUrpazDdIYc992KhDyh9rBjkcir7Xk7qquw2n7wHTFPj27GWJNxPc+laqo1oNpPRGdv3NkfeHSp4JpojuaU88gA9KtQwcsXgysfO7pQPsRYOfut6jtSlUi3sT7N33sQtcXswCOhfHfrxUMuZxgwhFx1NbEjRJBvt3XjoF6mss3Es8rERFYwOdw6Gs4VFz6I0cZOOiC2t4lJaWTIxwKnjubWHIhWNNvOX61U8wAgKNzH1oW3Dlkl25raab1FzdEiSa/LJiQliTkEdKqSMkZMjoQx6VIYWTKvtIHAxTpLZRDvcHdnoTmpjfaxNWzKZlfIaLIx61U1bW7Xw/D59/tbPQAZLVoeSiEKXOG5GKoX+lWN0xubljIqcKCOPrXTdPQiNObSuVdF8U6L4lzNbY2L96PGPwq8/2e4l2W0RRR1J4xVO10u005jJb24Ut0IGKvxjcnzBlJPJFJw6rYJJvS+ozZKOYpDwecU5RNkgsWI5OR3qaOGHkQyMSDkkipsxmIFGAP60tbaCkm9yu0svlr5qnaD1BpsVzaMsgk3k5IHFTjyznzDnPb1qJ1hSRRDHkg5OaUlpruK82vIbHHH5gdNwAxgGnyKxfmbcd3rUyRQHa9wSoByQD+lKbeMsW2FfekpO+pcFpYrtcPGoHl+Ygb5sU13Ygv5ZXmrMUTAnkBe5PrQp2PghWBGcdaLcr0Kkr7lRsblVvmRu/rU/2VYwPLkxnJUZoZzIpxBtAOOlVzCZj5huPutjaDjipu7kyt8LJTdNZ7pm2sXGCDxTEvpZAwMDEsOKm8i23/vk3MeOe1WNiwEZ+YAdaqz3CnTXNZlVZD5a+ezbA3J9fapFntVcrHnGM5pzKgXbLgIfWq8kUI/1SKQBn2pclttwa10FkEpceW+ARwaaxmDiRhvK5696Za2lxImd4AAJxVkQSFFbzCRu5rXlSjYSi5O5C86/KHiYMDyQOKlzZ7AAGiYevepDuJ2smF7Z71C1xCv7y6GQueBWTbbshdX1GSSRgKBJ8x5FWPtM6gKERUK8kdTUUd1bSAnyAY5R8rYp4traU/vbh0wCAFPWm1JaFRi5NNsSW8t3cQhW3qM4HORTTKWIwrD/e64q/FbIF86DbuAI3NiqxwxLOwOepBpQlJxKnGLbbIOJSd0hZN3NOSGWMttCsvqaspbwlF2Nz0bioWikt+d24McH2FVGSbsxOm7XG7UR3kZTnA28dKd5W7bKHOduGwKGdM7D1H5VPG20GPsed1OfuoyaVyDZcYUMSE43DHanviXb5LPjdjDeuKsEbeS4ZUT5gTmoftiKD8mSMsAKmF2tTXl5dbiC3jO/cqhTyQKNu4koThf0pIpVkC7gUBPNSll2kIPk9TVJsXKpbOxAlu748wAZ7NUTLAd0RJYY49KnAb/WO4PoAaYdm7DsEABNW5O2pKUEtCE7sfKgAPAOKjWQjceWwOQBnFLLKr7vJkyEPJFEctyiECNMyZwT1IpJK1hWGx7smTa2x+SKkHUPHJxzuGelSHzlCqg2lV+b3NNKKVy+Uz1PrUOPLsVGz+Q0yCRwC53YHQ095PLTkhmzwOuTVdmUypHF8irwD3NNn3xyjaQuBxnnNWl3FO93Ysrdq3+tBB7n0pjXWx8KAQwOSe1VkgaRgAwJPUntV1IomGNgOw9M9a0k2gi1J2BEQqJGlJzyT609Aqknd8oHOaV0gdflyirndz3qo5DDI3DBrOUl1KqJtWLYkBPK7sUxXWPcRnGec1XtfthR8uGVPu5PJqZzKQcKikjpUunfUXtXJXehaV96tmT8z0qsMnezc9BgmmOiFRltjnrz3qPztjEdl6571cIkOTWncufugA3ftUbCIsWZCCccVD9oBxj9TwKd5glbLPsxxUyi0zSKtuPllgj3INxB6n0qKWGJx1LORkAjBqbfGMApn196YqDls8n7vPaqV0iXJuVkRKkSAMMlhwacRG3TfuP5A1G6iHKyOhY84B6VDG7tIQHyOh5q3FsnnadrE0hmyu+UZPoaXzXCCLg56mlEYRiWjPcj6VGxYrvwck8cVUYpq5SvfQ//X+Df+EuugAyxcdS2eKw9b8V6ldCVLe3ySOuOKsvq9pBAUSKPYv3t2DWNrPiUeU/8AZ1qgjYD5mHT6VwRqRlK8RVE5N3nocZKWaV2f7xYk/Wuh8L3V+zNDbr8oIyQOK5wksSTySck10vhzU4dOdjbr8zgEhm4Br0akm4WRyUoR59djtLeDXlnMc04CueCh5xWlHYXsLbJpj5ZzsZv4TXMHxdNvWBxx1yPWp5PEF8F8243FQeF3ZzXDWqTXkdKnh0+WKbOkisJipAuWOP4t1Tw2BwzLMTt4yTziuTi124ncXMV26xx53A9KfJrV0yNMsxGSB14rl9s9rnRCdK1rHXPpwJBEm4MBnmmXVpYxRyJNJsciuYTX5ziFdxkQZ3Z61TS51PUrgTTNgDoGJ5rCVW2pn+5WqRfOq29pcHdIWQcbRzuFEOru+/7PEFQ9R3X3qoNNUXXm7sqRnDHIBqaO2gSVvKVsEfMWPU0OpKS0ZyRqSSYr39zuJzhM5LE81OfFiwlB5LFCvzHHXmkaCOeIxBC23oe4NNTS5pV8x9ixrhQpHJ96yjUcpNJmsoTUVOLOgt/GEIVUgQ7T1B4walfxDJ5bqVVyelcydP2HI3ZU5Pqant0jtUdpHLF+x7Vi6spNrqbUsVUa5Zs2xdtcQHz48Squ44NSC5tJYlwu0jjJNYKTSsf3b7EUY4OaheeVFbad7ZwSelaqU7bkwr2fKtTpkuLFYXYxA+WOWNZgaKeVpBtyWOC1QWkyrAUfLFhg5NN3RSkQorEc5AqI1Xsmazq6KVjQhuLGISK6h5FH51lXN39p2nhQDkKehpklqod5Y2dcHgep9KIrRhF5j4YtkgH+Gs6lapzWuOcozh2M24S4uATEWCdMd6oyf2uVxKAoX7u3iumRFKrHJlFHOemTVKUyNK0Z243cHPT8auFSaehlyUeTmfUyZftuqlSkLiOJQGJGNx963LTdbReVMoUuMpT/ALTFhbeEbSfvt6026xFKAHJQDGTzg+1W6kpNaDkorURHmmUF2JGT8vtUcsCXijO/EZ5z2pUSSOTKSA4TtWlFdIsLxkHLDJPrUNvnszCD5ptSK00LQoF3DaRzjrTbS2kv4ZFjbynTuRVaa9MuDsbAbAHqauW+oTRwtiNdjHD+ox1rRtfE0TG3ttdYoINFt49zzSndjG7tU8NjaElCFwBlsjr7VXlvoHtf3ZIUkYOeTzUX2yRXXkKSACR3Bqbt3TOqEqStyIsy2luW2IoWPaVFRWWlxZBjwz84GaJwYwrxuCPQnrS2s80Ku8abcd/f0rCFVr3UOrGUprmRLc2ZY4fAKn5vpU2n29vAJJUmMTc5571H9oY7DMu48EkHjFKWSRzkcSE/MPrRODs3HcOVbvoVbySZ2ULkMBw/94ZpVndgRJgKF6A81s2duksbh9jKqlQpHNZ81htkeSMjdyMZohG9n1JULq5m2NneNO8hYqFJzu61bFlskS5D72HJznOfWteSSEQKsfD45PQnisuW8Rd0AZVfsc5zSqSlCVtynKnTjew9zLaRBgA4fB6c9aqQ/aRcyfZ2IDfMR0xV23ufLjH2jaVbpnvVW41IJIsdvCyDne/rVxu9VoSqseVXI0gnFwbplYuCcrmpoIp52LvuX1xUY1HZN8xypHT1NWzeQRqZVZtxIyMdKqontYh4ejrJsWH7bZgWyJlZMkZ6n3pTFJNKFfgrRNqUjCPegypxvqYF5GChwqnkkdTVXUWk9QhGk0+S9kPstJOSbiTeQD8vYg1WudOnjmW3t0wZWBYg4wK0xL5AVs75OmPQVYi3yN5zhspgmq5+ZmsaaiuWKMp7a6/49wwX3Peh7WMRbJlDFOemRWleXEKyHe53duOlVnkHyR8YYZY5ohZq7FKTjUsV/sNtH+/KjLDd7ChbwPH+7A4IBPbrU0sWDtD4UjnB6iqv2byZGaFiUbgZrNxV21oQ1Ju6Jbq5a3I2qGjCdQfaqC3jTBDwpJ656ir7WzSAIvKhcEetZn/CPSyzAb2jU8AE96tRcl2Dkk0uUtzs+GjLLtXksDzSZacNEHKqBkOzUttZNahvOI2g/Mc9TSy2KNGxkkYI2fr0pLazR0b6NluzskEZH2wHB5y1SRJOJG+0zg/3PXFRad/Zvkn++h2sW7028vIbIs7yb1B455xTeolD2e62LcVv/pKsBjvRq1rE+UhYDI5x2qrBqdvIwkHGQQAe1P8ANVvkWXac5JIzn2qbyejMpcvK2tmVbCCQjy0QuOc7qeujw3LkrGIzGckYwDU4v4rfrxJnoO9P81pTiMNhutSm77EUXZK4SabbPuMhXdtIOys+Pw7pUC74plAzuYHuav3E8UCtgAuBjGKpxBWUOELZ4Ix0qpSclZ9TRqKlzLcnj022LIJPnjXnG78ana6jEym3iA2jGcdKotcm0lUIu4OO56VelmjMKh9qscDr3rL2ey7FObk7Evm2a7pD8ryDlDzmnRXDFEUW8WFb5RnP40rwSWwVSqMygctzmpbeK3lDNwvHJzgCtUm3dnQ5qK5UrEN9cXDjKrsPHKVWK3t7G4jYIFHOT3q/NPbHCxyBQvUnvVWbVF8xIobcABSGZaUlYxctdHcfFuEQEhO8LwSaZFCRuPmA+oz3qre6nb2b7HDPlOCDnmsxdQuXJZSTnuB0rH3r3ew3Vi1ZHXWfjKbT5Fijk2xxj5gDWVq+vf2i4u0IMkrcnHUVmx27TW7Ss24ueo60iW07YgLJ+J5ApuTc9dCNbWb0HPOHJkmjVlHUZxmrEM8AKiC3VWb+8AaswaZBuVyeSMEY61UuttrdPNDabti4AxnFacnvXQqnI1foXlnmhYnywVHpSGYXKujx5U9hVCO8nibed37w5IxwKvoy7DMOGJ7daak4zs3cKVaEk0tCq67DuQAY7ZqeUyJGGIClhz3p/wBljXFwWY5PGaZIGgPdww456UOyle5Kp32RUhxDuj++TzmpIbmU7h93BzjNOtIlWV2nZcdQB1+lRzxQiaTyHwHHGT3pVHKUbxE4O2uyHSan9rAV4djg7S2OoqSK5nhDBm3J2Ydqz4zIpaOTmQ9B1ouLS7JUJNmMjOQT1rBRb0ehopJw50tTWhcSx+Y7AnGduaZbXcUxYBVLA4Hqorm45blJGCs26Mbfm/izVyPVYrWRfJtSs8ikHI4/GnyOOwKtC9mbt0qWRM5fCAfKvem6bPBcXYlhi4Zclj3rI3yvtF027cvQDpUqGeIjaMRuMdeRTUub3uwrJPV6G9dahZ3COLS38oxEbye5qrFMsj+cZFEgHQ9xUP8AaEMFl5L/ADM5A6dakWGExi5dd3HI9KqnLmd2J1bzuS3Op5RUV9jAgnnrRbMDchy24McscVTuI0hkF0jK6v1zU9qcWksuVIQ5HPWq3VjOVW7bY3Vbjzrg4YcH5h61nnTJRMLq3GFPXd1xVq0ngW5LXMWduc4NX4ZDOxkciOMA/e71lTbb1ZVOtGpFtmXIiyRLIbfaxJx3pIJbPe6bQrjoQKmvNQLxi3hi+UMcMO1ZLwDyXMhIfPLVThJu9znqVbTvA1TDOkc7jHH3Bjmls5FjEtuFLSONxGM4qCLVRHaTTzIWWP05Jq7ZXXm/6XEqK8nGSOcZrRRctyo1FdJmdeRSpMIY5yHXG8D1NVbrUb5LhrF4XV1GHVhgN71tyRxLMZnG4M+Sfel1ZbO+CfL5dyoI30qSSemxM3NyunY//9D4EnG9ozdIwIBJPQD2q5IWtQixRxuHH8XarM8GY0jJLSAk7utRORgLMQ23AJUdK+bnvdGabirLVi2Q2u7wx7XbjJ7VGdL1KVmjF6EVznCjrUiq0kXnCQKy5AGOSKi/tE7hGYGXYfvN1PFaQrN9TKSUo2Zat2u7Zo7C6iVwmf3gHBpZYppVkmtgF8vjb6mn293FJD50vygsNq5yTUP9q2kV3zMQhzj3NZOLZ00ZKEdWV47S6uJiJ2TdtBbJ6VrWMtvZW0pkiDyY4YjtVWfV7eQq8cH3sBnzTbyV1Z41UbNvABqaVSNOVnuTyQm7wM+5QXd4Wms28r+HBzj3qWKxijMYt2k8vGRk04ajbQwrnKknBJ7UW16/lyMsZ+XGA+OadSXO/dIkra3LEtrvJki2SEDuakRYHtleNykkbfMM4/Kqsc+xFmLqryHlAfeon+17pMwkgEfMo6iiNVp+gQmkubqy1GT5xLHeR/ETyadPfW/MbsSccc96z/tUEIBlZl3MQWI4FLdQwuvDqSfmBU81rKUW7oPaScC+J7VcbFDEdcnNXNPkhLhm8oqOoasSBXlGCQ2e46mkAkhlaJGcxNywxUJSe+ovaJI6O4LTFjsSJeApXnIrPeAZVXkIBPDA9KrC+CRi2SbGByTTbmSUQZhbcg5qJOMVuKom9UrkxsvPcxCVjGp++ad5LKfKZyVAqG11llYW06cHk8c1Yd1ljzGpUZHPemkpK6KpVrw1LU8Wmm1RIrdQ6j5nHWuUns5ob3zrZn2E8g9K15Fntwzwuw7knoKYC95bgxuiybuh71n7bndl0Kcoz91Gd/aFtIWg8iSN1HD9jTrPWmS4KFcJgLuz1NaE2n2mUd/vpwwU8E1jRxul3IEgDRg5bPY03NQ1tqZyUlJO5qQ+Ik8wwWFyWlBJZCegqyuqtbOlxIyk7uaxLuOWOa2u7G0ij83gv03VlsNRmnlNydoB4GeDWSfPq/uLlN7xZ389zHMwuGnWRG6HNRvHZzKfuqzHBauLileMxW7CRGU7l54on164SURxFX3E7wT05rSFO+3Uv2rvdnV6l5sCRxRupEXLbecikt9WezVRb7t8hwAR0zWJY3t1KGEz7d/XnORT/NdTgDJHQ0nzRlczlWtJNs6nT/EGpqCLgKZEHVjxWiviGWWYSlUUtwfSuWzO1oZEy8mMMO9RZkW2WMNIZs569KalJWVjplXbVz0H/hNNPs4tt3bpIOhK96wZ/HdpJII7SwLRqcgkdKqW7W97p6NFH++PyuG9qo2umyRNJI6FQPbrVyqSSY6tSVlqT2HieRtTXZbyCISHeGOM12ej6xpN3PJ/aJECjpxwa42K0WJZJnTDDnPpUDp5rAzFttYus07jjNx3PRZrnw4fNjW9dpAN6rngism71SwWHAuHicdFz3rjJ3aQebbsPMjTZjvio4rHzHD3s0m/ggE8V0Ua91qP61K1oo7ez8QyNGqQSA/3quQ3czbpPMiDA5AJxmuEe5WzhbyA5cdPeqNz4kmMUaD7x/vHkGun2snsYOvraR6LcardWjsZBExTn5WycVHY+K47y4Icb1Qcx+v1ryU+JdcdnSRjvYgKw/u+9W9Kn1GGSW5DlJGHYYBqZVpt2aNPapWdtD2CbW1uWMMdqViXHCj+tOJil4eNxgcYGc155YeJNWhVlmYFmHBHatnTPFlwqA3suHRu5+8K0p1JJFqrGaOujmt0i8tflQHBB9ah+w2BgIMiSMT8xzVO21/Tbz91LB5bkE788EVWm/s9oj9nuWQs3UHGK6IVVbcbfY3I0MLL5OEOMYqKSLVI4zPHKrsDgKR0qjHZyRIJ49QZ1bu55NWdsqwbY9Q6jJZj0qpSS1uJq6HJfarvVbhULhcAoepqMnUJA0dzuwx55qSKwvYoo7vz432kfMD1NNe7vWk8swKSv3yDTTTkODkSC1i3bm3NjrupZYnKho2VR/d9KY9xNxKYGAI6dqrza0nzf6JOCOBletVLV7kTbv5FtS6AKGBIOfqasJK0w6nI6gHvmqEV/ZvlXbZJjIU0+J7Z5JIVkwxGd27FJPW5admXipSEOOeSCG70yMofkKqQep9KiZbRXEZuC6qM4zVjT7cM7s6qkDLnn7xpN6XNEubcrosTTO3QHoPWlTzHlZSuB/DuPBqeaNI5B5HQ9M0zy12eY5O9felF3e5N+XcRLSdcvdSIV6kI2Sak3KqlIYgzEEhmFQqtwZW+UEEc4PahPPkj3IwjVDhcnnFbTTtqZ2TdloPS52xmK4YbTwBUBVxuKPtyQMeoqaM24iI8vey5JLUn26Cb/lgI8AHdn9Kzirs0TVmugxomcLhvmB4+tOicW8flsnz7ifqelLB5TtuWQKvq3FRm7Cs2Y/MAPy47U7u7FZS1JyZHc7h7+1ReVFLGzLIgI9TzUBu5ljlBby0c4JPWp7eO32AiMEdcfhU3aHGLk7seJ1K7NuSnGRTEuJfnZYzjnG4YpsbA58pAqKefWntKCrbioDHg96tq71EppaPUI1uJMSPjHQ880x/3LBPs4YE5LEUx7uOK3xJubngimRTTz/MV8uMjhqL3EpK+pc+3bVVtilf4lxSQyw7naTo59elMVBy2d6gfnUb2+BlMg56elaJIcHZF1LtTgIjZHGTUrwrc4ntJuccq3HNZnmTBidwHHFTRCZo2QId23Oa5pqz1G073JS1xGpYsNyntTkv7p1Eck25UU4BqBo54/KMzo8eMMF5NSmW2RWLQF19z0qm1J2RpUvYkSPzgTPuYjoP61YWytIoY3eYA+pNZyXku4/L8pHBPpUavK2AmCuc0ShLoyabszfhNl/q1nYkDn3pVSMA7FAUHgisiIXm3cITsboTxip0WVDuuZdqg/KAeTWLir6sttWtY8w+L/wDbKeIIprhUlt3twYt56YPNcX4B0mLWfGVik7iMRFpymOuK9M+L5W/tLb7Lw8IOGbnPHSvPfA9w2neMdOYwZ8/MQJ7Z610watYJ0m43TPeZLe1LHyGfsDuoW3kiIaORS3oT1qK6f947JldvABNVPtbCT7p4Ocio1ZnC70aL8jylmkeAnaecGomnjwVn4zznvVaS+bzP4wBwTV231SyaMLs8xsEEsO9Di7lKVmNjg+1LlEaMBuMck07+zssPMn2p/td6Y2pT7soAi9gKgaRnP72XcO3PSkovqKTfNoX5YYIyE81ZFxyO1MWWbYTbxbUxgH1FZ7/LGdvVupzmrNvcSyxmBTsGMZPQVM4NvQUL31RM1y/llT9OTUUhtlTO/J9AelOa509ofLA8xxwSw71nkkZPHpg06dJ32HKWt2XoZFG2SMbSDkZPeqV5eXMziNi6YbdlO9RgyICf4SevpS/axGvzpknoSauUEpExqa9iwt5iVXOGfHUjpTDMfMO5sO3aqryfxcDPc08J5g80tle+DWqfKF2myxJP5ZLbuOrD1pr3YZfkUgAdT0zSQQAQl94OWxmlcBECn5sHNKLbZKd9yNLnzco3UdD6UJs8tlyAvqRSMsfDRYGPvHPWmlBKDxx71T3E6jex/9H5RdXCnD8AcZNLuuok8zKbMYPNOSONkO5iMdKi8uSL9+uXUnBB9K5uey1OhR6h9tOwKI+nGRTop97bCyhsZ+anSthdoUDPJA7VX86AAiRTuPrWqcJKxE4yjre5aG0hdmCV64NITsbejc45z2qEGPy2K5U9jUEUU7yt/pJWM9getY8uuppHVWLJumVSHXIJpkd9d+aziPMTdN3rUqW7Lt+XcuOWapHjO0YwqD9KtsE0nqMW5JULMyDcfXpUkMBfLw/LjoRUXkAEN8pJHJIpxlWFTFbvhiMn2pcvQmVT2ju9CwVuc5yr7cbuetU2geRzLIuOexpY5pmmWPkLjLMalEbMSWkBVeorOw5eRFHcKjjPLKeh6mlmmZmMe99rdRn7tTyMgAfYAfXFQv8AZyBgBXxlhVx1Yc72RE8buoCMH2ngMetSxrchcTRRhCOQp6CopApi/c7t3U4qS3trsKztJheADnJqXe+pcLvcUXLQy/uiw2nHPQ0smo4yzHbj06Gk+zqAu5mZyeSx4p72y7G+UH0HpWraZnJO40XF1cSpG5Crycj6U2ZAHQFg5HQHoKAtrGmyTcW2YBFMCJEr7Mkt2bkiodk7gptRs0SG88qMQiAEdeOaP3ZYSCMgY+bd+tV45LjzfLQAkdSanWScxkzBeOMZ6iiStqh0m5askYxkgCUrHnaBmle2lBARhgDpmqoGYw207gdzAVNsDKMS53Yyc9KTbsKTvuPLTKipHtODnrzT1uwA3mROcYxUbKLXahbd1Oe9PWZZIkA+aRj81HN72xMJPuOV4Z8CX5d2eKT7TLuIVQxIIOfSmNExwuMDnn0p+0HCAYyOTVS1epTpppO9iG4UuN0cuB0IFCvIz7vu8DJpWiiQlVzwMn60xGIjKuMZPcU0rR1FOeuj1JxOkihAuVHt1pAUm3qZfKA75pkPmLhNq4P6VGMMsiSrna3LURVyJyeg5GG0orbkHRjSeXPIMKBIQMlc84pYWiKn+7ngnjmm/wCrc+VP8w6AGqlDWxbs4jo96D/Uhf8AZokuUyrpEAV4JNNaeWNw2NwPf04qLyrmdV8rZw3zk+lTGOtmwalHRF57oGMSmQZAziqrzTT4JT5fY1PDp0SMXVwwbBKls4pRBtlAAwMc+lU38xzactCrH5jSuHT7oGCKc6xFx5gYt0FTBTDuywYioZJ8neqg56j0qXFkqZII4x9w4J+9TAkyMT5oKfwY6/jS2zeYDlcnPfvS+bECUA2swx+NWlIHyydxuyWST7xKZyeeDSoxRWCxKeeaJNiKB5xx7UMSjK6sCp7Zp25tyFBp6DtsqDkE5HQUjTiNMyn7xxyelBu3E4GMoRyaUtFIwZ13HOTxxUNu9hqSGNtkXMa5OeMdKZNA0YBWPcSeeathf3ebdMJnnPao5Y2VhIGY+oHSqTTZVRcquisEO0eauAfTtQe7lMgDpnmppZlibacZPODWbPqyFifL2leBg5zSb1sVBP4pMuLNFATI0xJAxg1Abm4mYmHDYHC4qg0E9yxkLbR1wB1qzHdC1dVVMORwR2pSb2Q7e8+YtQW08kRNwoWTd0z2qrcBo2KIGVvcVYF5JM3znBxyQetTLcWz5jkcMQDwTg0lJpXYTcW7IpJLdzI0ZlO4DimpdX8QCuNyr1NPk/cYkikyB+ZpY5Y3Ylyw3HnjkVrBqwopS2Z45c6fJNKZC2CQCUVsge5rN1K1uYrMHEYG4ktngitlLa5BYtu3OBkA9aiv9KvLu1W2QbUXO5c9DmvGhKzTbOWSik4q9zi62tIso7iMOSwQMN5FTf8ACLOCd0m0DqTzitfStKuED4+WNjjPtXXiMTFw91mdCjK2pZWOwXakcKsw5yKnmtIr+RUfiMjlcnrRDpga4MEOUGMlyOtXZpYbYiJFLPHwxIryo1FJ3Y3Gabi3ZDFtLQIIJYgyYxhelJPZWjotmgKRk5z71SNxO0hSMeYG5xmhLq5yRcLyPujPStHHmvYTlJR5Lbky2yWsrWgYtIf4+vB7VYjQwjy+Dzy3pUVtNvuCZV2nsfWorjWRJKyEpEynPNYScrWYUYXupSsXJIxCoYuxJ9KkhPmqGPHY1VWVJo/MSYsGHQmm/aGglihaP5Sc59aOb3bLQqLUHbobQEFuvm+Zh8en3qYbpmRZ/LPmlhgn0rKZ2kfzGQsu87eelMa5uYyBLuEe7oKxanJNiVRKXkbLTGWRi3yj+I5qtLErSMF3EcGkgie5u1mXcEA6HoauPvDrlMsQenWnFOOiLlFVU5sR4oo4GaIBWxyPUVGIpvsxECI5Ayw9asJb27bTOC5Vvug96imjIcvFJ5ZZuB7e9K7TNFaNm0JZKBD5kikFzgL/AHRUxXZmVNigdeetVWuFCSRuDu6Fs8ZpA6MFhJbI56VPI3IpSglZPclIXh5MkE1UlndpMRq3B796sF4wjebll9G4waja5EihY0ClOfwqqdoy8yZS6N2KV5NO53TN8qngU0GJ9hyWOeaGM8ztmMlVbg+oqeKFbZTnjgnGK6ZO71OV8yjzLVBtlA3Knyk4J7ilb5ABMdx7Z7VWlup4nPl4YNgYB7ZqNvOcmZslWAyD1Wp1cnYI1JSWxZSWJC2/g5z9eaniDys0j4x2Ht6VTt1hkAG4PgEH2rQ82HA+VQY+hHrms2m1zMmSfN0HxNZJNiVMAZ+THen/AGYXIkNuVDDnB6fjToEhuU8/cu9h8xBpkssNgmGbYHXBPrntW+tTRs6bShHndrAlnCsLsV3BTjA9fWqFxBKs6dlYdR2rWsntmVkjbJPUH6Vc22qW6shV3PBQ87TSs4vQIYd1IabGN9lF4Ix5giWP5twGdxqeaW0gmEUcnmFuv1qaKSIgrlQ0fXHal3WlipkdFIkIYg9frWfKm+ZaFwVSOu9+pUvmMMQcIAMgbR2Gat6dMjMsW0DAyoPTFSzfZpN8lspKt0z9KiVoUiEiA7z8tT7RuTsrFSjNNa3HNa3DTSvFJtRzxtPtSi2LMBDORIOhNRB3tdv735iQcZ6US3IjYhZBwpOQO9NPlephFPVNbhPZXFwySFyrM20kVTn0SSOVmEm7nI561attSeVSGDMoOQQOTzzVp53kKyLExVcZC/WnyKT3KpwhLVmc9rOSgPIIxkn7tQrG86bfMwI2wBnrWveyK+2MHPdgB0NMNvEkYEZXe/8AD3rGakna4pRcqj5dEZ8OmuLlLiVeM8jOcVYuLQKGibHJz+FSPvtFHO5zkj2FRC8izuuVYgg8j1rNYiUHruS4rms2f//S+EZbQuisoKKo5A71WMM0ZNzJK+2IYABrYa9Etr5kScKuPmFUUuQBKPL3FucNxXykOWorsqSUGgilklQINy5Oc01J9Wy4Sb5fM7jqOwqNdQXzESRTx3UZAPpVm9uorIK2cySHC9xRTs1dmcpN3knsTCIlkluZQDjPI6mmmIXDSfONvQkHgVmz3bPtE0pJHAA7VpW9qklqscTfIeXUHqaJTSWho9dbEkiQxkQRzDPUnPSr/k28EQjYq7sM7s5wKoJbCRhEsBy4xkilEMkMm3rs45NXSm2r2JhCpe1tC5i3ixhg3GcA+9V7q9dgSPvR8gjrUUUcsl2HXGzb8w96tQCGOUtL83XNbaT0vqL2nJokQJ5c6C4uUIc9RUvkyXjLDFGDuAwSelWC0NwpCxLjqc1ELiGDdFGNj9cg1zuLUnY6FHRMrSwXFvK1m8KIFwd396qEtr8x3gnLYxjqa1luIpiwmlLSLjG48Ui6rmJv9GDEMcHHemm42ixVJqSbaKMehtOrbIShQZweO1TpZyWShtnmHHzAfw0+HWWhl2XMTln6n0qwjTOxLLvU9AO9dLSZzwceiKf2aSceaIQAh6nrVmP5CCXCL3bPSrIju3zuQRk/dWtA+CLm/tzJdymNXTjJ7+tS1zR0NoU253sYNxpPmyfaYbjIzzk9qI0ihQqh+dhz6Gp4tPu7OE27XIkWJiCw54qszM5ZgwKpXPKMk0CkpXVrNkggRELuit2xiqH2OUufmBAOVFOm1eONRHIshZQTkDiltNRsCDJM7E4pzk72RMeVOz3L0ksrIgaXcRwST0qK5Z4og3DjuBSQajZEuSu1QueR37UQ3NrdgBHByeV96VNOT1E5p9RYDBdoBOOccrnGKIdN8stLbBxGpGdxzk1XaZIbxRKoIZsDHGK13DSqsMcwjU+hxVVrKKY8NOMptLdGWmgXNxI10ypkn5QeMVNBoRtM3M8oCueF9K1JH3MImfYV4bJ61Surh5InSGTeqdAf51m20tSqtKEdtyaM2MJTHbP40kkEDguoX7Q3JAHNZluJLiNQMqpPYdKtwyCznEsrrlB1Pepcm17wRblC451muDxlAowwNLMrxwJ8oLnh2IxxTvtckr5Ublfninz/AOkxmMMqke9dEYK90Q5JRsVN0ZgPy70LYPOMU5Z7fg2q/MFwc9KRIUWGSN2IHqB0NU5IZc7I8qqDr3NJ0oyfviUrxvFaFsXsV5tjaNtycntSSFRG5jJyOzU2xt3wCCqyAZBY4pNSmPlMEkCOeGJ9faspxu2jWlVtC/UbAkWoWjCRvKmjz9SO1ZraTeT3EXk3BK8iQ9Ogqf7PcALPg4B5I71JfJqLxCa0SNVGMrnn604NL3bmdbm5VoIdMTziRM2VGFOeM1dW3Ebqkh+9ySD1rPtW1I7g4UHGRn1p7yTGJt+WkAOMHpTnrpEpWtdlu4hswrNuA28hs9aqxXNk437EY9CaTS7T+0FIuflXPAznIq6ttY2CgrGh7AVUUlJMJLmak1oMuBp6SQqhxnJwD2pJ4A3ywdP0p1z9me6VoYByMevFWbeOFt8bNlCflIH3aUkr6FKSk7WM421vtbzmClO1Qy3LhxuYhFOBz1qSXK3O2RQ69m9aV7a3zuAPH3ST0Nc9VuTSWiOVK8nymZNeSyRlooWxj5cdxSQ3kot1iMg3Nyyk1auEEo8qNyrdmzxWY2l3EEgeeMA8kuD1q1K2hlUj797aFifUZrdAUjUsemTUF/4j1FyogtGYbQWJ4/Kmx2twZR848sHB3HpUySokwg+8oPOaIJplKlzJtaI0Yb4i3haOJssMyFqesy6gTCsasDznpxVR9RSdBEsODHwVBzuq7ows3dpbiQ2+0cAjqfStaiajtYlL3+VMbDA1uzo6ZRxghqtfZ1ESzJLt2nAA6Ut5JCp2RyLIT0OentVH7Yl5tt7edUMeSyk+pqIT5bo6OVqVmjQt72A743bBTnkdavTXUdzAJFt0BPA9elcrcyRWFypeblhhjiqd9q9ypV7SRiVOQAelYyjOSvcUqkop6G3f35hzHAvzY69xUVlrtlcRGFE5dRk+prNkklucs74kl/WqSW7Wzxi3jO1DnJrVNtasxcpSkrHaWSxW8LySY8zAAHpU8k9tc2/2Fbf51BG8jrk1gfa3uI1kd9nBJOeuKdDq0tqWlRd4dQfLJ5NEYtKyOpVIJ2RdWygsVbexY7eOcgVTXTrS6ZXk3bh/CO9SHUnzI80Q3OOF9KifzICbtWJYciM/WrU3BJs5lKLlpsXPsqQMvAz1C+1QXMN6HCAHDjr6Ck+2y/ZZL6WNiUPHHTJp6atJKI1mXOGGPUUnNTTb3LlKCfuvcqxIsJZbgBm5wDT1Nu0pLSNiPkKDyxq9eNbXU6zpH8xHI9aht4YJZwRAoYD746irhKNrGUm5SsiixhkvzKisgHQMOBW5a3ErKZI9rLjhR3qld2MgO8ZMZHL4qtpzzBnESsAvQmqlLQKd/aJWNe4hS4t286yAcZ+UjrWW1vtAMkSr2wK0zeXAYebhsdDVXUboRQtcyMFweBjkmlOdjepRurpkWlwwyzSpMGRcjBz90VI1s9s0jebvAPUntVePVbSUhnTa7ZwR34qWbUYfLVIogZO+e9TCbWkjBL3SrqMRjj8wLEw4LAHqKsx3VlLZl0Xyyg4Q9qqXfm/LGFw7cn2FZV4JbKXcm4q/3jRKMXIbqSS2NSC5015CxkJkB/iqOfVrmGSRI1Vlf7uDwPesSAx6kvkwyhGL4bcMGrkem37XWbIp9nUYbJ5zQ2oKw6anLSxHdardzqIYLrdITlkzj8Ku6as0txERGRvOCAehpf7GWW+EyRMhVc7iO9WYoLmzYzBT5qn5T2qE4tXRag6fvbmw1lHDMY9/zEZxmp/sUE0BKeWsj/ePTisaPUJp52luBhhxg1bS/i+/NtCtnAB5FVyR5TONdSeqJ5tLiQx4dWUHgE9OKoGzs/NJni3FenvTL+7VSkiSlVY/Nz0FX7Z4JJNilX3DJOalRumbSnG1olR4k53RjyweOOazp9DsLyWJLSRYn3E7wOffNb08UIjL7s+5FLb20K7SFVS/JanFuSMnSbldmZe6U9rDELeNZV6E981EbGaIJHsO88kHsK1tRkjt/kDjd/CVOQafbtLPbmRyHZTyScHFEm2rLcJ0qblYrSQ+RArR5R3ODjvRDhX/AHiZJ4LelTG0uTInk75WJyqdhVyKO9Ak8+1VdwxjPQ1clKS5bGkY7SKVrIySfJjywfvehqS9vHQLNbl2HcetMkl8sx2sar5jNnNT3ZjdQrMIzjkio9nN6D9rdcrAzySqqzsArkE/So7+SC5tyluxQp3pkeyZCmdxxnINZbM6TMkkpCjgCs1FvVFyUoq5Y021eR2ieUeq+p+tWZLUrKYrmVctwvPIqlbzxwTCTHXvnOKknSe/YahHCxVWwScjFQpLZIIQfL5kl/AYbMAbt4P3l9KoLaxuqDyk8wj5mNXIL0NGIJy27JyW6VXvNRthxG6AL1APNXGfK9DKrBJqTKx0cGORUdch89elBtL12ESMpAHLZ/StO2khktyyZORwT61UnuWhw6RE4PzEDitpVJNpoIq6TZWgstWhlMhU+Ux2jaelW7y2ukmiklUeQT8xAycVq213ENvluNjEEk8896fdyrcDyETCdXJ6ZHSuj28tkbRSt7p//9P4Jl1G/s28hIMw7gEf/Zqle32o3jSW9vcmNN4zt6n2Fb8bJHGUba6MOFPb3rOmsbS2JcF97MWwOxr5aTb1TJmptEtl4nvJlEVxlFj+UHPpVg6zcySpbNOyxy9WU8fSstUilY2gj2kjG6r6W/2aFPLwEDYyw5NNVHZ9hKUkkaGqatqdlblbCd1VBjpkEVRsfGd6oZppm3uex7064ZrlXtvtAVcffz3rnr06bpUWYpN06/KeOD1q41217uprKck97HVDxzctcRQSS7lQlvm/lWpN44uD5P8AxLIXUn/WI3T61wlrFDJG11KFZmGcZ5FWBdW8i/YwzIrrjOcYNNVmiZ4h35Tp77xRYXtz5rxeXIoGAPWq0+tfaJIf3vlyI+SQ3UemKwJ7WeMxomxhgEt60PB5EfnSygyOcZx92reKSiZqpNux3Z1O1ba8jeVIy8YOBjHWtm0nhkiiYX4cdAWPNeWzbw8CRTvJ0KljWnbzTwzKx3Ng4IzwDWlLEp6HVGpJ6bHo++YcJLu9O9SLvbG9ueeDXGJqTpLJGTIsuBja3Ap03iLUbGCSVBvcDAD963VSBPtNTrZZpYAJVw4+7kH7tCagG3I6ZKjHyjiuKl1qe4sQ6MQ7HJA/hNJo/itY1ZLl13IdpNXGsktxe2je7Oue8gQFZDhmORTgbefcAu5sYAz3rJOrRSRtlAwDDccdBVi31TTkjJDYkc7VPer9vG+habfXQ0YLLyf+Pl1fOf3YbOBU3krGcW5IBGeazEvLIsJd21lJBOeoqxAlrPdCQ6pIEVSSMj8qyc+5fNZWSJZd8heJNjHjOahad40BWDa7HjB5pstvGs0klpckjGRn1q/aCX7NHLFFHO7rksx6Vopq1ieWbfkVTa3symRGMJ5JyeoqhFeupNvNau+w8MOasTz6hbsZru0aSNuAqNn8KSK4aaAYs5UwMhdvNWnK9mDTirtFnzflx9n4HO3HSpvtKgbZUKq3AFUoNRgj35DlupDDFS/brW6A/eYZeCpPWnPliOKTXM9yeOZgcQqCuc88CnRTjzXad12jjiog0fHzDZ/EM1KBboF8uNDx3PSqU7qwouzuTeXa/I4m68/MKYryqxlUgoTgkmq8kv7zygiOAeAKTyppQC42xofu55rnnHU6JSk9SVpzuOxCcnbuHY0eeUyrlQV5571Kkjw/NEBweeKbMRI6yNDHKR3NaRaW5lrfcRpkmVfk+TuKasio5ABY4wPajdGM5iIPbB6cVCifaQxsmZZP4i4wKtR3KtKLTRMbu5kBiLsUU880xnO8Zckgcc1FHDcoH3TADocCkGEy0Y+cjGTRZPREybvqc58RVeTR472KXbHbyDzCw4rzPRbsp4g0+8nf5VuQN2PXpXrfi5I7vwvc2dzEzxsuXwOhFeNW6mGe1gdh5ccykMPTNWttBwta7PosS6exCx7uVzlvWkWwmfJgZXJ79hWZYCK6toAC6fINzAdferUv2+xG2G5V4wuDg1mk09Bpy6kslu8OA8ikfxfWotltgtkbhg8VAJvMAWRiCMhqV0hVFMZDZ7A8inZ3MZSk5XROzodoQAepzTAkMWXdmBJzkVC1t5TZicFOpIPemTLMu4RFXBA6nrVctioyk17xa/tGCEqhiG05+bHWoftcGGbPB/WoC8k1vsjtQpHqOabDYySxk3MuG67VFCik9BqUmywstvMoKsFGehNJHIZjsQByvf1pVtolTZ9n+jdKYLKVXLDIQdMHmiz3Q37srvUWYSSRE4ZOcYFMV0T91PGSxUjOM1Mskqbo2I6jGTUJu8SEND8oNTu7MUmmErWzxqrDK+uKZ5cXyxpIUTHXNSPJC5G+NcN0OKPssPBwBt75rV+6hNybt0Fhtm2mETsF7EmnbJgPnbPpjvTTExJaNjjPejFymG4ZAexqL62K92O6GK2xnDRtjqT6VIlymzAwDnjJ60G/UswCckcgimeWkyrsiC85JIptO2pDSb0HGXzMZxjvinSXTEYhUnIwMjikFtGM4HXsKJI5h86/dXoKau1oJRhDSQbJVXzGxu4zzQklq75kh3DHBqJGucs23cc+tPa4SPajJ06470JXYnJNXiOM1s0flkDa3B7VD5MEJYQuefel3QzKU8v5s5ximR20QUnlSOrDvVN9CXFvcsRw3e5HhuNyEH5Wo8y4RjvVGB45NQKlywUQMSoPzAmppDMsgKhW2j0yKG7LUTTvoRczOwnkZVznjp9KcHto2NwqcAYwT1pEuY2AFzHt29fQmlzHIQ0agcnjFKTS3Zuot6lqR45YwI1AJXAwaYJEh3jrt55qBocAyfMTjoppyo3lkqpAA5Ldc1PxKwotsc1xI4XEf3ugPSopvllPnMQBwSBUP2m5QLuVSB0BqX+0WGS9vtRfUZqVFrRMhxjF3ZPE8UCmGOXI7k8daeGeEHZIQhJHXNUItQt72JiIQCCQGxgVIFgztgk+ZlywzxWqjK/vFy1WhZ23LgeWMtnO3PakzeK5GzDOACewNVkMqyK32gqDkNUs1xdIuVXzFyTnPehpJ2JjeQx3CN8/Iz19DT1Kj5uQW6k1HHqEb4SS3YD+IgcNTnubd28tmXcfur3FWndhLR2LW1FywAKlc7s9KJGlSMcD5ueaotFcblxkfNyM9qsCTqT+8Oflz2rOUGwe2hILjbveJd2UwQOlU23u4HlGPjJYHvVhXngiZPKQBjkmlN4VYReSCGHzN6GlyybNFFNWEkih+Vl3FwMEk04ISQY5RkcgZ71GuzeqE53EhgT0pxtbdswxShSG+9nr3ojFdTN6vVWAfaIpdzruJHy88UrXEnzloiuRx3pJIZUAIYkg8jPvTybogqyqAMY71rJcoJyvy6kCzO6nPyg8Gp4ZIo4zHIQSMcmo5WKSFgpbb3ApRNbNxIu0v3qZO65RKVntqTYViW80eX2INCqkYZVAzJyTVK4XzAy2+4EnjnrUkEUu0CY7nXhmpKKtZFez5nqEigR7IwCjEkkd6rhY4x8vHp61dgja2JB2yI5BA9KfN9nk5mTb7U+a0iHTXzKtuQ2TJkD69aktlcvIqTqB1IJ5piKgcxv36N6ULa2vmMI2DPJ3zRvIHNyVn0JRIY2WSEBj6A9aUahIHYPbbd65BzUMVoiyrJDMV25BBNLJHP5u6XtkKK0925EOZajWZpZBuOMc8d6lUW4U5B3Z6U1nfG4qNynqKas0UijzFw6k4OOTWS1Z1JdlcshQiHYwLAfdqMsvkYIHmZ7VFhtwwcK3fPUU6aIFj5TEEfdHrRKd9jNU3B3GT7ZYRHGmCMnd6GoYE8rPmMd3p61aUSxqP3O4nr9aQSo2CVOQ3NaKegpU25XP/9T5O2NuH70DPQd6ALhWOCDg8mmyeXNISWKEDj3rLm1Sa3lMcCylm7gVPNdaFxjGGr2Nea7eCJi6kBuPoazz4gbb5MIMjD5TxTPI1C8t/Mm+4fvYNSWFtEkoaZcqDwKwvY6Oa6vEiSO+vSrsm32PWp4tLjkkDzLtK1tExFcptAx1PasyZrlmWFCqx7s5A5qVdvQmOzuStbfZ/wB2zKV9aQQRXEbYQHaMq1WbcCRcPhmXjk0R+XFOVjXAP8Jp8rQS11KSWkscXmS7EU8LjvVWTbJIoA2OTjJ71pX100MZ342g8D0rnZb0S3IZRujXkEGqUXJ6FqEVpLqbAjQuY5CFVR94jvR5MJB2suR3rJkl1KeItFGFx0JNVHubwSjzmKBO4/iNNRld3F7SKeiONt5fMmfy1AIGSx6CpZLm2gPl5JZuW561ki6i8prSNhypz61T+0efKsLq2Vz84/hr52EObbY4niOV8r3N1LuJH8oKwyeSRVszqkX2eQ7WySpArmpn1DejxMqxjHPdvrUT3t+JHEsiOScqo7Vbw8m9Hoc86zp6M6Vb87Tb+Zznlz3qlvU3+95SI8ZbJ4NZomlnxHIqxBMbyOd3NXLy3ilCXCNwvBAPGKPZuG441nVaa6FpJQ77olXywcZ7077KjShm+XcCQMZ3H0rNMqMQInMUeeXx94+lWIrtoXBdmLJ93IpNN7M0rYxxlys1PsLMNg61nHSzJcBHi3CPOWIzmtOK+uLlQ3lhd2AzVMl0kHmAbACOSTyaUHOLsaOdKolK5nJZSQgncSAOh7VBGly0rSshZfurx0rfX98BISFV+Mt9KqSvaxIWjlwQSMnvWj1VmjGtBU7eY2FclFdTtzz7VJcvFcFABhBwKhW7WGBctz0LetRrcCWNmRfkXI9yah09HyiVlpzbmnBqAj+Vo8bcAD1qxH86tJG58zt6VkIPOjUjMZTJY1Yt55LZli3LIG+YY9Kd1KPKWq7c0nsaMiboNwbbIDyaqRtcRIyNHvdm+Qn0q3ZN9oZ3c/u4+SKivbtGZhHInmdVTPQVhGMepvJe6p3tYRIBlnmQZIzg9CaZOi7DkYY4xjsKr3GpeXsKyb8j5g3alku0ez2O6rNJg4HJAq3DmfMjH2qejYyddyrBwC5A3ZqYTW1sSgjHmBcBz3qOSZJQoVN2MDjsakkj+3MkAwjDqSOtTJ2tbcwSjz3WpFbvJ5b+apC/eJx1qhezybzIyuY2GMY6V0JRPKCY/wBXweOtVLvy3UgqXPJOBROpzbmyouMdGY9u9uIl2xuHLE4IqP7Q0k8saOen3ce9aSMyBX8oD3NPQwxh5lg2l+5HSpUJpqRdJe0ja5n2Vm5lNoo2fxOzmrS2ZVSdxD9PY1PbOLuRJVIEf8TdzViZ4Tjym+XsfQ+lF6jvfRGUlTkm2FtBBDGGdyBjLAdqinsWvmW3SYuqsX3E8D2pRatNOsjvtXqRng4q08aySBIjtx2XqaqEm5b6FuUeTlSGWNi0bt85BxwzDFU5bg2rFVwyvwSDzmr6/ad255CFOAw9KgaC2MgxgY5JPY+tW7yZbqwVNqO6KaSK0TzRwlWj4Y/3jU1va3GpbbgKSO+fT2q2YPssrfvFlhxuI96li1QBCtvGIgjHj2q+VNaMzU1a0iviS3kaB1ZFOdnvQ0gkieCIHcCMH096ZeXR1GQM8nlqg4OOtVR9ogkBjx8/VqxgrSemxU5PTXQmVw84jLFnBwzdce1aYtLdGcz7QTzgVmtiWZDGoSR+4HH1NXIbC3nYPcXZw2M5PSrk76msI2fuq5AJT96FdoU8HHUVcsrp0jnlx8zKdq1WubuG2lWNY1KHIznt7VU/tiKJzGg6tjnrUKbbSepjrCo9TQW8tkj33E+JSRt45zVDzi12JXnJ3DgdlqG/mWby4flWU85/Gi6HkW6Rpyxbk+lDhNbinJPR9C+2oxXMQTaQUbBwOKmh+z4PmxqMjIz25rMtVNvtG355OQM8VbSJmlLOTvZeVHasnHmfvFRm38JbNybiTyLeIbFAB96XbbbSJULTDIHuKr2zm3LQvlJG6VIcjMe75gmN2OlJRV7pmlOpPdq5JBaxrvyAN3QE9KjjgimBiukBkRsqcZqA3TJMLeRgX7HPFa1vKoiMqBN3RsmtLtOwozhJ+8QmPT0+RogZieAP60iPDbu6gbJAeQKf9nWV/OlYe7DtSl4JrVnCIWHyl8c0mud2Z1Su0rLYmnvWSFprcJk8ZLdDUc837pHkKgkHJz1rNlt9iiWMEr2JOBU8UBCBpnBXZx7Gqg38L0sZT55dQTU/JdfKAwANxzUvnSMynAbecADoTVC1tYllkkdw6scnmrdteRxS7ymUX7o/rWlS1rxM4KV7SRbugsEasr7WPBAPeq8bR3GVl+Rv73ekmvrYru3qQeSSeRVI3lpLdxCOUBG67jWKtH3r3NbtuyLkcEHmhQ3Trmlju41aaBwq7RlTmp5dS08xFRGPNHG5ehrAv4ru4RLhI8Ddzk44qlZxvEyq05RkpM2BexzKNqgk/wATdDTrWaRZg/m42dRng1lW0hLCERsVVevvVxnjS0KkfMQckdjTpSmruWppJRqax0sbLajLcOZGwuz7uOmKr6hquo3GJZ7+VI148tScGslGlKrEhOD0OeKtNDPIggdQxA4Zu9XGc7XewvaxtbqRiSWYHaXEe7kdzUdw00LW8cIIQ/fJq1ZWd+ExKyoF7560yV1lkWPdgL1pybTTZztSs2yVLaG5jYK4XI5FV49NtILdoZupbJY/WrTKIbfzAdu5gv1pLiHdsYcoBzRKXOk3oFR9ldjTZRuRIQqwMQAc9KspoenRebNFdbwxyrdOaYIm8ryWYFHYFVP8PvRErxnyXVig71nCXO7GlSklaTC5tlhgjLMr7TlmNI0hABm5JO4UyW0kuLgQdFHQHowp7xSwriQBQq8cdKOWXPqaRSV3FWM86zLcSlTGNqcKT1qxZ3sChvMQs4654qS1trRvnaLdIMc44qWawHmeYmCxGen6UlFpWkTyzm+dsWO6VmRUTbGT27VPqEEdzGzybck8YPOPSqttGY1dwVyTzn+Gqs4vY7lflZgxyCR2qfaRTSaKi3Fa6mjZrAIlRyyuvQ5pJ5lBG3acfexVcPCzqHf952APFMyI2KMw56Ed66ZTTWhEoJbI0bMAKyuvL/MM1K9gWjE/TfjJz0qlbyPJKmcjBwGz2rQ1HcIViiO9H681nGT7lxbtYoXthJZ7LkzKwxwmc5plqbS4Vmuxvyemfu0n2ebiKRy3ooP3ajNlcqrpEyxueSxNJa6I5Z1Hzqy0RdmjjhXZaEk4zg9hVpGtBaG58tImUYfPU8VhqbyBvMTEj9JATn8qe0GoXEyyXyhbc8hAetLls7HSpzauOeNmbbHLgHndTYBZkOgnJmQfOcYBNWJIIYSoi4Rs4Gc1kLp2oC5eRAXUnkCkoTlK5N9NdTasZI1tt6jCqfnf0qKZPtBEgG1Qc1TPmWNuQSUVzyDVrTdQhmtjbeW7SHIyRjBp2cXZjdTVKxIHRLgzFQdg+XFPs2LSv5aEKQc+9RQWg85Y/tABkPAJpdV1GKwYRW53buwNJTt7qLlFct2f/9X4fuVtY4QzOGkDEVnhkt2c3E42E8c9aVZreWQRMUVsEhz1Jrn9Y06/uj5oXKRngk8g/wBa+UglLc5qk2mnFaG1Jc2sZD8bHPy5qVgJtk0lwAjdEByB71zEVvrDMInQOmw7Tkjaa04kuFcG5ZiQADjp0xWVWMoaGqld3ZM4W5lkMLDanCn1NW4tOtZNlyzFZFGGGODThZLbzGRnC2+BtHvjrVW6vHbZt+VckDHcUQblqZyrcrfMvQ1NOS2MqpHGA2OuKa2kNMMM2RjOfSqVjeRvcrslGR19vWpLjWZTMywj9wFIz61TqNO1xqrCXvTRBHp0n2hwk+ATkZPeluNGWHE8YY3H8JFZkupSNA0KblcvndUkOrXiLiQ7yMBmHpmslBt7i+tL4Uty1c6f+4C8yTzY3sx6cVYs/Dz6fakvtk3NyxbkVUurtROskTfLj5cnqans9UmCkyneWXdtqqntL7lKcFKzRK1kbiJXQqoibGAOSDVd8AJb27bm3kOW7is+x1SfzJZEBCliB71ekinnHnKvltnLe/tWknewuddETy6bFGiyRPgy/f8AYCmx2sfySDczKDyfeo3uY9joXKhuG56Uz7VH9kHlMTzgg8kc0oJt6ilJc25ZuW/dCUgOwHY85qAX1ii7pJD5pJBB6HpQFkigS8jIKbsEEVh6lYR3G/F03ztuRh/DzWcnGTsVKm0lJ6nUR6j5nlWtooKE4cNU00iWxWdbeMncQfwFcvpNhdQ3H2jzZTGFOSxrodOYSSSfamLKSMKB0q+RwldakRlzLXQZLqMSyOWH31yT2Bp0d1aoqi3dnlcZOD0HSlvrOy+zSv8ANtB4P41FbQ2+mw/apIhcM+MEdl9KOSTHOm1rclW91C4DRrv8gkZqQj7DMpgkaUyYyBUd1qtjHLHAG8sTKMR+9K0hgkWSxk3Mx5BFOErO7Kg7w5tySdmS88uYkE/MMUy4WS/L27YB6g02ed5mSeQoJlJyfalh1OOS5+6i5X73vU1pc+xtFpblGO0t4j5bvk7uD6U/7NO16Eh4QgHNOsYQZnSba+48MOiircN9p9vcrvnIjGQvPepg7swaSe+gXxnitPMxuk6dM1m35EyxoufMwCcnrmtmTUrUSiIrlWBOWqnd3lrPJH+42u3QitYzV9DWdKLjdsXSdIhgleeWFSX79ccfzqcwJbXBwzRwscbu4OetPSaKWHMEgZVOOvepBauyyzC48yRhkbjwtaSk3ZXCEYpe6TNOlsyItx5yheuKrrrgVnwisqn5iaqvfPAoV41YngMRWVNaO8u/zCoYndzxTTVrMl1E1aJevdd0q4uVIhO8sQCvT0rPdNl4ZpNyrn17Un9jwpKl0tywwuGB6fhWouy5iilkw4DdfWlONkmiG+dcrRXlgs7mHfbS52/eUnoKq+ebQCS1YuWHHFby6ZZGBriLckrD5lz0qmp8n/RX2Mq9DgURT5WOdNRtco2uuX00qQ3KhlGAMcVqfbGSRoCd67efaqU9uCqXUJ+Zc5GOlXtHs5ZJDdXIwvPargk9ib3fKW9Nu7ZMo8CEnuRkirEV1HvMRAVdxy3Ss6O3Ml6wt5AMMSSRjNS4nNwAwBjB+cnoarlcHe2hdrotXV+1szS2x8t1TIb1qUNcX1stybtmkAywHGKaZLW8gKCQFV9O1VSohRbeC42Mw4BPWp5tdBycoxtuLLZPH++kbcTzuqpfQOkSBGeTzOSOuBVq+bUFtsQkOV++OxFVYdZaMx+XbnK8Nkc0p33TJTi9LEWmaittK0IgYDoD70t/O0++CKHazc7mH8qWdCZnljwhcgkDtUkqSauiJGHDQ/LgDANONP3PM2hzJWK1hC0bAHbkt8468etat3cDHkxNhE/Dcaz0tG09jG8hNyfbike0uIgxd2fjJPSseWSfcrn9yyWowYulff8AKN2AelLc6VA8afZdnmYweeKha4jMkUCggtySTV+1gtwzSi5REP8ArCx5GKmMbPVGMYqSaepFb74YPsYUYByW71PO0V1ZGK1ICo+JCRzSi8soZmujKkseOSpqrJdW5lljtThZmDE+tTOLTeoRp8qZRdpLd/3Z/dnoDwKtWmqeYSsj7EXHBPU1Bc8fu5QwUHJaqqxW14RBIQsYbLEnk+laUU+bmbFGajolqakt3KYy6x4Izjnr6VHFqto7GC/RlLdwOalto7WOYxTTBliAKnPGe1QizguZJ/tEhJH3W6Ciq7ttDTq3sLHcQxMRyST8r4zxVuaRHtfKRvmj5JLd6yPMiitwCMyI3ykfw1DvnNu+6J1yxGQeoqNZRsTGTjdMvARXUJkkkCqufunrWbd+SttvdFWNud7detR2H2m/Z7O3hLN5gQBe/qa0LnT5lRbWeLGDggjg1b91XCjFu/N0KVxDJbRt5bZDZYPinm3IgSYZyFDHtn1rSt/K3tbupKZyMjpUl2kDCNfMVEIwAMcihzXQnkg4vUZBbXc9ukkJAI67qdHH/aDFZIuYm+fn7wqrbaiJpDaq7qFY7cdu1Oh1CK0vjh/vKQcngms1GTexMazTuQXX2m0uUnW3Lwh9qru6Vr25vJ4ll8vy1OHIPWqV4CJ4JnwsbEbiBkCrclwLVldbnzOOEz1FdPKrCjVbbLKretOux/KcjJzzuFLeTtNcLEwJAxk1a+0xPCr7/nRSQDwQcdKw0vZkm+1TKNpyCDUKd9zeUXFaPcltrS6Zp5PNdEOcjPFRtHZRRGEqw8/O4nqD65p41N/Mlb5GicYRR1p8EwvgsM1sqZYNnuAKJqTdmKi4dNx1neqkz2vmKjbR8zH7wqa21FVkcycy7sKOtc9q9ouZHeRwEfakgA3EVrLpYFqPnMlwyBt+eQKFJq3carSk2oW0Lcl8DmEttcg7sHocVmWeqzQyC4TcwXpk9eaS1tw1yXui6RoDkD+I8VZm0w8XNuNkJ4AB5FVUm2lcOeT1iWm8VX6zLND8ibSpB/iq5p/jPULdSjOoQ5PP8q5qKzmYjc5eNTxu9atf2C2pRBxfeW0Wdsa8E/Wr55czRUa1ZNWO+07xJNPG3kOrEgE7ucHvV+312eIhnjUByQCtcNpqQ6f+8mkfygCGx3OK3INW0ltJuIi0rSD5o2/DpWkJVHruehTrX+M6EahaMWZ4ASnJ4yDSWp8O3beY4WGReoxyTXHTa+traRxW4Yuxwyg849aoavrBSNPsakPxkk9fWrlXX2nqYuvC7aZ302mWUjoYrrbz0Dfe+tWv7Fi34ivn3dCp/pXncfiBHVbmYGMqB0NXLXxPN9od7mRyp4RlPQ4pOp1RMa0JPY7CexeGGVrSfLxn5i45PrVWC51STZ5CxyIfvNu+7WJP4st9JikWWYubiMli3rWdpHiiwltZrS3uX3HLIQentVfWLLUc61NNQOs83WBuMtoQg5L+tRx6rIpRLgFSO3pWUnxHaFU0u6MZLIu1y3f0qreeJbeKWQXMiFyMg56Cmq0tOYcqlNK8TrY9ShkRmP3zx06VZiubKSEwRygP1PYVw+k+IbTUn8hZstnAI6dfWuhvLu3WOOzjVTJJhcg1Xtm2bQ5ZR5r6G3I0KpuE8bL6Z7VEZo3xmBG25wQKyI9KeG5y/MZGSPStKLyhmONtkjDhq1VaCdkTySb0E1exafw9fgNtYxMcD0r57vjc4I87IB+U7fevoTUrXxLb20zWsUE8Dp8xLc9Oa8F1ppVuLgvAMbSVUZyGzWsarvZDlBN2Z7roUcl54dtJbefJMK5JPtT0t5YQTPNnJwPesTwL4liTwvYWdzZtHJHHiRivWunF1pMbBrmdQ+MpGTSdaUZbDp07qxQaGXmQROdvUYpjWU1xggiLoeTya1P7Ws52HluVIG0kGq880KkhWDAHrnmqjUl2IceXYpLamF2BnZ1zyc9amuIorf8AeRIScDAqdDHGoXYNznvTWkQ7sg44DAdqfNKT1M5ws7p7n//W+VhcSFAHhy4GQR2ponYyNl9r45B4qWPytrkMQR0zRJFEQHZlLN781yOyVjZ2G+buB2sSQegNJGs0qlmcLk+tPMAIAgb5h970qLDRHCMT60mmzWmtAW0hBYu7SEHueBS+Wu0ogGc96jRpG3Dkn60rGfeNgyQOhpLclxlckMMfy5YYA/WmTwRsqquQw6kU0NEwBl3Ej+EcCpheQRyBoR0GD9aqV29AlJWuyusUwHybh6U5oeA7sxOeg706QzsfM3kZPekMswkGYw3FEk0yUoy1ISojLMIMA98VIlyFUgZ98inG6+YM6ED6Zpvm20svljIY9QaqEW3dk3aY8zZ5XHTrTVnCbYxKzEHnHQ0nloN2Bj05pGhGQU4zVyfYvkV+ZkjpsOUcbCOTmm4UsDtDnrk9qRYzgoME99xpFnTzM9NvGR3rNJJNi1StEkbbkAJ8zde3NRi3IzHuxt5PNSnbJucMV2/eBpkflg7t3BPPNVGfQmUU1qQt50Y/dNktwcVIpuRGmVXnII74qTdG0xCho9vIJqJhds5lVhvUnAbuKHdsvRarYbMwiwq27Sn25xUn2y1kZUm3ICcDA6Uzzbj/AFgUAZ5pv2lfMCSxLgn07Un5jnN3stgDspWaOU7F4x61J9rCq28naTx9ajP2cqChByeFzSpHDjD8iqUm1ZIiEm3YEH2mYtt2DHykjg1OLeDBMj+YzLyvaqyCbHyN8nYE08+cDv4IT3pPm6luSv5jhFFGPs0cKbACDxzim/Y4toIGCcgc0G4PmKQhAP5ipGkkYKW+VexNLXoZSqS2sU7u3EaiTcc56elOjFxcxq0HKjrkVeMkRiKIqswXJJqHzZVK7WAXHI6U3zWuh6EZjaJVDjtzjoaYEt45W3QHeeQ2KlVrpiUkiBT72c024uAPmVSwzznpmlGT6ol1Got3JEfajOJVLMOM0iPt2DI3E/Me1NBjl2tKFQgkgmhEh3cZxjHXvVptsqEoyQ954/NkAO5DwAKZ5MmSwO3HVTSG2XPmLKRtySB0pSL2AK0mJUcctmravqErpeY+3gRZGkYO4ZcZPQUkkMJVk3MO6n0qP7U65VwVU8cCnJIjM6qc8dTUqLve5MpyaSigeHKhhKxLdeamkuDAAh+fHr1qIqzkBzsQ9ADzUv2VZAu1iSOCc9KUmaNTavsNtbhpstIuAMkUPDbs6yBWDbuVbpTZLa8ikVEAA7ginPK0TETruGQGZexqXF3uKza5SWKWEXG5gVUe1PzCXPlkkHnJqqJNjDj5CcH3FK8icqny88UWkncasnZstInmtjBBAzmmtbCYqg4I569ajWfd+63lDjse1RK1w3Mbh9nAOeTVTjJjTi9yYQ/PnjAOCD3pRZ2wYyJwT/DnpUMhl3dv94d6ikuuW+VkPABpJ9WU7Ws0TPAqqzdGbgkDpUc0k/ybmZmXgACpzJCLaPO/e360yS4VQGBAbPXNTJu+hkordkcSyspG7Dn1oVdgZpAC3Q96ZIu8b45MN3B7c07yp4YkIG/J5NUqbtqaQn0QGVE++p9h6VKZoY1R5W2seQuajZ3x+8i2hR6ZoQ2j5W4hyez+lW0he0TVupMZ1ULJGxwT1pkgkMRZYApLZ3etCQW+5ZS6mNTnbmrVy/mECInb/dzmobaldInlkk3JkAsoxmSeTLEcYPFRw2UazeYG+XvmpziQBfLGMcc0zBhUsvAAzzWUpyi9SqaV00hxQQozJwD1qBsxMuFDZHK+lQQ6g7o8M8HBJwR61PCMMEb7zcZPakl1ZU4SvzR0JVe2ZBnhgelOkniCKBGAeg96jntoyc71TA596qtPFZKySq5Hc5zirUFe4lVbLkWfMztABJ4FDsqOHJ74+nvVdJo0/eQTZDDualhuIrkOrsBt6ehol2LtJLUytZYqsigs+7qScVYsLG3SNcRhmC+tWG0zzh95SCfuk9qpMlzYXSg5jQ9QfSnFtaIKjUbSeoy4uZbeRt6t5a9QBVYOtyXAXcjdOORWzNAl5FtHQdT3rPhshbymRwQM8N610U7RYTi3a2tzykExEnapB6cfpSRqqlZosZY/MrUxJ2bDqq4C85NPtT5Up2W8buT98mvnXJuDcTy4xaS6ksiOxKySIc9h0FNhihhWV2C7ox95sfN7Uzyd5kMkqpKM7snIAqCWOeVeoKREBSDjd9ayi2lbYbV5871JkeJR8sW+WUZI7L9au2dn5jeXHxk8jPSqv+j22ZXYpK+AO4qwLeQuLkONiAFu2a3co9S1CNRe79xJdfZrUR20z4IYhQV6mrM0Vs8QaFl8xRyM1g3s1/czBzsdQflz2FMt5DDmYSFnxlTng+1OFK8XY53FxbvG5vFGW2MUcg5AJ55qr9qt1l8tWMkgHftVGyvJXm89uV/5aBj1qF/3zPJGjbBxnuvesOSSY6tLljzG+qStGGc7t/CjOKryQMk62xXC4JDE8CqMM08xQF2RUyc568VMbz+04iq5Gx8DHU1paPUiM7Ru1qPTymjAdmLg4xT5BPbkyDCx8gknikhsRM5Z8oqdX7mp7ndLKhgUtH93b2o51bQLxfvNErOzIRuYKAAQOuKjkiiaFJYZXjaMnD9yKnniljKxphnwCecCmQhphiRCAvAFcyXv3b3CU0notSa3lmlUyIWZX5PHWqot2iJuFUvOxPy56Ctizf7IrQxD5ierdOarAt5si8EsecCr1i7rY1lFSXvbld4xHBvWMNxgk9qvWkFm486RPmUDj3qsbKVZD5nEZHGe5o86K2CyCbAGNwzROpKPwm0I+/zSQ7zILaYEAjLfNUq6nbrM00ce5iMAHp9ax7zURNchF4Z1+X0NOj835x94AAk4rBJ9dza2mnc1jqMbKHbIYHk460DUYZG2grtPU1jyiWZ0gDNswScVELMzzbY2YPyMk8CmqSe7M6lSaaS6mobmCWYr5uEQ8gnrVmSaKWMnkJjAz2rNj0wxr5rr84ACntiraOJYx5pOR1z3rdrk90zUpLoTQRKkQEZxnqfWkRFRh5uScduhpovo4rPCknccDjoBVRZbkyCTyyVfkHPSs1JroRVgopWd2a0tq8nlfNtU89e1OLpZyMYcyucYz2qnGbxnXZljzz2FTZLRdP3m75vetYWabSNVHmVraj7iO8uY22dAMuFPQ1QgsLmSSSW53x7V496vJeyRqxCjkDPrUEt5M8w2n5ZDjGOlKFVaqSOSrCMZptts/9f4GjvowrQspEufvVLK0cKnYqM7DGQeKinAtpFwqPuyeKpNcned0RUPkKnp718m52fMcyb5XAsIqSAY3Z64/nUtzbysVeLdhjgZNNR4z5eMM3Uk96upMTuQYMjD5eemannbVi/Zxen4lQs9tkFQXOAcVYW1kLnzjsBH3SelW1tRCm68lAYD8yaqXF0k9wIY22qqffznmsp82yOuVuXUkOi29wYgdwAb7wol061t5CPLWZlOATUskkjxxC3uM/Jj8fWq/wBokjb978zpjNFOUlPVEVJvl5Yomh0eCaQ3L/LJGpIyeKrppsrStdOd+OcZ4/KnR6oWmeNPuS/Lk05FnaU+U5QFCCc8V1Oq2rtEKlCrr1G3e2KOOdNu8HGTVe3mZA3myguwLZB96DHczhYH555GOtWrf7PbMWkhVwV2EtWV3JGEIezq6EKT3EjhD94HIOO1QDUppJZYUTB55Iq1NPB5p8o4Urhj6Uxrq3XiG3DOT1A5otezkbKXLfXUpxQ5C/aMl2/izUzssEy2rylx2weSalMSTbWPUNyD6VbEMX/PMcjg96qaTeuw6dPmM83V7DtG1yu7p7etXLcSqjSbAI5HORnrVnYnl4Jy2MDPpSW32eRG3y7RGSMHvTpqN7mkXOL5eYklu7K4VLfBQKMYB6Gqkzy24ktGHmRt0K85oYRSTqISFBPU1cuIoreMyJKCTxwc0TkrtlwnJ6MpvGkMS+YoGRng1CtnfeWxQAoOc+opqfvGAmbejcjNW/tTqqR+b5cZ6L61kpzbu1oKM4t2RjfZ5CrBznJI/GmWFifNJuVP0PY10YjgVlVYtwk5PHQ1BqEhhl8oIgJGAfatoQb1ZDjPnTRWtYYrWY+fuKk8D0FPkne5uDsx9nzkelQAjyj5579e+PSiOeIuPIG0ejGspPm0RpO/MuYuhVtwTEwGTxg8GljESFkHzFyM45rNuraVsukjLzzipbEmP93yNgzlj1q6alFO+wknzWeiNCWGGEHazsSeh7GrkGWUSHGE9aybfVwDJ9oiy2fkDd6lGpieMjHltnIXsaFLm0ehPuRempc1K4upws8cB2DIPHeua83U7e582K2B3Nk7zwOe1dVDfGSFXiYPgYK0ya1hv5ldbgbU/wCWeMHNEU3e5c6bnZrczp4L68Cx3G1I2wxOehqw86xxmBwH2jO7Pakl06RXYm5O0/dUnpVRkYubaZG+YY3ihNJWMZ2jPQZD4ijO62mh2nOEfPUVei1qVoAsAEi9Gcnkc1ANHsrp4UIjBhH3m6mlFuljMSB+6zgBaNtkRKU77jjqtvbyNE7uCejGrS3DXVvujB2gfMWqt9mhkbf5RIOD8wqZFZ0OzKqT846flVK+9y+afL7zLNrJGIw5bgZGCcZonvpbOSNZEDCX+LuorGeYx3DRqZGVRwcd6ZFd6jNMFlillA43EYArKWq1ZMJtPlNs/Zl/eNL9484qZZ49v7tXZOAcis+CC8ZjCkPGMhz0qS3XUYnMeVKdzjrQ9Fc6Zrm6WI54IWciPO/dkZ7Uy3WSNpHl++c4HUCjU1mtiGMpQnjOKLa5EsJz8xIwGHem4yfUxco3s1qNWSSEHa27d1welX4r0OPJfhRjnPSssR3KAL/Du59cVHJABN9pUnLcYzx9ajRaE0Za2saMV48NySH5b5VJplw13Z7fMkLtIcADmq/9n3Em6SEZMXQnvUem3dwjN9tQeYf75yacObS2hVRNy16mtYyxxQu8ihGTk980r36SEbWBycn2FZWouyE3ECsUZR5gHOKLeEbQ29kHU5FXOUr6hCbi+VK5rSSQyAIG45IOOTg1A2oRWcfmQyElQc+9Zrj7RdoIpnQqDyOlXILCKXbaCNSv3nl70qcrJtlObc/dQXN7Hf8A7spuV+QfSq8d7FaW7RgAOG4bvmpLnTnRU+yTEGPgDu3rWVc2+pvd7fsjPuwd3atpRckr7irybfYtXN8JLlT5p2BcnnHP1p8n2e5sBcRE+Y6letUxp11dusUy+Wueq1tW1isMP2d8KB3HenZct0ZQfM2pbGLHaXIlgnuZEwF5A7dquzXQmKjcCqe/WnapbqoCQk78EBvWo7KxiNo808qoy8gN61inra5i1yvkihzBbktJF99QN3PahJ4h5kLncAOKoteQRyMiuQ5OD7iqrTSR3BTYuwc5NKrJy93uZN3bl1L9xm4iy75RMgjPXniqbT4lC/M46DPams+yZhnJYHr69qtW0LXzK8gwEOT9amE3TfKwqRnUknFFS0tXFw0jyMgHzN7g9qlg8uScqpIAXIyOtXJ0j2Fnbac4GO9R28b/AGXzhEEQYUv7561U+VvmKgpJWS1Kd2iidBwCoxx3zTkRLUSOgBL4yG+lXNPs5VuzM6pKgB2s3Jz61JIlrE7yXKozFsgEfdrLmblob0oSS5po5s2V3K7XQudoPzKhHT2rYjubdY41lyHZQA23rTo4ofs7fdIyT17ZrLXTtWud5f5YxkqP7vpW7lzQMXK70Ro+TbW0WYMsueSeeakm1SS5tmZgIgAAPm7VBslmEdttKMBkgnGferN5plu0AkDYkUDvgdarmukjSEVeyI7KOG6gVmbZKW+6alaxlg3yQhTu6DGag1GzaxhSa03O+Du+tV7DWLl0lYht7MQ2BgKOn61KvfTUVlqmtS805+ySC4U7Bz6YrFklWfe0PHlD5T2NaVzbXd5DFBNPs3liQB1FRR6KlrC7yT7iR90dBUxSa5mX7KVuZdCS1neKGKWRlAzytasN5DCGmDr+/P3fSspraJLJvL3PJnJPXaKzYbqK+mRLQybhJhmYYFOMr7KxajytN7nTee7KxKqIF5YEVlTahI86xKxeNjggdBWhDZ/aGYNcY3jG3PBNUtF0+UXl1HMAVX5hj0/xpQaa95meIi+ZNdShrAeOYHzAxQHnPIFaOllZ4vOklJZ+meKiextbm6fzfMMYOOnJ56VrNo1okZkhyFGNvqvtTlDm0WpNNP47bdCssEUkqiZsYPODUU9jBAzrFMHBOfoaWFb0zN+6BAOUJPXng1a+xyACW6Q7jgkA9aLTjeKQ5U4zhexVs4n27CcsDjANZl9LsvQFAwCOD2Oea6Y2dnaXLPjBcAsCe9SX2n2d1bmRYlEhGM0Jczuhxw75OXqc/dSxqEJbckg5P92tTzLa8t44reZQYsHPtWSdLm8ls+u1c0R24hkjijQqRwT61E7RW1wjKb06G9Db2dtA8UG2QueR3JqFIbi1l3OxXeOAew9Ko6g1xpl+hjkyXAA29qZcTXWoSb1uGfYMGjkbjzNl+0S9SxNcb7k7xlM+lTTWEwQXB+UMcj6U3TUVIpJLiQEL93PrU82uSyn7M1qCsXp1IqYKXNzNjsuX3uoyWGGVCkxwcZxjgVW0fTGiLbbkvHuLKGqG/wBQMjOIk+8BznpVePVE0lo5GuPmK5KZ6VtzOyaIteWurN7zZI5jEpJc9qgntVcuz4Eje/Q1zv8Awkl3LdST27KZByoAxgVr2mqRam+Zjg4BbB60e0nrzLQuUrq1tS3Y2kisfNduTwcVrTy/ZNPl/eqrOm0Enke9Ul1azIdY8KF7+pqg+ofab4RM6+UV6k/drKNWV2kiZUopasls4ZIiJml3cfez1q6ZH8v98GMbdAKznlgZFWK5+Xdjj1rXiWOaD92+VUDnNaRlOXuyGtYWiVkght4Wfc4/CmXNvMY/Pt+oGelWdqzIT5vAGMGooHuLPeG+ZMYx6inNxSQqesbH/9D4RstVmh2xXHMpPyjFaklrCWilAG9juYYqnd2tu8iSu2zcuVPvUdr/AK3c9yxIOBk8Zr5ZK6uYxbjO0texK0UCz7Q25s/MCMcVXe9nhJgtjtbnDVoXUbiMXQdHdvl4rPjj8uV4blSu8EnBpe0totzdtp9is32i4ZVMp8xjyc1JuureKRLk+bGvPpirEU1nF82CAOMjqaY+rwT+ZH9n+Rvlxjk0L3X7z3JhG8tWZ8D2tyPNVMtyR6gVG0RvLe4S4Jh8xSB7iogdzEQDy2yQoxjIp12lz5KBmB2470Sbk79B8vK27GDDH5LeXbeau0bHxzn3q4y6q+DbQBAuMyOev0q7FcxWUq+dEFjP3iOc5q/O1rHD51o27cflVjyDSlP3rWE5x5dXqT6ZaO9izT3Qcjuw6mqlzZbnWKMqd3GR60+2U3Ns1vNK8QX/AFjKetTaNa21qyyGUsM5w7UpRbacUVTUOWz6lSx0S6mlkiucxbT8vPWppNInJcH5Y1PGD7Voz6lLPfSwo8aRgBlI5Jo+2XKyRRmHcR94NwDRUvtYhwj1K66ZDBAs8/35iBtPSrjRQRwqPLXI9OcU+81S28j7LsWTJ3Z9Paq5lgkTP3RtwaxUuSeo/aRUdCC2c2Fw0lqF+ZsZUYwTTrq5Z4fJnlzITlWA6VJFZRG2LRyAnqaxvt0VtBd3F/at5sCZQYyCc8V0KTktghGThr1LO7/SAu/Af5Rz0+tZc91afaTZOfkVTl/T6VB58shluCjoJB5hGO1Tqbe4MeItvHJ7kYqWuXRnJB31M3SrpWlvPLL7YySsje1S3EO+3+1TF13fcOKuvbQO0Sg5LfwoOW+tapsV4jK7d/Gxhxit3US2G6bkl0Rlpd3NxajTbgkDHMg+lSQ28ttO0sjho1jypJ6Vt/2JaPCI3O0qBj1z6VDPZpaM0cw81GwCp7jFY1GpaJDVBRfZGadUaSITIrDyT97PD57Vpwvb3oht7hQoZclAcVAlrbSmOzdlSNWDAegFQ6rhZhdWMDOFcAsKKcrPToa2lazZqT6dptuRb4MRK5UZ6AGoELWH+k43HoMCq99NLI1uZS7zS4Uew9DS21xePMyXcDrHE235uhPatFdpsbp+9aI1rOW+O+5OCG3HceKso8z3RjVlB2YwDx06Vav4EvY44+FQYywP3j2FU5dOe2cOrv5m4degFcznJy06GDpqno+pOtrMNqvyWyxHYVNu2x/PKBz61n2Bv/tcwcq7Kx2NnIxVX/T7vU55JHVI4/4c45rVNteZtSjFaq6RfluPNzFsAH+z3NQpHc2M/mSMeQMN+uKasZhkN07BsL91Tnmm/b7vUY/swi24kBB/kK0j7Rp8xjiKilNR1VhZ9SuCojmDRpuycDrU1nqUOpReRBKFZSdqHio5POW733se4lRtX+tJBHp6Byluyup5f1JpxqNK3UuDSnq/vNKFAYJHVf3vIJPUD2qhLayJE0jpJP1NS+a1jC0rYdWbkZ56dali1e3ez8tG27icAjms20vferLUqbXLsZ0SiWaKW4t2EZ+6oHBxWo8EQjYowjCkHa3eobu4uJY1MMW1IkOG96ryzS3dqqshLE8n0pVKt9F1M6c2pGjNLZXHlvdxK5RePQcVk/2Z9n3SQqsaSHOFGKmnMlotqBGzg8kjofrUepa98gjtrdZWLD5ScEDvSUZOGutjSdpSvchvNCmv7ZDa+WJxICCfzrPvNI1aO5L3exomOHGe3pWtFd3t1EhhIt41ILmrMlxLcRG3X5tp+/nritIVmkkyZ0+dNGRpFpf2xnuba1KrEcgA43CtjRdaa4uzd3ETqIzja56VBp128byfaLkbi21Y89RUhSYSMlpFHuc/OT6VblK9my6dRQgrbm1rXi97UJe2t2DhcMjDOasWHiy3vp41eRklCZ24rC/sCGZ4w5K5O/Oc4qjc6fNbXUm2RlP8JHcVCqOB0zrTdpM9Hi1Z12RyXG6JwSSG/KvHvFQkOtyBAUOThj3rdiuzCY41klYouGVqytXs5by6a7eXy1IwC3auihVg52LdSTsegfD/AFa2bwQttelTdGRhu47V2lho+k32kpeXlvFO7DBcn5l9a8R0DU/sCzwKymBCTg9j6itrwt4tvjM8b3v+hsxOf7o9KrESfPa5rDEveTPTB4Ws2dvslw8Ub84BzioP+EKubeZp/wC2mdCOA4A5rDtvEceWmiv2CEfKc9TV6PU7+e0KlhcF2zgntQqk09zeMYSdiV9B8VCQ3NtJBLHD97c/Jpzfa4IPMkt/3hPQNVH+2tcjD+VtSXpt3cVduPFVvJZq1xEkckajzFz1PqKr201oZtRvyjI9XRGCXMWG6E4qNNY083J2yKWU4IJ7VDdeKNMv7RRBbr5iEHGO1UYW0W9d5DFFGztk89K0VdkKlTva+p0FtdQX9wYLadQW65OMVqB7CyzGpE0hADjPFcZcw6NbWjnTpikrAjcrVQsXeN1ij1dfn53Oec0vbpu5Cmoys2dtPH8+UYIM03Dht7Mc4/OsNriSzuIrb+0BI7jPPQGhtYuAG2zIXXhgTXR7WLKnNX1NkxKhMhTgD1qOWINtkjXac+tZlv4mQN9nkhyByzZzirX9t2k3zO21R0wKuFWMvhJ5UlYkKyqxeWbao6GpUuPlaTeHC8A+9M+22ckYM0gIPZjwaljhhGRCEAcH5R0FaJ2M1Tb22I/tCgAbSBTswzEF8IRwGpsdlLMVEUuBnGewqW50mGEiOe98xhydvrVSnbRG1OCbuxkkaIqfvRk8cGgx3IP7nLY55pjRnCpDDux3qOe4uYG+XeVIwwx0qI3lozJyXPdlvy5WO98KcZIFNKwKUdYwD2z2qo928RQx7yx67vSpPtIXBk4B61oo2epSn1RZZlIKnOT1NN2wMSyqQw6DNNVlkO9WwT6mpB9mC/vJfnzwFqXNJ2FKMpPmsQyRzSxlkkIb09KQfbljXjcw4BarYKqx8vnHU1FId5AB5J9elJSlfYdoL1KzSXfCtDglucHgVMSmzLqNw7461IowSC2Crc5pxQPmNDzjOadSSuOF7tkQFlu4ULuHXsDUYgDNsWRQ56DPWp/skZ5eML6Fu4oEdvEHP3mHIOelS21sNU2r6lcRTu4ABZg3THH4VZe2eEM0x79qgmn1NbpJrfb5R5AIxUP26+3M89uqKrZ+9SUpt2YoyjGWpfke1ijX7MjM5bq3WoLj5iJJGJI+8KhW+USK0qnv0Hanif5jjLBjx61SUkyZVIy0ZHIPRcYHNNBdz8zk47elW9gk4c5z97BpY2ijJVl4A4aqlJ3JjDXUhjlulP7wZHXnsKj+2REGLyiPb0NWZBKR5nHzDHXtVUxSDcYsYPU1Ubt6jbuvdQ8SWc4K7t204O4YqRooJlVQQABkDNVduc78fKBk0hcvIi7VVhnk/SrWgotpcrWo+S3Mce1blkyRx6igeflY9zEUkcbqi+e2Wxx6UvmzbG2bWHv1pSchxjGOrRfKRCAfNvdGyfpQ0TSFRtCopyCO9UIbkruWVTuIHQ9qtR34ZRCQVA7mp5bFqsr6En2YHfIH3ZOf932qEW8rKfIu2Rt2eTxTjdh+VjIQHkk9aseZZuNwyG/u5qJSBRUnYq/apx8+4vKrYbPSo1nOWjkj+VmycetaCmIxkRsCT94EdKiYJES5xkc5qqbbdmKcbRVmVvMaJQXi3ccD3qQz2rp+9GH9vWiU7k82Qjkkj6VEQpAZE3qRzxVvsZx5k9T/0flJbe3wP3uWI9ahbdb4RD8xH5VXEatL1I2irNvHhDhwznsx7Vk1LubJaJ2I447mTh+zEVMIIyDltzcYPpUYS4hb5SGDnkHtTUkmgkkIA5OMVPLyvUHJvZFiSKSTbxkAdO1RCKNmBMP3TzmmNftGw37kGecUPKZn813O0Dr0rRaC53eweSqFtz4yePaq6yXdvcny5WZHADBv6VYL5A5yAQT71IFjlC8bcHg0+Z9TaceZqxF50ysYxkqxy5NSLNbxuJHB2ZwcjtUhBVmztZT0NMmkVF2uM5zkUr66EcqSbuRPNadsqM8e9PPzLvSchf4sUyQhI8oqvuPTH3abB5QG07R3wT1qb3d2RGSb5VqSKrYxEWfGeaeyzycmXkDG2mnAHyv5fpg9aiVpchg2485NKScnc2VolloFjEbOoA9RTniBOUPzep7VSjuJU3oQWGc5apIr9HJUxsBjkkdKrkuSpt7bEl1bOyK6S7j3xTWiEcTpIwJbruPWoUnS4zslKbT19asvJZYQt+8cckA80SvHcUvi90riwKKXQDbjpmmCBgoKpwDkgVfGNplVsg9FNAXHzsQxPUA0pe8h1ajdlYrNLMpUq3TsKmlljlQfaBlux60rrDtxwGOec1WMigrCGwznGW6Cs4rm+REpJMikQpKot5iFY5apDcSMn723JC9CD1qSS1Cqf3u5+xqu6TQxj5+K1tfYfPJHit1J5EXls6x9Dkc/hUaNGEWTfhyeAe9Wp4Dc+VFbctIMsW7VJJbeVGkbRL5kZA3HvXg04pxszjnzwqPsVUVo4muCjbz3LZDVBCl6uUeXCSZyoGSK2YrRGOJgGcHjHSrMdsNvmBkAU9felVeuiJ9h7Vpp7Gb8xiMbHf6sw5X3pFW58ry3lPl7ugPatMxhlblST3NRW1uqyl3AbdwBnvWF7ddRVISi/d6kEptLeHDMQAMgZySay/395cgLiNWc8HgAVsPYI9z533mB6Gp/sE8uQFVVB3Hua0hXcd9xubqRtYxGtr+GRmP3EXJbHWnxSuu23j+8/Jz0Iq3qKuNiCUkBvmGevNLEJ5oQ+1E2khSOtbSqylBKxm6cmnJPboUJUmd0W0eQMT824dqvOPsNuot8tITlxt5IqG4tJraJ7skl1OeScEUySW5YAK+wlfvmnGKktWYVFUvZrVliHVpZN8dvb7lTIO7vUkWpTEFFRY3TPFUIo5AElR24OM92ars8VymJEtt8kvGcfdqJxS1hsXRw0+V82rRb/tUXFp5zxeS6kbiD1psN8JplZ7g4xjcOKSCyEfE3zbgM8d6bHp8kc5JkVk5IQ/zrFRjU9TRKVtVsaTS4YeXJup8YZiDvO8n14FZ8GUcnGAfQ96vI44kZCq9657NNt9AvOTs+poNOGiCMdzAY5rIvdLju7VpGJhX+PPVhmrEhhc5jdwuNw96tfvHXfNGjrj7pParp1lbY0SnKVmtjnoLCGA8SZTpuPUD2rWhRIbfEKswI+83eqptyZvkwVzls+lbKyQsIrdEHlqOeKmU21zPqaU5PnelipHEJJRiPGPvHFXbCxiTzLiRcxjknPNNu7y0hY+RLmRjjFR20pmjdg2ezZPaptyu9y7XWu5JFtu5ipwsSD5f/AK9JOtrszBGMjv61ADJHLlDkMcZFKlk4uA8s2FySAOua6FeWrITh7Jx6lWURgmJtuzuKs2CQ26+VIciT5U56U69t0DkptzgY9SaitIDcHcxKY6g/wmqhFRXMmTT56c7NX7EiC5Dm3ikZWHJIPHWnxtKqMwUBg2N5qZrVrfJMpCAYDd84qSNRFD5k3zqTg0pNvQcP4vvaFedvkOBkjr702JlIYEBSn54qzJAkmZUky23kelQ29gpZN5O9id3tXM53dmtWE03US6FQ3CSsvlxP8uOSMDNSi1fUbgwttXZGWzjofStS6FsEWNFyQBnArOeR7Pe5fa8w2hhyBXQnGLstzVxs72uhgjW1wqYyDzgcU2NGlkMmWAHR/SoobmZLpl8rzkbILg/dqXzJoyIusROFA71HLzNs4YNw32LDWk2oQuGnKpwQSepqr9ja12edMrYTH1q9MHSVQgG3gMuelR+ZFjyON+RknrUvS8lsdShe/citPLjdNzNndkAHtV6WKOaQGM/vGbO1umKS6ggVfOVowoxyOuaqW8rCdGaUN9T2pwcXHfUty0UWti1c6cnnZ3CMAAHIxio/tYtzJHF8wAwDnoKZezS3cgQtvXHbsKjVli+SZAEYctTSjJOLYTUvihobhuLdbYyjYXWLAwMnNc5E9xMrRNkuPnbIq5EkVt5ridsMCefSlsfNyWbBjI+al7RQJqqdSytqUkO5AURicEEH0qD7Le74/JX5SdxKnpW5lULtwAoIB7mmm+EMCkw/N0yOuM0qvs5LUinCdve0Mt5bmPcSVBXt+dRQXV8Q8pXeijgitSPyrgybwhY9ATUUFt9n3KSMOeB2qoOnq0OdKo7NMq297dO4DIxQ8DjpVmORnxD5RJdjVm1uIol8pUUyA9xxUK3QScnaqkdwetZVEor3epfLdKTY+dvKgSHbtdBk8VTjllbZLINqluD61KztJKk4DSL6nqDV6ZlNuqeTgs4bI7U1J/CyXBufNHZEc0ltcMFt+AvJHqaTUWKCLYg8zGeaSWSO1LSRFd3TBpm5pv3jN+97HsRVxTUSpVne3ciS8uUlMhUhR970pt/qVndW5l4WVTgYap7i5MsBt5Y9rEdR3rP/ALIhnUCGEZHLc8tUxqPm1K5m0k3e5m/2nI6BWYLJGcgZ61TTULq4kYrblSxySO1WbjRyqSJHGQ+7AJPNXNPtPs0Wz72Tk/Su1ezUebqc0FKUuW+iIoNVlEwtJQ7SSdAM4H41rLDcR5unYscdMVGscQuMrgAddw6Vct9TWWWa0j2hETOSOprOb2tsaUZtOzMxrW8upWnjYLnLYPYU5rkpHt/iJxmp4ZLja2+Mg5POe1SRWtuBvKpnkgE9Ky+KTuVGlLmuupLpyzQIJUTaP4hnrWizhgHTiTsOhxVKHU4XMZiUAr2HPFW4TEshlkIy68DPStHVskuhrKldWWoRTmR9kvXvg1LcusmwhxhBwM1D9oRfNaOFfMX171RkfzZWWIFSzZODWcqkLaEpSeliXUrWOSSCSGUI27J56+1XLjzGgTYgX+hrOKlAPMfLDOAfSp4biWQc/LtHfvR7SXawlRUpXWjYs13PbKTIQxUcY9Kgk8QxiHyXhOZO4HQ0+6mJkRigUnhge9JcLbxwhnjCkdDQ3qTXdS+9khLW8s9zST3CxkjlG9KVNSLSItmx245z3rKvdNeUExFTv6kn+VRwGaK3/eA7o2wMGpUFLUUazirJfM6IaxPDH9nBzK+TgDiqv9rXccR85irZyoWsaXVUjcPKVVwemec1YbV4rqMLcRbSxH3RyKipCpfYt1+Zb2aNO01E3RU37b3bJIYVoH7MiZj2oOpx2rnPttvaPHJG+7gKDjjNWZLiLZs+87/6xc8DmtHKy0FCTjK8z//S+HUWEt5ocOcYxmpTp9tJH5plwu7msV7uOC38qE+W3Td6VUttTvIrowxK04YZXd0Br5KUW9WDai1JbM6BZEiidLZ2B6AnvVGS2uEYXM+2YsMH14pILa8kgM+oXChz/CuflpGlMBUM5POSQaIy5Zaoc+eVnLoIt5KcrFHuwAGSq06X6QSTuWYFsKtXrO9jaYvCilycEVemkggicXfXG7C1rKTbtYwtze9cz7Wxn8uMXClGHLNnk+1akUsNkSEGSRjGahS6S7gWRHJRODk8mofKV7lXSRt0gwxY8LUtRm30OhNR1Wo6e4S0BcqZmJOcc7QaH1ki1VMAqc4NSpawacpD7Wd2JLf3qo6rNbSSr5aMvqAOKJpw1W5lWqtJosR38XlJGkR3D77AVm3msPzbwZ+Y8nFTw5jWQDHzd6IYkDqzhQW9R0rKNScpWZn700kvmVhq4xDcNGWUMRtYdxWPq8mpTmadEVYycqoPA4/nWrqFstvIGHzRkZAz370xlWeD5WyD1XPSk5KM72BU2202Y2l6RqFxCl9JOAyr91u1a98hZUygYOMZBpj37lxEVCxqNo461R1C4lkITGwZ52+ldDbfvPQic6Ti12JIbdjuuLuUKS2EUHqKfPeXEETSWqE8/vBnjFZuorOzQJESQwYNgnjNWPKmFoYriX5ycNtHWsZvmd2Y03JJqJah1H7ehndThW4XsKlS986bDOVgGRsI4z61TsrdYIWjhbD7vuk9ajnjS4mEEM4RkbDHPJHetJLmj5GtN3tfc3UvovOVIXUKg6DqapSSia5HmN8rEk571mS6Hc2l6Lu1lyjAZ7kfWtWGxluSHfKrGcMM9az5IpaMuTqy91oV/kfZAQVdOnYGgXs9vbuHIKpySOuKt2+mySeYjugLLiM+9QtpkiODMwI6bR3NaQcL8rKcPZK8dDnde1aa6kzayNEQRyODjNaMGvXcy4exdwqZ3Y61qN4Us51M0zfvj6HgVqaNoe1w6sHjCncPTFbyUXG1iZqfNdbFC21q0urNXAZmPADLjd+dKk9u4kUxKvOcAda3LqLTSI3ggVsDkYrFkkE7RCxtfnBIfjvmuOScHpudDkpR1ZHDcpclR8qyDIAJqE212sTI7KFBzzzxUdzFh3ugpDI2G9qsLJPPZqQuWPUmk6E5oxdayIZryLSbRC8TA3H3jjIrMu5oLaES2SriM7uvXPNa0Fr5jqLthIc/cJ7VdttK0do209FWJWOQRzk1opKmtrk+/JauxyS6wLjbdN5sZ3DCr39vxrXsNZ3Qqq27I4+ZiRw1a66LYQEqI0Kxnk+9Tvp1ocNFGWx7dKJVac9io0Z8zItKjvbxhJJZIIypyD16da04HiONgGScFGPFUZrqaOBre03NLjse3pVPTF1GaRZXYIT94Nx37VspRTRKlNNRLV0yxXJRYyzAgYUcLUsyM77/ADWIHGzPGKszSeTO23G7oe+aS2kRrlmZB0BGT1NObvK51Je7ZmddRm5u94DLsGMHvVyzDJE0BYyM3TI4FaLMkmF2Id3BI9ahZLe3bfv3DOQAelTzcvupEU6Tk3IzLy1uQdkZzj+Govs2+VS0RAA+971p3eqoiPJDGkz7RgZ6c1BbXD3MJLYALZY9cVnyxc/Md7aGXqE0Vuys8Rkl6KQM1mTpegLIFKxMSWxwc10UsrXE0dmLcMXb5TitNNOiS3AIRmB6ntV6N2ZgqEqkrnm13fXTTfZ5lZBxgjpU0+rfZplmLkkAbvpXZ32jaSJRdPtYsPnz2qg+i6ddWk1r5CHI+V89aLRvZrQJUqsXqzidTvn81buy3MmMso6darvdPrBUxpKpU9AvX8a7Cy8JrpmkSfajvkdjz/dFVIHh0yRbe3GRn73U5qo1qbXJDcuFNp3k9zDjjQXBT94u4bWfb39K1INNiMi6f5riSRchhxWncWnnRiQxiKR+eetVEt7myuVnMqtt9f4qydfmWprGmkrNXHrYPaCTzmD+SfX2rPk1K0WZjG5Mbeh6GrurX008fmfZRGp43D+KuLiujbGRJEG0yHnv1qqEG9TCqley2Oqh1C2dZIgQG6jng1oaZqU2Hj2lYiMA5zz61g2GmWGrbLiKWRGgI3Jn71bV7u063RY4gVcDOPSnJcku7CdXlSL9ldkTGKclwM4x61of2paDjaS+eFYVzKaiZoWmtkCSKuORzmpbHzTFJcOOW7Nnr61zzptp3G6kZJKJevJbq5lAV/kboQelV006cGQ/aSzu3TParQgmmhUEqhB6KajkWXG0uEfOAwPalCd1bsROk+dSaNDzXgjhiLMcfe5q2VbUovLVdsg+65rPjliQLHJKWPAJPXNaKSm2jEIkyijcPWr5rK5vCrBza6EB0e7tuZGDx46DpmqhgdLliqhS3IINaRvbh4VjiUNFnJcnmquGhy8imQsDye1J2lqhu0dgjt4GcSuMBfvEdaqy4knkVYt6lsLn0p5jeFlKznbIckA9KivIr2CAyRyLgclq05uVKJLqczv2KUlukEz2t/8AdblBUDhYGLK+5V5GTU0s/wBvFvazDdJLyX7n2q3/AGBMB8uzOM4bpW0KcXqzN6y0Vznr7UdQCma1BWI5UtVrTk1iCRLifF1AACW3fdrZgi8mzktWhjIQkgtVkT2cNssiw53ELIoP61vKsl7pXs9OYoxXMN7MISQkrng55FWrhLqC3MlxPukjbBHUkVELSGRjdxkIOzDr1qprZJuIIrackuMM7Hg1zSs/eNHHnjeSGLeWzTR20e9WZiRkcVLe3sokEMKl2Q7CO1ZMmhazJck/akVE5D55ArTgkVJEJUNIi53561cqEbXizkfmupPpOpNHN9mu2IG4K3oua6swWCKq5WWCVSpOM5rkpXS6BdFUMR1x39akXVjp1sUmzjAAya44qz8jrhz6xRt3Ohic7UKxhB8uBwfaqc2kBngk2khG5boD2xVWLxJcXh+zJllYcNnpWnE16kaJM4cE9P7oqqjvoi6SUugajb29tcLJaRINsZzjqDVaBZlh8y4V5JQ+9WYYAHapXuopDJDbNmRRhiT0qwl7b+VHbCQuFAVwe5qWnKOo5yhUla5mWsl813JKIWnZsnHasrV5prOYvK7+ZKMAE9/SutSaGyjuPJcR787TnOPas27FrfqFuseaB9/H603JyaXQj2XLBykzmf7RlgXddAsR1Oelbmg6vBFC/mxl0kOQD0XFc/PYXrF4bb94M4DP0IzWxpWk3yXcElyhWMpkr0GexrdxilfY51dz91XN/wAg3VylxEEC7QQD1LVHPK0UktrexlZVbcG7EdqztQv57WRmkdg8a5XPGRU0OpQaxp/2l5kSSMZO7hiKlzVr9DRybXu7jorie03mVVeIt8oz+tNf7TPdK4aRovLywxVQ3zNGWGCA2MHv71LNe3cUeYzjeudwP6VNKMFK5zOc2k2Vop722lmSO02x5zvJyQamQz6iGIjCY5LetMinm8lIJPmkZvnYnqKkW/ZSsUagAH5h60Lk5rQZanJ7lyztbWGKYB90qoWwx4qnBZXSRJqFwSshJKoveo5L1ZoHRH2SBuSO49Kmh1bm3SZizYxg1cJu9gfewIbe5mMkqkyAY3DqAO1R+cVVjKiiJWwB/e5qgbyCAzyIzF0JOF5xU8V3Fq9lBHGOPMyWHrmnHmgrtEKir3b1J5ZI720DBTG6chSetQRyeXKqIoaXbnHYGr3l+UDGIwUdsZxWpY29oYHPlJuXg8cmobU1zJGsaMm0mzMkt9W/1D3WYyA7nAz9KryakvmqsQCsPvqPStjUoGuIfKtMhwQAR6VQt/ChstQW5aT93JHuPOcN3FNJT1NKtKfMlHYq2dxNqMLB1eOIyYVwORV+LTLZZSkKBmxhpD2NbwhtNKjQja+Tnb2FQm2tp0le1kEW47pPm603USi0jT6r7yd9SE2FtNaJZAZ+Y7nA5NVnsIowQhKYPIqz/aT20ar5S+XgLvAyRVS+1BlVWVNxZvmb2rCDi0Vy3ex//9P4Ml8PRNcjUcqAp5Vu5qeYG3k86PiNgMsfX0q8uow3wQINjBQCPWoLpVYMxbKrztr5eUle9zOpRbXukNhfpOxjEbbwflY9/pUWob2d9hd2UZ6cZq4bYDY6AKxHX0FOjvvIxmJTGOGOOtY1ZdGVSi4xtNlK1iM0fmPGMhdxAGSa5fxGbmWVtrFY1AOGOOfSutFwPtLNb/u1HIx6Vh6/cq86mWEBGHPvXTRjyvm6m0JNOyMHwrBHP58N5Dv3PnBNdPpmk28ccmAI49xIArK8K2du91csHAfd8q5rq5NFZdiTSpliDgHtWuIpyvzIxlBy80UPJT7lsu1BjoOAa0tPS7tSkq3DMp6gnnNX4YYLNMLCrIves28muIXa42r5XXANc85O6THCm4e8nsTXM1xaX3mszyNKM/Q1h35vZmllM5BB6e1aKXc17MFk+XA4xTry0e+iMkIUSocEZ61HvSdr6DT9q3ZmBpesO+YnGOcAmmvcXRuGSBsRsfmPbmnjR57O4PynD9c9qW+tZYCs6oTF91gB3rVJaswqRqO0V0F+14iEXOQeoPamrbxu0REjKAckjrmqlqXlhkScMPnPl8fw1Ja3kccnkOBk8bs8g1VN2fMRKEmrbmot1ctdiGSQlVwEcnmqN9O9tcgxzsW/i5561ftrN9omklDF3yBjoKjudGhluDdy5ynTA60pNpX2LjGTj3JdP1kK4aVh82M5rso7iyurfzImiGQM4PSvPbhreVUjigZN7bc1NHZm0DRQ3DgDtnitqM0om0MQ4y97U6+3k0o3DRXALg524Pepri0N6SbHUZIWXhB2IrjPNeMcZLRgYbNW7PXbmLaicEfeOetaxq8r1NfrHNLRHY3cevLpsFtp15E8inLZ/irDm1vxBp8hFzYtM2fm8s5xUWk+JPKuZPtOVQ4Iwc1rSeI7KCBpUVXMgznNbwm0uZGvt+aNtkVbPx9vg/fW8kDq2PnXGPatC28YaZPMgluIw7D+8KqadcaXe6ezXMcWXJI3AGsw6BoV7PtW3jCnq+cHPatYzfLcSndabHXx6vpkknli4RmPG7NSutvOQhIwp+bmuJvPCP2WMNa3zZB3BQ3egaHryMs9vrRBPJVjx0rWM4tma527WOyktYNpSMuvPykHrURsriLLxPu3HnPbiuR+2eNbNWFxHDOEb5CpPSn2fxB1FZ1sr2xk3sx4KEAClJpvQiVRp63OnKX9t++52E+tTwNftIMwBTjO7PBFQ2vjTw6bYYnDTsPmjYjC1aXxDZTwB1kUde4wKz52nqdHLZJNhDqWnRyO+oswbONo71Yj1nTpgzQuqHovNZU1/pl3sZLdXcMfmJzUsWgwEPnAJG4Yqmr7lO7j7hopMl0fmYMScDLdBUbI28oh6g5wazG0mWJd0FwRIcqCT+VK9vq9sQfOyFX5gp61rGCT3MVJz3Rf3XKKMNvHpmk89nHzwgBRggnqaz/t15FKA0TGMjA47+tSR6jExxJ0HU1agm7luStuXWuICwJULwQOOlORomUSZUDNVjd27TfdG0AcjvU+LNhv4QHtmm4dyISckSSxLhXibPByQe1R+XIcOCG5yeaijeGM+SjMq5JHvSW3nMzsr7VAyyDqaxs4ysjZxXViNcmFiDkA9ATUcl5tRTDEzZ4Oe1XlgQhi6jDHvzikEKvKY14TrwKtNtkScUtCulxHJH5jrsXvSyCOQeWoznkN3qy0EJBBjyAORUbRweUgXMbHoR6U07LQlNy3Gy2jhVMcpOABg9qjaO7KlFiwQT+NQ3EsjSiO2kfpz6VLby3kT/veWHXNEb21HOy0toMNwzyhfLIIGG464qWK5gkBkkRgd2AAOtPDyM7CS3K+pApyTZY5TA6dP1pTldF0+WWiGmW3uIiYTgDls8YNJBDtUyJIBnqCeaTybM5yfmPGAetQS2qmI7bhlx2z1qYxsZyclK61LGybl0IcnjOaaZZGXEyYznJqO0gkXOGYM3TJq0jrIxAYNtHzc1T02CEXJXbIYxI52uQUU4X1xU3nwwndHIBjgih415kD7ADwM0jeU0QfaD6e9OXmVrZit5cqqVdcs3J70yOH98TG2ece9Me1iRFfdtdj69aiEM8khaORlEZ/Oh6omF5Fx5pVX5WBbI7Uhld0Mpjzt5IxUE0M0ZW4DZyMbfenJLdtETIqqFOM57UrIXNNSswN0siEzRZUHuKkT7PKjxZChvXtUT3UUoWKVQuDywHWkdIZJMBiE6A461Wj2CLaeupPFaJJGyLKFI6HPBqLyZEUDzskHB+lV59qtGsLHjggHipYIHAZ3lGCOATz9KHa2hTvLTYHF15oMJyoHIqXbhVaYEn1FPEmIdo4I6mlLl4gi/ebGDSk3cT5Yq5D5qx4QZ2MeRikEULSbVAUepqZo9hKyDdjvUGUxtAwAe/aheZMYxUuZA0YXAaTkd6Y6yY8xOe1I0bvJiOQ7c9Wp/lzo+AwbHtV9LXN/Z36EUs08UYUQht3INH2ghA7RfUegqXzZkXbt3BW6U3zzIfmUbWHpVQbsZPmT3GrcWu3cFygOMCpnWFgJ8bD2Hc1AZrNV8kAJhuh71FK/wC9X5vk6cd6hxctTROMFzX1LGx1PyvuB7elI91LBKohQvxyfSqnkuZTsYhM+tX4TsVYnBGfzNKUkloQ6reltREu3DBbmPeOuB2NJLcWxB3plvp0pzxLncHYY5NRZSRg235RTjFPUVpLcerqiD97tP8ACKf5UjIJJCPLPfPIqqEhDFBy7H73pSYlLeSGOOrDNNJcxMOZ3TPLgY7OHJycng+lC3Fvcbc/MSOhPWq9qwkm8pyFRAQR1xVuHyoWPkxx7jnaTXy9TmT5jJK6Vx8UMjtg7QM9c9Kka4Ty3WRMxofzqq7lN8r5Y+gqs1w10hdlxt4A96pT5lczuovQtfaISN8R+Uk/L3FL5iyRKyZC7umcGoxFCuZp4hlgAQPWpreHfE8u3CIeARzmpdkrRHTqTU1He4/ZPDKj4B3dKnE0piMfXd956A4lKfJhl6jPSleRU5+8DxgdqpRk3vsU48knIqTWawTB4w0gkGMN0Gae2nrpoFwWLs4OUzkCrD3UIfMaltq/hVR7qO4ikaQOhQ/pTnKotGKLTneJlXGpuzO7v8mc7egFUo7pr+5SOPPlh+Wzx16VsyWNreQhHwUOHOOoosdIt7fd5L8M3IC5wOK2jKFnpuc/7z4Vr3NMWFvGY2kLFgMkD1qRRIGWA52sAc56e1RxyQGJoYXLz9MtUn7yOLY/38c5rJNxTNueMXoXNlrtO0bgTyc1Rl8sDKqRkkCrieaQkIIBI4JHWqvliaZVmxGYyQQT196wjUi2Z1Zzb10My5mNuAifMzc45zUtm93IWQws0RBLMx74qWaK2+0rcAbto4bNVtQ1Rop8RcB1yRjtW8mpRtYyWk7MikvZINhtn3dCFPPWrFvqF3LIzXLEunIUDjFZEUot0lPnbGkI2kjP5VpafqAnjkQQjfHgByfvCmr8nuilBe0tFs//1Pzwh+0oxkd0CSDoRg49KtK0yDcDtDfw96gvrm1SJHuZQqgZyPUDpUds63S+dKxVF+4fyr5GUmldnFO0Xy33NK0t7eYvNyWbv6GrqxaZbWjQTSHzic/KarW4BiREOzdyH9antdGkuZZJdwK4wzE0uRSaZ003fSK2K0KTSHzI9oUZO3Pao5ftDvvThwP72K15JtL0yMQW7B5dm47j07VlRo1zL5/IUqcCuuLjFF1qam+Vlyz2y7d5DENliatedbR+awwQCAS1ZEVtNBKU3cvjOauvDE8YVvlXOcH+KuOcpW0NlJqNmthL24Z1zIu6L+Hb2qJbiWa0WMRbVyMHPWovkjceYx+Y/KgpTuacW/RfXpgVftFyq5xScnPmLcIdZhKFBwPm5qZry2VzOVDsoPJNZE95I0PlWznIc7gepHrUkMUKWxFxuw4x16UcrjsaqpFr3VqTrqBZ2RMAEdaZdLEqKruzoefcVQSeKJWQEFy+BnsKszENIFTao24Bz1qbO4qck4e8Oh1G1spnh8oIjfdOetNmvo1YyxhVVV5+tZ1zCszrbMSwII3e+aYdFykiyXDgsSQA3StXCPffoR7SU5WS0Rc/tCaK1N2ZN+/JYjt71X+1yzeVckk7xlsDpVL7Lc3si6Uk4jijHzv6j0rZjtIrKAQAqyKAMg81c4RS95FT/h2i7iedDKsaI55Ibd61aigt/KR1my/dT1FVJWtIIwsahVGCOOlUpbp0Bl3FZJD8pXoeelZU4pvaxzRqwi71DdifyJ1QKWHBZfaleSK4uPKl+VFwFHY81mWmpRwM1zdFpGUHA61WTWZDnIILtlcr0OamfxaHoQnF01I3m8mDfH5m5pRtA9OaghMkcbIvKk/Nz0HtSC0leRHuIRuYbiwq7PBEkatFLjK8gihpJXsOdNzfMnYh+0ic7hGyLAuee+Kz59Si8tpJ3A2nrmrsltdNbkK2A+Qx9azpfDkbqiTqTEWyR6ms1KUpJmUoytZ6jNPuop55LlTu2ZIHZqtQ3OpMqPcQYHJAFSW+jrpsK+T1Uf8AfVW47ptwEiZX34xXTOlJrToTSlGM0npcitdszF9jb35bPanTxCGQO6KU5AwavXUwFiGtkAlXsKyXuLiSDC2xfs2f4TSVJuWm5Vdprl/Q0Yr1LLa6xgxMBnvzRes7bZEbBc7h6YqnZoFyLhipP8J6VYy8R/esjR8hVrLl5G3IFObjYhmQXOZH6qOOepqsCyMAOTnmrFxcBlIt8hl7AU6GBQVkK439Q3rWnIjKc4tqEdW+pNHawyqpZzls4BNOIitYvMGTJyKhuQImJTJIPbtRZXEF5EUKspVjndWkJQty2KdRp8nUha1luMyvJ9D61IsT26jMY8vv9KLub7HghS2e3pVqKT7XYeftxWCtfQdNKMtXqUCktxuRbbYhOd7H71WbTTvssO5iF3n73WkilJIDIWHQEUkjXcbhWbMY7V1Wbjcc68XLmsx18ZEhMFtEHYj74Nc5JbXzAtblw0hw4Pb1roPtKrMxMu1ipz7CqwmgZJXjbLAE49az9o20mXH3/tDLLQTY2SSi6JnJyQT0FXGtSsi3AYsNvz5PAPsKisLq3IHnEsT0BPWnyXRnEsflFcHgisKqbbsbU4p2JppwIQLdA0jD72eBUUEsFlD9rZ1lkzggVGNODwyL9pZSRwaW305fs6pJNgbsA0Qje3QmdOSndajJ9S83yZDEBG+R15WiSWWV1VGKRjpk05tPt3EiGVsj7vsadaTBwLK4QiSPocdadR30Od88Ze91E2TmIzEhipHB71lardzzSpHvZVz2PSta+kknlW3sQ21R8/FQLpsT3HlXDqAwBLZ5FEYu/LcU25bFOzuYzHskldPKbILdG4qJZfPZ+XyzcVfu9IRXWON8xyMCTjoKty6QZp4vstwgjXG4hetdNOL6IyUZLTqZC2tquDNGvmD7zH0pj2kUkuIcoin5TnJzXRTaEtzdx+Z9xR86jgMBViDToUZpHt8KThAD2pznzXfY2jRly8rVjiEsbz7U62ys0aD52/vHrjFaUEOprtxFtMg+bP8AD3rrbC1tnumaRQFC/Lj1qS6gggQTpj9yfmJ61n8SNOROBy7WzyTRR3UeDjnjhqushjzHBKsIVRtwM81rTJG6B9odW6OOtNl0pBbrNJjC85zyKynJWujelBcrtqmZLNfR24lwZXxkg1hquratcbIP9H3csOtdMlrNgtnKDp/tCiGKK0jNxCyqxPIb+VaQqJ6kVYaKz3M+zs9R05TK+A4O3PY+9WLhdQn8pYYcsT85JzV9pIpkO1hlBllz1pFuvOVZWxDt+6AaJVed3izJU1TSg9RkNo2xAZQjB/3gI4pdWdIZ/KsmAOM9cim6gXleFbTAAyd396s9pkj3faMFs9R1rOdSz2uVpJOzsI2qzH9zLlnYjB9KfLJchXllBXjgDvVHU7qCFAdoCnDIwOTmmWWpTX8klujjCqBn1OKv3pK5ztK+o9bh5N0rgoVGRz1pbC+e43TzyK0Qxk+ntSzRGQJC/BHJP4VXg0wSo0AbELNlwR1OanXsTG/PoaBAum/dhzgAjPTBpZdGmk2CA4kK5IHatWw+z2NsIW43jBJHXFVPt7QXGLcAE/KXbtWNRSUro6pxiklN6szhpciRt5ozzlh3FMksZJomuVZN+cbCOoqe4nuxK2+ctIDyFGA1PtYpLizjmLbJiPmHpzRObatc5lTjrFK5XttM+RXDbph1TtiqmrQCDzBv5b5ioPTjpWnaTSwyHc298HANN8oTubmaEKjcgN1NVdXuTFpR5banKwQTW15C8zF0UblwTwMd62tIsLW/l+0zOfnAO3pj8a0BJp8yNIYFxyAAfSnKYypKRrH5mePbtWjq8z2NYU9CSxkgtUe0liMhz1J6jNXEuY5PkOI48/NUP2dHti0cJDhcB29cVmNFcCFCUyzN8w696hKM9y41Z0n7quampXIWD/R4sup/dn0qk2qQwRQtcRsZGbByP1p/2iUuEtogWxjceQBikNm9/FHLtxIuRyeK1hF+tjKrUc5XQxtVM8hhSVfJJwGzg4robYQWtvutpdzFDuXPOTXMpowUybpSNjc4HWpBNPDIvkhssQAMdRmtI1HUZdGCs5TN20kkaFshdpJJ56VHZzxw7kjXdIWOX201biwRo7eZnDT8fKfzrUj/ALMi225kCsASrnuKTdn7u49Gt9jEu7K4t4DI0fmLcHLDuKAkka/Iio2OhHFaN5f2VjcAqzyByFIPT61nz3P9oTcAIrHAJ9KIVpczJcKTdmRmySxthK0n+kTdec7fpVUWNylxHIH3BTuAz1q9q9sos4jbufPXIwO9Z/2nUl05Q9oTcI3yup5IrGTkmHsozfL2Hi7KSvGsm4A8Z61o2up/8Ss5DLM7EEVnW2my3F+EDrHJgEhjzWiYJVZvMGGQ8e1OEItNhy1INWM6C4eIs77izHp6VevLhpBHIqnaOVAqWF7dWDTQhs8HFM1Ka1CJHaIxA6VMVGOpUHJvVmel7cNPId2RjGDQ9xch4gZdqA569fap4J7Lzkk8k7lzmsq7864ldxlItwPSnKWvkKLk1ds25LpzEj2jAJG3zAnk09p4WziTJOTjPesK3kZgIUJUE5Y4q48MD3sAy37v7xz1qVzXuX7VpWRahgZ4ZcRlVz19TT4h5cTEZwB0FSSzSI5EY5xkD0qnFdQwMu+bBY/P7URnJaGVT3ZJmjFclnQ7HjdR949qfeSG3CyNLu384FV9ZusRQGP50GCrL/F9az2uZZYR56YdASPaqbfNqbqSk7I//9X4U+3ROpCxkqV5J9aqypIsSsJHVe2DVRryaHYAuA/y/dzzVlxcvZjbgksQRjkCvlJzcldBVlGT5eqLdtcF4jHdXAeNlIKk857VTKWtvDi2RQxbqeoos7PzFkcZM+MAVDB4dvzLI91OSr4xj+H61MY8rVjRX5FoOe5hkGyYqZDxnvWfqdlcpZ+fYsZpMn5f7oqWHQ3jvmaa5kRAfldeRVyHTrpfNmW5BQdAxwcVEl72hk0lK7OYjsL27t4nuJpSFOWXtU8nhZ5ovtVtbx4HGG5JrsLeH7Zaq4kSFIid4Hej7NHPtjsZCwVuvYmm6k46xRbpylHQ56wtvsojURbGHLehNF59omLrGwYdGHpW9dWMcRKXDZK5JqFFjWUGzGdww7EdaXPLm5mYulbRowNJsr22luIrq2H2eTlJB1J96tQAwF2cnbH2boavTXDozCLkKOazrsXDssO1lWX7xxROpze6JWS95Dl1WDCyjgFsde9SXV3FNGsKxsZQdxIPUVyWqWV3p9wY1ZmQcgCr1pBqLrDd7gQ3yjccbRVRoQsp3IqVGtEaSXkMl4pkV0GeBWqLrz02gn0BxWdJaIr75BuLYIB7UC7kaUbWEcadF7tRO03aIRnFq1jd06VFdLfGdoJJ9amEcNwswebywo6Z61yL661lePKyE7+ADxirq3c0x+0xt/BkAdM0ToyVn0Nk7LlsXtMNvD5iTO2S5CZ5xWrc3NgbL7M2GYnPSvP1vNVt75hdb2V2LAKtaVpfS3VwsPIJOC2OAKboyj7xjzcmltzqoNNtHuYrnYPkAK4q5eSK4cqv3hgYPIrJt7qO1biXc+doUHqKsTXIy0/AKdcmhSa3NnUjy7aorvbzRwySqN4IPBGTVa0mW23wTKzs38IHQVt2V9bCLex3Yzu4zUccqSXDTpEAH46dqak27N6EwSlsZMTQsCtgrCHkup4zWfMsv2lAI2aN+mBnBrqBa2/z4UdOtQRE21uSUjY8lRWid5WYSajbmKLN52AcB8Yxmsu604reB1fa2eVJq9NFIkvmLt3E5ye1Rhch3YZOfvE1PtLu9rEcravuV5rMRJHN5yiU/wAJPU1ZsrMXXmTXsasgyCpPf2p9kLSWcCSLcSABnsaSaB9OZnkDkbjgj1zRByUhtpu9y3BYW9oSbeIEgZYe9NOoT2srtIvD8jNV7Ui4iklkldegVh3NQSXf2dlSeJpizYAUdBWsrSkhRnJ3SNBf30bNb7Vl6sxPvSCKIFmibayjnJxmqQfdcD7NlRJ2bjn0qzcfKWlbkL1rnbs2jb2SkrvoQoY90k00hwOisf1q/pv2S4k33IBjXjGcZNYt7NwFhwTIQoz61rWARbco5ztAyfercnsiIpOXLuaEscBeI2u1VV8Nz2rXeYXSEW6gmPghh2FYP2N7VlJfLEbmHrxTllkBw7bS7bRz1FQ5tm7kqT1Virq9tLqjOXj+YEgEnrisKfwxqiRK0HCMuFYHknPSuumjS0ZLaRgzSnO7PTNWre3Z9iq+NjZIx71MVJ6AoWk3Lc5DT7O/KOJFJeNRuU9SPWr8Vo8ax3M27ywxAGepxXRXNlFbSB4X/e7izHP8OOlU5xuV7fy1EMn3DjG0nrSmp9TD2FpmBJctcXHmCMx7gAfrWdLK167RI3lxo+N4POa6q8sP9CWKELvjXfknrWemnW5iZBAiO6/MQehpQag9S4w69zDjax8tSFPmYOVycZ7VDKLyIK1zsDgEhgeQPetuTwrBEqXUkr5ZxhQcDFPvNG8zOfmHBxnnBrpUtbobqKKszGsPkfekbO045bqK1NK0pbGCaWG5YSbx8p6Z74q9ptrHZtvXkcABulOEHl3f+vCxjLNz7VE5znK2xlFuSuTWks9pEWutrBskDNWZr2CNWKod7LwBXP3WvQs3lzKBHnh1/h7VftzI9srkb92dvrtqabmpOy0Nm7Ky6F+0kmAS5dtqqBuwamuNR3xFY8j5sg+1ZEjedGUjV1YEHDD9KuJKsNsJJo8nHyr71srWuiXUu7Ij1W6upjE8RzxypPNQRSXcwD28WY84PqDWhbWw1LdOrkSKQCPQVftbXyI5IW4yc57UlBzV7jjKXN75hR39755UrlBhcMOKfB5k13iY7U9MZz9K2WtYfsi+ZgyBhyRjIpV/s5I3AizKeUz2Nc7i9EzpjFPcz2u0huyiw7mjTHTv2qzZyRNCTcR4llHz45ANWra2toctcBTIeTSa0i2qBrVl2SYoqJJ+6TzcjcmQzo3khFOP4QM1UkaDydjqFA5Iz3o+0EKqO+WA6+9QiIXpcbgzHPB9acpXsZNubsgezU226CYgsc471zusxyvApdyxHyn2FdCkMnkKIztdPlP0rD19JbaFSh3bzzXXQmpbomNKUZooeD1U6u5Rdssa5wa7CRZZ7iMvuMh7g8VxWhSzxaj+7dRMOOvWunS9uROxmlyU6KK3rzUdS8S3H3e5o313c2lxHB/yzPDGqOo3Mww2wlO4q7HML+3V3j2sh55zmrZjsxGJGl3KyEFSO9ctnUXM9DKTlJWvoZth59xCZLcfOflwaLCPUIJpDdKUGcHI6VCiG0uxPBKfIbBZc9DT9R1X7bdGOfesZHLKcVkpLm5SVJJXfQ1lh8yNej7uQQetEsUTxhJj5cY7EZqSLU0hs1NuoUou0MR1FUbkXYiN398E8rnjFdCikr2OhTTd+plXdnLAbq6imUApgFucCs1bGwbS1mkbfd53B1P9K6RmtXjy9ux9VIODVWPRbKJpJgCrSZKxg5CVlUhJK5g7SloYkd9cfZ0V2ClG4bPUVrwatKIzFvBSQYyTxis658NSHEqS7iGLEE9faqlyJdixx/KRxgA80pQ57XJVRRbsXpSYi0aHLJzVWO/upmKeWQFzk+9Wba0eDb9o3CQLnkcml+yzTkPAVVy3RhxV027WQ6qjKSuVbi4MMJjL4V2+Zu4qD/U2+ZGYuc4YH73pWy2kSMrx3flscEHyz0qpPaW14sFtbXMqyxEA7hVczjoxQhBSa2ZBallt3mRXYAclxU9gt1fqrSx+XGAcgHqK25ra3tbTyAenVj/FWcssMZP2aUqR1BPWodea0Z0SgoWg9yzFAuDDGNseMA5qGOCMsHNztMb4zuqJ7+ZLd7dXjKscZxzWVIk6sCjBkJ6envQq1RtuJlUsqZ0l5ff6Ulrb3OSANzg05L+5glEVwwdAPvZ5rl5y0DxzRhixb5gBzirdnfxkMk6/MOcFuQKqVaaRMKj59jprfXQd0cc2WVs5JrVtvEmnylxcRo0qjA3IORXnlxJNbuL0cQnOfpTrXU5JCYoiuScbj6VSrTUbsIYmd7JHS6xY6NcskkMOxmJzjoarXVvbRRG3tpQuRjaGJ5rMudQW3ChJ94XJwOoNSadPA4FxdKySynO5jVTxHuqTKXxPzLtsk0AMVpI6SBME+tSWPiPxBb3EsU0Zk6KWziobto13SRzAHruz1qpLqfmXERC7mzkkDjitfrM3qiHdK0XZHWxeJ7ttsl1auPL/AIVGc1aXxfbTFsxvG4YBgwxWPF4ithGgkiCu2AQB1962Bf6FdW6rP5W8jgEc10xxPMrnZRcEuVyNUazp1yi7ZVPrTnFlIyo/lhWHBB7VxN5Dp15OLe3uWhQNklTg4NWJdB1MRKNM1fzNrYGeSRV0q8W2CfNpFXOinS2XdBHGTyQrAVHDpdy+CSFYD5STXNLP4y06Xm1WWOLJLVZPjG6s2Mt7azY2gsVQnFdkZN7MXNBayR0DadqUZjKbSMdSe9C3V9A8rSw4XHOPWqEPjmycJ55aMNnAYEc/jWlB4l0uSPYGVpMAsfrUu6d7XFzwbdmOXWEbat3byJ04AzmrB1KA4YvgHpjg4pFvNOvGCxuHIXk+lImn6fJyzbWJ4NO6vqU46Kzuf//W+RjqBlyBj6mmBWcNmXd2AzwKS40iMYWO5IweTVQ6XqShhbXuF9COtYxSve50Jt6NGm1sYvLwwO4csO1SuEXDPknue9ZUT6rYwjzIt4PLOT0OKbba0x/0cQlnY8EnpQ5W0Cd5LY2lcoS24tnqD6U0yK/3sKCKktvKlg85wRhSGBoWOPahGMEcfSsn7yHTXKZphjVsudozwc81NFp7GFnkkHzNmPB7VLLaRncyMWP8INRS28lt5f2e4LSZyQ3IFXdtJMjkafNYRoLtAXGGAOCM4xTB8rKwi2knnFP+1yncH57k05L7CDzLVg394DIq7O3mRGOt7kbXSGUr5bHBxyOKfM07lcRjZ256UslxCx+7j146mnPLH5QPmr8vGAaSc72aK0tqxYYop33TvkoOOegoWRWPHCj9aj+zrNHhHOB3B5NN+x3MAYhzs6jihRUuppGWnuotnbn5W9x7VGG3HcyjA+8TVDzrhZCMbsDIp6XbzsUMe0qMA9jWvInsT7Z7PcsSG280/cIIqqxWVzHjanUHvTk8vzMyR57ZqVoYpOC23PRhWahZhGL3e4sFrGkO1MkjncT1qE27HDvLtbPA9aX7NPG2I7khR941J5MvysrmQZ702rOw5vmGLJLJJs28jrTWvQrqAjK3finGeXklNuzPPc04XoiwxjXJ9RUSlJlKOhH9vYOuNxLdMjpTgoDqJHzvPIpE2SHzFwwJ9adIkb5CkKw5Y5q/QzUXdtku6L5QF2kcYp7bACWPJPBqoIkyAJWH1p0kbBwC24deKppmtRtNItNb7gcEBz3zVaUbWEKfw9TnqarPPcwttHI7GmOxdtzZ7GpTcQa1ulqPPkyz5mTbgYBomtrd3S4gcDscHijzECY3ZB9aRbIeSxjuNqk5xmpbd7mas42tccIchQGyBy59KcVdBsD7t5yDnkVEkEwG5JDgjnmkRpo1bvg4JNaJJ7BFpJtoeLi5KEN8zE4GB2pweVT5bRqoFQCeQEuFwegPrUqTxAFpM9Pm9c1covoZU6ik9xBIobLkqSe1TOyNCroQGPU96qh4Zx5qnHHfrSBVlkC7toAHOaH3Q3duyPHP7UWXPAR0fBPTip49VMxMMFvukToabNoq3L+dGoXjcMelLLbNGYjCixqRhueTXzqjGT1djnhCpBNPVImtdR/dEO26UMQ4xU9nHGzyNKVVD1B7VTs4J4kk+QbywO4jpTLhGRUmeVmHO4VVSEVLcE3CmmzSa7CTBSitGpwXBqzc3sSwiNASG4BA5+tZ+nxLPIGwFiUbmPerVzFFOfMSQKkfPI6iudezbutxpzUm4u/Yh+2nz2H3EA5c96qf2xKG/wBHXco4Iz1qdgiwi5uW3wlv9WKsWdjZFVu44g2RwPSqdSFrWuS/aJ2vqQLe7Cifd81iW9ajlkeR2a1ky4/hY9qsRWD3Dy428tkHGDipWtIv9dtCvgruNWlC12zSMb6FLTpJPPLQKST94E8VqPFOwL2nyR5/ec9ajtTZ2YMayjnhjjnNZt3qcrsbOGfELEkFRUOPtJKxlHkpp3ZsRS2tlKXABVTgk9yelTT6hKysQEZtnJ9q5Z7l+Nu4FTgkjg1E087uwO5mXqg/iGKc6ClezNbe5Y659WtIlQJne+BuJ6GopXIUtuEjnJ+lYiLLahICNxkGVDDOKmT7VYZ3NvMjdD1FY1KcYWMJe/pJGgjSP+7EaqT2z3pJNKlKPeXhUzKPlUdKig8xS0xQM/YZ6CrSy3V6Fj/1Skc81infQ2pQahoZtxb5kFw9r8sYBwp4NNtYpZVkeNDCRwB2xXQxWa20PmM+4Dgk9DTw8bxnbGNpXaTjrXSqkkkpGFWm+ZtbswoLJgBJcEPHnAU9zWgZII7fZs3EnAFPESJLHGQT6Ck3yNcfZja7WXJzWUpuWg3TulcE+0JGsAPyt0Y84zV+Sa4AFukz4jXJAPDVBcXM0Nm3l2p+Qjn3quGuGlxMegycGqgpI6IYaNON1qWksraAPPcqWmkGGJPSkurqMRxpHKuWbG0dTVC61KWaYxiGQYIA/wBo0W6ymRLcQ/M5PzY/Ss6jbTSNKXuO61Rpi5O0lgOnIzzVabU2kIhVSCvc9KfFazspUpjBP1phtDBhZMl2yG9qmLTVpDqSdr30YQPMZsOBIW6E9jUd3LLAp3He27jB5xU0qGIiWNuEOCSaqzACfzByvU89DTnBu1+hkpQakkW4Uij2TFRksSOe3ekeeOYnAypYjj3qjm7c7pQBHu4IPUYos4ZEuXj7kZA9KNU7siMOhJOsC3LTxDIUDcuKjy6SHcoAIz1qRl8oyMpO6Q8jNQvPvleZ1+cLilFqUhUqCjK/csRyQrG+/JJI2455NVLp7hk/d7kbripdGEkzg7hGobczNz+QrTkmt4i5VA7E9PQ0OLjO7N5RtHexiWccthGRdHLSEkOM+vSpHnkx5S2xbzVCk1t2JTUY2LW+RHkEAdDTYbiIMEdBGVbYGrZVeZq5hOlJu19zAmguvJXzEO4dTnjFPjsruS3iiHDqeQDxit9RDJK1s2CqHgnuPWrIvLAyf6Nb8IMAn+Lmnzx+HqZVsDdqT2Maazjt4445F2ysQ24VG0dhGvmbcOnO5hxmt2SUXNtIfsoJjOTz0rHlja5t2Hlgrv8Ayoi+d6Gns3Tja+jLen3M1xBvP3ScDNOuLg/u45fkjBxjH3qhhaK0VSxwWHTPSqs10zuZODGjDcT0ArNwXPqxVWpQVnqbDTK9srwPs2tyD3FMN/5hUt8wxwR2qn9qXObU74yOCO1V9+FYJuXaeRtreNTTlaCUm3ZuxpR3UsDyGRfMZgSgJ6GoLC4FzNJFPE24glmHQU63Ba35fkfd9aWNri3A2Yw33h6VDbdktjKM5RneQ9biG3Tyy2CzfLmtBL2OOM42Z/U1z2pxTSY7oTgn096uT2scdlE8Z3McBnzQ6ji7rU6oKcouUSxetDKjLIcA4Oe5qCaTfbcrksQFb0FLDBDHiK4JLEcHOacd8kfkhehHX0rNzinqZ1IzqRvJ2YtpbtFEHB3v3z0NWY283a7gNg/hVW6+1RQJGpxlsHHpUwuFt0XcuFyBSVSyuOnyL3H0JrzZ8rIApC8j1qjg253+XuLrVgKtw8kh3bQcKarM65/eNnqB60nKMtwnZvnQttqBkdI7yLPcNjqKsLen95BGu1DnpUES2+d/OzoPahlCyExtuTt71UJNPQiEW1dskEwhlUZ+X61IQZi21uxyD0qk4iMiySNlyeAT1ovZmiJXd8sgHGeRVqbl1NOVwpu60HNYF0lfcr+pHamWihA5EfyEdcU+xb7HE0ZBKuc8mrXm7dqxjhvwo5r6roQuVWb0ZTJhUgMmR2IHIqJLe5Z2uLNWJY/NnpjvWsxskA3lSfY09biFVEarsz1zUc6vcSlPnSuf/9f4XgtUmhSRJcsoJZPWqqpGl2jzckc+UT0pY5Wt7ltzgKeVwepqq00b3JleNshsHjkmvkZNqXumc6ylrN2aZemljWVf3Q2N1xxTrcxtdGRsbFJyRzkVUS4YyHzcFegFSAxpP5NohAfgk0370rGkp2tLoaG+2M+bKEJkfMcdarTQWEeZJMl25Bqndu8NwsRJVl70Rsx3ec24v1PpUwqO75h1azmuVLYv+YkkY2Kmwjkk0+GeBPnt49gHBHvWbLHJaxyOQWRh8hB71DazylcSjd/eqXUlcn2nLo1qbSzKJCXuf3mPuk9KjuNSWeVQp4TjGeM1lyW1w6rJHhB1Yk81atrcRRRu20lzknPeuiMYKPqSp1JT7FxJHzuRgue1TXkQmhBZyIzjec9aoyxoGOw5yf0ptxqG6Dy4oRIfusAenvUOTV7nR7kYcrH3ExsrRED/ACj7lRG6vJY9m47W+Y8cVHbK08bQOd4AyPVTVmBZBC2UyF4xXO3Jv9CY1E1yLQrPfP8Ad7KcdTUX2dbw+e8uG7KDxV27so5oFhX5WJ4HSqt3ZS2MBaAZZRya1im1ZITi09dUMlZYC0pXLDgj1p5uoplDeYBs6D1rPit726VRg7pCcMelOSzubSFbeZPMYE5dRx1qpQXJbqS5WvJq5fu3jnhQpceWqjhhWd9hmyDJMW56kdaWCRUkCSHCnkCrqyrbQh52aRGPHpWNOEW7yZLcZL3lYo31rDcqsMcZ3Ljb3oi0s2cRkERUk5yK1VvIhC1yIVWRRtUD0rLn1WQs8asGUDke9at+87Mc/ZxhqVrya9t0lMMMspCFmIH6VcsDcppVvfzQeUsuSFbr1rT0mSSayZjEw39eO1WLizN75TiQYj4VT0xWqsyaF5R5rFacebEkgIK8HOelNT7GTtS43O4O4GsvWrW4juD9hV+OWTsDUNrH5xAad45SCAc9DRKF9bk8zU7NGhc3PzxsqD9yDk+tVZL1zskT5VXlmHeql5Y6rboIzuk38EjmmRJc+RLE5+8wwCOKzjST1exk1PnfMaFretPKVABOT81TSXW8/vkLbRhPY1Ws49sywwohAHzc9OKe1ykTmIjYWbGWPWlNptJFQw8+W7YWpTb5ijDAncT2NP3o7rv65G72FWYIYVR3G1i4w2aS0t4phNcEbdsmMelaxndXSK9hNLlT1JZtQmkL2dvuCIoOR3qlaXl0+24n+RFJDLjk1pC3SEby2QcDPTrUl59ifGnI/lrgEuOqmsoRWvMdEoT5rNmBZvdRXrEqY4+GLN0PPStu31C3gEkUkRbacLIvQmpJdL/0QwvOJFZvvEYNVxax25wrblUZPrmtqNN312MZpw1Q+5u4rGBLmZgzTOFUDnNON2jzW8wtcqEJXaeTUYj0/wCSS+t9+wgqM9PStGCJS3mlVSFF+90wKq7TKgtbJlBHcyrcyWySMwOG9KvSW1tcwR3LAq9uPl56561QeXB8oPGqYJ3A89azpLy4gWN0bfEHw2T0FZcyu3F6mNW8ZctrpnSbLHUjBGBhoRucGmx2UaFkQbwM4bHSoNMvbYgM/AYZBHU1blnKMZrdRsHbvRF3ijalHmepjySmO4JP3c4w1advmNN84WMMPlYjgCsvVNUtHmhaKL5oyd27v7VcutXs7yGG3uJB8+MID0FJzUHYIRjzuxFaTkXRk8ncMkCXPUVau2V8yLKyso6ZqObUbO08u2TanH5VTvklZ4pI2JTuezU1L3HbcVWVtNye0nCwtcbAQM8moYrm4dR5cYO5uDjgCm/Z9gELOVVyGYdhT/t9srfYwyqiD5hnGaiNRLSe4uX3ewXHlphVwr5ySvRqg8oXDtbucMP4h2qvdW3+mI8LsQeVGTUclw0chaaJs7sVjKLvdDacWjUW1WzhOCpfn94B1NZzxXXkSvbYaQj+I1fZrh7dvkzgZXFV440nhGJWEgzgfjWlO8laTFVXvcwmgx3t04W5Oxpc9T0FPm0j7LcyzStnJAC9sVdW0S3jWSFyWxzzUEMj3MkrT7mCnn0qYSjrcdWNopNXLEbRHy42cIsf8GKtvDbXuwRMnmdCexqjfwNLMjQELGygHtU9vp5iUJby/e5JJ6Gt01ZsUXNe7bQsNpSmHEjKHVs1Za2sxBvjmBkQc5HWltpAqFLrLnGCQarIbZZT8p2knKk8mlGXVbm0YaXZWZ1gImAA2n5iK0P7UFzBKY4grAYb3NVkt4ZJGwuyMnpnvUQguLR+MsmcqCOtXdyM5SdN73iJamMRv5zBQM8mqv2OV7lNqvIsnJOeMVfumS4ZLf7LgsOWHbipILWVJBb2ituH3iTkU4x5dBcnMRNZwQxmOIgKD8y5qo15FpbiGJNhPOfSrFyryXXG2PP3s8ZqO40xbllER/fPxvPNXKcZaDbk5aaWMm71xLidfOQqqNjjq9TPqVmIGbDDYcKPeln0AxGQkiRscY4xWYLQyR+RdfKxbII5OfesGoxei1KVWTvzaF+w1DzMuY0aNs59aZ9vWWQRPGx64JHSqFxE9gIhaxth25Oc/WpHS5kljlUgxjrg4I+tGupjC73dyzNBYvC0sil25yMVBJAtzDmIbFjG5VHpVW6GpwFjEYzbuOATzWdBrElvMBICSOMYxUck78qJfdM2reZpoiZxjd0HpUdxaszK7R7cLw3rQdTtBEAke2fHK+tSz6jCNPy+GnQ52ZBqYOabi1qW6SSuhos7a8jYnBlAyvuaxPst/byHztyMjFsL92r0V5b3E26OVkOBkdADW/DPZ3Vr9mfALLs3A9Kv2jiveFHVpvQyrC5JtgJFjeQE7T3NNuCLVW8pUjdhnHqaiksHtnK2bAKrZWq+rabe3EAuLZyHQ/PVTalu9BN2diGwmK6hHLJuLA569a0U1YySMsw+XJwRWXaWtzdSJPMCnkDJx39qs/8ACP3ruXSdsMwdhjp7Vo1Dl0YQg5vR6F/TtUj+1m3mmYRsOMVdi1GWHKAZUHC89az9T0hrW4hkiiLOyAFRSpp15dkOsjRGHjb2rlcU3dM0UXB6GxZag00jRXChQP4s80XskvmGMLtU9COTWVBEyyMd+XA5ye9Sy6hcW0iy+SzBhyevNKLc3ZClFS+Poadtp00swM3zJjIGfaprzRmtlQtjypeSR1FR2mrXORCq4L43Bqjm1G7uWlibAWM5GTWzcUmnqV7OCsR3tmgtAbIPvVsgjqeaxbu91K9IfbKggGChrqLW5H2dWPEgPbpTbnT01aY3olKMg+cL35rSjJONylB/ZOTsNTvw5TymWCQZCkfrV26uI7CVXi2SK4O/nlWxWm1pI90XGETpkdh6VRv9BS0m3mct9oTdj8KftIuWu5nKnKPvblO1uVvpJM8bTkYPA/yauwTzPEESMMHPG49aoWEUAtXVbdlfzCME9VqeCO/hKSRrm3ts/KB0FTJRTvcIuTWxbkkhtmU/ZUSYMCffirkd9G4aSS1VSAAxB4rF1TU7W68uRD0GCOmDWe2tCzjMMmTuPUHJqlTdRe6ipXhqmdhNdm4aO4gkG1FCk9x61YF1YTQ7o5AWhXPzdveuMju7uSQC2VmLAAKehzTreDVFmhheFhyRsBJGKzlhbLV6mjqOS5mdYfs2oSw3M5YneOR2Fad3NHCweKTa8S9zwea5w3V1axC2f5SzZ6fd4olvAbUiaRTJzgnitacGldkyq626nThlvrQTALG3/LQA8E1EwhkTbISQBwa5q1vbhV8trj5HHIzweKka/mSNoUyUSPCn0qJzlJtPVBCSXqX5bkRgW8gILZK5PJFIt/BOqGNPmXhx3rJtTLOEmu5/NlUnYc4PWnQjy5XZWLFgS2O31qVTclZmcpzUtD//0Phw3dvJalPLyyDIJrN8u4H7992HPJqk/wBrk25O1V5wDViLUHkx9ryEUEbfX3r5aElD5EKKqP3nuSX6tBGJB8yg9AeSKqx6JbatKiy30io7cqp7ehq4sfmsVj+YEZIPpTxYw25WQOUBY78dquKjN8xk07qy2M248LPIWstODSxBskkc9aktdO1fTJJTcnEfAjGeV9q27O7lVzKoxGq8SZxuFJd3pvodh+dGbcWPapnGSu7nZBRkuYpNcSybQ0fzAY398UxobtrgI6k5Xg9QKsyRQBC9uSMcnnrzS3N7cW9uz20Q3MMZ9DWFm73ZilrZ6jdOEtrcGJlw3Qt3NabTfJLGWyoxz71zEOs380oYbSSCrgDoamaeZGSbOApBK+tVKfKuVbjU7a20NNrqXypA4GDyOc4qiskkiG4Mh+X7v/6qWSUXO2RSVyeeay5ftPnMlu+U3YPbNC5orm3G6rittGaFprGGcXDb5mOOntSf2yb9ZUTA8vg7vWqQtZBKJj8pzwPWoYISjTl42z1BXqTRZtaGUq0nqySNpOTFIWLfeJOat20To2UkIbGQR61nLtdN6ZSROdlNiutrKxMkYjO52zn8KUacd2ZwTi+c6KDUXMjiVAWXjjvWdr8iNYbrdiXJIZSO30qW0axmDXyuVCnLAmqWr3EbW7zKuCcbTnqK2oycpWR0wnJu8nuc3oKk6qgcmMEncP6126fYonEs0QLtwv8AtVwMEs8N4k6KXePPAz0rsLXUbe6jiEyhXByOeRW9Xme5WJqRhO0TSs5I7iZ0iPl7TjaRVoJbJI3nS7QB07VTklRmWa3BLKuDjvTWBudiyqRu659K45tJ2WpNOrZe8ti5PFBKB5ADt1Bz1FUYbaSSeUXCeXGTy57U5mjhjZQTg9MGs59QmSRIfLdomb52z0FSudoJunKVmjWaa2AS3hfeq8Z9KsWMkc8rRNNt7FSeK5rUGudNnjntw01tLgOB2HrQkrTvwxU9iT1q48zV2zP2ipysdLNP5btEGDBfSqymURi+w4jVvmz9aq2E8ksgjlTYo++SetacyyG3aKDGwjJIOaipUeyZpBxqO8iG4vIoZVJLfvBkZp9n9klk34GSeQQKqIZMiKf953VjUkUP7zdGFVv4j6U4rl0juPlu1K2hYv7a03S3EZYlV4JPSsu3y8iq2QBxkVauEJRkM2WHvzVNWnhQI6eXu7mtJaepNSTbvY2orG1s42muGMjSHt0FNaC0L/u0UEjO6s/7f9nhaKVgxI7nkVVS5nkUmF8BM81caqXQmDT95Iffywy7LOSQ+eThecVauNKtYBHDgM7gAnPesiRBcXMd0Pm2cEk96uy3O65DxsBIpBbce1cs58zY3Nyd2tRw0AOW+dhtB6Cks9DKr5hujJvyMH1q018YZftEcwkToUpQJNgnQ/IMnYO1d0Pfp2iYLkjLRXKcWmrYBknbzcEkNnnHpTFtILndKIgNoxwOTUr6hb3EQHluT0JxVYahbiZRayrmPG7I4qFTkxqrBy1d0PisVe0Teu4ncAh44qG00iwjuMDMa9Mnk5reW/sLlY3SUbnPBx+dRyW6xO4278nJb1rOcXFWRooJNXaMWTQ2sWP2RFujks2W6VQubhrqREkykkfGBwBXVQxwQLcTIqo8g4FUrfT0u2k80DcOd+OlKMOZ2bCcudLQwLmVsozSEkdj0qG4vryCNQi7VbGT2q/qmlrC223l8wk4dfb1FRX9jtlhijkEi8ZRycZxV8zi7GTg02isbqO58u4W4ChDjH97NbFvZ7mW4F1jgjZjrWQ3h0lY548IX6R9hzV+1064QDFxIWQVVR3Xu6GVKnCM7NcwXU0DXMqW7BfL6O3c+1S6B4iurC5SZvndWCjJOPeq8mlj7Qkl5IxUDtwaUCSxEmIJJ4wdyHbnNTTbfw7nXGLUrvSx6S3ieO8heUeUqE4I9TUkGraRqIFvIiKejOV469K8ph1OaONS9sURmyDnoatS30yzGKBi6Iu7IOOfrXRGpOSuztnimnZHqr6T4euzILmKN1K7QOPzqJfCGkXjxpaxbVAIG09a8tPiu/GBIkwIxuI9eK6DRfGV/HtEEzQseNzduapzaV0zoU6cpcskdEnhaXT3cpfSo+47hjjmoms9egUXFvcJOq5BRjg1CfEUkMjPdX/mSTfxGr9rqdu4Jdt3Q9etaRxEnuzN0KcXoY914i1vT5Yxc2LMrHnbzUsfj20kR0eBlbOCCpGPWtGTWbWQyD7Mu5eV3d6dbwWd35c6wQjnLKcHNdEcRJPVaGUVFTaUtyrHrDX8f2VJJPnO4DpkCrkF5piSC3L4ZcBmPUVcgsLaOUymJUPRDnpVDUPC9tqU5KyeVI+SWXrntV+1UtLWLVKUYX3Zrpf2R/didcZ2rjuacswSPa8gbYOGz1rlJfB1xZyyXMepTseysR8tVhbeKrKFztWbB+XJIyK1i4dGYyVVPWP3Ha+f8pkzjI4BqGO4Mj5jGW9MVyY1TXrGNLi7tjKEXJVe9SQ+MIowJpIJI3zjBBGKak29BqKSvJ/edWsZ3rldxNTllZjGCdqHGPWsWz8V2yuqSSoQwDA5q9HqduzEB02k5JzVyutUVeK0T3LjW8TjDYGOnvUR02CKcPjcu3gZ6mo1v48fvJ1GzrnsKDdidt8bEr25rJzqNmU430kgkR4ThX255FRXE+oEeUDleuannSSSLejbj2xVVZLkYBQccnIrSN0tTSLimktCdQu/zT94jBFSMoZV4AIOCBVR7nK/NF5ZHepIZ7a4QrvKsMEt61pF3WhScZOxYwhYqsecdfpUUyxrxtwp6c1AZ5kzLFKMDg/Sklne62YUBV4JB7UcreopxuWEjeIbjKucdM5zUIuLojATbtYipba02sWVi2O5qdICxIyM9SfSk2kTySXoVfMIBBi3Me+aV5YXjQyjDjjpVxfJygUc5/WiZbd8FosMDg+9YzquTtY1hFuLdykRAp3SybTjjBxSNAoKumcN71bltreUL8uHY/d9KqbJXmZI1IUHAOOlP2iTItJ7kEvmxndHIrKAc+uarx3dzNuAhIX+/wB6ttpNyznyZtrngZPWpESa3CpNGSFOGb3rVT01CMZN7AFddnmSJgjIB609YhMNrgDJ6+lNd0CkMx3k8cVGsy+Z5WTvxnNC1dxVnJzsmSy28aAZUfL3A61BLblQDHIApp7XSENG+Tk96gJdsNt3R9jnvV6mbSd7A7yIpETYY4zzQZZfLO/AcYqRYBLI0kYAwM8npTlTdmYge+aiDaYkpPoQLcLIpJjw6cGpP3Ug3bSe5FCJ96QptOee2aQqX3KBjI7VpJl8to6sQJZfKR8hdsMe1RzQFHdYpOQMA54NOeER26pv5zxk96rGeR8xFQwVsk+lEUKE23qeXW90DLLkOgHTcOOlKb1GTZIckDO5urfhWdcXEmfLhjMqE8SAYqy1vIFhdyPMByWPPFfOSjB7nJBVZNRi7ruTXd95iqQAkagAADBNZs8krn5s+QeV56VblWO4YFMDaOWA4qsbeWWRYZmZInPYcU4pPY0xUZPRq6CHUBA7Fc7WXbjPepReySPiHftUYcdjUlroyqcld8R6P6/WryaUkYZIG2seWHaokoKVlqZUKbastDL+03dw2PLJRVAI28CtzTY2NmqEbZD156VGmywhEaLvlkb5u4qXfMxLQlQf4gaJpuL5C1Tnfnep/9H884pocP8AI2QfvU+WSFCjuRnv6VjT3d5ATLE3zkcKehqg099OFWZCoc84NfL+xUkrsccRyJrlL0ypPN5sBZTuOSPSr2maTEYpH8piXI5PUUtvCwKLDCuMY9x71LNcXNoRbp8zMcuV9KJzUtI6WOV03GXPPYgu7CVXEYVNhxg96I7GSH93FEPMbBLk/dq9CWkcSHO3OSCfu1Zht0yzsc7hwM9amM5Rdmzpcqk1dbFRrI24M8zIVPAJboaoS2k80+8n90Dw2eoq5LDNdRuEjykbZC7vem2yyPECZAiA4AYZx7U2nJ3lsYVKkb3SLkSwJbjy+o++xPJNPgmP2tnZBgjAGOtVjGtuQTkANn61dTaxjcuBGTnJ7Cm4rTlISlfe1yq88lzJLZy/IsJyoX1q3btIkRhkChMblPvTXgt5I5Zfur94seSTUEZkuQDu+UDGfSnXnGUVZ6jpQqRlfuXIrcROLgkSAHOe49qnt3jkV2VMOzDJbjFUpJfs5EaS5IXmo/tct0oC5wfve9ZRjzepspKOjNqwja6jZZWGFOM9jULW1ut4/wBoOMnaMcUgMsdmjbdm3kLnrUNxcorwybxIzHOKiSnFWR1OalHVllYNPafyj8pGSCeuaFMFoAV2nH3WxzmqcYEkjSXZGGz8/SqKLNI4w+5EPy89acG3psccqso9DWtDNIbhplHBGCD2qKRTNcrGD7ljVK4vWgxCm5WfqSe/SpIfNI8yNgJFGCMdfQ1ckn7qNqc3KPI+m5Ntjg3QXCht/IOevNUVCOWnZMKJMbc+9KI7uKYNeruZ/ugnpzUWoPeSI1kgUM3XnkGs1TmlZMteyle6LN5OpVPJIYbuVxUdsynLK43EFWZeq81mGLULOP7IhzGWyJByQatQ+ZEYWMYUsQZMd6p0ZKNrmdXnUuYsXFnIbgMjk7cHdTxF5wcRRDcwGWP61QuL64aQzQyDYH2lTwWq3Hq6o2xIxnocn26UKDhsYxk3domheKEbpsLt6ADqaf8AuXDzIu7cfyrPvLgtIUOFGOcdqv6XGJVV1VlCjb9eKHCUpct9QUpSbTNGIywW++B0VQCSO54qm4DMCYwEkIPB6mqzrO0jKh2ZOMZ7VYsLWZY1SNwWPqentVyg2+W5U6tTRKI7ywgLuxBH3s/xCmLMFkQqPvdquPH5u9JVKlSRnseKz3u7WzaMeVuZc8+1RaUW4jq3dpJ2QyW8uYroW8a5WVhuHSke7EbSxRxMCMEr60x7m4kDXGO2VOOaqWt4WdhcIxlY/Nx/WqUUlaLOGpU5J69Se6uMRRPJGGkycc9qcJIl04iHncxLA9RzWe9vcz3e6Rylup4OOvNaUdr9lO4OpJPAPSonGT1TKspttIl01REGjfDBhlcCr4VbluJFwD82KpwrJJKv2fbv7qKs7TaQ5f5HLZOfWlNx5eZ7m1FNWSWnciuCIB5sYLMgOAOar2epyS20rSRhN3TI561bBkRmk6GQZxmmpazTNueDdB94kcYppe7cV5SasUluJLjcZGJ7BcVbt1MhKxKwQHgAdKb9mVJA6KcIRt561et5VVVhKhWLcla2jBOIm5NeZHIoV0eRsNniotXu1QxxRMI9xGc96samtwy7SqqExtI71ktBLLIPN++OjDmiKhfuaTrVI0mramnFPbvGU35ZRwx9ap3c3meXvkyCQvHWligkd1wwADDNXLq2tPO34KseQB603CKbbMW3UhqR/afshWEqpYc89aqywtN/pEMoyxOR6U6TT5DKGdnCseWJqbEdnG1u2SuMo46tWcYxlJO5s037sloVP9ISNplUsqgjbnr71DaajIEB8sA5x16VbspJCH3xMVkzjdxgUqWxf/UwqABlieuK0lCF7XIp0pvWN0inKSLkzEqMdM9qQ6jBKQj27CXqCDweafPb+cGEikMOQfaqdxY6haBLhEzv4Q+lEordFy5oXW6NK1McbM87ZDY259fSrro3zMucsPyqha2cwtVi3B5WbczHjFXVS4MRXcTInX/aolGKjYzV5KyRXhtsyAvIEQHG7PU1Yv5EFufKwQoGaR7ad4h5tvtZTgc0XDIIQ06gcYGB3qVySVupcm4R1W46zkjfy5dmdwxz296W9VBdL5BLAnrjjNRpdwW0BcAZIwB3qD+0bhrUM6LkMSCvPFc81aQ7Q5bSLcpWK4xhSwH5VPbujSElTuAzx61UMUEpE0Um1/48nvU63CwRiQYVh0bPWlCaTut2dilTULvYm1DmVXlXBIHaq0wYxg7cAcg+tE91G6rcSTZQH5iT0rN/tu5SSZgoNuPug+lXLmi9Dl9yo35mqJy1qI3UFs9famobXGwxktjLcVVi1Avbh0jVS2e9Il5HG+5d248gY4J961jOLiZTlOUuV7o1p54FtPMTnHG01nvHHGyum/58sMngVTuL7L4QLu/u560C9uFibzo+BjnGcVMlPoWpRafOSzXkqbnGGCj5vYUtg7qZJY+ExkkiqXniCCWX5W3Gr9ndo2mELEwL8uD1qZXk1chqzUrksN4EifZtDscZzzTo9We1jdSxYgfMCOtZSvcz8R2+6In/AFgNXlsTeTReYwTZzn1odN8yutgjJy1i9yaXUZUtEZCZJHPp0FSQXEsbD7awZJOqdzTP3lvMY48g9ASKjty86TSv/rEznI71cbR1luaUoty9DXdVltx5AZIlz7YFUoFuhhY2zyflJ6iqi39woSMbz/eHpVu2lYbZgC7L0UcZFZJJT5mdU5OWpQmsI7y+VJAIQnv1Hepb22nNwLaKTbA7Y3AZxU0dtPezyTbMEcnngU0vewRNmJQrcdea0nZbHM3KS0W5Xe1bTBm6mzED8p6ls0SW1i1xAIyhD9cDqKmmvTIFjltwRjn1Bp89pE1uohXY2flfHJpKN/mFSnTT0Whae/itx9nhIVDxgHpVVNTkt7iRQrFCgAOOhzTFt2sVfe4kebAA9Pemz3U5tEg+z4ZW5bjkVWsXyy07HTTlF6k8l/EkRm3Yk/izTLXSob9ftO5lJbt3OetZbKLq9SF02qRg47j3rpIomW08iEqFjP6GqgubfoZymqjvbYomGSzurh48+WAOWOeapztLdHYi7hHzx3NaF8lwGRXx5R5d/UVMscMdsv2cbVySWPJqKkruyM25W16mPBYlbhrqPEZdOhPBNNvNKkuDllzz8jVo31uCFktm3lc5UnFUZNZ/dLZRo0cinc4HOD71dNqSszNzalqNgge0TypZCxUYqSO4XcxLHyxy4BqnJNcOfOkdQCcDnqamjj+QBn2EnnHOeaxqwS2exVOpJ62CG6lvWZJGwI/ukn8qYZxC0hOHbg/N1Iq5Z6XaGRmlnZR0PvVa+giQskcO/dJjnt71Dg0+Z6jmpyV29TSj1O0e1RrzflwNvl81JBLbXGVD4yvGeKzLdfsMeZIww6+oFC+bFgjaSzA59OeKty0sS1VTWty7ceXaNF50uS+OM9KJ3uJmkjjbdE/QA9qpXunyvc+bNITFKoJPo3pWrp9sA3mLPgxg7skciicumxUaT53cz74KYUkgUBlz8vpTIWguIijL97jr0qxe2qRQF4bjcswz8vPOa5zUpb6zVDCjqwZTgA5IojTlNKzInVVL3bG3JatEVxOU2jaBV63W5t9yXDsI3+YNjoKx7S9muVxMjZHzbm7+1age/u/KQOPLHOSefpScZK1iKdVc7nuUry3hhjSO33TOxJBbr1qkGnt5WuEtyzRKSV9auzTTDUmjNuqqV4ZjjGKqXVtfeet20jMBkgDvSiuaRc+ZPnif/9L88kvFv7FZri3K3kgPBOBT9PuZ232kxJOflyelUbW/vbuYNcW6xxKcN8uMVq+RBcAC1G1gud2e9fKOHLq0cScpPew/7UI5cI3nOSF246Crl9pdldwpJ5RDKQdwNVrG0lVm3xAOv8WeoqU6jJA7o2JCxChfT3ou02bQikuaeqJbK0ZIiZCQI/use4pk9qt1MkgOCxxg1ZtbiT5RcQ5UtgVcRrKO5VkI2hvnQ80nH3dTaLhsU5Fnsp2Mi7ICmN4Peq0EkksiRxQDBblx3rZ1BrabAjjCpnlSetNsNOuoG+zpGoX7ytnsaIwSeqG4390juh9mZ4FbIYDkVXuLprWziQW4AkblxyTV1nEDyfaVXIbH1qnNfRMJIvLBjb7pPABppPohKGrux1pc288DzOMbOQDUZuR5X7s8Z4Pemx6apt2QEgydMc4qtb6bNGwjMh4zg54rGV5Oy3KV7XNSWYwW0Zdizy9OOlZK+eJDLM0gkdiAT0rV8xLkLHJj91wOaiXUbCJmS7O6ReQp9a19nyrcmclUsk9CaFriOCKKTlmbIcjFK2p3Xm7JIlkVcgknms+71G9aNZAQI93HsKzpNahidvMIUE9c9TWcnJu8SeZK8UzrLDUIZ90vlBWTjkVTudVezmZVU45JYdhWZb6xGI2kWM4P3cHv6msibVJS+yWXIZznPaqi6j8wc2qeu50895DqCAqQXUZOTVdL5olAPyEdG9K51b9UvFWH50YZLqabd6u+4xysNhPAA7e9JQ15kRKpNfEjsba/t1/eBhJkfMM96zUkguna/SPZEWK5b1rNsPJtLdZQxkMgwF3fdq1az3rxTWUcSnJGBirU1fUnndTYs29m13J5TLlM/e+tPaxis7mRMllTj2NSrNJYWQWRSHzyQKsRNKkBkA3KRnkdacFzmig4RvcyrzTZBFvi+dDg5xn8Kr/8I7JdqhaFcH+IDmt4zyR2ob5fmPQVGupTW68KA3c5q5J7MpOipJsxpPDcCuY42yxG0seuaxbnwtLab2eRxIxxnrmu3/duRMSu1ujZ70qxs8LSSorFW+Qls5qYpPWTN5xg2crZ+HtPtrJE1C3eR5PvPnBBqZtE/smDeJjtfkbjyK6VkK2zXTgMx4Kv2PtVe6nhvHQXAHCgHPSs6lmrWMakYN3RzyMZZ40RiWY4ArTnsL2Rfs9pCrHGZC3HSplhgWVDbxrnfwQelTXus29qoWB/3xbDEVEUpLfYhQ098xbnQ7mTY9pdspU/vI2wM023/tDyjFuCMrEkA5rRa7WctNtznoQe9Zs32h7lXj43dcGqlNyVomE58mkS7fTXM9vHemBWuYeNu7HFVYNVnlhaGazCSS/ebPSp/PMcojKt8oy4xVMTKjSO7Db6E0Q03OmE7u7ZWvXaK3C2qruQ8nPIFUJvFF3GIbR4Y3yfv+lbkdpp80HnFP3sx5bPQYrNl0uxtgsSRrIqnqeuaXuRluVWXWG5PbzSu63v2sFiOnbNVrrUSjMZFwXGN2cZpLq6isGMnlp5agblz61DBp8N6UuJZD5bH5FB5Lc8Vryp+89jJttcq3J5dQ1K2eI28SBQoJJbPar+narOsvnRLlP+WgzjcawZrnybpm2yOEbGCSMAVp2F/p88klraI4YLuw3Y1pKKSuiKNScZ2NZNS/0stj5HUgAHoacmqQ3am3KA3EIyOe2KyL6FrdYpZt4eRvl2dMe9XreG3huyzRYlKcOBkAVjGLubSbe7KsPmNcEs6qScEKMU7UbjVobaS0tI9zuOMjgjPSp5rdjcC4iPGRnB9+adNeHDSbvnTnHoKOUhKSle5g+IfDt5YQQyuWHmKC+3sKxdJjNxOYlDbgDgt6V6RFdDW4EjkAdWU8kdBVCfStNt9kVsF8xTtJXrjNdEcTyx0Jmry576GJHeTaZcJaygFLgjBIyQav6bd6jpuryXFwoeIRlFGfU8Gtn7Hp+oBcMou0YLk9OKqXumyhwTJh3baoA61KqqV77mSnO+mxBqeoi6jl3jaMEgg8g1BHF50SBicn5uavx6VEJts53BQCy9jU06Bi7FNgi+6ewrJS1ub04SqXl2OfjvFa7NuxwqsVLEdv8AGtzTnijlChxKJuNrcbRiqrJZxtu2rIzcnPQfSkD26ygyfupMjBzxmolO8lylQnvoQ6vp93aXbJaxCOSUcEdh2rT0+F4IGby9xxtkY96iW8urrd9pKNhQsbjqK0Uza6eI5Pm8zr7/AFqnXUVyo0pu8mzEv12Msm4lZDgKp+7UpvI3VIBhiwwCOcHuDVSe3Z2KRkvk5znGKt6ZpstvIY2XIZt2WPLcVUb6pnMneXuk8kn2QJGvEhwAAe1JFdXTS+S27y2z96rl5CrSrvGyTjA989KS7VIWRZpAokwN390+lW5vksJQ5W9Rsl2LYxwzNjA4GeKsXMklp5TeXm3kXGMZzVK7jtpNsUwBZf4vWtGC+VNPWHl9mQu7tUUqja5WdUW07MpabJ/preaODnIJ4Fad2kUSMeTEwxgHhD61mkIp+1EhT256mhZpnRiv71GPzjPakppyJptW5dzMOLZBIv8Aq2ckkUAO8xllckdNnbHrXRWq2c0L2nk8qO4qrdz2SEKLVSSNu5f51pFJe8zDEwnJ76IwpE1ONxNZ3AETuu0MOevNXbsNaxoXbzpW5wgxt9TReTRkglsEEhV9ar2+rCC1+zsA85GHZvTNW5uUbRWxVNpStJkc8l1KmYpSu1gAKd9tlhjkG0F+MAnOamtjHdxokEXzZO4kcVJJZW8CsCR5pJKgGpvJKyQ4R5tTEt/tjbyu1JQ5BBb73enXs4YNE48uZxk46VNJYXXnLJsWM78ttbJYEVIbCC6kIIJMQJIbgihQu7DnNxQWDQyxLbJE7D+LPBY0urmKC3EaDDHC4P8ADVq1YD548BlHcdKh1aC6NjI7RLzzyKmEmp2WhXslNqSepzujLN9tWMBQC3zOx68dK3vsMVrdIRxx85x1rlbJ5zqAXeuFPPzYwa2Lqae8zJFdDf0dF9K6qtObWmwqtNSdmtTqFaRTlGTYvcGnrfLKFzAVPTrwwrktLv2uLlLOYtGgyC2eTXSNIsNvncCqyYBPGK45c0U0w5bLTqTajMvmRvAgVE6g1Rh1O2854gd0J+8e3NSy3yTwqy7WzkHB6VkfZ4Y42eOUeWX555FJQVrshynFtxOnMll9g8hDl2OCe2Kovaqu0L0HINRJeWaweY8hygxxWVJr025WVMxZyPcVPLN6Mampxu0a0qsyGNn+Yn6ZFP2ajZIjI5G4j5fb0rITWd863O4ssmOCOh9q2ZtRQ2/nM24jGQazq05K1zO0d46MuC7muthS3CJGfnY96bNfx5byjtAPTvWS11clRJDNtiz0HWobm4biRiueM810wtyNtam9OpJvlbNedfNfzREAwwQ2epq3JNDfRoJYv3i9umKyvtu+1jl3HaOSCe1SLqouZVREznjcp60U6kW7Mwquaqb6Gg2jR3iiSIZIOM037MLAFfLBBODmnXct3p9vGkOSJjgZOMVUkfU5GEjNkoMgdRVzkk9UXZNOy1Kt+lwHLoAqn7qgYqHy1tkQlGJbqc5zWk9wNQiD8+cuA2etI8bTbEKkAHBOOlSlBp2OeXNezdym7B3WSJdgA5Wp7a83uY0+UjrurRGneaAp2RgDh1Oc1QawZWG4BsNgt71pGSirouVOUUmxVePeUkUBwflx3FLcaPY3cAKYjkY5ZgcE05YJY5gGI+UcEmp1aBWMEoGeMSZ4Jpym2rbBRjG95FW20dIoVQ3DMYicE8VZbz4siYj7owQaW5tbt1BVvlZe3es3zLuCRobs5VeFLelQ+ZbGlRRjHY1GltpIdpysnTGeoqGK8azYvHF8rDBA61Wdo3TZbsdwIO4irUSyBQzDeOuelYKlLm0J9opKy3R//9P8/bgR3IEyIVI6k0+yt/t8bhAFeM8luuasSz4PEamMn5tvc0k7eVie3lCsxzt6Zr5eo4pWe5jQSt7xXawuEZjMwx69KlsbiEb47kbWCEdfyqzf3c0lkjFl2DqM96xQFuJGl80Ar6Hg0t9URUjGEko7s2oXE0G14kJ5Ab0FS6TqJt5fKniRkbK4A6jFczeapc2qAM+ccIVHXmpNI1JS63iRuz7sMDTpzktkWqvNJX3Rq6lpdlHOZJEChjlVJ4FPttPtIIXAiD/xMxPrVO6mWR3LEsGI3nPrUsF83ltBKBt4CtntUzTbep0xxLu7ok36ZIVBhUADj3NOuLe0kyogHOAKhXyUnDl/lJ6Y61oyGDB8vKkjJU1EYcvUqjWbi00UorOMMscy4x0yc5OasREZZ8MixuBtbvzSSRTiSOYjf3X61IHnW43bVZCOQT3rZttXRad7qxNdbrmNmiTLDHfH4VBaXF1YuFubdigPQE8ehq5ARhh5O0SHLe1JKxh3Ay5QDj6VcZ3SdwlGSd5FOe/vHyIrtlVmyoPUVo2uuXcajdNuPRm9qzJbSJWR9+7PUVDJcxhXtwMEHjtitXiXEUIWk23odC3iq3GVuFYueQKcmvpeWzS/Mipxgj8q5iXDM8/J2YUc1Ik00fMKgqeX44NEsQlLQp1XJ3vodVpmrw3eIZBgjgFujVLcWdrcqMJEWU8j2rkGkeRg1uCmznHvU9tqcSP5d35pLcHaeahYlPRMmlVnf3tu5oXfhrTL6MiL9wznBZTzVFfCV9Yho4dSmmY8ncffOKik1+T7QlvDD+4QAIx61fh8ST20wFzG3cBh/Ou2FZrqKrVw83exnTpr1mjTJEZSGIXJ+8Kl0zxNfWO5J7KQMw7DO0VsDVopmCJJvUZ3Z6g0R6nZSOQUHIwSQK6VX5tDLkg2pQkVbbxy6MIWtpAynltpAx2NasfjPRJ5VgkuESZxxzyaV4LG4hKBFG5MbsVkr4a0eRd4tgJIujgd/WqU0lqjqalF/EmdGdV02fpMjDOMHvT1is3UDaPqDXIHw9MD5drdNl+dzH7pzVSWy8X2zGW1u1eMZBVj945pU5Rb90ud/tLQ7sWERhaPdtBJwQaZ9kkjcRrJww+mK4tNf1qMGFrWXcr4JNS2vjO+juBb3lpMSxwH2/L+db2s9WcqqQlokzq1mvYSWTOUGMHvR9ukVMsjbmOSRWdH400+5kaNpFTZxgjke1W49bsbkKYCrbwe/wB2lKSjuEanM7JlldUtN6xu5DkccVYeYzAEHcoGNwqBYrFo1eQq7SfdIx8tPt9qcHbs9M1momji07NaMsdY8oSGxge9QOJ0j+Rjuxg5qUuwwyrwTxmnq8vJeOP5ufmPSh07ouPusopcXkOGdS+z+Kp/7RE4BkTZtznHeh52fIMRU4ywzxiqsrKyKY8FD6U3DmRlJtybT0LD3ltIQwQ4A5pAbOX50IX37n2qp5GRub5QODjpQtihKgt05zV0oJK7I5pLXcuC1hXcxXJ7802S2baFVuOvFMlRmG2NyCD1pkr3cW0qwaMHrSabdmzoc3bSI4C5Rgu0cckimfbpSP8AV5AI4xUgu5oVLOqsj8gnrTBc28mVjjG7uc1ck0Y72VxDqCGQRXC7Y24GOeaaZhBKdhLr2NRTWrS5AJRFOStSRW52gbSVXvTg7v3hJSei1IpE3nzS3I9e9MjSVV3gAbvxqx5bFfLz931NQSNIgVhk7OorSLeyKnGMdDypIXjRpVXEYHyg9TUyTJJC8TQAE4+8f5VQa7V1XduOzoe1WPvxCaOTczYAXufpXzUKc0rboxT5dESRNLa222OLO/7zY7elXF2rbpIi/OwwQw6GoIbe6jdbm4mAQrwp61pwW3mWwu2HKtgqfT1qWlyu+gKUnKyZlLcT3cqxbSEHDkDFWTbuHEkZOD1BPWtKIQRo7IgJIqSKKNs713ELwDVNRa2JhHXVkNvZklZIvkbB+bPT1qrPbzRzlkcE/wAX+1V5S2zDYCqeR3p5khABEWc9GNZuaj7qKVTmV1oZ9xagRxybB/wL0qutjHAQ7NvIbKjFahkQr5bSZTPUjpUcTBpPtHDMMgelSqj5LCqUbz5r3J1SO3U3EpUMc4GRxVNRI8u90A989allwFf7QQ5dsg+lS26BR8hDheMN2qYK8XccpOtOMIuxRvJym23ELKGPzvnpVlJDDLHvXasgwGJqYQxyCRpAu/OQc9KoyXvmMnnYO08UQUZ6ROfERlTi5ORpeWqxSRyOF3kcr1NUYHt1uPs/zEY6ntUNxq8LAQoxDnkkEcVHLcwwufLk5K9WqHGra0jodJTUZUye9vxchbO3h3MWG4dwB3qxYW0JkEVxcYOc4PeuehvzHeSNE4ckkIV61Kl9Lax/O/nSNnIA5WumEHGNjJzU6vPJbHQT+XGrCIqysdpUnpUIiWPaqt879qqxXE00flfckbvipc/ZBHucM6feYnrXNe+iNamtqnQtzW+yLn5yCNw79ahmtnDxuimNR6Gpr6+xbBlQLJ2Yc1F58c1ssX2kNICM+1XGpLm1RnUp05y919CXdNj7Q8zOEPQ1Rjlnnu8+QVVW+XB6jHWryLiN4i24Y701EWKESREEsDxn7tEaj2QqUE7yfQqedJLut2L4POfSr1p8luTyuG+XnrVLz1AILKWYEg59KrjU5EjBYEsGxkD8qtUW1YSm3NSlsbdxbxMUndf4uec96sM0KE+S6j5cdKw7MXE8stxcTOi/3MferQjiUvIZARn/AFf1qHHmdrm6bunHYuyRQzoPNcrIuAGzTNQYx7CkQLjAJI6j1qgBLbykSjLhjkHpVqOC6vpTI8pAwD06VDU73Rd4ybiyibqW1P2wjeNwJT0BqC61EtIRDEGRshCO1actrFK5scscnlsYqmIYrQPBFCrSqcg+1Wq1pWZhVhUdPlTMS7vR56pGhYnhjjoc1FK2ybO0u0hzj8cVtGECOSURDzuoLDiqf2JmYTMw5PzcVs5uWiJjC1tS7DboxaaRAvGcE5qWW9SCOPyZP9S28AHqagN8saCMxZz156VEkcTf6Vn5h1weKlRluxzmpTUV8yee+kuCSMguAwx1PrUkOtzW8jQqp/drlm6k5rKNzM8qiFw5DYAHp6UiGS6uFSLsP3uflJoVNvViqOKkpRuWbvXLm5MkMZdl6b8dKjtkuYCguY1dc5BY4+lX7TTYvMzEdm/lxVe8glaWS3O5vLbj6VMVZ2Masny33JluZnLSBwI1XoaxZLxxI0jBxuY4QjrV5JZUikgSH/Vjuf1FRwTWVwI47ne0ceeQOc1EI1JO8kY05xm1rqNsNReT9y/BHKkmrUmpRLcMq8Iv3j2zVW/trcs/2OM+WoOfWn29ufsyfuywbLMCM5qlFbm8qbjLe66mp/a+2MSWCjI6M3Baklu57kp5oOdvz88E+1VblYVaGRQVA4wBRNdSRkx7eo4J7U2luOpWklyP8C8qXBuF8xj8oypz19KuXV7JGu3zV3IoyAe1YFgL43EZ88yLg/e7mprqynW7V5CQrrlW6g1nFuTcUKMnDWzuzTgupJACoGzPI7mrYQmXz3IyoPyjoKx7fdG6mR/mAwzZ4rTQxyAKrbXbk89a0cJ3S6EaRbu9RxuTscSSDJzgntUdnNFDkffkB4JqOFRLcrCVK9qbdSW9tcGFGzg/kaavHRFQm5Ru3sf/1PgWcTxbXDLl2yc1LcOtvGjHDEnJYHj6VULyaiBG0hATqfQU29e3WOOCN8ooGa+U5Hb3jlhJJPzIbzxCIgVk3YXgAc4pIbxWIZJd4689vaq3k2xdyy+YJBy3pS2enbmVIidobHXNbLlTWhlVi5ap3N2zvVb/AFw+dh+lNluFjbCNkA9O+KfDpkUauN3KDPJxmm6csZcyuNzKeW9fasmk3zI6Yyq8iTYed52Soyv0qT7TtiPmpuCjI74qxdx2SRgwsRn+Ec81QWdbdt0kZO4bSPUVfO3Jc2xzOVWFTVlaO7UTiRYy0Z5z6Ves7uERSStljzlvSlxa/Zyse1dx4GegrKvWjht9sT5Q8HmqqRbtY6IQUU5Repo3moxGNXa4O/Hasy4vbgxu0ChnUZXPrVI+Q1u78Ag4+9Wc93sk8k5LA5yTwawVNpmcpSqR5rkl5LfgCSfcPM7IDxV3Sri7YIRHiIdCw61Rh1tUlKeajsf4OCB7VctZGurjBIRDj5M1b5mndGkXztcuyNyYRSw+YoCydWHY0y3sbltgdtkWM+tVJo7iHDliRnCqKuRSX6I7iMHI+6T0qI0+YpWdXlkive2QlH2YBnXOWOeKoPaXby/ZrcKsTZUEnmtxr8x24PkhmPXAquLmJpTHNA6swyMj3qY1HTnZlSjSirp6le0juIIfJuIstH3WpEjJAZud3ar3kNComhlJ8xeQfSkjhmHCAEnnmm1zTXK9BUYyk3KfQoPp0UN2JI94AGTn1q1HFcuGcqDDg5AOSaZe3AjIS4bMhOAB0zVzSJH3MCeOuPStJ2T0FBtvlktzIs2ieZrWaF9wORuXgVpnS2SINFKpHfnpV65u4Vm8wWwZiMkYqjczSSu5tY1QtjI54pxjHl5mVKkmuR62+8kt1S2XZvUxsMtjrUsqwykPGdnl9DnrVeCANbg3Q2YHB9TVpILV1Yq58xRikryd5PQuhR5VoKGiezUXIwFbAbPJqCOAfaWeLgEY2k/eFI7ROD9p6oM4psFzsKm5BKjpnjFTVlFadCXNKWhLLDIpMf2fGeAamFv9mtcSDbiopL0zt5cDBAOM9aRzLdQ+XNkspxjpxWck1qjSVZN8rJkle3gZkT5XH581DcWxuoMxf6wfNkngU6e9jjt4hn5Y+CGFUY9aPmsBCuAQClXGKb1ZFWS5bXuTWo27nuThiOuetWrWNYF8qR3kccgN2BqN7u2ln5RRtXLKTVq2nSXdIIkVB0LHrVxSjsrgnC6TZG6+Yu4gqB39DVPeqGSKR846VdfVbeN3WbnC8A9M1hCfzy7DCLu+b3rFx55X7ETcebe5o7baFUl27Xb5TJjpzV3zLW0YWkcpeSTo+etYx1ETxm1aL5GB5HaqCSXQmWDPKA7Wwf51ovaWaaCMlDVHSzRtfgxoQAuPvHgetUVNxZ3BijkJyMKvXNRWs0r28kRkKsSScnrTLa4mlnWJTgKcbzWcI6hOalbSzL8ED3P/AB9sir3LHBFV50tNKke28hWeTO6bOdwq9f6fbiH5pd00i43E8Z9RVNLHzIo4WfeUGHfv9acYWvqVWmk1G2r6lK0VnWe1ltVcMd0bZ6U5bdg28Ha68Oufu0y5t9SsMQ2/mSxDOWxkitPTLWKR5RdxSxyKg+Zh1Nb1aLlGyMVdtJqxWaeNlEgZuRkcYp0Nhdly+WVGJyxPbrViBoN3krECg+RGY9amWd4gTbt5mGIZfSs4Umt2DkpLVfcVbeEyQSJKOQcKx71FBjzjbS8ndgMK0JrWWUwSXZ2Q5PCcHPamS2R3I5AH7wncT2p1bKSe4oe0lotLFa+AMxTLeVHtAPrVWXz7tF8nOIwcuPStS7trjcqoxkDjOMdOahk8uGE8fPkqecU6kXudE0pq1yraf6MxQ252DlWPerd7pqTql211tkXGMHtnpVaTU823kiI7lIx71AZ3jgaYOXkL7dv92uRWbt1Mn7q1Zf8A3F1OjShU7EgdakkuNPhfybRWJQ8SE981haYmozb5p/3eCcA0+BLpQ8iKMjqT3NdEHykOcpxNe6hj1OHJTgNy3Qk1Zt/K8vzS5AiX7pHX2rKe/ihiJZst2GeBWO+ryncpjLKxATdwSfapjTaldrQidaPNpudI9taX9043FF67AODTI9KuFmLo6Jbp949qo6fctIqkyCORRzzwfxq5CuoXImgSUCLq4x1FbRk4pplLlk9tRZZLclbgPnHAP0pjtbvOM43YBz7VRSG8lZILWMAIxznPNSJbS7JZCmZAeg9K5lLlerLbqO6S0RdkvXYhVbBXge9U5nkhcSNK2eCQKpvKy3Cu/wDD1Aq1eo0oSaKIDgfMTVKpzRs0ZczvdsdJeXV1J5cJYqcZbFdDNfNa6fDapKTOq5kPoPrXOaW8xYMcKEPOe9WtScMz+SVeT+LmtqCsncvmbi5X1B3muQ7hyzR8kNVlIjND5r42dge1U9J3JkyJne3LE8U/U5n+1iGHlR1CnrSveLLjJq0uhJew3iRCS1n+UctjtUlhdtHH5N6R83RvWqNtqMU29N5Rej56VX+0R3Ey/Z7hXRfQ9KwScZ2fUU6l/ej0LkmY53lWbnOY0Bzmsia5ttXn8wP5d1G5yPpXV6LFpY2XARJbhc7jnpWVeaRZLfyX1vCFkb72OhreE01YaotxTiZ8l41lYPbyFnDn5m9awZw5iIRiUU87jXTvZQznES70BywJ6GiLR1nDx3UYWLPrzmqWj2LhFS17HP2z3MA8vyywwDk5wajmikaaMHLAndwc10M2n/atQhslPlwgjAAySPerJ0izgupNoLEjGR/DWaqKMtS0la73MW40cQNFdWU7jPLxnoKs6da3HlM11D5yv91cZ4q79iLuY8nyl98kmtW1vYTAFhQRvF8ppzk2jKHvz0RkW9nc21yoZtkTc4A+7ita8uIrcx3tg4LKfm3cZqrLeDzD5hAJ6dsmo1QT3QHBKjOM9KxSd79SuZwfKzeg1Kzv7d5ZbctIOCMVX+1q9rP5bKZIv+WROKsWN1aW6F5dqBT3rHd7NDeTC5+e4ycg1tGpaN2typNtqzC5vpnCgwZAAPHaqz36SuIY8GVjkg9DQrzR2JHTf/Ee9S2umQxtDJGX8xmyTTUn1W5hKDm1JMlsppZMrJGAqtyCehrTsnjjufMlJZB2zwKiTTvmlRZwxkYA89Kq3spsJ44Fj8xV+/jqKmUHfRnU2qSTauS6jcGe8aX7kQ4Vd3WqFw7NuaRh5Z+6PUVVvJFub83MZdQE2DPT/wDXUYjmubf7KhxIWyr+gpqHPExlDmldF3yLmWNTbMAq85HUCqNxp0yhZ48pydxb+IVNYXGpaY7iXL8Y5HXitC61SPULNYfJ2SdA1YwioS8ipRhJcreqMa2FxPE1tCBErDrVyOC6gtT5n7x16EDkCmtbXSlJSwcdxntVq91CZPKUW5WPoTjOatOXO+UzTh9tC+QGjO4sxIyxzzWff2T3cQvUVYxF94sOTWhplz5shIi3EnkHsK1JrQ3qSQLGwz8w44q3rcqlThJ3RzQivBbiRcNhS27px9Kx4tRmmvnjDFmPQOMCusk0mZY1tUm+Zmxx0FVL7w5e2c8THZ+84DAcg96unFW5mi6iqN2ijC1PSJ5rFHuBufdhmQ9R9Ko6S9zZXay3G0pCRtQnoAetbV9pniR7zFrsNujDcxz1xVK68N6mZOVBLt8xB96tSSjytoVVTbVosh8wXF9Lc7OpZ9vYgVpadDZPbyTW8PltI4cn0I7VWidrf5ZLJwkalRgZye5q+skBiV4eVm5ZcY2msq0rKy2Maac3fsSzzNqMUcfl+XKpwH9OavqpRgkjMXCc5FZ0F6u8qkCuigZBPOe9TQ3UvnfNLujU8hu3tQneN2xybWz1P//V/P8A/fRSiNhEkcg7nGKo3LrNKoj/ANSwCkqfzqzdeZeTALFljgLxxTLXwzqaJJKI9qKxwu7ivlGko3ZzSjUlLli73Hx3KadGIsH5kIBBqNI1SM3LKV3d8d6nitRbxqbiPMgOeT0okYzr5e3EbctWMN7IuVNxRl2/2hbiSR93l5Gwr696vpc3s92qSxfu4xuQ56VGGhWUWtvuV5MYVu49akvc2yyxysY2VSFyeenWpcHe8vuIh7224i69D9vjhuHBLNgDNbjiOeORcBklGNp9MVw+nwOn+lyt8xA2sOec10FlcqH8x5WWTqoPRq6VTa+E0jUWqW4TeFr9MSBtqJkkY6j0qG70J7jTVumnKMHwo9fetGfV75i8bSYjxnrioF1JeIJn3RNjGf51movmdiEk/hGaVoupQ8XF3vh2ZGeuaQ3TpdvEZNw2cAjitcXFpKTbQy56c1DNYWssTNFhZIjg8+tDUG9C5QbhoyrAYd4uIhhuQyt0oudet9NvAfIMjxqD83r7Us+nzWsIdJDIZcbfas3VbGSTDF2LxD09a3hG+vQFLkjqiY6vNc41C5G0Fsrg1ZfV9Pv0VLjqMk/41mvDDc6a32c7ZY+o7msa1zD5pUMYsgO5H3Rn/GtOS8WJ3+K+5qX+pCBVjjAkX+Fs8ioovE1u0LWkc7AjG5iO9ZX2PUCWuIQrIsgGCPvVettKN7MsjokYU4kHHWlKimrsqNVPU05b1TZJJJIGXnlfXNP0bWEW4khiYBMZBb+L6VFLaWentJsJeN1BIJ+6arXE2ntbC4s7VCQdse0Hk1jCN2ZxhaWhuzx3Mtw1zpcu8bPmXPf0qGO4SFMSq5k3HC46Gq+jXGoRCNwfLLr+9T3o1KTcjbVHmhjuZW7UuWK1TNHUUpcstxlncJdSyeeR5inhKsvDp80wZ1PydV9aoW32ByGimPmH72ev41rW+miYttlw2cr/ALXtW8ZKGpjGDlLlsFjqFnayyqFYbfu8dBUYaN5WeFt7Mc5Pao3iCzbZOGJw1WjGtrbyTKSFXliPSuarVlKehvTk43jLZFMpKsomDhcdQTSzbbTFy5Adxge+aijuYZgrxS7g5x14NOku4RIFnfjGBntVpttMUnTcXruS2lvcu28RHyuDurM8S3N0cSpMzQjCjnocV0NnrxSA2iKAx4ANYGtqqwsZACN/Q1pTipVb7IqlG0Frc5aztRe3GGJUSvwc9q2m0cW0gnhnOwHBJzzWVo8rf2ujsuyNTkAjoK6LUB5wa5Dl4S2GQHoPWuutKSkoo6a0oxkm9jLlmsoLoOlwrSjhuOlMm1OSZd7n92GxjP61TvrCT7R9rtoyYD0OOlSWlnNMQQAf9j29az9jFu7Zx1LX0LFvqNxbzmIYVW74zmn3MUlxiZTkeZuAB71cuNMkt7Q3KWokBG4Bj0FRQIrKSsuxpMcZ6+1K8I6xKahLRFvTx9ojKyx4CHPHeqmoSg3DWlpArNLwMfw1s6ciNCJLSd0dcgxleD71btLK2iSSQ2qmdjuDDqK5qlT7SM4e9Pli7I5wabLp7RAqGaI7gSe9SXOpFiVWHG5wTitaS3N4kkmCZCflqK20mZpF3gFvZeKdKXtNWE1TjoyhbRTvvuIWbL8BGGQKbdwXTyMzRhMcfhW0vl2kvl4yQcMCOMUXNpEzRvFKWjY8q3as+bldmP2dk5o5+3WeQsvmL5YODk9qv6OotZUZX3Ip6Dp1qf8A4RpJsyLc/K54UHGaaLRrC7EMTBUPDA9qXNF6mE6Upbo1bm6lv2cnOE447U438kMaR7Qdvb1rCn1ldLvEhOfL43t2Y5p8+sWslwAhdlHVwOMVa51HVXNHVcWuZ2ZsK0Xn+YPkLe3WtC3cMrEpnjk+tYd28LxR7XIjVfvVZ067Ii8vduROAT6UlJX5noOjCXPojUjDSHy0yickMT0qnd2jzXImW6ztOGw3etCSWOOJJlfEUowzY6GqDGJIpSMKOSCe9aWje25rVjfSRaMWwqlxiQdqbLplvdH5mA9BnFZltqJdArt0OBzyBU8V+r3DBgw2cYPr61MaspSaa0JUqSskWZrye2KQLH8qAgH2qhPLHdypJdEIkecj+8a0Z7iKVGjuNocYxnqKy5tKa+f5H2qhzgnrR7dLQcqc2+67Bdy27GGS1GcDBweM1cjuTDFtuByRnrWWlu8ZKJnapGfQU25klSMhcvkjHtVNqT0OZpKTtudFpqWdxYuXyHDcD8aqatd2csqRxwBp4TzxWZa3N1DMwEvylQcHpU9rc201+ZGlBmVQ2QOp9KxnGUdzZ1YxXIRTx/bLSZEfyzzhCe9UrKxmWJ1aFWjH3lB7+taWrosUIu0j5bJJ96jtpGRVdc4fk1103zLQFCE7RloZkk0tu7W8lpmIsCs2M7OadbiWJpnbcoAyBt+8PWt2+sop7IpI4duCR0FLZadDcWwImxtyAD1FQ5tWQ/Zpe7HdmJbSWsls92hZmMnzrmnrvKlZ8rnlCD29KfbaHcpdTnzB5Zbdtx39av29qGIWfIGR96r54qWqOb2M21cx43u1PkrudRyTjoK29GvpbiIpMmZEGOQfSgoyStI6qUYY+WrMSpsWSGPcz56dqhJSdjeEeW6TIbi7fZFEjMJQcscdKhh1GVJl34+Y8moby6lKNCsTMyYBcd6zWeW7uBlCsMb4HOPxrBRm3q9B80FLT4jp3upLlAsAIB+8aSe4EVptflyCGz0rG+3zA7FO0L97jtSpI90InmBXPXJ61rJ3VjoliYxTW7LRllTY4iZiy8Zqrf3E9wBGqiNcgk9+K0Vi80FFkwQMjHqKhlU+WvmBCXxwB14o5tbyM4yk93uV9NiuZZNu7IbjGeKkIkhkkjMZBTnrSI8m1iqlUHbFWIZYvMd2wd3LZ7cVFuZps0hThe3TuVf7bhfzGnKxMq849u1Jb3gvI/OjVcZAyeoOaff6bbSqZo9rhgc4xyKr6bHFGXkTGXOcZ/pWsaEIatmtRzvYsXFhKrhrabaQNx70K1wzBLllYg84PWpXlEJf94d55welMjhiPKf6x8Zyau7kzF04xWhExvLOXzI1Esbtjr933q1bTSTf6xCCW4+lOjkit5wJV3bsDb2FTXMqQOY4lXGODntS9tyy0YRelmXYYpwfMErhQCMZ4NWtMupCTbzYCt3xzXPT+I4rGASXCMYoyOnf3p1vq6zslwkg6goR3BreFec1oa1HTUkzoruMRE/ZLjeADkCqdhq0qEZ+u1jVC81hVQLaxBGbO5vU1Stb9bqLeU2upzIex+lVCu1oxVlLnSizr7K9s7u4ZX8sSDkhjwKvEWhUxMkJGc7sCuGiuFL4KlF/vmrUN0/lMm4sc8n0FautGejdjrjXcVc6O48P6TdyM80EZfqHTtWdd+C4mRv7PnKPuBBFRw3zxpkSnaByc9anh8QSbWCjYM4JzS9p73LczVWk1zOOplnR9fhkKW9wXdTyD0plzrGs6YOYGkZuoXnBrfTVY9rbABIRkPnrWI2pzvOY2ZA4bIyOK0WLafKTKNKWsboIvHUqt5M0MqBMbiynnitO18aWMm55ipO7CknGakjjsruKE+WjM64l46GqFzouk225TApBzt5710xq02nczfNpZ6eZvnU7W95EwiAXBO6pYpLWOMIjBlx8uK5O88Nvd2SmzmMMi85C5zWQv/CQWq/ZjNtyCN3fPY0qTclvYdW6fOonpOTHCI/vZOSPQU5TtjHy5YD1rz618U6tYoFuo3LZ2lyp5q1bePf9KWO5geKNiRl8c1ryNWMpYiOiejO5y+B8ud3GewqITwRAhyGbOGz2rETxTCF3CUIjHkZqWO+sLr5zMo/HrRJX6m1OrfTdlyaeOUqE5Udh6VLHBE46YPrnmoI7i3HyAq+TVgoxVSq7AOpzSk+XQUned7H/1vjeFnhyFbdk85OamMrKArkhSeR71XdAoL5JbPFMUtKF37sr1rPS+p0Rv3LrLD8pkLE54I71BJJiYk45BqGa5kiBZ1LqCBkCmGXD+ZuL5Xoe1XDmWon1Z5KbSJ32hiMjJA57Vo2UUawG4QgODhfXH+NN2kJJIFUhvujuKq7iUXyg6ueoJ71857Vyjp+BhSmou9jWmukYqpjMrHluOtXIriN1KbCigfMpqhao0Cg5Ix1BPU96nlKzR+ZvKleTz+lRJrmte5hNzqK8UStdQCMrD9w56jvQglyI/NUq/wDEB0pm2JYxPJhfMXj5u/0qveXW8wwQwlS3Vh2pxTexlLmVr7F918ht+Nx6Zx1qsu6YmMcKp+bPaqq33zuHLOIjywPQUJdqDIvzOzjggcD60OldaI65ciactiV1aSQpGcIODmpA6gGLaAuM5BqpF5zK0Stll5znrVhIn2Fd6rKPXoazlCEUtTS75mkPQ27ABD931+lQPd4TyE5Znx/uihY5Yp9j4+bI4NOW3j5cruJJw1RGy+Zyc05XUdCleebaROkLSzHGS+az8and/uZAyIxGBnnFdLJZGQI6HcFHzfWhLV2kMhc7lOW3DHFWq6WiRsqL1vsc2lqWlc/MpUDnGc/jUtyIDtCtvCkb+Oea15G8qRI44WZASz4NQrZ/aZUks/lVj0J6VvN80uaWglNRioRKDw2SQh4G2l1yq9DmrEM0dusbZMT4+fPVqtXWmRWrILpvNI+5z93mp7a2t7mR47ghi3O9hUO1rvYzcGqm+pTtbvbbzPKu90yFx2qPzI5Ebckm5+2Ohq/HaWtrvJmDBuoxzT4mAt5GCs75KxjGOKzVm77GlROMUpjFQMkcgmDSKBkEd6EgzceZHbqO7be/NXLHRhconmK0YPUj0rSWCCELBkRMoxkdxVRk9mQlJyUrWRkMs0ztHFmTPUDpSSWskSCNJNspP5itCDNpJI0YDxs24kcU/ct2PtBZTJ6HtUOKg7FxSl73cw/7OiN5HG1uB83y8nkmrz2kcdyFkQBRxirIh3XQYKS6nOabFF9oklmlkwqttY+pp05c2hcEldJCtJBAgO3zGwNgqNnlnZLhl8oBsn6e1TR2MT3G9jiNM7QB1qV7LfJ5ErlUGGUrURg9kaRjJSan+BVuJBIQyROM9CT1zUlvdXE1s0ewqAcE5ouIvMKwvLjHpVmIYjkGdwbHFPVtMmTTnZaFCaK6T55GwrDBwegq/aJ5IBVBuYdTzmm6heQR7bMqN7gEZPap4Z0RFwVZwcYHaprav3UXFR5m1rYoagl1DFI0UOWHYjpzyao2kctyGklVgqcq396uinljkVSZMu47DtUTCEREIAAcZJ64rKo5XsiqlBKd2crdW0n2gXaI5IyoUdDTktvLmWM8KCTuB6n0NbP2i2UrFt3Nv/dkD14p9xpYgkUZ5Y7ifxrqhUvGxjGLu5bmYtggk/dKI2Db8+tSx2sDSl9uxyOvTnFWL+UW80OzkMfxFU5WYyFmIUD5h7Uud8rsZSbTtLUsxyFI2ijAJ6bmOKrXbB+BIFx1Ze5rPu9RaVhCNyyMQMAcEVbR7a2QeWh2kjcO1Zxta7MnFXauJbCe4l+zhDkD52PcUyOGzilcI4WUsGwauQXkbW7NFEVbGCaVYo3jW4CAsMgg9SKtuSehz0Zx1jHcY8kELlI1Q5GWIPWpI7mBFE21AQduM804LZGGSIcSOpOeprEhgEIkkVt7hTxnof8AGo9o5J2Z1OWzepry31u06pIyjc/A9TUf+taSOX5Xz8pArOTShdoJpA4ZWBzurZhgxGXEnmP256GqqRi4pp6kKtUu7rTuSQ2atEoTLEk7s9Aac1nMsTsT937oHPNU01GNXa35DDgjHSriXn7hoIsMwyRzWEFJSTiaQlSkm57ixRxrb7JArSY+Y56Gq8RWQF0mD+W2PcVBp5uVbdcdXclge9XzFa2+9rZfmdssM966ofG3IzhGVR36CRXHlSqSpLEcnFVJrMgPMm4sxyRmr8wis3YqzGQjJFVTdqpXevynqB1ocWtS6sYbDLRpCpVhtHp3p92scoHQZGAPWhjK03JXZjgdKpy3wjPkmEvKo6A84NTCcn02ItfSTJ1s9odoB8pAzzU1mtzDKqiDgkciltblF45UtitlmEUMczruOOg/nSq1Gh06ab06EcsMksRi3KSeTg81Q+2xWr/ZFUKCDk5zg0qTgag0UTOdwDbsdPaq99aOBI8rDczce9KEZpWZTlGabS1Q+PzmeNC3G4ktVy7kiyuVD7MfMBVOFJPKHK7/AK0rwG3iZ1O9iOhHWtZaW1FT0Tdrp9yW5t4Z48wkDsecVQbRVMyzJNKyAZZWPAq1EvTgg9wasS2jtE3lOSzDgZ6VrBRcWzGUlfmsY2o+HNOKm706eWRzy6Z6GoV0S5mCblSQsMNxggV0kHk2MIKQtu6tx1NSm1LD7SjFSRkLjrSjB2u2be5LWP3GPaeG9LggMgtQZR94kZqJ9Nt7Vori1hEgj6sTzW1DDK5b7QRFHxkE8mqs21boooxF0/Coqt3WmhSVoEGmxT67cl5YjGiZKMDV12aGQec+8j5fqPWn7oo4mitJMIpO4+pqnHPHPKpcCN1+Uj1qa8oqCUR004Lmlqy9aR28R+1SN8gOQOxovLq0unW4cKWDYXAqlqWqW+RaImVTqfU1UVljQuyYLe9Z1IprXYqyUOaHzNF5Y2bY/JbIAqzZ3cTYt3UgnoRWM1rJNFFdQk7FbOM45rTWZI5NwwcDjBFYLng9GWpVJ6LQdc6XDJkyqShOSehzmp0iWC3TyFC7ePc+9IlzI0LLICSzZFULmWa3uEy7fOOPzrojdq5k06b5ieRmjBBI3ZJzmqa3bA+aDhmbGM96na4iaQCKMuScNnoKiv8ARhbujxXJIk+YjOcVnGrZuLWgpSnL3kKb27nn/fQABBx3pi3FwLgpHCcvk57EetPjiMsbD7q9Bk8mpLH7Qob7QBGeit7UKbcbPpsWk3K6JtKk8y+kS7jXZxtZuMVNqcNxfGX7OqYHANZl9NawxSSPv83oFB61fOrSrZC3iUFCF/eZ/SojWfLaRtzRs1IzdKhCT/Z52IlVsqCfvGtG/uJIH/eRBJCe3ORVE3EaSNcbtxzwB1Bq39q+0Qb7uAq0Y4Y85FdUotpXZlTVJL3VqVZPMb9wwBDdyKyf31tqTQnJHUDHX8a11uFZzhdzknafarlv5ZXY9sZmJyxP8JrOUk3ymC733M4wSmUziEsr5BcDpTo4hHE5885TJ21tLcLEr2iQ4ibBP171Ve0Vi8o4JHrV0pNWs9R16akr9zMRVutsMseQxyD71BFAzl7aQPHnIBX8hXRW5hhjQoVyc7sc4pr/AGe6PysisvUitXHUmhQla8mZsVrbwwrHtzIpzk96ZDERNlZPnQ/dPepiLm5ugoQeXnbuDVEts8d2w3gsTw5H6Vzzk3drcuU22ktht3LFg+ScSqeVI65qO2txHb8SnzATlWbljU08QNwMrgqO9RrDEAXeX94xwfbjtSg2k2xVHLm1E8y5kmjhjJ2cEn09q17YD7ybiw4JzWFczyWkswtjngMo4yasvPdOYSCYjIAcdzRZNXsOEpRbubK61b2jG1mt/lkjJL+tRJrkGoGXDDcgxtPpWDdrfW8+DbiYN/ebpWfYWV/PfpC6+Qrn5mDdK2pTn1Ojnc/dWtj/1/ghJIWAQY5BO70NNhvibadcKnlEhiepx3pi6dKLiVI5VCxdXY1ReN7Rm+1SLKrvxjvXydXmRjKLjsvU2Y9QmmjXOSi9SfaqN7qDxXSiTIA+7nJGKnt7oalaubaJovLbDDtVEQWluWS5eSSRmOSwzgZ4xVwcXG/UKmiutTW0+7mmtvtsswEaenRqybs/6SssbM8UoyVY9D61HI9mrCGCR3CYyg4FSNZGSDzoZd6MOG/u+1Eal0JTclyvcu28djHcJucbGByG65xWfqV+iXKrDb7Qp/eHON2agguVL/vYXIXiNz3NVzb3D3ckgUvGHyee3pUexUpNmE6nPG9rl8SXEse+F8Y/Kp7WaZoYY2i/eAHcx/iq/ELWKISQphGztDdqhhtZbwqsjeWRkqKLFzp3aS3INTsoVaO5+RHf/ln2+ppbXRra4kb7USAVAx6A9aNR0q6v4hDvfCsOnGQOa0CY4YWjd2fK/Ljsa1lVUrX6DanF3sLBBodmrx3C+YgI2g/w1Bb3UFvMZEk/duRz6Cs+MPckxF2JJzk1Yt7eJraRCM7DjFRKXM29kZ06rk00tjYe3jjDXEUm5mUsuOOaxlW7uA6Fli25Jbpn2qYt5jKltMyqo5BPWi3Rbu6EMsb7lBPy9GrKML6mtSuqrsjHCKk3AdmB5brU9zqJUpp6xBjuHzYp19FLa3cltYAnBPHXPtmoV028GJXjKkjkn19KbjFyupGfI1obFvo016x+6IVGQ4fBPtWZY6ekM15amTO9twduo9s1Pax6tp7iOErJC3PJORmo7k3IuZIniwZD8uD0NFObtobOKTs0Sxi8jtpbhXJhgzhQMk1nQajdK3+kRFYZOBJ3J961ZZriDTzbSLgtz9aqeUIYFLkEdcGrTu7y3K91Q5VqXdN8Ntb2Ut3Njys7gMdOazbcWtpcvMlssjfw49a1f7ZdtPFoBhDwRnGa5wu9pKbfbnHIJPIrn9nLn0FiatNR9xHSwuw/01GSIH7/AB+gpJbm2nQ/Zn+Y9jWTLNJNHheYyvzH0os7ZXfYJMAc4Het6fuv3iKU5ctoI0S0lsAkMeQTzj1qKX7TNcefcY2rjaE4x9aoubq2vVKSbkz905rVgZZ4jksdpySO1VVq3emxcZ1Ix5exfhtvtEq3MWIpAuNwrKvRNa3crQDzA/WT39KtremNURVYgcZ9akjCoSzc5OSM9KylTSSZEaqm79TAgi1a5jkKrJG4Y5HqK0INNvrcrORujHMhDciuhuJYltvtKv5b8AqT96oAVkhC8qSMtnvVN8ysty4w5J3jcyZ7eK5lxnA7ZPerMVjJBOJbdAzAfMuaq3EbNI+3qpzkUQ3k8GJoYmLnKkHgiocZW3M3Wcp3nEZNdXLTvHNbg7uMDoK5qe5nS9G5Cqg8Ba2ftNzNI0G8k5O6nzWabVZxtXkLu5q4SurPUhvmnzFixUXahp9xKDjnHFaU109ls2IWDD7w7Vj2eo+VZzB0Y7D+J+lEupStYGZ42JB+UKMkfWpkrysdCqOEUomzYTxW8xnkfeGPT3qg92Ibx3QM7O+WGc1T06a9eJfs0KyBic7m+YGtXSI4JZZElcRyMT98dDTTirXCq5TfKlYIYPtsiJ5aqo5IPGKW4tf7MukmW0b5mwADkGpYXthLIIHJcHDcGrYvYXkCLFnyfmZmNdtvc0BSatfczdSsbm4kguY8rvzvRuMCo/ssgKJbrsiVsux5roJ7uK8JZ1ZSBgZIrCf7TDNgysAT0z1rim+iOmpypXXUrWzeTcSr5jHfz9avGVZ41guOSeQBzXOXNxeLeyeQPnLDLMeAKeupTW14i3Fu3mMPlZTnP+FbUlJ7nnLEcr00udPpFpFZzSXrou7spP8AStH7csszNGv3lw2O1c1bmc3AmlY88FWresRbBi6MoZhjk9a3fvLU6KNSzsi001vEGOzLDkcdazZtWNzIty3EMbAY6c4qzqDToE8pFZXzu5ziqgjhuR5MkQUcneBntWTUWuVG1SbWzHnVJp7hYl+ZCRwB1+tX3Fv52NgBXqKo2KR2ssiLk8ZViOKfMz3CGS3IyD+8GaHDljqZwqylKzZQuo4Q0iRrwCdx9aylhaCXb5ZG4/Nketbl0lu8ZugxJHVR1rQeC3nhilcAEDrWUZRfQ2dJX00OWuILeNkltIj5jD943bIqrcWbXFvmMYMh+auovNNt7iIpbYDLktg9qoRW6W+NzYjA+Zjya0TldJnPVp8zdirbX40yWMOjMSBsB5+ag+IfJvFgiZpCcFxjG3PetZ10157cbt7gAjnrTtUsdMncW6W6q4TiXu3tTclLSRVGlOKdihc3vlxvM0ICnGDnpVYXO61eZMbkJ3AdhRfm4nk+xiHZEiYwecn2rM010sTcSFnM0ilGRxx/9auey3RrKpGEvUbOlveXMNwjMk6/df29DTbi7S6uSsrCYsD5iE+lPupbdBHlvLTJ4HWq0GnRS3Jv4pMlDkLnr9a6IwbV2ckYychdPuUitJt4LYfhOMACtGyuNNvYNlrnz8EjNYt1fxw3rxyttUgkrt6Ejg5qPRpJorzzEy6bCWx6f5zQqTHOaUdDRv2lUxQrJ+8WLkZ/P+dVUna5lTayINu1gxqXV7SaIJdbyEduQPTFZum3+krNmfJRmzuI6DvxTlTtcVKV/d2NpNUtoUfyE3YGDk/hUiXcrB7o5iIHIzndWSbOe81Ey2UYNmFGGA6iulm0x72ygDbEbaPMUVhKio77FxpuUmo9CKz8SXrM1s0AcHGxh0ArSjhNzbPcMAQM7gDyayZ45IoVaM7VDYO0damsJbuykEsjboXHK9xVupFe6nuWoc+suhNc6ZFIy3EJMRC4wvIP1rOs9LeISQzlAJzyM5Ga3RLGuZIsurDkY5FQSLDeW5ht3WObf078UnNpWRDp31iUG069gkCxrmJSO/XnioLW2Fu8txIHEpl+cHNb9hetZMhu0Ux9GZj0qveSxXAnuIMAAfKD396p13JCVJP1MzUjaRlZgNiO3I9qyLkXNspnthmJW+6fT1rRkmhv4QjRglTzk9RUsFzp8lu0LRRN5YyY+pArOMnHWJPPJyKmlu7NEZIifOOUbB6Gn6rcWVlfPb/N5ykbge/rWhBHNesgjyiIcqcfdq3cHT76UC7sl3/deT1q3KK17myUZR2sc7eQi+k+1adKguJF4jPGBUtnql9p7R27jLg4AJ5HvVxrS2sXLQw4ycqc5IqhfzCXfKi7pSMlhwRWiSk9CHUSdkXvtKXE7yTZ3ryVU96daazLcXMlleWbiOUhScjpWTpkjedIyrnC4bce9WotSieVoYmKyHnIXjrWcovmvYJKLepf1CwjtHjS0tkW2B45xzis+WNGui11tRcfezUGr6u7J9nlcKpYEMrVakNjJpQnK+YxGF9+K09mvjHyxUuVkFpqlvJeGJDkbiqNnqKl1nIgLBdwBAIzk1lmzVZku4U+eID5QakfUkktLk3OUYHIGDxWlNc0kTRm1JpGdpirLrJhZ/k2krzgk4rqbCxkWCUjqVwQx7Vx+lLFJqqh5eZehHFdxZvJbSCJyCgHBY1eM5oSstzpm1K1x1ho8NxaSwybY4hk4B5NZdr4RvW1JroSmOONgQf7y+lWb3U0s5nnjcIWPyjPWtDSte80L5w5PB71lT5uU53Ona0lYmbS57kSlpVSIDGM1jSaHZQBbiRi4Q8LnjNdDqOq28CLHGu7JyRmqiS20kTGZcK4yPaoqXtbuKaUp6PUowXtvB/x7wiMfxYpGu2kKypJhmz8pPJqosRlkcIecn6VoWGiw2Ma38rmaVv4SeBWNOFm09iZ+9tuZrah9jkyh+fPzDstWofEMc/ygiMucf7tUtUsZr+aRfNMYY/MQOPzqK00m2igeNkMiqM7QeSapRTZUqVrTTNFbiMSs7N5nOScVSOprJqYhhQLA3G4nvVC0uj50yRqUXBQqxztpjEW2Hclmx8pxwatwT3Zkpzbs1odFPqxsZUjnwYyMqVGahnuoG23TRvKJOmP51DbNYTkyMwlkAwF7g1VF3KTIs21Is4C46fjUqmtjSdW0bs//9D84NVmtNShkjkiEW3hGByTzTNOkgVVtH/c4OEb1NNgtFRWHLF2JUntU50h0uEupX/djqB0r5uLaW5jGKqw5pbmnBPbwxOk+DkYzikE0Sbo0ZRk5z0/CsaS5Y3X7l/Mi6dfu1otBbNbrdzTlFH3sdjWU3eS0MZqcE+RmjHqkLWjQMQ/YBumaqXd5FPsFm5JGVlUjoar3EqxLvto1cJz5mOoNUYbxILoNL8yP1I428Vkn7zuaTnUlBMd9q8mSUIDhDk89KsQ6ss0kQPDcg8fepks1hcFzGvzIMk9jUFvZyLbm5XaSOU4reMb6y0RnFRlFrqbNwJJIEuTjOcFSecVNbSz2x+/ywxkmsa3vppYnjuIdrrgKe1X7e4J8s3AwOgOeprnai5NJmrq2saW9JYXilj2uwI3A9aoLF9lQux4YYxipoZEZvmbGw561NJ5dzCJsgxuCQAa2hFc2rMqlO/vLVjoLb7SDH5WQE45xWLNBcWMjmGEli5LEnpWxHf+VExgBKqOvpRuN6puXHz/AMXPUVpO0tVq0JpJbjra4F3DFDequ4cEnoRT/s5hYlBuiPGM9KpyQShskgIxwM+lX4ZVaFreTa0fGRnmsOeS0OmNSM1qtUEV1FI6Wxixk/ezxUc+6CbzIGAUHDDPWq4MMF18kvA6Bu4q9LLBL5n7rLsAQc4rTyZlNymrv7yL7SIWa5QZPYA9ahuLuZ5MlQwXniq/ml5xb+WUH0qOQbJPLjLbh98etZV7xQozc0+XUnuLpQseJ9ombCoBk5qaG6FsPkl3FMjHvWHdXEC3Sl1kXaP3fHANWYAstv5h4l6k9jzVRvo2Z05uL5miUajNFGPPyN7/ADEDrmn2uo6fI5AYR7WwN3c1Wu7iZAvkxgoc71Pb3rEvbQ+ULtIT5QbgA8n3rV0ZTVos3jOKqc1tTp7y2tHkE7yltp3hM8GnQPbsnlhvlbGG6ge1cvpt9cG5Y3MWcj7g9K0TPJYWuUGU3kkDrjtVLC1I6M0cYybnY1g8nmb4l2gAjOelaUtxGbSN1dWO0AMPrXKrlmSWykaTzc+aM8j2pyzajBBJHCMJCpADDkCqeG1uSpqKckdHMQ8KRQTBAT8yk5JNVbiyntgdkvzKvT1rIsZLszSPdxmNgFZD2b61rTSSX0I88iFkAYY7+1S4qxipy1cihMZxIHtl2lM7o2PUHvWrNp5e1EtsoHYkdjVECSeXzJkGAgy3UEVNb3Vxbvstmaa3dhnPapSdmbRxKiveI/s0kRaJlJBPzEnvipZJZoIQbWLMuQEyclqtyRPdkWysqmVsjJ9qfPpCW6hN378DKntQ00rGsKsprRFCG3uJd0oGFDZOepNWWjKyKWfeuMbccg02CSZISrgZHO729qht9RhkaRGy2BuD9AevenPlcrpHLKq1KzC5sEvtq7sMnJXHBquNINpsZ8qQ3BU8EVoQXNqZlnPynowB6iplltrlmjSXGTwG7Up1JW02Ojm6tFKCPzh8uMZPDdakjsV+YdSx7cDNPSL7PLslADN9xgfvGmtcKCVXcD/FxxmsHV5jed2ky1LbBVQtg5GMCoPNjgVraPAUkFm9KgluJ2dJU3DaMYx0psEx8x/O4Rzw57cd6FeTvEuVVN2kXHnCRDaQ+R1Has8zTSxo0gCtgkn1FLJNchwMpjqPpVdZ4Xnw8qlO/PPBrppwm9TCrZpxWhd89k+fOQMAAHrSS3CSgTLAy7j1Pao7i6htNjCTzEPYjpzVk3EKQgv8pP3c8inKz0Y8O7NxEtr+6EkgBzt6Z6EetXJZ47jy2f7/AE69DWL/AGh9nEj3MRaQY8sKOCKoNrEjSyXLHYpwNp421vRTjHQ1q2Ss3c7U6pLbQouRkDBxz3oXXbZmSNljLEfMzDpXDfbppJluEnO0cACrMN2PP2bGL9WJ7c1t7RrqZqpNpcqO8gn066YREKY8EmqtzoGlOpMsayAklWPaub82RCGRhuYcDpmrw1QbEt53Jbtz0NHt2le5fO5O0lcJvCsSTpKl05jZsOpHC1E/hwxMEsrh254BPSpZbi4WQp9pMnqKJLu8gzN5qqxXIHrXQsSmlqc7UHNrl2K0C67FchGbOz8BWnFq+piN2fueVz0qFNVdogQS0jDLcU7+1LUryoaTPK+la+2TdmVCFJaqTTfmXofEkcPzmIu6dqvr4ltJ0UquGI5yawT9mlCyoNgJ5Ud6abGJyXZTGxPBB6CnKp72wSqVX8NmjpodUtJlC7wrk9D61MuzHm7lYknODXCXNpP5mYZnVlOQ2e9WbY61CHL/ADpJyATzit+ZRh7zCFT2k9tjLSyYWy3jHaCP3ar0BqpbbmkMc8mJCTjjFMubqeTMbcKp+VVzgU3zhtDhcTLwD2NfLxp2Vmi61JWTXQ0TLmJlVdzRdXJ6mqT6g1vgj5mzlh2FQssqI9uG56k1UaCSYLDAD5nJ3DNaJXaMpqTo3TszRS4m1SQ/uVQLzgHFTuxutgQBXjPOTVG3g1DyI3uBt2cA5xu+tTyWbXzBFn2MOvPSpqJRbaJoyqyS9p+RPA8StNGgTafvHpUMMtzOyxeVtBPMuMA+1XRokAUSbixGMjpz3qzmMxIEi2IMg5pRkmro7LaNP5GUjyJcbdhDjjcO9ToJppgJfmD8kDqDVpj5bZhRSmOcjJNNELQgTMCM8hcVWkl7pyVo30uWA0EM4ikX94459AKDtYhE+QEkGoDucAsxZj6io5d235OJVPWsoxajqZqq10ui01xJbsqR4Cg5YZ5NWJtQ3wgyx58zqcc1Thspri3kuDy0fTNNllkjiQseXwACM4rFRW6Z1LnjdrqS3LyG2ZIzsH8B/wAaW3Q2llkMu5sls9vpUMcbFZCynGeuTip5ZrRwpK/dTAGOtV7e6MoQk53k9loR29vFqEokebKsNuzoc1aj04QSZeHEY4AJzis1Mm+WeKPyox971NWxfXkQO5g+Qc5HUVU5SslfQyg+VN8utx11bRLOjRsNowCKs5h6KwVtvYdsVVS3KlZAdzZ3Y9RUF1KsPyykKdwBzVe0vJI1jJpSc1uacc9xGG8qbauPu9c1mu15O2za28nPPpS2DK9z5ILE88jOBWtMjRzeSGU54bHahNL4kaU6SqQsnsVftUUhUTRlCEwQD1NOW2iRiYpG2t1HrVJyokLDkjK8nrU8VwZXUL94cZNJ1bX0MdZO0tkW49TMciLEoCDOc9fpTLaaSeaRbqJEiznardG9agEUnmjsed5HY1ZWMTQCONNrqSAx71mndmrd/kTSah5ZMMcQOeDSm5jggjZnLyH5SM9BVC+trsQ/Ip355IHUVJb2vmOsjnYGXnj/ADzW3JOavc2bnG3MKkNzcNI+eBwp71bEkNq/nbSXK9MdPrUcUckDGMKWLHhqrTRyyOYJJNrYJzjrSUZuFhU6XK3K12Pu7CC4U30h2yyHEXPWopbFbaM3FrceZIRzuPQ024eaSGK3nIRYWJXBzmm2qXclwPOVfIJx0rNRnJpS2FGrFyful6xlhEQd5GypOG/CmvJcXmUSLDAjHpio9ifa2tlICYy/PAqxcXqacAI2DqGAGD3NKcVz6FS21ehDFbyW8iSDZuTsBwDU1xfsT5BRgwGckdazZrqeEvn58MSq+tWxNPcBBcRCJlIAwe1W1JGMKlNXVPRkV7BJdAzRIA4U8lqyZLW/e2bJjXcMMSSSa6B4GHUjYuOc9aZPFgLtwBHyAT1qqWI020Klh+ZvmMdI5E8vzR/ql+U9zTiPs6tcGPggHDc4/Ctby1uIzJLbeWsXRj3pt3awgR3BfAcjC+uKqU4OVkYLDyvdvQ//0fzwt1uNvmgBQD3HWnxlyzqen8hWpcxkxKY1wDxzWfdyJAgkQ/N93618i6vtJWM6uGjH4Xch+y3YnL25wsYyWx1FRrF5N4d6/fyx9M1fs7i4UOEUPG6dfelZrWGERzIGmPKtnvU2SWpkopyRSju447uSPaSvU8Z/CrC3ZiZTt2hj9KZHby+f57vh2PzZpuwSSsXYSIp4zQlB2CEKsG7MdcqLhhIFCsgJye9Lbv5EbylBux8zelQan5kaebuyjEKEB5pqymOMiRwFcY5olLlqWsTUlJ/EXVdJIUkmKgnoxNQx3dvasRIzbs+nFUrXzLnaiqrAEkkdsU+8iywhDbs9e/4VupU2iJOq6b79+5oTymQeYOXA4xxkVGu5Buk+XjkNTWaK3hWaWT5geFz0xVBry7uJRdS7WQA7Av8AF9azcXLYJTlFa7mveWyS2ypDKC2A2QaS0s/LCzXGCcck85qK2uje2X2hlMJXg571PBdXD4jX5omGcGtW1FXZ0RUWrjYYz9oaTYpQDgda1LgSLaRlW27sjB5NR24WZlVl8tlPJB4pk5xP5TSZZTjdXNJ89knYIy5E5LUlZzaxRuAHZl2swAoaJHJJLN1waztTuPJXK5wCBn3pIL4znzfMbdt2hR0recLyOaE290aVtHFI4t3KhlPOT1ps6rDIcZ68DsKpx/JeR8kleXz3q9c3lug84EY7hj3qKe7TNoTTg1JFc7WTzJBlg3SpopDtYnjngetZo1KRpD5MQ69CetW7aZZpVQAqWGSewrWVS2iJpxhNWvuX7c3U8yqFTYP0+tWrm524SL5nAzkLxWcJTEwYqxJOM561KkjtIWVQKum7qxTg4uxBdCSQgvIzs3UCoUtLqSYLtJUDODW15tvbq83lj7QTyQapPfP50bsuEdgGPfmpq1I9WaRoJyvJlZlKzLs4UHkDnmpdQs1EXmRjLt2qW4CGV3j429QDxinSz7to3hyRkKKxqQbbsjR2knFmLLAtsuTtIYZbNL5XmCMk5XGRnqtT30UTyLIkRbHUN/Cfaq07/L5aHk8Yz1rNct/eITdtCxJcf6P9nEuyLuRTra3YssEfKP3IrMjt1ST95u69Ca2/t1uqpB5m0jATHWnyuOyCNRS1bsXEtHtISzMr8/Nk808tFNEj+UMYwGrCu/PSbYrsyMcnnpWrG0EFuojn+QDIGe9W5XXKwhJub6WGNbK7bMsg6rgdTVKaGWbUVTBxGPmetQakW4liUsBjrVZLh4y8mxWDjGSelZxqRbsTOMZOyZEsaTSrGpBdDw1QasLvy13sRjr71pWyBY1k2gE+hpru0snlSRZx61u4Jxubcvu27mesM00AuBHvZFztxUT+ahUqv7sHLA+vpWg1z9j+ZVIRvl6cClWGT7oT76k7jzUypaaamMotvlvqV9OgtpMo/DAZHPU+lXFQveiOZQyYwAD0qjFBcWgM5gJ3AnJ7iq9nczLM8ylo1Y5IzzWVVtKwoScUtNS/eWsentJiQLK4+QE5wKitNSktd9u7h2bqR3rFvXu7y7LvgoB8jseRT76zeKzgnt33yvndzRBdES5OUnyrU05dSJGUJYscEZ6YpbW8KSlHBKtjAPes62u1eTYLYo6gfNkEMMVK9/KiqbcAsp4J9aqzvZDTUbyky4fMjml3wbEkbPHSlkgJT75CnqV6ioZb2a4K3OdpUYZfU+tVVvpI3yz/ACMwBH9410OV2K8fOxcjkWwkjWFzIW67j2qa6ugyDyx2yPb2rPuV33EUzNt7HaeCKvh4oYvKKqu89T2FZzj7woc9rJaFa4l81kcZG44Zj1qG73Ky+VhXXux61JeYjbywQ3AI5/Wsy/E8xMgYDGBge9DgrWQve5nfc04bQ3C/bJZtrDHI7U27upRELaIkyjo3pTES8Sxi2yINpO9T3FNWZvOEyMQSMCnFqKvceqj2bLtrumjE93KWxgEY74q0VFtALwY2NznHaqf24GMhRudfmkOMZ+lZ17qMt7bNGJCScYAOOM1Cm2rbM0jJxs1qdDPIbywR4cCJhuJB+9WS9liZnLsVOAFbsKvaQFa2A3blC/ImelF8rbypjG1fmz61dOo7ajldxcmivbWGrraTTbwscTbgin71NtTLexiWaA5VsfN1Jq5cX8YsT5W+PoCPWjTZW+xf6SyBg24Zxx6VU+VvXQmlBJJJjHsIrQrHd/K55yBxViMQMjwQyqi45GetZeoPNc9GJ3fxZqsqTBjkE8/iKyU1zGErp2grs05bb7NAHKlyvA4+6KlFu7oq+V94A8DpUFjryxXLRTfIqDYwYgnFaFpqdubYoWwHz85pzqxjsbqMZK17Mhhc7vIDKwXIz+FTf2msUwDMv7vjGKi00QzXiHZlBwc+vrVPVhDHqLJE5dP4lA6mhVHOPNYOVqOhoyXtw4DxKQWPykDtVW1nufOwSGQHBBFXdMWTcbaNflCjaxPSq0sQkmkitZQHhHzMO5qlZrVGsoSSjJhsV2eSCICMZDH0rP8APMceIpghDDIz1q5LYXwtlaO53NJzjoBWVbeHpvOe4uJSu45UA/rWUlNqz0RnUhBS5kasALhuRwvXvSWss8hCIT8nJaqi21zbsfLywDA7jnmgf2nvLwoSQecdzRTlrdbGjhBQWljbFuxl86NVyT85bqarTTTNOzhSQh47/hTLe4Yxi4uZDxw+f4TWotg4RJ4mB80ZGKuoo8y0KpJSTsyGe5ZbdCLXDuOxrPitpbmXeI9jIQCcnrVuCeaC8MdzESwOBjkVbuZ4fMLJ8hb+dVCcW7IU/ed30KMunu0j+Y+7ZjHPSqN9aQ2EsLSBpQwJPpWlqWoLbWyZB34+Y461Ukkilizdsfu/Lz0qJVJJ7GNWnCT90yb7TZbuIXFtKQEBIUHH0qutl5kZkmCyXQXHFatvHLbIyGUc9Nw4xU9s8CBibXDDqw9al1GnoRGMZLle5kWpnl/0LYq7hySec0ouotKLNcrh/uoTwDSXU8isWtIx5uepPWrEc015JHHeqr7V+YY4rTSWpu1JK3UsBhvF0JEcMoOD2p0ZuUZ5EnVIm+8B1qlcSWyt9nixjONoPetFbYWNlJcTSl1VMvxwBWEotvUhRk5NLcsrG0kfmblEH94dc1U8+VGZ5PukcHpxWTb69NdW8lvaMkeGO3NWBfNP50d1ApjVACwbknvWlWKi0kCaa5ky1b3hkTfJs2KTkZzVa4vp95uC3AOAM8CsWGz+23Za1upBD3wafqN6sFwsHzNgYAHQGqas1bqJJuDNO31RftimfcRtIBHTNak1w186qNoVeQAOtZPkYhhwVYfeOSDzV22+zzSiOBhHJHgsAetZyhzfIKMZJ2k9Cb7HC5WVPkd2w2O9XLnTzKu5ZNvlCopklW4WXgIowBjoaauobTLCEIUn5+acYxcLs15oqbi1Yx7vTwJRJBcFkTJdcnk1sWOnXC2O5FMbSH7zDtVmyhtEYOQXJ9T0rTnljdcRuMKOBW1Fp9NCVHmtd6ow7aF7VmWBtsity/rSeXJJc5Kgt1Dds1Md8jtlQpP3sHtVG6ttVihO5nERf5COtE6MV7yE6sm7dCzJN9m2u+FZmxkDrVT+0mW4LOpbd94DjirNypuNPRHYqEIJY9SaoCDzA+wMSy4Bz0NYJyd7mdWfLblZcn1GYhXdiq44PoKfM6zR4fJz0b0qlJBfW8McX+sJPIbg5qzeSXNq0UUtvldmc9Krk7DpznPVn//S/O42FyCR2JzuzmtxNNXyUkUhpEB5amRxSXNqzi2KOOjK2allguLLTwhid3zk+wr5Fy5HdnPCilK25ALlvNdJIVKk459aheC/hlLbS8eeMH7tVLC5kv5JtsTnYcKWBFb0SzxRJHLcR4bOVHYVXPKpYyVNtvmM06nLHG8ab954BNWob59ixbsvj+EViarNPNeLb6fhT0dhzxWtplqtjfxTXAMhVQwycc1u58uthSjNO19CXzpZSySKQOxPY1mLe31nctAJ1WGQ/O2CTW7a3UOqrM08flHzjjnGayr62js0+SPkknJOalVlUV5I6PZOMLrfuT205TeJmG2f5VJOasPeRRBPPkIMbAMOmaoRpBdwxSNNteJ85FXLuWOZkiVUaPjcx70Rno4ohSurMv2bWJvA8FwxjdcNlulUNRk+xupZzIPMwQOcjNJAbQOYLeVFkc885xxS3Wmm3mjzKGeb7oz3pSbvY6qTfLeKHPaxkre/dwoIBOMZpTqOLhLadVx2epUsJ7jzFunCFcANnqfSqE+nPDOsjxY3HbxzWcqd3zPQftnfbcsyXWQJVw2CSWJ5FZUifaZWhh+/NhicdBWpFCshNvbIDIgySahjmggvM7/3qqece9KmknYKrVSmnLuY/wDZ0nmvDKkt0B8oKjp2qcJp+mSJaeUY3dANvrW1az+fO9xb7A0YJJA7ZrNnl/tS989wI2ViAMZrR1o81jO1kZus+FZblEnt7hmeXgrjhB9aZZRR6TEkWzy5CDG+TwD6+9dPPJHa2SzGT7rBWBP61m3em6frrrLb3TAfdbsAR3/GnGvKcbS0IlQcXzIhuNOnu0eSCVmymTx09ap2WiWUqfZ5LWPeFK7sdu1ddp0SWUfk+YQnClz/ABVDc2G9mktgi/Pkj1FZOqnKyKVO9PY53SrObTRJA8haFG2oTxU0trePeCbcfLK4AB96ddPK0ysQzx5IwB1NW3vEtSHKszquAM1VSopvmHRi0mnoJG0JAt5QdqZIx1zUFxf29uyqWHztgLnBIrL1C7vvlks1LxzE7j3B+tVINU+0BBcWefIkKiRhnntTpqTlsQndWRv2upRWTPMQ7LGcfhVC1v8A7ZPJeWalVVucVnOzzuwWfaUJ4PApJbq4i02c2oCBQAcevSqaanZ9CeSUYqL6mtdXpdRJcMGjGNx9azjqzLcBkhkEDqV6/KtY6y38lutipJUvlsnpVsXLeSbdFOS2GY+tSqfK3Jo01bVtCZbzdgRnac7SB0PNS48vUFIZV8oAy/Ss1A1vMI5kwjDAYHoc9a0byWKIThD5hVQcgjk44+tbQeiS3JrSSbTRq3usTKY49MkUh17DG2qem6xeLLGs8kTS7sMPUZ61Ts132vmxR+ZPnAycbTTtMsdxZrgESupV/apcOdtSCLhONos6y6R32SCNdpOS27mqV1pcTSowbAbjBqCzstX02Nb24YNZxfJhjnipNTgu7iL7bbXO5C24c9OOlTUSXwlKirXezKaabbabdNdTl3cE7Y+gY0XDFon+x24Sac4kOMbasw3f2yKHzQGK4DEVfFuhkVYCQSME0KaW4Knryp6HJN4aa7tRsuAJocdcnNW44tTt7ae2nbzML8hx9046V0UFtHGz9d7YJb+8KbcO087LGMbuCcdaU6t1ojVwad2cXpUl/aT/AOkAooznJ61cumLQyr5W1mGVJOc1oX1kYUJW3aU7+QOoo12Erp8Vxs5xgr0Irqpyg3cxg+WpZHM6Qv2jUoVkXYWH3sdK27vS7uK6Ej3e1AMqu7qM1meHRbyan/preUNv7vB7+ldFNZWkl95tpO0m1RuUkYNa16nc6K3PuVr60tJ4037STxu9KjgiktnwGZUADRkHhjVuWNXjk/d7MHI54qTTiGQecwQoOC3T8Kwjy7nBZqV0WtNvP7WhD3sIikizjcetUr6a43boWja3DfOpqzmFsvH8pAx8veqk1pdbzGGHluPlDd6mtO7Wmg1Vbjd6jbFmu2KoNu3ncOa0pYii+XbzbpG7ZqhZWV7BbMh+QM3JU9qiuFFtcoEckN97noayUY85GqTaVyy87R27wSDezNjPXBrIK6pBtmdNqjjg8mtyxWMXIZ9qnOTk8Gs69vbmHU2tURDHuzu9RTS5ZWRLclHmb2C0SG4Bm27DOMYbGc/WoLkrDDDa3FuHjPRgclTnqK0vlDRefECkwx9Pemx6TD5pxKSgB2qxyamNNX5pG9Ocr6FBdCFjfC4SfdE67himQpd3RkhsmQSqSQsh4JrWMJSVUjuBIyDG1uwpLnSjZSfaLJ8h+WI5wa0VR3uzRqMrqK0KpE1tGg1B8NxtCjPOKuW98rWcoZg78AIeKjkRpoh9qLM6fdc8VStYy10812hA6qSaiq4t3KhQaXul24EDxD/RvJbGNuetU3uI1CxzgiNBkgfyNR3TPMuWkeNRkniq/m21xAsaDOOWYt1qI67GMl/MTR3GX8x8RQOwATPLCrdzo0V43nQsM4G9QcfjVKVPOEBgXlwMjPIrRjh8llle4cEJ86AU5Q5ZaDpqE1770MqbTAshtbpzErfKhA4arkIe3tBp6Al0756VcuI5pkU/Zy2zleOtMijuzBJIEHmq43duKuT59x8so6R0IYZnRhHOoywyNwGDTRcrdh4I8LIjZK+wNLfT20g/0qIO6cA5wM+tZqMs06DGJH6Yp0qUfiZE1JyTuasVxbFHDyhWHJGe9WrXU4XzCFHTjByMVzd3GLW4BbzCxwuPSphL/ZrGTkuy9B3BqfZqUjG847aWN4fMJFhIDS9BU0bSpJsLbRWNaakqQiQfedu55HNW7+9uBCsnUqwx64pWT6GsJpu61Ny7SVoAr7cAAhhWRfrfQIq2jKDnLH1oGoOyfPMvqEJ61UtL64uWdrgBgv3U7gUovS/YuUb+4uot3b3ZgW5DF5IeCM/rUsOsSx5eb584BHtUyyt5bSyACPPT0qnbmOVZPN+Vy+QDwM9q2iudc1rg7QVi8JHSGS4ijaQqMgDrUGlSpex3TA7WY7lDfeBNPjgmmmxG2JCME5+XHpTPsS27NKihS2A230rObbIgoxVkUJlGPMuWPmk8p2q9p+8FbeRT8pyAOwFU9e0kSxRyWMjmRV3PkcYHvTNFknLqZfMVygG/PBFbcrlTvuOHMpWZp+dE168mcL5m0g+9TWklldF9O34ZTwuOlULmxvJLmSFMiN13GQc/MKisYJySI0KSRZwXBBNEZpr0NWpRlzI6SXQrMSKPKAmiGVOcDGKj/skyI9wq7huBwvSn21zP/wAvXzOQMECrUl8BBI9uG/dn8Kt1VUdrlz5GrvQyBp0cM+9E2gjJPvU0kEnlF9itu4ByP1qWSR7lvNuVCxNwqjr9TRNDsh+VjHn7uTWMKl22cjcHohkUUZgZJTh2HTrUDRzsGtGjyAuUbPpV22BDZkUH5s7qll2WLmRB5ue2c4pp812tiIuS0lpYzo4boJsdv3aZGO9UHvDYXKxFG8qVuSM4Jz1reEq7POHzBuGA5xUkkVuyrnaUAzuomla6RU1zNIpC5MMoKdFAKn6jrV6a6murdHblyvy4qk7wgK+3J+vBApiTfZiS3yrjIrSDhy3khqo3pF6EkV28NpLb3SINwAiYdQc1RuU8sxDfliOQPWrlwkZZJYcleDhu9Vpo2cmXIBZj8veuedNOZtKU3SS3sESSoNzbACp6dajjs7hrlW2syHkc8U6WDbGskMuDjkHsPSrVpeyRMkcozAqZLZ9+KtqIRi2knsIfPVAJI22biAc9KlFtcOMkKUwcc81YmkgZ42glJVxkLjvU0k0McaBmPzcHNc6jdtHXHl7mdJK8FsMDMmflP94U3zRNE0TYAK/NkU6K4jMslsWUqhJUsehqJIQQXDbtxPIPStadNQZzuq72bukRNCsisD8uVwDntWXHpc1i4lMIaMt8pzzWsluDM6yFmj4wx7Vnubt7uVvO3wxghUHauiNRxi4rqTzxqRUrao//0/zgngme4SK4YmNxl8dPar0lmHgSGOXKHjDdVxTLe9LthYmYKPmDDla0N1usg4HzetfOqqloxwunzDrfSdRe2EUoTb/C2eaxrzSLhLkfabclFBIKjOTXTb5pE/0SQKRz1zmnQ6s7W0kVyEdl4JK10wq05R0NJJytBpnOf2WpAmUcquGx2qokq6e5flpYyT8wwPpXQO4m3QwxYBGfrUI06C7Ei3A8sNleeopXSV5IlcjfKmQLfafe2wu5GCF+2ehrM8+HcyPukfOQ3HNWDoNtausMcpkRTnP9KrnRVkmkuQ33TtGOhrn54czNqcORcz3L2nSSTyHY2AvRsU+5nmMpifoOVY9/aqVqs8EEsY3RrnjAq3ARPEwkDFRkbjwRVJxaTXQxtCLt3LELckQlXJGTg9KrJJO18WAC8/Megx6VYgaO2AjgUYUY8wnk0+8a1uIin3ZFIY470Sm5PQddJwtdF4GXa6jaQRnP9aj+0TxvHGW8zcOtZ8GoyQOIzGxGDzjgCrCXB3K7BQuOo61catSKstyIzpyp3TsXGujLuymdowwz0oTUlR1ByRjpnms576NifIYASc5J6UkiCSNZ4vmZPvN7VSq1OW8jJRnKd4MymUyQFraN0J4OehP1qzbWEs1t5b4UueCavF5Jxse3VFHIx61Yg2fZhtZS6HBBNebCblFK50Ntaozv7OlgYTyMJJAD34NPgtFz5lsPKfq3PU1aaf5lEjYkHXP8VJ57ZYbFPsD0o9sr2W5HNe0uhELe7Lt533iQSM9Klhtrddxd1EjnO5uKh+2RrJuWRmkPBOM4PpUVpbzXzTi5kClfusQRWl3ONmEpz05VclluHIFsVyyPnzM9qVSzEmfaY1+72pIoJ3V7dSvydyecU020Z4djzxkNQlp7pk5TvrqWdkUaq0WfnJI9xURuDCzbk3AjgZ6VDPdBUjt45hvTIKkc49qrJa3E0iqJcllbOaSbWjYJe0lZIvx/vH3F/pk96fesY1Qxp+8Yde1UIRHAEWcjzVY7QewzUzzTS3Id5QUHQdgKb0kbKnBdSVJCI2UZRgMkZ60xGjMh85shvu89KWSRpQ6pGORwT3qvdxiBY38p5JG4HJIBqY0W3qFa0btdBs91FMYrSG7C7WywJ707UJWXymTBCMA5z29abbWcdriRoRIGHKt61ZlMbwthcGTjaOgpyjCLVjm5Zzg77iRahFJbyhZeACeDycURTvc22614JGMsMVQawigdQIm81lwcdwe9aqWwgi2bmJAB59azqOna5VNTvaWxPaCRbcm8lG5T8uKjk01b2b7VJHv2NwG706LM0gjdgV6qau3E2NoyF55VfSoi0mdFOhGcOWWtiSCK3tYzJBtDkHcPSoLp2Yny/ml3Z37utUZ3ke6KLuTOepxxT4rv7+VTgctnkUVKWvM3cUJ8qcWrIVLVrpVkA2uD82OhqZYFAZAu52PX+7TYbgxlWWXl8ZU9AKuNd2iA+VjcQTkn8xWsk5RvIUKUZbsgJAfGVwvOc1ZhLThpwMdx2qsPJnC3JU7VyPxqUXQmSVF+RgPlA6fjSV97mkqVotMtKxkQuSEG7BJPepzGifOG9iOxrDkluVKrMF44AHf3qWWe4nSPaSqZGTW8Pc0fUmlXbTcjUm2xIHibbN278VmmxkkufOuLgqx5GKlxcv5ZDfuz0kxzn3qYSkMtvhWYj77dueaG5J+o5ST0sPGnSRxiaNdwUAsSOtZ7RzxiWW2l37QSoPStaaVSgj3n5R8xzwR6VUgnEpCom0sCAM81hNpTKqpWSi9SgttdGJLmdlWQ/eQ96Q2G+VLh5A4znHYGrsls5cFQxJHBPRaQJ9nYQnnB6mnCTvqZyp+0+JGclu63SRsGbaxY8dsVbud5njMBYgjgE9DUgvoDe/ZYuZG5Zu2ewpk0hjn8hWBkbO49hTcopNbkuMIN2ZMyvGoLxllxnC96jlmDoJApDDBx60W1xcp+7eUDPTvn2quWuI3ePYnA4J+lYyqJbDVW2iIJ7jUVZlu5PMQkEAcYHvUxuVlaJJPm8sZwKcTcvEWMWTnG7PSlt7SJC08oIAXC+5od372xo5uXux/EZJeGSRV24RT0J7VSvbSK4vAyTNtAzt7E1O1tI8g8tdwduo4yKV7KVJ40t+QpyzH1q4Rpp3M5TlPRKxH5zWqtArZdv4e4qpcrfvHHJFxsbktW5JbRxMssowxOdwqhsLXBCD5MhvmPUUJRuyPebtLoSxPK0JeVRGv94nrUbPLK3m7FCRngY68VoTPFPZurcq33QDx1qm0b20YaaVFHp3NZU0oyslqGIhKTTvoikrGRyxYq/VUNQz6YL4KhlKRhi2AMnNXVubS4d1K4IGC5yO1I8quQkWCoH3vU1TU4u6MeWM3y9CCGQWMBCrtWM4OerVUnluZwZbYBW3ZAzjitKO2e8uBvI8tOSSauSQ6bCm7egDAKOcc1UYq12VOnLZPRHNJZ31/NmbKFmOfb6Vq2emShGhB3RIBjnnNWQygiEEOcfeWpz5qsqIBkDls0+Zwd0Z+yUtd2V403fuXB2K2SO1Sw4e8kSMYUDgirUojgR3k+8eMDuKpx3ccVz5IXBPOSMYquaUtUUlyR55DLh7m2uB5ysUbkbT3pnmsYuOWduvf6VYu7pdwQ4JyCealWCJSk9ucc5ZTSsnKy3ISXPe+jEGnC9t/3mPcE0/yYbGHe7Kingnr+FSyXUzMi/KqnhsHrTr10kCRpsLKQcMK0qzvqjX3IK0NSva2trcjzJJHIfkFhio7+yVVC27KeeWJqx9pa+D25XaM8MvFMuIvK2qBhkPAz2rGmre8KpyN2sQWNpBFcBnkLM33vatELCs5k4ZRyO2KqhtqeY4yG/nUMcU9xdffcBOw71o1K4nG1uVaF0eVcBpD8o9j0pzRxqVbz+Oxz3qIRiNiE4DjknvSpbyEqHHHUMK2gnTd2VKMpR0LarbqjSZBIHzDNRRGAxq8qZOTtGcU1oCNpc8A/Pz1pJ4l2ZiX5cZz6Vi0pSbeiZpBzTtbYeHJicFNhzwT3qmPNh3zupLCrEN00Uih13KeuRU19E1xF5ibBHg8DtUtzasuhdnZTM0XO7d5qFQTyBVfFm14vzANnhielWfIURBywAz09aYNNCFblU79T0xTdRRaT1ManNJNRWoI3n3QjjO/acNkcCrK2VsGCyNn5ty4qUXEVujyqy7z2xVTzN0i+dyp5x6Vq5uS0RnCCjdydye6bnylQrG3AzRLJNaxATLG8a9Cvpmrl/HE9nH5LiTjgZ6VSkRo4IrV1XawySTnBrBRlKLb0ZrWko62uNTzLyNrlQdo7U6KGQRBJWADHIB70+3lW1jcD5fb1rQmkF1bLmPEka4+lOMaajd6mdNKXvdWVI5Qg7fJip/NhiV7i4GXx8pWs+6glt0yjZODx6irMMSPYJc+djaMShu3tT9pzaJnTBu7i1YntHS+hdTsGOQCeanjuktwFEZ80nGDVCKMSb5LcBQnXBzimXE1zJJjYTsH3s1V5L3mZKPLdrUt3F8fM8iQ5JHCnqBWddRQZMsPy9j9fWmyxPeCEjPmRngnrSrFcQyl3AIJwVz0rmnGU9GzCtNtNNbleO1keILNg5bO8DgVmQX8xmME21olY7WB7V1CKJFIYgAdjVP8AsC1lC3Bwi7iwHqa1jeC7l0ocsbn/1PzpFyrNJBHaSKUBIkPC4qhEbiJgN5DNkBTng9q614pCFWaNCOAOOeKparpcHmxrMwxIwIOen5V8eqiTuzOpQnON0Z1nOk0RS5DQmMfeY/eNNuGjYi3idGkXGw7s5461e1HTUmmjit5jJGQAEqnd+GpLRoj5mxXyQcfpXTCMZR3M0mt9RtpeNJETcqQ6Z49TjtSu8t4VT7QFLDGMYFadtpdvN5eX4AxUKWG64KxkOVGQp9fWtWoW5ki4RrRVr6MbLb3NvBC0i+aqKASDk+2aiurOd5Aqrk5BbIPSriS3YMifKACO2QTU959thUTSAfMPXrURmraIyULXl1RlST3RlFqhUKi9cdKZFiYYc4ZW9OtPE8KTg3GY2yMZPJq81kmJJnIJU5OO9Z1IpphGMqmttiG4tlt0E1s/MmS5znt2qh9ka7Au4ZgJFPCEcMc81ejLQXbHPmQYwBVq0t43kkdBgbsruPSs0tbmik37tjNkNxEYhbKYx2AOBmo9TvrmO5UG7CyPGCFHP51bn8z7RzKRGGGVGeKo3jWy37TWsKo6fKWIyT3qlaU+xjGVRzaRpxLcTW8UU2POJ/Aj1qx9nb93Zh1LEltwPFYseuvO6W8iKso4LP379arTPqcckjeb5LHGAM/pW8oacty6km9bG3KgjctE37sYVue9NhWR7h/YcHPQ1j2t5cWsTR3MZMRb5nY81cF5IUjNqpAlcguRnjsa5XSS0HTlFNSXzLC/ZzLKk1ujuf4j1NOjkUoqvImzPABBxz0qlLD5GbiBWlYkhjnBBxRpgYytHMg81hvBxwB6Grik1pqbygviRvwxebCJI2xkcgHGfpRY2V3eXDv9nClGOCDVVb1rfEiRINp2bP61b/teW3t2mt1G5eduahysKEk5a6MLeSa2FzFdPhuTz1+lR6VDeEyzEhUC5APeq97Pc6s4mT5ZZQR9K6Czt5baDymhDMsf8R61SmucS56s2lsupFbXCCzk3YyCcZ71VAkkiPluww2GOOFqCd5XkVggRFP3N3BrXDl7MThVQrgMueD71btN2exTTct9iK4u4hFFhVODhwB3qMzPbyhrZwI92Tz1qrfy7CQFGerHPeqUmqyiIOLcbo2wRn7w7VnNW0jsTKo2/eNaWIajLhFBBxu29K3LIi30+YMpcxqQDnpXE6drEiXS7v3byHkZroY7ia6tWtt/lsWyT6itIy0a6jpSjKd2ZEz6i0bXLTFQknKk5NQXczTxAEnOc7hXQXFvbTKtvIu7afmdTiqa6ZD9mntoZdu/oe+K5tnY6KdOMtmZYkMkSq0m846kUyKVPtJEp+Qcc9DUn2ORIy4+WNTg89ao3cT7VeJQ+evzcVSnzPU4pwcWbSbLiFnkG0A/LVrT7m0eKS3kj3sVwNp61yz3eocWwtNrSHg7uMVZ0e/uLS1ZnhJkDEEgdKcoJao3UU2m9zT/AOEYh1FTczzG2ZM7FHBHNMbRTGJGW4dgxG7nvQlzJ9qFxcuxjb7wzxmrLS3N5dK1rLiJRjbjqaWq+EuM6aXvrUrXOjAMlwhVQcEM3Y02fzltpLaZ1kV+H+XjFWG8xGzJMZOcH0BqSW4tZIpIWbawXt3rONX7N7kzw7c7o5drWwjjZbaPMhbJPvV+/wBHuY9MWe3mGSPnH9KsQ2kcIjufLzGxIbI5q9GUv18iCZ440BycZzQ6vI/eMYYVq6MbT7J5I9lsV8xxtA7A1f8A+EdXyDDqKCSTP3VI4/GnyS2tj5cERXeWIaQH7xp0us2NhKWuF3vNxxyc+1W6rqpNDhaDtU1ZWi8OywzqUnSKIc7XbPHsKtSaVCtyJraUGRc5wcbqoM39oEkmQBW3IORxV2KaKAPcSMpCrgLmmnJrmuJpXtbQsLKZiEdPu8Zz1qJIbKW62yybPTB6moftFpAqzS5HqOeaia5ge8XacIQGDN2qLe7qROdmkzZRLazcojZL9Qc1JNYskuYtxzyw64rnb68nti0lvLG1wD8uTxUUPiDVpJRcXcgwx+dlPykVtSi7XNoumr3R0iwqeT1xg81oPfRSWEdvKi4iyATWXYaok1tcFIgXRdwyetZP2uW8uDtyEByVIxQnJKzNKiUUnHYXVLyQylbbcIkGWAHenRw3UJiuUl+9ztFbIsYV0/zpWSEPx8x5JrPt4d1z5LSgfNhT1GKFJWscVSm3U5mStcKxSaXhw/NWNYt/7Rhi2S7OnB53cVQuraaJ2QDdg9j1pTLfaVJ5ZImbZuQN29qUpNrle50QhKSbsX9MtJrRZNkmR1JIyBTb/UY4YXWRS80gxz0AqvYX94gljnC7ZufYVR1TVLfUfKiSJVkjfaXI61XxNJsi8eS5WtmkMghj3jzR2PQ1eOly/ZXfzWVnOOW61lw3dyl8IoYHkG75nxgCujmZZokSSTY2OMVbppPQmk1K5l2jW9hhZ9rXD5CH0qvHc3bTE+d85JCqx7VdufD8UbRSTRSFsD5gelINA8iUS3FwxB+7x2o5brcKlOrF8qQoV7eBo1lDXLtknPSqv2e9CB5uZGOTznj0q3eW5GzyP73Vu9W5LW5GnvLNMqspB464IpQ0RXs73jfUpaNpssokti23OWx04qG8sGUvHHKSidWqlLJdSXsPlyum3GQP4hWq8srFMIoAHzBupop+7LmRzqKklG2pUaGGGFfKjJZidzA9K1IF8myg1BWMpZ+C/wDDzWdPeLBu2wZcjO0dzUl1LrSaeZLq3VI2G6OIEE1qq0Xq9jaLUXyxepebUGn3TED5W+ZQe9acc8txZie1t9+R91zgg1zGii4dWeZVQ5DB3PfvxU82stEz2zS4ychlPA9q551oqfkdFNXjzyNNbHUZLqS7maGNfLbocnNYd3ZSeTNPJGzlSRgHFOudXm3pagFC4IZs8YqxFe3JTyUJbePvYzSk1fniJxgnyyuJ4dt3tUuQ02Y7mEKN3Veap26T2szpJIZFDe2T71dLOJQ7MmMcgf8A1qisHlnvMpbnbkknqBj3pOFtbaidlDl6C6lbXF7o032fd5pYbUb+Mf0qhJM+l/Z7cjLAASbT3zWrf31xHBK9niQKC3P06VzFqNSkJe8QN82X54Hfiq5JTjYym7q0WdRqF5cwfZ9kXyFgxOOopH1iS+kk8lBEo7Z7etQLcRX1sM5ynBye1UDdSiK4tpowIwuA+OtFOCS5ZFxqSbvfQ1FuTPbE27ALH145+tZ0krCN5Uy7FsEGnpLa20aJbNucjDLiqU76ouotHHEDDIMAducfrSUVz6dDSTTjpoamlfZbpdjkAMuGwfumq0dq6zSm3XAHADchj/jVb7fbWyi1M2HJyzehJqS5u7i28l7eXKFSV44Y1ftZLRGUYqxA+jefKsd2/lC45bHapLfTv7M8y3kYS28hwwzyade3k032W5ZSH9SfvVWOoWixukmfOHzAE/eNZc9WWw5xgm2zck0iws7cTDawlwcEc+1YuopFJL5NnEMkHkDgVN/bMN1bxLdztGwxg9hUdjc/abpxtEojz0449a6VKUvdkRz8yvEn03Q5bhszKrKEw4YcE1W1rTPs12ot3VAvJUGtKz1Sb7XJudVhi4KZ6H1qPWNOtbmVNQyFQnDfNWkv3btcpx5qd+pnLHPbATPGFikHLDnHFT6RdRz3BQEbQuWkJ5Y1JItnPFsjusrgjy89+1VLILpkiGaAHHBweeamU1KJzP3ZJs6Ofyp9Pa2nbdDnue9ILizS2MGFWEpjJ6VVuI7goTFzETkDPAqlcyCeSGGPcyjlsDhRjnNYQ5n1NXN35d0WIEhtTtTOx8shq9ayR/Zptzh3Pfd92ua1LXEMgtktWjj/AOeu7PFNsrZZY5JI7rKNk7d3f1rdxW71NVHRPsaemy3DtsG7yUc4kHPerayLDL9oO4fN07UQ30lto0wESliMKB0PvWfZ3095GfOuFDKOEIHNJRu7jdnDmvqXZ7yY3DTMPLHbvuHrVfxLfq9gJEBLjggjqa0rdrILELjGT69qpeJRam1VLFtyqfn96ulTadmXBqabTOS06KS5uQ8m0k9lOMCtuH7BbXBmhuixRSBk98Vj6YkEV1tEmzcQv0rdXTooZ1ilL7QSVfsTXRUcU7SFiHKySR//1fzjgjm1FluL2Y+SvICHG76067gC2r/KSueK00mhjgVHIVVbqKjvYReDyrO4EIPUgZDV81V5lK62OeELq01oznbfT9VSX9xNtj4ZgeeK1baS6lEj/aAfLyQ+Pu47YqxBGmkzDcwnkX7+TR4ht9Pu4VnSRrbzDlljPWtE4yVmwhTSfu7Ge2r3423aNhF+8D3x71YdYr54LpcgkEnFVNGkIE2msomTqjOOtVW1K/t5GK26xOp+XAyAKiyuYud3ZE1paX82obZUkTyySQWwD6VozHe7mWP54fmGMfNVwXa6naRuZPKfbluPvGoJ4mFuWmQAsMZB5xTTd7rY0ly3va7IIWa7z9o3R7DlVHalubuOO5Xc+5EYAle1WLZ444WgeSNiADz1rLu7YrJH5Stu83LjHGKynrPfQlpyXqbMsVpLMHSLDgD5gfvcVHaXcgjljZNu0859ay7vVpNPnEcds23BJxQb27e3e7+zll4xg9auVJtaAoKM7R3Ls8k03l/Z5AWjOWUjtUjRyyK1wQC+3IUnlTWRZahewOXmXerfex2+lS/aW1C9xbytFGhzzzz70p0JKOppBuXkyadLq7tT9oC789+Ky0ih0zOY/mY/NnnFdFHam8CsyB4twDNnHNWb/Q7O3mKRMH3DccnIFZ0pcr5TqhB1LuSu0c5HptxcyCQIyr1DK1dZp9tF9mj3OGfHIbvVS0kwVtYwqkHgjuO9arWhMRkt1BfsM1s5KT1OaNO07xQG1nadf3asCMKP7tZeoNcW0zr8qKp2n3rRinLQOjvsZcjcSMg1DBKmpQYuI1yCQz7vvVlFvdbHRU5m1fRmPeLFNabTAJSoJG04696yrPUo4v3dxEgVeBKRynoK6yTTVWFmgXPlnH0rm5bGFlaeeIK+7c0ePvAVrTqXfKZ1KbUk5WMedruZnMso+ckgjkfWktYJ/OCyM8kY6HB4rbjgt5G3rEYjt4DcjFWeLMRunzwsPm9RV1KqUdBTh7R+Xkc+Zmg4XODyH7LWhFqkkgz5Jl2qD5h+tOItZPOhX+I5BJ6DrTtNtZfOYxRhbfaVK/3jQ5JR1I5Jq1tCrKHnA8iXa5bIJPFTKo8kTQuwkBIdSeKnt7GB52tpuq5PoOKJ7fzi7woI8Z4DcVz3jfluNylT0IIdReYGC3j5P3yf8aWPzfIaJiMqx5PU04WJdVtrVQZCgLvu74qswmUNaBi8ic9K6ocqVmyWn9oufabnS333Ayj8DJ6cUy31ZVJidMmU8egHrWNLZ3c1xsnkcCNRyTnNWdM0qaaceZN1A5I6Upwg/ebFyzlLRWNddSmsT9nMnmQE5Jx0q7F9neJRCvzdcjoKxXSFL0Rq+yIKRtPr61amuZo7bFpu8zAG5RwRWata0UaRUubfY6KykRZVBfeh459afc3ti8g3qUdmCg+1cdDf363qeZv3Owyo/hroLuF3sW/dZkY4Lg9KiVGcZavRjdZu8Ylx4/ILTWkolAH3M1cY25RFnwjt2XkdKxbcywxiOQrHx3NRjULaRgsjkH168UJNO0SJSitH1LE87rP9kkifdnINNa6kYrEGB2njJ5pzE7Vx0UZBbqRUMsqOI5EH70dfaqbk9Ooeyptblx751Ig8xMFPnKnmqxnkWVwsmIuGOe9RRpbtb7llHJ+c+/eoFnDFYfKIDklW65rO8lcl0+tjWMYjiFyjr5UnLkdhnpUqhGRRnhxyM9BVKLzVhIG5lB+ZDyB71WN0bFvtQiLr0eQH7v4U6dX3rItUbrmaLxs7tY3YRqy/w89KpRs32hRMWJTG4mrcOrMMkv5gblfemX+Yz9qRQWl++B0yaupUlZRaMvZQt7mrHJ9ouDlTtjXnGeDVtLW2kJdW2yHjd6VR08szGMrhf94c/StGCQpLIqhCuM7s55rJyvdWNKNJlO4thasFk6MefeohLCieXC2/zP4T2rQluoZl2SBRKRwCfvVjPH9kuHGz5W5DZ6U02nyjrwi5pp6BcC6sbpZhMdn3lAHH0q7/AGmJYczKxOMgdcGqD6ivkwmX940jYO7tTINQEN6ba6iKoAxyBwT2reFmtCeZKT5XoNRmmuPJucxGRj5bjjIrRspBZow3Aqufwqi7mSYyOn70NhF9+1aNnpUlnp0vnBXnl+c7j90+lE7dApLnlyrSxXe+MMDQM24u3mBwOoqFWiS5W5UFmIO4AcfjVFryKaCaCdf3m7CgD7v40+znbyHW43ZK4G0d6iFKVh8kndI1VhiaRLiNdgzl2z1qpft+8YKxKdh/WsubUrpWFvE25gwAA7+1TOxtHZb5JFWQff6gVccO7XbNnUc/de5YsdZvGZIWXCocA9ya3LZpphhyFDc8jrWPatGYlmKj5j0B4A9a00f7OY2Mg2scYB5rmqVFBBh6VRTbUrjZFjhkOSQ688njFOEkLqAkm4nnk1PdbZm3RDBI7jqKr2USnc042rjCsfWt6FZNHROEnJK25UcuJXjVgYfaq4kn5ljLrECFC7e+a6i20C2uYD1yASWrJDrZTbbogRA7QG6mtpcqd0jllSrR92fUpPJLOwDbo1wQQByaleW1VFt3wZOue9S3m0zxC3P7vk//AFqLy1W3j88NgsQSAuahSgnqdEOazUdbFZp0WZFg+ZgRu+hq1Hbxtm8hY+Ych8dxUH2Z7iMSM20Y6Z5otBc2YlSJl8qRs569qucozd0cslJ7olmlzELd4/lY/M3cCs91YyspzgD5XycKKsTNIXWOA4XI3secc0upRRMixQv+87MeAaSXVlxTlpdWRjySx28zx7lPqc9aspqT26+WjeZCOu2oZ7W2j+WRt8pPJB+7UCJ5UXlh2ZBz/wDWrSMr+6hxfvF6bV7iPZGQiseozyKsRXnnAKrFWxliRjNZthpeJWF2xZn9uB6VIJPs8xQj5gSCDXNVhC11oKjSrQTVR3uTyXY82GUtjHY9hV+4MTIXhl2syg+xNUVsRcw8vkj+6uOKsIYoofmztjGOnWuSpTViYRnzaD4Tb4KySlzuyOOhq5cO7jy4B+8kwBjsPU1VaeKONAYlRnGWxUEUnU2zmN+QUJyTVSlzLlLXPB66onysG8fvJZDgS9sj1qAQ+fcNg7FA+VCalWRiQxVlI4Ykc04NGwGyRS7HIzwcVtzcqs9RKVnzRI4IIxIJT8xj46dfany5dhhvvEfdPSrEItl+b+I53/N1akWOPLgEKw5GalNS23H7SSb8yBdOE0hAgZmJ5Zj0p3k2yOyyfKpOBg8VdS5il2Rwk7gOW7UsllbyLukLBc9e2aautyYU/aLmgQFIyokjGcDoTjiqx1KZmTbaOiKRwSDk+tXmtERmuDL+6QYJIwTVZvI8zzDJgDkH0pVKivZo6eWXJq7Ecl7sDzOoUgHAPeq1pe3JiJeFFTPDFc1M1rIWJkUOOz56inSRuHUjoTyM0Xp2OWftFLm1HrIWkLuV8zGM+1X0AljQgFmbkjFZMYQ3H71MFG3Bs/pV6O4kBHkDJ789azlh9Lsy9s6jstif7AxlAT5QOSKHjBdlJX931IPPSmNO1q675d5PzE+ntVaa8iiO8jc2exqnDmaaOmNaKpuLVmOeaOR3ilB3AcN16VVuUeaPYzhMuCx5yeakhkhmuXQNtzzvA/nS3EMh1CGWN/kK4LZokpW9451Baub0KM2pMJ1gCEqiYODRBqf+keStuyQR9WZeoz1rT/szzISLeJDIMlfck006bdmHZfbNuSCwrSMocmppFTVuTp5FYX8k7MtkxSPJ4A6mtSzt/PjKHIYnqR144qDTLd4GZJRDtVjt/wBoVoSYR8Jkxyc8etVOMZq0VsNTS9569x8zfvorfYMDG4kZomjP2cWkJWQlsnI+7UH71I+AQzMMbuTU8Frc3DNtl8pguM+pocbP3mW3zOyX/DH/1vg2G4NtbbAvA4PrVN025ZS7+YMg/wB2pClzZuUuMyDb8zhcg060uFdmVBjrnPavlJz00FGblLkIYrq5gkYPEzR7epPerVrtjP2h2zIR0Hao1xMxJZwo4OBUskWVDQuqnOACahXlTdlqVd82g67mkjsxKZdi4wFP8RqmHSfY7yhCcAEipb0rOixyn5kbOB0NQ3Nuk2XjDCIDAINDUtBTb5wR4HkGzaWB6+pqJYxJM7SSZfPPvUkFobW0CITISRgt1NJawCP5J1Bk5OGNSrpu4/ZuSSY+XagBjkxzluc4NV5Lm3luDiUAuMHngcVNaaeiee85clmJ45xUbaAGSOeN0CrJwmMZ+tJ0uZXRo6cr2irdx1rdiSF5irBAcD3FM+0skezeWHJUZ6GpJrxcy2sKeZgDgYGeKhR7Wxmja6kAaQHANaeyk1ZEVGklqPtzfoGkbP3hkeoqeYTSSgW7qoAzIac2p2jgNGxI53EdqoJfJ5uy35EiHcfWoXu3la7NvZwgrcxbuVuXhxCV2jG5ietZrTeefJM/zIMAe1O817tRBM+wRc7F/wAajhtvKO0EIvUeoGadpct7GbqKcdyCS6vbePebQtGj4+91qSW5wM3Sjaw43HpVuScXW1Jh8qH5ee9RNZG5ZvtGH8s5QA1NOSb21OaNGSTuzGe4n3GPC+WrYxjG5auQ39tHGybPnJIPPTI4pb+yefBhZVkYjaCOgp0+iIYlQOfM3jOD3rplNPchxSd0JaakWyi/ch4ZgKsSTW11blucIdwHOSao3E0drP8AZ7dVckYkAOc8U2PURb7YoYwJWYja3birlT2sKELJqTuSWV86F5PmUKCdpz0rQt7yWT943LMM4zwKyLjUt9ubZmCSNzI+Bz7CobK5u1HkxTMUf5QxA+YVE6fVkU4SSUVsdIpxm5l5YcjnIqOTzLm4XNvwRgkHGPeo4pgYDbbiQAc1bs5JbmL5OAPlDk9qyp8yW+poqjl7nRleREE4wN5X0PSrEcnmQAncGzgjFRrIsQmKgEhsbuuahGsx+YU+QOCM89atxmlzFRpU3LlbNKCKSCMO38Rz8w6UXAeQO5jbevVgKpT3VzI4jBDwAcBuoNW475ZLTyF4KthuetZc0k/eLp0aabi9CBJLlEUBHYAZ6U5rjzCXkX5/7gOMVI1zM8BELgY4GT6VmT6q9rLF50YwxwWXmtp1XJaGU4QjJas1EMqqSqYRPmJNJa3U00TlOCP4j6UyO4kkjZnTEZPfjIqREnnjIgJCfxYHSopVeslYcrwVk9xqSHb5j525wxzWkhje1S3hZiW/jJ+7Va0gj+zyRSQCRT03etX7Ty4LUokYZgctVqTl7y3Kw0ZJW6MjW2MskcU8g+Uj5ifvVPOkIVxgKi5/i60WsUlzI0ki4DdPaoby3a1YRzTeZnoPSqUOZWkdLVlch+RYQj4QMDtxzWTL9ohcxvllONrY61uRbWU+aCAuKjmhjdg2zcqjCkmrqRlLSJj7rvrqjOWW6iY219GvkkZQ4qxE8r7SoBRRgBj1q0+niS0XzjghvvHj8KZNaLbPGiMMsRgZqFTbdupUtI26FWG3kMvmX9vH5JB6GoJYrVZBIjEAnjnNak9ndzDZDsMZzkE8g1BDZwNG0ZwJU6c0NSm+Uyqp02lFaFE6j5cqrBAWdeHGKs3Z81I5DkHABx9alslSwaRpo8mXlmxk054PO/fQSo0ZHGDUTnpysGqk2mn8it9nW5lGGxInT/GrdlNcSW8kaJuaM4Jzyamlt1thFcCQ73xiqmrXUdvMPsTkFcbx6mognJXNYUXzaj3klEHzRhH67ietVZI7ieJbd9wUcsB3PrVL7Vf6hJI8lv5IQ4HfIq7aSXEJjdpTgccjNdChyPUxqNrRDLTzrRnyrKHOCf71Xo4pFf7RPcqisuGXHNLdzglfnBxyR6VJd24mgikcjEo5A61lfnTT0sa0YqCaepUknNzJssxh1ORn0qxb2stwwN03lh+X5/SofKNh935j2JNSjzMCQ5AbqnpxU3itOpk4y57S3FeGKIvKJC2Ogz0GapPFdnUIw0u8FgVUDtUzkWpeRs7SM4bvWdZalKZppX3Jk4jbrmsFJ1EnYcnHm5ZM0daluYSAYv3f8ftWWSlzLh5W/dg7R61Lqk9y3lhrgFphkqx7UW8EDwKVUhz3J5FOCcm1IK0nzaFSGY2t4gJOV5XJ6iuhfUIryMeZhXGAinqagvvD9tqFraz+a0cqNuJVuox0qWDR7e3RLhZQ0iklea7oWSJdGry2TFuXhtI3ZLbe5UEAHknFN0S3aeGS8mTypGU7FY9Ae1WpJPJzcuA7AHGe9Z/nzTt5jECE87VPTmtKkqXLcuNGtBKUtkXrLRxZ20l5MFGWO0MeoqlqSB5o5uDtxuGe1LNdTXY+yyT5jBIT2FQS20hnQuAYwcDnk1lTleOhjOEm+ZLQuXGn2OqwuwVI5cYXHb3qnFpM1rD9hubhpQuCW7GriRB2LW0mY4x+8Jol1FFBAiLR46ntWju1axpyxun3M+fT5LYqgZfLbJUgdT6UoXYyyRlkOQHDdq2bfF7aLDKodF+4/fPpVDbMUmt7gNEzAhTt61lKF9ENxbSSegyOK1kaZo2HmdMEcVjR6DcTXjNbXK7ckgSdzWxo+mXCzFpzt3A5JOanni8lftEKjePlBB/OlOcb6ozUHGPPLQrf8I5bXcL+aqkxjJ4wQfrWfcD7dbFLfaEicjeRySK6H5yUaNkBxlsms6SGM3G9m3MD7bRUykpNXIV4q6IU0S1miQTs7tkZ54/KpJbSOH73yiHhQPT1pZLloUxHMAuc81DNeRogLtuOMk56Gs/ZOL7lxq059NTNsp5blpVhIwX+Vjxn2qq8l8t35b3DQSuwAUDI+mas3EsaNElpCVklyWbOMe9WJbJ78CY7kbP3we9VCmoyJdZ8rsRtP5CBbj94ZQd2wZ7VWtZ7023nJAvkzdAeprWjhNmuJeSi5LAdSadBbpf27IZFQr93Bxznmk1pqX77tYy5JbuGCOWHiUHnB9K0rLXNSuFEpJO37x9KcltbRDbNIHGR1HT8afIsLwrLayKqsedozwDT50uhdKUlG6EurnGSufm5BY96spK1xp0itExkCgg571lXKyxzKrIWik+6SeavWguY7vExJTaPkxThorLUxjWjKbuVpILiJWluT8zDrnJHFJBZxXisTM4dM4AHXiti4aC+VrcReVKD1JNVl0CO6hDm9dZlfI2HBI7iiV07MujGPNzR1RgGKc3ZX7Kx2NgMD+tbSTy2oCysc4+YnoKnto1RsJNvAzwepp19bRXUJQswGc/KelTOXNqaez5XzP7iS0eWS0IjYyl+hp63DRw4I8wJnc3pWck8iHyYSfLUcEHk0st28kKwwQhdp5b1rJ8zVrFUeVT3Zo3XkHTY3HHnc5qlLp0dnaRSynfubKDPXmoy9xcQ42bVTOPeo/MuGRIrlwwB+QbulV7PW46jg3vqax0uCSEvJ8rMox/s1DcaQqWzPFII1IwF/vGqmp6xPaSQ26phQDnAyWqKXUbqWGGbd5h3fdPp6VUJO+25UpU0/ZrctrojDTWJd3duQtZhh1bTdrrC5RjyVPQ981euNWuC6QgbOPuehrOv76Z4G8vLFWw6g85qH8d7CmoWt1QsV3Eok3zZ3NnABPNSpgkSS5wh+XHBpbEeVGt7Haq8fPyKeSaqXUt4srXvk4RyAF680lRctYrUcZtJXZq3HnSxgcNGP4elR2MM1jKAw3eb0G7tVMzTSoGiysrjkGpft01oY5J5AWHapVN/aNFXgya/a01d0srS1MNwWIJUcKfWshNKbTL5JZJjdhc/eOcGr9tcwRzG7E6oXJPXkflVCTUi8dw1vy6nIDc7vetVGSWhFSMZLmP/1/z1jla4ZQjqu7gg8cUwaMW1Ast+WihP+rzjNZNvd3c0kbyOIwpyQF61furryYCEkDTycKVOPxNfIckovuYxbluadzKhDw4VQRxkZNZ9rFbiVTICEBwct1rHZNQhlWR7iR5v4FUZrp4rNZrD7ZgmVELSBxjn2qpwkrW1HUowv5lC6srKS58nc4WTgNjpU1t4bvLeyCvOHg3fJ69e9Mt72S52uyY8k/L/ALVah1rbAbNvnD9wOENU5u1iHGm3fuMskWC48iIgs3BJ5FW7bTpEna4DRlAcEA1iC6tba5KTRvJJt3KQRg1SbU7tpXlj3rECSIyeD9aiPNfUv2sqcXFq50mq3tk4CT3A2xHgelUFu7fzFlOAnUMD1rFH2e6jllkVS7dQDnmrFpZRRwCOLJOQxOcip5Gt9SopSXNJWN61vY18y7Egbc2Qr9TVa/vzPICNwbdkGqaWUdzlpslo8hADgCo4I7qO5EW/zE3dSenFaxjfcwdSTTUdjpFiJtB5wG5umex9azYdJFpHhyJJHbd5hPFaC3CvZlXuNzA7R7VXtTZTRNFJcZkj6AnFa1EpaIfs4KzkIlleyt5UE2zjPTgUTXEgZYpPvRDl8cNVqLUkMS274VU44PWrMwtLqEBiBGRxnGSaickrJHRFQlC8dzPk1S+ltvs8yny2B+cdhQJLmRVt5Xydp2N7U55ufKT5owMfNxURuNuxoo8hXwwpKbv3FKbUbyepHc3PmfKr7mTjj1qhHqC+YnlyknGXUk/1q5dfYoXYunlrL3xnmucudDulkEtowaIEyHk/lTa1u+pzQfM73N9pLSdGuYyUkb1GDUdokmGnmLM7nHJ6iqVq0t7bGR1CBWPI9K1bJZPLaWbmMgADrWUnKD1VzalBOd27fmUZry5uLxbaG3UIAfMlY/oKik1e8s/ktXS6ikBVHZs4bpinXvmWolaF0kthliWbBHr9aai20tn5ltEIgxyFBxk+taQSejIcuWXM9wiSVYJLm6jkMgbGM4FZ91qAlt+ITGhBAz1LDrW/Y3BlU2gjLgruZmHQd6dqlrFY23nLEhDj8qqUIrY2jOTV0ZccLtHHBPC2yVeWxkg1JNO9iyG1JYD5Ui9TVq0klurOWeSPBCZHPGAKyI72zubjPMRhOSM9fpWPs+dWM51Ic19ixfvNarFe+YVd8Bl7Ka0YtQieUxWkq79gL84zWTqUy3MSW+9lxjEmOvtUMMHlxxTKMXhztJOOAetaQpq2mptKKjDXqdbLFbG2j+zD97wJDjsaRNOt3YWz5QuMD1rK027iezknvrhRNuwcng89assbgIz21wonxlHDA7RRB8tzF8k32IrWzl0l7oXABjZsA+tQXh3xyKSMKAwYetOmv5WYpdNnAIG7uainnP2N45bdiMZKkfeArSKTV2znlOUJWRmW7SFXlx827Bb8a6GxuZDGBMqMhPBwKqJJDdQRwW4COQdoxTpbSKDTjJcXBRxyDjANFVKWlzSLbakylqljBdX4NrCqx4O45z3qW5t0kjigt2cOi5CEZGMetV9HmaaeSBW34+ZSR0PpWgq3xkMkgVRH1IFSo8jSDnTfNczY3eVPLcEuv3Nzd6wr2OYzCd5GyrfNx3FdPPCDKHt4juGWU54z2zUhtQ4KXG3p8wHrTuouyCvByV0c3exhDB5UbH5Mt35q7paXS4UPsaQYAbgEVcmtbhyxtpFCkYIbjpUcObmVreNhKIF+ZwOlXzNqzChG70JWtxJKyQ/uUIw5J++far32eGMG2Mu7AxjPesOfW2S/jjuFeOKJR2zk1abVbaZPOwUbFKfPP3UVUbTuwd7Iz4jVkkiHyN16VRkvbs7biRdzbvuk4rVfToo7ePVRMZGlYYXNU/EFoslrBLCyrOrHzB6/SpSULAoSXxLc3INSilgjt2iQAjhs96ZfL9rt2trZ40dmCkg9R6Vgea32eO3TjcATk8g0sSuhaNcpvI3MD941cqcXK50Ru42Q+80acwYdFYKPmZGyVqsmm3UVhJLYyE+Wc4xyeela0Fi0bGD7USZTlsdaluWl0VhOsLyRswyCOMU4q2pzXTbV9SDS7a7htPtLjdIyYMbdiajW2EMzTyglwOV29T7VtuwkMc8bjM4DY6Y9qHtIbi4cl9nyDH1rOM3LyG4yh7i18ylPp5XT31GRyQFw0WOhrLhEraLNI6sEVhgntWheFrSylsjc+fExJyBzWSz3dtpmGcBCc7GPzV1UlG6kOk0p8keu5R0yOMzhyxVDlixPWu0+1ySWSoI/3QX7w5riLW4adhB9wbT36VuWOpfZoktIXkd1HAPQilioNu6NMRJuxNew2k9uyI5Yt3JxS2KtZxqvlny41+V81FbTJMUS7Cgh+O2Ku3tnJJJvjfbEn3scljXJLns4mMZSe60K5Eg895Bukm5HtUm8yIti0Y3sMqcZrSh8qKwfz4ipfv3NMsLqF2Ajba4Bxu9amlda9gq01zJN6sz7G0SO5IkUbs/fPX8KJ9PnhujcwZlQ8MMZzW3NZySTx3Ew2jb8zZqN76GCJkSdRGvvyxrVy5nY1UIU7sxFsLiCOT7R8qscqwB+WoJr2SB0hfDQyDBJ5Iq/c6hqaQs6TJJC4+4U5/OsjdHqP7w2zx8Y69PWtIKSukjnfs5K7epUuLOW3uvNt3fyC4YN61ej1We4naIWhaMLlpapz6iPJeENIggbHPU0kNwJLMpZHYzghj3NVGnZbCTTdos3vtNpcQsFWJiEwTnrWRcamyWf2byixRiPlHaqC6ZrI2MtvkdTjvWx5F7HBE9tEhkK/NkZwarXaTNYc3PomjEhv5JJliVCmex6mt7TYH3tMkWCrcoT1qnp+kve3ZvG4aPqCcYNdNBHFGocxDf1LZ5J96qpo7HRJxlG7+8lDEYRG8tl5xjjNRjdMZGuAyBu45zViV/tG2SdVDN0wcUokuI9sMsJCN94E8EVyuUbpLQJTtK99ijaiKzQ5JVlbjPaov8ASoLgPbXRYvy6k9qsNGPOmt5ohsODnPSmLbx4Z/LAZeC2SSwpqahKzMJR52pIasUsjSGYkjIwoPU1C37sHeCi7sGpLm5+zY+baF5AHWoru9iu4t0agLJwQ1RGpaTTHNxb11Zo2U2yFlSRmLnvVG6lkWdkSFXI++M8iqtrefZo2ZLjLYwFxTLu6DSLOLhVaQbW3CnBtyvYiNN8urJlVr+Rg/ySIACO3eqJN7p8TmZS8avtwOQav6cJZIVcLujJwXB6kVbVXDMXXfg9K0vf3bBdpqW1/uMiKSxvNvkwvFI/3gcYPFMiu7i2yTtLDgZPath7W2XE00mzf8uAeVqmmlqCsm8MAeQe4pJp7nQo2W9xLUNqSfalgRHJOS3FRXVjfSoI7OXDKv7wZzWxbaNdXF35cbYRcnHYjFRtZzlpUIET5IBHGahwutCZUve1W5zcFzJZTGN4JCQdpwetbsYDzfal2qTjn09q567lvLeOW3Zx56Pn61o6bdEWTPLEd7cnsaU+ZwugVJN2v8zQv5Yoo2kMO9k5IVckn2qpa6lGyYtGXljvHfPpUn9pCzxI8G852yfPztzUkUFlCzXFoFwW3kKc7sirpRa1lqEpO9myuJUvHiY24IAJGAeD3zVya1nitF+zsfnPB9OacL+0Vd9vbsssjFTH3FQajcShFaEt/tJg81pNStcyaUo+6R2lkqIXlkDMzbst1Bq004MB2TBuecDsKoTTSTovlAx5AMgJHygHn9KYtxcBj5NpsgYkg89fpWdWLmrpjip09WP1Robiy3ec24Y4APBzVRnit1DRldxX5snjNadtbyM07ywjY2Qpbp1rPktDbW80JUu7gFCepOauFn7tyLLn52i9DqCxgXDK2GGMA9aqTXkN2wjeUxOxynHGfSse5urmJXBBRlPPsKbbR3t4N3l9BwT1xQqF3dlqe0R9pdzR3DW0zttlLD8KuteX9vGPMCrDF0k2+tVyDgL90xrkMwyc+lXA5ngEVycxOOT6Yq5OEvdRMqc3o3oPtdVYMZjdcOPnCjk1Yiuku7WWKRyvJOfUYqna6VDl3tVygHOT196ke7jtLcxXKqA+MHuKxmtUomlOi1HnnLQ//9D837N0uSgfAkj4P07VfkjJVJS+wSfKABwfrWRBeMIAbZV3nq5xyKvpqEk1oBNjfAfmbHavnZxaRweznGrzR1TKYuZbeRkiZXkB+XJ680i3M0duXc+XIznI3dM0++spr3ZNHtAhwVcDB9xQkE08gF0rBSPv461VOnzao2qx59Wvu/MvQTy+UkYOJOCZG6EVawskgL4KKMHLdRVBUkjjZCw+T5gfU+lT3k0i2aSpGpGQCD1xWco+8Zckqkb32Kk9k4k8622+SjD5WHPXmrbXNuU8sQkSd2K5zWRqoleMSMcBOUUN1P0q3arusFlkm+eNgCfX0FHs5tXHSjNeRoyaD9taOe2ufIkQh92e47VaunMsJtZbjypQPlf1NUbW+htSpmdizEkjNaPm22qBmDbNgOG29KzjKSXvHQ1Tkr/a7HP3WngsbgSOsjdVPr+FVoZJIHUyM0iIwL89Oa3jELcpl1kOdwbtikFio85tyMj/AMOOlXCbaS6G/tHFONhlrosN5cjUIxsIOQvdq2LzRg9s630Q8ojdgGr+i+RHZrCQoIGQT2pmqXo8sJF827qPQV6VSqlHlKo8kYc76nHNbz2pLRQ4hfgN6U4ypxJtcSKOCx6nNXnuIpUlhuDtGdmCRnk9qplRa3OGkV0K5wByK4ZKHPqS3eN11CF71ZPNfKg8FQelTJeM8nlDgMf3ee9JJdzRRrKkR8sc8r1qsxad0udqKxO0MDjB9awWt7DjSTd4s2LHWbu2j8t+5+YZo1E2l1JkyjpkA9qzUkNvtWeTzWY/M5HBHtQRa3OCdofO4AdT9a3hdO8hTb0UmLDuhB+1uy7iSuatmSRUXM3mRjvnpWZchrmfc8+0j5cDoKfEgMcsX2rheCwwfypcsZIwjZNtFq5e5jMb+X5kQ5PPNMfVbaJsKp4xkEcVXiu7kSKnmBlAKgse3rVy2jsTE8jjzQ/3mY9+lVGFo6Id3Kfu6FQ6l5m8W8RjJ5JJHIppaO7zslZ9mMqOq0v9jMeQwZZM456VE9pPpoXDBN+c7Wzn61dKMHsXGMlO99CGe3aM74/ldsYLZINUrg+QxLElxyAvQmtMTPfBY3GyUDAx0qO4jktgsTIm8HnGDnNbUoJMaqKUmug4ywuRbPOHdRtYocGoyTGxiT5io++/G6sm0LO245XByGx1FXYo2UqZYj5bZ2ktkmud0XZE08Q3O81qFzqk9sVt4zIcnJIqa2mLSI/l7kJGRnqPeoY4pPMKtMSO3FWVRrLd8gfP8R5FTJU9kOcqqkl0Lsk1uHZ5IMZ45cfpU0d5EuSyg7VJBx+VYUc8XnNKyYjY4HHQ+tJc3jIxicl1c4IHeso0ebQUnOUWzTtb6VpZHG4ySA9TnNTG1SLOpJOxYgDDYBHtVC3ljhYv9nMSoOCWyDUyytNGJI2PlkDgrnaaUovmuEYxcEpa2NACSWeNTBgvyAD/ADqwQBshkjHJySG7VBblo48Fw8ncgc01rmKOaJyQ0f3WHoalJXaiaOVreZatcLFIUT90Hxg9fwq3E9u/yeYeP4WGcVG4bAEaqVJHPpUPneZyOUAwcetZS529RWjSmlENSuIJGjtxvyh3E54qrdNZeQ6hQ7exIpyLDKGBtxHIcjLc5/GpRGyRkIqnHXP8qIycvdkiVNJyUiijGUqhZkOAW5xjParCQPyOdvfJpztJJINq49RnpTTI0OUB3jdjNXOKd0iYxaaW/mOuZY45oYdwdHxkAcg+9XLeOGHc0LASd/m4xVCKy2sZ1YNJ0lB/hH+NTNLFDIsIGFk79eahc97XLk5Rnay06j7v5oSixs5/iIPArLuLd7eGN42Mwxkqep5qaad4t8Ue/eMkqehpJXnKR3VvsYEYdWOCPpW1OV7Kxz1afO3OxZso/IhkkTl5P9YxHT2qc+UwzEfNCqN5JpICXtgOcse1SbVs4Q24EjqgHDVFSTTs0bRkvZpx2sTWcMkR+1tliegz0FXLlIjEon4T7xyaqRXk25GSJdpHyj1p/wBoURhr1c5Pyx4zUPU6KdeFOPLT1HCC1RipQhCBtcHgVMoiTbgLuI4PYmqEE15vaaOIEOcqDzgelTTkTTBydrbeQD0NXTlNNs45zcpXUbPt0Ldys1vC+7a0vI+lVRcSx7YnYqvdqc5k8xRfSbiwyMHp9alMlr9naScqxU8KfStX725o4yk7qVrkU86/ZxHuJjAxuzism5uXN2scMpVYiS2B14rQ3wXpMca7B/vd6ppZoC0jYjLDDDr071MeWCv3NJWnUXJqV4b9i7P5xaM/wqfu/WrMl3I8keHyO/vUFrZJaXm5j80mRn+HFWJVggvHkjIRQAcAZ5oko8z9nqZ1veS6Fu3EkiyyE4k6FGPb1p8Rkt4/IXAUAncT3rNuZJZHjubfehyN3+0tTm5kA2vggn5QetYKEo3UhxcW72aJZ9RaC3Sd1OPMGMngimvqS3KF/LAPTPpVY6TJcygmU+SXyyZzg1Znt2dP3YCiPoP71XNU01qZ/vndtiW17JbrmfiJRtwOp560okW9UeXv4bjJPFRXFsqwrm5AL8BR1q5ZWkYsJo97hpOdxPOaUm2komkadRu19ClDAbdw+F80e/UUy5kuJpNwhWQA5BHUVcmO9I7cyBdvGSOv/wBakEOIm8uQYcdQeh61cHKIJq/cgSH7PZyPNBhjwwY8/WiCKKAIIkx5mPmxSyefchbZcMI8byc0+7h8iyxb/MIvvSAHisVVk249TePvPnRFLm1EnlRM7HBPuKzxcTXgM4idWAIbnA61Ys7uVIB+9DyHOM8ke1Oiudw+0kKig4Zema2d1G5hFqVTQQSNCvmJECAB1HNMlnlByLVgCNxfNXUtxOWaKTG4cnOQKqakksai2OdjD5m/z2rF31aBwfPZoIr2OSNHJDMeQc4IFRwvNPcOgXegPzMO/wCNVxaxySAtOBKVAUjoa0bcmyT7MAoU8NgcCqi0oe9qEvdnroY1xciO8lFnCxYHA4J+bvzRaRLc3LyXa+bnqSMFTXRQW6iTjiNzknHJNM/s2N52uFUIueRnG+tPaxlEqcGlq9TA1TTYkjikiTj7vvmq+mxzzXKyMjkQnGQcDOa6aSxJbEyfL/CD2NasWlQRx/KFYkZcjpTo1lFe9qY+z53pocz5pM7wmPyyACT1yK0ZHa2gQxQgMQMtnj34qxJZW7zZERyx6elS/wBjzrEZXnBIbhD6VPMpSuaRpcl1FXKEenNPC8m7b6kd6qroNvDfRmX/AFGzOUJyTV8PdQFoiCuP4M0T3RghMsrB2Vhx6Chzm3qYuKVpJWa8hbfR0jEskbyv5nQP6U7ULK3jhhWO32zjk88inLqvnorIu09DVFrzZOzXE5YE55FZa8xrUoxlG66hNHOFAMgj9R1zVqCxt3VDdICVxx61Ue8iklaFJV388HtTbm9uLa3QBcyOdoGcYqnBt6aGUtFtc0mSW7PkwRjCHn6VdiuEiT7OcBTx6c1mWEV99jIFxsl25PPeori5KQmZwS4OME45qoRvoyuao0pNG1bSL5gV9vHXnirsPlQedHu3DqMVytle2/lCW6TaU5Zc1pQ6kJ3EsY2o/bqcVtF3loh2aklI27e7WONlYLnoMU1r6BiVK7pSOCaqwKG+dCCw7ZzU3ni3mWXgleeapyjq9jvavGz2IJ7+e3Vla0DgdQeCarLdRSzIZsxLIOF3d60rm/sdTUh0IfufQ1WTTrRfv4kwM5PasouUpWZx1bqN4STRFdwyZBNwZBwFXPFN3KmwyIRz1Zs80NmElkJILfKPWs93ne6/f7liB4J7GiSs7rczU5NqKWjNGWbykIj3YfOaqxWd9sEgJwOuTzRcaikGIxlmBGWBzkUf2k07iQ4KgfKMYIrSN78zQpU4ylaTP//R+D7aSZV33DK8aqQFOOtULcvZiS4wIxu+ZR3FWSq/ZVkLLsJyxz0rNvlkmUJ8yJnKsD1r5ypJ1Gk9DidN02rFiW6uJrhJyyiIcjnp+FVYtNfVLtnFwypvyW6Zp1vaEW48uTfLnJJPAq3C7wQhDktI2HxzWUm1K0TplTqXTbIk0qSK4kT7W5QkEZ64rR+yC3KiQmSLoR3qB2YzKysBtP5ipLu9xA8tsxLAbWz61HtuWTTHy+0TUumxUvYPsUgIbcpHU+9X7UH7Iqld20k9aqWs3mBUvHAPPzE8Ae9BvRA6IoUQxn5iDwambtquoU3CMvIv3m0+RK/CkYAx/OnLDDGBMSeeQCetY9/fPcn7EkgClsluyj2qW6aRIFshKQpUbZMZNNJ20LqSipc1iB7iW5lfzCMKxGM9qjmubeIIj4UfTAzTbqO20tcys00kw+UL1HvVBLPVb+4LSyItpGRyfT1qFHldyHTu7vdmpalJbvzpB0HG70qW6mgjj2RDbLJ9znofesiOKS3vWt7aVpoZOQXyNtAvrSKZxdovmRvkN2BrSMZLZ7hUpRlubD3TWu37RJuwoGBUYuBGwkt2Zw/IXPIrOkvRIoBiKPI3Uc8evtWjYDbMnkSDn5XOORSSa33BRm27LQnW4nld57jbtX7q45NJdXvkWfnfZ9qEnL+lOaMQ3flTZkyxyQauTRZt/s6W+6FeQc96puzaNYSlLRsoWlszWqzwTY83lnI6fhSQ3EloXW5l83dna2OlaUMXlQjAPllfmU1WktbV4nCyLuPX5u1VTimropxktCkbyFWOycCNeTzjJq0NR+02wtmj2hvmPrVO10PTb3UkSa7GzB2Jngt15q7JYW1veZjnIDNg56GqUlGFjljQqL95cltZVt4m/eMpIGFBp0lzqrgrHbq6wnczkjOKy1uB9rKOxQhiOR1FbMGoMkb2rxbiTyc9fShTbdjOClCert2MRdTnS4aZ7gqGfDJnkU+a8aSdYrcggEkZbgg1av7C2vbeaSWMRmI5VgecelU4vsYjiwzKM5JxyDjGDWcoxfwmsoVFH3nuVvIuTcwMLh1Ut84zxntV9maOBvNwSSQwBHeqF9dm0QsuxizEZPPHtUME8EexJLsyGTkDuRRNPdmEY+5oLDG73XzP5afwKe49at3FlbojfvUmG4AgcmsnVUluZUhUup4MbKePcGr7SGCH92o81UwxI5qEpLRDp0002xqWEMEgPnNMrH5gR0GegrTudghEmnS48pshBj5h6c1k6XLM7N9pGVAPU85960be0MoKRMrYXcMH7orVxbXvMhJuVkRwhgW82Tfu6555pLgxybYYUMbL1Zjgk1LFK1tAPMwxOcAcFaVZLEqk0jn5j0HXNSq0HsX7RpXtsSW9pdXEcUTxhEz82SOff1q7Dp0FnEUZduT8oPYU4Xq70jJJIHLdh6Cq16bjUJR5k+0Dp6VnKpZ3OilOPKVtQggVl8hjKCCQ3pVtL2F4o025lcfO2aYbCbygluQqoPmbt+tU5YiZSivt8sfeI600nzWIUJN87S1JGVoTLfyyEIM4KnOTUFvdXpYmNGXePvBucVHBEYvPDbjjLDPQ1PHG80TTNz22jjFUowveRE4TTshpyIsYJcNywPOf61Nd6kPsyQpCybgPmYgc96zL9bh1VlOFjOc5wazItUt7mQQTyttU5ZienNDhzu0XoaQumm9zY0m4jsnnkvLv524AwCOannZZJMQSMkKkFiTyTWdqVvaRQWv2f5mkOcDO6rM1leZDK6rHIoG3PIqZ0lzXTNXUbTilsad7dmaKHywwfG3nuapQx3Jlb7SoD9VLEHil82aSaG1jZWO3OQM5qSxk+1TbHYKwytTNzSvuYxhrzSuif7Tbm2juLiJcKxUOatSRWAkiihijZT84YHjPvWZqN9b2w8qckwR5yqcge9ZdhdrFFNKJd0YJZd/b2qIKpa5soq9lqbEiqt5Jwr5H3gelVBaiS7LxM0YY/vTnrXMNql69+zWsx5J6nArfF7ewwpduCfNO0RYGR71bhUSvcpcrfLI1oriCyTypY/lPSr0N7Z2tgcxbmOTzXKWuk6xql4Lm7vfLjyTgjkLXQPCqqnmys6p1bHUVm7qW4Oo4SKTMjMzsmHH3aydVTVpV8qe3LhjmNlXpXS6mdPW0jkhKNOx4PQDFXdO1G8FqGeHcp4ZSetbKUkkyafJzNSOVsLG1lKJqcLhiNvBwAPWr91pUWn27mOEkynKuxzkVqyrYSXBZ2WALy2ec024vLTzFhMrSRqBjA6UQm5SIr3ivyMCyht7oG21aF7cAjY8YzuHarWp+HUtRFdWY8xXPOW5rTvoomZLiCRSEwQoPNU5NRkVMyMSoPIzW3WyMY1LaNFO5F1poEtvGbiTIJHpU0mvXs0SeZkRj7w4wB705bt9QkSay2psOGTHUZ61ZcWSXLPbKsrMBuJHAPuKKjtujCpN2SiUNaul+xxz22WRwC21elZV3NeQWInklWPeAQO9dfaWsskTzxIWVThhgYNSar4U0/UHN7egj5M7FbjNZSSUlY6YJu8uxwlvLe6neQCFkWboHJ4Pviuh1K0MZQFEaZx80gOARUEnhqOzvILrT/wBwFyD154q+qrcW/ku+WjOTnmnUqNKy1E6sJyvaxRXw5pd1OEe+kjjYZdYxzzU1zHb6V5drDLvBxyepq0P9Cj3kfPJyCcZxVd2tpE270nmA3ZOeKuVSTjpuRFczutiWNwrk8LCBlj3b2qVUtxELkK3l5OVrCj1qJjILlRGqH5QMnNOfWEkhCJEQX6kN1rBUZ3uy/atPl6GpLM04P2ZVOBgj0og02ztrc3mobo5GIz83UdjTEk8sQTDaBgHg0/VBI+2S4U4cBh7irp8ybNVOnNO5Vvo57giKykVCDkFhVmKbUJlMTxlNox+PrVdrkBEWFRJKq5C7+1WY7248ozzR/MoPWlNylutA5FF8xauEeS2hkD/MDyC2MmmKNWtXjiklTEhLc/3TVG3kuLiZ3mmHkBDIABypz0rEv/EEl3e+dPI/mACJAOBtz/OiFO0rxM5pvV7nVvc2at+82uFYZ3HvVktE0DxrKohKEbOBXBRv9rultInfzARnJqedL6HU0iKym1jkBJckAmuiPvPlb1HBcqva6NcNBbWmyKQsGk4B6fStGGZWs8IVw3AXP3TVM2mInRMEkkjP8JpdKj8iXyTF5gkA8wZzsP171PLK1hxcJSu1YR7WG53W/mlN/G4HIqaJ9J+zi2VY1nhO3BPXtVsRxw3Jht4EQclt1U5dHtry6W5M5jkWTkKeCM1nTj79mZVL8ndkVhNLcM4OFfcQCOARUOpPq07mxO2OMR4LNz+VbdvYxfaZEulEkfUFD92jU47eSNhCPujKN71q1CGr1KjGq0nHTyMSxvxdwS2DrMzKpAlwQB2qbS9C0pYHe8nOIeMHqe9bGnI8Gh/aFVJpZJdrnGMAVXZIZWj8vqzdfWuX2u/KjocOezauyCRNNurVrK2iDWok3bzwR61Wa2SRXj02b/RyvVuSefWtK4sE2T2obBYZ+YY6im6ZLa2WkzS3gH2kR7FHUZzwa6aEXa9yJ2b5ZaGN/Znl27oU835TwTypx1pul6VNpwF80/nW03ypycr271du5rqJYIbRwgkBzgcEUv2nU3t/IezUpbglWOMMTU8z1RzxpXlco6rJtnSRA7ScAN2XipDcaldQP5USvGAckHJrQt7ctukvkiCKBtAOCTREx0zMcOwK53KT6dxWfOlodFR2dynb20sWwYIkTnbnoKvXNpbX0aGcybPuhQSBmobsoZmkhZIWYfMRzTbUzXEgcoVjXo2epz1pKUoyCLv726LkOn6dp6DywQRznvT4LoXDFNuAoywx1NNn8yyb7TNIJLU8bgMkHPpVM3Elq7zeWpjcnLsckZ6cVpCd56EVIxilO2hdhESzNmH5Djjp+NWVs7ZbeWZJsHGNrHkc1UkvYljRDwedzegqRktp7NrqD94VOCR3FTzNajd5J8pQu4o4wpklVmdsKM1XMTaan2kbIoxy4H8XtUn7u5mbfH5YyNv1qe9R0gKhDMcgkelXTqPmuzmpOaeitYyWVb1Ddw2wmDkHaeNvtWPLpOoNdLBJCY1mGVc5IHtXWwXWl2vl2xZFEnJGavy3Fpd2f+hYZTkA46ds1tGq1L3WdSp+1XNNn//S/NOD7dBG9tFM0rWrcheQKrT3aKUM7kOCSRnOOD1rfu7RdNtT9muCsryfvCDkn2NYN5AjuE8sMSQWcivnnZ7mc37torVDI3t5ZBM3LAdTnNSx3d3NIsCQ7mLZGTjI/Cone386NNp3LwQOMjNbBfTrQhbeSRRcALG+PumpkmiFJOLcN+tjS0xYWDrPkXCAYGalu0kmhMF07+XnI5756VQljNnCyRM1xMwyZM/54pk+p3C6bDcvECd4UjueetY815eZyxj5erLbTxM8Vv8AdcHn6VHealFLeLAkjLGo2u+fvGufXVLm8vmlmkUeXwB04qpfX00k6SwqoVBxg9+5rSGHalfubwnKcWjrjHa2jqJJAXYjGfes/wAReT9m2SbvMJ4btis3+2MJA0iiZuP94e9XdbvoL+O3mRMSFe3Y+9dGEjJvVXHSg1PTQp+H4Yprs298q+XglWU85rfmiSORRFAzM3A+XnFYPh821rcS316xYqmMAdDV1taa6bzLFwWU5JIOaxxM6rqaGlVcz5XuaK2MUF79okiOGXoxztNXLC4gF6EDMEHOcZJNVYdciitWkv28s4+ZuuT6VBb3T33mSR8YX5CO3NcslK14msFGLSuXru+utRvQQAbaEHgnBJrJF6Y9Raae02A8AZ6Y7mmzSXtnttiMiQlt45NWb7To9QePczIjoN0q9aUVOOtypxlNtNWLFpenVJJJ3PyqdowTinRaBLqWrbnuDHBEBwD1NR6LZQ6KsySSmSGQ/KcVYivkguHNnLuIxk5+7TjiYznbsZV1GNmkR38E9ndmMOfLwMbRUJguZL6KKO2Hkx4LMW71eGoQTyGGSUNJs3Z9B61Poz2stpcst0CwbkGuiM+V3JcFNp3KN5pNmtxI0cKhpR847H3rFutGuMCO2tVDKMhlJ7d60dUHnytFE7q6nhs8Va0+SaERozbpkH3vWk6zumupsoRjujF04eIY7ciWOVELdx2rSV7q1BPk4WPkgHnPrW35krLJb3acMCRg8CqMd9DZ3C213EuH4Uk/erOpW5nawpRlF6PRjrOJZ40uN2HY5HNW/Pgt3P2lSVPeop/JssS24DF+Sc8AVnC8WdiWxtGcnOaxjVnJ27GkZcqUW9zaaa1mkzG6uo6Y61P9rs52HJznGGHArk7hJljTUrCQwlOJExkH35qxJdXNkIryJnfccsm3P1rSUHJXZhJyUmmjor7T4cG4iJbjpWdFaXDT/aN29M8gmqcerSXzJGm+NXIPzHOK04i1q5aKUur84PepalGV2jSM41ockFYZcaMtxIoGd7NkDPSsPVIp7bdAyllBwp9K25ppbS5MkxZ3/h5xj2qXz4r9wt03P04qee8tTaNOHKziHEnnL5b4BwWYDPHetY6dazJG0kjPG3QlelbMeh2r3ckzr+7H3APWmXEVrbRjy32qOMY5NdSrRUfdOarQnz3T0Kml2z2bS23m+bA33M/w1YeS0gnkXeSf4sZxVe382Pau8mMHILHtUssYuJFeFASRgkms23N3Ju0tUVZJrQ3qjaz+bxuB+7VqSdBKEjIBiOAprJlWSC4G3KyIfmwetXVaOd0+0OFnxyh7/WqqLmtchx5ZXRb/ALQnt2+0LISD3B6UqXEd2SxlO8N8x9aw9Riktv8Aj3DlBjAB/GpbXzih8vO1idxz+laU6avdaHTKUrWeqJL5ba6un2OvmnA9c1WjjvNPkaZoFdHOTjBx+dWJUjjjSJYuRKD5i9QTzWxDaq8QZ5VLbe5xzSc1TdhX93bVmHNHJIRPbKfMQZdP7wq9psH+jbtqoGOXB7e1Ur9JrLz5fNdH3YDDv7Us892yw/Yyvzjc3+0PSi/NG9zBzbk1bUdq2nXHmreWWd23jBPWqtpdXQmhEk7MZD85YHitK2uJLlN4YQKhOBnvVy3hhklf7ZgRxJlTjGTTU/ctISfK1yrRlOGJZC9xKf3jAAg98VKGYK28AjnGegqvdQTRyGaOcFA2VQntipiouLYdRvbGQelYya3ZrK2qIDPLMreXLu2MOGbGOaDqZgKG7h5lO3pnAqQ6T5YSdY1lQsRIAcdutWn0mO4xI+Vyo8v0q3TjFX6k4ZuUrsz49KjYXK5FxBLypI6VY0rTFtbSa1MWZ2O5Mt2xSQWVxHLI+Wij3YA24zViaK4tZYnjfOBlww61PPK25vPe8Vcqz2sk1stqIwkmN4OAcH0NVbiPYLdLuLDk4O3OMGr11di2ZJz9yTgL7+tR2Vyb75ZNkbgZA6kihw5leIlPXke5VMB0+aR4dwVhhQT17YAqvdRs5AT5o0BLE+vWta4s5XiljimBkHzFj/SiOUSRifyQGX5WXH4Van7Jaaiq3lurWMvSraG8jaSXerxnlCMDFPm8plaO1GJm+6ufv/Wr0tyrMfIXa8g+cDp6Usi2seLiONRIFwJMcn2q1UVRnHeT0i7lG0eU2slx02P+8XsvNajXQvbYIdsZPA2jqKyX1B7Qx27WqpFMT5zp/FVq+e2O3+zLgKwjyc85OOTVe0aaSRtRxDjBq5IsEqBcKHI44OQR61jX891a3z29xFIWfkDPAHrWlp1zJIoa2DFt3IY4yfWpp1e+llkmTYygEgc9qzc17TUmNOMlzPR9jBtJvKnSK6bKPJkFznAxWtd3Cae0kR2+WG3LjBDA+tULu0220l6jq8qEcdMVlf2hcSgRSyCSTcPmY8YrvXLVjyoUKcnfXQ3LLyJnbLKF2/Ln19K3oLoWsf2ZYy6lQCAOSa5TSp4pWuIypLhCUfPGRWta3lzbQbpQshYfK3cVxVKMnJspTjTXMty7Fam2LFZfMjlPCsPun0qeN4pj+6k2PE2GXGQ1U5NYWSGOFJlzu5Pp61JFOjhmhYHDcn0rGUJRd+hbrxqdNzRluMqgj4IOWAOKjku2mcoh7ADAqOUxzx7yQDjAOOQaw7m9uLK7V4AJGVtpzxkVrGPO9WROU47Glcm3ugvlpmVH5IB59afPG10qiAIWx39az0vJZEICqkgcE47DvViORBEzRSlWc8buBuqatNpb6nRSlGWhBE+om4ME7oIo/wDWbuePaq1zp8nL2UzTIX6An5a0Jpo5Nqs3lk4DFuR161Ytljtsvby4DYyyknIpRm4LVGko2lsYFtcyo0UUsHmLG2GbNXgTFdLnA8w8emK1LqytWP2qFd3y/dHGT61iQTAzt9o+4ufvfw1pKcauqOeVHkd2yRyUd0dA4LHqaQsvItlCox+6B3qMiNWYRybwRkCmPHMiFY5FJXOF7g1adkosilDVuxaXySQ7pvC8bG7fWnxShsWy7NgbhM44qsksU1tsliP2leMq3B5701JIVZmcBBg89waUZSa0Nq6clorGxaSXkUgjhCquOSx4x7VLO9tf7gQqrg7m6YNZMIuZLTClWVjw+/laT7RcJi3R1kZjhsLxSjTnay0ZlHT3ZbCTRW8XPnbT1UdyKlt7mGD95NHl8fKT6UyWVZh5bII3A4c96W3jt5ostIZcMd5B6VpyykkpFT9mnaHUrys7xpkDKr+8PvUbKW4UEkdOadBaXDiWF43yCMNu4ApY7cbHfcCQcAZwc1u4c7vfYmNZz95qzZEXEP8ArztB7Hqaemox/Lb+UyoDnA+8aSe0dyrEtkcfSrNjpjRP5s+0L2bGcVlUilsXTqSjrIpXpV9vk5CA/OGHNPWzkldLrbtZvlXnGB61ckt0glBkk3Kw+YuMDmpXEzyFY5U8lVG8Z5H0rGTfLZImNZOTs9CikPlloZAXLdPerUaRWKqXkKYJyM5A9qkjtkYC4SUkKTw3b0p9wI1s94lE0m751I7evFctSUnJJDqVU7NLUlT7LHIJQxVZBux60sjwXLJH5W1SdwBOM1CghgjiIi83zQSSQcD2FTeYt15EkWF2OQo9frTptxkVVi6sFyaE4dcNFGcv/CwPU+lKyNa7I0nO6T724fdquyzQuylULNzuUY21JGyG3MXlHc33nAyalyc5ILTTtJKxZeQiRcushPKn0oGMiWTcV3cfnSW67NjyE4fAVcZpb6XeI2PyIoJA71V5J+8hqilFuT0I5Z8TMzsrAng4xgVFHGIHG8/u25AJ6U2VBcSAHaVHv0NW4oY/mWRi2BxngGtJRTE3JL3dkf/T/PGRmjllCSqVfBJFUzNtLxXZxE/OfX0NaCwMhfGChGAwGRVBrOJGkExBeRv3ZHBHtXytKEb67mM5uTslsWIhCYyYzvZzgn0p7bo4xGFDnPQj7vvUFrvHmLKmwgjkkcmreYIMpkGUHJGeatwtqjanUjOPuvYZ9olg27AzMpBbaOMVN9oiuAz7cEZ+X/Go7G6iEpuc7Sp5U/xUXN2l7cfY7cYc/Mdq44zWMrvQHJpXvp2J4bhtySHbggjGetVpnaaaG3tGZWZ/mbGcD0qa4ljijHK5YAMcdfaq6arDp6SOLdtxbhB1PvSVJPzJlN09JPQ1Z7WW0SKFSGkbAJB5A96zru4+xJNIrLlmzjdnmoY7y4EquV2NIMku2QfQVM1i08bRzLGrPyxXkKc0QhNX5huvzNJaXKD6jdTIioy+bKdzBup9s1a2XMtoj3Cuwbqe9Ma3ieaK3CBtnZev51LLNmQRx7VjQAud2T9K6FSqS2MnK1472DdDb5CwlCvQ81BNdXDqkluPm2Mu0nqfxqz5jTgrgAE53e3amT2R2qwIUk8kHNJ4ZyfvdBQqPZGVDfywXQlvFDBmK7A/NaIY3t0pCtEqg53Ec1JcaQLq286XAMbbkPcn0q4LPyY41VwWkTOcZKjvRKCik1uzZqal72qK7W6xMjZZlcHaAe9Wja7ZFMwOFA3MOetUonuBKDDcblizleua0luSYI98fyk4z61lWlPlu2RFxvbVBMgSCT7Mrb8ZViehqjaSXM90+4xiNVGAM8mtMzLIqoGRST0x2pRFFpsDyrAnnvnBI68VzUnKT1R1SpQcotMyLqK9+3wSW7KI8bnUkcY7VZvNRaxt2lYEkkFcdM98023hYt9ony8svDMf8Kmul3x/ZimFVOS3vXSlFO5j7XWShozGl1STUgJF2rIp65wMZrQt4rq5iGVOdw5B6CnWulWUFuftG0qzcIO1Woph5xt7eNt2flJPGKtWTRnJPlU76jrq2kjjaJCArY3MD2qCWZEtjAig8YI6g1JPegExSDaWOHA5FRvB5CEg7N4GBjOBUTjHm5lubwlzT5uiIFskbZMp2MGySBVPU4YEZ5MOW64BODTrvUJnDpFGVaPkOx+9U1tFLOsclwuFK4K54NW4yeo5SpOFkiCzvhAhU5CvySOoqxdXk05NuvlqMcHGSfas/U7e4luN9pHkJgE9h/nimvCSD9pnw0T53djRKHM7pkc0KasW7byAzCTapY4GTyDU0O3dI3+sXoV981nT2sc8Syl2kVvbua3Ip47GybzFG9lG0Y5+tRKCasmOLvTu9PMr/aDHHsRcDcN3+yKuw4bEjgtGOhzxWbJG0qHLY3csR3qd7j/RUtIX2jGd+OtRKlJJMxpVFOreTLrzFJfnPm8ZAqvDqckbHzMIVb5gDWJPf3OM7mQo2E96tWUr7Q92gMhOScVnOi7Jo2m06ykjWvdYjt3a4X5SE+XA61lz+I7xLdJpMr8+BkjNX0hjZF+0xqUAzgjJqnLaJdWvlqCdxyuRg4ranNSleSCaqq9mMbWLaRU3ZZpP4x0qOW6sxCsMjc4+bdxULaJIko8rcvGDuGcVeh0R1Mb3MAcqeXyeBVylHe5CcpxvsysjGZSYzuUZxiormzmmEbiLLNwDk5HvW4LjT7OUhxwq4ww6mlj1GDzA5mijCDO0cHFQqqeyIioqVnIxIrU6dMGWDzJXBJc+tak8d40aNKieWVypPUUs8sExNzADsfoxHap/tc08QUooROBVyu/eNqlNRlyvZ7GU+pNFtizkk9RUvlm4UxzSDeeoI4zRcQRzsqzoEZTwcdRUk0SwMoSUZ916ih66mClOnN6XRU1DTt6jaxJJ6AdTV6ws2sYpJJZctggB+APpii2vbiJlKRq2Tggc7ferfmmTe1xjH0xRzT6hU998xWsJrtd0gUCRsj5e9WgqyKI5Ji5XkjOTmpbdsMqwkkv2xyKsSvZxHHlhXB5J9aJJuV29jRr3LJ7kMNrZTyKc7SuN4Zsc1dubC0ihFxbOQqg7/n61j3EFxOzybBzyD7VEjzMpt5WDKOvNKKl0EpRtZRJ5b5ppIfsI3oRhcjk0msWlydNE/R94DDHJFTW9uLaVZEREUDjvgVZu9YtXTO4cHGM9TSptt3e5spKKd3Y5ae3lG6fDlCMY3Ec1u6PYK9mklwkiyOMLuHFVbm4nlkRfKHldcEda2RNPNaqkTqgXqMVrVrNaNGdKCd2tTMECxTTW7PuUEfKKe8q26tIYwVI+VTUE13Bpt4PMlbdM4X5u9Xp7q0kKx8ABsjNZxk5PyJhT1d3qU2eKO1OwGNs5x1zSNbTKiyxu0nIIA/hzTLu4j8zZ8okJzUcF7crNKwIEZAXpwDTkpt3G3ShruOmcfNHuYSDvUVpaN5Za7lIAJY89aUxSCQbWy7HOetaF6kFvaRpJtMjcufWs1s2TThzS95mWjXd3FJIRsthJ94cZrOvLeRph+9kKO4wo6YzXRX99bDRysRWDAAB65rBtJuEurkSOq5CE9Ca1p80uhdaNKNo3LVtOfPa3VArIcHPcUtze3AuNiMGCcNu5xVS1kurm9kNodzSn5gV7ZokDGVvNuBF5nyg4756U3TcZaGPtFUaS1RI0Yv7mOZ3aMRjIyetbMqW7L8km9SMMoOOcViW4EAZCxby8Lk8k0jXvlMJH3RrGwVnPcfSpnBSaRtGN23Y3NglZXjCgxjlTwQKqPYwtMzTBSC2Qh6mof7UtpZHmspG+7wCOtLbyy3gDk7QG+8aKcWnfoWoNR5bltI7a24CAjGDk9KntjYyQvJawN5p65PXHemXcaJbIYiGkY5yD1qbSr0wRXEkkCDA4yenrUSUuazJ5teVbGZPex2l2gfe7ueCoJ29quW9y8bCbefLXlsng1WS6/fM3k8P0J5xUlug8toZWEu9Tx6e9FOMpPQwSjTkmi/BqMM7SiTIR14ZW+6aoNpWoTsl5BdlhI+BGBwRRZad9nJEh+VSSFQ8NWpb3LQwDgCSFuFIxgVopRs2dUVGWknuQ6dpyWMoilJypByRyPxrRvI7O8dbcJukjxgdOaq22qI08jTbQW5GaFv0kuRc79sgYcY6ipcU1tqXGaiuWOq8yw2lxTFkW2VZAPv8A+NVLaMK0keA0sROZB0zWj/aXmSygfLEOhxjNVPt0UV0ymBQWGcDp9aylBx63NJRhpMyJo57glLq6kiU8tGUyG5ojtYr6VA06hIVDcnGMVq3DxTwojw5kblznkCsDUoZrKFhbKGR+AwPK1dpR2POqpzd73JtSsD5iShVmtscPu6GqyWtjbzRXZt84GGINRWc+peULX5TCeS0j4NQXF+nmmG2MjKmC6joDVqLutRN8seZLU1om0951QI8Sbhgt0NR6ooEzRwQsqRt97HX0NRQT29/CSsG3PGc9DSXFyYEDSlt6jA3dOKyS9/U1j/D5tNRkqSI6RJjzHIMjDj61aW6g0uP5Zny3QqM4Nc2dSuJLjOckA/LnPNWIzG9vwGabguCT+laVKMlq3ocyUfacz0Zea+Mq+bgb92GcA4qyg3lAjA8g5qiX2LHEY2iLYy4HFWbLdDGZHTMnIL8crWfJpeJUuRF83f7tiUJQcsx4p1pfRJtMuHTjOeMAmqou4/MFsW+ZlHfoKhRonu1VV8yE8uVJwamULxszOU1dWZp3up+dMLa0dXjVuQvIX60kENxdTFpVCKcbHx0qO0jtbWQ7QFQMMEnqKvnVo2uTAhRVUZI6CtVzWVkbxlZ3mzMaO6gWVLqU3Dx8lsdj0FIFuRGWSJljbvnkfhWpDcRfvTLLlJMAjPGe1TLfWllabCu9s9cCkpqWvY1XNJvWyK1pol5MVCuhJHO6qNzpOmWM6g26vIzfOR3NOm1tmuJZfNIdFxwMfQVnme4vrEXRYK28jBPPBrGVKa96OhfPTirb+ZduHW0njc7OOBxyufWqGoXP2qQ/vdy5BVsnPFGlWc2qy3VxNelEwBjb/WmHSLxScqFQnG8nt610R5oJTkDlGTsj/9T89LC6SCEzw2xklUc7ck1Fp3lPczXcsTIWGBnjBq3pb/2XlTzK45B6GtORYo7UEx7hI25wT92vkLOT2Oibap+7r5GJ9nkkLrIo2t365FMfw2XgaMSAYOcE8VpxqqgzecWh3dOOtRXUavG80cpaTHQ96tRlHWLOBySS0MWLR5d7rsXYD97I4Iq+lsXP2WRl3EZU55FKlwInEc8bDeOop32K2l3zzXc0bryjK2AOKmNXmVjVQbmnuSfYPs1putnlLZw+/oaZaT3DR+UxVgvqadZ3TTKli9wGl+8CG4IqjqN2uka9H57/ALtlACZ7mtFTjJWtcmpdu6di3DqtjdXX2KS2DOnQt3Nb/wBpbywkVp+8VRhVNYF1YWr3aXygiRRlUHTFWJNTu4YpJFidWA+XCk803TtCyKp1OR27lbUbWOa4W3vJCLiQZ2Z4Wo9S0m9/cC1wqbgH3N2qdNRgmu4pGK/aJFwxbHy1dnnyvlGRWwegINEOaO+5nU9nN6mTePDp5SFnl38ZcZI6VaFtBLZG6hmLMw6ZxVt47adUUxrKxOMEjisy7tZLC72DnAyFQnmrglzXM5xim3uWdO8OlQt99olEmDhSeDWjLpVsIRcxP838Q3dTVbSzd3UDTXLCMR5wKILlr+T7EqbU3fezVSnr6BGaa23LFjeXkPmpGN0Egxt29D61D9tuYhMFyWk6c9KkukudIX7PbNuZzy3pUd1OEihkRVMjNiQjHFctR801fY2hRcr3epBZahJJCyXzncGwMKAT71FEyoWIl3BnHQ+9RTwPcXht5FMSHDI4P3vWqN3YPaKVtpl2RPkqDzitY03e62OOdPlV3qzYvytxGQJR9zCkjkCmaX4ehbTZbiJj5mDnLc1Saxmv7VHsZeJAMPu5Ud61dGdtLcwFjOuNrFj1pypS5btlU2736HMpoEoMjveB0btjBFR2ul2l3ftaJqOEUD7rZwa7n+ytKnjnFszQvj7oPSsFNOtNKZ2NsRM5+Ys/GKbnJLyNvispapFiSzCwC0eM5iXiRTkk9qr6o9zcWaQxFmkjTaVPU4rdtbi2ijhYKXDHac8VS8QX9vDKDHEIOg3ZrCLne4qkafPzQfyOb060jE7SX+Y5c/L83J4qzcvHdo0Frcv5qZHbBx6037RbiTMpjMqgsHHSmaQtpciWKzPz+Zvmc55/+tXTJyavYyhNuVriGTUIZYUeEMMgYDEBlzVOWC2tL/7bdWwk+bO3PCnNaOsa3GlvtVFSWJsKWPLe/Pal0S4/teNofKwc8lgCCcdKxTlG0kjeUry5blJtT09rtX0uy8u6fBJP3fxrT1bU59QjSzhQfaVYeYQOGx/SrCabBAxSKGOIlfmYDJPFV42vbK5iHkq8bdJAMZoVTnd0hqTptoa7yW3LxFFXk4PX86vtqs2nQmRB5hbBX2rE1y7ma6BbPksmCcdTVrTNThmRjBGzLAvRh1q5Rb1sTCfvctx1/fq1s10SXlKkELkZqezukEMXlneJMBcnkE9qqXMqazDJFbSeSy/8sj60k+lzabPaRi4YoRvHHQ960jTd9dyfZ2k3H7zZt9R+zFo/LZiSd2TTZtTe3hkuBH5yIfmA7iqt1qFvpk8UhO+GQBW4yQT1+lSzSw3UgFuQI8Dec5/GsYt3szb2koxaT1LnneRpm62OyOQmT5upz2qvGJIbYTo2C3zcH7opk0cslqkdvMjrGcNu6461PbC3uLEo7GOSJSdxPB5p+yinqyKdXmeqKrXr+b9olcyAYwCecdM1LxqLFbf5CMb19axdVkkvIC2nIW+zk75EOARUNqVdZLl76SNgORnGT1rodGLjoyV+8qe6dLNFnBERfYhxk96p/wBvvHE0M4AYHDL6CsuLXNUikgtZAsyMMqOh/MVnXWq7r64EtsGUJtAx0auenRn7TlkypRcIXjoWr7UlDecGaSJQCATjNULjX77epbBVM84was6X5N/50clt5cgjLK7HCgfjW5No9le6Q5EAedxkMD1OO1bOnBO1tjKMeZ83Na5iJfxOiJuLLMccHJHFbMd9LLsijG23QbVc+tYcXh68ktkaUeRcRviJfX613+maRY2ekTKhRpRGWdu27HoauVCNtWae9OXJG3mY1p58Uf2UScytuAkIYGqxuWF0tu8PliQgMN3y/nWa1zdxY3Az7XO1gOVBNayfvdtpO+3jKsccGuR0ZU5k+0XJysqza1pipKJY3X7OSAMff55qS0urOOEXVjM6xv8AMyZ6D/JrO1WytE+U5absN33veq9lFqEt4sLQFJOFYumMj2/KumKTk29wTny2jsbt3cNBdi5tYS8ZXlRyQ1FrdzWrH7UrObkbgT/dz0qxG52NAMxyqDgYzuqteaZPcsDNcHygvJXhgPSsKsrS0Hapa3UpTaYlw5nDuMyZxnoK0IoLeGZUt+QFwI2PQ1PbywvtEKl1XqxHWrFtZGOb7QFH7zjb/WkmkaUafNLlZlNaxtM88cJDDJYZ6n1qjfaTL5xfy8IVBHPRq7GWyt5VLafkzE7TVEwYl8ueRWQfnmhOdy8RScJWOTt9C1NybrzQrocAbeorbuLqzt7my0xrbbhSwJH8WOa2GhM7oEc4B5IOKS/tYrsx+evMBPlsOpz61s/fV30MFD2TtDqY93bSPbS/ZWC7egzjjvVe4hCw2mnOxJZCzSj19K1VtPJuE8zBB7Z4qvfGzuFkhL48sjGO1c8JJTZUmkkmc9fRWaSt/ouVVMeYRwf/AK9UtPszqUrW9ptV15+bpiusjS3W2a3ZRJwSFPf6Vm+V/ZkL3XCNIMbWGAo9PrXXGpdaDpTiviK9to0NvZ3EtwgaaI/Kw7j2qnJKGsxJt2jOCWX3q5azvexyiznLuFzjGMGm6lsASC5cFgu4rnkH61dG6k2ddKopSsYKTpA7Kp3CTqR2pwy8i21jkKSMtzkGmrFD8020kIwKqO4rX0qO6uGaUvHEoH3SMnpW1eSSTRyz5fbNXHvp0ohSKacv8wLcflWzZxpaxhJQZGbkkDHFZtkl3bzy2xkkeN8HLDO33q9/aKAtC6iNimC78bvpXmzfMU63K7otA2c2OVw3HJ5+lKlgYYtsXQn5Rnj86qsNJewSQkN82CAeT71ryTxLbRJaAbCuCWpyTSs9ilX5mnczZY54IH83aUB5YHOKx79RG0jWce5WxnY3Fb99IIrdVjaMyP05yDVCa2SOESQyhADukA5ooxjK8kVVgrpJmJHI1pg33ylwAjZPArf0eWCa3d7U5B+9xVOC2TUCbd7ZZIgOJfQ+9Wre7m0h/scVhEY04ZmPH1Fazk5LRGM6EUnJ6GpGpKh0jByeWNTRCMgt5YMqHk1Vt5pmbaCo39OmDUM32u1kZ5tqKM/KDnNcri+Zcu5VGm07vVGjfanHbwqZ9oZhyxPSqF1D/aEAlEyvtHB9KyEnt9WdYrwEA5Ixz+NW0tWsreVrK8W4UrgKeopVWr6blx9pOevwifaIre0ksHdnYHKv6ZquswMBEEYfYcbQcH60+EW5j8p5fOumGfLbtUF9DPZlZY0K56kdqunFN3b1NbpK8egyC7KXe4+YIc/OoGRmtH7VJPcCMfuxIOBjgCjTd95GdkKxxr99scE+oq28cTRuqcydBRK70OZpu7i9yl9ggsrqLJOTzk4xmtEaj5H7llUMh3fWsiTSdaVusbxIfnw4JGaiuLi6MP2n7PsMZ2hz/EKFB21Y1GcXeKsmdHc3clwnmLEuCepHNVJDAQm4rETwSc8ms46xDciOUH94vBAOAK0kW2vLZ4ndR3VgckGn7JtJFczn1FutTMCwRx3e1EP7wYyT9KSMLPD9picvuJO0nFVBIt2kkJVWeMbSwIG7FT2pjkw6HYNuNuelaOgoaN2uae1s9rov2XlW5dfKEiMNzFj0qS6hhYYiO3dyBj7wrLs/Onm8rayx5IUgYx7mrlrLcy3j28reYIlOxjxxUVIyekdBQqOaehJaaDDqTmUDy5FwcN3xUWoaW0isgj3cgEjqKvaVfbDJbeaPMOTnGOKJL8m8V3+6uRkYrOHM3q72Lkqapq27OTuVuEctKh2rhOnf1qSG5fTbj7Nf2zqsrjDjt710txNazz/NH8rcgnoxpl3d2O1VnXfs4YgVrCbuZ1UktHsZj28gXzJow4Y5Qg8j61HtjlL26SvvVipPbp61qTPbnJVf3ez7zfSsw2kULeduCRuRyT1bNJyUlZmcVZ3ZFdXCsHs7sF5VAKhelVLK5aVyqx7io+VWPAFa15ZLuGxl3ZB8wjnr0qmmnmPUPNBXyivz47n0qqKtJpsuc5Ra5T//1fzqtoYfL2ofLIOMEdDVuOF5m8qbJC5xz3qnM8VvMifLH5jZIJ49jWs5JfMZUKy7sZ6V81VnbWwSVPn0MjypbZ2tr352LcMD92tOyh3IbQSKpOCp/pRcQpMd8ibsqMFT3qP7MqFJkJyo4GelYylzpAlDnbWxJOs9nIYnX5ecAfxVeluUNukRQiPoFz8wNZuoXQizLLK3lK2FxzVRNUluriMxOpiRcjcuC3atIt3tJGkbRbcTVlvHeJgEChWGC3tS3+qL9linMWQOCcc1zl3qMjSFVYgKw5zwRUdxqDQkpNukVz064HrzVToN3sZRqy11NW+jgnjinFuNhPXNV77Sv9Xd2rsowDgHAFVTrMUh2IpSJBwTzg1IuqxKoFzIZB5ZU4IxzVRjNR5WaUZ06jcmOL38NznexRumB1p93FciZp7aQAE52+lQQ6p9iCbWdo1O0ll6L7Va83zbjekgVJG34wM4o9lrexlUmk7J3TMi6lmiliW7O3C/MR0JPOavtMYraKJXaWNzyeOhrTkW2mHlyIvmDqG71W1KzGyJxGEK4QlDnit5SprW1iacFTT5XuZn2WX7TsVdxHAJ4Gap3i3Njej7V5cZuEwFU5wMV1li5W3E20OFb72ORVbV7I6iwuPsyFxn5zxt4qYT553Ri6FOSs3YwLa9jAaKNuCoLstTx6hdwuJE2MGA47irMOmqLSZBHErg43gdc805NHh/dzSyyO/TC9/espuKkbyST0K9rpraqtyJZVV25Xng1iSaZJZo7vA7FXxuwfl966RYXtZVihjVDJkK5bBqMXfnrJbXnySIfvnknmlRrSjMqMo8qT0Zjx2MtuqXwk3KAANwxkmtmeCRUTyoSJZBlsHgjvVq3UNEY5dssQGQfQ1YaGVMFvmiHKEknbTxFWMmmO1K99zHzp9xB5Cx7ZlJGM8j3qaCO8tLd1MfmiPlH3feqVwjy+ftUFCRnj5qsJN/o81s+Mx/dYnIFE6nMrRMo2dS33EVsVlkjuGlKAjG3+dNv7KK4ka8t4yPlwx96sWEYurdrcqiTIC25e9JmZ0kt4f3TqMguPvfSmm09CnRbempjPE0YVySyhuavLNHNiFIDj+IgfypI5y0flKgM8eBISQO9LI3nyKbZ0STOCvf35q5S5loaXp99Rl/p0yMip828cEnpUVvM0H7uWdI26DnIq+l1NzD5kbKi4bJ5NJqWmQPp8M6SKiuemypjv7y0ZnKpKUnboSRTGWLcj72XjsOPWqsyeY7rMOFHBC9T9ahgM0ZjYbGRBgqzbeKspqfno8ZQgZ6HsKUocuqNIycmkY85kgLNsbcvAANMFw0RaR43Lt1YDit0W9rclTaKGOfmB4/CobiyIUyIixkcNGOuauNSCaixSn799jFR7pgDyCev+1U8csgBDLlv73pT2UGMIxZGU8BgOaJrYizL70VlfJz/EK6rKeq0D2XtH7r2CNiu752VW4Yg9vpVyKKGODdCitlT8+cZqlawrLEE3jzWGTgZq7DaRxsXCk/3yT1ritNS30NINRvzLVFMiOPBOeORU1kYrVGmCmQM3Vj0rW+wQ38B+yFYnjAGMjJrFurK5iX9+qllb5l3VsnfSW5m5LlTNOa7h2SOi7iB0DVSOowOI0K7g/3geGQ/WqLXJjKLbozq2cOvINSJlgX8vBUcN3onFxdmYpTcb31NDczb4Uw0hXcD7fWqyX1xaFWl2sgYARluPxqta3MwV2AK7OHPeh3WbbcHA29ueabi2rXNeXnipX+ReF8oEzTMoc/6tCfftWe81zcTiKHj5svznNIY1vZd4VzsYEYFaAs2tR57qoz9zJ7+9QpqOjMamEvMuQypHAybkLEfvQMdazJLh7222piEqfmcfxillYeYskcW1T1IOeaRxtYBkKqx5B7+9RJQ9QjTcpNbIda3lwkD2zOxWMYxgYx6j3q/pdsotsk5UtndjFUENokhYylpMghcYq473ggdGxyckA4YVlV5b6DdDkWjvYuz26SHc7HcoG1h3HvRHEPMItseWoG7Ldz6VQspjcSMLm5ZEUcqTz9KtnULcWphtFJZASrMegrJOS2RvDWN+hKbmPzEg+YbSdz56HNR27zfaTHH+8ibnLHkeoqrEmY2ExCAcgsCME09EEEReORlZuhznNFSU7ibk1d7I0I4rZWkV8B/MyCeij0q9JEqjAKdMgkAAmsS3vblQZrjDb1wQRgg/Snh5biNYkUFlIOHbvWrd1aTKUYNXRcjlQhmdv4sBRwBzWbcbmPmfelD/Lg8CrKQ3cah5wgfdyVPC1MkduysxQM7kByT1qVN8yTIkm9o2K9r5U8j+aoDkZbnoe1Vr2KRFMtq53nneT19hUS3YS5kiSFkAc5LD730rQ8hSyptzwMA84pVHy1FIygoyp6K1tylps5kvMSI6sFB+p7VJbyNBM93NIFYk43DlR6VeS2S0jX7T98Hd75zwKgvLOF0RVfJ3ZOfetZyhMiUElbqNdpLgJjIQNkgjrikm+zFowW2O5wQe9T28N4sao+P3YJD9OKxpp5VuEEk8XlFj5ZPJH+TWVOlzSuuhNW/I+bqXiubmNYLrlHDAMM/hV9bzZmORsMzcj86yfL8x3iEagk7vM5x06fWrUMUhQq0XBxh+M5rScOWNyY1pRklFGkttyskPUHLnNWkQKzssSMzDB96pXVyYbVLS3bfLKvB9OOadD53lgGMoqdST1NZKvNR5ToS/fJ7Fu1thDDKZVwC3Ge+T+lU5YJ1c9Qc4256e9aAll+yBQcfN0JqoAyzFIctLJ0Oe1VCtpfsOvS+zstyK4M1t5cEHOTubP8P+NWxHbiV5+cFfmINZ91BLDOkksm9gcAA/e5o86bypNvzPK2zOPugH0pRk277ipys9V6EzRxp+82FQ4prJJIqlAdsZzgtjNVATENklyxVRwD61d/tX7RMlk0QXCctj+tTKE5yRpenLmvoLGwacIAu48gZq0024mS4Q5QDdk54NVkUWymV2GMHaD1ai8lWcQW9tu+fO4Y+9xV8nLt1Ek+W3Ymadrks0WFhj6MvWiGX5XPm7nAwu7vTLa2kgl2BcJIDnmtVLOD7LsMQUkD5s9KicXe71NKcJy96xmQRqPnZ2ZuhXsKsWUlsFkVWLDHJYdKW0toULRmVgoJ+bHU/jUTzwj5ghWMnH1NVCSkrLc1gpU9WiCaPe26bDYPyqBgt7/Sia4jRd5I5xkY6fjVmO1j8oy+eASDkHnAqMxWoQgRZOTjcevvWNRO2pjUtGouXqMFq8itIWAwCzZ/iFVVk+0B7fG1McAHpWgyypakRxNJv4J6YqvplglsZJLhlxjcDW1OKcHJPciupuUaaRJHCVAtDy0owCOCaoSWMdrmDP7x2wVxnjNX5tUtoWCySruPAA61Qt2/097mbOP4Tk5AqaaajqKvFwskr/oaUCW0EKhoE9CvpgVDf3ttujfymaRgfnI4A9Kqf2pBJK8auQvYnoTVKfU9nBbLJ+TVEOd62OhOPLy3RfQPFD9qlIVix2oD2oiL3ReaRFTysYPqKzprvNswMZLZyuAT9aSC+ubhVg8oCPG5mI5NVO/LY5lTley2L7acbmd7yBguQAQe2Kba2l9HfYe6SQH7hZeKms51twGLBFYZOec0lxczyFTBErKThyBjFEas5e60PkvG+ty25lmuFtzGpbocEYqwkcdsXkPJ24wx6GsuIw2MwiDZbgs+eW9qnub4yYleMKrHAXPb1pVU0720Lozc4+9uWH1hUxHLblYhk/8AAqZdTXUqgoSqkZChutLaJsyzEOG6DrioZwI5VWXJLtjAPNRzLm0FJzjF3dzGuLlrmVbYMwZf9YzCpbmW0Eixuq+aR1AFbV1YxW1v8qpgjcWOOBWLDY2cVyt9cKspkPytt+7WyqQUtCKeGk373Ut2yeZCqFzsQYIxUlzHfeWtta4CsckdyKjk1O3h/cpgK5GGz3rLurme0nWQ3ZiQ8qxbpWic5y02LquEV38z/9b89jHLbyRyuoJAwysanMMN3tMkm0q2RtFZ09w11BGwJZupcNx0qjaX102QXjjweR1Jr5OTcpXLUo01a10zqEtGhmU26gZ5bnrVTULjzJEwuAhwwB4qD+0WtLQyQs80u3C5NZ1zcXvkRo2xJpD8wI61pS5pu3YlypuN11NS0uytwVUBR2YNWg0sN4FgltxlW3b1PLGsK0d1j2HDsTyVzgVN9vt4bhYkVwWAy3UZrOcFJ6jjOEJ2ubN3cwxWmUwXx8wHSqVjFJKpkkj4zkHOKrreLJOo8vYvQd91TzSzI3mrhY/4FJ70pTlfXQmuk/gJ2nLloHX5VB+YGi1sllLtcxK2wbkJNU7ZiZd7L9459jV6eZtohgk2qBhqxlKa1Lp0ozd5u9iukMwlMpl8sY5Q+lVLnWxpglTy5QT90gbs1LcRyPZERuXkHHJ61E9lHc20clzK0ci8NlB+Vbc0pL3tjnk1GXLC9yjJOZjFdSrwSSGJGR/nNCZLyT8yRpn6k1ZhhjjmUl0baTkEjkYpk98bZpg1svl9FO4VpCd37ug1Tco3kKXURiWTktztbgrUxuZbmMNHbyOAQqoB941i5+0Ph8u56kYyorprS6i0+OGS2uA67duMZ5oqTS1YqdN3s9h0bbVW1kU+ZjJOeV9qbiG8YW05ZmzjikWbz52fAaQnPNSvpVw1rJeQTLFJg478VlCLbCUZqfukWqW0SiO3jId4+oyBxVays1kjeOZ2O4jCsc4p0MOyFpLgGSSMfMxPJqraXyb3MqFUOMNmtY899jSdOLndLQ0LiMRqEtlRSFAMg4P0rCk02W/vV8yb92CScCtV7RpZCySyMCOeeFp0It4ZmiMgyoyCrcGm6snIcaEWtdjOsw81+bQlvLQkDKcmtKfQUuPNHPAyGDcU+IkzAogDNkBiavOfJsxvyGZsAZ5NNSs/dZUox5fIyLOAWMQXyg4XgMTVjbbabb/Km92zuweBzmq1zb3Ukw/eMYiPmXb3qRLJopChl39CtJ1Gl5mcGop3HvJ50Hmuu0/wgHpTlhubiKNfLJTpn1qczKtr8qrwfnyOpqGOW7gVsYIJBUZ4rFTdrsUIpyu9iS4tzFExUGIuMDNPt7dI02jc52/M4NZjSatM2Qvmddq5+XOKs/aZdPgTzgpuJMjG7oaEnvc65wUlzLY0FimGPn3RsSSB2GKhuGVlVlXO5suw6j2qOBcqZC7bc9M96mdRbwtGjE7jnaw71UKi67mPs4N32QiRQBfNjdXPGAR0FR29zHIWWVNzA5UqMcZpYJYwgWRfLYdSO1P1B1a4ieHGUxkjpiplPW7KaUtEJ9taVHEimJYzgKT1HrTLZFlP3mIPfHX8avahbLJDFcOgkRujdwKsaZbKkeYFzGBkBuoPqa3aTeiFCDUrSZX+0pHIIWYq0eRg9uKoSpqW4vCuVY5LdRj0q29rFd3BkuXKszffHrU0kFzBKIbdwsePmI6VnVqOO5j7H7SZn+RHdQxtNENxyGI4xUMelKd8lmiFMkNzyBWrBYTXTy2/mAHHDZ44qs9kbCXzlZxIw+8SQPxrF3v3NpUb2b+Zz1xrFhb7bRMCRQd7HoaxdUvJpYf3ZJQ9SxOfwFbmq6Ub1ARzIT8hAPX3rPi8JT3NxHBIkkOc5kJyD6V1UnBvV6kWS0WqMnTlvSWlhRgV/ixwtdVaQ2MhErEvI+Sx6YxTU0kwxmFHVFRdodTy3saVLCaO2JScpjIyP73pSrzUrq5nKzexYnVY2EKDfK5yIye3rSjZbQNLPKu4ZUD0471nzpfEK8cjNlScfxehrMubq7C+UkL7JG6Hr0rOlBtWTMpqKfMy/FL8mTATM3vgtzVi21WLyXJt/LWJioVf71UNKQ214p1KaQu8fyjdkCti2jj8uWJmVFlkHzbe/atqz5VbqYKOt11FgDyQPc6j+7i/gIHb0qpHfx26yHZLIGOAW9PrUmrXjNHb2BztTl2zgNTbiOWKxWHyGlRmBAXjH4muantdnZGnGSbK8OpyrdJGsSBZDtOW4U+tbOp2EnyrDdE89QaprpTmzikvmVZFHIQdB2FW7OeRFeJJSydt1VUcE0oFc148rVzJuoGgkRnnVmzhge1TSRTq6G3d0DDBYkYqybY3VyjFFOGwT7+lXXgiMgguVY7T97qMVt7Rpa6mUKMlq1Yfp9q6wy+cqOzDjaeozWhcOkBjZkQFcAITnisWZyJlW1+VP4ePesybX7izkJmsvNIB3MTk5+lZKLkrFTXs5X5jauriS6uZpVBAjAIGOKfBPPJZtMTlTkEdKy9Pnk1O3Lsig+gOC3NSag6JbJDKjZY4XaenNSlO3IUlOpPnTHsEtmPys3mHnaf8aoXOpvNJ5EYEar8u7qTVbUtO1htkfz4XndnPFYi2ssNyFadlQ5IIPU12wpwlHV3sR7O7vFbnaafJJeI7honMPG3GCarteBJBbTqjbj0DcAVl6X/oUpa3JaUtnBOQ3txVIl5NQe4kXGHyUz09al0IN3WlilGrfm3OiQaXo8zzNduS4yynjb9KtY0+c/a5WUysuQX67ax0+ya3dLBbqsUaLl2Y8mmJfmdnh8pwtscKxJIxWdSlLa5agoy5n1N1Na0ycoqR4SI4dn4zRe67e3ymCwuolWPp+7GPpUGlW+n6jILr/nl/rUXvW3b2enrcmRI9ox8o7VnPR2RajJLdK5yU0Ml9CTLAxl4I2jGTmtJ9Nv8AT7dLi3ikngxmQA8j8624YlSfdcxhUViRnpRc305JskiCwPkk5q5YiN0mcrpTi25amF5ZMn220uvMIG5rfHNa9yNNl0mLU7uKVwWwXTPyGq0OkxJcSXNogWQLiRmPUe1WrdZ7xPsUg2Ww4O3oKbalqxRle6S3KWt69pdxpq2lh5pZBllB2mqOnavBbxI8Qledzgs3RfrTPEI0qzu4rK2jLzSsB5hPQVbsdEsbaRiJArEZYk8n2q5KFrFunJ7bmygu9V3GRQNi8uDw1ZbaJcWW8xbij/MQDkE1qWl3aWrCBWwHB4JqjHrLQ3L2n2j5SSMHk1EIQpx1YT5Z2THRmD7PHbyShpN2CT2H1qG9tIllW1hRpFlbr+FUhFc27M4G/Lnqw4q/aKPOjJlw7HBHoKzpVW5Wi9CZpS0aI7wR6bbGJkKFVABGSPasrSr+S5LTCaVRGxym0BWrtkksFJZ284jCsSAQKoTWdlG7tEqmNn3MAMDFd3MpJxIcXBamBZXNxDNJLdzlFkLMAxwTUt3qT3gEkb7g3BKnOK3NXj0zUrBLeOIA7sdMHismDQreIhoNwfp1JFc1SpyvlRNONnaOpE13KCjuCREOecVTvX+1oZLhWZsAqM9q172I2sefLLliAwB6U3UNOivNPjuMkSHGT0xUtpaitJ1Hpsc3pdub0yW1+rpE6ZV2GNpz0resIre1ljhhX91jDSIPvn6Uxbd5IjYJy8gABIyCab5V5oKRTNbybUkwwx96iNVyVkaumpLTcp69YhtTIntd7OhCnP3as2lmdLhksrCci5bDjcM7c1p6jNDe26XPlbZEY7mz0FRQmK4ube4uI5C0JHzJ3FEqjkrLoOnQadpMg01rp4B9qO6UH5j0zzWgE0xkfZcYZXwe4zTdVi+xXBSFiFk+YDHCg9qybeS3juWWEBW5356H3qeRpXNdpuMtWizc2sN3JGtxGTFE2/p2qW28HCydtYtpV8kjoTtAGfSptSeBRGIeDtG9icZpI9Qvp7MbdzwL90AdaUatTvsEqdNS95blCGxEWpS3U6iVi/G044rRYWM0Zjy/m5yMnOD6ZqkWmuJRJFuxnEijtU9r9klMlvnJUkhgcZPpVutOSTZzuDd0tDOEEV751vM2w/eYE5yau29tFp9vsiTeXOGzxx2qhcPHpN35dwx/eKdoYg05b77Qr3KLlo0I2nAzxTinyc0djS6+Fk8l3ECBI+wlwAOBuqzNLFERuhKRlMkA5zWBaRRyzG6WNy4ILnOQDW1czfaFRoAgDsAST0FKSSV7GcWlLQqaZFLbrcTrv8iTlR0H5elE9na38LxMmJW6EA8flWxeXSRiOFIlIVAC+epqK18l28zzArgZYgd/ShS5ndGjg1ZJmCPCGqW5Z470OygFQByR3H1qx4c0eO11KWe9gVC+QokOce9b7XbSBW3bQepzVe5sluYleGTCdRIDW0qrk2mNzkpWS0P/1/zuksJYGlt3tRtfOHB4YVHY3pwtpGZHKg5yeFqfS5dSK3FtcHzVRjiT26U62svsDS3UbHcQRsJ65r5dSmtFqc0lCUydbtEh23A3jOAScCp55JRp2y3c7psqShBrMnuIZLImIrK0bEOCcH8qnt7iS1QPKoWPHHYVDnKbuzSTsrPTzJrTTIEEalx5ynJYDr7GqieZcyvIVCHcVGR19607HZNOZ+cSDIz2pt3HJaP5UGCzuCWz0FOVVPRkxhBq5mX1irGKHJLlhlunvitJ43WESOwaQAZyBwPaq2oWt3NcWkhZtoYGTjgitDVotojMQJhYbWb0ptu+iNIQlGLuhlolveWjM8gZiD8w6iq4KJaLanIbdgPnkiq1raiG6WZpdisc5U9sVKbURS7S7SKWZlJP3aUlHTUmkqk05OyY5WEaYCMqhvkPr7VKlxPIrIkxiMYyvrmgW7XNq0YPO4FT6U3EWmt9nueZzzkngCs/ea0GozvzbDYrfUdPnXUAzOJc7xnke4FLeyRiJr6NskgHaetGpXTRRSF3ZSeUOM1y39qXckA3gsg4wy8mtYuVTdCp0731OjttTj+wPGkLo+cNk8GpotTWEx+bsX5Ocn9a52yvmuZvs9wpSNl+YjsanvI0txEu1mcco+eo96pqTV3sQ5yvy9TUGq2Vx5qeZ80Zx09utVrf7LeODHIzuTluDg1WtopHUt5axe2etbQ08/JNCQqyL+AqIcqk09iY0faO/Yju1jtpELEEKONoxj2NLM8N0NrqGU8sCOM1DNbsvLNuyepPBFP8m68swqgI65Hf0pRnY0jTtuNt2SKSUW9pl2HBTjFcvrUUrNKJWZZEGWJFdnYqYrSdgNlxFgtu9K4/xBdM927Q/vS/U9QK7MLKLd7nTond7C6JZ3F3ZESQpsc483AyoxWrcSWNksEUEBaReHcDAqDwc8+6WOPB3/Mykcfn0rXuNO8xwAEBYZcdq1r1G5WZnOCabMxbr7cPs8YdZVPH+2Kk1eLfYRW01tsfksT1OPepo0VGXBwYm4HpU0ktpqtuQ86o8J25JOa4XLl2RMKcZpps5Oya5mMtvBCxCc4HUCt2HTNdnsFt4FAMjYySMgUyOzttPvJLoPtjZMbs5BNX4dNia2F5FcOAWzjeaK7lOGhnGEIy2Fi8MzadES2yV3+584+U1j3Lzaf59teYxKh5Vs5OOntVy6PJjaSR3ycDJAHvUV1paStEs9+MuBnjrToudN3ezHKtFx9yNmu7I9I1ZBbwW8EJiiQYdQdxJ9a2FhS+5DYJ4HFZ+k6WLCSf9/uhOCMDBFWoL6IFmChUjfLndxj6U51Pe2FKU6kbMtQmGKF1kl+ZThQap6cllPeTTXErYwFIZv5VDfalBdeYLYAgkbTngn0rMhSeK6ijkjfIbJGc5rJ05X527GS5l7vVHSPDpyTl0iATbtDdwKqtNZBvs8LYkAwrAdaas8s92yGMbej5Pb2qpe6XLbedcQ5KouQeuBVKCkrpmk5zSvYt28UUqNcHDXEeQpY43H+lQWU73Ujtc/upiT8mcjFZtrq880i2X2dly3EuSPxrZ0q3g/eSyMHKE4z0J9jUeynTjoZ88Jtcjv36Fq7vLiOCLGPIC4bHB+tN02EzRzw3LYjbLIScZqjdSmeGR1GEQ5z2qpcX67YoyWWMDjnNOlGctTpp2ve+xD51xFfSwxxyn5/nAOdwret5re+iitpbVUC/w54NZsd5cxyg26JIrZwSOnvmtSNEtbd7md426EkY49qqo7RfcunZuz2Ib7ww91eRvZeUiDG9F+XiiKyFhM9syOgRsbichq1UvVa3Dwkh8Zz7UqXtreEJNKBnoWwOaiNTlaaM3Rg9E7X+4bZW1tbjcYgN3LN2JqlNDCl40qRkRs2cA9Knu5GQpbXJ/dP1I7VVe32qJoiWUgnB70e0nJ3uFW79xLVFhooTcR/ZnCgnLtn1q/ceTalHSHcx+UNnH41gtdW8cfmFgp6Crlvcr9nD7t/ofSpXPJasftJRdopak1yFm2pGhSQEZYHtVXUZysg8vJGMdMDNaMU8csIdEzjh++afPaxNbNN/dyGUmko++KcJyi0mYMrv9mfdvLBc8fwishLu9CPbygEg5VweSK6mxMLxS2x25c+nNVZ9JtpIUkiG2WNs5zgGumMrpkqPMkmUrO6k1W2e1UESBSDzzTYpokKW86NuDfMHGMHirsEFrbyNNbuVmlxnjgVLqDBh9okMWSOSP1qFJRlZouCShZstfa7dH3zIshIzx2qLZbzTm4ULtK8g8VnSz7rcRxBlX72/1qK6niuNixyybsbmEZPPNF5W2LnBzjr8jSkt4NThdIXXzUPByOQD2pts8oaTeD8g2kE5zWfZz2l/K32Q/Zmi+/65z2pbsyW16k8TFXkGGLDhhT5W372xNOHutS+I3RJDB8uCPMHy+5qG6dzFmIAsByM1TgDIgZ5C8o+Y46UR3MMtwrzttVTgY574qnyp2Wpm6rptJqxUCJNGUnG9ieSc46VVa1aEwvbs6xx/fQZOVrbmi8i7/eR5iJyCPSrUcME0bIh8snnA71TqNRsy4RfPv/wTn4tN08WktyJlZWwFw3T14qtfW2+IFXDlVYLtOT7Gruo6JLseaIeWocHp0FUobw6cyw3Kh0YgBj/FWsHzLcGrPZGVbxyQzIJovlkHOe/rU4015LlYod2wHPXOBVrU7C5UF4cnncCDnGaisL6W3lEkgYuu5ZAQAOvBFaaPWJzP3JJSW5dMsaSp5kJkPJADDt3qWcwkL5kJSPcMSBufWpZp7YbZUVTJtByMfKKiZY9S2OvEmCGXjafeuRzkpHVGnzQfURdUMkhSVuEbmVhxitLTr2C4gfFwzmNcgOCOPWst9JEyGxupfJZsYAHB/GpDp0Frbjy2fenLDqQB3rrbSjd7mMFpGT3Ro2c4s5vtcihYiSSp6Yz1rRuLyIIW86Pa4ysmeormJroyCNpWceYhO0nr71QnnktpIyWdlxhPbippJTVos6HeLvA6RbtZVVY9ud2AWHDetMSSWNlMBPBO9cdPSucR5JGGM4YFhzyD61u6e8dwgSaZlkA5weSKmVLlkctlOVpOxek2SQwyFB5iMdxYfdqEW0DXImUKfM+V+OfzqqdyPc24kLREcexqWFygWKJFMXVnzz0rJta2ZuqV3sT2NrCly6hAIieFPr71cmkkhm8oAGMj1zxWc12qyYAKqw64wTViOYyK0Uq/MOVfPast37xapWvbQhltXuYiHCrACRnuazTcLbviRS6ofXqOxrQuEubXIjw0B5YqeSe9Y1wcObgqEBXGD1relP3rWLjyOPLszXsry3MTTW0eyWRsZJzmpZdl08cc06pLgjBwMCufglX7Rm2YuxTGAalY3qOkcbxmVGGSTmh0uZ8xEYzjPQu3EECTjyyzdAznoTU62duLia3id0b7zEnP1xWc+oSC2WCRQHDZZvXmpIryPeXknG3gktzT9lO9omVW0paIvSWEfkBEuCXVvlyuCaepmTFtGrkD8aryXSzOPsmSI2LMf6mk+2JPgxTP5qchcdMU1GUU1cXseuwy4t5pGLxxSMin53PrVYs7MVXgvxg8cVtWc81zyJwwPzOhXGD7VFqduyyGaFUBA+bLetTGfKrGlNWjuZM9vcWTRybdgZuSG61fGrWvmBMHLcEZpsRfy8T20iQ4yWY559qVrTTLxzdQSmN4yOoxuNTNJyRtFwlBt7iLFa3LkOg+8d7E8inT6LaXcHkbzuDfK+7+lNs4oZGmlDlUZjlScEmpY5tkwaB9jpwRIKpylrJGML+SMo2M1leLG0jOn9/GMj0q/E0cMc5QYBYcE8Gm3RZXlllYMxbnnp71QEzFRtZihORtNEKjkrvc2qOLXqbVuFQCW0JAZcbW9aS4ktLgqjIy88sDzmqNjfXH2hoHZFXHG4VZWO3Klg+0DOST3olOUnZkvlULFO3iVOXkPydSDyfyqtcX9uh2RxPgH7xbrSo08zYS2dD/AH88e4zVjGn28LNdbCD03jvXRJt+ZHs1dWehTuJnhb94jAOP++h61bsrCS4bzJj5SquSQR0qlNduZFO/fGMDaecCrL6tF9mEdvKu9xtyFyRVTUpWSQU2vaONz//Q/NlDHbmT7K0jguBuzjNS6leM7IowuB8wz3rMtrp5G8lzkx8btvSpUtoZWZ/OMhVuua8NUJS+IqFC2qBLiJpDCp3Aj8jS+els627bnDnlm5NUJVzKYYhli3Hb8604NHuIZd8zAzfeQYyDTdGENb3MY1ZxbS1f5Dra2lE28RA5GRnn8KmttPnmkkmklZVGAee/XFW90nnDzrIxu6YOO5Hf2qtPdNB8kwIjLZ2t2Pb61zTq8z0N27qz2FlEKS+WkmI0I81iCRn0pkqxNIHbIUNkYOAw9KjCyNhJmwmeg6VYa0QSqgk2REZjY8jOa5YtqXvMmpDmaVtBE3XWLSQ9WJQsegHanpiNleYjajbEGSTn1pfs10FIlRBLk7XGRu+lQM0kbCGQl/LJ2sw6E8fjVxbnLR6Imdl8SJLiSRlZo5FV0PKnv7VYtbaaCNWZeXUbtxzVVo18zyU2rgbiwbJzV6KffhHZmAA+Yj72BRUaUbI2cI81ybzIjbTIDh4jznoT6VWmaSSEmLbv29B1z7UIiyyb45WKFst8vDduatJaC1Z7liqhuFBA/OiU2kl1I5ldlSLTGcr5hG4fMcjHbvV603YVt2Wjcb+aia6aVysMhM2RuHTimyaosINsybmxnPvmqftXHVGcGpPToTXhtJpZsynoCm49DUUcHmtGN4C8H6GoZE+1WzrNAUmbGASM/wD16OIEEjb17HPf/wCtUxhpqxKClK8ok8rqziI8hchhnpSRaTZpKsgi+fB27jTsI05upmLALgAetVLq7Z7lHUtIv8SjIwBTpKV7I0m6K1loTKYbWCQlh5meme9Z0d5Ct0zSTHe+MrjjHrT7y8F25jWNGimYYJOMfWp7e2+zK/lhJJQud3Yj0FdNvddzkt7aafQWK7EzHyxtEYPOetXmlu5rGKTzdoiOXjxkms+KK5gdpLi3UeYRvB6ir7MNitGuHZvmA54rnsDlFb6ehP8AaHmsy8ozu4GKbA/lZEDMbhh8pNLGoULNsIC8AD9afPdC5IlVRvQfKRxWKi4HQqrqWctGu5AlhFayC8u53eZ/lCH+EHuKbdyLbSGO1nxG6Yc5yVOat2kcutMgkBCRuORxird7oVsFZIpGLSknOenNddNa3ZUKTacoLT8Tk2hkwiRyPsLDJY/eJNadraJAxEgwZkxnOdpoFv5P+jybX8shiBzt5p8QSacPuV1HAzWtRO3umCj1sW3SKNYlm+cBCpOaYrm2Me05MeAMjqpqrd3I3IEKeWThuM5OKmsjG8hnupMySfKif3QK46kW5I2lOV7K1iO51VLfOx+ASGG05/8A102HX5rpTHCSrLgOpPSq1z+8Rrgw5VZdgTODyfvVJ9lsbZ3gEWzzhksTnn61orydgUp25lLQ25/mSLyZQiyKA+fWq999mg2KOVyC5bnBqsl95cLQTsHkVcIOm6s7z2aZpZFaZgfuuD8pogmpOxvO80kup0dqfto4A8pOTxjPFVtUmhZUKIRsyMLwc/4VlwaleGOWNZYo1A+Ud81Uia5UNNM3mSyfKAOM0pwcSZwp2s9zWGq/6E011Kyx7uoH9KWWbzI42TvwD7VjC6e6tgk0GcKRtYYAbNa9jPEsC4TzRtG455BonJpXSJi3azEezVmBEX709wOfrVZ/Oe6a3RQXKk9D90VvqxnZZLVAX6MT3FTOYtPhkbyUyo+YjqazVV3sWqfOtTiZLWOQtzJHGikbTxyfrU8ejuAH3cHGFzWwy2164ZUTAX5vm71LD1CbAQh4wPzNbutZmcqdOL2MV9LnSIv5uNmTt4AYU6NJGtfLIVcEndjGB6VoXm+ZvlVYwmct1qESNLEd4IVjgj1olUnJaClaNSyG20G9G3FECcAk/eqxazJao4idXduoPbtUL7oWQlMhRgDNQLby+aYgMvu5IwMVnyt6sn2/K/XqFzG1wrEYLOcHjrUsIMloIZMsY8Ak9qmjgImCkNvHryDVye1kjtCXbnqRjGKxc5DlSle8TPivbm3hkWKFDt/izyVpJ9RMoSZbV1XvJkHn0pktw9t8qhDvB27uecVMv+j2S5ZHlbnA5AojRnb3txayk1F7FK8uJHVVSc5kOGy3T8Kzry4u7dhbIA/nkBTnGPWtP7K94TNGEjPU4HU0HR7W8ZZXYJIOGDen41tZJamclNmW0U0kqDeRjgoeQatX+lxzKiFmCgYOOSavXUFrDapb24Mmw43JjOaoS3UgGzo2Pnbd3pKU7+4P94229S/ptjcrYujxKynsTzioY7DbefNNlCeRs6U211Vm5kfaEOMAdRWtBd27xG5MLHA4FY2knZm7nTqJLZooapbXEAto7cHYGzlewqvK8TyxgxEzM33gMkV0NjdpMjvPHtYcKD2FR3Cw2sLXUcSvnJGR901tGaW3Qxm9OaD0/IjWB5U8qM+Vn73PWj+zraMRADD5y5xWRPd3P2lLpJSJOdqMcCrK3F1IQ0zRorcll5/Ckk3qEayktY6msi2RuPmiwg4x1zUepWSNOrRt+7I4AzxVb7fGlqLiOVJGIwDnBpbbUlkileRlZ14AByTUfvGaSakrtDoWVcsQcLwarG+s2U25kCknPI71TeSW0Mrxyg7m+6R0qhNDc31zmQqqLycL2rWHvfEjPrbuXUv5znO0KOAAe/rVGa/uZZGbzMEDaQBwaZdXAtpMLEGIIA7ZFW7GwS5kS4VflbnGe9WqPLoaSXNBX3GTPcPYfaPLdRnCsOrVTeOWSE+ccs3JY+vpiuhS1uYf4BGoJGzOeKgktlhuAQgJY5Az0+tKjVUZWsY8rjO8tTL0e1t7UlNSeTz2IKBQcfnXY6fp9oH3PHlRyBnvXPXyTRzGS4iRN2OQc8VYg1MEhYpwmDgbxjNZ1FzNy6FQqRjJJo2p7eFpGljjw44AB6UhllFi8ZBB9M1z1vq1xc6hJ86x46LnJYA4rWuXdcSI5YYAZT61MYTXvS0NpV4O/KVY7y2aVi0oDMDw/rWc0sv2hWht2jfdg5HBHarslvCF84RF3c4Oe1SW0SxGWWb5MDAGP51TnydDlb5nZPXyEvbhvsToq7ZgvJznPvWXZ3y7dpdC3YMcHNbUEcN25jikPA5J71I+l6PHFlM7wOXwevtWMJrbqd7lOcbroMsPNn2SLGQrKWIz09qlkWS4MfmTFCGOBjIFFu6W0Pm9Y+SCByahhvw1y0ishz038YraEJPVo46rimk9y/cXEtokfllGR+M4+YCqN/LFAwh8pnnfHQn5c1HNqUMBDTZL5ztb1pn9qxXpmeKEQuAd7nqwo1StY2qcs4uN9exWmuUsQftMxSMkckd++KJb+zscefelozyB3PvWRcWV5rNz5qRyMsZ6ZOOtSajphdI/tQki2kZGOM+ma2pUodTNXW/yNqy1DzLcvYMCMkjIwf1pJFe8lSZ/3E4bkHndWKJJba5jht1wAmFQc7j61b8+4k3PJtaWP7w6bRROm4p21No1Jy91o2XiZnBRQATljnGfWnxXJ1PUXmRWSS2j2BSeGGOoqnaXVnJbvMpZTDgSK7c5/GrEdxo0UkWq4eCUgx7iePyrCkraNXBUYye9kP2q85CDHOXyckGr1vEGnV94KhSCD3GKpak1xIyyWbxeU5VmZcfMKhhdWYymTOzhTW0oqTV1Yypw5KjV7+ZcM08Un2fYfLVs5BzU8l7exn/RbjyjjkkcGqy3iz3G23yrY2tuHBPtV/EcjeVKQkZ+9IR0PtWNRqL0NnCrUTdzGgublM/bGdlJJBYc/pWzY3KywF3mJ3MQA3p61h36X0gWNcFN2GJGM8/pVjS5FkUpqFqn7k7cdODROmyaMXJbmzaGVLwvDMvGSMjtTdS1mO5u2tdqlScoucE+tRWt5YQXL2cc6A7cgEZAHoDWddxWxnN8eJOQAo5x7U1CSjZnZKFoe6zVtLULG93KxwMYjQcj3pl1ewCX5W27Rnd3xWQLudYllTd65B7UyzMV6jG5bajko7Duc1nGDk+ZHG5NLkReVrJnYRuJN7EttP8ASm3EtpJB5Nhkjdhjx1rMew/suaS1iiVll5EgahIJrWwmu2VljhkBwFPzUVYxTuTThNrk6n//0fz6s41hMkgy8g6BuxrI1aKxuUILSRzhsF1GT6mrkE8t2dwxGrEjrmtkWvk3KpcxI8SqAr4yW4718byuEroIRjpTauczFaWEdvE4DyxxtkOc/rSFZXmc28ivARlBnoa6t7Lz3+zwxRoD1IXisI20dtcS2/mRmaFj0bjFKVZylZ9ScZQcdIjIIbe5nltjcBpEXp3HFJHJ/wAu7qQ8eRg960ojZ3EnnyRxiVU+VlPJHvUb28NzK00SOr4Iwe/qa1im9zlgla0FqSaVp7JcG4kbdE4ZXVuQDjg1WvI9R0md1igEka4JdTnjPpWzYREx5+Yw+56GpHv4Y9ltIoAlOBJtzk0QUpysjsdKEYrmdiqNgsjJHbZkHzd8kVDp09pfB4boFGHb7rVpX+YTEtvgySHCkkYxVS38Om4vWlSM7wfmZj1reNK6smapJPmWpyOs60ragIVQw+WcIFOMe5q9YSw3uZLrDqo6Y4biumvvDWim4826gQSAFQ3TJrNGjLatsji2gcnac5FauPMtFqc1TmTvYzrTy2uJ5ILWSBB8u/Py0y8NtZ3P2mbdJGgDDaeN1dJpvki1uLS4gCE5xzyfesCfSuVES8rnA6g/Wud/FZsuCbV72J5tTh1GAYRkEuAW6EVQXwpZIWna5cvIp2GQ5Gaty2qv+6Qg/KAParFhaRTFdPmkc8ABsZ2mlG9P3YHNJTU/derOcn0W5spVktmLPGSXx0rQ0vw4mqQyXlwFDk5iToSfetPUmj0iQQSZZgD97gsKi0jUVhtmldfnLEAg8AVupSlC7NPejK0iHTNDFjJI8Lbd339zZ/CrEVjbRF4FOUkyW9QatvcrelWgXaOjHruPerX2VbeyafK5xkjqSKwqVJyWupNN8uhU0nTbS0aSK32nzurZ6mtK3D2ybHiDP6HvVKC4sIlS4SFhION3OPxqJ9Vhh+dpAxXJIzzVOcW1EuWupLqWrKW+zyqUC4zxkVXOqpJKlvcx7WVRtfs4qm+tWmoSkSQNscEjC9aaWN6uRgLHyHBxj8aidKaZmql202PudWuY7mQafbgxhcMGBNUbbV7pJXQEq0xOcknHtWvaSC3/AH4cM/STJ61h3F0sl80cEZ3yMMHGBmrhVUvd5TSNFJXb1JoJvN1FTfI8pjyRjoK37q3inhTUC2woOE7NWZYXM9sQ+oWixBm2ncBlue1a8jSXeY7ZURVGVyRipkrS5VoaxjKWr1MSwdZDJc3Me1SThTwSatCSGSyN2lsEOcEdSDULWlzMnk3GxZDydo96fFcxafp8qzWhZnfAHBz+FaPWO5zcv7zVF3RFhvIyLmJWAPPP3qdqVtZQ3ccNlwm0tIT/AAVl2lvqGm7Hhljj8w+ZtKkge1PSWbWZ5DcS7W6ORU83I12LUYz0tqJb6vZI/kgNI8hK/KeDUlzeahFGZHh/d52gA8gYqK30C0so1ljlkMm4kHI+WtBJ1lUWl5gsw+Xnlh/SrlJuV0RUobRbMC7uJriZLm0ZmgXG/rxWxbXM0K5U7VZQAxx1rE1a8On25SDb8zEKuATUdhqsZtVtp2JyTnjGBS5ZS95ozjR5Je4bR1BhJtn5z3AGMVMb+LzUimuIwuQj8nI9KwL+KDy/ty3JBIGE27iaiFjeXECSpbEknAycd/alUpKasmdHImuZrU76a1gsbaN1kySxKYTqfrVW/wBX81Y4mg+ZDkk8is/UdVvYFhxFuggjxJx0PGfxrH1O/a8US25aNWONi8kmpjh5RegOpHVx0NC+u44LhLPA2XOGYg/dFaVrG1rAUtSziU/LuOSRXP6rZ402DUYfNE7vtIwT6Vv2Ez6JZRIim4uHjBO4Y2fnWii3qiedW952uakKxPbmLUk2yODhiOTWBqNlaC2YxRMDnIcf3vf2rKj1yVrxvtxOEflAc7a0NUvdpiW13yJK4GOnaiXNfREWclaXQyXi1BF33kDs7rnC8jHrntUdh4jlhkjtriNktduOh5PaumijlykEj+WkgwT14rM1OxjtLqOH5XRWLZ6ZrR9pIinz20exXuNbkfKg+QpJyy85+tWbNIxHFLasSc/vUJ71R1DSZbbZfaY3mF3O9OwFTaey3MuBE0YU/MxPANZtp/CtDWU909GbN9YaXeLFeanalTGPlYHkmmGx0dbTyLK4kE1xxnHH45qJtRbUX8kxgIAFjIb731pIIovtMcnm5KPwp74qozs+XoyXFyV1qN0a1WzEsQjDxnue1WdSgitxFHGo9Ttq3uZnJhUDgjbjrSSO8LArmXaRkkcqfSpUpzdraIhRad0zPewkZXlmBMcifdP8P4+tRWujapCyXt/vjhwCAp+/9a1xqTvi0e1b94R8xXpWhGGdViuZtyDGc9K3iopaGtnJ33ZlX9zZyyx7osRYAbB71ahtlEXlwZJkOQM8YrntR1A6HevZXKGSGRiVkA469B71pSao2jy2TOAYrg5y3JAxXOlKMrx1NOZu6mrMnV47IvGsWX8s8FuGqnpttLqdvOLiUjaT90kFV9qg1rUo4J8+ZlxyAPSnaXqITbcWzAkyfN6sMdKUFKLbktDllPmkkVNOg0VLmS1hgZJY8h5Wzkj1q1eKvklJP9UOBx1NV76Hbfvc2W2JmPJxng1QWP7bK0ctwySQH5hnPJ7/AEpK8nzBUja6NywvTfWwkjhCqgwcHnAqvcI9wWeTzUi6qwbrTZ7xrSzkjhjWP5NvXr71US+nvVt/ssUbITyTxyKnl5pXRvKcPZ2S1NlbrzUx82UACEntVu53/YQkr7Q65XHc1nRWsz+ZG10kRYHjGcVduQDFDbeerFF+QA9Wx0rRav3hU+ZwkZS3Ax9lK/OwyF9BWtoVusMpnnJ2yKVCt61Sht5ZJ2mASJwMOSfvVPLOURWjk+ZMYHbNS4a3NMPGNl5F23E0Fyy3ONisSoI60+ezhmjEsjfKjFix/kfasebU55pIxOwBQcnGMinyawyu8V1bYWTiPaalyanotDqpezldORBNb3Go6j5VhIkkIGNp+UL6kGotV0mG2vbea3YKqIUcbicn1qzqN22h2CXVpEGSU/OQPuiqA1eG5s0uZowkEjlQ4zndVuUnpFHJK0dG7EK2FlCkjowWV+BI3c49KgtYtU+1RrcqGgTjeT1rYkjtrlcIAWjAZWHc9KrWYguHwJAxTkncRilJTfukOmr81rkd2kkkbRLA3lrkhw2DmjTPtqW8i+a6CPg7mPI/GteIw4O5dxQcjNRXpPnJPbphdmCcVny3lZIFBq76luCFTZbvvvtx1zUFpYXNjAi/ajOztlc8Y9s1jw3k5M6W7MCoIKqc54qC2125vIBZXC+W0WC7F+evFXShOFzGooysnpYv6nFMdwmcRCU4Y7v8K5C4lKSSqGIXOOD71tQma6kkErs0YzlWNZ2pxlroeXEu0DkHv9a9DCOz1O7D2SujqfCd1ZW9oLQ5Idgd2PmrVu7aaLKwZK/ey3XFc/ptqtpapd21vgt9491rUlvJrbYJ3coykhsZqJRUmyHKMZe+9ySHyJo2eeECGL71ZQjtC1zcRACMg9z1960RcRT2UghmwW5II61lx2sUqnyBgscnnjNc0k+bQiVSCfIijvupY0j+y5WI7mx0NWrDWvOtJba3R8DBZ+flrX022Sxy4ZWDj51I4NO+zQyxNFZAQpK3zFei0Sko7IyqTad4vUpi6uHgEF7Ap3D93LkA/jVa68tpY0lhJZGGCDj0rTlCi4W3klzCq4LHjNZ17FdJfFYyrwOMBnHK1DjFasptt37D727s0kjSFv34PzAcjFVpo5J2BjlkIkbDj7vFWdM0iQSbodr7gdxx1qwukyLct9pdExjEYbp71s5QjFcxT5pNuKMV7Zre7a1VpER+VGMj86s3T3Vm+9rXcqjZkd/eugltrZStoi7kYdX5x9DUlrHatFJHcpu7f/rqPaSeqWhUFz31sZEJaO2i2qXafnKg1PYwXF0zLLIPLYbXQr/jWlHILOJUjTdGc8YpixSzbkhXZvOfoawUnPRaGio2tG92Y9zphhzNn5YiPkbPP0p0F3EocLbBY2OAPfNbc1s8iJFd/eUUxba1hhOecZ3itZt2sRKhK+mhnrJbhBELdVj/AI0HfNZ19HbOcxIZAx27f7laIS0Qyhd4DA7Q2elVHuohL+5Xjb8205welRGVldBUqPkSKkME0McscjqVj559KhTU4mzpwj3K7A4J/SmxXFwt4ILk7F3lun86mutGtmlW7t5sN/ESOua6YKLV2c0akn6EV7qlzYBSY2TPTHcVSbUWlEckSu6Z+cntV7UrOa5ghi270i/iIxil0+PZI1qIonhcEsw6dKhU47msqfM7PY//0vzhtb6K6Qw3UjKdv7uTOQKjmSaFjPZ38jAcfN0qld7kljBYLGzgcDpW9Hbq0KyhWES8eZ1yK+WnFp6EUqcU7WG29iupeXNdf6xDhwpwDT9VaO3VoYJDHHweg4/Gq99PCv8Ao8d4drLy4OCfaq0Rlnh+yiHeI/U5LVXs2730ITbfLEsWdw2oQiPd5Tr029SPWtLT5rj99bSL+6fIMjHP41z7obZoLyEjezMuOgUirVhfzT7jw5U4YDoTSmnF+7qKUrrV6lubfpcTTffkGcHOARUM+opheHMM4yF71Uvrqa5VobtQq52sVOBzVaO3u4mS0cORv/dSIc7R14rWFKFrslycUrK9x16NrZhdljyM4JAzTbZHmnVZpSwJIIBJArQmS4vrV7a5tysm7HmYx0qpHZ3VjKRbYfcM45yO1dF4WuzRqCSQ6OLyZTaTTblK5WQD9Kv2MMdq+5ohJt43E+tM0i3+3zGzuGMZThmZcHNSagZbZ40Y5CEkkDOcdK56kruyIjGSm5a+Qg0mGKY3sIIctzg9RVi6itdSjFpcxltgyrdwevaoEnkwUxuJ5LA4wKhg1BcSvHMo7EMOfSsIxlJ2fQqvNKa5FvuT2kM28PMNyLlWCnHH0oCGyuJJIXUWsj8ocfLWXi4S7FwZCvQsyHIxV6KeOZG/dNt8zgt39DTbkpbEOblK7LdxMbhF8tmOAWAB5FGmXLCOTzpd0uSQMdBTlyVF6sG0W6kMuM7ge/6VTPkOGuI3GJVOD/dpuMEtS7SlPQ07C/huJ5FMp2kAOCOD7VQ1jSbZF+0RqdrnLcklT6gVRtboWzRiRQir177+cVupq9lcHyLqMLHwEYjoack1NSiiaacoShVl7zEVAVQRfNvj+YdA1Zl34ct4UFzb/IHJMquxPert00O9ohKS+75Qnp6ir8KQz2aBmG4L8xY4/OhynCzezKUHKVt7HKzWMizRmHLpjJAzyPWnIkEE4AjOGHyhTjmuiHlwR+ZgEYw646e4rMvXtr+wxbKfMjl4OMVtGrK+xPslB6y1B7+ZbfMtpuRx8jMRlCPWnR+IlSJFlt4ndkKZP9ahttkwSz1KJgoQcr6+tZV7pwadgJWVVfCHsTUU6cJ3uyquJiramhNIl8n/AB6ruCY4P3fpVB7eVY5UOcYG5uuKW2sngLbCVmBG5gT1qRYWhaVJ5NxlYeYWPQVTc6dknuFKcJS5kQW+niG0a+iBOBghuvPetzw+IptqyxEFV4YnHFZsMs9nuZMHHG0rkEVNHC5DzQsfn7yPtwaiopPqVCSdTYS4TZJMk2XwxIIPSqRZrkMEmAVeVP4VKzyT4tgkhIbnk5zUMULuzRQg5QnefQVVJ3laxt7TRFl7i8+zAXEgkbAChTnjFaSXHmWcUlumJSu4iT0HtWRHDLKAgZRLggYHXmrmnWU9hDI0kyl0OCEGSK25bOyE5RkuaxZt7tjAbiFGkYE8EYAPp/OmX1gmpLFMymJ256VDPLKIwq4B3FjtHWp7HUTdFIJoshc5BPI9KUU5L3UYSipWimUBpmE2SRHcp+Ujv6UhR4CI7pdr9mH6V0SXEMkxCQKVXhmqwy2U8fmQxoxAy2c9aKtVqNrHZTcVLlbOJvVN0iiPcJAcYHeqM3mQw7CGBTABB5rprzSZYbiK7s5Q27lhj7o71DqGihw86uHEnLjOGq6U+olUpKbvqYltfi1kEdvvy2fNJPDVajulnkLlCoHoRUP9iuRJ5U/7xPug+lOstPuPNELrwp3Ek9TXRJQauyKbUm1saqal9miXyUX5nPDHDY96u2U/2uQXAjZGzjJJ21T/ALOE7mYTqoXG4MKdLaTW1oRCzMpBY4HSuJ04uV0EkoJ31FuLqQzNGsRLJ8wJb71VRJL53mW/yEgs+DwDTY5ygWQZDLwTnmg2jyZmjb5mYNtHU1SjzEezj1L/ANoMgikeJTnkkHHNLJdbULzBXGeNp5FZzX00TrIxPycEYxiqv24TMzlQoPDk9qTU0uWxE6D51JM12uY4I2d4kO/lTjNQi3haRGHzI3cHFZqXqshRmJyeM9MVegkzxj5exJ6U40pctjWNRKWiLbWNpNukXcJc7eBwBSR6a/mMnMgA4YcYNJHOLMbhOZCWydo4Y1b+1SzfvDGEdeAF61ktJ3ZnV5Z+TMj5IgiBduGIZASQtQXFpKG5s/tER5XDcj6CrNrE+zLjaAPvnvU0UttDtCyuJTwCOlbQSjoncJUlKN5aFK0sYXuGlQup2/N228VHbWMUF5LJwyD7rE1pvM8twYUXIxgZP41TdJmIifIhB+YDsfSrpSkp+8bTpwSS6r5FaQSeYfs9upklOMmrH2abCR3MRRhydtTSKLbBEewL/EW5HvUFv529mSdZXZj87sRgVc589RI5rSU7x69DREdpmMC0y4+879VFTXcvA+wxPvZ+eeQPYVWg8y1gLS5klYks6N/niqcV5NOzOGwytznnPtU+zaq6GMavN7tRWuWz9p+0M5ZsOMbw2efT60kV0EleGdZW2nAGMgVHbyiTcMBccg46nvTFuboSHaYwB8u4msajbbTR2cns6atq2X7yXyVjjjtmWNW3YxjNE90qxmV7dgJG+Q4qik8hJe4lBUcgk4FLc3tyZdiSbIsAKwPVvYVisO5PVEyqOMuWTL1sLiR4nkuOmSoznHPSpppY5cra/OQcOzD7pzWfaqHkCyB2cc5Her6II0V5VId2zxnt61hUTg7o6ItJ6IiYPbEJakuCCG4PWn2kTwD7SFcHGSrdF9amS7h8p5s4U8dCPxqlM9x5hTc3lsnH+0PanFty95ERd5e8y0mo2ixzEYUFgCfbNQJf2zXLzzTuwIIWPPTjtUcFtHEzRSrgkZCkHOajtY7Se4Mc6KWxkKeATnj6V0uEXay0RkrLd7jY7xkQSANIqswUEfMBV+xijVJL2cGSRFwpxyR9KEsisMcIRdu4sy9cf5NWtspRoiEIIAG3riiUla8WaylF2SRU895LxGaMvHjMbY5Q96dFZXUs7sbos0pYLvGcZq/9nWzC+ZvLnjaF6VE0toJgBv2kZBz3rOUldkSnyq8tGyFFkQ/vGLbThsetV5zKsxi8kKrscSqTwMd6vonmSOeAwOc+tV3Mk1wGmXBBKkYz14zXPzNSuieeDklMzVtoCJAsZKgkht/X0q/bCRnVZl2Y9+1WpEit9sKhdsYPzsMVSjvWaSRbhC0anJGeo7V0+2UtGc2IoqnK6dl5GgLpG3OLL92ePmOc07ZDHBHMgZWdskEVWiuIyShDKiYLD1FT/bpHjZTgIQQvFZVFzb7HTTcZq3X0LEN4xDRwqy56nqKkuIoIx+7X5urCs6GR7aNSjEhSOCMVYtZ/tBmEqlZEG7du/IU4xa6ijNyfK1q/u+Ro2NzEGFvGMHGWHfNF3IUgywwqgjHfNZsPMonGUZeODjcannuLgEiQHjACjv704uS2NJy/d6ohtrdpIVkRVLv8xO79KrNpkxjdBG5lQktglRV+OeOxVnJ8x5MbBjBHNSrrsOZROqrE23B6fN6U1Kpq0jejGk4qMmYU7NBEuWeSRBztXqa0Db7IVRQqORkAnJIpJIfOuJHddsRA4BHWp7aGEgrI21Vxjnk0pOzszjq3u4paCvbrHaRCSNVOM5zyaqy3aI6weUHVhlt3UVLOVeRskybOFGe1Nkh8yITRzKW6dPuiiUpNl0k2rMqNZ+dcC6eYK0bcIKk/0dQwtGzI7ZYgY5oVWjz5ZA56Hmo2gM9m8igKBkKAcE1SbTsmVOcU7vRiGeGVja3cQiKfMzDqx9jQJYYUdPljK8omcnrTJZBP5bEsAihSWWpLy3hit43Ei/M3GKiSblvqFL35aEEzCSJGht/KPTeenJ9Kt2myMMjNtRiCxz19qz/MYyxxKzSRZJbbyBU8sdxJIBDb/JIC26Q9/wClackl7thVklJSuXXvJQMWUgVByMnk46imDURc8+aQAMHI5qldXH2ezl+w25km/j9F+lUo/tHDjJYgEg8VSooJzcmmnc3vMENmZlYEM2DwM1RivbiXZJNE2wnCgHGPrTYraYIPMKogfd5eOfzq+tlIIGf+JcupaicYxVjVLm997o//0/z4i2QxsX+ZXx8g5p5EUUYuJFCxjlkz0qraMLebE/CyN25qa9e0lZi+4qoyw7V81ZpWRleMnfqS295b3kL3UKlu2McipLbEUQfoJDye9Zmm3lpbkokm/LEqMYq4ZYrR2+0SlPPGeBnFYzeuxsm2tXsTO2LnYirkj72eKp6hfDeId20N8pY9M1pW0NrcQyGBt5xw3PJqu1hd38SQbVTa2WZvasJVbO9i4QbT5dWxtlawsix3UsfHQj0ps9tZtIRaTP5eO/NTSwMpWIIzEcE4qx/Z0qW3aLd7V0xm2jnUby5WipaQfZCGRtxJzubkCq2rQNfzC7iY+X/EU5q69tDPbGA3Bjl7c4zUlnYeVbnZLlQME+tROcea0Tq+r1XTtujLht/tNkzRylFUFS23+dYsMchkltDGxRTneBwa6+RIRbMu9Tk42L3oSCOKDyhbDcw445pKWjkYSVaPLb5nIW1vMtzE46l+uOtdPNcZ2pAQhCnc2AMH1pZIYljZ5CPl/DFZ1wzFTb25L+Z95iAMe1V+7krigpxum7GjbSCOCRpDuV/4h/Eay5PEMcZkt5IWIJwoI4qxbCa1jW33bXA+ZTg4+lVJtOguWdHhLt164zUwh73vaE14uEVysozXWUkvWtsMB8hZuAPpUFtqksVu3mKAp6KTzU0ywzSiDaY2h44OQPwqvLpizFDM2Hc9dnQV1Rhyx1Koxg730K4dAGlj3Z/u78lauWk0sEZ8uJlkbkkjIxV46JuYGHaVA64q1b/6MohlG4DuRyKqNW7s0Zey5dWyjDHqF8jXscZEaj5j0B+oqeySW5ZJZI0hQHk8nNbmnShYjCJtzyEg5AGF7dKrX1sqSBNoKAcsDioTjdx2NZ01Jc0dSOHS7XV7xcxlzG3TOBiruq2tppuRZ4DHhUA4p1jZPbQvKW27h8oB/rWL4kuWZkMM8gcdRgkVMZOT5R3cY2mtzMu9am08iFTtct82Tkg/jV9Rd3lq18yKwZeJN3JFYl1FLeLHNJaliT8zDOTWjZWsj6fJMkrqkXyjdmt6lJcupnzqNTl3uTWl5HfSyafcbWdT19qmFkWIQRKJFYlMvgGptJjCxb/kMin5mx1ovoyZop3OX3Y29K5HNQeg5Suu7ZBZyTWt19oktwsiRlW3jqM1oJJd3NucQ7A3Iz1qKaURhIgEO8YORkmori/uISsCLkkYHHWqd5vYiC5ZO70LMaFC6+WzOAdwzxmqMt5vDvMpEeMDnuKRdViYN5kvlbDiQY5ao7W7jLSW1tA0kOwku3PB6YpuEpPRaG0YQVnfcIpYJMXCyOhQk7B1ro7cfbdO3uxUAZA7Z+tcdpVqxuU8yMBQSTuODjPFdfqeoQm0RLdfKkYYKjninVUVZo3oRbdrldGjv4beDyXj8vJkOOuOwrNktJmvVRF2xZypI7571Z09L0xM/nttGQuRU+sSy2unLJhsMMNgnJpty2iczox9pzN7FXWHs5vKhliM+2TnYMjP4VDJqenW0Zie02yOAqYOQc0+yhmvbUG0YhZOmeoGOlZ2p2NzCf4GRTn5jjFYwfN6nRypSdSWpYOpzFRbxgRLgbm7U/VNSeSGJC7FBhsFep9c1FZWBi2yTwFhIuSc9DSTTXVg4hWJnSRvkYrkKfrVxV79zCad04sSw0to5ftt1Kk13yVG4hQK0LW0jjuGmkXesqnZjnB9DTdivG1x5+XOd6gcE1LY3X2dCp3GPdnB6fhUzlO9inWlGOj3Kx1cJbTR3Hh+Rl3cy7g3PuKqzSw3EEa3MTQws2QcHnNdDqYSCPzJJAU/ijU9Riqd3NHd2aq8UixhgUIIO38KKUujQlz31lp6AYgumJbWkg3t/wAtQOQPaqMNpcRLLG8oMuQV56ip7JZlAXzN0n3QWXHPaiaxazvWu5d0jxYDYGQa0tdtompUvJItGaWxRZGt8yHCrgZ5qhd3txlYJgrNJkAq2BurUDrJCHlj6g9T+opJobK4VP3KmRB8jY6Gkkk7vU1i2tmZ+gT3TvNa6kJWMZIw/AzXQrHbwRhZMATevUVlwtgsCBw+Hf3zyKsTyRzZYSYdemf0rOabnfYypSlGL5mULzQJHmWbTbt0KcNz1BqZrO5kbllAVtqybsVZthLFmXY2x0+bnPNVNWNwbGSC0XIUFxjsPWs7TbS7lupre3yIkhjs2k+15XAJIznPvUEM6KkkluAkKEljt6msO3vYYbq3a/3ywSk7xIDn8q3tUa3kiWOK7eGHnaoQYbjvXR7BxevQap+9o9yC43X8DshZpIm+UA8NU9jd6mbPyrpi6o3+rf8Ahx2z3rKjmvJICJsRRwoxDAYDVd0W4v5JBIURrUoQzMeSPT3pSpc6buaUWoS5upehlSaVhHKY3A+ZQc5HrWjJeJbW5Ty2kQKWVV+8x/GsOZII7xbiCHy0j5AB4Y1NNC7kXV3uAbkKj45qKdO8rX0KjVSTmi8msXjQLcQZhDj7p5wOnNVLbSftdy1xHIUdwQ4z16UWC+ZBIkm8K4HA52+1Uo9E1fSL/wA+0la4t35ZWJyBTjS5ajJk5VFdK6NW50+bT4y/JZuOD2pmhzu8jX9w7iUEr5TDhB0FOsLwX9zKkjtF5RwRg1ctrhLiSW1IbAPUkVnUk02rDhSi2mnYJNUBzGJMDdzg1JF5U0ZZmJcDj/ZrKmsT9qLR3DCHqwIHPFbVh5EcLDyiHb+INntVU1y7I53RlzNydwt7iMvv8oMIwfmPNaFhebTId+5DwMdqwBOlreOc7kyQ/PTNWIbiAXLgOVK9IyO2KuM5qVh4es1DY27m9WSaOKSEnn7w/nSy21uZkZpHaNh82Ov0rDjvLhy+CAAeGB5FXUlnNuyPPudRw2etawqpaLoaJSnJvuJqcPkXCyxqdhxuPQkVj6jIsE28sTG44C9a1VvY3t/MvF3vHwPf6VW2216Fne3LAZK84/GlKSveJz16DlHezKNtaRzukkYaNf8AaPWrl3eWWnxv5cbySL97b1zUVyZJEVY8Bc84qVkmt1850UKeuD1pyinC7JpxcJWh95nMy6lCLq7gJG4CMsMkVcj+yWk0RubbzoieFJwBTI9WguVaKKLIT+H/AOvToI8sHmTBU5UnpzWL91F1pSm7lvVbuxW3EtnatCp5IzVOPUorqJWit3ZQcMMH5qsXMI+xzPIS20ZBB4qnYXDNB/rVUduozRGt+7ehnOnaactUWb7HkKllIMSZzGD0rmM26XsYuZHOx8MCcA+grRka4S/jYMBFuJAUjn61LqUcdjZTSRRJvk75Dc06K195bhKfPK8dEiVrqbc1tZ2SttXPmAcD2qIWRdgL5fKi7PH0/HFZjardzWKWTMY+OWBwfpmnG+1COGO0VixThjjOfxrXZ2Yaqxr3em2tvLFqVvG7xAAsckcjvii4lt725iEKASMhJkAwarNY3htzPb6g8UpT5oD0I9qjsba4uIHd2MMgP3sjiuaHMnaJ0V4yvoRNHDeXKWs88v8Ao778uSQR9K1L0wRhUtdxVRncM1Uj1K2hb7A9srzZGZQR81bcEUVkrTysrZGQK6Iu8tTKTbhpsVtA0LU9Q8/VLlo/IQYjOcHH0qS5sY1uYobi3DhufMOTmrdlfT+RcFHMUeMlWHQVVj16WeylhkGWB+RgM8UnrsWpxirsdqvlxacn2NEMxkxhm/hqlHYPFaFFbbIWJ2k4qw+npPZxGTzA27K5BBz/AFqml0st0bBy4JGWcg1jOfvcoX6y6mxZWO/T9/8AE2RketU/sUK2spijd50PUnvTJr6dTb2ml8W8QPmOzZL0w3ghMmCwDAHb3Jq2nFrlLdCnUjd6mLZwieSf7dC/mZPDDge9VpdNuAVjKgIXHzZxxV6W+W7ka43CLaPnYjtUtvCsjjD/AGkY5APIq515qPvHDG6l7pSl8vTpvseo2ph81fldW4PoavQNfLbRjTn2qjcSSDIcVsX2lw6pardXsaJLCAI1fkiqdlMiFhczPJEp4x/IUU6sWds6Eua99C8Y7udYg+1w4PmgdKw7yymN/i2i8rbht3Y8V0ifZJoS6P8AZN3yhXbO41nyXzAC2kVZFQ48wcH6VdWUk9EYyppq8nuVGu5YIRDHOoGQWDDoacdRtp7tYvO3bsKxyaVtPWS6hltlJSRhv3kHaO9QHRA+qySo/lxQkkMwwDWPPy76XInCMXvcJ7WwNyjGNWRvvOO4q41tb28LSJgRL90Me/rWfe2F28UkVlyCNyc4B5q0ltf6ha7LyPbsjw4zwWpqSasZQbkrbH//1PzvhuYrxSftImyTznp7VeuTHfIm0MGQcDPUVSsdJzE0MEgjHOQB3q2y3CsseNwX5SwHSvk6rSehxQhJXb2IJ7OGTyhJvUR9lbG6kuGiVPskERVWO4t3q3eXsGnW8WSJvmx8i9KpJK6rO0y7/N6MOijsDWfNOUi4wjffTzJLYWsUDzwzeZuOACMkGi30u2e4E8/ySdmBx9araW8aiXzn3MvRjwCfarkUcs8wymVxlsnrWtFSbbuVJqUUo9R95FNbTq9s2IlYf8CrTikF3ZvKhQFHGdq1lzW9zebbWP8Agck5OMfSr9zsjtjFFmGSIglN3WnzOUrsijGUZN20LWqiWRYLgLhsdO+Kzb+1Edn5kkrMmRkeoqxBdslobqa4yig5Dc49qrQ3R1FigO+It8wxyBQ5pbG06kW+ZvVkE8EepWaxzsojifzA4GT64qcz2/2JIHtVeEAqHI+b/wDVVDUbI2LG0tY5hDMcZU52g96ihuI7f/QDJ5kaphiwyc4rZOTh7phKtLn1RFNb2892lzGCI0TazB+ST/8AWqqsbn7V/ZzkLEcxuep9R71ZOn2n714yFQc9eB+FNsLmNL9I3UOrjB54HP8AOocpdTKNdKTbK9rFqBP2mSR0RshieT6dKtkxW00ifZw3nKAZM89P51HNIPtN1DGkiSRfcJPDDtUgt4b6y+yhgt67b2LE56dBUyatZHTDmle5UlaK6Rgbgu8YxuU9O1UppDZ/udNd1+bgZyT71LIs2lWsxkwjudp5yT6/0pdHsRJIbq+jMnH7t84x6VrRjfW4QgpaW1LGlXcxmIvJPnOQQepGK2/OhuodkUPyrwfm5X3rCvNNJuxd2T+UyDLJ13n1q9ps0cDG5t2cJOCkowetQ1ZtoUZqmr2ujUjggt0EKzuxxkluearXCNHHujRXllcYDDt9aaJ990FiQuhxnPQetWLu1RYGxdrI/YqeFrNtp6DdXmdox3G293Yy2hGoWrpKSQpyD0p32Ly0V0RpVmfCnH3aqaZY3gNyZ5Q8J+Zc8n8K0tNvRHG8by7WDZ2kZq1CUldAptO81YryJGLOa03b/N6oxH5c1FZW1vPpz2cdqYU4JPTNV73Tor+GUm5YOGyCc8c+1PsY5rONLU3RJQZLvxxUwSjLQmUnH3nrcvQwWlrDgEqyLgSNzu+tVZdMhSQSq2wyYJ5pzail2HjEeQpwzZHNZ2qagzKkMFw8Rj5U7RSlfmutzeOI93lSL6QMlx+8H3shSD/OnpNOHME2GDHG7riktGkeKPMucKNz55JqW6uYY4o7eNd7DLbj1zV3bhqc7jLmdtCCLTrdHl8oFWBJHPU9apXSSP8A6HaWrMeTM+MEVoyzv5IlhjzLtPA602zvo9RsJGSULLGNsgAwfxq3dNMhSUfce5iJZOm66WUO/wDCvesS+MlnIJV2iR87wDXVW8P2eOR45A5bjDHAHrWJfWUIeS4EQZWYtz1+ldWFi2ryZ3U6cd0jQ0Wa4tbDdeMJRKCyDdyD6Vcee31Cye38+TzYhlvl6inaVDHfW6TR/KhTPK5waSPT/L1AzAqz4IbjG6salVc+5y1U7XKNp9otpIrRGjw/y7mOB+NX4tGmjkM01yCsQ+YIvGfarLWdnZgzNBvaVhtB7fStJvktFi83duGSAaKlt+vUmlRunfboY95OPlkjQ7ehPoKrStcwXCi0dfLdOGY9D9Kjaa4+1ywSRPtcHapPFKkUEwV5STJGuD3A5rOWyInS0bua8M2FUvGBKi/MMcGmQapBqjb51igw2ME5zUMd1KJTFjfxgOe1U10+2uZpobY5mXDbu7H0qIvmb0NoKTVrm9c3aKqxQhERuA3TNUpMzxSAfvGQ9Qf61iLqUrXBgv4cGM8YBBBrobGU+XJCVzAyHcazqwk3aS0HKTa5Y7sigleUDzeEXtmrmI8EQuMkZK4NUDbRmHZFJs2EbfanW7q7hsozDOQGwTTU3a48PD2cNSldX01jJ5RYY6kEc1bttVguAyJ8gznk5P1qHXp7VjGG+dn44/hqmto9pm4FxDIm3gEYzx2NVTUbO4Tlq1Fmw1ybmHY0hyCQGpttPJbXCrHEzHH7xgM1n6TIhaRS4DMfmTOQB+NX7q4urOCa4slO2MAkjrWM1JTsmVBqS2Jr2ILGZAm9nyOT0Fc7c2Nxbhr23Terj5kUkEe1X4NRW7TzpyEBHPJ6+tNgu4xdfYnZsEZ3K3T61pByT5ZIqouZcxFG1vfaeLryfLliGG3N1qMyytNFAyGMHBbnrVyfTYl+QZXnIcd6Yq7T94sB1J5NavXXYwcm3yskurs7fJ8osdvKZ5I9ar2mnwShdnyL/Eqtgg1YzGJopZfvjPyg9au3LjyfMj2pIOgA6is1Jp2RaacTLurKP/VF2Tj5QxHPvV21k0+2tmstrbCDg5zzWdMj3JkklYbkIA4FJZG782Qm0OY1AJIHFXdpcz2E5NNOJW1KS3klIitD5sP8StwaZojSzyvFLFIoYjEgJxn0raihiuoojfnyZV5wnG/60z/RdMidvNLCRtwFEcTzaNDpwd+e9kNlsZInOYFmijOWHTHvTrC1XfmKQPGr/Oh7cVLHqMdx/EGjC7TioI/9e9xDbtlBjJbgj1pOWgpPlT5dh19Ak0sURwkauWI/vemaksIi19ISRtxwT1UVGBJLIUIAZs0s84tojNbHc6/KRnrTipJXM6bvPV6Es8whkxJnLZw2M024uW8gMIfKdcDLc7hRNL5wiaUrExXnuMUeZEgHnyApk7M88e9NSum31NXTlOe+hUuNR23MZ3KARlnB6VoNdWl0zIrADHDsRg8ZrMubIBZLmJFGTlhySR61DFHDeATGYrGnzbQOuKj3rWRpH3bts0pIo2td0RUfKQW6k84xiskQ3EakTKGZm2ARmuhS3jXyLuJP9GdCR0wTiqiNG5lBUo4BIHrTjNJ6mfPJyRUto9rG2nhaQIME9lq7AkLpHbuMgPzzwBTYp7ae3+zu/wA64zKc9fT3q3b2omt40s59xHyykn360Sk2x03GT5oIfZq2l3Eoj3P50ePm5AHbFUpNPlmmW6ESAMTvQDg+9XLidbNyJBvkUcHnBpstzObJLqyj8xpXUhWGNg781nFvmVjZzjODfXsc8toZJ3to4m4PyszYAH41uR6ZbSREx/6xkwQDgk1mJPLdsA8LRukp3NnqPSn3vNyt1aTFBEcbt2M+o967pSs+VI5VWSj7yvc0biSP7NHaood4sclefpmqE88yqr28OH+6Ru79iRUC3i3sgG4qo+8+7AqhPOkm8RztkN24rFwcne2wRmpyT5rHUQ3kKxmKR8yH7/HANZ91ZzCZIbS6UZPJPArGkui8bLLc7VRgVC9c+9Ot769SSBiZHjLHPHrRCDk32M68oNJyV2ak8kk11HbXGxYlGCx5yRWrai3uLU7gqlQQoOPzrK1GRNscagt0cZ9KUA3EXmLuBGd0aNzxRyL7O5rKLSvI0XFvc25mgY5UAHnqRx0qm0Cqf3oVhJyNwxiqukXZt5pbmZQFHSMc4FWb++0/aZbaYlg43bumPasK0XezQpQc4OUdAFms10sZQRhCCz5+97VanigWTynXKjJRhjn61TW8/wBIjZbgRLgkEc7uKfdXjqY3SRTiQ5wBTvOS5WrGivyWjrcmhtLFd3zcAhs7u9U30u4Fy0qAxwS8Bycg/XFaP2uG7tyY40cc8EYwaarLNEUbMbDtnhhVKpKLskTBKMuV9TFn050vI2tGLMAQ4JwBjvV+01GOCN7eWNd5B+YnJNXPNSD5NgdNvpisi6Nqty8gRsZ6f3RTlJydn1NqbcZOzsEs/mwvJuOeh/2fpVWBY7eUzM8pIGcqR+tLC8Vy8rfdYseMcVBLFJGGkhQFXByGY8+9bU1KHwidKTRqadMY0kmMjhWPyg9ye+KV9UktcM7eWp6bhjdWSj3MsEbnaAigADsM1FPcuXURhSuSRu6Z9apUZOS5gbT9Udg0kN5FEbdgp2ZYA5qGTy/MWSJcDHzljnmuesWa3n80O5SXG4j+GtmSS2urd08rK9XKA4Y+taQjyysmY1bNuTRGLCNrkyJvLufmcnrTbuCTJBxuVhypPA+lMttSbbnHlxqdowc1blKloyDvZ87ju5/GoquSlcmm+XYopmNXlZsn73lg4ZxQ9wzTJvyqhORntU8EiQ3DvKPlc4yRyKJLCzlDDG9HORlsEGoUlJLQftG1qz//1fzWeGxuU3QBtwbI+bqKehWOcMhZCi/Oac+m3EJX7MfkBztPbkfnUj2l1MoAUJjk/NjcK8aNNO6OSNd7oqX0sN7vkdjFIq5UAcNWZ5LXX/H2fL4PI71rTQ+Q0ZmDMT0PVRTLhIyFS4LHZyOMg0oR5dGjSVSo5XUtDK8loWaNWLBOVkOMCtLS7m3uZNj4ORiX3FVGtJLySNd3mRn3xirFxbfZ4wlm4zFzwDk/WqlKVnZamuvouhoXcVhbLGIk/wBHzkYHOajLX0RE9tKXjI+YY6fWo4Z0uUiuZU2yx8bSOCPpStcGN2mjKgE8qRXIqUnLmJcfPUrCeP7RjnC9BjANWJMmV74oCQDldvb8KVr2FYz5aRuYxhSBy31qDz7yCJbgLE/m/ejU8mtlTmraCqTV+WTuWJZFaJZEi2YweO1QsriQySMxQHO7aSKfFIjRhwuVJ5XOCKknlikX7OGKxt83zd61acH3DEQ9rBRuVnkZzmNWkUcbm44+lP8AMCyBON390DGacvkpcxpuDZ4YnkD/AOvT71medkORtbhum78qmz5tiaalB2bIZLmZZCgjII4JJqPaWzGr53ZICjAFJuuo5meMDJ7ZB+tWrdZpZWljs8RqD/Fxms6s5boqEIVJXkndFXTrS42sJBvjQ4bqMCohYiO6eTbvUMMCtkSkx/ZJAkYzy2M5FNnW3ES224uQeHQHk+lP2ltzWryyj5lJovMCr9nDIgyR04qPy3u8NG7IUbMbEVekgZYGj/1UjsWLMeoFVmmfY2wgY4ApuV5cyMKcZ687IJf7Q85JI5gQg5A45zV6zdjHma4AK/dDZP6VRtWl3MHKgsMiplkEbEAGQkcDHQ0qsYyV2iqUpTleLZoXMh8nDTh2PQYwMU2INNGIwHiUtgvnoKzVudx5HlhSSO5NXornzGj8kFx1ZSP0riqUpMck7pRd2Xo7u0EflyMLgx9OOtV5btnmLW0XydM4A2H60lvZN50rvjC8kY6Z7U66BumjtrRBEO4A6d8miLskjZpp72LFheJzG7F5Np3bjnP41PKZVjXyow0jYyM44zwapxRrZrw27dwwHqfetO3s5nj2zHleFYcd6qaUWtdCn3jqI1w8pDN+7mA2g1BNcxybIY+JXOc9elaKwecMiQRgffDnO4Cs9pbWebzIGjBhyB9PWo5oKTfct889Ht+JSnuTApS4lKylsYU8ii3uQ6Rp0znLMehFRyS2jebMUMkp5ZyfvfhUX7p7UAnLOw4Bxg+9aeyg4+TOOFJwqvqy9e+VcWm0XnzysPmxkYrOQWQPl/PsBwDk5FV7mSaJT8mB1UdTmrVtOJFJljj+b7wZec/WiWHmvQ192pUsl94k8t1HHDtdc9N+OdhHNSLfrZWsUClDGzbizcEfSoLhoSC7NkqSBD2NV4o21KVWYJGif61D0HcVtFpRukRKioStFmjBLe3Ss87bVLbYyTjI9adJJfLvVChYIAMnOfX8aozTyLKw3KHx1PIx7VA939lIeJAG65LHrW1OMpx1SSJhGLv7zbRuQ6nbW4Ek5dW/h4zlq0rSeDU5JJEYrJHjC9Sa4+JpbmYg5kZPu1saWPsUIv7tjGynCYHzO3+FZ1KKhqFOc1HlbvF/eRvcuZp8B3kcYUYwRg1EwmnkW3PyCMfvJG9R7etaSJK919ovYvKnfO0L8xIOOtWmjWSRvlxHu5BGKyb5VZo0tBRtBmWkF1JelMSyREY3MwHOKsPdSReV56FcgjK8kjpUrnybiSWIAxoQXzyCfwp935TSRPdbVYnKqOOPrWSlKcrsw1i2ivE8cJV7gHcw/wA5qzFcxuwhEXlxMclx1JrPlmN9cRqESOMKSHBAB+tT6dHKkrM+3Ypz1z/kVdTVb6lQhOPw7GzBDGA8aKu4jgtgE1lzW1xAWYuzJEMiJTnJNQRXss19K4yY1bAO3IzV9I1aLKSfOTl1Y96mrSStfc1m5TgUFvopB++YiRB0x9z61PagTMkYO6NhneO34VMoRMmbDPKfmABPFWElWAiFFO0jDMBjjFJaR0JpU+beRARbW8DNFEsaq2Gz6+tVd0srSs6/K3KAKaskQzylZF2xkcDI+gz70+Qpawed54xnagC04SmnuRyOrPlktEZsBkRj9oRo+Nw3AAGrtrHutm8piXTJIZR09qFhjaJZ7r95KeFGKbbR3MTToAMEEj2HpmrlIUpTpTtDUksowGSS5UbuuCa0pmA/cIirGy4znrUcNt5lvFJMm1WYMMHrUtxbRTZIXhT2PUUl7yTZ30HUcHZGVEWkuDFJvChsDgfNVGZGm1WSGySSML1LE963fsaWxVjnzCRgv0AqXdFzOZF3fx5HWtXKKWiMFCbbXVGGvh37PcebM8hZGyirwJP/AK1W7jTLiW4jF5+6K8qoUHIrVS+jZo7uZWKoPl46Cq9zqZa5MiNjfwOPu1j7WUny8oRhCN5ykXLd4bbT90aIzg4Cg44qKGZoybwnCY+ZTzisyRpg580PnsOnFTXl6fsyykMSv8APWjlu+UFdLmvaxpi/g3bnYHzeozyKbe3clyA1vKQi9Fz0FYcjvd7JUyr9Dj/CryahFA0duUYylfvY4pOlK9rkUqlRt82xHNbSzyJPLLgqeG9fard1BcLbiXzljV/lwoz+NZs+oSRzNZHBlk/1eTUS3c8hBikO9eCM0p07xOhOMfhu7j4YoUzLHud0PDdjVyLUZljLJIPMb5evIqpcXRWLy4/lkIwxB4zTLDMMPl+UFkALFs9aUYWjrqYKpOEtNEX4/KX7wZt+d+7nmlZFLeVAmGP97vVT7cjW5Q5ErAhmI5pI0uo1MyFWdQMN3rntd6dC6l5LmWo6O2miu2Mmx1PA7c0+301HEreYyMoOMetQW73E9yXkk+VSCwHWrVleeZcOy7RGhPLHit3JzVjCPvO00Ztvo19bvLcTTKzMDksvJHaq04khjR4wOeXz2FdA1+99NJGk6IEHUiopEe2iYIInZu7DrVUnf3JIqrTio3jqUdJu5FtpD5RXe2FDDn61YmktmQb5VG7gjHJqvLN52BjYo7471ANke4ySKFzwx5wK2jTXPdLc5Z4jaMXt3Ni2tvs1sJoVDBuTkc0ya4juhGwgUl26/wD1qmsnt57VC0r7Ij9Miqsdz5LyS+QGdm/dnpgVmou9mzslBKK5HozQWSWHNuUDKwyc9MVl3DIkoilZJGcfKAM4FPm1J2BBXdz3FV0VHdrmceXgYC//AF6y5U23fYznz6JE9sJjG8flqUz7ZFSzq0kJto8KuMZxj8TWfJeOVOxDGh+827tUlvqrOq2yPyR8rt39quLlLXoZqc22upcs40DeUgwAOGbuaaYluN53/MPWlt45p4zGJSHD569aWePy8sVyBwRTbi9WawpzbbZn3VinW3c+cB8x3dadbsrkoF81yerD7vbAqR1kaOWRISgA+XvmorR5ZCpkJ3g4VSBxTk3J3WhK190gGgQ3tw0V0fmJ4wSAtaqR2VpCLGGMAqegGAagvLm2t4ym8Nds4BTOcVlnU7/eN6Av0AA5FJe0tozWMGnaxsiyjvVkiEYV+u4jOw9qW3smtnVZirBfleUjPFJYzyYHkE725kJAHNTTPcTFkY5Ctnco61Ek5R1CKu+VPUgH2GC4cWju4zuYFj/XpWlNHDqSQROoZeuMcisy3sLhB9qVtzk/NlhgircFzHvLhSNvYmnGelhxvGVqgrCO1J+yDIXog5ArOkjsGPnTQM23nczcZzU8FzvYmNkXDHqcmp5XiuR5LAIpbt602k9UDnGUHy7r7jIuBMrrdo27zAdqnpikSeaXbGYt3PG48fUVJqATzLePymfycgEd6c7JBsAVI0XpkitIJ31ZlzXd5IjXT5ljkC3Cc87W5zVq0SBLY71V8HgHtioGmh2iWK+UknGCKhgy9159tvaJjhgTgA+1Jw97UcY8r5uhfuxa31uC7HzR1TPJFQxSi0t2Ji78gtkfSoGQyXEqjBdVG0Zxj2qjLqTTnyn/AHbcEA9FNR7JznZM6uaKfM0f/9b8/YbyylijudqgIMbsdKsaZLDFav5mJFnLZzk55rlIHmjm5y6kYKqcg5PWtCz1KfR2NtfDzIpm3JgjKV8x9Xa1TuOMvf5pLYnkkUH7NICiR9Gx09KfhkVS8uItv3s1JcbA0ssamRCmSxOKqeZJPGoSPLgEDccqBj0rK71RjUm1LlsaFvBbXZWMyujAZGeaiaG3hvTD5m5SeHB4rMsoL5LxIr298peScDOf8KjuDHbQ74kZ08wIGY8df60cje7ua3XJqaf2zUgrR23kMqZLAtj8ajTWSItoiLuzEN6YzVa3gjkBhV3ikdOMcgZrQmFvpUNsNhkV0AdyM59amzUtXsaxlHlstSJ9CtfOW9W3UxSDB3HhfpSx2CWRP2ordR5ym8ZCD0pjawZMLCu2PO0LnqfoatQXN0iyNJbB0PVMV0KTm9djJ16aacd0V7u2spbhctthCjYoPy5rOeCayZYXukcNkgjtzWrDO00YHkKcknYT932qrcwxySKGUpzkj+6aUWozt0M6snUhzJbEyz27NDapJ84Ulyo6fhUgu1sbofa7YXEEgyw7j8KfaQWSwsQhaQnGWODUcttiTG53x/AV5/Opk0naJTc1FNmikmkwYNjuUkjgjpmrljf2IuPJkzJIoO3/AOvXMTyzFmjZVjaEbju4yPb1qK0mvVZbt1X53JCL1KgdamTk9WaRrVZW5DWuZbFZZnsIfnZvnyOSc0+N7ZNt15agBsMAfmrLtJz5L3EyMkrkh14+UZ681XktpbpVFkxDEnLH0zyacYOS95mSlUjOzVjdsprea4kaUAEZwCOvpVi7hnsrRxFIFBzn1Brn7axUFIRL5jxkM5Jxz+Fblu5vY3MtxlEODVSck7rRG0JOScTAe3lmInmuGWMPmUqO3pUVzdjUtUE8CTokZADbSNw9TXSJJBHEysADnGSOtRAwlnUx7kxkgUNRi7vW5jTjC7VyO4tvLKzSyqu5QQoOMmtL7J9mjR2fCyck9ao313DJHbB4l+8RgjOBUC65Bbyy2UzM0YwQWXp7UoxR0wtTk3danQJa20sO1uR/CfSo30zyrY+au1RyoHes46ygB+cqoHyEHrUUGtS3zBp4THt67uM+9a2jb3Wc88TGd+ZaolNuI2dEXG858ztWgVt57M218NwIwXJ4Aqo/720kIUsAd2QelZDatNcSrZrgAD58msW58trGdOpKMn2ZIYbKJ3htzvt1GBxzmpoLhJVFvwoHp1xUAil86OFF/dn+LPGKLySOyKbACxJG7sfaodm73FKjUcb9CxeTLJEEt7iQ4OGXtVYBLf5o0/eHgZOADVJRdq586JFVjlCDxVmeKSK3ku5iSBwqYwSa1pU2ldbHPWm9nqQ6fpl2dSL3CjYRuLseE+lR6peael7Hp6Tmdnfk4Iwa0rBJrnTY2Mfkzv8AfVj1FU9Sht1u7fKREhjkjPB+tUmotlKraCa3Kd3p19FMDKI3U/c561Znlv7GDc9mnlkDc5P8sVO17GJFhikUlCfkY8mpNSLSW0f7sAyDk56VHtNPeRpOd7tsppcC5t/MLHoDkNk0kV2jBVSTCuDvB4qe1s3sYPNkiQiQnA5JxUP9l2iSCRgRuOeT3rnqSTqNIIuTSaGSKZds1tbJcBOQzcbcVNZXV3esclt+7AG3gVoyBUAXcQhXgAdPemQONIiaTT5VkmuCSTIM7apOVr9Smne1ixalys9qZFZ9v7zBziiOa3sAs8TqAn393OKisnjiEhlwtxIDkk4yKy/tMMMchTMu5sSDPStIRnGd31KlU5orl3RtXOqN5iyblaMgY9M1XW8tGTAUfaJfvqOTWfY3c13bbIrUmPccHHSsya0v9MvPtzRSTSFsq3Tg9qapL2gvrEpfM3/Kntl2lMBm6Hr71g3VyTqLlXZmQkxjHb61tXcuoagII7e3CSS4aQFxwPWm3mkWVjbbPtIW9mBALR9Pxpcqjr1OnkqJ26L+upVsraCe3kfUGMchPUMDVjSrcWLPeWk7SNg7Bxk/hVSC1uJLQRyExtHIQoxkSVpiNoV82aBkYHAYHA+tKUXezMb82jVmLvuLxFfUIsT7s5HHFO05f9LYvESikndkYFMi8xxJI8u5B0OMYqe0idwQp+Zv4s8GnGnZ3E5yUbJlrU/sUsS/aZjHg/KU5PHtVCGO0M9vaSz+VHNuOQDk/wCFTPCZofLmj2BDhuc1UkuI0kZRyyjCkdRVVJTcWjHn5pqb6Ek8UM9+I7eV4DECqvnOaiku7pGijuJIhG54DEc4706K+jhtnknUFxypJ5+tYWtXwPlmOLzHz8zMMAjtUxw0qi1ZcpKcttWay38TXRkM/lxo2xQRgMK2RCyQmRHil5JIVscVxhks7qyH2mXy1DhW+TPatSC5S3shJaO7QhgobpuqvZcq5WNQaehfutRj0tTPIDGWxkdeaoXPiEM223Xe0g4Vsg5xzVW+1S2v5ijfu3GCGboTjpxWajvNL5gXYYk78810wp23RjJy2LMnmGNWvrjYNwKqnUmti+a2soY5nkC7o84c9fwqlp8YjKOIV8tuSc5yc/pU2q3J1OJWmslIjYhWIHK96xb5pcqCNPljqLYMmpYtiXjjA3KRwCT7+lal5dNCyQWYjDoQrFs88c1jxajIJbXy7RYreH5duQucVDeFxqDCWQskjg8H8jmrpwb9C3G2j0Zu3t00csLwwYj2/vSGxk09ru3FvPdZ2FFzubnPPT61SguY57RESTzUjkIIzkiq995srvbGzKw5GxmPbFYqGvKtiJVHGV73Zpf2ot3ZL9ngKsWwxPf3p9mjLI/kgITgnHQ81kyxzW8CDztsjtjKrweKs2V8tkr3BvCxIKqp4OfxodJt2LjFuPNM3vtqQRTi7QIykqXyMnisW5s0W2D+YrxyDk45PpWSNRnumKtygcjjB4xWm04Fn++n/d4ACsauUKjnZdBR9ntErWaww3HnCQujnaQwziqd1dS6fq/l+URC3KSbPu5PrWnps1xOrpBaKkOflOev4+tW5UFtZTW+oWpIVAwLnp+NQpNJ871InSUlyR0OX/taG+1GJp34wFOB94+9S2rXtxqkm1tqRoRuwTz+FIZbeG2a6j0lGcNkMCeaS08QzKjKI41XO4ELgfQ1s001ZG9OXsU1KX4D5p4pbeK31DorHKnq3epNN8r+0Fggl+WTqnoKc95pesmKOSMLdKBwB3rQt7KwaSO4tItl1HIQ7bSSRjrRK0dlqyKdRuXNKxHZXiXVzKs0Co0J259v8aSW4+xRFYLcYL7m9zUlxa3P2oG1XiVskgd6uRRW01nM06iGWDknPNZXbSbElzzaXQrrYz3VmZ7ktAXfAVcZxU66VbWdjGN/mynBJ6Z/KjQLo3EF19pjDwqMox7irM1xp13E1nb3H2a4ADEsMnbWEruTijZQTgnHVkBuf7OOAhOBwc5xWdJfiGbziFLLgyNwdtF/Zzad1kNxFIdw3Dmti2GkNCXhsh5nSVRgnnviuinGPLdiq05tq+hkoxNwixOWllBKxqPvDtzVfUZbhEFnt+crk8jOfSulZre5Jmt4FSVFwG74qkNHhvNTE10siMqdSeCamq439wmUYqzRl6LDK5J8stNg5IPAH0qreWsstw0Tw+X5bZyCDuGOa07DTls9Qd1kLh2Ktz0rTurJcFnjIVl2kr1P40rSbKptJWscrHdPbSkBzGMeopv9opBKS0jsSnBPvTrnQ59QnP2eRd8J5RjyfStFNNa1t2e5t90hT7pAwBXVaO3Uw/eU533T7mY2pzWlst6JQzuf4uQfpVe1uruRpTDEFW5JPPercuiPPbvLuAEa5aPn1/nT9EliBKSKNuMKGP3aclFQsmWqcZtNqxKHaO22eUQxxuJrMub1YyUdkkJHQH9K2Ll4LnfGHOEU4UAYrnYrAu4infy8t8jDrRQvbXqdVO62Z3/h+7t49PW3uUi3bASVbgUwy2j2ckSMIpRJwynnFYN/pDafbQv5xZXHzYB/Pin2dl9odE+17g54Y8Ee1YqEJX1MpSnCV5aMvA3NxcCCN42K43M3pVqYNanEZ83afn+lMtNPiDSLc3AaRMfMD1qJIb1bxiWUQ7CBnPNUoxasZc3O+4ybyGuVVQyqy7hnmnS2qTI6S7SMfeHUGqd5c3W/yo41Yx9GPpU9rcSyKQSpJ5AJrNxcdAUrN83UessYSNIkzj72TVOa0nt3NzphVcnOGwfrTr1LxVSUNGg3fNjqRVmxWSMyRxfdYZDDpTi5RV2RUcJxSGCRry3ZmiUSnOXA6Hms5L27stkRVirn5yTyRWgl4LbdbSjEbZ3bhw3vms2KNribZIA6AnCjoooVRta7GrirpxP/1/zekuEvVaNXlTac57GlUyaZqVuGlDq6EbQn86ux2MFtbyGWMNIp+XnmktZLeaULDKrMfmbdzj86+Vk3zaI56btoivJIdkk0sQBLcKRUIvZ98az2oEWdpAbtV+/jtbqCQxEeYmMgNw34VmKPNnWNZismRuJXpSoxutglGCVr6k9mEh1qWaJQVYfKChXFaX2q782SG2iXD/6zf0xVK6VnIMk774R+LcVZ0yG4uCruuCRgrkdK6FBW1REatlaJFfWMMMT3Lb1QcyBOQ1QQWtteAXFqVwW35BPQdq0pQYy8afcIw2T0qhg2sR+wSx70OWUHlhU2fJdFyqRjLle7C/ljEQcmRByAPT61SkDykPBP8y4yRnAFTRx6i8b3dwglSU8Q7vbpTEjskkDJa+SpyuecZrRaKzI54S95rYh+2wxMkx3SNnBNaU93Ituk6RI0StzzzVDGnJJ8jhBv5znDeuKvXbi8liis9gZhjZngipjBcuxCq80XZ6+Qge0uJEkhdd+QWXqDVm1mV7gx8lT/AKzA71Sk0YWTffaGfOc5OKns7b7OwnSQybvv7h0NRJJ+7c1lK9o9UVtV1Vl1VUwSi4+b0Hepblbe5YmDe20dewHrV2SGzLlnUZK8gj2pipAyHyPmDDgA9q57JVOaJcb8ri2UJoF+zOIQFkY9VHUUJrf2QrFJgxjhz6CpjJeWkXmPEo3HCjHTio4fsNz8s6RyhwAeeFauhyi3zMipzKykhYrkXKvNBgb2+Uc5b/Cn+XHBaMbmVowcggDn86tpBFYSRXTJlkyqndxg+1NvbtZ/LgtrYFnBLdPzrNtt+7sVyKzu9TDg1a4msjbpbFk5+ZiMnPtUtrO10n2eZRhFIL5qd7WOzVrnEjbOM7QAPWo7O23WstxAGCtzvd+K3gl0M40Jv3uYsmVre2zGd+SAAeoGfWmi6jvV22wVXTsw+99Kri+Z7fzIokxG3zjP3/pWhplrHcWYuLTKTEkMM8r9KhRfNzSHFQn7gWWoyxO9pMuLYfcDYO1/WquozF3IBkwRnjipRM8cgjmzLL3Z27VFq2opcrIIX8ueNcleMH86n2bk9Fcr2VqfuyM97h4AjvEH6lhnnpWhaavbQhobllXcMKx4IHXtWFat9p3StIpfB2qxzk5/+vWjc6YBaBHGRnO7OTXYqUFFKWhkk/aXhsTz3979rWNirW8inawPBqxcX7W1hiFgxAHyr2HesuKdXjW28tAsQ+QHqT3FamnWsUjMZYmjMacKSCDUOjFO72NqM1C8Xrcx7m7S3mNwjbTJyFJPPvmr0U0U8Qn+04YoQI9386p6o8ck6xhEXLDyyTVa7hkELzS/IynA2HNE6bb5omXs4OZNKmS0kQxGcbjnqapfaIApkjG0g9qSY3aIsnHl46Z/Wq8SGVtxTd04HFdkKKUU7mdSL5kSJdYm85wCc/OMdRTpdTlcssZ2R7sqPSpLXdHE+/aG4IBGSPxqVtOjmKrDkkD5mx1GetRJROuVLbuW7W6uJoD5fzsnbrgVFBf3VsPtEfmLJjk4pbfOlkxtuKSZAfAq1FFch8qsZgOMSYJ6ip5E/JGlJXs5FSWQyeZeKCJJBtK5PP4dqilkZbdWG1HGQy9wPWolS9SQoS2Tkn0Ip0VzJKsjLF5gQ87ueppOPK1bUipKKTkiJL10yolLMOjfjWiZw/lxyy+UzKclj1FRRWKKhkES7mznJ6D6VNotvDduLe5UMcnBJ71VTknEmdSKiie21SQsNOEixLt/dtgYPtmrUct3OGWMMxUhdoGce9LPoiwy+YZF2EcfLkAUsUsUilF2xyRjhh3ANcvNFSSSOeSfVktre3vy+Zs3BsqCKuwhLkzedAEEuScjBzVW3MUGJpY4y8vCHpjNTWlxLJvErAhWIwfelOD3SN4ytu9CrNpig/uNqhCT1zuPeoJoIrWFdqPmTGd7Y/Adq0o5fIJWX5eDjB61FLp32+JjHOm3OdpOSD7Um5pmkKzTb6GTiGDBEpLtz16VDeLFKnkRxBiDuLnpWuumxxxssmAmACvf3qG1svs7SRRjEQQ/vCcgGuinJJczMI1ZTlroULQGwwhlRvMX5MnrntUsd8LdnA/duPlaME+vUVYktFgtkaXByxO7oT+VQk72WWNEJTgxsclxiq5OdaFufM9dCwQhRXSFJVY52k8hvXNPtblXkMEgKPkZDHpUDOYSD5JSNuF+boajvB5+LiJdzdMnGVI71UFdWVjCdNt3jcvXluoKuJADgg7cEVFZSzgeXKUij2k5c/f5qG0keXfFcSqjAZQOcZ96r3FwZ0UOAwT5SM9KwlBp2R0Kknozdt77zT9n27gF+UjmnyMFJwuSV556GuTSaeACeG4aIR8DHOfrVuz1Bn8zDb/M6yHPBqvZSTSbIlpFpK39djoZ5llsZIbgBd/3enWqR01WYAlR8oAFEF0JE8o7WBON3pVgyrGCAQNp+fPce1PWGiLpS51aWpj3Ns8JktBtikY8Fecj601Yfs4RV3FhwR71oXLKwWRbcnBJDseRUWnTM0ss10Vbn5dw6irjJpWe4VF2d7FNUlFw0cpCsrcgdPamuEaXaH3MM5x2Fad/byKvnSnaFHBAIJrGE80TExokUxPc8MKmEfaNoTUanuyIHtGDxtbNgZIGfSpWLRMSrbCp5PUmrZkUu0UilcHnIqOOJHmWGIZLN19B61o6iSunoU43tb8SazihSHegZ1ZuWZeQfaneTmaREw7x5xk1JIGVmieYCEtgYHU1WmmgtoXMqlTkeUCRiplLmV4Gkk6ktVqTxQ24z95WUZcZx+VREDeYpUypPyckH61VmvYg4ncsxbpk5H0p1tf/AL0yypCu4kDcc1nKE3aXU1dNKfLcsgeRI4kIG4YGDnNOa8SG28n/AJaFs4PasyO7kmuXt49i7ScYNWYzM8B8xVaVQQTSbnN+8K0dY9h3nIY0G7YC2M44FNN1/Z0abG37eQCfemR3FnBYb0G9ywGzJz71VuLqSYbWgXY5AGRjHNUqV9bGPsYXcr6k322W4TbNEVjkYlTv+Yf/AFqHXYBI8blFIztbJBp9tbGaQW0rL5i9GA4xWhLGmnx5R2lY98dTinLli9C6K5pJmSJo4FaaH5i45ByCKis52NyxEpUkHCN/9etOOzuJ0Zjb+Wz53oWGfqKmudPtSsWQZJVHzPngfWiXJKKSepWIjKMbx3My1cpLLFIrlWY846/jWrZIkUTNHKqsTgKzc49aitpY4R8ka8k5JqR5ZLovI1v5fYYGM/jXLVu2h0YSpw993ZpKtwSk0Zd1mDBx6D1ppzaRiKPc45y5I6+lFkZYI4opJGDlfukgk1FqMiJMXt0LEA7lYd8dRRDtY0jSc07MkeWAzBPNUBgBjPNWBqm8RoGUKvJAbpiueE1wsqyC0Vy+QFY4wPWmvctcSM0sZReh44/Sh4dPdkKKoq/c6S9vleEXdvLv8xgpBOMCs65mTzEMcg2k8so5B+vpWequI3hDbYi2R/SoyLiVHSUgwqc9OSRSjRinqZTqLmUkn7xYeaNpvJSbABxnBG6kZPJkBTaQh7HNQTCSGDi2+82RycgVbt7e4IchGIwOT2NU1bVO6Ci4TbUlZ9BsyNb3cWVdluDj5sgCpLuIrGWuPv5IZV79s1atLSaWBjO5TLD3yPWpbi0UzebIyeXEM5brn1rT4UpDm5bJ6+ZgJDE8yxyKWTP+sY4P5VdsmAZ7XTvnVsNIwPTtzVuC0SSQQvAN03Jkzyf/AK1a66ZZ2GxoYVWT+I/3xUTqNp2REZSUtLWM82cFtC0M53tIRhlGMfnWQ2j38kzqSqwtkoCc8Z4/Guh1B7YMv7tw0owSeQKdZj7DYb70qRnht3QUVasoxTT3HKlzy02RW0bTntWfzo0+cYDHuanmtzHKly4M6xuCcDhTSre211KYY5WdIySuT1qys5nCqy/KOdoHU+9TKrKVmzelQpcupDbPDPcSTGB0fGP3jdTioDGz5+2zqIwf3eARk1YvIUlLEQ4ZT1Ukc4oAjAR5odzIm0rknn1+tZzk4vuTUg5NXKcgjhWS4JaU9Qqn7vbNULkyiRZLcsd/Ytu25q5FDNeE7fkQHDk9fpUs1iy3J/d5O3jDD5fauhc8pIxktdPvP//Q/OmfTvJs440bzpJTglT9we9Ptbe2t5msJpA5Zcu+7AHtUF9cLbRJGu7dLkDaeR9ayWmvTcBIFJVwMYHJ5yeteGqWl2zN1IQV2rnQzRw28Lrap5gGGHzdfxrGl1SdyQsTQyA8984PerbWl3aoYI4wsb4AycED3qsn21wYQoySAWAx+veuRu3W5EnOcrlq11JPtIkkDlwu0KDx+dXpLyLUXjhjQrGTtJJPHvWQ+nGCVY4phvb/AFgLYxVnTkt4HdJZyT/Cwbg+1W6el1oaQ5lGzNDybaBHjAG4uMN3NI8KzqvmL8itgNnkY70n26HyNyRAug+RSf61XDtMyvHIvluTuXrj/JpJtMyblGTcdWaVtEFzkPv6Asc8etI6/ZomwobzGwTnmo4/lLTbssO3XFZFzqxmkMMYk2xP98DFR8TsdF5NXe5sJexWnEzSMqDnI4qKC+Z5TevG0aE5G48YrLTzJrgi6XzIpAMSF+Rn29a0YdMcQGxkcbW5DMe2aqKd+W5hRnUU+VLQnuNWa5lbzBlIehz1pq3y3Mubm3ZEx8tQXOmxwW5jEgLqRjDYJ96hsYbtVaG5wG6xnPUVoknsaVfaRdpPc1ZLeOQLIlySuecjGKr+SrSsZLsbcjaSMUoLCMQ/u1dz1zyBUXliO6YcTBQCCDx9K1pP7JU4KcFJIvo6onmM4aLGB3zVNriK4uC8DAFOnPH0qpPq8tvC/mwkxhsAqBgdqkg02WV7aXaAWPAzjr3pzhZasJzk4qKVxQJtxkkdY8nO7PWrskExMMkkB3Y+Vz396uCxC3YNyEkSPnB6U3Ub7fMRGdqgYBAxtrGSafoKUWlbv0KjrGZE+0xKsu75XPNMldEfzFVSR3A6UebAdw3F89yTUV1eWtnAMxbN/HQ80paqy6ijDkerLSxx7TLInmTOOAeAPeokmUspEIJ+6STWfeSzkJLDOBgdM9aihuplUzzORvJAQdvesvZ3WjFKd5WRrhrOaRoYsMwGSOeKqYu4ASXB3MQOeRUthGzLlZwzNxnp+dWEtGkf5sOB79KSlZeZtCnN+7bQrLlY2aVd0jDB5xipC0K28VsSuwnLYIzmlujgGOONQpOGYg8VRs4B9qlTyFLnpkkjNZRlz6k1IyUrEn2uKOZ7eaJlkJGwHrVwNc+UIZYVZxzuU8kU9NM8tWlmKSPydx4I/CpIJ572FnjEYSIbSw9aqc2mdEKcNnv0MyclWZNxYZ456VVudJvbudI7dUdVYblZsbvwrXlt41A4zK461niO8aUXEUoRUOMEda350kuU46tCzfOty4nn+WLJuCDjGeBVmZLeyhxOc3HTCsKpPePaR+fcfIw4HH3qbHfm7UOYgzsOpPOKFCNrvcdK9rMnk+yRxEzL5p+uMVTmWCW2IklCIORkZAqtf3cwBJt2Tgg5PWs5YMwMJZ2VCDnJ5oXkE6cpyV0WHIdMCXDKMKF4BH0p1pvACwpubOVyOAagjRYbL7Sm8yK+xTj7wrTitHfT4zLL5UsmNy7hkCum8UlcunFq/wCRCl5F9qRPnW6B6KOhJq5PHfPD5SS72bl25GKptAI5vM3lmTADnnNbFkJYojbzx4kfnc3cVjVmkzSnGcXcz7nV47FltmjWcDCMVbpVdmW5udtuHVHyVKuM9K3ZoLeS1cSQow7/ACjNZtrpjJdRuilI2PysBgD1BqKNSMrjlHW5mTajGrfZ5LeYlDnfkZP51mLDfSSF4IrlB5mcyDpXW3dnHHeNiFXBYAZ52+9XbieS2IjZORgkhdwareIhHZEKM5S1ZgW8A1W1a3kvHiuIMHI6SCtSPUWsbMW77V2YAkxnPtUWporFLm0QJKPvY4rO0u3m1Sdri+Rlt48uSmeSD0q1y1IbmE4PmutH3LTXrrHIQ3HJK9gPWpNNaa4tp7wy7kTjaewqG2Sa6ne7ktWt4HGEU9WFX/KMENyYNyfaCBszxXFJRi+U6EktzEe6hsrkeTjkBmGS24nvzVs6ylpFvmgMpbBDR8YNKtlFESdRSIPt/dnrtap0tLeWMBhkDA2/wg461u+RK5mvcdjGu9fuGmBEOBz+7UZPPfmtUIt7axmFdzlMvuIypp8+muswkX5gEAIVcnp0xWxp1hFZ24eX5mb73QVopRastwirycjhfKnhuJXKbiB8r5wAa2Pt2pPaQSWsA8uR8PgdT7VtvaWzB0jiQoGOW65NVJZhp7AGFiMYQjouazqTcraF8vIuZsqLa24voJF3JIx/eZ6ZxTtV0yG8uVt7YDCZIkC/ep4nlkJuZ40RYydu5uvHeksrjzbkjzBu/hIPC8Zpezad4mdOsnC8tzNtJ59OnEVxC/lkhCcY7+tSz6bJe/aL+ONJJomCgBv4a2hcCe9m3MhiGT0BFTRvvtZLeCP5g2frVKqnGzWo0k5b6FS2xbaIZr4ENJ/q1Y4/Cqtrq80kJQWYkMa5DDj8DWhrUwFnA08cY8sY9kPesZr+4tIT9igQszZDhRg8VMaKldoucFzc3Yfp98btZ2cZZn4BOAK1mfTru2W1eJWjzu29NriuZ+2R3Km1EL/aO4yAfrWqyxaXLDPKGVQvz7jnPbGPr3pvD2tqTGSmm0N1F7iDy4LFFA/iOOTzVO9u72wMSTlyki/Ku0nmtT7TZeT9pwrMOdh6/WnXUD6pHFawSbShzG3XBpKV5WsEY2fmVrSyuxZC7kgKKzBg55K89x2rSeKWAm4N0pDL8qqOTVmO2ngtp0nkDPt5z0NUbTURNbhlhBEZ2rkYxk4rKopN+6KU6cPda3/AvaWCheTEbSFcc4HWpYbdJ2nkmKgFcjPOD3rHeC4jhaW2PllmxI++tC01COGwQlSZpeGDVNpKPvGkZX06GRLIlvcM284VvkI6GtyFp9QhaSW2EcxGEfPLLjrUUVlb3R3umHXnaPSkin+z7kaRkDNgDBOPxqJSjJ3QlTb1lsczq09xYReTJuLyucFjnA9qpwX2oJBHOzSDZwjnHIrrpdOtNRcfa22vGcR5HvVn+y7M4jW1DxxjHQYHvXVSk9FJCg2pOzOe0/TNT1i8+03N2IoOMu38XfitVLa9ilkit5PMVQRlhj8at6gDOkFtaW6FYiSWyFA4qHz827bz5e0EOwPUVGITlL3XojVRTvzJ3M1Xjgk43iSRgHYdKuCayWK4jBRHHVlPJrLTUv3oSaDNuzfuiepFQ3llDcXjSFTMGcBEjwCPQ0+RxadznkpqO1zbg1GNIz58XmwvxyOadDsgPmzqI43YAc9veqojWzjRb24RZQNxB/hHvSQamt6pVW81MetT7N302M5OEZJS3N+6sFneLaA8SAHIHSq1/wCHFmuBePcKMfdRWwMe9Uk8SDTLgRQx+bxgo3QVakuZdYmWXHkogyU28NxTjzJ3SNJuNWV4u5G2mR28mbZRJ3IJzmqt+91c6ikVvboCABkiru4Wqq11KzNjhFH3ahFxOrm4tYuE6E9TTUbu5dKMY3bH3cN5BpC4iVZ2Yg54yM9ayjbxyDzZPnnQdF7V08rrdW6fanVOPm3DgGqFtFAuMkMA3XGM03D3dXuTUa5lKOxhXPiJbUxxzQeZNGOAG4PvSS61qMig7IRD/dYc5ra1GXS1JH9mJ5pzuY9SKxkZgjt+9QH/AFagbhj0oaSV4oK0JyVovRmnYPF5KS3UjLk8Kw607Vbj7TE0byDg8DjpWVJqz26o0iZmViu1uMipVvra9ymPIkQZYk8P7VMXUkrmcoLks+hIuoG1iVJuUUEBug9qbpw/0WRL8GVSdyE9ataLd2t/az2rqkgjYlg/UH60NvtVkY4YN0ycYFRTjq+Zal8qcE1qVZtPtCv2uO1cFMY2kk/WpLjUIobcExiXJG/cMbasQgrbTXMZXft4UngmoJLSGVP3ybSeSoPWqla12ZRpqUm4qxm3niMyKttbu3ygYPpUxvn1GBYpLf54z9/+9U1zoWmPZSeQxSXGQO/51SghvAUhgGFXGXLc/hSjKLl7qNp0nFXciSDeLoiOYSOw24BJwPf0qY2XkXmXuCTnCg9BT0u5LS6aKzsPm25kkYYLVZt2hvbYw3DCSeJ8kqMZ/Kmld3ZnOScNGVL6VVZra5TM3BjI4/Gob/w3MsMd7BfFpGILpuAAreuzHcrE8kKeai4DHrXN63o/iCdWmQMYk+YsHx2raNJyn7r0Ji0oXlHcmS/1D7P9mgkVNoOQE5PvVL+35LeO3tHiDyRt80jPk1Y0izl+wrcXkb5LAfMeSKunRLBlX90rkvuyzYxV8kItoudSCjof/9H85Pt11clZbeFZnU4bjblauANdOiTzLESOQcZSp7a2tbdSI1LKqnnP8qZbxgxedNA8RUnDtzxXzcqS5rmMa0p6s049HsbeJHkuvOUjINXbyKA2ixyYePBJOegrAbUYZGMUc8bt/FHuxn3qvqN3cKgcMcKeVznijR6LcbxDWsVc0dPntv3tpc4IGSnGeP8AGphKjosaxbEB7HnFc3aPLJcHOVLjcDnjHpWrcXPk25VQFuGX5QTkAetJqUX5mUKrlpbQRboTSSJGZFjjz94H5jRZtEQ2QS69sZBqoL5I7cscnAGWJwGaobKa4mlkuN4DcbhwAR6/WpafLoXTpx5rtkGpzs98dq+W/wBwAgDioruzt7oRwD55YBwxOAR1/Ck1GfF3ueNyyP8AIx54qmtzCjT/AGxCyyJzzwCaump2ugmlCpdaliAoEZTAvDYAPI+tTxRtHmNm/dyE4wCSPoKrWdw6NGtwfkOCrKM7Kvvq8NgZJrcKxPQnnAx2HrW06crijiPaS91WLBs7G2cvdwJkpleT/nNZGoW+YC9pdIN4BMaud3X1qSw1eW7Dy3W144iQMkZOfrWpFpNv5hurudFiJDCM8ZFLmfNyyK5Fa8+pl2+pJYxJZ39uTH1WRhnPHenfa9S1KzkTSQWjiwWRetXZrFdZ1hRFbOkSggMw4x04qaCzl0+7MOnxvDEzfvWL5yKbhBK5lTcpystEijpWjzKC964Esg3eWwPy4ouLLUdQdrUt5KKoLHP3uelblxLM4WW0YsMbD05rI1xU3oWeWGcLgqc4bmm5SWxVTlls7lS2u7nS5Gt/7MCBgSHL9QO+KJdWLxsM+YHYA5GMfSp/MeS2jhdn82MfeK9R6ZqjJYTT3HkPF5cnLIx6Ejt9amok3dOxjCMLNt6mra3UrrCjjawH3+yn+tVrz7K7SJ5DLITkyZpttNf2WoGO5DJ5pGQ6Z59qvyWkVxKJ5oiJMjcDwP8A9dZuq09fvNKUoU/dexHpUGcFoA+MtG24Amp9dto5tKtrhZGLO3zHpnmr1n5EGpRzScREhQTz+dWtVnhvdibVjSJvlIGQRVQr3lYvkjKLZh+HLi4ieaysbeRoUXfubnDc5pJ9Uv73UJpLiJ/IcANn0rVsrt4wyW7qkLMdwzg//qqYy6HcQojE7mIUOP7wrlk4xlzNXKqwe6kVrfyJYFW3iKoSQ7HsPpVSbwlbzwrJb3DeXyxVV+Yn/CtaOa201iExsJw4PJ+tW4NZikIcSIoVhtwOtW3JT5r6BQinC00YCaDblIWtEdZYX5kYYxg+hqe4jOg6dPOJkNzJlRkDgGtnWbuGSGCWPcDLncQB19cVlXlrHeWqG+id1DgxjOMkVtzRvqOVOzs+hU0vVbcxqu/dOP4gen4VpXn9nx/MIjvYYfcfvGs6fQtPF3HqEatHMQNyBjjpjNZmoXF3bzM8nmNFI2EHUZzUcik3GJmn7F+8jbsbqNCyPgIeCAOVFVr5J0kaeOIlY2whB+8MVjx6ifO/cB5GH3uPXtWhbpeXWyOTKo77mB5yKynTcJakOrKVug231q11GSKOeQMU+UqRjbUzGO3upFmYRxNghlbqKnk0awvHeN4EgnBJWRTwvHWsu9jKQrpdsymQNgs/P5Gqp1e6OxwnFcza9TTtUud4ZG/dyJtCkj5jVi71B7SNReZQjIABya4ye81OACOQHzEf5WzwB2xXSxKs8Ia8ti8MiYYlu+aqr7j5kQ4RlHXQuafJFdTxOHPl5yx64rYvLrTUtjniIZ3Lz+dcmhksrt1hbcJANi54FQ61PehrfEiI4A3ruzkVjTpzk/d2IpyUZbHQ29vb3kQvYJAqxtwcjNF3MOFl+cKpBAP3vSuLtmvY7wmAzKHYHheM+lTjWNSju8GJTMvDbhgEfSurkna6KqtWSsy6suoQXLrb8KVJKsc8VFGYjMoTcu44YE4w1Rhb97hriNFWQ8gFsrn0psenXq3MiXMgjkkO5wCMA1ap8sbswjfmsjVuhYWCmWTdPI42/L3/AKVjJbxT3qO8rRxxn5B3rW+x3CQYzuhUZ3E9D/hWGk0bXBDMd6HHyg8VVJuWhvvH3kd3pIinQadqHmPEw4kPVahl0JNOmkdJy+T8r4/KorS6nhjGXVIwASzdqtT6rcm3blCjDKvkGsXRV/dB1IyXK1cp2BiMssB5kyTuP8qWKaRGcOR7gn7orCW5QXrASYyct1xmty1mtpoVly248FQMbhWVXnuc9B2naGhT1CzYr9ogLEMcNx2zU9pptiZ0+0SYkIwrZxmtOaa1ulSKB03BORkcGsTUDciRYjjehGMHHFJSlHQqtRm3zLUsavpgJHlyNujIxzwaJblYFgXABIxwcfnRFqARFW7nQNE2CCO1aTw27SC4DqykZIJ6VEai5rMFFyjeOhj6vc28lmj+RkscA8jBqPS7lHU2ylcvkhiOc445rYt9OWbcZIywXlRnIH1rGm0uOC4aXeAUY4Uev4VrVvy+8XQq2eiGXEs1gDLcctgj1z+NZ9kAZjLEhJbJLMcbTWtAonjeO6VVVjgZ61nz2RhkKmUOnUc/dp0mkvUzjK6dyG6jlspBeyxlpMgbST8w9q2IrW1udl7FKd+BuXByv1phf7TaLHOiBwCE2nP41EynTIvtEc7M/VlJ+9TjHlXKtyZW3aB7a5luN4uApT/WAjjFaFzqOn6fCPImMsq45Hc1TjuZtShlMCjzgMsue31qvFYFQrz2iMQSQCcfrVqTXxEwi7uy17nQ2oivF84ciYAFX6g1lXWiSWM5eJHhYtkMDkNVy0/dqlxudWXgr2qS8v2vAP3Y2xn7+eRS5lfRG8eWb5p7laLcGTcqg9yx71cTStO1BcyblePlcH5c/SoPsySYYS+YjYJVetQzXTWWYzDsTtjNZcvP6kTUoz73K82ko1xsdnXBOMLnj6VRvYLuK8W3iCnPA2nafrWyl0ZALiYbEX7rUyOSO/kklGDlcDFUnUjoxxnFu1tyBtQOIYdRKkr8vytkgY7mrKzR2kLI7ZUg4HWuevE+wzNAEyGPyknvVuETTxBrgMT69DUTSb5jaMlK2mpMGjvJAEuCGU9DxgU29v8A+z3imhIdGYgoBx9eKz2jvFvB/wAswTgHqTV2PSp7ncsl6IiBhHZflPNbKEYwTuYqnebjbVlZroz3bzy3jQQEZUe+elWFjMDG4hljlYjhQPlp1/p7R2scEsRlC8tInBPPSrFuILAq8tkJIZxgsX+7WbtyhUp2q6/eAu7G9mgS7uczKMqgHfHSiezS3YTAqEK54PCnFF1pjaaq3Fv5dxGzbkcKMr7Zqkurs263YbckHGc4NONJ9Nupd1GL9orXLSPcsAJgoBGCCPvD3rQWeC3iNuigITlVz/SuemvDI4E0yl0J2qeKbHqbCUQuN5XOMNg0oQm7qIQqRpx946T7JaSIYyqIX5zjrSWK/wBnWU1q6nywPlkHU+1YV3OfkujcFXyGMeDx7VdTWmubaU7FDKQcURpzaabHJx5r9R8kP2iBplbY/sM8Vk3Ph+aYJc2jYDOC/mZHPrW8QkUCzSt+8A4HQFaoXM9/Gzujl45egUAFPzrahOUNjmam1s/kPTwpAlr9vMm85yqjI2nv7dag+zXc0Z807hHnaC3Jx7Vr6RqxlXyZYnC4IO8g5+gHvWVcrqS3TIgVkUHYc/MB3rPnkqjbOiXs/ZpJepm/6If9Hu13SZLcHGDmtCXUwls1vZ7S0qDdk4bHcVTnj8sRyNJhnb5mI6c1LNpTwSi6lQSw4IWQcEfWuqnLndmYqpK96aujHuDC4HJEaHABOTSG5gchYw4d/lf0x2rTn0u31B4/JuQYlAAYDkeuaq3/AIfutLaK58p5Lcvw+MA10xlTtaW50V4Sj7yVxPJK6fLI4MsZcDgkEVNpVj9uk226xxyjkKxxnAqCe8c2L28O94ywLdcKaltHPlRzDcpTue/as6lPUzp14TqKyIvImtJhFcWpR3OC2MgZ6VYit54Y2iS4cMjFiFGQ1WpLu5kiVEcySMduQM5XPGc1c05VgdnkQi4VeSWyo9eKwnUmo9jeUvaTdkZu4Fo/tAxnknPStG1+ywRMjynABdVJPJqK/S3lKSxpvZ/vDFQWts8vmJaYdg2CWOR16UlKUl7xlOTpq+5FdSsSk+5Il3AKAOQc+lXY2g85dTstnynMsYwCx9cfWo/s4triB5UDqW+ZXY8NnFTanpn2e8+3RbTDIufLiJIBPrTc4waiyWqj97cmvYWEsd3AxJc5YAYGaybyJvOEyblk3ZyvetCGeJ4zEhZZcAj5s80SWfnz/LKq9RtxtLH0qV7txzfM+VoS1vHnj+zXLBxCM7c8t7VUhu44ZSWtg5bK4zyB2pgt/KlaaRfLcDja+cdsVJDEs7OY1ZHwMAnvWkWnK/Yn2V1Z6H//0vzZ3wPF5XnLGQSSuOR+NWZrgImHdUkKbVOCNwxVGO2uY3P2jbyPmAPP1qeezWPyUfMkbk5IOCT+NeJOvFrUx9np6CfbnhRbeQeZuwN2elSJdJ56ohfHc5IANMe0txJ9hmkYRnBDMfu+lVJ9QktYpLSOQF1fbuAwCv0rNJNkycZO1tDoUa3vsZVw23vyGqNrdkOwPErd1zxisi0v5bZkV3HlOckMenoRWpbzx3bD5MMGILZxuq5Una9zN25rRWwk7yPEqQlSd3BJwD9KobYRM84tg21uCzZ5rSaCNp8xyKoHJAPANNjjj8toomxvbJOetEJqD3NL20aKs7W9zEyXMSxyKDgLwuMVlxy4aRtwCNwFJwa1JfNgmMc8vmLg4O0kCq2o6bHMFlhR1kB2k5GW59KileDv0Y5O6vFaoz0XaqF2bzBgnJzn2p1wXuMywqYwMllJGfaprqykTyUj3F9/znbzR9jiBYyKySKBluRXXy6817hBSc7JWKFncxsfs8gwxJLFjx0pzkRxP5aMYi/ODyKt2vlmZne1HJI3Y+8KneFPLZMEI7YApvkT82byi1ruUrS/cTnykIjXrg8/WuiH2a/tkLgknoQ+CawpbYWq/uznPDf7NTQG3t4dsJLhvmDbs1lJ20SOONOV30uaFyxtpBEXzHtxl8kAc8VRJLsS1uiIDkBe1Sx6jEIEZZEChsOZFyfrT2vLOUSeSDKR/wAtP730FPmcbNmsLQdmR/bD5w86UiMnAV361BdWzxzF41djjOO2PXNF3ZrcQgSoQF+fPc060WRAwtJC5Xkq3OBWkZOMrPdmHs587aZXNxGMZZcE8g9aWW9eHyxaMjHGGashsPtk8wIvHGSTUgLAGWPOXON+eazVBy+I7Y1Y87cFdF29wVEvnnfuBdR2qheyxysggleTA5Lcc+1NlkleVkDMxzjJPQUWllLdPhM4HJbFOKUXaWhipzlU91asad8g+87IvUehp8ERdTLHwy8Dnk1dttKALs85XHGMcmnRWYiIWSQHa2VXkVp7SMo8yN68W5pSRLY2Ma4llUq6kEszVcCpCWcSqElGUGAS1Aup50UNbpHGM/dPJxSK8IcfawDMozj+ECuCtNOd0aRhGMrdSJrW3l/0lsLLj5Tk8U5dGVYRL5xkEmOvQVaRvMYbSBv+6CMcVbnjSCFWd2WMY4U5DH1pRnppuNUZKTaGsPLVYY4QiIu136gVEVR5Ft7uRoT/AMswBkfXNT28sstxhWJj2naDxk1DMLwMxmWLg/L82MD0q1Fu92OMo22M94ykjtvMzA43g4x7VLb/ALg53BlYgSpjkGhrnyVaOOHz9xG/cBgH2qW0lhSMS3Nurkjnnoavl5Fcwtzvkb/r1JIbdRFJJM6pGB8uMZqEu0mIfNAjDZ64NMb7TeXTJGQiFuB2Iq7MwinSz+zowKjHuaydkdMmlFcpYgt2hMu395kjac9BiqiWYSYzSSJIvOeSCPz61pQKlvG7SKUAGchulYk0ivOY4QzKrZCt0IqU5T1ZyVaqptX0uT/ZYb5zIyu0fRT90/nVSOzkgkBDuYmOQh5zitW1866tCxfYUO1NoAHvxSxIb61zJEUAYqOeTzUx5rXHy6p9WZyJvcybPliGXxztqSHTI/8Aj4fzFQnlN2Qc+1aAlgi3RQqI5GO1iRy2BUBuI0ldFVmEZ388Airpx5k7hXqSl8KJora2gAgnmZ2BO0Y4x2pyxpPGY40kiTqQzcn6VHbXkeoYEuImibKOw4Ydx9alurnz1cpnft/dlcDiprKCsluTFVue72I72+trNTGSwlUZjUgnI9M1RGoMcS2+B5yfvQxz36VUv7hpJ9pi3bcH5jmqW4NNJJnDqQQWOAfWt6UE1qy8U5Je9saiSXcUolA+R+Bg/eFaM0t7M0cf+rVV3Byc8elY3myeV5rxmWNeAAeAasQnUUt1UuQsy8ZGdtKcL9TmhTVO8YpktxI2IoVkEkk25FBY4Az6U8WxiUxSsJQ394kFT7e1JBps8nlZk+XnaUGcc96l1ONotQgRkONmDyMn3rJN3cQg1f2k18gtbeWURXigRw24xIxP3q0PtqIQ0aqzKvBzxtqhHcXGnwm2lhRY3GSC/J46VG52NEVyyheV35xk/dqXTm1ZnRzuU+aGlzThvWmVw6k7ONw4AozhBIzElh1/u1mMSYT5dyIUGC67t3ze1Wba6+0FY1iVjGuCBnnnrmj2TWjKU5VFecti688djaFxn5cmRsfd9+KoWd6l1CzWzOhUkOSc4p3kfaHaG7uS0btkjofpx2qC7ktEmTT7fbBEFyzA8u3pWlO7TszGqnUa7Iuy6ZEPJaaeMqwJKv1PqacZZUnUQRpcJ0iyQAKzryOZ/LSW1cKuMNu4wanigMU6pFOTGmRtYd6XM773CVub3laxeSRtRlSH7LtVflZqeLGOBJGncBYjhFB96jh1A2bzzTShWkACKQAAR/MmiS7lnXMKfLjLcVhFWnaRamnF8pRaKWeL5LhcOxLMeoFUfsyQ7QIT5ZY4ZiT+NabkJbLuiA+bHWqEuoEuYZfMiQDaQRyc+ldqSbu2K7i1Ys21m18ZYpLgFGGSRwOvSr9jo8OmxsojDyzNuUg1jwXUlrvSK3aRQc8dR7mta31N5IxHc7/P6gngD6VjKMrvsdTdKVrqzRRKbbiS4nk2O2QFLE1Lo+kXF0QjnKyZY57ippd104QQAvnIycbhV23uWs7Uyxp/pBJGN3AGPWqcUoqVzGlTU25amYz21nqMtuyoRFj5AOw6GpLm9JZZLdsqTuxjt6GqDJcxXD6tIrSJJlcg9DWxYW6RyiZf9a45B5GKqpCO5km78vUha2/tGTKwhlBGTuzg+larWK3Ucfy4ccEf4VLJcx2y/uY41z99QMfjVI6xIZRiHy9vy4P8Q9ax5EtjWajBe/qiN9MWPHnFn3ZyM849KG0pFDPBLtXnbHnAz71dmvS8exYgrsOrN0otLa3m2rIwfJ+cZzmqjWdrl8tGTskUFjkjh2FIg3UkDrSRPdqVKkIBjjrWlqIt/NaCKEFW4UA4xWbeWa2jCacEhcbl3cVTqQveQ5w5mnB7FwX0QDwyBmkfuOxrIvbiRR/Dt4xu9ama7tZbgxlTtC/6wLn8qJHt5tqOnmxglQe9ZSavcz5ZSm1vYjXEozHIiooG8Kepq7c6dFe2w/eFTwSPWnR6fGsai32RqDkn2p13cwPAYkjIJ/jx0pOLcrtmsIyaaqrQpf2bFdL5bYyi9+1RXNqhONu5VGFVRzn60W+5Z5JklMkZ4BLZqa4v/sqxqQoLDOCCc1pTg2mjOM1zXUdUV1URWeyJP3rH5vWpLdryAmMkSBhkgN92pbGSMubiSIGT+HI65qWXKHnapPU1M7x90t+0+LqV4Z/NMkSfeJ6HJxU8NwlhhYUO+Q5LMM4p9nbYikkjjADnlwcmonRmYW/mEt29KwhZaompCsoXjqXYoLe5Ly3ExyvcHH6VWszBp8kq5z5vLAv+uKuwTpaxiEorseCcc5qk1m86O8cgjl5BJGeKIwquTsQ0rxcdWVNavmZVu+RGGCgA8/Sn2bwy2Uk0ke5z/AeMVaSMmy+zSRBthyx7k1D9hE0LSfP5kRyAMjNXGEk2p7ms05SWmhAbwGH7PJsa5f7oxnaKpw/brdnhtl34HzZ7epFXtLsHd2w7GYsd3sParwsbmxha+dA/BUcc4rdpLbUxjz3vHZHK3K3DvzM8gZsA4xmp3t2mhMFwSxLZC5rqbexsb22WV4juXnB6ZqmbK3NwZ1h2Rcj5RQ6j00Nffirt3TMmTRkj01pxLLlGyTG3HHbFLaO06kSZO7ADZOf0rXh8q3tJLW2BG8ndnnvVH5bJMCMKpPXd1pqSkiHBOV+paj0ryNszxMVP3uwIpbyZYZUVZYx5h+XPPNVF1yWfDLEz4JG0niq4vLfUNRJkiOVGFC5IBqKsZJe8tDWbbWuhsrK7xZ+XC5z3xVSS8JJgjZgCwwAO9WbWbb+5Tccg5U80xhbhWLkYJIyp5B9RWUIO1zFtNXT1AwTfaI5Sv+rIbGPvU+6mQymbbld3K9cVXjv4kjkiEpKFwoc9R7VYWe2ERhCh3b361nKo0tTVUvaNSP/T/Pd4w0/mD93uIwGGeKmnjENv5CrtDEB2Hf2pUaBFYSHLnjP9KTftQwFS24ggHnb718jG+6NOZqXK1oVrfcm61nzwxEY7YqS5dlYQDHlx9zjnipCyblSNgzKeTnqaaIrW7jZZF2uj5cZzk10wp394xbinbqVnsby7gWdV8tXJwAQd36VYsZPJEkdzAz4XoDjmp7eRbGEw2ZAQ9AecH+lOluIfMSN3CSFQWbtnNZ1E+a99BSlCaSvr+BTCrIDcRvIDkED059avWEzTSN9oyI05yetPuofKjBMXlxt0Y8Z96zR58KgI5w7ZYk84qlO+keocsqDuaCSkNMFjXynY8kfrisqW1ubwoskhO1vmPbA6YqS41UI6QFAUGAOcZpNS1K5tjDDFkjgMwXj6ChOcXax2N86T6GhNY2s0UZi+YnAOPpWddaDcxsi2gY95HdhwKqQ6xMsxG9s5AAA6c1rm/VovLvbhVXpv6U5Op0WhHJTbs1YzEtYpbbZCWaQf6wg4wKvarBf2kcU9vcCNeNvTDn0plvewwSiO1UCMLh3K/e+nrVx5kuFX5fljyy59fpUOneWrsROjeLaRQ1G2vU0+N2XPmA+e3XHrWdY2VhA7O0zyBiMRyAjd7iugF68r7H/1cnysoH3ferbWcSWEcpgTeuQpYDJB710qfIhWlJ2gUX0bTliF4kKK8nCyZ6e1QJ5M6/Z7yMOzA7WdeOtawkt1h8hkAXgjis7UZLNyjxbn35wGJGPpWCquaumEqMqcnNrQoQ6Zd3P2q4iWMeU20IQOUrTs4UGmSX8NttmzgR8DmjTryE2sgy4kUgFTxg1HcXbIPtQDbj0GeAaaTvaTEqkE+dK5nnUL0Pm+VyHwAI+1WFlSKIFFjG8fxnaffNOtIbu+1JJI7YSoBkDPGffFSahp1qLn7O7Ymb7xU5AFVeLduphOTcm4oz3voxGpAPlSn5SW4BzV7ePLSOWPbkbtzHGRUEzaZp1onkwNMIyQQT1zTryf7Taq0sO0Y67+gpVIRcdNTKMmpNMHuJPLYw7cdxnBIqzb4khKtyuBkAcqfrVXSCjq8t0m4pjAzwPSktIXv7mSS45LP8u1iAlcscKnJs65VJKCa0GGfUv7XCQIyQKp2s4BBFbWnzqDJLeNHFFEhZ2zjc2OtU/PNjC5mCN5TcMQcD3FVjOJHFu6BopxmTeOHGO1dNN+9y9C4VLNOxbttQt7iT9ztKSElGbpioHAdniEJYvnj3qldRWen2qJbhztJ2AsMAdqsQ6lcNHFtXNwoJA9VrOom5O3QbcubbchNqxj8ll2ug+UFRk8+tR2UX2Npb2Q8DOEJGQfWklvpLlhPIBGwY5U9DzVdriea6jzFvkhOVDDgjPSiLS0mKo6kZNx2L2oWE+oBHH+t6u3Yr6VBDpku5XspTEcYdGArTa4nZQ4O1gOVzxWVc/bPNkmt1kDTN0GORRCd9iKsoOWxpfY7D7skaySdC+Mk1JCI7WCRQ+Vzwc96oIJomHJMn3cdgMdsVsLawyWEYceUyglyp5qXzbNmsFGS0Q63t0Aju5vnZzghTwBVoRW1ohmU5WU4LHoKz5rhbewLqTycMAetV7TUZjF5d8MQDOw5603GVioz5GklctSoZHKJc+YDwOO9NtmjsJpC7eYNoGM5ANK0htoBLCrhZCBtJz+tZ1xb+VcLLDPtBwWViD39TQoKRjUpty0+4lkura/vZkkJLKARniq9/FLebEtWAEPUBttUWtp7e8e4zu87gNuH61btMedIrfMVPCjv71o7pWQoz5Z8kkYdzfXETNHqERwHAjbNRxXIs7l5JuDIoKfNW5r2lXeqLBDGFZtx+uKxRGk8iW1ygJi+QHuK6Ke1uhnUqu6jHU2LKaKdvORPKDDMoBJzSpfWdzO8U8rbicKPUetZDR3djujM7FM8MCcYpInhkvYZo33CPBbBxj61CpptuIU5SUeWSOoicW42rhm/hzxWTNfX82oSrJl3zhRnoKWG+hklmAu/wB2uTknvT7O5ZVGoEqI8kAn+L3FOUJJJ2JqSbejsitcQS21xF587llG/GcDmtuwkW5gaW4G2QfdY96ztTtX1JkmkYmPb/CMfhVq2vbZIo7eOMgjgBmzis5Lm1RcJJrXUc94sVy8UqH0wByav7rGOzWOzt41mZhuYcEisu71K3+0Bo0j8wD5h1NVrVbgCS5Zh5RO7IYE59KiVNt3QlO0bWuX3mjnuVWXCrGMZdu9bUUyC1kjbkgdOua5C9vvMKybVCFhtz1+uK1dN1TzFHzIcfKxB25HrVxU9zFKfPypaFq4s7q+WEpGFAPLAgYPvTbi1NvHFFJJl3OCWNKb8x3myOYLEoyCT1NUr/ULi5mXZkhTy45A+laVabeqepNRJJXTudDY22m+SZZXK+WuGYtwao6oks1um2VY45Gwn0rKjnuTlrZjMH5kDcA+1a11p92dMRpG3L1Cj+EelSozWsjS84rlSMG50yBvl81RJuGWA605rZmsGZnEflHEhx1q6okuEkjiQbU6t3qISLJG1nJBjsxYdTRKTa10InHmiuUhS7jS9hg3bXm4RgnGPekvoHmMkc8jqUbll/iHpWjLoOl+Xa32d868nJwBReXESmGG2zk5JLDqaUJ3VkOlRm58r0KdjNYSWMqakjLFF913PJ9cYrP8v7LcTfZZV8opkfNnA9KvW9rLL5hdCCrE4z1FZ1tOF1GYyQrHGrZKOCcr9a0VPn1ZcJQptwZd0y2e+sClrKrSRn+P0ouNNimE1reqdm4EsvBBqRrK3067+2pOY7Zk3FUPH0zUa6hLc3En2tAkak+W27dwOmcUNtbDqOUrWIV0iKCzeWzkdmDdZDnI9KrwWkMzm2uYhukHyuCCFPvW5pGpaTdRmzmmRHyQoZCAx9qbeaHJZv8AbrSB5lDAuisCf/1Vp7ZW95WY6FJz1jqZFvC+mW0tlLZ+aFYnzAvUmrlnd288cVtJw6HDKx42/jVgXgZjcm3wy8Ff7tV7m3j1WGK705N4Em11ztKjuc96Kb5/ekialbTlsaMMz3PmLDJtWMn5c9BTdb1IbIkt3VpGUAuwyAMc/jSRyI9lOlvtQqgDSYzn2NZNvps85MWzCMwdz2LDoKiEHO7k7WNFCE0aulnzrQSqmWX7o9DT2jijhaa9Ckns3r7U1IYrRxHb7RuADrnhT6/Wsu707UpJWbzg8bHITd90VleTYRgm3HojWS4W5t0aKP5cZAYdKu2lvuiZ51i2xgtjdye9YenT3Fu+yYeYyRtjI4HB79zS/b0ntDK8ohknBGAc7acqL5edGDpQ57yJ9S1CxuAiXKAoXwrsPu/lUV3qVtHEht3juI0B3MH5z9KzYNOmu12T/LFyFk3cA1TmtZ9HVJUQXUecnJ9/SnGCcbt7jrRcXaKubF9dxW1nBMyllEpLLnGcc0o1GbVdOub2CfyQG2pGOOOtZbxPPqVnBdtsVjuCA7VHfp3zV5mSO0uIUQGMSYZAvXmm6agk2TC85dkZceqSW6RzLcja4+Zc+n/66v210L1fOEgWMPlowclB61HNpWntbwvt2M7EPzjNVmtvJLRwKzbem04z/jTk4umRUpJy5Wzpp2D2xfOJGGAxOBj1NZ1gyW8ojMyKnXrwxqES3kShrhMB0KshOSmaijhkmAslVROASGY4AA/rWDimtzeTf2eho3rrd3MUYfbuwN2MitPV7mUWUNrbkh4xxj7p+prmvMurdktp23RnjdnI+tWpLtkMEaO28H81qVRlLUzSqJNyW/Y20ujbxRxyKZZHTDMO1QXll9v2RCQrhsliKY8lqsGyW7Cuo3DA5Ix0p/h7UBHOsM7DLnZtPpWjir82xt7GpZXZSuLGW1ikjsWI/eDgfxfjTbfTrm1voo3kkjZotzjJ2963z5DTSW/meWAScscACrI0uK4shdbxuGQrE8EVdSo5O/Qh0JJW3sZ8Xh1r957o3w6ckDGOO1PTQYJLPy49pCdecE+9HnzWTbo5ESM/LIx5qhdau1lJ5hkjZSCMBhzXM5uTtErnhCn70depYTw7ZCEbrYOISdoBzn86ase2OVJIiRH91Cfu+tXLTU8KqjEQmwAxHeq4mS4uZROxDKfm4wWFc7lX9paex2eyo8n7v/gFX+zzfxu9sQjxjqT0HtWHe6FNdXfnfNKY8eYVPUV0ytLAU8uRkVmPftT08q3uizvlZcggj7xrpo1p02YzjGMLNHDt/aumySR2TM0cnJUjO2p5MSoss0vzgYdwOprrbm1hjt5I7NPIMgyzkZrK/s6wlVIZGNsU4yo+9XbDExm0pIxqqcX7rM20tba6mAF1IjKN4GeCRWrc3f79ZhhZIgAAcAP6/WrE/wBks7cNsRto2rIw5PHWq9jmYwzG1LKCcHH9TWFWpFuyZi7xd+p//9T88xLZXunTrOwhkCEFd3tXP/ZVYiQfeHbPI9+K0DYxQ6pJLaKNv3mDcjmoNU/1W4DZGRgADv8AWvEoJW9Qw1ZtvmWo8XFrboQZzLEi8bnJ571E2qXMcAjBxGowMgZIrOiWa4kWNo1jViOWbg9qs3WmTS2uxI2bZ9584HWqrqEXqRNXnePQopEt2/mQK+c8ndnFatveywebbSYkjPXnBFZk9sW2sJvKSMYIUH8/eo4ppUWWJMySZ9KqlT5m22YV6MFG6OktEh+w+fY7gxO2RSxJP0ojskaUSSNIZGHCsdu2q2mX82k/6RPb7XGAF65q3qV8t1G1zIpRwRkjuPSuatHuODS1uU5oXcSkHYoJ+dj1H5UsN9JBGvnSo7cbTjt/jUIvvPlX7UuI8YCAH9ahurWNZ43svmtud2Wzg1lOMbWkiuZxfuo6+x1q0gQwHeHkTIPvWVrd629Vhcl2OQNvUd6rxeRFCjQM2W6hj0FTPZR3Msc7zINowOuSPSiMVpzFe2tK1h1rf2axL9pwJCvTPFY91NPOxzEpUnhj0Fad54dkjn+0SBDE6/Jj+E1lGz1C4nNtHjyo+SSRW9H2aloVVavqmPZtTFtm3jwF5D4zx3qvbSC7Blk35Hb/AArpdAspfJMM6tCo4wTnNVrvQb60L3Fv88Hoe3vUVWvaaMzUedqSTsYUF5Jp12TbtJj+NTnNdFLN9uto5YyBKR8oNV4rVriF/tMB3pznOCwqtBLcQO0tmu5FOAG6g+lVNqUQlTjFXRrWF1LBLJb3Mq4cfu29T6VWlj8h3eM79uWfBxis65W48yOW+fa8p3DZ0UelRtcfZ7iSdBuZ/wC8Tx+FTSpuWxMkmryNG31a2MIuEzE+eY8dferiTLeJ5bsrSMT09axrd5SzTrEFZxxuHy1at4ftjyTxsbc9wCOaqcUlpoZPWK5HcluBeeXhAu6Pkg9x6VDZzyQQuyMFKNu8sVYjHlxiK4zLuP393vULWe1pdhWMy5Cr3xXPKz66nRSgpKzJ9Qg/tSKKWHHT5nzyKpW8ixXZVHEoyAmW6VUnji8j7KHkSRZM7mJGKo3MDQOZHkKSIoJG7GfStPZNrUUYzVo2Oqn077cUZMIwwCM8+9MubQlRHu2mLgk9KwrDxNcgJGWAk5UHHWtyDVEeFFvJI89Tk85qOScdLbmVd0k7u9xbaeWIfZZZ2KAHJJ+8KztQidHTYc27ZwPfPStOzuLLUVmljIQRZAz1NU5p/t4MNspkMTcDpuHrWdNvnNIq6u+pTbXZBHJplwTEyMPKA/zxWOI51me7zkoQxU85rY1ZdLutgitlhmjB8/PWs/dFHKLchShQkYOMV3RaSuxVptrlbv8A12LV1psVxbRXssojkbkr3/KiwkWHCXSopBwkmcfXNQI7u6rdMRvyFAHGKj8m7jdkmO4oOrHgpV07a6WuY1PZwkral+7v7e43xrMHct8oPUfhVUyMGa3jZCqKC/JGapXS7cXFouyMgHOe9MS1MkWRDKGOD1yGpKnG+50VGnG76m39suHltbWaQHZ0Y9hzgHNXb4DYs5nHm7fuDv8AWsh9OvX05WFuWkXO47hnHrT4d+RE7MOm8gZxWXKnonqT7tJ3a0fU0NLmUwic2nmzxvwfStdJbW/mkueGEYww5H4CsXUfOsldUbIZAoYccUywu4rHZJk+djJGcilVpWVy+bWy1uOukjunldY28pGJjYngirVi0eoLJBeBsRAFSOpzVaG5tWlZLiWTySxaMFs4Of8AGr1nZW1xcmZC6MAChLkBvY0vZNaP7zCUve921uyIR4fMhK6c5hIxksPlHvmtiwJGmyWNwfP5CozdqT7VcWaMkisU7heT1qtf3X9n3Ed1aN8kuCFc9MD0qJSb92+p0JwiuddDLv7COJt8A3Q42y5XO0j2qtb2LXTbbWVQhOVbouR2rpL28QWW8wiRGH70k1k29qwAWBUMK58sL3z9K0hV93lvqZN3e2nkRzWRU+dbk4txlwSeTT7yHe0a2+FaZeTkZPPPNPhJs5vIdm3qxLhjxjFF+WmhWVJUwv3VPWtG3Iqm3FGWYp/MkZSCBwwLdDzToLhbWQsquvGAuOp/rUMrwrOMLjzcFgw461ZjjkuV+0RSAmNtoB7VbUpWutByXOrMsNqEMiRvcxKxO7HPzce1JFdNAVWEAK5DbHOOBVK9aS2cQyJlkYbW9qkuAJ0imjiBIOSf7tSop+6yrcv7xfcNvP30ySxzmMluAc8e1X0n/wBIhuSqtKoI+c4Bqj9tt5AbZ4W85cMpq+k1u7xLPb7ZCM5HQ1lWckrIq0aj5rC6qvyrNC0Y88cIOcCqttJawMEdyu7PBXO4+lTXIYXQhQYVH2gdhVO5EYVg/wC8feduD6VhTU0+V7M6lCFkPW4aeYOGC5OGHqPSpJp0BIKszocIxycfjWVETGxG0ttGwHtVmyE7rIJfkjzwoGa6PYx6GdSmpSte4szyXIlXZkFRh2PBpEL3SLbTAxhSMMR+uaiBubK4S1Zd6uwC4Hap5zNbRMkWX5DP7HPStJU1HToZSkoS91MH2RyJAAGEbZZvWtSby4GV5nHmEcYesW8KJ5ZuVDK/OB0H1qVbqG34eRl4yoJ6ilytv3NBKDjJu97l9rmEMfLkVWLZIAPNQfbVNwNxQLuG0Y6GmC3S8kjuhPGBICWB7GqtxAk7L5M674zgkZOarlhJ2Zm6dRq7Rt3V4kS/ZsA5wWPbFTyyokSGBsuOQ2M1kabLbKyxth2OVYnjJ/GrXmTtKzwx7dn/ACzXkEVhVpu3kaKko2ct2S3EwedGJKsy4bBOM5q1BZwXSGD7RmTHyEE4B96y53dsqzmOVgRjGOPem2s09qojWZ8FuSO/Na0o2SUWRNSTuie5064gQyzvt2HHJIzzTUEMyK8u5I4yPnJ71blnZ5GguD5i7c+mKge23ukduS8LN8wxiolK027ji7Kwl1ClxbyG3mLMDjAHQfWs+OzkNt8kit5Y5APOa1vtMNtJ+7twI8cgDkmmTwysyXNnlIj/AKwMw/liqc5N2uRKUmtjnLlJIitwW3qT8yen1q5aSxxt5sMgCE9jjmrF3ZDKvaxyHefnYDGfwqt5UUEpTGGPI3k1tKXOtRwhFaMuSeZOfNF2wB4C5qhc3AhuNoLblHBTuffFBivFAkZSrbs49RVidkZQRFjs5zg4rT2asmtSoQTbcT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2" name="AutoShape 8" descr="data:image/png;base64,iVBORw0KGgoAAAANSUhEUgAAAhAAAAGMCAIAAAAELgx7AAAgAElEQVR4nMS855Pj2Jrm13+APilCI4W0mg1FSKFYKSRNaEdabcSuzOjembndc6e7y1dXVfpMpmPSg54EvYEHmaYyy6TP8r7LZ7kub9LSpmG6qvSW3gA4+sACG9k9G7GfRhknGCAAAgcg8/2d533eg28+be182N59v7P7bnfv4278487ux93dT3t7Y3u7o7t7n+LxD8n4aCI+noyPpeITqUQwmQqmMpPpVCCVnEynJjPZcCYXTmeCmWwgkwvlspFceqqQnWIKkQITKbCRPBfJsdECM80yc1x+ATDzgJkD7DzgYoCbB2AJgC8ALAGwyL8uAjAPQAyAGOBigJvlwDTHTXFchGPDLBvm2CjLzjBsLM9NsSDKgVkOzHJgjgUxjo2CwizgYgBMc9w0ADMAzAIwC8AMANMAzHJgBoAIAFEAYgDM8Ztm+LcxAGYBmAYgBsASAEv8PnN8mwdggd9T+MEFAD4DsAbAJgBbAKwDsAbACgCfAVgAYAGAFQDWANjg2xf+ODP88WMATPOnnuPvxme+LfL7LPDLxc7M82dfBGCBX1N6uyhYKF7OAn/DPwOwzC8U1xS7t8KvmecvqvilLAOwuv8jn/ljLvFnKfW81L3PAHwBYBWATQB2ANgGYAuALQC2+bYJwBrfvU1+6w4AqwCMpZJT2UwCgF3AbQGwyHEv1jaGl7+MZ+IftjfvT0Suvh5xX7l+6cOnO2MTj8eDt0cnf5lffhCNzXBc6WIXAfgCwDJ/G+cB+MKfaBeAOABxABIA7AGwB8CuoO0BkAAgzu+W4FsagAwAWQByABQAx3Icx3EsYFjAshwALAAs4DjAcRwLOBZw/yx/LMexHAdYDnAcBwD4vLbVPnjD3n9V4T/d6PI2Wy31GsUJSfOJlsby5rqK+rqqBtGp2ooTospjTXVlCvFJeUOZrO6krKJC1yAxqzQWldoGNRrFh6Un/iQ68KeawwcaTpxqPHG4/tCRhkOVyvI6XV2zqUnmkMnccg1pMLVaXV0u12mnnjQpnXKxrq5ZXacytajMzXJDrUh6uKz6T1XiA1JTtQ6R2VoN3tNWZ4cFboM1hE5HapUeebNTVmuViOCGSkP1CW1luVF07f6lF2/uHjjyf9WXHWg4dUB04tvGqh9qKg5WnPy+svz76orvG6t+kFQdEZ36VtR8RIfq5C6pzCXXtHsaPHAjZq3GLBWIteP+bdO5tp8c2nrcVY9ZJK0WbYfV3GbVd8CaVpPGZ9ESGolLekpbb6M9/92P/77MpVO2EZbec/TVy6fv/3zm8cOOxw+xW7cNfd3KNi/canN2OW3nXPYer/u819uDoH2o46xLSWhdnfh//eMfj3ms9YijxmM5btN6LvX7bl0/BRtqPPZKt7HRrZE41TV2na6rqw6xH9HUaSiDhtYraZ2S0KsovYrSqX16NaVTU0aIMkK0FqJ1kM+soMwyClZQsJI0KCidktBBuEaJQUpcL8d0clwLkQYloVWQWhWll+IGCaqTYloZppPhejGhaiGUUkKjJAwqVKtEIDmmlpBGCWGQoZDcA8k9aimilWC6egRq8KrFXq0E1Ui8aolX14xomnF1s1ch9UKNbnW9C2r0aBs92m9G9uKj8cTIbmIknny3t/d+b+9TKvkxER9NJMYSyU+JxIdEYiSVHE0nx9OpUDodSWeDqWwgnQ1lsuF0NpLNTeUK4Vx+Mpcfz+UChVyEyUeZfJRhIgwTzjPhPBsucBGGm2bZeY5b4L7CYI4PLl8A+MJHnAVBaI7tj8szfNCPcFwUcLMAzHFgigNRAGYBmAdgkfsa60s7T+1/+5v1c3y0neVD9rzgvPMALPLhfp7v24IgKM99RRqY5eP4MgBrAKwDsAnAOgAbAGwCsCqIsCsArACwLAjKC4Kzz+3H0uL+iLzwO0jM8i3Gr/x9mwO/3u0FfnmeB8kXvm9f+Kgq5ME8T5ficZb4npeCrxAV84KFhf1nX+JhU2zrPBK2Adjho/NsvjBTKGzyoF0H4N32zvP1jdG9RDSTLX48mkrfC00NT8d+iS0Mvf7Y8/iXOx/GBh49abs73PfL24Hhpz3Dw8+isy/nlmZYdgaAEMMUfyeLfK+W+Tv5BYB1ALYFbNj9XSuBZJfvahyAJABJAFIApADIfCUHlwccA77igfkKC+6fFxgcf9YCAODz4rId62rEOyvdxEkdfESiOtEsrZVIRHJpjVz8U1PNscbqckXjKajhJ23jSVVzJdQkMkogj0GDGCVOXY2+5ZC47I+VP3xXdeBH0aHjkpMV0qpKWXWtskYMS9WY0eiz2dvd7i7c0YVYulymVosEVYlsYolForTJFDapxq2CCZPUIj4pOVYmPaL3SJB2GD3nQrs9WI8X7fM6ztg1pE6OqxvtkjpDQ4WxVuxRyBBti0d7Slt/tKm8QSl+8PTuoyc3jpz4Q13VQdGpQ6JTP9ac+qG24khN2Y915Qfqyn9sqTkmqz1Rfezv65uPwrhegagkmAE6jdd4LY2ooxK1VyGOMw/uOrq7ylzGKsJZR9jltFVHwxCqlXtVCo9K7lZpvCq5TVIJ1Tna0LZr/edf3L/8bPj8w4fIzVvU8CPJaeqATfuDRfe9UalodbZe7sD6cXcv6upBvN2ouxtFByjrGZfaD+vb0L/48e8Oo+4KxFnhtR926Inb14kb14+b9bWIqxKBGzz6Zre2ymXSd/dUe52HDC0QbdHSBi1tgGgD5DeraVjjs6hpE+QzqnxGyKfX+PRaWg9RBhUJq0hYRRogn0FFGiDCoMJ1KtwIEWYVYVBSJjmpV1JGJW6UYwYpopN6NUpcL8MNLbhGQmplhEFOmJSkUYFppbheQuikhFaCaySIRuY1KBCjDDU2I3oJZpSihhZE24zqxIhBguibEY0Y0zZ5tWKPrgUxij2GZrf+m9F4fCyZHI0nRvYS7+PxD8nESCo5mkiMJRKjieRoIjWeykxkM2PZzGQ2G0pnI+lsKJ0LZnLhTG4qV4hmc9F0LpwtBLPMZL4QZArhQiHKMNECEy4UIgUmnGciBTbCsFMFNsaCBe7XULu4f6wqDMrC0BnjW4kfswLdMCPAz2+AMc2/nd1/kFKIF4bj0nh8SRA9l/cvLwu6uijYvxR/V3hObPBhsRgEv/CHFS4UdUOJTwsCapbefhacUUiUkmaa4i9zlr9Soa4qIW1WcO2zAiYtCm5CiQFfBPdknj/jAo+Wz/t7VYJTMS5HWXaO3xTjSbPEcaUvepW/M0WdEQcgDcAqyy6ybFF/FHXMz7Pzv6xtP1r48mR9cwGAGY57t7J+e2zibjhK3LrnHbqOD10l+i90Xb1x5sbd7odPh56+br8zPByZfbe0HEylI4VChGViAIQLzLut3fFUZjSRWOC4BY6bZdkVADZ5MAi5JWwJAJIAJADY5bta0hwJHhtpHh45ABjAFQCXKzLj/x9gsACAze29n8TGPzfpT8lN5TJ5nUJVI5VXy6QVkoZySVOlSn4KkpfpoSqttELXXGtTKRCrGrWI7cpqdf3h+rLvan76s+j4EfGpk+LyammVSFfTaBRBdqke0dhaHe5O3H2OcHVj9i5UQ9ma3epaWNxkbG5xKKROlcahEWtqm/X1GlSncKpr9HUtLgl82uI644BbYTVlgDscaA9GDZL2Dnudob4MqqrTN9YbmmtNjU2w5JSy5t9V/ONfH/7bf3fgu0pp852nDx8O3zp6/A8NNYfry4+JKo6JKo821fxUX364/uQPkopD4qrj4prjNae+q5OeNFJGJaFrRg3Vbvh7q6aJRKtQVw3i6H70EO7q+Mmmq8DtlR5Ls8es8GhlXo0C0cgdCqlbpfCqmqwtJ6Aa53m//0I/dKatBfN8D+sqUWToxasKt/WkzdjkdYm8FlMnSg7Q3j7U04t6exDvea/jnNc71Ap3uTS0WdOK/eeHvjuFoLUeT5nXedBhou79jF29fhjW1XhdVV5bo9fc4NZWesz6871Vbudhg0xFWXW0WU+bNX6LutWqomAdbdP5bVCrSdlqVPtMOp9RRxt1tElHWdSkGaKMGsqkIc1qyiqjTFJCJ6P0CtKgoswK0iAnDCrCIseMMkSn8Ooh3AiRRjlhkBFGOW5WkLCSNitpo4QwyHCtBNdKSJMUNytRsxIxy7xGGWqWYSYFbpSg2hZU14LqpV5Di0fb7NU3evUtXoMEMYo9xma34ZtAIjEe/yomPu4lPu3Fx+OJQDw1nkhOJNOTqcxkKjOZSk9mMhOZdCCTCaWywVQmmMmEs5mpfD6SL0xlC9EME84woVxhusDOFNiZPDudZ6fzTCRfmCowsUIhxrIzBTbGgFn210Hu0v6xqhAei4IgPr8/QAsH+EJZMCuAihAhMYFEEGZmFveTQMiGYtaoqBJKoqE0/i3tucIPmVcEg/RSVmpHAIxlQQpokQ++pURTKY9UUl1LgmH7Ei905vZzsUiLCABhATamBZj8J8EpvCExXpyVIB3j80i/gUGJLiXR8Psdimj/lMlHGXYZgEWeTJ8BiCRTS9zXS17h01PFxN0OACkA1jhuhmXX+JRUNJO5G556GI2df/3p1szS+Obu67XNe7Nz71dWH01GfdcennkwfHH4+ZkbPzt6L/jvDHuv3Pp5LOy7dq/z/rO7gemxrcT7tY25fGEJgLebO0+XVh/MfXk4vxjNF0oXW1I8WwKpIcxHFZFQEhl7AMT51xIwMgCkAUgCkAYgD0AOgAwAOfA1NfTPCQzAsQCA9Z24kzp/XOJohFGxySbWGeoUilq1uloLlWtkVbqWCrWkTg8pXDCE2lWIReIwnFSJfxCV/7nu2KHGk8dbao/JRJWKWrGmUQnLzARsa3fB7XbvGdRzHnN3Y87TqIEwKzwKtUcjcyhlNrkcbmnWVtdLTzbKyqX6BhsCWUmj1KmWuDQic7PEo1QQOgmiEbvkdXaJucOF9+BYH2Y/7Wy2SBrgliOy8m/rD35XfeBP5Qf+j8N//ze1xw5Lm09o1HUu24UnD24/uPHTkT8oan9qqDheW3GsuvxQTdlB0clD0rJD4hN/bq48rKg52nDyW7GqxtbmaLaKIRI+rJX9Ly21TTRZ5bHWemw9T56ofL7DBpUIcUppTE64ZW5dkxsSeyEdajBSVkuHS+u3NXg0Osr7rw/+eNhqKnPbTznt4nby4svn9Qha5nI0oO4GL2w9jdODfm8f4u1F8V4c7fZaz7rt/ZShw65rhVsI23928O+qEbTJ46n2uI46Yd/9e95Ll4/AehHiqfHYGzzmBqe62m0yn++tdljLTHIDZdfTsNZng3w2qNWmpmEtZdL7LZDfrGw16nxmPWnR0VaDz6qjzDqfReuH9TSsJa0QZVWSRiWpU5E6iNDrCIMS08oJg5K0KHCzHDPKMYMKN2oJg5owQqRFRViUpFlJm2S0Xkro5LhBhptlhFWFW5SoSYnDMtQkRU1ywqzAdVJULfVCUkQrR/RKr07mNUgRoxQ1ShCj2KNvcmm/mdhLjsYTo8nkSCo5spcYiyfHE6mJRGo8mR5PpSfTmUAqE0ilQ5lsIJ0JprPhVDaYygSy2XA2F8pkg9l8OMdGsvloOhvO5aMFZqrAzBbYGMMVsTHDsPMFNsaCWRbMM1yM5WIcmAPcAmAXBPGxNPpeEozZF/mousALghI/PvMD3lLOpBSzimPt3yR5FgT7fxZ8vNRW+AiyIUiybwmi/5YgzBVBssbjYYMnzbogEV8aL5cC5aqAHCVECXlQkkHzAooIk3XFiD8FQBSAKABhAML8cgiAEABR3gWZ5YkSFbyWcnQxwY2a/p2DMr/foYkBMMVwMY4T3ufScqljxXs+lWcmkul5lp0vMMVNCyw3mcoV78A8ACsC7RVjmS8AbAEwzzLj6XTR6vjMcW9WNx7MLj4ITV39MHEjODu5nR7dTjyKLX1a3X4anuu69+zW+5ELT59fefcBv/2AvjfccfvBtQ+jris33BduDr0ZfbW6+XRh4d3nL8+mF4bejVz9ONL3/N3t8fDo2sb4xs6r5ZWRdGqZ/4GVclOlLFlRcKR4YyPOU2SL/z0kAdjjUZfijY0cAFm+5QAoAFDMUDH/UcxgAcsBluM4rqhU2P8YSLAc+3VPwALwJZEUQbYjYqPYior0llM6fY1eX2s21MHGWpNGatVrEZuacGq9DonFeAISHxZXHxKVHWmsONlSUw01VkENjXqJ3K42oma3z+E543F3456ztLOT0vucTS5NrUXWDCu1HoMBMeocyhadqFZ+ogE6qbc1o34r3oVgPQR6noD9TplbL0aNNTZFg1NZaxFX6BsqtQ2VOhHcbsP6cLQHdXTY9YRB7tZ8W3PkHyWVVSaoyWmpd1vbL182d3U1IZ5mzN0//PPl2xcrT/xBVnOsvvxIfdnBmvIDtWUHG8sOSaqOSCoPiisOyKoPVxz5UwtUZ/PbRMYGM23/B3Hlvyj/sQb3nnCYmkis89EjfGiIunqh5/Gji8PD+lZMhRnM7U640+U560W6cXLAb+tC9T6nmkb+0wN/W0+gdZj3lNMm6/QPvHpR7XFWuO0izF3lMZvP4OSgz9WNenpwtJfAuzH3eczT7ze0O/QdDilu/pdH/l6EYw0uZ43bfdzj7HjwyNk3eNxsqkE8lW5LPQo3uQwNqMV8/lyNDa4xyi20w9Tq0LU61D6bps2q8cNan0VLw3q/RUObNKRJS9h0tF3rs2n9Fo3PrPHBasoMkbCSNEOkWUuZtbRJQxj1hElNGJSkSUGairSQogY5boYIWEmYZaQJ8lk1lFVFmuWkQUEY5ZhJjltkGKyibErcKkVNMtwgx41yApZiuhZELUW1Ssyo8GpVqE6BGGRegxI1Sj3aFreu2an/ZiyVnEilxpOp8XhiLJ4YSybHU+mJIioy2VA6G8lkoplMKJUJpDOhbC6cyYcy2WA2G87kwtlsIJsP55iZLDOTzoVz+UiBmSqwM3lmhmFmGGaKYaZZJlZgZlgww4J5jltgwTwLFgBY4LhS7mWJD6AlVCzwI9nSMHxBsCxMqQv9D6Ed/Ru1EdufRFoSoOKzQDGsCfxYYSuNPXf4wFGyr1f5zq/wsNkQaJTS1lUA1gBY5Z2Mkp/xhQdGTBCmS2qpFJrneIe8GP2LwiIEQIgDEQCCAAT5lVHBPsU1EcGmKA+VIlGKb2cEwJgR8GaaP++nVDrEMKVeFXsS3S9ipr7qFS6aY2dYLlZgit/gFMO8SaSLg/qio7DK35ypfH4BcMsAhFLZN2tb7ze2Rrd2R/fir9Y2L3wau/D63ZulL7fDU+/Xd998Wb/yaeze9Oz96NSbpeU7IxPEtdsdPz8cevqCvHD17J17vS+eeW9e99+41/nz8IXX729/Gr31adR/+3HHo1+cF2/2Pnl/6cW7Ky/fvJz7/G5t483W1go/WCl+a8LxwToA6wAscuwUW1gRDCDmC/klwH1KxVc4rvhtJvgkVUltlF6LzCgI7I3/kOAQbmIBVxCYIsw/9XHA/vo5gXEC0gwr1VsrNCax09EEw3U2uM4BKxEYwq1q0in3wLVm6BjUdELecFxS95OstlJZL9I0N+iaZFaFxqvTkbC93YOfJYhzhPscajnt0vhgmVcnsaqbjQqpQ6vEYIVDI1LWiRQ1YmMjTBqIbsQ/QLT1k9g51H4GMXS4tJRF6tWJPTqp1yBxa+st0jKdqMLUdFguOgk1Wc94Pb2Ytw+D260aQt9ok6lxq9Rtl+FeCYnUoo7TP9/VnDlT4bI3Is4brx73Xe89eOzf19YcFpUfaKo4UFf5Y035j6JTPzZVHm6qOiwq+0Fccfjk0e/KJac0Xl2Nuk6OG05pxX8ySrxXBk//fOfss2cdT590PXtE3rlhHuiVUJi2i0B7aLSH9PQRnh7M24fjA6T1jMfY4YLakL84+r3Ii9WjruNum6zz9NAvr0VuT5XbWYt6yt0W0zkSGWhz9tHIQCs55Md6MPd5FB9q17c7je3eBq/1Xx76VoJi9R5npcdV4fX2DD+39vSdsJrrMHed19LkNTe6DfW4zXj+fLnFWGmUwX6XvtWubrVrWu3aVqvGD2v9Ng1t0dKwljKrCbOGsGhpm8Zn0fhgiDaqfSYVaVTTZg0Nq2kLRJq1PrOGNGoIE0Sb5YRRQRrlmEGBGSDcrCGsKsIqJ2E5ZYJ8Vg1t1fisSgpWk1YVZZUSZikBSwlYhlukqEmK6mWYUYaZZZhJihmlqFFJwHLcKPZqxF69FDPLEYMC0SkRg8xj/GY8E59IJQKJxOReYjKRHEvEx1OJyVRyMp0OZ7PhTDqaSU/ncpFMbjKTmcxkAtlcMJONZPPRbD6SywWyuXC2MJ0pxLJMNFeI5AtTeWYqV4jkmSmWnWaYabYwy7CzDJhlwCzDzhW4eYZbYMAiCxZZsMCCBQDmOfAFcF+ExjIH5rlfM1TChHvJuf0s8BUW9o98Y/tDbWm0XsquCOXFKi8LNnkHori8LRh17vHp7NIgdIsPNKt8T9b4WLMuqJISQmKdR8jKflOklG6a/Z0hMSswIWYFqiLMgQgAYQ6EWBDkwCQAQQDCHAhwIABAmEdIEHx9K2wRAKb4KP8VJxwXLjCzAEQBF2LZkjqZ4jswks6FGLaUB5vmqw9+Y6hMAzDFccEsN577WgL3GYBpjnu6szfLsusABLLZQC4/x7Jffex8foZhFlhuZHPv1nhk6OPYwNtPVz5OjG+n3s7N3x6d+LS+0f/y9cCbD0+mFzvvP3dcvHnx/dj46tbFl2/Jq3e8/RcvPX7iOt/bc/fB5Rcvun9+0P3oub3/ku/SrWfvJi49f916/xl581GL/zx28d6dt2MPJ6cehGPhXOHV9vY8ABNMIcowa/sL2EoqMJwvBJjCZwA+s9wqx+0AMJ3PjqZTr3f3FgD4wnFFIbLCMRscm+H98CSfsCpWUuV5b0PYhAxgAFfgC66KeMgDLge4PL9QWs4XlQf4lTHM1x2+wgkA4PX7jyshkcujwnGdH1OT9iaXocIgPaZoOixtOiKpK1M21upamk1yMaxQOjV6zGxtc3rO4t4zpKeLdHdSJp9D5lU3O+Ryh9KMGTVOqEHTIHOq9e3uFre+wSKHEB3ZT2H9JNJDWDtcaC9F9NO2TmeTU1EDS6t0TWW6hmaXRodZpDbohKzq2+pDf1977Nv6qgoDZD9PoQMUMkAZ2m0KXFtnl2p87haPqxn1iFFvE+7ufnRf2earcduavLbb75703jh/4MC/kVQda6o83FD+Q23lDzUVP9afOtBUeVhce7Sx+pC4/Mipo9+VS06pEUO1urHRqe+7d/fqLy97Hj1wXruo7j3fMfy4hkL+waA5ZDOf8MCWgXZioA3pJV39pKsXdfUg2CBpOG0zdDplhP2//PG7ZoxsRD0n7XZ159n+Z29O2JxlXk81ilSiTri7FbvQ6Rns8Ay24oM+tI9w9qDoAK32WeFOvNnh/heHDogorMbrLPc4a1Gk79FT87nuEw5LLeJsQmwyxNLg1NZjDnN370mzvtqq1NN2rc+q8ts0frvGZ1XTsJa2QrRF57fqaVhL2zSkRUOa1bRZTcMQZYJoo5o2ayizljSrSQtEW3Q+q5Y0q31WyGeBfGaINikJkwozaglYT9iUpEVJWVSkCaIsatqqoixKqig7YAlukuAmGWmRYWYFBiswsww1KzCzDDFJUFiCmFsQgxjVNyEaMWoUI6YWxCDx6qRevcxj+GYytTuR2AkmE8FkajIRn0gmJpKJQCoZzKSDmXQok5zKpsKZdDCbC+ZyfO1sLprJRTO5aDExlS2Es8xUjpnOF6LZfDSbn8oWojkummVm8uxMoTCdy8/m2ViBm84XYgw7x3CxAhcrgIUCmGdBjANzHJgDbIzjYgDMs2CBAzEWzLH7LOWSnxET1Px8FqiEkigRCpfF/TZAiRbCtioobRJW8pQkxS4/ltwVUGRT8KmSOlkTYGN1f9JpmT/yqoAWy3zlbvGipgWJo3/SiggDEAAgBECQAyEWRDgQ4MA4CyZZEGTBJAsmODDJgSD3daH4GgK/bVMAhFkuyLBF5RFmufFsoeiIBAvcNPdVoJT0x1g6H2HYaV6sFDcFGEbYz2LPIxz4mCrcmV+dZpg5lp1l2Wih8HJ7L8awGwCMpTNj2fw8yxXv2DzHTefz0XT248be+V/eXPjwYXhmtmP41a2xyOz29t1AZHhmYeD5y65HwzfejA49fdd55+npWw8vv3x94+37c7fuEH0X/Nd/Np/tJvovdN68C58b9Axcs52/YO++eO7OY+LaHf/dpx13Hqlaz3oHbt77MHnt7fjp+y+mMvmP2zuf1jcDqVRgJz6XSK0L6rhWAIix7CwAMY6bYdm5AhPJ5b6w7C4AC0zh9ebOZK4wx6cllwEYz6ZWOS4tqNCNCyzxHAAMAHlBy/IgKQDAArYAuJyALoX9qa0ML1ZKrcC34qHSvPGeBAAA4Drb9beVdVI33uRBTxr1ZSrlcYWkSidtMMgbjKomkwyyayEc1vud1tOIu5vG+tqQbp+1EzHRdo1Lq7Qq5Q61zKFV2iGRrq5OX1unqpKbm7WITo2aW2zqBqvKeNpjOu3VtTuUpElNw8iAjxxqg9vtNabmapOkRt9SrhCdEld/X3Hk337/N//P8e/+ofpYvVGnQD0KwmE7g6G9BDngt7S7lJhO5JTpW91Kj6sJReoRpB5F+4efSf3+SrezhUBvPHvQPug7ePR/l9Ycbak61lx5uLnhhKj2qOjk9w1l34vK/7G+8vum8kNVR79rUlSoMUOFvhHCrQqaOOG0VXhsP1q0P3nsvc9f1JLYScTdQGFNpNMz0Obpo13duHuAwgZp8kKr71KbucthOuNpxGx/eeS7ZtwjQj0/Oe3G3r6+Z2+O290nPe4qxFPmsVq6W+mh094+n7vP5+ohkAHS2u3BLtC6Nqf1HHXSbPqvThxronGR113mdVbj6NCTX2xnuk/YrTWop95rl6K2ZoeuEXVZuvtPmnS1NpWBtAbKQr8AACAASURBVBr9dr3fofU5ND6bzmfV0Ta136b1WY1+m87vUNNWDQmrKQtEWyAKVvssahLWkTY9adPR9uKeOtIC+WwqH6z2mTWUUUdb1IRZTcAQYVGSViVu1uAmDQFDpE1BWJSECSIMEGFS4GYFAatIi5KAZYhJjsIKzCpHTFKPQeyBW1Bzs1fbjKhbUI0U0Uu8xmbM3IQYWhBDi8fwTTi1O5ncG0/Eg8nkZGJvPJ0YSycCqWQ4nQ4lE5F0MpzJBDLpQDYdzKQjmXQ4mw1lc+FsLpIrRHP5aLYQyeajOSaSyUeyhWAmG81mpzO5aKYQyTFTOWYqW4jmClMFdqbAzeS5mTw7y3AxhosV2DmWm2O5ORbEGBBjuFmGm2W5WYabY8A8A+a5fZMMhPMzFgRBduF3PFjc74Us7ZcgpbkFX/iM1vL+iL8u8DB2eGaUyis3+a0luqwJRMNv3n7eb5ksC9JTywLbZk6gJ2YEtPhNOC5piwAAk9xXSEwwYJwBAQYECyDIgAALJlkwyYJAUW2wIMCBEAciLIhwIMSBIAdCHAgDMF5gPqRy0zxCJgsgxHJTAARyXLjwVcqUTJEP8UyU5abBryCZAuB9OhtkuZLmKObBggwYT+cezCytsNzbre138fh0nhmLpz/uJj4DEM4Vphi2VFQWKzCRTHY6kfm0tHZ/PHh7dOJWOHTt3ejtD5PR7cTQm4/XxyMvY0t3Ryauvfzgu3n37JPh628/tN+51//k+S9jY623bvtu3UMHL7t7hrwDV2W+ro4bd/t/foz1XjR1nlf4O8nLt3yXr1vP9Z25/ejnDxNtN+/3PXsb2Eu9XPwyurH9ZulLaGtvcm1rRTDmmAPg4/beRK7wy+r6VDoXyGYnctl1AJY57vXK5vPljRjDxhjmC8cuAjCRy71PxNcE0zWKSjTFkyPNO+G/YUDJ58gDkOHpkhFYIBlBCVaa/1RGcJAUP4Ip1XQBAPwXLh2plZ5oUR6FNGVaXS1sqDeqpFZI5dJpMYu1zY13+/DB097BLndPq6XNpUP0CqcWQmA9aTY4ILW5pV4valCL5PpGjRtydrmpXpLq9xv8VrVXr3LqZE6tErM0u7Qiu7xC36ShzdggSQz5TB0us88us8kPNhw/IaurUknK1Uo56rH3nJGgLohA5SQqJZ32cxgxQNADPovPpsX1DS65ptVTabeJMLQK9dbiaM/jJ5CvtczrbsCxO8+fubqwH0/+v021x5oqjjRWHBJVHa6uOlJbcbD+1Peik981lP+jtOJw2eG/UelqsXOoBlFinfhfV578t9J6VStZjTubO+krz55LSbTG66xH3S2EC+s/jfX7yQut5EUfMURjQ37yYpuly207461xGf/iyJ8aaaIOcR12mE0Dvd1Pnx6ywDVeTy3qKUdtjm4fNeRH+0hk0I8N+bAh2tNLUBdadW02Vzd1UA/95amjMhITeV3lHns1jgy9fK1ubTths1aj7lrEJsFtTU6DFPdYz/ccN6rrrZDJ5zD6bQafVUtb1D6Lzm/X03YVZdO2OfU+h87ngGg7RFq1lE3vs6l9Fq3frqOtWtKspWE1DStpi4qyaCgrRFoVJKyhYD0BQ6RFS9s0OAwRFoiwKHGTijCpCViFWxSEVUnAasKgJc1aEtYQZiVmVGBGKaKXIEYJbpFisAI1K7xmMWJs9GqliEaO6iSIXoKbmzG4GTG2IEap1/xNKLkzkdwbTyYm4/HJ5N5oKj6WTgSTyXAqFUknw+lkMJMNZTKRTCaSSUUzyUg2E87mg9lcKJcP5/KRXCGSy4ezuXAmG87kgtlcJJObTmfDmWwwmwvlctFcbiqXjxaYSK4wlS1Es/npAjNTKMzk8zP5wmyBnc2zMQbE8txsnp1luFmGixW4uQKYZbgYB2IcmGPBAscrDO7XpFOpOGqOZ0nJ6vi83zz/Tc3uZ8GQf1kAjHVBUeyGwL7eElRJrfNEWefZsCyoNxVa2aUOlHx7IahKy6W5gcU02r70jsB1iAiBwYIJFkwUk1EMmGC/AiPEgCADJhkwzoAxDkxwIAhAiAMhBoQ4EGRBoPCVFiEOBFgwkmUjzNcjj+e59/FclAOjqdxoOv/1jBwIF8AUB97vZcIsN8P3pJjR+phMBxkmJuhnBIDxHDOTK7xZ33qxsR1I5xY4LpBIvd3YGd9Nju3sLeSZyfWteY6LAu4zAOFMejQRjyQzr+e/vJyefz23ePH9h/uTwZG5pQ/zq3ffBdtuPrw1Mnlh+Dl9/XbH/eGeF89/Hh298OI1efXm/fHRSy/fuPuGnOf63N2Dnp7Btmu3rr14c/Hxc8+5PghvdZwbwPouUJcud1y7Pfjwxc2PE0Mv3t38MPEkNPtqdvHDysYvn5c/be5+WN4sciLA5qcYNpzN3ZqbHxybvBkIf1rdGN2Lv9/eWWS5JQCefVm7Hp0KJ9PRXHYmn4swzN3PS6OJxBcAlgFXKtItkWOX98OTvBQQthID0jwVfrNSmOBKCV7jAiNtXVCUwQJw9cnTY3XiGo1Z6sFPyuQa2qtvQy2nCddZH9bbiQ+ecXe3mttQHeWAEBhy69UencHnMJD2OqhWpmvSuVSmVqP3nLdtkKIGfbZuwnIGU7c6JYRBheuVqFHs0lYZJSKLUmRsqdWLrac9xJAPuUBrO90a2i5HdErMIfY6FATWghGugT7fzev1HmcLgUoIrwy3urpRohch+zG41aynYREsl7eif9VUU4mjtRhSTyAXnjzR4ESFwyIlsdvPn5to++GTf9dce7y56mhz1eH6ysNV5YfqTv7YcvJHcfUhcf1xedWx2hN/cmPas5dO69uMnj7//1ZX9rdQi76VrECszaepa8+etaCuetRZj3mkPgTpP40NtCGDtKcf9/QR7n6auHTaeg63n8Wr7dr/4vifGym8xus4YjPZhvq7Hz8+bDPXIO4qr6sctXl6/OQFHzJAegYoZJBGBkmknyAG/SrK5OqmDhig/6bqJzGN1qDOcre1nsIuvnqt9PtO2Sy1qKvea5Oh1nqrXkJ4jT2935shkVuvb3XqWm1a2qLxW9WtVk2rXUfbNT67xu/Q0HaIsqpom9pn19FWo9+qoS0an0Pvs+tpi4YyK0mzkrSoKJvO79T5nRBl1ZCwgbJCpFVDWLW4VYNZ1IRFRZkhGlZTFhVhVBAmOWGWYQaIMGkIowbTqTGDmoQlqK4FM4hxcwtmlnuNCo+hxatrxvQy3CDHTWLMKMbNEq9J6jG0eAxij/Gbyd3N8fjuWCI+Gd8bT+yOJ/YCqWQomQwkE8FUPJROTKTTgUwqkE4E0snJTDKQTofSmXAmG85kw9lcOJcP5/KBTDaczUUy2clMJpDORFLZUDoTyKQCmVQ4k4pk0uFsJpTJRtK5cDYXyeam8vmpfD6aK0RzhelcYTrLTGUL07nCTI6ZzbNFcswU2FmGi7FgjuUW9gf9OQDmuN/ObY4JgCE0tJcEoXyJL1gqpY9+YzCUgCF0Izb2T8fb4ucnr/DHXBIoiSXemV/ku1pyUxYFxBKSLLbfTI7wQTkqcB1CfDIqzIEQ91VDBDkQLMoIFgQZECwmphgwwYIxFkxwYCzPBRgQZkCQAxMMmMhxoaLCYEGYBSNJZjLHhQvcDAAjqfzHeHaaA5OZ/JPV7QmWCwEQBmAkkZvMMi+3kyEWTHO/5qNmAZjIZAP5/FcDnANFkyPKgUCOmS0w95ZWQnlmDYBQOvtmc2difTe4vh3JZm5MRecAGE+l5zhujuM+7e2G4sl7oanH0ZmPy6sX37zve/3qwcinS6/eXH3yvv3WA9+tezd/eY/3X8CHrmEXb5y9/fO5O/epq7d89+7fffcR6e5z9vR7+ofwi5d6hh9def7K0dmtozs0RLv3/BDaPeC/ce3s7bvXH7548OZD7/2H9JVrl168fjIRuTM6cWMy9Gpt+9XG9mQuF+O4CFMYjSeeLH55u7x1dzxycyJ0Lzz1bnltbCcRSGcXWObx7NzNqalZhg0kUxOp1MfdnTfb2wssiGays/n8LgCrgFvm2BWO3f4dPEpzxUsMSO+fz5EU6Im0YLdSXW/pCHsAbPNz8r/wFQRrAOwBMPnl83cnyspkGqWbqNYZqIv96FC3vb9Lf9anasO0tFdDudW4DfLq1S6dxee2ncaaPfpmG2QlYX+/H+ujnOc8WD9JX/bberBmwiz2GhvskMgm1xCwmrI2u3Q/yUUnW+oO1Z86Ia1xniXJi534UKu506vCYInXqGunGnGXpBWvxVyOi/2+G9cqbJZGHJfgiJxyuvooYsBHDrbBHW4Faqg2iA1d5F8e+rbM5WhE0GrU3fPkSYvX04x7FW3UtVdPDbj52Ik/ttT/1FhxtLH8UEPl4ZqKQ6KKw9LKI41lB5srj7VU/XTi+B+dtKH9cofWb/b2+P917bG/M0lVPqwaccg6/ZeePq1H7A2Eu4H0ytsx/EKXd7DNOUC5BijPgA8ZbCUudcJncdt56pRB/t+e+F5CIjWo65DDYr984cyjh0eclkrEWYW4qlA70ttKDNHIAIVdaMMvtCL9hLcPJS62QjTs6fZ9Jxf/K1GllEJqEWeZx9bkIy++fCWjyDKHtR5xiz02pdcqshskJAJ39x3Sq2qdWnWbA/JZIcqi9tvUbXZ1q03nL5ZFOTQ+u5q2aXx2rd+u9dt0Poveb9f6nWraqqEsOp9FTVu0lF1L2bV+h5q2qElYS1m0tFVBwUrKIsPNMtwMUTYVaYZII0SZlJROSRoUhFmOmeWUWU4alJRBRRoVhEmKGyS4qRkzyghYTVgUiEGBGxSkWU7CLZhRjBklqFHpMSq8RolH3+w2fDO5uzm2tzMa35uMxyfju4F4PJBIjCfik4l4IL4XSOxNpFLjyfhkci+QTASTyWAyEUgmvmIgk41kc5FsLpTJhtLpUDo9nk5NJFPhVDacygSSqUAqGU4lw6l0KJMJZnOhdDaYyQUzuVA2H8nlw/l8OJePZPLTGSaaKUTS+elMYTpTmM4xU3lmOs9Gc4WZAlc0wOe5YoTllnhXfGm/Y1GaxFBChZAcJTysCWztNZ4Q6/sfWbHFQ2Lld22Vp8jy/pSXUDcsCPBQsq/nBcAQzh6fFeSdSpVL0wJtEeZfQxwIsSDMgiD7FRUhFgRZEGBBiAEhBgSLaSgGBBkQYkGIA2N5bpwBQQ5EGBAogNfJXJDjvmaoCuDdTvpTjhlLFYLpwvutvQ/rO9M5boEFD+dXf9lKfBUTHPd2N3V7YWUix8xyIMKCKPf1wSrjqcx4OjtXZBvHjcTTMQ4sADCRzcc4LrCbuDszvwFAJJkfnlt+92UjlsyN7iXuLi0FM/kPmzvTBeYLALFMLrK2PRyZGnjz9uqHkctv3y/Ek5efvOi9/5gcvOwfvOY5N2Q503vu0nWyZ0BkQuHTZ7wDFztv33f2X+x7eL9taNDedtpzrpu8cIm6coW8dMXRfpY4068n2k1d3Z7ewd6Hj87ee3jt+evrz19ffvH6/P3HvcO/dNx9dDcY6n35+vns0ofl1bH4XgyAiUx2dC9+aSx08e3Y89mlgbdjN0LRj6vrb7+sBhKJmUT84WT4YWxxYntvNpN/srQUSiTCe/Fb4Ug4k51N56ZT6QWG+cyxc4Vc0QBbF0wPLD2GpBT9k3zaao9PZCX+A5DY4UswdgVzDDf539tngVBmAbDSrUea5Aa0VQRbbGfaNKRHirskmEuFucykU2bXN8NKiVGssslNhF1HuZtdOhUOe7twuB1R0U4tZcH6Kd+VdnsPXmeH6q3KBrO0UtdQqW76c92x//vUD38sO/RTs6jRZlKRdts53DvQRl/qsnR4tYhZ7jYYOqka3F7vRyowp+XiYNu1m3VuVwOJy0hU0444ekj7GdTa4dVTdgmirzHL1H7kP/nbf/O9wwjRrdbe/s7HT84OPxl6/UrT3dn35omlzVl26luJ6ERLzQlx1dGG8kOiqiO1Nccbyo82lR+RVP/UVH78p+N/ZyO0/gutOp+Z7Ov4q/ID31ohqNUnQl3QmY6h4Sd1qL2Z9jbSXkUHhl/o8gz6HQOka5DyDviwQRofajN3obbzvhMG/f948rCC8NQi7mMOm/fq5bN37x4x60Wou87jqkXsaF87Pkjjgz5iqB3v96O9JNpH4YOtWtqC97V9K23+n+urFSRa53VWeJ3Sjo7Bl2/qcPSkyyryOlo8VhVqrXfopaTX1HX2qE7Z4jXqfA6Itmn8Tq3fqfE7dK12HW3R0TZdq1Pts2kpm460QKRR7bfo/DYtbVX7rArKpKZNWp9JQ5l0pEVHWbR+C0Sb1IRJQ8Ian13ts6p8VhkBy3FYSVpVhBEi9UpKr/AZlaQZwmANblESFiUFK0mjjDTLCLMc0ytwswwzqUiLmrAqCbMcMypQowI1tXh0Eo9OgRhVqFnm0be4tS1u/Tdju5sft9dHdrfGtrcCu7sTxadI7e2Ox/cm9nYn4rsTifhEfC+QiAfjicheKhRPBpOpUCoZTCVDqWQ4lQqnUpF0OpxKBZOpiURyMpkOpTKRZCaUSAcTqVAyXXz8VCCdDaQyk6lcKJsPpXOhdDaUyQbTmVA6E05lp7KFqXQ+ms5HMkwkm4/mCtMFdjrPzTNgnmFjDDfHcQuAW+IH7L/P+fwmJSWkxQr/L7ctQMLWftFQKn8qPfJonX+wxxf+0U8LAiAJ53sLFxb2p5hiAmD8ZgbDHJ+DEtoAUwLfOwpAmP21LjbEgQgHoiyIsF9RUeRHqNQ4EOZAkAFBBoRZEGHBZJ4byRTCLJhiwBQHnm3sjKfz0wBEOBDlwKuNxMu9RLQAAun8h+3ks8WV10urM8n8m9XdFys7UfbrtIx3u/Gb0dnxdH6aAaEsM82CGYYL5fKhdD6cykbzzAzHRTnwZjc1tpeIZnPRAjOaSi9x4El45nF45sXy2i9LK+F45m1oPpbMjW3t3QrPPl5am2e5FYaZ2N19NBOLpbKvZ+fPPn9zfSy4vJO+8fJD/91Hro6O1qFLl16+KUcQ4soN97leHdVp7jpv6epB+y7RQ9ds589RFy+SZ847fe2OtrOurvM9d+9ceDR87uZ9Y/sZ6votLdV6cfj56Tv38Ms3uh++uPj24/kHz64Mv+28fv/ZZPjeh099j57/EpmZ3N79sLPzbm93Yi/xc2jaef3Os9jC7ZHg2Wdvn85/fhCbndjbG1tdfTUVuxeaevf5y9ja5s2JwGeGmdrePfP2bQyAJ3Pz71fXF3L5GMtO5fPF39syx60LanZ/8+sSrtnhfbI9ngo7AjZs7x/KlAY0a/uf7PIZgAIArvPd38u0WqJdBMNmH2EkUT3q0drMap2yQSIqa671dvmo3jaqv9Xc5oEIm8RrlKJGJWpu8RirYJXYpSEGSfqS33Ueh3BDPdxyTFpRoRFXauUn1XLIRygIr9qHa9p9cp/bfAbD+tvIi53m0x4daVZgemMH2YC4GiiiEnV7r1z1X7vV4HGLCUxBeSHaoSKMckSrRPQq1NDs1Zw0iPV+3HC2s3N4ePDVq3NPn5x+/FTT21tNIPJ2+vqnV0bK+tPJP7XUHhfXnJTUHW+o/LG67PuqEwdFpw6Jyn9oqP6xseJgxalvPYS+tZ9S0wa0t/V/Kjv4PazRtFKVqE3T3XXpyfNKr73ZhzTSXlkrig92EkN+Vz/u7iPRAT82QNEX2oynPe6etqMGzf9QfljpQ2u9zlNWW/v12+du3Dmm1zZ4XSKPoxG1evpoby+ODtBovw/v86E9tLfXhw61QT6YHuj8o6Thr5pqpRTehLhrPB5V15mBl2+rcPS401LlcTR67HLU2mTXq2jSdPbsD1pJi9dk9jv1rTZdq8Pgd2ppu5q2QLQRos2Q3wr5LBBlVdNWDW3V0Fatz6rzWbQ+s9Zn0vlNWtoIUUY1btaSsJaGIcqkIk0q0qKm7RqfFaLMSsIM4RYFBkOkBSKMalIPUbAMNSlRkxozQ7hFhcMq1KjCjArUIMeNMtykxGEItUKEXYWbFahBgRqUiEmBmOSIUY4apYhRihjlXqPCbfrmw/b6h52Njzvro9sbY1tbI9vbH3e2Rnd3RnZ3R/f2xuO7k/Hd8fjOeCI+Ht+b3ItP7iYCiVQgkQgk44FkvIiNUCoZSqcnk+mJeHI8kZxIpYLJRDCVCiZToWQ6lEwHk+lgMjOZSE8mM4FUJpjMhFOZUDIdTqVDqWQgkYykc+FUNpTKhdJMJFOYyuaj2UI0W5jJsbECO8Nysxw3B7gFAS0WBeZBKWH1m8l9JTd755/6j93mM0vrgskTm7z4KE2SKCWXYrx0WBRkmeb2TzUvAWBWMJHwN9WxM/sXhJOxhYVSxaKjYgvzM7qnOBDlQLSUHeJAmPkKjDD3tQUYLgpAtCgjNuPBTKF45Hfb8clkIZxjipW7nxLph0vL0wCMpDNvt5NXA5Gn84sLLPd2def9Znw8mSl2Y3Qn8XZt88NuMsKAcI4LZ9mZAgjmmY+7ibHdxKedvTmOm84VHi2ufdqOh9P5WYaLZHIja5uxnaRz8CYy/HRqJxnd2nkVmppOpicTqTvTc11vx0JZLryTGN1NXAlHFwrMfCLluXp7eGY+vPSl7+3r+5HIk9HJnz+M+C9d13eeg8/2td++57t6Xd/RCbefab96C+3us505B1F+pOu8CfepvT566PKjkY89d+/7rt60netuvXoNHRjsfvDozrsR29lBpPfKlacvb3z8dP7B8PkHzz4tfR5dW+57+/7niXBwK/54evZpbOHR1PStsYmhl+/vfnh/6+076vrPz2fnR7e2f9nY6B8Z+2Vp5cXc8quV9bdLKx/mPn/cXH2/vnEhFHwwMzMci41vbU+lUtO5XDSfnwNggWM+c9z6/sI54YMphT85YYVFCSSbgh02BNUWO4LRzPL+XGgKAOry1f/1ULmOPntCoda43GKNulkhb5E0KeQNTeJasU5B9Z1xnqXg06iKsGhoh5qwNjl1tRaoya6vMsrlmAnrJ4lBn/0criaNLU6o2aXX+BBDu0/T1tp1/76+s13hJ5StpJRyWs5h1GArPtRuPu3WUZYmj1JOug5BkNTfWuV2+K/e8F+9UeOwNuKeRswuwYtDV70UN0pRXYtTUalvpPvPnLtzS9/X8xPirkG8Zx89OWyxHHDApvOdl395YiCs3x/5g6jqkKjiSEPVQVHFD1VlP4pOHqw/ebCp8qC09nBTxfc/Hf+jhzbRA6TGb/R2+/9V2cEfbVp5O3GKtKsHzvU9enrKZW/yYyLKLTuNooMdaC/h6kU9/aS7l/IO+uiLbYYOB97f9q2q6b+vPSKlvTWo85Tb1n77Vtv1G0csxjrUXem11uMWz4DP2095BnzYgJ8Y7MD6/d4+yjvkl5NGcqjzD/VV/6e4QUkRNYjjmN2q7jp76cWb47D5IGyqRREJ5lZ64Tq7FmprtZzvPqBpkRCwsdWmbbVo/HYNZdXQdo3PpvaZIJ9Z7bdq/DaV367y23WtTr3PofdZtT5Y67Po/GYNbdT6YBUJQ4RFS9m0tEVDmyDKBFEWrd8B0WYVaVARBogwKwkzRFu1Ppux1a4jrSocVuAmCDdBOCzHzHLUqMQMMlTXghmbcbOEgGUYrMKtSsSoQAxyzKjATArEpETNcsSoQM1yxKTwGBUu0zfv1pbfb62921z/tLU1srU5srX5aWNjdHt7ZGf34/bOp53t0d3tkd2tT3s7n3a2R3Z3xvbiY9u7E3vxiURiIpEYTyYmkomJVGIimRxPJEeTydFUcjyZmEjGJ5LxyUQ8GE8E9pLBeDKYSE3Gk8FkZjKeCiTSwWQ2lMyEk+lQMhlOpieT6YlUJpDKhdOFSDofTefDmfxUJj+dY6N5NsJwpazOkqAJ54eXjO7S9IslPge1wY/g4oLq2A2eFkK/ulTptCIQLqWH/Qm1Qmluc2nKtHAKW2nGtRAhUwI3W0iFEjxi/IQ4YYtwvx5z5neW+BQvF4oIKcqRYJ6ZTOeCucIsByJpZiKRnWa5OQBefF5/urAWzXGhdH6aAVM55vXSynSuMJJIje8lXywsBXcSwd3kq8W1qXT+xdJqmGFnOfDm89ovn1dfrm6Fs+zIbur15t4sA2bzYGx77+3K+uTm9kwmM5PNPVtafb+RmM+yywAE9hLPpmY+zi1d+fjpwtu3z8LRwddv3i4tvVlcCqdy49uJ849ePgnNTifSo1u7j+bmYiyzkMncHBn33X34bHrhTiD0aWPj1tjExVfv2i9e67h61XflMnXtRuetOx137rReu25p7/D1DWC9fbD/tK31rNjiaraiZ289/PnDx4cTk33DT07fvNV14xpx+QJ+7frgvafdVx+Y/ec6b97pefSo8879OyOB0MbWx8WlK6OBF3OfJ1e3bn4YO//kdf/rT74bd0/ffXLj3fsLT590/nz/cTj4enkpGE/dDoQfRWfujgXGtnafzy29X115MBN+OBEYfPnq5ocPY1tbk/G9seTubDYzl8u/Xl8N59KxfG5dUBNRSmmuCFy0Fd6E2NyvdLd+N8ezlA4VTgj9zaO91gBYzGQO1jZrnfTRBrFYA8lUCrlSCakUkFwsbq5u1rTY2zGF1yB16+Qeg8Hv0hM2kQk6Jm8+Jm86IqlTU3b6Ygd1od16FleQZiliVpIuJY1oOiipDzv98K66s7WFRlU+UkG7HD04ddHnu9TlPI8rUX2TRyNHHH994nhLW3u5y4nduOYaHKx12Ixd7VAb1uQ1qHCTBjdrfPD/R9dbPjmy9Wli959whMMOx8Y4HI6NWW+sd9axszMeD+y8cO97+XbfZqhqKuoiMTNTKkFQjKpSMTMzqcRSgVSlYgYxK9Mfqrun7vvaESf0ITOV+SVPPuf3e+BwNDyBhl8qpxNg+f/6y58ec9nPhXy8RtMwPvNOKs8BVLyGmq7ZCYaI9OrlNx/fPyx49zjv7cMP2Q/z3z0rfPssL/txYc7LvOwneS9/evbiT2KNAGgEyBBTUov8o+JOsQAAIABJREFUx6yHj4T0Ej3wRi1iN9UZxibfiAQlkLIQEBN0UkWTVtkIKgxqRTMkbYLlRq3KiLAqBFCz9r+Xvv0PBS/woOK9XPhaxisf7IPb2h+xGe+UkiwFPw/gy5v1cgMibUIUzVpFs17eCKmaIbVRSwY5mtaqv8n65b98zPooFjzls57wuJJG48iqDWhqgdp71B1tOJWgSErLFlALEYhWWf0zpbhQxWRo+VQtn6qTUDVCqlZEQ4QMhE/T8Ok6IQXmkWABRSNiaCV0WECHeRSYTwR5JJhDgjlkiEsFuUQ1l6Tm0SAuDWJRQBYZ4NBgIR3mU9QsKsSmQVwSxKIgXCoioCJCqppPUrGJAIsMsMkqDlHJxilZpQATr2aXKFhFSlaRkoUD2AQVCy9n4uVMvIpTqmLjVBycgkVUMIlyNkHBxsvZODn3q7Wzk5Wzk5WLi7XL67XLC9P5ufXi0nJ5Zbq6MF1fmq+uLdd+843fdHtrurk13fgtfr/l5sZyG7AGw7Zg2B4I2QIhayBkDwQdwaAlFLCEA59wIhR2hsKuUMQeCDsCYUcw7AiFncGIIxBxBGP2UNwVirtCUWc46grFnZGYMxJzhuPuSHIzktqKpDejSU88tR1LbSZSnjS6h2KHKPpF+HT0W67i6B54fLngi+/h/N5s9N+rIY7/onN1+vn6k3uJrV/c43fjz/Bj994F98Fg6/MH3fPZSfeFzd7+i+7TlxLki/Xhfp7H7r3H+e491HvvDlsotoFimyi2jWJeFFsPRB3xlA/D3MGI7ca/k0wfYZgrFOtxeR3B2GYksXYd3Iont64C5tNLmz9ivQ2Pbfv24+m1k+vlo8uDFOoIhNeuAs5wbNTjWzm/HN3Y3Qok5g9Px/cP9zHMfXa7vOFzXPk3zm7cgZD1NjC5f9Tt2N0Jxg6i8a1QaP3kxHl63re4Yhyd6lw11y+bF47OTWeXS2eX/Xb3aSI1t7G1fnox4dmxXl27giFPNHaewXgtnfWLpsX9fdPxkaqrBzH2aVp7Ri32qr6BIqGivKW7YWgEaWlj6sqMY5P6lnY+oCWJgTwWj6RAROWNbbNzQ3Z77dS0tne4cXy8bKBfaDBW9Q11jk3xdHp+RYW0pqlqeKa8f2Jg2TxscpSPzg3ZXCub3ra5JbGxR9DYJqxuFBs6jIur5YODA+vWaaezc21tyOY0HR73L63MbG7O7B0Mbm2N7XjKh0f6phaXHO5Js2X18mwnmTD5r60B/9LR8drZ+U484UumDjF0D0Nd8dj9ZJr7KowvEQNfZNlX9/yD9w2eX5Y1Z/d02yf3ZsHB5yKjytiWR+K8LCaUkgkkIo5EJBJwOGJpUcnHD4XkYj4sJwqoBWzCe0bpa1LBd2+f/Pjm6ZPCD8VSPgmR0/QKZbMWMeoF5Qq8kk5UsBmwnAQqKHoIhwCV46Mkna4YBIgwQNcpxXWgpFYlrgSYWkGJhPRRSsthUf6XP/2uCNHgNbCyv1s3Nl4zMd02P6tua6BqJFy9VFIDyGpViAFSNqgZenkpqPgffvxjPqDKVylo5eUNE9NZYskHuQKHgCOrsxx+6YfX3xW/f1r45nHem8d5bx/nZT3Kz36W8+ZZXs6L3LdP8l//9DzrRwEiAGsBBsQW1aj/a9Yv7yRMvE6RpxRIjPX1IyPvRFwiKMepxBS9TN6slzYiikZI3YwojVpFE6Jq0TAqxbCx4l+KXv1N4WsSBLyTC16JBQ2jY5qW9qcsRp5C/FbK+wiKpU16hQGWN0HyJljehEgMoMKIAEY9Uc3VGWt+LP6QrRSC7a1lnX16Y6ewpq5YrXhOJ/1QnPeP2Q/f8wmlclYWj1JSpiNXVn1PLCwCuAyET9XyKFohTSukaoQ0jZiGCKkIn64V0mE+BRFStSKGTkTX8KgglwIJyYiABHNJMJek5tDUfALAwynZVJBLgzlkNYcIcKmgiAmJqSCfCvFoiJAKc2gIhwxySCCHpOYQQQ4BZJNAFg3kUAEOUckhqNilSnaJgkVU8UgqDl5BxyuZBAWLoGQR1ZxSkFegYhUo6CVKOk7JLlGwSuTMYhn7q6Wjw5XTk5XTs5XTs7WzC9P5peXiav3iynR5abq4MF1cmS5uzNe3pqvbtSv/2tXt+vWN5eZ2/Taw7g+YbwPWW7814Lf6Axb/rT3gtwYC1oDfFgq4AiFnMGQPhJzBsDMQcgbD9lDYGgo7gmFnMOIIRi3BmC2UtAVirmDMFU64IklXKLERSW1EUpuRzGYksxFJbUZTnnjKm0j5kuh+Br1LE/kiUT27Vx8c35s8X77+l/eI7j+zRxzdm64nv136nd4Dof17PMT2ZznpF3vz/RDcnc/XfEIFFNtGP1kf7ugH9z3X2+Y9UPHcu8/O57Oe3zLh98f9gCwv+m8QtfW5H7WNYrsY5oymXLG0D8Nc4YjtJuCNp3wpdB/DHOH44tHZbiJlu7heO7/0hGNrZ5dbkXjPhqfN5nbfhs3XgZn948WTq4M0Zjq9mjw4Hdr17cYS/VbXws5Ji8nc7HYdY9jq7vHa5onzOjzvO1w9v7Jc3E5598TdAwtHl6u+o3MMM19dOW78a5sndX0zncv2Aetmm8m9enYz6tkd9HrOUWz15Gxow1s1MbMXic94dzvMluXdgxnn9rJ7y3x62O90VA/OSKo6hBVN7RMLFc0dUEOLQFshQiqAeiMJ1CobWsCWdk1TO1WuxksVOCmAF6t1nX1diytDJmvz9ELj+GTj2DjS3Vs5OIIY24CGBnV1PVdbA/dNAB0D0npjWUe/tLlT1zfUN7PQPD6tau+r6O5rHR6t7xtunpiFunsbJueMo5MTq47Gken14/O2haXFXd/k3v6Ia2Nhc0/a0N63ut44Njq3vb0RCvii8VH3dofJbLu+XTm7cPsDh+nUbiY9fXa2Grg9wTDfPRX1/m8XPffDK8/uvZn3l0SH997zk98uko7utWH9GNY+PpVHFb4oJpVQKSQKnkzGE3DFxNKi4rx3eHqpogIkCBivS/M/sskFPGqxmAM01NAQJb1MTdEBND2gNpYhBkSok9DUbIqSQwVlREhFRiACBNdNzJK1ZcUQSNSAFERF10gpoICo4JKVzAIB4TWHQNZraTU11dMzzXOzldNTYP8Qs7YuH5BTdICqqVxeDykMkLwZAoxaUZ2aWw7QAeW/++nrApXinVxJrqiuH5l8JxLnKGQ5SunA8gKJXpz97Kfi3HcF757lZv3y8d2j/OzHeVlPPrz69cOrB3kvHxRmPXyR/aOiTAbXqpkIR1wN/+2rX/KlbIJW/kHBFRsbKoeH3grYBLW0BBBR9HJpk17crJMbtSqjRtmsURs1KiNCKRNBxqr/lv/8/yx6S4WU7+X8V0JR/diMqrH1Vy4rXyl9J+EWKPkygx5oQoBmSGWEFU2QwgBr2iqUdUgOl0CGJXKdjq1WvuNTnhXl/5j1+r89/Onvnv34+5c///zm0aOPL4tl9CIpO4tDw5fp8WXl3xI+4gAeHeFRNRyahsvUCugwj44IKDCfhgjosIAO8+mIkKYR0zQiBiKggTwqyKOAHBLEISE8GiKkqwVUSEgG+TSQTwN5BAUbp2CTAAEVFNEhIQ3ik0EeWc2lqNkUgElRM4kgG6diEgE2AWATAQ4Z4FJUHJKCUapiFas5OICLV3EIShZJySEqOAQVmwCw8QC3CGDnKxkfVcxiBbtEziyRMYplrK9mDw7mj46WTo6XT05WTs6WT8+Xzy+WTs9XTi9Wzy5Wzi5Wzi9Wzi9NF9emi9u1i2vTxZX56nrt+nr1+mrt5nb99sZ5e+MNhHyBW/ftjc0fcPiDNr/fEQw5AiFHMGQPBN2BkDMQsgWClkDIGoo4g1GnP2YJxi3BpN0f3wgkNsLxz1CR2oqkNyNpdyTtjGY2YunteMoTS+zGU740eiel/dKV+rOV18lflAtnn2fgF+Q4+2129/E9FDm9x4v8WYzVnzWRdu9R2Tu/bRN9MUxsZrDN9KfcjjvNqzvzby0j9+dqYAvFPOjn/CgU2/1s0PvSfdr5bW3xJTL2EyOCYl7035RUn+6PYjsYthFNuEIJTwrzYth6OG4JRkxXfh+KbYRiS6dXs0enB2nUE4rYbvzTvn3b9W2nxdm8uLYRiJjPrmYPTpstG2sXt/ux5MS2r83qOI2lh8yOzlVb26q13ewMoFjPur1ienVuY3/95GLI5R60Oie2D8e3dhd9Zx0mx04cHdzY6bZuDrm3V44uOlYsQ0vmofXNHrN73LnluLixnt+Me/fq55cMC8uW/SPX5Y3t7GJgzTTj2PKe31yk0uP2DU3rgKy6XVLZNGZ1GkbGlnf26kYm2JoKqLmjWCCVVNQKa+tIMjkHhDmwhiBVcGA9GyxHmjsbh0aN4xNlnb0V3f1gZ5e6p4+trQLrmnVNLVW9A4rGdqWxm1tZW9U/BPf1Ae2d7TNzgyabtLG1ZXymfWSyd3pheNVWNzKjbOtXtXXV908Zusa3j2/aFlagzt5ek3395Hx8ydUyttKyuNq+vLR1czPr3jQurmn7Rme3dh3XgfZ181Y0coRhC8dnvZ7d1XDks4sos/85w9F3j2m7XyjfH/e7r18oui9hOfdzDb5oKPwYVjMwlEvhv/5IKCYSS/DFeEIRsbSQXFpUXPABRy8WVSgLFTwqrKRDcqYOYOmQ2pExAqymlgFUjZpTDsHN5ZpmrahMxoCEeBXvnYj9nMsg6TQlMFI7NV8CwgWgogRSlKokBBWfAHBK5HSKklYowL1klZT3dNUNjTLq69/IlWD/ELui5gWD8VYm4tToIGOlyoAoDKCsGVQ0abkVSk65ggAq/udf/liiVObK5LTauoaxmfdCQa5aWoIoO+emiyj5Wc9+zH3zMuf9s5LcF4VvHr17+VPO64f5WY8KXj0sfvWIkP00O/sHRZlYVa2igExRBfLvn/6QK+PjYeUHhVDR1lI9OPRewC0BpXkqAaNCpTSWSYx6aatGZoRlTTDQogeMCF0vhFsq/u/8Z/9Qkl8Myt7KRG/FwsbJaWldwy+k0mwe5wWbToDl2o56wKCVG2C5AVIZYKhWTeURnuW/+Prdo3988+B3r3/516ff/S7r+4c5T54Wvs0m5b+l5ufQPxZzCTgxFSdnFklZbwUsSnlFiVbzPamQoOZSNHwKwmFo+RydiAlxmTCXBnNpsJCOiKiQgIYIGDopFRHTYSEd4tIANhVgk2EeBRHSYRENFNAhIR0S0GEBDeRS1FyyWkAEhURYQNOIyGoOQc0iASyKik1Vs0lqFhFkEwEWWc0lqXk4gEdQcSlKBkXFIADMEoBVDLBLAQ5BxSUqeQQln6Dk4lUcvIqDU7FLlOwiJadQysIruXgFt1jO+Wr64HDm8Gju+GT+8Hjx6HTu+HTm6GT+DjlO737PV04vlk/PV84uVi+u1i4uTZeXK5cXa1cXq9dXlqvrtdOLSc92MB3z+G+W/Vfrt37HbdDuD9r9QXsgZPMHnYGw3R9yBiP2YMgSjNqCMac/5gwkHMG4KxjfCCXcofhGNLEZS2xGE5uRxGY06Y4mXdHUZjyzFU9tJ1LeZNqTyuym0f0Mto9ihxh2gP4bcvyZ8eLoL2qOL6hwnyH/Mw3ul+zuo3s+iS+Sp/uUg/deh+o3tAT6aZnvzmAbKcydwpxpzJHC7EnMkfykdv1ir3OlsY005k5jm2nMk8E8d62kzzXK3VO20X+Djd3PFI7vy+6BGLaDfs4ZvOMw0E9QtINhm7GkI5jwxLHdNGaOxFcubswXt/spzHR2ZboJTO6fjOwe7MZR53XIehuY2DvsXbNPObaH3dsbl2HLVbhuca3L7T7NYAs7e/DYxFY0vnHjr5tbbptamVhyXMYyrdPzjDrjwJLNfnI1anfMeHfh8QXHdWTTH6yYmWsxuxYOLlumFjvmlufc3raF5WGLY9Sx1W6zb57drHgP1s+vpvcOWpbXBIamNe+ebf/MfHCyfXszaHc3zS2bD083Lv1zLq+8up2vr+9ZsTTOLAxbXHOObZwS0Bo7aTLoI5OPF4hlFdU8rZ6n0/P1WkVtNVzfwgB1sqYmuK0dr4SZ2iqGVq/t6BKV15IlKrC6vnloRNfVC3f0KusNFT19NUOjrbMzlYMDrUsrUEdfw8hMZedgbd/o0LrDOLNYNTLdtLCoau2iaGpm3J55rw9XZ6iZWXQcn9V2j2pa++tG58Ztrqm1dcPIjLJroHF6znJ22Wl19Lndhxg64TtsWbdbA9Gp06stFD1MZ8zh4F3+zd2b9meB818sO38JGF/Ud3v3qt7744si4xbDKvsHPlB4L3JL8QQSnlBKJJSQcUWkksKCvPfFDBy/Ul2gEpDL4SK1lKAF6XpN3cg4AQZJOoCpB0TVEGTQw8YyaS1MRISlKt5LLvU/v39O1evxEFQ1Ml4oU5K1Gk5NRYmCT1KyyWo2BeYJy6UMkEuFhB+59L9//ui9Sv5KLKkcnhRUNRTIZEWQkl+rAZp0igZI0QArDLCiUcOrVPIqgUKZ6H96+HWRWvVBImLV1VeMTr4QcHIhKatW3zYzUUD+kP3iu4L3L/LePs17/TTv9eP3r77Pf/1zwcsHBS8eFjz7peDRd2+zvlOUiVV1apaGI6hQ/7sn3+QrRThAniMTajo6Knp6soSsfFieoxLSKwGgtVLerJO3aORGRNqkUbWUq1t0nAqxtq3qr7Me/G1xznsx5xmbnC/idSzOQ61GQYVe19UBd3fK6qrocp60BpI16WSNiKoR1jSAeM7HX3J+fV789jnu7XN81lta7kdeMVFExolJZAmeqqSTAB5JwSYp2CVSRomE8V7AoJaXlSDIz9RSPMCnaIRkDZ+iETBgARsRsjUihkZEQURUjZimFdM0IgoioGoEDERABzkMkEcF75wZQiokoMMCKsShQGwawqOBbArII4NColpIAgUUkE9Sc8kAm6bmUFVssopDAvlEkEcCuQSAgwe4eDWPCHBISjoFYBBVjGI5tUTFIIBcnIpTqhSUKvgEpYAM8EuV7BIFE6dg4RScYgWnVMEpknEKpLyvJvf2p/cPZ/eP5g6O5/dPpg9PJg+Pl47PF49O5w9PFo5Ol47Olk/Ol05Olk9Plk/Plk8uVk4vV84vV84vTOdnG1e3VesO6tDAaTKyfXu+cnuxdntrvQ3abgO224DNH7T6A7ZA2HYbcgbCzkDYHojYg1FnMOr6NGLuUGIjnNyIJt3R+GYssRlPbsWSm9G4O5LYjCa3YylPIrOdSHuTmd0kup/B9jPonfP2C1dxdG/ldfAXS7Ojvyjt7zv+7u8Gcb9X8GURt/vbzo8HxbwZbCeDedF/a0BtYdg2iu1g2FbmExi4EpgrjjlSmC2BOROYI47ZEpgjgTkTmCuJOdOYM4W5kpgzibnS2HYK20phG5lPXawtFNu+g5AvQJL5VEzs3D0FxTZQzINhHvSTSmozjW2lsI0U5kx9giJXPG3yR93htOsmthvDFnYO+kx208n1Vig+vX+6GUy2rlnnDs524snVo9O10+tes3PQ6pzc8g05fevnodWTs4aFZdPBuffc3zg2b73yn8WSoxZX99Ry29SC9fR8+yrQMjZfNzDZubw2uGJqHpypHV7ciaXOM+jC/lHtvGnE5p1yuEetrpEF89CSdcl1UD4w0Wm1O44v5g+Pl3zH3av2Oe8R2NPXODqtbuvvMdtMhweWgzNFR5+8pdO9d2Y7usQjVdV94w29I21jM429owNzS8qaBjZYrqo2FnFEpUweVN9CQ3RsjZ4JIfLaWlVdExcpl1bVymsaisQKsgJkQ4i0vJKhgtiIng+VifSVCmNb/dhE+8hI09Bw1+zigNlc0d3XODJZPTgmrWlmw1VIc/eYw920OF87NdM0M20Ym2Jr62csduuOl1TXzGnvNu3sVwxPyVq7W2eWVvaORlcsQGuPpnd4bf9w4eCwx+Ycdu/22dwda2brbdB6G1y9vNmIJ8x+/0Y84fttwvzuXxSRvns19MFfvK5fUtR8/z+0VhDDqrt63uCYL/JKS/AEHK6EhC+h4IsppSX5ue+JHJK0EsQDYmalBoeoimGAWa5rGJsoVYMELcCvhKQ1kLgK4pWreBXKYoBdJOc8oeD+5tUTYUWVsrG5fnyqdnyqeWFZ099L0ymFVUpxtUpaD8Mt5eJKQFyDPKLi/4/nD2lVlfkqVdXIFLOy9r1SWogouDWQvEkrbYSUBkTeoFY1akXVam6lqlAq/qtnvxZDcI5UKmhs0g+MPBVycxGVuNnQPDZSQMh+9+Lb/KynedlPcl8/fPfix7fPf3j79Ot3T77Le/Hw46tf3/36ddbb71U1SnkDzC0T8HXK//3ptyWgFAfI3os5+o4OfU/3CyErF5DlKUWMKlDZUiFt1siNiMwAyw06oLlMbdSyyiVqQ9nff/j1hYytaWov6+rXd3XqOjpEFZUkhew9nfTNm1e/+/XnX17+JCiXihsRSQMkrFKIqmRsDRcvJJCFZKacyQSYVIBeKijOIWblk94UsQryWB8/MAtyGHlFfFKpjPVRTM/mUoh6Xa5S9S2hiAwI2ToJDeFTQC4VEjA0YpZOSkEkRIRPRrhUjZCOiOiwgA7xaRCfBvJosJACiyiQkKjmUu4AA2FREQ4Z4hIhPgniU0ABVS2gqAVkkE+B+FSQR1PzaGo+FeCR1XySiksBuEQlmwBwCQCPAHCJSiZVxSbJmXg5o0TBxKnYRDWfpBISFAIiICQouQQVF69kEZVskpJLUnKJCnaJlFUk4381vrs/uXc4vXc47TuY3TuePjiZ2j9e2D+b3z+ZOzieOzheODxZPDpdPD5ePDpcOj5ZOj5fPLlYPDlfO7uwXZzbj69yDG2U0ZHrZNx7c7Z+eW65urXcBCxXfuu133YTtN4Gbbdhuz/kCISctwHHbcgRjNhDEUcw7A5GNz5ppRIbkaQrEt+MJrbiqe1oYiscc0fim7Hkdiy1FUtvxVM7SdSXRH1pbDeD7aHo3r321J8FgdzfK2n/t9Pv/tn9eyFO9yWzXzaP+5LVsY1injvMQLGtDLadwbbu6gMU28A+KZS+HHSmMGcKcyQxRxy1xzF7HHNGMXsUs8QxWxyzxzF7DLs77ohhjjjmSKLuBLqR/PTd30hhW3cQksY2MpgrhW2mP918M/0ZGzKfrNobd9iQwtxJbDOJbSQxZxJzJjF3ErNF07MXfncsM7t95LzwbwViIxvemb2z5bNgn3vXG0iZjy46113m81vLyWXL7PKgY6N+aXlic7dyYmFq5+A4llg6OK0dW+iaWu6eMzmDYW8osmDbnlhzjHs8M9u7sxt7/UvW3llT//xqXd9oCVg1u3noicQtx1fW81v5wDSrZcB8djW47jR5zlpGl/tm7BS4urpnuHdp1Xx8Nu7yNEzP95rs/au2iuEJWo3Bfnq1trffu2wxTCyIGowz1s0F957Y0KXrGemanbd5vRNmJ9Ta1ToyyYQqhGWNAkSvrawRwzomrKUCIE2h1jS2qirq6RKAJlYxlTCRL6WIFVQZwFAjhWIJ3Nalae4UVTfyahsbRsaXvd6WhYUuk6V3xdzYN9bYP6pubuOXN1ChMll9U8PIeOXYZPPCasP4ZO3AmKiupXlqfN5u5rd2itu6l3Z89eMz1LK6UZdn7fi8Y9XBqW+pGZ0cdTmXj08bppYhY3/7/Ko7Elq9ONuIxu3h8OrNlS0W9aGfqtXNz1qG+5ixew8SvqjDfb9Fi917FcZ92cWXvUyCGFbZ2J5bynn+EV+MJ+BxOCK+hFhaSMEX5+VkkzhERQXIgBSsMrBEKSEgama51jAyUaqGiDqQpVWwYAkFEBBUfBLEL5HR3wto4rqaut6h1tnFuomZ6rEJbpMhD1TjEFDRUi1v0iqaNPIGNdim51RKhbXAYxb+P795StWX5wPqipFJenlVrlJaBEoFtYi8SSduhBRNiKoJAg0afqVKUAN/EPL+6tmvpbAmVywTG1rK+4aectjvlEp2bX3D6Ojrj8/ev/quKOtpzstfP7z+8d2L796/+CX35U/5rx7kv/r146sHWQ9/n537M9QES2oAll7AQBR//eT7ElBUrBa+k7Krunv07V3PuKw8pTRfymeWqxSt5dJmjaQBlNdD6kZdeUdtRXedoEotqdKpK6sVWk2pRPCSiPvmzet/efTwHx/8+M+Pf/jDq59//vD8ae5LmogorhDzKmWCGqWoWiGqksuqAalOxoZ4JAU9l/3xLe19KfujDOEitSpNLQxXAWC5RKHlk8QUvJhRIqC/EzAZNbU5cuX3JR/ZaglPK2VphExEQNNKyBohWSMgaYQkhEdFuHSER4d5TFhEBwR0UECHRRRISIXFFJBPBrkUNY8B8ukaDgXhkmEBAeITIB4Z5NJBPkHNL1XzSkBuKcAmADwSwKOqeTSQTwV4VCWXouQSVVwiwCcCfALAJSo5JAUbL2eWKFg4FZcECMgqAUklIKh4RBWXouKSlByiiodXsEkKNknOxkvZpVLeV6M7B6O7BxN7B5O7+5O+/an9g5m942nfyez+yezB8fT+4fzB0fzh6dzhp57V4tHpp7JjZ9+2d1g5s5Bd29jpcF7Gg9s3Z6sXZ+uXt2tXN+tXt+Yrv/U6YLsKOK4Djtug3R+w3dzab4O2QNgSDNuDEXcw7g7F3JHYRji6GU5shBMbkfhGNLYZjm1GEo5o3BWNb8VS2/HUdiLliad2EpndFOpNfw6YusvVyHxq5n7Bg10Mu7Mc/1mE1JcQjj0M20cxH4p5P/d8PvEQ6Kf/7nzuDu1i2Db6iZPwpLHtNOb+nPR312W6+5p7Mtj2nZkujTlTmD2JWRKoNYFZY6g1itoiqDWKWWKYLY5aYxlrDLVGMWsMs0VRRwS1xzO2BGpPYvYk6khi7gS2kcDcCdSd+nQrdxLbTGHuOzBIYa4k5k5i7hTmSmKuJOZMYI4k6oyj7jjmiqOOOOqMY6446kphwwdnq9chVyAyvuF1v+CeAAAgAElEQVS1nfnHNn0jjp1+i6dybGHctWM+vWox2cadu5sntxPrjtbppWHPbseauXF0qmdpxe472j73N00vF+uqJrd2jqPJqS3v0u6ROxAettu71yw9i3Zt56BhfGbOub2+e5YLlg05PNbjG9uFfy8QA/pGP1Y0bF74x+zOud29lvmVuvGF2rG5gSXTbjhsv7jsnl6ZtDiqRsarx+aappfrR+cXt3d71swdK9a+hXVd32jfqq12eJKmreTXNhlnZlfdrtbphUIFUjc8Kq1ueM+RaZva4MpailBOlQJFPGGpQKIztAO6GopAQVXARLGMJVYSRYoChoAtA6lKmKnWKctqxPoafUevvrVree+ox+ZsWjK1zC21TM5LqhtlDUZJeQNBAVFBray6sWFkonpwsH1h1jA1zq6sIer0vUtr6qGR5qXVtonpwVVToVoz7j0YNDvKRqaVXf1Le/vTPs+I010AlhkXVq7SmU7r+uT+nisc7fN4Fq+vXJGYO532fFY/b9+jvrbv7Zu7+9utwCyx2C6G7t9jy/4/PT2fm6UZP4bVNnYW4niP84pL8DgirphIKMGVFhBx+bk52TQhXVIBktRSBqh6jC+l6DWUSn3j8FixWIxTSwigiATyqQCfrOaTQEGpjFEsZAPGNp6xuVSjLwbh2tGxXIkwXyEhl8Oq5kqZQSMzIEATArTqWRUKaT3ymFb8X94+o5eXl4KqqrFxdnl1sUpeAkkl9RqwRS9vhhVGWNUMqZsgboVCWKd/zWf+1fMHeL3ug0Qma+vSdve/5nBylCpqVUXd5PiTwuevXn1T9PZxYfazwqxH+a9+yX/xoODlw9wXvxS8flDy+sGbX/+Q8/EJ0qQWV0sFZWKCVvG/PfmOhEhxsOSlklc1OgIbDL/S8Fkibr6Qo6jRqlvLBHUqYZ1a3gCpDRqCiPq8MPvHt0/+lPX429fP/+nhn/7h+bd/ePXz849ZWbh3ubTcElYenl9ClZDpcqqkWiKtkYtrlKI6QFItldTIZLUqHiIkyRh59I9UKQmsVZTVqxWwgCkiU9ildC6OL6PC5TIOyKZIGAQR872Iw6yp/SCVvaDiuJCECYnosJChEdA1YqpWSNFwGTCfgQjpMJ8Oc2gwlw6L6JCYCvFoMJ8K8umwgAZxaTCfBvKYEIep45BhNhniUyEuEeLcef3uuk94NbdUzS4FOHiASwbuqG8eFeBTVFyCkkVUcoiqLyw3i6hkE9U8klpAAYQUQEACeASAS1BxSEouUcUvVfJKlWySgkOQcQhyPl7K/WrMuze6sz+6tz+2uz/u25/w7Y/vHY7tHY3vHU3uH04fHM3tH03vHU0fnMweHs0dHs8eHs8enSwfnU3aNnrnVuhdHYqRySWP7zB87bm9WD49WTu/Xrm4Wr24Wr++NV3drl/dWq9vbTd+mz9ovQnY/H5bIGgPhO13+qhQ1BmKukJRVyjuDMdd4ZgzFHFGYs5Y3B6JuSPxrehdjnrSk0h546m7vfx20qgvg+1lMF8G281guyi6l0H3P0ej++7lFfpQzIdieyjmQ38zzXZRzHtHOH+WM21hn3tBmd+4rz8HgGNbSWzjHgPhSGLOz0c2MthWBnOnP3WZrHHUFEPNcdQSSZsjGWsEtURQcxQ1R9OWSNoSzaxHMuvRjDWO2qOoLZaxxdOWRGY9jlriqP2u7IijrnjGEc844qgrjrpi2EYccycwVxx1JjKORNoRT7vjqCuWscfS9njKGc84o2l7LGWNpW1R1BbJ2OOZxZvQkGd/O45Oun39y/bVo8vu5fWO2dWKwfEJl3fac9BudnQtWztmTC1L1u41x6zL271iGlpem1hY1xu7GkamWmbXJK09Ey7v2vbeiM0xvLllO78aWDYNuDfmd44UjS0Dy+tT9s0Bk0XX1iGr7xh27Dr9IV841bFmqRmbqG0bWHB5rAd7O1dX1aMzo0uOOeuGLxJz+gOdS5a2uZUCJfxNMe29BHpKEigM3WpDe3X3UF33AFVfB7f3cSsrcCAorzZUdg12zy51ziw1zywMmK3Cyhq8RFXR1kXgil4Xkwk8CY4pIPGlYGOTorqhkMkXwDqGVEHkCmgyZT6LLdSVkRUgXqCk8hVCQNcxNt05PT9gsk1ueStHxssHRnSdAwS5RlbTwlIgQl0NSQkzkAqkrVPb0V450Ad1tFX29OSJZKUKWN3T27FqahyZbJ9ZAjp6q6fnh23uquHputl56/HJnGdX3dlXNjAxvuFtm15oGpma3d7td7i7rQ77xa0rELXHk65kagNFN1HM8zlkZeueXs57T1VxhyUr4fA2in6ROfwZkfYFM7YxbAtDPRjqx7CKmub3JYwHb3NLiaUkQjEBX4Qv/UjGFeblvmVI2HytggJK8FLxf3z2AAcB3DJt3dAwp6xc39nGKQdLAS5DJ+GWyWXVIEcr5evAb4sL/sPbJ8SyMnJZef3EFE6tJCAAs1IDNlUoDbC6WatuQoBmDbdMrqwv+5VS/He5r6h6bREor5mYoGvKSlQKIqRQNJapW8qBtjKwvVzdolMbtawKmbCh/CWT9p9ePMZp4CypUN7RAXZ2veAyc9VKRnV543Dvq49P37z6U+GbX4uyn+W+fJCf9UvOi+8/vPjuw4sfcp79mPf8l5c//+Ft3lPEAEmqJMp6dS7A+x8f/q4YkhSLOK/5jKqp8YqeHqYOAVqaYGMjD5YxEIGsQS1rBJVNMNAIl/Jw3z3/9tecR8+KX74kvM9lluJFZLqESJVSyDIaC+SyVCyWmsWAmAyIKamVimuk0jqlqE4hqpUr7jZf0gmeFWcxlOzqljI6tyg359HrZ3968eLbnx794cHjr58++frB4z8UEXNZUk6plJkj5XFq63Jk0pfMUhrEpyBCmlbE1ArpGjFVI75js5mIiA7zaAifhgjoiIiKCMgQl4zwqDCPCfMYCI8E8UkQj4ZwqFoOFeHQYD4d4pNhLl7NxYNcCsilQXwiwCKq2USQRwZ5VDX/7iAZ4JLVPDLAJSpZJIBNBthkFYui4tDUfArAIwM8KsCnKu/SQTglKlapil2q5BLUApySg5cyCVIOUcrDyXhfDXt3Rny+Ud/B6M7+iG9/dO9gzLc/5tuf3Dua2D8e2z8Y39uf2Dua3Dua2j+c2j+cODgePzqeOzkddGxWjc+CI1Ntq/apjY2j0I3Xf7l0crJ6drV8drl6fmW6vFm7ul29vjFd35iv/ZbbgOkmYL71W28CTn/YfntnyIg4glFnIOYMxD57+iKOcNQZjrnD8c1IYiMc24zGNmMJTzztiaU9yfROKvNl7KYxTzLjTaPeFOpNo74M5ktjuylsL4Ptf0YUH4rtpLHdNLZzxwFkMM/ngI2tu7ohhblSmDuFbd41eTKfCOS72evOYO40tpnCXAnMeUdfpzBHCnMkPh1xpj9d40xgziRmT2DWGGaOYuvRjCmcNEcy66H0ejhtiqTNsfR6NLUeSa9HMuuRjDWG2qKoNZy0RFKWKLoeyZhjGVsMtUdQWxS1RVFrNGWNJm3RtC2SsUdQRyTjimQckaQ9lrRH045Ixh7JWKIpczRhi6ZskbQlkjRHkuvhpCWcskdSpkC43+2d2DmxngcH11ymk6vZ7T390Li6u79/1T5l2bKf3PRb3J22TWq9cdC80bOwNmx1rnn3oBojbOzS9A9W9Y+09owPzJkG7M55j29xc3dhd3/97GrY6p60bdZ1DvRMr9gPLuddntGl9a6xNVlTr+Xidm7vuN3qPkjEO0dnO0eWF7d8y76DmpGpyVlz//Sy9fhqZsOr7ujVdfbhJdALvCCLIvp9Nu4DH4Tau1snp4ZmFokiQFZeT0G0RaCWg1RRZIi8qknX3D22boXbujmIXmdsrejokJVXFTH5NIE4B0+mKwBpdXlZewtXqVJqtLXGNmlZhURfRlfK+TodH9HTVAgbLmeq9fr27oaxSX3PUN3gWNvkrLyulSiFmSq9UFPLgMuVja1FIjlDWyGsahBX1bP1lcq2rhGrFTS2Pikl8StqFtxeTWefuLG1d2G9sn90df8M7B1TdA9PubcaZlcLKxqblkxSYyfSNTK4ZG+emB9xb0/YN2xHZ+ar23V/0JNOb6CZzQzqSWOb6U+x85voJy219xMYoF/qibVobAtFfZ9LEM9nzsyDYR4M3cbSHgzbxtAtLHN3hysMk0Nl70mcx+/yiUQcHl9cWlpIKPlIKy3+mPuOwiWzAAFRwaWo5a8ELKS/u3piuGF2umpmtmxgSFJdKa7Vyg0awABrm8slFYCoRv8TsfifCt4wy8vp1TXVo1MFgKpYB9ArYaCpTGGAlM2wvB5UN8E8rUReo/ueVPJ3he8oek0hpKybmiKAUJFKTgDkgKEabKkGWqoAY7XKWKVuraCXS4SGip8phP/0+ikZgrLEXHVnJ9jWkc1lF4NqXnVFY09rdu7jnBff4bMfFWf/+u7Fj29e/PDuxXd5r38ofPVz4YufS18/zvr164/4t3CjRlYlUzbDBWrBPxe9kbU26NtbtK1NSGcXr6yKJJfmUEse5b3+7z//60d2IWLUKw2wtA4QVcklFRKyhEgUEakKBkPNo6tZBE5BHvnlG0p2Dic/j/fxPSMnX4ArUVBpEEtZowDqAWUjIKmTKZohlRFRGiCeXkwSkgQA98WHRw8f/eHlkz99ePVz3uuf3z75U87TP+U8+eOL5988yXrIlPOLxYxcCZ9dVfteJHpKL2ZohFStgFEmZmgEVK2QpBWRNGIKLGIiQjrMIyN8CiykQkIKzCdDPAoiIEN8MsAmgxwSyCVDfCrCJyE8MsKjwDwKyKVBAgokpCBCCsilqjkkFYuo5lBhARXk0yABSc0jAiw8wCRCPCokoKo4FDWbBHKIag4Z4FLVfIqKS1RxSACXBnDJAJcIcPFKNh7glCo5eICPU3JwMhZZziPKeCVy3lf93t3BHd/Izv6492B052B0Z3/Ctz/p25/0HY77jkb2Dkb29sf2jib2jif2D6f2DmYOTmYOTmYPjgccW/qJhfKxhSGbZ9Hl2fNfefyXi8fHyycXy6cXprOrtbOrtYvrtavrtasb89Xt+vWt6SZovg1ab4K2m4DtNmgLhG3+sO3OxxeI2QIRRzDsCIZdwchmKLYZjn9iOKLxzVhiO5beiqQ34ylvPO2Jpz3JjDeJehIZTwr1plBPCt1OojtpbDeF7SQ/wcZOEvWmMt4U6klh3iTmTWG7aWw3hXk/t/43Uth2CttOYRtpbDP1abjSn5DjTvPqTmOuBOZOYM47+jqB2ROYI4G5k5j7DiFSmCOJuZOYK4HZ4pgthVmiqDWCrofT69G0JYqaIxlz9K7CyKxH0+ZoxhzOmEIpayRjDaXMoaQlnLKE05ZQaj2cskYytnDGFsqYg2lLOGUNJ82hjCWUtgRTtlDaFk5bQwlbKGENJS3BlDmUXg+nTOGEKZQwBZOmYHItGF8PxddDMUsw7ggnpvaOey2bhpnVMbt3Ze9szO4t652o6B8vb+uvaO6Ztm10rZqaZxe7Rxfq20Ykbd396879cLxn2Syva2rpG2sfmJTUGBTN7V0r5hXPgctzMuPeGXR5Fpz73bOm3cuQtne4cX5txntAMjRP7pxoRmZmNg+dh7dTO6emk/OpLW9Nz+SUZbNjYblqYARp7irvHTbtnwxbHOXdg2XGTpJC80Me6Yd80j8+z88TgYbJ6XGzzdg/qtLXcCRQoRj6YwHtX56+/8gQMZW6Ar5CXttA1VQ1Tc7VdveoamuhhgaZrowhVuQQmRQZICkrV9ZWVXe1IvXVxuHhiu4+HqITajRARa2mxgDWGYBaYx5PKqlqaBwcldQYBFV13QvLsLGbrELkdU0MACEokVK5Op8rUtQY2sfm9E0dsso6QXlt7eB4df8oS1eVLQYm1l3yuhahocswMN4/v+w994uau9Sdw2sbXnlju6ClZ8a5qe0alHaOiJp6uhbNvSurEza7+eRs4fxiO5HyJJLb6cxWBt3OoNtpbDOV2cygd5ix/bm5tIOiu59rCEskupNBd+9tvf5lk907nNjCsE0M3cbQu98LDPtIYmYT2C/fFeBLSkuKS/AlxSWFeaTigrz3r4jMUjbAK+KTKge625dX1P2Diq7eyr7BD1LRGzGXV6sDjJXqZp2qEYQMWlGZUlJX9gu59Hcf39Kqyhi19dXD03g1REBAWiWkbNLKDYDCAMrrYXWzlq0VyGuR3+EK/rboA1mHFIHKxqlpEgQXKKU4QAo0VwHGcmVzmbq1UtlcoWqtIOsEvFrtN5Tif//+GRlBXkv4cF8f0NT6lsMpUgAyQ0NDf/vTNz99eP5dyasHxS+/L3z9S/6rB3kvfs5/9Uth1oOiVz/j3jx++evvSyg5la1V6npEVKmS1et5VQhRJnzJIH2d9+bvn/z0D4+++Zfn33yX+/h5aXY+/q1EwxNUyfhVMm6VjFspEdbIuGUSFiIiyOg57KIschaRnadEOFCVXFOvBqoVynIxXcV4TnxDhdnyRrWsQaU0APJ6paxRLalVK+pgVY2aLSA/fvLtw4d/zH76Q/aj794++SHr4dfvH/wx59HvX//0Dy8f/f7Z20cUOa9QRH8r5nHqDa+FvEesEgYioCN8ulZIhQVUmEvTCGkaCR0Rs2AhHRGQYB4ZElAAPlXNp8ECMsgngwIyxCfDXArEoUJ8GiwiwUISIiRBPDLEp0ECKsingHwKyKOAXDLIo0ICKiigQwIqxCepuSSARQDZOJBDBng0gEcBuCSQh1NzCWruHWYQAQ4BYFFBDkXNpah5JICHU3FwSm6pklskZ5Uo2EQ5lyDnFst5Xw3sHAztHI7tHE3sHE14j8Z3D8Z3fZO+vfGd/bHdg3Hf4ZjvcMx3NO47ntg7mvIdzOwezvuOpr0H5X3j8MiUZmS6amypcXzBe32xG7pZPD5aPD5bOj1fPb1cPrtYPr9YvbjzcFybr24sV37rTch6G7DcBtYDofVAxOYP22+Ddn/Y6o9a/BF7IOwMRl2B2EYwthGKbYTi7lDcHYm7I9GNSGwrmtqKprZjqe1YejOW2YpntpNpbwr1JjLeRGYriW6nUG8y40mi20nMk0S9KcybRD0pdCOJbiTQrSS2nch4EuntJLr5mQlwJjHXZ8Z4M/Vp0XdHJm+ksa0U5k5j9rvaIoG5YpgzjtnimCOOuZKYPY7ZE5g1idkTmCuOuWOYK4454ncVBmoKpc3hjC2OWROYLY7ZY5gt9umUJYKaQ2lrOG0NptaDKVMgaQomTKH4ejBlCqVN4aQllDIHUuZQ0hJKmPxpsz9pDSTM/uS6P7kWSK4HE5ZgfC0QW/XHTIHkWiCxGoiv+uOmQGL1NrpyEzKFoyu34eVL//zpee+ypXJo3ji13jm9Yhhbap82dS+sqRqM4qrG6v7J/iUrWNdiHJmS1rSrDYN1PZNdS2uzXt/wun1gwdQ4Mq1s6/8gg4bWneu7J3O27THb5oznYG3/smfeurC5s3J0ohmctFzcSNs7a6dmupZN7bOroxaP9fRqYutgZu9E2jnsOb7aOjpXtfTlSRCVsX9ofmVs3dI4OCYrr2fqan4tJheLwFyaWN3Q1re6NjS/WNPbKyorzyNx/phd8k+Pc14WUfiQng2XU2QQXQIIqwxlAwM1PX2S8hp5ZZ0A1pZyJQS+lAtAXAAS6PX1/b1kpULZaKxo70OM7arKGriqQVZRJyqrah+Z+sAVS2oMbQNDUn1lTd9Q88BgXWefoKwCL1eU8MV5dH4BT4qTqcGGlsGFdaCqEWhormjpUVW2cCsaGkYnciGwb2aRCJaX6OsN49NQf3/P5JKmbRBo7+2eX+qZXpq1OUcsbiJYK23v67HZVvcOlvb2fen06sVNj2dn+fzSfBtwBqPucMyTRrfT6FYG3cigWxnsDjy2EqndDPrZForuY9h6wO9Op7wY6sFQ772ulAdDvRi6jaF32+JuYuhmJulFk1cYxlRCWaXM1+8LSkvx+BIcpagQV5SHLynIfvOMLKDyyxQ0SEhVy77GfXwpFtF0FbWDYzkiQQkolTWUKRt1SgMib0TAJh23TCauhH4mF/+uNJesh9i1tbXDE0VKeQkMsqs0oFGvNADqRhio1wHNFZxymbqh7B/zXv8/uA8UDUhAwJaJGQqsKQJkpaBIYSxTN5epjRVgS4WySa9o1jH1QkVj2ff4/P/r7RMCrM4WC8v6h2QNhvd83luRSFxf3zTQ/yr7548vv8e9efDx5ffFr34szn744fkvea8f5Wc/yHn1fUH2o5dPv88reV9ML3qS8/L3z37+u2d//K9Pf/dPz//03fvnvxblvCZ//MgqJYjIRBWLKKOJEL6sSiaqkckb1PIGSN4Ay+phvk5CEhE/kN7Q5SRtA6itUUmUbJaAQOHh2XImWKVUV0jZKjpQJUca1JABgQxapFGH1IMKnYTIxr3Pe5b9+Nusx98+/eUPbx59nf3o62c//vP7h7//8PTb18++yXnzfX7WD6/ePKIquQUi6gchl19veMtlZNGLGBCPBfMZiIiGiBkaIV0jJCNCulbMhMUMWEhFhHREQIcFDERMhwQUiEuBeBSYT0WENI2QhgipkJAECamIiA7xyRCHBHLIEIcM8cgwlwJx6RCfphZQ1AISyCOB3DubHkHNwak5JIBLU/GpSh5ZxSWDXLKaQ1axqQCPCHAIKhZJxcYrWTgFGw/wihScYiWnRMEplLML5Wy8nIWXsUsV/K8GdnyDO3uju0dju0cTu0djvv0R3+64b29i93Bi93hs92jMdzSxezLhO5nYO57wHU3uHizsHXcsW6TVTWWjk2DfKL62jdTQ5ro4Owxdzx3uz5+ez5+eL5yez5+eL55frJxdrpxdrp1frl1crV1cWy79lqvb9eubNX9g3R+03ulu/SHzbWT9JmQNhBzBT8EhznDMFYpt3NUZkZgrGnfHEhuRxFY0sRlNbsYzG7GUO57cSqQ98bQnntpKpDbudoeNZ7YTma14ZiuBbifRrSTmTmY2EuhWAttOoFuJjDue2Uh8lhUlMFcSc6cwdwpzJ7GNFLaV+TS2M9hm6hOo3Elj7THMGkGtUeyOabDFMXMcsyZRexJ1xDBXHHPHMWcMs8VQSww1Rz9d6YxhGwnMFcfscdQax8wxzBxBLVHUHE2vh1LmYHI9mDAF4uuhxFowuRJKLYcSa4H4HQysBGIr/uS6P2m6ja/dxtdu4yu38RV/fDUQW/ZHV/zx5Zv40u2nsXwbW7mNThyeL136V6/Cfdu+oa1d+/FN75y1rm9K39otqmmu6Zucc3nrBsZUho5+i9MwMt0yMjVmsfJrGxXVbf0DSwMLVsPCmnFutWZooqJ/rLJ74hFPOurZn3fvD9g25vaPrbeRQZd3YM016fWtX1wbZ9dql1Y9l7eDy2u9i6uCyoayocnjeGrKt9dr2xZ3jI+5PB3T81J9PUuO5LMVworG5pHRwZW1qp6B2q7Bhr6h1tHJnqmVmv6pyu5e84bFsrneNNRFkih///x9KUfCgzRgYxMd0mSRGXBDc/vEdHl3d0XvgKiqXt3cTlWoixmiUp4kj8GgSaTS8rKGvn6BvpKm1DJUsK61ncgTAXUGaU09DdYYR6dYZTXCasPA7LLe2Nk8NtU2OmLo6xPo9O8o9AKWMJcmKKKLleX1htFxeVOLrqWjrneofXwObhsAOvpapxe0TcbZpfV/JdL5/cMznl1ee1vH6CzQ1MlsbJ7b2hpfXq8bniyFymi6evPhmf36ss+7bb4Nrx6dtSyu9W16Fo9Ox3f2Jnf3zdd+bwr1ZNBNFN3IZLZRbCOdtvlDlssbTyrjwT55NXwYNnJyaopF9rCkD0tvY5nPEQB3+IF6sIwHS2+jqU00tY2mPOnENYZJNBWvS+gv3+bicTgmHscoKcIVfiCU5GS/eSpBpGpDubRW95RF/uvXj6iIVlhXVzMw/EEsxEFyRWO5olErb9IpmvRqYzmnTC6pgn4kFf4Ol0fSgry6mpqh0SKlpBRW8qq1oLFM3gwrmhF1sx5qq+JWytVNFf/08dU39EJauQavRxonp4oAZaFKQoTF8mYt0IyomjTKJh3QXA4adWytUN1U9W3hh98XvCUhwP9L1Xv9trZmW37n//C1YcA2bDTQ3Xa73XB31711q07VzknSVs45ixIp5rxILuaclHPOOWeJWSRFilTYeW9lMedM+kGnLmBgPix8WOt1DXxjjvmbJTTSwMo6e2i4DCRVcVns4cHemcmS0ozm4oyW8uyG0vSmkg+Q4g/1hWmQsoym0rSG4veQ0uzMtOc1kOoGeF12WVZefUlpa2UzoQnNQKFZGCQDjebgcQISjkfGiSkYAY4mA1i9TFY/mzMkYo+2MUc7eCPtTClQ31LIktIkPfwGWGFp+ZvS4ndFuS9zs55l57zIynvZ2FIBcAlMMcASEqkcbCu5paK1pKQ6o6TobX7e67Lc1zXZL8uynlfkvazNe1VT+AbRkI+ozy4veFVS9A6JqKgrTyuuykbzSE1MXC2bRh0arSDhK3FQooiKFwFYCYiW0bEyBloKIsXAU5oWLwYxIipGBGAkVIyUhhbTkGIAJaagxTSMFMRIQZSYhhTTEBIqWgpixDSkCECJKUgRGSUGUGIKSgygBGSUgIoS0xEiCpJPxvGpSD4JJiS0CklYARXNB5A8MopHQvMIKB4ezifAeAQojwjjkWAcIpRDhHKIrTwylEts5hIgbHwzh9DMJSF5QCuLBGNTflv99m3924+t70+C8Wv756/tn7+2v/3c/nq9/e1m+/vt1vfb7R+3uz/udr5f73+/Ul/dbZ5/4y1vjuyr5Ztb7PkV8tgqML50cXNzF3DuX/3Yv749vLlX3N0f3d4r723qe7vyD7Wwa2wOnc1lsDn1Nsexw210eg0uz7HLo3cFDK7gscNrcHtN3sCJJ3jiDZm8QYs/aPWHrP6QNRC1BqPWYPgiGLkMhS+CkbNA9HYcz2wAACAASURBVEkwzkKRy1D0Uyh+Ho6fh2MXodinUOIylLgIJc7DifNI0hqOn0WS56HkZTB1EUpYQjFLMHYWTJ6H//iPW0J/2E1PuaPzSPIPeyqaOgunrNHUaTh5GkyZA0ljIGEMJE3BP2TjJJgyhVLmcNIUShiDCXMgeRpMnT6dhFOmUMoUTJ2GUpZQyhJKmUNJcyRlCv/xlSGQ1Afjx4HYsS+i9YS03ojWG9W4I0pPWOUNa90hjTusdodVrpDKFdG4wmpnSOMMqe0hlT2sdIaUroDKGVQ7w0p7UGEPKBwBhTN0ZA+onKGDO9f+z8e9H48rn39NKE7mleY902fZ6ELP9BKrf4I8MCpbWO5d2QTk/ZMHmqED1aTGaP5p31AauPJ+Rs8Yf3q5f/twVWue15xQekbaxlarWELZ7OrpjXv70w/9rX3n/NvAkXb/8/Xh17u9H3dH325Rw9OmR8/xj7uu2bXxTTWra0z5+dr0YNs0notmtme0J3N7qvHZdWHnQCUKJPWOrutNu2pj/9Ja3/zy0PJq/8oG0DGCFPbQOgYPTvTfr751T43BKAxQ1M6Ry+lSGSjraAE5mQhi+/z6xOpm1/SiaHKWNTSOk7Qh2Xw4wIQSSWg6FU1nsOVd/M5+UN4JIZBBqZTf2w+lMCgiecfQFFIkkQyPd84sEmWdnTML4rEZ8eTs6MY6r28AwxWg2II6MliGA8qRBF7/yND2DlreJpqYGt/Zn906GlndnNXr6NPLvWPL+/rTtyjK2KFm0WggjY0rzBfE/qFuhVp1eiGd32wQDcmmlqx3t8d3NpnCINpVblk/j6zvs/pGBvcPV3QnczqD6vb+Mhz9kkh+SibPk4mLROJzInkRj5v9AZ3d+SWRfEylrpPJn9HofSqlt9m/J2Kuf9DPHlOpq1TqazL5OZX4lkr9SCV/pBJfUrFPycjnZPRLLGJPpbAMXkkjurS0GgmBEKFNBGhTS0Nla0NFWWE6RwQKB9q4/Z0lIOXP1RVwoRA30N+2sFgBAjARlzvYwRmUskfknNE2wXgnqZ3F6BK9gdU9b61rFfOoQwOdy6u1HGqLhAP0yKSTvZzRNtaIjDMiEU52EdrpvNGu/1pT8I4AQ7RL4B3ywZ29egGvjktHSlj8iQ7usJAzLOAOS/kjbZLJdrCLLR7r/9fqkr9CqmAyYQGd1L2+jmmXF1EJ9VIhdXSgY2KorCQTWpLbWJpdXZZZV5IBKUlvKvzQkPemoeBdc2lmc1lW1off66G1DCGIosHxbAJZQCIL8DBacw22oolY1QDU1ZBra4kNrQxEC6OZ1gawB3icUTFvop013k4fbWcPyLjtDCYbjcU35ue9ycv+varkVW3Ju/q815CCt40F75oKM4pzPqRnv87Je1OY/TIv/a+Zaf/8/t3/m5/+54qcF8U5z6pzXlZlPoPWZQOoqtrcVw2FH5B1hU2l78tynhXnvMzJeJb+4S8Zxe9RPFIzm1AO4GsY7HRYcwmxlSAGcUIqTgJiZXSUGMRKQJyUipHScRI6XkTDCihYEYAWP4HNqSgxFSmiooRUtBjEShhIMYiS0lASMlpCQYloKCEVI6ZhxBSMGEAJAKSAhBFSMEIQwacixVSkAMAKqCghABeR4QIyWkBB8QGUAMAIADSXgBUQEQI8TED8hwFFauEQYFwigk+GcYkNbFwTjwATAC1cciuLAGcSYXTSb9vff2x9/7n943r3x+3ez+vdX1e7P6/2flzv/rjZ+X6386QWP2/2fl3v/7pWfP2p+XwtXTuEDI0PHem6N3aEC+tN/dMNHQPWL18eQu7Dm5+Ht/eqm0f1zYPi9v7o9vHw5vHo7kH3YNfe21SPdvWjQ29zGGxOg81ldHiPHR6tw6N3Bg2uoMHlN7i9Ro/P7AmdukOn3tCpL2z2B0/9Ias/ZvVHzgLhp9VM54HIH/ipYNgaCp8Hwmf+mDUQt/hjF4H4RSBxGUyeB5OWYMIaip+G4qehhDWYOAskrcGEJRSzhuJnwaQ1kDwLJa3B5GkoZQn/0cG2Rv7QifMniyn0j2mJYOrUnzT6E3p/3BhI6H0Joz9h8ics/pQ5kDQGE8ZQ4iSQOAkmjaGkKZQwB1PmQMocTJmCKWMwZQymTKGUKZR6Ep6TYNLgTzx1wnX+mNYb1XijWm9M646oPBG1N6x1h9SuoNoZVjvDSkdI6QyqHAGVI6R8DKpsIaU9qHAEFDa/yhZQ2vxHj36FzX9o8x/YAkePfuWjb/fHw+aXmyXTl2X12dihflZr2tCfz28qaO3DU0f6Tf3psuKY0T/ZvXHMGF6aUBhXj08PL74ubCm7JldpvWNjG/uTc+vdC2uU/gnR0OL4xlHX+MLUoXpGe6z9db9osMq39w++X298+r5z/kVx+XVRbR3aUmp/3I9sHiypjdvWb8SxpV3Tp92DY6B9aEqpH1nZnlzfYXYPo4XdgsWVGbXB/OWW2t3H6Bne01pWlGbJ9NrA0lbf/Kp0crZ3bjGtvonY1k1h8BhMZufoJEYgK8WQq7EMydj8zPY2d3SibX5FNDZV2oqCEIEGDBaGxbDFQiyHy5LJmEIpksYmMAW9Q+NMkbwGRwKlbX3DM60sfu/EbPvAEFkk4Xb2UMVyqrRDNjiK5gjrCVQUR1gP0KoI5BoiFcUVC4fGuhdXsO0dfXt7+8eW+R3V4M4+qmd8cHGze3KmliQcWt1cODwUTCz0rG92zC4vHFuES5tAzwxzeH5KY1pQmNkDk/zx+f7pTenYwujO4ZRSPag83L34dHL7+D0e/ZKMXcYil4mEORI+TyQu4/HLeEIfDGq83l+pVNfEOo4qGZmd650eHJwYnF5dHdvem1Id71gvDTcPt4mk6x/Ll754/Rcux49Y6Gsq9ikR+RqPOlIpCJmW14QqLqmG1dWhm+tQTfXQhmpEQ3VFSTpDRGH1img9kiqQ+ueqcqhQSBsYkS0tV9DIMCGbMyDnDIq5I1LWoEg41oaT0agdglcttW+x0FYxjzo01LG6XsujNYmZQJ9MOtkvnOzij7XzxuX8iQ58G8gb6/xP5TnvCShkuxzb0zmwtVfLEzQJ+Qg5jzvWwR+VCidk4qlO7qhcOC6lyhmi8YF/l/P+v9eXooSCFiF//OhIvrAgGB+HSSTM8eG20Z78nDeQwuyGspzK8uza8qyGkoyGgrSWoozm4o9NxRm1BW8zP/wLDFPP62BTxGQ4B1OFr20i1pGZCHEns21Q1D4mk45IRYPiFlpLGaqY0cVgDYqZozLWqJwz3sGf6Gqb7pMNymGI2oLsZ9UFb+oL3tcVvK8tfltV9KY672VV1rOSjGdVBellRenlBR+qs9/V5r6ryn1dnfumOvdDWfbrkuxnNbmvqnNeVha/qSp5W5v/tiEvrTzrTWHGX3PT/+Vj2p8zPz77kPaspL4Yw6c0MYm1bJDYM1CKw1UTUBgRiJOAeAmIl1BxEpAkZ+ClNLSYgRKCOCGNIAIxIgAtAvASCk5EQYtpKDENLQbRYjpWQkdLaCgxgBTg0SIAIwYxoqeNGhSkgIzhAWg+gBFSsQI6ikdt5RLhfDJaQEELqEghFc6nIAVUNJ+K4dOwQhqKD6D4RKSACOUTYDxyKw9o4ZBbOEQohwTjEFvYhAY2rpFHhPBIzRwynE1EssitDOC33Z9XO9fXO9fX+1c3Bze3e1fXe1c3h1c3h1e3uz9v937eHl3dHF3fHN38NN7c7Vi+44YXshhywtDsvEo7unsgX9rCjC42dw1pzy9sIZ/m5qfi7k59a1Nf2xS3D4p729GtTXX3qLm3qe8fNfc23YP9+NGhf3Qa7G6D3Wuwe/V2l97uMjq9Rpdf7/IbXT6zy292BczugNkTOPUGrL6QxROweP+I3loC0VN/xOILn/kilkDkNBCyBkKn/rAlELd4Y2f+yHkgfhZIWEOJ00Dc6o9bAnFT8KkSllDSGoxagjFLMHHmj58FEqehxGkocR5JWcNJczh5Gk6eh1PnwdRZKGUJpkxP/YZAQh9ImHxPPeqY3hfV+2J6b+zEnzQFkgZ/Uu9P6P3xk0DMEIjpg3F9MP5kOhkDSePTgz9p8CaN/oQpkDT5EwZ/wuhP6H1JnS+h88WPvTGdJ6rzhDWeiNoT1njCandY7QypnSGlI3Dg8CsdQZU9qLD5FY++w0f/4WNA8RhQ2QMqm//o3n/4GDx8DBze+47uA4f3XpXNv/fjYf3yx9HV4/7l1dihvndL1Ta3Nrq2J5vflCzszCtOd08uoeKusSPj4IYCHJnuXdtXfr0a2tgd3FRK57cOzr6qLV/4I5MISRejfUxj+k4bmoD3DGyffVF+u+k9VO1/+WW4s2vuHZof9wsKo+6nfVRx0ra0d3LjmTrQ7lq/MsYWOSPzw6t7SHGPbG5jx2Ac292jdo+ipR386emu1TXl2aeeuY23ZS1ZEMybathHGGF4fY/TM0CUdA7OrTRRWZ3zW3yulCuVAvI2KINdjSfDqDxW3+j4zm49T4wRd7ZPTsGpZCKHg6TQoADQDABEvpglaRe09WBobCyDCyXRKhB4FJ3D6+gk8MXNJDpD1tOIp9QTQQJbgGcwGohEulACIVKaAbCVTK9oRZe1YmswZBSdx27r3tQaGtliRO/wmt68cGSYONJ1jM2NbOy+QaL5EysDy5usviFU+0D73Oqa2cqfmmeNb3xEs7gjk4rLLzvWy9kDzeKOhiUZkM6snPy4Xj82HF7/On6wfQkE71LJf0Nbqu2Oi2TyUzJxGYvqvO5D28OvZIrSPcbunTBcmlYOJ5dWR/pGOmhCVkZVw3/5UPhPf01rYsvUn74Co1PPG+AZTVgcyOXKu6/iiYtU/DIVtaeSzThcfhOyKK8cWlOLaKzFQGrRTTXw+sqakmymhMnqFzD7xKU0wu9NNU0CJjg8JF9cLadRoAI2f7CdNyTlDkl4w2LheDuxk8UYkP6tsfoDGg7ls5kjIx2Lq7UsKkTApPW3iSe6OKNS9pCEMyznj8qxchpvrP3/KXiXhUWgJSJSd2f/9mE9V9gsEiLbhLyxTsFoG3tUxhqTckak0slOTr9QPD3SyAFpve2SiUlKdw+Sx6vAYd7VVpVTSW2Ls4JuQU7WX5tKMxpKsqtLsitLMuqLMhryP9YXpNUXpjWWZDQUv8959yc4sUnYK4BzsWVAIyAi9A6LxDIQoCBa0bXNqHIMpYktpdEkNFobTT7RLh3rEI3J2ye62ke7ue18OK6loPBjfvab8qJ3VdkvmvPe1mW/LM59Xl32saH4PaIqo7HyfVHO36vy31blvi7PeF6e8aI053Vp1suyj8/Lcl7W5L2pyHpRnfOmNPNlTsbfSz4+r8h+XVD4rqYmBw6vQKDrcBQUhQkAPCqSTa5jECo5DGBwNBuLKSLD4RIQJaLgxSBBRCdKGDgJiJZSMGIqQkhFCKkYIQUrBLBCClFMw0uoGBEFI6ZhxHS0mI4VU3FiAC+hosVUlJiKEVHRfAAjpKBEVISAguFTkAIAKaQgeQCSS27lEFo5BDSPjOQCCD4NLgCfztF8KkpAhQuoCAENzqfAuMQWNgHBBVrZhFYOAONSoRxyMxvXxMHVsfH1HHITi9TMJEPZQAub8tv+1a+Dm+vD25uj2xvFzc3R7e3hza3i5lZxfb9/e3dwd6u9vtHeXlvuHavGC0jbSDFJzO5f5I3ND22uDq2uymZX6VMriJ7BfavJFvLq76+Pbu+Udzb1nV1x96h8sCvvHcq7R8Xdg+rBpn60ax8cugeX9t51/Og5fnTrbe5jm0vvcBkcHr3dq3P7dG7/iSdocgVO3H6TO3DiCZh9gVNP4NQXPvVHzL7wiS9k8oct/rDFGzb7wiZv8NQXMvvDZl/E6o+e+aOngdhpIG4NJM78cas/bg7ETcHYSSBqDiZOA/FTf9QSiJkDMXMwfhqIWwJxSyBuDSYsoYQlnLSEk9ZQyhxMmQIJcyBlCiZPAkmdN6bzxvTe2Ik3ZvLGTjxRnTeq80aPfTGDP6n3xg2+p4od+6PHgZjOHz/2x499sWNf/ClTq/cl9N6kzhc/9see1EXvi+u8cY0vrvPFtJ6o1hvVeSI6d0Tn/jcDKqxxhFX2oNIePLIFj2yhw8fgkS10aA8qbEGFLah49B09eI8e/IePocMH/9GD/+DOt3frOrr3qO7dyxffVy6/K68eZ/XWWY11Rm3iLqz2byrGto/JfXN92yqge3jqQHt49qNvWwWR9s4bzhYMJv786vCOond1S76xtaK3igfn6oiczsklct8IcXhOeXk7odD1KtWGW7vi6nbJeLZ9+nXN+GnZcLlouOhbPxrd0MwqTjtmV0VDs1hhj2RulTW5SGnruvV5ObNL4pmlzvnFtvl5xfn5skoFyvuLa9BVKGoRivbnsmZy17B0ao7VPzxzqMTzZdyeMTSV10xlV+HILRQQw2AhaCCaw+P2DJRigA8VdY1EYt/iLCDiNeJwjThcM4HYSqRy5F1kFh+CxDVjiU1oXFkzkiHtwLFYtVgCjidqpXNzmuAVeCpZLKVKJRVYHEUqRzG4cDKjFQ8WQRBQgJUPRdaRKHR5m2h0Es6UCCaWRzXH8pml/dOzzuXlkT3lWzSpf1/Vu7jCHZktpbIuHh4HNnYI3YOkziFK7+ju2flnt8NwddUzv8roGhSNTVu/Xh3oDWsqleHm3pZMGT7/GN9UrenPjz5/N17drOtPz+y+h1TKkUp9T8YNHs9dKjWk18u2N3+4r789WL7cmi0/NKdfdW3D3aUQaAYEld6I/D9epv/v7/KeQ5DFFDqWw+kenbCnkufJ0OdUxJdKNWJQeQ2Q/Px8aF0lvKEWWV8Fry5G15XWlmSzpExWL4/bL8kjY/7SVNcsZLPGRiXTC0VUACLlC8f6RSOd/BG5YEQmHO8ktjE5A/K/N1SloxEwHos9Pto+t9jAoLRwQXq/RDLexh2WcAekvGGJcFSCk9F4o11/KvtYQEIjhTxKX8/g5kE9g9nEBTEyvnCinz3czhlt545I+UPtnL42OIdUR0I1kwlFzQ3Pqgv+Upzx96w3L0uz05sqG3m07tVFVpcoJ+95bdGHusKPdYXptcVpTcVpjYUf6go/1BemN5VmtpRl5Kf9FU2Gi4flZYTGRhAu6WJCmvPzcv9Wkvu6JP9NQc7fSvL+Vpj79wZIKZ6CovJIJDYGTmiqaykrLsvKL0gryHpbkZdWmv2mtjy9qSKtIv/3lpqPQGtDfVlOZUkaoqUYWp1VmfOyOvdtbf6bipznVZnPqzJfVGe/Kkr7veDjX8vynpfkv2moLYS1VqPxEICKYnPJIJ9CFTOYMjaJCwACGpFPQnFwLSxCJYiv5HOx/YOZWGQViEJKQLSEhhPRCBI6XsrESEGMhIIVUp/yTjgRDScGMWIQK6bjJTSCmEoQU3EiKk4MokU0nIiGF1BxYhpOBOKFIFZAxQifFmNQ0AIALaQgBRQkH0DyyHA+GcYjQrlEBI+E5AMIHgXFpSK5ZBSPjBFQUAIAKaDC+QBCQEZwSSgeFc4lQ5/AtBx8MxvXzMXXs3ANbBKERWpmA01MIoQJ/Ka4+aW8uVLdXqnubjR315r7W83Dveb+Xn1/r7i/VdzdGO8fLm7uu7a0GZy2BknnyOLW6NbB8PrB+uGxfHaDPbXCn9/A940tn+jtUZ/+7uro9v7o1q66synuH5T3j+p7u/Leprx/VN7bVI921YND9eDUPriPH716m/fY5tbZ3FqbW2/3Htv9WqdP6/LqnX6jPWB0Bgwuv971tGzDf+IJmryhU2/E4A6avOFTT8jsCZm84RNvxOyLnvgjJn/o1Be2+qKn/thTWXwxiz9mCsRMwbgllLAE45ZA/CyQtPjjJn/0JBA7CcTMT28GEtZg8qlOA0lDIG70x03+hMEXM/jiem/s2BM79kT1nqjeHTl2hzXuiMYT0XpiOk/i2BM79kSOPVG9N6b1RrW+mNYb1fni2qf8kjui9UR0nqjWE1N5YypPTO2NaX2xpxOtN67zRDTusNYd0Xqix57ok2ConEGVI6yyhdW2sPIxeGgLHtnDR7bQoS18ZA8d2QKKx4DS5lfYfApb8OAxePTgVzz6D+59W7/sa19vNz9fb1i+LRovDy9vNs5/DB4cL6qtnRsK0fzmosbUt6NuW1wXTcy1LWxPq043LT+oI3O8uZVN41nP3Na6/mzVYGGOzYomVrgjc1BuR8f4ysSugtQ5uGf+OqM77T3SKH7dH3y/2rZ86VreHjnQ924qd8xftV9vhpf3EdzOOipncGaFyO8SDc3Q2nv75ucNX3/y59dEc0vC6YUmnvj4183SsUEytdyAopY3o56XNfzPb/MrAK50ZETQ0z2ytU2SdeI50kos8/f82jwIqpZIbSLQIERyKwhCyIxaLBkJUJE0eufUJJHPhpDIVVB4K56MoXEIfFkDmgDDECFociMayKmFohmczoFeKJVZSWZg+eI6LBFCpjdTwQo4Ek7n8Hr6mrAkGAlEA8waBB7HEjUAjGo8MLiwwmrvBbr6aP2j9MFJfuforvp4SaNmjs48a8AMbB+N7ynzkbTO9X1fMkWbWHyBYzGHJ1SfvowcKOkTCx1L2/LJxY7dI9bq8iene9NgPrRYrVfX31yeWgK3CMUhC+V4Nghy6Ew2my+Wy3v6RWMT3Vt7epvLlUp1Hxyy15bO7i7NV3rDT/3JL73uk2pwaQLOYachWvEiMZInoHf3sfv6kTxq33z/oUUbTqU8qZQtlfrkcFUiSEUNiKy8vMaqypaaKlhNOaq2DFtXXlmazekUsPtFvH5ZNh79e0MDXMgTTE2JpudK6UCzmM0f7eIPywXD7aKRdvF4F0nO5g50/L2hMhOLbOEwuBOjbdPzDXQqjM+k9YnF4+38YalouF04JBaPCIFOumC0+z8Uvs6ioFpEbHRfx+jWHkEmow/1ikYHBCM9rOF2/ninYLQNwSW+zvuQkff+bdG7lxXp+Y3FTfh6DBOOBuEYNgEnpKMlnIHVZbCNn5n1e0NxRkNRJqQ4o6k0o6nwfXPRO2hxenNhRnPhR0hBenr6nzEMpGRIxO9g4EjQ8sK3pTl/qyt+U5v7qqHwfUNhOqQoE1LysTTnZU7688LsN4U5r7MznudkvyrOe1eS9bYyJ60q60113hsSqhrZXFBS8Ky69D2sLL8q531pUVph/tvy7JdFOc/zcp4X5L3KzXpWUfiuIut10ccXDbUFNBABctCggEiVUKkyOllAhVLQ1VhICbQsqyH/dWl6RnUOgonB8olwFraJji0HMNV8Hrav/yMKVktD4yQMrJSOkzEIMgZKREOLqDgJFSOiEEU0kgjEikG4FETImRgZEy+lEyQ0goiGF1OwYipaSMEKaUQRiBODGCENK6BhBSD2HzcSlICC5lOQPDKCD8B5QKsAaBUCcBEVKQTQQhKKR0JyKEgeBcUHUHwAJSDB+cRWwRPtHEByKAguGc4jw3gECBsL4xCg7KflrEQohwJhkxsZxGY66Tfl9S/t3Y3m9lpzf6N/uNE93OhsD7rHe83jnfbh+tRmV13bcVPrv1MEnTu73+5uJ440rOllxvh859qOfGVPuLLVu30wvq/aOz+9C7lMtjvl3YPy3qm5s6vvH7UP9uMHh/reobx3qB+cqgenyuZU25zaR5fu0WWw+45tXp3do7W79Xbfsd2vd/iNTv+JM3DiCBpdQYMrYHT7zd7AqSdocgdMntCpO2x2R8zuiMUTsfjCJ57wiTd64okZvZETX8jsC1l8UasvZvHFzE/KEYw/mU7WUNIailuC8fNA6iyQOA3ETIGYMRA78UfN/pjZlzj1Jyz+pMWXMHljBn/c6I8bPTGD7x+xV0/02BXRuSNqV1jjCWvcYY0ronPHdO6Yzh3VeaI6T0zriavdEY0nonZHNJ6o2hXRuMJaV0TrjujcEa0ronJHFe6Yyh1Tu8NaV1jrjmpcEb07cuyKaF0RrTumdUU0zpDaFVa6Q0pXWOUIq2wh5WNQaQ8p7SGFPaR0hJWOkMIeUtiCSptf8eg/fAwc2UJHD/6je9/hY+Dw0bdzbV+/+DWjPp3XnY3v6hc01u2znx2bCunUBkEyIJ/b3DBezO2qBze15J751rahkU31ksJw8OmXdHaV1j+9ffJt6+RyWW2VTK2jOwYpfePS6bndEyt/ZH7d9HVGaxk+MsyffVF/vzdcO8bVJz17WvnSnunKsWW0nHy7IQi7yLz20ZllVs9E7+za9OaOZG66fXWTOjjWs7ndt6OCins3DJezKkOLsBOQ9+JAFgqkp7VAW0UdvYur/RNTg6trcJEorar+T1nlDHF3A4rE7O7BckSlrfh6IrUSQ0Ey2aNL84BUjhVLWQO99XhiHRRF5Ug4nYNVWCpV0kWk8xtQQE0LMr8W0gIwmLLOcgSxEkNmdvbW4Wk1aEpxM6IeRcCQGVypHM9g12JxJI6AwOCiQB4KFDTi6cyOoZkDJa2vv2NmidTWz+ibXNBofthsQ1tH9az2ejz7YyU2I79133gWSCWhveM5rM7+9Z0987lwegHfNdC/tN02v8Zd2uo8VK2eXNCH56aP1NtarerLOW1snDIyojYf6AzbR8dre0fLg2M9sl4pXcogS4UzKq0tkepVahmry98ev5390G/q1vdPNhWnB/0L4xAGIxMOZfV0t7BZRHkbY2CYIBdt6Q4WD/en9xUovvxfC+v+17+8y6iGV7bgsnJzITXVkMpyWFU5oroCUVNVVprH7ZFwhuS8wfZ8PP4NBIoSCPiTU/yppQqQhRTwxGM9wrFOwVC7cLhDMt5DbudzBjv/paowh4iCsEH+5GTb1GIdHYTw2fShTv5IG2dQLBySCQel4hEh2MsUjHT8uTKHOtjTuTArXpztX1lh9A1gZe0lcEgFqoE30sYbbeMMSeltXCgWCiNAEQwkTkAg84gIGhQGwlFsPIyOhrKIzVzGwNoqTcwoyHnWUpzZXJzTWPKxvjSzqTCtMe8VpOB9NagdgwAAIABJREFUU0F6TV5aZf77zMy/ccR02aAEiWksTH9ekf43SNG7lsL3TVmv67PfVGW9rs551VT8vr7gbUPRu9rcdw35mXXFOeVFmcXZ70s+vqvIeVeb+6Y650Vp1rPi7BclOW8LP74oz3leXvC2sPBDYUlaeWVGLSSvFVtDosAZdFxpZXZJYUZ2znsIGsKWs4kiCkYEIMRkhAgobq37PT/tRWVmVk1WWUtJOaKmgQjDcEhoLqUFxEEZhCoyGiIS4Hp6c3CIehBPEDNxUhAloeKkdLyUiRPTcGIKRgqiZCBGQsNKQIwYRMnoiDY6WgZiJSBWTH9avYcVkvFCGlZMQwmpCAEFLXqindPQPCpWwEDxKRgBFSOgIgS0Vi4AF1AQAgpaCCL4AIpPQvOICC4RwaPCeQCcR0LySQgBCS4gIrgEBJuEZJORHBKCQ0LwyHAOCcklIThEJI8M55Ba2UAjgwRhklrpwG+6m2vd7bX29pf24crwcK17uNM93hsebk2Pt1a7bd/6vVY+/owlHNfqzb8+q84v2lb3wemV1qFJ0vS8cHlTsrrds304qz3Zvzi7DbrN9hv1o03/6NI/uo7tTr3NYXh0aB+c2ken1ubWPLp1jw61za6xO4wO14ndZbC7j+0erd2rt3tPHF6j0290+U6cPpPTb3IHnurUHTB7gqee4KknaPYErd6wxRM2e8IWT8jsCRq9YaMnavJGzL6o+UknAsnTQNwailmD0bNw4iKc+vQUbI0lzyKJ83DyIpw4CyZPA8nTYMIciJ34YyZ/3OqLnfpiRn/8xBs78cYNvoTBmzjxJQy++LEveuyNHXsiOndY544ce6JaT1jrCT85SDp3ROeOal1RnTum80af0k1Kd1DhCqmcEa0zonVF1a6IwhVRuCNqV1TrjmndUZUzpHQHle6Q1hXWuEMad1jrjumcUb0zonOGVO6Q0hFS2kNKe1BpD6rsIZUjonJElM6o0hVROcJqe1hlD6mckaPHkMIWVjwGDx78u/f+wzvvwbVz/5dt6/OvNfOnib3jrvmdvk3F0MHx8LpKOrHetrA7dagdmF/n9c+0j67V0WS8qc3t4zPNp6uhg+N8PCifXF1UmnpW9nqX9+Sz6+MKPX1krH95d3jpaGr9aF55PHao7ttXqb4+LOqsQ4f6kT0DY2Lp7MGzdXI+qTw5Ov/OkfWCsoGxHW0TUzyxfUDo6pk9PGD3DG2qjeavX8TdY20jSwtKI4QpB9pGhN1TC7va0a1d2eIGf2x2VaU6MmjXjzZbmODvpfUHJnMhGhhbXRZ19GRWQ2vgmEYckcCXcLqHm0FuA8iqp9AqoXAcQMNQOXieiNnZx5YP1EHxFc2tTKGoHouvROBKWnG1FDaVJ0dTmen1LTVoAIIGGnG0VgAki6UtAAClULB8Hq2tIw+KYnf3y0amK4j0CZWWMDQ4qzTOqfWMqYVFnUH32dK3uklhcqpbkP/T6xJc+9jsnlJ7/vN1PYHWMcPrHV4zGqY1OunsomhsmtE1KJ5ehLX3w0Bp79yu8c6u/fnz8PwzOD3FGO8zfFLqrHuasx2leXtssX9xZ1xpWN81qSZV6p/heJ9Sy1hd/Hr/zXB6NL48yu7jt413dk4M1YNUKJPN6ugqw+DKcUAVif6hoeV1Zf1/fv7uP/7p7//5L+8+ZJUVV9TWIlBVTYiivHx4fXVTWQmiugxRUwqpKC0tzuV1iui9fOFgezYO9wIGQ4ol0plFzuh8GY2NkoqkE73CsQ7uUDtnqF0w0Q108Tn9nX+qKckn4SBclnRuSTw2W00HIDw62C8TDMsFgyLuoEA21tY+0wN2C3gDXcyuLkAsaSDi05tr/7Uk56+5Gc8KM19XZKO5JNGwjDMgoPdyWV08djuPLGFiBUQYCIUQG/BsJENKo0vpoBhAc0jNPM7Axhaax8jJedZUlNZYmNlQnFVTnF2Vl16T/aExP702/3114YeqwrSy/FcwWHlpVU5+zuuanNfVmS8bCtPqc17Ai9635L9pLHpDwVZDqrPrct/W572qLnhblZdWmfuhND+tvCC9JPNNSebLiuznVbkvy/PeVpR+rKjIhjQV4knNJAqCwSEwBBSGBKRKQKIIoEiodB6QV/i+tCg9O/d9PaaJKGVgRGS0mIoR0/ACYhWmvhrTjGSR8FwqnkPB8gAUl1RLanldX1SAbYazSeUACioS43sGMtCwWgYeI2FgpFSchEyQgkQpEy9l4CR0nIyNloFoKQ0jBrEiGkpMQ8uZGBmIllKxMhAnAQliCk5AxImpWCENJwFxEjpezCCK6HghiH7KUAnoGD6IEdJRIhAroOEFVJIIJIjoaD4FwSEhuUQUn4AWAgg+GS0gowUkNI+I4RFRXBKcSUBySHAOsZWLR/JJSC4JwSMh+WQ4j9TKI7VwAAiL0sKitjCA35Q3V5r7a839L/XdL9XDlebx+vjh2my/Pnu87zjSFnPaae19n25+fH60s9c2wKkl5tQyd2GVNDHLWViVre3K1ndla7t9u6plvf4x5LU4b1V2m87mOH50HNudervTaHcaHc5jm8PgcOvtTqPNpbe79E7XicN9YneanO4Tp8fo9JqcXrPTa3L6Tpx+k9N/4vCfOAMmV9DkDprcwRNPyOQJmT1Bk9dv9gXM3pDZG7b6QlZ/0OwPn3jDZl/E7ItaAjFLIGYJxi3h6Hk0dhGNX8STF5HEt1jyW+IPeNRlLHUZTl6Ek9ZQ4o+UVDB5Gkic+WOn/pjRFzf6EkZ/wuiPGwNxoz9+EowZAxFDIGrwRo3emN4TNXiiel9M5wn/m37oPFGtJ/LU1dB6oxpPVOUOK91hlTOkdoZUjqDSEVS6wkfusMIVUrnCamdE7YoqXWG1J6xxPQWighpXVO2MaF1hrSukcYXVzqDa8UepHH8IhsoZVrsiakdY64xqnBGlLah8DCsfIypbUGkLHt55d3487P6ybX6/U9271Ld21bVdf+dds37v29f2binZ06tj+yfaXzbDlW1oR923sr+i/YLvmeWOL80q9It6K2d0lj06PaExrJxe7pu/iCcXJzXG/tXtRpFcNLo8OL2p+3qn+nm7aLQuGs92v3wf2ToSjC2gB8b1P20bOit7YWPp+PTA/AnDlQmHp3NQDN7g3JLaKBueGp1bF4yt3ni9Kwolf2pp2/K5bWrxTWXLf0yr+1Mxkto7Kpuel8+uicdnNSdmaUd7PYmW0YAanl9oojKQXC6MKSxswpA4AoZIxO/uwvPb85qQMJAFIVIQANjeP0wWtWFEYrCjvbAJWgpBCDu7JYPDec2QZiK+gUSrBsAWHBGCweVDEDCAg6Hxi5sQxU3N1VhcC4mIptOb6Uwomw8V8Bl9vdLRSaSoDdfRz5wYH9tVbJjPxXvqUb3l88N939JaaUMrUSL574XlrPa2ke3tekFnHb1D2js7s7ipujyf1xjYY3Oy6SX+4JhobBrKlbEHJ4dXd9qXlsSzs9MKDaFvkD7cr7QodvTrRyfre7qltb2JPcXM+vb4im53cm//ZyDSdXTE21w+v/88vjgo7hJwungUOaccjcyGtuY0QjIaGp+VVj8rqnlRUp1X21xQ3VDb2IxqbiY2t5KaINCqsiYUqgSKzMjNbq6pgJQXN1cUQCryIFVFpcWZkh4xq4sjHWhPh0FftTaj5RL54jJneKqSxkDLhOKJPt5YO3tExh1rE052ENs5gsHe/6ssr4hMhtAZsrkF9vhkBUgktYmkY92SkTbekJA/KmZKqdXIqvSavOfFma+KMl8VZaRVZBc3ldThmxBUJJqJwfDw3D4hf1DE6ufSe9nsPh6zk4Nm45tIjRQRrm1IJO7i8+R0tpQs6+WyuwRIsWBwfQPJpadn/V5b/L6uKL2p5GNjSWZdfnpjXnpNztvagnd1hR9q8zOqs98VZbyoKs6oL0qDlmUSoZWNJenNJR/orZUtJWnVBS8bqzPK8l7U576qy3tRWfCyJPtlScH7ooI3+XnPy0o/1NUXQVvLsYRGCgPNElK5MqZAzgBFIIaFbiI2wFkonATA8ogoHgEnIhM5hNyCt+X57wtyXiPwjTQpjSAgIXnERhBdia/PbS2FcYlECZMiolMFNCyL2EJD5zSX/58Zv2e11mI51GoyHiYRY7t6P6KaoRwCTsbEymiENpAoY5IkTKKEiRXTMRI6SkLHSOlYMYgTUPFiKl5KJ8oYaCmIltJxIhAvpqJFAEZExQlpWAmIk9JxEjpGRMJIAIwYQIsAnPAJcEvDCGlYEQ3DJ+PFVJyIghZSkHwAwSMh+USUEEAIATif2MojIDgEDI+M4QFIFhHJIcN5pFYBEcYjwrkkKJvQwiG08sgwHqmZTYKxKa0sKpRB+k1x/Ut1e6W6/aW8+am6vdLf/jI/3h38/ImbXnkLMoXL8w+2O+v9r7adI3BmUzC5yBqbli6tk8cmefNr8pU92caeaGVHsLg5cah4DHqtzluN/UHvsOvtNqPdYbA79Hanye0yOhwnDpfZ6TbZ3San1+z2mlwes8tjdnnNbu+px3fq9lncfos7cOoOnnpCJnfQ7Ama3cFTT8joDhjcAZM3ZPYETb6A2R889YctvsiZP2oNhC3BiNkfOfVHLIHoWSh+EUmch+KX0dineOJTPPUpkfqSSH17ghI+oRfiqU/R1KdI6jKSvAinzkOps2DSEohbgzFrMG4JJE3+hCkQNwXj5nDiNJw4j8StobA5FLWGEpZgwuyLm33xk8Afc9pGT9Toi+t9Mb0vZggk9IH4sT9+7I9pPJFjT0TrDh27wxp3SO0OaVxhpSukdIfUrpDaGdS6IxpXRO0Ia5xPghFSOcIqx1M4KqhxhrTOoNoZ0DjDGmdY7YyoHGGNM6xxhjTOiMYV1TijWmdUY3/yrEIqW1Bl82tsfsWta+fnw/qPe8WjT3nv3vl+t/fDtvrpauHs29GX+56lffLY4oz1q9kZOvp62717RB1f4I+s1RF4E0qD5uftmuZkYG5jSW0a1xhGFLo51Qm5a+Dk1wNnYrGeIxONLWq/3a9aLqeUBtn85vF3+6RCD/aOSyc3ZvWWEYV2VnM6uXk4u6+e2lV2z60WY9kIXtfY8iZF1isamQXHl7fOztSfL0g9Q+Do5Lz6qAyO/70A9u9fFU7sKWa3NkiS9mI0aW5rN6+q9s95lc9Km7MbEJzegVIkEk5n12EoGI6EOzBRT2GVITEYNntgbq6FDNQQyIyObhjIBdu7RcNDb6vrIGyhaHCcwJM2kSmgRASjMZqJDLaoiyOQ8SRyskCc0wTPrG5sROEqWzHNeAKMTK4iAhAqjyxqR7IlUBq/hsquJjNhPEHb0sbut1+75z8Jo9MXbofSelZNoLZNzryuaGjvG9lSaLMIVKikc3BxeXJze0Gj6l7bRMp6Fg2mkYXF0dU13uj4gd7UPbUgmpgZO1Tun3+lDY7i22RrR+srhwsrexM76rmN/YmRqTZBOzg4ObikUT3GU11HBz17m2ffLJQ2sBaLqIBBM+tq/1tG3p8/Fr8vqsqurKyGQJqb4NBGFLIJDqutg1ZXtlZWICvLYNXlVeVFsFZERQsiOycXWlHeWlXaXFUEqShsrsivqMxq6xdzu7iygY5MWEsmHoFuE0vmF3gjE3UMBkYqEE30ckfl/DGJcFwqHm+ndfO5g+3/Kec9VMChdXUMbO6Mru1LR8bAvi4IE8Pu50tGxG2jbRQpJbPqY2FTcS0agqCgCVwyhoPFcTF4Po4sIAFSkCRncgYk7EE+a4DHGuJzh8WAjFaPqZF2sYVSckNzQVlFZnHh6+LCl8WF7xtRLeSuzvGtLRyDlJf9rKkoHVKUASlOq8t7X531trEwvabgfX1xWkNxel1+WnVuWkXu+/LctzUFb+pL01pqcstyX1Tlv6rIel6R/awo8/fCzN9L818WZ/+tpPBlXW0WpDqrMvd5adbfq6pzmTIWs51Fk9HIYgAQAc34lmJIaV5tWlrVmw8VH9Iq0pqAFrKEShACGCEVI6QSuaT8wvfluW9K818Tqa1kEaUIWvK+JONjVdGHkuxCeG0xEfoWUvYvJWn/d9azf//h9//l1b/8Dy/++Z/ePktDNqE5xBoKEiYVYrt6stAtUA6BJGfi25g4OYMgY5JkTKKUgRHRMBI6WspESRlYCUgQ08lSBklCJ0oZKAkdKQZxYhArpKJFNIyYgRPTkVIaRsbAiECkkIIQ0ZBCGkZAw/ApaB6A5lOwQhpaREWLAKyIjBGS/yEYZCSfjBRS4AIyjEds5ZNhfBKUT4LxyVAOuZULIPhkGJcA4xJaOUQYhwTjkFq5AJwPtHLJcDallUWBMUi/KX/9OLr6cfTrh+L6l+bmp/H2as5yUdw2VMQQbut0P90Pa+cXhJX1NBqnhiEQDk4zB6e7l7eJQ6PIriFgaEayvstb3GJMrfRu7jwGPJeu+2Pbg8lmO7E9nDocJ3b7sd2hdzpOXG6Tw212eswuz6nHY/Z4TB63ye01u/wWT8DiDVh9QavvCT4YMvuCFn/I4gtaPUGrN2jxBY0en9kXtHqD509RWl/kzBc99yfOAjFLIGoNxM9D8fNQ/FMk+Tma+hJJfo0mvyVS35J/0GqfgLVP8Nqv8dRlLPUpmvocSX0Kpz5Hk58jqYtI6jySOAvFz4IJazBuDSWs4aQ1nLqIpT5HEp/D8fNQ/DycOAsmzkLJ81DSEnoKXCVP/QmzP27yxUz+uCkQN4USplDSFIif+GMnvqjJHzX5owZfROcNaz0RnTei90QN3ojWE9R5wseeqNYVfrKklI6Ayh7W2sNqV0jpCqhdIY0rpHaGNM6IyhFVO6MqR0jjDGldQZ0zrHFG1c6Ixh7W2EOqp1E+e1Bh9ysefWqbX/HgXfn2MKg73/z2oLz2bH++nzF/GdFbl02fd6w/hPN73Xu6/U83B5e/Foxn3ZtH5J5xzsCMYGB603Qxq9RtGi42tedTh/re9QPu9BK9b9Tw5YrcP55F5UzvH6+dnM+Zzvo2FKS+qeFVZe/U8o7W3D25Mrh1OH980rGxu3F8cmS66JndmNtTk0SdAL9rbfuQIJBW0URru2rtrx/n19fyhfUcGm9Wq2+i8fH8DmZnf/fi8qbuuJnBz0Ng1/d2qptb/1LQ+HtuzYeqZt7A6Ifqxr7xmQoc+KqsMasOhmIJxWPjgu4eQWdvPZZWg6HU4cgtII83OLKuUkBAehOXD0jbyWxx2+AUjMIQ9Q2yxR2NKCJb2CaR9cDJYHkrphKJbabRc6FoLIOHBhlZDS1VGBBCpFOkvXiGiCKUgm1dJRgA1TMxZbSMHyqJIzP7WsvOxZe6jvbZjcP/llbSNTy9MrdWxxAV0tnTm9vCianTh/vhjZ3OhbUf7sDQxjZleEQyvbi0fzS/d7BiNHSvL43tb0OFIoxUOjo/urQ7va9e3FMvrO5MdQzKmCLq0NzY6a+rk193WPlAVjPuQ1n5f33/9nlW0dvsoqzSyrI6aEMDHAFpxbdAW6urYOU1iOqG1rIKdFUpprocVV0Drylvqa2qKilrhsIq66FF2fnIqipERRmssqyloqSlrKCkNE02IGZ2ckXDvZmI1nQsrFXE71hYYQ+MV4Mgvk0oHu/iDkuEoxLJuLR3fkA01CEY6+H39IgmxgG5tIKIy2iBfKytfFGUndNQxOrhCoeEgn4Rq0dIkYBkEQDIQAQb00JqxjGRGC6yldncCra0spAYLpE3KGMM8BkDPMYAn97Lp3ewyGwMEQepKkgrz3tbW5oOrchDlBfW5KUXV5QB7d1TW1sVTcV5Wb83FWU0FnxsyE+ry0svz35fVZhRX/SxqfhjY/GH2oI3ZZkvq3Pf1OS+qsx5UfTx73lp/1qU9Xtx7ouSoldlZa/r6rPgiCoMvokIwikCAreTRQCgednPirOeN0LKaW0cOA+LFOBxIjKRTyisz8+ty6lDVzQBzTA6AslEY1g4BAVVg4GUoppQHAqdBxYVZZTmvcnPfQUnwTB8cgGs6EXRu//w/M//5cOLf/f69396/s//47u//m9pz/5WVVJNIX2oq8tHoUpIxAaQiGDiy2lYRJsc3d6djmpu4hKIMjq+g43rYGMldLQEREtBjJSOkzKwMiZWzsTK6DgZiyTnkOUsgoSBFoNoCR0jpuNEIF7ExIlZGCkdJqGgpSBBxMAJQaSIhhSBWBEdJaBgRDSsiIYVgUghFcknY/kULJ+C5AFwLgnBIyN5AIoPIHmkVi4RxiXBeCQYnwznATAWGcmhILlkOIcIZxNRXAqKS0WwATgbgHMAKJcE4wKtbKCVSfxN8e3r3vfPB1dfj69+an/e8HeO0jhSWEff6eXXy9uHYbUOMzUn39rePzub2tqe3tjtnFrqXtxgjs/iBiexA+PtSxvsuTXS9Grv8vaDx/3JYzt+uDY/POgfbHqb/djm0Nuduken3u4+cbgtTs+p02VyuU48TqPHeer1nnkC596A1eez+PxngdCZP3TmC5/5wxfB8GUocuEPXfhD5/6wxR889Qct3tCZL2L1Ryze6Kk3ag0krIH4RShxGYhdhGOfI/HP4diXaOIJPvj/04knFnQy9Tme+hxLPbEIP0dSn6OpT9Hkp1jiMpo4Dyc+RZKXkeRFJHUeTl2GU0/Nj6+R1Odw8iKSvIgkzp9wI5HUWSRxHkpcBpPnoeRZKGkNJc6CiU+hJ9544vQplBVKPM0bmv0Roy964o2f+GJmf9Tij5oCEVMwZvDFdJ7IsSeicYU0rrDGEdLYg1pXWO0Kqlx+rSukcYTUjpDaGVY/zXg7whpXWO0Kqp0BtSOkdoQ09qDmaYjPHlDYA0ePvsMHr9LmP7p1z5u/z5t/7Hy537u8mtecTR1bRpWGGf3ZuMI0q7UuaSzaX4/Kn4/mR9/2519tc9t4SX/b3Obm8eeRw5PDb4+S8bW1veOe+TXx7Mrp5+uJbcVHIm1Vc7ZisK5aPk9sKlDcTk7nxKbSuLi80zUxN7OvWlOfjB+oZvdVZ1e2vYsvHWvbI8vbbGE/XjzQPb5UhQXndw8v7Tbzw93/x9VbNde5r9l+6z4Xpyq5yKlKVVLpTuf06fTuTWv1XnvvxUbJYmkyk2iCJjMz85xilgUWk4WWLFu2mHEKzbaYJmMu5J2kUvVcvN9gvM//94wxWkYm7hQwmY5yZ+fT+pHxwenXxsfNxR0DElcVhMsfezXJ0RgwTPl9WK6+vIGjNoMoLEP1k+Q8BlGqbh8cG3o9Nba8XNLSKtNYOAoTT2USqgxIKk9VWetuamVqzVSZQu1yctT6AqGSqTMpXcUctSmfJyyvrlOrDEQWnyVVEjh8JI2NZYqoIpWjojqPLUzHFyntxaaSCnddU0VzS9PTwUKDjVdRM3Xw7snktKqtfW5xq2ngOau0pmlsBiVQPm3pXJpZIJmddxnSZ/Or1oZWVeOT8qcjs7tvDi4uxQ31FHdx08hLdVlVZW9/8/izlbf7m5/emZua2BZ7fXvjs5c9S8ujM/PP2p62miucZAELQiMj+bysfMrvfgH9838++tu9NByexCAzWQw2g82nUqgcEplDLGTl5rLxeYzcPFZ+Pjc/j5eLExbguXm59Fx8US6uAIchszkYGhMKhTHweBYWx8CiGTgUFQvHYLPd9S5tlcXZUv+AkpfKplBN6tq+PnVNfa5Oraotd7fVWJtKXM1lrjqHQCskMAuhZCyMiE1Cg5Ix4IxcBJxZSJQyaSqe2q2x1lvM9TZTnd1UYzdW2YUWKVlBlViFzjp7ZUtZRZOzotnlbnRQlFSBWWCrsxtqTPoak6XBZWso1ZUYacwCAiStCJZNQYKIWCAZBaCAMvNyHhEKc2VlFU1jI4g8CBZwj4rKIkPTSIgsAiwDCXiUD8smQjMKYZkkSGYe6BEq/RdU9h009GEBLqOQAKRQUWIxWa3la0wSo0NpdKsVDoXMIZfYJUKnRF2uo/GKIMBUDOgRhYbXuw0Cu0zkVMqdWpFOUiAgi01ChU0icyvlLo3CqeWpheBc2ANExkNYhkgn5nBIkJyHWEgKCPAAR8XyDCKqgv4Al/XX7OT/I+m35IL8PLEwXyrCCvlMm1XX3JzB5iBEcqRIUKji0fVitEpCLy7hlJQDuQyWSSZ2qPkuDc+tFroUApeK59bwirV8l4bv0gjdWoFLw3fr+S6d0KkROjUCp5pvU/MsXw9thQ6N0KXmO9VCp1ri0IgdGr5DxXEoOTaFwKoU2lQ8q5xrk/GsCr5VzbfpeBYVxyjnmpQ8i5JjkbMMYpZeTDeIKAYh1SBmGiR0vZCll7ANMqZRQjOJGSYJz6LiGJU8o5JnULD0siK9lGVQsPUKtk7xzYv9/am93ddvD8Y8++y2pz/JdKVd3buf3o682TeMTog7+7uW5te/vF8/+rR59Hn75KTj1ayrb9DSO8h/3Maqa3b3j6jb++TtA83Dz48uznauTma/fFz8crJ4dDZ/fDp/fLpwyzNOzhZPz1ZPTtfOzpbPzpYvzlcuz9YurzeuvJtXvo1r7/qNd+PmZuPGu3kT2PQGt/xBTzDs8Qe3fcFtf3jTF9zwBtdvQqve4IYvtOWLbHkjHn9s0x/ZDES3g1FPKLoXiu6HoweR+JvYV5148/+U68W/FmDsRBK74cReJLEX+SoYW8HYdji+FY5theJbwdh2MLEZiG8E4tuhxHYosRtK7IUSu6GEJxz3RGKeSNwTTnhuYwpDiZ3bF61AYisY3wxEPYH4pj++EYzfFldsBOLrvsiGL7TmC6/cxtD6o5v+qMcf3Q7EN/3xdW909SayeBO+jQ6cvQxOn/tnLwKzF4G5C//sRWDm/BZg+KfP/dOn/qmz4C0OmT7zz5z5p898M6e+mVPfq1Pv5PHN6xPvq+ObFx8vpo9u5o5vXr4/Gdr52Le61z23Xj7yun1pc3jjYHz7fcuz14PLnpaJhcpnU32rB1P7R1O7HwfnthztgwiRcnB8/nH/s7qRSXVdh7u5y9HUUTn4fHRuvWdqFZe6AAAgAElEQVRyDqM1lTb1dfVOzK0fPmnt09srnfUdJT0D40vrgzMLA3Nr9YPPNfXNjydej+/tvzjYG13YqBt9vrD3VqQvqWsbdpbUGqqePHk13/1i1lbfxrNWYPlyQUl5Rd/T/peTuromfXWjprhCWlo2Njsnc7joYv13UDTJYNU4K1F0wQ9ArNhZZq6sbOjsGV9a6no5WdHRaS0uk+qM+Vw+jc4mi2W2mlq+Ss82OQuFQpZIkEdhQvJoutJKicks1tsU7pLavq6qJy0yi8nidlB5PJ7ayNfYwAVFytISmckGIrEUxeWu2np3Y4urqdnV3C4tb7T3Dbw6eNf6el7Y3LR/dtExNgliCsva+8yumubRsYXDgyQKEylRdU9MSiubuhfWpj9+WTo+/hIMlPV0ausajE2tFT1P65+P1Q4/7Z0Yf7E0r3E5qTKlvbrSUuZkSPk5RYX/CQbdgaEILD5TY8JL1CAiNxuaTyOzRVQGu6CATiAwSGQeT0DKzeMWFjDyc2kELDMXyyogsPNy2fl5rFw8O5/AzM+l4Ql0fB4Zg6ewuQgyLQcMohLwFDSaikYyCBgqHonDQdx1xcYqc2lL5cMCNELC19VVto6P1/SPmFtaJC6bwqYtflLhbC61VFgh+XAAAZbLIBaJaFwlh68VCswSqU0hc2okLo2+0mSutxrrLMZam6HOrio1UCU0c5nOWWUSazgFFBQuN4fMwEkNAkuFobKxuKK5tLS52FFj1tuUPBEDT4Di4FmFsOwiBJCEBBRgMomYdDo2h4WHU8gkfWVN0/gIFA/JBT6kwNOoiHQqFpiLysLD0smwbCIkrQCaRoZk5AEfkXIBYjlVbhZpnQq9U6VzqzVWmUjJzmfnoYrQgDwQWUkXFMv5LgnfJdVWmEm0AnDWAxwkhcIpMJRZaHI2lpkPI6EhBCibR9Ha5Twjv1BJA9PR2bnQ7wD3/3vaT/8t6e//nvyjxKrMJ6KgWQ/wwFQY6BGRQRAbZQWCosxCGJ5L+7fkuwAOm6SQYSQCgIBDdDhtHX2pLA5IJAMJRAQFn6wTYlQiVlkZ012axaRxjHKxXSVya4VujdilFLvUQpdW4NLeioHAreO6tVynRujUCp0akUsrcmkFDg3PoeY5lAK7UuzQiJxqoVMtdKoFVoXAJhM4lHy7ku9Qc60KvlXJtyh4NgXPpuRZVRyTgm9RsIwyuk7KNEpZZinDIGYapXSThGqW0k0SlkHCMog5JhnHIGMbpXSTiG2TcywKplHOMcjZRhnTIGHppWydlKWVMnXSb54frk283W9f2KBYq5E685PXLzY+HnWubCoGx6xj4y8Pd5Y/vZt6/3by/dtX7w7nPn18/HpG29ln7B3kNbaTKxrsvUOa1j5Za1/z0Pjn89O9q7OZTx9mPh3NfTqa/XI89+V48cvJ/NHJ/MnxwvHx0tHx6un58tn5yvn52vn56vnFPxiGb/3qZv36au3qevPGv+ENfO33DoQ8gfC2P7zpD3r8kW1fZD0Q3PSFdvyRPV90NxDbDkY3Q7HtyG0fRmw/Fj+MJt5G/9+Gy7eJxNt44m088SaW2I/F96Lxr1LxNYjwVhjiW+H4Zii2FbpNBIlvBeNbocRWOLEdjO8GEzvBxE4osR2O7UTinkjCE014IontSGIzlNjwx7b88a1gfDMU3QzENvyx9WD8dr1Y9UXX/dFNf2TdF1nzRZd9kRVfeMMf9QTi2/74li/q8Ue3/dFVf2T+JjB/FZy/Cs5eBmbO/XPngfnzwP9fML6avW+mzm6foXxTp96pU+/UiXfqxPv6xHubFPLy4/mLN8cLJ97J95/71nZ6FjaHl/e6FneaXy60jk43D7zsm1wbXPC89rxvef5a39TT8XJ1eOOgfWZx7vBTcVOnuaxJVtI0MLdbMfKye2aV7a5sHp9qHH05sbYjr2uq7hkvqelp7J2Y3zhwNbb1Tc5b23taXk6PrW63TM698rzvfbVY3NTZ/Wphcvedvq1fUdc+d/Bm990Xa2m9xFha1Tumqa3nGuyWxx18pZUu1iI4gvKng4MLK46Onob+oY7BZ+7Gjs5Xrxh2C4LIwbPkeUxJgViOZAqBBZz69i610y60OzrGJ5QOd3nTk+qWJ0qdnsgW8JU6Y3F1WW2jSqNUWG2gAjKikAolEAlMvlhnVqj0BlNxaVt70/Oxxr5+plJVwOULlEqhQiFWafM4QrxYoCwuBRWxmSZn/6vXjweGOl++olvdUJXZ2tQ1sbL1ZGZB2dn93hccXVlPonHb+57lFvBc/cPPFlfyjPausXEYjU0Q6dr7RjpHRuue9Y0vzgicZqbZUmQw6x43WurrOl8ML+4uz+8uiy32dBzxbzmQv2TBf58G+nMq5NtH0B8B2F9BuB8egf74U9KvdzOxaByroJBDyKXlEqg4LJtEEnB5TCKRjccz8XhWfi4zF0fLx9Hz8bTCPDqZWEQk4wlkKDY/CYj8OSWLzORgKHQQBEIhYCk4NDMPyyBgKBgYFpNd3VzubiopeVytr6zSVNRIXE6sRAymUEGkwiQ4kC5nO5vcljqHucYhc2pFFpXKZZCaJCIlS6rh8HUstorB1nG5ZrG2ymyqs1oarNYGu7HOpinVizU8hZyFR2djwCl5kLRc8KM8SCoSkJRfAGMLKUwBsZAMw6BT8MjUfFQOEQUgI7NYeUgqFsbMRwiYWBI+nV0IYeQiaWSKsayq5dkgEJ2dC07KB6dQkdlEeFY+KjsPkUlDAyjILAoqswieToA84ogKzdVGSYlG5FRJHUqijJKOSYEV5EBJUCwTX8AvZGjYUqdCoBeyjWJ1mZnGJUNy7sOASUUissqpgxWgksCpd4BJDxDpd2Apv0v+678mff8v9/7yx4zffs1O+SsoPbUAB6YRYXw6z6FFkNHQnKRcQCoo+wGFWSA1yPOF1KxCRKFS9C9pd9O5TJxEBJcK0/kcakmFo7U/k8kBiiQgoThfJSnSijAqAb+sjOUqzmbROUaVyKoUu7RSt07sVItdGpFTI7SrpQ6dxKnlOVV0h5LrVItdWqFLK3BqRG6dwKXhOVW827Nau0rk0vCcKoFTLbAp+DYp3yYX2tUCh5pjV3IsCo5JzjbLWRYFxyzjGiQ8s4xlkjLMMo71q1GDZ5LxzQq+RcEzyzhGMcco45iVPIuSa5IxDCKWVcY0y+hGCdMoYZmkDIOIrRcztSKWXsrSSr+Z3PXYh18B1DaBq2xyfW3q8J37xYy2f6R5bmHh/ZuF9weTbw5fvn0/8fbNxNuD6Q/v615NSZ90GnuGePUdtIqG0t4hU/uAtKWvqn/03dnZ7uX59Pu3058+T3/6Mv35y+zn4/mPR3NfjuaOjuePTxePzxaPzxZOTpfOztbOL9bOL5bPL5fOr1YuvKsXN+vXN+vX3vUr/8Z1cNMX3PKFtn3hHX/EEwhvB8I7/siuP+LxB3f94QN/5MAf2Q/FdoLRnXDiIJrYjyV2YvHdaOxNLPE2mvjwj7rWN4nEQTzx5rZ0L5bYj8b3I4m9UGIvHPeE49uh+FYwsRWM317fbgUSnkB8KxDfuo2WCsU3Q7HtQMwTiO8GEzuhxE7ka37tbdHeeiS2EYxsB2JbgehGMLoeiKz7Y2u+W5NgbC0QWw/EtvyRTX9swxdd94a/2sv9sQ1/bCsQ8wSiO6HoZjC66guteEMrN6GFS9/CpX/+IjBz7p85989eBKbPfFNn/qkz39Spb+rUP3lyPXly8/rEN3Xqe33sf316y7p9Uye+yZObqXP/7Jl/5sv1xM6HlbdHE543jyfmOme3O+e322aWWyam5JV14ysH7ZOL68c3Cx9OGl/MmTsGS/vHB6dXVw6OXm7ud45NwTiKhrH5kqGx4u7RHKV+dG3b2dzWMfLCVN+hrmkt6Rhon5yb23tbOTjSPPhcXfa4fvBlZftTQ21L9/OZGc/bqa0Dub2ysn3Q1PhUUtfVtbK58P7d0s7+P6egbK3DTcMTYltJibNKY3HSlGZXSzff4h6eWanv7htbXO6dXiSaSzpez5iq6zIoHBBVSBOqlKUlZIkaL1C39ffXtrXlqXTK6npHQ+PwzGxVb7e+tJQjVcr0ZkghTWiwdPf3mpxlQFQBOJdE5PLocrm5skplcogNjiK9wd7SVtnSyVUaaGIlV6fjqFVqu9NZXiNQ6ZnuEjBbyreU97941TzyrHVi0tzc9QuDW9zV53n38bVn39I7MHX4bnhuhaYvNZU3/R1Lt3UNlfUOc+pbnm9sJ3Mkro5ONI3U3tfa1d9kqrTDmQwcg59TREezWBq3w1BdRtdpQFQamsSEYIl3IIg7ANydTOwPKfA/38v6S1LWDw+yUx5BoAB4PgJNx+I5efm8vEJ+QQEvP59RUMAoolLxeCoWW1RYSCVR6EX0fHIRqoAIIpDuQ3Dfp0O/SwV+nw769kHm3+6nFXF4ODIdDobScFgGHsEmIDkEFBUFIWAgAqWAwCmEk3OBRcRHBHQWAQoio/CMAqqMzdUKrZVme73VXGcz1bq0FTaRVcGU0SQ6Tkm5vu6xq6LBXlpvV9ilFDnNVOsw1Zht9VZ7va20paS0sZgnoOTCMynoHBoKQIcDaEgwGZZJRmQUInNwiGwMJC0XkkpCZFLQEBIKQkZkMzDZwiIsCQsmoQAkdBYRlVEAT0PkJFEYZHtNbetAN4yQQ4AkFcCzaBgYFQGkYCEFGAAJlU1CZJMQGRRYGgaczJEWacu1YqdC7lLIHRqaVkiSUKRWscytlLrUCreGpePBGfj0PDiEnqco0WELoVDQAwjgIZqEUDu0RVJmGhrw+4c//1vyb38BpafkoaA0IoJNU9dUsoxGHIdHlsrzRAK8hC+w63BkLCwriQBIhQAfUZgFUr04V1gIKEIXaqT/a8bdFAELK5PCxKI0FlNcUVXc3pvD4sBFEriIX6gU0ZSiPJVIVF5WZLVnseh8i1ZoUwrtarFTK3KohW612KmS2NUSh0bi0gqdar5dJXRp+U4N16G+BRjiYoPIpeU5FAKHSmBXidwarlPFsyt4NgX7VgOsSpZZxjRJGQYpwygvMshYZrnQqhBZFDyLimNVcqwKvk0psCi4JinbJOFbZHyTVGCWCCwynknBNiqYRhnDJGGZJCyzlG6SMEwSjlnKtciYRjHDKKIbxCy9nK1RfFP7eDhLYtA2dc7vbfetrSmHn1lHR8c8G7MfDife7I8fHr44OHhxcDhxePDizcHM+3etM/OKlk5j16C8roNZVm/r6rN1DsifDLj7xjxHR2+vzufevZn58HH245fpT0czn47mPx7PfzqZ+3wy++Vo9uho7uhk/vhs7vh04ex8/vRs6exi9fxq5fxq5fx6+eJ65dq7cuVdv/ZteP2bvoAnEN4KhLeCYU8gvBMI7wbCe/7wQSByEIgeBCKH4fh+KLYXjt/WIh1E4/uxxGHiqzzc7hZvbgFGPLGfSBzGvxYo7YcTe7f0IpTYCsS3QomdUOJ2k9gOJraC8e1AbCMQWw/GN4PxrWB8O5jY+jrxrXBiI5TYCie2wvGNYHQjGFn3x9b90TV/ZM0f2fDHtnyxbW9k0xfe8EfW/JG1QHjdH97wRzd8sTVfbNkfXfFHNv0RTzDmCUS3fZENf2zTH930hTa9wbXrwNKVd/HKP3cZnL/wz537Zs5ups99M6e+mTPf1Kn39al3+vhm7sQ3e3IzdeSdOvLOnPimjr2vjm/GP55PfrmZP/UtnfmnP5zOfDp5/f647/VqVdtQVe/4xOrOysEnXnllSffw9P7x2PaHniXPxNa7puEpa0NXeX370POF5tfzXZOzzWMv/wWILBt9OTq7AdeZO59Pd42+bGjtl7nrczWWvunFhqFndQNjVb0jQ5ML5c19+oYOuauirr23vrO/eWLy6erW45GJkobOqoqe/ufzFSPj9raevS9nKI3t9yBCkco8OrP4pKmDI1NxDPaJmcV8rbmksWds4mXL8JijbZDrrn65slXX3InkyL4FY3PFqpK29nyJ3Fz3uO/FS9PjJ0UWR8PwaPfoWNfEK0NzW13fIM9o5aqUWCZD4S6laAy/ApFklowukpuL3XyDnqk1SOzFEruTJBXn8XkMlZaj0LFligKxkKVSG8tq+CqLpbxOUVt/F09SlTZMLC41DY2UdnV0vJhME2oxjuKVN/vDc3Oisqqul6+ntnce9z0jivXJJKaxoZNXXO8eGrc96UNp7WPrWyS5pGmgrbm7yV5VCiqk3IMTUrAFKAY9FYv9Pi37uwzwQwgBgSGCoRg4Epeeg/gtHXoPgv0+JQeII2YAEOBMYD4YQkMgOHl57PxCbkEhpzCflVdAyyeS84nEPCIcl5+OJjyEYX4CIb9NA3+bAv7jA8Cf7gG+SwJ/nwz69n7Wf/z88I9//YXI5mOoXBQYwiKgWFgoGwdnE1BUNBKPQ9AFLAwVXSgoYGv5Ar1YrBdoLHK1VaVwGeRug7XG7qiz2hpslnqHulRPldINLk1ppVmpZDJZODoDK5LRzC5VcY2tsqm8tKmktKnYWWnRW+RFVCwG8ogITytEZRDh6UXwLDISwCIAqZjMQkQGGQmkoxBkGKgQlkNGgAoh2WRIFhmWhQOnoEAPsdAHedg0Yj6YScvlcqlcvcpW39Dc11PIxOfCk2hYEB0No8FBRCSIgMjOR2WREQASJIMGzUQDH4pULE2xSmgSMLXcfAkTy85TGKW6YoPGqeGapWQNB0nP/XtO8r8k/fgrFiBzaSGwZAz4ARL0AJ0LkVpVZEkRiILEMCn/+uBuNpOZL5WjBDwoj+Pq6GKb7QAqAykSIAQcrIgrseswBDgsKwmbkwzMuU9m5wl0vDx+PpiOIekV/zXnUYpYgBGLkGJxFpsrq2pwdfSks1gIiQwqEhJVUqpGhleLBeXlRTZXKpPJs+nldqXIrhbatSKnTui+fWJSCe0qsUMjdevETq2oWC9y6wQuNc+tFrg0EqdW4tSKXVqRSyN2aXhONcsuZ1mkHLOMY1GwTVKGUcIwydhGKccs41qVHLuSa5ULrAqRTcW3qdk2Ndem4lnkAqucY5FyrDKORca3yPlWGdcs4ZrlHLOcY5YxDWKWWca2ytkWOcskZVlkbIucYZIyzVKWUcbSSTka6TcyifHJyNDE3nbx8wlVX+/j+bmZw7cv93eeHeyO7O8NH+w/P9h/frA/frA/cbA3dfCma3ZR0vhE39mvetzBLK2xdPY6egZkLb32vmebxx8/eM+mDg9ev/8w/f7zqw+fXn/4PPPhaObj8fTHL7Ofj2a/fJn+/GXmy/Hs8cns6dnsyenS2cXy2cXi2cXKxdXy+dXy5c3qtXfj2rfl9W8HglvB0EYgtBUI7YYie6HITii8Ewzvfp3Ifii2H47vReIHscRBNHEYvS1kjb9J/H8EI5Y4jCf+cTEVfxNLHNy+X0Xiu7dVS6H4djDuCcX3o4mdW+Idim/6IxuByFoguuGPbvhjm8H4RiCx7k+s++ObofhGILYRTGwG4xuByHoguuaPrvjCq77wqi+06g1t+MKb3vCmN7Lujaz6Qsv+8Jo/vOYLr/qiq77Iije05gtv+sKbvvC2P+rxRz3+2JY/tBkIbviDa97Aqte3chNYug4tXQcWL/1Ll4HFc//CuX/u3D995ps+9c6f+ufPfLNnN9MnvukT7/TxzdTJzdSZd+L9We/C7tjGmxeed0ufLp/vf3z1/mRoaauye8BV017T2Lv54XT505nySXfjq8Xu6eWeVwt1oy+NdR1dzxdLmnpKOvqermwb6tvX3p+BVVaw3tLzcs7R2Tc4MV9d3+aobkYJ1ILy+t7X8662dkv9k7L69idPx8pbesraBoaWNpqfveqbWXy2szeye1D3am54dUtor3C3Dcxv7Nube0Ul1SVdvX8n0LUtXc+mp/onJ5WV1VC5fmVzV2SysbVl6/sHjtpGhqm868Xr12ubw7NTHKMtCc9AcVV4sQ7GkTor66pbu5oHRp2NHSJnZW3XQP3QOFZtsj/poOtNbI0KyWVm5uZiyAyuWlfAlSI5gq6xcUdDU6FEIXG45G6XrqycZzCIrc5cBg9XRGXKZbaycqnFJrI5nwwP9b96xTU62CZH49BQ18Tk4Ozc0sHbh3QpxVxy7rueWllXlNYNzsy/uzqqHx8Fc9jpxFxjcx/TXlHe06MurdA3NLR294vVhnwR/ztA9t9B0DtQREZBIYxY9AiBegSEQ1GFCAIFDMdBEWg0CkvKp6SCUT9kIR8iCn/OhD8CY8AwRC4CTkEiiThsUS6BmV/ALKRQCkhoTF42AvcQAP/+Ufbv7mf+4V7mnx9k/+FB9h8fAP7t17Tf/5r2px8f/fnnlG9/Tf/ufs73ycC7KQASTwgnM5AgEIeA4OWjmHgYDQcjoWE4TLbVbVDblWqnRmoSM6RkqYmvdcrFehFPJ5U4tLbHTnONyVJrsdaaDaVasYYrV7IL8WA8JC0Pnp6HSEdDUwgYgJBHVig4XAGFSEFjUNloSCoWlFyEyuLlwciIbGEhSkrCkKApciqWS4CSERlkDIgIB+eBs3CgVCw4FQtKyUdkkgnQIgpWIKWpzCK9U6FxadVOg9Zt4hbb9Y2P6wb6sIXQXPA9BjKbhQJTkYBCJCAPCSCjQVQUiAoHUCFZGGCyVC2QmOXgXHAaKjsNkQkrBCHJ2B/R4D/nJH+befdPj375/Z0ffgJk/YQAQFhElU0DAz3EgpLgOffwBXCJRUWV0hEMTJGU/d+T7gJZbJxABOJxgTxeWe8A02LPpNIQQj6Mz8aIOGKLCpsLRYBS8JA0MOAhjU/k6/i5AhKAiS0yyP9rZlKmWIITi9EScSaLK6tttD/peESjQuRSmExcqJJStDKCRiKsriKb7Vk8Ns+mVdhVYodG7NKLXDqRSyNxagUujahEL3FpJW6tyKUVunRil0Hk0gqKtQK3VmBXS9xakVsrtKv4FgXLImdaZRy7gm9T8ixytknMsch4NpXApuZblQKrUmBTCuxKgU0lsKp4FgXHouBaFTyrgm9TciwKplnGvo09t8gZZgnbLOPeujGMErZZxrIoOFYFx6pgmmUMk5RpllGNErpewjUo+HrFNz2vXnYvLqmf9llHhke2Pa/3DoZ2d/p3d4b39gf39of2D0b390b390YO9sb2dqffvOtZWFE8add29CoaWhklVeb2bntnn6y1x9zzdO3L2w/+s9dvDyc/fHj1/uPk+4+vPnya+vBp6uPnmc9Hc1+O5z7f9ikdz3w5nj06WbhF4mfnc+cXS+dXK2eXK5fXa1fejWvfti+wHQhtBIKbgeBOMLQbjOwGozvBiCcY3gmGd8PRnVBkJxjdDUb3Il+bWQ8iicNY4jAWO4zF3sYTb2OJt7HEYSRxGEm8vWXg8fjbePxNPH4QS+yFY3uR2M5tgWs47gkndqIJTyThCSc2g7GNUGQjGFn1h9f8tzGFkVVfdM0XX/PF17yxdV9s1Rdd/SoSsRVvZMUbXvEGl2+CK77gsi+44g2tXIVXrsLLN6Flb3jFG165Ca34Qqve4OpNcM0bXPeG1r2hDW9o0xf2eEPb/uBGILgWCK75Qxv+4ObX8PbQuje0cR1avwyuXweXLv1z5975c9/8hX/mzDtz7ps69U6f3cycXs+eXs+cXs+del8eHE143vXMrfTNrHW/XO6bWR9eWJ8+eD+9/bFldKruxevhuXX7k76a0efPl7c6x191Ti92vFhsHpzqernQOvG6eeglx1ndNDpV3Pz0BzyRqbVUPOkcmJzVGB1Cg71IYS1ufmpr6WqZmrW19Kzvfq5o7ZE6S4fHF1ePz3uWV/rnVvS1T/pmN+vGX03sbjePPq8dmHDUd9kqO4QK28TS/M9EJrGssW962ljbYKtrBZBFvWOTzb39GVxVy+upqrYuXVlT+9Oh/peT/a+ecyzOuyiKwlWbWcBMyiXZ6+oa+kfqu3qMVQ0FMpuquM5a34pXGtTVdUytOp/JvgdDC9Sa4pIyjcUi1JsJAnlVb7+6qoajM7tr6ugyJVNnyeNJCEw+TSTDUanOmprShsc8rU7vdk+uLDx9/cpS3UAVqWw1j7tHJ8rbu4vb+kA0hdJc1T48MrW2zrNVSd0Ny+8+jc0t/YrL+w6N63o2BqawECJ1edeQxOG2lZaKzBZAIeVXOOFhPj2FWJRJyE1DYO6kAUEwDB5HhICRYBgirzA/H4/HonD3siB/zYD8lAFOASNSgRAEBp2Hw+PQOCiWkIlApkFRyRDcD5mwv6RC/pAC/O4R6Ns7OX+4k/OnO1l//Dn1298y/vxr5n/eBfz4AHT/EeyXVOgdAPY3IP5XEC4ZiCFyeLD8QhgIzMTCmAQ4Awdl5iKIaHAeAWouswjtUrqGqbEpyusd1Y2uijp7ea1LqObLLHJbnc1YbbI/drkaXcUNDoGUSkBkFCEBTCSEiYIwMGAqGkhCAfLhWQRwOionCQtKJoAfkREZZHg6Bw+WkvFEaBYNBaShs4mwlFzIwzxoSi48GYtKLcRDSShAHjydyciVabhas9DsVpvKDQKTmK5gFvIKYEQUjk1UlphpDqOxqbH+aQ+eAsuF3KfCMyjILCIyPQ+emQvLJsEBREgmGZFThABggClFTJLQqCgS0VNAyf9+7/t/Svn5Px7d+TMg7b/lPMKoxUS55B4GBWewcWJRgVoiNsmzgPdQoBRYzkNCAVJkUeZLqHAunqoR/HPqb0AmE88XgHlcII9fOTBSaLFkMpkIsRAq5GClPJFFgcTkIMEpOFAqCJBEExbxtCIcn5zFwND00v89LQkmkmJEYqRABGBzDS1txobmh/kFWVw2lM+maGRElSRXLRdWVZOMFgCfxTHf/vgrBU4136kRu3TqUouoRC8o1QncGoFLI3RpxS691GUUOXUCl4bn0vJcOmGJXujWCW0qkU3NsSk5NjnfoRI41HyrXGCXCaxygVUpsGmFNq3YrhXZNAKrSmBTc8wynkXBtyh41lsMrnLm/b8AACAASURBVOZaVSyrkmVRcM1Krk3FsCoZZgXPLOeb5RyLjGWRsiwytlnGsipu9wy2WcY0K1hGOduo5BhU37Q+e6Ht7Kqbm32xv/fcszfk8fTvbPfv7A7s7g/u7A/vHozs7w3v7o7s7T3b2315eNi7tKFu6dG19iprW5gl1Ya2LltXv/xJj6Wzf+nd4Sf/1dTbwxfv37/+8Gn6w+fpj5+mPn6c+fRl9tPRzOej2S/HM19Opj8fz305nftyuvjldOH4dP70fPH8YvnsaunsevnSu3Yd2PAGNv2BLV/QEwht+4O7weBu4BZmRLYDIU8w7AmGd0KRnVB0JxT92un9tbI7fhiL78dih/HEQTR+qxZvol8F4+0/SMZhPHEYSRxEEp5bpBGM74QS26GE5/YgKhjbCIY2guENX3jV99VLseKNLnnjKzfR1ZvY+k1s5Sp0G0aych1ZvoosX4dXbiLLN6Gl69DCdXDpJrR6FVy9DC5eBRauAovXwZWr4OpVcOUqsHwdWPHe+tKD6zfBTV94yxvc8gU3/ME1f3gtEN7wB3cC4b1AZNcf2fGHt72hLW946yawdu1fuvQvnfvnL25mLm5mz/yzp97Z05vZU+/cmW/+xDt7cjNzerVwdD59+Pnp3Hr31FJN31jns9ev1vaG57b6ljx9s+vNT8c05XW2zs5na1v2nsH65696FzbLu0eaeoan1nbKnjyl6VyOx+3lj1uzizhIoXR8bnF8ZbO0qaWmdzBPbrY/7rLWNjlbeoy1Xf0zq02Do91jr3pmVkY3tycPDz3nvsr+Z2J3dWXf8Mruu6qBZz2zK7XtA83dT+UaZ9fTcXdja75I93R6anxhUe2qNFbWaoora/pGCBrzgyKWoabeWlHb2tI7/mJKVlKeReH9ZwpcXVJJlShIcnXD02F1ddPj4VF9WbXKVaNxlakdbpreUtbZh+CK7qChHLmcwpZw5Dqz060x2lkGS8PQEEOlkxodHU+HlDYngS1OheOgBWSN0yEyGxpGBnVlVUpHhdTkbB0ZcT9u7hx7pW9oYVndz6dmq5raWgZHqXIjnC9oe/H8yu9LRhXdBRCLxHKOTPErFP0LmiwyGO4g8H/Kwf8lGwkgUywuNyaf9P3DzH+/m/qv9x79NS3770kp99OzcEg8AoFLA0DgUDQWTQDC0EAYAgyCQWE4FIKARRGwuPx0IDwJCP0NAPlbBuiHLNifkrK+ewT6Lgn8uzsZf/ot43e/PPrubvovdwG/3Af+kgy8kwr9MRn8QwryxwzcnQxsCqQgBUcGFPEwIi3Z4CaJ9PkcPhCHB0OQDCyKjoMxsXAWDk5CgnJxIHOlpVBOURWrHG4jn08hkZEUMpInoJqsmrJaZ3Gdq7ShxFlhlekEhWQUGpFZgAQWIUFMDIyOg9EJcAEJR8eAaEgADQmmwLKoyEwqMp2OzKYg0gvhqThwMhb6CAN7hIGnkHKBHCpKKCRLtCyTUyOVcPCQlHx4utas0FValW6NtkTP1QuBRDicgixgE2hiCkvDkzh1ZJPK0ljf0N2eR4IXQpJpiBwSGkBBZZIwwHxkTiE8mwRLL0RkUJDZWFBKAQUvsao5GiGiAHYfnv5P93/FshloGjmZXKBrbmTbbH/IyXmUS0wuIsKELIVOBQQmoyFZCGAqiYoXGGW5kiKMsJBpUPxT6v0cLhcjEAG5bJhQUD00ijEZ01lsOJ8PEXCxUgHPogRhs2A5SdisZDDwEU3Koqp5WB4JxiRQNbL/5d7PEK4AwGQDaKzsIoalpU3d0IQXyTlmm7ykmKnX5MklSJlMVFVH1BpTmWS6RcFzqLl2pcCp4jhUAqdOUWwWFuu5bjXXqeG6tCK3VuS4hd4akUsjcGm4DjXPreU61WK3TuzScR0qgV0ltKt4dhXPruTZ5DyrQmBV82w6gV0nduhFNq3QpuVbNVyrkm9VCiwqjkXJsSr5ZjnPLOfalTybim9R8K1qlkVNt6jYFgXPImOaxQyzhGOT30JypknKMcu4RjlPL+cZlUyDgmFUfNM8NDa0sTq+tzuw5enb2un37Azt7D3d3evd2R/wHAzv7g/s7Q7t7o3uHozs740fHjxd3VQ2d6rbehX17VRXleZxm7urX9bUZWztXdrbP/LfvH73dvLDx6lPX6Y/fpn5fDvHc19OZr6czB6dzh2dzx+fzR2fzR+fzX85/5ptfnqxcnazcuZdvbzNKvev+QObPv+OP7jjD+34gzv+4K4/4vFHd4JhTyDkCYQ8ofBOJLYbju6FYnvh+G4kthOO7UZv76Cie9H4fiyx/48N4zD29WLqTeJ2C0kcRhP7ka9bxU4o8VUwgom9UMITjHtCse1QZNMfXvaGl7zBxevQ0k1k+SqyfBVeugqt3ESWr4LL16Gl6/DyVWTxNkDwMrR4GVq6DC1cBBcugyuXweXL4PxlcO4ysHAZXLkMrV2Glq4CS9eB5Zvg6nVo7Tq4cR3YuAms3/g3vYENr3/TF9z0BT3B8F44uheK7PojO77wli+06Q9v+IPrvsDqdXDlIrB46V+48M2f+RbOffNn3oUz39K5f/HUt3DqnTu7mT+5Wj69fuZ5++rd8bO1vVcb+56jq9m9D+3TS9OHn6cPPi6/OR1f9tT2Ddc/HWt9Pt86MWt+3NrYNza9dmhq6pSXVLf2j5Q2PUHwZACO6NnKZkvvsNxpU5VX8hzV5b2jnWOvWvtGeY4aV/vwy3VP94u5lvGpuQ+fJw8/dC5tuQefdS+slPUPt00vCRvaWydnu0bHRqZnxl7Ny/QlRImeobK2TsyX9w66nrR3dA+jWHJhWaOrvT+bLlaV1/aMTDjLG0dez2mqGx/kMX4pIBpKysg8oaak2lZaJza4nvQPd/T2iDVWjlqvtjtljhIcX5aTW5jPFXD5CkIBDccWlre0inUWgclpLisjMrkKo4OrN+fxxRg6B0lmFHIFlZ3tj5+PNj5/xnZay1p6cvmqtpHnbcPDL1Y2n61uSUurGwaeDc4uvFxaK69vYVu0A+sLl6FwBoUDpwudJQ6eWJCEwdxDYjEk2t8y4XdgeDybTxLxNBYTLrcAAEf9nA74KRP8WybwUTYQg8OhoPDsTDAIgoDC0CA4JhuGyYHjssDoLCjmThrkt2TgT4+Af08G/pAG/HNy9v91N/0/7qR/92v697+k/XQv87fk7Iep4HupkCQg9l425rdsZDIYex+Cz8bTkAwpVmQoUNqLjGUkWxXZUVVoqyLZqhEiPZrGhxLyAGAwFY+hoeF0JJSJhhMRIAIO4Kq1a2wqPo+ejwbnIrML0DlEdA4elp6LAbDpuUVF2Hw8KBeeQ0Dk5COyKRgotxDPxCO4BTh2PpaKh/NJaDomm47MLoIBqQggHZmTB35EgKWRCMCiQiiXhZfJWBqD1GBXG5waS7FBX2pSlhmNlXahlAvPfIiFpCmMUlWpWVFiUpeaOAYJVcOXFus0pQZDmVlbbCTwyCi5wNHcWNVcg0VmUCAZZDiAhAFTMKACJCAXnkFEZZFQWRRMNhWdhQbfpzJzxWYVUcHCcwshFMx/+eEPd7Gw9FzMt3CYsb2ba7f9iISl5ZPvYXEEmUiskaVl3MdAAKDshyQaQWxS5EuoeWIqR6/931KSs3l8BF8I4HLAUmnl8HO0SpPFYiMFYiiPj1GKRDYlGpODAabgc1IzMh+QxAyKiocWkFDcQppW9isMzLI6+O5iTXW9rbnd2dXn6BuuG37ZPPqium+wSK0kyIQ4pUJSU5+nNaSxaWy7lmfX8Oxqrl3JdWkETr3IpRcWa4QuDd9p4Dv1Qqda4FILSrQ8t5bnVItcOqFDJ7BphU6ttMQgduuETg3fqeI6lCybkutQ8e3KW3TBtqkFTr3EaRBYNSKrjmfVcOwqjl3Js2k5Fi3PqhHa1DyrimNVci1yrkXGs6jYZjXLrObbtDybkmmVssxSlkXOsMgZZhnXquCZFXyjQmBQ8U1KrlnJMiu/GdvbG9nZferZ6ffsPN3eGfDsDezsDe7u9e8d9u8dDOzuDuzvDe0fjO2/GTk4eP7mcHhjW9bULm3pEje0FTjKFLVNzo5eaVOXpqV30bN76ruefnc49fHj1KfPrz99mfl8NPP56LY6afbLydyX04Wjs/njs9njs7nji4Xji4XTi8Wzy+Wz69Uz7+qFb+3Kt3rjW77xrXn9Wz7/tte/4w9t+/zbPr/HH9z2hz3+0G4gvBMIeYJBTzi0H44ehGP7oeh+KLoXju6GojuhqCcc3wnHdiOx/Wj8IJrYjyb2YonDeOJdPPEukdi/3TCiib1IfCsc2wzFdiJfw0J2Q4m9cHw3kjiIJfbDMU8wsu6PrPlCS9fBpevo8lV46Sq4eOlfugrNX/pnLv0zl4G5i+DsmX/mMjBzFZw59y+cB+bP/PPngYXbuQjefixeBJcvg4uXvoUL39JlaPkquHrpX7vyr1771659t5B/2x/cCYR2QuG9cGQnGPb4w1u+4KY/uOEPbviCazf+5Sv/8lVw4cK/cO5buPAtXPgWzn2LZ97lc9/SmXfx3Dd/djN7fDl/dj354ej1u+OxtZ2OFzNTe++XP50Ob+6/ePN58s3nke23Y5sHtcPjnWOv+Aa3rrjWWt0sc9c1D7xsePK0pqWnfmhYW1ENYvFFlrKmvtGyhtaJpVWuRO0obbI3dxa3Px2dXiQZDC0vphqejpZ3DHSOTb27CjRPLRi7B1pnVxbeHnXPLNWNvKCWN8wfHS+9fds5OfVqdWnw5cSPYGwqWaivelLW0NQ0+FRjsLF4OnlxrbnuCUfp0jhr3LWtInXJ8+mlZ6+ew8hMts35uKPnAZFCUelLS8tkZru742nr+FgBV4RnCKpauqhK/S+4PJnNwZEo4AUkNJVGFkn1JWVih5ulMZc3NzGlSiSFmYHNT0PlwYuYBLYwHYmv6Oyp6nvq7G53tz8ub26j293dUzNNzwZbJ16KXNUQMgeMpymMbqHSRqALODqdruGx58MRiC1JJ9LqWprUZt09JOouFEnjC+6AsSS5XmS2ZOURMORCEBAMgaN/y8i+B4DdzQClAREPM4BpOXAUMh8ARydB4HfB0B8zgb9kQH5KB/81Jfsv9zJ+egD4IQX83f3sv95L//ud9N8eAu+nQ1IA2DQQPg2MzYTjUiG4TDQZSOTAGJJciYFjLKOaK5nWGpzaBVPac80VWHMlwliBMlajDNW55hqgUI9iiKBoAgSYQ8QiqGgoE4tgYJAFUBCdhC2rtnNY5EIkmIaD0/BwGg5MR2UzsQAaDlgIz8JmPyAAH1HgECYaScNAmHiEsBDNxICL0KBCJBAPScOBk/LgKURUJiMPWoDKwkEzqIx8pVGksckMxWpzmVZkFFPF9HxmHoaIEmhFihKjxK3TlppYYjoM8AiDylE7NBK7giil4flFGFae2CaXFxtZejGeXwQkYn7ITs4ViSvbOmw1bhgkiQzPISOBBRhQLjInHwkiwNNz4RkULJSCgVCQ2WjoQyorT2xWEaS0fAkNQsn7H/7+h/u5qBQM/PdgkKVnSGS2/QzK/gEE+RsQTFSIxQo+ODsZDckG5Nwns3JFZnm+lFogYzL02v85NQkskqKFkhw2FyhT1I9O4gXSdAoli8lMpdGQUo5cL8aDU3GAFHTWo5ycZKqURVNyUfxCOLtQ7rbXDgxVDT0rGRiy9PYrG5vN7Z2yhidYlREr18D4/AKNFK/gY1VScV0DVqPN5jP5No3AruU7tDynhu8yCFxGYbFOUKwRODV8h4Fn0/BsCp5LzSvWcl1q/i3PcOrFDp3YpZOXGsRuncCp5jqUTKuMZVFw7EqeVc6zKjhWBduu4ju0AruWa1HzrBqOVc2yqzgOFc+u5lu1PIuWa1GzbFqGVcOyKtg2JdOqYlnUbIuaZ9NyrGqWVcm2KJhmOdOq4FjlPJuSa1FwzQqeWXX7osUyK74Z3d0d2t0d3Nsf2L2dveGdvbGdg8H9w76D/aGDg9G9w5H9w9H9w5GDwxdvDse399TNXbLGTnF9G9FdKalvNHd0S1p7lM29L1c2LgLXSx/fzHx8N/3py8zno+lPRzOfjmc+n8x8Op79fDL3+WT+6GT++HTu+Hzu6HLp9HLx7Hzx7GLl9Hrl/Gbp4mrh8nrx8nrlyrt27Vu/8W1ce7du/Fs+35bft+kPbPlDHn9o1xfa84V2AsGdYHAvEN4PRvZD0b1bBh6M7gWjnlDcE47vhqIH4eheOLYTie9G44exxLvYVwfffjyxH03sBqNbochmMLodjHqC0Z1gfDcQ2w1G98Pxw+gt/4jvBmM7weiaN7TqjS7dhJduQktXgfmzwOy5f+rCP3XumznzzZz5ps59U+e+23Om2VPf9Kl35tQ7f+pbPPYtnQXmj71Tny9nT26Wzm5mP1/MH98snt0sn92sXvlXrwOrV96V65s1r2/T59/2Bba/ehVDW/7gli+w6fVv+gJbN4GNa//qlX/pyr946Zs/v1m4uJk/v54/u148v1k6v1m+8C5deBfPb+aPL6Y/HK1f3Cx9Pnm992Zic7d3bqV7cb17cbN9dnXc82Zi723X/Frj2OT46tboymZd77C1tB5NF0otxWKJjiZVuxtaOGLNHSyqqrzRbio31TTU9YxIdY7p5Y2Kji5rU1vbs0ltQ1Pry9fu5i5r3ZOh10vDr5dMDR0DqzvPd988Xdnoml6s6Bx0dz4bWVodnF3sn156vbW5ur9jqqz/P1NgMBb3+cvxidlZc3mFzOSSmUt4FmuhTFlW9fhxcweGLux7OdX1cuJvCFRVexdDpvm3VJC7punxkya5zVakVJqqKyGFFEfV4wKeKiuXXtXdW9HZxtGq8TQakckSqDVcnRFFZ9PkKkt5ZS5H9LeMnBQYGogpSEcTEGR6EhSDoPPu4fOrOrpndzZaJp8bn7TZ2jrGVlca+4YQNAGMwkLnFWTAUWQq+x4UShDw7gJgz6fnBWb3PThabtbT5cLv0rO+S8tOgsB/BcBpChWaSr4PzMmAArMBkJRM6P1sYBYCng2H/5ae+dfkzEdQfBIA8WMG6G+pOd8/yPjTw8w/P8z+PjnnpzTg/XTQw0zYL1mwe2DcXSDmERCXDsIlw3DpBGoOkY1kSXECNUllJxtKKOZyjrsBI7f9WsDD6cpRUvf/9GPW7yBFBY5GuLEcYaqE6ivghnKivRoiVGFYohwoBpUNLMLAqVgoDQujYuB0DLIIDaEVoIhIEBUNYubCeUQsEw8RFcCUNDwdC6GiwHQ4gArLpqOhNAQoD5GRj84qgKWSUDnkPCiLjhcJyRIZXaXl6ywys11DyoOigMliBctU65CXGdQ1ZpqOCygA4ph4Ir+QKqaKTVKZU8O3KPWlVraQjgan5qJyjG4TU8lLRefchQJSMeAH8Mw/p9773f0f70Gy/56W/KeUJJJOX97dYy51QIFJJHg2BQ0iogCFqJxCFDgXnpmHyCpEZZNQWSRYGgzwG41bILGpsKJCkowBpZL+xx/+cg8OTYKDv4NDbQMjDI3hPzNTvs3M+C47s0AuEMo4sJwkDDQdlPOAKSBxjaJcIZGkZBE18v9y7xcgRwCis1NIRTCZonJ4DC+RYsVCmtkoLC1TuO1ytRAGSkJmJeFyHgEBD9lKDlXORnPy4GwSX29ESOVwlRooEmdwBSlURmlHD89V/jO+MJvFg/HYZK00T87Dq2Wi2gaUUgUWsiQOvdCp4zu1QqdW5DaI3Ca+S8t3a/hurcClF7j0ApdWXKyTlOoFbo24WCt2a0VuLdemFDg1slKDtNQgKNaKnBqhVckzKzhWhcCh4tuVApua69Dy7BqeRcUxyzlWJcuq5NrVAruGb1PybWqORcO1aHlWNdem5NrlPIuca1Wy7CqGVcmyqtlWLduiYVvVbJuKZZJyTQqu+R+o3KpkWeRMi4Jhln8zurc7vLc/vH8wsncwunfw7Hb2D0b2Dwf394cP9p/tHY7sHw7vHw4f7L84PHy189bc0qt+3CWsbil0VYtqm8w9vZLWLnlz59P5hQv/xdqnt9MfPsx8Ppr9cjLz4Xjmw8n0x6OZT0ezn47nPp/MfTmZ/XIy/eVk/vhi4eRy5uRs7ux88fRq8eR8/vxi9vxy6eJ65dy7euldu7pZv/ZuXvt2vDeb3utNr3/DF9zwBTy+4I43+H/z9FbBcWbrluCZx4mZ6YGI7ujuie65t3v6nj5wT91TcKpcZpSFqZSSmQQppTj5T1DSn8yZQguMMqMsBguTxZIttgWpVDIJXK66MQ8+0xHrYT98e7+uL/aKtdbq0cmH48/rp1/WTr6snf62fvpl8/Ovm6e/bZ58WT35dfXkt/XT39ZPf9s4/bLx+df1z7+un/62+flfN7/8tvnrb+u//LZ++tvqyZflky8rJ78tH31ZSv+ycvzbh+Pf1k5/W//8r5u//OtXzXzzy7+u//Lb++MvK0e/Lh/9upg6nYuf+iKn7vCJI3zkihy7w2lXMOUMpadDKWcw5Qymp4LJyWByOpT2HKbduzH3QWL8U6hvdWd0Y38mEBvfPhje3Pf4w3OhxFw4PRNOzcfSM4n0bDK9mEgvJ49XUscrqZPl1MnK0cly+nglfbySOlpOHS2njpdSJwuJk9lYejaWnosfzcbSvmjKF0nORlJzsbQvmvTFEnPh+LsPG/P+kGd7f3xlderDmvfj7lvPwtNxT//c+4m1rZGlD3cHJx4PTPU7Zl5Nukc/bPa+c9la7lQJJLiKugqBDNQ1FbMF1iYbqDGQAEX/hLtOZWQ3t/nWt6an55qevGx7+UZ173GNwtLR9bK568XLCa/h3ose10Kfa77bPf/cu9S3uKx7+ETW9rTHNTvmmXk9MPWgb7D1wUOl0ZZFKbuMK+5609/y6Jn19kOm2sSoB41NLdrmlkHn9LvpiTd9QwMux3Pn1DfF1F63m87iZmCKlBYzqNM2t7Za2poHpr34asElGJYtFjd1tLc+fdX5upuv1IiU2spajqGpiaU2ZRNoFVwhT6UhVDHzCBQUhUYoKicyKgiMciiJ+nMh6vc38uoE4P3hwdH5hRejE2Wg/sm7qea7j3gqNVMuVeklmSS0SA0WEDEGmyGHhH8yPGhqvYuvqK5XyekCzh8vZVxEEM7nw2G0kjJuXSYKfiUPml2IzsxHQzEkCJ6Sj8LdyC84k5XzYyb0XB7q5xzY364Xfncx7/wN+JVc1MVczLkc9EUI5jqSehVFvUlh5NGqCspYiBqAJFJSFOZSTUOVub3S3Flh7KTrO4t17cW69nLD7QtE5v/y4w2y3E6VNf7XHMIFUl2N6R5R34bT3kJpW4iGNrLCls/gFbHrs/EkKhpXR8AyyQRWEamWjGWRMTVEZDUZzaURJDVFzCIkwKBwSkicYgy7CF1GgJcS4FVEVBUOWkmCV5Tiq2uoAkGlSsm1WjXmBp2hWauwKbWtRm27WdVmUDeZ6FQMpTCrXs7Vd1jBVqOi1cDWiYQ6kb5Vr71l0rXb6g0KbAU1l4QWasAaVkUxFlKCzZeoZfVWHbm29FxOxj9duniJgIdXMmBV5YZ7d8sl8rNYfLFa19DzVmU1IiDXKnCwKiKyigCrJBRUEpF0XH4pPp+Oz2PgchmoLALiKkvAEJrqi8V0rpKPrij7Dz+fQZTQb+Lx54jkxpFxnEj8jxfOXEVjLqBQFQoxV8hCQq9TkbkYWCYbqOZphHRRRRXIrFQIzuMxLKMJsDYoOu/pnjw1vO1tGRp5MDbRNTrxYHjC0NbOlXLR8GwqLIcKu4nD3OTL2RXiWgyLhuFXUmtr/sOFsxhxPYbNw3AAPE90+82AyHILWsuhAiIawGepZGVSAU2lkN5+SJZKcfVssVklsKl4VgVglQusoMimEjVohU1aQZNG2KAS2DXCRp24QS22qUQNX23eIMcsZ5kVfJtaYFOLGjSiBlW9BRSbFQIzKLQq+VY53yIXWpRck4prAAGjgm+S8U0yvkUOWECBScUzyFl6GdME8s1KgVEGmOr5lnqhSSowythGKdsgq9PLmXoZz6xgWxRcs4Kll9bppCy9hKOX8PUSwChjGuQ1egVLJ//d4PrG0MbG8ObW8ObHd5sf321uj2x9HNzaHt7cHtzc+noY2Nwa2Pw4tLk9srExuf5J+/it7PZzeccjhrWV33bf2t1b/+iZ9NGrZ9POyHFyzv9paveTY3/fse+f3vU79wLO/aBj79DlD7r9Qdd+0OUPug9DnkDQEYg4DiPuYMQbDM8Eo95QxB2OzoTjc6HEbDg5H0nMx1KL8fRKIrmcTC4mUvPJ9GI6/T519CF98v7o5P3R6erx57WTL2unv66dflk7/WXj5MvWyZeNk19Xj7+snf62evLr+vEvGydf1k9/XTv+snr86/vTX1ZPv3w4+WXt6Mvq8S8rXxNq01/mU18Wj35dOf5t9fS3D6e/rZ7+uvHLv35li7XTL6unXz6c/Pr+6Nel5Ml88nQ29tkbPnWFjp3BtCuYdh6mHIfJ6cOE4zDhCCSnA6mpw9RkMOUMpIbX/X0rnwY+fHrqnO9f3Hy39mlwdevV3HvnTtC5fTi25XfvRWfDqZlYyhtLzsZSC/H0YuJoMZGej6UWE0dLifRy6mgxkf6KpeTxcuJoMZ5eiKUX4umF+NFsLOUJJ2aiyflYaj6W9IVjC9Gkdzfg++QfX90cmFt0bW4t+w/HF9eanrzqnvSMf9h6t/S+2z1z70l37/B01+vBW89e3br36G3PcGPrHa5EQyvnUmoFlQr50odFnrXpci23d9qLqeN2j3sGp2YaH3S/HXFMeTxdQwMMrlhpaNK1P2h6+XZ0+cPsx91nYxO621133w753q91T7mLeWDvmGt6ZvZ1/6Dr/Urn4yd6q50jlV3BFF/FlmOqgRf975rudWJqWflEhr6xc8LhXH7/3rnwfmBqqm+8H8tlPevpLxcpq+SgusnWcvvB/UdPywTSHEJZNppcJxA137tj6mxnqjS6xuZ6lV6ujbCUqgAAIABJREFUt+OKKpmArKiWjymvIlfXFlKKSGUVuOISKA4HxxNJZQwUjQolUfKIRQQGJ5tCZ1oa9B0PJWprCUsstDQ9eNPHBZVUdq1cCeBLCXQ2E1ZEYcvEGWSCoeuB2NiUS6GTqqpyiYRvr+VcQhAvwlEFtCJiVeXlAtjlPPTlbHQmnJhHoF4pxF7MRp7LKDxzPf98JvLHqwXns5CXsjDnstCXoMRMGCEbQ72GpOZQq2FV/ExKJbJGROCpShV2mtJOM7SStbdo2laqro2i76DoOsiaDrK2k6rvKNJ2oOq0f8giloCNZND0DZKUSaupNbSRdK04dRta3UYxdN4o5lzMJ5Zx6jOweAoGyyLjmARsHRFbQ0AyiUg2Gc0uITApmGoynIGHlOMKSgmwYjyETiqsLCNwuOWsCmo5Jp9dVWS7ZTa2mGxtNk2jpkJYW1xbginDI6soikadus0MtplUdg2VVEhBQ2Q6OWjXlfIrizjlpdwqmVkl1EorxUxiVXE2Hv599tUfs6/Wq0F6JbWICC0mFtar64VGsJRfRhdU/sP18z9TyOVCSU5lubX7DQoQ/hmOYppsbb09EpMGA71RhSuswOZX4qBVBBiDCC8nFdJx+QxsfiUmrwKeTYBlMIVVgEFUJC7n6qTYivJvMjIg1JJrBPJFAunhqAPOqPnvF8/9nAP5KRdSJ61nc6sx+TeKEfmYgiyWoJavBMpElcXiKl1H09OhoQdDQ3cHRlu7+4zPnpq6e+ta2uk6M1kGwrhAmVTGlQmIhVnlyFwaOguNyeIpuGXiGhy3hCCuwbCqfp93s6xeQeGLcVwhji9qfzPANjfkVlWT+QBVyK9WSaj1PKoalHc+pAjEFCFbZAUFDUrADgJWmcAKihs0ArtG0KDlNSiFDWqBXcu3q0V2lciqFNrUogY1YFEIrCBgV/HsKsCuEdl1QrtaZAXFNiVgAf8ufX9t3zPKASMoMCiFRgVglAEWkG8B+SY53whyjSDbLOea5HyDjGeUc80KnlEOGOWASc43yvkGkP+1xsMs45rlHKOcpZNyDTK+ScHRS3kGOduoZBpAll7+u+H19ZGNtdGN9eHN7dGtrdHNzeGtreGPH0e2t4e2twe3t4a2N4a2vhLGp+HNrbH1Tf2zHsntZ4rOR2W2Fk773aa3/bKHzySPXz94NxE+Sfn2P07sbE3v7k3u7k3t7jt2/Y694NRe0LEXcO0fOveC0/uHjkDQcXDoPAi7AhHXQdAdCHkPI57/Xwz3BeMzweRcOD0bSfsiqflocj6WmE+kZxLJhVRiOZVe+fvGfbScPl49Pl09Pv0aJbJ++mXt+HTt+Jf3R58/HP/y4ejzh6PPH44/vz/+vHJ0unL0y9Lx5+WT08Xj05Wj0/fp06X06WLqdCn9eSH5eSH9eeno8/LRL8tHX9ZOf1s7+XX1+Mvq6Zf1ky+rJ1+Wjn9ZOPplIX2ykDxZiJ94oyeuyLEzdOQIpr+GOE0EEhOB+NRB3HGQnPLHpwIJx0FiYG3n1cJq/9Lqy2lPz8zyC+9C/4fN7uX17oWNx5MzD6d87z7seP3RmVBsJhybi6ZmvyKW8EXic9HkQiw5H0vMxZKL8fRy4mgpnl6KpxYT6cXk0UIstRBLzUdTs7HUXDy1EE8tJ9Lz0aT7IDS5tbsQiPh2DsZW1kZnF6dml50La6/eTXY+f9P2pm940j3unnk5+G7Es9A77hqYdjzu6b3z9PWbvvGHL3rr9VYEvVrf0tkzOvFi3I1m1Opa77K1dvfC6uspp/n+kyc9QxOLSwu7u+POWYG+BccSvphyBD+ffEokFgP+Ps/c1Pv3407fvZ4h7Z0Hr/pGFje3N3d2x5cXHg70exfmu/t7ZRbbZVJZncZ89+0bWXu7rL3j31+Da5/2Pnv8yOFeFthuP5ucFhkMTJnq3cj4nzJRclOj2daaRSrORGPgFCpbItXbG5RGSxkfkDQ0U1gCTVMrR6GuAKSYIkZZFZtRW0cso0PweHJFDV8qIzEYWVg0ikohlzMwxcWoIjqMRCdVsaAl5T/kwf6SkQdBkqvq+Mqmxodv3tSIZZCSIoVBrtDVn83PzSITEaWlZ6GFF7D4s4X4MxDcJQjyXGb+uTzYhQLET3mQa0j0ZRjqp2zIhVz4327A/5oB/8vV7G+vZv50I/dCFuJCFvx8NvJ8LvpKASELTSssqskkMvLL6igCKZ4vw/KUdHUDSaBBMeVYwIAWmhAiE0HdglM10XRtNG0bTd9ONrRTtB0UbQdJ107R3EKwVN8iymiqVozU+E0BNauUXWlux2ma8Np2vLqNoL5VwJQiqTWlVfwsJIaCQteQcWwKhklC1xKR1Th4OSq/jAQvIyPpVBSnrrRezFSoBWqzVGtT6poN9tsNQmFdEQpSV021dtrUzUZ9u42tFROZRVw5S6wT1hukgE5UIWVyDXKtzUwmFtLwEDHIqzfIoDT4JciVbEzBZST0u+wrZ/Kv5xCROXg0iVNdIqqT2zTFdFwJvoBGhEnUIr5GVMQvZ+sl30Nv/v7G1UsI9PdoeGN/H4rL/xMMVm0w3Op9Izaq0bAsBq6QjoGW4eAVBAwVA6VhIWWY/FJkNh2TU4bNhRdera2v5RtElPpKrkWTScD+w4/fnS0o/DEn7zwM0TU8XsQRQKgUKpfHUqlAm6G8hozNv0yDQ5CwLJakjqvklgoZdBlHYDWVymUkWT2MD2RVVNaoNR0Do9fLqjPLqwtrmbm1NeUKGUcuQBZkEOGZCNgNCCqLqwLo9bU4VilVyMqvKvsvkKwiiYIICDFcAAPUd74dZuj0+dVVRB6fIuRVq8Q0MbdEpZJ0dhH4ojKZUGhXCOzyr3lQPJsCaFDzLUquWcGxg3ybim9TcWwg364E7GrArgFsSsCmENtASaMGaFTx7UrApgJsap5FDlgUAgvIt8i4FpBrVvJMMsAo5RnlfJOKb5Cz9fVcE8i1KnkWOd+i5JlAnlnGNyl4RiXHqOEYNVyzimdU8PRSvl4KGOQig0Kol3GNMo5ZzjZKOXo5z6DgmkCWXsbWSVk6KVsvZxsVvxvZWB3ZWBvZWB/Z3BjdWh/eXBvZ3hjZ3hre3hjaXh/cXh/aXhvd2hra3O7b2hrZ+uj5uNf8okfW8ai+4yHN1FjVfKvhTa/i8UvBwxe3h/sjJ9H5wM74zqeJT3sTu/6p3YPpnYPJTwdTe4HpvYPp3QPnXnB6PzThD00EQq6DsMsfcviD0wchZyDkDoTdh5Gv8oYnkPAGk75Qeiacng0nfOHYTDTpi6W88fh8IrWcTK+kjpdSx0vp46Wjk78jfbJydLqcPn6fPl1JnfwPLKdP59PHc0cnS0cny0cnC0fHs+mT+fTnhfTnhfTnxeTJSurzUvJ4PnkymzxaSJ0uxT+vpL68T/+6kv7lw/HnDye/vD/+spL+5UP6l+XUyVzyeCZx4o4euyLHrvCRM3I8HUpPB9OO0NHUYdJxmHAE4lP7keEt//in4Nvlzcfexf4P2288c73ehefu+Zfzq89m3r+cWbk35r4z4nzpXh7f3F0IxuYPo569Q89hZCYc90WS7lDcHYnPxuJzkfh8NLkUTS1HUkvR1EIsOZ9IzcWT8/HkYjy5EEsuxFLz8dR8LLUUP1pJHjv2/O/WtxYC0aHZldHl1enl96NOT7/L2+/xvZ6Yut/d036na3Tc09E78GLS4dv89GraMTS30Pmy9/argbvdPc8G+p+8HUQxmKqG1hdDQ1yl7hso3Nx5b9jtezHtdC0stz9/o2y9+8492/L0dZ3G9vSd4/HQ2LBn7lMyMRvw+3YDk8sfhl0zdx+97hl3PBkdHl9ZCobiQwsLQ77ZCd/cnaev7r14m8dgQeiMtpfPq4wWltaGrhLz2jtnV9aqJcaOR73DHh9Bqb1czWtobr8IQeEr2fkoPJxaorCYbXc6aRw2S6uTNTax9AaqUIKq4RFr+IiSKjyjFlNcUsfnCFUyhoBLrq7kqlQ8NYgqK8/EEVA0CrWylMQowZWW5uHIiNJyREkpklaMoBRnIzAcaX3zo9sPe17zdCZoSRmhkk6oKL0EKbyBx2MrKnJQuDPZkAs5sJ9uQs9nQS9kFl7Mg14sgPyUnX/mRv5PN/LOZOb9nJH77cXs769Cz2RCz0HgZ3MKriHx3+fCbxJLyYAMxxTTpTq2oblEYsirBq6V1BDqdRi+NrtWTpTbUXwtgqNGC01IkRkptZI0rSW6jnJ9Z6mujaprp2k7qdoOsq6NrGmFsdS/hxahpBacxPzPOZQrVBbD1InXtGLVbUR1G1ndBmMrkaXsilphHhpPhqOqCdhaEqKaAKsmwMswBcI6ukzG1hokersWtKqFemmtjFOnEspbjPJmo67NyhXUkpA5zLoSU7tFatXwjTJGPVNhVTV02m23GzRNepqg4hzsBp5RIlZpqThEMQ5SyyvTNmqrBIxcVM5fr/1cUFpcpZAJzEbr/Qc1CjnfrGMaFPIGLY2GKcPDaLhCmU7G0wjoohq2UfsjJOvPl8798cLlP9y41jEwQAeV+TXVXJO17W0PVymD518txxaUYgsZOEwJFk1E5JER2QwUpByVW47JK0ZlI5AZHDmHpxUUSaqYOhmysqSAQWNr1FKT2dZ5p/ltz92R0R6Ht9u18GJkUtNsLy4n4KDXKKgcOOxmnbSOreaXiBlVKiGsmvFvLvwEBTgwFgtSUcUyWVv7RrOq6lBcLo7DQnGqq1SSOimvEJ5HQOZjUJBCTJ5ILaQLqrHM0mIRP6ec/p+guWS5gsRjYtgstEDS3jdaqtFCqqtIXD4V4Naq64vqeSVKFdD5CAmIqRIAsIFiOyiyKQGrgmWRCRvVAisIWEGgQcmzgzwbyLMr+XY1z67iN6j4dhXfrhTalfV2Nd+m+DoAWJWARcE3yQCznGORcawgx6pkm6Qco4xrlHONcrZeytJLOGYQsKmFNhXPouCaFYBZARiVXIOSa1Dy9SDfoAAMMoFByjNI2QYZxyDnGRRco4JtktcaZDUGGcekYOtlbL2Uq6tnayUsjZStBX83tP5+cHNjcHNzaHN95CthbG0Mb24Mb64Pba0Nb2+MbG2+29oe3/44+fHj5MedgbUt3fNecedDaeeDUpW5wmS1v+5WPnklfPCipa8nfBRaDOyO7+yM7uyO7e5N7R44dg4md/Yndvcn9/yOPf/0fmDq4HDcfzjhDzn8Qcd+YHo/NO0PTx8EnYGg+yDiCsScgZj7MO4Kxj2HCe9h3BuK+8IxdzjqjSS9saQ3npxLpBbjqYV4ejF5PJ88nkseLyaOFuJHi8njxeTRYuJ4KX6y8rXDNXkyGz+aSx7PJo/nkydziaOZ+NFs4vNs4vNM4nQ2ebqQPF1KHC8kjuYSx/OJk4XYyUL8dCFxupD8vJA6WUofL6RPF1Ony8nT1cTn5cTxfPLYEz92x1K+6JEvfOwMHzlDKU8o5Q6l3aEjZzg9eRAb3w2/XFzvXljvWdh86FgcXff3zK70zC73zn946V642z/x8J2rfWjqwTvPrb7JvsVN725oemtvYGVjanvX4w96AlH3YdwdTPhC8ZlwwhtK+MLx+XB8MZKYiyVm4onZWGI+nlyMJZdiycV4cj6enI+n5qOppcSRa29ven17fGFtfOHDo3cTzrX1mQ9rA87pl2Pjrx0e58KH/kmH+d6jtreD93uG2p+9fTA41vjs1fPhsUH3zIvRsbuv3lhuPygVSuSW5uZbdyoVhlwGc2BkxPV+tc+39Nw5xTbbHj550/vydbVA1vT09V4svrT16cXghG9te2Lpfbdv/u7I0LPB4be9wx82Ps7s7jybnBjwzcx92pnf2Oh3OlXt9w0tbTyN6QyaimQDtx49pnPkf8xDk9iScrn9z7DSxsdvRr3uLEb1D+iiagCg0Ut+giEN7W1ynQFVUVklqacJBBg2z/rwodBs4RstmXgasrQCUcLAM6oxxaVlbJbl7l2B0QynFHHrxdx6YTaWACHRCKUlxdXlZEYRuoicjURBiKRCKiUPi4PjSTehMGQJha9RVtZL4aVVVwsJN1BYhkiKLq7IxODysbgMCBSORBMw+Ms3c368lnMlD34hJ+9MdvZ317POXM87nwE5m5l7rQB1DYK8kY+8DsP+kA3PJpX9DYa5XFpTprCgOTKUQENV2fFiA01qwwl0GeX83Op6gtCAFRpgLAUO0JSrW2qsXVRVK0HRVKRrLzfdvlou/sebJKKsqUTfQdF3kA1tFHULnKX9p1wqTW7HCjXfFdKz6eIKQydJfYugaieqO8iKFjRHgaHXljP5uWgMDYGuxWNqCHAWCVWJhZWgoGqN1NCi07foAJ0EzSBTaosodbSyeqakQSu3q823LBxeJQGZz+HV6lvMpEoajIYiVNMYYiaOUZRLQt/AFvwt78oZyA1yTSVPKiGj84uQORxhjdKmZIqqORL2d9lXUCxmjcnItFoMz19SZNIavbrGoJBbNKVkXCmqkIoplOlkXI2gQlgDmHXfZF0/m59/GYnJLS55MDIGq2VdJBfX2zvu9wzwJAC+4HolHsrAQqsw8FIskoLJp6FzKzDQWmxhDTa/ApVLQmWLlEK+RlhcX1mjFt1+/fLl1NSjiclbA4OGZ88a+gfqmhpzOZxz1PLLWKpIraqqLMZDb9CQWRhENkvBZSi4NBGjWiNCMCv+E/QmTSjGcLnQ2jqBraWlZ/RKGQPO5WC4HBi7ulotqRaxCvIzabA8TO4NDCZfrBaWAZXYuqIiKS+jiPZPiEJSvYjA46BZHFI92DE4TlaAkJpaAhegCHmVKlGRhFeu1wlvP0AAApIU4FlBgQ0U2zUCq5JnVfFsKsCqBOwqrh3k2EBhg0ZkVwkb1Hy7kmcFOWY5YFPyrSDXquTZlFybgmdTCO0qgUUpMIOAScoxS7lf37GCXLOKZ1LwTDK2ScY2KbhWNc+iAr6aBE0ygVHOMShYBjlPLxXqJQKdFDDKAaOMratnGxRMA8g1K3kGkGsAmQZ5nUnGNsg4BhnbIAWMcp5RxtZJ2Trp70bWVoc3NgfW1wc21gY2V4c21oc21oc3N99tbk1ubk1tf5z8uDu1vTu9uf3uw+bLueX6F295Xa94dx8CHXdV9x43PH2pffhE+fil5MHL1u6+cDKyFNgZ2/k4trM3vrs3tbs/veOf2vVP7vond/and/3T+4HJ/YMJ/8GUP+DYP3TsB6b3Dx17wemD8PRB2HEQmT6IOgJRRyDqOoy6AxFPIOoJRlzBqDMcc4WT3kjKHUl6YomZWHIhkl6IHs3HjubiRwux4/loejZ2NBM/nokezUaOFmIn8/HTmVjaG03OxNKzsdRc/NgXTfvC6bno6WzkdCZ6MhM79iWOZxJHs4ljb/RoNnY6Gz2ZiR7Nxo998SNf/GgucTyTOJ6NH83HjmfjR3Oxo/nY8Vz0eCaWno2mZsJpbzjtCSW94ZQncuQJJR2BxNheZGjroP/9x6GljbH3mz2zy46t/eH3H2+NuboX1kYXNh71jb9652nrn+gcmOoYmHo+Pd/tWe6a9LzwLr2dXRz+sDG9d+g+jHkOYp5AzBNMOENJZzjuC0fnI/G5aNwXic3GEn/vK4zEF2OJ+VhiNhxfiKYWYsnlROJ9MOpYWBuYdD0dHr398s3jNz1DQ+96hyfvdA+8HncMu33G+10qY1PLvSe2zi5z2z1dc4fcZL319PHg3HyPb8b88BHL0vAdrUzX0cVUqH/GF5na71ZJNI+739nv3e4efDc2Na1vsyuaWlZ29lY/bjtmfa/Hpwytd2bXdh72jzBbTO6Pa29fDWysfJzZ+jj76dMDj2M1GPCurUyuLg15fU96X4P2xpvE6qvo4hwag8jmXiPS/3gxC1teDaUx0bWSKa8XzWT9gCTmFFM0ZsMVNEFgtSgsZnhZOZJeXi0QQci0aoXc1tmpa2hmyzSldcwbhfBCamkZh48tKZEazbrWDlplXce9u4ZGaw6WVEgtxhYVoyjkQjIOVUzKQiEKSWQEiZgBK8wqQOTBEJcgedeQqGwC5Xwu/OcreZfz4GdzCs/nQC9kZhUWwrFoHAqFIpHIV7LyzlyHXMguOJsN+TEL8rebOefyoBehsJ9uQvIJxXB6NaK8llQHXMLTChmcs1gaHADxfB1RbIYJ9ESlHSs0YAAjUW7LZcnP0+oK+eoisIEkMpTIrTdp7D9kkgv4hhJ9Z7GmvcLc+Tcy+389Ay1S3SrRtWI1rTRjJwVs+glb/W8vQIulDZextf/HNxmXaewyUydO1YJR3SIo20iyRhxHgS+tLqphX4bDCShkDRHHJKHqsLBaAqIEB1No5dpWg6pRJdBLuCBf16gytui0TYYqMRtGw4nVCi67joyElZUXqxsMtaLaLOjNv2Vc/mv2jetoZB6ZxAXlJGZ1uaKeb9VzBEwaMrcImcsCakALWC2sESnrLxTkoTnccq2WZbE1P+8ulshqtKo6k0psUpSSsWVoWCkRqTTKeGqgQlAjsuh+ysv9OSPvGhIPY1Q+HpnIq2Z+j6eKbZ3P+0b5Ig4edpOBLyjBQssxsHICopyMoOPyyzAQBgZagc2vROeRETlSjZSjEtKEDJ5BViuRYqrYV4vK/+2Vqz8X0bpGHdnFZf/PlWv/819++D9//FGsVVbRibjcS8XwHDwil6sUlsvYZBGjxiApqCj+IyKHKBRiedyCmhpBw63mF/159Eo0l4fkcAtZtVUqaTW/Gpp1iZafSci7gUHnCdQChqACxSST5ZxLBOw3yEKaWIjl8eFMLkWkuNM/Rq6X5NdUo9gcPMCt0kipMoCu14nb7iJ5PKpMwLeqBHaNwKYW2DWAXcu3qXlWJc+m4jWq+A1qoU0ttCn5X1OkGlSATSm0gnyrkmNX8Wwqrk0JNKiFVrXQrBaaVQIzyDcrOBaQawX5FgVgVQMWEDAruCaQYwY5ZhXfogZMCsCkAMwKwASyTUqmSc21qHkmkGsEWXo5yyBjGxUcvZKrV3GMSp5ByTOAbJ2sTidm6et5JhlbL+UYFByjrE4nZhvqfze1+mFy9f3k+urk9sbk9pZj++PEp52xrU/v1raGl1eHfYuvHL62sSnrwJj+7Zi+Z7J1yPOg321+2mt8+MLy+Nnt3n5V1xPl/WeSu0+sT1+FUon3ob2JvZ2pvcDk7v70nn9qd39qxz+165/a8U/tHkzvBiZ3/eP7/un9g6m9g+n9g2n/wbQ/MOUPTwVi4wfhKX9w2h92BGKuQMRzGHUHou7DqDMYcwRjzlDCE0p6wkl3JO6JxueiqflwajaUmI0mZiOpmVjSHU06o2l3NOWJpDzhlDd65I2kPdGUJ5qciSR9kaQ3kvaEkjOhtC98PBM59kWO3JGUO5aeiR/74ieeyIkncuSNpL2RtCd25IoeeaJH3mjaG0n7osfe2NFM7HguejwbO56JpnzRlDeamokkvcGkI5h0RNK+cMJzEB3Y9L/5sD3+MdC7uNa9sDy4uja8tvVmfl3Y9bLLuTgyv9X0uu9uz3jz88GONyNPh6dfT888HHNrn3Xf6h4dWVh7935zYtvvCsSc/qjLH3YeRByB+PRh3H0Y9QYivmBkJhybCSdmwvGZcGw2HJuPJOYj8ZlQdC4UX4wlfaHIQjD8IRB+7w/Mb+9ML71/PTp+5+nLjgfPzE0drV1Pm7q6Wp8+fvzkRVPnvdYnjxo7OuVK7a27XXeevWy5/+ylc3LQ6ep63v0zjkYC6l+/7cXVcGtlep662dz1pvHhvXdj46sbHxvvduludbybX1wPhX3vP/RMTHV2D12qqra/7R5wjq182r7bP9bvW/iwvb3uD9yZnN5NJreC/rezvnce7+s3r0USJYMjuwQhl9YCZBazkFF7DoIh17E5oO4HAn18fg5TVvnvvz0D6DRyg+E8FE7l8Vpud4gNlsLiSgSBfB4KpXG51QIBW6EQ6YxKi5VcXZdFIAlAKa6EJtcb6nV6Oo/b0nW7DpTdQOIzEOhsFBpBIudhMLlIRDYcjsBg6SUUDB6NQCKJKHRhIfIKJP9aDvTsDcjlTEhmXsGNrPzsnPzM7CwcEoFHoTEwBBqDz4AW3ihA/nQz76fsgu8zcr+7ejMTQ8gtKr1cSMKX84hsAYkjglVx/wzBnkfRCRwFrBrIqQBuMIQ36sRoiZos1hEEprxaRQELhNZKc5iKQkBHBRuoUss5fPX/9F/PQ7i6Yv1tiqG9WH8rq0Lyn3OJxdpbRYY2nKaDariNAHT/cA39DZxOlNrxTC2sRk6UW4iaFrSyGa1qJSqbSfIGFFuBLKsh1PFvYghkFLIMj6nGIeuwBdWEAjKhQG1ScuRcWnURjVkmNsglBhlDxEQyiq6joN9dv1QnAqoZ9CIEtKyUqm7QC9RAeR3je0juBSK5Sq0BzNb2Jy/oYmkpKOOZNUxWZQkqj4LI5omYMpOMLqoW6pWXCgvIAhFDq2HabK1v+oql8iqtkmVSS4wgBV9Yhi2kEQsVxnqeVlAl5YhNhn++eu3/vXDp//rm24sIdNfw5Hlq6c2qSk5DS2fPYDW/lojMLMND6YTCcgKinIioIMCqCAV0XG4pFkLH5pUis0iYbKlWUqsS0gRl9Vbl7zOu/m/fffvHjOy/5sOhNaxHI87LRMpFDPqnfMjPGKjUpComIQmQ61RYFgaezVcIqhQcPJ/ONMryykr/hIAQBQIsl5NTVSlqu9349G1BcQWazYVz2Qh2LVMrq+YyYNkXqIVZBGgmAZcvVAoYvCoks7hYLjqHR/+Ax9CEAhSfDWUyaQpN++AEQSSGVlejeQKSWFSplBCl/FK9QdTeheDxikGhyK4W2VR8m5LfoOLbQMCq4FsUfBvItSp4FqXQpuZbQY5dyW1U8exKgU0ptIACm5JvU/ItINCgBRq0QotGZNGIrBqBWQ2Y1RyrgmsDBVYFYJYDZoXArBKY1YBVzbOpAJuGZwR5RpBjUvBtGr5Nz7NouRYN26zimpRsA1hnULBMSq4WBuBgAAAgAElEQVRBwdXJ2XoFxyjnGOUsvYypldTqRByDjK9XcrQKll5ep5WwdNLf2Z532/sGrG/7bnX33e0Z7Ogf1nb3iB48BdsfKZvv1ds6asytbHNbramVbGimaJvxoLVQqkHWgzSBvOnu05bnLzUvn0nuPWBYm+rv3d1PRT5E9qf3d6b9B1Nf2WLXP7l7ML7jn9g9mNoLTO34J/cOJvYPpvyBSf/huP9g8iAw6Q9M7oemD6LTB2HHVwQirsOo8yDk9IedBzFXMOYKRV2hiCcU94Tj7lDUHY65IwlvOOELxX3hmDcc94TjrlDMGY67Iyl3JOkKJt2htDuUdoXS7nDaFUq4g3FXMOEOJb3BpDuUdoWPPKH01xlPOO2Lpr3htDeU9oRT7q8ZTZG0N3LsjqSckZQreuyKHHkjaU8k7QkfucNpVzjpinw1V6dc4cRUIDpzEJ/xRyd3A92r2499i69mV4ff73j2Qu/WPvbNfTA+et3wauj+kLOlZ6RryNH+rP/2q4Fux8yLSc/90SnTi7fWl31Px32vHAtTWwczB3HnfnzaH3EEQq6D8LQ/4vBH3QdRTyDiPox4QglPKOYJRr6q5TORqC8U9QWjs5HEbDjm2Po0vb41vvy+z+kedHr7Jl22zrvPevufDw7fef32Uc/rh/2vm+/eab57f2BsfGRq6t6LF8b29uZ7z8wdj17O+Cbn5gYmxwQme1ZRRfPTFwyhjMoTNzZ3PXjZu7y1Me6bq9fq+RKwoeux+emrtle9c2vbAxNTqtY2eUNz//DYL7/96tv+pHr4YuYg5Pu4Nbu19W72fdfgxMzObrfLefflq65bt28ZmouYvCK24EJuAQdUZRHIP+bC/nQzv5gnv0IqeTo88gMC/hOkUG01U9jc8wi0zGDW3WouE0jQZTXlddziurqCIiqCRJHpDDU8QKHVGBobECXFCBIpG4Em02vKmbwCPLFWLCgTAfkkyuX8fCiJRKCXw3FEBBqPwmBwaFgJEYVHF5Jx6LJiChKLgaCxN/IRP2XlX4LBb0ALkHAkrKAgF5KLR6MIGEwepCCvEHGzEHETjj6bU/i3rPx/uZL5w5VcOK0azxZ9k4vOLmahawEqX/ojjvJ//3Tj2xw8hM6lSA1khYEsM6A5inym6Dq97malACc0ILgqLFebUynJZ8qxIi1Fas6rEP+bf8nESm2lhk6y/hbV0HqzTPQPWYQidQtZdwul6iCo26iqZirYxDB20rTNVFUzWdlEABsxYANG3YxVtRDBJqzUnM+S5ZVUFrOE16HwEjSyEoeqxMJq8bBqIoyKzdcaFbX1zBwc9HxB5kVY7oWC7OuYQmhpEaSIROPVSs1aRnkxHQtj0Kkqq5YtY/NV9ZdI+ItFtAqdGrA3ND9/jQeEFIWUbdFWshlF2HwKIhsQMeVmeYWcJbBq/wrNxYsEdLWS1dBof91HqpdWGlRMo0ZmVJHx+TQshEpF1RvlbI2oUsYRGFQZWDS8topWX69sv906NNY54mh42Vths9v6eitZlThYVikOWoyFlOFhZQR4ESqvGJVdgrzJwELpmLwSdCYOnynWiWpU/GJxudCi+DMk+68FuWh60U0iEccT3h9yfItGXiIgr2HhV8hwhUVFoyIosCwqMgeDzhZpJRUyDoFfChjB7LKyf4Tk4HlcLI+bWVWpuPfQ9PBFDp2B5vCQbBaSXcPWSmtYpdiC60UYCKogi1SE5avri3mVsLqiSmX9eQz8LBFNFfFQACuvrpqu1bf0j8B53AJ2HYbPIwi4FUoxScqn6/S89geFHHaZSgRY5AKrgmdTAA1KoV0JWBQ8ixywgoAF5JmUfJNKaFPxGxR8u0JoVYqsSsAKciwKtlnOtYI8u4ZnVwusSrFVJTCDAqsSMH81jYOABQQsCoFZITApBGYQsKq4NhXXpuKalTyjgmcEBRaNwKYHLFquWcU2gRy9nKeXc3QyjlHBMYJsrZyrl3OMUpZByjLIWQZ5rV7CNMj4BhBQyzgaGUunYOmUv8uRyXJksiwAgHB5+czaAnZdQT0AVYjJZoPQ3lxrbahquKVsvC02NtQabNWggS7SYPkgz9zONrU1339153m3vqsLfPCIpjczG2x7yeBabH9ib3vavze975/e80/t+Cd29id3/RM7+xM7++Of9sZ298f3AxN7h+P+4MTB4cT+wZT/cHI/6DyIuA8iroOwKxB2H0Y9wagrEHQFwtOBsPMw4gnHPOGYL5zwhZOuYMIVTLjCcU8o7gnFXaGwOxR1BROecMoVSjhDCUcw4ThMuUNpZzDlDKUdwYQrmHAG4+7/cTeUch4mXYcpx2HKEUw7Q2lXKOUJJz3BpCecckVTznDSFznyRI7ckaQrnHCGUu7wkScU94bif08XD8Zd4aQnmnKHE7ORpGs30DO/Nrq2OxuMO/dCw2sfBxfW+hxLk4tbfTMrdwbG7vWP2R516zqf3Hk19HbM83xgovHx6ycTnh73/N3+0Qd9Y7e6hzWPuy0v+t+t77xb23buhqb9odGd3Wl/0L0fde1HXf6I2x9yHYRchxF3IOwJhL2BsCcQ8h6GZoLRaf/hxP7BfCjm/Lg3sLQy8WHjxei7xwNDrydcr8amuyen2l+/kbS090453468e/y2R9XUbGhpedbfO+J0PXry0nLrHlEoEnfc6XW5b48O3O7to7KF32fBS8s5fI7k7eBE9/i48/3Ku6UVvtkoUIIvRoabHj1VN3VY7j40trRMLvvci7O9I6Ou+RXn+w2SSju0uu7d2v4QCrtWV0UaS+fTN/efv3wx/G5k0qNpuPstBDX9YbZGBPzxzCUElVZApf7helY2nl5Ar7n3svsGjpiBxJzJzrkAR11CE2gcPk+pZoplFYCQUsMuZXNwpaXkquoqvoBdwRTz+VK5hMRgXIPCYTgqicKA44qgOHIhlXYJDssohCFJ5EwksgBHhMJRCDgaiUAgCyF4RAERiyrC4emlxTAMKg8Kv54DOwcpuAiD34DD82CwgoLCzHwoHIXFkyiXIdCrUNi1Avj5vPyzOQU/Zub+y9Wb31+DXoKSoEWVfyvA51UAJRJ9ZknNf7uW+y+ZCDxfiWZKCurqS5SWOmNrZjH72wJiNrkSRmcTpUa83EastxWylNA6CZwtJ4lMuaWi/3ydgJFaaWALTdVapm/LKBX+u2sICthE1d7CqNpxyjaSohkH3iIo27DKZjjYgJY1YhVNOHUzXt2MUzYRwAa01JrHVuWVMul1wpsQWDEaXk5EVBMRNQRkDQlVjIHIQb7ELCVU0S4V5Hybl8U26mVWm/3O/TJxfalMLDGrS6nYUhSkooyitmpZMrbEqLpEIFykUhkgCJitrc9fE0X1VIUUMOsra8uKMBAKKgeQchVmRYWEKbbr/gUOwdSLqFIp0NTS/KqPxBPSpWKWViXTKqhYSDEWSiAi600gBwQY9XXyDvuLyakBh+/5xETr4FBT/1CVtQmjNLGa2pv7+0srS7B5N8rQ+eVEWAUBSSciadiCIlQeHZVbiSuowOWXIrNJeIhML6mSc4qF5UKT8rvC3EsEOL6yLINEoKrUbUOT/wwryCBjf4Tm/QWeK7ao8UVwYsF1CjwTg82UGmSV9RwKv5xrUZ0lYv8Ah9CEPDSHdbOiUt/11HD/6fVSOp4LEDlcFKeGpZFUVhehCzIoyGwENANDRrOVIpqwElZHqVAKfyi4eZmMoQh5KD4Lwqyt1Bnu9A2huGwYtw7JZ5LFvCqVmFTPY5gs/PbbCFZtlVoMWBQiO8i1yrk2Bc+u4luVgE0JWECRVcW3qLhmpcCm5FrlHKuMb5ULbEqeVcm2KLhmOc+sAOxaQaMWMCtEFqXQAgptSoEVFNrUfIuKY1RwzSDfrARMoMAMCsxKnkXJsSq5FiXPoOAbFIBRBZi0gFnDMSi4RgVXL+fppTy9lKOXsbUKnh7k6aVsfT3XrGAZFRyTvE4v55pAwCAHNPUcrZSlA1l6ze+Ed5vbBl/1+ibGltyOjfkPWx+Wl+c9C+4J1/RAb/+9Bw91TbfqNHqaXInnS7BsQX55VW55FVffgOPLckvr6BKVrKVNe7uL3dDOaWj4FDtYj+1N7mxN7e9N7e1N7/mn9w4c+37nrt+xsze1szu565/Y9Y/vHUzsBMb3AuP7B1P7B66DsMMfchyE3AcR10HQfRhxB6Kug5ArEHIGQo5A0BUIe0MJbyjhDSY8waQ7dOQOpd3BvxOGMxRzBuOOQMJ1mHQHE85wwhM5cgaTrlDaFUw6QglHOOkMxh2HUUcw7gwlXKGEJ5T0HiY9X10U4fR0OO0IpbzhlC+U9ISS7ljaG0vPRFLeaMoXS85EEjOR5EzkeC6amo8m5yPp2UjKG0l6oklvJOmOJBYOY0v7kd6VzcdzH1zBhPcg5NjeG1vZuPt29NGQ84VzrvlNn7nrZeOTbv2t+w9fDg46Zl9PubsdM89HXHd7hu68Hmi6/cx270Xjo55bb4YeTjn7Vj7MHUbcgfDA1qe3yxuunZB3L+LZC7n3Ai7/occf9B2EvAch70HYvR/0BsIzwYjDHxz9uDO9tevc2unxzPT75pcPg5Mra7d7h82Pnj7o6esenQA0ltJ6xe1Hr94OTHQ+ejk85egeGXny4o1aY3n8urftwUMqG+Dqzc/fjd958ezN4ACqrBZXWk1j1LG0hvvPXnUNDEtbW15PTbQ/fmLv6vKtrFo77xtu373X09s77fa8X5t4v9p254mppVPY0jHq8PVMz+kevWl88sg7NzM+OdJ8/zGBo8gkl1GZYnKV6NbzZ+1P7/xcAP2+EKZrNl/BoP6SAYdU1d7uf40tL8aVFv/TmXPnciAXEagLOAKVUV3FZGFKS3NIxQWUokI8+TIEkY0josmUbBgyB4nIJ6AhaBQaT4LBcdeyoRmFqDwM4XwO5FI2JAeGuJELKYDCMIUIHAyJgSMJODwBgyXgCBgk5mZh4XU4NAMKzSiAX4PCr0IQ2QgsjEjKQ2LPZuZdzinMgKEu5sEu5sLP5xT8nJl35kb2z5m531zN+P3ZjCtIWi6RfgVdjGZKyULdH3KQP2ahrhHL6RormivLreATOGAFaM8q439fSKICYLlMgxIoqaomqqQBzdVCa2VIvgbBUn0PKf5vNwgowECQNxLB1gpN241S4B+g5CJVc7G6Ba9sw4PtRLAdo2jDKlrRiiaMshErtWNljVhFE17RRACbiWAzSmzJqVHkFtWRa3g3UMgiPLIKB68lIasJyGoCko4vlCs4XBWnsp6NZpR+B8lj6QwSW6Pt4VOqSFoGKsQGRWURho7IrS6nqc3qOhlbZtVepVAu04qoQiFTb+h80Y3j8IrkErFZU1tdWoaBklE5PAVPalZUKLgcq+a/ZF2FAQBZLJE032p71ScyNxk67zZ0dUmUMgoqvxgFpVJwUiPIVvIZ4hqpzUgWiFEc8Rky7WpZZee76f/97Pl/dyNP1vnkbncfvaKIWpBRiYWW42DleFQZHl2EKSzDwarwsHJULgOdV1yYRULlK7SyKimrBGDILLo/3bz0x8xLV1CoP+Vl45Xgrf53fyuE/VQI+RaSmVtKkpo1KAqaiMijwjMJxHyxXlYpYpO5DLZd+1ci4s+ofExtFaKuJruq2vT4pfr2w6slJSQen8TmoDi1XJ2suJwIg1ylIbJxBRmkIhxbJSrhVaKrqAyl9L/nZ14splAFfAzAhjLrai0NLb2juSwujMPD8ri0en6VUkQUc6ptdkFrG4pdW6EUARZQaFXyrAqWVVlnU3Htar5NLbCqBBYV3wrybCDPCvKsIMcqZ1llHIuCa1HyrEq+VSGwKkVfg6esKpFVJbKpRXY1YAV5JgVgVnGMSrZZyTGBAosKMCkBk4pvUXEsSo4Z5BsVgFEBGEChScvTq3hGkGOQc/Syr3Zujl7G1Sn4OgVPL2NpJWyDjGtSAEYZWyfjGhSAUc7V1bP1UqZGxtKAv0umwqHwzs7O2rhr/PHrx7cf3FGaTAyZBM1hwioroUX0bAr9IqH4PJF+BlN0Bk3+EYO7jCfDqrnXaJVZxXVYtkTWdlv/8Kmw8XaNxb4a2v2YOHDubjv3/e69fe++33MQ8AQOZvx+796ea3932n8wdRCY8B9M7h849g+n9wPT/oNp/6EnEPYeRjyBsDsQ9gTjrkDUfRBx+cNuf8QXiLkPIq7DuPsw4T6Mf13t3cGkN5j0hlLuUMoVTDhDcVco7g0nvKGoN5z0Rf7+s+QNpbzhlDOcdIYT7lDcFUq4IilXOOkLpWZCKV8o6Q0mfKGUJ5zyRlKz4dR8ODUbSc0mUovJ9GLiaCGZXoynlhLphURqNnY0Hzteih8tx1KLsfRcPO2LJmeiydlwctYfdWzsT3z0P59bfT2/5tk/dO0cTG3uvvYuaR++futaHHTP33s9oL11z/L45fO+8ZfDUx1vB/tdcwMO3/3eYcO9Z01Pux+86r/9+G37i97Ho5Pjy+szu4HpT/7epfWBpdWxtW33p8PpjT33bsDjP/R+Ophc/+TaPfTsHU5u7Ixt7roOQs79gHvvcPz95tjCytKnncnF5WeDE8/6J+St7YDeaG/vbL57v8fhejI4cOtBl/lOl9hsnfTNOnwzXt9Cy5NXXcNjg5PTj3t7bG13DE2dU3OLr3p7WXJFFoZyCUUu50oarJ21oK5KofIurcib2yEiyYt3kyqrfeXjpydDI1K9dcw7+/DdyNOhPrZSf/fteEf3CF1leDs5vRUIDPgcrycGNe23b6JKSdVcPKMyF1tcJVIIDPr84pJ/vp5br1dR6qr+43eXv89H3Hn1ppTPRjEqvruWXYgjQoj4SxgCgkRAUYk/Zef9mJ1/MQ9yNivnfHZ+JgKdh0ffhMNgZBKCQoLh0AgMJh8Gv5qRWYDGoqjUc9k5Z7PyIIUILAqDRSDQhQU4BBINR2PQOByWmA+F58LQ16Dwm2hkLg6dg0RczIaey8i/mF1wuRD+MxTxUxb0Qhb0m4vXvr+a9edLN/909voP17J/vJ71Y0bOHy9eO5OHoAvlP8Gwl8llZED1I4zyQxb65xzUOQwtnymA1AJ4vgpeLsJyVQSh5m8ICk6orNM25bOkeJmlWNmKAoyFbDWCq0VxNFlFXEytlFpvwoN2grKJBjZep/P+iCgqUjSQVC1YsBUPtv1/NL1XcFtZuqWZMS/dPfPQcyMmum+1q1t1K7MqK7MyU95QogMJQ3jCe0MQnvDmnANvzoEjPEAvSpREiZRoJVEURXnRW9k0SplUpegA0CnndszjPKhuxH7fb/uPtde/viUKnREE2nhwBwfp4CItHH+G68vxgq0CpFMQ6uLDLRxvigFGaFqr0GjH0eulPIZWwDCJuTohSy9gyvkMJOQEw84m2MUw6r8m4e2hmC/f1nJ1SOL2quCAO4moG/lyOsmokobSISNi82UjWGlDtaSBbzDpIvHOwRs8s13m9zrTIb2xUc0hSVkEV9jlSQU0QdCRS/q62lpHR8/cmuy8NXlm8n735P3uG7dzV64CsFfApss5NEWjOJAMm2B7k99iCQf/wzdfneCLq/hSstV2/v7UMaEEpzX6z/aeHR6SKPnC+lqtoF7Dp6l4dBWXIWdRFEyymkVu4lFUbLKEWisW0kPNiClgUbma/JnYN4Tacjazmkb7Y011QzjWdfPOETL1OwIOJeZwzEp3FmFyyQImUUyr44tZziSi9hgEgBpMRw7z2V8zqFS1hm7Q1+mbkqNj7u7zaKVC7LAL7TY+YHU1B5VqPhNfISHWMurKJQq+PeSS27Qsg1QF+/9IwNZqNQ0OBxe0ki1mQ76z5dodjMlGByABAMrdDn3QJXBaDbks0N6FNzYpYCeQhsF0EMiEzGnYnA1a8wiQD0G5kD0fgvKfqIKwuyUCZRFbGgYzYSiDgOmgPR10ZBFXLuzMhhxZBMoijizizCFgGralYDAThlJhMB3+JD4c6TCQCYPZT79VMJQOQqkglEYcqTCUCEPJkD0RsCWDtiRsbw5Y435LIgDEYCgVtsZhSzwAxAOOuB9o9kNJBEyG7PGAvTkINCNANPhZJh3zhTw6q4WvMfBVTVRJQy1PUMUVlNHpJynEkyTCcRL5NJGKYrAxMjkHcpmbk/5YFq/S/57KYBqcRnc4fu4Ccr7X2X7els69/PB67d8KC2uvlzc+vCwWftwq/rix9cP6xtONjZW1tWe/rj/7sLm6sbW4tr64vvG0sPOiuPOyWHpRKj3f2X25vfu8uL1QKs6WtueLO/NbpaXNnZWt3ZXC7kpxf6m4t1zcXyrszBd25gu7S4W95c291eLHxdLH+dL+Qml/sbS/sv1xubi3WvptufjbQum3+e3fFkv/mBwL278tl/5tZft/L21/XNneW93+uLL9D+nwZOe3Zzu/Pdn5+GRn/9nub092Pz7Z23u2/49s+bPd357t/fZs/7cnO/urO3tPdj8+2f3t6d5vqzt7T7b3n5b2Vkv7y6X9hY3tlc3dZ5s7N5/8cG31+8fv/r74/u83V54mh65nLt+4OjHTf+NOz7XbyUtDl67faxm4Fr848HD5h8nZlezASPrqSOvV4TMDQ2dvTrSOTvZMPO578Hhs+emDH95MvXr38NkPt5ZWhxaW7vz05unmzpO10vW51e6J+9dXv3/8w9vJJy9vP/vp7oufH//8fur1+yfrhemfXj96+ePsjz8jua5YZ0/2cv+FoevRTGvH5StD9x9NLa3emZ29MHwz3NzSf21yYPzO6ut33pY2MeCOdp69PD725OWLlrOXg/HWljM9gC/YaACPE1lstan9wlWhFbTE02A01nqmV2B2RHJn796b6rrS3zUw1Nk/bEACXSPDj5eWaU6fJJjW+ZIXx8ef//TzxNJKoqPH7ktwlaZgJDkyfiPb0Y5jS42+mKs5VUGi19IER+u54UT6FIH0X0+g+66NC/WKv1ajygh0IpdXzaB/XVtXw+BWkKjlOGoVnlpNIdeQidV4EopIrcKTKvGkWioNRSDV4IkYEgVHJtNYLJFUjKbXnyQQsFS6iC9gMxg0Bp3L5XL5vDoKtRKLr8KRy3HU03X1tfWs00TyKTyhGk+pxJBO1RCOV+MP1+K/ReFOYEnlJMqRmppjmLpyAqW2jlqBJRyqrj1cg/muCiVoMmjc/hNMHt3oQEua/nwSdxRNP1xH5RgsIiDANHp4tgBJBdIMXq4NqeArmsLJ2Jl+mh2hu+JCf14UbONAyYZgizbWIYLCXJNf7suKQq3CcJs0lEOpgL8yGqVwuyTSyQu1C8KdgmCrKNgqgNu4gVZesJXrz/H8OT7cxkM6OHCHKNzBhuLHqDKSQK2wu/AMpozP0QqYOiGzSUA3i5hKLtWHOCwwaAo7eeamQwwyFIvD7R35qwMyr7sJCbgSoUYpT8GmGNSiUBY2huyB1lgZl10mFnP0JltzLjdwXeb229I5pC2r0TWouGQJi+CJuF2ZgMpnhVvzPTduJvv6gfZu5MpIemBI6HQKXZ6mCGKD3SI2Xc6iyWSiQLZZG7DqIg5zJPBH1Gm6VnOCRmWCwMW7jz6vI9QZjMGey52jIyKlUMwkKHn1Ch5VxqOK2WQJk6hgkVUskppN1vLqG5k4RSMXTsAar6nRrXekokdI6DoRr07IP0jC25It+aGx/1VV9RUeVy3gCCGDK4OweBQJiyRnEkVSticBa1x6kV3uSCEHaNRjPK7YDgggG9luSt0YM+U7sDqt2AUKAbsAtDvjiKSRxyCgZCQMh1Ap00qMEZcE0NJ1Dcpo8I9ENNXQJHOAXNBOMFnNbd2tw7eIRgsbhIQgKPc5tX4nF7KYW1psbV04g1YV9lqTQWsqYE0FbGkYyMBgLghmA0AWsefCYA5xtIQcLYijNQxkYDCDOLMRKIVA6eAnzgeYiUDZyCd4FJgOOjKI6x9t3jCYgl2psDOJOJKIKxt1ZkOuXMiRgZ1Z2JmGHWkYSMO2NOJIR6BkCEwFgRQMJAKOuM8W9xibffZ4CEgglmTQmgzamv1APGBPBO0JxJ4IgXEYjAXBKAxG4M+IPD5RJKAIxViuBM2WkYRSibaxyajyuSyJsDMecUZgMBp2BmDQGACoZiMNhBpcXpHDS7c62DavGonHei8jl/qgM+d12fTTv/+0ub++/Ob58ruXl2+Pnxkc7bw6kh4YTI6OdNy+deXx49GFpbEnT6ff/7K09uvw6tKtZ08fvfj+/osfpn78eeHVm2e/rr/Z+39/2vtttbi9VNpZLOyslPZWS7tPtvef7vy2WtpfKu7MF3fmC7sLW7vLhb2lwu58YXeuuLu8vb9U/JTY2F8qflwsfJzf2psv7i8Uf5svfZwvfZwv7i+Xflsu/bZU2l8t/uOVXyrtL25/XNnef7bzcfUf82B/ZXf/2d7+i48fn338bXX/Uyzu45O9/eXdveXtvZXt/ZWd31Z2Pq6U9laLeyul3ZXtj8vbvy2X9p8U9p+UdpcKpbGVFzeml++u/HD36ffX55bjFwb7b071jE3Ge68k2i/03Lhz9sZk5+DNkdtTfbfut4yMpa8Odw7fuD41P/Ropq3/Wvfgrcu37/VOPhxfeDq58mJoan7y+Q/n7jzon1lcXSs9/VAcW3iSGbrWNTZ5f+nlhYn7Vx7OTj376dH3r0dmlh5+/9Ptlee351bHHy8427qCZ88N3Zo4039VA7hSHT3J9nPBTHsg22JBEr5Eq8EX0kK+jr5BTySVaO2xx5KJzq5Ud2dHzwVPIsUzmhyhdIMGqBVIT7P5WIm8UiIz+GMGXwTJdjRoQZrC5kaSdrgZjLe0nr3Y1t3DgdxaOHWQrzgqbRq9f39w7HbL8Fi049yZM5fbe/oSHT19IyNqAKSI5NXsBoxAQW1UkSSNQBD5cy2RrdE3mAz/dKKqe2xE4weOkWkVOCKaRseyWAdrsSeJjJN11GoK+ySWeAyHOVGLOVlbd7qWfLKKeBpDqiJQquqINVhiFRZXS8A3KFVEOg1Dpf3TJ8AAACAASURBVNZRGfUsLoXFrKunUthcCoOLp9BQBFIFllSBJZVhiGU4IobOPFVHOI7CllcTMFhyFRp/rApzDE2sIlFP1mIPoWvxDFY1kVJLp3GlDRhqfTmB/F1F9SkChdWoFuihYzQxvtF6jCio4cn/hCKgxDKdJ8hQQ1Ql2OiKUgwuogYiyIzBZHv+0kDy0hDfnaK7EnxvVuBvYTpTgkBWEe84yGj8TweqWb6cKNIlRDrFcEu1HPiWrZaHu8SRLm6og420C+FWabBFEsw1htokcDvfnRN586JgOxduZwTbRbFzJAPy+8PECgxHZ3djyfVSNtsg5Oh5DL2AbuTXq7hkT8hlhiGg2c/Wq45z6c54MnymO325X+SCdNGQJ9Usk7ClzDp9kziSD5sjDlcmpAsh9nxb5spQ57U7F+9NXbx7/+K9h7lLvQ0KiZxXL2GT/FGfO+43BEAgHvsruo4GOvFW0NZ1tmVgWAjYFcGAJR5xwS4RjdxAJzXKRXAmZgoCOgQyhXx/OHEEy2Z9V4ejQ44zdx7+hyOHqgzG8KXBztFr0gaBhIZu4ter+TSlgNHAoTQyiUoWQcHGq9hkFZssptYqZBx/wq/ymRq9Flsi8tfak2S5qF4l/45U5+0+n7g68q9o9FcYNFOjVnpAMOLlMIlyBqmBVseX0P2xgMqhEwIKVzp8gErGatQNTicXsFLt5pbx24Z0K06nEzohrt3Gd9rszUGGkMmk4pR0EodUpdA3GGBIBGppOqkc8f6+rpptM0ghGw+011tsQGd369B1ot7Id7iEToci6NbBXpEL0sRTqmgco1U0RX22RMCeDnySCI4s7MrDrhziyCKubNiZQVxZxJULQbkQkEOgXNiRizrSITAdgHIwmEXATNiZCztzQSgThDLwvw8MGPrU9Z1CoGQIykSgbNiRCbqyiCMNQynYlQ45M2EgDUNZBEyHwVTInggAySCURhzJoD0ZMCeDYDIMpBBLImhLwfbkp55wxBaH7bGgMx4EowF7BAai4c9QmMrjuFNH66oPYzFfY7EVXEaTTZeA/Wfyid6eluH+M9eHz9++0XfnxuXx4fPhFMJp0tRIZEK7QwVHTqn1WDPk7eqJ914159pksfCL9bel/731ZvPV//dvhXRnuyoQUUWTulTOc7anfXS0d2K899Gj4aXlpQ9rr4rbMz+/Wvj554XvX/XdeTg6u9L/cOHc7cftA7cfLH7/qrCzXNheKO4slT4VuH58tvNxtbS/tP3bfGlvvrQ/X9hfKO4tFHY/2RjLxZ2l4u5iYXdxa39ua2++sL+wtb+09XGh8HG2sP/pC2uxuDtf2l0o7C5t7S5t7S4V/2GBLJX2V3Y/Lu9+Ws/dX/l3Jsfq7v7K3sfVnf3V7b2lnd2F7b3F0t5KYX9la2+puL9c3F8u7s8X9xZKeyul/eWtvYWtnYWt3WdbOyvvPvTfmU1cHL08/uDe9NLo47lgz+Xeianmc/3NXRc6B0bH51bGZ1eGJh5k+gaiF6+CSLqr70aou697ZKKl+5LDj0Tbu7pGxgfvTo3PP2m9PjE4v9r3cH5oZuXey59vrzy/9/yHM7cmL926d/vhcqp/JD94fXr15Z3lZ+euT95ZeTYx/2Tk3tydmdX2iwPxru5815nzvX2+5jSIJJBcp9LtU9tsgC/gizTbPAEPEtcATgPgcQXiAoMt1nW+ubVbDkBIrt0WiJ4kMagSOYQ0H0ATjlNYpxg8LEfC0VglJlcNS3KKKQQi8UAk02jx2MLNma5uiQ2skckkkIestJ4Zvf14aaWt7/LwrTvZvr7eW+Nj0w/nny50nesjiLVlTDFBpGIqVGKzRWU2NFjMB3B4oVb/z+WonvGbVJXmD6extUQqkc6qIRKPo1CHa/GHUYRDGMLXqJpvalCHMLWHa2pO1uLKMaRyDBFFpFbiiNVYIopAJLKYNIEARaEQORwig4UlUVF1hAo8qRxHrsJQUGgiqhZfXYtHYYkV6LpKHJ7AZp6oQVWgcdU1eCKRSqLS6qiMY7W4eoGAJ5Ueq6tjNygYAskRLIYul1ZTKBUE0lcnKw7V4Ou4DSfJvNPsxiqu/BRdwNBZPseQ8RoDRWU4QJFQFEC9xlYlVmOlxnoVQFUam6Jpd65H4EhQrOF6W5TrznDdOY43LYZbTossv6uql0Y7xNEOUahNBrfXyKADTI0C6RAhHRykixPqFPjz9eYgVm3HKyxVIuMBooxlDMtCXexgGz3YyoVbRP58U6izocmhMgBYAlXG5Jj5HAOXqecyTAKmnEvxhFx2xOmIIxS59BsSwR5Lwl3dqUuXlQG/oyXrSzdLhQwZC2/QSUMtUVPY6UyFL92+c37ifnPfUHr0Vm5gxBiNaZCQK52UKWSNPIaUSwvEglCz34g4rc3N/728Vg4npU5/tLcv3T8oAEFVOGhPx0AvKKDipQyCXCEMpkJWn90e9piD3q8qyskc4VcVNRzI3zZ2979hMAzAET/f3zkyIBRQFXSUho3XcqlqLk3BJCtoBCWjTs0lqFgkFZsiqa9RyNiBVFDpMyn9gCkS+qLmJKNJ0WC1Von4yMXLzb39BwiEoxTSCWY9oVHibA6ymQQZnSgiYwRSur85IHfoBIDGkYp9ScKhtSoh5GDbbUwQOHP7gb45R9DphBDABexSj92dQLhCFpeEVdBJdGKlUi+Dwh6JXUNWC5rCgf9SeQyraZSBNgFgoxr1vp6e5NXhOoOBBUF8J9gYcGuCbrHHacm365NprFZuSviBhM+RDjoyiDMXhjKwLQvbW0NAHgHSfmcWdqRgVzrszEWAXAjIhcBcxJENO3IhqCXiyIUcWdiRhR1ZvzMHO3KIIxsCMwiUgZ0Z2JUJOtJBIB0CchEwi0AZBMogjkzYkYk40xFnKuTMhlwZBEwiYDoEpmAwjYDpMJBEbGnYkgwCSQRIwbYUbEsFgVQATPqBdMCeCALNsCMOOxIhWxSxxSKfjV69dLY7EYo5YJ9VrZVWcUgH8acPVxz67uQ3f0MdQ5MxbCG1ydwA+AypuLf3bOZsW4sO8IoBqMHnqzMAB7miQHtP59VrKLWabLVf6O979mTm+1cLgwNdBo9NG242p/NgthXKpJO5TGs+Nzg6Mju/cGduvv/Rw6Gp2av3Hly9PXllbHx04t7gtbvtvaNN/mTP0K2327+tFneWijvLxZ2l0u7Szu7K9u7q9sel7d+Wtj/OF3bni7tzhb3Frf3lwv5SYW+psLtY2FvY2p/f3Fva/Di/uTu9uT23ube4+XF2a3emsL2wubu4tTNXKM1vbc9vbs9u7s5v7S9u7ixulua3tue2dheKu8ulneXizmppb7m4s1zaW9neWy7urxb2V4v7S6X9xdL+QnFvsbC7tLW7UNifL+wtFj9dWlrc2l4q7C5slWbfby6/31r+ZX1oeqnn+t3ms31t/de7hycsLe037s2NTDzydpztuXlv4PH8xLOXF8Ymz4/f7RkZR7JdruZWtSuSvjCYO993pv/ymcGhTO/VgTuPRx/N31hYunj3Qd/U3PDsysji6sTT7+88+b5l6Nr5G3dGbj2On72Y7r3ceWmw88r17svDz9+8m37yvLPv+vmhibMXr8TSObvbH4okm9s6nbFE9+Bo9sLlq6M3Mu3tgUg819XTd+1a/syZeKpFbvEdI/PqRCqG0sjSWUhyPdfiPs7gUxWa5pYuEq8BxxWR+FK2TCXUGurleqHOprA6KQ1qAIknWrqMfsQSTbH0lo6RIaHDybF4smcvXL/74Prd+11Xh6GOjuEHjy5eGTk/Onp/bsnojFTSpTiexBmP6N0eEo3Xfv5cBYnwxyMV/6MSd2FsjKxWfVWDpdC4NDoHiydVYfFHUbhDKNJhNO4AuuavVeUHUNWHqmsPVaKOVFWXYbHlWFwFlngcjT9UjSZy2JW4GrqQR2CzKvDEchwJhSNXoPAVNYSKagwWR8DjSRgcHkOkVOGI1QQKmkYrx9bVkakEOo0nFUuVCo3eUI7H13E4Gqupmkw/TWPRG+VVDBZZKimn1FfgSV8cKfv6VBVLpv66llTJV/21hsowQWih6lsiiyLXCnVWZpPtFF9O0VppWku9zk5VO04xG6QuuMkfZVh8FHOIZAqxnHGuK80Em7nOBKrB+hVeIEPyolCbNNQqcWX+jOb/vpqhCndI4HZusEsY7hZ5Mn/Gsf+5vA4jamQq9ccoEpoxJEE6WP4Wuj/HDOTYvnxjuIOtBpVGAIuniuuZWi5LL2DqeCwtiynjMAJhHxhxQmGPLeAzBpBs/1Db6PiF23d7bt25cGscTsZELJqaSbIaZEhL1BRyejLx6oYGnN7CsDsDZy8leq+wrTZ10B9IJ9QqmZxVL2VTA3G/u9lrge1gIvFHPEmJRKRuX/Plq7HLA2KnSx3yg8m4DQTEdGIDk9ika/ClQ/qAHYr4zAH3Hw5+d6QW958+/wvD5u68+eALKk3sC6X7h9uHhzk8qoqBU3PwWj5JxSE0MklSOr6RjtMw6tT0OiUDLyJVKBoZ/jQsd+l1MGSEkX/Foik6LVWtPi0WRK+M+DrOHK6rpUikf62qktsBL+zl03EyBplPxjQ28jzxoNytb4SMnmTz7wlVaL1GCDrZAMj1uM9M3lM3Jwl6vcQFcUCrLAi5kgiPS+fja6UkHI1QozIpkXREDmjJCpElEv6/vvnyCI/b5PTwATveZITPX472XkWrNEzAzrKZZH6HGnFLvW6o85wumSGb9LZk2JkKQqmALR2wZkP2TATIRqCWiKMlbEl6zSmvPQM7sgiYRaBsCMgGwRYYyiLOdBjMRsAsYkv77VkYyoWcOQTKIrZsyJpDoDTsTAWdGRhKBxxZGPoU/E6HgQwCZGBHNurJRt3ZkCuLuD/BCtMBIBW0p8NQLgalQ/ZM2JYOQ7moIwVDST+UCkBpGEz67Um/JRG0xENAAoaSMJRAgHj4M0drfH7x/sOHt84Nnb/58ObVc62DA+euXOlJJoMWyNCokFRSyr/DHiirOHgcffw0reZ0PYEqVUpBl8jrpgOOalkTy+JugAJcMyRuMnqdjqn5+3dnJ8+e7zjTdyHc2hVp7Wy5dCF7vvPm7ZvfP3s6uzS7+NPzye+f3nr59MrMbMfE+MDCzNXpxw9Wn8w/eXl/5cXN+dXVX9aebBYXi9uLpZ2l4u5CcXd+e2dhe2+ptL+yvb+yvbewVVzYKs1v7S5s7ixv7S9t7S0UPuXD92a3dhe29ua3dmc2SjPrO3MbO7NbpenNrbmt0uxGaWajNL1emtnYmd7and7Ymdvcnd/amd4ozmxuz21tL27tLG5uL27tLmztLBX3Fgq7C8W9leL+anF/qbg/V9ydL+wuFveWirtLxb2l4s5yaWeltLu4VZpb25x9v76yXlj5tXD3+asby0+v3psauzd/9sYdc6YVTLU5ku3nhm4O3pzURGLd1x/cXvzx5tRSy4Url27dHb71EMp0SB1BONPV0zvUOzreNjCY7R1q6R0KtJ1N9A2Orz67/HD6/IOZoenl6/NPBh7NnhubuHTnbvfI9a6ro87mZP+18Xz3JTCaC6Za783NP5iZ7+y+nG29kMx3nu+90t7Z40DiKsgjsQNaX0AF+trP9wdSWb3Di6Rbsmd6Mmd69HafQGMhiBUMeRNfbSRJFYwmE6FRVcFgY4SSOqGMIJKhmFy+XBNpTiKprMQMWZCIzu2lNajKyEwT0pxsOaMBfCc5fE88a4gmCYCre2Cwq7//wuj1lt6+ZN/lbO9FboOBJNaTZSaK1FBWR69l8HShMKVRWUVhRrJZnkb5f399+A/VxLPXRsga1Tc16Jo6UiWGUI7Gl+NJR2vrvq3EHEDVHq5FHawuP1hR+e2p09+VnTqFwZTjcEerUcdrsadq6g6XoQSNShqPU1dPPYklfFeNPVZDOFVDqsFSMHgilkioZ9OpTDqZSsORqSfR2FoqA0OhYalUOofLaZAo9Fp5k9oEWOlSwREMRmE2ERnsCjyFKms8QaMzNOoj6LpTWPJ3lejjWBxVLP4aR6ltMP5rLY2pd/7XwxXlPDlHa5UYrDyDrUbaVMmT4xVGotZaw1UcJ/Hq5UaRxS3yNlPMMN0eEwdyIm9W6MsKPKnaRvuXJIkUaRWHO8XhDqIJ+QOKXSbQSSJ5HtLKCnbwkU6RJ4viab6to5HVTfpAqEqgoloRsb+V52th+LPsQBsn0C5F2umNNlWTjcURNLA5cg7dKOIZBRwtnSZj0pCQzwrbjT77+YHBy5P3kv1DnTfvNyHZvxEZOI3KG0JUPLaGRbEaFcFcyICAnrb4l1QC0+HQhUKpi33J831ih6MJ9vlTUaWMr2XXK3n0UCLoinisMOBINP8RgxGBLprZilzuj1waEEJuFeJzJCIgaJTRcXImwaSXBlOw3mcBY16NF/hT2eETBPJ//vPXYlcwMXT9n9FoSRBJ9V3NX77M5VBUTJKaQ9bwSBoeQc7GNzBwciZOScep6Fh5PUZIOq1rEgTTfoVDbUDsTV7X55gagdUittoJGl1q5JY7kfvT8cMHCVgMm24PuAGXlU6qljJIbCpapuK7mv1aj1EKqMAk/Af0KQpgEjucbBDg+Fxn7t2ThyJUi0XsdTEcFn0S8cSDfDZFSqlTkDEcfGWTRYHkYyJAQ1GIjX7///mnPx7icMUAWG8yojWa8OWr8NkLVQIxw2iQOgFV0KkLeRr9PkfnBU0sTTHqgFTYlUagTBDIw5Zs0JpFoJYokEXALGJL+W0ZGMh/8qujznzEkQuC+YAjjzgyITATBjKwLR0AsiFnLubIIFA2COVDjizsTPvd2RCYgR3ZoDOHOLMRKBN1ZCNQLgxmEWc24sxFHfmIMx92ZRFXBnFmQ2AuDOQiYDYCpUNAJgRkImA2CmUQMBFwJIOOdAhKwkAqYEv4TDGvJR4AkzCUDNnjoc/kUe/tO6P9/eflfjA70DM6fsXQ7Ac7srNPpu5O3em7OfJo6vbExODAxe5EMiptamQ2Sbl6uQCAsAZbrVxDUhpO8aUVYqnG4WpL5+aWpganxx+uLr3d2nqztTn/8tWjJ09fvns983x5/u2PLwrrd358ubq5+aRY/L60+/1Gaen9r6sb69Ov3/y4s/vD7u7C1tadn354vr45//bXla3t5a3tp6X91e39pZ29pe29pdLeSnF3qbC9WCgubhUWN4oLW9sLm7sL67uz68XZje2Zjd2ZzZ2ZzZ2Z9eLcenF2fXt+Y3t5a3tpszS3UZhZL8ysFabXitObO9ObO4/Wi4/XS9NrpZm14vRGaWajNLexPbe+/YmhO7e5M7u1M7u1M7e5vVDYXdjanSt8UiG7qzt7T3b2V7d3n2zvPN3ee7q9t7C2Mf3ml8nVF3eefH97+eXk0vOX79af//JhfHZhYmqu//akNd2i9CXznX06byh5/srlsTt3Hs1m8h3jE/daewf0vqQ3c/bC6Hi+d/DS4ERP/xDS0nZu6Lo32erLdozcn7lyfybdP3pjdnXo8fyVB49GHk/fXFjsHBzpvDISTrd0nesNNGe0bljrDYVaunLnLifaz7ecvQTBETCAeMJRvcshNVkYCj1ZoiUI5Rylga7UM1UGjSMgt7r4ahNTpmGKGol8kcRg1kMeucHUBNi48gaF0ShUa3FsbhWTfbieRlc1tfdcind0Gz2wxesXGI3WSAwrVXyJJYrNDoJUeZrDt4SiIxO36RbbnaXV1Ln+3KXhVFdP99Bw5sKFmoZGusZE4koZcnUNi1dBYZymMcsojHI6J9zREmnP/K+jp/54Cts9OFivbTqBxmPwpJO1uBNo3NFa7PFazGls3Uks7jgafaKm5nB51cFTp45WnjqNrT2JxpysxZxEYU5XYU9VYstQteh6ag2VehSDPVSLxjPZWAqdQGMR6HQSm0HiMdAUIplOJ9OZVQQSup6OpVCYQnajqkFnN2ptJoXFoIfs9VLRF2VlbJWK0SA8jkXTZYqTdBZFpTqCIR1Fkw9jiEcwmIr6+nKuBCXRfYlhldc3HKilVbIa6GbwbwT2aZYSK9LUshV4mYVh9tJVVjSrgSsyUIVavsUnccaFjoTMlxW40w1Iu9CfrVVCX1AapOE2EdLGDbby/K3iQIsq2ilC8sxAngW38eE2vjdXKzV/iWOiGtTqYOwku4FqCwj9LTxfnuXNcAJt7GC7KNTG0jgajXa2QKgVCPQctl7AaeLQm5h0hZAfjAQtASsQ9ogMlkNMIdXmQHouydzw745VHqPRPWFYJmIruGTAokKyIQMMBlrjJ5g0IQApA97mvr5Idy/TaJKAFm8ipJSL9SK2gk0JN/scYY8t4gSaY59j8RyDDSuThy5e8p+9RGgyNgS9YCpiBDRSBlbJIpj00kgupPOawSQs99j/WHbkGI7w+fGT7mwuPTjwn8uOclyeloHh/MULHAZRTiMqmWQVm6xk4hVsvJKNb6ShG6g1KiZOzSYIKBVGU4M77lG6teYI1OR2/pfjR0gKOddgqlWo8uN3nPH0V5Wny1h0skJoDjstPjuNjpayiDw6WqkXw7lok8fEs8rsyeD/c/AvJyS8Bqebabdxvd5LD6dVPphltQtAOxswGmMBb3OAx8KLSbUNpBomoVJvU/oyCNesIGhlQsD22Zf/85hcxgcdQqer0RtMj45FBgbdLZ0tl66cHR62JcIqv6PR74c6z2ujcbZNC6V9jozPmYEdGdiRhcFsEMyHgBwCZhEgA0O5sC0TsqRDYK7ZlY+68yFXS8iZDzlzESgbBjJBWyoIZqOOTNSZQaB0EMyFnOmgMxN058POXNjdEnK3hJ3ZsDMT8bbGnLmwMx915cKOfATIRcFczJkNu7JhRz4K5CNgJuzKRqAUAqQQeyYMZsOONAJ+EhNpBEwgQCIAJPz2RNDc7AfjQSiBADHks6YUfGNy4MatQXc21jHQfevuaKPPd9Kk6r0zFO1pR1nVA2PDd++Ne9qityZvjI1c7R++cmVkUAq5arUWvFpLalSJ9FaJrslg0ff3nLvRd2Hh9bPVjc35D2vzf//lwc9vbrx8vvrr+3urq1Pv3yytr19/8f3U+/fLGxuz798tvf+wsrbx4PWr+29er27vLBZKY29e3/355xcbhdnX71cLO4tb28uF7aeFnZVicaVYWi5sL23tLBV2Fre2FzaLixuFhc3t+Y2d+U8UjfXSzIfS1IfS443tqfXC7Fphdr00+cMv95+/nvn575+IuXMfNmfXCtNrhccfCo/XSo/WitMfSnNr27NrhZm1wsz69vT69vzm9tzm9vR6cb6wu7C1M7e5PVfYWSjsLhX3lou7q6VPZ3+1tPt0Z+/p9v6z0t7z7e3FD7/e/+Gn0eUnN5af311++Wq98PjFy3srT+df/LT07u/3nz2PtJ3h211CI3RhaHzy4cLl0fFwa8fwjcn0+T66zeNs6ZmcWjhz+WrH5aGrE5Mjk/c7Bge7BkZ8iVzm3MXhO4+7rl6/Ovl44PFU962x8cXFsbmF/KXBdGdvJJaL51t9qZTO6da5Pe54ygrHzMGIL572x5JWj19pt4MBRGO2ixQ6vlLf0GSS6WwUiZogUDHEuka9Uw941QaLSm2k8sSCJr3ZG9Q7nSa/R6DXcbV6DIujBW1creokg3mISC8jMQlCObtB4w1EjM4ATa5i68xsre0AnnGEUB9uztkj0asTEyy9pfn8xUi+W++KQaGE3Y8AsbgxEjf6vAKDQmLQVbOEpyg0td3aaLGWUbkoiYStUvztOOb3x7Gdw8NEleabclQlBnekvPpvZeWHq1EVOAyOQCirwRyoRB2rwZyqQZ+oriyrqTx46tjBqkoUgXz8VNXJihpUTR2OSCZzWGgy5RQGj6ln1HN4JAazEk86hSOWEwinCcRqMhlPp1IYTHw9oxJPPk2mchRSiaaxwaDVgFaZzcxTN7FUTSexeDyTw5TxD1VX0ATiMirjL9U1B9DkIxjKNyjsgdra77B1ZVzJFxTWn1HUKp7iKzTrII4FRZvLmILD7EaO1VPFVZxkKg4zZGUsyUEsTaa08pTmsnoxWmIgaB0YFUjU+USBFoE/Xyax/a6aKQ23iQItAridF2zlBvOCUCs32M7wt3LgNj7SxvFka1Tgd3QxWWO2xFI8m5vvCjN9GaYny3an2L4cE2kThFtoKpu4yYKnUFRcrpbF1HLpBh5Dx2ULuVx/M2IL2l3xUI1Y/lccReZ0R8+eNcbS39bRKPJGZ9gnYlMVLILV2BjLRS2wM9iSOkWnMbUmutYQ7r3ibuvGNMrrVTIo5BM3ihtY9XJufSwZBCJuU8RpjTX/GUflmCGB2dZ6ZcjbdYFisKiCPmcyprOqxQxcI4uoN0iDGUTrtwLpkBiyfFVRXsXgltWzYmcvRq70H5U3CANw9spw8kw3tQ4lZxDUHKqKRVExyTIGQVaPU9KxcnqtikNQsIlcUoXRogCavVKH1hxxqyDnHyoq6hVKqkxe29jQcXvSmEr8tRZFbJBLPYC7NWF029hUtIpB4JKrmkyyaFtS6zEJbEogHv6Ph/9yUMhvdPtpJqvQ4++/M8MxWQi6Jj4E0ExaSyLkirip5EpuXTkLW45GHbe4DOHWqMCqxqtk+nDY0dYevzKSGr2RG7mePN/n7jirT2T1oXijw80y6lU+t9rvlvl9YNd5daSZa9c5U35XNghlEUcu5MiFwDwC5kNgPgxkQkAasSb89jRsy4WAlqgjF3F92nT6ZH3nwmAOATMhZ2vcmYk4MyEoHYIyEUcmDGYRKIe4cmF3PurKR5wZxJMLe/JhVz7izIZduZAzG4SyYUc2AaWjUDYKtjTbc2F3JurJhIFkAEghQCbsykaccdiZCEPpMJBGHOkomETABAImItZPqPNo0AL7PwNyoZuTV24/GoHaoy1Xz9x+NK5sDte77NfujJ270ke16joHLoxNjEo9TW0XUrfvjCiiiCQSPa1srDfbMj39zmiz2moPBJGLvWcaDeru7rblA4pFOwAAIABJREFUt99Pf/jl4S/vp96/m377dvjp6t2XP4w9eX7/7c9zv/56+6dXg8tLM+9+efD61dWVlfn3a3efPJ95+3ZlfW1+bePa8+/nPmw8fP3L5MtXi5vFxc3iwtb2amFnZaOwvFVY3Cotbu7MbmxPb2zPbu7MrBdnNkpT66XpjZ2Z9dLsenH6Q+Hxr4WHH0oPNnYerBVn14t3Xry9Nfd8fOXF7VdvJ396c+/V2/tv/j716+bMh8Lsh8LMWmFmrTC7XpxbK86vl+bXSgsb24tbO4uF3fmtnfnN7cXN7U8l5MvF7ZXSzidvY6mwu1zYWSnurhR3Vwrbq8W91ULpaWFr+cOH8cVn3eP3zkzce/jjzytv//7k/YeZN28mXnx//+WPcz/+NPDgscjmNTa3DN96eOnq9XRbV/+NsXNXRvlWJ5ztQjovxtsvtF242jl07db84qOnz4buPzxzbSzSdub80MjNB/PJSwO99+5duf+ga+R6tm/kwuh429kLTXYomExA0QgQRGKZnCsUBgNIJNVq98EWn8fi8aotToUJUulNTXozX6EVa/UqqxUMRXhqC7ZerDI5NRZQbTBb7S6j3YnnShutIJJJqrxehs7ojEXRTOYRPE5mM2G4vEN1RCJLhGeLBTItiddYRRNW0fjVHHGdUMLTmmupPNDht7t9sVwb1+zAy/Vn+4ZAf4Kl0JvdXqJSU8aWah1OZ9jNVyuO42loBtfu9/qTiRounyBt5Km0X5VhPi/HdwwOsI3qrypQZWjCwVPV35WdOoWuLautqcbWldXWHio/fbK6shyN+ltF+Xeny09UnD5eWXEQhTpShS6rwtbgyCgiBcNgVGLxGBKVyObX1jPpAj6Byaii0E5i8WUYXBUBT+FxcCx2Nbn+OBZ/ikBm8LmcRpGgSaVzO8V6YxWZxmhUoFmM03V1FL7gBAaHojOJDbL/fvzU12jMCSzhJIZcTqKU1RG/xOD/gCJ+WUHgG23/WlF3nCnlGu3HyIxKoYKosVbLtPV6qFKgOEEVHsAz9a5gDbfxX6vqj9ClaIW5XNREM/ulwRzBGPhdBe135UyhP8/3pYWBVq6/jenNceFWLtzBCXZw4XYB0k51JrBNDjWS0IWjeiSs9CFCV5TlzdE9eYYzyfBkqb6sEM6RVZZ6pa4GR27i88wCjpZLbxIwdQJWA58ZjPlMXmsgEyUqVH/BEiqEIkNLVt2c+TOehm9ocCBuOYOiqCdZjJpwLmqCIXd75hCbybNYGHpL5MLlQGcPS2/k61XusFsq5clpVCmHgWRj1qjbHveYo8i/1OLr5FqUWJYZGAx0n6cbLE1BvzcT1hvlEjpBSicYDDJf0qf3m925sMBk+t3Xh4+SGH8+jY2e6XV3na1QqzSxVOzqqK81y6Cj5WyyiktScwgqNkFSjxeRsBo2WcXAqVh4DZsopKHMUBMUD0gdOksUloCW/3HyEFWuIkqlKKnw3OR9STjye3RtvVrT6HN52zJNdg2XWKGiE3j4KqNF7W9LNrr1crtWG4U/+5d/+jObXG8x49RaZTDUf3dG6HAZU4nMlf5AR6crm3KEvWw+WcinigQcpogvtOq4gKFSyj/EolZJuGSNEt3QeJTD+o6K+wpd8SWq8gAO+x0Bd5SCL2PTlG6Hxuds8MNgV68wADMBE5QNO1pCQA6G8giURxz5kCMXAnNhIBsGMrA57rOlg/aU35Tw2zIhMBv6FOJzt0bd+YgjH4byIUdLGMqGbamILRNyZkLOTMyRj4JZBMiFnLkYmAl7MhFPLuLIhZy5iCsX8+ajnmzIlYu6M3FXJu7Kxt3ZuCsf8+Wi3kwISsPWFAKkI85U1BEN2BGPNeQxBF1NsFfuh+Q+SOYGJC6zwgeInBaNz/MZ0BoavtX7aHrM2RrJ9nc8nJ0E8mlp0Hv9ztjA8FUpZOi40vb48ZgxDiQvp+4+HPef7VG3dsauXomcv5jq6jVbQaZBTTOqbty/HsxFQ93p+6+ePn7/7u67d/ffvZl9/37s+fP8xIRn8Gr/zPS9168f//Rm/OnThffv596/H3369Pr8at+j6YVXb5+/evfwh5+uP3v+dH3j8c/vRn54tVIoLmysL29sLW5sLW5szq9vfKpamt8szm+U5taL0+ubM5uFqfWtx2tbjz8UZ9YKUx+2Hq1tPl4vPFwvPdrYmfpQWFjbWN4oPXq3tvh+beX9h8W1rbm1zZnNwuxGcfbTqNgozG0U5ze35zdKcxul+a3thY3i0tb20ub20kZpYaO4sFFc3CwtbBQWN4vLhZ3Fws5CYfffY4bF5a3iSnFnbm3z/qtXU2/ejs4s5C4P5PpH7r58Nf/2w8KbX+fe/TL95s3cL3+///2rsYXlJiSuCqU7+kbDnefsocjVGze6ey/zdNZY+3ldINYIws0dvWcGr3dcvnp/duHyzQkwnlFCgUvXJoYnH3vazw7NzF6/+6D7yjAYb4U7LyTOnLXDwUg+LzWYLZ6AOxD0IQjg9yusAISEISSotwPqJotGbxEqVcJGFUOqpCs0FhgOpNNGV0BpdoiUOpFCK5RrDZATDAQlTTZhozGQzBKUOrJaH8iko9m01Gb+Do/nqY2VFEYFiYGmsmLxlExpIrCkqHomUSJVgbbTDFYZjc1XKq2Qwxv0yc22EySW2g0zlTqaokmsN5VzxN+QmXoYtvhdbJny64pavt5gDQbERjNbrZcaTCqz7etTqL9UE3pGr/O0qs+Pl5fhiMeqao6UV5TX1pysqjpUUX644vTRqtMnqspPY1BfV5QdKD+NwmPR9fTTBMqJavShysojNehDKPSB6uqTaCyaUn8cXXccR6AIBDQeB0uhnsbgymoxNURiDZGIoTOqqbQTGByKRCWwmQQhR9SklVnMJj8ss1hZikYMvZ4m4pzAob6sKkdJJMZI8Ft0zUkS+dsa7LfVuBM4vEyt+/J01ZeVdfWN5hqW9CsU5RCZd6Kex9HaD9SxDtaLMBor2+qrbdCVsRq+wtbjJJojZOGfyvGnKSK8zFwpM5eJjQSDD6d1HuepGcaA0NnMdcWFwVaeN8/xZPiBPC+Q5/taBYE2Qaid4k5Uq2wokaJeb2r0B1ESBcMOc/15lifL8aTZnhTLE2uA0ySVRWq24IhkJY+h4zGMAq5RwNFy6DIhE0nCJr/dk0bIas1RKpso1wKdHYpI8s94+iEqFfBADQyqgkIGbAYki1hCdk9b4giHRWvSMI3mzOCgq7X7NEMiMFk9UX+DkKWgkhvZ9ZFMyB5zAnG3uTn4ZwK5AfJRNMbc0LCro5PWZOIZjY5ESN0kFZIxUireBjT5c3CTx+TOxhgW+9dYOrPJVitqzA1ds6SzXxCIskgiNnIjeKaNxSbI2AQlG6/hktVcagOdICJjGyhYNROvZOO1HJKIibF6TL6WmMTVZE0gPJvunw59VStuOEAkfUnEXX68WG9x/r6mtlYiwTSK/GcyOoucgTkqIldT0WUagzzYkW10GeWADkg1U+06d2dL+9BI59hE29iNc5N384PXUwM34O4+YzpLVCkIUgFOzK7k1p9iUY8xSZ/jq/5CqT3GJGKF9XUCMl5I4cqFUlVDg0GmsGmVDpMG0usgo9yiYZtUuqBb7QelgYCzu1fqC7KsRiAdtucRex6xZ4NgHgHzCNSCAPmwLRex58K2TMicRSw52JaBgRQMZUJQNuTIh10tEUc+9GlvypULu7IhWy4E5sLObMSWT4DpqDMXd+STzpa4s7XZm495WiJgPgLlmz1tKW++2ZtGXJmQMx0BUyFjs9cS85gQlzni0QQBrd+ucll0fofKZTf4XXKHWe2zqv12HezW+EFzyGsIuI2IC2j26xGnJxH+DGxJXhrrm5qZsCV96Qv5malxRyouCHquTA6P3RqVAZq2C6mlqRtaxOA6Az+cux/pvkCORK/OzvSNTxBV+u4r/e0XznHs+tHJkfTZHNAZu/Vy+fG7t3fevr7z9tXDN28evHl3fWU5M3ZtYm5u6scf5n/5+7Unq1Pvf7n36sexlSfI4FD3vYcLP/4yPD179v7dC48ezb1+N77youvB4yebhcW1tcVf12Y/fJhdW5tb35xb25zb2JrbKMytF+bXC3MbWzPrW9MbW9MbW9PrhZm1wuO1rQfrm4/Xt6bXi1Prxen14vyHrZvPf26+NtE7NTv98tX8j+/m3/z94et3D979OrNWmNsoLmwW5zcKc+tbsxuF6c3C9PrW/EZxfm1rYb2wuFaYW9uaWd+cWS/Mfdia+1CcXy/Nrxc/3T6/UVjYLCxuFObWNqbef7j74+u7P/x0Y3ml797DK5OPr0w+vHLn4f0Xr6bevn+yuTX39v3E6osL18etSNway166cc8WT6cuXLwyNBLKJP3NiVA264qn/dn2lp7ezt7LbWfO589ecmey/ngzko5nz/a0nu1J9ly6s7h6e2qqZ2RUE4zKAnFPS5vZ73MgYbHGqLFCoN/nD4flRpNQb9S73CanU6kzKDUGK+QS63QkDo8hbuQpdVrIwdNq6EqF0mIVNipJNA6FLWnQGJV6E1ehp4rUp4n0LyqwdWK5FoJkWo3d56UJZOUU9jc4wlEU/jAGIzFqiRIZW21QWc1KsynUHKfwhAQe198cjGSbQ5mUK4xUkYkEIR8nFFXWs6tpzENYSjVDIDJZGh2ucgb326oqvRu0wT6BRlNFZxMlyup67udlNf9aiesaGhZbDF+cPH24quokGv1dZcU3p08fQ6EOV1cdqq44WF5WhcecwmK+rSw7hqqowOFOYLEnMXUnK2uO1KC+QaH+VlH1XXV1FYVaL5DU1DMq6fTjOOxJFAqFx6Op9eh6Gl8uJ7GY5XX4MizuUEUVkc0j8ngksUhuNDWYzXLAIQecVGnDcSKBrRSfwFR8cfIEjseNteeYKu1BLO2bWsK3aMJXqGqiWPSnKtTf0HU0nf2LasphbP1JMr2CwcNwxH84jjpIEX5L5h2liY8yJARFE6lBWc4UniBxjuMYZTh2GUVUKTFUNlirZTa81sEGEKrNR4GC/ECWCcbZjiTXleJ5M8JAC8eXYwfyfLiF40qiZaajVB5Db1cFohU8sdgDN4ayIn9a5M8I3EmBM8I3e+qlmkajqRaHUwmYWk69jk038VgGPkci4voSsCkI+HIIXqX4jsHBKrS+sz2qQPy7OmY5g+H0OwUsagOFbDPrfSm/JWQNtcZOMxjlHPGfMKzA+SF7pvMwmX+KwbUF3XIhS0klNrDIkZQfiIBQyqsMuP8FjZW4/EwL0HH9JpTtkNhcxmDIm4rrNA3y+johCWtzmHz5kNZjgFIIw+Hg+sPWTIvMF2ofu61AIr8rrzYkWvJjE+ZU7FDZIRmLoGDhVWySgkGS0OpkTKKMgVew8UpOnZJB4FBrrX67Lx8TuzSWNIKXCf6Pf/lvf8MR/uPnXxxns/pnl3HqpsMM6nEGmdgoTF3qbrJomSSUlFcvFrNsftDTkpFDVrZO2eTzBto67EhYaIfw6qYyAfcgjfI1Aft5be3XaOy3hJrjdBxOzKQrhFytTKBvlFgUcqBJBRrUgF5hVsnMcq5OxFBx8SJaJZdwmoU/zMB8Q634rq7sa9Txb0m15qhfi0Aiv9d19iLP7eECVlc6CiZhIIuAOcSeCwItQXsLDLREoNa4LRe155ttLVFbawjKIc407EgjjnQYysJALmjPhcB81JGNenLN7raouy0CZ5vh1lwgn4RSiDkbcmRiYCIEpMNgDAabEV3Yp2sOyDwmQ9Bi9Jp1frvKbdHDDpnPrIZtTX67IeJR+u32uN8ScjuSCBD1uxJhS9TnSCGWiBeII7aw1xmDwWjQHPHYYl5DyOmMwZ8pQ4b81dyDR+MCu96e8izOT3jiEYJRf6a3c2J8lGSUBrpjizM3TbARavVNLT/O9lyqC4fPTd5GLp0/ajBOTE/3XL5EAfQDEyM9V3qg9ubbTxam372+8/qniTc/3X398723v0w8fd41Onb7yeqN5aUbK0+77t+/+eLlzdX/n6b7+morUfQ8Xz1rembdme41fW9P97n39D2nzqk6Va6yXY5E5bC1o7a2tnIWQgEEAkRQBCWQRBIiRwO2MdjYxmCSyRI5OJddZZcDGWzX6TvzN8zDXbPW7/n7+nn8/fxw63Hj6Hj8ztj06tOB6bnu8Ynam7cjQ/dDvUOdtx4svvh1/cPBzsmX9cOTtaOT9aPPm0e/bx1/Xjv5vHLyZf3T3zdPv2yeftn49Pf1T3/fODldP/m0cvJl5fO/rZ1+3jj5snHy+9rJ79un/3Nt77hvIZF4+2Hn/eHKL++fHv++eXC6fvRp4/T3jX8/ATz9fef0983TL2snn9ZPPu+c/r59+vv26e9bJ182jz+vnnxaO/l98+jv28f/tnX8P7dOft86+bJ9+mXn85fNk0+PP31Z29uffPpi+tnr0e2n9za2+ucTQwvLo1MLj5ZWl169mX/zYfvgdH334P765vD8fLilPc9fmev0mcs8G0+ez88mgKzs6pbWytZ4eUt3tKO3+9ZQTXtXfdv1eEuft6Z+dik5NPrA29h849796ub+2p7h6+OT3ffu2sO1+lK/zV9pcriMhaXWUleBy5tdZNfb7YqcPL2t2Gx3ZFltemu+wVZIZhslRpM+J4/UaFC1WmoyYXKVUJulyTEp9XpSqgL4crZQBYrkIr2Z1JulOmMawMfkmiKnq8hTXuz3291uQ1EZrDFmcjAqjtMF6BVcyJKr3F63Ib/gCsY/CyKKPFu0qc5QYityOSoiFVZPEV+nEeizOHwxQIiYqJCvzKKL5GeYvEtcmCEQEIYsWKWEFSoKIUpFBZmg4AIL/hFAOkfv6XxlZ9ksKpuJCkU/UZkXmJwULpgKQhkIkgHyMgHuRTojjcdJoVOu0llCjYICg1dpbAoPu8qDL7G5GTyQDqMsVMASkKkQdJnFpiJ8JklmoBgkl/OVckgipMFIGpN9IZPKJCRaS742J9fmLCss9/JkalCm5yuzr0C4Ks8kMqj+kppB4Qut/tB5VPQ9GzrH5VFJ6Xk2Ox1C/8LgalxuzFxwgStmwNKLDOh7Ku+vqZxUVCa0FDHk2SlCdbrMxFGbNAV2ulzLlmjYhIYh1DAkWaC+UG4PS4uriCI/YQ+KHRG4KACVVGElEZmnQeyolVfEVYEWbahNH+kw1PVoAk2w1XlBICNtrpyqGKAxicx2UFeYSlp+4Gr+JUP0n39C/+FPKVSAzCkrBxA8Xy0vUUqKlOJCuShfIddn6YJNtcVhV7izBs3P+ZoLpYnkvp6+rIroJaFCV1rsr/bnSMkcUuRylFY2R5zVjurOeJpYQVOb/kjj+7oH/V39iDkXMRnc1SGTWmwhMaNWWtNW464t97ZEDQF/ZnauK95c0tDUM7tY1nHd1XWt6kZ/ZU+r1arPkWLZYrzMW1rZWmMLlQRaG0RlXo7drQ1VS8t8N6ZXbLVtX2Oi0qaujonp8uYmNoetx6FcKd8qwSxiJFeBW+S4Sco3yVCLAjaSCImxXdUVVe2x7Ip8R1M421OCGLSl1TFvc2vz8N3hle1rk3M3px/dmp5pvH7TVOFRlRar8yyavFzSoqcpBSkKUYaUyBQhNDGfTeI0CZ+uEHNUctKi0diMervN7C62OYtyy/L1Dqu2JNdQaNbkaAQ6kiNHWXJ+CgFfwOgXoNRLvPQUhHYVzEyHaTSEBaEAhAIoAfMEHAbCAKREYbgiN+zJilb5rg9qvT691+VtrPU0V5e31FS0Vrtbw672kLM97O2oq2hvcLTUedrjvo5YsL3W1xr1t0R8zdXellpnU2VJ3GeP+Yvrgs7aiLeuuqDW544Hc71l3wnBFC0Rao37muJVrW3eWNTXHPPFYv7GloJILDda4+loquuNu2q83qawp67K31znjEfcrTXFsZCnpdpRG/I0RorqfO7msKPW72moLKz1l8bC9mjQ01BTFg256yOO+ogrFnHWVpZEQxW1dV+NTvdNLA7/+nqnsb851BHYfjYfbQplaKBYR+Xi9N2UbLQw7nn1dCUQ8zXcaH7yZOPGnTuapuZby0uxB/eveP2DibnOe3cYZQUP5idu3x/wtlUvvXy8fbi3+OG3+Y/vFnc/ruwdTr943TY6Mba5dW85eXNmoXdhYfrFz9NPng8uJQZGp4Mt3dGOvvi1oeGpxcmFlf7x+cLatsi12zOrL4bmlhO/vl/5eLB8eLxycLy+f7qyf5o8PFk++bR6fLpyfLp2/Gnj+MvG0ee1w+P149P1k8+rx1/Wjk7Xjz+vH31ZO/60dvJp8+TT/LsPj08+z75+N/r89er+8cbh6cbx78tHX5aPPq8df9k4+rJ19PvG8ae145PN45PVD/uJ3w52Tv9t6+Tz9vHnjdPfN45/3zr6+9bRl83j3zdOf187/bJ9+vnx8aeV9/tzbz+svt8bW93uujt+Y2J+NLHVP7XYfm98eGJm5enzlV/erL/5uPHz+0drTzofjE9v7PTevpPldARbu7K9oYeL60vLm8ay8lBjZ13PgC/WVVBeHWvva+0dcIXrvOG4P9rS0j1w98FDX7ypof9WVUOXIxRr7ht0VdVnFbi0eaWGIqcmv1hlsRny7DklLoXZKjFky4zZpD5LqDdhKjWh15NZRpU1T2E0WwqKSsvLDUWFpCFbpNDK9Aa91aoxmUmlFpNoWAIFRColmixYruBr9BCpwEVya0lJbplTajRJso1Ki9VqL5bI9SkAQuHDbLHE6iiLN8YRiVKQpfmWw6EpDYUeV56z2FZWbHEUm72eSzwkExPREZIG4VQAZfBwGoRn8hA2jEEiCV+thpQaYZYJUaq4IjEoEP6QSktFyN6xEWOl9+vMdIAgNCbL2TTKOQr7+1T6mTTaWRr9IotzLpN5nsLgCHA2wgMxiAbxLrKYNJTPxYRX6ayrHBZbiINCkgVhqQxWGofNQjEKh8cjJRkIxhAQuFJFRfkpIKA3G2gA/F0GB5GqJVlGY1GeqbQI1WoxtU5pzGELRHKzQVdgSYd4qQBPV1RyFie/obKpOAHK5FfZwFk6+BcW4Gxq4lsKvk3lnUsHLjDQ84DoRzbOEelglQnNzkcthWxNbqbEAOiNgqwcGqGg8JV0QsORZANKqyDXT9gqhHluoT2gL4+p3BFlebUu2CTzxDS+eJa/UVceyyqPK8tqUauPZXYSZQFAbdA7yrO9IYba+NdU7j98ffX/+Jb2Xy8gf04XnAfVVGE2qTIbSjxsVFCkUZYpJaVaRaFWmqeU5ui1oXi1vcoTaK+WFtr+8XLGf76UYmtpNlbVXyQ1SnuRN1yeJYRMJL/MUVrZEnXXesKdTVeFOEeh+oGHN94ds8eaeQZLtttRGa/NVsstJG7Uyupa6rw1Pk9T1FgVVASrwjdulTW39c4nsxu7ra1d3u6Oyu5GS67GKEI0Ql5FsLSuM2YLlgXbGsRlTl6x21LVaPZEB+fXLdGWqwZrUUNz++hYeaxODMG5JGaVo2YpZJDARhmSLcWyZYRBKrAoBCalOCtLFYyFg83xfJ8jz+eI9F6rvn0/1HPN1dSUXVEhyLWwtBqKTJIpEtIlZLqIz9ZKcaNKkZOlLbZo7SaTw5bvdxT6im2eErPTrnHkqYotonw9ahSDKpQlwegCLhVnXEGp5+D0FJyRgbCoCIeGsrgIC4BZTJgFYmwcYwgwOo5xRAKEFPCEGEsK0+UQiwQYODsVYKdgQrA0Um6ucmfVhAM3bhvcfqvPU9He4Gmv87XVBVprfC1hV2uVpyXiaKwqaQiW1Acc9VXe2qgj6i2N+cvqAr7G6vKGOle8vqS5zttU522sK4vFPPVtlnBNbjisKi4+I4C/FkJIvpWj0WbIVT8SxPco+CPA+SsM/I0k/pBBt9XUD4wOFNdWeBojzroqT3ONq6HKEw8X1wfdzVFnXdjdVFsUC7pbomV1QVc8nF8XsDdELZU+R13UVuUvDgetQW9OsNzodxmCbovP89XDwfjDwZaBiZ7p1fs7q2MryZHZxN0H0/1TibvbLxNFEZurxf7k56QtaCupKVp7utxze0hUGWqcHmu9P/K30rLWmckbE1OZDvv9R+MPJoccTcHFJxtP9vcSH3/b2NvdPjjcOTpZf/dxcHlh5e2rJ+8/bLz+7f7q+v21zYknL+5vb91fTNZcv1nde7Pt7ujU5tOhueREYrN9YMTZ0X/r0fLo/Nry01er7z4s7x0kdo+Wd4+Xd4+T+8fLB8crB8fJw9Plg9PVg9PVg9Pk4fHK4cnq4cna4fHa4cnq4afVw0+rhyerRyerhycjL1/Nvfsw8frtnSfPF97vrh6eLB99Wjr6nDj6vHL0ee3g09rB6drR6cbx6fbh6dyrdzeXt5c+HD85/vuTky/bR582jz5vH3/ePvq0efxp8+Tz+unn9dMvy3uH489e3tvaGdt6PJJYu353quf6aM/gWM/o9N35lRvDo0tPXz5c3ui/M9bUN9DUe+v6venajuvldXFTINT/YLoi1trSe7ut9443FIu093nrWou84Uiso7W5t7m521/f6K2N2T2hfHfw+vCDWE9PsKGpxO2vb2gt80eybI6s3DJ9gUOeVywy5YsNuVK9RZmdq7HkGm2FSoNJqjfDci2m0vIVKkWWSWO0qAxGXU6u2mxWWiy4WoPLlLhShUplAoVSqNZiMg2PlHNREsbFqETFIqQUjLjMAWG1Vl9YrM23SrP0WVZzoaPAUlicAWI/8XipCIqrdag+q7mjdWT4ttSY/Q2NA4ilsmwLR6pKw4SpMHGZg2XABA0mKFyEwuAx2BCNC9MhjIsKuYQYlkqZArHaaufiYp5ADAvEP6axLnEFnXfu5IUD31EyOQKBNif3MpV5NoORwoZIhZxUy1kYlsLgXqYxL3FYl9gMDoZxAC6VxWSiCA1BrjCYl+g0loAPEgQTgNJoTAYPgHEBToj5Iimdz+dIhWKDFhAKeVKRPsfIRgSXufBlELoIQAqzWWe1kAYoi9olAAAgAElEQVQdqlQa8m0YKVNk6XPteSqD7uvUFJnNdklAfJdOoQAogy/4PjPzL1cp5xHSHIhcEcj/+QrzDJVLGHIBjRnUmQidFdXZyDynqMgDZRdwNCbQkK2zl6I601kOcQmUXIak53gSptaqLPbpS4Iie1BoD5JWD5pdDBjLzoutX3PVf6JJ/9sV7D+dh/+3b5n/y79cPIspFM5ghkCB5xXkBKszZDost1heFtKXx4xVrcZoS251c2ljtzq/WGnJZ0GoVS61KcV2nSJHqdCJpeYsbSgeLq5yBztrJFbzOSbyfRrH29WjCUQuoAqFrchdWaGX4noCdHiKAi2VzjpPqD0OZmsMbre0zNMzM58drodyi8vq6oL1UZVYaBJi+VZ9rCPujHi9zdHsqiDucHv7bpa2XeucWTK09to7+io62yM9TXqjwixB9SLQV+Wo7mqwBhyhlpgwJxfIybNEGrKC1T2rm0Cp6y8ihbutp+vhRGl1REwS+SqRVSu0mpQWi06fm5WdbzbkmXVWg9qsUZh0pEELq+UUqSBNCNCEAFtEXETQDCEfVoklBpXOatAX5mQX5+e57MUVZQW+Eku5Xee06osteptRaJBgOoKpQdJIWgrGTMPASxDrKkTLgOlUmEbDGFyMBcM0FKVBfKYAZ5J8Jknw+AIQQegkSBVyaQKAIQSoJDeV5KYQIFUMskQ8ugSiiXmZEh5VBNBEAB3mZojkqK86kBtwGmor3b19mlK32VlWFAmURP22sCM3Uhpuqa2oi1bGqj2N0YKWanu82hmrKalvyI1EjJU+hduOF5jBXDPDZEqVqH8Qib8XID9AvK/58Lc4cVYoO6vUZFqs7PxShsNBBAL54fqyxp7y3oHGoQetYzP31p+pS0J5oZqe29dLq6tcTfXFseryeK2nJuxqiOZX+4rqA9ZwuS3qyws68qpchgq7rdKlKS+0VLrlLpulypPlL7NWei0+Z0mV3xb05IXL7ZHgV3Nzg2MzAx33267da7831nujPz50LTZ5p/3hSM/szO2XycnN5dGXz5YX1x/OLN168Wr10fpS+Hb//cT0wPiDf8oSxu73Tz8cY+eoB0YH5mfvO5sCk+uJ7b2Py/vvl9+9G5ifuz47NTA10Tt4c2xifHx5eWFr+878wvW5pfoHo83jD3unp8riDZXd/Z13R+uGhrvGHg1OPhqZWbx5Z6r7wVT/1OyDlfXkL78l33xIvj9I7h4vvT9YeneQ3D1K7h0n946T+ydLu0dLe8eL+yeL+yfJf4fk4CSxf5rc/5Q8OF3eP0ruHU28eb958mXxt4+Pfnm7fXy6fHC0dHCcPPq0uH+8cvDvwJysHhyv7h2u7x3fW3vS9Whp6uWbzY9H2/vHO4enW0enm0enm4enm0enm8efNo4/rR99Wfxtb/7Vm+XXb+ee/Ty982xkaX1wJvlo9fHs5pOpjZ3+iemZ568WnryeXNl6uLp+L7ncPjIV6uj3xtsNvvDg2Jy3sqbYHcyriIqLyjzh+nBzh9rl7RwcHhoe6+gdKKmsdEXDnnDE6vEX+SPlodrKuuZ8Z4UnWqfMKxTrzOa8Up2tRGjKE2ZbRVk50qwcgUqHyOWYXMGXa4SqbFik4pFymT7baLZK5CqpSivR6vgqFa7W8KVyVCoTKFQCtUao0eJKJSJRcPgEG8YZIM4TyCCBHBLKLrO46RwUEClRnUaVb8t1uo3FBXJjFq5WZwolZ9jcH9kAoDUEIsFit4stUZ4HkKs8mIXhXIxkgDgd4lMgNANAKSCWzuRyAJgHwjSAd4HKyAD4mRAfFJFXmGwmIsxkATwcx2Sys5kMGp/sv3O7uLICkkqYMELHBKksdgqDI9FnF5UVYQTG4vHYECpRaa6wmH/66cJlKieDC9FAiImgV1jgTwze9xn0s1TmBRrjuytXr7BYACEAhUI2jjNxPpOPIRIRIRejUjGXJHgCnA7xAbGEzDWf4/CYfJHJXmQuLearVDKjCZMrSa1WpNfo8nK+ptKldnu6gDibTvkpjf4TlXGezbzM5P1zCpMqzbrMl/1zCoOtMfL0Vqo8O12iY8lMdLGBITdniHQpQtVVQkmR6dJF6nSR+kcAP8vFLsLCcyBxBhRdgOVnGeQfMvj/lIL89/PAH87z/s+z7H+8ivwxFf+WKv0JMlCkNiDbKXJERY5KPM91CZZAeQUmX/iqSKOsiutrO7Xhdl24XRtpk5fXcg3FmNpsyC8CQMQql+bIhEVqsVEuE2OEMVvnj4WKw85wd43IkvUjF0wBBL6ePrGznCI1FIRCZX6vQoDpBIjH5/Q3R1y1AX9bO1JcogvVwEXu7qkFo6c6XWIsiEYrm2oUJGYUomazuqGnxVntqWiqzomEeQUljuae8s4bvXPJ7LpWR891Z0dz9FqzxaDMEfNVIthd5Yl2NxVUeYOtcas/UBxvDA8ORe/cHVzbuD6zVD04UtTQ1j76sLQ6KtBqpQYdmaVB9RpAo2ZpFCyNAjCoIZOGzFVLrRp5nl5XlGMuy89z5xeW2wq89oJyl7XCm+MqNpXkqG0Gca4WzpLSFRhNzKUTDLqAnYkyqSibgXNoMIULZbARCojzEBwmMFDE5+IYQ4azxTwKzk3HuOkCIJ3PTUV5GQSYhnOukGAmCdFIIF3By1CADCmPrYC4aoQrAdl8iC0EOWKALuJSRABFwM3kw3QBBnDYGZgCtvsdqpI8zFGoqY4AJrOqrCg3XFFU6yur8zlrKxWlhTyFgqc3pKiVFyWCsyjve4x7TiRKleuuKLRpGh1Hb4KK7LLy8oJQTUlLp7/vVvz2eGx8tmsxeS+xeXvjyfDOz8PPfh1+/MvIzi+jW78Mb/58Y+NZ/+rO9eWdiScv0eJSe31TrLtDVeHMCfnzAz6L36P3OQ0hd5a/1FbptgXdpRFfWZWnJFpREPU66wO2Gq+rJVxY7/O2RG01Fc76sL3K56qrLI5UFNUHC6LBryYSIw/XJ8ZXxh+ujc88mZ5eGbs7dnNq7v78zPDYva6Bm/HbA02Dt1uGRzqn7nVODLbfn7i5sPXo2dOFJy+Wl7YWnj1NvthcaulrSCYnZxfG7XHfxPrim9OTrffvY0ND7sZYrKfNWxfytzV64w3WgKdj4FpNR3vrwJ340J2xtc3e6cnGO0Om8kBz7+3ee+Mtd+7dn1toGxi6dm98YHZp+cWvfXMLw+s7K798fPzxKPH248Sr90vvDxN7x/MfD5c+Hi7tHs19OJjfPVzcO17aO17YO17YO13aP1naO13aO13aP1nZO0p8OLj/+OXrz//vzvuDlddvX+yfbO2drO6drO6dLO8frxwcrx4erx0er+4dLe8dPnz+avLp65mnrxZfvZ16+mL+1ZvHR582Dk5WDo7XDk7XDk7WDz+t7h+vHXxafLe39Obj6q8fHj3/Zer5q5H17bsra6u/vd/4+H7r44fhlfWJJy+Sv/w29eLF4qtfN96+H1xcCfcM3JhcNAVra9r7g/H2hu6+WP8NhlpT3tjoa2i2uALVrV3uaK2/rr6htdUVDIXqYsWBUFG53xuMBmoaCssD0eaWYq/fWup0hyqtpU6JwULqTEJttlBnEKi0uEwllKsEUpVQroUJGY+UyQ3Zap2OlMgQXEjIlXylChJJMAGJiiWoSAqLZFwhCQiFPELEQwQASjJQkoESTJwEhCImDKVxAK5IfJ5Nv4wJOPpcZVGpWK/AtPJzDO6PFAYqkUByBU+t09uL2YSMDuCpLCQdQnhCIQ8VACAGIAIGgFJ5cBqLDSJ8DMMYPOAyi/kTk32VyyNUcoDkEwoZqZDRUSQTgs9mMhgCce/wcEEwkIoI0lDiWxr9PJWiNVtEmixSb4RJGZUDcnGBOi9Hk2P57uKVyyzwhwwWhQsDuDAdxs4z2N+lpP+YlpnCZvzEoF2k06k8gI2ibAFORWAaD2ZBOCaR8aQSQCyGhWQ6gNFxocJiAmWKFDYP1+ntgYA2Lw+WytMg6Byd8UMmDVSoznNhJMvAEEr/eplyhQWms7k/pmecz2D+48V0laOcIlYxVVlEfslfKRBDYbyKq1NgxTm24BwXP8dBf2Qj39HRP6cCf8yEvqGgZ6jYj1TkRyr0Qyb0z+eZf7wK/DmFd54rSiey2LI8SW6FzBbM8lZbw435kdaC2g5rbVd2TWdWbbfYWwdbXecAgqHSWcqDP6FiZaBRXtUuDbXLKrvU4S5RafiPl7kMWGIqKkMgfrFSViQjiqV4nkqoJGBLts5XF7RXOSs7ozKrKQVCL8J4qP+Gzh0Q2Eo8zTFnwKMVCrMEWIXfHW6vdddU+FrbODY76QphBeU3p5NGX32GIrewOhppjKiEiJlArLm6xr42Z9Tlb6w2BYMMS0Fxc6e3rWdoIaGP1pa1dfq72uputFtz9LlKqTFbV1EXrWptcFR6SyP+qmtdVd3XXLFmSyBCFJaChhxRkbO4oaN3Ytpa4QN1enVhnrbQml2cl++22yuKHSG3M+wtrLBbvQUWt1VXZJCYlHyDhKdFGTI2RcikCtkpQjCVz6ZidDrOZgk4bD4HwFgYn01gHJIPivgIgUIEziVguphDIQEKATFxgEECdCk3U8LNkMF0OcSQAzQVj6ZFWBqEI+ZQCR6VQGhiPkOG0eUgXcljiSEOAQECHoeEeAwG5V/PfZdCTRHBHCFIF0FMEubwUS4K0yFGukwvc0Z9Rk+poTrsHhginMXmcLm9KVLWHAx11GY7i/+QflVmLzbYnebyoL+zv7r/bnx4suXB/LV7M+Hr93pXno7u/Hpn55ehnVe3d14Obj6/sf782tqTnpXHHavbHSubXUsbXcmtjuXN9sR6+9J62+Ja+9Ja++J669J6+8La3Y2nmdacoo62+vZGW9jvidW5aqOuWNjTEHY1VDnrQ75YxFcX9sTCzljIFY+W1Vb6G8Jl9QFXQ6ik1lceq8yPekvrq+xVfmdtqKyqorSmsjAU+Gp6cWRideJB8uHdldFHj2dmt+fuJh482pxKPlmY2Zh+uPZwcWdmYX3iwfTA4sL92dn7Aw/6B8Z6r9/r6LrVNDN7f3Ty1u3x6xtb00+WHt4Y6rQ3uK/f7VvYSPSNPCirCt8cvXdtsKfjemvDzc6S1jqVs/D6nRtt17oCTY3Dc3NTq2tD49M37o9NzCw09N/qG3t0rWfgzv2x68P34703B6Znd16+mVx/fHt5Y3b7xdrL1yNbO3d3nq/sHi3vHi1+2J/59cP4q3cz7/YXd48X9w6Wdg8Xdw//fzyOknuHyf3Dtf3Die3njcPjLcOTLUMP4713e+6Nzz59sbP/aXX3eGX/KLl/tLJ/vHZ0uvRhf+6Xdw93Xs7++qF9cmHpzcelF6/nn7/ePjhdPzhZ2z9e2/+0tn+6un+8vH+0tn+6snu49O7j0tuPi28+jmw+GdnYWX+/9+TwJLn7fvXtu/vrj7tnF9fefnyw82T86YvEs18nlrcWnr1qHR7/Uarzt928P7cyMb/aNXiPn2MNNsfNxY4yX6SprXvw9n1XsNIdqHT7K+NtHb5IxB2sLCn3lUci3qqqcE19TlGpIjdfX1xmKXXI9EaJxkxqjLjGQCh0UqVOqtRKFGpMKEVFClQklajVIqUcJkWoSCKQKSBCBAtIEMEBvoDDJxgoDhEkjxBy+UIMEyEYycIIGkakATAFgBGcvEpjBKqDgaCbL5GdZ8M/QXxSp0tF4TQEkChE6TC7MFJ5AYLTMAITKghMIpZoUjhgKgRxCALGhQQh4UFoKp1B5UE8Po7gOI0HpwBgCgjQcVSm15AqEaYgIJJMBYAztPSLbO7fKJzYzVu2YNV5Oo8lkZyhU8+kZpD6bCohPMtg0yH+ZRqDgaCERqW25V5i887T2FQefCmTeoXFOs+iX6SmX6ZQfkrLgBQSrlycCYIUHgiLSJlRiyslTARjgjgV5HMIUqJW4yR5hc5JgfiQWCpUqqg86EwGQ2a2Cg1GCk5cYLHYAiELF/K1erZE8a9XUr5Jof7pEiWFTzKF4j+d++kvVzP+xkZRm+N/MCG1L3JFqP3vl1hfX2Z+m8L5IQP+Lh34nsr6gc45QwP+lgmeoWLfZkJnMqEfM+HzGdDZDPgiU0gT6BCTXZTvMlVUW8PN+kBcV9mqC7WoKho1nnpZeUxZ2SENdsiC7Zpoh7S8jm0ooot1XJWBqTL+BMk0nnp1ZZuisk0VbFeH2qWuugwiCyYUhny7AMLyZRKbRFgiIUqyZEaVwKAiQvWBwrC7uqdRkK37Uyrlf//hUvm1XjTbdIWQW31+V8CpJhCtEC8Pe6u768rr/YGWRmmJ2+CvNgXqBuc38UIvWuLxNDbUx8MaMWIgsaJCa6y/Ixivqm6Lh9o7y3v6O8cnO6cmBldXOydme8emIt0demeh0qRTGvS4TsNRSACZhCMRMOV8rloEalSIUkPq9co8S1ZhvsHlcbZdax2dsFfXmLxOo6tAk2+QGOWEXoxoSK4Eo4lhqhCm4GyWEOQKeByEwcMYMM5GcRYfYwowJk5wCT5bhjBlEEPKyRQC6QSYKYNpCoAqAZkkypUgHAXIVIEsJcjSoRwdylDCTA3KVUIMBcSSQywlwlEhbBnMlEIMGcQkuRSSQxUhLAHKEsBMCY8lBuhCkC6C2WKYI+TzUpn0/3rpAh0GlEKuGMyUYTwJApMIVwzScXam3KBw1fosPoe1ptrbdxMtLcivqSiLBxxNYV93I2jWQYW2nfeHWptLaCw0Bapc164RsY7vXD6Rq0peE6+ZX25LbjYmtxoSWw2JnZbETsvSZmtiozWx2ZzYbkputiY32pa3u5aedC7tdCQ22pZWW5fWO5c2u5Y2uxbW764/u5JlcPX3NnU2+eO13oZqRyxSHq+uqA+56gLuWKUrVuWsq3TWV5Y1hNyNUUdtsCIWdtRWVsRrXLUhX0Mkv9pX1liTHwmU1FYWhioKKv05/vKvFpbujSdHxtcm7iw/WHm2uLw9N7L4YGp9KvF0cWZn5uH6+Mzj2UdP5++tjC48mUs8WRpdnUg+WVx+ujj0aGh2dXpibrR35NqjpZGpyaGmvvpoc6ChMZRTUWAOOEqqyitqKrxhR3VDqDTqDXc3mUOu22N3hu7fCnc13ZqZWNraWFjZVvmCvu7OyuZmb7zp5uD9a9eHpqfma9uu1d4cnEgkh2YXrs8v317dHFvfnn32eub5q8fHn+fevr/35Pnki9crH49X9k7ndw8WdveXdg+WPu4v7O4v7B4ufjxIfNxL7u5vHhyPLm/X9AxGO274GrqKqxunNzZmn+8sfXy/enCwvL+/vHuwune4dnA09/bt8PrWw81ng48SpbF47ObQ7Mr2+vPX27uHq/vHK/vHK7uHq3tHq3tHyb2j5b3jld3D5Q97869/m/v5zcOdZ2M7T5bff5x5/np4bevOwmrj3Ul7W9/9xPatyYWh2cT1kUfdN0fGFlamVh4D+Y7qjtu37k3enlis6R3U2ssCtbW2Em9FJB6uaWpo7SoOhUv8EV+krqmzq7ohVhGpsrnc+U5nqL62qrZOZrBo8oq0eTa5JU+gNugsBdIsC6HN5ss0ApkKk8hxmQIRS3GZik9KcZEIFZIAX8TFSZ5QxMEFArEUI8UATgAECQtEGJ+ECBEXFcF8GYiLGXw8HcVSAAggpca8wlQGXWXS3xgaKPc7S70lZJY+HYKvwrxif0kg7PohPVWSbVRkZ6dyIZQQK2QqmVINkqIUJosGIUxMQIMxlBAxQCSNxeXhAg6CZoLgRQ7nRzqdAsMihYKD42fprBQums4Df2LTfqDRv6VwanquhZqbC8sDfL0qBUW+u5p2lcEsqPCa7Ha53sAS4JkwJNPpEKU0HRV8l5LJxjAKCF5lc64wGRlsRiqDSWXxWBhOIfAUGEkF0VQQphFEJp9/hQNREYIGC+gghggIAMMyuVAqG6FwIADFhXIVh09SEBSUy9J58IVMLo0n4AhFsvyc0ir/WTrzzxfSrgLIX2msM3T2H89f/EsGJV2mOieQ/gsN4ZlcP0HKb1KBv11mfHeZdiaNe46OfpvB/Esm819TGH9N436XCX5P4Z2lgZcYSCoHz0Sl6YSGZ7QzswsFRRWApQTNdctddepgqzbcSThqv+fIrkjys6N98spWRVWLobaLqin+Lxc5f6Zh/0rh/ZGGfceUKt0NqsoOeahd4W/VBdvJkihTZiYVmuyCAiEMm0UCq0Rgk5B5WrlMgslUoqrGcHG1u+FaE67R/cji/5cMruPmIE2m+zqTA0llFd5SIynQkIJAXSDaVV9RX+mONyhdvvz6Jnd718jaZmlDc9WNG80D12viUZNeac7W5ZUUuOqjZo9LW1hkrwzba2qlTideVMzWZqN6I1+bhWq1kEYhsRgNhXlGu7WovMRRUebwO4qDpXZ/kc1dYCrNU9qzpbkqTEWKrLm+7v6O8UlNUUEmyKITXBafBWJsBOUKBCiBQ3yCh/MBUsATC2ASASQIU46y5DBTAlLFvEwpRJOgdAXC1KEcNcrUwFQtSsnCGdkYSwfRlTBTxmcpMIYSZipgjhjhylGuEqZLIboEYohhGgEzRAhLjLIkfLYApQkhKsnJUPCoch5NiQNSPleOcBUQW46wRDyaBGQoELZMCF6iZfzHH75LA5hygiWF0qQoW4byFAhXg3AxDl1h0ZbVBbO8ZdbqaldbD1hgM4bceTXerEhFaWM1Va9glNkfPP3Z4I4U1Xa2jk33ziy0Ti5XTyR6ZzfbEo+blrZbEputya3mpc2mpe2W5HZzYr0lsdGa2Gpd2mld2mpLbHUkdjqTj1uWNjqTm11Lmx2L222Lm+2LG92JzTsrzy/pDVVDQ9XtLWXxaEVLTXljrbc+XN4YdTSEy+PV3njUWR8uqQk6YuGCqC+nypMbKbdUeoqi/jx/WWHIq68oNQbdWm+p2e80uItzAp5sn/urhzeb79/ruvPwevdE7+ja2PjK6J2Fu9PrjxLb84knCxPrE/PPFmafLd5dfbjwIpH8eXl4dfTR49nFJ/M3pofmNmenF0ZvTt5c2JmZmr/fMdjibyhv6qzx1Xora7yxplC0rry6wecKlRV4i0uiPndN8N6D27dHbrXe7Gy73XdvcrT+xk2VL+RsiPcODngjkbaBYbO/sqa5vchRUdPZt7K6OZ5IDi0kby4sLf78Kvni16mXr+5u7dxZ35775d3sz78uvH638Obj4u7B7Pvdud92lz4ezH/Yn/9wsLB7vLh7nPiwn9g9ePj4efPwaP/D6djAkKen49Xum2e/Ptt+/9ur/cOnR0dbh4drBwebR0fJN2+G55duPHxU19Pb2NfZd/PG4PU7r355+/rk0793lvf2V3f31vaPVvaOk3uHy7v7a7t7m7uHa+8+Jt/+9nDn8fjjJ2Obj4cXkqOLK3fmV1ydN2rvjHcOj09vPJt++vPY6va18anhpVWpy9/cPXzj1gN3rFXn9EoMZkuJK1AZK/ZUlUcafI0tBaFwvifkCcfq27urmxprWhpLgwFlTk5lrKGjr1+sMxW4fEUOl0hvgRR6pTGHUOsxpQaRKLkCMVcg4gkliESGiWUwToKYACFEiEAGCaSwSMIRCEABHxWRPIEQEJAAImChOB0lKBDJgMVMkOBgBFcoZGMEJlGWODwNsTquRMbKNuf7y6rrQ25/8PtMGlWASfVqUqtkYgQD4WdZLABBUiEUFsnZOElBsMsMRgYMZ0BYCh1kgjgd5KcwOKkMZgaLk85mn81I/y4l8xyVmcnjZXDgDDacSmMCGJHJ5v5wJeNPl6nV1/oDHe2E0UoXiX5icy7S6Ya83OqmhkJfhUijzeRxAT6OSSRsoSCTT56lczgCAZuPZQDcVAbjUiYllcUGMSFKiNIh8DKblcYFLjPYl9m8y1zoKgBxSSEb41O4MI0HZgBACpPFABGhTKrM0kg1Sr5EmgryQJmMwgUvUtiXGMC/Xkj5JpOuLLOfR7H/donyE4L/wzdnfqSwf0il/OnC1W9SaH/8KeMPl2h/uEz7kYmezeClgiJIYQSV5jRMcY6Nf8/BfwCIS6DwKkikQMRlHp4JS9giDVdlpilMXEMx11yGWJzfg7JLIpM20KbwtajDHYS3jq60nWEpcmqvq6ra5VXt6qpWgT0EW9ySoqDGU22qbM72tygrmqX+NpGvXeZv1wfahfYqWJen0Bl0VisGsK0yIl9GFMoE+WpCiHNEKnGkqdZRW17T25BCkv/hm6tf/eFMoHeIbs4R5Of7ohGnvVBPkhq5OBQP111r9TXUx3qvdd0dbh15UD94O3LterCr39vUYSh2CbONuE4tzNYRBh2qVvOUCr5OS2ZpyWytOMeothWYikvzHPYCtz3fact3WHNKzDqrQWZSC7MloArmSmGehGAKYZqARxdw6BiVh7MZAEugN1b1D/RMTKhzTCCPpZDgMoInQVkSmCmH2WqEqcFpCjBNB7PUMEeDclV8jhrj6HG2Hmeq+UwVn6kUsFQ4WwSxeDCDj7OkOEuOMVUQUwezNQhDilLlKFUJ0uQQi0QAEuFIEIaKz1byOVKMLccBBQ7IMY4UYclBmgKkyQCKgkeXQDQ5zpELABXOU8JsJcqVIxwZyNIgHDUOZNDS/uHHv17l0giETgCpKDsN52Zi7HQ+J5NOT0N0suyAU+woUgeDtngrN99sDXvsUW9hdUW4s5GRpQH9oZEnrweXH99cedq1stmQWG9dedq/8rRtbbtjZbsjudWS3Ghf3uxIbrUsbjclthqXN+PJzZal7Y7E446l7c6l7a7kTuvyZltioyux3bW007m405ncaU9udSQ3bya3L6q18du3XLFwTp0/r8ZTEKkoqPTmhb2mkKegqiLX78qv8uT4ndbKipxKryXsNoc91mhFSU2guKrcWV1pC/sdsWhRddBbHy6p8nljNa6ayFfDN5pG7naPPOjtv9f+YObOndH+lpv1t0a6R8dvTM0Pj83enl1+MLM2NrwwvPB4Yf3ntfGNia4RencAACAASURBVOTT+eT23I1HQ0Mzd1deLNcONN6YGpxOPOwZavPUOiPNgYqo01lVWFJudvryy3yFeZ78PE+RyWlz+JzhmnCgNjT84HZLT2dlc0Osr+fW3ft1jU3x9tamnr4ch58sc/uaWqtb+tjZ+UWx1tjdkbHFtVuPFrtGJ26OzDVcG+55OLv0828rL38bWd+5tbbVn1wfffxi4uc3C+/353/bm3u3N/N+98Ev74cev5r+9X3i497Us9fl7b01A3ea7z+oGeh/9uHlw/F7tVV1/b2D9x/OPEqsrTz++enb3bWXr90NzY5Y/O7M1MLK4pNnG7/++uLlL69+OT2Zf/Mu+fFg9ePBzuHxxu7+5v7R2seDtY97G3t7iV/errx+O/fs5eja9uKrtzfmErfnEo/Wtu8l1uODYy2jj4ZXNoYXV8YeP1359c3sy1eDC8tQnr2kKt43cKft9nDXrdvygiLEWhRuanNXROrauwcfPRp8OFleF7f5I3kenzda46oKF/m8ltISS7GjyONTWqxKc55YY0LEWlim5cvVkESBa/SYVAUIxGy+kIUJuHwBSogwgRjBxZhIhhJiXCTDSCmMC3kYBAv4CCHioQQHFV0F0XQYTwOJVADPZKMMDsqGcSqIUlAckSo0FrOhyH6Ri14GAUhCXKQzM5kACMMMHsTjiyh84VUOh4NjHEJMQYjLDB4VRDNY7IvUjIscxlUO51I69SKFnsLgUACIASOXmYwrLM4FCjOdB6VAEBVHv71MYyJiUq0Sa7QMLniJyvo6nV7V3RXu65Dm2jJh5NuUFBqK4AoFJJYKdDqxPosKw0KFEhBJMK2WLlR+k8YUZWXRUJCJwWkMxpUM2hUGi4PjoEh0mcVNAyBEImUg/KtM3kUG9wqHx8YxREQyEYyDC7g4nsJiMgS4QCWTGpRSo/ZvGbSvr2Z+R6F/k5b2t0zK9zTGN5n0v2Yy/kYHLuHk91TOORr0f31/LlNAfnM14xyFlw5Jvmfyc6vbs/1NhMUpzHMy9QUyR1hiD7CVeTQyOxVXX8GVVFLNFCoofHEGX04n9VylmafLh7NLMKuHKPRhJgdFkXtJZpV6GlX+NlW4g++uJQrLueZSY1WXOtShDLarQq2aUKu+qkMVaJIFGuTBuMxTp/S1yP3tEn+71N+qr2wXlUTTBRpUKDPk23AeO09O5Ij4BRJBngQxq4QGc1ZlLOqsDtV2NZv8FTqvv6y6bmDykbOru+H6dX9tbW5xsVKvlhnU4lwTbjCAchWm1eAGA2DIZqm0oEIHKjR4lj6rwFrgLbOX20u9hYWuvFxXXo6zKKsoT1eYq7aa5BadKEuKqAiWRMCS8DkEDyFhDsplYRwunwviAEqAAhIkhaBEiChEqJwA5ThHhrIQNl1lyQn03+ycGJcbtAiHrhEgOgGow7lqjKXDuXqMbSB5Oj5Xj3B0GEfF58gwthjjKPlsBUyRIUwhRBUL6AI+89uLZ86kXxQLIbmAK8dYCoStRTgalCHHWUo+WwUzNAhHjfNUKEfJ52oxjgZlK/mAjM9R4YBOCKr4HDWfrcY4SpQjAVkkQBPyqGKERfCYYh6dYGYKWTSSniGkpwsBSmrGxf/04zeX6GkQMwVlXuUx00F2GsRJRbhpXE5mVqGpoMqn9JbZmpuc3b38soKCar+rodLZFK7sbqCqVeJI852dXzqSGx2JrbbEWnNivSXxuHn5cfPK46blrZbl7dbkVuvyVktyuy35uCWx1biy3ZDYakk8aV/aaV/a7krsdCa225KbnYnNzsRWe3Kra2mnM7HVkdjsSW5cX9z4QZPbODxSVl1hqw/Yop6yWNheW1kSC5fWR/yNdaV1wbKmypJYpSNe46ivcjdWOhtCZQ0RV7ympDbsqq+211Y5G6oLo0FvQ6Qo6nfEosWR4FcadzbVRA7c6XyyMloUyO/sa3idmB651XFvtHdu5vbGozuba1OT83f7J28+WplcWBkfmBm4M3fnUXKkf7S7uy++9Xwz2FEdG2ieW3nUe7e7vM7lq3c7K4vKA7bKGndJuc3msToDpTnOHEuRUZmjVRfkSo2aYqe9sb2t997dyfnp+ZX5ofH77oDPVhHAjTbcWuhq6yhpu5ZuLJSHY9aGpp6+EdQVzK9rDYTazTa/tjTgrW3vvDbcPzp7c361b27+3tbO4pv3K7uHS+8PEu/2E7v7s6/fNU4tjb36bfX9/uTTlxXd12qH7rQ9GG2/O5x4tjUw2OfMz/cXlJblFBbl2AvyXbmFFUWOkNHmcniqZuYX59cTmy/X//5vh4mdtccfdh9/2H26e7j064eBtbUHaxuJV2/W3+4+/nC48Oz1rZml3pGpwbGp2zNzvQ+nW4cneh7Odj6YbL37cGBysXpgpHN8fnJlY+Hp05cf91Zev114/gtR6oELHIN3R7uGbtU2NUtz8rlZOfZAdVVd0/D0XOutW+03Bypb2tUFTnOp1+Yuz/eW2zyeUn9QojeZ7E5zmQtVaCGRChErMakSFSt5pByUqGCRAhaIYFwIIBiAYAhBIgISxkUYqUBEUpgQgQISJiR8oQTECQQX8WACQMQpLJgC4SlsKBVA2RAfxQgGD8vkolQI5fBxHsrn8iCxSMRic5gckMLiyEVSiVCQzqCLSTmHEJ2j0SgcdiYLSGcCKWwgk8XigQADYKTymBk4SsoUuFhislnVWj2VC6Vh2AUueoknKPJXpPIRpc3ubWz981XmVRijoHyZznCZyfyBzol0tkb7WvjZxvOZmZdp1BQu669Xr4gsuYrcHEAsuQwC4iwDU0AiGk0GLv46jSa25PCkJF8pSedwrlBYVxmsc3T6RRZwgQFSMZJDkBycyAQRjkh+nsHJ5MFsDIdEEg5O8KUyGg86y2AjWi0kk2J63VmIf4YB/kDnngV43zK5Z2HBBZygKBV/4fD+B4V2lg1cYML/dPZSioD8v89dPkMDz2SCl3hEafttttGrdtUQhf6LcpPaUyMpqQINpbC6iCs10qW6VIEyFSIpmPQqJGHKzBxdPmIsJqwuLN8nKQmTtgrIXCKwVZClNYpAhzbSzXdWi92VSn+trrJVE2xRB1qU/jaJu1XmaZN6GmXlcUlFnHQ3yCtalIE2aUWzrKJVE2wTF4dZIpNArjMUlBAoalWJbVpZvlZl1ilyjHpToc3scEgtOfrCQld9Q1FDnclfLsnLF1rzJUYLX6MVGQ0qq05fYMouLjSVFFgdRfkuu6nYmusqKCwvLnAW55YUm0vydTlajUkl1isEGhEo5zPEEF0AMmEugII8AYIKYaEYJnCuAAUJFJELEA0GqmFIg/DUKKDBAYWAJUOoWoyrRmEtDOggrh7hZvEBEYeRnV9YeWOwffSB0qAjYI5SgChwUEkAcpwrRwEdypNCbCkEyCGWCmXJYYYEYcj4HBWfq0E4WgxQIlyVAJBIwD9fOXORkaomQC3G1RFcDZ+pw0EdwdMIeWoCkCNsJcJRomwNn6vis7UoXQdzlDBDAjNEKFeKg0IeFQUyMB6Fz6UJuDQBK0MBssQgG+fSRVyGjMtRoLAC4SghtoIAr2Re/l9/+JqC82RyvlqFaTQiuVassCjVegIG08wltuKqgNZTUtDc5GzvJgpyS2sqXQ3VBQ1Bf1d9ulKhq+8c2H4dT643JtbakhsdSxvtixsty9vtySdN/77ETjy53Zh43Jx80pzcalnZaUputyV2Wpd2WhOP25cfdy5ttiY22hIb7YmNjuRW59JW++JG+9J6V3Lj2qPkt3Jz68hEeUPY01jtaax2N9YU14bdjXWldVXeeLS0PlTSECqpC5Y1hItqfWWxgKM+VNIQLo1VFdVFymK19vpIcUOkqC4UiEfLavye+rC90v9VcaXzn0VAYWP52PTAV8gFaq7w8eoMbpGQVvHPK1M9vXXyCtPASP+vr7fa7nasLY2uLY1132kbmbxx735HS3flxOSdvput9Z2hgdtd8a4aX70z1Oh2hQtL/LnlUaersqwsZLd6c3NdxkitN9ZUbfc6zc4CWCEoDwXHZh7dnxy7N35vanZicf5RrKMdtVqFtnyVt/ysSkc35Jod5YWhiL4g6Gzqm9l+Nr66+WBh5dr9iUhtRyjSogvG/W0DE48SD1Y2prdeTm68HFt7/mD92fT68/mVZz2Ti2PPXy2//dg/txC5daNp5F7Hw5G2sfvDicXeW/3t0cB0S/xBrPZ6JNRe7g3kF1izcgiRHhcbJh7Nz24kFx4nf/9/ju9MjvTdH1tY3Xz885u5tY2mwRvJra2R2dmB2dmbUzPhtp6SqlpfrLmlp7f33vDA+FTf/fG7i8t9E9M3pqbGVtZa708VtfRUDY0OLz3ZerO79PzFws+vpD5/Vl3D6ORMpCkebWnR5xdojPnWfEdlQ7z9+q26to6W/puheGuxP1oRrXeFqgq8FbkutzbPpssrkBmtepudUOpJlcGQV0AoVBAhgUQyQCjlYCSICSGUQHASEZA8AQniQggjQIxEhWKQT4BCEVcoZRNyKiaE+BIIJtkAn8VF6VyYA/NpXBDhYwRJpPPAywB4mc25zKSnMug8AMqWkloxdjEzIxOCpaRELBJeYmSyEJQG8s/SaAyQBSEgJsAJlYJQya9waBSYm51joiIAVybhEBKb0+4L+cU5Fo5CcRlE/yUjU5Bj/A7GpIXlwwtzxuIyqd78h+8v/yUl/QqVRWXj0baWupt9ZxHyu0wqBQJSUZ4wP5csKJTl2aiw4P9j4j6f40wMBL2zzqcNWp20I2k1UUMOA5iQQwd07rffnDrnnHPOGR3Q3chogGAEc05DkBySwwAwIZDDGUkj7Wq1u/b5XHbZPtsfHT76w12VXfX8D79vz5AIQJRKgJaTZhMLl+0e5YIaPSCT8VBkWCQeYPHYArCXC/TzRGwQGQMggKJRuQKmKYXViJlMvSJwnKRkVpNEKuWj+PA4hwGIMZNeolKNYHgvjA6R0n4EP8DhHhAIBwjpsFTJUusAq23vOO/AuOCoAPnloYFhmPxigPFp39iQiJQozaQrhbiy2nQddCa/EhOY0Y26opAjKrFGUFsQNjrYUu1hEQzpnSxYJVa5YEeC9uZkwQLmL5HByiBpOSiUik1BMjKBpzqKwjwea+CREhQoGhvL2kpXVVrSVo4pc4vK7Lw6P6fJz6pz83RqVlnsastdbbmrLnb11QUiXGDLrZDeInd6YJVMZdEq9WpaqyFMesKgF6iVqNUsdZjlTpPcaVI4bXqPx+4PuPx+R9jrTgY9iaA75LIGHDqfVe3S0iYaU5OQggJJWIRJ+LAYRCGUQhEMIAlIJsVlMlwqhWlMpCREelJiIiVGXKLDAT0B6FC+FuGbMIkZB6wk4KRRJw7bcMiCAWacb5EKtQSkRCADJLbAYh0qMuJCFQxoHP7A9PzkhXNSrYaGRToM1ZOIGge1FCxDACMB6yhQQ4EGTGxGxUZYYEAERkJoIgAzDpoxwEpITCQkpcCPe786wO5XSREjBesoQI1ydLhYS0o0hFiN8pWwUAkL5CBPDvFIiEGLh+UCllwwSohHQIAlErMB4SiO8KQYoCUhPS5SIAIDgWhRWI2AKlhkxBENgSoIUE+AFhXJknB39XxGBe2+XMSTdnlSXnc65CsmLCELl9/njEUCjbImF3HMzbhn5hC33Vsvhhu1YK2Qm2v10lLv8uqldz8uvdpZWn+7sr59Yn1neX1n8cXW4sb24qt3ixs7y+s7S+s7x17sHHu+s7S+vbixvbSxtbK+tbSxs/xi69jGzrGNneWNzf/S8Y3N4y/eLj9/u/z87YlXO8trTw8ZPafuPix36oX5dnKumV1oJzr1Uncu2qknZ5uJmXp2YSrWrKamG+FmOT1Vi09Wo51qoJnzNkuRZjnUKIVaFWcxGahk7MVYYCJvy6d21aqlIZ1M1Qjd+Pbmr91qKGR+/HqNLnvpvPPF6/vJuYldgn5j2b/16h7PClYWsv+8syF3qrCwefPFvTPn5ptzhau3T504PblysrNyoj01nWlMJ6rtWHoikKlF09VouZ3OT0Ty9Vh9KhfMeCwhRzAfCRaiupATdTukkYC3WkxN1lvLiyfOX9KHY/Z4NlzrOAoNqd2frdUn6lOR+eV7bzZf/PCHl//05zf/+KdrL16Wp5bLrWU6mqMCaZUnrc/UU9PHSjOnKgur+eUzlaXV9smrN56uv/nTP11ffzN//ebS7dsrX3998dHDS08fn3744NSlK0tT7avzzW9OdB6uNO/PV27PlVZb5Wo6Y3H57j95uvWH756+3/iP/+u/nTy3ZPO4woFEOp4pZpOT9crDta8vXLvUWVhYOX5yca5bL010T56aOXHs7qP7333//dYPv3/zhz8+fL359P2HF9//buN3Pz7Y2pq6eF2fmTz3aOPp9rs3v/t9dGbGVMgtnTidLJVbC4uuYNDi9AT9oeOnjt9++GD1+vWTV64tnb24uLpaX1goTE3FJmqhQsHk82lsTqXZpjY7pCoDpTTQehOp1iJSBSxViFFSBBNChORCOA8ihAgtwqUSSiZCcBAhMAxHCUKCU2JCxkGlLEzGQ6QMMTwOwQIYkaAERstZIiFOkxRBSmCcC6EcGBFgGFsIDI3zKTlF02jPKHMvg82DQBiBORJRP1dwmCUeFoA8BNCaNCavWWbRuGMhQEEfYjExhZRUSlliANGoS+1qolIRai20O6AIhHaLxQKd+R8YPDoST09NTx47cfL6HZ0v1M/nDrI5e4d4leUTleXjn4xwhwUCUEaCeq0ukTJnizxaNcCW9I3xmGLxCJ8/KhSOitA9A+MiXM4UScZEQC+Hd3B0bJgj6OOB/SIhadTxcRykaTFG0jqj0uWyZVISvVakoCmTmkdAHBgc4gv7hSLKqKNNOolCNgyCwxTFVqr6hMDu0WEGho0TslGUHsLIw3zhISb/4Aj/ywHmYY7os6NDnw8wIIt7Px8WGXzGdPNzHtxL6oYJrckb5yiNQqufbXYLzB7U5GFTqgMAJNSaAFpPmAOYPQHoIiJTjI5U8XCZqQ18PgRxdAFNcQ6JNdBYg4w1ZNEJOFTRNVZUEyvy6oqquizPzqjzs6rctCo7p8p25ZkFVWFRXVlSlZdlha66sgy4k5DFofN59D6nMeaxxL3uRNCTDHrTAV8mYI+5PfGwOxa0BO1an0Ht0CmtGlonR+WUhEREuERMSCACBGAhiIhgVIChAhyT4BCkQCEVDGgwUIWBOhQ0woAZBkyQxAiLbYTYjguclNhMiw2U2EpIrBRilcJWCnTIURsJ2UjQQkqsUsyAgzpCYsRBKw2hOP/LkSNjQraKBPUkaCABCw0qUEjq8AUWlztXL0t1WiUO2uSYW0PaZJCeAHQUaqARLQmoKcBASkwEoEcEJkxkxIQGXKhFBAZMrEd5ekSIC/mfHtp7gDOM4CI5KlThYg0u0GACBSJQIkIlzNPhAj0p1uJiHQEoCbFaiWi0uMFEmywys0uvcRjMPps35JZLET0NahG+EuKbcNhA4UoaUWAiBS6iMRGGiGFUZHFoj4DsXUc+leeCllzUkguYM35rJugqRKV+A5sUWONhRzGpSoZsU9Pu1ozG5w01CtHORLJVbZ5Y2S+T+1evXHn3+8WXO4sb2wvrW4sb77ob77obO4uv382/3Oq+3Fp+tb28sXPi5c7p198de/vh2NZ359/+cG3nT1ff//Hyu+/PvNxefLm19Grr/2/Gysbm8vPNM68+zNx42GcNnL73ONYoR2cb3nYxMVf31YuRZtVTyUVbVV81F54s+0rp6EQ+XE7H64XQRCFULzjKcVejEG0WY61ytFUNNyux1kRwspScbvoalV2pSnJUTSqL7rVn9xg+ozihf7b9jbmdIMuBG5t3y6cXfmuUOyaDv/vhaXU2P3V5+rsPL3sN0N/ArKv3z9VXOohfdf7GmU63jntUU8u1pe5EuR2bnM1WJhPVdrI6mWjPForNWKWdbrRy/pjDnfRky4nJ2Zq/lASNepFWR9k9tlCs0OgcO3k+XWxIXRFXvdU5uQo7PWK3RxtJpErVY92TJ6/fvfn8+dfPXtz4+snUyQt0PBWpt7++8sDkr+hTk7Nnr56+8821J+t3nr88//jZyoNv3/z+++//+c9T126uPnu6fOvmmbW1y0+eXHz6dPXhk4tr31y9du3CfOf6bOXRcvPxwsTthfy1qeypatbtNN+5d3fj3ZtvN5/+L//zv924dapcip+emj/dqB8vpTqJSD2VSHpcTrMx4vPONGs3Lp9fvbA6c3zh+bNHty+df7x29871a7evXb95/faNO3dPn7uwtnZ/Z3Pz1KmL/kTxxNnr179+EiyW5Q5HPFPyROI6p4M2GkxOVzaTXTi2cObSxeMXLh4/d7F77HixWkoVi+nKRDSb68zOpLIZl9ens1oJlYZW6SmlHpLKEakcpmQQQYskMATjQgTnoSQXorkSmgNRXIwQYySKUSiCwziJUDIxTAhhchyixwFimC8cFAnGAVCMEEKYYIshnFLISYVOoQMxio+gAEoKIHpIIDnEZO4bHBsVo2MiST+fN8wbHxeKBrl8JogilIoFiGQaLaJVi/Qqjdelt1nsbpeAJAFaNiYBSL3cGvAKFEZYY4tV6p58ZQ9bmGjOHeBJRmQyT74qt/uFapPW66G1yqNs5n84PFroHisvTP/NVwfFlNwaCmmjMcjihHSmQZ7oVwf6hzngEGtcCCMSiuxn8g8NsYe5QqZQwpbADDFwmDnGgcTDgGT/+Dhm1ON6LapSwFIpJFPDKrNYqWOjmJgiRQSKa6VKq2FQBPQCmMpm03kcsFzOQdFevngQwA5xxD1jzMFxTu8Yu2eYs3eEc5DBPTLGOTDI/Kx39POjI//Q07+bJRA7fb9iihzVWVu+0y/VsY2OQULDBugRVDksM4xr7VyNQ6BxMWnDHp54lJTCOrNQbeWqnZAxhnsK8mgN8RdkyYapOGsozBmrS4ZqV1dapGN1abQIBkva+gn1xIqyuqKaWFEWFtSFOUVuWp5bkGcXZak5dbGrLC5I84uy4rK2vEKGiq5SwZ1JywNu0mVROI1Ki5o2aimVHJTjYgIRYBIuKgEwEIZFBARIcVBGQTIcUcGYFkV1BGQkIR0C6BCRCRNbCdBGImYMdNOwX444ZYiZgu045MIhBwZaCchGwTYScBCAnUaMFGikYT0h0aGAHgOMhMSAS0w0YqYRMwnbadRMQUYashKwg0bkNLqPMSyGRTYKsVCwmcasFKxEYW0onjl1unVhVWnQqgmJQwY5pBILJVZiAhUp1ihAPSnREZCOhtUkoEaFZhywYRI9KpSCbAUiIEGeGhWQIPeTowf2jI/KNbiSFGlIiRrj63CRFhcbCJEJ5xtxjkUKGElQDgnsLosvG3MWvJ5COFyIBYsJTz7mKyaixRRMCDBsHMN4iISlggUKTIwTQlQyDgJMDOVhlATUkPqA7RN2/66+L7TFqK0Ud1QS9lLYVYm4y1FjxqtN+FyllKectBYzkcUTsZllSzQS75TSC5PJuWbr1LF9Cip0+faVze/nNjbnX24tbGwvbux0N94tvHy38HJ7eX3zyrs/Xv/uXy5v/fnyy+8vfbt1/P76/I1v2mfXkseuu+fOOZcuLn379sSrzaWX29317eWN7eWN7ZWN7eMb20vP3q6+el+7fHvQ6j19976/kglPVQOT+cRU1d8sJafqiclKdqaeaJVSsxPJTqUwPZHulDJztfh0PTc7mWqVU7Pt1OxkaqYZ60zE2xOpTjXZqmQ79UC9vKtYL3D0NJ4yn7xziorbiaz59ssbgYWSvui7v35t4sJ0v0fmbIW//3GjNpUtnqzufFinArovcd7lh2cXrxxDEqbJC0uFlQ4Q0M6cap06MxMquHLNaLYea83my414cybfbOfz1XipGvOELfaAVWNXm4LWcDmt9tgUDrva63HEYomJWr7VzlTroN0XmJ07feeWLp2RmD2OTPXquav5eic9Pb927057ZTlcnah1ZiLJtC+VL0zOWZNldyxfnqjXZubmzly6dPfx5Qffrj5dX//wbuP7ndUnjy8+f76y9vX5x48uPX12/N7DyXMXVx88uLy2dv3qpcvd9u3F+sPuxDcLpYdzlevtaiUWvHTh7KPX3z57+c3/9j/9y70HF2cn8+eajatTjScrU0+Xp+/OTd5oVY8Xco1wcKk98eLpg7tf3zx58dSDtevz5dRKOb2SS64U0nPZ5Gw2PRVNtHLFVCrptbusGotcYaG0NtJowdUGrdFRqTesbofV50UM6kKt1G41CulMIhqJh0MhpyvqcGZj8YDXF/R45zrtTCJqM5mlSg2q0MBSDUyrQEoKkjSI0yBOgzCBwCSIkDwY40pwPkhyQIItgYQIChGUBKd4ECLBKQlMgKSMC9McCSUQo6MCoG9cIEakIK7ginCUUAMIBeI0H0KFCC5ACBaAcWFihMM/NMId5ArHxaJRnmCQzTk8yjoyzoEVSqXZwgC4EEkjlEogVyJalVhGSvQypcvCECH7GRx7NGwLxQ5w4MbK6XO378Ym2ge4cPvUKcruGpRggwIU1dvlLo9YIe3nc3cPj/28l1nsLk10p3d9vgfU2hCjdRCnhXrzKIxxCXIfk/vFwQE+iOmcLpneABDUoZGxg0MjA6xxhlA8xBccZbEQtZxL4j0MFqzSQGoVoVejcqna7JTaQixKycNJISkTEKRETpNaNRvGRwTImBjuF0F9bPEQR9DH4PYMMPaMMA4wxnsGxw4eHT44yNzbx9rXz+gZZh4YZu3tZ+4fZO4eGO2HCZ7J8RkX1yTqslCBb7SB7sA+HqbxxM3ZhjxSlIfyynAJdiRGZWZboRafXYCdHq7WCjkihDerSTXV8aY625Yl66NyO9cc1eRmdOWuqX5MlpokwyXQXzHUTunKS/rqcU31uKKwoMzOyTIzdH5OUVhQZObUxa682JUVuqriormyiHiyfZhiXKkfxPA+vex6TwAAIABJREFU3jiEQWKJCEUhKQFTKCQnUC0GGXHUhGN6FNSjEhMuNpNCBwa5cNiKiSyk2CFFrQTkkKE2KWKXwnYKtBOQGhMBEFuKC40EpIcFFkxswyVWHDTgEi0m1mFiEwlZKNBKAiZcaCUlVlJil0I2qcQuR5wK3EEjLilkJyUmArTTqEtOKBDos8M9XB7LQeMmCjNKSQOBUAis9Uejc4vZbheVkQpYYCFAEybREaCWFKtJnpIW6nDATIBmCjThEjMCWlHQAovVsMBokHm9Zq/HGo06DCb6J/t+3a9AE+WURiZRE0INztOiAiMBGEmBgRTqcaEc5pIoDxCM6b1mez7irkQ9xag7H3YVw65C2JkPutJB2iiVG0itRam1yJWkSAbzaJRHgBy71+QMW1wJmznhcqQCe7hDP+n/wj2RdZZi7krMVQ45KyFnNeIsBK3ZUKSRd+Vimkwydvx0cHZJmogFOtX4XCs+U68fWzxAEbnb9y+8etfd2Fx+ubW8sbW8vrW08W5+4133zfalVzuqVKNf4ThEWfaRxn1i6SEOfpCFHhon+kB1L6r4FQNv3Xt7/s37pY2d7sZOd327+2Jr5cX2youtpRdvz719nzhzsdcbunT/m0KjXF2cys93qkuziel6Zr6emSpXFyaznXJythZvTxRmW/FWNT0/GelUc9O1fKuan+1EO/XUdCPZrmQ6tex0Ld4u5Tr1cLOyqzNTH9MisqTp2eZdVcJFxGx3n11NLVXdE8E7N08tXDsmiVtlk6GtP75aXKlnThaevH2s91q/pLnJY7nFS/NU0lQ/Pbd86ZQ+aFk43T51bjaYdTSm0slapDiZSFVD9ZlcYSLpiDuDGZcn7DB5ra6Y1xhymtMReywk8zj9tYIlF+8cO5GoNme6JwCjIzm5uHZ3Ld6ss/VGUzz9+sX6xbWvLz9+/G9//t2Pf/hw9d6dV+/f/Pd//n0gEXMWC82F7spi9z/90x9vXjxriURNsWyi2r70dP3F+3dvP7xbunH15Ndfn157cP7Bw1svXlx8/GLp1t1zj7858+jxqftr165fvrE8fW+x/qhbezhXvTNXPdvML7dqN25fWV//5i9/+e7qjdMz1fSl9sSZRv7qdPXJ4uQ3C9W1+fLt2dq5Zv7MYmPr9ZPn608u3r30/NnX3XL0fDVxvZa+VIidyUZO5RKz2VjYY/U7rfmAP+/2eK12pUYr1egUGpPZZPeHQ/agO1PKq6y6k8cWJvKpRjw4kw5Oxr1JhynpsMbcNqdFF3DaMiF/JuQPWWxauQanVTitRmklQstBnIYwKYTJMEIGI6QQxLgwKkRxIYxzQEyEEQIU4WEoE0VHJSADkAhxUqY3sgFiQIAy+dAYHxgQgywJKsEVACJl8qExMcIGMRFCixCKDxNsAGYIxGNcwcAY8+gIs4/JZXKEOEYo1LoxAdTL4PZzuIOAiAOCGE6gcqUj5OsT8nbzWPZo0BkOfNHLGIEIT7YI6R0Ll64uXLtszlV+eojnb8x6s2UxpmRDql4R5Uyn+DLyAIPRMzL2m35W4djp8tzCzw73w3I9KFX2CyWjIDIoEnNkUrFUtqd3eP8Yh7BYpHY7otP/tm+gZ4Q1yOENjLOHhIIBHm9QIBgQCA4OjTL4YiGlYCMYF8HYCHkUpAchlCMR9jI5R5jjB0cZBwYZe/sYAyOsYS57mMsfHecy+GIBCIlE4kHO+D4GY+/wWE//2O4jQ1/2jewfYR4YZh4a4R4eHe/jcI+yOZ8PMceUpgHKxDX6VOmqJpoelOl6SXVkok47w+Ma97jGq4hN4O4UX+fpwUmm3T6sswiNHtidRAM5KlzWZacNlUUyOjGicPFsCUNlQVlc1NYW6WxTnqhS0aq2saIuLevKJzWVFVVhTpWblmem5bkZdWFOkZlWFOblxSVlvqvJzulLs3v49N/uGUSMFlSjYYwNGxHYCKMmFDGiAiMsMuBiEw7aMNhFonYpZiYhCyGyknwHIrTDIgsmNhKAngT0qMiAiAwooEeFFgo0S1EpiX41MgBLhA45aSVBOw26pJATF7mlkFMGW0nATiJ2ArRTEocatUhhK4naZYRFjlgViFmK6EnQLIcsctgghQwKxCwnCBD4TV/PGJehxiAVAmhwiYZCQBSS+0LJxWOlEycRJaVBQRuBWClQT0NmKWAkhXpKYqAgMyExkWILBjpQxIaDRlQoR/n+uD81kY6X4unJtNlr2vXlf2DalIFKFoLHKXScxLg0KtSRoJoSyUmJHAc0WlpmpDUmqdGn95RCvlrCX00GJ1KBiVSwlg5Uk/5izJUNOvMBdzkcqcSUMkABcVUgR04IXCm/JePxlALBUjRSSX/GOPrXI1/6W5VIoxCopfz1dKCWidbSiWo6Us/EajlvLqXLZf3zXUe9TYQDnlrON1kKNHPJ2c4XBFF68Oj02/8KxuL624X1reWX7xbXd5Zfb51+8uq3gMxRmautXKldvte5+Wjp3saZR28vr7+/t/PHB1s/sOyJiftvT73eWdrYXtrYWd7Y7q5vLT/fPPZsa3l989Lmh9CJ80ejyTP37ydalcridG6uU16YTk/X893J9HS1PD+Z6lSz3VZ0qpJZ7MSmJvLzk4nJcn62lmhX0zPtcKOS6kyEGrnQZDFUy3trmVA15ynldt05Pcu1o5CLePTtlf0q7m4DdOHW6ekTdXvR2j1Zu/f0piJqMzdCmx9ezC1UF89Ovt/61plwf0lxTDVf5/SMKmGJdHLHLh63Jl3pyVRjruRP2ydq0Xw9Eiq6k7VgthzwJl2amN0Qs5oDDmvIG8yn9dGgJZ/K1Mp02GPLJ725ZChXJN2+ieUTtlRe6A/Wji/fu3fXFEmO60zxej29MFdamHvz/vXDR2utxZmnzx//8P1msJm+fffK6SsnW+cX/+//8z//5//jv3373et7T+4fv3LpzIOHj3c2X7/fLM1NN+e7rdnuytlzC6dP1ZaPTa+unrh968Ste6ev37l85drahdWHxxe+WWo9Xmp8062tLUycqMRnyvlHX9/8T//2+2tXT9ZyoUvTtQvt8vlm/uvp8tpCcW2hcHemfLGRa5djbzafvdxcv3DnwqtXD2YLwW7Gt1qMnsmGzuZj3VSwGnQm3eZ80DWXCB6Leqtee9Rushm0crXS5fSoNVq1XuN0Ogw69XQuk3Kb6gH7YtzfCtgLfkvGZwvZ9E6j2ms3+Rwmr8sScjltBqNcoSIJGYKSCC5FKIUYlQlQSoDgXBDiQDAfwwGCFMA4R4LzYJSP42wYHgMkLAgeE4vZIMiWSFhidEiMjokgAMVZYmBMCAhhSgAgDCEwCsBMEBuX4EwAY0qQcQAEMAIhSVJBscXAniNjApjyBtxGo46UaxCSUho0+1mcER5LCAkBAtI6rYBK9pvBIQGpbM1PCuWqnx8c/IrFF+ms5x7eP3Xriq/S/Hkf4MhO2BIZ0ubaxwFkwVjz+EmBUv1Jf+8Qj/N5/1hioVtdWPzpvkMMoQSXyyUquUStHIPAYRTSOF1H2YK/+nL/oFjMVciUocjuofFPjgwPCcVH2WP9HNbA+DgLAFliaJApUKi0YoTqGWQeHB05KuYNYzgPoUQQ0s9i8hCQB4EcCOnjiACCoNWE0W7QOcxyk56W01qtklbQQzzOnsGB/QOjBwYYowIhUwLuG2X+tp/RJxQf4ox/NTDyD71jhC8xrDAxTS5Nrj6utQ6gtC0zARs9XK0bssU4Wq/YEkJdCY7O8wmTx1QZxRY/7k2xtB5DcVqRbFCxpiI7TcYbcKAMR+vmyRVVZVFdXeTakrpYxVHqqErzsvKysnpcW17W5Od05WlVflKbm1Yk6kSkrCnOK/LzqtyCOjunKcwKLGGBykmbHXKTScwXGDBUigI0BppwoREVGDGREQEMkMiIADpYaMQAMya242InJrLCIjMCmHCJjQIthMRKQg4accgRpwp3KHANTX05OASCoE8jdckxhwx2yCCHFLBLAacMsdGImcatBGwmJFoaVBOABhJrYYmWAq1yzCbDLDLUKEXMMtBIi01SyCGjpDD880N7hUo8EHP7gpZIxJZOBTyRgD6ezi2fqJ04QWvlegJ1SSmnEjIqIAMFm2nQJEWMNGqiMAMF6wiJEuSrYJ4KF8hlgDPhCVaS0Uoy3shSLuOuL37KtisC1azBrbP5dZ6Yw+U1KEmBmuSTMMfrMwaLEWc26MuH/OVwZDIVqCf8tbSvlg/Ws/5ayldLBeqpUDUVrWfi7WwwG8BRjgzi0CCbJPnuVMBTjIeb+XCjYkvFf9F36G9GDirSIXnMQwadYruRZ9RwzLIRGXhUKrIWE/ZsXJvNhOaWnbWOMhlJTJdTC834bCM/P/MFRk4/2jj3cmfpxdu5F2/m1jcXXu50X24vv9hcfb3TufP0t+7A+e//5dbOj+e3vz+7+W71zbtTr3aOv95e3Xx/8smrz13h8ot3qxvbyxvvuy/eddffddd3Fv8LGM82r7393rl4nJUtnL5719sqZ+ZbyalKYb4Znyylp2rhRineqgbrxXCr6CjHvZ2ioxKP1bORcjLezNuLSXejai1k/Y2yvZT01XLBaibWKMSb5VCttOv2uc7lS0urq/MfPqw3zs6k5ivffHv97v3LhZnU4qWpF9uPzTGb1K94sH4nP5vJdkIbT69Vj1XH3fK5K4v3H99Q+WSVYxPtMzNE0hKsRpvTpUjeU6yFy/VgOOvwJGzBtDuY8ThTHnfaa456KY9DFfQr/F5LNlaZbYQbVa3f64gGihMTjlSO57SnOtNSV2D+7OqlezfBgMdcqRw7d9lSKNjLRbZVF61V3dl0vDVxYXU1MpF6+eqbp9/eR6Lu9ffbO/+4PXt55dz9G9efrB2/e/fKxtP3//LHNz+8f7W5vf7m9R/++Lu1bx90Vlfe/+nDm53Xmbmp0vTMVKXZbbaW6tXVevFcq3R9tnZrrnZzbuJ0NX92furDq+cXzhzLJ/2nm6VLrcqVdvHmZObObO7BQvHRVOFeqzBbiF6/urrx6vG1tUtPnt5pZUONiLMddk6HnVNh12TIWQs6JyPeuURgIeJZTgaqHnPSqs/4XEq1nFYoLTpjyuZ0qJVmrXIi4MvbDRmHMeeyFH32vM9WCnsybmvEavRaDXqDRm7QKfUGmVoLklIIpVCERHEaICgOSjARclSCsGF0XAIJIARGSRAlhRgpRDARjAohjANATIGIA0g4EjFHKORLYIYEHBMDPBBmcPijAhGEURghBQiShyACGEUomYigxxFCQlB6q0XvsDh9Lr3FNMQTfdI7LJEptDar1mzhIqjOF+wb5x9ks0cAHg/kclAQUcmZALCPwYkXC550bD+DtXuA+cujrCFKnZ2as0eSu8fErW7Xn80FK7XfDIzoQtFQudLDF38xMHCEMfb3+w8FZ6ZK3cW/3rO/j8tjgyBHRjAJ/Mg476vhkV4O7zCL9/d7DnFgnAlBDAT/rI/56eGRXvb4IJcxwGEfHh05OsboZ3KODLEBBOOB8DCXK4BBzGDATTYBoQJoBRMUjYm5TAFHgEJ9PD5TDLNAsJ/DZyEwptdqjAa1WS/TawQwvH9kqGdwiMHmixBsT//gFwNje4ZZB1js/WNje/qG93IkymQR9EQPwzTsCH/OIQ6ANEetVzrDCleC8GSoQF4eznO09lG5vocnHlNomCaHOlnhGoOQt4iFJsj4pKYwR8YaULAsClX1ta5moquvLn/GJj7aO8TV+W2dM+rqorq4YCgtS7zFr0DNIVx7BCT3CbCjuF6Tm5JmpujMNJ2aIpItRa6jS7ZAlQNRaEVCvpzGBwTcIeG4gZYYCLEJl9hR0IaCNhK20bCNgu04aMcRB4XZCMRKwFYScpCgXYYaacRCQ3pKYpLBTjmqIYlPBwZ4kNgiQy1S2C5FLRTskONWCjRToIHGtDSqkUFGFWJT404j5bCqPG6D06ywSRG3HPMoCAeNu+WEU45aaditoCkQ+un+PfKwJ9UuRGrxaD2dbZbC5YIhUywsn8jPzcNSQoWjJgrVkYCGRnQEoidhPQXpCImRRCwUoiXEFgPtD1ldYYctZPWX4/FmId7IZedqpMe+61d/RQZMxbnJQCkaLIWTzawnbKHBYSPOlQKj/ojNV0+Hm8XMTDU1U0538ulOMdmpJVv19GQpPpGK1DPeSspaSmmzEU8tJdBhn/d+ioMcuZjDlTARhx72mI8Swo8Zg78WcP9qdOAX7OGPGIM/H+r7aV/vb3mCXwwN/je9PT85vO+vRw6FOk1/rWQslRIrZ+yTM+p8Lr3QyC214rPN3Nz0Hpxe+nbz1Mvt7vO3C+tb3VfvFl6+W3r5vru+efbtTvvGt5+7Aivb/3hifXNpfWt5Y3t5/d2J9Xcn1nfOvX03e//5r32Z5svfr65vHVvf6b7Y7q5vz/3Xi9TbpWevr29+0E9OQfni6asXncV0oDMRrmdinWKwUUy2m/5aId6qxhqleLsabpbj07XIZCE9VUk0i/m5WrxVySxMB9sTiblmtD2Rn+1kW5Viq5KcmohN1Xe5cxYyojbHzJqMOVdPTEwki/XQ8ePTVy8dv7p29ubd85evnzp5dnZz496LJ1cun2+/eHarc3wKC+tWbi19s3bOF1JWarFT55YQv8aactWbOW/SHp8IlmvheNadLEbC+XAyH07kgtGM319I+YoldyZnDoeDhdTimZX2/LzO7SSdRnPCZ4iFYZMVs9shl23m1PHLt2/7KhVnLjOzvOxIJxZOHXeko6XmRHf1xMLJ7vTcDGnXT802Hz5YM5bygfbk9OqJPqvs1I2r529cXrh65fLjR9/95Y8bf/rw8O3G6Vs3Xm1tfvjxw+L1c3/5H//yf/0///ubdy/X32w8evb48YO1e5cvnT+5fHxxaqlTmy2nL0/X1uYnz0wWVqcbx9u1Ssw3W0xdbJSutfLXW9nr7ey96cKj2dy9ycSlWmIhH7t+8cQ3j289enAtF/G0Yr5jCf9K3L2U9NZD9mrAkbHpqx7LbCJY8jlyDmPV62j4fS6dBsEIvUJd9XpTVqNZr4rbLHWXvR7yhq36mNVQcFoKblszFs55XT6jxqDR4nI1LFNDUqUIl0owGYSSKElJCEKE4WKc5kAEQwQzhZJxISCBUAgjhCgmgVEJiAASjAugDAHABiTjIMARCXliMQ+ScEGQJRazxOJRoQBEcRDGRQhKKuRyhZyiSVgmZcMIRNFKo05pNupsDrPDKqbwT3pHBKQalioVRvMYKmMrDCqzG9U79oyNHh4fHgGEAzyWgER/Ozwi01qb7Yl8MQcQsr/bN7Tr88OfjvAGRNCAANQHIqDZJTbYfjUwBuqtsFL35cBIH5t9aGj4o72H01Od1vHlj/YfOjrOGeTz+gS8A2Osw2PcI6OsfcPDR1nsL3v6Dg4wAJw6NDz2cc/Anl7GwZGxI6NDvWPMfhazd2RYKIEYbOH+3pFD4+xxAmYIRRwRwgPpASGOW5ygWsWCIEQm1dqs/RzuOIDsHmJxCYXMaBCT5BCb80V/H58k/PH4iJiH0DSXLyaU2l/vPbSXMb57aPSLI/1DAsEXRwc/Z4kEjiBoD33BEGDu2Jc84gu2cBTFQK0TNMeEhhDqSugydWW8xFcYxkmZMZpQhZK6bE1kj6HBijTe0hZmjOV5aapNxBuSYM1QXdJVFrTlRVmiKYvWtNkpIjQhT7ZU2Vl5Zprnyv6CgewVU0MExZJrx1V2OlYlknU0WccTTSzewDOTdKwBGcKIzCDm8xQUeZDFHeKyHXLETImsUtCBgRZEYqVgIwmZCchJoG6SMGGImUaNNKyjQQMNWhSYnoZNUkRHQSoa1ChxgsB+ceiomMIdeoWJhGwU7JBibgp3UpBTjlhkuBFDIxFHshLKliLZUjhRiRTauUjKS+FiNQ0aZZBTQdrlhF6KqilYr8B5oPjf7d+njAeLk6VULRur56K1nKmQkYRiwfZ8bnZGppErUdAgRQxSVEOhOhpSExIDJTFRgJWG7DSsxkWhhDtZT0dr2Wg9k5muZNrFXCPdmKvRLvOuj/9GE7V3VuZKc/XMVDHRLhq8ehJkmHGhAma6AkZXNWlIB2m/hfBZUbsWMivZCqqPgg/DnL3i0a9EjI+Zgz/r2/sZdzA6NcFXwh8d/ZhABRTAkRBiUzJkTAYP8sd+1vPVp2zOR0MjnwwMfXa0/5eH+n/a08vA6L3jvL8bGP7Z0SO/4o6FptrOUs5YLqfPXLDUO6psOjnTyC+300vNWGtyP609tv7+2KvNxRdb3Y2t7sZW9+VOd/3d0vOtM5vbtXO39zvjp3f+fHJje+nlu+WN98sb7xc3trqvNlc33zXvPv7YmZp988fTG1vH1re6LzYXn79ZePHm/wPj3e/oQgNL58/duJiZmigszRRm6sWldnaxk1+Yis/UCgutzFQlPVOPtaqF+U6yXcnONpLtSnmhkW1XSjPNaLOYmq2Hm9X0dDtdLxVb1WirHJmq7yrV0r68P1QOBEueaD5g8Bm0TlkoaUPMmMiBWFLGcMkfyXqiOVe+Eys2g+1uudapNmZL3XNzq7dOPbx55thyO9HMOsuRbCdfaef1EaMjYUuUAs6YJVmOhHJhTdCqjVi9KY8p5HIl4vpQUBP2WzMReznrqxQUTuuIHHOkI1KnWWjScdVK2GoMZnPuybq/NEF4PI5syl5Ivnz06Nrl1fZi6/bXN148XsvUSqFC+tbNq6dunfv66dcnrp+78vCeJhvpXjxzce3mzK0r5x+sff/Pv9/58++ebb64eP3O2SvXHz55OHtq5dqju//6P/zz2Rur2//4/rt//f3Zb258+92rP/3rn3a+397cXr9/+9LXJ7qPu5MPFipXW9lrzfzFemEqFVwtpm41CtebxWuTuRuTqbXp/IOp3J1m8lw5vlhJXzq5sPH0Xjkb6SRCFwqJq4XI8bS/5je3w66y3+nQydxGlVOnCFtUcYs65zS7DRqCokwaTcCsSzqtCgqP2q1Vl73isaU8lpTDmrAYkxZjxmlLe+xRh1mnUhK0HJUpQVomggkAoSQYKSFIMUlKcArFaCGEsgCIBSBjYgkLEHMgCR9BBRDCAyABiLJF0AhPzBBJ2IBkTMRnScRCGOYIRWyxhIPBo4BQCGMQQuAELZUpFHI5QhLjECRGCLlCrTEYaK1BolDLjCZMqT7I4PVyxRwYozVapcECKvX6UAY0OwVS2X4ua89Q356h/hHhOFPI6xkcs4ZCzYUptc/LU+lt4TATwA6Mcr8aHP18cPTXQ8x9THaPQHBgfLxvjNUzxmRDwCBP+JNPDqRbnalTK7/oOXp4nD/IZfczGcPs8d5RxqiAM8Rl9jGZh4YZHx/o+6J/YP/I8P7RsQNM9kE268gYu6d3dIDNYQuFcrWcweX1j3BYYhGXwvp4PESqEGHyUZSWB0KgWm0PhTR2M6wgD/O44zD+6ZFhRKNzRwN6hwVTKXuYHKZQrDMbR4U8uUYHYyRbgvSMcA4w2HsGR/b2jQ3yBR/3Dn40wOYYPapoboTWYp7o3x8d5WsM4WLem8oDej/fFAbdSbbBJ3GnuCoHC9PInCHQ7EYcCdSdkYWqqCOL+vJYMAcG8kSsCPnKqtyMLtORZzrS7JSyOEdnmn/FRBm2jKo4T2Y7klBpP6bqJRWDFM3TaHgqC5WoSXOT0nxHnunQyRaea5GJKqD3QSobKAI1JHJ4dHCAN2pSgjpKZKIgGwnrcUBFSGhSoiQANSK00ohdhttp1C7DLArMLMcsUsRCIVoUshuU8aQnXYiY/Y5/v2+/NRVNJ4JKCd+AiqwUaKFgMwVaSEhPwloSi2XCqXYh1sgmm+nMZCJdjzuTLrlVbfJYjGalngK1OKBWSYPxQDwXhXXKXXt2m8rR8nQl1SmkO/nsdNHbrJDJXHT5VGFxVqMmDThglaF2FWGUwwYFoqchMym2EWI7IbEQEhkkdMe9scl8YWoiN9PMTdWzk/loORqrxDk0vGv3R1wtqXBZRHIEN8sC9bTaqSdgvgEXEQjLGjBEmoVBQvCTPb/520MH/n3PVz85sOev9+/56f79nwz2H4DBj/r6Pu45+ref/2ZIwqzMt3ik+GeHf0PiIhriYjTkyoUNYQcTEe5hDX3FYP3s0NFfHDl6lD1+YHDsMwaHcgb2cIW7eg7+ZnxsHyEI1EuWVFKZzfkXjmkyeXUqEpwohtul0HTBns/upQ0n3/xuZWOzu7Hd3Xjb3Xi79HKr+3J7+cX2+e0P2eMX+gOl8x/+7dT69vKrd8uv3i+8+m7m9buF1+/O7/xQu/n1x5ZQd+vHkxub3fW33edvll5sdtffdl9sLj/d7D59fW3nD5JMRdqcPH3zfHp2ojzXLsy384uT6dl6Zr6ZmamXFiZzs7XsfD03Vy912+mpWnG+lZ+eqCw0MzPVynwr1qqk59vRejU50442qonWhK+W9zWruyIpV7wery3WGovVmaXJUDlWnM3PLteL9XS5lam1s5lG2p33eEp+c8kfrgcdGZsl4XAHja6k1VoLpYrRaC4QKoY92YA/H3KnPAqPyhu2JEo+d8riilssUQvXJuU5tOFC3OI34kaZymsm7FrSoQVsOsxlQi1qlhLnG2RqhwU0aQQaOWEyMbSq31IgV6cTGIy43TFmUGE+iz5g14cC6alOa27aGgnSNuOp48dWz524++Bma6F16c7VxRPLE0vzx29c7l67fPnh/e1/+v7tj9uvf3y782H7xuNbtzbWbj9dO7d2de3Vk7MPrj/7w9sf/u1Px7++dnPjyb/8x7/cfnT77tO7D5/du3Vy/puFyreL5ScL1bszhYtThVPl9EImsTpRutyq3WhX7nWK99r5tU72wXTmTiO+mvefqGWf3bt+eq42nwudKsSOxVwdr6kdMHeT/oLf7rTrI25b1mGq+C05uzZl01nUMlohs1kNVhVh1auUNOU3GCJGrU+n8Nn1TqNOr1SZlEq3VuUza81mEyUTCbrSAAAgAElEQVSXyZQqqVKD03IIp/ggwkewcRhjQPg4TPElGBeAOBKYIZIMCUXDAiFDIhkRA6NC8TBfOCISDwiFw0KAKQbHxQBLIh4TCke5Qp4E50hQLoyMiUVsQALguAiCCVqOU7Ixgaifw+OJUKEERhQyiVQqpOQclJIQcj6I7R4aFstVMCUzub2/HB0/BFLyUFTr85Emg4AkekYZ+/v7B7mMPQNDewbZzmIBc3hUwfjZGxdmVhYwk/XLIdbBEfa+/mERiXFp/IvB3p6RgT2Dg6OA+BCT99e7++KT7fkL5z4bHDswyjzMZPJgEMRQhCSEhKSXPXpgaGhf32DPGOvLoQFQKds9OLB/ZGBUzDnCFR4cE4xLoEE2Z4zPGRhnDfJEEprA5DJQph4UiAZ4glEE4Ukpld3qikU1LpvUpu8R8BggcmhkXG61UVatxmOjDLoDY2xELo/nUofZXB5KZLPJMYFg7wjnEIO3d5D1Zf/4V0OMX+w92CNAcX/CkJvg61z/MMD7lC8GXC5jIGLxhGirF/QmDpJmlsHPUrsOQNrDmEZs8EB6n0AbEFsiHK2Xq/VwFLbi7CmGxo45E+pYU52d1mSmlfl5ujCrKs7Ks61/NyBkuFLqyrSiMIUFSz2opl9p7JcpBWYHV+dCYxNEqoXHm3ikBodrYKyGhvMCjU2kMEAiiZHGjwwOMjhMqwrVS0ELhVgoWIGLPT6zL+6KRO2RhDNdjob8DoVEYEIBKw45ScROY2YKkwECq9OQmkxXpkvGuHfX/j3GYjKYCmq1lMOmMigwAyHRwXyXgYoEjd6AxZ+NJKYq0VY23slGmunYZDZcT4Yn4qlGIZYKmRUSKwWazfp8u1ifq1NO3a6vPnY0EtVuo9htlBZr9eV2dn5KlyvGj51KzbRJQmLCAZscNstgAwUZpIiGgg0UZCVBFwXZcFAKicxBR6iZZcqQz8b6Px9nfjIy8KuhI78eOfLxcP8vRgd+2XvoF/v27vr1L/phXnp6wuA0SBGBmQJJjOtJOqP1rEgBH+Ix9jEZvzrY82lf757h4d/2DhwZ5wpV+t2jzP3DzE+OHuIq4PRUhUGIfn7kc6GYJeIPi2COMWjDreqDIvZ+Lnsvm/OTAwf/vr/vEJu1Z2zs5zy2pdbsAbFdPUd+Mc48JIPD9ZIlnVQVSsHjp+S5rCaXjHQasdlGttvxlss9KsP57X9c3tjqvthe3tha2thcfLG5vLGzsLF1+d2PvvnTR0OV8x/+u5WX2yuv3598+/3S6+8WX+90X21f2v4+e+Hyr13+lXd/OP58c/n55vL65sKLN7PPXy0+e7P87G332eur2z8gkYyjMbV6+VxqplXozmQXWvHZWnSqkpyqJVqVZKuabFXi7VK4mY22C96JZKCZDdTSoXraW41Hanl3MeWr5uy5hLdasOQT3lrOko87qvldKrfKWvAmpgul7kS0EfXkPe2lUmshX2yl0rVQqhVNtNOuUjDTyLiy3vZcrT03UZrM56Yy1W6pOltJVaKJSrA9XQzmg8agyRIwGkJ6b8QSTDlTE6Fw2umN2wGrfFhLJHIRd9Bs9ZucYZvVb7GHXM6wL5wKTLTygVRghBSZvXad06QyaCElHY0GfQEXX0PBeg1ls+I2oysbMYUdAqteYLM6kgmVxyUx6KRGgyXoswaDkFZpSUcc6USyMZmZnPLXGqFO+9LanUfr33775vmHH99/+NPOm99v7fywtfW7zRc7r++9/Hb9x+3tf/7dnbdPzz39evsvP6xvPXvy6N79OzcvLk3fmc6tzWbX5kq35svLEwmvXW+zW90eTyQcqqaTC4XsciVzvJa+2CncmS6vdXI3JjM3Zytn6/GFfGAq4ZsNexYirhPpwGzYORH3nVyZS/hdaaepErDWg/ZOIpBymAkMVSplOa9Dp6BgGLHrLW6twapW6dRypZSmSJlCoTToNFIpjZBSTCqXqpS0UgWRUgCnBQjOhXEGAI0CKBummCKEyQdYQjFDJB4WiYYEomERMCQUDvOFgzx+H493hMcdFAhZYgmbL2KJAaYYGOYIGAIJWwSyAcmIQMgAkTEIZogAAQBDKCmUwCM8ARdC+LBEZlKRapnCZBTTCgmpBCDsyBhzWAgdGOXtHuR8Nsh1xYvJyTagM6udLrFcMQrivTzJvpHRnhHW3v6xUQATKrS0Jzi7eq66tATb3X1iBJGqDvUOD4yP7xse3ds/8lXvkSMsBgOUHGJxf/LbQ5FGa+7suYMswRHW+JfDg6CSBKWYCMdHxKJ9oyPDQsHwOOvIyNCXR4+McgX/sPsAgCO5enbPCGN3/zBLwBtgcMZBRETKvhphQlqZyqQVw8QQm3eEyWSCElyjNLntBp9barXIbaZhFBkGkZ4RttLusEX8RpeNVKsPsrmjCOhLxyRy1We9fZ6ID6TwPWOsnjHOrw707mYBBziC/7C3Z4xUEv6ULFY8Ash/0y8YUVuOYFLC7NY5QkK5EXLFAEsQMPlga1Bk8sPOkNQb00Xy+kzVVm0HppcnVq9V24tXrt//UoD9chjiKf2m4oIqO4NnOliuLc13qGzrrwbFI7aEojiFJ+sSd/IQqhpRWwakapHFgzjCWKSExZp4bJKKN8lEC49PyiIVwurFKDktENvlir0DjFEO4FDIzFJUT4AqVEwRUKqSSdXSqWo8XksmGplAMiCTwhY1aaJgEwYYCdhtVjttKlfYHm+mJubqurBn15495koxUcuECuHiVNHjtxlR0IqB+UKo1MpmmqnMVCE9U8nN1vKzldxstbzQqMxXJhYr5YWKP+7U0SIjKrQa1dWZSn2pJTYqdn31pSkf9xdT1nhI67bjRj1ssWqzhfD8kq9WIaSgiZKYachEw0YSMhCggYL0FGQgQBsJ2nFQhYPBfDTVLrFo8OdH9v/y8JGP9uz76MCBj/oOfsIY+buBgU/7h/Yc7vv53t1iozzbKuhtCjnEMaN8Ofb/knCXTZIdBqJg2+MZsyRr1FIzFldlVTLTxbx8k5mZmbGSsxiaW9CslmSRrbEHPLY1Aotly8/2vLcbu7ERG/tD9sP7IeeoU7VUol2ALIQA0Ugx7Mzi0qJAxNdCl6UyqdUWaPQvylSrAHhZKVE59enN2jIoPsWfg3UajVZE6NFoMcFGPUs6zaJGtagF/2Fp6XkRb0Gt5MAI6PXU9w/mQeCf5jnzECYxGYqTgb9VcfaHlftPTY2mp10r702K+6POjX1vq7Hodd//6r//t6K49vs/3vnoiweffff0k788+vjL97/579juTbA6+/V3/8/jL7958+u/vv313975+n+8+91/P/32b//5P/+/waN35qPpB19+d/t3n13/w+fX/vDHw99/fPC7j2787tNrv/3k8Lf/9fofv9Gmcrm963u3rkXareSwmxjUU5NmvF+LdcvxzUpss5IbtjPjRnxay+50kpNmaqudnbWKO+3MtFHdHVRm/ebuODftNvanxemgsTspTfqVndkJg5exJ535braz06yMSu29bnVc3L0+OLg5LW1marPK7q3d7KDe3e0W+9nKZqmy1d45mvYOutWjdu9oON7p9rbqpXG1Mqln25lcNRbKe9K1ULwSjtcjqWokUQxiQbPAjSdqUU/aZU853UlHKBdwpUKOtC/bjvdmpXY3j7uMgJm2uMwut0NlxILpYDwRwB0GrUWvNlMGv5mOMPYoaw4YEZc+lIq4wkHEZcO8DnMiHCiXeG4HE4t5KlVbKu2vNl2Vur1RC7Wa1el0cHht+uqtmw/v3nz82qP333j67utP337j408++fSrzz7/7qsv/vLF1//9pz/9n3/709+//vq7zz/4tw/uXz94c6/zzl7jnf3ee4fDw3aJtRlSuXKuUPHFE7ZQ2BoMuuMRfyaZLGab9eJxv35vUH88rN3tFg5a+d1a/rhWulnN7xZieY9he9B4+OhuvRAvBV2dmG+SifbT0ULIazDoWZupnIyGPQ4EJ00ml8vkCtnsCZ8zYjcHPU6H32NwuWirkzRaCdaEEBRKMgDBanG9BmNUKKmEdRqM1BK0HEQFSkCk1koBQIHqxADMVWpkICIHICmgFWpVazIZR6kSakGxWsNXqkUaQKjWCrWARAsoEVSoAWU6RgLjIE6zjJnEGRjWyQBAAoF2lyMS97t8VovDqtGRhMHMGM0yFTi3LlsSAFItZfDGrdE86okqjW7M4tAYjYTbB5sd9nhmRQ6eXxNe4qyvyERSmjL4E8ZQngNRPB2BOp1zfOGigH95bePM1WUZBBE2G223y3W6fzi/EB9uzV59cE6kmZeol2USCapCWEKO6M6ti6/yJSBD2TxmsUpxem7h8urG2cXlWDV//627Jy9cECkVVq9TBmMiLXRxnbe4ITV6XazbpHfZxCAkQXXmUNAWCXnioUAmZQr6/KmEENNJCeYiX2QMhoutlj0UoO0OIYLDZkuqWrY4HQK1yuRyMXbbBZFkTqx8YYV3Tq6aV6tfXOfKDDZTvCLXO+alIBemtb6oqdL290aeSgd0pxP9g+bOjeGN+5Wju7c++I+nf/j0rU++ePuLb9/96s/vfvOX9//013//2/994z9+33n9idoZs+QHhtJUX9sx1XbZ8pitTfXtbX1j8kOOVhlp2rr7bH2ijRbodClYb4e6g2R/EmoM9MUhU9miqzt0eUqXJkxpxibbtDepY60UgLiN+gs8jhjSREyUF4c9BjIScPhi/ky7Uhw3SsN6edSqjJr5biXVSLc3S5GA3UpAYZepPyg3hoXGqNze7c6ub7nSyROX5tPTyeTaVutw0Dwe+RI+MwU7aLTULfYOxuPr0+5xv7a3Wd0a1MadRDPvL8WDhbgj7quM6rFMwILBHhLze+zdrT4ddJ+VSp7hy05zBSe5nB8uXDm5sXZOIH5mgRPqTxp3XsnORqyF8OhhH4P6DbqgQRdg4SgLh/WYj0SCNBoiEBsNF3vl3GYNNFMXJPxlqfT8/OI8h7soEb7AW//+OueyVLkhkZ/jrUJBS7pfM/ksekzjQDUGTBPPx8OllNaM8wlUhOPnlpbXZQq+BrgqkyLRcOHw9hwKrwDKFUDORDz14eackneGN8+wOIWBegsVjAcpl3lRLZmTSBY10PeXF0/LxVwcEtOwtZAcv/zaFQ30w7lFPBSx57Olcc/XKnhGk/q9N0zVVrjTru2NyseDwZ1rznp1Lep/9OV/3/zDFzc+/Pz2R192XnsrsnUrtHu3cu2V1t7t7PAoML6dufZKfO8gNtn3j/ZKd56E926ZWhN9bboB2EXmzKOv/3L04afHf/js2h8+vfnhp7c+/OTu7/949/ef3f7DH9/54jtFPF65dv36naPyZLO1P2vuT5r74/beqLM/7ByP64ej5sG4vNsvH42r+6Pq1rC8Ny4cDGpHw8reZnt/XJv2Wnuj4navtTsqTHr13XFhulncGp5wJp3xfLDWTm/tNbcOWtODkasSru02e7N6ZjNdHRWr00agli7P6oXNfGNQy/Syg632+Ki/f3drem08uTa4+cp+c7s7ujaq9mvBbDiY8WYa4Xw7mWgmfeWAJ+diI3alh0m3krlG0p312aPWYMbvSvhT5Xihmyr10q1BUe+zC2kdbdHrbXrQwmgtNOVirX6bXK9D7XSrm+5VPYOCrZG1RKJ6k88sNFBau0nntmjtJtTjWTHrVW4bFY3iPochGcPjYToZMyTS5kTekimbiiVPvRps1KLdVrrTKrU73dG0MZr2d/en+3v7N24evnb/+uv33/3V24/vv3Zje/pkt//Lg+6vDwe/OZ4e9koGKzvttB/fOn7j4autQTeUz5c3N6lwBA4EXblcolTI53PVbLqSifYapXop26xkU7FAIexuxXyHW+Nbd44bhWg7Eewmw5VEOBDwWF0u2mrT2S3OqN/rczF6M0qZCKPNZHW7HG6vxRoK+q2hoN7rZZ1u0mLD9SYdZYAJA0QZNaRRDtNyGAd0JEhQWpyQg/CGSiVBESWukyOYEsYFWkimhZVaSKZWKiC1CkbWJFIhCIkQYEMlF2tUQqVSpAWlICjWABsKtQREVRCqBlFIRwEIroExmRYQghCoN+jtVrPHJtXpFBhNG/WkgZFDyPmlDRWiR40eGcRKCIM9mXNEkrTLozHqo+WKM5npHR2mOg3EZLrCFcxx+esyhZbWG70hvgaS4QQPhi5xuQsb/NOXF7hqLeF2gyYTbjKoMOyfrixF+8P9Rw/n1PicBFqSaxalIsJsWVYAc1ItZrRQLluhW2j2S1oG++mlhRcXVzUkHinGfvDii6zDFc0kFShsNhvVOt0KT046PajVqNWTPASCbRbQZMKtNtJmJV1uSyRoCAfXQEhJsVdlCtDp8aXiepebcnvFJMt6Q8lSOZyKaQkiks4qEPwcR3yJr3yew5tXKa6KZS+scVCnV8p6EG9CbHCe3JCfFWnOqXUvyeHnN9TziOfGW7/ZvP3w4PVfdZ++9/jLv77+2Xf3Pv363idf3f/4m1c//vruR58/+uLPN975zfarr2uSFWN3z9g9MraOzI0DS2PH3NzV9/bNjdkPOBpZvG3q7DK1MRqrcgiryhZY1zvUnpTIEmRLQ7o0JItjvDhCCz1DdaLPtFBXFKWNegRx6skr3BWlVpmwMF4KKeZjg1mzNqo1p+3mTrc5a3Z3O939zfb+oLHXH+11gyG7FUe8Tn1/u93f682uTTaPJqPDiSkWO3F5zpRLxJoFfzlV3u57Ag4rDBgIONvMp3v1FZXiskRyRqE4I5OfXOed5HHPKkQ/WFh5bnm5NulkCzEPQwRwOBZ09Xc3PWnvCqA+KZBe4QgX+YJLG1w2EQ1WG2fkQGrroHXnlfx4ZDZREQMWMuJ+AxIyoQEGCtJIiMU9FOokIS+FUoQs087HWxUFQ86rlEJAc3VpaVkk4gKak0Lu90XcJYzc0AKXZVx9xp8bdMwuq4mAnARsZqF8JZ0oxHUWcgND5bTh0srSukwC0hjrtkTalereNTWJ2r16X9iqt5IMjZ1fXbjKXyUxgEXVGlisQVQiufDF+YuXxNKLSvX35i9dVIpEOHJVzNlggfj23otizQ/XNs6Aar7HlBzVreW4o90uXLury+Ts5Wx2UMtutfTV2lktJC9UHn/938d/+Ozowz+++slXx+/8W3LvlnV6WHr5Sev2w8LRq8beLlTr25vTcHeXKnfAdH3DF0EjWVe+5WvMtt/7/Qff/a/3vvjb65///fFn/+Pxp3969PHX9//wxSv/8dn13/zXg3/9eJ3QD+/cOrx1VN8dNPeHtf1BbXfQORjVdrq1vUFpf1A+GJa2e/XDSWN3WN8ZlnbH5cNZ/XBS3xt090alSbd6MCvsjpr70/zWZvNgKz/r17bHJ15//8Hv/vAv7/7mjdceHV2/t9U9HMY6uUAzmW8XisNipp00JJ32YtDXjtAZR7ye9uV9rpLfVgkFB7nidqMwKxen1fy42txp16YtY8pnTvmcCXesGvUXg8aoxRQxWhMujc8QqSUjpXgoH3Yl3K6k15cMxEvRaCViTNiJoNGV8hMegzXkdIXdtMPAOvQGJ2326hUGSOujMZcOocVWqzLsVU/aoXwxqrXoCbeF8dq1ZpZ0O6V2s9JtVdpNCiMLWk2wxyEx6sUGwxrLrppZTSRIFssyv8dcyJkiCXe+7M1XfcWWu9jwl5qObNlVbvibjXijlmw1E7Vyd7N6MKkfblZvjRq73YLFih208zud4uuPbr1871a0lh/sbYeKJYXBqnb59eGkOZayZTLmSNSfyITyxXC5EIpHWunYLJ8Y1SvT8aCWitTC3lIi4gz5KL+X9ngAo1FuMdHBgMHp1NJ6Ba4HGauMtqpJg8loc9jdBo/H6PdhZhNqMMCMAaIYLcmoKEaA4CKUEkE6CYyKYIyjgbhaaFmlFKCQnMGlJCkCEDlBCSFEAkBSEJKhMMyQIqVSCkIiDOWjoFyHiFVqOYgoUJ1QC3BVGj6IaElKBeuUsA4iGQAnNRgmQXRSFEMZBiEpJUZpCBZlTRsacE0uu8gVLMqhZZVOTlkMsWS4UTeHQo5IVKU3oDZXdTjuXzsK10uhUp6j0s6LZfMC4TKfKwPUKEtLQPAql3d5Q3B+kbMikMpxWkJRSpbR6kk+Cv10mRcfTA4e3F9V6/gQeZ4nXBSLJDD+s8UNwGS1BV2YwxQr5Qq1HGwz/WRu+cLyusPvvczdeG5hA7W4XOHwslopV6tUCHpqQzinhkCLXQhAXECrYDDS7aQcdlPQgzosGiNL+vwrIAwazaswyiEoWzxk9Lopt5evw1CTNVOpJGpNjgYptVsQYzy5zDu7IX6Bs7GkUZ/aEJwTiLRm6xWINlT6HNIuIJyoNyW2+NFQBgkW103Jhx9++cZn37752Tevf/Xdg0+/evjxV/c++frBR988+Oib+x9/c++jr558+d27b/7b05u/UMYq+uoOXd9mqluG6rahOmNLU7q+jZeH3+OopfGqqTtlG1Mi0ZhXEOuoaQ7Xi20BntVraY0cjbGtPLAUe0yujWc7Wn+GCqRpi8OGAEGWury2roKAmMNg0GlzheRkb9DbH3Z3J43ZsDBp53uVcDMTrGf9tVx7u+NwsRYUMpuoxnbfFPWuifkLUt4VtfK8EvixiH8V0v5obu4cj9veHwfDbj9JeAx0e9zJdut8GFLRzEWB8Pzaxg/OXBXh+my399NL81elwu5+P54JWmnCS2CRsL++1Qmk/RyV4qdrnKtSCUcuv7ghZIr5aH98To25G4P68Y1Mt8dQuItE7QxiY2EXi3gY1EnCbkrnozEvibgpwEAp671SrllSkMg6CklR+Mri0oZMKUaQlwTcH3BXORTL1eGrsBq2EDanyUSiHlLnNdIGWmtkIAxVrmzML0glapK9sLy4plGqDTjrMSbG7cR4ojJSiVwwnPTilFYHqxfXlzkyLqrToFqZQsnnSXgiqXBudXlZrT2tUJ5YvMzTE5TbGQ+HQ5mUs93/2Ybo2Q3BokYLhnzZ7Z6tngpsDtovP9YVS75usbTX7906WjWYTpy95Ojvffh//b9vffGX9/749198/penH35184PfPf34y7v/9vvx2x/svv0ve/fe7B/cv0SaX9SSK44gGCl4u/uZ4WGgNzN0Rli1iYdTWm+Ea3OvO/0rJuc8bbqIMKcA/Dmp9gWZ9jnuxs03ngxu7Tb3hq29YetwUtsZdvbHxZ1e+XCS2R6U9ifl6WZra9CY9quzQXrUzUwHuVkvNWllh830oJWZ9sP9ZnLU8XUr8WHH36qmOu0TW7f7N+4d42FzZpBr77TAsNlbim5u94mAw5B0V4elTLdoSHu6s/q1/ak37s6PC4lOzpENR9vlTDsfa6Td9bSzFgu1M5FGRp/0G2M+TyYYb2VSzZQ37rJ49JiDFjooJuYyRpzedMCfixjDDqPfYo5ZdQEWdNKEz5Sr56LZKOW22CJe1m1kHBRrIxw+g8VBm70mu5txWKFS0jAp217ZL4YLLqEeURoojYHBXGZH1CeyMETIY/VYS+3GaDqo1svZSiGUi4fKWSIeMKbirkJe6zZScZ/GYde4nCKjkWexil0eXSKpCoXRZCZSa0VLZVsmnWi24816ql5NVUvNbml31HK4mPuT9kGvuDWu3X/5WqZZ2Nwf7u+Me/V6vN6wJ7PmWMIQTxgiaUM0rU+kHLl8oVwuxsPleKBczA6no1I6Vo9H/G6H2evRB0Os1407TGKGlLEGQG+U0Xo5ZYRYO2y0sy6Xy+2xWu2kxaozmWDWALMGLcFAFKshKSGKcECID6BiLSKDdVwAmZdplhTqDQDkQaCAxiUsva5SCyFIAMFiAJLBKB8E1wGNAAR4Wu2qWr2i0vI0IEem2lCBcgwHKUqqASUgqCEJNUHIER2iN4A0o0BRGUnLaSNls5EGq5rUY2YrbXVJCXpOJp+XyBYkMszptKfzuc1ZoNyEHS4NyQJGm5gwICaXMZxCHV7G5Wedzg0AOMMTnl3bEKjlYkC1JBRdWhecXRGcX9oQqrQSGFsHII5SJUTAZUD1zAo/3Opee3hfTpmEELaqli4quWtq6WkBn7BbXWE/4/OybneqVkbslufmVs4trIWyoVA2dXZhfVWuXlSCiwoAt5oJI3tBJj8n126AxJpIhpmMZr8bNZvMgVComArmYzozS7lcczKZkmGvqNTLOsyViRmDHsBsWdaCpN0eK2QDheKcXGMOBEyh4Cm+8BxXcnZl46pc+SxfeJIvWgAQPFEyVwdnRLDC7KeydZU/Y8pWoVBh2ZG59+Hnj//49b2PP7//8ZcPP/nq4Sdf3/vk24f/9af7H317/5Nv7/3XV08/++7WO7/ae/kxlm5Za/uWxo61tWNr7thae672fqB/3VIZ/uOqDAnlrdUBmmmT6doyqpfaw1dxvSaYXcStFwDzeQXzkkB3cgP4+bLixBXhD+clelcKNjlYFHWRzGWOQIKAXiulR5TVQqIz7K4DqqsC0QWB5JRA8czi6iWN9nsvnjkvEA2v73o9RrcO8ttNm9tjazQgw7BVlfKlpdVzIvVLKiBaaz1/ZeWMTNq7Po6GXG4KsRnQ2riW6BYIry2QSYq0Wp5E9uzCsjLorexv/TOfL2Pwzb3NRC7kMNAelvKH/JVxO5CJcCHtD9cWVrRSnlZ9ni839bqh0c4lkIlubrVu3Ul1OnqG8jG4z0h4jZjXgDkI2EYAfiMRMRFBGgzjUABHfSaCpcGra/NLGrkIAc/PLwoAVEXRZ/i8n26sCmk9j2C4FCmFVCSoMMMaGtQCgIpGFBZYRWvFK/Pnl4RiKaq7yuMtawEpSyhterxaZuvNeRyRG2khQ8kRJY6jZ9YWV2RcCocoQKVUii9xVgRSyfzi8poWfkmqODF/5QXexmWF8qRUoPa6Woc3n1ld/gFn9aJKQ6bStb3tYKMeHm237r2JlauxXju/P6sfjnGn7WeLG3MQTUayYnNYxLq4KLuEshdZ1xxpuWxtoi4AACAASURBVOT0vkAxLyH4OS24BGJn5RqJyQcE41Kncx4lLsiAczpyjdYvquHnBcp5kl3F0Odk8nMgIdL7iWDC1+4meoNoux/a3CxPR8lhvTDtJLvlzKCe6NYLw054sxIc1NztcnzcifYbqVE32aoXNrvxbis+7CTHreS0lR7Ws4NWbtxLjjq5SS8+bBd2Jqlxv72zfUIRtFpySYnfWNtvpUeVKzaosNd9+PprUgu9ZgIjnURkUBD7KG8p2BjWZC6kPitu35wKXaS5FLv35mvGdIDIR+t7fVs66CgkIpW8LexxxFyhYiRZT1gTdtRBQC49x0JonAzuYo1BmznspH1m3Ku3h62WgJX1Wmmn0R7z21JRsZ6kfXarz2x0UCYnbXHTZi9DufFM1t5KMsct16OtxMOdeL8XsPsMEIvANoPKZjJEwkIrY0lFsvlIspkLNnOefDxRTB/d3X/7/ceBRibYKU2uj/buTkO5cLiczTdq0XzOmUsZoiFXOmVJpphkio6HWb8726hEK1mRHpEbScBqjCUC/UYJtZCTbmWnk+3WU9NmqdIo9Wb9UjtfbmS3dqbFdrO+PWrvjhO1qjuddqXT1lDEn4rnG2VPyJsoZ+ujnjfgDPpcRrM+lEp7U1lDKMj43TySXEdpwumlgkEJpdc7gsFY2hUOsWazweY0+wKw3qTUESClh2mjEsVxi01OEhyVVqzRaREK0NECEF3VQlwQFYKoHKM4GLamQ4QQwNco5RgGkrRKh4khhKeF+RDE02rFalCiAtcEYq5MIURgOYkDOK6FYJFcpsZRgKGVGK4iSQ1BqglCQNAivRkyGUFSL8MoBUXgeiPA6l9Y53NUoI41Wv0Rf66Sbw8dmcIGqeepdRwVvKZBRTpWYXIuaXUKgpbAyLwKWEXxc+vcJal0SSq9wBWc44rPcgTrcrUMgACSkiHYhlTJU6t5CPrcAi9Ybx49eiBhzErKINKBy7Dkqpy7IJcuqNR8HbMI02sQDFhNEoyY40kvrvGtkSgTjqzK5aSOWt0QqAHdqkq+olTNqbQXpKqL62KpFqTtVnssgnrcVCxmzyY8qaje6wX0+hWtWojh56SyZQS1J0JsyK3zeKWskXJ74uWCPRl9kcPX+8OBZGpRoXphmfviCndJDTwvFJ/cEC9pCDJV1xcHZ+V6mTEC+fISe4oKZzXu9Io9e/+jrx59+vW9T75++NG3Dz/59tFn3z3+4q9vffn3R5/++d7H39z76Js3P//rnXc/2Lv7QGoOIdGW0l8T2dMcNrhIBi4irjNq0xkF+RMR9JM1xQ/mxd+7IlV7M2uMUWqxzRE0Fs/Pa6gXOMB5PnZJxlwCDAu4TWAISxmP3hsDGaOBol0G4zyXjxBkxMbaSG2jnmqM23IaU2LUwrLw3Bz/p1cXM/3hz+aWrqqh/o1rXo/Fi8NRl2Vz1PWlw7Z4CLLblsXCUzzRz2VAfnfnufX1BRTqHW76wg4rCZsNWLZfCvXyTMweLCbEsFakVp/nCpF8Kne4/zxXyoXhxqgej3u8RipowmMhRzYf9cc8a4DqmdVFKaBQwciGGs8dXE/O9q9ghtjssPva/Vi9wRK6AIvHTFTEQnsNuINEbTjsYQkrDtswjU0HOFCdFVLSauHi0pUljVwAg/PrPB6C82jqn3nrP+GtihlGQLAcgpFDkB5SWxC1TCk7v7pEQko7CbKQbOHquXUNsKTW/uzK1XkVoDYa1zHUsjnwbI7OKmRLGLaoI9Q6rZHCzi4uCaQSu05HqKRKlfTM6sqGRHZpYXlJCZ1RACfmLq/oWbHNrfaGqVw+Mhr89Mq5i0qpv9fx9tql2dBVK7vHk9prD+h8Ojls1LYHmXE9P2p78znM4UUdXjgUQxMJYyJhz+Y91Yan3Er0RqFqLdroVmYHxeEo198s7W4lp4Pazri4Nezt77Z2d6ZH+3TA9/35OTwc3jreobKh8zh0Uq6aIxkolYpuDivbB6Xt7eLOtDId1HYn1e3N+v6wMOs3DndKO4PG4aywPaweTEvbm83DcX170D6YlLYH9f1ZfXfY2R+1tzfrO5vl2WZ+1q3uDErTQX1vlpv029tbJ6hUyJCOSNyG0m4rMSmRWUf9oLdze8uWCSvdxsKk0tppSyJ6byNZHje0YWNuXDu4fZ3vNC3b6MHLB3AycMVj6hxtazwWmd0SK+bsEQ/jN1kTNm/ODboxzMXALr3YhGEe1hZwmPx2zG3AnYwt4Qrnw4agDXMbSadJZzdbYzHQYiRcespB4lbS4KbsHsrs1eMutF317dXcu3XHK1vxN67nXr1WCaS93ngI9ZhIv8OTTa9bWCAZTnTLhUnNUU+jUXe8kNq+sfX4N4+9nWxq0rrx8vb7v3qUrKYijcz29f3hbPjmW48LnYorHQ+W8vlmrdhtFjcbs+s7t1/eP77RPd6rjnupcTNWrUQAO14tpyaNfKdabOVinWpx0Os5Qm5n0FltlNqDfntndOPJnUfvPbn76OWDl28UNtuj492n//JeqVeLlTPd7ZEv6vV7nWaz0ZNIxst1JhCgfL4NkuLSBnM0ro9EhazRm8r640m712u0WdzhoDUcRgwWNUZBBKUhqA0AJV1eNcOuqyCBBpXrCAVOrSi1CzL1ghxYkKo3VMAKCC6CwJpKta5UbKhVUhgWagEBAAA4gRroDa1GAGiFSs08T6TGKCmG8FFIhuNqAhdqlTIUUJOEAieVOKUiKKlOtwijazipoRkphGpwmrJYCZYVaLVneAIupBPpSMDo1Nl8kN4uREgOhHPV2LISWFFol5Ug5nCvahA5hnPkknUQXsHxFQ3w07nl8+vCMxzuGZ7w7PqGEscVOAkbzZFszuR1m3xePoT9+CrHXWsP793nsxbAZBGS2EWt4oxCuA5qxDqUj5MCiq72eqdlco7JuqTUXJKIl+WqqzL5OaFoQSRnDWZPJGYJhwUwekGiOCuQrStUpN2uNZrVRrPIbFa6XfZ03JdLM24fZjGuQZolpfpFkWheCziTEcbvBCwWKcNqzVbC5WIioRcEKp3TZwtE1yD8p0vrL67yOaDuJF90cl3EASjEl6LTzXnILLCFNM7UEuniG1yrmGuJjj3+41+ffPrNax9/8/ST75589O2d3356/MHvtp/86v5/fP7kj3967ZOv3/jyb0fv/6Zz/eXn5sU/Xtb+iIP/gIP+hAM/y8Wf52NnZfiiiviRSDPHuoUmv8wawSLFdYMdCkWuohiZSIlNDne9H6hNHY2ZpbVlaW07u9v6TBV1BjWEnqVwh4V9YXEJRtGkVW/FldlSPDuqmSJOSyQkVgMcgfS0SLp568bJDT6PwHvXj6x2mxEE/HbTZNpL5KPBfAxzWsVq5Xme+JQWKl0/PskTSHGq2W8G/TavAQ9Z2VQuHMoHLF5DopoXQ5AAAC6KFe5ms3vz+hUZsA4hOIl59FTQRMYthJdCDZAa1iov8ATPczhClQJACC6qD+8eODu9Ob3VvXVYuHXXnc8TCGSnUBsBWmncwBBGQmfEQBJWn1tcwHDIQaEWFLDptGZQub64sIagy0rtz+euXFKqr0LQj7nrzwq4Sxh2TglcUWsRHHIwiIeEYVD54sJlE6FzkJABUayvXOWB6AquvwCqQbeDjEaAQNA3HHo2+7pUylZvhdqbhJHBNLJzC1eFKoWVIY0kgmgVF5cWhGLZ+YVFPkKsENSJ+fNsvR7eOnJ0ptZu396o/tPluSsQZm029aWCr1agsjG20wnsXZPHfL5WNjOuR4eVxLCZ7FS6B7PG1qi5N20ebpX2BpWjcWlvlNkZVrbHhe1hcX/WPTzKzaahYS+9Oy7sjzZv7DYPJs3DYfNw0NgZz2PoP3C4dDw2ubHVvzbpHW8bMonzoPr7AuFl1qqK58l6MzIZ5Lcmtf1ZfbffPZpUtvrNw1luq1/dH5e3NmsHw8pOt7U/qm73a7vj0qzf2J9Vd8fNg1Ftu12ftWuzzdr2sLo3LO+MarujwnSztT09YUk4Ct2CJxkujJvZfjHRL9rLgd2Hh/Zmat1JpSeVyY2pNm511uOpbhFLOCLd/P6dm2qPS243ZTo1JJua87n06fiG2yx2muOlPBtx6ANWQ9wVrCU0dh3pYlArDVoZS9TJ+i2U14y5WcbJeqMub8KnD1rNIbvea4GtNGYx6KwG0qZn7LTFZYaNOswGGy06o49JZmylhL6e1g+qjt1B6NphhXRToUpaZseomFMf9S0whKGWa+y2tl7bmtzec5XiiUrq1Qc3f/n7XwZ6xdxO9/i17Td+eT/eSEXa+Z27N1p7/V988DRUSftqmeKwFS1mHbmEp5jI9cqHB+M3X9374I39375z/OmvXz46aAtMUKiUbJVLrUqpU842iqlyMZfNpgPBgCMU8mez1V7n1TcevPmvb2/d3X/vd79Oz7qJYfOTr75oDFrRYnqwv+WLeb1uq82q90SDuWotWy2XqzWtXi/SM5542BcNSwjSHImYfD7WaLLYbdawTx/wgwaThtSrCVqEYlwdiTicSqNZoKMVBCMnSQGm40LIhhJc10LrMLSmUq0AwDKKrAHada1KjEJiBOaDAB8EdCxNWlg+qBVoNUtS2bJKJcMJPgwKEVCEQUIdxFUp1uQSEQLzQUgMIAoMFyHwAghsYLgSJ+QYBlK03mohzKarUvEVvkBJ4CIcW4cxEalXkmYYNyO0XkNSqMmsM5jUetabiaI2k4hmV9VaDYVfgrFgpcGF0J/Pc85zxec3xFeEYgVFKWkWNNqdiQzr9+AOs5AgntsQOyr1zs1bYr0NsdjWUOiUXHRaLlhTK1e1qstKxVmJKNmqX0EgeSS8CAEXuMKXVnnnuII5qXxBqdRYbag3yITDUsbwc574BaFEghOMP7CkVCMWu5Bk8KDfk89YknGFgUId5iUtqKRMywh2TqVSG0gxrhNTFAfF5UYLFvR5KhUBaZOQJks0uQIiP1lcenZh7aJE+TxXeJIjnBNpl9UUDzPPycDTSuiUSHtGBp0XQz9aUF9UO59+/vdHn375yuffPvrwG3e8RUQKtlLbHC0kJzff/fP/ce/jL59+/Ze99/+1/so9nsFNJ1uGVNtY6DmqI1tt7KhNfN2prdD5/poMLQx8vT1nawdL1E8BtDicOA/q1IEI3+I1tidEZYgUB2RhQBf7TKlPxoq4N6oyWAgSt5mpk3NXEAhImBg7piqXUqVhw1+IOnLJDRDgiGQX5ZrRq6/+fJXPQ/Far+2xGfwMHrKwubjP6zUEEwFTwCtSKc7yxachXenuyy8JZQJQx7C400i4rbTfyJhpnEIghUgQSKfXNbAEwC9JtGyzHp2NzyshBUozOO5kcDsNWwiNhQDNBCiVi06tc0+uc1flSoEWX4D1oa0DIlN6Adfb+jvF67dtmRQBgz6ScBKoncBsetrJ0i4DReng5y9dJSjcbyDcBOwjYYdGzrs8xwdRCUlfVktXTIzC5f7ROucZkYDO5NlU1ppOMwxmQdReHAJUojNLFw0k7KIRA6RcW57jA4iv2qreONq8eXPy6qPu3fuZ7aP0zkHp2vXM3kF6vKVjKZ1SMbe4KFbJMAwkMEimlp/mrEoUqvPLSwta6FmB6MTS3PMKxc8V6n/gcEWRsL1cPXH67I+5vO8tXtQlQ4XhZrBeDYy3Cnfuw+loctRtHG2ltzvFnX5p1m4fjep7/cbBsHE4beyNWsezwv44sz+oHIxye4PcwbR2uFM6mGX3xsX9YXF3s3E8qx6MqoeD5vGosz1apOkTCytYNt27tVc9HLYPx+Pbh1vXZuZE+CUA+b4af5bSU/VKbm+rf7zT2Bl2r+1Utvudo2lhe7N6NCtvDxp7o+ruZmN/WJr1avuTwrjX2dkuTYfFnUFy3Chu99KTTmZ7MzRqRMeN5KAe71YK/c4JJMZmW1EiqDen3d5KzFZJK/zU6JV9ZyO5YgZSm9nxtYE953fWoslegU46/K1U72Amc1pULnOhW6ey6dWAuzDuAmH3hpW1J0OEW0+7DXjQ4inF8KDZGLIoLbjAiEJOivaYWLsBtVKojYasJGCjUSdLO/WU16r32ywui85EITaWdhrsXoveQbgDFGOCaT8bSNmCfjIUIBJJUzDK1HsxJmJODCtSJ8YmvUzYLXcY6oeDm3enb//68dP3X0/VU7lm+v7Dm++9+3qiV27f2f7337332z98EO8U063y3vVr7ePZ2795O97JRzfzxy8fjbfGja1R/9r2k7cfNNqleY1ARGhFjJr168qVOOKxmhL+RC4YS/jcfq83EPR5nRGfOxAJGr0e3O5lo4nJ7s4bbz2M96vHr7zS35pke83WdMR6bYFsujfbCicjQZ8r6HN4Q95AJBJOxuKppFbPCinC4Xd6vU6AYlinR29zGEx2xmAxut24yymjWRHO8BBcoMN5OkLncCiMRj5KyVFKpsO4CLwCAWIcE2EoFwH5MLQKg0soJCQwIQpuaJRrGtUGBHFBGGAogCV4EMwHIBGo5UEqIaAUIeA6DHJRQISCQi2gBQEAgSSgVoIAEh0qwdElFFxFULWORGg9rNcbA16V0fASly/UAC6nx+Ly2iMpVyoPGm241enwee0hrysWxi22cDoXqJfggH0DI3iQTkWT50E4UK7SvsDPFlbPb4gvcUQX1nmww6YPB0GTRcEYjMGAJeBS0tRpsdJaLPdu3pYZXUrWxEF159SysyoxR6NZVgFX1MC8TM2F0H9WSWRmo4yAX1i8emaduyCWzQtF8zKp2mACjBY66L2qA59VKE/JlQqWMkciIh1JuAOrOkrE0oTLBjntIpYErMYLcoVYb1xCscswZAr4lQb9KgIvI7qrKnCDZQBvQGJ0nVdAiMsvxLEzvPUX1niXZPIXhcILYtU5jvL5RfFprvyqVPuiTHtBiixC+mWQuQwbL+kcD77464NPv3j4+Z9v/fL3g1tPfv3d//zln//++mff5m+/+tY3f733X189+fJvW2/8ov/wARzJGwpDb2ffUJ+x9RlZHhOVoaE7obOd71+RamItfXmTKA0UkfIpgJS4vRc0kMLlFZg8TGWMFgdIYcDkh4bSSGCK8DCHwZ9CDBaaxE1G4uTqnA6F0jaTj9YFrGab2UiyOm8+JUKQdblyHkInjx+clqg4cq2JIl16zGkgbRRmQBQqKQdjcNrtFahVLwmkp2EivHPwohwSkyxFIzYKsbO4x0hL5RKBXCFWSC3RyJxUvSrWPr+hJGotZ3fzZzy1CKDMLOMyEA4W9eh1HgZ14YBKKXl+bf1nG+trOlTE6OVWZ/P6jdhwogjEw5Pd2u07znTKgGMuAneRuIfCjTrAiiMeWkfDmpcuXSF0iJVCTBRkp2GTRj4/d5WH6FKdzc7tO+NXXx3fvP3PXP4LEkn/tVe6d25Ut2YERVtRnY9ApQremY3LCKUyUyAJKhcWr6yA2g0juURo103MIkFf0qDezphMZk5L+C8J+BeEYrFKrlOrLs3PCeVCQqfBYPWGTPjCyoJcLj87N7cBYeclyp/yRed4ohUN+MzcChyJeWqtE5fnnl/jvrA+b6tks4NNT6MW2DtI37pLFGL57XH9cCu/P6jsj0r7w+q1Wf14q74/q13bquwPu9e263vTwu6odrxd3Bs3r23Vr22Xj3fq13Zax9PK7mbtcFTZ36weDmp7/fbBQKY3nlhcMDWLzaOtxFY7v9UpTprlrXZzd0RGwutmt77QTk+mwW4zO+tlB83ytJ/sVgujZqxTTo3asW41P+5GuqXEuB5tFRODRqBdSg+7sW4zN9kMdkrhUdPXK0fGTf+gHhnWs/16tt+ojvsnMvlwtRM1RVlzxpbqZOzZqMCpaV7f9NUyMhfrykci9VSsFLdnPLl+0Zx2JTdzOzd3VQ6TwkJdf/mGqVw+bzG2phNjOLhuZ9iYx+oyoTYcdJHWlA9ys6awDbZSPBaWGiGdCYeNpIJFlaxOZcC1VpJykW6/EaJBKQPRToPRY8bMpMFhoFxkMEhW4maQVhEeNp321jK+SMDg9Rl8YYs3aMIcFB11arwsGbLbkiGNnagM8zcOuzsHo62DSbdf7o3K2WI4lgkkqqlCr9Ld7XW32+lOptLMPXzl2uTG/m9+9+/VWbUwKr/x1sP9o63x/mz3lYPX/+PJ6LCvZnSoyUTYjMlGYnQ0goPGw5d333zjtdu3dnaPDzqD3rVrO1vjXmNQzzeK6ULBlUj50rl0qeqIpVCXJ9Ood8dDdzjM2G3GQDBYrjI+jy8WDicjgXQ8ns8nq6V4pYS4XRK9wRTy2sJeGU1hRgtjtmEmG2qy00633u0FWbOcMMgIvZJipRhB2qyA0cQHcSVCa3CaCyEbIERZLBDLcLTAqhZYgDSLiHYdBnigZkOtXlWreYhuQaHh4ajWYpxXg3NiFVelWdMoBRCwDkFn5QoOAIjU6jWpXI3iKhiVQrAMhiWwTqJD52HtFRAUo5RcR6tImnA4lmXqsxtijkorUGmvCiSOdKE+mHniSVc8bgsHPMlQOJfh6HRrOCmzenRONx9BVATFQfELMECHwzLGeF6musiTLfGkp9eEcofHViwyiZTMZDMGgwa/Q4gjpyQKa6Hcu3FnHiSWNJCQpE/LJadVYi4MClFsGQAgvVGBUc/wxYsQwiOgKyL+Ap+/IpOuyGQbCqVYhwlRjA0FL8DgPwpEL0qlQgz0JOKw0e6rNNfMVqHVZI0GVAb9KoAAJtMioJLR5AoCvwAoDdm4xmZZRoALKuUZsYJPkRs0pXDYzsokiNMjJbCLgo2fL3OuiLWnhYpnltbXQAz2hdl8TWoJnpEj/lrfWeuusbZTauoq6Xn82V8ffvLl/c+/3Xn/t+XX3njnT//zyWffXfvtZ6mbrz398rv7H33x+Ku/TN7+VfXo1jpiREMFhTsti1TAZIsq9ISe9DxpgyOlHyxKdcmOvTqiiwNttHpapZM7XJdlWsgbE1lDlubM2NimaxN9bUKXJ1JPYU7NkO6wliZpQsfQ6GnOMqxD3Azl1zNemmW0kFzMNficPBBelGnmEbpwfHxWCasgyo4RPjOzLuChCOIxELBGotMzMr3likj67JrgIkIldo9/uCYT4bSR0bkJxMniXguzLuQuCUVqQB1KpbV6C2Rzqp2+wt5Rff+QTRQ82apBzxpJyEEhbkbnImE3BqiV0n+8cHkBQmaPHl57/eH1p4979+5sv/1W/eiue3NYunnLGY2yOtREYU6GdJOwjQIsmMZBIDikPXl5AdfhZgpjacRAw5RGvrg0L8JJkcF0EUUvorozGvX3rsz9s0SyaGSek4nOi3hatdIMQWYdJJZyL69cYki1FdfgCvHi3AUpoTstXPvh+ecvSvgn19a/f3W+dHxLn0g8c/klPgTIEUyplCMy2cnLFzWoxkpCRhIUqoSnVq7IRYILV+aEOvIZDud783MchUpFYc/NX7EXi/5y48TF+efWued5K956Md7r2mrVwO5B5vCGIR3OT3vV/XFmu1vaGeS3uoW9zcJWtzjuVbaH2WknvzfITLup6SCzt5UaDwrTbnJ3M7w7yu5P09NuetQoTlv5cT03ahTH7eysewXHT6wsWurFylYvMKpGJ/X0tBkZ1UqzdqRVxZK54GAS67Xjm93a1rQ63uzsTErjbm1nWJn2m/uz7LRb3Z/mpp3mwag26bV2J8Vpr7I9zE/7lYNJetot749zs1bzYFTe6ld2R63tcXUyqM/GJ7xJ23hW6fRz9c1Ma1jNtCpck6x7ox8sxaUWHRAwptpFc9ymdMPRdkITIs0lT2Wvq/QYlTay0C1SydhLesZfqtgSMbXDbI0G9F4LYadQK2VP+NV2Wmdn1CwmYFDITurdNOk2UA69wUWZfSatGTOFjeVSxBuyyxgEsrKU06gzYToTjphglxuz2hAVqzH5jB6fwemhbE7S5GCcPgthxBEjqTBQPBOhc1s9hZjKxVpS7uGoWqjHhsPqdFK/dn1w7bi/vdcd7HTKg3JqUKqMy71JZbbT/v1v3/v4w998/e1H5VnTWok39zeP7+zfvHtw//HNp796MDse+UNOysJaXKatvcHoeFvipW6+98qrT1/beeXwjV8+efqLV//zo19/8NtfvfOf77/16yevv/v43puP9l65uXPjqDEarLO4IRGLVUtUyAPqDTqHLVGr4U4v6nS6UolorRJt1PL9TnXcB32+FYZwZmLhYklIEpTVbvH6WJcbMph1VqfBEwBZo4KgNRSrIWkpSmBWq9Jg5EC4AmeUOlwAYXwYV+CUCEEX5fIlrXIN1wlIkgsDKxo1VwvxtYCKIKUYZo8HIvnkuhaa48nXFCoeBIghiA/DHBiUIIgEgLhqUK4jZAgqRiAhjIggVARCS1rNZQjgYIQAxQUgvCpXn+cIL/Eka0qtBII3NFrE5Q/WuzKL05VIeuKxUDoVK2ekFKFiWY3RKqXYZYUSIKg5jeYUoOIb9TyUWAGwk2v8S1zRyRWu3OJw16rBbptNRm3JiJBAlnXAiyIRm8mO79xZ1OEclBDTzHml4rRMsoFAGyi0qgUW5OorUvWLPPGyWr2KACc3uIsS6bpStSSWCkCAC2g3dAjm9y3hup+Lxc9LZRc1CjoYxn3RwmzfWqkJbTahyah12gUoKqepBY1SSRNcBLmMALDXysGQJUgzB4DPCuXzALwIE3yrbR6GeCi2qlKfXef9fGXjFE/x/Lrkx6vcVcqEJkrW5lBgCSwAdLA5UgeTzyvwi7BNak8++Oi7+598/fiP3+6//9vK7SfvfPP3R5//+fpvP4/defL6l989+PDLt7782+jJLw4eP72wLnh+WXRKgq7awobKmM73uNb4zwUY35P50YYaSNTw/ADKtqWexEUtKrR65rWE2h7kUF5daXPeEpMna5pMW5Voy4K5BYiArU4NjukpnGKpk+srqzLJqoBvtRksRpqAtRqp0OhyzMm0F4QAn7K0btwRUCY1zTIIGjQxV5cXtJDOSWGQjIcwuClX8gQhYQAAIABJREFUtJfqi1rslEQ7fvQ0MZokqhUGAqwQYCRAh5EUSHkbQoFMIslWykePn7zyzls3X39979GT6f0Ht95+d+vOfYZhzbjuf3ezDhJxkgAkl/xofuWUAnQ0u+ZikUmkq9eO/J2RNJBydafZg2PW66UQ0IjBJhy14ZAJV1t0ai8B44DizOWLegI3kiiNg3pMSyiEVy9dkFDMOaH42StXT20IrqiBf+KszhMYB9Wd562vrCwYNConAnsZUsjnXFq6ZGVxFw5jCtHi3FmcYVYk/PNLlzUEzpHLz4p4vVceIsHgs/PnRKROTdMAoNbKZacWFqUQiGIIigAcIf/c6pKAv3F+YW5Ro/3h2uqPl1fWNBoRDJ9cXWKjCdAbP3H5yksb/JdEPFu94m1WTMWSb3M7MtmhooFkp5ocNiPDWmbaym01E+NaatpOT3u57c3CZLO8PSjv9pKjemZ3mNsbl/an6Z1xfLuf2erWD8etw3Fzd7O+t1nb7g6OJp3dwVUdfGJ51TnobB5P6ofD8uGwdjSp7A6GR1uZfhfP5O3Nnr/bKeyM2wfT0qzb2h1Vdgbl/Ul1NmztT3OzTuNwWt0edPYnlUm3uT8qTNr5aS8xbpePZtlpp743ym11KgeD3KRV2RrkZ4PCbFiY9k8onXipHKnmPeE4U6gEQ8mo2krceuV4787x7GhcbCUPH1yrT0o3Hu7s3h77m+HYIDt75VCf8puirsHRoDBorFmY1M7Qk03IDTTqsaEOA2WiUQtpzwRUDlrOolojvkaDSEAfSDrdfpvJbzEE9e6YzRGwGvys3kcRbhpz62mPGbUykBFXMojORrkDlkDUZfCYLV4z7aJxG8lYacJCUVYatzC026616HmMTue0siGPwM4gcdtoq359r3W83x6M87Pd2tb/T5J9P7eVIAhi1vZ2T+owrdAKpJjBgJzx8PByjnjIGURgQI5EIMAIEMyiAqWW1Gp1ztNpdqYn7Mzsnmt3b6v2ymXflctXdtVV2fen+Ad//8Z30T853xwct/pHnc2j/s69ne3T7tZZr7pfr21Vu3vNVLeCVtP6lACu+eFsQMmFvWu+fK+8Xkhxbs4f921sNfYfnztXgo+/++T8kyety4Mv//Sbf/jzD5//4dvC/b2v/vbbv/3bH3/3v/z+h3/+/Xs/fvbxH765/Pw9NhvaONq7ePqgfdArbnaE1ZXGwYgIRPFAWM6mvblVYX1FWM+GinnAH1ILAhoN8MspEy/SviDnC1LeIOr2McGYHEtjngCs+GDZh0keFy8LkSgaDBhpARO9KC87CE6H0mqU0OKEhsC0BKZnOa3A21lGj2I6mlp0QQYIM2MMFfAEVuITNvOYxTzvdBhwyEkSAEmBHGMiSDWE/f9jaaQIHYnqSMxEkTaW0bPMIsfoOMZA4VoYvqsxThlsBgghOMkXi/ORaCBXXO3v0unV+v5efqO2VitHcymnKEiREOqRkYBXT2ETADAOgkaR3zgdBctFHc3e1BrnrMCY0WZgxfrJyererlRYDVZWDRRk4YgJmzXYqO88upzAeS3rEbLpMafzLghaOMbuljQkpSEZLS3cAcAZGFpi8FnQpUVRFeBUQ7BLEm08T8dCXCw0DaO3AOCmCxjDYTpfWPAGiVJzlvO5Est4MkwkwoBbtMvSuNMBeGQtSc3gmLiybBK4BQyecUI3HegMTIzZ4CXZO0WQKgRbgNC7Rtttve2G1X7NZL3jgKcJEUqVlEZ/UQwtMj48nrsOUrcJ5R1Iwdfa3/zHf//qP/7rD//7f3//T/9y/P5X//Tf/98//t//8/1//6+rzz7/+r/8Hy//+d8//Y//7fDr7w5eviz19iB38C5CAbE1vNTjmgdotjnDhpdCK39vwLByR2oPiEpvDBFvW7BxO3XTgt0yuXRsVKkPfmkiHesdtrJHVnrYShnyRdlgHKEYv8DxAjtmMiw5rfNGbSgoBxRWJGDUYc01m83zR72Hz7uP3+u/9/7FZ5/sHh9KGLbmk9RL8yhKBnkOd5oZj9B7enn5++9tbuW60Xb+m28HL182d3pBjoqwhI8nEopgten0DoMDBlbKZSaaIWMZLetJ7hxGtwZ3YErNKxzPxjg6IZIJmUmIdIhFKNAxbXXetDp/pTX8Suv4e5W9/+xDNJYbEwLli2fth5ehTMrPkgmRjol8jGcCPBXiqITMEojz5uSEh2ejHB3iqQhPyaBtfPyWy+vVwYjWZDWhqFkWr8zP3EBRhz9kcAFGg1ohkAhLhAXcbNbMqKdCMhMXWA4F5jXTJoyYNFnHdUtaDLnrsLxhVOP5ygxJXVfPakjEwhAo5nQ5jDfUMzbEyWEo7nJqbZZpq1lv0t9cUN11IL9Y1LyuWVgCXTondlWtNXpDE6xwZWnuba32Lc388k5/bbcX63WLl89KDy7D1UL9dLd5b1A7321eDluPDtoPDzYvD9v3h93L49b9UevRYftir3d/2L886twfbV4cb1yMWo8Omvd2epej1v1B82LQeXTYOt8fPDraOe7M4q4rGm3haNi/GLYuBvWLYfvhced8f3h5XNjr8dVqZv8gvbtVOtltXQw2Tve27x91Lw42H51sXhzu3D/qn+7tPz5pnw93Lk+bxzvdBwcbZ/u9i6P66X7/0WnzaK9//7g42qqfHVSO9+pnw/zRXulwvzLau2L2Q836cmnF449SpWIgHBVBhfAUIkp7NdFIy8scVwyG28m9R/213lqqurzWWd056aWbmUJrpXfe/vr7l19988nmw8PCVqO52SgWV7wJHxEQqLg70lglo25AJkGFXFQIa4gKpHxCkAW9JJdWUrl4aiUSyfiVpFsMSp64h4tIhJdHJc7l5nC/wAUlIerlA7I/5pfiHsIvcAE3GxD5iFuIBii/wgYEOaaEs+F0YQWLBpV6tnXcbA3yx+et4Un98F7r4LR1cNzcOax19mvtYas5am+Mmv2jTmfYbh10W4ON0k7bW14LdNbxUsxViIH5IJ4L5nYb4UwYk3jGJxdblb2HZ8ha9OyTF9/89jdnHz76/M/ffvq7b374yx+23rv/2Z+///2//un7f/npN3/77cknT57//ssPvvt4//5g59Hhg0+ePf30/b2Lc3ch1zwYAcGw2RfAYlFvNitG41I0GVxdt3uCal6AAgEiEncIbsIdwGQ/JPtcsk+MZYKZdTYUQzwBB69AguJkRSEcIENeE8U4GclOciaYNOK0gaJMHGvhGDvH6BlmlsZNNAHSjIUiTThpoVg1QqoQGA66F53OJZdr0eXUoZCLpHBeJBX3IujSITjBsw4UNWGYjaUdDGGjURtDLeDYLIHpWdLMUgsAOKOzgiQHkzRCkbTb7ZIVJV8O1zuuwHJ+Zz9RKCuRJOXzWzk3pHicHjccDtg98h2HZQJ0LeAsHEwy6znA55002e5ozRMW+JbOsbo1zOyMlFyVCcXmQYeZZ2ZdWKTZ2Xn4YIohTYrEJaPjADjmdBoY0uqWp2HIIAh2r3/MBd+22mdc4IITmAdd42brtMMBCBzgdmMhHxvyzbjgm1bghh1YYmkxnQQDYWq1MknL1khQWksysSCseADRPQWASyw1g6F3nS67JJgo3MxgFoq8YwX0lKhFGR0nzePUJAzfBaEbBstVreEdm+2a1fKWxf5rmLQu55hS8xbC3Ya4a2bE4I3Osu4xWpE3Bv1Pf+h9/HX7wy/b7322/8E3Jz/8rfXiK19zq/HhZ3/5H//Pb//b//Wn//E/7//+p4tPPy52euWzYzCxovaksGybLfXJlQqzXoXXyq9oQKS4IXeGaKF73UbfdYnjsDCJuycxCUjmhPzGmJ1jattIvovne1CiyKbLuH8ZIjkPQ3MMOa7XLdqsBos16lVCkqjAMOtyrbXb2dFxdmd7ZX+//uhpuLoRTudEhFiWxSW1FseooCAgDovod4OB0DhG/3zetCgEiqOjn03NagBnzC0HKcxPY0lJsBg1RrueIOHM+tq1Wf24Dnxdpc8OTmLt3V9orXqEioh8mqOSbiYqk3GBCrIYbLdf1xrvmqxWCLbSwjypnHzyGzBddS2Xuk9etB6960kmFJoMc4SPxX0s5RYYhaPibg6EHVcX51g3HeSwEIsHGVx02VWz04Agztrt01bjDALNM+yVpfmrToeR5Sf06kXDvCIQIYEIi5jOtKSxqKMyE+dpDrJNLk5pKXrKpJnUTNgIeNZpv4u6VoanJkEeW5wlQgrmkzEStNt113TTMIN6GVLAkUWT9o5+yWQx3dZoZjDm1aWFn2sm5p0Wg8NxXb0U3dy2RcNXZiZumwzjVl15f6u214/12vnLJ6vnF9FmZeNkr3cx2jjbbz08bD883nw42np82Ly3131w2L43aD7Y79wfdO8NOvcH3fujnUdnnYtR7/KwfbHXfTBoXQya54POg1HrdH//0Ulj0L7tAv7OaKudHLdOd1sXB8XjndLZoDbq9S8G2V5DqVZLp6ere1uF0Xb5eK9yuF083sqNNgtH26ujXuVwq7rXqY76ucFm5WBrfadeOtzMDTbzw35qZ6N4uJ3f7VQPtrO9jcJge7nXyg778e1OereX3upesYeISiVWXfVkU9Ja3p3PK+EwZ5TsTEaW0h46KfJphc+4iSiDLfNKxkslRTomsBlFyihQBMNCgHtFRJJuJC7SSQ8R4cAATUY9aEwJVtKB5aAS97j83IKbtPgoys/5QqIQkEEJk+JKLBvJrsaVuM+XispRxbcciK4kcZGhZFbyCIyXhxWG8vJKWPHHvJ6Ezx3zsgGBCYlM0E353N5kOJGNRtLBZH7ZpAhIytc92GjuFneP6of32meP+o+eDM4e7Bzc6+3f6+/e2+qf9QYX24PT3tbh5u5xb/9ks7hdX9usnz+7f3x5vP9gUDvZLp8MNo53maTXFfCBsjtZWDl+eIGmAvsvL3/860/nn19+9pevX/72sz/+61+//v23X/71t5/87bef/+MP3/7jbx99/v6z7z9/+cPnT758/+zTZ5dff3787HlpdydeL+6fneGptRlOtPp8fDxOeQO4N0gEAjpR1giiQ/ZYZNnKCU5BAQU3ICkWThCiy7GVdSkcJXxBVAmAosdMsVI4SHgFA0FaGdHCCAacMRGUiSIsLAXJghQL2d3CHIWaeNzK4FYcASmSkmUbRmhQDPYrJpiYtTpnzYDG6cJYnvf5HQxngGGQwDieRWl6CQAsFOmkcScJWVBIhSIzBKJnSD1BzpgBjclJMzJC0lYag2QJdvtc/oCwknN5ovxyRoym5HAisLJi5SQ+FhdTMTrqpwJeJRpBPf6rBtuvtSat4nWFojqcu6az37WhN5ZMQnp9dX9kU8JzNtes3aqlUB0lReq93QeP1ZIEBf3edHLGhbzjsC8QyCJFLAqMwStbvMotwDmmtxkwysrScwA4ZrHNQRDsliwsY+RYJhrV4tg8jky4ICMvOHleSa0HK51FSVkUZassa0lc5YRn7a4pKzDmsN0GbLdMljtm45TDPu20jdusb5qt4yB8x2ydx/ElkrppMF3Xm98xWN/RGW5YrFftjl8azBMohy4X8XT+1xZkzMVPowK/XtQL/Cwn+Vo7l7/7y6Pf/nH7w8+7Lz4Tmlv6aD62dZbsD1uPnnWevVw9e5Y9uHS3u5dffNE4OOk8fm///ZeVowe6YEYTTqtYv8m/rA+l/04LAesbeKkPrrXJ3KZQ6jPlFlVss5UtorABpYrvOAW42EdWOni6A4ZydKYE+mMAxQs0QVHYmE5nctpsFkvMLfoFhicgDIZ8y9l3NOY35k0qjGs/ffnLJYvajgcYOu2R5lXzBIYs+xTYbvZHwojoXjA5fq22aIOJ2vnZ2zo9TlOrbjFDYymBTvk8as2Syahz82S2kp8CnFaSmUaQlfuP/K2dJVZi3EpQZhISExboAI+HBNrDkhaz5ZcLmneMOgvmNFPUFKW0nn2yGFyxpWu5kwel0zMxGvSyeFQgfRzuZUifzPgEPCJRLgSY0Kl9Mh3h0CiHRxlcBu2zExNWgpk1mudtZrMk6BjuFdXcDbtTCxNT6nm9cdFNwmEKDtDIzMKcSrfko7EQATFWzczcXbvkvavTzqrvGu2asaXJu7ij+fipiaPHVXdMqH3RZsQIyGTVv7U4aUYdMGjFQOu8VjWhVWkX5ye0+gmMvKJW/b1WdcegntTMvaldSB+eW33+v7t7d8yimwE0jcOtwk4r2N2oPHmeGB1zpZX64U7tbL9wvFs+2q+dDJonu42zncxeZ320Xdjv5Iet/KiXH26Wj/qFg379dFAa7jSPBvVhvzXaqgw284Nu6XBrfa/VPBtEerVfAdZXrLbV0W5usFE87qcH7dXT7cqw3zndi9UKgWK1cnq2utOvHw3rh8PaaKdw3C8c9mone/njnfLJXu1wu3tvVB3tNk/26se9xtlu7XS/crxbONpq3z+qH+5s3jtoHu1vXpzWjg82z09qhwe9+xeNo9EVvQ/PFSLpJBdPc4kVtlmNLGfcZBinogwdlYKp0Fopk69mkvlIfnNtrb3iXQtxyz5PIeZd868WI81GOlNKeFeCdJSjAxwb4Imw4E1HyLjiLSaoiCTFlGQxbQlIYFgJZSKlUipXSFI+BlJwUEQYHyeERTIsURGl1a022hXQjWMKIXkFye/mQgrjEd1ht3/Z41v2yEkv7meZiChEFNwroH5RTPiVZXdyNSwkQ/Z4IFtaK1YyJw8G55d7B4+2Ggcb3UHr4N7O3vle/bDTOWqPLrZHF/3t027/aPPgdLu01QiU87F6rdRtb2239g63+2eH2w/PO6PdndGgt7vT393aOT90JHx77z96/s1HvXeH3//Td7/53Tdf//G74dOzb//T7/74n//yyU/ffvjj1+99+9mLH798/3dfPv3ukwdff/z42y+OP3pZv3cSaJXPXryMlltQIC6vrEYK65DiIQJhPhy2+bw6RgB4CXR7zKLklBRS8brcit3tgX0RwR+mPD7SG8TcATvnsTIy4Q3CsmLEGRsr6WlaR+AWmrJzjJNlnBwlR0Munl8gcR1H2BgU5ihSljmPDxEkC81hwaCJYtUwuQS4jJALF1jGIzoIwgJDFggACdhGoEsQALAELbE4Q7pwQovBCySsI9AFGJqx2o1OFKFYM+iykrSJ4TU4ZZc9wVJNiKcC62tyKh7PrcTyBS3CKPFlJbtMhD1M0O1NJgDZ+7oZaN+7P4PigCgRkdjfL+jeMTlfnzEYvb7TDz+YR3CKl0EU1BEwFl5e3T1q3393hpCgUMy9mp5B0dsO2ywMaDhK5xZnKGIcha5arW9ptDqaMXH8jM1+y2Qcs1qXMHIRI6ecoJ4kVCg8jcDjTnCJJGYdIB1Ji7k6EE9rBG7CAU5ZgUmLfcZun3bYdSx122EbswMOhtFBkAoGphDXLcA1BcLXTIZJzDWJON/RG6/qzNcM9us6y02T7dd609tGm4b348t5MLr2c5XNJEUXWS+6VlLx8jjB87UuslK0p3ML3pglUx5ngrcIhV6rz/H+WzD/poO+irnvipEJPggs568sALNMKNzuDd//8OEPv20/f5/KNe5C4hQdfM1CoGstttRzrTbJ/CaV66LrTXS9A+f6rvwmlKncgCWktoPnushKy5koUtmi2etDWCYo0CzL3dTqLU6b1aRfCSkJjxBiCTdJJLNZHQBonQgYTW89f7pA0bQohTl62ePWavU0iUUlFgaMctDHeL0mAPjFjGrJo6QOD66brYzIBHksxGJRno54ZZ3NarfbKBoLFLMqF2DH8LuAK3VwojTa4xYAkWSvm4+KdFikQyIREmkviVnt1jeW1GNWs41wLhnNbxvgwec/GjzL9vha8d6D6sU9OeQJMEhCpEIsGeXIiIT7eCwoUk4AuDM75ReIMAkGKVcAdyFm7fTUFOn2zJu1s9o5PeSatlqvzE7dguE5i0mrV1l0s34KDhNQiMUmlyanDXNBnoiyKGPTzM1Poop7Rqeb1U1rjXN3Z+7MoODmyw8NOLKwOLmonV3QzPI0preZruoXnRTCESBJgAvGpQWzbn5RPakzTmL4lcW5V7VLd3T6OxrN61pNqLU7g/OvLCy+Y9TcchpWBlvBbpVrVbMXl0p/jymvrw82C0dbhaOtwuF27XindNCrH+0WRtvlk8H6cLNw0quc7zRPttune63zQetiuHG81z47bJ4OW2eDzr1h5/5o8+FR5WJ/5/K4tt35udX0Kye49eCifbbXeziqne22HhxuXhwNntwLtapifaNwfLE2GvTuHW9ejJoXw/bFcONiv3dvtHE27Nw/7F4MO/eGGyeDzXuHnbPh5sVB63TQOR+1zvd7F8PqqLdxulsd9Xvnh7WD3fbZUflw0Dk/qR7uX9EplniSjcYZwY+vrXsLOXdqTdw7aBQ38rif9WVC0VKyuFWKV+KVnUJ1txQpxrwrIV8u7M96kuuB9XomU1tNVtKxfDS9Fo9noriHFqIKE5EDxYS0GiCCHBMS1TJhluhsPpMpJKQYj3jpSCboiUqkTMhBkfbzRIBLF2LpatomoRY3jgQld8DD+iTEyylJv29ZkWJ8MBeVUmE+6UO8DOnlmICMBsTQamBrq04lgwsxX35vM5iP339+b/+ke/Joq9pZO784eP7Bw9ag46smj54eXzw+3DpsVXvF/E5t67h/fDISVjNTFLrAMVav2yyz8lpq9/iUDwSxRMQVDdtCwXhng11PN0+3P/r+8+Gzs9/97R9efPHy4acvy48On//wxTc//fDkiw8ef/b+5efvPf32w+c/fPzudx8/+ObDe1+9f/DBk42Lo+Bm/fj9F+lOV1jPJTbq2VYF8Xr4eNybWgaCfpMoE4qP8YccguzkZJfoQ4NRQAnAngjlCzsFGeBlgJUdtKhHCcTjwwJhPclZWVFHElaWQUQZ5kWMF60EgSsy4hZVGKxnCAsOQzyDyrJLlAwkYSJpLp5wCKKFZM0obMUhB42ALOmkCTMKqx1mmMHNKKxGXE6WYGSO4lmEIvQoqKFgDQGrIKcJwyBetAucDoI0TljtRA0owUUSsXJdSCwH1taFWNydTHDLqVmMhgWZjoS4TMK7ukwE/TpKmCTExx9/bmIFJ8Py4fBNvfmOznRtyTCFE75C9bbJLHlklEIMNDWDcqGNXv/h42knPusilwjqpsMx4bLPww4Vjk4h6LgTvGMHrlstN6wmNcuocGLcbL5jtUzbgTmrSwOiRhQ3osiEwzYGOO7Y7HoCsxAk6Ys6oqkxRdZInI1hLCxpYSkrS0/bbKjft4BiKhinfT4ngzsEUo3DU1aHASXvmAzzmGseBu/oTO/orW/rrFe1lpsW51Wj9W2zfY5V0ExxEhOvWjBnfN0RXFZqnUV38DbjFht9ubZFF9uO5QKVa95BhGnWLeXLcGodztRssaIrXacLPWusCCTzc97Ea2rgyu2laxZ0iZI95c7lVz84/eEJlHvd6GDzG1JlC13fgNYaRKGD5dtEqQ/mulB+E1+pXYcktLoF5TuO9RawXDILQcAdBEnaxxAEgV1dmtcgTr3DGvLJAVlQMERgyEA2acXAebPFFkp2Lx+ZaJbi2LDIxr2SzqiTeSouMTBgUiJ+yu9VA8ArEzPG2HL24PS1O5MoAkVlOiQQEYGJeeVFncZmNnAsHitl1Q7L7Pz8q1fHsocP2PXyldtjiw6XR+SiAhvk6ahIRCTag0MGo/aNpcU7ZpMBMI3NzL4+qbn3+XdqKQCvVLrvvtx4cOkJ+f0EHOeoGEvHeCbIYwqDBSXeZDLdmZsKSFSYRYMcFmBQl8UwNTfN+JQls1qlnprWzN1cmnptcWoCcqpM2kWjymxe9AlEgEHCFDqzMD0PGmQ3q9AIYtPNqFWgIN5WL941LmjsutsL03dxpHTxZNYGTC/OLpmWlowqBncuGZdu6BYwjuJwF0UiY1rVlFU/r9NPaQ2zEHxlafZ1/eKc2Tih1V03WUrHD26Zna9Mz97RqeZgY+tsuLJTT2+3+s8/jG0dKLVq/XS0+eC4fbrfOhl2zoeNs73W+bB+PqzeG1Tv7VfP9zcfHHTOtrr3dtrnO/3LQfdir3X/oHY2aJwNmxeD+vl258GgcNbbvhzlO9VXDUtvwFD/0f366V77YrBxur15Pmif7O4+PAq1qkqrmxueZ/Z2u6ej1tmgfjZsnw4b53vdi4P2vVHrdL93vt853u2e7G+eDjvH+72T/e7poHM6rB/utE4G5aPt6ulOadTvHO2Xd7rV0fbabq8xOijubl+BvGgpH4pHCb8fyWe9hYJnPe8e7FSXizE8RKRLsXQxGs6FAjn/2kYmVUt50l5PQglmg9FsYHk94okrmUo2mU9ki6nVStaTCiJeBg/w0rIvXk9782EiQNNuyuFjrB4GD/LhTDi0FgHcpDvh8SQkKSKhEgEpFOJlCS+N+0XU50EV2amwdFTmojIWZKPrYV/KL6QCwbWUJxVD/CIVkmIr0WAsSPoFX8pz/3xEryRveZjVvc5yt/Dyyxdbo437F/1nj/Y/++LFo48eFvc32FLkvd+8f//J8cZ+rbJd757s3n//4vFHT5F06OTZo3K/g/h9keL68PSgd3p0DXUuym6bP2yKBIrDfd9aLrff/8O//vXw+cX3f/7h4N2z0unw4Mnl8NnjB9982h7s1vvdrfPD4dOL93/44sm3nz7++pPLz98/+fjd1vlRsNMcvXiR6XcDjerq9mayUcCDXioWUdJpIh53BIOoP0D5gxaOB2QFkL14IMyFo3I4yfgiACPBvILxCsbKKCcIwRDu9RlI2kozJgJ3iSKj+AlBIXi3jWAAliVDPj1L2kXOQZIAQUA062JYkGMhUWKiYUiUIFpwMawZx3QIbEAwB02ZSUwHgS6KMLogK8s6aBphaZilEIYyYK4FDFSTyIzTYSMpWJJMPK3D0TmL3ehCXRSLCBLmCbhkH+GPOAUvH44zoYjKBlpRionF6HQCC/phj3seIa6viZVvAAAgAElEQVQ5kdzO7hLDzDhhC8vOAq63Fkw3NLZrWss7S2YjRpA8DWEw6Q1Mu0g5V9q9fLwA4jNWSIMzYyB412lZAM2TTvOk0zbrBOZd4E2recxhMUncAondsZje1ukXXBgkuF2cCIo84pXHXY4pAhmzWc0khgo85glZZM9tCDaIIuaTXQrjlBjILc854XkUvQs6xkEQ8Slc0G3GkTkAmLIBZpKaBxx6EltwOSfMwKQNuqEzv2OwTTrQm0b7Va3JqoTgyMqv5i2u+BqyXNQwHiyZncDZ27QMrVWYUhvOFpzxNFeovw3SbzigGYo1BhLwcsEcSKPZKpXbsMULtnjOHEvfhOlX1aAtmlcqXQPvbY0u1KxHJUR/YYCgTIVc34CyNddKHcm34VwHXe9C6x14fdORLL7h5KxrG461lmulZQpkxm2oVQoANOflaIJA75g0i06LyW5eDsghgeIRiKBw33ragoFvjk1pOG/n8dOrM2oAQiIik/AKUzN3BQpJu3nYZgzGgmzAY8LRX8wvWZIr6cHxlZvXTXZjQmYjDBkTqKTXvaBesph1HIMkiism0KHVLv3s1ljl7DG/nH/t1oTRAnhFLijQQYGJ8ERYYvwsbjTrXl+cn3LYTIDl1szC6zrHzpe/meXCpkw99eDp+vE55XbLGBwVqQBLella4VGZw8OyqDPq72rm/BLlJVE35fKRMGIxTc5PwyK3aFxc1MxMaWZvamdfW5gdsztm9Usqw7zJqhVpRCKdHgabnJ1echgVjlAwl1Ornl9cQnj57dnJm4uTcwbVGxPXFzii/+7LGYdjfGHyrmZ2zjDHki61YfEd1RTO4BTuQjBwbGFuTrs0s6CaNJju2p1XVDNv6tUzNvNNzdJ1m6V87+EdJ/zK5NxN3ZKZBdtn+9ntVnxna+Pdl95WVyqv5ofbzaO9zeO9jdF2/XgnP9qsHG8Xjrbrx7uNo53yQa9xtl867LXO9msH/dbZTu2oVzvZKR/s1Ea7lePd9eFm7WR37XCzebYXb+ReMS1do/Hmg5O1Ybew3y7tNOp7reJOvTHqR1v1xO4wNzyJtDbKO738dnt1v7e218nub6zuNZPb9eWd+tp+M9WvZPYa8X4ls9vMbDXSO61Yvx7uVpNbrdhWM7pVDbUr6W59uVVY7ZbjjeJauxUpFa84vfjqWiAaJVMJobLqr1fjtXxkfc3vT3uia6H2ZiFfXFbCbHBZyBRjvtWInPb7k15PwhdIBbKFVDqXiKyEvMue+HqUC0uQh+IDkicR8K2GUs1MvJoMZgOhqIL6WTDA2hVCSgcD2YidQ4kg745JjI8lvZJDIB0CQYdEIeCmPG6AJzWkXYpK0eUA5mGUmI+IuO0eZjm/4pJJu5/zFZcD6UAg6pHD7siKb3DQ4zKJxZC7sNVa3yy/+PCytVe5f7Hz4fPTb3787PnXL+rHfSEX+eDbD558+KB11KoedHYuDh5/8ujik0e6GPfP//a3v/7lp1K7srHXHZ4MhvdP6LWMMxyiEwkwGirsbftWV1d2Nv7x3/82+vjRF//43eG7J937o3sfPh+9vHz/u89ffvT82UdPH33y/OTl4/uffyRU8svd1oOP3x9++G7r/j2hUu9eXCaaDXcur+RzbCoGeGQdx9oVj80XWJBFh9dNeP02TjBynEGUXF4/6Q8zvijlDUOCgkgKxIkgLTopDne7ca/HQlEoLzpp2kaSMCcgnEAIboDirAQNy26HIjlk0UqRVhyHaBZhOZTnUElkwgFUFAlWdNGslcJNOGJ0uWwovgSCiyBoRXEDiKlh1IwTIEUDDOUgCCtDaRhcQ+JzkEuPEy6WtzG0Acc0LtiCETacsOCkAWVMuOBkvXZGdrKCHcedJKGHEEBRDAJn5fhYacXhlq+50PXtbTLqHzOatJAT5ITbBueU0aayOiYtwLTZogadcjTEhfyQ15toNJv3HkDBGOnxUsGAhqUmAMsiYFlw2swMZaEZM0W/Y7LMwi67yJhZdBqwvaXTL5IMFA5aOW4ecNhFbo7Cxgn0ps2qR2FM5NlghPAqNsUDxuJ2nkVlEZQ4WPGqIHIWwedQaAYGhGSAC3j1CDYN42+YbGoSn3MBWpaYRqEbJvuY1XnTYLlpsI2ZwXd0lkkHCAfC4xZ0wsGE23tAdG0CZKlUYRzlxymZzTeUjW2x1pXLDaXefdWC/soJj0OYwRvHMmVXsgClSsRqHV5pAPEiGEmoWfk1DaAJZMLdvfrZ/d13n+o577wQfcUA2pZLVKEHZ5pQuomut7Fci1zvULkunes74vlroEiWd9F8D81uOCNZNcLYRK8JxxWGwlB03GCat9j0ZnM6rPh5jIcBEoYi2YwJdt2aWUDj2f6DR+9MLyAoGpHoZb+smp/jaXRZZjCbORoNyQGPi6feUKutqVRif/Dq3TsAaI2JbIAifBQakeUFvcFgN/AiE8imrS7EYNK/OnYrd/oQ9C+/cXMGcLgUjvCwaIAnAzTuE1iegHVm3S+WVGMOi85uujqpesPoan3+1RjuxvKd0r3L8ukDSnS7UTjMwAEK85CEh0a8hCsu0harbkwz7ROZIE36GCREuhC95u7MJBXwzRsW53VzMxrVmFr12vzslNOhNi4u6VUWiy7AET7cGeKo8elJvcMQ57AwATqX5heWFim3583JiTtLqln90i/Hry1ITPPd98cAx93FuVuqiWmDimMJlX5xVrtIUgiG2QHYdlerUlu0U0uqcZPtjh18ZXbyTY1q2qa7qp67DtoTu3u/Ntt+qdJdN+gdEtI82Ym2qqHOZuXyfaayQeSysW51ZbO61qtktsprw41Ir7y630r3a8tbG8leM9Wtru80M9v13F53rVtf2SwnusXEViO91Ux2K8tbteVedW27mdquFffb8kriim7pGk3ljnZT/VKmV0618rl+dbVTyPc3PKVSeHt/dXQcaNdyvY1cr7m2181tb6ztNvL96vpuM7vTWNmppbYr6f1mancju9vJbnWy29303ubq/mZxt7u23VrZaaU2W4Wdzdx2vbTbWOlWqzuba+3GFYvb6Y1woShdWAnUc8FKIRIIk/lS5OBg07Maruy1QoW4EGFjK75MIeFNeXwJeb2QSqwl3VElkPQGMgF3UvFnAr6Ul49JQsLDBiUu6fWvhlcbmWDOH18PrxSSgJ+yKjji5xxe0hf3UDKBukk2IAgBkfQJsETDMon6RS4goiJq5RHczfgjshJxAxJNhBQm5vWlw/lq3iGQwfVkcbOymk96EzIUoOOlVK1fw+Ky3kuV+k0lHbx8+bh72Nk/37x87/Tjr148++jRwcXw/PmD7376zdMvn3ZPuiv1bP+4/+jFvWefPr3hAb/50z/8n//tf334/LQ56PiL6dGzi9bREF9bRlIxMhUvDPbC5Xxhq/Gv/+Vf3v/qg9//9R8efvj45PmDh5+/ePrNh9//+cef/ukfvv/rD1/96buvf/r+6ZefQbFAbKPy8NOPDj98sffsub/aaJ1f9M7ONk9Oa3uDdL2SqZRjhVKkXOIzGbXidvl8uMfnEN2g240FA5g/yPqimOyH3X47L9o4DuA5B8WYSQ6U3UwkDDA0LUuc14exgougQYaDWRGiBZiRbAyvpwi7yIIiB9AEwlCowOMsTwgCG/ajioRyHMjiFgqxUriFQAACNcGQ1gVpAdCGoGYEcdA0LEqQyAMUbiLxeQxTuRAV4NIjBMxxVhxRg06NC9HAhBrGNC5UB+MGhLSQrN6F6QCQUSTKzc4DjmnAaWR4RPay4QARDc5g+M6Dh95k8s6C2oqiIE3PmKyzJpPKYr6t0d/VaqV4LJhbYcL+YC6/2u00zk7gSIQJ+qmgd44gblksGqdDDUE22a2jeaug3DDb5xDMIvAmkR9zOH8+swAHA3wqCbDCvMUKSdIkjF9zum7ZrCYSBzkOFkSAZazeIBTPgLIHltw2lrQL7CwIa2huHkfnMBj1uUmP28bSKor8ucWmZmgNDmpYYp7Axi3AuNF2W2O6Y7TfMjpuaI1zgGsCRH6ptUKZMlfeNEfWpmivuFadIoR3CAnOlLCVOlNos/mWLZj9mQX6tROaw2lbMI2uVMlck1xtUCsNZKUFJWtYPKvnPK/OGl2pvCO66q5t9B8/ckVSGnf8NZ2LyXeF8i60soHnO2x5Syz3PNUtodgTCl0wvHbH5ZUKW0RmA0rX5uWQQQwgSsgCoR6aQiF0XGNQGR0GGxB2814G4WFAZHl/JmPF4THVnCMSKx2fX59bABFbUCQ8inhrYR4nMT+Jow5rIBbCRNHFUT+bnbJn04nN9lu37mBWY4hGFATy4FiY4+fVOq1eL/FcfCVjdTomVYtXbtyqPX3uiqz8/fUJm8MeUdgQT8REKsrSCVl04y61YfFnqqlpwGYCbDcmVTcswP3vflBRYqjR23/wtH10Lno8AYYKM1iIIYIsqxCYG3dFJVpn0NzVzEUkJkBBARqJkDCi106rFklvQLWkntPM3VaNX1dN/VytmnZaZ3WqyaVJnVktEK4gCQVY4tb8hAnQ+1hXkHACmgWVXguK8uvT07fU6jmD8VdTd02BQP7syVsq3di8amJxRm3RcQy5oFPP6zUsjZC4FUPsKuOi3m4YW1BNOsA7Dturc9N37OYl2DzlNEy7hdjo9Fcm26uLutc1i3qZKg22Uu1atLNRfvicLJT5XDrbKa71Kmtb1dXtUn6/sb5bK+02K9sb+b3W+qC1sl0v73XKg1551C/sbVQPWuWDbvlwu3zczw9bleNeYdRunG7VDjf794ZEOHJlXj0mS93zUWXQqgzapZ1GY7RZ2293DvbkUjG+vZ/Y3on0G4XDbnmvVRl0a8PN2rBb2W9vDHv1g27tqFsedZon2/Vhv36wUxvuNg8GjcFu63C/Odyq7G2W9nql7c3idmd1q1YZtFa3apW97nq/eQVzI4yCS35XvRxsVyO5XNAbISrVxO6gY/aTTj/jzvhShRgT57wZz/JaQIrS0Yzfk/TSfjqQcHsTHiHIB5P+aCbkiXv4hExHOCLMxtfiq8VEPB/2Jd2+tNcapKw+CvMxqJeOpYK+sEgqtEOEqTCLenEhKkRSPkTEUYUk3ASqsIhAuUMiGxJQNxtfiQkRySK4bDIOy2x7r5Mqp3p7jWIng4Tw5XJya68ppmW9CFZ61Xav+vjF5f5xrzusZlpp91ows7HaG3UGZ3tbB93No05jp9xoF9597/4nnz779vsvbCF+68HZ8N5hfjO/2s7La8nm2WHqYMdVyEjlfKiaL+xvJ+vFRGP9p3/764NPn33441c7Ty4GD06evHz64uMXv/3pu5/++vvv//DDFz98+dGPXzz56mNfbX15s37vwxeHzy8PXzyXN1qFBw+PX7588fWXlx99VOl09g+PRo8eDR7cT5dqgDcEe7yo7Laxgns5ni7lYvmcL75Mejyo4nWwvI2irQRhRTAdQrncihiP2GjKxXMwL2C8ADMcxLAQw8IMB5Gsg6RNJI7KAiFyGE9DDGHjSCfDwqSAerw2XrCQlI2EjBhowhELiThp1IqjehjSuUCIoUCaNGEIwLEAQ9oJ1ICj43ZgEca0GDHrdNlo0oYjGsBpcKEGlNCjmBnBLAhmwnA9iuog2IwgjFfhvIqVpLQoBggyyMsWXnQGPLespvL2FhsMTxksFgzXgMCUyThtNk+bLGNLBpBkQ6k0Hw9jAcXEikqu1Ll/D4uGuXiYjkWu24BrJts84JoDQA1DmiRBz7A39OZFBLfyksMfmCfwq2qdhefYRBJ1+6fNVhsnTIPIJELctNqnHIAexhdtwDzgnEUIvaRAfi8oC3aBdgjcHIQsUdQsDk+hMOSVmKDHQtE2j+9Nk1lHExoY1JDUIgZPmG3TZufNReONRdMNg+2a3jRucb6htVoiGbLYQlYa9mj+LuXhcpUpnL9JetG1DVey5Iivo9myNZR+y4Feh/F5VgJSRXu2ghRaSL4NrzTRdANN1aDU+gyrvKKyIStVKLNhDq9tPXlmYgNqKvBzLUyvN+nipiVdmfentKGsMZC0+hNLcgRO5KHY+lVQpgpdLNt0rTbetEBv6R1wOGp1IRwCg6BrTKubNZoNVmucpxMUxjpsHMUFV9YsGHx7bhYIRDoPnvxyYtLhsiZkLuZ3j03f4kkozNCw3RjOxhFJxATuZ1MzRLkR63Rfu/UO5jAlRTzCkxFJiMiCSqPWmQyiWwpnlk0O08Tc4t/dmNh++tyiBF65OW6ymL0i5WOJIE8FKDzCkgoOqk2aXyzMzQB2g8N+/e7cHQd08Nln4yDhbe007j8tD44ZQZRxRKERN4PxFMZRGEdDXolW24xzVr2Pxz2Ew0u4goQLNGpmtDrYrczrjfNG/YR29trS3CuaxatO4O0l1fWp2wbjkptyKZhDIuFb6ikLaJRZ0I1ZbJr5RYvFzkq/npy6OT9/Y171d2+/7ohG1s4e/2py/vrs9O35Wa1ZK9PYxNz07aVFGHVBkBlx2iaXFud12rGZmRmrdQ4G3tRqJpzAnMN4x7w0JzOh3eHPFtSvqdSvjI8veLnC2eFKr5UcbNeffeCr1xLlbG2wUR62CoNWfr9RPWpXDlrVYadx0K0OWuXDbv6gXTncyh9sFY62Sged5mizcbBZHnYqx53CQatx0q8MO42jrfrB5ubJjiOgXFlauitzneO96n6rNOrkdxu1/XZxt1E/2PZs1FaOTxP7u4ntdvmwV91vVQedyn67PtrM7zZah/3yfqsy6pSHncaoV99tbxxuVw626of7jf3t5nCrPujWhpul3U5lp13c2chv1+u7rVy/VtptZ7aaVwARcEpgIIptln3dcnC1EAwkueia3Bw0nEmeiUvZSiqRi4rLkntVSdeThBfxLcuBZUUOsYlssFhf9/p5QaG8EZkP8liIcmfdfIwRQlx0PZgsRpWk25f12b20WSYxicAETPDxvrCb9jCgQsIKSfhZPiIHw7LsZ0ARQ90c6ZUcPCGFRDEkOCRKiHrlqOJUaIfM0GE5not7VnzJUuxktNFoZ7KlSGNjNV9aNruhaDOz2skWevnWdungqLV/1t0cdjcPultnvfxuMb9b3Dxpbw03PvvsvT//4cc//vnHJx9chpbjfCyKhhUiIrrTQWrZn9lqZnc6XH0t1K0mNqrZrU62W1cqyd//5z9ffPHsg999vX95Hsimwyu5WKESKOWjrXJztHv48Kx/b3j80VP/RiHSKR29fLr77OHui/eEVid3/2L03pOnX3z47IuPOjtbx+dn50/ujx7dW6nVzG4J8XgwUQIYPrySKXc3ooWckki6l5N0MICJbojhAYp0MqyJYFwSz0eDAM9DnICyAsZJMMc7adLFME6aBijKSpFaCgFFBhM5B0fZOMJGETacdOC0S5JskmAgSSPm1EJWLWQ3YxBAIDYUscCIDYbtGGohUD0KmXBYj0ImFFE5HbdttnkIVuPIGGBXo5DeCSxZbBqHU+cETTCkB5x6B6AFnGqnUw0CGtBphGCAoHUgrINhPYYvOGEjTi+hyJgTMPO0zgXNm21mCDZD4IzJcFurv7VkGFsyzlnBu1ZwygGaWO7tBRMWzmzdv2TCkWAqTgeVKQgcsztn7K5xq93AknaZVrkctw1WyO1xyW4ynjCx8lvzBh3HyOspIhi6ptFoSULlcs7C0DtWyy2rCXZLKM9jEs8lYlQyLKRDsFd08LTL7Z6DkVkMuos4xyEnEfJIicCSE9IS3BSMON28FkU1NK8h0VmH7a7ZMm6y3tJZrhssb5ttb+ktc5RMrNeglSq22nRF82o+gKbS0xQ7SXvJ1RqxUoMzRWylbA6nfm4Gr0P4JM5aEnms0AFXm3CuDa82bYmcNbLiSufGUf7KlBZar2K5ni1VaT95Dvkzetb/8zmzUNiQqn1npnYbkX+ptt1xIlduTd4GSFswBSbXrxMerLGF5jvQSh1bqRnEkNPjt0KwzBIABN7UqFU2s9pqjHmFIEcQgJWhGSWV1qLwr6dUZl8sd3R05Z13DE5bVGICAru4oPJSaJxCacASSyVQgXPx3Ct3p/Figy3WroyP2x22IE+4GcwvUH6RXjJrjICJ9bq9y0mDzTy9qHvl9szGk0sLwbw9NmUDALdAKTzlFWgfjftpRCZcOqv5l4uLcy7Q5HTemlqcc5EHn3x+zY6z5d768f383oAmKS8K+hmXm4QkGucpVCCcXp6cWlTNahb9LOGlQR8NewgnYFqaNmohWZ6zWDVOl9qun7Gp3zZpJ5yuN2dm3hy/ZdQteEiXhFp53HV16rYVtPIMKBAWrWpySqu10OKvJibfnpl6c3r6yhuvw8vp/PGD18Ymfj018/bM3JJRI5PIrZmpKYuBZlGGAHDQPrmk0hq1d2dmZgDoptn42tzsr9WaMZ3mrcW5JZ83tD16ZWLutan5V+/cAUPeztlodbuZHgx6Lz+Xyvl4Y7W8V1/fb+ZHndx+sz7qVvZbjcNe7WCzedirH/fzo07paKt00G8e71aHndpRb+NkuzZsN056lcPN6mG/tN/aON2pjba27u0TCd8V1ZQx6B+cH9X328VRtzhotwabtf1WZdiOd9fqF921g3K2X2wMe7X99sagV91u1Qed6m6jcdBd3W3mh93szkb1sFffbdWHm7m9Tn7Qy2+3izutfL9W2mnk+tX8VnW9V17v1da61Wy7kmvXU/XiFbPfCQfxlay0XQtV1/jlVXd6WaoUAk+ejqgkI4TpYNIjLMvSuldZ8fjyUShAxgvhcntNCDJCiM+WktmVgC8iSDHJk1S8y55mv5StJLgILcSp9XIsnPUqCQ/kl/UKRwZElEecHCz5BE6hKYWSfAIbkOig4kmEeB/rkhgTy8AyDym8EOK9Cbeah+Gg4I64aa+EKW4x4Uvlk4nyshiXyrVMu5dfb6Ubm4V4KalX0NV+ubFVWmtmKv385rC+f9LtHjU3RrWNg3plr1of1HdH7Z3Dbm6zFCtm1uq51WLWv5plwzE5HvEsBz1JHxUVc9vV6qgv1FbDnUqkUVre2kx1O3g++cWff9z74PHDbz49fHw/XFhnwstOT2xRci8IfKTRGF4+2L1//PDjF+5COlRfO/7g3c1njw7ee56qNYsHh2vbe4l6Y3mjHisV0+XKSq2y0qhLsZiaI52ShIiyhea4SDiwloVCfiIc5uMJzOtFecVFCg6KBDjaTBK4mxejEQNOA7SAsTLCijaSMmGEjaAtJGOmaT2Fq0jYQOMQRdso3EAiNgwzwajWBQEib+GYRRg2opABdRoQ0AC6LAhqQTEzjBgcgBYEzQRpwDE9AmlhyIiis077XRDUMqSOQmddoBbH1CCgA10aENaBkAlG9JDLALr0DpcegHSgU+t0auwOjcOpsgNWljZT5CKE6BBCBTrHHMA8isyDLpUD1DhBM4osOBy3tebrC8ZpnUWKJ0DFv4hgDrdn2kkxydz2o8dsPOGOBRAPfRe0GWXvDERe1Zk1OOqUuDtG4zW9mY5HqXBASGV1hPTzab3JrQQreZfivWs1oEFpAnRO4dgti2nKakN9Ch3wsD6FDgfQsJ9JBBDP/0dSXbXHlSgKYtXpPn2b221q25Ili0pUTLs21uZdu5iZmZm5JFmSmZltmbvPuZPcOzOZMDxkXvLly0t+Tx6y/sTSo7wONZlWYM0iCpxHNfMwjNtMZr8dMbIbMHxerpTr+U1Ku6nTCQhsFdJcUCpPiWVnRMo/5KrvRcKfxHLQF4XCWXkwQxe62lBBbvBr3IELKLmA66l0mcxUkFQJTVV23PFvJPAJFfr7jkzhCIORkiZaAqMVTbgIxgsSVwQIxDYMrr9vyLBUCUs00Ey1ee+BPlOVWDw/bgL6TEOXayPRksjgWYJpjcP590vrQqNT7YvB4fRJUI8mq0iipgrn8XxDaHBDZrtSAxpoTA1r5kXCNY16UyVzmlgri2GgjGVIazAgRuBvz15UO6LV8fhv8xfEKqWTIywcK9jZ0pGoncIgtcIUCMIGgxgG/7ZwSVdvmsv1786dg1Virw510qid07oN1NL6yo5UYjQb3cGgTKU6Ob82Ny9ovHgi0RK/n19SKpUuA+vU0TaWtDO4nUZ0iEKmlp2S7mwhgApQLCyu7kDE0cu3p5W4pzlr3b6X290jec7BED4WdzNaG0dbdYyNRr08vby6ItraDupZG4vaWdxOQmrh+op4mzCZlmVSEQRuKCUnd1Z+Eq79oZCcWF7+5fz5zZ1NE4vbSMjKaM8uL2hgjZHFeRzcXl+9JJNJaP7H+Yu/LS/+tLIy99sJfb5WOrj1zblzP84v/nBxaUcD8jT3x8ryslLMsBiFAygMnN8WCFWS8xcXLmmQM0rFd+sbf18W/L6+/fPqmsrjCYz2/76+/pNgZ+7iEuT3FPanvnbZPxxV7z3j8llHKZFuZ2O9QmJYSXZLuX4lO6gk+6V4v5Tol6KDkref9w0r7nYu3M+HOhlfN+tpp/3tjGeQc3QL3kHF082GBuVQv5KbNCivc25tVebzZ0ctbyPta+W89Uy4mY/Us4F6ID+yTm8abjzwFPvOUC3lKeZCtXywkfU1s95qKlRPe5tZez1nKKds7YyrnnTVMqZqylxP26pxez1lq6dN1YSxHDRXA8ZS0FyIWvNxayHhzMYc2dgc7IKUJigaMXXK3lLGks85shE+G9PXe1mtU2v00AaPjvcaHHFHNO1NF2PagN6ZdMfKEcZJe0PW2+NOKeOzhA3DWdMfd9nD5tnhIFaN2xNOY1DvDpusAYPRY4aceoGdwwM2o9ciZ2HayunsRtJA8TaOsrKcw+SOBPQOI2rQKfR6iGcom551mZwJv5CDMBvlCliNTgPtNPMBpz8bjZYSoXzUEnHakz5b1h+sRBLNjNhGmdOeeCVabaUH09rwcnt42Ort13p71fq4UBjmS8NCZ1rt7NbL/WKxXco2C6lWno/5jF6fyevVua0mv0XnNeS6FVM1DSb9nnrJWT5WnZAAACAASURBVMoFe61Yv6eK+u4ef0h0u9N71/fuXs8Punw4yrjD9ljGEE2mut3u0VHv2sHeg5v+RtFfL83u3x7cvT66cz2YSmUaPTKS/QNnLtKM0uMFrC4pb1aaHWKOF/CcymyGdLyc5FQ0p+IMcp1RpTNCBhtuciI6I8YatXoTrGOULE1YzJZgSM5wKloHMzzIskqaVJKMkuJlOl6pY2UcuU6hEoaESRrCSQVFKglChmJCCINMJqWOE4DgDgjJEEiNY1IME6GwCEO3QUiqgXbkajGKi3BcpsXkWlQMI4sqzSKE7tCkmEDXFMptDBGisEgFiACNGARFICRGICmK7IDwpkKzIVNsaUCZVqsmCRGGSGhSTJGXFGoJhm1rtQuY1hZLCBB8WQOvgYCEIjcQ7JxQdm5HtiRTpTsdoyeE622kyyvhLbpkoXX9Fh+LWMM+0mk+BwBbRvsWYzgjVghAUM1Qy0rlCaHUFEtaonGN3SagmN+2ZBsYSfv9Ej2vMbPGkOOsXLKEYaelCgWjR41m1G43BoOU10uFQkwwQNgtiJGHLIY1ENihiHkY/FkiUht1rkREzhGLEHBWqVYajdsUvqmjBCS6qFKdEanOipTnxKo/lMqftrcvqiEimMBiRTBWZIodbTgn0nm2aOtFmJhH2dMA8b0UvECYtPHypiM0J1YvaGmtJ6Sw+YRWn8qTVHqTUmcUCpdOqMlfRMBpDfkvQgCLF7WxujZead1+aCjWtozeHzZBOt0ksh1NpLRj8S0RjNps/W55VcBbZZ6oxpv5A7PxhR4eKuHhKplpysw+1OyUawAdS2gwaBUAzolF63Kx28w5GK1WI+M42hENyzTg96fOaXzh/HT47YWTSg3g1TM2nl5aWbCyuIfCKQ3gDYdJk0GOqL9ZXDX1+vpM8dvTl0iNxseTDo5wsZiDIxYFa1Kp1Go0OvwBsVT52x9r3y5uDY7frULwd7+fVcqldo6ys7SL1zk41sFoTZhaJN3+eX15C1YAGun8wiUZrbv29vgcRKT3rnfvP0rPZpheZ8EJB0M7OMqpp+w8aWVJt5FfEWyIpQoLz+hZ3MQxZgqXbgsEUilmdS7LFGtyuUCp/GN76xfhznml8sTK6m+XVrYUcobBWRqhcPi8YAlHAY5AaRhcF6xdApRCkj6ztLK8Izq/vTN3cRFMV8313t/mF04KhCfXtkQAgpPs/PbmmkoOakENIJGqZCd3dhbFkvm1VQEInpbIvlnbPCXVCDTETwqFwOPVxPPfbAp/3FH+i0wlCXrc7YapmOHaTe/0SBOLcMlAuBwL1ZLBSjpSzYXr+USnGGlmw81cuJMNdbPBXj7ULwV6eX87FeqkI91cuFcIDwrBfiHQrwYHtfCwGBmVI8NKab+Dexxzly6CQV952o71K5F+OTqsRHql7LCa7oabe/DRHeH9h0R9bE90ivl2u9yp5/qV9LCW7dUL/VpmVE8O6+lxPTOsFoaN/LCZG3cyo2ZhUi9MmtlRMz1s5Ib1TL+S7pUz3Wqx28r26ql2OdWqzrE2BLSgviAfjbCuIBGI6qIRxh9kLQED4cQ5F2H08JagwxC06oKGaClKhE2+QiiUC9E22hm01ltZR8joSthu3dj1x93WqCnVSBiSLkfCYwxZLCETakIMXoPSgK2ZCLWTd0R8uJ1n7DzvsmI2HrOyOpfe4DWZfTbGxtMOPWrlaYuRsxoJi4H32lEzxdh1RrdJbzeafHZ92GFO+mwpvzMR8MVClnDIkogFG/lEpyizG5z5qCPlybezg71mb7fRPWjUR8XBbmO01+hMKsVupjmrdPZqjWm1OqlWhuVSrxTIJ4KFbKJWDBfSiXzKn41mu1Vfo8gmQ4lOLdmtRXvNUG8sCiS7d56nepPbr549f/N0duuKPpW3JGq92X5/b7R/63phtJcd7t18eP/Wo9vTu9f37j2c3H6U3d911rL1gyNPdSIzB8lgyJBJ464w6UqCep/cYFo1sCK7S2zwXgK1p5TqJYiUcz6Vzo/qvZTJA3MczHGIwaDhOSFNqA16zufVGHQqggQJGqZolGO1LA9xeoWOU3GUnCNFekZt1AMkBdCMnCSVBAFqcRWkxU0mjY6VarEtNSyCYTECSQkcYEk5TW1qYDmEKEFkGwAlBKHQYlIUXlGqF0B0maaFDKnSajdlqm0ElWK4HIIlGkCoUW+B4BYCizBMiKE7GnBTBQAsTbnsO1pMwlDbFC7hmFW1SqzFJCx/AoUdpaJcb5Zg9IZaLSGpDYz6fUt8Tqz4XSRjojFjKIqbXBqzQ0AyTDw9uP8YC3hYj5tyOBfUmg2Spp3OebFyWalaBpTnVbITchUeSmwx+ksEdUamOieUi7QU5rApTIYNGFDz9HlQdQmHz6jlKgOvNelJj9MQ8lM+J+x3IG6H1mkHjJzCxAm0yJoWWYCBUzLhOgiIOeYiDP0kEZ/WAHIDK2GJDU67TiJrGuD0tmxeorioUp5Xg2flwAaCo54wnW5A0SKRqUvtoW3Stk1azuP4PM4IGdu8hlpQs7pkDfTGzqq1SpszPd6lMwWxL6oO5ZBoFY2WsWhO4Y+jgTTsT/wghNFMB081LbVa5/5dU6ku50PfC0Gm2mcqIzRRF9t8izSnNrv+fnFRZrbCkaTakz9PuNjiEItWqGSLyrUlZhdgtm8CGo7nFDBwTixaEokkKkXIoneyJAmBrN5oice2Qc13Fy9qQtHceO9XwTrMkE4zazIwS+vLBkZroREcUfuSIX3IJ6OxuYVlY73DRVI/n1smUdBhIK0sY9fpLAbdgnBDrVF6PB6DxytRqC6s7/wolFZfvrykkp+5sKwCEaNBZ+AojiY4ijQyuA7XbClFP2yurUEKOQqeW5eIDbbOnYcnNCxfG8b3DkOtBsZQFoIwULiZoWwcbqIQntCaWGp5a1MEaTgdzpAIQ5M6QisT72xq1EKDYU2juSSVXJBKT0sl/7K1cUYm/XF97ZtLy+sKlY4haQJGMXB+Y4lG1AYKJxFwfX1lC9SsQ9B358+e3Nz+fmFp7o95stq1FGtzf5z4TrD2w8JFoUoNE8Tv6yvbagDFERxWqkHlyfXVVZns9KVFoRb/VSj92/rqOqtT6Ixzog1tocimy3N/XPxRBpxnWVO9mJ72PY0yVy15ehMw7LeVkslhOd4rZEbVzLCam7ay43p2VM2O66lJNTOrpcbVzLSeHzVyg3pu3CxM2rlxozRtlqfNyl6vNOuUZs3cbiM7baRG1QUOndvaQlPR5m6nMmlmx9XMpJobV/Ojemmc6R+St+4pH943tkb+wrBUGdYK3VJ2WEkMy8lBLTOsp0bVzLReHNeq43pl0ipNWsVZuzBt5sa1/LieGVQyg2puVM/0q+l+Od2r5NrVTKeUaOTS7coc5SRgJ+EP69JJPpLkgnFdNK4Pxy0On551kriTsAWs3pDDEtBbEqbmsMQFDdFmPNtIwzpE59LRAdYSM4ajtnozE0q6Awl7phEzJWy8lzP69NFikLBrtXYUsuHbVkrj5XEnp9JBnN/AujgRAwMGgjBRmIVCLAxmZggbh5tYiCOVnFahQyi3DjJpMQuNu3hIT1IWHefmdAGjIepg/BbKZ0Y9FrXTrHCZqIhD5XNEejV71h+txovtbKWXbczKxUGuMip0ZtX+pFboZFrT8vSgNTjqNXbr3UmpM6l6izHM70EDfjbi40MuLupJN2rxVs3bqLgaZVe9EOi1Pd1ddbrnbeya4qnrL5/98z9++vznc2s+SwdTL148/3//r//9v/sv/1kfL2ujhRd//fl//z//9c9/+0ufLlpqgzd//fVf/7f/+cnrYzBatFX6/+m//Of/8f/8X5N7h5u2eLaz/7/8D//9178+6BLFHUtk99rR589vDm9fJ315wN9RBWoSS0DO8UpOp2Y5gGX+/zB4rxviOYjTATiJ0jpab+AMBlyn03A0xFFKHSvUcQq9TkmREpKQ4LiawEEtJgch1MSreVqEwSIE24DBZbVyG4YBhhJi2LxEsaGGhAC4KJZsQrAURTcBaFGqvgjDKzy1oyMVJCGQAysAvKaB1pXKNYV8TalcVqrX1NCGBl5XqRUIIlAoYT2j1tMLgHoJBAU4JuNZKandQRARxc0zlLlYVBhNEhhfl8it8bhAy/y6Kf5DqvxxWyLWG12pJGa2Ko0WlcVuzua7dx+iwQBus4N69jygWGNYJhQ+I1cuQ5o1GFyCNKdB9RJFXoBhod60jtN/SJUbGC7lWTnLLUkVYo79AwbOI8A5QC1kKNTEsy6bPeLnwy4q7GICHt7rRYwGlZG/qJKtY9ASqjklE50Vik6JpOdUwC87O6ekUiVPSWmtkMM3MHgdgb4XCC5CwDyk+lUo/U2oXEFwrT9GJWtkpsXXx4uk5ddtYB6kTqqhv21LNnU21BkGHRGVK7pt8vwklO3wej6eArwRkSO6aQpumCObjrg6lsFSZSxV0cTyv8oJLN9HoqlIJ/j0eGYvRASc7fsdFV5oYdmG3JuSOQJcNmtLJPTJmDmX4XJFoS1+gXKT2Y46XERiFW2qKjI6VWbnOoRSHKOANad2Ni+ppAoccRo4M0cRiIbU6zhfSITzv29KkVjSWKzNnbmgRBCXkdPzjGBnhyO0PAEhiMoZC2+h2kWZdG5hmc2VNA733JkFOQIZWUJPkTxNcRx1fvOSTCm0uB2Mw3VWsDX3+4W/r4urjx+c2Fif+/HMpgK0mE1mHcFzuEHHOE16CtMsSXa+3RRcUClP7ezM/XIetHjKh1d/kBBcdRAYjqKtBs2zBhrXs7iVI40UxhMoiyFGlhSsrUCQxsQTOhphKS2DQaLt7bNC0Tpv3NYZTm0JT2xJfhHLflPIzitkv6+u/byytgaoaRpnCBhCwTPrl0gcYigUhpWC9VUpiAhJ+oxYugQjF2SSeRXg7u1aK60VGN6gmXUIkmrUKhD4bXFpGwBhAoNg1TYgPrFxSQipz6xc2qG4syroe4lYYrVSHu+OkeULOcIV/PbUhRWK0YSDzlY53m86K1lTvRQYjPCoz9FIRwflaL8Y6+WTg0J6WEn2y5lhNT+spEeV1LiWntRTk2pmWM+Ne8lhOzlqZIbVwrRRmDaLu+3SbqswaeSnjcJuK9mrnMOhufV1JBluXu4XRtXMqFyY1orjSm5cSY6Lmd1w71akfy1ZGmWzg2J2VEmNqslxNTGpRsf1+KienjQy00Z+3KhMW5Vpqzhulnbbpf1OdlJPjxuZcTMzrJdGjeKwke3XssNmftjI9CrpdinVLs+pbJjShYdThnLR6o8SOrsqlOLDaYvFR9n8DOcjrRHeHuRsfsqe0PkSJtqKOiIma9xkCHAOHxeIGoNJiytoCCVdgbjNEqBtMd4TM/niJkdIH045vCmTP8kbgpzSQdtTTkvMaInqDRHakzI5IkbeTZm8jNHLMG6KchGsmzL6jLyNt4ds/rQrELdZg0bWSes9LOtkjV6z0Wu2hq3uuMOTcDhiVqOP5128I+6K5SJyM+vMhvxplyViStZDxV4i0UkEKkFf0ZdoxTxxmz1oSlSC3cuV8rDsz/ljtUCiHomVYjqvU203YU6ecPKY19A6HFIRq9iMy62cOmAxN3JEvS3KD2f3Xty9Pnn2+PDJ493OJOFPW1KFQG+/Pjiq1wZ5bzrmTIQnR5O7L25N7+7mpv3K7nTv9v7B1dFof+yr1Tyl4u7t/YP7R/5sig3H7InQ3mFn96DjjrkdYfv1G51/frl54+YY9UQ23VVhuLdpjcpoXsYwIMdjvF7EkIDRYPT4EJ1BzXJqllYzDMjrED0L6ShIRyMsLWfpDYYS62glg8lprYqmlSSpIkkZgcIWDrbxQi28g0BbkEaMYXKGlusYIc0sapB1jVZK0AIIXdOgW6B2TQmvKaE1HL/IaAV6SkTiOzAmJmkhQQhRRIQgQgjbhLAdDBeR3BaqJfRGOUHKWG4LRTV63QaCSFlGzesAllVStBDC1jnGlS/KOQ7g9WsaMFAp79DcyW3RokxxYlsG2D3+SgW12WGbk/RHzNly8/YDIhon7U4FR54BZBdIUhuKnFXIVyD1GqgSsfRZUAF57M5iYYulFzHtb2LpRUADWc24w7EoU8sN5k0dPQ+qz4rlS4Aatxo5p13nd+liPsznYH1unccF6w1qi2EVBgQYsgiqfpeKz4kV58TSM2LJGYnsgkK1g2ESgpCw9BYKb2DoCal4i9ZuYOjv2+ITItkyjAJWL+hPQdE8kizj6brQERY6/Bcp/lcNuqSzSu0huSO0Y/dfwPhvhVKZ1W5Jl1B/Um6LSq1hkSW8Y4lqPGnUX9CE8kgw+5sc08TKcCDY2nP+9bVkSBhWDNZ/kajJTBXPVqXe1LLetao3alyeiyqN3OpCQokdS/A8Z4dSVYU/B4RKcKy8TJvn1dimGoRJRAjIFmTKcxLhhkZt5nUMgamUUogjvMkUyBjPC1W+atNbbV8US+UwyOMYw7ELaxskTsOABlAr3JGIkuRUFP7N0rKt1rKUKhsEq8C0KKImCZRhCS2NnxQsiwG53uNO1xq2SFDv85rThdnr53Q6r/XFYFZPwpCVgnkS5hnCQGkZLbqqBL6TyJlkylWpeqOp9mQ2eHCPzrWi08PMwUGoVqYo3EBrrXrCpSfMNMaioAHH7Eb+0saySqsxcISZ1upIjCGQbZH0+6X1n4Tq39TI3OL63MLWd9vS3+QypdPFBMNIIKg06kga5mkY1iJntjc5juZoDMHBpR3BolQu0JlU7igajHPJOB9Jg4G0yBPRhnN0NKf1BSmzidTRvy4tbioUSlCtRoAllfiEeFNIYqcE6yel6u9F8rnlpZOY9iLN/YGipyDwpBr8Zmn5N5XyLIbqy5lgt+KopD3dbmpvXxf2OGtxf6cQGpT9vby3mw338v5GJtYtJtu5eL8SGzai/WqkXw53i+FeNdipRLuFRK8Q65UivUp8UE0MSrFBMdYvpgfV6qAu5Zi55XldMVEY1kPtfLxbjLfziVYu3ss62zlzuxbdHzk7pXCnnGjnAvWcr10Nd0uxTj7YykS65WinHG7nwt1ivFOOtwrhZj7cKXnqGV+r6G4Xve2yv1XytwvuRt5Wy5nqOUsj46gkfJW0t5CeI506uQOOZE29ujeUoswBsFxzdDuhWFqXTHGxNJfIsO4QbvCjlhBucRNWN5XLOWJ5kzPGeGJMOMW74jzlI7R2lHZhvB83BLThBF+qOGN5ZyTnLPci3WnCV7YJ3aA9Y4nkbZVWKJQ2RjLGcsmazXDxLBvP6KJpfbpojST1gTDjC5P+tDFYdIbzjkzRFYkb7SHO6uOsQaM5YHIEDb6QLpm2xDPmUtUdzZgdASYct0kMsC5q9sT0tggXzju9KZM+pLPHrI6E1R23eiJWi9dkj5hDBac/7QgknfGc254w2eLWUModSliiGYcjZHcmfLFSwJ+yJDLOcNgayQUKvRqfzinDBX+5kMma6i3neBKdjUK7Y//e0L83SXSGkUrNXqs5qzV3Z5hsdmO1hr89iDc6sULVlyzaS7VgtZNKl3zpojuVd6Qy1mbDm07x+aylUHTsd723+oFm1eZOc4FygPD5Zc6UzF2kvWmz3UIbCNrCESYGNJCwgebtFpjjNDoG5gmI06p1BKCjAR0J8yTCaHEdDVlMmMUA0xBEwQoCU9IkZtbhZgo1UzqPhbXwjFnHmE2s3UTZzVIdsQBDvwmlvwulGzi9jtHn5MDpTeHZTeG8UiEg0VVOu8nhcpKSIPgOim1pgBWFbF2lWpLKFhWqSzCyihMXAPU2ga1qNBdU4CZBy0lSy3OMyyWjGRlJiXB8DdDsGHnQ6VDyBrXBvAiA+khoh2JPbYuWFYrTQolEb/ZWyoTPATudgMVNRbKlq7cQn19GcxKauQAC5zFEFw4JUGQFVK/Cmg2K+F2yw0WCpnRSZDUobeazYpkAhkmbXc7qlyBEZTZtaKELKvlZmfyCQiFnKTFDCWhSwJEqm0kX8BAOi1zHSo3cPKhYxjSLoPKiSrWuBM+Ixb9IJb8pZScUiotqcB1Ed1h2A8W2YPT3bfFFNbQCas8pgJMy5bwSkOrs2lAWieWQRJHNNtY5+47Df4bRnSZYhTMstwRlttCW3acwu8/KNIjHZ0oXAXdEbPcrHEGZya92JmFfFgzlNdE8Gkj9vKEAE1UsGi9Oo/ffNJikc5m1fy/HiVSVylal/pTA7D2rZTaMnrnTS+uMBQ7EAEfgDEJrkiUkVsTjVTJZXdbqvj2/vCUDQBLbBuVLSuVFmUwCaGx63m42IAQJMHSu1ejtzSq7R+WDK+n9o+LBVU8iajLQFIXNrwqcDo/NblfCIB8Mta/dyo17cxcuQP5o+e6TzLWb9mSUtxtYPUvpWNZh/UUoFNI61OKItFrly8PG0SQ3m4Vnl727B969I2+54vE6bJyWp2CDmQmngozZ8IdMNbci0JVq4b3DxHQ/2R062n1LfRgZ7CYvHwRqVY6lOBS0Mlori+gIkETUFhI1s+SKQACCoIkijAyZTsVC0eCqQnVaApyH6HlG97Nc8cuW5Mcd2dz6xprVJXP4N8xmLhbM5qJWI6nRKP9Yv8QZuVQuZfS4/pBJLmjgiwR3SWda0BmXDNZNo3uNty3zVoHNs87blnV6LhHm/LYfBCvbCrlKJZcDKpkWOi3d3qKJkzLReQT7USz/28bWeUK3TPGrOLfCmBe1urnFjZOgdonjjYVUpJ63F9J8rerotImQzVaNeOspbyvjaWecraynnvI3s9FOMdbKR/q1QK/qbuVDg2q8Xw11CtFeKdkrJNv5eLsc7VVjg2qsX04MK/FBsTCq1drlTQqd21gxlJPpYSXRKWfaxUQzm+yVEv2Ku1UJTWbl6zeD/X68Vc90q9FOMdypJHq1TLeS7RTT3UqyW4l1CrF+KT6oxnrVWK+WGDSi3WqkWwv3GuFeI9qpxdqVcLMcbFS8jbK/Uwq2i8F6PlovzkUzbqFOWmyG7u2Xj/bT9abjyn7q3eP+nWv5O9cLt4+y9w7SN2fxSsNSrpobFUcmrTuahW8fJsaTYL3j7vVDuZorlDN603pfxlTrR1r90O4sfu1aoTGMJdv+/l7q8Z3WjRt1KqYd7RUa7eDu5dJklq91/A9uV949aj192Lhzu3zvfuvpk8Hj+91XzwYvbuf32p5yzVfvhCb9wHgU8iT1vgBTztm6NX+5bK81HJNp5PI0df1ydrabGA/i3W4CcmK+kr/aCLW78asH3ekoPx1kO71EaxCfTvOTUcHlMySSzr3d3HCUCGdNhYo3W3GbAkSlET7aLw6GiXgxEMv6Ov3E1cvFezfq14+qhwft/SvT1qj94vWbVqfqDxK5kmE2jR5dTkxHgWHXOet7ru4ljmax/WFobxSdjeP9jnfQcQ/7vl7TNe24ZwPvsOcZD/zDjnPYdYw6lmnLcti07DWMtSLvDsr7NeOkaW3VDYmCqTjIZpsFRyYV6fTixUI65a6VAvG0O5x0JTOeVMYdjzlySXepGEhnfA6/Te82shZe5zJafUa7zxSIOEEjTTnMNhfvdOp0Fs7oMoQSLn/U5os7o8WoO+FtDJv1cS9Zj1Xa6UghZIp4/LlEtJpN1ouBfDJYSLT3Ou1puz1p+rKRDRpzZyI2v1tF0iqO8scDuWIyXUxGs9FAOuJOhr3piD0aMAfdnMeiC7iN0aAt4k/lE4zDJsRxFUeJcHSbxNYodBUHYbMBNBi3YIT3u2Q0uSAVryqlF1VyKW+wJiKU24DYrUrawHgjtSvXKZ9PQdMyXLuiBpcwkvL5L4LAglpxCVAIIFCAgpDLivhd23paSGgviqWbsBo16xQ6/oJaKeLwVUR9CUPOgaplCFSZ9DsMITPyCrsZddn4gIvxWEUMIeKZPxQSIUNtUtodDtc6TGfl8l/Esl9lkh8VklMq5bwKWNVq1zF0A4FO7AjPadAFlDgpU/4mkqxAoNxoRkMpKJSGYjk8WV6hzAsoeRojfoW064xBYrDtGF07Fq9Sbz0rkS3CoNzuEJkc86R+njCs6Vw7xgDgTqhDGSCcBb2Jn4SgOlaAgslgt9m9MiPjsSWt8ccNBZepU4mS1B0VmlwbBrPYbP92dUeuc1CBhMzkOqUk0FQdjuWQaJ6IF4SU8dSlLaFCo0SgdZXklHDjoli0LRHyZs6fj8Euq4jnRTqzxuKT2gJbdvemzbtmcfPpdCAdhlDwzPqmM5XWR/0bOvoCr1u1OreMprlLgpOwds3hWjRa9bm0NxuHMFiDgXq/82fR1rreuKG3zXOWFZNtRW+7yFrnTc4LTvdpgxFNRN35tAZHFJACtpCORkpuN/8oks6t7cyThpOs/jRnWOfM5xmTwOq1luq+bt9aLKsxCNUotJCKgOUEqgEhFaaW4xBwbl0gV6tQQC6FlLZshAl55mHNJYIScPwqx67oGDnDXJAr59bXzhP0Kms8R+FkxOtLhQk9KpfvnF65gBoYXy4JW03LGLyl57d5wzqnX9EZlnXGdc64yRk29MYtg2WbMy1zjC4TRK3MN6uLW3K5RgOoUBDAgbOyNbmRXSLRDYb8RSac21peYqhLBL1K0Gscd0YFzi0s/gxo5jnK3cnHO0VHLefrdBO7u4ZkIN4s5Hrl5KCQ7pcyo1qmW871K/lhLTNp5Ged/KSdnDbzs05+UM+Oa5lJtTBplset/Khe3G3nZs3cpJ0dNzOTSnOv1RxUzoLSua1Vd7dSnjVz43p5UC0PKoVBNT9uB5rN1O5B5erNQLeXHnSyw3Z2XM+Nq9lxI9OvFfvV6qBRHjSKg3px3MxMm7FRPT1p5afdzKiZGbVyo3amX0/3KqleJd2rZTrVTLuS7ZQS7UK8XUi0C3P9cWxHLw6XPfduNh/ebc8mscv7kb+Ox69ftp6/bB+/GX542X9zr/rgVvbG1fjenm9vz/v8YfHT6/7xi8GjR+320DfYjR7eyO4eJfeuFK7cKt26V3nxvPvq9fDwWqE4/5fzeAAAIABJREFU8V+7X3n7ovf0ad+UYW7c7c72c/tHlcOj8oMH7U/H009vhi9etJ+87Dx+1Xv2qnvvUeP4ePwfvkxfPKzNdiPXbhReP26+edIvNPyTUfz+9cJfbw6Orhf2rqQfPu1cf9B4/LT38Enr2ZPOnXsdOADHh9GDa436KHl0c3T7/ujBw8H9+51nL0ZPH/afPBhGk7rrB4XXjwc3rhRKdevsMHv7Zj2TN45mqRePx0+ejPav1K7eqD9+Mnr6dHjnfqs9ibT2MtduD4+udf+P//o/HV4b5QvGZtt+83rxwYPGwweN+7fLd27kXj3pfHg1ffKgc+dWbW83dvtm/u7Nwmwc2J+G7t3IXztK7k39V/bC1/bCR5cj1Zq+3jDt7oaGA+94FHYH1MOh/961/IMb+eEwPthvTq/1apPC1399N9tv9tuRo1mpN0hOdkvXr7ZG7XAlbX56s/HsweDoSrPcThU7qXwlXqjFMnlvNO5IZr2wlXQkvImUM59y5bL+UjlcKPsTpWClkSo1Mq3d1u7Ng/beIFZJtGaN648uX3t05fnb2/fu786OevvXh3ceHdy6O2mOC9O9RrKZktjoy7ePbEEXoGN4r3X36vjajdmVa5PrN2ZXrk5m+73BpDWY9fqzbn+/U5s065Nme9zuTNo6j1VGgFafEeQhKQuv4nKlAQZZDUCBGhZFeRxkIcKEYTyk5rRaq8XoNjuCZtxAGewmdzxaOzwgXDaYx1knv65WXNBoALN+g0A2taAQUytIaFmtWMVAiZ7ewUElCSoJtQhViAhQTiI7GLBDAEsIcB4ETiuF26RGSoM7hEpMw5uMdpOhpDpKxsICXL2MqhbUMgEGL0LAOY18i0LnAfV5BTCvUJxUy0+D6kWNekOLrEPAFqRaUIgugao1BDotkv0hU25pYSFDCY02icMrd/s0/sglnD0rVVwAkd8VwBmx/KIGOgfA5yFyXoOclMv+vrF+Sqk4owK+3ZbNCeX/ItUswrTE4NgxuoRmt9jk/F4Grll9S7TNO9xr336wY3LNQ+wPO1KpySnQ2RY587retM5y25zuB6FQxhilOssCxv4sBgU65xZrFRB6AWU6r8JOrG3vyOUKUClQSc9KRPPC7R2liLWyoUoCctkUFqPaalGZrDsGk9BqEpnNUpPFns1440EAhn7bWHdVCoZYUGozitxORTAqstvnVtcFOpL12wmP21/NBdJhDFGTFKp3WX4Xb8MBP+Z3ar1uxunQub2M26t2uSQ+rzrgd1dK0WKOpHCCQM1uU7KRscVCZ2XKuRWBwu7Ew0E07Of9LsLtIKPJ7N7V1HgvWG9qaS2DAywO6AmAw0FMC7AkQuPY4uYWpkVITIMz2ky77MklzH6PMeTlwz4+7GOjfm88PC/f+fv2EpMImWNBU9gRzoXz1SxvwpVq8cmNNdppS1QylojPGPRwPrfO72V9Hi7kZYIuJuCm/D7c69aFAnq/Vx/2BUoJ0qb7dvmCUA3AEKRC1OuKrdOyS2zIqTQbIbPxpFT03fqS1mkGeB1gNGqsRjFFzi1eWGUIjdMU7xSSnYK7kg72h6HZjEgHo81SrldJDArJQSE5qqRH1Uy/mB6VMuNqYdwojVuZSSs3aRYntfy0mhqVs+NmbtzMjOvFvU5x1spP24lxKz1r1Pca5X7+JCSeEwo8g3pp1kiPqplhLd2vZoaV3KQdGQ6yB1cLh9e97U561EkO6vFhJTWsZEbV9LCW6VcKo0Z+2MiOmtlpJzPrJCeN3F4nO2tlJs3ctJUdNQvDerZfzkzqmWE1262kmqVkp5hoF+KtfKJTnLtxsyJ1SWIdz8O7nSePerNZtNQ0fToev33Tevmu8+Hz7OuXvY/v+p/fD96+7t69l3nwIPf6efPrx92Pb6fv306P30w/f7j854fdL8eT12+mD5+1nr5svTvuf/26++plP9G13X3W+Xg8OP502VDQ7d9rTa+Wu7Ps5HL+wcP2m7eDT8fD16/br98Pjz9Nv/7j8usP09dvB58/jj99mDx9WP38bvzffLj88d1eoe+587j77PXo3fvd5++mr97vHX86eHU8+/R+78uXy39+3P3HP26iMU1iGnr64qAzSV250X/6dP/tu4PjN5dfv559Pj76+uGmL0Peu1//+u7Kl49Xnz7q3HvYfvKwd/sof+9u7c2r6eu3u4+fT16+GL98NXv9Zv/Fi+mdu41bd1v3n+3efDB7++7FtduXyw1Xbxq8frNw627t9evJu5fDe3cKd+8UHj1uPn85fvKke+1W9u6jytOnnRs3clduZG8/at54UL9+M3fvRvbu1fSdm7le1zUZBq7sJa5dye9fybti4MFh4tXjzrtnvaMr1fZBbXazO7ne/fj17bMntx7f6T+60b5xrX14tXH3ZvvKLNWvu54/Gj59uX/z/nDvWv3qvd71m4OHD2c3r3Wmg+LBtM666Oao8OBO7+ZR43C/NplWOuNCf6/enVSn+537j27evnejNWyava5gPpYb5IrT8vR6++a9SWtam1ztXbu3V+0WkuVYd1pJVuKok0+1qiIKYx36RDYyOhwMDwaDvUFj0Kp06+1ZvzpslketyqRdmXVS/Vq4Xky1KqVuzR7xm72m3d16KmZ2eXRCzbY/bMvmfHYfZ/DwWhPFOtlA2hkteM0+a7yQGs9qe4ctvZVqdfP1US07Gvry6dle89rVHmNlFXqi2MnRbh4xEkavUe/RrUJSFaclzLSGAV1RC+/EMF4rQkHUSEI6hHWxqxrFaZVyAVWAJow0YjCrhnlE69Bv4bCQhCUUIGFBEQluIioBpJiXSS8oZJuw5qJafk6lPA/IfpFtX4SV2yCgpikhCIpgtVCr2kIUOxCwoFTOq1RCLbyhgVYgbBkE1xGNAIYW5KplADgtl12QKiWA9oxINg9C8yhxClD9IhX9LBGfUsovAOp5teY3mfqEQvO7RH5KIjslUZ4UKv4Qq77bEv8skf9tYd3RHlZu3Pl+bfunbeXfd5QnJJqfxOqfZcA5NbigBubF0jMyybxc9duW+Jdt8W87kgUFcEEsvSCUnpepf9+RndjY3lYplSAgkEnOS6UXRDubMhHFk3a/k3c79G6Txa23uA06t4XzmPUem9FldXodNiuPI8Af65eMXps5YCf9Nthjx30+1Gr8ZnVZbmbCPpvLaXV5bGaTjiUQnmcIlj69uWHwe40+F+txGZwmi8PssvNGq451ORifj/E5dXY9zWp1HMHqKYNLb/Fa5hXSufUVjcVo87q0NqPRyVttRmMsnb98vTje92TSkFZDadUsAbIkzDNaBAe0JEBSxMX1DRDUYCgEEbDZbSfMPGNgGQPLWfSsmUf0NGPiTm2v/Mv2JcBIQxaSMGOslSRtHMzCYqX0lGAd5HnMZNDqdQTPEQYdomcQjsAMOMpjIEtKaVpBUwClBXEYpnE1hW+q1T8JBCIIQTEM0SIrMvHv0k0Fpd2C1WIQ/H1L9O3mxg6KbIPyLVgpxJFlleKb5YUVFBQRcKyR8zUy1kLS22n7O1004fXX8rFGPtDOhNqZcK8Q6BeT3Vy0n4m186lWIderJbr1SLuQ6Oaj7Uy0m490yqFWMdopxvuVWLuU7FZi/UqkX8z0C7FK9IRa9I14xzNoxXvFaCsXaBWC3UqkV/a3it5eL3V4M3Nw09PsRDulcDsf7ORi3Xy0Uwi1i+F20d8q+VqlULcS7VdivUqsW471StFePtTKJXrNaKsaa5USnWKsV4y287FGPlLL+SvpcDUbqWZD1czc0wd9tU+W6Hsf3e3fvduc7Sd8Ke2jZ51PH0fv3w8+fZl9/nPv/Zfxl7/2v3y9fOdu+vGD7Mfj3j/+vPznl/1PH6Z/fjn41/9w46+/Dv759eCfX44+f5x9OB5+ft/79Gnw+eO0PHA9eNL6T3/u//PzFWfZdPPJYP9apToMX75WfPFm8vZ9/8uH3uf33eN3vbdvh2/fj5+/HRx/mn78MPl0PPn4YfLm/fDjh9nrt8NIlb7/tPXl48E/vux//TT988ven18Pvn6+/M+vh//86+hfvx79x//2gT6LZS8H//1fH165Xrv/YPf5s73Pnw4/fTr6+OngH39d+/d/exiocod3y3/9dffLXzf+/HL06s3s0aPB/eulx/dqH473Pn25+vXr9b8+H77/tP/mw+UPHy5//nh4/OHoxZu9py9vWiPJydH+0VEpXzVcuZm/c6f65f3Bl3e7H96MXj1tPHpYef168PF48vJF59mz3qfjg3cvJ3dvl16/nR6/33v3vPv+ce3l3fzrR/XZwHt1Fnv/pPv25fDhy74rrblzK/fl7eTrx/0b9we1g/L4en335q4hU+3M9o6fHby4P9zbr033Sndvtm5drQz6kRePJi9fHjx/c/Xhy8uPXh+9eHX1+M21t88Oru637lwf815qsFv48HL68Ebnzo3BjfuTa/dmt29NDq8PHr6+++Gvt7NrB9ODUbtXbfUL/b3K9Er78lHj7r3JjVuDe3cnhwft8bRe7+Ti5SDr1q/iAGDkIDPTHhXv3Ri1+4VqK19pFurtar3dKDaq6Vqx2K839nrtw3Fp0gmWs9F6Md+quGNhp99961r/6uX85HJjGxbX2qmDWbndTSVKAUfMESuFy910a1yOZiKZUmYwKU32a0avvjkq1ifV1HjoTMUGw/L0oKn18lIzWe4XnTGzM2GNFQOJcngdlpEOPpHxszY8UvBHsjZb0KziYGfcbfFbAhmfCFMvIeA8ojRELOGkKxi3eiOGUNpN2GiT32LwGbUGTGskYZ7CjfwWCCh0pCPmUnD4JoMtILIzkFiow+UECnI6Fc2gJl5tYrcpVMlTlyD5BbVUyeEyUitEMbEWQQ20mkLWVcoNrfaHrQ2AN2SL9dNC8SVIs4bhGyzzm0J2Ui7/Q628hICrKHIJ1l4imNMQdE6lvqBUnxNLL8lVp8WKBYX63JYsUG/Vrt76ZVN6Sgr8IlGelUOnpZo/FOAlBXBRIl2UyFYVyjWpYkEkOy0SnxKKLkklF4TbFxWyTRxbUqrOCLZ2VBoQAoVyyUWxaGlHJNOoMAKGYABANSCqQmAFhgIqFJJjaiWqVoFKLQQwWpBAwYXNNUyLwBggR9UyBFShkBpS/SLYXFbIcViDalQopEERkKG0vI5BYOTMyiqBa7UIokRAGNfQBEKhIIWApBYFMVhDYgiJMrRWzxIoAStgJaoFF4U7362sqbUEQmBiUAlisEQJgFaPtzNIdPv6cFCj1dAUQlFaRIthOAZTCMbACAEubG2AMKzFSVCrxVCtBtKoABkEqQBQqVTLlLACgNXnRVs/C1YVkFqpVQGoGsJAQAvDlHZbJp0XboEMI0cQUIsqAbUKQSSQRqqWy0GVHAREavW2GhCrALlKLQMUQpVSAiHzG8K/X1zeBDRKNSBUKc9sbv+wKthSAWsykUAm/12w9d3mxiUlIJDKBCrVthq4uLH97cLyigoQIWCsVnaX0rZi2ttqBWpNMuL1VzLRVtnbyARamWA7F2wX461cdFCIdSupTjXbbSR7zWivEukU4t1SvFMId8qRTiXSKoa71Ui3kuhXUv1yrFdIDcuBcuJ7qeRHhTLS72TaxUSnEO6Uo91aqlWOtKueXj915W788i1Po5toVaKtXKSXj3WKkU4p0CqH2hV/sxKol8KNUrJTSbXKiXY53i5EWplQPRtt1MKVUqRWjDYK8UYu3MgHq9lQNRMop2O1fLycCxbSc3cftvEkFmw6Hzwe3r/fPrpRChW4m09b7z7uvns/evu+9/K48/q4++Hz9NXbwe3bqXv306/f9j9/Pfj69fD98eTzp72vfx68fN178Lh+/3nryZvO+6+Tt8edN2+bHz9PH94vP7ibf/W48e7NvrVqGd6oXjksdHfDR9dLL96N338YvP/Y+fix9+pt7/Xb8es3gxevO+8/jD9+mH44Hn/8vPvm0+Td8ejJs9b+tdTLt+MvHy9//bz//uPw09fdz18v//WPK1+/Hvz19fDPL4d/fr3lKugjE/+//+u9/aNMd5J+8Gj455fDD1+uHH86eP9h78Pnq5m27ebT9ocv19593H//ef/t8eXHL8btsWd3L3B8vPfxy9XPX678+eXg+P3ey3e7Hz7sffh45enx4f1X/cevrpLR8PDa4cvH09E0uHeQuXI5efxm8o8/r/77P69/fTP48Krz7nX366fZx3eT49ezj28vv302fPm4/epZ//Xz4fuX/ePnjbfP6m9fdBpd22gv/OHV+NWL7usPu8EKcfVW+v3b0evXw6v3+7VZqTZOXr1xedvkS/aGj+5OO/1se1a8f290/Gz/+tVirmS7d3N4cLn29sON4083Hzw/eHV868PxzTfPj64eNu/cHpoDzHiS/+f7K4/vjh4/Orj5dPLg5dWnz6+2BvmDu4ef/u3z7v3rV+4cXT7sT/Za1270H9+fPr03fXhv/OjR7NaNwZXDzt5BY3a5ORpV4qmQnEUSuajOyQ73G88fX94/bNRamXQhVK5ne4NmZ9CodevNYbM167T2hpVeLVPPFwaN3LDuTIQITre723xwe7B7NNiCFKNZ/eZh8+r13nC/Uu0nm9Nib782uz5IVNKhXGI4q1++0TEEDMVurjSopSZTWzxRbmT64zzn0stZrN4vZeuxaNmfrYYrjew6qGCT3lI/B9igZDNSbIQCWR9iIsLFqD3usaSCAhxcApUrWsiYdKVroVjO6wxwgYQDcxsipXgk5w9E7Z6YAzKSlNeyodXIdIQv42f8FsTGSln4AiImA1bGZYQtZtLjsoQDuMcnN1vYgHOLhBY0gD4S1LqMsIFBzaw57MSttJqEVBz5nWAND0UixZoYIxU0ISYxpcn4q0KxBKFiilTrjducboWl1yh8C8eklHZLCy4C8ksAcGJbuKhWnVrZDNRajZu3TkjkJyWK30XSNQg/J1NfUAAboEagVKyogBW1ckUmOScU/rC19eOOcF4hO7stPC+RrSGaFUj92+rqlkymUcm3JFsLwq3zGxtSSIXgGi2i0WKgFgFYAqJwNYZrcBIkCBWNAgYUNhMoBQHnVy6SBEZgEKwFtTjMkzAOA79urohBtZ7SMihCYRBDgDyFGBkCBcCLaxscjtGIRksCLAvzrFaPY2YS43FIx2AEjWpJhKRQjsZYHKQJhCXRRdHO35dXQBjhcITBNAyG4ChqjsTS+4flw2uORBzFQBOL6BkY14I4hUKoGidAnMLOrq1pYA1LYbQWNpBaBtOQmIoiIZyAtCRMUgiNwfNbghOCdQgDaQIkcBAnYJxAMALbkUoXZWLKbGLNBlJHERxBmcyYXsfqWZrnaY6jWQKltAyvN1gd/x9Jdbnd6IEoiLbO6ZyGpNNhrEqhmUHMzLKYJYuZPjEzg5ktW7KYDFWpJNPdZ2bWrJkXuz/ufolNYO9gOWw8a2cbQ3gLgmyRyWgaDUKnzSAw7xAoKIUCIZHABNJ/vX33t5XFVRplDYlaxpO2iIRlBOyHxbUFLAbGZBljcXXAw3c7NNm8PBJlW436EKCL+bUJnzbp1UY9xmTImAqaEwF7MmpLRUzxkCUVNsQ8+qjbEnVbQk5TzGeJ+cxhwJQImWJefdRpigOmmMuW9Sud5k9mV/++BbUkQ46E154M6KM+TdJvjfnN0bAimrRUTtTZmjgctSRillTQGPeZYgF9PKSLhQzRgDEesEaDpojfEg85YxFrPGhO+I0xnz7sM0YDtpjfGgvqoz5T1KOP+PXRgC7s0YZdxojH4vfoANez45PounBLFZY2jkLNs9DlRSCYUjT7ucl9ZTzNPz7kpuPE/STx/qk0vS9Np5X+INsbZIfD/NO0POxnp9PKP389/vi0PxgWJuPSeFx4fKg8TPODSWo4yUwnuWE3Puql+t0CxUR05g0nZ8FgVh8rOhvN2MenyuNT+eGxNH2sPTzW76eF8SQ7nhb6w+xolH18qk6eqp1e6rYZvrkITYbl9w+Hvz4eTqal6fvq48eDxw/7k4fqh/f7Hx/3/vnHJcvHxQd4//3Pu709tyWgvGxk/vXH+eOHo9Hj3vi+9vThpLjvaveKT08nT0+H7x8Pnib7vWHRHmDW9wy/Px1+/O306cPRbx9Pfv31rNsvNS4j/V5lPDnpduu97sFF57g7brauko2L4H7dnStqm53404fawyQ/7afe3+f6ncjTNP/xqfr+vvYwrAzuUs2rUOMqeHcb7d5F++3IoBkZ3cWLeVWhqB70U3ftyF0nrnLg0lVdr5e+u40Xa35vDnAmrAeHxdJ+7fhyL51xAVFzrh5MZ6y9ZvHiJBIJqk4PUlo9/+wiO5mcXbRq+9fldMl3cJI8Pk91OlWRmuXxmbrN+sFh8rq5d3JTObwoNhoHZpcmf1R5+tf7/EUtd5zP1xOpnK9eD1+eZs4O4vv1cG0vks4C1b1EvhyIZ93lfDDid4NoeH8UsDp3fWHzwUG0XA3G485QxGb3mC1ui81rdvkcNsBq9lhNfofBZTABeovP7IwBKqtCrOLFEv5iIRRPuJZha+FcuFiMxhIuIGwE4kYgYfZnnKGcV+cySgwqu98QyXvoEobGpjIH3YZEmq/Vut36WNJBFtBAJKTTZ9C7lHKLWG2WmAHdHGqDpBWofOpfsPNyQGUEVAKNgCZlK21KpkaEVst+xKNfYZG/QDb4JqnBIVOZRXqnfNemmiNjd/RKtUOpdSjkFilNyWGbVW/x8GUKXu4ysvRikpSJ5VNfwFaYer7QtrtAIkIEArJGBRGLt4R8rt0wg4K/QaL5ZgNTLeQoeJxdrtgg2lFySSwilU/7cmV+lUZHU+hYGhNCJW/RSGih4PPVtWUihcDjEQRiBJe3RMHDOFQ4FQsjoyBU1AoWOo+Gfr28sEnC/Li5LgqFgUptCY/9aXPrq9X1dSLxZ/D2D9uba3jMNh61gIItYmHzSPBPG2ufLS//Y2Pjp63N71Y3ftzafAHeeAPb/mrm7cL6Mmh7fW5z7ee1jZ+XltfgYBgGhsTAcWgYAYsg4ZF4HAyHBWMwW1gsCIuGkLEIOgmDQUBeLrzD4dAoDAyOQyBxCDIRCYFt/m3u5RJ8i0xAUDAwEhZKwkIYRBSdgAWDwT/OzVOIBBoGgcPBSEQ4mYigYJBMHJKBh1MIcDweTiAiyUQ0m0Sk4DB4Ig6Fgf+0vPjJ2zcILJaER2KRYBwahsJg2DqTLl8yZIsUpQqOQ1PISDIRgsdDSCQMEo3AEwlYPP7r128xODSDiKJgwFQcDIuCItGw/z8kPA5JxCLwGMRXs2++XJhD4lBo5DYWA0FjYRAkCEXEcVQqpJArVGkYQglDKmEoxSSxgCYTEqV8tlrJEAvYIu6OUsLSqekqjXjXROXyhGo9is2HsDk8s4Mslu1oNASpAszb4ek0JLEIx+b9dXbuq5VlodlGk6nwEqXS40dy+SSZmiaWU7QGsS8g83vZTpcqUxCFYzSrReyyS90OHmDd8ViFfpfAYxP77FK/U+Rxst1mrtciD7oMSb8x5rbE3eao2xjzGCNua8xvTYRMYbc55jEmvaakB8iF5DbDs1dvv4WjdqM+oklBtWtZLhPZqmWYdBy7k+uNGHN7qmSO7XbzHDa+2yYKAMqQTx4JyGJBecSvCvvUIZ865NNGApqwfzfslYc9qmhQHvYrwl51zKeI+mRhjzLs0YUD6lBQGQ6qQp7dsN8YDOq8/mdnNwW2mqp2ivaq3qsj//VxoJA39trZ8aTcHWfa/ehgEL+fZKf3+fEkP51Uuu1krxtv9+LdfqrVSd604r1e9n5a6XZSk0lxPC11e9nRqNjrZzr9eH+Q7HVi40HicZiXANRI1XhxEfEEJMmis1pzPvZz00m5M8i1+7nOKDsYZcaj7MN9pd3P3HUSnW66Pyh02pl+L3dzHGiehVuXidZl8mFav3+s39/XP9zXp+PS433taVj+928XCg+P7eH+97869WqQqWTkKp7HSbUzLJw3Ezft7GBQPT4JHR8FRsPqdFIf90rdm/T1RbhYMnRb8VG30OkWBuPaZFKfTvZvb5Knh552t9oa7l/eFM+uSv/87/vf/zm4uAyeXwClPcvhibPZivX6mVE/3e8mxoPUoBPtt8OjfnoyzE9HxUEv0++nh4N0vxPvtKPNu3DrLjropk9OXAeH9kE/3W6Hb5tRhRmXLegexpVWIxHPOd15wJcD9o5zD4/tD0+Nw6PowVGoXHGHU8Zms9RulBJB/eVxOpMDjk+zV1eVveN8phor7MUPTlPXreKHD5dSDcdk05WKsWotcXVzcHB+mC3Ez48L/qgjWc1ct8/i5Xi6ns7VU9Va/Ow41b6uHpTD6ZSrVAzW64nj03wu50mmXKmkx+N1rJLRyVIsm/MDfkOm4Ds4ShUKgVo15g1Yd80qd8jp9pg0WpHGKHf5LbG0xxsy+8KW+kE6FnPYnZJQ1JrN+YrV8DJ8OZzz1vdTgNcQiJjDWUcwbY/nPLGsz+l3aG16T8jki5q1Vhng1wMpvzmbFhg0Pp/FE7QukGAQOh7wG9V2mcwu07nVZr9hDrXOUPK0bvUCdlUBaFQOmcQi5RlESpuMqRFSzfrXVPIMEfcGBpLbNFqzRONQSox8kVY8SyWwDCqNUyUzCfQedSAX9Oai8xTMtmDHX81ZEx6ZTUUWMV9CN9hWNW5X9hxDhAklQouBqVNTdhUik3Yei30OQzFUCpZawFUJGXI2T8tjKHkoFgXFIr0Ar74Bb8LRML5KStfuwsQSrFLz2drGGxwRvcNFCIRYkRCzwySKWFsMNJRBwHLJYDJsDQ/+enUJw2W8xcDF4bg5U1klYN9Awd+ur4JJmFks7EfI5joFt4mHLeEgG2TkFhH5Zmvrm6W1n8DQGSjkNQj8Yhv0BrI9h4B/NTM/u7G+Dtp8t776fHX9l9X1TSgEgYIikVAsGoZBQ3FYBJWIIeFgWAwIjQLjURA8GorHIuBw0M8Lb9E4NBILg2HOTqo3AAAgAElEQVRhCDQMi4Nto8B/nX25itim4KF0NISChhCRIBoaxiBgtiGgH2dnGVgMCQtFE+EEMhJHgGKwICIeSsSCsBgIGgvB4EF4PIiCg5NQcAwWiUBBf1xY+MvsHBKBJGHgGBQIhYJAEEiyUs8PxYXeEJYngmCQBAKCgINisFAcBoHBYnBkAhKP/Hp+BoZFU/E4PAaGRUPhMBAMCYVhETAMDIGBIfDQbTT404W3XywtoDEoHAKERcNwOCQSCUERcBg+5/u1eRpHAEIRQUQSkssEkckYBgNEwuE4bBCRAKVSCDIpXCxaxBEwFMb86jqBL/10fulPszNQjujFFmiFQvpxc/M/3zyH87k/bYFerG/9bXbh0zdzIMbOGwTqp00Qelf7yeuZGRzp65WNGRKV5/FwbGaa2SqPZ1hOD0ajYRsNYoeZadexADPPbWPZjUKPXQA4qFYzzWnkeqw8p0nhtyv8ZonfLArYJD6b1GeRBxwKv03tt6s8FpnfIg1ZLDE3QyN/9vLNT1iCyOdiAVaO0yL1ODgOE9dupdqsvGDUkK2pkmm+x8N02gWAi6Df3bEZJCGA5jKLg4DU5+I5rXKPS+vzKnyA2OOUBNxCn5PltMjDPmnQQ3OaxF5A5gPEPqcIsCs8gMLr5josEpdLDnie3d7mVI4dY0B8fBS4Oo9Wy45SydLrpEfDbH+c7k1SrU6k1Y6NpoXhJD8cZDrN0GScnDxk+g+51iDdaEXbw+xoUr688PeH2W4v0+pkusNSb1TqDbP3D8WHp9J4nPn9qa6P8kNV020jXc4a4iltrmSb9IoPH/ZGD5XJY3XyUJkO8x/uS/f9YrudbHWSw1H5tpk+qAO3V/FhOzvtZD/eHwyH9YdfDx8+HDze1/94f/j+/f7DY308qfz3H7f2qIrrYvyvfzUPTxNcEy+Wcz/cn4yfDs+bqb3TUK9fPdj3Nq7ij/d7k3FtNKoMhuW7dr7VTD+NaoNB+a5XGgxrnX55fH/w9Hgw7OZH44Ph/WmzXW/cHu6fHt20rof9yumpq7hnOrnwd/rZ4ag0GGQ63fhokLofpD6Ms/ej/LCfmUwK9w/lp/d7vVEumVdlitravq3Vij1OqrfXkcvzwMOk1O/GbxpRrZOeLuong/L5ZSSQs0crodJh7OAoXT/bu+6cXzdyVxfhxlW23Sy3b0oX5/lQzNJoFMfjk3Z37659eHxaKNTiB2elq0al298f3p9J1Hynw1ysxHO1WLaW8qVSyVL2/KISyQV82VDpsJAuxiuH5VwlXa2ljg+y16elXAIoFUJHR5lKNVapxcvlYL0UzSX8bq9tm4YpHuQiCZcvbA3F7Pv76WI5fLifzmb8dod6vxY/roYrWVch7apVI9VKqFjyp/PeRDniCdqDAV0sYimVoplieB68HM0AuTwQjVmicUsgZgplHOGMK1eN2Xx2tdXgididQaPGKvWFzbYIoApHd7RaX9CZTgNMPh2FR0TiVjOwq/dojB6d2WeYhW1QpFydW0sQ0FUOrcoqFxvFHC1PYZFIrOodm3mWgH+HwbxDoVVOo8ooUlpkEoNwR85fpZEZapnAIOLruFr3LpD0ODKhORJqa4cVLOdc2bDMriZLdl6ANzkWHVYqWaYwuHqtxKrlm7VMjXJHp34Jhc/hqEqvd8e0y1KrSQoJQyfiGBVoPoMopP+wsbREJhHEQp7DYsin1amEMOD/09rK4g4XJ5JBuaJZOuNrPHqGQYYwKGQhkyRiQFn4JTLm85U1vGDnNXxbEojpUpVFPPYlZPs70DqORYFQCXN41CaFuI5HL+GxG2TSBha3CEN9vbD8/ebGCg6+jEWu4HCbBMIcDP2XF+9erKyvg0Gz22vvNjd+eDuzurWBQUDQMDAWDccgITg0nIhBYjFwNAaKRoFxiG0cEoLDIrbAGz8svkPiMHAkBI6GYFFQIg6xhYZ+u76yCYeSkRAyCkpCw4hIMB0Do+ORm+DNH2ffMbAoOhaKw0KpRAQdCyKgN2iYbToGRMMhSFg4EQsm47Zp6G0yfJuEReCwiNcry98tLmPhSDIaisWAUGgYCI6ham2yRF6XzNIlSggCgccicSgYFgVHw+EoFAKJQ2yj4V8tzG+hoWg0BAaHIGAQNAKKhIMxGAQKA0OhQAgMGIwAf7kw9836KhwNRyHBSDQUBgfDkTAShUIUcH/eXqbxBTAiGUIg4kR8KI1JpLPgCCSTy0UzGBs0Gs1oJqnUG1gMiUFZXF+hCCRfrKz/Y2WVIJC83lpDsRnPV9c+X1zA8iS/rIFfLa//5fXMX97Ob+9w3iIRC1AYQST78u0cgsb4bmFpjcEQ+N0Ch4nvcO6m8iynh2w2iV12td/Bc+ulYacq6BF6nLKQj+N2sABA6HeLA26Rx64LA9qAbTdkV4YBRdAl9tslYYcibFeF7ZqAXR10KCMOc9RN0ciezc5+TyKLAx6Jz8112SSAXei18wA7x+MURxOmQk2eTDH9HpbXJfN4WFq13G7e9Tq5Nt2uz7brtXOdRpXPafR5lR633OuS+uxij5VlNUgBt8zjYtgMcrdL5nNzvBau2yh1WsQOC8Wo3bFbdlz2Z+NOXummuZOyy/NA4zq6f+a7uA49TLLv7/NP08JgkOqNM8NRZnxfGj1WB+P8aJy+n+Y/PBQ+PJam08qwn/kwKv/2sN+4jgz7ud8e9h/va7edVGuQ7Xcz4352Mi09TQofH6uGCN+e0+0fBa/Owrk9W+XMNxmVB9PCw1P16X199FBv9TKXt6HjM3/jOnxw5j5rJa46mdOb+GBcOzkPHp/5p09HN93c3ahw/3gwHean48rkvvL4WO9PS7+9P7MlDXgX9Z9/3JxeZSIpWyZhuzqJdEaVw5vUdb/Sne6fNmLtfmE8qfeGlcG02hsWW/18u5d+GFeH4/3+cO+mmTu4jt2Na+1BuTeoPD4cdvqlq7vS9e0RXKHSRpJ/PDUGndTRCXB87B4PMg+jcq8dHbTj00Hm/ST3+7T2NKpMR/kPD6Xffz18/Hhy2U47fUJPTGkPimuH7o8fji8vA42byMO0NuhkOp2c2s12xsV3N6mT81Ck6EjWw4XT2N5xASpSWRKpSf9o2KuOe/VJIz+6y99eJmp7/ka7NhoeNZvF6fT05roUSbs8MUezd3TbLI7vLwRKrtmiLVTDl43y9fVhMps8OCp1+sfRNJAqhKoHuVAmvH+yX60Wcrl4rZY/OiycHqfPj1P1SjiXDTSu9o8PMtV8dK8Qj8V8EBaxclxJ5YLxtCdbDNQOErW9VLkSP9rPHFSiR7Xo4V7k/CS1X42dX5Qr9VipHt07ThfqmWDMHYtbc2l3uRTKZIGFreVUIVCteAp5SyJhCsfMvpgxnLKXakmb12YELJFswBWx6IFdf8zuirhN8ajcYkql/PlcgCvegZBRkYTLHTBYAlpzQOsImtYwcKKEqfdp6DKexqXXO/QSvYynFkitSpHDRDNa3mAIq2TqSzhUZNdKzCK9RyO1SskK/hqVzNiVCk1SroYjNgp1fpMm7JwloEA7LCAbtcYBuV2HFHBfolDWQtIWjxoiIYXXJfa42UY9z2ZWJZM/w7EgniRyfm0u5p2FgsjloqjFEoeBqZNT5Lyvl1dgSjXDZkVJhVy7WRz0SyLeT+dmCHI5UalE8IVLbPbXDOoLJh1KpxG5LAgDt01GL+KQX6ws4fhMEA2vS6dN6cICCvtqa+OLlQU4hwliEFYoGASXAWXQVgjEFQplDo1+AwJ9Pj/3Eg5ZwcPegFbfgUErCPTMJuzTd/O/LK+vb4F/Wl36fmnxh/m5WcjGOmQdhARBUDAUCgGDQ7eQsDUUaAW+sQxe2UJsb0PAWzDI/ObaV7NvV6HQVdDWGnhje3sDBQGtwkB/X1qaBUHAYBAYAgFDQAgoiACHkuGwlbWNH+aWUEgUZnsLBt1GIrZx8A08fJOKAFHhICISikLAoTAIDA7CIkBY6BYeAYMj4C/X136YmweDQSjIFhS6uY2A/7ICplv9+sKeNpEl8KXrm2AYAoaAgxEgMHQbBAFD0BjkOgz07dw8FIVAokDg7XUEeAuHhMEh2xgkDIHYQsM3iGgYEo18vrT2dhuMRMFxcDAGCUEjYBAYhEij4PncNzAQnc/DkUgYCp0slkGpdBKThSaTWWI+gcMC0+ksi5UkEqMIOBabugxeY8kkXy3Nf7O1wRQpVrZW6TvsX9a3v1nfIEvU62DMMgTx9fza2w0IXiRZI5CQZApZLP/s1S8YFv3F/Bxmh6WJBuUuq8Lr0+aqLMBLt+jlXqsu7JL5bNpYQBsOyIIeTTLCdNv4fp8mGlZE/CKv3Rr1WsNuSxQwhd2mmE8X8+njXlPcbYy7DXG3LgGY0j57wovgUJ/Nzb1kCzSRsC4ESH2u3YBXFgCkfpcyFJKHE8ZcVRyLi4N+Vdgj8XpoFvOuH7AEfBqfwxxxmAJOmdeyG3KaokFtJKCNB7RxnyIEiH1uXThoiAR3gy5jxGMKenRhrybg1vudmoBL4nYqfW6J1/2sdxPR2mm2sKi676ge2qunzqubwKAfHw7iw36ieRe9uA0127HuKHM3zjQHiW4/MRpne8Pk3U2w24j1W4m721inlR50cq2b6HCYGw5y01Fu0I3dXft7rfhwVHyYFB6mJVdCZo0rqnve66tE4y61fwJMBrleJ95qhtvtZKufbXRTZzfhm2bi5iZyfhu+6Wf7k/LJdfCyFb9oxbuTanNUOWrGuuPSYFJr9lKtTrIzyk6mpXY/8zSpABkt0oR6+P3qvJFMZE2HNd/wrnhzlzq+iQ6eju6m9btxtdUrdvql9qDc7OemD5XBtNAbZfuDYuMieXOdOrxJtHuV4WBv7yx8chVrNpLX15GzRrrdPxfabeZ4eDA4GPaLx8eBk2N38zbYasYuLr3TXqZzFZqOipNhZTQs//G0/3//OPvX7+fvP57+9utZpWjzB6ROr+D42P/h8fC2Eb+5STTb6W4/1+zkRBaqIyG7bWaOz8LxvDNRD6b3Q3uHeabKaASiF6fVfNZ7fZa+O08PruP/npZuL4K1g2Drttq62z85LfWah+3b6mWz1p6cXHdKHx+vRWYZ3SzPVKP1w8TeYcETCaaLyeubWjbtOdjP1I7yvmQ4U8pns4l8PlEqpU5OCrfXxcvTeCHrCUeclxcH9UqqWowe1xPZfGSdii7sFTPZqD9kS2SBUjVcqcQiMZc/YCkUgtVKpFINHx4mK+VwqZ7wpZzhvC9dCgNhhydoicb0yYg+Hbfms8AGfDUQNdfKQD5nymQskbjZHzf44ya336AyKw1eizPksPr0Fp8ulHBag3Z1NMzUqT1hRzLtpkrpcA4+WwoCIYPBq7B6d0NRGwQLZ0hYNr+OxKPw9UKZWSoyiAVGidyqFBq1TKNlBkteIFO+BW9xdAqdU21yaHZNEpFOShDsyEwKg1OuMHFVNjFPw+HrRW8Q2wtYrNRi4mmUdLkYzN35CY127Zdj9ZKvUvAd7NnyWanHJfV5RH7/zyj0tkQSvb4BqjV/sSR3OthqCUPKYUh4dDHv7zPvwAIBQ6UQWQyWRFgR8gl99k/nZuASPlunpEgFRBF3hUUDCXlIFovC5xD5DCKPtoSF/2NxhiBmY9h0e76oDkdX8fi325vfrSyiubwtCmmbRsQLmEgWdZNC2qRR5hGwFxvrny4svsOjNyioJRRkCQ5dQyAWofBvV1ZBZAqGTvtubeF7yOZ3GysrNDyMTUbzmRgOHcWgIOgUJJMGZxFhDCyaTcayaRg6A8/Z2SJgvlmexXFYaCYFRsEjqCQii7GEQz17/csKlYJkUpF0GoJKRlFIGDKeTCMuQCB/n12CU6hQNHwbgwCRsVtExCYGCschkDgUDI+BkohreNwGAY+ikFA4JBKDWEciPltY/Nv8DIiIwJHQYDR8HgF/AYZT9C5ZOKuKpjA73IXNzTUEdA0O2YZBtmDwxc3NDQhoBQH5YnFpDYXahIM2wFvr4K1VyOYSZGMDDluDgkDwbSQSug7d+vzdzI9LayAEAgQFgSGbMDhkYXMNRiEh2cxZEJjM5m8TSMs4EoInWsRikTTqNg4H4bDmaZRlBoOo1sFZHBAehyQTf1ldJghFn719983aJpot/nl5Gcfmfj+//tnKBkIs/WV16eeV5f98/e7Pb96h+ZLXMOQGgUTki/7+7g2Uyvh65h1aJNCGAhKPjeP1KrNVOuCn2iyyAKAOAbKASxn1qaIBid+tSYSZgJXrd6uiAWU8II96TXGvKQwYQoAlApijHkPErY+5dHGnJu7WJDzGrM+S9PoiHjSN/OzFuxmuzJxKGCMeTcij9LsEAZc07FMEQiJ/TJfbY/uCyoBPE3RLgj6s1aQIeox+z67PaYq4tSFA6HNoIoAx7tdGPLqgyxQFdkNuZdBjDAd0Ia/C59CH3PqgSxtyqYMOtc+q8tmlTrvW49wFXM/ueyWlgyv1iw8PvKenvotGqN9JDgeZ4SgzHKR6nXivkxwPC6NxbnKf743Tk4fC9KFy04rcNEK9m0ynnc+f+Srn4fOrZLOTu+vmBsPSdFr+7bHyMM6OR9nH9/WP7yv//OM0kdW7Q7Lz02jnrjjpV/NZ/eG+s99M3lz6O53kZJB9vC/3hrlmN9FshXvD9Pi+3L6JHx85qwfmVifWG+Z7w1JnVLx/2Ht4OOwPC3fdXHdcvJ/W+sPS4/QwVbHTLZjffzs9v06ka7ar68SgXxn0C4Neod8vd0eVy2bq/CLyeF+fTveGw9rjqD7uF6fj+tP0uN+t3k/3ThuJZrMw6e+dnsWOj4KjTqnfqTSblfHouNE+mP7W6wxKg0Hu/CJ4dR3p99OTcWU0qvzf/337MCo/3e/98fH8w/vDf348+tf7vd8+HPUHpUEn/35QqefNh3Vn8zLWa+em01qzk73ppq8a4W6vYA2IQundXrfYH1ZuWpXcfjxXCTTOsqPe9eHRUTzlz6RDzavK/WC/cR7uNiJHNVcwrOncHVxe16PJaLd18Tg8vrrOnN2kT+6Kl806Rkgna6Unl7Wz81IqHbH7gm6/72AvW69Ez88Kx+eVVClVrJcyhVRtv1SupU/OCteN4m2j0LgqFvOhVNxXSIcOaomL43SlllgjwwK5YKoUKVZiiYgtn/EWypFgzG12aKJxdzrtSyQ95UKoVgoV8sFUxl+pJVOZgN1n9EVtmby9XAZqRe9eNbSNXvFE9KUikC9Ys3lnvuJPV7zJIhDNACafyeizhJP+WAoIRq25rM8T9WtCUb7RGktFcgWAJaOiONhUwecIGhwxMxCzBKPODSiUKRY4Q/YdOV9plWntSqleItSJJEaJzKZlGo1zROpLHOmrbQjfqNW7NGqrRmJUcrVyskyosqp1ToXKKhQbeUw5naeXvCWgv0PhVkXSd1QGUiKCSflfgjeoOo3E7uRarWKHXWA16CJ+UyohBJzzdMoSi2nf2zNlc7pYCqvS0tQKnkbEkgsQNOo/lhZXKGQsk0YT7VCkHJyEx9RK/zb3boVPYxlkNBV/RyMiiDh4EX+bSiRJuTQlD8+nv8FA/rIyTxRzkVSaLZ1Xx+OLFMJPoI0v11cgLN46kbZNJqNZDBidtErEgBi0LSLu7dbGpzMzbzCQLRpmFYtaRMDmQKBVBOrF9haUQyNKOC+gq98it77ZXofxd/ByIUkhYuyKiTI+QSKgSQVMuYCtEvJUIq5cuLMr59sM8B3qtyuzYrNWpJHwlQKujCfWKrZY5Gdvf0YqBUydjKWR8rQKnlbO18vlDu0mEf3j+orCYRTu8nfkvB2NhKmTktRCqorHVvKFWglPLaZrpAyjmqtX8pVc6a6AKRf+eWH2q/U5kUUu0Qr5GglNpyDqtGSjU+hLyINRlk5DV0ipKglNJuSoxDg+E8ulc+RCBIvw5eoiWirC8VkUEQfLYyDYZASThOey0Dw2ikWm8VkwGuE/X7/8HgxCMulIFhnHIhFZJAgVj5GIVqiUd1g0QSRGcLnrZAaGLwbRaYgd1haLscHjr7A5y2QyWWeE7HDgOywoizmLQWKk4r/Mvf0Ridpmc18iQTAO+8u52S+3t8AC/ivQ0s9bi8/evfrzyuoGj/cVeP0Vibyyw/7L0twMhfGn+dfr/B2xx0F3Ggh2OzOWg5jtMKOJ6XEJPA663cDzOwU+x47DLA16mE4L026ReN1Cj0Pkte8GbGqvZRewagCrCrDteq1Kn1HmN0oDVpnPqgratAE7EPYiWfRnP71Y5Aq1EZ/aZ5N6nELAzvHaeYCd53LxgzFVusr2hCQBv8znkvj8ZLNF4nMpPE6+y6IKOSU++47LpA249CFAHXSbwx5r2KMOencDXnPQqwt5pV6nMRQwBwFTwK732/UBl8rvkrtdRp9b7/U8O2xEtG6Jwi3a23efHbuuLtztW/9dM9TtpYf97N118ObY2W9E+7exUS/R7yfG4+zDsDxopu4a8dtm+uYudXIROmxEC+eB41bm8jrRaMTPryPNRqzVjPYGqf4oNe4lHqaVdFoPBMQnh/6z81i7WShWHb6wsF5QXx5bG1fOm4bn9i7c6SUbDX/jCmh2wp1+qtNMDHu5Xj93exc/vwo3bpOdTqbTz/eH5cmwOBoVeoNMv5e+u0t0W+l0wYRVQ5qD6t5JpHYSqB969k/943G9f1e8voj3RuWzRuzqKjKZlAaDcq9fGnTznbtUr18cD/ebnVKznb08i+2fRBut4tV1ptUstO7yl83UWSN316kOByf/7//82u3m2+3k2WXg9i4+GqY+vq8/jKv//vfV5L7+9HT4798vpoNitx3v3EUno2K7lWpcR6bj0rCZ7F6FL0+8N8343bhw2UvfDLLXjfCoWwgmlN6osNcvXrfT1eNwuhZJlwOHR7HR9Prpfe+iUSmXEldnxWG3enIejcYN4ZD+5Dg+6h8eHGZT+fReNTPq1at1VzpvOr/O3N5WNS7NrttQO0wM+kf1WtrtA7L51PF+/vAodX5ROD0tFivJSj2fzMSShWShmjg5zzduK5dXxZur4u1V+fQgd1JPnxxmz46S9b3kJh1eOEgdnGSr+4lM1pvLBzLliDtotQFGh1vvC1ncflMs6U6mXD6vLh12lDOhcMQVCtiCPlM6adurhfargUoxsI5eAqKGUtmfKTiyBSBTCqTL/nQ5kMj7zF6jFjD5kt5IBggnbemM2xG0K7wAT6vzhdyRJMAQUOEMbCAB6JwarVen9+hdQfsGCobnMvVuLV8rVLvVCqtcZJBytSKRXqgG9Hy76RWOsMJgPoeBd/RahkZJ02vJaiVRKSPJxXKbVu3U7DoVUptEZBbL7Yq3WMTPWApEqVsTChm6XbyY/z1ok6BWbHIES0w2TSnmasRco4pj1AjthjdQ8BsEnO90ICUivFSGEEmwSjluV4GSSaAMxk8bWysEPJnHZEo5dAWXLOUwJJx/zM0ts8k7GglTI6RqBQwFnyLlIvk0+i6fpeSSBIw3cPAXG6tksXAZAjfG0/pEYo1K/Gl77YvVZdDOzgoJv0nCohhEKBW3RSWAGZQtEm4OvPX98vwcFrxBRCygkDMI+Nut7ZfLa1/Ozv+wufEGDvl2bfnv2+t/WZl/Dt1+g4a+Q4GXsIh3aNRrBGoOCn8Lhc2gEGtE7CoGuYBDvSNinsPAny0urJIJq3jEKhayhN5axyOewyH/MffmDQkzS0GvMAmbO5QVGmGNRQZzqS/AG1+sLOCETBQTjWWT0Ds08A5tc4cJ2aHjeXS6gMkQMnECNlYuJilEVAGDL+XgOKz/mJn5cmWJLObRBAy6nI+W8kBiPjcQNeZrmniKotdQNSqKVslUK8QGBV7A4O6KtRY1goX9dmuJbdOztHKRTsXdlewoRCKlWKFV7KhELKVQplcSRNxnv/zwCwXLNqpZeinbIBHopSydTORyLJOJyxwa32zgalQUhUJgNhKVMpJGSdKpqRoTXWugaXf5LhdZpSBpFGTNLl4i5lgMf373fJZCpGl2UQIqSyv9fOb5CouOV2q2qZR3WPizVz98j0bSTcYNKgYuEiDk4k9XZ0F8/hsMmKTXy/wAx2WW+MLKZI5qte/YbVKvUxxw8wH7bsirDngFbttuLMT1uAReryIcEHudqqBLF3boAzaNz7brdyoD7t2AUxty7EbsuyG7LuDUBd2aCGCJe+eIqGe/vFqQKGRBv8Tj5AAOlsvKBmwch5nndvDDUWWqxHH5BS6vxO3m2Vw4vYHtsPDsJo7TxAfMIp91x6rVuW1at41rM4hdVgVgZ9utbIdV5LZwvHacRcewmVl2HdutoVqVdIuGpt8la3e5Ji3PrH/WaMZtLrHGzj85CbUa8aNjx/Wtd9SO91rx9l283Yr0m4FJKzZuJwfdxGSSn4zzvVbs7ibUuYtf34TH48J0WOr2cmfX0btOvtfOdJqxywtPqxFqXQe7N8FhJzbsJh7GpWhaL7IQzw6DN1exYStfKtlLFXPzytNvhfudeK8T693FBp3EuJMc38Wm/eRokL69DN5ehlqN4KCXvr1Ld4flUS/fuUvcduLDbnbYzw576Ydp6eG+/Mf7g+qRY4b/er+dvbzKnNV8Z0fBRic7HNY+TI9+ezh+vN97/+Ho4/v96bQ2ut+fDgqDfn4wrj7e7w1Gtdt2rtXO9ga1drc2GNb3jwPnF7FeK9dqphud0vThMltJZ6uF+379cZBtNaPdXurhofDf/zr57fFgPK4+fjj88NvZ//qfrcmwMOjGJ+PMr0/1//Hx6MND9fdfD//49fi+n7vvpX992hvcl6+HueZ9rTssjgcle1igDzA/vD9p90uJiitdjURz3ouzUjCdyu/vX10d7B+kz68K/X6t3SpdXeYuLvOD4fHgrtK9qV6dFbu3lelo/6adP7mM3TSLw/6B2CikmeX5WqTRKA0G54dHhWbr9Ogsd3mVb96Ur68rlb3U6UmlXE5HM5FKLdO+PbhtVm6aldub2m2jen1ROj7J1wBpWfMAACAASURBVI5ypxe5o6PMJgWeqqVOG9XiSaJ8lNg/yaYKfnfAnC6EY3FnpRxIZ9ylWiSV8yYijnIMyPit8ZA9FXTEfbZo0Fqt+PeqgaOD5CJm1Qio9w+j1XqwXAkUK6FMOZitRvNFvwPQ6ZymUC4cL/oCcVsqE/BHPLoQwDFow0l/IuFEUxAYLildCtj9Bp3HqHXpAxEXDAejChmukEVqV2oBndKqElt3OVqJzCjVu3ftEccGnfISh/sJvSkB9LsuI1evoaoUUsOu2qLQOVQG567GJpVbJCKrVG5XzWK35ylYsnaXppby9FKGgvfd9oLKrWHvSrZpFJVFJdUJxGalzKEy+S1rSNAidtscdKjsOq1NL9HJRGYF16xFC7g0kXBuewu/w9w16ulintCo4GkEDDn3bwszazwWXy9jqXbYKp5QKxJoBHyDUGiSidQigZK3jIR9MT/LVAgJXJYtn1dHI3jhzi8by1+tLxFkoi0KboOIxO6QcBwyjk3F0AnreMQKAfl8Y+n19sYaBjGLQL2GwN+CIS/Xt//8cub7lY0XG5vfrC1/vb7yxdrqazhsFgFdQMHWcahFLGoBj13GYGbhsBUsZh2LWsHC14ioNSr2BRz6+erSOhGziUMvIWFLaOgWHv4SuvHn+bdvMMh3aNgcFjGLRc5gkQtk7DwO/t3G6qcry/NY+CIKuoSCLKKg7xDQVzDEKzjsHQo+i4TOwUCzSNBbFOQVCvZ8e30esfUaCv5kbv6ThfnnKMQsYmsFA30NAX0HR1JtgC6elgRDa2z6KyziFRr5DoVewqB/hoBn0MhVAvoFaPOvC3Ov8ah3JMw6Cb+CRS9hkctY2CYJtUxALJCQy2TkLAb27N3z7xBbqyzKKhU9R0Ous/BzNAxBq1kgYN9SKRiZCikRgXhsnEa+KeIi5DK0XIaQiJFKJVqhQuo0b7iMF3zqKx59SyYiaRSfzPz8M5cyL+fO8hnbCtFf5l/P0CkQlXKey/oOA3/26ufXFCJeqZglILbF3C2Z7O9Y+FsR9xc6lWC2SfzeHaeR4gD4wRjTbGFZzcqgSxJwKAOAOujhBbw7Trs8EuEBgDjoFcX8Qr9dFbIZEi5TxKEPujQRnzYC6EJ2Q9ipj7lMUZc9Ctgifl3cC6S8ayTss+e/QDUGfSKhCHllYa/YY98NemRelzLgl0biu/GMCPCqPD613yf3AWyr1RiN7voBVcilCzvlAYvQa7eEAWvErQy69SGPJRzY9bmUAZcmDCgCgBhwSQNOWdAh8JpFPpvca1O67Xy7ReZxy52WZ73rsM7OYuoI1SNvs5Hc23eeX3gn3exDP9u9i476yUk/PerE74fpp/vieJB9mpQm3cSwE2m1/J1e7OGpNBrn2530dSt5cB4YjcuPw2L/NtK5DYzb0cFtYNoJjzvRaTeVyBr5TtrpWfjyPNi7yyXi6lxef33lvbsNd1vhzm3grhFo3QTaN8Hutb9/45/0kv1m9PbMc3Xm6raiw06mcRE+P/GdnLgOju31mun63Nu+CXc7sU4vPuhm6vtOmHS1OyhfXySPDvynZ+H9Y+/xoXvSy437+V4vf9fLd7vpu276tpNtN2OtVrzXyz2Myt1O/vQ8cHUVvLlNHh15Tw5cBwe+UsV6cuxsNuIX17Hu4EAO2PAKTbdzMryJXxxbb28Dd53wdJJ9nJRbV7Gn+737h73BsNLrpMaDxKAXG45Sg35yMsj+/mH/f/x6/DAp3U8L7z8eNYeF41b8dpDrD7KPoxIQEu4CzOGgeHUZyZa9sbIvfxCJ5WMQnkbqCpWP92P5yNFJtnmbad0Vq0cpXzbkjLmP9qO9q0zjInN6Et0/9pePvNkacHASvzhLSU0ivJpzeFXIlkOHF6Wjy/LBWaG8F6nvR8/Os4fH6WwhcnhYzpUznrhv7yDfvqlfXucvrvMnZ9mzy8LxWWb/OHN4UTy8yOydZjaZyGgtXj/PFU4TpdNk5TiZKQe9EVsi609mvJm8NxSzptJAOuXJJjzH+VA1ao97dKmgI+a1RPymbMZZKrhPTlKr2DWTV723FyzkXbm8O5axpYq+dDGUyrhNDrXebfJGHb6YORA2x2Juf9hljgYYOpUjZE2k3XQxY5OGssfMFp9a7zVIDDKjXbuK3CZJmI6Aka8XmoJGk9/IM8mZaqFAJ1Japa6oHUxFv8GinmMhmoDBFtCaPVqVTakxS7VWid6lUlvlertSbhBKTGKVU72I24YyUFqrUqrh7Wi4JMnOj1tLareKq+JuEhC7VoXSKFZYFLtOhdGjXUCuz+E31YBWYVXwdvl8nVBuk8qscgqfzhRwZlaXmSKeVCGjczkCnYKtEdI0ov+aeb66g2NqeBQZh6bk0ZVcvJBOENJ5KgFfzqWLaO+gWz9urhE4NLpEZM+XlaEImE79eX316411rIgLZeCgTDycQ4RziCg2AUFGbeHgq0jwL8sLC3DoOhY5B4fNwqHLOMyLTdB/vZ57ubH9dnPru+XFb1eWP5tbeoNEL2LRS1jEOgGziEOuEnFgMg5ERMNpeDiNsE1GQ+h42A7lJQL6t7UlMJeOZVHANNwGFQlnYt+hNj6bfw5m4OFMEpxJgTLJIBYZyqFj+OyXW5vfrG/guWwknYQg41EMMoJB3aZSwHQamEFFsKhoBglOx4FoWDCdDCETkDT8NpnwyezsXzeWV1gkGIOIo5IRBOIikULSGuT+AMWoX6MSV0mYFRxyA4+BEvGrONxrOGyNSHgNQXy6uDyHx8wTkMsY5AIG+Q6NfIWCv8HA57HIRQxiEQN7BQc9m3v99fbGOyR8BgF6jQK/QW1/t728xue/QeFeYInLZNYinfY9DrnA532Lwb8m0JZYO8/x2Pkd1nM8/u8M0jMi5BkJ8YyM+BMV/ZKM/zsM9BmX9IwMekZC/JlO+fPGymdQ0Pc7zK+ZlP8CbT57+/oHAnGOwf4HDPotk/wZk/wnOvEZnfgJnbSl2eV73bNSzick3AuhCKpUf0UjiCJ+dci/JRFu7Uq/26HNqZU/MGgMwCMLeFUxj8Rv0USduphLH3VpIy5d1GuMerVBuy7q1MacprjbFHOZYl5tzOOM+eYJ+Gcvn8N1anU8LAn7ZBGvxGdXBd1il03i8/JDUVU6z/P6FH6/IuQT+Z10o57vcRIdZpLTqvK79X6XxGexBhz2sFcaBJRhnyoSUPsBS9inD7ulfofc67BHveaYX+5z6ON+fdSvCngEgFXidyp89meX5/5dJ1vs5BRLrkrNXT5wHZ/7W41o7ybavQ52Lv3t8+DddbDfS/S6iXYrPuqlR73YqBcaj5KjSW44yQ6mufG00O4mD8/drXZiOsyN2tHLhqdxDbQanrtbT+vaObzxFsoGvpN0cRI4qtiPz0MWHyedkJ8e2o8OnVenQPPMdX3iPD+2X525bs6czSt3pxW4u/Z3rv13DX/3LjZoxduXoatz78mhrdeKnp642jeR9m24eRNo3PqubhOV4+CWeOWmFevcZP0xVSpnaDcz40FpNCoPx9XuqDqa1Cf93KCb7nWy035mOi49TMrvJ7X78UG/Wxz2C/1O4e42075ONC8zxwf+vbrt/DZ22kgMuvueiFfv8bRuy5cnznpdeXvrv73xD3uJp0n5f/528dvT0dPj/sePpx8/HP77j9PHaaXdijVvAr27yNO09M+Px9NBrn8X//BQHwwK17fRTj816Cf6zbjbz991k29bkZNTZ77siNb8+cNoOOszeH3J6kFurxpIhS7PKzeN0sllsXJSdKfDjpi3cV1IB1XH+4Gry/jReaB07K4c+85v0oNB1RExIsXkk+ti+SBWrEeOLvKnZ7lOo3Z7UWpdlpvnxXottb9XqtXL4VTo4CTXbtUur/MnF9nzq/xlo3BxnT8+SZ9fFi8ahcOzPJiJjFfCJxe546v83ll2/yKfrYc9MWss54vnfKEk4A1bA0FrJGxPBO2VOHCU9uYD1moqGPEYIz59OQ/Uq96zk/g6btUZNVWq/krJm8+5YhlrpuwpVELpjNsBGEyAJZwE8pVANufNZP2esMMQ8IpsJiDujGa9TCkHTick8yFHyGDyGaQGqVQjnkOA1ylYnWNXqBeZ/QaDRyewyulqLk8nkVgURr9ljQBfI6FfQxa1Pr3SLtc4FXqXSmNTSI0ShU2pMMn0Lq3RsWuwyixOzSJye5uMVRlVTBGNoeSQRIznW7MG/67KJiOJmFpAo3Pvqh1qHaCxBC1raMgyHmIOWuWuXYFRIrEqZBaZyq5UWJV8nfLF+jKCwyDxWDQem60QUuUcgmzna9AiTEiVutQUOZejEXO0YoaUyxDv8JQCvlLAUfF/2V7/emkeSSfB6XRHoawMh8As0gvQ6rdbKzABY5OBwvGIZD4FysDCdggwGmYdDV2BgZ4vL73aBs1AthYQ0EUk7B0c9nwD9Ld3C6+2oTMQ6FdLi99vbH6+uPIOi1siEpZI2DUS7i0MsohGbREJYBIBRiYh6RQYgwKjk7EcxjwS8fnKCoLDJjApUCoORCdCmdSXiM3P518gWRQMmwFn0sB0AphB3qaSkWzWL1vb32xs4XhcBIuKYNCwHBaaywAzqSAGA8Zmw5k0KI0EYZAhTCqIRoNRqBgaCUwh/enN26/XFxE7dBSLgWcwkFTyGp2mDISBdEbucqKYNDSDBGWQ1pkECAuPYpPXSGg8izkLh32xtgTdIYMZaBQVj2VQkTQanEaF0SkQChFBJWJZpEU05Nkv388iYXg2C84gIFkkFJsIIaNQKsVLFG6GSIEKhDAea5NBhkhk8xzuBmcHJZFA2Dt4ifRnGuHPdPwzAvhPZMQnNPRfqdjvmeS/U0mf0DDPyLBnJNRfSYS/wra/wMC+ZpG+oOE+2Vx99u7lVxjUSzLpaxzyCyrmL2TUf1Kwz8iY/6Sgt9Qyokn7jIx6RsH8xOMuiST/RUKxPW4hAHyGRc/LpZ/TSG9k8s8pJITJTLWbGC4Twa5neu3cgIMXsHF8ph3AwHYZhB6r2GsTea0iwCL2WaQBqzhg3Q24fkIjn739Ba3flXsdUp9HGfaLvXaZ3yVwWISARxBJSBM5lhvge31yr59gNn/Gpv+JivkPMvo/SNi/0kgbCpnUaTBG3SCD4hsh8x88+qds6j+YlDW1Uhvy6r02ntOCUitnJKLvxOwfRaxZMQ+u2xW7bbt+B89lfnbfS5fKZrNPcLjv398HTk4C3bvs07A8vEn2zgO9U+/dAXBz6r+flMeTYruf6g0yw1Hqfpr67df9j78ev/+w9+vvB799rP/x2/5wWBgMyr99OHqaFHvDzGiQ6d9FRt14rxt76qcOD51CG6F5Frquua5OwvtV6+DC3zxxXRx7zvec1wf2mzP37YWncQ7cXnuabf/1LXB7C/TawU472h9lR4PstJ+6H6UG7ehTP9vv5e7aqc5d4urMfXXuvLuLHZ1ENnmb1zeF1kUqmNUWavZJt3g/qgyHxdGoPByWet18rxW/u410mvFpN/3/sQiX3W0eCqNg1aRtmiZpOLZjxzGzbIuZ9YiZ6WEWs2SZ2UnMJBmDTtL2tOecF+beuXPXzJp/Nl9mr/37zcaf3zb+/P7m+9ftr5/Wvn1e+fZ59ebj6s310p9fNr99XPlwMXf9fu3oYu3j9ZtWc+P//F9/t05mTg4zh++I85P82Unuy3Xjy+XCzdXif/1z/7/+ffjf/3H0n/+x//c/t//8vvn9y9Knq8rNx/p//fPN//V/HH//tPT5ovb7x8Wbj3Mfrqo3n+Y+XNeO97NszkEXrN8+rZ+d1tZWqdn13OxWvbySb14d/P7X1+U3C42N+f2jjdOLrb3m2sZOY3W7vv5u5vuXvXfr+bdruaP90nGr9vYg+3Y/+24/d3beyNYwhQ/Y3J7Z3C5vvi0fnSydnKy8v367t7+0t794erq8/mZma2d1aX2xMl/cP1q5PF8/Ol3YPZg9ai3vtxZ3TucPm0v7J0v7p4s7J6sCq3T+Xf2otXLQWn17uPTueHnpTTlTo9JlYm613FgqV2cz5Ro7P5ddaWS2F8sHK7W3jeLOSn2xypYz8cVZ5u1m/mi3MqkcSVXR9a3C0gK7vJiqzxKNRWZhNbO4wKZSCJ4kqwulpY3S8mphcbmULNBwNhskiVyZmWmkbAGnANAW53JMAYbZRAD0JPDgsIQvtWrZZDwKurIFOlNg40zCC7kjmB9iIukqw9dLuAZlj2QKyeMgGyWzsVQRprKJGB0G04koHY0zMSIFEkw4QYR7pdM8i5rKo56IxR6xA377S8EwUoyHcLcxbAsQQS/i8eMRHxoK0Ui/mNejmPLRCSfk90ABNxywRN1AyGEKO40hXxuXO24yGEIevdfkiHlcCY8hZL03/FpkN7uJiDXhdIEuJ+ixBu12n80e8VjDbqFJ8UrAezbFlTvMUqs9v/k2XiorPY5eMa9dOCV3moWAXG1T6NwaiV09bVaKrJopnXxUJnw0OPhikveaz3s9PdU9NdkxMfliZPKX7r5Xk8JhkeIFl9fJkzzoGxxVa6Z0ep7ROKxS3n3de7938EHfyK9D47/0D9/rHxzRaSUuh8rrHJBKnk5Nqjxupc3ykjv+2/Do80nBY+7k/ZGhzqnpVzwh32blWwGeySiw2GROd7tQ/ESmHDcCPULBsFg6pVLzjNpRg2ZQpx8zWqatVqXTKrMaRTaj2GYRmy0Ku3VCq/+hb+jxNFdgMUlsdo3NJjcaeDZHrFxPzS34U6zEY1PazRKbmWs1St1Wjds2YdJqXM5Bkfj5xITaY5dZ9VILILVY5GarymLTO1wKm11gM8tcpkG1lNPTMaTXSl12nhsQ2gx8m05k1igheMoZlPmjxlgCiIWUQY8yAUmiUUM4aENQZTwh8gfaPY7bXsctu/Ge3/LYZ72nl7bZDG0e9y8+6y2X7o5Td99huK2UPLKbnoYcT/zWH/gTnN7Ox4D2hVn/0mFs85h/dVtu2XS3rbqfAJUEDIvigVsO/U92Y380MuL33jOpPPlsKFd8bDZPxMH7Jn1/KPTMZdOl0p5i1l/OWTJsoFaK1vPxWi5RzYHVXKKST1QyYJWFK0m4kkxUkvFSCqykoXL2iVjKGeg3kRicT8ZSGahUDOaSvnzSmaQD2UJoZjEys+zKFrz5jDefeeV2cfR6js30o0H5wKzn6DU/mHRWCjITCY5BwbFoOHYDxwpw9BqOXqtKYn461uGxcnQ6DmC8YzLeNqg5GvFdi87O4PE0xfU7OP+4Wd7ZoUOEam2LPjkonxzVmsf1w518cyd7eZj/1Kp8bJYvWpXvHxe/fV788m3p/Zf5m99Xvv6+9O2P5W/fVj5+Xb75Y+3335e/fV98/3H+olXff5f++H7hjz+2vn5bvvnSuPlY/+Pz7H98WTo6yjkZ2clRYWeTuTysvVvHm/vpz6eVs3f0p9Pax+bMp+vZb5+WPl3UPlzPfPq6+Olm7ubLzM3N/MevC59u5r98Wbj51vj2be7rl+Wvnxc+f13//HX9w9X858uZm+vqzcf588tVnl+411o4Opxb2sruHlbOW42zy8bV+/mbL+ufPq2+v1749GH+44e5r5+Wv39e/fJh6cunlZub9ZsvSzcf5j9fLXz9uPL14+LXD8vfP69/e7/46Wrp49XG+fnKaWt5c2/uf/8//3lyMnO0z+xsotcn5c/X9S8fl67OZ/+4Wfvf/3n89+9v//nXzt9/bP7nv3b++mPr96/Lf98s/v157j//3vgf/97919eVv65n/nw///W68fX9zMl++uy0/I+bjaUNCMpq//yy9e165fJkZm0tv/CmOrdVPrw8uP5+vbOz3Gpufni/8/lm5/2XN5cfNj5+enewM39z9ebz+eKXq9XTo8bObungqHZ6Wjs5LH66WJiZYy0Ra7O58uFi4/R49uRk9vR0vtlc3N6d29ufuz5bOThc2tlfnV8unbTWP33c/vBh6/Jq+eS4cXmx+uH91tX7rebF+tnlRvNi7fBqU2yTLb6bvTp/c3y6fnSy1Wxubu7NzSwVGnPZxdXyylpleaWwNJd6u5Jfn6PfzKf3lktrdWZrITdTYtJJaG4h8+ZNpXnQEMvG03lodS1ZKicaDSZfxvNVujzP5iswgodhEstUszNr5cZ6uTKXodIoVikEWSpdTa+sluwe55hMytRZKh3zJpzehBOmoyMSId+gQtiEM+xE0giUQRygx5Nwg1gwjvvxLDxlEA9qpK9F0x486gRdEcwXhlyOuMMac3lAvw8P2WI2S9Csd+m1PmunaGpAxnNFXQa7xpewAVF7G288U6dTRSRE+ugiQmTQeBoMUUEkBw/KRGMGVSyDe9GIDwlHaNCHhb1w2AOHkTT1amxM5naAKRhho2gGjBB+Pxa6P9CjC3p8sN8bdXgiFlfU5Qi6XH57IBZ0xUOTelmPSPBCMKnz2hU2Z37rIFCsThjNL6Ym23jjWr9DZNQIjDqxwyC0aXgm5bBWMqQSDUoFz0eGuqYmX4uEXXx+99TU6yne46GR+z2Dr6eEwyLV40n+i0nB/f6xUbV6Uq/mmoxDSs2Lce4rkex21wDneR+nrY/T1jWmVCgdNqXb1icTt3PHAa9XZTF387iPR0afjEw+HOX+xp3ivHjJaesaNhr5Dtu0zTJptwrdnmdc7jOprFMoftg39GKIe7ez/8eewR/7h251D9zpGx41W+RWs9KiF5nUIisgsphVdvuwWvtD7/D94Ym2ickX45MdXN7jYeGjabUxmXUks8p4bMplF1stUqdN7LKpPQ61yzwN6DVeT69I3Dk1bXQ7ZRZAYrWIHfZpq71Hoe6Vy0bV2gGjftppeS0R3ep/PapWCswGsdMsdJp4dpPIajFgZK/JOWq2KT0ekd3Cd9inrLYJk2nSaBh1uzvctnaH8YXf/lPQ+3PA/cDvehrx/2JUtQXsbSH3vYj3dsD5IhF8FnLeMut+dpvuuA0PncCPwokfBl8+dAJ3LeonPtMjt+VnN3Av7HkFg784rR1eX5vPedcD3LUbRuNxJYFP4DExnNAQsBCKyzFEhsRVOCqGUVM6aUkS3hTtZmmomsdrObSehytZpJqDa3momiIbaWImA9eS8Zl0op4lZ4t4NfdQIOL0j7lSKbReileLaL0ULaTAetlfyIZKtWBtyVOf9ZbKsWI+VMo+sBlvmXX3zfpbRsUDi+GWTvGzSQPXc+Kw9weT7p7H9ovTfseiv2NW3TaoXHkmkUQe2owcs+W+0/7Yonto1XAA+a8mTSxNwzT4QKfg/PW5sbQBumnNypv0+Vnj+LSyt1842Ctcn83efFz49L7+7fP8n99Xvr2f/fp+7o9va1+/Lf/x5+off67++Y/1P7+uffy8+O339X/9ufXx/cz7q7nfbzYvz2Y/fVj+5z+2//X3m//65+b//I+3/+Mfm//zj62PV4vhnOnifHbvXbp5XFvZIj59XPrH581vV3N/fX/z583Glw+LN9fL//7+7u/fN//9r7d//bX19x8b//x964/va3/9vvaPPzf//H3179/f/esfB399e/vXH9t/36z/x82bf3zZuLxq/OPbxu8322IPf+d09v35xvIis/02c96sXZzWb66W//Fp64/3Gx9Oaye7yY8Xszfvl7+/X/v+cf37p7VvX9b+uFn+59fVv2+2/v6y+e1q/sv10u+fN79/WLm+XLq6nL9sLuzsLiaKLDs7u7/T2FuH372lPrdmrk/yn65n3182vryvfb2sXp9Xv3yc+/5+5q9vSzef5m4+zP7zw8x/f278+/vyn1+Wvl7UPx3lfr+a+dgqfTmv3pzVP18u/PFla3ENBVn51/fzn5rVo7384kZ+bbu6ebTiLRTcycLWu43D7Zn97dr2u+rubu3ocGZjNVXMJzY2cod7paOD6vFBvXncODpunB7Xm0fls/0KxUYUds3sQnJ5nlpcoEslaGUlv70zs7ZRaczQq8uplbV8fS61uFpY3ShWZsmN3cqb/er6Vn5jK7+6lV99U64vpEsL2exsMjeXmjaIsSyWL2J0FqLyWHE2TeTRAOIPQr5Awo3RYRDzJxAvQUUDIYvLrQz4DR6PyeHSGy0as93gDTpAzIMR3mHBkMah8YeNZpvUbFfpLQqtVWkOGTV2qdkDBGI+k01j9Opldo3SppWZNPhcw06iEqtGb9VMSqSveXyJWSUzSYWAWGqRaxzqQdHkqFKocmr4gFzuUPEB8aB0SgKoFBaVwCji6YTdovE28fQL4dS4QTGqFHAVwnExr0cw3iua7Odxu3njr3hDHRMDr6bHX05PPJ3mPp+a6JwYbZ8YGlFMDyoFT7jcYYloRDj1mjfI00wLtdJxjWhIPj2sEnXw+V3TvGmlYkghHtcoJEYNTycX6JSD/EmF2fCov1cb8QXiPplazNdLuUqeWC//bahvVCKUKAQiydS0aHyCPz4pnOTyx3ii6RHe1GvexKPB4cdDo8OCCandVDw4tqfTv42MPZqYeMwdHVbKX0/zX/F4nfzJtunR5+PDbaPDT0cG28fH2gdH2kZG2rhjHVMTPVxu+8jY3b7Bu72DryZ5A2Llw/HJZ9ypR+OTo1rVlFEzYTQOajRtU8JhrWnEAPQqtN1STbdEPm3QC0wGkd3UJRa0TU4qnXaxCegVi15M8YfUwONp/s8jw0/GR5+Nj0wBeqHdzLOZuXarwOl6Njj0ki8aUCgG5bJeofTnjp4fOno5bX2cp10/dvdO2K0iMyAy6cQWvdhm4VvNCoddAOh/GxrpEEqfcKc5j19w2no5D18/GpeBCyuhfClWKmg8TqnFLLLZJmwmodPMt2pHjVq5190+xe3kT2s9LrHVJne55B6PwOl5MD7Fed19Z3j09uD4nf6JX/tH7g0O3xsY+WVgZFijE7psfJtJYAZMMPZCLO9RayUul9Tj5FvNz7nce719Q3rDlC/YazGNBzyjAWef3zcQCvcHg0M+f3/A3RtwdoV87QH/c4/7pdf9wmP50a7hfI7V3QAAIABJREFUmOQcQPaDTvrD5NAPg13PXLb7FiNHL+XoZRyDlGM3PAoGnng9jx2Wn8waDiDn6BWvI5EJELxnNz8JeF/6PR1B/0OP64HD8tBsancHTOkUUitE06QdhfBajqpnsGoaK6exai5RzYCVJFXP4LU0Uk/BMzl0psosVOACfZ/P44wK7IWiI0Xak4Q5TZiSiDWNm1jUlstGFtbCcwtGNmmhSGHM/8BnueexPrWb7ruAZz73A5f9vgOQgv4XVt2PTstdt+Vnp+WeA7jv1P9o0Y/E/IqI65FF/8jjfOi1/2xT33Uafjbr75hVHiahSbg4OhVnsxFmMjZ9XJaqJk52Kyf7xYPtdHOv2DyunrVq56fl92e1m/OZm2b163Hlz4uFy9PS4Q7zbou8OCl9Pq00D9LHe6nro3xzl/lwkv/z09L394vNvdzuFvvxrPb9feP7+8bFQeZoh9nfLQCwcm6d3d5gj7bzB2/TRzup/bepw53U6X7+8G1yaw3d3WJPd/NH75jDd9TuDnOyl7k8Kl8eFs+PiodHpaOd7P52dmc7tb3Bvt2gNpfArUVkdz25NAeuLMDLC6TCI4qzXiblpjOOXMXLpi0ka0oVPEzaQdJWljHCqAImDRRrTadc6YyLpAGcNqWyjlTGWq6HKrVgox6q1WOLC3C15MNoO5Hy1WaTeJqRR+FJN0Ln2ELKxdKGeslVyhsqFXuj4Zmp26sl+9JKYnMTersaX1+OrCzHdjbg7XnfTE43M+MoV22ZlI4hFWlWncnqM1lDo+oulj1M2h5AFG5YNrMAzdTCZNKD5eK5GSbKQNOBmCTAhFDGE/M4II81bPODzmDc4vSorW61za+PYz6UjSJ0kC0iUDLii1twOpBOhmx+y6hGHog6gl69w63VOjS2mCuGR2JwKBR1h0GXOWQB/CZn1G4LWQw+vQtyhqkASEdDuNsaA8wRkyVkUtv0CpNW7TINGtVSp8XjMdndRr0LMHstBpce8BgAh0EBKNVWjcqmVVp1WovRbNY6HEqXS2OzGR02o9lu0Nv1KptWa5UDTvWogqe26Uw2lc4oU+ukWqNcbZJLALHcJDNYtYBVpTWINAapQilVqJUKq5WaX3ESDE+tlCl5U8KpCYlICailOrkMUEoNcrFe1ieaHlaIlXatxKISmuVCQCE2aQVaxbRGOg3IBYCqVyZ6KeV3CrlTBrXIqBUDGolRJTKp+Ea5wqhUGpVSg1QKKEUGlcCg6JVMD0j5UqNepNNzFbJRpewlf0piVCkNaqFGMSkRTUnFY1IRVy6b1hue83nPuRMijX5SqhhVKEeVigmVfFguGRQLuQpJO587CmiFeiVfItbJNRK5fEQpfDQ52C/lTylFfLVMqJGKNHKBSjYmnh4T8UZF4iGJuEcsfjE2PiTk9Ull7LsjZzrbNjH5fHyijTs+JpcMioV9YuGwXDimEk8oJOMi4ahQMCQStQ2P9nAnRwV8rlg4JRYNC8XdfEHPFL9vUtTHlz0b5naMTz0YHBpUygdlkl6JrFcu75gWDatNXIud7/HwfT6+1zts0E0Y9SK7pUMgeCkUC6wWkd3WJ1W08yV8X7hNJn0wOmxMJOQOFx+w8AwAVwdMmGx8m6ONO9UtkE4Chj6VQmi1GMNBtdshBsx8s2PMYuNZ7RKTWWDU8yyGCZul32iesNqHFMrbr/ofC6U9as3j/uFnw1N3u0fbpdrY7BI021g8fAdEnXwrIAKsk4BF5LROA9phtVpmd3WM8bqFUpXTLrFblF63xuuW2a0dk5N3h4Y7JTLOiy7O8+57w/zHI/wfOvs5D572yzVqt1dkNY+b9GYM6xSKBjQakcMh8bj4JutvfWM/dQ3+NiGYsrnMMNklNzwdGOJabN0y5cOh4UEAkPv8EwbTw8npAbef6/UIfK6XNuNtQMkBZBydmKMVcyb67070vfBYOGYFR8/n6MUcDf8WIP/VqH5uMf5iUnIAKces4mjlL4OBXp+v3Wl74rQ+tJufe2ztbnuby3FXIn1qdkyCMWsG8WQwG4WGc1Qsi8fSOJQlolnSnyU9aTScw4M5wpcjvDkiUqATVcbPoHdGuLe4Qn0640tScCEbzLKhLB3N0kgpF8qXEvOr0ZlZCYrzMbwz6P7V53zs9T1xOx66rU9c1gc+d0/Yq6TQ52HvvYj/UdDzW8DT5ff2hYO/OVxCHBTF/c+9nsdO+zOf9aHPfM9mfOJ2PbIbxBFnj8fys9POMVmmdE7RmG1C7hOSqQCedICkDia0CUIPUUY6aWVoO0UAOKVDYQUGKyKYIoxrvJDCC0qCUWEQkYcxZRRRxhAJCPFwWksmbShpCsbEsbgYhsQJUOINCYHwtBs2DvvFOkgbSqgI1hqF1dbQpCMutYVE3ogCp+0QY4ljxhiihQljBNP7cJ0P1mC0lSWNCKaL0WaKsaG0KQjLY6A+AeqRhCEMGaK41R9WR2LqBATI3WIbYovRjgRtQ5MenPagjDtOOUKoBcSdcdQSRKw+2B5FbHHYilGeCGQMgdZgwuKJ6oKoPYbZY7DZFzfHEVskYfTBDm/cTuSwBI17cCbTWCbzFEI5CNyAQqp81lzK20sZaylry7I2hrFkWEOaNTBZC50GyjnLbNacZQEqZWaSxiRrZBgLTegYFkBJA0IDEGWhUi4/pNZ4p6mip1Twk7QXzyFwkfURCFquLW3vQjgGMQiSREEqEQa9KBIg0TCKBmKgLwqHI0gYJMIxPAhRMRgJ01Q8n4VCCY/UoiuWyHIOyWXRdI4kkxhCQQyNpJIIm4WJLMZkMDaNsBmMyiDJEsEUMCKNEFkMSkNxNp4gI3EsTCZROkuN6RRuMFpIgoUkmGRglobpNEKxcYYBKQYlaASlIJJBGRrN0FCGjqWZWIoBWTJBUlGcjpEMhJNRMg0PyLj2iJ1iEwgSxtEoQUQJKgbRcZhKUGSCwMMw6ofgIAwFITAQSITwcjmRzti8Lhj0AxbdmFDgCvntXqfZY9E4THq/t0ssG9UanZGgxWvX+6wGr83otgFuq9Hj1Pvdep9nTG8Y1Oj6pXKF26vxBBQen8ztFjscIptDaXVobDa51Sy2WIUWu9jh7BSJX0uUfLODb7SLAIcIsAmMJqXNqTTapGanwGgXmJ0Cu0tocfFsnja+5KVUNW3xctW2CYNrQmef0tumAPu40SYwWsd1llHAPQXYJQa7WulUaB1ctf63Me6Q0sDVmsa11gmdiasxcTW2EZV1TG2eUDrGlZYhFTCosY0qbc+5KvbdvoXOvxhXvhiXdkyKJtTGIaWhT24alBqHZYYBhaFfYegX64alxgGJbkRmGJPpJ+T6cbluRKYfVwNKi2tKaxlWGh8PTnQLpK+EshGNblStGVFohmWaAbFySKF/JdF1y1WDesOAVv9aIh1VqwUmoGta1M7l98lkvVJ5j0DaI1W8UqrujAw/5I6rAuF+sWJIoRnXaCd1+gk9MGVxPJjgPp3kT5qBbrlI6LTzbFaB0yHz+6Qun9QXEtvtPItlymoSOKwCu2va4RW4PUNK1Q/dA48kcmEoYIBhJ0YaQUQVgyxsIVwolqtpiV0zbNDwDOZxk3nKZh7Xq/sUSj5g7eBOvhAIJs3AKGAet1qmrUY+oH/NFz4a4/aotK9E8ufTsjtcCad/9Lfx6bZR7rDRKHe4hCYT12QyJaBOoWDMYBDa7DyHjW+xPuwbeTg88XB8UuD3yQJRzr1XnJ8ejqt0D4cnfhga6nHYh/2eDq2WM9jfb7HwHI5hp+2Zx/zQa/nVbXziAF46bLcnh3+VTD1zWn51WX5x6u5a1fesul9MOs5g92216LZTzbHKbptVt3TyvmhUgoDxSg6qFuL1ClxMUpVkIs94KVISAbUk5k8TdgY1MSRUK2KlHFpJIVUmUaLDJTZaYuJFOlZIhQqZcCkXK6TgWtJPgD8NjNyZFrlzxViajeeYcI6K5qlQmgymWUeugC5tIbXFIX/kuc3Zbrc8t9vbHJ52m6PD5Wp3Wp86rZ124IUF+NkB/OwwP7ba75ktd036nwAdx2p/5rG3OY33babbgOI2ILtlkNzSy26bNW0OCzcSbPP47tktnFBQFYwCYr/CnlCF4kpPTB5CtVFUDRJaiDTEcL0vpvKE5UFIFU4oYrAaoswwY48TpigBRCl7kHBEUFMU0UVRFUIZ0KQrQbtg1kOmPEzGQyWdNOPKZUNUPoCmw8II4EuHyWyISnnpXJjKhNhCnMlDbCaRLSB4NkpnoslcNFkBczNEsoSnK2iqGMvko/liPF+MVypwsYxki4lsCZmdTc1WmVKZyJSxXI0qzbCl+bTCKQ3grsosk6niuTqdL1P5EpWrUoUaU6iy2QqTqyezJbpQoDI5LFskimWqUKLyZTpbpnMVtlJNFstUocKUilSpQhcbqUItNbs6m29UK8uz//f/+78OTjZWtysHx3MXxwuto/nW6eJZa/GqtfHh4t3V+cbn643rq/XL661Wc/GqufDlbP3LxbvPl+8+X725eb/9+Xrn0/W7L++3v7zf+Xi9d3299+HD0c7+ytJ6pXW2ddVaOz9cWV2dZ+tVpFhY3tz88v1ThsXqSWIuRcyl0fkUNp8kF1LEYoqYT5LzKXo2Rc6m8fkssZijFjPUHA0v0lCNTCTBwHwGm2HBGoM0WGyOweYYYpHF5iiwTsYaDDRHQws0PE8jczQ6T8FzFDhHIzM03mCxuRQ6QyI1Eppl4XkGwf2uCgHPJ5F5Fp4jwQUSmiPBOh6rYmAdR+corEGhDQKaQRM1LFHDwQYFzuCxOpYoofESFq+hYB2F6iSYcBoKYLiCJ8pYrIFDNThWReJlNF5B42UwXIr7S3CoAEfyUDQbCzFBfzqRKOAw6XMUEmEm6oUCLhaJI2AAjocikWAgHh0VKYQqncFqU+gBmcEgMRiFeuuUyjKhAEbkuiGlfkBj7hSq7w7y+tTmXrlxQOsaNgWGAP844J/U+/nG0KQpOGYKjgPhSUuoS2HslJlGgfCQ1jek8QwoXUNq36AuOKjx9aq9ndpAuybQofJ1aHxdau8Loe6F2NCn8fdogq+0wT5NaEgd6lV5ezTePpW3R+ntUXj6lZ4+pWdA7h1QeHtk1t/GJV0iS7/S26v0dsqcL+XubqWvR+Z5LXH0SNydEk+73PNS7m2XuO6MqrJ7JyY8/duI5v6I9Feu/KXM3CVydIncr0XOLpHtmcjxXOxoF1heChztItsLkfWF2Pqcb3ohMD0TGB7xDE/55g6B5aXA+GCA/3RM3C+z9EiBbqnxlRToFpsHZaZBmbFHZn4lNXeJgVcSY5/CNKSyjqmBMaVxXG6Y0AKDWuOIHhjW6Ma0hhdTonvDo6Ma04TaNKExTuoAnsE0rQOmAOtTLr+dLx3RGAbk0gGF6tkEv31K3Kc2jmotvQLFhEY3qlWPAfpxAzCts04ZbFwj8FIk4HS9blOoh0yGAZVuQGk0xmKmBOwrNsBiGWdJvtk0ZjIKzNZpm23CBozqlJMmI9/pfDrB7RYJRTar0OaestrFbueYRtc+KXjJU4xbnNoY5CQy3QoTp6dXHoc8FCNyu8cNpimTZcRg1MbBR0Jhj8E4YbEOW4BhjaZtkv90WtCrMygheMRk6RYqn0hUQo/3lV71xKl76NTfNql+tOgeWYw9NmO32/zIDfzi0N216H+yatpD3h5fgDPS9+P08NOA61cHcM9lehxw9CCJB1brTwpxR9T/KOS8H7A+9FmfhtxjCKhGY3AlA5fTiWoOq6bRMoPXs0SpMOHzuPNJdr7soDADCsO1UrySQavpeIWNlJloiYVrqXiRipVSYDkPFnNwJUtUU7qY74fhkRdaUziXhcvZeDkZLdFgiYFKDFQshAo1ZGENqiwIQ8i4N2LDSCAO2Sk6USyA+QJcKUWzmQRLg0nCmSJtKdpNES6GdmVSTjapR0gVBPIC/ltaxR2D6p5ZeUsj+kUruaUVPzIZX1sdnQ7fLY2Wk8t56XRQHtRH2WApHyoWQoVSpFQKF4pBNuel8/5kMZKpgOlivFCJl2bQegOv1qDyDFScx8pLyWKdrtXJShUrVMB8BcpViXyVKtTI3AyZa+C5Opat4oU6Va3i1RJmiFrimXhphqzU8EKVKFeIQgnPV+hymS7miUKBKheoUoEolPFiiaiWmGqZqpbwmQpZL+ONMl4tILUSWSsQlQJZyxCzGWwui84ViHqBquWweolMU+FqOtYoYKUU2MhgyylyIUnMpbH5NLaYoWZSeD2FzaWJhSS5kCTmGGyBwRZYfClJLDL4UpJaYomlJDbHQEs0spIkl1LkAo2XKSKdZapL1f/695///e36Hx/2//p48Nf17p/Xu9+vdr5dvvl+tv61tfrtfPVra/nbycr3w5WvB4vfjxa/7i183ln8+G72+m39w7u56zcLl28Xrt/Nn683LjeWz9cWTpcbZ6tzZ6uzzaX6yUK1tVDbzuTncWaWSa2Vi9eb6+skvkNgezi6hyGHGHaA4kcYfoQgxxh6gKB7CHaAYfsYvI8huyi6DyP7CegIQY8JdB8G9yBwF0L3QHQ/gexB8D4E7YGJPQg5gOB9MHEAxQ/A6FEcPIzF9+PRvXhsH4QOYegITuzFE/tR6CgWP45HT2HoEIT2QXAPTOzH4oex2GE0fBiPHsQT+3FoJxrfTYDb8fhuLLEXj+4k4u8S8e14YgdCN0FoC4bfwNAqCC4T+AqOrkfCm9HQRjS4GQy+C0bfBCJvguHNQGDD790I+NYCvvWgf8Pv3/QFN/yRVV9gyetc9buWAp7FkGc5GliOBJfDvqVQYCEcnIuFyuFANRqchRM1CKrCcAlB2DhERGAsmID9UTAYxUE07Axq1BZPDLIEY1ovpHDGFe6EwhmTO2M8S2DM7B0y+4dM/hGL/5cR3t0J6YA1MayJjxpiY6bomCU+YoGGTfERG9hrBfvs4KAlMWxN8B1wm9TyTGGfcKCDFqgPiPcaYr3GxIAx3qcPd2mDPbpEnzrRp010aqK9muiAKjykDT7iaV/p/H3G2IAh1mOI9QDggAka0sdGjbERY3zECA4B4JgJHDCE21Xu3N6Jnc50SRwPJ1RPheZRc3xEFx/Uxvs14SFj5LU+0mOIDOgCPdrIa22iWxXqknt7VYFeua9L5uyUe9qlvi5ZqEfmudcvfCnQ98rdr0SOToG9S+joEbt7hfbXAvNLgaVDZH8ptHcIbR1880uB+ZUY6BYCr/mmbiHQKTG1i00dYvMrifnxqPhO/2TnlPb1pKGbb+oWmbvEplci02uxqUtqfqWwvFYAPTJDv9QwrjBOK3RTMv2UDBhTAP0qw6BKM6o1DGlNw0rzoMY6qDO+kks5vT3tEumERjcgVg1IdBNqvcQVisytBio1IxQfMeqGjfoJvWFcrx/WqMY0qkmdlguYHgxPvhSIxgz6Ea2mT6sbNQLdAknnpLidJ3upUj/j8Qc0hnujU7eHB6a8vlEj0KtWDWq1XKNp3AhYUHLQ4ug1WIfMtl694aVA+nhc+GRK1md2ajBa4PLJY6AGYyw42+Nx/GxV/QDIfgZUHJ38VzvQ73c+cwAck4oDyDhWFccgv2szPHeYOKMDP44P/OYw3DLJOWYFx6B45HU+9boeuGz33c67DutPFv0dl4Wjkj5226cjgUCGDmYpf46JlpKxEhMrM8E8MRly+UssWk8BFGSgkEglE55JxyvJUIkOFymwyCYqyViJgotMosBGC2y0kiRmMkDYx+nsfSlTgsUsWslAZTZRYKAiC5dosJT35SuxmSV/cXYsGHemUlS1GE6SoTSBlhm4SKJlFi2liHKGrKeZmSI7W2XmCng1B1aLbK2SLhfYemHIZ+Vo5Xcs+nsm9S216Ged7LZeflsqFHg8Ax4nx6DmLJSxuToZAu2ZXGx9nlqaxRdnifkGuTpHr87Ry7P0yiyzPEOtzBDrs8RSHZ2rY7M1bL6GrtappSoxV0JnC8hMHp4tonMFZLaALeTxxQy6lIEX0+BSClpKIqsZbD6dWMlAi8nEShraysBbaXgjjbzJIBspeC2FbrDIBou+Yck3LL6Vwt6k8C2WfMuS2wy5TZNvKWybxd6x+BsW200xOzS9TTPHLHtI4wcUekDjewy5lyR3aXyfIk5Y8ojGDyj8gCYPafqYZk4o8pQmmhR1TFGHJHlCUk2SOiHpI5o5ZtgTmjkh6VOSPqaZQ5o+ookjGjuhyWOCOiboI5zaIZh1kponkDfF3FsaX8Oiq1hsDQPXcXgVAzdx8B0BvkHjm2jiLQbtoPAuiuwQ6Bsc3EahXQTaR+E9BNpHwQMEPMCRAxTZR7B9hNiHsUMYPUHRYwQ+wcgjnDzAiUOKOaNSLYw+xsgjDG/i+AWGXaP4OUJeIOQlQlwh5AWMnaNIE4VbOHGGkWcweoZgZwh+hpBNEDuHsDMQbsFIC0TOQfQcxM9AvAUhrQR8AeMtiDyNIacgfAomziHwEoTPQLgJQmcQ2IyDrQR8BkLNONgC0dMEeAxGj8HICQiegnAThE9BqAVC5/FYKxa9gKCzBHSaSJxC0EkcaiWQswR0kgCPE/AxiB6C6AGE7iPoPobtEtR+tviWoncjkZNI9CASPQhFjwOxI1/kOBg98IcOg8GDUHg3ENr3h/d9oQN/+CAQ3vH7d/2+Xb9/OxB85w++9fnfeX3bXu9bn+eN1/PG637j9W36Amu+8LI3vOoLLQVCawloIRpb9vvXA761gH8rEl2PhFbA+AqcWITAJZSZg4hZhJjFmSrG5FEihWEMjjEYTuGo2+30BkMJjPbEUEcUNgVBgx9SOeNyW1ThjIntIZU7oXCAImdC7Io+GOI956klTnDaGhY6YlPWyLAtKnBjAg/G8+N8H873wnw/Pu1P8jy0zMcK7dD9QfGoC5n00VMObMqGjtnQfivUZ0uMWuLjVmjcAg7pQiNAvN8Y7dAFkzunZpx9JbE/46q7BNZpKzQKJIZNYJ8xNmxODJvACQs8aYoNGKL9xtgoEBs1hsfM8UF9pE8b6lIFutSRXn2sX+f9dWC6TaAeMoUHdKF+dXBIGxpWhwYV/gG5v18Z7Jb5uyXebrG7R+J+KXC0CywvhY52vucl39YpMLfxzO08Wwffem9E8vOg+KXQ3jFhaxuzvpiwtk/b27jWR2PGp9Omp0LzEyHQxje2TxtfTgFd00DntK6bb3glMD3nA08EhscC/WO+4dG08TnP9IpvfMVT3ekZfTgh6hUauvmGbrHpBVc9Zg660lVfrmIAkT6Z8rVI2SfRjSmBIYV+SGGY0JgmdOYunuKVRDGg0QwoFL0Kdb9CPShWjsv1QzJtr1L9WiJ7LZben5j8ob+/S6Hulqt71ZpepWpYqe2WKm1kUuCL3B3l3Z8W/jQ+yRkc53QO/vBy+KfhaQHKPuVJfuVNP1JpRKHEU6f1B5fhtk3DAWQcvfS23dDlcjy3m+/YgNtGNccg/UEjvaOT3xVPckb6fuKNP7bqfjEpOQbJT2b1E7OuXa0YMtv7rO7RYHAiHODHolyXd8IX7vO6FHjcnyJjGSaYoQNZJpyjATw26nV60kw0wyrBsBqLezOkK4M6U7AtA3symJ9FXEnYn0aiLBxJoV4KdmJgJEVovG5OZ89LhTKUTYayVDBHgLlkIp+O5MhQhg0Wqtjchj1ZkoEYVCoj+bSbRn0pAionkXIaK+WgUhopM0QlyQfDT73OJwHH84D1hdc0CXsTNTaaJ5/7DA9cll8dxrtu40O79pnd+MwCdFrMaD4/7rXfs5k5q2h4gw4t46E3dHQnmdiiI+tUeJVJvEkiWwy0RsW2aHCLBjfp+CYdWaPCq0x8hYpuMoltFnnHIm/S+EEtvVNi3ubIdznmTQrfYfF9Cj1ksUMWPWKIQ5rco7A9Gtll4MMkesSgxwx2QKF7FHLMYPs0tscQBxRxxFBnNH1KEycpssmSJyzdYqgzkjyn6RZLt1iqSROnDHHMUEd08pBJntDUKY23GKLJEkcMdcowTYppkswZzbQo6pxhW3TylEmdMskWy54z1DlDtyj6jGYumOQ5zZzTTIthWgxzySav2NQZm26x6RabOmPZ81SqxbLnDHtJJy/p9BWTP6NSLZpp0clLhjlnqUuSvqaTV2zqgk1dsckrOnVJZ67Y7DWbvaaS76nkNZ26YlOXDHvB0FcMc0WR1xR1RTOXNHtJpa7I1DWV+kClr4nUeyL5nky+p3JXTPacZc5Y5oxhLmjmgky2aLrFUi2aOqfYSypzhrFnJNMkmRaVaRL0KY62cLyJkecU08KpFkGfE8wVRl2j9CVKn5Nsi2JaGH6OUWd4skXQZzh5TtAtnD5HqSZKXBD0JUpdYEQLJ89w6grD3+PUJUpdEex7OnlBMFcse8YSJwRyiuNNnDxD8TMEP0PxMwQ+Q6AWDDcR5BhHDwn8CCdPcfqYoI9J5pikTwiqSRCnOHFEULsEuQuTuxi+jcBHEHYaw5oJvIlTTRQ/g/BzhGwh+BlOnuLECU6dINQRyh7A1CGMHKDoAUzsJfA9mN6BmV2EOsCpA4w8INh9jDlEqGOM3EGIbZTaReltjH5DsG/J1BpMbSawNwlkIwJuRKDNGLIJ4hsxcDMGL0fR1Ti8FIk3QmAjgs1GkEUIWUTAZQRcgaOrBLxKoisYugQjiyg6h6INDK+hcAVFSzBaRtECgWdxgiWJFEW4HfZILJpmUjhOQxgegVB7DNYGYhpvVOcFFY6EwBrlWUPTlsCULTJljYxo3bfbR0a0/jEgPGGJTlvAaQs8aYcnHJDAgYq9tNTHqPy0JpSUBJgRF5p8d2hL5sYcifsjwl65TeJDp5zghAOccCGjNngQgEcBcNQQHTDGhoyRUV14UBt6rfL3q4M9ymCXItipDL3ShvsM3vtjkg6xuc8Y7lIHuzWRHn2oR+PvVfv7VIEhdWhAFRxQ+kfUgQlNYFgR7Ff5+1S+XlWoS+p4KbZ1y929Cl+f3HVvSPBgSjVgincrgj3gpv90AAAgAElEQVQKX4/C1yP39EvcA0L3oMTTI3Z2S9zdItdrgbuH5+7lOXsFzl6+rYdneyVwtgnsbTxb+6Slc8rRwbV0cPUdXNVPveMPxqSdU/YOrqmDB9zr1wwZIuHynLdQMuJ055Syjat7wjN0TBs6pvQd00AnD+iYVLfz1A+nFI+mVc+5qrYJdcekumNS1TGt7eTrO8WGToG6W6j8jTt1a3i0Q6R4KVW+kqr6ZNo+mf6RUC6BUCNJy0IJHUaZUcrEpM1sIZKbj8ysEGvb0caCN1uxlxpAOt0R9Pzid973OZ6F3U9C3h/tpm4w9ijguut1PHA7n3ntLz3Wh4D6l6nxHwZ7fhSMP/LYnzhND13GX10GzsQg50X7nd7RXo0BLJaoxUUXm9QmEH0cATASwDErDjmwiBGLqZF4qJANsux0MGShCLyQdVC4lcbhUh4sp2MFNpinozkmmqZCaSqapaACheQYQ9DbIeRN6rV9Cjmnu7dTa7DSpDYaMsbCxnhEG4tZcNCbogOFEj6/bk7ldAThZmkHA2uxmImCPSwWYOkATflSaCSPaEHXLbWEY9Tfsuh/MituAyKOXtQWsj/263/1mX9ymG5Z1Xft2sdmxUOz8jejhhv0qxDoRcDxm9PO2YsFDqDgARLZQ6J7cPgIjRwh0WMssYfGDvDEAQYeYuARDh3h0DGBHJPQEQ0d08gRhR6RyAmFHdPkSSZ5kksdZ1NH2eRJhjlNs6fp1EmOOc0zp7lUM5M9yaSb6eRZIXNaTDaL7GkhdZJPn+RSJ4XscSF7ks+28tlWNtvK/f8vCrmzXKaVTZ1l0+e5dCubOc1kzzKZy2ymlcm2srmzXLaVTl5ksxe57Hku28pmm9lsM5s7y+XPU5lWOtPMZpuZzEU638wUT9KZZj59ls810/lWJn+WzZ+k0qfZbDOXO81mzjPpi1TmPJNrZXOtbOE8U7xKF1rpTCudOkulz9LZs3Tuplj5WMhflooXuUwrxbbY1CmTOWaTxyn2JJ0+y5TOM4XzdPYiUzjPFs5zhctc/iKTO09lL7K5s2zmKl+4zuavc8WLfOkiXzvPVS7ypct8uZUvtwr197nqda56kS9flatXtep5pXZWqp6VKpf12Va13qrXz+qNq8rMRWmmVZs/qjSOqvNnc4vXSwsX83Pnc3NnM7Mnpdphobabq2xni7u53G6h+K5Q2i1VD8sze4XGu2JjtzRzVKzvF2uHlZnjcuOgNLtfnt0rzOwUZ94V69vF+k6++q5QfVus7JSq+5XZt7n6bqmx35jbrs4cNBaOFpbelWp79fn9ucX92ZmjmepRvXY4M3vQWNitzrwtVt4Wa5vF2kquPJ8tLuTLy/nKYiq/lK+sNhZWanMbs4vrc8tLlcWl4vxsoV5KF6qZcoUulolcgc4lySRDpNJsKUmVMvlGulAtlMqZTCWbrGSYMovlk3gGQ6hoAo0nkFAEDobgcBAN+yCvHwoEsVAQDQfgoB+M+dGwHw/78XAQC4fQeBCPB/BIkIiESF8I94bJcJQI+mGPO+FxQwE/EopgkTAMR2EGIRmYYkAsjzEVIjVHJ+cZYpaBF1LoAoMvkfgmia9h8AYObeDgOo6sk8QaSazh6DpBrOHYBoWtJrGFNLGYxldTxEI6WUimUslUJpVMp1JsJo1QrFiijcMYmmQCCOJIoA6QcMRwIIQZApjGA8nsEaktpHIneI5YH+DL7525mBLXEv2pe7xXbpRG0AlXbMwW49rAKSck9FMyPytwYlN2mOfE+B5K5KfkfkrnJVQuQuGmxW5K6qVFtvgvQ4IenX/SiYxaoT4D9FoXHTKE+rXBPm2wTx0Y1IX7dKEBVWBE4e+V+vpV4X5t5JU63Cb1tsu83Sp/tyLQow4+HJE9GJF0KN2v5P5umbdD5uqSuV4J7a+Eni6R46XQ1iawvxA4nvFsbXx717Sti+fomrZ18izPBeanfMtjgfUZ1/yCa3o2bX4+ZXzEVf44yP1tXN7Bc7yYtDydtvzYp+XZIHJxI9aY1yL0/UHFb2Om+xPG5+PmJyO6Z6OGp6O63waVD4eVj4Y194e1D4cNjwfUjwbVj0a1D0Y090fU90Y090bVj8ZVvwzzbvePPxyV3Oeqn4wpH08oHo6pbw2LeQEoUl9AF9biMwvozBIyuxRrLEXmNvxzq+Haoilf4Qah4QTxMuh75nc+9zrvuSy/OE33PLaHLnsbGL8fcN/12u+6rA/sQJvP9cLj6vd6bw103xELnvqDT93W9rD7N7d1KBLS47QqjgF4MpQvhyp1b7GqTBD8MGhLJp1J1sZQFgLUwKABx5HZOlQpSxIJLQJH0owZBW00Hsqn/LlkNJdMZJkIi8VSeDhJxtNMokBHMpTO6+lXKsf1ulcSGad74IVCF8wUp62uXo32tUrZplZwfW5vNh+tNvC5DUsqB6SYWCEDFpNOFvOmqWgxncimwmkymEHjLNLnBn4wqn+2Gh+4jL/Z1Pftyh/18h6Hbdpr67GZ7hl1d3TS3wzKZ2bNc5P6F4P0sV5xXyb8SS//SafhHKHRQzR2SED7BLyHJ44p6BgDT0j0mIKOaahJIacEeEIhJzRxSuAtEm3S6AlLnDJ0k6ZbFNkiqVOKbDFMk2aPGOqIJZpJqsnSJynyOE2epplWMt1Mp46TdDPNnqboZoY6ybJH2dRJNnWcSZ5kU81c+jSTOk2xR9nkSS7dyqZO0+mzTK6Zzpyk081MuplJNbPZViZ9nsk0s9nTTKaZy57msqfZXDOXP0lnWtnCYTKzk0zt5/KH2dxptniczx9k08fZ7HGm2CzWTnKlZqHQLJZOs6XzYrVVrJyUKoel8lG50izXziszZ+XaQb7yNlfbzjWOM+XjdOmk2DipL+/XZw9n5t/PrV405lvLKxcrKx83Nt6vrV8uL7/fWHm/sXq2tHLSmD9uzBzOzm3XFndnV/cX1g8XNw4Xtk7n3zTnN4+WNncXN3dm13bnNjbm1zaWNtbmVzdnVzbnV9YXV+cbS7O15YW59cWFjZmZperMYnVmuTazUq0vFWsrucpiobZYqC5liwtsfoEpr1DlZaKwROTnco3V/MJGYWGjNL9eW9iszm1UFzerC6u1+YXKTKNYnaUyVShVjiZLYboYwHJ+vOBnyhGqEiAqHrwaJGcj1FwAr7nRUoCqh+kZD173EHU/UQ2RDS9S9kI5N5r1kSUnlLPBORdetOFlJ1kLUtU4U02w1Qhb89OlaKoSz1ShXAMvzCG5mXimEk1XYkwtgpfCZCVA1xxEycPUPHTdT9Q8RMVNl51UyUvX/fRsmJr1MjPuVMPB1OxUzU7ULFjZiGa1SEaPFA1w0QhmA1QJLTTAfC1emEVK83B5Aa4ugZVFuNKIVxvxfD2SKgaYsocuOtGsGcnpYhl1NKkIM6oAo/JSCi+pCLKycEoRzWiiaUM8Y4hnjbE8ECsaYkVjvKgLJ7VBRhdgDYGk3s8YQow+SBgj/x/J7bXlyGEo2s2RjgIlShSjmIacYZicQ890TmhkFKpQKMRCRuUcUYVCTp1zQjcaqXtIihSlq5Ovvfxybb/4zf4jP5y3vfYP7LXz9njeEck4kJQ3nA5GM/FwJhlNJWMJNJoh0DwTT/PJrJLGtUy+hOfqVKacS9bymWYu3cqkOpl0O5uu5VKVbKycjDSS8UYqXs2EK3iylM8YmZSBZ8oEXiLpIs2VGLbEsiqJ41g+g1FJjNHLzTzFprLYq1fTIODPUIw3nnbHMvZQYjkQnw8kJ8HUCy/63BF5Ygvfd8Ru2ZA7NuS2LXhnMXRvIXrfhj5yxB4swdc+ufvJNPDUm3jkCN+3JR45Ui+WY8/tyYeu1G1n/J4DveNAH9jQxwvxO/Oxr2fDt+bDX05DN6aDN6eD11/7P33lvzET+OTh3BdPl29MADdeQNcnvJ+8cn864frypefz597PXng+nfB9/ML3yVPvR8+8H770ffjc+8lT/xdP/defuT974fzoufPd556PXoB/fgZ8+Bz49Jn3w0dLv/n66XsP5j594fv4ieuDp65/vrNyz5tK6OWkYdrQ9Pu35z65a//owfLHD1Y+emj74MHye/cX/3Rv4cNHjj8/cPzp7tKf7iz+8fbCH+4u/uHu0u/vLLx7z/bHW3O/vzvz2zvT/3T71bWvHl378sm1z59eu/782tcvr914ee3dmxNh6otZ9x/uvXxnYvG9ieVPZx3XF7yfOeJf2MLOFDcdydxz+B9DsTtQ6nEoORWJL6TTr5KpR/HI82j0aTT+MBR9HEFfxtOvw4lngdCDUPAz98q1b794Z/r13UTiut977fXktcnJr6PIVCr9PJZ6Gcu9jmUeI7EXiczTSOYlkl7Ok8u5nBMjnXncmc/NJeIvoqF7MDSF5dwM5SHSPiobFumIQMI0FuLwqICHmXyExUIsEWYJRMCCEhWk8ksxZCmKfLuweO3zrz51uGJacRKKPHL6vnG5vnY7HgUgL8vHjXqutO4ghLlMDqBIP5m3YVkHiQUECmGJAIeFBNyNJd72LFxzLf2zx/5bYOV3rqW3HHPX5ibenZ++tTx7w2N/f8X28fLSHx3Lv1yZ/v3y9J9mXn2yPD8fhV8GfL+ae31tH48dEMl9PH1A5I5Z7IBO7eLoPo0d0/lDPNUl8hc0dkLl9snsMY11yfwpmTti8UOOOqDJLkP3eOacY05p6pSiu5J4JLLHHHUu0H2F64rsmSReSMqFKvcUsScJA1kaqFJPVU5k+VRVepp6rvw3a11FP1b1E808lPUDzTjUzENF35Hkfb2wXzB2FHVb07ZVfVsz94zirlnaUM1trXhgVvf1yq5WOWxuHK9ubBera4LRkaymXGyp1qpZrhtlq9hoVNYatWat1qiXWmWjbpnNstmqmK2StWbobVPrVIprxztnZ0f9w92z7dWD9epWpdDh2QrJFGm5QkkVUq8zhTqt11ijzhWbRmm9Ut+oNDvNjfXm+nZ7Y6ezvtWsdyrltm61cdWKc3qYNWKiFRMKYVqPsZW41I7IjZhYj7O1CF8PizVErMJ8zcdUQaEJiU0/XweYCshUYa4R4BoeogaQdZhtgUwDIKtesuKhqx666iaqXqLqyZvunOnCyk6s7MYsD2Z5STPIWwmpkpGrWbmWKzTSxSZZXhVL67SxmjFaUa2aESpxrgxRRRdhLOfU5aS2lFCX0vpyWltKacsZw5Y27GnDljIdqbItU15KWa5s1Z6y7GlrKVVaTlfsidIKWlxC9QVUW0T1laRmS6hLqOpM6e607ssXfHkdJvQQVQhRRYQqQ1QJpKwwW0bZcpQtBlkTZk2I0Pw5BcZ0P6F7SdVH6l6qCOBmADdB3PDghou0vHTZR5Z8ZNGD625MdeVVICN5MoIjwznzvAvjXYQEkzpCaAilBTktKhZhzgjJ5XihFtOr8UIzqTXicg0Wyn7a9GIFd1Z1ZWR7QlgIsQshYSbIvYLpV0HyNUxMIewkwk4izGsQew3TL4PMiyA7BTOvIWIKxqcD+SkIm4bx12B22p+fAnOTYGoGSk8DqXl/cgmM2wJxB5zwhTL+UBoJp8IImo1n8olsNpHik1ktkSvguIllC2m0nElW04kylq6kErVUop1OtRLxVjJWS4RqmXA9Ga/GUCOE6CHYigYriVApEbZSUTOHWlTWIjNVKmexpCqxqsQrLMVRBEUxOZJN4Uw8T4VSWADNe6NpVySxBIX+9OWtJzZg1h+dcMIvVsIv7KH7i+C389DXC9A3C+BXi+DnC/4v56Cv5wLX55AvF6I35pFvlsN3XLE7zvADR+SpI/Z4BX7nzrOPnsw/sSfuLkRu26O37JGvFoLfzsF3Z+G7c6FvZ4I3JwM3p0KfTcF/euF97yVw/TXy+TPgxgvfF8+cn75wf/Dc884z73vPgD8/8X35zPf5U8dbt1/96cnCpxO+z196P3kFvPXIcc8dQng5KKkzsdQXL+y3XoJfvHR9+cp747X/swnP5688n024P5uCP34FfvQa+GIa+uSV78MX7vee2D966fl6MnhzArg57fl6Fnj73uSvbz1+7Ik8WIYergTvuZCH7tAjMJEwVieR5NeL7s8WPR9Puf/0YuX3j5Z+dW/l2jez77vjv3o6d9ef+HzG/U/Xn177duLanZf/9M2La3enrn375Ld3n9wCQu/cfvzunefv3n/94b3JDx5NfvJ08qPnE9e+vvnus+ePncByKPFgxfXMD08F4x88fvW7By8/mrZ9Pbly/cXsQ5tvFkm/BKM3phYeONyPXc7nHrc97PclQkGGeQzCK3k8q2kpmc0YMmGolCrlJQnTpJzGo4oQUeWYwqckKqExqM7mCnxCpNMie2vFdu3zGw/hMMIrACMGeBkWFFQ1EpqJGpWQWk9aax5OD6pWRKv6+YKdM/yFarxoREwdVJWQpk7lU+8hvt8EfW/BwNsB3/sIdB0JfuJ0fbKw+JXb/rbf8Quf/S2f/ddO26889j/4ne86Fv/sXolS+ecB1y+Xp68d5tETKn1Epg/JzCGV68q5QyXZoiMHKnMii4eieCjJR7J0qIv7unCiKceScKRKO7q6KytHir6vGVuKtiXrG2phtVBck62WbNRUraqrlqLrglIQZFPSTFHTOVnjlIKsq2JBYDVFMApqWZYshjdoocgLFimaSVZLiiYqFXNSKccXU7yOinpSMrOykRENlDPiUjGtFDJyIc0bWc7MClZGrKSEitHe2z8f9/rf9c6+3908a9V3Nb2uFMu4oEEEB2EcQEh2VvUKppcvufmqj6/5+YaPb3iZup+pw1QpypXjSiNtbgjN08Jmr7rRW9seF1a7bH0XL6ynldUQW/JgphsvuzHLRVbtRNnJlDxCCRIrsFiJqjWyuKrWtrXWntze1TuHYvOAbmwR5WbWbCa1DiLUPKwFUGWYqvqYsoetetg6yK1C3BrEdgJsJ8B2IKYNMk2QaYJkGyQ7AaIVIFsA0wboJsDU3WTNhTc8WBMkmjBeg7EGkG95saYXq3vwhhOvuoiaO1typQqudGElXbBnCh7M9OYLAbKIsBbCW2mhhKv1fKGVszr5clusbtPFNdxsY3oDFa24WAtQVYCouPKmI60vpgqLKd2RLjjTuidT8GaK3nzZT9Qgqg1RbZBqglQDpuswXYPIGkhVQboO0nWArPqJMkiUfVkTzJUgvOLDLYAsg1QFYop+zvJzZUSqxaV6TmkllWZcqaNaPaRVY3ozrTfTSgPhLESthuVKTKigYj0m1iNyI6Y2k0oTlWpJtZlUmxGlHlYaCamF0CWQrbpYy8cUPYThyBbc+YIH17y0CZCaj5AB1vDTJkKbEckMK8W4Xs6ZLVxvE/pqTmsntUZCa8TVRkgohcViRDQDguUkC26y6GUMBymt5DgXJi+npYWkbMvq9qRqS0m2tGDP8I6UYE8qznTBmdKcSdke55ei7GKUWQqTy2HcFsXtYcwdJpwIvhLCPVHcH8kEwkkkgQfSFJpl8hhLkAxDUiyGs1hOxPJsJi/kiAJGVgmySWRXiXgbQ+t5tEamK1iqkUEbiWg9Fa+k4uVEzEIDlWSgmorUculGPtvIZ2vZVCWXqmAZC8sUsDSHwGo2UaFyRSJrUlSBoTiWISgGy5PZZBZNZOBUxh9LAbGsPZxahtElKDoPhF56gg9doafO6KNl+MlK4JfX7/zyq+ffrsRuzPu/nHF/Oe/7fNZ7Yx78Ygb6Yhq+OQN/uxD8YhG5vhz+whb+eiX21VLkti320J54vBR/sBy7txy/48vc8aQf2GKP50NfTQO/ujPx5wXw66XonYXojfnwBzPB+TRNlmpx1VhAs99Og3dmI19NQXemgl9Pwp9O+D575bv+0vfeM/c7L7xvTXh//8z97nPnHx4v/fbRwu+eLL39cPbdx8tv35p65Qn/+fGrPzx6mq2uJvVa1mhmKu18Yz3R3kxUO4nWKtbZzdS3icYe3tzJNraj5U3EWo2VNgNyZSXPuThlHiWm4uzzGPkETL/wpZ66ol+t+CYi6bvLrlvzjpszzpvTjuuTK5+9mv/d05f/9M2dtx++ePfF5DvPX75CQu489dmM7Q8PX77z8MXbTyf+8ODJ77698+mLiblY4onH/4uPb/zm+s0/3rz+7q0bf7r15Z/uffPOvTvfzC3etts+ffrw+vNHN2Ynvpqf/Gpq4hvb0gOX/YnL/sTnfQKAkxC0FEKWY+hyCvVlUlAmFcTTNxZmrn36xWsYjXN6WC0n9Upct+JGGVasgFLxSxVEr9tpOarXA0rZK1suo7Wil+BS+TGGfQIFPgHBt5zL/+xa+qVn+Tc+16/stmvL87912t912L+BwHuh4HtB/69g/1t+53uA+23Q/w7s/wB0v+NaeRSLfI5Av/P7r53RyS6b3sfjx2TqhMwMDfr/fLP9Zltmsv5kNoqxLEbzCZpI0HicpWIsH8HZCMWEaS5M8glKSlBSjOJjFB9npBAtxyg1Tmswr/lFDRS1gFQIikaIMwOMHuCMAGdEWCvGlWJcOc5Vw0I1JtUjXDMgtoNiHRGqiNIMyE1YaiFCCxHbAWXVL7cQuRVTmmGhiYjtsNKOqa2IVEPlZkJuRaW1mLQRk9cDTMVPWYjSiJlrfOewdDpqnV12//KP7k9/Oxxd7h5fFFf3CaselwoBVveS5gpmeJiqj22A4npAXEOEdoBr+sS2jWvamIaDrfnZWlLfSFibeOuQ7Zxq26PK7qi2PTK2RnL9lLD2I/J6gFv1EHUPUV6hyk6q5sJqLqrqocse2kK4alioR4x2vrwm1Ha0xp7e3JM6+2JrX6ysM2Ylr9VjUhNka0667CQtF112c7UA3wkIbVBow8JaXFxH+XaY74S1zaC4CovtoNiJiOtRfiMqbsTFNVRYj4tbUWkjJm8g0lpQXI8ru1FxIyR0YvI6Kq2jYgdVOxFtNcJ3EmInztcTbD3G1hG2GpYaEamekBsJuZovNvHSKltdZ6tbVHlL7hwZm8eVnYvy9tDcuiisH6udA6a8m9PWUbkdFOsuwrJlrZWU5cuVILwE4hZI1AJ4E6YaAaYB0m2IagToepCqhch6kKrCdB2k6j6yCpE1AK958LoLL61kC85syZ61bFnDmSvaM4YrX3Lni0DOALK6n7RguhRlSnG+HOHLIb4UkUpxsRxkigHW8lK6j9JdmOLNK96c4shKy1nRlpe9VNGHmxBuRrkyTGsgowGU4aeKCFWGqSpAFgFSA3DVnRY9Kd6J8o4kZ0/StiRtS/FLMcqeoIAsB9MqzGhBSoMZBebVmGIlpEpEKIXYQoTRgqQEY6o/qwI52ZsRXEluJc6thGk3QvmijCtCeqKED8kDIcyH5OAwjoRxOIgFQ2wwQoFILhQjAhHSg+S9UBoMZBxg1gNlATAB+MIQhHh8AZcX8rsBvysQ9AbiAJiFg3gwmA+AbATRooiOhkrZeCUTa+KJTTK1i6V2c+mNWKQVAFsIvBZCOgjSguF6MFALBlpBpA7DFQi0/IAVgE0kWEYCFgxboXApHCnFYkY8aiRRPZ1QUwktlVBTcTmdFNMZPplhM1k6l2NxzOdx+gCApDmMZjGCjiSzYDzljiYXgsnFQGIOiE56kScO6IEdvLPs/2rW8+Ws+7Np9ycTji8nXTdfuz9+6fxwDvhoynN9wv3NpO/dR3PXvnz466eLH7x0/vnpyrvPXNfuLryIYeliGZXVmQj6u3uzHz1f+fj5/PVntm9eej57tnLjtfPmy5VPJhxfzHhuzrm/mHHeX3bdtXke2IGHdvf9FeczJ/h8yeeOZD669/jzmVkvIyxlcTvB2HDaw/I2gl6hOCcveWjJw2o+wQBlA5HNoF6C9HLQbICCCpAcUqyENQ3VC4liKakXU1oxoVsxoxSRDEjQ/GIBFE2A1yFBzqmFV17w2qefPgDgACOtpAk/qfgpcT6ZW85ijhw2hybn0cRsMPDS51lGE/Oh0DeT03dmZx7OTj2fn328OHdrdubm69dPbY77S/M3Xzx+MPlywrb4emHx7ouJL58+/+jZ0/efPXz/4d33Hz587/7jP95/9Ifb9/949/7bDx6/df/uHx9++7t7d6599uV9BwDSwj0YfRlNv0bQ15Hs6xQ5maD9UjVprToI0ceoIKWAjOYXTY+ougXtcSR9P5h4GU4tpPK2TG4ulXwdQyejiclE6n4w9LXb+40f+Mrnv+n1fuByfuBxfOxxveewv2Nf+r1t+R2n63c2++9W7L9asV/rkalzJnvB5QdMfsjmDsnogRT/P8at//XDllnD7fmQn+KjooFyepBRIFYPi2VYLMGCFRarMakelishpRSSrZBgReRyWK6GhSooVGC14RdLkFAKS/UQX0P4GsJVY3w9IrYQoR7kahBbg/hagLNgoenjmx6h7hVqgFDz801IaAXFVoBv+Zi6m617uCrIN0Cx5WJqMN+C+WaAqcNsw8vW3FwLZNsQ1/BzdQ9Td/NtO9+0U7UZwnQw5YDQiBkdde24edzfGl1999d//fHn/zgd/7BxPChuHOSMclgo+GjDSZgu0vKyNa/QAaR1WFqD5TW/1PaKLZBvA2zDQ1U9bMPDd8JyJ2at8e2j0tpFeWto7QyLO4PC2hnXOaIbh/nybkRfj0irEWUtpq0lta2wvhXWNhKFrYS+ihfWcGuLre4WVg+r2yet/Yva3ll577S6dVba7aqbe0Jng6tt5sobUWM1ILdgrhETGjFlI1bYTelbSXUjrW9ntO2Msp1QNuPqRkxai0gbYXE9Iq3DfCcgbASEDZDv+IUOxHeCTCvINEGqClA1H1H3E1UQq8B4HcLqPqLhIKp2smbLV+25kjNvLKX15bS5nDZWMqY9pa+kJVdW92WLEGGFGDOnNujSFl3a4qubUnNT6eyIzV2+tkOXWlmlFGeKgbzpy5mutLKCCssxeSkq2mKSB1UBVPOlNF9Kg5IakikgqQKSLITTRSRjhLOFcKaEpM1wphBN6fG0Gk+rsYyMpiQ6bQsAACAASURBVKVkVo9l9XBSCkXpaEKIJoRYgktmuEyKyWaFHCFnSQFjZEYsyJolygVFKciaLmmGJBmiYHKkhieZfJamaY5jBI4UBUISCakgqFVNbejGulnfKa2uW+31UmOtUmuV6u3Kaq1Qq6rFiqqXVa0oy0VZLvNqSVQtXjZxvkxxq7ywLnCrEretqjuauWvVdqzKYdE8Kpp7ZunIahxajYNy/dAqHVvFY7N4qJs7krbHS9sUv0ZL6xS/Q7L7GLedZzdy5BZGbufxTYzeJZg9gjggsX2SOKCYI5rdx7A9nNjFiV0c28pnNtLZ9UR2M5neSCbXU/HNVGwzE9/MxrYS0S00sRFHt6Ox7SC8HQ5uh0Ob4dBaEF6HkY1AcBNG1gPBNSiwBkFt0N+GodUA2IHABgTWIajq99VAbxX0VSFvGQAqPn8V8JYBv+n1WoBH97lUwKNCPjMCFUI+NQQoIVAOeLUwosQiQiyspNN6Jq3nc1IuJ2TSbCqVj6fSaDqXw7I4GcvmIul0MJEMpHI+NGuHY8tQzBFNP3V6f/35jQkv5AjFPaH4LIQ+9UQcBDeN84BsxFTlns2zFAwH0CgUjYXSWTCV9CWiwWzSl06DmRScQoF0DMqivlwigGWC+QSUR8N4JkZgcBb/7Zdff/z0CYznvcmkM5F0xOPORNyTSjlQdD4WWYpEF6LoYiSxEI4vR9DJaGwihk7F4p58biEa/9LpfRQI3PN6HvuBFxD02Od/GAy9RtEpNDWbxBYy5GKOWs4RK3ksxHDP3d5rn3z8KhKPqRooiDaMnI7FF2KJOTQ+GYssZrNT8cjLgPcZCLwMRaeQwKzfPQl6pkBwFgJnIWAK9L4CvK/9vmmfe8q1NOldnvU759yOVy77c7fjldM55bDNrCxMrtieLNrvzdvuzyw8mJy7Pbv07dLy7dnX7z18fO2zGxPh5GKWuHb/xa+fvX7r8cQvH01cu/3o7QVHUKulrPajMPqLJy/efz718cTsR69nPp6df3ti8pMF+1ce//uzc7cXl6f8/td+31QAmQ1G56IpF8YtRZJ35pbuL9gfzdse2hwPnK4XLu+kH56OJ1+GYi99yEsAeRYIPfZB146zqSM8c0Skz4j0eT59RmX3CHQthwwq9P/5487/GG+kucwMmrARopPRvbThIQououCmin6m7KfLAF3yMiWALQN0CeAsL1cGuLqXb/iFmpuxPGzZx9a8XA3gagG2HmIbAb4J8k2Qb/iFdphthGgryNbDXAvk6j6+7ufrfq7hZxsg2/BzDTdf94pNkGtATN3P1gG+5eebkNAOCC2QrQNCxyu0ALYG8BVAqHmFhotrObiWh2sBfNvPNQNMA+Sbdrq0QGkuzoSVRtRaFbcO293hydWPV3/7xw//+Jez777f6F5YG7s5oxQSTT9bDoqrUXkjJKwhwjoiboaljbCwjggbQX49JKz7+baXavrplo9t+qU2rK0lS9vc+rlx+KZ09EP79MfO0V/M3RG71k1YO6C+5hdaAF4L0M0gvwoLq0GxExSbMF+H2EqAL8NCKSDVwlYrValztZbU3FTX97T1bX11i21tUKV6Wq1EOBMmVG9WcWd0H14F8Ko7X/RSZQ9RcuUsd67kJSoerOLFK16i5MUNgCx68wUwb0L5gj9XgLBiELcQzIpgxRhWRDErjlmRvBklLBQv5kgri5sZ3MziBkaV8mQ5jxVJukQzZQozBNoSGFOkDYGQVUo2Oa3EFxqS2VKsNbOyU2/0NrbGewejg+Pjra3DjY3jje3u9uH+2s52e2Oj3FrTamuFdkOw2pzeodU2xq8RwhYlHzDaIa/vC+ahaJyI2qlUOJG0M8XsKoWupFzIWldUepLaE7Qup5xx0jknnjHCmWCeCYWeoJ3zcpeVThnxmGJOaOaEo7sC0xPZAS8MeGkoqD1O6onKVUH9sai9UeQBTQ0E5jtT+UtRGYnsOUZc4NRIYIciORCILk30GGbAcSOBG4vCWFFGinZpWJdm+bJUGhfNK9N8U6xcFayxqvUl9YKlL1jqlKaOCfIIow4x4iiXP81jR7n8XiZ9lMucYtlTIt+lmS7N9Tl5yEtDibsQqUuZGwv8haBeiHJPYM9Y4pykunniJIufZPHDdOookzpMocfJ+FESPUDR3Wh8H00cxBNH8dRhLLmfSO2hiaN4/DCZ2Eugh3F0L5HYRtEdNH6Axg/j8b14fCca3Y+he5H4TiSyEwntREOb4fAGEt5AQuuh0FowuBlGVoOBNhJsh4KdUHAtjKyHgx0kuBpCOjC4BkOdQKANw0040AwGm0GkDoN1xF+BvZWAuw56aiBQBv0WCBQDoAH6dMhXCAYKMGAigUIoqCGIhsAKAslhSIsH2TgkJiNCNMJEImwsSicjmSgYci7R8TCfRZlUPJ9Kx2OpUBx1xsLeVDqK59B8Bs2lMC6Nc7k8k0uTqRSZTuIpGEsD+YQLDS1Fg/YotBwPuBIRB4rYUMiRhO1o2JXO/vrbu2/d+caeiiwFA1N+3yTofAk4X3qdzz2O246Fe/bF27aFb5YWPluY/WJ+5uOZ6etzi59NTj9xux87nR9MvrqxuPj59PSXszM3Zl5/Pv36o+nZT2dmPp+c/mJq/ovXM1/NzH81M3dzeu7esuPj15O/efD4ls350LUyEfBHOdEWDtujkRUksAAByxFkMRZeDAdn4OBUOD4VQuwhvy0SWAjHZkB4LhCYR6CpgPdlwD3rdy76Vmb8tinAPuV3vAbsU37Xc5/9FbAy5VmY8tqmA4HldNaRTrvTmaVkxp7DAJx89/nUtZv3vGIxU111cpqH1RyMvECIM1l+kZBRvZ5QK/Np8nEg/hxJ3nZBX6/4vnb4vlpyLqWI53D01qL91tziZ69fffDs6XuPnr734vVvnr685QLuO9zv3nvw4d37f75/788P7r1///ZH92+/f+fWh8+efjzx6sP79z579OCD+7c+eXTv2kk+eUSkjojMKZ7p4rkuke9S2BmJ7eCJdTzw84b4v/521Nm3lonwYg5DaAOiiw7ccBJFF2UBVAmkSl6q6qWrPrriYcoevgowZT9bAfmKjy87ubKbrXu4ik+oAlwlwFYDbDXAlkGmBHFVgK1AbBEmyzBdhbgKyJeDQgXh6whXDwn1kNiA+EpArIaEelxuhuQWJDZDympIbiNiIyq1Yko7qrbiegvR64jeRLR2WFuLmZvRwlpWXU8qnYy2mtfXkko7YW4mze2EshGWW36+5BPLYb2ZKXaExlb9dLQ6+n7w09//5d//67uf/0FUVp1cxUWWnNmSh6gDXAviWzDfRvi1kNBGxBbMt/3cKsh1QL4DsE0f1fDRdR9VtdGlRabkY8qo3MKsTbF2UG6fVTcvmnvj6uZAbx2zxmZObMfZWgArgJjmJ8wgUwkz5RhTjQvVGGdFGTNGm0nOxHhV0UzDMtc71d2t9b3t9Z2djd2d3fXVrYLZ0PWaadQMo2rq9bJaL0rlit5qmp2GVm8ajbZZa2mlTqGyblQ39PK6Wt7QajtGdUevHhTqJ2bjWK+cqOVjpXSoWKda6Uwrn8mlrlo6U40zxegppb5iXUjGUDbHkjGUjJFgXgnmlWhcCoWxUBxx5hVbGDLqOaucscoZyXdx+oykLliuzwl9XhpI8kiVfigVf7Ssn4rlv6/v/rS69rf19t9XV//e2f6xvXZVKV/qhbFY6LPmOSH18nQvS5yk8ycprJslznHyDCd6ODYg6SHBj3F+TDBjghkRbJ+g+zg+IPABTvRJYkCSA5Lqk/SAoIY4Mc7j4zwxyOKDPDXAqGE+f4HhZ3mql6d7GNXDyT5JDklqkMcHeXKAkZc8/Z3KX4psjyJ6BNYniB5BdvP4GUZ18+RZnj7LkmdZ/DSHnxL0KU53SarPcgNWGIhyT5aGBW2k6QOjNLTMS0N6Y4pjUxsWSwO92FP1nsT3ReaYpvcJ+oBg9gl6F8d2sMwent8l8H0CP6LxU5E+k5lBQR4WtHNZ7mnKuS71DXmoyyNdG2iFM1k/leWuzJ6y5ClF7ZPUPs0fUvwuQe7g+E46vZVObuUyO9nUXhI9SCQOsum9VOowmT5Kpw5Sqb1kYj+T2s9m9lOpfTSxhyZ2Eqm9BLqHRrfQ+GYc3YjHNxLxNTS2Fg9tJCKdeHQ1El2NRFuRcDsSaociHSS0FoZbIX8LAVZD0GoI6sBwO4C04GAzCNdhqB6A6lCgHgDqsL8K+iugvwSAJa+n6nOXvE7Du2J4nQW3p+ABTK+n4LIVfQ7L71a9LtnnEQA36/NyIMT63IzPQYA+HPLQoBcPBPKIHw8HiEiAiMB4OEjFY1Q6TmSjTC7GYAmaylBsnsAzOJlPk2kUR5NUNslQXzx8dGv6dYIjo0Q2QmcgMurHE4FcIpCJOzNRTyrqTEaWY8GpeGA6Ak3C0DQIT4LQYjC46Pc9dizeWZq9szB/e3b2/vz0VzMv//zq9aevJj6beH7z9eSNZ89vPn12/dHzT588//Dx07fuPfjF17c+ePj442f3P3j1dCmX/fTVi9u22fsLk3dnXt6Zm7i7OHVvYfLO4vSNuck7tsXHK4sP7HOPHQvP3banruWXvpXpoHMlDjkiPgfsskMOe9A7E3QvQK5lv3MWtC/4bTbAtuB1edBUVJTxopVR9aCiJk0rKhXefjx97eY9UDJDmhm2rJBRChTLbr0U0OtwoYYYLYAzfaKZLK/HjWbMaMSNRtJsosWmHRdmcxTIKz5KdNGyi5I8GGtD8wuJPJBj3Ci2HEov+iNzEPza43ntck3Zna/snofL7vtzjoezS89n5x7PTN179fraWT51SqRP8MwpljnF0kd45gjPdInsGZU7IhMbGWBPjP5fVxv/988n9RLnTocdNAuJFsCWQdaCuSJIF/1UFWYbMFMOsWWYtYKcBfMWIpQicjWq1KNKI67WokotJjeSUjMpNzJqM6M1s/pqQltNq62s3ErrnZTZSRrttNlBtVZUX43onUxhNae2MK2TU9fS2iqqdmJqK6o0Y0orLrdQsY2KrahYDSs1WK3DUg0SG7DS9vOVAFdFuCos1mCxERKaQbYGMmWIr4a4Uoi1ELHmZysAV/IyhpvUFzFtISsjrI6LZau6vXfy5vTip8PuX9Z3h3J5JyY2AFwHMA3G9ThbyYh1UqgJcoNTy4xaZrUqq9cFvSkpDUVrmoWWWegUtNWC2tbFRlGslLXqWnn9oLN3vnP05vTiu7PRVXc4Oh30jgaHO8d7q7u7jY01o7KqlLaU6p7e6Babp6X6ebXerzX61fqFaZ7q+knBOLMKg5L5fb02LFmjUvHfd7b/vro+1Is/Nxr/vr76Q9F6oxa+082hqo5VbSzrQ0G/FLVLXrnklCtevRSUEaNcMvIVK45p6YqWL2lpREt9WhrS4pgWRpRwSUtjmh/T/CUjjQjmkuLGtDiixEtafEOLY1oaUtKAEockd0lyA5K7oPkhyV+S4pDgR6Q4JuQxqQ5xcURwA5zuE2wXY85w7iTHnJFcnxWHnNwXCkPDGlvmX8rW3+vNv7U2fuqs/o+Ntb812j831r6vtL6zamPVuJCUc1buUvw5wV7kmZMMeZojewQ1IPARhQ0pfEgzI44fsvSQ4wa0NKC4EU0PWGbACn1K7BP8mOKvWG7AsH2Wv6C4IcMMWHbA8QOGHdHcJc2PaLbPUj2O6bH8Ocf2ee6CYy94fiCwA54ZcOylKI9ofsTwPZbv8kKPl3qccM4wPZo7Y/guy3QZ6pSiTki6y7Bdjjlm2BNe6ErSiSyf6erA0IaFwsiqDEv1caU5qNYHtcpVo/SmXh5Wahdm6cIwegWlJ3GnLHNMMycke0zyhzS9R+QPSOwAyx2TxClDH7PkiUBfSMJQUi5VfagX+gV9aChjQxob2nnBOJKkU0E459lzFj+m8ns4doQRh+n0USa1l0pup7JbaGwnFtkJRXfDke1IdC8S2Q+HdsOR3VB0LxrbCYd3IshOFNkMhzdDsY0QuhmKbCLwVgjeQOBNJLgRgDYQaB0GNwLgBgytBwLrELQBQqtgsAMGOn5wHYDWIajj864BvjU/0PQDbQBoeTxtr6fjc7UBd8PjbrqAhsvbcrvaLmfd7aj53FWvq+x2VL2uqs9TdnstN1D0+Ipuh+VyGw6P6XTpDofiXFEcNsVhk+w23uFkXE7ObWdcdtrjIFw23L2S9XtygJuAvFgAIJFADgQIJEhFwySKYJlgDkNwPM7kUSYTI8kkTaYoKk0yWZLFSZ7I0ViWwnI8nuXwBJkP4ZkQhgYyKJiMBdMxfwqxo+GVSNCGgIuIfxp0zPhdUz7vK5dz0uX4+PGDa19e/3xu+uHSzD2HzZ7J31ucf2JffGlbmFhZnnDa5ry2JdCxADkWQz5nGPFEgq4I5Ir4gSgIx4PRTDSai0ZykVAmHMlEwpmIFw2uxCFHBHCFfY6Qxx3y2AOuOdDrTmfnIvHZWGQhEV/OJoN5zBaO/uLbu79/Mgnm6DQjxBQlKGpRpRhVikmtEuDNuNpCBBMQC6lyO1WspqxqrlijK51soe7OMbBYCKtFH6u6uIKNVt2UDFMSiLEAzjtI3pbnHFnOniMdmbwjk1tMZBYTmdl4bi6GLyaybjTlCMcXoOi1cxo7Z/Eug52zeJ/DLkTqQqJ7bP5CpEYyc6WQF2J2l4n+sCr+f/95+m8/bzMG6aXxiFbKG03UqCTURlLq5JTVnNzClU5OaWULnZTeiou1tNJKKPW4Uk1KVVSsxqU6KlbDXDXEVkJsOchVIbYMcpafL3pY08sV/awJMjrAFjys6eOKPkYFGQWkFYg3fVwRpI0QbYRoM8ZaKFNKM5U8Xc5xRZTVEryRFa2UUEqIlYxcpcQKxhdx0eLEmizWVLGmiTVTbVaMelmrlrRGxWhXtdqqWVsrNdrF2kalvVZuNKx6Sy931OJGqXq2vnN11P378Lt/e/OPf/zwr3//7ucfuoPe2s6uVd/Riodq4bRo9UuVUbk2sOoXxfp5sdkrNfvl6rBUHRRqg0JjaDRHRn1k1IaF2kWh3FXMY1E/lrSebg2Ktavm+l93d//1+PS/uoP/ODv7l5Ozn7YPrpqr54XGoWju0fIeJpwQao/SLnn9UtSHgjpg5UtOvuTFEcf3ab5Pi2NOGkvyj2bhe0W55JV/qzX/q936XtaGtHzFm1dc4ZLVxowyZqQxK48o6YqR3jDi97R8SUpjWhmx2ojRxpTwhuUvaWFMq2NGHNPsJcNf0cKIEge03CeFEc2PKH7MKCNGHHPSiBUvaeGSkfu0NGKVMSuPOGnAS31eHgrqiJPHHD/mxQEnDQR1IMgDQRlw6pBTBqxwwYrnrNRlhXOGv6CFM0Y4leQzVb3Q9HGx9EO99tdm46+d1k+b23/dOfrb9u7fN9d+XF39YW1z3G6N6qWRqXd19UiRDgX+mBWOKPoYJ3s4f4ELQ0boi0JfEIa8OOK5K5694rgRKwwZccAJI1Ec8PyAY4ccO+K4IcMPWf6CZS4YbsAKF5xwwXEDjhvwwpBlhyw9ZJkBzY0oYcDwFwx/znA9hu8xbI9legzbY7gew17QTJ/i+iTXp7gLmj+n2QuSOcepLkl1SfIMx7t5/AQjj3HqGCO6OHWMYydk/pTM93ilJ8g9gTsXyJ7G901taJrfFSuXReOqXLiqGFeWMTLKY704VKQLkT3nyC5FHmLETjqzm8wcZPL7mfR+OrWfyuyn88cEcYTnulR+xNBDljvhhXNRHcnSpcSOZLYni2eC0BP5LiseU8wpjh/l8vup7D6a2YpnN2OZrWhiIxLZCiE7AWQXCm2Cgc1AYAsObgWCG0FkFQ6uI5H1YGgbDm6D0BYEr0HwKgivg9CaH2oD/o4fXAWAjh9c9QEdj7fl8Ta8rrrX3Qa8bcDdApwN33ITsHVAXwMEGn5P0+ds+d1N0NOCvA3AUwO8DRBYC/jbfl/d524HAg0IrkFgMwTXgmAjCDbDUCMM1hGgHgJr0YAVAY0QUET8VQRqR5FKCC6Afs3nVdwuze1SfW7FYRdXbJx9mXOv0N4VwrNMepc5v5OFvAzk4UAfifiJkD+H+PAohEdACg2QaBBDAzkUJrJxAkvlsol8No7lYzkslsrHs0QqQ6SzZDqLpzNYNknkMZF4Zpv4xSd/mEdDoXzSl0ZdKRRIRcBk0I9CXjTgigcANOCNB7wJ2BGHFiOgLexzxsEVNODJIL4k7E/BvmzQk4U8qYAnEXSiAXcSAZIhIB7wxiF31O9HYU80sBSG7KnkXCQ2FYJnEWg+CK2EgjNuz2++vfPPdx5OgJAN9D9ye+4D0AQUmgLhCQCeixExpRFVzTk0sxxJ2qLx+VRqIZ2Zz+YWU+kIzT3x++5DwDQETwHwEwh5hoQng8HZQHAuGJ2KxldSOW8ad6QztlRyJZ22Z3N2LL+C4UtZfD6dc2bzvizhStHXunT+lMW6HHHOk2cc1uXy5zzWY7JnTP6CxQccfsGTJxy+TsQ3aOB/nqj/7/+82DwoOnjUQTEBpuClNYAuAIQKUipAyCClIWwBpjWY0hBSi9A6QqlhVksIRorXM5yMCxqnWqRQICSLk8u8YCpKRRArilQr6Y2yVqmplY7RaBeqTcPqWJWNcn2tVN0oN7as9q61ulNoHpitY6PRNRq9QvPcaJwVG8fF2qlR7RrVU71yZtTOCpVjzTzWi+dGtauVuqrV08p9vdTXzYFm9JXiUDGHmtXTCmeq2tO0C73QUwvnmn6hF85V/VTVj2TtQNK3GWlXVI+LlWFz9W87+/95Mfqv0dV/DkZ/PzrqN1sHemGL4bcJ/pASz3j9jNeHkjqW1YGkXUjahaIPZH0k6gNZHUjqUNQHgj6SCmNZH4p6T1DPOPGMEy5EracZ40r9+9W1n7d2/uN08J+90b+d9f/lqPfXjf3LcudcKnYZ+ZgQurjQp5Uhq4547VLQx7x6xcljXh2wypCVR7x2TgkDXhzy0ohXR1xhwOlDUR+Ial9ShpI+ELSRoI955YpTrgRtKOh9oTAWjTeSdikql4o2kLShpIwl8UoULqXCQNBHkjaS1aEgj0X1UtJGojyW1StZvRLVK1EbiepY1seiOhLUoaQORGUoKmNJHUvyWJRGkjIWlbEoD0V5JKljSRmK3IgXLgV5xMtjXhlxap/TL1hlyKkDTurT/JBguzjRJclTnDoimC7DDzhhLCpXheKbUuXHRu3n1eZfd3b/trv383rrr+21n1pbf+1sfVervCnol6LSZbgTnDrDyW4e6+awswzWx5gBwfRxckwwQ5wd09yYpgcEPiLoMcmPGHbEsEOa69Ncn6aHND2kmEuCGhPUmKTGFD2imCHJDAhmQLB9nO6TVJ8m+zTdp6gRTfUJsk+wwzw7zDMDgh6Q5JCgBiTTp6gLkrzA8SFB9km6hxMDkvyrpf1cKfzFUkYS3SeoMwy/YMixyvRFrMdmz8ncWT53guEnBHaEZU/yuUOS6gp8XxHOFX6giyNNHhvGwLBGRnFY0Aa62tPknqxciGqXFw5J4gDLHqWTO/H4OhrfTMS3Y/HtSHQnFt1GY7tpdCcT2ckmD8jcCZ05Z/Eez1xI4rnIX6jChcb3VXagCgNZvOCZC448pXMHZGafzO3g2HYuu5NLbmPJrXx8B0O3sfhaPrFJ5jbwzB6Z2aHyWzi2jZM7JLZDYlt4fgPH1yh2jeQ6GLFGEqsk3qZyTSpTJdMWnizjiRIWLxNJi0gUcdTEk3I+KWMZJZuRM1kxlZXSGJfI0Kk8mcHyaBaLp1PxVDySiASiAQDyA5DPB3k9UAyJ44ksk8qQMRQPRik4LEaiYjQqIhEFCmlQuAAhRShoIkgBhooB0IL8BZ+3DPqLPq/ucYtuJ+928m4HvbJMLi/itoW8fSHvWMId85hzKedczjuWSNcK5l5OeRaT/mXUu4x6VxL+5TSwkg74k2EfAi2EoKVcOpxAA8kkks7GsFwMw9AMFs7i4TwRT+RiaC6WyMcTRDKKJ2J4IkYkQ1g8ko+Hs9FwPhbMRcEc4s2E3OmQMxN2ZUPuTNCdgj0p2JeJeJLBlQiwHIGcmfhCDJlF/EuQ1+5zLcHuZ67F33317a9u33vm9z61zX+zMP/10tITx8oT2/Kt+eVZlEobqzHJnIDCj5cdz5YW79sW79mWv11evu11TseQ24tTzxZnns9NPZmbfri0cHdp/t7i9FPb7LOlhWfLi5OulWnPyqzXPu9xLno9S6BvPgg+ctsmQ+BKGFkJBx3hCICmrx3lM4d47oDADjHsiMifULljKntCYecMdSHQPZE+4Ylzju5y3CGdXc/CR0bm//nbwb//cCCpQkGwTKloqVZRLlqyUVPNhma29WKnYK2Z5b1i/aTYOCk2dovVE6vRt2qDotUrmRdl88w0TovWiVHqGqVT3TzWi129fFawekaxr5pjpTjWzZ6u9lS1JyoXknIuScei1JX1c0Htico5L5zxQpeTTnn1iFeORPmIE09Yrkuz55zQ48QeJ5xzwjkvnwjKqah2WfmcFc8Z/pwRz1npnBUvBPVcUM846YxWzrnCmaD1RLUnaOd84UwonElGXzaHotGXzDPB6HL6MS3vMcKRYgzq7Z92tv/tvP+/v/nhf7v6/j8urr7b2j8sVncEfYdk9wn6jJeHkjESjZFUHCiFfkEfqPpQMcaqOVT04X/3Q9IuRX0saUNJvxD1M0k5FaVTXj7mpQNZObKsQWfjh+2df+1e/Gf/6j/O+/96dPbz1sF3jfULs3YkmweSts+Jx5zSk4ojpTRWzCvNvNStkVoca8alZl5q1kAz+2phoOkDvTDSjLFaHMvFS8m8lIxLqXClGFeqOVaMS6VwKWkjSR6p6ljVhqIykpQ+r4xEdSxIb2TtUlDfCNqIEy4lecQJl5w45pRLVh5z4pATRozw3wczpoURzV0ywpgWr0jhihbHtDCm2CHDDmluRPGXLH9Fs1cE8z3Jv6HES0oaEcIVJVySNNvOcwAAIABJREFU4hUpXJL8mORHFD9mhT7F9hiuT/MjgnuDc/08fZFnT9PEcTZ3ksN7JN2nqT4jDmXjslh6Uy3/0Cr+vNr5287B33f2/mVj/efO2vet9XG1PTZLA1kZyfI5JRzl2YMscZTJnmYz3WS2lyX7ONkn8AFBDkl6TNEjir6k6EuCHBPkkCQHFDagiQFN9gjqgqD7FH1B4edUvkfhFyTRI7AeiZ+TZB+nenm8i+XPsNw5nv9vf4Znz7BsjybPSPKMxM/JXBdPHuGJUypzTuV6eK5HYn0W/77AfW8yPxaZSwk/Z/Bzmu6L9E819S8V8S+WOpa5Lo33BOFcIM+l9AmHnnKpEyF1LGVOZPxUo7ome1aWz2uFYbPyZr35w976d7vbl/v7w8210UbzvFE/qzf6rUavXjqra8dVY8uQN1R+VWCaAlMUaJPDDR6XWVxjSJWTJFERJUXTzKJeNLWCrpmaapWtetEwzZJplg3T0lVd4RWZEUSKZ9NUPphJQqkMEM94Q5nlQGwRjs35I3MuZMkTW/Imln2JeXdkzhOZ80RmPcgUgE740Alf7Kkn9twdn3THX9ijzxyxR47oQ3v43jLywBZ+uBR+sBC8tQB/u4h8O498NR/6cil0Yyn09Rzy7RLyzXLo5mL45nzkxgx8Yxa4PuW6Meu7Oev5Ztp2Z8H+zaL7zrzr6bzr4az95ZJzZmVl2rFs93r8PjAEQKjHl/T44l4vFgC5MCjFYD2KWJFQORSoRP0WChZiYDkOlKL+UgSqRuByBCmHwErYVwr7DMSlBn1ScEkLLHOeFQmy60FHIeiSEB+LeP5/Gt5zyY7sMLfkz4n5MRET90oi2QYNX3DdaPgyx3vvvT/pM/fe6TOP96cKBRSAQlUdX76AZneTFEWKlHSvpBuamKeYt5kfPfMUK+Jb8S0xExZSISnhF1IRJh2gkz4mFsBDXizgLnnsWMhbCLoL4UA25MuEPMVUsJgJFXLRXC6SK0ZSpVi6mslUM+lyMoenc0S2RBVLZDmPF7NEIc+UU0QhThQSZDFVzeYquQyRjxYS//vXv/3fHt4JkvlQKRYqZr2FtD+f9GXipmjcgyFcH2U4+WU48dzn3gw4HjkN39rN39lt3/s8T8KeB47Nb00vHxhePjKs3994fvPl47tbT9fWv7/36vndV8/uvnp6c/PpnY0n99ef3Xv+9O7Lp/e21u9uvXpoePn9xrPvDC8fbq4/3jL8ak6RM4qcUdSMYqYMO2PIBUfOIDdBcC6BpcQdC9ySZ6aIm/NoguAbjtpmCjOdmilgLskrWT1W1JWiLGVpJUozBOc8v+CFJS8sEFrwaC7yK0FZAWkB+CkPJzyYIThH/AwKMyjMoTjn0IwDc8DPoDCF4gLIS1acc8ICSTNOmANpBqRfALCA4jGQVlBcIXGJhCUSllBaIHkhSAtBXiHhBAqnUFoheYGkhSjPRXnOSwskr5C6AsIJx59w4jEUT5BwwvPHPL+CwjFUjpG25JUzSVkB4YTXl2J9IeorUTlB0qmgnQr6Ca+fCrVTobEUake8NhG09xDtCWjaaXza2/3z8fF//vGP//Onn/7l86cfjz7OBv0PtcY7Xtxn+YmgzfXaSb15pjdPtfqp3jir1S/qzXO9daE2LrTGud48r3XO642zWu281jhvtI5rzblSn0vNhdg4QPqhXFu1WufD/o9vdv/p48d/Pz7+t5PTv65W/zSbfXr7Yd4aHEqNCa9PgTjnpGNOPUfqpaBfCvqFWD8T1DNBPhfkC14+h9olrH1GjU+wfgXUT0D6BKQLKF1y4hUrXrL8OYsuoHgOpDMoXwD5khXOGe6EZs4oeMWKVxy4YJhzmr7iwAWLLlnhkuPPOXjBwCtWuGTRFSNd0PCcBmc0uKL4S4o/pcEJy50C9pThzljhF1lyQXGXFLik4QUNLxhwQXPnFHdJwXMaHTPgnIZXNLygwTmNzkn0ieSvKP6MhOc0Oqf4M4q/ouDFL21HnDnBmVWVmleoaYU4qlAfquSEpFY0c4rES7XxudG50hoLCH8eD/649/Yf3777w+7rP+yO//B69LtB96JZO5HRjKYmGH2Ik0dY+bBSmGDVJUmfMuAcoQsZXSjwXBHONOlclc5r8nlNuNTR57pwoUvnunheF88a0mVDvWhoZ63aabtx1moum9qqWz/vtU46rXmvt+j15r3OoltfDbTFoDbr6NOWPm2rs6521Jb36/z7prbXkD609b1O+3Wr+7rT3R2NRsPhePv1eDgctlr9Rr2pydvD9oe3/fdvOnvbtXfbtTfbzdGw1mqIugx5gavQVKaCZQvVSBZzZCuuIuYrEL4cCBSlGKnHWCWBxJSgZKVaSaxXxGZOqMUlNQHFMCs5MN5ZEpw5ZMiQ6+nK81D+ibdw351/5C+vuYp3XIW7vsI9b/Ghp/w0hG8mwEaS28pCa5F3V3k3Lnko3Uc1gmTdT6l+Rgqzgo8QvZjiKAi2PDLn2M0s9yrFPQnh9135B57CHU/huqdw01m86yjedxUfusrfuUpP3MUX/sorf+VFoPIihK/HyFcRfD1U3YpTLxL4y3jRFMuZEuWtJL4ZJ4wx0hCnDVHCEicdCdoep91J2hHH7EnCGSdcccKSwEyJsiGWM6ZyxnRxM5bdCmeM/pQ5kl2PZIzRvDNRcMaykWQpnawkEploJhFIRvyxUDIdzucT5Xy6nMtWC1k6n5ByMT2bULJJMZOVMjEtHZMSISnuUSNuJeyWg27Z7xQDLui28k4D6zUxQQvhNjJOE+M0MU4rYd6izJuUzURYLYTdjjltVbsJc5gwp6XqMOEuc9VprbqcZYel6Lbm/Y6831kJeCuhQCESLMSDuZgvnwhmUqF0KpROhrKZeKWUS2Vi9548XHeaK1y+QKWLZCFPl3JkpUxX8zSVR0pV76agFCXpIoPjTCWN5aLVgr9c8BWzwXzKlPCZIh6D32/y+9Y9zm+dpjXHxkOX4Tvb1sOt9W83N78zGB5tvny4+eL+5ss7r56vvXx+/8Wze8++W3v6+NaLFzeevbzx5NmvJjQ2papTGjuiySOGnTHkjMaOOOqIZY448giQc8DMOOYQ0Ec8OERwCvkpBB85fI7YJUIzCCcATCGcQbRAaM7DucDPEH8MxQUU5oIwE/iFIC0hf8xLc0meC+JcEBaCMIdwLggzXpxDcQnQMYeWQFxCdcHJSyiueHkJlSVQllBeAHEJ4AKiKRTmvDxD4hTxc1FYifxSgEsBznk0gfwU8QskrXh1geSJIE4kcabIM1meCOpU0GeiNBellaxMBX4l8ksBLURxJSoLUZlJ6kKpzRV1IWkLSV+K+lyuLWTtWNVOtPpKqx1r9RO1eaF3zuqt43r9uNY8rTWXWm2uaRNJ3JfkPU09aDUv9t7/frn66+fP//6nP/zr7z7/5eT46t2Ho3b3ncB/QPCDIE1V/URvnKuNC7V5qeoXinoua2dy7VRWTxXlTFHPZe1UVE8F9VzQz/jGCaqdIG0FlRVSl1Cas/yKk45F5bxW+3Ew/NP7939dLP5ldfq32epvBwd/efvup/74VKsdQXmfgUc4nOPCCSl+ZuXfscpnVvnEKVec8gOr/sBKV0A4R+IFlC6AdAHlMyCdM8IlI1wywhUrXNDoR1H6z/2df9/v/6Gpr1j+jEc/6Pw5T51Q1CUNL2j+hIBLjD2nuEsSfaLgJcldkdxnGnym2c8084liryh4wUqXLLpk4AXDnzHwlATnJHdBc+cke0Fy5wR7SYJzEpxjzAlOnZL0BUaeY8QZThwTxDFJnpPMOUGf0OwJB84AumDRGQvPIDqB3CkPzxA8F8QTUbySxc816VNd+KygK1U5VdRTTTup1U5qzeNG50hvvFe0g1r9qN2a9Ieznberjx+P5/un8/cXy/nZ4vRkNvvhdP7z6epqfrI8mh3t7b4ddZu6KgkSL2iCJEMW8hDykAMAIFFBkqLpmqapsqwiSWWlGtDrrKLTYqMq1nO8lod6mauXuXqB09OsnGLFFCMlaCHFajFCjuIoRglxWoxgKIyJwSoMVJG3IjoqvLsieArIU+IdeeDJQ18BOUvQWeCsacqcphxF1lNiAhUQJFCIUWOslubEPC8VJL2sdstqt6h3copWVNWC1MjAWpRR/LToJ4CtgJmzmClFbSXpzRS1mSHXM7ilCLaKgpmoe+hmkGv5+Xa8PkoJ/ZL6tqC/zenjXG2UEDtJ1IpzbT/ZcuGap6pacuh5hHkWgQ999LcB+ls/8Z0X+86Pf+urPA8RxiS7lWYtBdGSF5xVJUgqfkp10Upa7fH912p/l+uOyFYLdLpEo1WpNctysyx0clwtQQkRDHhLrLPIOLKYPY9tpnLmRHEznt9KFqzpkjlZ3kxUjSnSFK8aY4wxyhrDlClCboWwrQi1FSJNoaoxWF4PlZ4FS88D5aeewhN//oEv/cif/taTfuTM3LUn7rhy1+y5bxyZ65bYdVP4pjF8y5T4yhL50hy8aQ5+s+W7tuW6bfR+vem/ZvTesLhvmx0PLJ57Ju9DU+CZPfbCETa4gzZf0BUI+XyBVDSRjSazsVQllaGjMS4WBckYn4yJiSiKhlE0rcQyWiQqh71yyKsGvDDo5sN+3ufmXQ7BZQcuM2M3cA4TdBoYm4F0mDGnCXcYaPMWZ7FQVnPVulm2GgpWY9VmqdrMWZsxZzXk7UbM58AD7pzXEXNbk35bOuBIhLzJsDcRDeQL+SoNouVqJJ3KZuOlbKRSTBaKqXwlnylnclimQOTyeC6Ll0t4uYhXchSeo6t5ulpl8SJWiedznkTEHvW6E35r0LXpsW85rc/Nhu+2XnxvePHQsPXQYPzebPrVPlU5pPApQx3S+ISl5hw5YbAjjpxyzJRjDmhiStNTQO+z5BFgZxAtIFhAeskzc8DOAJwjfgrgDKI5RHMA5zyYivCQBxMOTjg0RWgioCMeTSGaQX4C0IznF5I4E9BMhEcCOBL5Q56fCcKCFyZImAjKVJSnsnQkyhNemSB5zsszXpxL0lSWppo209SpIk8VaabKC01eaNKJrp7o2kyRZ6oyV9WFoi00dVHTFrXaTKvPtdpM0ZdaY6npC02dKNJcV5Y1bakpC0laKfpS0WaSslC0laysFHUpa3NRnYnqXFSXkrJStbmqzVVtoWgrUV3I8lJVV6q6lOSlrK6U2rFYOxXqC1Gd8fIRkveQ/BaiDyJY9Hq/+3j0t/OL//j59//580//fH52tf9x0u5+QOIHCuyT7IwFF6J8KaifBO1SUC8E+VKQrwT1nFcuBPWKV6+Qfgn1c6ieQ+0c6edIvUDqJdIvkHYGpCULF4CfcfwMSgtFu2y3ftoe/+nD278dHf7L7OTPs+nPHz/8sLN/1h7PRP2IVA4xNMXADAfHFLxi+U8s+gzET5x0wcgXnHoJtXMon3PCBYOuGPiJFa4Y/oSjTgXqkgcrijvjxT9vt//jYPTnUfeEo1c08YMqX2r8ChVOWfyMok7IyrxSnFcrK5I+oZgLFl1w6ALAMwadA/EUonMBXkj8pcJfKfBShb+ryz/o0ueGdlnXPjdqn1r1T+3WD53up27/c6t30WhetJonrdqiq88G9cmgOR10p/3BYX/0oT960x2MG51RvTNsdEbNbkvT6rpUr8uaLKiSIss1FqkUr1OoQcBGiVULjJam5CguhCtSMC/5CqKzwNmzhDVDmDK0rYKCjJzgWyl5VGq+pgdjYeeNuDNhxkfU6B09HhOdUb4xTmi9iNKx0spGWXmVEQxp3pAExgxnSCFzXnZV685KzUs0vETDTdY8ZN2LN/1k20u0/GQ7SLV8RMNHtX101001vVzHzbQ8VNNHNn1U3UfVAnTbw3bcVMtHdfxk10+2AmQzQDY9ZM1L1rxk3UO13UTLgzfcmO7GNEdJteUVe1G25ZE9D50F3pyHFkx0k1IIF6KsFuX0KKwlxFpFrVXVWkVr4/Wdqj4qKrWiLBeQluaaIabpwkVnkTZn8eeJ0uNA4Ym7+J238iBQeRgqP06Qr1KcIcmas9BSVBy44mMlH6P5mWaA7QSFgQ+1g6gRhQ0/1XDgNXNRMWTFxzHqSYJ9HKYfBrBvA8QDb/Wuu3DPU3garbyKV18ksVc5zF4mPDgRBTAragWpXtGaJa1WUutYvVvWunmxGaFFH8V7SOCjWHuZ2Uozr6LY40j5Qah025296SrcsOdv2LI3HJkvrYnfWhNf2HJfmPLXLfmbtvwNe+GOo/yth7jnKK25Kvec1bvO6j039sBRue+o3nFht13Vh87yfXvhvqv80IGt2UprjtJ9R/GevXjXkb9ny9+1le7ZC/cchdv27G1r9pYld9OcuWlJf2NKXDNEvjFGrptiNw3Rr7bCXxqCX256r5t8dw2+B8bAA5P/kdX3xBF8YY98bwoZnHGHO+ry+HxeX8zrS4aD+Vi8GI1j0SQZzTDxJBsLooRfTkS1RFKMR/hkWEqFtahXCjjEoJsPuTi/m/F6OK+L9dgoh4Wz2RibhbKZqmZDyWKu2kxV+xbhMJEWK2axVh2ugtWZtbviNmvGai45LBmbIe8wF1y2nN1ScNnzXnsu6MzHfPmYvxz1lBLBdDKcTocz6UgpHy/mYvl0NBrzB1KBcDYazcSD2agvFQ1mUuFcJpCKeNIxVzbpLaR/9YGqfsDJA4L+SOAfafwjg39kqUPATjjmkGEmHJhzYALojxz1ETCHABwhboKYKWQnkDtE4Ejkj3g0QXAC4JQXJgKayGiiCBNRnMnyXFVmqjxRhakqLxRlIStTRVnW9JWmnmjaSpfnujLXtJWuLzT1UJYnmjbX1akmTzVloqhHqjrT1akiH2rypKZNa9pEEaeSuFSVhSzNeHEuyDNRnUvqXJIWkjQTxZkgTiRxIopHSDxE6hSpc15ZisqKV5a8OBeEhSiuRHHJiwsonCDlhJdWvHgiyqdQOEHisSCfCuoxrx7zyqkgnwjSsSCfStqpoJ2KykpQjiX1VJJPJelEko8l9VjQzvjaqahdiMqloJ2K+oWknvLSFIofGX6fhu+hMGl1z99++MfV6n98/vxfP/74rydnfzw4Ou713wnSLgXeValDRlgC+ZLXzgX9RNBORe1cUC+gdAalU6QcI+UYSSdIOIHCCRBOgXQKpWMonkLpEmoXnHoGlVOgnAB5wTAzklqy8rGgXbV7v3+99+eDw78tl/+0Ov/Hg8nPux9O29sTSTuguaMqNauwszI7L4MzSrxg0SkDz1j+nOXPGf4KCD8AeMmDUx58ltVPsvZJ004VYSnDE02+qNcum41//rD3X1eH/+vi/Y9v+pf95p92mv9zuv3Xaf/nD7Wz7fpBW3+ra291/X2j8743ftvffjfcOdzZ3h/3X3ebO73WuFXr19Vus95qNmr1hqA1oFTjhBrG18psvcToeVbLslqC1CK4EiW0cFUJVHhfCXkKvLsououKq6Q4C7IrL7mLiqsoO0uKs6w7S6qjotkrNWul4azWHGXFjulOvOEmml6y7cU7AawXxPt+oh8gen6q76NHXmLoxdrOim4uKoayYi7LloJkL2oOrB5g2impXaiPK909avxO2Puo7B9Jk1Px4Kx+cKLtHcDt95X2flLejgudKNv2lGtbKdGQlYx53pLnHUXFV276qx030QrQnTDTDdJdH9PxMm0/0wnRHT/Z9dAdH9P1E60Q0QjRbQ/VcuANL9kI0g0vobsxxVkR3ZhmL2uOsu4o646K5izL9oJkL2rWkm4uqraS4ihIrpJqzqmGrGrISIYMv55CL5LwVZJ7FidfRokX4erLJL6R57bylK3MejDej/NBBsUlKavI1WaT6YxAe4fvvqE724V6J6v1YqgboNsBUPcwYoDRXBjvwiUnIXoY0cUgD6d4oB6SukltG2vuVVt7eO892X9f7b8rNvcS/DDGD1JiPyN0UqCZYJoBsuYsqZtZ4WkaPU7DtSix5sk/dGbv2dJ3HKlb7vRdT/6Rv/IwVHgWx7YytL2EPDgfYMSMVC9JLVxuVfRWTmvktU5VH1fVUVkZZPlWGP7S++KNac6c4LbizPfh6qNg+Vt/cc2VuWFNfWPN3nDkrjkyv7XnfmPNXbcXbllLt+2Fm7b8XWflnrP0yFn+zln+1lF45MytufIPHYUHzvxdV/62Pbtmzz60pR/Ys2vO7Jo7e9+Ru2PN3bYWbtvy9235u5b8XXN2zZr52pb6xpa9ZcndMKW/MSW/MaduGFPXjIkbhtgtQ/SLrchXpshNQ+j6lu+GwXNzy/PNS9ftdf+ayXfP5Pje7n1uDb+wh1+5gwZvwOkPBCPBSCSYTiQKiUQ5lWEzJSqeppIplEzysZiQiCrpJIxGUTSqhP1qyMf7XIrPxrttwG1jHRbWZuecDtHpZB020mYhbWbKbqbsRtpiJiymqsVQsRjLFiNt2aqaNwtWY8HyqmLbqFoMZdNWyWIo2c0FpznjsqTc9kzAlfC7cuFANuhPR4LpRDSTTsST0V/tcOR7Fuwz8D3HHCJ2HzL7kDsU+APIHSE04YUZjxYimktwqgiHsnCgSR8V/khEUxkcyuBQlY5kYa5Ic1mZqdpclReatNTVqSrNNGWqq4eKMFfFiSYcKuKRrBxI0kxV55K0FKWFLEwVaaZqC1lfyNpMkKeCNOPFOc/PEJrw/AHPH/H8EUIHEB7xwoznF0hYIWEJ0Ankj6GwQsIM8TOeX0B+AdASCSskzoA0B+ICCEsoL5G6QPICiStBOZbklSjNf5EfvLjixVMkrwC/5MUVkk6AcMyhM146QdIJL5/w6gmvLHnpWJCPBXnJSyteWiH5GMnHSDoRpWNBWPDCghePeW3BKydQPIfyGRJPkXTCq8dIOeGVYyiuoDQH6gElvqfRW47/ICsXO7u/P1z86/nVf/38x//84ed/Wq4+7e1Pa913tPimCj6Q/JQRT4B6BdULIJ8h+RhKp0A55qQTTjjlpDMGnTDsMYdOWeGM5U8YcMxxJxw4BfwZQicsuADyGS8f89ICMXOemUv8oqF9Gvf+dHT419PL//XD7/+vn/74759+/P189ePB4nd7H88Hg0Wrtl9XPzbq+/XWpDOejXYX27sfh+M3ve3XreFutzts6qNms13vqvWBVhtJ+ggoPRoqJNQx1MLlNiXp9eGg87rz+uPw3eHb0d5Oe7snNyQcSRkKBUuUI1ExRSv2FGVNs+aM5Cxpnorix3UPVnNVdFe15qvWvRXNXtXdeNdH9l1Y14m13UTLRbZ9VC9AdHxEO0B1/XjHj3X8eN9LdL14y1utB4iOH2/7iI6b7LqJtodoeYmWn2j78a4b67iJrpvsesiOj2r76U6A6gSJZphohPBWkOgEyE6AaAWJdgBr+/FWgGwHyH6Q7IeJdpBoB6t9X7nprmjOkmLJC6aCYCjLprLkxLQIaOfUbr65W+odwddT/d1BY3+m7J/ADyvh/Qxu71O9/aQ0DMG2j67ZCsJGnN6I0+Ysb85Caw7ZC7KroDgLmrNa8+B1b1kNYLUg3fSRtSDZCNK1AKNFUDOKWlHQDINOgG1HUC+K+jE0iPGDpLydFMdpeZxURxltnJR6Ub5TVEc5tZ/W+/n6MF8f5+s7xfpOStsu6G+q9XeF2pt8/U2u9jajvE4I3YQ0iPCdMN8Mo0YYNaOoHYOdmNBKiK2k0Mko/Rhq5ZVRpd6vNNpks8fU+6C9QzcGFa1W0pWMKMQ4PkSK9hy7maq+TJafh8vfeQpr7twjf/lbf+VREPs2QjxNUi8z1HqRs2CaG2sE6FYItCJCMyI0UlIvJY4T4nZcGoRQy0Mo9qJkyKlbOeF5in4cxx5EKtc9pS8tuVvm3E1T4htH6ktn5qavcs+TexaprKfojQKwVAUfJUc5pSi0KkK3Ivex2gCvDyp6p6K1CLWLS70CbEQ41c4ohjKyZMBmEnyfIO+Hy/eDxeuuzC1b+qY1+6Up87U1+4Ut86U1+7Utf91WuG4p3Lbk71nTa/b8XVfxtj33wFZ8aMfWbOX79tIDa27Nlrtvyz205dZs+bvWwj1L4Z6leMtcXLOW71vyd22529bMfXP2niV/25pZs2ZumxJ3TImbpuRNc3rNkrtjS961Jm+Zkre2Etc3U18ZEr81BK8ZvTeNgWsbvpuG4I0t79ebzuub7ttG3y2j94HR973N99Tme+UIrTsjtmAm4AunQ8FsJJCLBAqJJJYp0Okcm0hxsQgXDnGxOAxGxHBECofFkB96PYLbybttwOmk7U7ObkVOG2s30ZZ1zmbgLGbabCLNW/TWC3brBWF8WTJtVIwbxc1npa0nuc0n6Y1nuc0X2Y3nyY3nvxrvdjqA2QfgI2QPAHMA6QOe/YjABwg+QjAR0AGEh4Cd8tyBAD8I6B0P30P2ELETnp4AZgrQBMEDCA9+2ZQQmPLcBIEpZKYQTBCaILTk+ZkIJxI/5ZUZL00RP0VoBtGSRzNBmIjyQtBXgr4SpKUgzZC4QNIC8DNeWPDqgldmCM14OEdwAdCMQ3PIzzmwAmjB8VOAZoifQTSBwgygCUBzVpgz4oIT5xyasWjG8XMWLgCc8vyM5xdAWgBlxqEphDMAlxw/4/gplOa8NEXCEvInSPjlqLWA8gwpC0FfQG0O5YUoL36R6kBcsvICSWdQOOalU6CcAmWBpAUvL6F0AoQTgJYMXLLiCdCOWfEY8MeccMwKKyAugDBjwJQCezi7Q+B7kJnWtbPd7T/MJv/+04//9vMf/nLx+ccPhyeN7gGQ9gjwnoEzUbzQ61e1+udO97Lb/dTt/9Qbfe61zvu9q2H/86j9abt/9Xpw9W58+X777M3uxe6H8933x7tvp6/fLN68OXo93huNtseDTqer1lqC0uSkNqcN2MYYdHbq74/fzC8+rs4/nHzemZ00Xu/yrRGGWqEyNCTxzQRtyor2vOwuqT6sHiBafqLlxTp+rOEjax6y7cGaPqwRpFo+uunDO55y3V5RnZjiqsh+XCnJLa4O1l0eAAAgAElEQVTVlUZ79Z03/fdve/uH7Q8fajt91O4W5XYKNsOYbE/TpiS05QRXUfFUW26y7SG7IaoXIDohohvE2gGs7iVbHrrvoZp+shEgm36i5Sc6PqLvw9t+ohkgmj6i5SPbHqLpIVsevO0j2j6y7SZa/monWO0EsE6Q7PqJToDo+4iuB2/5iVaAaLuJlodo+4iOB2878a4L63ixlqusu6sNV6XhqTQ8Zc1XqbtLmquiuCuap1q3V+rWasNZaTgrdVulZitp5pJmLIq2qmSsIDMmWknZxevReq/Y2yW3D+GH4+7p1dvLy6Mfftq9+n3/4kfpcCa92dPevhfeHIpvD6U3H7nR21JtlFfHGWkno46z2rBQGxfro3y9n2+Oc+3X+ca4UBun1X6xvp3VxhltN6W+zmo7Sb4fg52o0IrwzTDX9GH1EFUPMA0XVXMzDRuu2DHFWpFtZcVRlsw5zpgDlgJvzEFTGmxlwEZO3MrLG2lhIy2sJ9FmVnqe5J8n4PMYeBYDj2PM4yj1LMo+jZDfR/Dvw9VnEexVDN9M4Fsp3FQg7BUqgPMJRk3QSpyT40gsSo2s0ImBVhJoCSBEOCFIiu4y7yjzhiy9nmaeJrDvY6WH/sLDQOVhqLIWKN0PYQ8jxPcJYj1Lb5WAoSK58IafqPuZphc0o6iVBJ0Y10uBYQJ1vLDuYGuOqrqVlZ+n0KMoeS+GrQWqt9yla/bsl6bkb0zJ687sDXv8G0f8hi/+IJh+FipbUpyjiFyk4OWkKK8VpGZF7lb1YaXex+qdqtam1XZZaieEfgR2fJTswNFGmnqR4p4kwUNf9WGgfN+Xu+NKf2NLXrOkvzSlvjakrm+lbpjT1yzpLyyZL6y5b+zF6+bsXXN2zV647SrdcVTu2cr3naU7jsJ9a2HNVrxtyz5w5L6zpu9b0nftubu2/CNb/oEt9cCevW3LrJkz9425W9b8dXt2zZq6a4jdt2QfWHL3rJm75uSaNXPTmrphTt8wpm6aE7fM8RuG8HVj+Btj9KvN0DWj/5rRedvo+Wrd8+Vzzz1D+LbBt2b2PLR4HtuCT23+TVfI4gnb3EG3N5T0+aJOc9rvzbgDOV+g6PVUfU7CbyMDdjbgYnx2wm+jvWbk2ZJ8Buh4BVwbgmdD9m4yAQMTNLMBMwraxKDnV62fDsWO1KfJQ4rap4gDlvhIYR8Z8iNLHrLkAUN+ZNgPNH3Askccd8iBCQdnLJxzcMZySw6eAGEC4D4AE0FcQH6G4BHkjiC7gtwCwBkHZxAtEZrxcMqjOZLmiJ9DtID8AgorXliK4pQXp7wy48WFJCxFYckLS16cIX6G+CWUZ5x4BNg54uYALACaATRF/BTxUw7OaDBhwBSgGYdmSFj8Ag+OXwI0Z8Gcg1OOn3P8MUAryE4hu0BoBYQFC5eAnUJ2CuGMhTMOzaAwAeiIBVMWLCA/BWAB4JwFUwZMaThB0iFEhwwzh2gG4AzAOeBnSJxDfgbRkhdXiF/y/Fzg56KwkPmVhlYqf6rLp7XGaa113mhdNNqX7d5lu3vV6f7Q7/407P047H3e7ly+7p1t9+bD1mG/eTDuzz7uX11e/eXPf/7Ln//5L//0t//853/5559/Pl/Odvr9uqQIQJKUjqSOFH1bqY+U5rao9QS1ySkNQqoXkZYGSpLTkkwtRqoRWvNTNS+u+siam6h5qbqH+GUNb7jJjpvsuYmeA28bSg1TUXcRTRfdTSpviMEH6d1xd/p5+/jH0erH1uGlsrMgGx/i7MBTqRvTkiElOrJ1d6ERwNsRZhygR2FmGGF6IbobJkcRettDDwJ0P0oOotTYj/XtxZqtWLMXRXcFeXA5xWtETZMHo/ruXnd/Z3vyfvto2vvwvrY9xrR2XGoEgOoo8tYcchREV6XuwXpBoh9ihiHw2s/1/HTHT/f8dN9HDXxEz4e3PFjDT3Y8ZMuJ1V1Y01lpustNZ6nmKGv2sm4ras5S3Vmq2wuqraDZ8pqtqFsKmq38S2xR9ZP1AFX3sU0/6Aa4XhSN4vwoJo4Tyuu08iYrDcvamGjuEu2dam+n2n9b7r0r9fYr/YNq/xAbTIjeETM8ZAbvmeEeM35H9HervTeF7ttM632qvheRxiFxHBa6MbEd4ds+0AwInaDYKigdvNYnurtUfwcN+8LOGIx26f4e3R1W642CoqWhHCJlPy3ZcWAoM+s59kWSeZVl1nOsIYcMWcFUVIx52VqQ7UXZXJCNRcVc0u1FzVpQbCXFWlKNOcWQVw1FzVjWDUXZVBTNBdFaVCxFxVJWnQXVmpOMWd6UF60F2VaQLXnJklfMOcWakSxpyZiRNjLiel59lZG30uJWVjLmRVNOMGZ5U07cSgsvk+hZinseZdcjzHqIfBEjX6WpjQTxNIq/StGGDOko0q4S6yf4AMWHGTEOlTgQk4DPi7WC0MmgVorXY5wUo8UIIbtLvDnHbGapp7Hqt/7id/7KQ0/5gQ9b8+GPAvgjf+VFEF+PM6+yrLHE24qyl2h5QNfDdwKwlUKdONeOoX5U3A6hgZese6maE9OMZeVpCj0MMw+C9F1/5bfO9G8c6b8zRP7eGPk/jMH/0xL9tTv9lTd1L5B+ESttJDBzCVpLnIcAUSAkkYRJDbzWL6ndvNopad282MyJnRzfTqFelGt7q7KzKpiL3EaW/T7F3gli173F687UdVvy1/bU39tSvzVGv9qIfm2I3TKnb5hTN6zpG7bsLVv2tj13255fs+Ue2HIPHfkHtuJde/GhvbBmzd2y5+868vfNqTVL6o4td92UvGaOf22KXjNGrplC10yRL42RfzCEf70V+q0x/IUx9Pcbvi9M0d9sBa8ZA3eM/tuG4Jox/NAau2OL3bAFbzvDt+2RNWtkzRJ66Ig8dITuOvx3naFvPcENX8Dqdrt8bk/YG0j6QilvPB/Pl0vFMpbDyDJOUJUCLKX4fJyvZHiyoBDlBllVKylQjvHllJJO/0pZDMa/O5AbaEBi72hqnyYPKfyAoQ4o8pDED0hsn6I+0vQBRR3R9ISiJgw9AcyUZWcMmLFwArhDwE4At2DhCqAZz08gN0fsHDJTAI4AmCI0A3CK0EwQVrw05eAUgDmAS8hPAZjC/1+PQzRBcCrAY0GYA7QUpRUvLpE0hWgucCc8WEIw4+CcgzOEDiE8QvwRhB8h2Adwn4MHgJuy7CFHHwIwQ2AKmBnHzFhuQrNLlpuz9BFgDwB7yLETyB4ieiIwM5FbKvxC4Ze6ONflpa7OdX1Zr5+3GmeN5kWrf9EZXHY7V6Phxbh/Me5cbg/PtkfnO9sng+3jwe7pePdiuHs8fH36+s3xzuvlzpvJ7tsPo9H+ePB+PHg77I8Gg26vP2wPR93dQfN1v7ndam/r7ZHS6sudDteo4bqK67WiUisrjTzS0qAWolRbibNWeFtFSWtD4c3B9uxi/+Tn96c/jyeX2vCgxLV8BcmQEF7FgCGvuvBemB5EwE6I3QmDnQjYDjPjGHgd5sZRuB1gxyHudZjbiYCdEDsOMsMQOw6y2yFmFKKHQXYnwm4HmbGPHnvJkYccWrCmqVyzFBU3Vg+w/bS2g/feS3vz3uRyZ/G74fwHbX9J9vfz+tsA2bBkZGNSsuR0e7HpqrQDVC/Ijb1gFGQGEbobpvoBauCnB0FqO0Rth+hRmBoEqZG72nCWao6C4qiI9qoUYfWirHCdJr+9K2xvN/dGjddvhMGu2BuWRT3B1ry4bM+w1jgyRsFmEhqzkqWg20tNN97yUA0f0/RzLT9dD7HtOL8d4bYjaDshbuflbVx7izV2K62dSmu32nlT7b0nxkfVwUF5cECMp8xwgsZTNDxkBx+IwR4zfEf398j+h2r3Q661l2vtpeu7SX07pQ5TyiAh9yNC1881g6AT5Loesu4hGx6y7sJ1V6XmqNQtZd1a1ixlxVJRbGXZUVbsZcVR0hylmr2k20t1F9ZyYU1ntW7Dao6S6ixIloJiK0rWvGQrio6q6MLlCCsmeblcazPtbam3LfbawrAlDLvi8A3ojulWC9dreUmL87UAJfsqgrsALBnanOHMed5aEBxZ0V7QrMW6vVR3lXVHSXWWNWdFt5U0c0kxlRVLSbcUFUtJcRc1Z1GzFGVjXrAWJHtBtmZFa1Y2ZyRbRrLmZFNONuekray8lZHMedFcEI05aM7xhoy0mRUMebSVh+tZfistGNOiIYUsOcWYlUxJ3pgVttLiehwZEsgY5V5G6acx6lmUeh6jnkSIF3H6ZZx6FSNexavGPGEpk24C+Ck5yNQClJxAcpqXklBPSd0k387wjQSFwgRvLwFHBlmT8kaC/T5SfhQo3fMWb/sKt3z5NV/xrr+y5qs8jpCPIvizJLuRQxsl3krVPWzXy3a8bDNIKUlQj4JODIwS4E2YHgeYtp3UTJiyXhCeJLhHYfp+iL7pwa67C1/Zktesia9N0S8t0f9mCv/akrjmSH/lSd4MZu/7M5vRijHLGUu8CxP9lByjhALUs0KrqPTLer+id8pys6C2clIrJbTDdN1PyIEqtBSo9Qx2P5y/Eyp+48t940pes0e/tEZ+Ywr9ejP0343hXxs8/83o/juz/5otcs8Zu2n133FEH3kyj/2FV5HKuj9njhTsyYozU7an0q5MzpPNBQoVT55w5GhXnguUgbeAB/N4OFsNZkrBXNmTL3oLJX++5E3jnjTpSmLOZNWZLG7FShtRfCta3QznNgLpl4HE957QC2/4sc3/wBS4YwjesASum9xfbNq+XLd/ve76asv5m3Xrl6+M322YXxosj63Wb032l1ueX6lydXDxunuxp6lozNDvKWqfJPcp6ohkjgjyI4F/ZOlDhjkgiUMKP6SIAwY75IgZTS5pbkGzE44+QvQEMnOOm7LgkIMzAJYcNefoOQcnDDdhuSmEhwBOEJoAcMRyE5Y9gtQM0YeAOgLMEUtNOGoCuAOOOQDUlGMPGeoAkAeA2ueYfY4+AuScpZYcNwdghphDnt0Xwb4EdhH1VoZ7mrSnyIe6ctKoLVq1Rbe1aDeWndr5oHE5aJ72GufDzvmwczrqn22/Ph29PhntnL7eO9l9s9gZH+0M97f7+zvd/Z3O/rj7btTZHfbejl5vd3f77bedzrtaa1hrDJRGF9abpK5VFKWk6BWxXQSNHKdX2EaGqsdZPQXqYVoLsLUI144wjRBb81Kai265yHaAbnvphpvUvITmZ5pequWjul6mG4D9IOoHuF6AG4bgOAjHQTiOw50Yeh3n34TZ1256bMfb9krNTTYDwna+sd85/N3k899Of/4fs8t/Gc5+IPv7IXboKOobcd6Y0VxY34v3Q2Q/QPbd1aarWnMRXT89jsE3IXYnQI/89DDIjMLkMEJ0o9QgRI9i7DDAjLzMOMCMIux2kB0Hud0ws+2nBh5q6KaG1lJ7M69ZsYYbawTYTkHfUXdn7aPL0eJi9/hz5/BKfLOqtvaT/NhV1TaS6FkMGTOqMa+bi01npe2utNzlhqvUcJVankrLW2m4KzUv1gxQzTDbCnJtP9fxUG0nXncRTR/RCtDNON+taB1l+3Xv6OjN+cX+1enb09Pmx5W4N2tPTxuHJ/KbIzDcw5ujtNLK1jul7ogc7pKDd8TgAOsdVnuTUmu/2HyT10c5fZTSxhGxFxZ7CWkQAe0g0/SSdTde82C6F9PdVc1elu1FzVVSnGXFXlLtZc1a1sxl1VhSTRXNWtVslZq90nJU206s5cbbrmrDW234iKaXaPrJlh9r+oiOm+i48aaHaHqwpg9r+om2B2948YYHa7rwjhPv+PBWgGi5sYYTb3mr9RBW92EtH95yYW033vQSLR/e9BBtJ1G3VSVrHtlygqMIHSXGUxEihJ4CWlpQikq9qvfI1ojrDeRRlx90uN5rrjXGtE5FrhWhHqY0H6V7MMmRR5YM2EywhhRnzgBDDhlKsqmkWUq6rVxzl2uusm6pqIaiZCpI5rxoK0jWvGzOKZa8ZMiJW3nJmpfMOdGSkyxZyZyTjBnelBHMOdGYlww5wZjjNzPImJXNWcWQEgxp3pASzEnRkEJbGWEjI2ykeEMKGdNoMwk2U/yrGHoZh+sJsBlHmzG4EYOvYtyLOPMsRj0JEs8C5NMw9SRYeRnDnkSq3yfI5ynCnMc9RdyHcV5CiBB6jNZjDJ8GfBYocUZOsXqCVoOk5CMEbwk5M5wlA17F2WdR8lGkdM+fXfNmrjuSX3tyt7zF+77So0DluxD2fYx+EqdeZOjNMjCXBUdFcxJNP9cPw24MtlKol4KDFDNIkD0P1rRTLQum26rqZgY9S3D3I/SdIPVrW/7vrJlf27P/YE39t83ofzck/96c/MISv2aN3XAlbgZS98O5rRhmijOmPLJjKEpycRZkoIJLXVzq5+ReReviequkNzNSN8q2I3w7ozTKslaVtIqs53ghj4QEAYI4dGDcVo54GS8/C+efxguPw+knodR3/thjb/SxJ/adP73my9xypG86Ut94UjctoYfW0Hf28AN79KY18o0peMsQvGOM3DVF7xjCt42Ru8bwDUPoliH6jTHyjTlyyxi9uRW9ZYzeNcZub0XvbyXubcTvbyUeGRL3jPG7W8m7G8nHW8mHm8mbG/F769F7r0K3NyNfvQhdexb91TZZ1HVq8LsP3fMPMk/s4JWPOHlIkJMqOSHIAxL7QOHvCfKAJA5I7IAl91nqI0MdMvSUYSYMdcSSRzR5SOEfCew9QXxkmI8s+ZGuTFhqCtAU8DMIppCb8uAjT77hMrswv1+D87qy0vnThnxW088b6nFTPa7Xzlu1i379cti8HLbPB63Tfvts0Pu8Pf68Mz4bDZf90bI3WA56B4Pe21H33bC9N+6Mhp3uqNfs94bdYac91JtDpd4X9DbSm5yuk7pK6vWSVitJWhnIZaCVOK3MqgVGS9Can1ECrBzllBCjuikpwEhekvfTkpdSPITuI5oBsuWkGg5Sd7MtF+wEYDMCml6uGWL7UWYYYgchbhDhxmEw9nBDFxi6uLEf7ASYcZAdhrhBkBuHwJsIfB0AIw8YuNDYj7aD7MjHjfzsKMAMIuwoRPfddNfNDHzcyMf2AswwQA2C5MBP9QP0wE30nUTXRbUdRMuQUzbSyFiA1pKQE/rU9of2yeezP/7bj3/9j+VP/9b6cFlU9lKwnwPNNKOTta7Q6mWQ7CMFSx6as5IXb4WYQQztxMF2lN0O0aMo2I6CnQA7CoBRiO2H2F6EHYXo7RA9DHPbIWY7zG4H2FGA3Q6D1yGw46EHLqxpK6nGom4tawG6FeH7RHuvuX/Wm/wwXv6wd/rH9uQTPjpI1V5H5e2MNMyKwzS/k5NeV5qHWH9Oj+doey6OJvzwPdd9C4Z79PA92TtgBkdU9xBvH2DtQ6xzWK6/zUjDCGwFYSPAaQFQD/LNpNqhu2Pp9Ud5523/4E1vbweOhtVut1STAwywVYApy21G8fUIuZGkTQXFlNftlbqLajjItovo+Yi2C++48WYAbwbwrg9ru6ttL9Hx4i0v0XFXW65Ky0N0vWTHT3XcZMNJNpxk00u2PXjbhXdcWNONN51Ey0m03FjDgzd8dDtItTyVtgfruvCGE2+4iJaXbHuIppds+siGj2j58U6AanvImoeo+cimB2+6sJaPaAfJpg+ve7BWEO/6sJYXb3qJpo9quci6m254yaYPawXxVoho+Mm6B9NdZdVdrdlKmiUrWLPAXoL2MrCUkRdX44yWgmpFapB6t1Lrk50R1x8QnR7Tf8N0XpO1Fq7raUEL0nIAF5xlzlykNzLYqwT+PE5vZPitLDJkgDXPOwr/HxtMBdFWlO1ZyZyTDDnJlFctedmak8xpwZKVLDnZmhWtGWRKI1NasGUUW0Y2pyRzQrakFEOaX0+jzYxoyEiGrLSVFLdS/Ks0XE8Km2llI4m2kmAzCTcT0JCEW0lgTEJDFBliwnqcf5GAr5JgPQ6fxeDzGPssjD2NUt9HiUe+0pMA/jSEfR8ovYhiL+Lk83B1PUqYUpQlS1oLpK8EIgUULUsRQklxSpxmEyzMsGqKqYfoho8QPRjnKNLWLL2VpF7Giacp/HY4u+bL3XLm7tiyNxz5r93Zrz3Ju77sA0/+SQB/HmaeJoGxIlgryI3JQaITpHsh2A2iVgJ2Ulw7AbphphtiRi68bcM0W1kypeDTOHs9iF8PYmu+8i1b9ktL+rfG6BeG4N9vBP9hK/ylIXTDGLxujt7zZO4Fs7eCmXuB0gNv8fso9ihWfpGoPEuUniaqhjRlSFPmHGvIEFs5YitHbmTZjTS/VVDW0/BVgnmeYh5H8McB6r4XX3PnHzhz35iTNy3pu+bsdUP8miHylSlxzZL5wpS4YUqsWfP3LLmHttw9W+qeOfPInH1oTd+1pB7YUo9M8Yfm9F1T4rYp8dCcfbCVeWDIPzLkvzNlvzXE723F726lHhmS9zdjdzdSa4bsvfXE3Y3Ew830443Mr95i1T5ebPaF0U/7rdmwJdDvceyIwI4o+ohmDgj8iCIPCeKIIiYMfcCyBwx7QNIHDHUIyCOOPGLJGaKPVXBe5091eNYQL1vyVVs6Vvk5QiskHPNoIcCZwP68W/t//uP0//7T6/f9ygeN2e80R83mqNYd17qDRr+tdtr1ttqos7pKaBolazSvVKBcAkIViFlWjJFijJKjlOynZBenuijRQQpWWrTQopUSvaTkJmQbLrto3U7WnVTdzTYcTN3BNK1s08W2fXTLQ7cCoBsAvQDX97I9J9v1gV6Q6wbZnp/uBuhOGIyCYOzjhj5uFOCGIXYYZsYhZhjgBm6mFwGDOBz66Y6fHviYkZcbe9i+l+kEqV6A7nuYvovpu+ium2o7yKaVrFvphpVq2Iiak6r/vzS9V49se5YnVC88IVpT7Ybq7nLX1K3rzbFpw21vwmRGRmRk+Nj7b/be4e32PiK9z5PnXO/qlrldVd1Fa0aopWEEA0ICpBZCMEhoXkYCwQsPfAIebrW0PsB6W1o/S2KTUCwOL/ZUvdjT9wZOcejlek5+5OeGQWEUVheHbf0Q6ktsRF13qblR1ztW/XM1vOrGN+PDu8nh3WR1qx/dTo8uBtFh23bqCwNYcTe+Wpx/5D/76uTTb3/1r//Nt//6H7/6/R9uv/7q7KsvDj95Ht9fO2dH8zjGul3CY67R3a72Mm2dBUFOO8r3VtluzCGfh0FOCQUUsDDklCWrHjJoKeCliMKsEubVOK9FAvKyapBTlzw+5OAhK0c0jNJNY7s626zO0h29oDnNxbK7vHCff3P45d/f//ZfnX3z+/ntVzC6LPSs7VY3Ue8+KSjrxXGq5mQaLtU26Y7DSj7ZtjMtK9My002DaJhk3aBaJtG20pKTAS4h+6TkkS0j05xtHUxTzSnZ6TNSP9df1AxrELuLoyPv7GR1dWafHC1Wy2lotYYTERlkZ5Ko4rWSktjvZqo9QjJZ4InA56SAlWxWsgXZYiWDkmym41BNi5VctmNzksnKJgNsGtgscBjZZmSHlS0O2KxkcsBiZZtHLgsdHjkscDjo8tD+jornZJsHdha5ArAE2c7KThZYPNQ5ZPLQEqHDyjYrWwK2WWBywOEkV4AuDwwe6hwwWHnBAZ2TDVYy6daClRaMtKAlnZYMqmNQksFKJiebjGzQkkXJFtGak515oj3fbkyT9VHyYLi9303UtUx7SHbGOWVW7A7r04nsuLLj95fxIrKmsa36AXRPpIUnz6f1QbcoYaExJOu9dAOv7cOne8p6UV3fVZ4WtSeVwVp1nKhPkwfDTG2yfTBJ1sdEbUpUpqlKP1EepCqTVGWc3h+ly5P0/iRxMFw/GK2Vh9v7k63SeHNvsrU/eVruPa30NyrDrfJgq9TfLPXWy/2npf76Xndrb7C9N1zb1dZK/Sel3nqxv7nb39gbbZWGW7vq5l53rdhd29U2drWNgvY0j9eK2sMCflxQnha0p1n1KY8eiuh9AXwgSg8F6R2+8aDQfJyvP8w2H+elJ7vw6T7aqsN0E3IdNQcGO3iSB+OyMi71RmVteNBdlBU9L42yspaDiKq3U2Vpq4geiJ03xfarbOVleu+lTPFHycrfJMs/Ico/JssvMY1XucYbQuNBXn5QQA/21IcH6qMDdbs5TrfmDHYEZJbwvKSMCTzNYIeRPao1ozt9stXdLmtPCspbvPwqJ/+E6bxEH7zKVF8ia3+5Xfz+1s6fJot/kSj9JFl7JVn9eab2Kl37Yab8Btt6h5HfFZR3s/j9HfjuLnhrV353T3m32H+wP94oa8k9uF6WnpQ6T3akD0r47R30htB8m2+9zNb+Ipn/z9d3frC28xeP+T99SP/15u7LqcqrZO3HqepLqeprieJbid030gdvEPV3ktU3kgevJyqvbZZe2t57eXv3Z+nKy9uVnycrr23tvbpe/tlm+efbu69tFV5by729VvjeUmqfy50YNN1wtPrNrXnt2gN4ocAbRblV1GeKdgfhPQR3SL5TwJ2C7rHyQtWea+qzLnrWRfea8qyLPp52P5l2P531PpyoL8bqi4H6YqDdd5UXqvqhpt131dsevuw3//7O/D/+21/8z/94Yes5qsqSkszLI0EacmDAogUN5hScUWBBYp1VDBGbHDJpvCDAlII6jzwBeQJyOWSTikNjl0UujV0CGCy2WGQJii0oDqe4LHJ5xRVUj1FcRo0oNRJxlIMBBxwKmDQyeWSLwOWAS0GbgDapOKTikNAgZDMlmwlopJCRgTolG5xkisAUwYKX5yLWc6qRQ7qomrm+l+0G2Z5fGgWVidPSfWkRACOEuq9YYT841qJjbXmhBpfD8GoS3QzDq9Hyara6sFZni9XxdHkyXp0NDi96h1fq8rq/vB74FxPvsuudK/4xcOKO5TUXQXUalkfhwSgqDrxs18n2/XzXzXe9bM/nNI9BPoNcGtnbLeNJVV87mNKtcU6xWvbF4tkX3odfn3/97Yff/t2L33x79+1Xp58/O35xvmFlgX4AACAASURBVDqPvcNw7LmtsZEDU6LWS5a76eqUgYGoxFklznWPBPWExisGxzwM8+oyi8MsDrLYz2Ivq3oCdgUl5GAgwCgLlwKMORjxMBZAxMo+JbmJhv6gMntQHmVqkywODmaH3dW1eful/eLr4OOvjZsv+oefHExOBRgmq9ONnd6jXG+tPEw3TRoEnHIoqMsc9kXk8SigQEDjgAYBLXu05HCyz4CABj4HPE52KNlNt/Wtg8FmpZesqlSzy6Lp3lhXA3N2uJweXzkXJ8H1oX58PA0izVjsaWO2M6CbvUSlv1UeJg6GdHPBtE0aWCLyRejyssPJtgAcTrYY6HHQ46DLQpeDDg9sTrZ42coClwUOLdk8cL+TZgnI+e4hEGVbgC4PbAE4InR42c5BNw/sLDCzwM5ih1McWnEE6HHI5ZCbxQEvu5xkc8BkoEEDk5V0XjK4jvHHnwOYHLBI2aChTQGTkox/PioGK1m8bAudBSPpJLCojk23db5jMO0F3ZlT7XmmtdiqT7frk2R1tLnfW9tTN8raVhUmmzjdUnkwKSnjWr8n63NkBMAMsWdr3kKzTGyEku63Z1ZtONlTekJbI2tq8kDZqqCne/BxET7ZRetFbXO/v1HspfYH6XIvWRklKsPtymDzYLhRGW5XRonKZKs82iyNN0vj9dJwozrYrPS3Sv2tveFWebhWHqyVBxul3maxv7U72NjRNoq9rWJ/e7e3vddfL3a3Sv3tYndzp7u+O1jb7W/saBuF3tMd9emutl7obmTxRl5dL/S2Ct1Uob+VVzcK+HEBPcnitSxay6KnOe2DAn6rIL8htn7Od17npTe4xptM/R2h/Qbfep2vvsHvv7fbfLwHnux2nu41t2qtjXqNBFiAwzwY76FBVdMqvd5+b1rRjByYclKXB1qqjR/tw6cH+IPd9jti/a1s6xW+9sZu5+dF6eVC++Vs/WWi9DpReo87+KDYfr0K3pWHD1uTjYMu0e5mOgOmH7PzM3p2yo8PeaQX5HGuM+aRTvXclGollMWT9uBnQusluvYyWX1jV34t1/w5U3mJ2v/z7d0/T+7+i0Tx+2zzhzvwlSL+Wan3A0H6Md98Tay/vdvcbg8YMGIHem7mlGdOWz+WvOdy9JkcftiO7mH8ApiXnLR4Py+9zjXe4Jsf7OH3dtrvZQ/eZSqvp8o/29p9KVH4ObX3Dlt+jS+9wu79NLXz0kb+1c3cK5viK8n8z+jsqyT9JsW9RbBvJanvnbWlC0m+kuVAkc1zO/j9/eREd5F8CeA1xLcAXwNwi+Vb1LnB7XvUfo6k5yp6oaHnCrrH6FZBtwjdAHCL8A1UryG6U5Q7pD7DyjNFeaaqz7vd+17vrte/6WsrWF+Na//4i/j/+V/+8Ps/nHPdwpNGmVfGArYYaLPAYoHFy64AfVKyGeQK0BWgyyseBW0auYRsc9DjoE0CiwIuIRtpYCQ6MwIaSWCkgZ7szJMdPSNNM51RShol4WxTWmzLBiktGGnOgAUN5zSeinCeQ7qAjVzfyQ/c4tjbn9qNhSubYVsPG4tQtuKufz4Ob8fx7Sy61OOLRXTej0+78dF8eTaITvrx+SC+GYQ3k/ByEJ5r7nHPO1acpeTEDTNs2nHNDvfmXmkSlMdBceDu9t1839sZBoJmcwOH7dqMatOKRWIzg4wM0lnssrLHAJdCLoE9WglYLWTUmMWxiJcFFIs45vCKRyteWbHqkleWPDri8FLAcVY9zKlHOfUoq6wYGKfa/lbLSDQNDlilnt+Pn4X33xx/+Ztn3/7uxa9+ffb5J4cf3V1++mJ5ce5enFqnR0MvaE10Tu6naupWrU9ItoDDnLbMojiH4pwSiTjkkM9jj8chC7zv4DJO8nkpoqSAAREnR5wUcTBiUcSimAYrFixFKaDa4Vbd2jgYPS0N16tjCixyfa9unk5PPlx+/O3R599GL341Pf8cBpc5ZBDNyVqp914OPtlVE5Ux1bQFGIs4FGDEAZ+HLiM7NHBoyWU6Hi07FHRI4LLAy0JHRN9JpzyqYyUa4+3KIHMwIA4UvtOrDHW0mE5Xtn597V5fHd+dLK/PF4dnmuu2xvMiHJE1jThQ0xVts6ylmjMWOYLisygQUSTggEeeAG0BOjx0BOiIwGaQwwBHBE4euiK0eWDykiUCW4C2gF0eezx0OeiywBKhnYW2gBwG2YxsiIojYEeEPgs9Fnoi8MSOzXVsBriE7JDAZoEtAkcArgAcHpi8bPHQoWSTkHQWWizUWcngJVuQbL5t85LLdyxW0on2XGga2Y7JSAbZnrMtPdNepNsLorWgmnOmvaDbi0xrkWyayZaVaMzSjSlZH6dqo0R1sF7Snu6pT4p4s4KTdSVRV+nOMI8mJW3cHk/QbKZZvmYFXcfF1hyahqSHlb5+MBiVNE2UtUxN3dpXNkro8U7r8a78/g76ICs/3VHW9rpr+4O1ynBrf5Ioz7bL40R5sL032C6ON0ujrf1xYn+0Vept7fU39gZP9nprpd5mebBV6m3v9x4V4KMC2trrb+70NnaGTwr9Bzn8oKB+sKs82VG38r31XPdBXn07j97bVR7vqBt5vFbAH5R671UGjyuDJ8Xu07zysKA92h+sN3ob7dFGffSkgB/l4JMdLdHSCWiRkv6orH2QU97L4sd7akIabcHhmtR9K996g62/JVQ3azAFhgSapqVhsgLpOqQ7OAX7KTDdHbrF/qLUmxSglpXQwXi2N5mLw3GqAzd2aw+ylTeEg5/n6i+J5b+i83+6LfyLTf77T5n/dI39T9b5/2xT+JPM7p+ksn+ZEV/hqq+Jrbf34MN2P6VOssPFgR70gttu+El39bl2+pl6fK8unzWd6wP9tGOetPRlyz1re5flxdne/LxgnFPzY2Z0SGk+0TW34Pj9jvZmHb1dkV4rtn6Sb/yYqfxNZuf7aeFPCP7PCOGHCeblFPcyJb4pFt4SCq+LO2/l9p5m9wixRIm7qVyBPyjvVsv5eiXfaecPGgfVTrPaRk15jPCiLxtj4Ayh15Mt1PzeZat92ZYvJPkYdMw+tF4c2r+/04O535HPALhB+BriKwyvsHyjgmcKuEPSLZJusfwM42dQuYP4GcY3CF4j5Qr1bhC+x/heUW8VfK0qV6p6rWrPtN61qt6o2q3avdWUSC5fm81/+jfP/8M//S6+mXGdIicDBk0YqBPyIgNmpDxLtydpaUx2Rpn2gJSHtDwQ0JyCOgVnpDxi0IyS57yiZ3uLQl8vjeyDsVVduKWp2TQCbMXYPtSCC80/U9zzrnc29I+GweEgPOwHq3F8MolORtHpML4cxNe98Krnnw3CQ9UPZcdtG05H95t6UJ/H1clybxwVJ0Fx5osDm+laVNemuzaj2pSip9GCVEwCzChoEMjMIJNCJo09AgUJxU+pHo1sFjuU6pHIYZSAVSNBW/LdmOpGTO+Q1lasuhS7S1FbCr0V111lu4f5bpzTwqwaCWrMqpGgxVklFtWliOKcusxpq6x6WNBWO91lVolzaCmqK0FbFdTDHI5FFOWUZVYJBW3Jq8usEos4ZkGQaFpPypO12oRVbMk6t2++Ov3qd1e//ruTr3/jfPoL48Wt/TwObqLw3D+6PZ0dxlBf5DooXUXre3h7f8R0TAEvBbwUsCegUIABj1wWmKzk8VLIyR4HfA5GjBwysssAhwU+K7mM5DCyx8g+2wl4OWJBQEouAYOk5CeaduJgtlXup5oTWjEq+mHv5M55/s3qs29Xn3xp3X6hLJ/XF0ecbK8Xh4/zvQe57lpxSDctHoaCEnMoFPBSgD6LXRKFNPR42eZkj5UDVvI5yedBICC/gIMs9FjgMMDOtBdbtcFWVdtuIA53S/2ZNDf7gWmer4Lb2+P76+XtoXt2Ol0edW270h8wHY1sjbb3la2SmqyNMu0FJ+sscFnoZpGXQ7YAPAH4OeRmkScgW8S2iB1WtjnkccjlocNBm8eOgGwemiwweNXioZkHjoAcFrs8DjjocbLDyRYvWZxssdBhoctBm4c2K1tcx2TaOiWbJLAY2WAlnYEmCXQWmELH5Fo6K1mUZDEdg5NNpr3INudiZ0Z3dLqtc22daprpxiLTMsi2kWqNU+1JsjVJNGfJxjTTnBKNabo53W7OU80F0ZxnWotMa0E05pn6NFWfJaqT7f3BZrm/uadtF5WtHWmt0E5UcKauUZ0+Iw9z2rg0HNens45uAysETtz1nJ5rQj2oT/3a2KwORzmItg866xV1cw8kd6UH2da7efROAT3Mo/W9wXp5+HRPfVhETyvdR/v9x7X+2kF3fb+7VVU364Mn9d56Y7BZGW7tDtI73Ux9so7N7Z6bkudbe9pmQdvYH7OqxfT1TNd4Wu09KiprO10KGOm+neza2+3ZWrG7VuhtVScppD/tDJ82ho+K2pMddXO3/7QyfrQ/2tgfb+7113a0hznt0a7yqIje35HfzMpvsJ13BPg6J7/ENP+KavyAbP51uvyTTPGHieJfbu7+2fbO97d2/2yz8INE7odU8a+pnZ/y+68I1dfy9QeVdqba3kX91sLtmCEOTvDyTA6OJP+4NF2WJqtmcIZXJ9PDo0F01LaXZX2ZGy2ZYZzRbBJMU63eVktba+BHdfygqry5D39UbPxltvznueqfCpUf8KU/S3HfT7P/kuD+ZYL+iyT3V2nhpwnqpRT/k2325RTzOsO9SrPvijuPsnsb+b1kuUaU6mKxVSlLzboMWm2t1ei3q8N2fSq1FqBlI8lCcC51zLbkt9pxpxl2qn5zz6vmnUrBKO9a+3vm3o6+m7cKOSPHTLnEiN0eUpsTeqtHPP3eaat20Wldye0rubWSmvZEiz49dL45H7kjH0lnKrjG4BqiCwSvMLhGnUvUvlDkCyRdQvkSgnMFnWP5HEpnQD4B0hlqn4PmBWydo+YJrJ+hxiVuXavydQ9d9tFFD9z2lLvp4HDQjHv5P9zP/q//7ff/9N99YZ7g0qSGF+Oh6fetsOvE2Flid6k5q350NFoeTpfLRRBPg8OhH81Xh9NoNfSOe8GZ6q663qrnHSn+YccO247fsZymaVdm5sHcLU+svYm3O7B3esbO0M5q85w2Z5VZBk5TyiKlmUmkp+GCkOeUtKDAIiPPSWyRyCEVj8QeAZwMdNPITiErhVwSRDSKGRxzSpRVIw6HrBKK3SWnhnw3yvbCrOoK2Oe0mOjGZDfIaWFOi3gt4pQwqy6zWpztRqIWcVrA9pa0Fou9Za4bM1rEdCOmG/PdZU4Lc1qYVUNBDXltle0dZtWYV2JejVns8djnUZhTliKORbwU4VLAKwZFAl4KSswgn0d+TgmzKBBRwIGAQwGvRDyKRHTI4FUahRtt+8nB9FF5kGwt8oMVDp75H/7G//QX9vMPjz/+zL2/Mk589zT0LpfLy+jwPJr4Xrnb397vPCmi9Yqarg9Z4DFqzKmegAMOhTnZz0ouI7s0DGjo09BnccygiEIhhUIGRZwcMJ3v7NY+iwIWBCwMGejz0GOAk5KN7fZsrTZ8ejDePBiT0qw48NTown7+lf/Zb/1Pfhd99M3o7GM5vMl13WRturY/erjbfVIcJOoLQnZYGOdRUFA9QfVp6DOyx0OXRx6HPAY4lGwzyGWgywCHxwGnBrTiMopLAYdom6nGeLveWz/ARBPnUa/anyFjPlvZ7uVJeHseXC/di3gQx9CNJN3a1XpUW8u01HRVTZa6RHVOtg0KOYIa5BQ/C30BuwLysjgQkM0Bk4XfpUJZWWyJyBAUO6/5WWAzssFAS8DuHyVVwBaALX7nOkQeixwOmLxk8pJFd3QGGCzQecngJIOSdEo2OGjR7QXd1inZSLfnTGdBtWeZzpRuTajWlOgYRNsgW3OiaaaaeqZtEC0905wQ7SnRnmZas0xrRjZnRG1C1mfp5izVmKQa40RjkmhO0o0JUZtkqrPMwTxzME03psn6JFmbpmrzVG2aqk42y+OnlemTynjtYLBW1taL6sMCfD8vP9iVH9VASsKs1M0q/YKGG4ueZE+Q76lePHatoTcFS49aBImRXdQtRgKpWmfroENjVej3WKxt1cG7+fYHu2itpSX7BjHx6b6/XR1vlXrbRTXVHG3h+QaabzVHiVIvsdt7Uhmu1fsbB8p2tbe5p20Ue1s7vbVd/P4OeK8AP9hFD3a7H+S0dznwOtt4nW/8jK79lKy+RNd/Slb/mjj4Uab+cvrgZ5nyG1TlZ1TlJXr/p0z11az8eh4+KXcTtX66Ncg0RputwTaesT2fHnj8dCWODivmZdU6Bf6F6p2p7knbOipZh/v+VdW9qZqXFeu8MF/mpkFxZImDwRpWHsjqBw3l3QP5rf3WO03pQaO+XS8SzUqqUdtu1BLterJZStd2iGo5dVBPVqqZWiVR3t3IZZN7pdR+lWpIvATy7WYHAihLcrOhtA4GzcqkU1uAtiHJRkdyAIhUGMCGjxqedBC29736rlMrOvvFoFxyirv23o5ZFM1d1tph5wI549IzdlvnEjNme8YmDDphEKk5kV6Q6XlqW89sL4itRSZhZraNzLZJZUwioxNpnSJ0kpolU/NMekqkv3fRrp9JjUO5uQLtw1Z9Kbf1qaT/4nj+qwvT7IWt/TPcPIO1C1y7UutXavW6V7/ot64H8v0I3A6l6ym8X8APF+gTXfvMHn3mzj61R1+7s18F9tfB/Jto8O1q8JvV9FeH81+e6L88nv/q0Pgmdr6O/F8f+h/7/dsj8G//4fj//Q//6r//b56Fhw00bfYsS7GCpuXUDa+58PZnTm5s5oZ6sa/v9Ba8MhG7EwaNSDgl8JwAk7Q8SoJJEuhb0jwhL7Y704Q0S0rzNDSSwEpCIwMXFDRS0Ewji1JdSnFpHFBalMReGngMDng15JErADuvRBwMKBjSSsQqAa8EnOLzqi/2Il6NBHUl4qWAw7wWFdRQwAGnhIIa8ErI4zCnBAUt4LHHKzGpxXQ3znVXghbz3SWnxFkc59WYVwJeDTjFp5WQ6kY09kU14NVYUGJRWQpKLCgBpwSCFvFqxKorQVsJKMhqSxaHDPZZJaBRICiHHFqyMOZBREsBJQc0CBjkk9glgcODQJR9XnZp2aOgx+FQQCENXQYFrLKkQEzAkMYRA8NMy9mq6k9K88flRQaHDfvCuv40/vJXqy9+efrxp+H9tXN95p35wXXk34XRfeieHmqmK0JtvdTerMLt+pACbg4tc/iIhhGnBbwWszhiUEihKAMCGocM9Fng8SjglYjFoaAEAnBE6PE44FHAQ4/FAafFrBqKaijgSEQR0zHT9flmdfJ4f7RWnTKqU9ZPuicfGs++9D76VfDpb5wPv+kfPWsZRxw0NsrjpwX1UU56vKdtNQyq7WWBnwVuFgVZ6PPQY787HrItIFfEjoA9TnZ44HLQ5ZDHKS6HHQH7DPAybTfZHG9XuhulLtno87K6N1hUdR+4jn7o+len/u2lf3foXIWD1VLzAjgb7sqAamnpmpo5UBIVZbs2JGWdV01O9Wgl4pGfhW4OOAXoCtDmsS0Am5VNAZkcMAVkc8BiOgYjW98ZDynZpCSd7iz4jsG3TU42GWnBdma8bLCSQXUWjGQwkkl1FuQfmXCd7iwy7VlKnpGdGdFeZNoLorUgGnOypZMdg2jOyOaMaBhEU6daJtUy0u1Zsr3Ybs5SzWmqMUnUx1v18VZ9lmjO0s1JujZMHQw397SNsrpZ6201x4nGbKs+3m5NthrDRGtEwVm6M003RkR9lGlP6b7LTvzsPGA1c6Osbe1rG5Uuoc6Y4YwdzdNo/Hgfb+y36A7gB8ZWV09NZ7vWtGGNJc8BQYj9xcgfdnWtNRmXh9OdwYhstTb3qu/v1N/MNt4Rmu9xrTeo1qtU42ds8+cieJ2T3+HQOxR6m5bepBqvZiqvEdX32PbbTOsttvkm1/gpW3lFqL6ebb6VA2/vog8qONHsCnCSRQtadTKqy/XD3Hi5N1nV9SPZOYHeMQrPwPJSOrxthHc171nTumoZx3U92pt6B1O3OnMLM4cbugmw2OxMH1bUt/dabxZrPy9Ufszmf0RxP+G4v2H5V5jCK+ncjzK5f0nkvp9iXqHEd7jcu/nC093dTKnEVirZZpOq1flaI1s5KB5UG7V9pVPWlINxt2L3GtFEOzFHF1bvxlKv59JKPQjkcijtL9uVZfsgbJS8g2zU3j1RWkupGreyfiXplhOL3dRY2BwxGzM+vRDIGZue0QmDTVlsyqSSJpWyiLRDEzZLGSxlcJTF0DbDmhRj0pRJkyZD2RztkYRLZmyGsBnSIjMuRdoUaRGkm874NGFQKZNImSS5yFA2Qblp0slkzEz6e3da69mwfd1rPevD+/Hg+Wx0Odficzf67Qvvby8OjyafeIMv3d4v3O4vg+Evw/Evw/E34ezrYPGLcPqVP/zU6X/mdj+3u5+b2hf24GN79FzvfzjTPpqqL2bK/Qw/n+L7Mb4eyNdDcDsA5110poILLF1A6VwDK9R08O7Nqv1P/9Xdf/wfv74776Wau+sSoNUJiQxS0hls0KqZQSYNLA7aAnI4ZHGKRyOfxq6APRY5BHJoZPDYYSSb7jgMCEUUcrJDSXYaOAz2OORRwONgKOCAQR6terTqUtglcUCpEa0FLLZzqp9TQg4GNA5IJSAUj9YCRgtY1We1kEYBjXwOBXTHYaHPYZ+GPiV7jOxywGUlm4cei30GeCwIMygmYMSAgIBeGnoMigQYZdGSU2ICeiwOWDUmlIhGAY8CAgYMjDgYMTCiUUCigEQhrcSssmJQxCOPwz4PQx5GFAxIHJEwpGHIokjAMQ9jRgpZ2aehS2GPUf7IPwswYGWPhj4LPFH2eegyksPDmAYRAwIWBhwMOBAKeMnjlaAcUnKcaDlr+9O1Yo/ujBvm0fDkw+Mvfn/yxd8ef/mr4KPnxv2tcXVsnjnLq6Oz6+XhTTQJnc5oTjeV9T15c19JtmYM9gUt5tWQw0saBoISiNgXkC9gn0EBg0MWe1nkFJArQk+AoQBDHgYC9jno8shiJYfrBCJwBRiw3+0G40zHT7Ts9er8Sam/cTBMNMe74wj4l4ubj9yPfxl99vfLz35j3H4MVzdl65QFxsZO72FWfbLT29ob0nWd7zhZFBaUOKeEPPZ5JeSgx8kej1wOWzxyBNnjkEtjm4QuAxwROQJ2stgVZJeUHEqak61h8qCb2FczNUWEamkybVpe13esU9u+PrKvr+Pbk+giGAUOtmxpMigBidhvb5bA1gEmaj2yOhDaOg9sDrsCcHnofJewwgOLBzYjmTSySWCSksF0DEbSOWCwHV1s62LHZNo629FZyaBlg5AMsqNzsslIBiXrHNBZ2SBbC6I9JyWd7uhUe8F0dLo5JxszsjWlO3OmPeNa08TBKFEdbR8MEgeDTGOWbOjbrUVKmqTlcUaZMj2ThHqyuUi25gzSdyZBUQ+Lpp9fuCkw3apPtxqTNDKExZKbh7mFRymLTH1EHPS328PtrrGh6pvSONUeb1em6fokUZ9s1cZr1e5mc7BVHyWr0+3KeKsy2igNnuz2Hlf6D8vowU7nnVzr7VztvfzB41xls1BPlkGyWs8rzbKq1Eaz6lQHpqEa09p4kdMWLJ4T7S7RUkmpT8ojDuk7PW9n4OX6TnkSY+tMiy6V5TlaXYLVNV7dwdUdPvoIHn4oR7cwvOy4J1VjJUwDehRyqs1iI9EZJxr99QpaO4DvFOuv5Eo/EXZ+QAh/nRb+Zov5SZJ9ieB/mmZ/RAivcjtvc+IjMbu1u5Mp7XH7+4V2Y6fTqkDcwBhocDhCsxHQh8AaI3OI/cXM0aexMTnRJycj5XIsnw5qJ1rtstc+RI2TTvO0XosPKlG1HB7k3H3B3hOsPOPl6DmXnPGJhZBYcClLIE2BNIS0yaccPuNzpMUm3Rx5WM0fNQvHrdwV2L2GlRul/aLbeKEeHJZ4R2AcjvY51mMYl+cclnZYymZJm00vqO0FnbCYlEElF0TSoEiLYQyG1hlKp0mHzLgUadKUThMWTbp0xiHTNk3aBGmRxIJKW3TGIkg9Tekko6dIJ0NZKeJ7H8/lj3Tpcx1+udDuR+qHY+3ZVI0nindiB//wwv32wlzAo27zrN+61BoXWvME105h/QTWT3H9GDVPQOcMSudQvoDyFQDnCJwr8jluXSntKwVcYXyJ8BXClxDfYvWZqlwpyrWi3HeVZ13wXFNutcF1vx/DqqPmfvts/B//h1//2//y026grcvVLTgSNF/EDocNCpgCdgVo09AkkUUih0MBCxwOWjy0ReSJ0KWhk4Eeh2MG+RxwWNliFI9CPo19SvFoxRehJ0Kfhn4G2TS0WeQTyCWgTUOLxS6leDT0GdlloEvDgEUxDf2MbJGSlQE2BR0aeEzHZTouDcI08DPAI4HLAEeQLA64BPBSsk0Dn5T8NAhIFFJykJHdFLAp6HMwFFAooIgEPoVDGvkp6FE44KBPAJdGEQ1DBkQUCCkYMDhgccijmIexgJYMClgU0WBJwxWDIgYHDPJ5GAgwEEDIw5hVIkGLGRSSKGZRxMNQBIEIQx6FghKKOBRRzIKIBRELgixc5kGcg1FOjQUcssjnFJ9FPq/GjBYL2iqPY0b2EvXZ05L2cK9PKxFcPbef/eL8N/9w/uvfnnzyuXtzObk8mi1N9zKK71bPXpwtryLFNYrdHtFUtiraZqWfbMw4FIjKqqDEouxRssMqAY9dATpZYIvQ4YHHyaEAIga4HPIEFNDApYHDyw4vOwxyWeTzsi8AX4ABBwIehrwS0yjYbupbtdkH5cG7RfVxRWPhbHcWy6vr2c3Hy8//9vyrPxx+9rfTmy/l4LYyDKnm5EkWv8/DhwXlSbG/3bBp2eOAyyCPQS4n+6LkcMAnZJeWTVayOdljgUNDm0G2AJ0ctETZEKDHQ/c7eR4hGcnmNNUYJmraZlVLHqCcrFYGw5ZhDkM3OLdOnp2c3F1cvIjjK2+2jODC3u8PZAXcAAAAIABJREFU+Q7cLIGNMtrcB0R1SLdMRtKzyM6rLodsGlg0cFjZYYHJgDkjzQXJ5joOJ9kCtLOSzkkGIZmEZNDAzLTn6cYk3ZpuNyaZzoKRDFZasNIs2Z4k5TmLZqI2ZdCU7czp1oyGi/w0LNvxvuXvTV0WmGRDTzfm9MDNe0eiHeftmO07qeY81dCTnQWh6gk8TSnzNJwkW4NUfZBozbaak0S99/Sgv14dJuuzTG1KVieZ2jRRnWwcjLeq443KcGNvuF7sr+8NHu523ysob2fhewJ4h5fe5Jpv8c33xM4HAnibk97Jwid7ynpZyXRGBJiQUBe7Qb4XZXt2aWo3raDl+Pj4ZHbzLHj+6eqzX5/84r+4+ObvvJtn7uXd6WdfnH3x6emn98v7G/v8FjmH1bkpKjghtd4pld7aKb4u7v6Mz72W3f0BlfsbuvjDtPjjDPdjQnyJ3nmNyb3DCh9w/KNcLlnco8p7TPWAqzd3O6Ak45bW04aDxbwbWP2V1V/q6pE+i/RFbC6OZsOzeffe7t9P5Q8X0v1CuhpJNwP5UmmddaqnreLhgbCqMGGJCHYyXo4Id4gwnwpzpMMlPCHt8oTPkw6f9oRUyKVClvR5OhCYWGRDlgmyvJdlAo6IBTrIco7IuVnOE2hfZKKc6AqsK7KOSDlixuYzDpe22G2DSxjs9oLetATCFJJ2NuHlMxZLuhzjsZTHUD5Nuwzr8ly0w19I+1eofI3Lx+3isrEXVfLLEhfuEG6WMLmMwxI+lfFo2uE4kyZMhjQpwmIIgyEXNDGnMjpJWUTGzmSMDGlk2EWanqcoPUl9L64Vo/beUbt83KmumrWTRvW00ziELV1t6WfW7O/uRh8fTifqEYLXCJ4h+QrBGxVfK/gKo0uMrrFyAdElRDdYvVG1K0250fCthq4wvMbKraLdqd1bRb1TtVvlOws3ulGVW1W97eI7DT9Tezfq4LrXOx0gF1ROx/V/9+3J//2//u6Xvz3M9Xcf1YspPOEVJwsdUTJEYHDQorHNqK6o+jxyWGzT0BSxlwUOi1wCuTT0GODSksPIHoUCAjhp2UpDOwMsSjIZ2aGAS3ZMqmOnO1ZCNjOSzkomI9mEbNF/jKKzM7KXAUEG+KRsM7JNAJuUTaJjUm2L6Tik5BKyQyOPRg4pG5xs05JDQo+CHg18CgYUDmnsU8CnUEBil4IOC3wW+hzwKOhTOKKARyCPUXwee7wacmrMoyiLIw6FLPJ57AkooFBA4YhRVqwS8zhiUcziJauE/B/RmzCLIwFFvBJxWiyooYgCEUYiDHMoyEI/hwIO+ZwSc0rMoZhTVqyyZNF3ctgwh0NRCQQUsLLHKSEDPBbFNIxoGHDAF6AvKoGohKwSZ0C0Vls83R8+KQ1S7XnDOF5cfX76zT88+/p3q48/M69P3bPYOAv1M9u+8KLL5fLiWD+KO6bFov56WXq6p2ztD5OSTiA7q0VZHGZRKOKIRRGLAxY7LHZZ4DHAp6BHQ5cFLgdcGrk09HkY8ijggEd3bFZ2BeizssdCn4MBi0JKCWkc0LKbbJibldFmWXtcwGulLglG5Xmgra7d+y9XX//++Ovfrb74zezms7ZznhvY21XtSQ4+zKKHOXVjb8a0DBH4HF6JMBTliJVcVnIZ4NDQ5YDHtE2uY3GykwVOFjqspNNtnZVNRjYZyfxnW4ZJtmbJam+rOlyrqNslxFTQDmiXp922Yw5iTz8Ng+vT+O509Wxpntko8BuT2Z6qUE05UekkKmi7oiVqfaK1IGWDhgYLTb5jMe1ZqtlLNYeZ1oyWFow0p2Q9JetEzxXMVdY6LDtnuWFAtuccMFm0KJirgn+070X7jkvhGdlekG2dhAY99FLdeVIZpdCEludMa061FpvN8eP64LvZai/Itk41dKKxSNen2wfjRG2WaS6StXHyYLhZHq7t9dZ30MMCfjcH3hbktzj5Tb7zc771ZrbzttB8P9d4UJQ3qxrVmQh4IfTM/Mjbm62q+il0zwaHV72jq8Hp3eD8w/7FZ9rpp72jj8ZHd8PjS3R0duAfVrzjffNkZxju9jwRLwh1sib13quqb+bhK+TBy5n9l7bzr2xzr2R2fpRgXiGo1xlibYdJFbNCtVBTCtp8bxJ0rePQPwmCw8XC6g8H6mza1xcDzxwunf6ROzwN5ue+fh2a95F5H0w+CvofOviFha8n4HaCb8bK1QCe4caVUjsHe6dt8ajOrva5VYkLCkRUoJwc5WWJKJdycgknmwizlCekfCEZCnQkcHGWi3NcINK+yIQCu8qxcY4Oc2xYYMICG+eEZVb0RS7Kc1GWigU+FLgwy0VZPhY5T6T8HBkKZMhTfo5zspybZV2B9ETSF2k/yzkC7QqUn6Vcngh4MhRoT2QckXSFjM0Tnkg5HOFwpMmRFkfbHGWztMewLi1YDOeIrJ0l3J2MVyT9Mh/VC0ftnfN24RaXz9s7foE0maRDER5DOTTpUIRFZiwyY7OkyRELNjmjtmfpzXlqY5pYn6S25qmkTmQWREZPZ7531Kwfye0zqXUmNY6k5rksX0jyuSwfQ8nqgsF9OP3DJ4ObyOyiUwRPIbiD4BpK1xheQXSN8A1GVxjeYHSn4HMFXmr4VlNuVeVaUW4xvMP4Vu3eqdqtql5hfKWgS0W+0NBlV73pqs+6yjOte6v2b9XevdK7VbpHSI7A3meh9O//64//z3//txe33WQ796gDGHXOSDonWwK0SGlBQ4OR5xw0aGhQyGKQzcsmAywCWiRySNmkZIeU/YzspYCZlnRCMjMdk5CsTMfMdHS6Y9JtMyOZKdkkOgbXsdm2TbVNumMysk10rLTsJiQnIdmM7LGySyKHAjbZMaiOSUs2AxwGerTskLLFYI9DAQd8DoUCjjglYnDIKSGNXBb7DAoI6DHIE3DA4pDDPoMDGocsjlgcMMjjkMfjkEUhD4M8CkQcCsgXcSDCSMARDQMWLbNomUURjyNejQQl4FHAQV8AoQhjQVkyOOTUiEM+D30BBQIOGegJyCsAPycHObTkYcygiIQBiSNGCXkcZpWIxz6nBAIOWejTMKBlnwIRBSJK9hkYcDAQoJdFvgADHkYCCgS8FPARhcLttrVWGj4u95/sD3KDUFneBvdfH3/1++Ovf7f85Ev9/HRyHPUic37sOBeBexUHz45mh8HBaEF3homyur2vbVdHmbbBIJ9XA071WRDwIGCBTyOfQT4DAwb6NHBY4PLA46DLfcdjA5eXPR74PAgE4HOyR8kuBTxW9pi2zcgOi1xKdmnJoaRFqjFbr0wf7Wgf7OCnJcziWdU8Vg5vzRefrb76u/jTv/M//qZ3cn8wizk0fbKH3xPBe7z0tNhP7E/YtiEAJ6suszjgO44AAlb2eMkRZJvrmLxscsjigMnLJisbHLQY2eSA/ce6JGiz0OGQR8tmojlPNsapg1662s1UMN+QiwjVJiNgmtPQ8s4s/+Yovrn0L/1BOG3M9exgyKp9oqMm9kGijGipX9LdenBSWd0UvXNetVnZIiSTGfuCs+IWQW4asNikJZ2VTUqapsFwG4wS9WG6PiKbE7KpMx2L7ZhEa55qTjPSItOa0e0FVZumK+PN8nC91H+6232QQw9y6EEBv5uTP8ij90X4PtN6xLfeF9prJZisd1kw5RVD7PvF+eGBfSb7F4PVxeTwdHR8Obp4Mbn+Ynz1xeDy49n1x8bVi+nptXp43QnO2+75weJofxIWuhanzEg4WGsq71XgW4XO27n2m3TtDab2CnPwQ7L0Y6r0GlP+ObX7JrXzLlN8KFQe5va2qpVMs57toJyESorS6GrdQde0hmEwiML+oT87dOaH5uja678I8J3b+DBufeh3PrHbnxrS/bDzol9/rlTuUeWmU7hqCtct/qzGHlaEaIeM86kon3Jz256Y9PikKya9bNoWM3aOtneyZlFc7NDGLuuVxaia8+t5Vyq5Utmr5Fe72ZPdwlEhd7Kzc7wjHBWoVZ5b/vPEeWFVyB5m2cMsvcpzYV4M8myUZ5c5Ps7ycY6LcmyYZ5eiEGX5ICcEWSHOC75ABgIRCXQk8l6WdbJ0kOV8gfFFxhVIV6QdnrE50hcpnyd9jvR5yuUZT2Q9kbZ5whMYj2c9lglY0mepgGF8inUowqFJmyEdjnDYlMmlZlRiTqXHxNqIeDRKfzAmHvXJx0Nmc8KlRlR6yhITKj2mqTFLj1lyJjLLVvmq2zxTKseofCIX42bebxbmJWG8ww1z7DjLfu+wWV+16hft+mVr/6xduZA7p5J80uqcd6RjCMyZNvvoyPr7jwZHhqlIFxBeQ/kSNC+hdIXQDcbXCrxU4Y2Cnqn4WgWXGN5qyrWKrxV8h6U7LF8jfAfVe6V3p/auFeUS43NVOdeUGw3dafhW1Z6p2nOt+1zt3Sv9e7V3p3WPlU6glv7w4fT/+99/9z/9u8+6TnN9P7vV6dPQ5WSbASYPTFFaiGjBAuO7ehxWNmjZSMs6gWwa6jS0aRiQwCGgQco60zHJpknLLgVtUtZ54NAdM9VapCWTaptMw6RbNt0yacmigUkBkwAOhXxCsqmOzUhuGtgUdFhgUbJBA5uRHQ6HHI45HHFKLMClCCMBBbwSUShg1UBQAhZ7LA5YFFNoyaFIwBGnxIzqM4rHKh6nBoIacjhiYcjLIY9iDkc8DngccSgScCzAZRaGAl5yeCmgJQdDFvs89kToCcDjZE8AIS9/BzSFLAhpEDAwoGWPRSEDAhaGHPAFyRckn5d9HoUUCkkU0GrAIJ/BIaOEJPgjtUCiiIQxDSMeRazscSjkUcQDLyu7eRBkUcRDn4ERKy85FAholYORgPw0ilPAXT8YPSoNHpdH2615dX48Pv44/Phvz37xh5Ovvz385HPj4gjGjmrNJ4HhnwfLi8Pw+nQQ+43xmGlKT3ZbG5VhqjrjOjYLPA4HPAoYEFAopIHDAYeVHFayednlZIeTHK7jst9VXLQdruPRkksBm5VNrmOw0CZlm+xYVNvkJCMLA1YOaRASssfKDtM0UvX5Wqn/eAc9KWrp2mSna3T8s+HZR8Gnv/A///Xyi996z79UlzelYUQ3h08L8gei/CgLNncH6apOS66Awrwa5dVAQDaHHR7agmQK35UyQUeEThY4InI5aLPAEJFOt+ep1jRd71O1PiPNeWRmgZXFDoUWlDJnlCmHe2QdFeVuddAfXZwuPv8MXp5N7m/Cj57FN4fuRax6ZnU63OlKycbek/LBWgVuV9VUTSOaI6I1omWD6hicbPOSw0om09Ez9XGiMcpUhpnyYGtPebirvL+jvJ+VH2Sld4T2O3n5nZz0ZEemmj2irnHyJNuzhYFbmq+q1pF2eDM8vplf3Ns3n9q3n0+vv5jcfq0/+9q6+9i8vBwdX6DVs47//9P0Hk2yZGl6Xv0ZECQw091VXfLKzBCutXt4aOHu57gIkSJShHDtobVMnfeWrq661dXV3dUzmAGmOVQAMVzCjAaSRs4CBIwG0ECjkVsuuLiNzVmd/Wffec77vMucPc20hvKZx9fOKOP0UDl+Vjz5OFV/TzDeZdRf0sq7ZPFnePHPEtk/T+b/UTL3nyXT/zAh/wxPv0dLzwUZyRbYisYquqAapdqxeXpycXHUvaxFwcmwdzYf2+tJsBl07iYXny9PP5/WPhtWH8Pqq+DktXfx2Ko9Nst39dQecjuFmRepUYacpcmxhA3ExDAV7/OHAzY+YJN9JjlhsTlDTVhmwDMDge6LVE+mhlmulxfDgjxQsqGlhFXYt+C0YcyP9Ekd9KswqDe8kyP/tBEdH03PjufH+qKhjo9hv676BbEv0BOe63PMUBTGIjPmiTFPDURqKFI9jow4asBTYwYZ0okBh/VYLGKRIUuOKLJPISMG7TNowCQjEg8ZMuAon6UChoxovE/hA5LoUZRHYx6NRDTu47hP4SGNehTmkbhPYT6NeOTbaRHvYPE2FnOoRJd82SYOLtDYORo7J15eUPFzEjunqHMSbTFYm8MuGeRCIJtp9jQjnmfks0y6Xcw5paxdzNjljKflPK1oq4Wummur+Q7QLjTlAlRaUD0tZy4rUleTbT3Xs/Kjan5UL46PQGhUOvl0N5N5Z1oqTErZRSW/LOcWamkJwEwFU0Vdqdparcx0rdNpdD5btH+4Oh2cB6a2sMBSV1cQLKC2AupWh2sTbk1jbxo7w9jo5s4w96a+s8ydZWxNY2tZW72x1q2VYW5Na2taG6u6qporC+6rtWuzflOtXddqm6p53Whcm7WdUb+pny6qVheIMyf7d3+1+H/+5x9/+CZijrJPK2oCniN6F1c6pNpC1QtEaVOazQAb1zoo7CZAN651UdhNwm5St1HDQQ0HAQ6mOrjmIFo3qdtJ0MV1D9feun06qNpGlHZS6SbUTlxro1UvaXiI6RKmz5ghrvu4HiCGnzQ8XPdow6NMD4UOZgSIEaBGhOl9DESk3iONkKr2STMkDZ+pRvhbKg4j1OyTRp80BqgeJnUbMRxE93AzxMwQM/uYMSBAhIMINyLMCDGrjxoRpvcw2ENgiMAIgRGm91A9QqBH6C4NQxKGJPQp4JNGiOsRrvdwPcR1jzIDSvcp3aeNkAABaYSUGZDQIzSfgD1M7/1pqPwnzkG8jUzrIQLDpB7hMKT0AAcupgeEHhGaR2oepTqE5mJGiBkRrocEDEgQ4ZpPQA83QsIMST2kjD6hD1FzFFf8Z5nLTzIXzzOnuNZS7NXp8qvRN39YfPPb6eff+NfXJ74HOpeVbvMsuPSXA387bo1crXVCKtpBWonnqgS0ESNImBFheIRuE7qDqC6iuQhwUc3FNB+FDqrbuGZjioOo3YTWRUEXBzahuYTq4JqDqjaqdfC3eWnVJjWX0hwK2jj0cBDQIGRgjwYBWmod5s8/EWsfi/CprCeVo8x5WBtdd6+/iF5/N/z8B//hV53Naz3ckpbzNH/yc0L7BVb5kIEHuVNUdRjoiaYvWD4NXaTcTpQvYsWzmHaBGw6lu5hpk6eR7MyK4VAbTeROn9U9Ru8wp91iMCyFs4w7S7XGVNWldRtR2i+Kpx9nq0/yted5K1nUM1ZVOb/Qu+75aOAue+56fDnuNXv2kX+eO2okc5XnnPhLVPpZsvBnicKfY6UPOS2ea1DmJXviCEd++jjMnA/L7sQYzI7Hm/Zif7q8Ptm87tx81776onv9hXv76OzuztavzNktGN1o0VXJnubOfaFxiYMTFJ4fKGefZI4+ks2PUur7QvldVvkFVXqPyv6cyLxLpH+OZd4lC+/h6fep3PNUDskXGQ1wmiGajULtVGscnZzV3W5t2DsZDi4WU385Cbar6H7R+Xx2/tn45Ith/Ytx8yE4feUef942Pz9TXp1kburClSWsy9w6Sy3SxExEZgI64/Epj43o5JQjpjwzE5iVxG5EeiPRmzS/TYu7lHglcnuR34jSRhZXsrRKSesUv5b4lSjMZHlhmZOz08HZyfCkPms2pqe1WfNodFKNmrXwpB6acKQWx2VpWhGHhVQ/J/t5ycsLrsy06GSX+BNvCBi8z+JTHp/Q+JgmBzwz4pgpTYwYYshTA54asNSAIQcs3qeQAY0PGDKi0T5DDEhqSFE9ButRaJ9EehTSo4mApRwKD2msR6M9BulTyQGBhgTm0ohDJwIy6WJJG092iHibQtoU2ubwCxZrc2iHQ9o8cSYxZznxIi+2S6Kj5l1Y8IxC1ypfwNI51C5No6ODFih3jZKjF21YtnWloxYuS6nLUu48l7nMyBeycJFi2jJ7IVHnInHBk+c0cUGSlwxxSZNtlr2giQsqeU4mG3i8gbxsIgcniRdHsacnsRfN+MFZMv7OvFyZlAsztThVSnOtMleVqarONbhW1bVaXkK1Z2lnneOLb9cXv9sd9U/tmjo3wEoHM6guobrV4coAa0PbQO3KNHeWtdHh3gA7y9qY1bVVXZnW2qitTXNjGlvduDKtnWmtTXNjmTurdmXWr2v1fb2+qer7mrWzqhuztrXq21pj2Tjqm1rfkD+dgH/3r778N//j96P7s5dV+mMAEL1LGR2i2kasFgk7tO6SpoMbzttWZFp3KdPFLRc1bMJ0Sd2jdI+CLgNtRndR3U0aPmYEJAxQ4CLARqFLWAFu+EndRiw/aQQJw8ENl9B91AgQ3UehjxkBqruU4ZGmh5k+akRJI0iYYVwPY8BLQD+p+0k9wKs9zAxx3SegiwEvCbwYtOPQQ2GI6REGbFJ3MeAndTdp+oge4LBHaBEOQgR4iO7jZoiaAWKGqNVDqwPM6GEwws0+YvQRI6StgDVCyggpI6B1lzI9wgwxo4caAW64lOGTekAaPmVGBIgIzcd1jzACDPiE7mO6jwIP0zwcRKQWkapPqB6lBaQWYMBH9ZAEEQNCCnokcDHNw0GAaQEGQ0L1KNWnjQFp9AkQ4VqIKh6mekjFTlZsRLGRcjtRvHxRbr0sXhwUzl/kzl7mLl9kTp/wxi/xwi/Iws+oXFyx4Hg2fvO7X/3t3735Z//1/MuvW/OpPfUX9+Gr7xav3mxWD9OG7XDaBWNGTK3PGB5neYzh40aQAG4CuknNwTQbg10cOoTmoYqLaG5SsxHoosDBVBtXHQLaqGYjmo1CBwc2odmkapNKh9TaqNpBNY/WHE5zGM3G1Q4BHcZypJOArgcJ0D0oXzzN1D8WjWdpK146Ysx2tjWwZtfe668Xb347/Op37sOX9cmWawSx8ulTGX5AV35JqM8LZ1JrpERzsNiVplv+fMBVQ8L0hctRobeS3ZF8GbG1DgPavOlgeidZaiLF41ihESueJivnRLEZyxy9SB89l+rP5PqHQvXntP4+p79Pq+/RpV+w+ffTpY+yKlqp5k8vTmb99XefffmX3/3wxzef/frL4e3d+Isv97/9Yf/Dd6vP7nqroOa18pdOvt0rdua5zqxsD5RWmG10BatLgFZcOX9aOPlEbnwsqh/ylXfJynu08udE4edk8X1a+SVV/oApfMjlP+YKB1IRSeeJXJGraExZ4xWgNYzTS9P16r2gPu03l6PuehTezgefb+wvlqdfLk6/HDdfDZufRiefB6dfetYXrcKnZ/JdQ7qpSjsoLkrUPE/PMsxEwqciMhWSEx6ZieRCIDcSs0nxm5S4k8WbjHiTFvfp1C6V2kmpvZzeyfI+LW/l1C6TXqfljSzvUtJWltbp1CotrWVhK4kbSVynxKUszlLSIiWuJX4tcauUsEhL02I2LKbDYjrKCb0MH4nUKMUMBbInEAMOG7JEnyNHPDoV0ZlIL3h2wlEzkZny1ISlxhQ5pakpjU9odMqgcwZZ0tiCJYYcPubIKYuNWWLEMX2WGvLUiCOHDN6j8R5D9mhqQDEjihpi2ABHfToZUKhPJBz0pYMddGn0ksEvKNTmkQ4XbwtIV6bbKfYyJ5wVpbNS2q0Ug0rBAfmuUezU1Msa7NZ1p6oG1UpQU9y62rXKXZBtK6mOmm2VpVaB6eaFc4m6TDGnLH7O4U0GOaMSF0TsDD9oIi/bZLJDJ1rk4SV22MZiNhlvEbE2Ee9g8S6ScDHMRpJ2IuYmDj0k2U0mumjcxuIunnRx1EERN5FwEgkHRTyU6CbwDoK9MyyWh6XSWC2NtNKsUlpU8nO1NK0oi3J5ohTmoLSCamSA897F5W93rV9vm95JYGgrqG0MuIRgAcFCB0uobKG2g3Cta2td3ZlwY5pr01qa1sIwN6a1NvW9ZVwZ5l63toa1Mcw1NDa6sbOqu1ptV69vq9amamyr1Y1VvarVd1Z9Wzva1o/21frQKPSb4h+/sf/j//L9v/i7B31UfAEkVD/h6i5ZbbOmzRg2VXUIy8YNm9Qd0nJx0yFNhzU9xnQJ6ODQZkyP0m3ScEjTo3Qf0/yE6iMwiGsuovuI7iHAjQM7rjtJ3YvDbhJ2EeAcAjcGHFQPUOAlgYNCJwmdBPQRGCZ0/xA6B8BNAg8DHqFHmBYcAv/QCBHd4wyfNQLM8OO6g1hB0gjjRoiaAWkGpBkkLR+tBij0CDWkjD5p9BD4loEHhOmjZoBYEWr2cKOH6SEKQ8ToYWafMiMaurjhY4b/9t0cBx6qB6jhE6aPQw/TfBR6mNHH9B4OAwS6SeiiwMeBjwAfUT1M8VEtwrUeAXoYCHEQYpqfULtJ6CU1L646h0o7VrmIFZrxYvNl/uRprvksc/I8ffQ0XX+Z1ZGCQVTqnNaQjBPBbIr1ltRoZ8+6xcuuZXcu+353EHb7/c5keTZeXc53F7P1YLOJlmNnGh2550rzonhxWbEdGM5O57fzr7778o//7Iu//mn2+f1x6DPw6F0O/hlS+QUNnqSPEMVm9IgzQsoKceATqouDDqHZhObhqo9pLgJsFDg4dBJaNwkcRLMx0MU0J6l5KPRw6BKazQCHVNqU2sGhi0GP0mxG69BalwA2obfzrUH2POTqEQFDCviM7tBGRBt+Urk8LJx+JFk/Z9Vf8Nr7gv6+ZEktf/T9m/0//dvlX/1X/Te/H3/zo3f9eWN6n/Omyfrp+7LyM1r5OaM/Eevx4kWs0Hwq19+Vqh+Itadi9SPB/EAwP5HNl/lqrNhAKw1EOaZrDn8SZltDGMwbg/nF8vp8+/p088XF9a/at994j9/6d58P7l+39tfnu8fG+FGLbrL2ONO25eaJUK1L1Xrh9OQ4cuxpONz2e6vOxeBC75xUmqagqi8y5Y/Thfco8SNCekEXDwXlIFs6yKXpSoVXLB40U8axenTSvDxyvVoYHo3GncnMm4y8/Sz6dGN/tTn9ZnX67br17abz9bz9q/Hlm/7RV07h9bn06YnwUKV3Krkp8+siu8wz6xyxEJOzFD6XyJXAbiRuJ/G7lLhLC9ussMuKV7J0I8vXcvoqndnLmZtM5iYjXmWlfUa6SktXaXmbymyl1LUsXsvCPi1tU+JGEjYpaSOLG1nYpIVlWtxk5E1aXoniKpVayfJKlpaysJKlVSq1TEkLSZxL0lKS1iJivs4uAAAgAElEQVS/ErgVz60FdilQMwGfp8h5ipkJ9Jynlzw7E5mZyMxEciFQC55ZCORCIOc8PefpGU9NeWrCkwuen7LMjKcWHDnjsCmHzXliwqJTDhnz6ITDxzw5ZMkBRfRorEchERn3qYRHYw6DugzisqjD4k6Kb2fEy6LUrqQdLROAtG9kO0a+3dAuGkb3uOoe6eGxGh5V7GPQOdZbNe0Mqh1Y7ippuyxdZthWmruU6AuRaIrYKRc/Yw/PqIMu+bKbfNrFDjtYzCNiLnZgU0mXSgRUIqTiHpVwqWRIYxGORkTcI+IehXkU5uAJj0Q8LGljSZtM2nTCIxEfRQMU90ncxpIBgYU45uOoiyUCHPGRZCeZtDHMQVEnkXCQpJvE7TjWTqDvjAu5YSE7Khf7pdK4WJpWclM1O1UKU6U4UQvzSm6plfqg1DXKJ/3T8+/XF18uz1q1kV5ZAXWhwakC5yrYALADYAvASldXpraxjKWhr4w/gfGVZa6qxtowrszq1rDWprW2rLVh7Axza5qbqrW1qruquanqq6qxscxdtfr29+1Vtb6rHu2skxUEIZRufPCv/tv7//vf/Pib3/QyTemFJlGNc7EWMqZDWw5hOrjl4oaLGU5C7yYNG9G7GHSSuhODThLaCdBBDAcFXUrt4EoXAR6quwlgx4FzqHlxzU0AN6baCHARy43r3bjuxKAXhx4C/STwEN1NGG4MeocgSMIwYQQJYL/1AmG6j+kRrvcQGMb1EIE+pbkMDHAzwqoBaUW4ESX0MAkD3Agw3cOsCDMDXI9w0EONHqoHmO7jhk+ZIWmEBAxII8KMtwg6wvQIhwGuBbgWESBMgiBpBLjuU8AnQYDBAIMBqQe0EeF6lNSDmB4ewvBQtQ+1TkxpJyvdw7L9otR+WTh/IjU+FBufSPVnkvk8pR/m6/FSFSmblHbMwTPOuBRrrcJJq3rRPnfti9A+D11vNPOn+870ujvd9BaLyXqy3I4mm76/GLQni2Z/cRIt68G4FvSrbhdcnpVPz/O1U15vUvACr5xglWayfJQo1ZDSSbJ0miycHsrHL6SjD1jzZ5T2M1p7UTitOEv75pvptz/d/fTH7dc/dvef5lvR07T1Z8niz5Oldxn9oNBi9Ii2fM7sU+CtfNDBQZcAHRraKLAT0EGhS8G3zd4erruE5pDApYFLaQ6hOgT0SOhRwKGAQ8K36o4uDlrxfPMgd3pQPE9UWm+j10zNTXdHlcFaG2/V6V68HBF6kCx3ENBBjNaHWf0/Jwr/IFl4TzDjZltujjR/cbm/9e+/9B++PVvf5899rtqVT/pKe2oG89PxtrW8a25fnVx/5dx+77/6Pnz19ej169HjK//ms7PdF/XZq/r4xurNyu0odeKLDZ832yRoY1orXj6OlWov01ZMtg5F+EyEn4j6k5TxIqU/58qHQvk5nfkYpT/G8Scs/iJDISUuZ+bPbHV51f3Vm+Xvf1p8//34aheNRuF0NrraDb66cX993X4dnjxEZ6/7x68c8/OO9q2rf9stfXVZejgqPxjlWy13pfBXZWpXoDcZciNjyxSx5Mg1Q+5T3C4t3GRTt1nhNiPeZLNXGfEmJ+8z2Zt05iqbvsrmr9LpXVrep9M3udxVJrXNitu8uE/L13L6OpXay6l9OnWVTu0zwi7Db9PCLp3ap/lNilmL1HVKuJbFq7S4kfhdStjJ8jYtrSR2k+GWaW4rizs5tZb4ZUpYp8S1KCwlYZWSVpK4frtn8OJakFYCvxD5hcQuRWop0CuRnQvUVKKnAjvnxDnLz3h2zjMLnlrw1JSnxjw546klxyx5asGTMw4fc+iQxiMaCej4gMH6NBZQaMQSHoMGHOJyCY/HPInr5DKtUt5Vi329FIKCXwPukeU39N4xHDTMUcMcHFluA3Rq2oVV7phFX8+FasYtcnaevUyzpynunKfaHH7BomdM4pw+aNGHHSrRZZMt6sAm4z6BhhQekYmIOAipQ59JehzuskTEkBGBRSQa0EmfintkwqESLpkMKDSkUI/CPAr3CDTEsIhAXQpzacIjMYfEXQrzSMQlEJdCXCruU3EPj4cE6lO4x5IBQ7oY4hGIg8d9NBmiqI0hLSzRJVAHTXo44qKoncRayeQ7s2J6UsqOK+VJWZkqyljJjyuZGSjOtOJULc7U4kwtzJTiolyJDNid250fdscPw5OmEYHKDOgL1ZxrcKXrew1sNHVlqDtT2+raRocbw9iaxtaAS0tfWObSMDeG8TaTsdatDTQ2urExjI1pbQxza1ZXurk2jI1lbS1za5mbanVj1HfG0cao72tH27o10YtBlXvzePYf/tc3/+Hv3/Q2yhOd/EDT4sYlDtqo1n2pdxLApTQHh3ZCdw5gJ652ErpzAJwEdDHoYaqNgy4OOnHlMg6dOOjGoJ3Q3bjmIMCNATdhBEngHmrdA7Ub1+y45sX04CX0YtDHYIBCN657cS1AYA8DLgEdQrNx4KDQTUIP0SMUhjgMkrqHQZ8EIW5EuBkRuo8BH4E+CjwcOgR0cD1EjBA3IgIESeAjekBCj4IubUQ0jCgQUkZEWj3a7JN6Hzd7GIxw0MO0HqqFcdWNK3ZSsWOlTqzQSpQvD/Nnz+Wjp6nas3T1sFBNVKoYaFBmkzKavNXJHgWVc9+0vbPQ7/RDdzR2RzNvtnYX295yMdmMp9tBfx55i1lnvjqbLI/7s/Pe6CwI6nYXnp8pzUtJb1LKKQvPSe2MqJwhpXq8WD3IWYe5+kGm8SJ79Dxz9CLXPCw145VzRGkTSgevdPGyTZQ9Sgso4NK6zxk91ghp3aeNgILeW38JrfuU6hymmx8w1i9o+HG6RtXsxuxu8OWPt3/4L+9++pvJF7+B/S2inr/Laf8Ir/wZDp9Ip5hic2bImyFneCTo4MDGgIupNl7p0ppNql1c7RLAJjSXBAGuuqTmYIqdKHVihfMXudNDpYVpLl52SNCVTr1Mt5fyJ/hl/+PcyTOh9rFkPKvUP6qYH+WMpwXrSa52UDxPqG3aCljDKZ2GJ8Hicrw/m94Zo1vQv6sN7i5X971Pv1x9/+b2Dz+tvv/9xfVXjcWnJ4u74/lWc4aliyh95nINT6yFpNaOlc5ipaOX+dqzVDXOm4hcP0xZsXQ9lq4mMo24fBSTrReyHpc1MlehixqlWETZ4FUrD+vm6fF5ux6E5/1Bqz90puP+fj162Pc+29pf71pfrC7vxxdX/fNb7+ThXH085m+q2LVG7FRhr2V3JWlflq6Kwi7H3Bjsmzb3upbYKslxOjZinw6oJyMmvuDxu6x8n8/c5dP3xfxDofCQyd8X8nfF7F0ufZdN3WTSN7nMTSF9lUvfZLJ3Gfk+m77Lpu8zqdtM6iaduk7J16nMjZy5y6buZOlKFq8yqetU6k5OX6ekG1m6TotXsnSVFvZZbpsWtlJqK4m7NL9NcVep1FVK3kqpjSTuZHGf4ncpcSdL27S4ldm1xKwldi0J65S44vmNJK4kcSFJS1FYidxa4FYCvxK4lcgvJWEs0uMUMxPYtSBsxNRC4JYcteSZhcBNBHbCMVOeGPFIj8d9Bg1ZLGLwiCN6PNaTCT9D2wWho2S6Sm4IKgOrEtS08KQWnNbDs3p0Vh2eVQfNanRSd6qmXYNeVfXUnFeS3WLazaVsmXcEymUQh4k5XNxl4zYbc5nDkI4FDN5jiZBMhlSyz+IDChuSxIimejQVMkTAYD6LDTiyxxAhSwQ07tGEx2Ahi4Y0GtBIQCd8BvFoJKCQHon3aCIisYjC3o6KgEA8Agko3CVRl0IiEvHJhEejDoH4FOqSaMgSPpUIKTQgER+PBWQioBI+hbgk5tG4z+Augbo44hFIQKABjoY07lG4Q2AugTk44mNYQFMuQbwzK6ZHpcywmJuVi9NSYVzKDUvpkZKbKPlxJT9RijMlv1RKy7Iyq6h2Q+vufPvHu9rWP6/DiaZtVLjU4AyCNdDWUFua6s5Q9kb5ytTWOthVjY0BNhZcGnBl6BsDbA24M8wtNHfQ2EFzb1a3urGG+ka31rq5gnBrWlvD3JnW2rRWprUxqhtobU1zW7O2VXNlARcIkzPmn39v/3//9i//7l8+Frz8L4rEEw0mYBfXbUy/SGotDHZw0CFBhwDduNaOaW0MugT0COhiageH3QRox7RODNovlO7LcjtRaSFK97DSea52D1Q7qblJ1UkodkJrH8LOC3B5oLWTagfROjHQTgIXBR4JOrju4NAhgYMDN6n5CTXA9Ag3grjhxHUX0dwkcBPARaCLAQcHAQF7NOhTWojpQdz0X8BuTHdimneouQmtk1AuDsqX8XLnsHD5NNN8mm0+lY5jmeZh/jhZOSXBOWdeitZlqt4pHHXVC1t3nWbkt/uhPRy641mw3LiL2XA3H2+G021vuBkEm9nlYnUyXF30FheDYcPvWm67fHkp1884s8laFyQ4J9WTRMl6WbCeFYwnOf3jTPVJ+vhZ9uR57uSwfPGidB5X2rjikopHah6uOYTq4dAjdA8HLgV8zggpI2B1n/qT6c/FgE0Cj9JsUrNx4GEwwIFHAY9RfUYLcM3BdYfQ39ZIuCR0GD2kQEjCiDL6CLAPypcfSo2fU/ADVnuWNgrBvP3wzfy7n+7+4m8mb35fn93Tpv0RC/5hPPuPkeIvaf1F/gzXHAq4pNoh1Q5T6ZDFdrLYepZpfiiffJJufiLWP+CtjwpHT81z4tQWLj30uP1cPTksn+JWK9UNc95AbLkZN6r1ZifDzcn8zhjempNX3v03/cevevdfuPtX3ZsvOtdfVQeben92Nl1bfl9t+YXjUKi6dNXDYCdROX+Zq38sgo84+EyqxuSjQ6n+VDafpMznonUoN55J1hMRHMggkVES6RJRhqRqMhVL0mrlo1NwftLsnrjRZTiwo1EQjcP1Knq1tb/ZX/z65uJXN51vr6Lv1r1vlu3vpo03EfiqXfj8ovj6uHhfy99CeVug9gXiOoftUvg2xewkbi8I17J8Vchc5+SrTOo2l77NyneFwkNBuc7lH/XCD4H+u2n9n+zP/+n12d88tv/q+uwv5o03bXhTTN/l87eF7FU2c53N3uQzN/nMTVq6S4v32dRDNv2Yzd1lcre5zG0mfZtO3+Wyd9nMbVa+y8rXaeEqJdxmMjeZ9D7N7dPsLiPs09J1SroRU7ep9HUqtU9Je0naS/xaorYpfp+S15K4SYsbWdimhK0kbkRhnxK2ErsR2Y0o7CR5LUpLSVynxJUkrAR+w3Nrnl0J/EoSFrywEoSNJKwlYSWwS55aCMyYI3osEnFoxBEBS3os7vEJl4+FWcrN8W5Bjir5npYJ9VRUK0VHwD+xvOZR//J0fFGbndeml0f9di1o1b0ja2jBiVHqw5yrZOxSpptLORnRlxifxwMW82jE4VGHQ1w6EdDJkIr3aWzAEH0KGzP4kMH6LDHg8B6HRyzeZ4keTQxockjTb3F6ROE9ihySVJ8ieywZcXjIoH2a8AjMZ/CAJSKWDFk84vCAQT0G9WjUp1EfT4QkEtFESBIBjgYkFlBYSKARhXlkImQpj8EdGg1pLKSRgEJCGo8YIqBwj0Q9EglILKSwkEJ6FBrSqEejHoUFJO5RqEehEU36BOZgqE9gPRoPSNzFMJ8kfByNMCwgCA/F3hllpVE+NSykRnl5ls9MC5lZOTsu56aV/FQtTpXStJybqfmRkpurpREsOmem83p28Ye7k03QMrU51NYAziBY6vraMpaWtjUqa6O0MSpLXdmaxs401qa2MrW1oe0NsAXKVgdrCLcQ7ADYAbjXzb1praG+tcydZexMY29YW93aWNamam0NcwvNtalf1av7mrWpGutqdWqUXQXf9nL/+l9e/Z9///0PvwnkE+rneTGhX+Cmi0AHqbQIYJOGQ+kOqnUQ0CFA90/NaFob1VoYaCNaJ6524qqTUB1M66KVNqZ1D5TWS62DaQ6huQmlk6i0Yko7prRiSvtl5eJQab9QOrFKJ6l0MLWNAD8OvJjaOVTtGPDjapAEfhI6MdM91J240jlQLg7U88PKxYvi2ZNS8/1s/aNsNVY+jisnKDhFtVPSOKeNJmOecSeX6dMLvdOpOnbDD47DwXF/0h4uwsmsvxhPVoPpdtLfLMPtzt1edaer1nBy1huc9EJgd0oX7dxJR2x0yWqXsM5RtYEUjVjBeJY1Pk5bn2SOPkk3n2Saz/Pnh+XOc/UiprUR0EG1NgEcXLNRrYvDADNCRPdxPaS0iIARqkcoCBAtQBWH0nxC9QngU8CjNY8ADgYcDNokcCjg4dAjgU+BgPyTtMojoEcCh4Q2CrpJzUeBRwCXVFxS9XDNxYCDaG4SOEnYRbQ2CV1cc1HVwTSPhB6hdt9uBgwMyUr3IHPyC1r7B2jxZ4JOmd3m8vXs29/d/uUfNz/+tffwK6O/wyrNP8fK/wVa/FCAh/l6vFiPK8dxcI4dB/loqQbTo97ydHF9+dUPwV//7eSf/HH901/3v34TPH4R3X/mX33Z2n51uvmsuf2sMb85Ga10b5C/CMSGy1ZdVL9MVE5jhaOX2dph5uhFqpEsNNH8cSJXTeSteM6K5euHuVose3Qg1WKsjqQhVgRUxWQqNV6pcxUjX6+ZF7WmXXMGrWDq+5PeYDXZ7ftfXIW/vnd//an7zX3vq6vRN5vhV4vuD7PTHwb6t27582bldTX/UC3szcxWI/fF2CoXW8v4Ls2uM8JK5m/z0m1eusvKr/OFh3z+oVS8rxTvlPyDUniolO6LpVfF0mO+dJcv3hQKt0rptlh6KJYfisXbQuG+WLor5G/y8kpkZjw6Fg9m6YNFKXllEm/amW9PC7cF+TafuSvIt/n0bSFzV87ui+ldKTVPExP25ZB6MiFebhjiKs3e5eSbdPZazl+n5Zu0dJsVb7P8Tub2aWmXSe2z4jbHbTPsVVraC+K1KF+n5L0kbQVhL0pXkrSV2J3IXqWEbUpYp9hNittI/EbiNyK7lZhditlK/FYQNhy/4bmVJKwlbiPRK4FaceicQ2YcPqXxKYWNGDTkkEBEgxzrVVKhngn0dL9aHByB3qkVnh9F7eao2xx3jsedRnRZc07r0Wmj37CGDX1oFgd6IVByblF2cqKf5T2ZtHnEl5KBhHoC6rHJkMX7HDlg0RGLD3lqJFBTjpxxxIzDxhzS57Eejw8EaizQI44cMcSQIfss3mfJHk/1WLLP0hFLhhwZcWSfJXoM2SPJPk30WNynsYAhegQRYliPIXoM1qPRHk30WMpn8IAheizR5/CAwSOWjFjSp7EehQ9pYkATIYkHFBbQeEATAYl5BBJQaMTgAU14NO5ReMiQEY1HNNpn8B5DRgzp03hA4X2GfLua9GmiR+MhifYovEcSIYUFNBrQhEugDoE7KBJiSIAiPor6GOYl4lEScROIH0++M85Jk7w8LeZmpdK0lJuWs0u1uKiUpqXiVKnMVXWtqgu1ONOLC1iYw3LfqNh2/fzreesvHpoL167rE6ivTHNl6HNdm0N1D+EaqitDe8swtrq+NuDGBFsD7ADYQ22jg5Wpbw39Wod7oG0gXEJ9+faOru11YwvgVodrXd8Y5kY3N7q5toytZV4Z5r5qrKrVVbW+qTVCRQ4M6uur6r//17/6P/7+h/Wn5y805ONyJQE7BOyilcuE1kmqnaTajimXiNpKqJcJtY0pl3jlHKu0EuVWotzCgI0CO6l1kmobVdtIpZUA9oHaOVTa8Uo7prQSSjupdhJK67ByflC6eFZpPSuevywcHeRqH2cbP5PAu+nKL1KlJzktWTBiBT1eqSXgCWaeCrXzzMml1mqf2n7L6Z94o1o4ao4X4WYfLefRfDDYTKPdKlpvgvnmcrW5HM/bw3GzH9V8X7ED+dIXGl3ZaonGKQ1qyZLxMl99mjv6JFc7KDU+ydY/yp08KZ49LZ29KLVjFSdesWOacwDcQ+gmNJfQIxwGb389JQwnAV0C+rjmItAldZ8EDmU4uO5hRoBoHqkFnBlRho9D962xnNQjHPgE8AngEtDBNIeGLqu6lOJhmo0ChzB9QndwzUWhj2s+DjxcD5KajUGHMUMS2ARwCBgQIMRVB9e6uNZBtQ6mdnG1i6kuqnRRtYWBDg5dXLUxpUMCnwQeodm4ZqOqg6k2AVwcuAz0WD3AVT9W6j6Tjt4lyu+zFVRt5rvDi93d/M2vP/3v/vvZjz8Fj5+PX301fP11/7NvB5//Onz9g/vwq+bq2upNFKefPg1Iy4mDVrxymlSOkWLtMK2/TFvP0rWnUvWl1DjINhLZo2T2JJE5SeSbB+njZKaBpGqooOMyIAsVvKQkCxpeqYlqvVI9Nk5rjbbZ7p/bAy8Y9eaL0f318IuH4OtH+82n7vf37o+P/d/cD7/ftH9cNX6aw++8wlfdyutz7e5UfWxk7wF5W0Y2WWybZa5y4i4j7PLpfVa6y8sPxdzrcu5VpfhYUV6X1UdVu9O0V6XS62LxsVx5Vam8UpVHtfRQqTwUK4+lwqNSuCvn7su5+3LxVaXyWCjeFfP35eJdMXNfSt1X0g/57KtC4a5QuCsU7ou521LmvlR8KBUfS5n7YuqulLnPS1cSsROxK5G6yYg3eekmx99lxbusdJ9LXRekH4Laf/Po/M1V87fTxg994+sL+UZDZ+nDmZDYy/RVSryWU9eyeJMWr9KpbUrYZfhdht+m2Y3I3MjiVUrYSdI+lbqSpJ0o7CRxJ8ubFL+T6CuJ2abYtURtJHYn8jtJ2KW4tUStRGItUAuOmvLkkEmMuOSIQ0Ke8FJ8VEr3jGLUUPonsH92POy2+p3m0jsbu83QOQntRu/SGp7C0ZESWqXArASgHJSzQU4IZMJNoXaKigRixOJDBo0EfCiQUw6fsdiEZSYcNxLYscSOeWomMGOB7UlcXxImEjti8QlPD0V2wNMjnh4JzEikByI9EJi+wI4kfsQzI54a8n+K6YUsFXJ0SJMDmuqzpE+jIYMMODxiqYgiJiwz5OiAI32O6FPYgCZ7DNnj8IhCAwYPeCpkiYjGRwzRY7CAI3oMNeCYiCFHNNWjyZCjAoaMODxiiR5D92jap8iQofoM1aOIHkWGFBXRTEgTEYOFNNpj6YihAxr3SSwkcZ/EQ5oIcDQkMR9LRhgS4ahHIB4Rd9GDgEA8DPGQpJeMeUjCRxAPRf0EFsZxL4F7MeydSUGe5NOzYnFWrkwqhUklN63kFkppVirMK8q0os0r2qJcXmmlFSitYHkJKn1duQyb7d9eX/7h/nTY9g24hPrCMOZQWwFtA+EWGiuoLw1jrcMd1LY6XBtgpWtbCNdQW+hwZZlbXdvrcKvra2CsgbExwNZQt7q6AWAL9LWmLaG2NPS1aa4NY2kZa8vcG9VrWN1Z1lt+vjfrK8MIVGF8Kf3xh+j/+t/e/Iv/YXc6LL5fYj5Rddxo4WoHV5yY0o0pl4jWSWgdTGvjlQu03IwVm4fFy8Ny+2Wp+bJ0/LRw9CRX/zBtfpg23s2An+W0j3Laizx4mdeSRZgo6vFyFVerhNagzZPCecu8vGx0ug03OPJ7rfHYW0x7y8l4OZyspqPt2ttuuuutv9gG00V3MqxHjunbmtOV2x3xvCMctbh6izaOELPxFNaflevPi42PS/UXheNn2eZh6eKgfPG03H6udGPlLlp2CNVNAj8BPUR349BGgMeaPQL4CPQwGJJ6SAKP1FxGDwjgoqafNDwU+gR8W7Hgk8D/TxnpgNACQgtwzcN1j6r6hBkkgUcAlwYOpbsosBHNSWheXHvLexy04qKa9zYKjqkeVnFx1cNUJ6l1kqCLAwfX3iYkvITWRaCLQRdVHVRzSc2jYICrHq2FjOaSWpfQum+tsaTaoTWHVB1K7VJqlwA2Brq41iWBgwObMFzCcDDoELpN6Q4NfQbaDOhgSuuwfBYrHyfhBQa6FHReVk4PjWOp7RlXD/rVK/YySmgnL/PWs7T5sWC8R8MPWeMw24jnTxL580S+mSg1k7lmMlXH0jUy10Ay1WTOiOcBUgRYVkvKCl/Wi4ZmntbqF/Xj7kmr7zvDaDgd7PbDL+7d714H3z32f3U3+uZm+t3t5Mfb/u/27d/PGz8O6t8G9c9teHdauTby1yp7rRLbfGKTSq4kcimRa5lep9jrLH9XEB+K6Ydi/r5SeFRKn6napxX1c015rZReK5VXSvlTRXldrrwu5V+Xio+lwqtK4b5ceKgUH8r5V8XMYyV3VyndFkoPxdKn5dJjuXBbzj9Uinfl0m25/FAu3Baz98Xsq2L2VTH9UMo+lLL35czrcuEhm7vP5e6KuYdC7q6YuSmkrnLpu1z2Lp+9yafvCvJdPn2TTd9kMjeZ9FVGusqJN1nhLivdZaRbOXWdERcSOkkdLEvJxyP5607+N4PKX+yaf3V18Zeb9pVZ2KfE27R0I4tXsryX5Y3Eb2V2JRFzOrkR8V2Kv5b46xR/lZKv5fRG4raStJVS25R4JbPXMr2Xqa1ArgV6xpAjBukJqJcmnSzTr6SHej6qFYMz0HdO5lFr2e/OBvZw0Amji557Ojqr9o+AY5ZsLRuVU2GGDjJkJBNDHp0JxEQgJhw+54kFT40YcsIzM56Z88xMZKcpeiaQC55a8Mycp5YCu+T5pcAuRGYm0lOBGIv0QuLmPD0U2JHAjXhqxJNjgZ4K9IQjxhw54umxwI14bsTSI46esMyMYSYcOeSIEUMMGLzPUT2OHjLklKMHDN5j0T6PDTh8wFN9mhxQZJ+hQo4KObzPogOejjgq4ok+i4UcEQp0yBIDmhhSeI/FI44aCuyQY8Y8N2ToHktFAhMKbCDQEU/3aKrPMCFLBzQZUmRI4hFJhAQRUWTAkgGLBgwaMmTAkB6FBRTqk6hPYj6J+jjiE1hIYiGWCAjEp5MudeBiL0MsFmHJAEN8AgkI1MeSHpIMEmgvhvoxNEyS74wK6WEuPcxnB4X8uJiblvKTUnauFBfl/LxSnKvqpFxeVJSVqiy0yo1TuuoAACAASURBVFwpLCqlKQReDZ5POxd/uLn8cXsWHAemstDBCmhroM2BulTBHMCpDhYm3OjqzlC2hrrWlZ0BFlCb6vrCNNdQWZrqwjJWurHRzQ00tm+b+3S4s+prq7E2zLWub83q2qytTGttmHuzem3V91ZjbVUXVWNZra6rtXXNHJtFW8P3fvZ/+udX/++//e1PfxiRx9x7BeZFEcbyjU/S5vMsPCioh0UtkVMPc5UXRe1QrSbUBmk0U42jymnNOGtUL8+OXfvI863AP+5H0Xw6Xk7Wm8l6P1leLSa7jb9c++u9N18H81lnGOqdM+i2dN9TOnaxeVk4uUxVT3Dz+CmofqAa75Xgk2L1WcZ6IpufFOpPlKPn6slHWvMT9eyF2ooBFzOCOPReAC+u+wno4IZPGiEKAlzzKOjjmpeEEWEMSNjDQUDCgIIBYfiI6SWA/bZ4h4I+DgIceJTpE4aHApfSA9IKcDPA9QDXPext4zTwENVBoINBF1d9UvExxcGhS+gupvlJ4OGaQ0IHhzYGbFzpEiBAgItpXazSwZQOqjkY9JOai4IABT4BPEJ1UK2LaF1csXHVJnUf190k7KLQIXUf01wUOG+L4QjokMCmoE3BLql1Mc3GgU2BLgm6FHRI1WbULq21SdAlgE0Am9YcDnis7uJaK1m+QCstCtgkdCnTzrb75nB9ursCixV74tGgSxod6iyg6vaLQu0DUX8uN+JSI545jmUbSN7AC+rLjPY8DROZCl6opKAGj/TGZbVpN8891xn2R9Nov/ZeX9vfPNrfvfLfPIS/fhj8+nbwm63707L94/jo+z74rmd+Ydc/vTRuj4sPjdydxt6UqOsss0lxO1m4kZgrkb2Spbts5j6fuy/lX1VKn5bLr1XlFdA+VbRXSvmVWvoUKK9U9TVQX6mlV5XiY7n8WCk9lIv3xdxDqfhYLryqFB+LhYdC4bFcelUpvyrkXxfyr0v5x0r2sZy7LWQeCulPS5nHcu6+XHgsFx4Lucdi9rGSfyjmH4uFu0L+vlx8KBXu8+lXhexDPntfSD8U5Pti+q4oP2Slh1z2JpO5y2fus5nHQvY2Jz/kso+ZzG02s89lrrOp24x0m5bu0qmbTHqfEa8ywlVavMmk7tLyXUbey9JVJn2Tlq8lbsPjE+awRz7rER9OhY+32eQ2w1/J0rXMX8ncNiVuU6ltWlzk2D2QH+uptfp8mPowYj4Z0p8MiZczGltwxIKlphwxZtEBEwt5NMzJgZIPLCVsWgPvfDrqzsbedBROh97Euxi3z8JmM2xYnl52S7Kf47w0Zcu0J9Ejnpxx+IgnJilmIbHrFL+S+JXI7QRuy3NLjlmJ7EpiFwK9ENmZyM0FdiWyU54Zp+iZSK9ZZsXzc4GYi8RK5OYsPePJiUBMRXIm0DOWXAjMWGCmHDPm6JFAjzhqxpFTDh9xxFBghywzZtkhwwxZakTjM4Ycc/iIJ0YcOWSJHof3eKLP4BOWGrJknyMGIjXg8D6LDnlsyKMDFh/x5FCk+gLZE6iBSPc5YiySQ5HsiWTEkT2K6NN4nyMjluoxZI8hIoaMGDJkiZAjAoZyGdJnyIBEAhL1SNT9T6dL4B5J+CTWY8mAxjwKdcm36BsLKdQjkx6e8IlEQCU9EvVJ1COSHom4dNxj4g4ZC4hERCABifkU5lGojyc9JOEjCT8e8xNJB0HeGRfSo2J2WMiNC4VZOTcr5Wfl4rxSXJSyi0p+rpRmSnGplOaV0kytzJTKVC1PQWUKNK8GL5bO2e9v6t/NG169D5UV1Ba6OtPhStPXur7U4VKHG0NfQ22jg60ON5q2fZv31s29AVcWXJjGxqhudGtj1jZWfWOYO6htIFhDuILqWleXhjox1YlRmcDiDBRmoDxUC3093zfzU6s8reVHZn5SA+OGFjbE6Dj+l5+Z//F//+Hf/7vf3nxxUujyFds6HXqd8SicDSfzYLEaLDaT4XLWX61H231vuYqWs/FyOJ2G9jSyeu7/z9N7/Miu5Xl+9fdooREEdKu7y7x6NyPoyWDQHkdPRmTm9fe+vDcjguHThXeZYWki76vn6pU33V09GAiQAwSNNhpt5CC0NCNgNJiVRgtBWmiRJQFnwQXJJT/ne76/75du3LDjJqw1zDcX2vkr/flrunp2UnnxmXP+V8D/G3z6Q/Tir+Hzv0av/sZ+85fWq//Ieftj+/1n5O0z54tCcFmI2p/7rc/9Jh21qaBV9Ju036LCNlPp0FHrJOo889tU+FTd0WXDDhO2maDOhDW2GjPVNlvtcNUWV21ylWYxbBXDdjFsU1GHO+2xUYeJ2lSlyZzGfKXBew0h7DJeu+jWqTCmwxYbttigwYR1rtpkgpgNYjpoMEGDDZvP/EYhiBm/wbl11mswQcxVmmzYYP0mHTZZv85HMRfU2bAu+DXBj5mnxtawxkV1odIQo5gLGlwQC1FTDBtC2OKDNuvFovdnKtBhg44abNTgwpgPY8Gvl8KGEFxyUY2PanxYF8KmGLXZoMX6sRA2+KDBBjEftcSoWQpj2b0shXU6uuSqddb/8Mx9c/L8nXjRVt71aOvNj7UXlPNaffteefuWrng/9Z2f4KAIIxb4ku2TIPDP3Bcfzl/H7962LxtX3eu7q9m0m2+vvk7736ZXXx2uv84nj5u77zed3yzf/Pb29DdXz79uVY8fK+nFafLGTc+VXSjsPOYBUUtQWsHSyhQfgLg2mC0s7TDaY5QQkttO7jq55xxd69FzHn3/Z4F79Ozcs4+u/ei5xyDI/SBz/NTxU9dNXSfz7My1UtdOXCfxrdQjqUMONk5ckro4d3Du2qmNMgenBKWWdbBJYuPMJpmFUhumLshcnDkks2FKjAMBG6wfbD219cQyUhsfMDkgkGAjJeCAwQ7oewB2JtxDsIf6ARk7bBxM7QCMjaFtDG0P4B6aW9PYG0ZimntgPJjqA1DXQN0CdQf0taGtdOUBaGtT25rG1lC3prIxtS0AGwOsNX1rggfDXOn6vaGsUXmD1DU07k3tXlfvDXVpaitDn2vy1BTzc/tvh6/+uHj5d+tXf1qEvx6StAmnr5WrkOsEaueFN6i/nFxf3F1fXt02+7eN6/bF1cWL/vuzzgu35RsdIncN7lrj7lThriyNyuKkLM5VeVaWVqq40ktLTVmq6lJTZ5o806W5Ko3L4kgrTY3yXJHnijRVhInCjxVuXGanijApi1NFmCjCUBHHujRRpVlJnsmlsSw8EWVSlsZlcVDiRmVhoghjmR2V2GFZGJSFoSLeyuydwg0V/k5m78r8nSLfydKwJA7k0rXE3ZTYQZm9KbE3Ze62zN+WuJsyf1PmryX2VuRvSsKtIl2J/K0sXZf4W4W/VdmBwt+W+Zuy0C8LVzJ3q3DXMndT5vsy01PYXonrclyPY/sC1xW4Flts81QsUG2JaZeYjkR3BbrJUi2m2GUKbb7QEootodgWqZbINgWuLfBNju7xTI9n2hzdEdiOwLZZqsvR3SedIRRbQqElUC2BjQWmKdAxV2xJdCxSsUC1JKYp0C2BjgUq5oodjm4x1CVTfFs8eVN49oMh0e8s85aYIwRGxBhgOHW8sUPGxJzaeOJZU59MfTL2rYFLhq41Dp1hZM8qwTgMu6/OL+6v3vwpe/HV7NXly+55ODmNppVoGoSrKFpG4TzyFtVgXgnHlXBcrYyrlXk1WkTezLdHPh541tB3bjx87YHbwByEcBiiUYjHVWf03J2/88ZfuIsPftKopO3zY+/Vz67ef3db+/mw/otp7RezD7+b1361rP3qvvmrVecXi9tfLgc/X3SzwYv1CP3pd+//r//tt//6H3+b/qIefqDRGyu8rFfevbVfn/Nn4Y+r4T/x3H/iuH/l+D+yKj9E0Q+t07+wn/+H5PlfoBd/7b79S+f9j+yLz5yLgn9Z9OtFr1H045MgLgZNNuzQQYertLhqzFUavN+g/ZjyYypsnET1YtRgohYVNKmwXXDrfNTiK202aHJh86kshK10uGqHO+2zYUeI2nxQFypNodqkw2YxaBejdvG0SVVjttrioyYVNk7COl1t09UOFbaLXlz042LYYMM651wydp124qJbf+bXin6Ldlu0V2ejBhc0WTdm3Drl1eigQfuNoh9TfpNxaoJXY/w6EzaYKGb9Bu/HbBiLYcz6NSZo8JVY8hui16C8Oh3EXKXN+A3eq4tBnXUv+aDBB/VSFDN+g3ZjzotFv16KmnwQs0GDDWMhavJhQwobkl+XgrpcachRoxTGvBdLQUsKm1LYEvw6732knYsT6+KZ/cXn9tvP4PPP0fOfmGc/Aac/AiEdPT8b332RzGubm4vr92dfhC9rby56zbftj62rd/PZ+8Pm8stD79P+5pvt8PvD8HeHmz9s63+7fvfH6evfXL/9uvk8/VDJPlSPb73subYPxQfCrwC3MPkVkB50YWOWd1BNsZZAcw/hAeOD7aSul7v+YxDkUXDw3KNjf2k5R9fPfDdx/dRxUtc+uG7iB6nnPfr2J488utYn185cK/Oso0MeHTtz7Mz1csfNbTdznINNjp7zybUzglPPTn2UuujoOrnrJq6dOlZm4aNDchscbfho48wiewwPBOUWzglIiX60QY5BTkhm4QMyUoISCycWTIiWEuMA4d4AB4z22NwB7YCMLVD3SN8CYw/BHpo7qK2htjW1jV7emuoOmDtgbqG2h/re0HemsYPq1pQ3prxBxhaaO9PcGMbaBA8m2EOw1uWtqWyRsQb62tS3hr4xlTVQ7w3lQVM2urbVtQdV2RjqBmhbE+xMsDb0B11e6tJEE/pCIab/us795XvjP/jw8qeD6YtPv1j9+h/Sx2+Gi4fuzd3loP2+/+a0F1g9qHbM0o1eupW4kSzODHWuyVOFn+jC3JBXprrS1YWmLnXtaZR2ppWWRuneVKaaMtW0uV5e6OJckyaaPDLkCVAmmjzVSjOtNFGFscqPVG6s8HNZmpeEmczPFHGiCBOlNJJL47I8kUvzcmmmSDNVmqqlsVKayNJY5icKP1GFiVoaKtJQFoYyP9TFgcJNVGGkiAO5NFJKE1WcqPJILQ1UYajyQ1m6K5fuZGFQ4gaKeFcW7kr8ncTcyvxAKd3J0q0k9TjuuiR2Jb4vc1cl9rrEXUvslVjs8ydXEtOXmL5EX5fYnsj0ea7PMT2e7Qlsjyt0+GctqfBUZNsWil2B6vJMl6G7LN3mik2+2BKoBnMSc4WOyLY5us0VW1yxyT3rcIUeS3dYNi4WOzTdZZmYLTafAMPTbYGNebrFFZtUoU3TTY6u88W6QDW4QpMvNP+sTuiGqX6oOO9fnn549eIHY6wNiD60wMRCIwsMCRpb9tSx5g6ZONbIsyYemfn2yMNDD40DaxzY1yG6Da1J4A4D5/K1/zq7fvsP6etP4w9fnN646MY3rwKj78GbEN5U4O0pGlbR8Myavg7mb6Pp68r6dfXT5assfp3U36SNt4/9t1/evf755P2vZh9+Na/9etH+btz8+aT1/bT1zd3ld7cX31y/+3T15rH35th+fag/P9SeJ/Wzh/fO6o07fmlPX3qTM2t4Cu58eBvYvYrVDZSa8/n2ivw3//ns3/wvX//Tv615L+m/gvJPvXM6ungWXZyEl8/c+ol3yQQXbHRJh0/15rViVGP8Guc12bAt+C3Wqxf8Bus1eTdmnBrlN2i/Trk1zm9IQUMMGkLYFKIuF9S5oEH5zWLQOYm6J1GLrjSZsMaGdS5qMlFMhXU6iulKuxC0qLDFRG067PLRlRz1paDFBA2u0qSjFhV0GL/FRE06alJ+g/Eu6ahOVeNCWKfDNh+0+aDFuzHj1dmgzns13q0LwVOKOy76Lcpt016TC1tM0GT9mPUabBAzfswFMes3aK8hBPVS8FGI6mwlZistNmgKboMPYj5oMH6dCZtM2BD9uhzGrFenvJiLuoLXLtkNya7xfiyEDTGoS2GbC5ts0OT9lhS25Wq7XG2JQY0N6lxY5/wLyn53Al4XwCsKPj/Rws+16DM1/InqPTMDFvuK5SE/CF4/9968dC8uwnbvxc0oPuxa+/Fqf/OYXn2Z3Xz9s+kxvf16U//N6tXfLl/8dvzi5/3XX7feffr48qu3zuO5dvDEA2EeDGZhlqaqMNeEe4N7ULmNWt4b6h7oewgyZGZAT0zjiEnuuJ987+hauePkrpt7zqPvHH0395zctY6ek/t25jmp62S2k7vu0fEebS+z7cwlmWXnlnv03Mx1Mtd99LxH3z26ztG2Pzle6rqZZ+eOlbtu5riZbWeOnTvW0bUz28kIfnSsjODEwokDDwRlxDnabkZwauE9ABmGGdaPlvFI4NEiKUEHBBJiJkBNsZ5ZIEdmBuABwAOCGUI5IgdgJkhPiLk39dQ0dxDskLkHxgGBPTEPtrknxgGDPQJbYGyhvkP6Bsh7pCYYHJCZWOYBa3uzvEPGFqk7VN5BZQP0DTS3pr7RtS1AG4DWprYF8s4sb5D5gMwN1HdA2RjyylAfoLk2lbUpP5jqxtT3pn7QtJ2i3JelYYm60tierbSeO1fx28HgcrroLx6ubkeN6/ab2gv83pU+QqZrCNeKeKeKY0Vc6qV7U1nq8hooa0NeaaWVoS917d5Qloa8hPocanNDWWjKUleXenlpKDNDmWulpSYvNHWu6QtdmavCQpOWenmpl5daeaGW55o8fQKDJs700kxXZuXSXBbnJX5RFqeKNFakkSKPtfJEFqclcSZLE0WcqtJUk6dKearIE1WaGNJYKw3V0kAtjTR5oEgDWRhr4kSVxmV5UpbHijRWSlOtNFbFQVkcyvJAkW/L0qDE30rctcBcC8yVULwSi7cl9opjrnn+SuR7ItMT6b7E9UXmVmJuJOZGoK75wpVQ6ArFvkBfiWxXYPsCe8UxVxzb4+m+UOyJJ03hpC0UOkKxIxQ7At3n2SuOvea5Lk+3eKr5dL7EnvR4qsdTXb7Y4E4a3EmbK3SYYpOmWizTYZkuyzYZKmaLMVeMWarN0B222GFPunShR9Ntho5Z6ukIq8kXGmyhydFtlm2VpAuovbTQc0R+MMbmyAIDGw5cfG2Da8u4wtotMe6w2YVa11KvidqzSh1X6LpSz9Z6LriumNdVbXiuTF6Zw9fWTe9F6xezd3/afTzeTK6/SLqvvum++ub6/XeDi2+HX3w/rn07vPzq5sM3N5ff3dbm76rr92ff9C6OnTdJ8+2h8Wbz8ezho/dw4a++cMev0fCV1Y9gP8K90OoF+MrHPY/0QtIP0LBC7gJ051uTijcJnftqdV6tzKrROPCnlXBWiebV0+nZ2bx6ujo7vQr1/gvh293rf/xvH//lf/f18bsu9Vz+96D+uf+e8etU2ODDGu1fUOFlMWzQQY2Nakx0yYUNyWtxXp3xL2nvI+M3qKBOBzU+bHBBreBfngQx5Tc595L36qwXc0Gbc+usX6fCJhW2Tvz4JIhPokYhqDN+nfNrrF9nwpgO6kzYYMIO5TfpoMn4bT7oSn5b9JuMX2ejOhPWqTDmKm0mjItBg6m02LDBRA260qTDmAmakt/kgpgLGkJYF6NGKWyIQZ31Yj5qM36diVpM1ObCJhPWmbDORjXOu+S8Bus1hCCWghYXNPkgFt2PslsT/Trnx7zXFLwWH7bYqMlEdS6MWbchBC0x7Ehhmw/bQqWnhE3Fq/NOnXVrRfKBIhcn6M1PwOlP9PAz1f+R4v5VGf9QhQxyZD80Tyv+izB4c1b5+O59s9Hpt+6GzYeHdr5up5veatF9WN+kj+Pvfjb87aH1x03tq+nHbN67v41n8fvt5Yv0LUxOS3tPXAJuYQpzlZ7Jny80dqkKy7K40bS1oacYpBjmlv2l7WW2m7vB0fa+9MNPXvDoeZlNMsd5dL1PrpdbzqNtf2mTL20rt93Mdh49K3VR4pDcdXIXpzbJXZI5JLed3CZHxzo6zifPz237aLtf2tEny8+Jk1lWZjuZ5ea2m1p2atmpbR9d++jYObFz18td++iSo+9ntpcRK3OsxMGpgzPLyiz86NpHx86IldnkgGCKSI6sDBg5NlKMU4hSbCRYyzHMIEgg2CNzh9QUmRmxthgfCEoAOAAztWAKzNTQc2SmyEiwcYBaCrWtqSXAOEIzg+Yemk+k3CNjB8DONBNo7JC6AaU9Vg5I3QM1I+bOVHagfEDaDqkboGwMdaPrO1PbAXUH1Q00N9C8N8s7oCSmuoPGGoE9BmuobnR9Y4INMHZQ2xnqvSpNFO5WYXqm2PH07sVZ96o22NwNN1dXs+7Nbb3/4ax1iruO2teEG4UZafzCUO4NY60bG928182VqW6heq+rC1NdAeVel+618srUlqa6MpV7U1tCfQHUlaasVGWpl5d6aaHJS01ZauWlVl7p2kJT51p5pkkzTVpo0kot3avKXJWnamlcFmaaNFXFuVZa6OpUk6e6PNekpVaeqvJUk+e6MtfKc1WalKWpokzV0lQVxmVhrqlTTZ1opaEqDFVxqJfudHmgKcOyNCoLd2V+UGZHJX4kiSNZGpZLgxI/kPgbSexL3E1ZuJWFmxI3kMSBLN2p4rXMXUvUbYkZSPytIF7JYqfE9oTircTeiFSfK/RF9ornbgSmz5/0+JO+UOjwxQ5Pdzi6x9FXHNPjqK5A9SS6I1BdkeqKha5Q6HLFPk/3WbrHMl2BaYtUV+L6It/lmC5D9TiqzRU6AtMR2LbAtDm6wRZinorZYoflOjTdYosxR8U83eXZLnXSoZ516JM2/XmPL7bZQpMtNjmqwRRjhupwXIumY+rkA/XT94XPLk6KP7iCTN+iu3bh1qfvKvJdVZm/AvNXYPXe3dSqm3qUNs++ujr99vb0++GrXwy/+HZY/3oUfz9tfju+/Gr4/qu7d/urN+3xu/b30/Y/5B+/HNy03qzfny/eVUYvrNELPHxBriK9H5hXPr6NnFHgDitOP0Q3Ib7xwSDEw4gMAjiuOPPTYHLqjSrB7LQ6jyqzqDqrnM7D02V0Pq+ez6qns6iyrJ7NK9XF6eksqiyqp4tqtIy8VcVfVivLs+q8Gs5Og0kQLqKz5Wl1UnG7Xqn/Wvrjzy7/9//pl//in+8b48pnlviZ43OnNbHaFE+bTFSnwjobNdiwxkcxHzW5oMGGda5Sp/2PVHBJVeonwUcqvKSC+jO/VoyaBT9mvBrj1hivQftNyqlTXr0YNqgwpoPaifvxJGgUK00qaFB+vejXn7m1E69O+Y2CHxf9BuPV6KDBBi3Wa/Jegw/rbHjJPsUAKzEbxUK1JVSaQjXmowbj1Rgv5v2Yc2tF58NTFasUNkp+XQoajPuRD+pPNjIfxWL0Z7nAhw0pqPNBzPmxGLWEqMn9OVLXlMNu6TTmKzXBi1mnwXo12rk4cd597rz/MXr1Y3j2U1T9HFR+qPp/o/g/1vxnwFeCinMaeefn1XcXzy++eB9fXN/Vl9N4s2ol2+vHw913+eQX2fAX2/5/8un6T/vG72a1X918+NQ433300wsneWE8fHQm43fTVW+86t923lxbylwTlkZ5hYwHU90B5YCMFFuJ7aS2dbTto+8dfffRdR6dMLf83PIy201ca2/jg01yx/5kO0fHzR03t+zctjPbyh0rs8nRcXPLfrTsR8d9dNwvXfdISG47qW1nNs5tnFskt0lK4CfH+WRbjwQdLXwk8Ehwjsmj7eaWnWHraHlH5DwSOyVW5rjZEzksK31aBKcE5badEpJZKLdgbuHcIimBCTETBxxskBKU2ySzcIJxSnBqgz3WMgJzhBNDP2KYE5ICfMAgweYB6CnUUmQeENhDI4UggWgL4Q6jAwYHbOyQnmKYYpAQI0VahpTc0ndY3SM9AVpqKgegpxjuDO2+JDyo5YNp7IGxA8YGqg+mvDHlPdT3UE2wdsD6Dhh7oO2hsoXq3oQHAxwM/YCMHdR3AOwgeDq5OpjGHpgHCA6GvoXGAYMdKC90/k7ju1hqnKJO5/3NtD/ajIa7QX/eibsfai8rDc+MoXxniBONW5jSPSivTW0D9AdTW5vm2gQPmrbW1Xtd3UJ1bZTudXUFtKVRXpvltS6vQXmly0ultFRLC0Ne6vKDUX4wpAejtDLKC11bKepKVVZqeaVo94q6VEoLVZxrpZkmzVV5pWlzTZnpytxQF7q80MSFKszU0kyTp4o0V6SFJk/U0lST55pyr6tLtTxT1bGqzTR5qgoLTZorpVFZHKnCQOHvZHagindl4U4WhmVxVGYHMjWQ6aFEDyX6TqSvn6SAwF1JfF9i7yRuIHHXEncji1dloa/wVzJzK3O3EjcQ+ZHM3TwF8UTmSuJuBOZGZHsC0+O5Hsf1RabHF26k4rVI9wS2zzHXPN3ji12e6vB0T2C7HNXlqb5AXYl0X6C7PN0RmJbANIViS6TaAtti+TYndDm2y1Fd7s8PNrn/X3wU2zzdpqkuTXdYusEW61yxJTFt+qRXOOkxVJsrdtiTFltsMlRMUc0i06LoZpFqUVSDKtSZ4iVVbFD8D3519/q70euvBy9/MXjzy8Gr7+9efnd7/vVV5cvrl4/9V3nz+e5DtPkYrb7wpm/J7Qv9+ly5O9NuAqXraVeeeVfBrQq6qOBa593Hb5cvfvPw5u7yMnRuK9VhFIwCZ1LxFxV/EYXzqDKvVJbR2bJyOo2ieViZhuEsCudhuAwq86Ayr1RnUWUWVeZhuIqCRejNomAaRotKdRZET32Fq8rpPAqmkTeJ/HEQLCqVVSVaVIJJ6C/OTxdn1UU1mlaiWSWaR+EsCpaV8K5i15zSomH/l/9s+e/+9d/9p//Z7FWb/Bipn4cvufOYiWpMdFkIL4vBR8avcVGzGNZO/EsmanBBgw7rJ/5lIaoVwstipVkIG3TUpIK4GMQFr0H7TdaPqaeujqDOhjU+rFNe/ZnboKLGs+Djs7B2EjU+92vFKC6E8U/8+olfZ/1LyvtYDBpM2OT8WAgbXFhjwhobNZigxgY1/ukiqvNR8qRSggAAIABJREFUzHo1xr3k/KeMW+MpzcD7DTFoiGGDDy7FoFYKm3LUlKKYd2tS2JQqLTGK2ahOhzXKec/gV8/Qm8/Bi2fm+U+16uda9FPDLyKPI145iPD5OXl+Rl6/CS8vXzY+NrofJ5P4ftle319t7++2D5PjZvLd+vp36/bvV7VfTD78fBx/O6h/f/Pum0b4s/fW8SXcBPK9I80tdQaUhcqMdbqnsDGUr1+Ek/fnU9/eELQ7rzzUvhi/rg4Ca+FZOw9nvp15Xuq6j46TE3y03Uc7eLTdT7aTW27quMmfkfD0oUdHG6UO2dvW3rZTgh4tmBMzt1Bu49yxM9vObCez3YzYR8s+Eiu3ncxxcts62iS3rdy2coKPiBwtnNkod+ycWEeEPxH8yYZfOujRQkdMPhHnk22nGGfEzrF9JNajZWWYpIikBOcOSS2cETvFJCXwgNGBoITgxMI5gUcMEmwmBBwI2BMzwUZuoQTBPYAHbCa2mdpmgs0MgwyAR4hyiBITJBBmCCcmzBDIMEygmROQESNFeoqMBKmZbaaWkWA9QeYegT0y90hPsZoRLcH6gcAUmQdT2SN9DbSDg75/e/6zs8pGV/a6uodgC401UPZISwk8IPOAtZRoBwQSaKRY3wE1gXBnwo1u7ICRIJhgsgVgDfUNMHYQ7QlOgLEuy1NVvFa5hqN26i/u5p1hPr9+nPZW/U7ri/Zzv2EpXUMcwvLIKK+xdg+NjalvgbKBytpU1qbxYBr3wLgHxsrQV7r2YGgPQNmYpa0hbwxtrev3uro21AdDfgCle6P8oOlLrbTU5aUuL/XSShPudf7eKC208lxVllp5rpXnqrpSlQe9dK9LS60006SFLq8NbaWV53ppqklzrbTU5ZUur7TSXJUWanmlKXNNHpXFiSJNyqWZUp6WpUlZGivyRBFGMjNVuWGZGZWZYZkfycKoxA3LwlDmx2VuWBbGCjeUmTuZHZTYgUwPFPZG5p/mX29F7kZihyX2VmJ6EtORuI7I9kXqmi/cCOwNz11zzHWJui4xT/G9K5G/Ftkrke5L7JXE9SSuK/FXIn3FnVwJdJ9nr3muzzN/bpQS2Q5Hd1iq+2crm+pwhafmqKbANNlimy02OTrm+DbLdVm2zRbbIt0R2BZLd0S+xTFNuthkiy2u2OKoDsN0OKbJ002eavHFLlvoFE86dLHL8c0iExfoFsU2C1SbZto00yxSTYpqUXSDoj4WqI9F7geDgOoHdC8Qrmyxg7g2YtuY69hck7BdIt7a6g3Sbi3zzsW3vnXlkysPjX1r7JBJ6IxDaxxZo4o7qASt55XLu/jdb7fvfr99e/2hVg0HZ9VZNZoG/jKM5n40CyqTSmVaqSwrlXngTQJvFASTyJ+E7iQIpmE0DvxZ4C+CYOb5s8CfB96sEk0qldlpdRxFs0p1XjldRGfzSmVeiaZROPS8eVhZRNVpWJmEwey0ujg/n1fOVpXnq/B0FUb31dNlJVyenS/Ong9DpxWWvnx4+4//4st/+7/+Ovl5i3sh/YVlPDu7KFYaxfBjIbw48d4X/I+fuRcn4SUd1FmvQXm1E792EtZOwlohjAtenfIbRa/2edB4FjSKfp1yLyk/LgaNgv+RDj7Q/iXlx3TQ5CoNtlJjq02uEj+FDJioVYiabNgQ/Tob1OioQYexELb4KOaiSyb8yEdxKWoKUfwUUOdP23zUlKptqRrzYZ09bcpnHbna5qotJmiwQY32L2nvC8p6TePXJ8bp53rwU8X5URmdmERwAymsaGdnzquX1Tev3zXq7at4MIxX885meb1ZjvPN7Kvd8Jfr9u838R+2zV8/tL8ft345iL+/uvi29frTByd/ax7OjPvAnDvazFKnhjyThQddWoHSXJPvDWUD9QeM9sQ6EHsN4Ibg1AkPdrh//XY/H6ZfZQ/ZdtrvLqtnB8dNbTsh1iMmR8fOAzdx8dHBj46TE+dI3JxYmUUyx85tNyf20XJzx8ltK8MkcZ3UsY+2fbSszCKJYyeWlRN8JCiDMMckJVaCSUbsnNg5snNo5YikEGWWlTtWSmBGQG7DzIKfMPkS2SlGiY1SQnJsPWJyxCjHRoa0I4FHTHJIjhgfLZISkhArxTgFZmrCI7ZThDILZxbJLCvFJLVwYuHEIgfLShw7JzBHZkpgZuEDRgkBKTJyCI4YHy2cETNzQGbjlOAUgQzAHKAjwomhZQDmgGQGzhE+EpwhkCE9hVqOzMw0UlNLsL5Hyh4oCTD2pplAcADaASoHVN4BdQ/NA4Z7oB+AtodGYoNPVS+PvC3Udoa6A2ALzC3Qt6Z6AMYBwgM2D1jbI+MAtAPUDljfQ3WLzDWGWwz2AOwB3CK4JWgL4VrXp5rY1dhWBDv9j/3D7O7L9U06aQze195YbU/tG+LALM0NfWfoe0NbmdoDAjukr6G+hvoGKPdGaQ1Ka1O+N9R7XX3Q1c1TfM/QVmb53iivDWWtq2tNe9DUe11d6epKl1dq+V7TVkb53igvdHkF1HujtNKFe0N6MJWFocw0aa6XFkZ5ZZSXhrTUpZUuL3VpqUtrXbnX5KUuThV2pkhTRZ6VS0tVnKnCVOZnT3WEZWGiiGNZHMvStCxOy8JEFmYyN5bpgUrf6exIYUclblwSxiVhWOKGJXosM0OZH8r8nSTeSNKdJAxk7qbM3Jb5O4kZl7iJLNyV2FuJupKorsx2S/y1xF9zhRv22Q3PXnPcNcd2n3LXInslsj2e6/HMrcReicyVRLUlql1ieyJzzdN9geuLQo/jOizX4YUez/WEJ2CwXZ7t8EyHo9psoS+xHZ7psEyPYTtPtoTA9nimwxZbXLHB002eizm29fQejmuwhQZ/0uLpmKFbPNfi6A5f7HInbfakxVFtmuoyTIdmujzTZAodttBlCm2q0KSoOkPXWKpGUzHFNgv8D66BeI3VG2KMLDix4ASjMYYDbNy6cOCgiWePHXfquFPPGXr2wLdHnjV27JHtTDx36pGRC8ehexf4t4Efv4jerlqv/7h594v7N1cfGqf+XeSPfG/kuzPPXwSVWViZhpVZEM7DYBK4I9+bhcGi4o/DYBJF0zBYhP6DH92H1VkYzYJwEVbmQTj1w3EQTsLKLKpOw9N59WxZrT6cVmdRdRZW50G0CKNZVJlE0bQSTcPKPDibh9GiEk3D6qJ6vqieLapni9Pzaeg3Pfmqpv3Hv+v/n//qd//zf//t1f2Ln4TiXwTeSfWCDj8w4YcT/4sf2+9/6n1BeR/EoMH6tYL/8VnwsRjV6ajBhjEV1E78yxOvUfDjQhg/C+pU2BCiuBh8PAkuT/xaMYi5sEUHNSass5WYjRpMVGeCGhPUmSjmg4bo1UtBSwxjLmzwUVuMunK1rlQuJb/GhA0muixULgrOe8p9X7RfFeDLIqz+2HD/RnN/bHqfmTZLfCWs6NXQfvkyevfF+0at2auPJvF62Xo8DD5lk2+P099/Nf/Tt+O/+9n13+ZXv91dfzPtfD28/Prq1ZeN4PiObM/wg48fHLCA8hwJM8QtoDhTxJVaetCUDTC2BO4xyCx8cJ2d7+0DP3HczPYy289d7+i4qesePP/Bcme2NziLlu2LdeNiV60ebDepVO7Pz26i6MZ2HhBJLTslVmbZqe3mjp85XuLYmU0eHevRcj6R4EvsPRI7JSQl5NFxPlnOV5abI/JIcAphAklmkcwiGbH+vBD+RMiR4COGR4wzYiUIJxilCGYmzEyYQ5gjnGGcIpBBM0foyUA+InREOCXkYFkJQDnER4wfCc6AmRhaisyjRY4E5xBnECUE7glOMDxilAOcI+tI7IyQlOCjRVKEU0Iy206JnWCSEJwRcCQws9AOmQlGCUE5sXJkHQnOsX4kZoKMBJsZgRkECTBTaOTQOAA9QyiHJAPgiK0UgByZGdQzaKamngI1QfqBmHusHyz9gI0EGhkGCVQPoJwSNbW0FKkJ0vfQ2COQIHAwtZ2p7YGxh/rW1LYQ7U2QIZgAPUdaCo09BH/21bGxBfoWGjuk7rCxseAWgz2GWwgyaC5VsW2IzVPUu3578/Xy7pf7m3RS77yrneIulO4McQrENVa2SNkhdWtqa7W80ZUtMB+AsUH6g1l+MIy1aaxNdQ2Ve1BeGdpKK98rylozN6Z2b5RXprYwtRVQHwz1QdeepnKXBlhrxoOqPOjle11eaqWlUV4Y5aUuLwx5aSorQ7s3tIVeWhjivcHPFH6mCnOdn2n8XOUXirgsl5ZlaV7m52VhJovTsjQpiZMSP1aYcZmaltmJzE/K7EThxmV+ooojmZ+UpYksLGR2XOYGKj9UuaH8xAluoMh3MjtSqJHCDEr8rSytvfOBYdyWiiOZvyszNzJzJ7GDEjeU2bsSc1NiemWmIzFXEj+QhVuxOBDZXontS+wNy97wXF9g+xJzJdIdnu2x7A3L9LhilzvpSMV2iepKzLVAX4lMV2A6PNvm2A7Hdhm6xzI9juvzYl8U2zzblfiexLUFqsPRPZbv80Kbp9si3eSplsi0+WJHoGKuWGdOGmyhwRbbHNXm2JZAx8JJkyu2aaZF0W2m2ONPuvxJiys2OabBFJrUsw5z0hSKMXfSYk7a9LNO8aRNFerUSY0+aXBMzHLNAvODGwiuIRxYZOSQoQ2G2Bxg8xYbQwfe2ebAI1euc+fa08AaB3ji47GLB5Z9Zzs3jn3jWkPPmbne2PMGvnMV2Jdvqxfp4MXfJ+e/fHjVfh9X/dsoGEXBrBrNw3DiB5MgmAX+IvCnnj0Og0kUzqJgFkXTMJoGwTwIVkG4CirLqDIPo2kQTv1wHoSTIJiE0divjIPKtHo6qUSzSmUSnU+etEUUzMJoEkajIJiFp8vK2TSMZpXKPDqdV87mldN55XRWPb0/f/Hw/OWg6rSrpWx69j/8V4f/+9/88b/+59uzPvr3zWc/9SK+2qD8y6L7sehccGGdC+qiV+e9GufXuKDOhjU2rFNh/cT7wEUNLmpQQY2OGlSlRgdfnEQXn4eXnF8TvUvJq0nRZSm8VKKGENT4Sp07rVGVD8XwA+1fUM7bovWqaJ0XrdPPYfiZ4fxYM06gwRDC2LbsGuC5Rd48r7x/+a7xutn7cDe6nM/j3fom3w2/3k+/T0ffp1e/Tq9+m1z/atX/ftz+5vb919fn33SDx49k/QLch+bKMZa2OYLCrU7fqsygzI41aWGoWwi3EG6JvbPdxHMzL0xcP/WD3K+kdjWzokcnzB0/dezUwplNEsfZus7Bd4+el9tWYlt7hPcYH4idOMH+/Zv7+9uHrx4ekumiU1tWqwdsHzFJMcltL7Gcg21llnUk1pE4GfZS4qSWdSA4JejRth6Jc4T2I7QyiBOEM2IdiXXET/dbR0JyTI7Y+mTbR2xlyMqIlWKSIphBeMRWDkEOnnbxILPMBIMDREeEcwhzBBNoHqCeAC0FRopBgszEMBIdpBAlCCcIZxgfn5QKAI8YZghkCOQI5ginAGYYpZgcMcqAmZoghygFIAFGhswMoQyhI8YZQinCCcIpQTmBGdQzrB+QkRKQIrQzcQKtHONHC+YE7ZGRWmZOzEeMMwRzDFJoJBgmGKWYZIhkhKQYZQRkBCQIZ4g82uhggYNlHoiWEDUleoLNAwI7qG+hlhA9gXIKyhnWE2weMNwBYweMHTQSDBIM98jcI5hCM3s62rLUBOs7oO+AsUf6Hps709gBc2eoO2iukbk11ZUq3JaptqvE3Tf9T4vhz5O7x+VF/+3HqtkzxYkuPgBlC401AGuCH4CxBcoWlLdQ3xjaxtTXANyb5hpqD6a0NpUHU9kZylYtbyDYILSG+r2hLzXjwVDvDfkeqPdAf0DaA1A2wNwguMHoHoI1MLcAbExjbagPpvIA1HtTuTeUJ3IsNHVaLs3V0kITlwo3lbmZwi90fqHxS01ayOKyVFqUpIVcWirlhSpPFX4i85OyMFWFmcJPFW6i8BOFG5e5scKPFH6kCKOyOC5L03J5UBKGZXEiC8MSPyxxgxJ7VxJuS+xQZYYqOyhx1yVxoMMbpXQjU4MSd1virkrsTZm/ltnrEn0j0Xdl/krme5JwIwm3EncjUrcC0xWpnsReC+zNkwNRepqV4q5ErsfRXZ7u8lRPYnol9kpkekKxJRRivtDii32R67FMn6W7TLHD0n1B6PJsm2daPNMSmYZw0uQLHZbpcGzMFrsi2+KohsA2ebbNUW2+0BPpJk81uGKDo9o81+boNl/o8CdtttBmCi36WZspdDiqxdBNjqkxVI0pNDkq5qiYLjSKJzFHN6hCm6XaLFUvnsQ0FVN0XKR/cI20G6DdIv2WaH2s3VnmLTauIRggc4SMO2Tc2mTgWAMH3Tlw4uGxS0aePwrCW9e5dq2h7048d+K5I88e+daN7328fPnmm1n17/Yvv5p9cfn6JoymYTQOvWHk3AXeyPfmYTj1g6HnDQL/CRhP8mIWBIuwMg+CWRBMg3AShuNKNI6iSRSOIm8WRbOgOgkrozAahdGd59+64SgIJqE/8YOZH82rp9OoMg9O51FldlqdnZ6tKs+X/x8wppXq4rR6Xz1bn7+cnJ62fNh/rf3uyw//xz/+8v/5t3//u7+/Qe/1HyGVDZ8Lpx+E6JINakxQk/x6ya1JXk3w64IXs2GTrjTZqMlFTS6K+ajBBZdseCmEl3T44TPn3TPrbcF6fQLPC/glTc4ZGNDILWKbdWwl8szTM3L2Inz37lXzIr7+OJnE62X3sLrO17ffpvPffLn+w1fjf/bN9d9/1fm7x+s/7nq/X7d+M4+/H7777qb62PT2b637ClkGaBEYEyyPgTTUpLGpzoCxAHCByNKyNo61s52D5R6InzhB4gapG2Z2lBA/d4Kj4yV2sLP9netvHWdH7L3jbh1v6wQ7K0is4GA5B8dOHDe1ndS2EsvOLCcj1gOEIxv1K87w4uXi4uUqCvaevz71Jy+jQdW/BdoS63vLORB/Z3sH184dJ0U4RdYROUfs5MTOoZ0TKyU4IehISIbJkdgHAyS6mUKUWSTBMMMoJzgj+EisHFuPxDpinCGYEbKHOEE4tXBGUGqaqWHmwEiBngAzRyCBeopBClEO0BGhHKEUwtQyj46RIT0BMIUoQzAxYQJgCnFOrASjHMNHjHIIUqDnGOYY5dBMIUwgSgDcA5iYRg6NDJkZBgk0UmjkECQAZRgfMcghSIGZY5hZKCMgQ0aKtZSYqQUShA7QTrGVIpBbILNRYsED1lNkZIgcIE4xOQB4gDAhMMEwQyQj6ADNBMMUwwyTBMLcQomFMwcdsLZHSkqMA9QTBBICDhbYE3MPyinSMqRnBKQE74GZILTHcIf1HQApJgmGCTB2pnrA6sFSdri8M5UEGlts7JBxgGBj6jugbaA61sQeKH987zcON/3ffNn+JqkP6/VzswuEsS7tUGmH5C2AO4R2yNghfQPxxgRbQ91BZW/BHTTude0ewAeI1lBfm8oWGE9zvXsMNxDtEF5jY23hNSZbArfYXANjh+EaGlto7iDcAPAA9RVQV9C4N80NABtDv9fK97q8UMWlJs11ca7LC01Z6srKVFe6fK9IS0VclLmlyi1Vbq4I05K4KMnzUmlaEqdKaaZKE4WbqtxE4UdlflJiZzIzlplxWRjKwkDmBzI7KgsjWRiVhLEsD8vCUOZGIj8ShaHMDWR2ILF3Mn8j07cyNZC4QYm/k+iBxI6k0lAq3Uh8X2KvZe6mxFyLhVuRvhHZqxJ/JXHXAn0jUH2Bvha4nkDfSOwVW7jiCn2R7olsn+d6fLHHF/sC0xPYjsD2JL4vsVci3ZPYpkB1JKbJnnR5qs+zXZZqsycxcxKzVJtnnjLbbZGOpUK7VOyyxTZDtTimyVFN9qTF002abtNUmz3p8IWnYvOYpdss22bpDku1+UJHKLa5QkwXmkwxZuiYptss3eTZOlts0CctttBhix2ObgpszNFNmmpRVFw8aRYLceGkVjz5wTVUb0x1CI07bFwT49Y274h5jWDfNK+heYfB0IIDgge2deuQWwePQ3fku0PPHfruyLMHLroLrKHnDF1rHHlT3786Dd83X7/42aj6t9vX2fDi9fObMByF7iAgI9+desE0CMdPBbdRdRpGo8AfVyqzMJz5wTyqjgN/EvrTKBwF3l3k3lWCu2p4FznjwJ+54cQNRn4wiSqTqDIKwnHoT8JgEZ7O/MqiejoNo6kfzSrR7PR0fnq+CM5X1eers+fLs+ez6tkiOp9VqrNquDg9XZ6/mJxF3UhddvB/8ae7f/cvf/Ov/sfv19l7oSL80LWoyisuvHz6NTTvfqStd0XylrLe/gSf/yVwf4jcvzacHwHnBNm87ZQ9D0SheVYxz08r7169b7xt9z9c3VxOht317DZ9GHy1H3+X3P3mePOHx9Ef8tEf0tHvd3e/eWh9M3h1bPtZDe3fwfW5uYzMiaMMrdI1Ym+UkzvlZKhSI1UY66WpoS6xuSLm2rL2jpP4buJ7B9tJPX9nOXvbPTjeznEPnn9wnMT2Dra3d9yd5e2Id7DcvePuHGdvO3tM9pZ7cNzEcw+OnVgkddyDG+ztYGv5ezs4EPdgOQfipra3x/YBO5nt7lzn/s2L1ay3/Wa9/9nDYhDPz8KDbR+wdcB2iq0EwpzAo+UmlrO3SWLbB2LtIE6hfYRBit2U2EdsPVpWZuHMQkeMc8vOLDvFKMcofZoFQiDD6GiTzMIpQilEKYA5MjMC9gimlp0RnGJ4JDiH5hEYqaFmCCSEpBBm0MyheTRBZpg5BDkCGQIJ1o+2kUE1gzDDOLVQZlnpk8MMcfaEB0N7RDCDRgbNI4aPGGaEHBDOMckwzhDIiZETI7OeNv5mhlACSIJgRvRHAo8Q5AikBDy52akFMwelFjwgfIBWRkhKzNQyUhvssZFgM8cwtWBigcSGqQUzi+QEHQnKIE4hOJhGAkGKYIZBhowcw/QptYeNhOgZedIK+gGbe2IebLgn4ACNBBiJqR9M/WAaKcZ7DA/E3AFzD8AO6AdT3wM9IcbBNrZIPiA1RcYeaXuo7oG+NpSpzneIVO++a/8qa//pV5fH9buP5w1HHuvCRlcOwFgD/QGqW6LugbqDxhZpG6hsENxBsEPaBpR3xNxhcwPAGuI9xlts7jHcArQ1wc7CGxttIDwgvCHGPYFri2yQuYHGFoG1YWxNuDXgzjC3pr5F2gNU76F+D8wHAO415V5X7g35XpdWurQ0xLkhrf5fmt6kR7Yku9arn8a64X76vjGzvc3sHG8ibpOZVZXVZmXeCG+i8b7v3U/ncauK75Es8rERIYIUn4CHBwECJEEDDTUQoLH+gwaRBM7I4QMf+T5rr/WtTYNN5G+jYBv6u8DbBs4mNDaRuY2MhWcuXHfjB2vfn3vOwrOWvjnz9Xmgz0Nt6pkzV1t5+sI1J44z8ryR70w9Y+5bM8+a2MbY1mahPvW1qW0uXGfi6mNPnbja2LOGjjrxtKlrjh137OpjV5241sS1Bo4xdLSxo47t+sRRRrY2sI0nR3+26wP75sWuP1n6i22+mNrI1CemPjDUZ0t9trVHU3sxlWdTebS0R1N/MLWuYzza2qOtdA2lZ+k9S+uaSt9UH23t0VJ6Vr3v6B1D6Vpax1S6eq1r1u/tWteu9dWbbq32aNkPhnqv/7RnvHvUlZ6m9oxaz7jp6LWurjy+sRea8mhaD4b2hlncG9qDqX/WtQdN7Wv1B71+r9e76rueetPXbu6Vn95r9XtTezD0jqI91Gqdm5uHWu2zUvvJkEXP1B9CPEIyFTgWOBZ8LOiQw1DISdqYyGTE5ZDzkWTDBoybctZqTJpy3ExmreY0laMUpi05biXj22TeSqbt1g8fW7/o/vrrv1x9/KfLV9un3/7s/bTdmrTluJUs2+8nrfa03Zy3k1XrdnH7YdRuT+9uF632rNGatG8n728n7da02Vq8qYf3t9P3d5MPd/Pbu0WjtWi2V633q7sPq48fZ7ft+fvW8sP7xd2n5fuvl+8/zu7ez+4+LT98vfr4cfnhbvXhdv3x0/bjp/Wnr9cfvlq9/7D4+Gnx4dPm49e7Tz/bfPr56uuvn99D91NQLr/63//n2f/3//7d//Z/vP5m87X+89hpJ1HzNmq26Yc7+fX7j99+9evvfv79w7f90e8Wi4fdslceBn+6DP86H/45f/7b7OnPx5d/uEz/8TD48+KHv5r9+g8vn8qH5uk7XH4bLL8JRm1n2LJeEuUJbl5YfRgrT2F9DO5CREvmbTjZIF0DO6TJMW1kzWbVbl/azXOjkaWNs0zOonVKWqdm49xIs0Z6SdNLI72kSdFoZEl6SuQlTS5pcpbykqSXND2nSdZon5P2WbTytJGnyaXVPDaal6SRpWmeNvK0kTXSIk0yKYo32SEbpyTJUWYotlE0ouHLXbL65vbYah7T5v7ru+33v3j5xW0/jUc8Pgosucx4mouklGkGWHBR8qQUMueYccg4v4A4U1FgoxBpxWWJPAcsBS84zSEuOVyAFQIKwS5AcmQFsAJ5zjEHVnFRIhSUlIzlnBfISwoVyorB69sOCrGgUAGvUFRAvvD4yuIioiXjFccrZ1dkFdAr0hLjSsQVp28MRwHsykWBPGe0pPErDb+wqAJWMnpFUuCPb/clZxXQCmnFo1eMKhZWgpQCKoAiZiXSXIRXDhVCgVBKyDgp3si4BstTdmZxzrHgvBCsSFiRYs7pVbAqgSrFMqV5g+QNXkh4TeBVQAYsB14KWUieCVYIViIUAK+SX1OeSZLJKBdRxuNM0osgmWAZpyWSAqBAXgioOKkkzSXNBZTASkZyJCeMLhjnnOWcZQIuGOeCFBhmGOacjGO90/Q7k++6/3jt/Nuff3Ya/vybpMe8OQlOSDJkF4ALxwOQI0Q5j3OIjiw8Y3zC+MQx43Dh5IzhGcMLJ2egBfJTGJxZcML4xOBEyYWTI4uOlGaU7GN/TcM9kDONMiRHHu9YfCDsEMbH2D1T/0SjE42X6kp7AAAgAElEQVRPND7QaEfjI432JNjG3o74RxodiLeN7G3s7iN/5/vbwN+E7ip05oG5CM1NbC08Z+G5S99Zh+7at7eeufW0ua/NQ2vuWzPXmHvmzLXmnjPz7KlvTUN75ptzT5176sy333DuqWvOXGPmW2Nbm9jaxNMnrjG06xNfnfrWyLYHtjn0jIlnj2xzaOsjVxvatZGlTFxz6JrPtvFkaS+eMbC1gasNXH1kmUPTGBrGUDfGujk0lIGlPJra0LJeLKNvqT1L7dr1vqM+WkrfrvcN5fHtwJF182gpj1a9b9UeTeXZNHqG2rfVZ1sbmErHuOlYat+o93S1q2odw+yYet+q98xaV6v3NKVnKH1L6Sq1nlLvafWOof2gq/eG1jX1jqZ+VtV7Xe8Yet/Se1qtp9YejPoP+ruecdPV6j2t3lVrHU39rNd/0G7ulZuuWu/U1U5N7SnKT14i7wWCZx688OgZomfOXhCmEkcCh1wMuRwADBHGko8TNm7AqCFHjcaoIYZNHLflpJlMGnyaiHmajlty2BaTdjJoNe4/tL8b3//y7893/3i63Tz8+uu7wW170m4v23fzdnt62xy3xKTVmN62p7etxV172W7N2+353e3srjm+TSft5qSZztvNZft21r6dvb+b393Nb28Xd+9n7bvF7fvV3Yf53d3s/d38/YfZ7Yfp7d3s/d3k/d3o7sOo/WHYbr3cyX6LPTfhuRH129HgQzT8FA6/asw+fbP68M3uw6fN+4+bT18vP36avP/QabHnnzt/XXz1f/+f5//n//rT3/31c77+/su6+5fb3l8dn//zrv+3u8e/WX//X9Y//M3iN3/5/Cm/bx6/b6x/JSafyPjWmzbdAVgvsTmI9BE1h8SeQbACskKykWSXsJ3k2yTZpcmhkRzT9JA2Do3mIW2c0uYlbV4arWPSOqatYyoPkp9TmafpKUnPSXpCcZFJljZPafPUbFzSJEuSS5qc0yRL00zIQjbOMs3TdpY0LzLJZZLJ5CLTS5Kck/Qs0yxNs2bj1GieZOMsRCZFhuIMyUU2T0LuATORFrJZCplLcUrl9mPr9HifVbv9X58Xq6f53W0m0xPAkbITYRnwUiaZkJmQJU9yihWXVy4r5AXFisuS8xJ4AeLC+InJM5UXJkohSg45gxJ/VAOVwIxDIbCUeGakErxCzIHmjJUErsALykqgF0YzwILxK8WSYcXwyljJ4pLRgtKC0pKxCkkBYU6jnLG31VPJSMlIhXGF0VWwAlnBoGRQEPoKUBBSMrgKLIGWLL5C9MpZQeOCRBXQEmgFpMSoBFpxWvC4wKgCVnG4CqgELTAuRFxKWok3wAIyjAseXRPIBcsEKRJ2bfJM0DIRheSFhKuEV4mVhFxC1eRlA/IGuySskOyasKsgrxLLt1/OWSFYKUjFaYms4jSHMOPhBcMCSI40EywXLOeQIZQCS8ACMeeQ8biQJOekAJYzKABKgZmADEiOpBDkLMIzkovEIwvnkdlvkN/PPn/+1z/9/l//+M1u8LNv5AvqBwgPCEdKM8YyGh2ZdxbxAeIjRhckx7cVE4Sn2DsydgZ2pPGRRmcSnElwZiQT/ATRgXp74p9pfKT+gdon6u6Jf6bhLvR2JDzS+EjIkdIdkB2LdiTek2hHvW3sHkh4YvGRRPs42MXRLgh3YbANvU3g7kJvHzn70NmG7jb0t6G3C71t4Kx9d+Fby9DcBNY6dGeetQjMZWiufP0YmpvAmAfW1HcWgbsM7LlnvMWZJo4+882ppy88deHWZ64+dZ03/m7q2jPXHrn2wDZGjjbylJGnDVxl6Nanjj527IFnvbj60DEGtjZwlKGjjV1jZGtDR31x9IFrvDj6wDeHrvniaC+e9mxpz5bxZOp9XX0xrRdLf7a1R1Md2NqLo3atn/btm2dHe7T1nqV2be3R1h6Nm0fz3bNVe7KUnlXrWTePZv3R0n/Qal1DGZjG0NR6pvLZqPfMWs/S+pbaNd/uuWo9S30w1Add7Vpax1Y7utrT1P4b3Gcq92/FtJpyryn3utY3ja6lPOjvutrNg3LTN5W+Xu+oyr2idHW9pxodVb/XtXtd/UHXPqvGfU15uPnpT54jt8/cZxGOMBpi9MLpM4eBgCFnA6QjgRPJRoKOEzZN6KyJ44Ycv1UQtsWwiaN2Om7JaUNOk2SUykFbTlrJtNV8bDe/+9nd7/ZPH//x+OGfDt/MH3771Yfh7d30tj1/f7e4a09vG+Pb5vS2OW81Z+3WrN2a3bWnt+1ZuzG7a8zumrPb5qzZXDTfErftSas1u22v3t/O7+4Wd++Xt3fLu/fLDx8X7z+sPnxYffw4/9CefpLLb8Xh+9bp/rZ4/PRl+Ms/zX7/580Pf73//Hen+3/70v/j+Ffj9+n6rr2/a+5vm/u71v72/e7u4+K2Pbrl/ab1/FF7+qQMPjmzb9jijsya/jhxptIdotUF/Zk5LzwYoDsFd4HhOhFLLraC7znPkkYmmhfZOsrmViR7Kc8yvchGJtODkHuZbGRySJv7ND2k6b7Z3DYb+zQ5pclRylMizom8pPKSyqPAkxRZ2jiJ9CzTTDaypHGRb/OjUaZvCFsjazTOUmZCXoBnspHJVibbmWzkQmYoMkwzLi9CZknjLJt7ke55ekR+5phLWYhGLltn0bgIcRF8D2wRh4s43HM8p+nx26+3o8+Tp18/f9MaStxzmYHIGBTA8x9TT0mOogBRAOYMKuDVG1VA4MrlVYiK8YxAzuUZRcZ4iSLnmCE9E1IgK5EWLC6R5cgKDgXnJfKrEJXkJdIrwpXyK8iSYc7oGx2dEZYTWlBaAi8ZFiQsaFwBvSIraZzTMKNxAaxAljNScVZhXDJS0qhiUQksY5gDv4L4AxMlYSUhr8iuAkvEivNKsCt/W2ThF4lfEvoqyaugV0mvnFaclRIqwUt4s6lJJuJCkqukVwFXKUqBV8H+kGIlWSmx4FAmrExpLmmVimvCr4JVQK7IKskzwQuJGWeFZNkbx5dAKd+kDBQIJb5NJnqVWAmsBC05KSUteFwhy4HlgpUScoQLYC7wKvEqsECW8SjDqJSs4JBxzIBljOZICyAV0oxH5yTOeLSOvQf0Pw9+/fv/Uv7un//yq8PTz77GF+5sqH9h7Mj4/i0WAXBCeoQw4/GF01zQC8QnpCeMT9TPqH8k4RHiE9AzoYcouJD4FId7Eh5YeKTRGciJRXvqHWL7FNn72DvEwT709lGwj4Jd4G/CYE3iDYn2JNwRf8uCdezt35REFByiYB+F2yDYhcE+Cg4k3EbOLrJ3ob0LgrXnrT1rFzm70N2G/jpy17G98q2Nb28Ce+2b29BYB9rS15a+NffdmW/PfHMZ2MvAnvvOwgvmrjt33Zljzz116moTx5g69sQxZr49cayRZb441sh3Jq45ctWRawxcfeQaE1sbu+bAt148fWDrQ0sd28rYVKeWMXXMF0d7dvWhZz3b+pNZf7HUoWM821rfrPcstWdpXUt7tLVHW39y9Udbe7Runr36o1t/tG+eLO3twFHH1Hqm0jdveua7R6veN9WurfScet+u9yy1Y6l9Q+mqtZ5W79hax9G61k3HUh7MWs+oPelKX1W6uvJZr9+/GeOG2jW0rm48aGrPVHtWvWvWe3qtZyhdU3swtY6udM16x6j1dKVTr/dUpavUO4r6oCgPivJQ17qK1dHMz7r6e039XjHuFaOj1H/yGLiPEA54NGXxnNMxp6NUDBLxDPFQkKEkIxmNUzpJ2UiQSUInTZw05biRTFpy2OCDhhzfJuNWOm40hklj1GpMW81RszVoNB/ft3/7y4/fXl4+/fPxq78/fDX47jdt+Zgmk3Z72mrPb++md+1pq7Fs305a7VG7NX5/O/34fnrbWrTTxV1j9r41v20v7z7M23ezVnuSNpft1qolF7et+e3tot1at1vL9u367m5925i1k+XH5p9H9/+ej/+HY/dv17/7m8W3fxx8zB8/5N3b4+/bi2/w8Mt08RUubvm2mZ7ad8fW7S5NT83bc+v9ttnetD6uG611U2wTsRVykTS2SXsn0j2XR5kcEnGU6REae9HcJ2IvxJ6LAyY7KvZCbAUeOD9xceJij7jlfCfkHsWJ8zMXB55sZLKSuE/SU5KcU7mVYivlMW2eZOOQNE8yPQt5ESJPk0uSXJI0S1tnmZ5EkqXNk0yPXBy5uCSNDJOcJ2chL0ly4vzCMRP8JOVJpJfk9iybR8ZOjGfQyEDmQp55euStPTSOkF64vEh+FmmRtM88PQmxS+Tkfav/+5+Pd4P9bnD44ddHmR4AFyTc0ODI6IWKjCUX4AUXORcZlxkXGfKM8ZzxkosSMWes4rziouJJznjBeU5ZTlnJeSl4JfDKMUe4AFwYFAILwd7c45KxK2L1Y7QJM6QVpxWjFeEFwZxBDqzkWDDMKFRCVBxy5CXyK9IrsiuygkRfOFyB5pRVKEpGS2Q5xFdBfhQZjFQIOfIMoQD2hfFXLiuOX8Tb3MISeAaQU1ICVjwpkJUiek1ZJdmroBWLS2A5h0qKV8ELRgsBZQpXwSokf0joF8FfQXwR8g+JfE3gKvFViCqBMmUZZznQAqJXEVeCfZG8EqIUohRYCVFyqDj5cQUnWEZJKfCayhwhY+wq+FXwnNISWcnx7cRFyWkGtOBQCsgRMsQzpxlGFY+vHK6SlZJkglwkZikvU56zuECSsShncY70zOJhaP32N7ff/83p1//97795XfzqZ40B+seE5QIvSE4sPjN+ATwjHCm/gCgQL4ydKLnQ8Ey8Ew0PLDzRMIf4wvwD809AckqPLL6Q+BwG+9DdR8Ehik+EHpBsYu8QesfA30XRNvLPNDxF4SEI9oGzj90tibZxtI+9dWitYndL/E1g7yL/EAbHMNj63i4OdsTfxt4mcjbR24Rw9mFwCMNdYG9CYxM6C9+dB9YqdleBs/TtVegsA3MVGotQn4XmMvRWgbvw9Kmnzj1z4bsL31v63tr3Vp678OyJb4w8c+q9JaO0qWdMPHNkWy+OOXKskW2ObHPs2EPHHvrOyDWHtjFwjKGrjV1j6BhDVx85xtDRny3t2TGeHfPJMl4sY2DVR5Y69cyRYzyaypOjPrr6o2c+2jePVu3Z0fu29mjW+7by6OpPjtG31J6jPdjqo6U9meqjpfZs9cFUupbeMbWOrXbNet9U+latp7/rmvUHS/3erP9gK33rpmvUH0y1Z9Qf1fqzqj7p9Y5Z/8Gody2tr2vdutpRtXtd6xjqw5sFotU6Wq1jKPe68qDX3wRHz9B7qnFfU+4V5UFRO0rtQXn3oKgPNf2hrt1r9QdN/aGm3deNB0X7ySAKX0g0BDJhbMyiMY8HnPSBDgBGnD2JuC+jQUJHKQxSNkzZQOJAiEGaTJtykvJBKocNORJilqTjpDFI0nGrOW42p7e3g9t2p9n43XfffFuNPvzT+eu/3f2s+/P722TeTifvk+ltY95ozdLmotmeNFvj29b4rjm6awwbybzZXLWbi1YybzZnjdY0TefN5rLZWKZimeKqla6ajU2juUrkQoq5gJXAhZAjGT2i/hDXHsJan9Sfmd6nVhfcEQ+WnMwFzGUyT+S2lWwTcUqaO5FsgK8BNygWDBeAaxQ/fgK4FMkyaW6E3DI8Aj8CHhjZMdiBPKA4SXHgbMfojuEWxU7IU5IchDjJ5CzSHRc7IU5J45yklyQ5iMZaNFdS7gS7JPLEkz2Kg0x3PNnz9CQbR5kchTxgckyaR5le0uSSJGfkJ8ATF3sm9izZgzyKZEvhwMSFN848vcjkhOyE9Cj4ViQ70TrJ5lmKI/ITpCcqLiDPIj3x5MT4BfCC/Mz5nuKe8CPIg5SHb74+rgfr/7TvH0ePP/xqets6vKVOucx4kgl54emFyYLxEkUGImeiYJgBXkAW0CgZXjlkABlPzhQvFE8UjwQKYBX8uD56lfwqeIGYC5ED5oilFCXgFUXFsKK0QnLlpGSkoLRkpCCkiLECKBkrAa9CvumYVy5LhDff+JVjiVEGJGf0lbMrQillxZNXxq8UKoAMSAG04qRCWtK44rQQUAqskF0TzIBckV8RSwYlw1eelMALxAwgBywFlgmUkl4FKSRWMqkYvL459gJLiWWCpYQcWcFJxeGPInkFuAJ+EfIq4DVhlaSlxCvHCsirxGuDlxJKgQXQKydXjiXHDOk1Tb60bnPOCwFVwr8k8jXhZcKLVFQpf+VQwY+DoRD4hgSWQpQcK85KiCuMC4wzoBXiVYgy4WVKiwbLUnGW7CJoIVmRQoVYANmEzmfm/H7z9MP/8ve/+Lc/fXr53XfozKiTA8sYHBk7kfgUh9sg2IfROSbHiBzj6ESD84/V6P6ReIc42MfBgUZ74u+Is4/9Yxyd4+DMghMNDpF/DIMziU+hf478E4t2sXsk0S4It2G4jbxd5ByjYOf6h8DfR+4hcrahtQ7NRWBsImsfO7vAPobePvB2vrP1rV3grkJvGXpr39l51iHw9763C+xNYG0DcxtZi9hdxP7UM5ahufCNuWcvAmvqa/PQnIb2LHTmvjX3zIVnzD1j4hpzz1p5PxbWzlxz5hhL35r59tg1J44xcdVZoE8Da+q7Y98ZevbIM4eWOnbtZ8ce+M7YNSa2PrTUkaMNHXPkWANLe3a0Z998so2BYTybxqOlPtm1oaUM7NqLXXu2lL6hPjvms6U9m2+hKfXFUp6t2rNZ75lqx9B6tt636o+O2rHVjl3rWTc9s97VlUdNeTbUJ1N/tLSu+q6n3XTMm471ruvUOrby2bz5bNa7ev1Jq/d05V77aUerPenao1Hv6O+6ptoxjY6uPii1B6XWM/WO/tY7W+9rSl9Xu1q9p6t9Q+tqSkdR+qrR0/QHRflcV79X1K6u9JSfdpSbe1W519R7XbnX1Ieacv8XN52b+k/GJB6ReADkBeIXJCNJBzwa8HjA2QunzyJ+luQlYYMGDlI2FGTKcSLTYZJOGnKWylmzMW2ms2Y6kXycymEqRk0+bclJM53ftietVred/vK377/54/T2n0+f/rz52Pn64U5O28n8rrFoNtaNxjJJFo100UxnDTFr8mmCcylXabJMcMlhLnAiYS5hKdkmhVXKFpKtErEWcgEwZWTB2YbjFsQa2JqzBYM1JjuZbDjfyMaykS4FbBFXKFeQbLjYCNwKXANskK8BV4ArBivK1ogbwC3jKyZWjC6QrlKxSfgW4QDiwOSWkg2lawZb4Dtke04OnB04bnmyk+k+SU6N5l7KDccNh6PkZymPwI+IR5Eck/ZBJkcJZyl2IA5cnmR6RHnh6QHTk5CnRJwSuefygOIk5CWRFy5OgGcuzjw9Aj8CHJGfRHrijYtonkXrgOKI/IT8JPie4wHliSdHhBNiJpIMZQbywkSG8sLZKY7WYTRg5PFO9L9uzX72adtqbVMxb4lBGg/RXwM9Al4QLxQzTHPRuHBx4smZ8oJhzliBUCC/ENjH5EggA5kDzym5CsgBzoxmABmKC/ALIwVAQbAgmFEoAAvkOecFYEbhDFgIWYAoQVwBS6AVZyWyimMBNCOkpHhFLBmrAK5clByvnFcMSqCVYBWHK+ArpzkjGbJSwJXTK8cSeRXTL4y8Iis5VFJWglfAKoCc0krwAqAEuEpZciyAlkivAl45/4J4RaiQ5UBKwatE5AIKya6Cvi2jroCvHF8FviZYSlokrEx49vYnLuBV4KtgFYdS8FLitYFVAtdUVIK/Sv6a8muKVxFXglaCvkp25VBxqDiUHF4baZXKMuFlAlWChWRFimWzUUr5KsSr5HnKypYsUixTeE1FJflrQ/yhya+SfklYhfGFkYLDqxSVgJzHZwhPNLqwKGfxkQRHEecYLVzjd79s/uZvD9/+r/98+8fVL75JRmBfMM45zZEUhJ0JObP4xMIjCy6cnkh8ImRPggPxziw6kmgXuvvQPhH/SPxd5O5id0v9TeQdwuAUBYfY28XugQZnGp5IfIz8XejsIncfu0cSnCg5xPExdo+xe4j8XejvIn8fe7vQXgfWOrJWgbkJzU1kbEJjH7m7yFsH9tozDr6zi4JV6C08c+2Z28DbBsHa9+aetQ7sTeQuYn8ReavI2cT2OjBXvr0M7GVozQN7FtqzwJp79o+Pb009Y+aby8BaBtYsMMeuNnH0VWBPPWPoKGNHnXraxFMnvjb2rJHvDHzzxVdHXm3imwPPGgX2xNMntj62tImjjSxjaBkDR32ylKFrDx1r6FgDx3qxtRdbGdq1oVN/crUnx3iyzCfTeDG1gaUNHPPZ1ga29mLV+3ataysdS+1bysDSHo1611Ye7FrPVvqW9mjpT7r2rKkvhvZsKk+22jGVe6P+YNYfzPqDrvQNpW8pD9pf9Iyfdo2bB+vm3lZ+0JWOoXaMH3XDo6Y+aUpHrT0YStdQe6baNZRnQ+1rSletd9V6R7np6kpXVR81ra9rHVV5UNXPmtbV9WdD76r1B02519TPSu17tfZZU+7r9U5d+cmQxiNGRkheIHwRdCjpAMMBRs8YvwjywqMBpwMOw4QPBYwxnnA2TMRLKl8afJjgOOXDBIdNGKRsJOlQkoGIx5KMMJ5yNuYwZPQeg29++PDhP8+S//HSLB8//ebusd2cN9NZIteNxlLyVYJLjusElwlbSrqSuEmTJcCKkSXSKdIZj5Y8XvJ4mZC5oEtgG8QJI1NOZ4ItJKwEWwFZI6yFWKJccb4SsBB8CnTO4g3AGsUSxFqIGYvngi45bJBvhFgiroDtEJaM7oAfMNnydIOwlWwlYZPgjuMe5Q7lFugO2VGIHcodwlHASeJB4JbLrUy2XBySZCf5CumWw4HDidELwAH4Hvke8SLTM+d7xg4odyD2KA7AM5RnTM5CnAQeORyFOHJ+RH5GceLiiHAR4sKTE9ADoyfkR0yPTB6Y2FN5RHkAsQd+4vwI7MTYG1V3FvyMeAa8oDhRfgZ55nLTSCfffTs+TiZ/LlZ/eZr0frdqyAvnFwo5pQXSMyMHGh+AXSLMSVLw9IL8RCEHUbzByYxlMWRUHGJ6JOzM8AyYv5nJABmHH0OrDHLEHCGnUBBeoswoKwEulJSIOcGMioyLN1otByg5VogFsoqzikMBUKEoKGRxXNK3ScBKBlfGKqBXATmyVy6/cCwZKTnLJK84vSJUDL4wVgEpGXnlWOJ/TB0uSyYqEBXKivErFxXnFWeVIBWnFULFaEHjksVXQUtOSwFvlvJVYMVZBeQKcEV45exVwjVhRQJVKnPOc8HeGkG+SPaa8ozjhbNcsirBq+Sl5FUqy5SXEq4Ju0pSSlJJVnF2FfD6HwVZZSqLZvraEteGuDZ4meK1kf6h1apSeU152WBVE6smXhvsKlklWCFZKVkhaSlYweJK0kKySkIlWAFxzuKC00vCSsEyFl2YP3bf3Xe+/sV//WP7v/35bvHwnQhXPMwElEAziE4QnQjNGMl5fOb+GYMTC440OJHoRIIT8fexfyTRKQrPkX+KnWPs7EN7Hzl7Fh6of4r9Q+Dv42AX+wcanEiwj4J96O1DZxu5e+LuIncXuMfIO0XOMbT3ob2PvV38NjDcTeitA2fjm+vAWEf6KtIXgb70rZVvrT1z4+rbwN0E3sq3tqGz9u2l5yz9YO5568BZeObEs2aBM/fNdWhuQmvlmSvPXnruzHMWkbsInLlnzTxr6ptTz5gH1jQ0p74588xJYI49beKqU1ef+sbIVSauNna0oV2f+NrY118c/cXTBl594tfGnjJyjLFnTnxj4poTx5w4+sTWh/aPsN7Q1ge2+eKaz5YyMNWBrQ8cdeSoA9fsWsajYbyY6oupvNj6k6X2LOXJ0V5M9clWek69a9109JtnU3u01K5V79pK31b7ttaxlEdTezTUR732qNe6pvLZULuW2dWVrq52NK2va339Xdd417VqD8a7rlO/t+o/WOq9qXUMpW8qfa3+rGuPar2n1+6N+met1tXrfUN9tJSOWuuq9a5W72m1rl7vKEpfrXeUekdVuqr6oGgPit5Rta6qPqjqg6rc128+K+8+G/UflNr9Te0nfRaPOB2y8JkFQwxHGI55PGDxSxy8xP4AohdKhpQNGRsifabBEMIXHj1zMhJ0jGQqcI5sysmYxyOIRzwaQTiMvWHoDAPnifoTGk2QPtzhr8a/+fof91/96+Xr6/irn909JnKWNqZczhGmLF4wukA2F2SCwRzjtRQL4HOAJeIScYbRjJOFgBlnU6RLpFtkaw5LzhZIl0hnyBbA5iReIF0KXHG2RDLnOAe6wHgt2ILRBeBGiA3QJYuXwLZcrDlfIK44bDnbCtxzsUW5FclBiL3gG8HXQqwRt1xsOd9xOAA7Iu6Z3IPYA+4B9pzvhdi9veML3HPYATsI2EF8pNGZ0SMXO45boCfEM8NDzI6EH0DuUeyAHYBdgF8EPyLsGNsjHJGfAI8MDiiOgp8EPwtxQjwiHlFsKT8yPBK6j9kJ+JHxA8Mz50dKzgzOyA+MHxH3lB6iaE/iVUwWMV0j3/zs43rcGe6eHzq/+NzgE8r2DC7IcqAFw5yJnGEOkKM4E3FhSQaiBCwJzWNSIMsZy2PII1mS9M3uvhB6JqxgomSiQJmhvADPKC0ZywFzoDmJKgYF8lcprsjeDOQK+JXJgkEOpBRQJLzg7EdqGkiJkDHIAAvKKwYVoxVAQWlOyJWxEqKS01JgCfzKeUnjK4dCiLcQaknhipgLrKS4MnZl5Aqk4pAjlkxUTFaQXJFfObtKdhVYcVoJqAS/yrclD30VrEKS07hELJEXwCokXwSpgF6BXYFeBVQcCs5KzisuroJXiFfAL5x/SdMyTQvJc06vAv+QJDnnZTMpElFKWSRJ2YBrSr6k+Iem/NIUVYN/acvXBKtGo2q3i1QUXOTASk4rwXIJZ07PLMyIX7A4Z1GBUQFxyWkB5ETCXEAG9BIHF/QvPDpBlHNScFoiLTjJBCskO/PoxVfuX35z+1qMEEIAACAASURBVN/+uvXv/+nTy686zLzQYA/RkdJ9HF6on9PoHEcZiQuMMx7kGFyofybeMXTPoXsm3pEGxyg8h9E5DLLYz2hwirxD4BxD/xg6ZxJsg+AQRfs43Ef+MfQOgX8I3GPoHGJ/GznbwNkHzjGwDqFzCL1d5O5Ddxs4u8DZuM4m8LaBvw/ebAxzHmmrUN8E1iH09oG78o1t4Ow8Z+fZS8da+ebKN1e+swr9TeBsA3sZ2FPfmnr6zNcXvr72zZVrLxx37npz35251sI3F6E+D7S5py8DYx6as9Cae/Y8sGaBPvGUsauMPG1km1PXnXnmxFNGXn3kKWNPHXnqyFXGtjrx9JGtj21z6Bgj1xra5sjRxrY2so2hbYxc7a1f9tlSX+z6i629ONaLZw0t7VmrPxrqo20MzNqT8dO+UR86xpOrdS3lWdee9HrfePfoKI+W1reNjqU8WDdPrvHs6D271rHe9Syla6tds/aoKz1T7TlmzzKeNPVJUzua1rX0R7PW1Wtdy+iYate46Zk3D2atY6o9U3m0tY5a72j1nlF/UH/6oNd/0G4e9FrPrN+bNx1D6epKR691jZu+qXY1pae866r1B0Xp1rWuondUvavrD4r6ua7c1+ud2k97yk+7Wu2+Vuu+q/+kH3uPxHuM7QFxR9QZMmfEglEcjENvQvwxDccsGsbhKI7GJJwQf8bCKZIhC8csnEI8p/EC4hnGExJMSDCOg0HkDSN/EvmzMJiQcAF0wehYsvs7/otd55t/K776t9evzoNv3ycvXEw4X3K6xHgJZMbiMQ3GGM0FXSJZI6woXTE2h3iOZClwRukc2IzDDMga2JqLleALRtcAc+RzxBmQhaALYCsGK8QF5wspFoIvBCw5XSNsGN1SskW2QFggnxO2ZrAGvkbcINsAXTGyBrqj7ATywMSGwQZgjXQDdI94AjwSdiBiR8SWwJaxJdA10o1gB4QDgz2wA5IDj7dI94B7ynaAG2RbIEegJ8QTF3sChxgOnO84bhEPgBcOB0oPmOxRbinsKRwB9gz3wPeAB45HjnvAPYg9siPQC4VjzM6MnxCPACfAI2UnhnuGR873nE9p3CfB/afGy+NvFsPvJ9+8n3I+o2QYumuIThzPgMc4OgO9AMuR54A5skJghjzDNBdpjrxgtAQsmcgI5gwLAkXMc5b+SCkTVjJexFCBzEGeIb2AuDBaAi2Bl5xnSAqEAmjF4pKGBbJCiCqROUKBokCecZoLVnBWcfGKyZWSEmgGPAesGM8JyymtEN7EzVv/0quAV44V4pXDWy9IxbEUWPG3WCrPGebIcgwLGr1dicgYXBgveFIJ8crhKqNK0qsQ5dsAkFhKvHJ6FewqsAJS8DjnNAdWAbxKeE3YFekVoEJ4TeRrI6kELzkvE1EiVCgqlF9k+iVtvEpxTXiVytdG+pqIKhHXZrNMk9dm45rIV4mvkleSv0qoEnJtsiqFnJGSi0rimcY5g5xEBQsLpGcgZ4gzHpcYliy+IqlYULIgh7DE+ELCAmiB7EyjM41PjJwxvrCgFKSSrOBxxqIDCwZB/feDb9//1z+xf/+rxsuverF2Id6Z+gcaHig9xeEx8o8kPEVeFnqXKDxDnGNwCO0jic4xyUiQM+/M/CPxD6F3joJLGGQkOpPwSMJj6J1C7xj628DdRt4u9vehdwq8g+cefPcYeoco2Af+IfAOkbeN3G3gbANn7Tv7wNuHwcb3d763Dtx14Owjfx05y9iZh8Y6sjah+yORF9ibwF17zs53lo6+9Kxl4M196y0gu/DNqW9PAnsWmjNfn/nmPHAnjjV17Zljj21r7BgzR1t46sxRp442dZWJp0+8ty8bM8+Y+9bEsya2PbXtmWNNHXPiGGPXGLnG2DUGdn1o18aWOrLMkWOMXW1oa0PLHtrW0NVHnjqy1BdTf3aMJ/vmxbwZmOrArj2b9WdTf7T1J1t5tG6ebLX/VklrKc+OPrCMgWs8aO/u1ZtHW+9b6outvxjqk672jXrfqvdNvWcrXeemb9509ZueqT7oas/Uu2rt2VS6eu3RUJ405VFXe6bS0276er2r64+W/mgqPavWtdVHU3sxtJ5Wf9Dqj5bec/XPVr1naj1N7+p619LuzZsHU+mYWtfUO5b6YNYf9HpXV3q6/lCv92tKX1F6mtZRtM479UGpd9Rap/auU/+LXv1dt1Z7eKf+ZBCao9iZxO489GY0mEIwg2DO/BX15sQdEXdEvSkLZzRcQrSEYMm8FQQLCBcQz4HMSbhi4RTCKQmnsT8M3UHkTWi0omxO42HsTSGaQDxkwQsNf/4p+Xk2+PAv2Vf/U/X18v5XTRxyuqLBjPpTIDOgExZPkU44mSKZc7oSuEI2JcEM44XECY1nSGacTiGe0ngGMEOYAVtzXCCfAcwFzCWbErJgbAGw4DhHOge6QtzJZAWwJGTL6Bpx8aZOKFmReAN8g3JJ6ZrDAmFO2IqwLWE7BjuI1xCvWbxldA+4J/RI6YHhjok98C2jG0Y3QNec7SjZE7oDtsdoB/6GRgcGZ853lOwY2XPYIRw4HjnsKdkRuqNsx9iBwZHSI4mOjByQHxjuKT1QemL0wGDPYMfYgfM9sgPiHviWxYe3JHscHxg9Ajty2AI9ApwoHik/UJgDrn7360Nx2P3LX+3+4ct09DD91NpwfiCs5CIX4iLkJZGZ5G/tHRmXeSIzgSeOJ45nxjLAHDCjLOfi7bkAz4EXTGYgLoBnSnMCGcFzzDKGF4YXhhmDnNILiS/Az1xkMr1AUnFRUVYQ+gb35ZxmSEohSi5KyQvBLpQUwCuQRRyVEFZClMi/iOSK4lXIK4oSsOLiTYIUNC4ZKwi5cvJFQAk0p/ErhwroK4eCxiXyDFkh4xJJhVhxfhWiRF4ILFMsJZQJvBUFFkBfJc8Bc8ArZ1dBKk6vkueC5gJKISrOqwRLCVfJK45XKa6pKBPx2pBVwq+N5DWRXxJZIlQcvyTJFym+JKKSohJQISmQllIUHDNKKk7fKggLCReMcx6+prTkcclZAZBBcGZhxeGKcYlvKooUgmQY50BKYAUjGfEzGpSCXiA80+DC4gxYRuMSfmzNqjjNkVyQZBhfeLjz7e+/e9/69y/w73/4cHj4baLv0L8gO5HgTIMLkIzGhyjYk+AUu+fQPUXhPvKPxN1G1pFGF4ALJVnsZbGdUe8Se1kUnAP/HAWHyD+Q4ETjQxwcQvcQWLvQ3gTOLvSPYbD37H1gHWJnG7mH0D8EztbV14G5Dd1t6K59Zxv4+zhc+97G91ahu/DMtW+tImsVmtvYXkX2OnSWvr0JnXVorUJn5Xtr11t71jbwNr639Jy3mbEI7IlrTgN3Ftgz35z5ztR96501ppY2c52Z60wsc+oYI0ub2PWpV594bwladexos8Ce+tbCN+aOsXCNmatPbWNsG2PHeLtpMbSVkaOOTG1o6FPXGDu1kf1uZGsDx3h21BdXH9jGk6E/Wsbzf3SYv1hqX689WdqToz/a9WdX6Zv1vl5/MutPttpz1EdL79vavXHzYCo91+i75pNl9FXlWVFfNO3JUJ5NtW+86zo3D069a9Ufbf3eVO8trffjPFDeLu51zfqDUXvQ33VN5cHQHh27b+mf1Zt7U+0aal9Tngytpytdvd6xtc+20jHVvm7dq/q9oXaNWlevPRl639DvjfqDUXtQ3j1oyoOudRTlRdd6aq2j1Tuq2qvVO2rtXq3dq0pHVTpKvaMon2vqT57d+rOnjUJrGjrTyJ/F3ozYE2pMI31O7Al1puAtIJhTf0b9GfPGsTWj9pR5YxaOIZwTfxn7CxbNSTSJ/UnsjyNvHHqzMJzQ6Ik4L8wZ8HAAwYRGXU5+99sPP38dtf7ldPsP+28m3/36lk4wWnA6QTqmZIZsjmxCojkjS2RLoHMSzVg8gXAu6BToBOO5IAvOJpTOGZsBW0qYMzKndM5hLmDJYUHIgtEZISvGVixesnjF2BrEgsKK0i2jS0YXQBYsWgFZUbIkdAVixWDNxRLFkvEV4hrZioY7DLYYbmi8o3RH2TqK9izeMbKiZMvYjtENITvGljTexPE+JntGd4zskexItI2iHY33LNozcuJ8C2zL6J7GRxofGd1TdmJwpvREyJ5ERyB7Gp8JOTNypPGJxAfKDgAHYKe3jBbiHuEA7MDICckZ4z2LjggHhD3ijrJlGC6icBEGS8mnv/765el3ve9/8XDLn4m7isMM8AR4RnGmeKZwRn7k/AR8S3HHxUGKI7Az5xfBM85yBhcKF8TLm1ktMJcyQ5kzmQPPADMGOcFjTM+AF+QX5BmHE5CMQy75ibOjoFnCMy5yghXlFYgM8A3CqDirOL2K/3DCGZSIBYicvKF2WAAvAF+5rICXDK/IS+QZpQWLSxZXwCrGrkivEktkFaWvjFXICowqHr/xgFXKSw4l59dE/jGVXxIoJc0TlidQJCL//2l60x5XtvQ6s36YDZ+TZMw7Ys9zkHnurUEllWpSzfdkJud5HoOMicxzq2RZBmzLahmW7JYtA93on9UfeAUECASCBPgpXrx7rfUsq++pvqe6NvpmW7W2t1TdW/Keykefdm3UvdWuvytWMvd2+4u13xr7xaTvxtxa6tZ6VMCqm5E3w+5G1lJWUtRa10bflKg1LTTPtSylqAS/aXFviy/P4t6WRSoLKx8/LAQrlKosr1JZG1kKVilRaF5oUqUiVzznohCyULxQvFQyV7IwPDck1yJX6srYlbKCs1KzKlWFEReBK8POCHz+gf7pf63B//qb5/9y/eWfsYOOzkZejcklKxXJJboKlEt6FezK8ZWTC6NXSU8cnwQ+CXTi9Ez5VdBcwYtCJ5ZcKLxSfKH4ysmJ4SMjJ47PBFwouAp84vhA0QGjIwUHGuxpuOfxkcETAScc7HG4J2DP4JbEe/qvsjZJtvSxZEQbEu1ItCPBmkRbmmxosuNwQ6MVCbccbxBeU7QiyQonSxwvENiQ+F/buZNZHC6TeI2TJQw3yF8nzhr5KxyuEm+ZeDPkLnGwQsEcNpcknCfRLPRncTBDUc99GjafViBcxWAaRZMwWCTRHEaz2Jsl3hwG0ziYx+E0dKfAm8XuFDyNQWOUOKPEGyXhJAGjKOiH3jDxJzCYxMEo8gaRO0q8UewNgDcAXi90hpE3fAS2oT9IHguE3wXhG/B7cdgHYT8MBgB0o6AD/F7iDECjB91X7L0CtxN5b7H/BvyXwHmN3Zew2QXNl/DDa9x8BV4HOG+R+zl0P4fRZ9ftBO6j7uIt8jqh0w2avdDtAv8ldF59580PXsPgNfTeAqfrNnqO0/e8F7/5GjR6gdsJvM++9+q7b87Hjv/UidxX331tPnX85jdu47PnvXj+m+e9OO43Dfd7c+BPE3+YOEPkjJA/w+GU+GPuT3gw4dFcJEsSLxicCrjQZCLRjKMVxWtOFpKOJVpIuBFoKemC0ynDUwoXDM1pPCNwIvFY4jGDc4kXmi+NmFn+lpJf/u5HP/3rZfvvzz/6z+cfD37565TOtFhoMZd0KdlOyY3gK0HXii0VWSo213xu2MqItZYLw1YKLyRda7uVeqvVNtVrJQ5arDSbK7pRfCf5Wou1lgepNpyvBV9yvtZ6q9Ve8oNga05Xgm0UX3G2FnKt9FyIteA7obdcrSVfG7kxfCvpA8J8lOLA2FHoo1RHJTacbhg9CHYQbCf4TrCNZAfGz1wemdhzsVVyJ8VBip2gB0VOSh25PAtxZOzExZnzjJEzF5kQVyXOWp+03guWcVpKkUlxUiKTMtP6pPhZ8oswmdBnY86puRh9MTJLaWboUcqzbR2MnWj18hefOsNfjxYvy8+/2H79aSvUlpId45mWRUvm2pRan428GHORrULZUturTi/a7Lg8KJNp/YByl6mpraltmht7taYw6U2nldaP2olSPw6vdGXsTaWVTi9KZ1IVytTGFlIVUt5SW7ZskaoylTdramke0ndpTaXkTdu7Td9TXRtZG1soezf2nppCm8qkN21qYWptKmvf0/Zd20fe4t3qx6S5G/UIcLwbe2+3amPvQn9Rtta6TOUtFfdUl0bfWum7Te9Gv7f0t1/Z+7Ou27p+btWfWrd2ek/tzdovbfvetl9a6Ze2vT3L92f1bVvfrHo34otRd63frXzX/IuWd2XuWt6EfpfpF6VKQypFSoLfpXrEzt+NrAS9WVG3VGXUXau7VWVqrkqVSt+krqSoU15bWmtapaowutSqNvy7MgwlbtbcjM4pL4XOJc8lKRQrFM8ZyxkrJMs1L4QohKwMqyyutMwf7EKpco4LQ8tUFpqWCpUiGav4l8WE/svfyn+qvt/787EBRVtfWvwscC5JKXDBcaHIhaEro7lkV84uhOSMXDi/SHli5EzJGeEzhhcOzwxlDJ8JvlB0YfjKSS7omcQZSzIaZzQ5MHQU6EjBmURHCvYs3Auwl3DL4IElRwoOFBxYvKVgQ+I1ijZJsIPhjsQHgvYY7nC8Y3CO/CUONyReE7TEcM3QmsEFDVc02hC8JGRF0ZomK5ysCFpjsMXhBkVbEm0h2EO4R/ES+mvkb6C7JuEc+QvorUm4wuESRysYzaG3xGACwAxES5RMgP/y4d/2PWeRRAsApmE8A2CRgGnkzYE3T5pT0JwAbw68aeyMgT+NwRyCKXBniTuB7iQOpnE0TcJp4g8TfxR746g5jrwp8IbgaRA7w0fpBfD6cdiPvH70YA66/cgdAH8Q+N3I60XeIA76kTeIg7fIfw3dXux0QKMH3S5wu5HXBX7H9/pB2An8NxB0AncQuN2o+Qqab77TD90B8F685jeB3wnCfuD1vI+90HuLvJeo2Yme+r7TD7yu73Q8txc43ch5CZ3PgfPqOt2m2/eCz42nPzQ/dCLvxW2+NJ23wPsmaLyFTtd33zzvzfd6ntP3nTe38Y3z8cVpvDa9bxr+95bAnSXujIRj5I8Sd5R4IxKNWDLm8YhGIxxOYDgjyZTHcwmWMllTdKBkx/CKwykHU5HMFR5TuGB0yciM4bkkU5osOF4quhRswchKkIWgE0mmCk8VenmWv3z7xff/tGz9/eXP//3+57//6TearzhdKb5SfKvFWou1kQtJZwovLFtovlR8odlcsaUWK02Xmi2NXCm+Vmyj2FqyraZLiZaSrjjdCr7SYi7ZRrKN5Fsp1oItONsKfRByy8la0LXkG0k3HG+l2Ei1VXJN+Z6JPRMLRmeSr7VcU7oXfEv5kfMTIycq9oxvKd1Lvld0y5Izp0fKD4LtBTsIfpLyKNSWyg1XG06PShyU2Ctx0vbEVSbUkcvD45OKs5CZFBfJTkoelT5KfebiIuWDEZ1JfVb2pGWWqkzrk9Ino4/GZja9anNWPDPqbO3OtjZ/8Reb/XT5j3+a/M+/7ter4W9/tktbpbaFbV3t85Gri9JXpa+G56nMtc6ELVSrsu3StAplrja9pvZmzLuxldFVaoqH9K0eenKrsq1CqatRubVVmpZW51qXSt2UutvWrdWurK20roS6a3s3utIq1+ZqTG5UrfXd2trYQulCybr1QP6Zu9GlkWXLltZUVldG1sbWxr6n7VqnlU1rm7632ndjH6bbd6PuRt/T9J6m91ZaW31X5otp35StlayNrVq2etZ1yu/G3ExamfSWtt/T9L1t7p/s/dncWub+3Lo921tbfWm3Km1uVr8/69qwm6R3Te+K3CS9G/mtll+UqAS9aXFXsub8pmTFH9YAVUpepaY2+l2pdy0rwe9avOvveFOVwKXElSA3LUtrC6NKpW5C36WqJa8kqySvrcq1yLWoU11KcVOqYKyg/C5NyVUudaZEaXWpRSFpIWnBaa1FrnklZcF4zlkhaCFZrsVFiUyJB3/pwklmcGHQjjQ//+GHP/4f/z74lz89/+3q1z9CB0subZUZcpHoIlAhcS7xRbOMkwyjjH6nZFwZzDU/KXGkJMPoQnHO8BklV0YvFF1IcuH4zOCJJWcWZxSeCcw5OVO8wVEm0IUnGY2OFOxYtGPRjsZHRo6c7nC8I/GeJhsK1jReIbBLwBElR5ocSLxDYIvBloBZ7M6AsyPRBsdrjNYQbhDa0GRD4xWOVjhe4nhN4ArBJYErkuwo3DG8xeCA4z0COxStcbQm0ZaEawKWKJxDbwH9FYrmCVhDsMbhDEVLiOZJvEDRHAYLBJYYLKG/iv0ViFYQzJNgEnvT2JtDdwrdeeLPgDtJ/HECxnE0g2CWhPPEn4DGNPamSTSGwRR648QZAWcaOJPQHUfeJAnGsT8I/WEc9kJvGPkj4IxjfxiFw8AbAW8YuQPfH4CgD9xB7AwjZxB5PRD1QNQP/R5wu8DpA28AvH7sd0K3F7j9yO+Fftdt9LxmL3TfAqcXeF3f6XnNjtt484Ou6w8Cr+t9fPMbn/2n1+jpLWz2PLfne93AHfjNQfjUBY3PYeNz+PTZa7x5Qc8J31znG+/pc+C8hd6L7372mp+D5ovf6Abum+t8DtwXrznw3UHovTWf3pzmq+O+ONH3etGHHnR6KOjBcAD9fuyNSTxlcMbBQoKlShYaTQWcKbwwcMWTFUmWNFnQZCaTiQAzCWeazARecjojcMrxVJIpx3OOF4LMJZ4rPFVwrsiUogXDK0YWQv6uZf9y/Luf/F326R+uP/my+fFPv36VdKr5UrKVICvJNkpujVhpvpBkpdhWy7USc8kWis0VmSkyVWyu2NrwrWRrRheSriRfS7HifC/0RsmZpCtNV4avNdsouhJ0w9WWqQ2nj9ObDac7QbdKLjhdMbrmfC/FnrM1E3POlozvhdwKtuNyz8SB0wPjW8Y2nB6U3Ei85XDPyJGLA5cHxo9KHrU4K33g8qjMUfCTkAehD1IeJM+UPEuzF/KkzUGok1QX9aB18pMURynPWl2Numh51vKs1VnIizZnq7OWOht1kuyoxCk1J2NOUh4ovUp5EvRoVfarn81mn3/X/6vf/eXX3ZSvpDgLcbW6aLWvtn1W5mLTq1aFVZXVuZQXqQttK/upUK1Sp4W1ZWpKKW7K5FKWqb1qXaZpYUxlbWVbVbudWZ21VNFKS2tLoyvbKpUqpciVKU16VSpXupS6NunN2lqbWtpSp6WxtU1v1txsWml7t7ZK07qV3q350krr51bxnNbt9J7abz+1v3xq10a/W3sz5t5q323r3bRqpWtrSqvvLftuzU3Jm5bvVn1p6buRtVTv1tyfdd0yVWpubfOeyi/GfknbX57b3z63/thu//H5+b1t31P9btNa28qomzW10jelayXvqaw1qwW/S3GTrJbsbtS7kl+kuitdK1YJXkl+U+ym1Jc0rSSvBKm1uml11+I9lZWkN8neDb1rVgtacXRT5N2IWslC69LwUrGS00rRStFCskI+Tpz4VfJcyZyTQtBK8lqIh7x/FbwwIpciF6xQqDIkl+Qi2VXzQolKikqJ4vFUi6tmmWKZYBfBcyUvKT9rONTBb+sx/uc/8f/17Y+nv+7bJFPirMXZ8IvCV0lySS+CngU9cZxRmHFyUSxXJOfoIkmm+YnTDMMrIzknV04ugp5okvHkJPCBJzsc7lFwoPGJwwMBOxQeWHKi+IRwRukRgz2JjhQcEDjgZIvjA4MHlhxYsmdwx9GWwD1M9hAcCTiQeIfiHQQ7BHYo3EBvR8I1irYYHgjeQriEYIXBBkcLFM5wuCDxAsdzHK5JvMFwg/EGxhsYbQnY4HBL4zUBaxIsYbCA4ZrGSxzOkmABwRZGi6Q5Qd4ChsvEWyF/AYN5Ei5xNE+8ZeysoT+Nw2kSTmEwjb0Z8sbIm0feEoSzJJrG4Tj2RrE3hsEk9iexM469cewNo+Yoag4Tdxg7k8iZJs44dofAH0XeIHAHoTdKgoHbHHgfRpE7BtEEBP2o0Q0+9gO3H/q9yO1FzX7QHER+D4RvUfAaup3Q7UZON2qOQHMQNwbY7UYfukGjHzhd96nnN7pBsx953cB9C70u8DuR0428juv2A78buD2v2XE/9IKnYeD2fPct9N8irx82+0GzEzgvfqPjf+z5T13H6Tb9z07zNXxwpdzPnvPiN1+9xqv38dVvdkL/JXJew2bXeeq4jb7rdj3nzfc/e8H3+sAZwqAH/HECOrHXQ8GcJ3MKZtidM2/G/amMZgbPDV0ouuBoQZMVS5YkWTC4kGgq4FygOYdzDmcMjjkcUThlaMbgmMUjFk8VnIl4KtCIobEgM0ZWlE24/PUP27/cd37wD+f0H7K/eF/+7Mdf9QRbCTZjaE7gnKKZIAtO5xxPFJlIMhFkKuhMkAmHY4EmkowFWUi64nzN1ZSLORcLxlacL5iYCTbTbGbYVOOFxmuFlxwvBV9xsaZ8Q+gG0x2Xay4WjC84W0q2VGwt6JqSNaNrRnec77nYCLGTasvlVoitYGtG1pxuJNtJtpNsr8ReypO2R6F2gu8VOyt5luooxJmLE5UHqo6cnxU+K7rjYsvZQcqTEGfBMskzKc9CZFKelDgpetHsqlVm1FnLk2BXrc5aHdVDyZBZS+ep3jM+JGH/z/Xr7/9s/JufbH78w7VSay43jJ+EuBp9lfqiWpl5vhibKf3Qsc9KX5UplS2kLoy5CHmRplTtUttMsFLLUohSqdLYMk1LY4vUFsYUUpbS1Gm7sDaXohKy1qZK00KnuTC50FdtrtqcuChtWpq0Mq1ap3eTvpvWXbVKYWrbfkyLWqdf2s+1sZWxt9TeU3t7fq7a7VsrvRvzpd2qUltb8/Ctvqetm7E3Y+82vT236+d2labvrdY9bVfaVNbe261vP9k/Ppt7W92e9a1tb6l5T+3d6Lu2tdY3o+6a1YLXSr0b863VteCVoLUitSQVpxUTBaMPY+7dpHdjH+SPWsublO9C3YW6KV5LUSlRKVZrcTPypsUXxe+C1pLWilSa3K24G/5u2F2z2vBS4VqRWvJ/tXXRRzteYVBtaaVZbfRVsVw+zpd4yVkleSV5KVmZytzKSstK0UqKT4aQwgAAIABJREFUXNBCocrg0vJMs6tiVyVKI0pFc8FyIa+CXRXLJcsFvUp+1Sqz4qjp775Pf/Gfy8Y/VvLvsp/9PN2m5CT5SctDKjJFckEqJXOhMv7I5ZETJ2dBL5Lk8sH2wGdOL5JmDGcUXgS+aJ5Jsidgy+ItjfcY7BHYs3hPwZHHOxLsiHeiIKN4j5Mjjo8oPMIow/CAwIFEewL2FOxpfORoz9GOoD1KdjDaouBAon0CDhCeCdqjcIu8LQEbEm9xcsBoC+NlEi1htIbhNok2KFolwRZGOxJtCdjAeAvhOonXSbSCwQr7SxStcLTCwSIJVkm0TqItAlsE1wlYx/4KuVPsLJCzgs0VchdJMI3CaezPoT+DzQX2J3E4joMZDOeJP4qbI+TNo2AVgVkUzJNgmvjjxBvG7jjxJrE3BO4odiZRcxR5g9gfIncEm2PkDKEzBO448kehOwibo9gdB84EuMPQGYZeP3T6oNELP45Cr+c7vag5AM4o8ie+N/Kcvu+N42gAwm7k9aLmGDQG4KkTP70F/64bPA2A3w2ab8FTL2oMI6frOZ8DpwODDvK6cfPVbfR8/83zXtyn1/CpEzV70aP9wn0NvbfI6YVe1/dffafnPw28j3230XWcV9fvhuGb73ZD/9VzOr7bDZo94L4EzbfAeYuar2Gj43x88xodz+k4jVev+Y3vfm+YBP3YHwJ3CrwhDAYomNJwzsGMunPqz1g0JtGMgzkBCwLnJJnzeM2TFUlWFC4FnrFkyeCSJUsJ5yKainjKkhlNxjQas3iA4xFBcwrnDM04GbNkwclasBUnA4l+9WP7k0vv+b+ePv3D9cfn4U++Nn1BZ4IuKJ5zPOZ4wsiMsaniY0GmHM45nkk6l3gh8EqyueJzyedczoSdCD1hbMHpRrKFwAtBFpysBFtKutF0q+iC4zmnSymXTC0ZXzO2E3rJ1YqLjeAbKxcCrwXZCbFmdEPJXogd5zvBD1ptOV9islF8J9mG4Z2ie8H3Uu2N2Sm5l/Ko9V7JreB7IfeC7zk9MXEV6iLFWbAzJ2fOdpwfpDgKfhHizEgmWCb4RYpMiJNkZ8UzITOpTlKdlDwJlnGeKXuSrRPXF9s6tszOiOnPfjS8jlb/89v1P/1peZ1PfvrDnTG5bOXSFjYtnp8za6+2fdWti7RlmhZG58ZctL3q9lU/airMVepC21yaqxSVkrWUtVJ3aypjatuqlCqVLpSutMmVLm2r1ulNqlrISqlCm1y3C/PpKtNcm8LY3Oiq9Ujh2dLY9+fn+3P7T5++vpvWPX2+p6339LlW6ZfWc6VM+fBKKVUb+2jWe2+33m3rZlu3Vuv2qXV/Tr+0W3/89Pzebt1brfdPX9XPz3Wr/d5+vqX2lprKqjrVN8NvhtwsL6wqrb4b/a50LVWlVKlVocRNq1LIC6WllDchSoJLjmqNa4lrTu9aVYLfjKy1rJV+t/ZuzHtqb2nr3eh3wd4lfdfq3aSV0rnkpRaFFqUWNy1vkpaSlJrWmtWa3Qy9GVorVlldGFkLelOstqLUrBC4lCJXMtcsV7jUtJQ817I0qlKqEqpishKq5KIQvEzV1chCyyvHpWCVYqUiF4HzVF4Vu3KSK3FVvLKikLzgIuf8qtgF44LxXMpc8yIVB0l+87sffPU//tj4xzzNx39oRecUHzXPtDgbehY4FzSn5MppLnAmkrNCmWSZ4JmgJwrPBF4oPVFy5OjEH3mL5EjRkaATSQ4k2pP4QJITxTsC9xQeabzD/p6EJxyfSLJF4R6BMwbHJDohdMRgj4I9iR+22h0GBwb3GB4I3GOww8ERB8cE7BN0wGgL/R0JdgyuMdiR5ICSHQJrCFYxWCfxFsINjLcIbOJgC+M1BEsYrpJgHfsbGGxgtIqjVRKtYbTBYJWECxDucLyB4QaCJYyXSbghYI7cedxYQm9Do1kcTAGYo2SOoin0FsRfIX+euI8E+Bg6I+TPYjADyRSAceCNQ3eWhMOoOQbeJAomsT9O3CHwJwAMgTtIGiPoDmFzEDVHwJvG4TT2JrEzihujqDECbj9y+sDtx34vdnpBY+j7o6g5iD/2og+jyBl6zVHojCJvHARD3++Gbhd4PeD04uA19N/8ZtdvdnznNXT/EDY6cbMfNPqe++o2O6HbT7zeQ67wvK7nvgbNDmi+Rk9vodML3Tev8Y3z8S1yO8DtJMHn0O0EzWHkdv1mL/AGEehHUSfwuqHfDfxO4L74H1/9j52w+eo1Xv2Pr6HT890X3/0m8F6bjZenD980n77XA14/ag6ixjBqjBNvjKMhicYsmtFwSqIZS2YsmdNHkSFa0HjOwzmLpiRaMrhkaEHRiqE5i2cinqt4IeGcwSmDI5osKFpgPEN4RpIJjucYrlCyRGAl8EKimcSvGv/0Z59+8e2y/X9l7f9y/tHm5a/aaiT4irE5w2OBJxytGVsSNmd0TuGSwQWnM4mnHM45WWq+0GIm9UzahVALyeeCLgRZC3IQ7CD4mrOVZBvNV5LNBV1KtmBkQdiM04Via8ZXhK4p3Qi+lXzB8YrTvZQ7rtaUbRnbcb5lfMP5RvKN4GvB98rshT5IfhBiJ+ROyD2nB85OUh6k2Cu1k2In2I6Rh6B9kexAyZGxjItMyBOXZy4vSh8ZPyt+UjxTKpPiKOVJqrPUV20zY87WnLQ+c33VrbOwV9m+6PZGqe0Pvt6t+uM/Hl+P88+/+0Xvk9paeVb6bPTV6Mq2MmUu1hSpyjWvlLkaczGqMPoq1UXZi7S5soVNr9rk1uZGZZKURpfaFFxWQt1NerNpKUWhVGVNZcxVmdo+1yYtrC6svrXTypgL17fW16VtF8aWaVq1W3Xaupn2PW3dUlu3W2UrvT1/en/+dE9bX1rtW9q+tZ5ra+/G/PH5q1v7U5Xad5t+se17q1W3zM3od53eTXpLbW313ei7MZWStTK1TCtlK2VqbWrJbprXhleG1VLctawkyyWrjHrQqyplKq3q1FTfCeymNqaW+s7VnauKy0qK7zDmStRGFpLVkleC3bWqFK01qTS7KX6TtBbopsS71pWUheJ3I0vNbqm+GVtwVmhRtmShcK14qUSlRClZoUWl+E2Sd8vqlOYSV4rXqc2NyhUtBSkZqr77t6wUrJaqkqrgshKyYLwQ4sJZrngheclwJelV8IzLi2RXSS4E55xeGSkEvz7WC0EujFwZyTgpjMg1KjWbJ8HvJr82/+/fkP/vb5+LyasNM4UuhmQMXCQ6UHQiMKPwxEDGklzRI4cHmmQMZxRnFGUUXxnLOH284jMCzwgc8XeW2TODBxIfGToQtEfoSJIDjo4IZJSccHxA4Q7FWxQdUHBEwQGDIwR7GO8xPGC0gw+abLKF4ICTIwYZBUcMNjDeIbTD8Q6FBwp2BKxhuCPJFoFNArYwWcfRBoVbiJZJPI+jBYxWKFygcInDBXJXyN1gf4vDNYwXSbRC0QpFSxgtknBJogWNZjBY4ngOwTT2Z/C7TMYc+QsULJNoBdESxVPkz0i4gt4iacyhu0BgBqNRHI7jaBaDGQDjIJyCaAL8YeSMgDcCzgQ0pok3jN1R7I4TfwC8YeINoo/DsDmKvHHojKOnYfRhEH0YRo0BaPRBox8+9YHb85ujyBuBYPQIaoDmBDjD0BlETh+4g8gdhP4QBIM46MVeJ/I6vjMIvV7kvkX+KwheI+ctaPSC5iBwX71HhMIZ+M7Ad/q+2/EaPb/RDZudsNEPnGHg9LxmN3A6gdMB3kvsfhM2Xt2nN6fRCdzXwO0Efjfw3gLnNXBfQ68TeS9+4zVsvPlON/BeAuc1cHq+0/W9P/jON82Pnz/+u9enp+91w8Ygbg7iRid4GoLGAHo9GA6TYEbAGIMRjsckmtN4hpIlQQsK5iyckGDGk5UgK4pXjCwZnnE0EWjC0VLQJSdTAmcUrQhcETRDyQzHYxKPcLzmbMHglCdjgcYcTxl64+inv/rhD/96nv79Mf3b1V8M/uo3qZgxvqZ0KfBMwCVFS0Jm7Lss4YLgKccTgaYCzzieCDIVfM7kgrIZoxNOJhwvKdkysmFkxvBSsaWkc0aWkq8l2wm+5Xwp2ULzJaNbRtccbyRdc7oUbC3FmvItFVsudpxvCdlxsX1kNSTfCbZhYsvVnrEdp1vB90ruBTtIceR8T9nJmJPVW0b3gp/Ng/gvD1LsOD1wcuLsJORJqcyYk5BnxU6KHaQ4SpHZ1lm3MmWKVnq26mRkZuxBmTOXG0b6mvSe0+mPvl59ai2NHlI+ZXot1FXr3NjMpBdjLtrmulXo1tXoIlWFYXWqMmuyNL1oc30A5qTKpS6MyZS6puaaisLK3OjCplchr1zdbOvWSgujCqvL1NxTW6ftyrRKbfLU5K301v5Up61C26rVqlq20KZqtUtjvrRbd/tcKnWz5p6mpba5aVXp892mX9LnL89f3doPl2p6s6269VxZezfpe9r+8twuJc85zhm+MnSzrFD4qkShZKlkKXXJdMlVyUXF5bvQd6FrqUshK67uUteKV4rkghaSV0pWSjzQIJUSpaC1EjetKiHeufrC9bswN6lKxW9a3iQvJMsFrSWvpai1KjUrFao1KQQtJas1vxlWK15wkgtaa1YpfFOsEqLkNJesaulC4kqyXIsrZ6UQheaVJJVAlcSVwVVKS8UqLUsjSiNvWlaSl4IVklWSVIJWUpZKlIqXgl8pKRgrlCg0zzktBMk5vUhxFSIXJOfkQmnOSc5JKcRFykzQQtJcsKugZ0muil4kKpWcE/Dr+e/F//nr5P/5D6oe/bblnw27GHLm4MTRWbIjhRlLTgycaJIJfmLkRJIzjU+PscHxEcMTQUcKTxSdMTxhcCDJgaIzwRlFJ5I8FpETSs4kuTJ8huiM0ZlERxicENqh5EDAEYU7GB3i+JgkBwQPSbJP4l0Sb2NwxOhI0AGBMwI7BFYoXiOwweGOgD0Gewj2KNnjeA39HU72KNljsEH+FiV7nGwQWCXhAvprAlYYrEi0ouGKBCviL2C4gsEGhbPEmyN/iYMFCuYofGwMsySYxu4ycRexO0/CKfSnibOMnQ2KlyicQX+GHzK4s4DuGoFZEo1BMImDWexNI2+eRLMEDIE7TrxR7I6RM46dceiMQXOMmsPYG4NoBLxh8DSB3jDyRoEzjp7G4cdJ6EyBOwTNPmj2o2YvdAaBM4HBELpd4PRirwfcftAcR/4w9AbAGwJ3EHg9zx1FwSBye8AZxN4gcjuR8wb9l9DtRe4QuMPY7YTOW+i9BV7Hc4eB3w/cfuT2QqfrPXVCpxO5Pa85CL1e4PZC9839+OY+dYD7Fjk9z+k67lvgffafuoH76jVfo2YXuK9+4y1odoH3Bpwu8Dph8Bp63cDpuY1es/nabLw2P742Pr58aHyvFzU6ceMtaXZib5C4Q+gNk3AEohEMRxj0YTRC0YImcwSmMFpwOOXJmCVThuacTCmaUjSlcMbRhKMpxUtKFgQtGV5RvEBgQZMZgzMCJxSOKZpyMqLJiOOJoFNOpgTMKPxGkZ91f/qLvzsH/2GS5C8/ev3L3xgxIngr2dKQhcQLjmeMTBmecrIQdC7wjOE5JzOGZpzMOF1wNsdkRsmUkhmjC0Y2gq45WQq2VGyl2ErRleQrRneCrxldM7aSYqnFRrGVgiuFNpqvBV8xtqF8RciGsy2jO0YPSh602nJ24HzL8VbQneAHwQ+SbiXbKn3QZi/FjrODFGelj0ptODtoebBqq8RRq7PWe8m2Ah81OxpxUPwoxVmITPKrVQfJd1KdbXqU6qrttWWyljoqcdZmo8WgpQZvvxn96TD8T9V8O17+4KtMmkKllW1fjc2subbSizWZMZlOC9Mutb1qnWt5EeyaqrPVZ2sz07rY9GpNkdrcmtKaizHX1OapvrV01UrLVqtMH3AkW7XTomVzqwujbqmtbFpoU7VaRZpm2pbpp1vr+fbpU91u359tlZq6Ze9GfzH6nqZXKSqj78bcdXoz7VLaUugvred3m96trawtjL1KlQtVK1NrU0iRc14xXglRanURrLK8tCwz8mrUidPSmtraWsmak5riO6M3St85v3FRC11xWUt2M7TSvDaykqyW9FvNa0Eryd41v0laKXo38i55hUlNecl5beQDYVspXkleSXHTplSyNLLUvNT8ZlWlZalEZXmlWSFooVil+bepfBf0LvndstryUvGCs1qzMuW5pLUUuaSlIrWkJceVJlWLlBIXjNy0LB6XFIXklRYFp5UQBec5Jw/8eC7olbNcy1zSnJFai1yKi+Sl4pVgV4ovFOXyoViQSosrZxdKLoxeOcskzQTJBM4En+Lot7Pf03/+k/d/vjV/nP/2q3iv6VGSM0eZoJmkZ44vEl8kPgty4uzESIbREYM9A3sSHyg8oCTj5ECSA07OGB5wtMPxFkYnBE8JOCVxRuCZJGcCzhSeCT5BeEzAEYbHJDojeMD4xPARJweY7CHcIrBG4QqCPYSHBO7i5ADRHsI9Tg4EbHG0eribcLDF0RIEWxAfIDqi6ID8DQy2MNrjaIf8HU32LNphfwfDLYrWMFqjaIPBioAlCRfIX+Bwg8J17K6Rv0DuArrLxFsm/iL2J5EzS9x14q1jZxE58zheoHgau/OkOY+dBXpgB6MpDBY4WEJ/lfiT2J0k3gS409iZQm+SeOPEm+JglvgT4EygM469cehNIncKvYexahI1+96HUewOE28I/FHoTgJ3EQXzOBiDYBB7/cQZxsEI+IPI6cfNHnB6kdsHbi90BoHX85xe6I4ifxT44ygcRsEwdEex14+9LnBfQeMtab6CZids9iOnD5qd0O1GYdf3h6Hfi/xu5HaDRi90Ol7jzWv2Ar/n+/0w6kXeW/D06n/oB81B6HS8Rs9z31zv1Xe6QWMQNd/8p9eg0QkaPf9jz2+8BE/fBB9fgsY3zadu4PV8p9No9BrNfqPRbzqdhvv65HxvHDb7sdONnVESDeJwAIMB9Lux1wPeIAlGMJrDeAbBDIZzEk4ZnEoyYckUxzOaTGgy53jB0FKgGU9mNFngZEXQipIZxSMEhgiMCRyRaAiDCY5HGAxQOKJ4xvmcoSkHAxGPCPrckr8Y/OpHf38y/+3y/f94+Pr3P/6lwQvDl5rMFZ4zshF8ycmUw4lAS46WDC8ZXUm6kHTOyUbyNYYbTucYzRCac7LgaCnwWvKlEkvFlhKvOd9yuaBkwcle6o2QS8mXgq4kmQuy4HzD+U7wDecbJuaYrBndc7blZM3pVoqDlAfBdoJsCN5zvpd0J/lOiAOXJ84Pgu+VPGp9NPqU2pPRR6OORh4lPXOWKX1Q8qjFyfCTFjvGz1JdjT1rdVLqJPXZqJPiF60zq89GHZTa6zT71S+X3x4H//IfR//9b36/Gb1+/9NeykyZRw1GrnVuWled5lplil+tvmiVa5WnaW7t1ZhL2rq20qLdyp+f85a9Pdu61arS58Laq0nztF2k6c3K0uryuV08t6tnW7VM1bJ5qovndt5KL0pdjS3bX5U2rVN7e36+tdv3Vqtut2tjv6TpLbWltbfUfmmZe2qvSpfKlITVkt+MuXJeSFlqU0lx17Iw5qJ0LnilRKlULngpeaVkSVnFeaH0ReqcyZLzQstSq1LJXIjKqErym2RfFKsYqQV/V+bG1V2pSrCH5fSWmlKKguOa43fBSk5rKd6VqDkpBa4VrwW7K1EKVkt+U7KW/Pa4ffiOBK81LyQrhKi1qDQtFS+VKDW9GVZyXHBaKvmuZM1wpUSZytzISuubVoWk1werQ7BC0ULigqNKsFLgUqGKk0rwgtOck4zjq6SlZIWkV8pyynJGayULznJOr5xepThxcmG4Eqzg5MrZifEzF1fOrwxdObwQdGHkKlDB8ZWSC6UXiq+CngU5c5wJnAm2RMEfxr/F//zXH/73F/k3m199RQ+KHhi+SH4W+EiTPQVniXNOzwwfGTkLlnG0J9GegiONTyTOCDpT/JgcZ4zOBJ5pckYgg3GGkgzDXRLtMDiQZE/QFsVHBE4YnFCcEXhC8RHjI0U7HB8R2kO4IeEK+2sMNgncxskuSTZxvI/hNgq3MNjAYAncDfI30NvCYJNEqzjeQrhH8Tbx1rG/QfEexkcYbyDYIG+H3AOO9yjeJI927nCF4iWK5tBdomAJoxWMVjBYI2+N/TUKlrG7hP4cBQsUrIC3ir0FDOYQLFG0SPwF9OdxsETBPHHnibeA4Qz4k7A5j51J4k5jb574k9iZIn+cuCPQfGQvxsAbJ84s8aaRNwHBIGxOoTeKn/rgwzByBsDtx81B4o7icOB7A68xCppdr9kLG4PowyhqjiN3GLr90BuG3sh3xoE7DN1+4PUCfxiFQ98b+f4IhF3g90J3GDkD4PWA9xZ+6CQfOonTDf2O13jzPvYC/9XzO4HfB/5b7L8EzW7Y7PvNbtB4cT4MomAYgV4U9mL3Lfr4GjndyBuEbsf52Gk+dT2357mDwO2E7qv/1HE/vDkfe67T89xu6L36jVfP+dxovDiNjtd8fXp6e2r2Gk6/6fWaTtf5+L0ZcPtRowucQRQOomAIvEHc7EK3G3vDBIxiMIPhBAZTFE1xOGNwQpMZTRYELhheMLhk8YKESxLOaTTl8ZwkS4oXGM0onDA4YnCE4zEMJjia0nhG4xmOJyieUTSnYMkeYgmeUf5XKf/J+ptPf3eW/5D/4NvFn//66z/wZCHJQpIlpzvO1gRNGBxzPGFwwelaiCXFC44WEi8EWVG8U2LN6YbRraILRWecLihfCrFSbMEeA0OsOV1JuhZszclK0qViS/X4jloLshZ4xelWqjVna4q3jKwJWlL4GBhHQbeC7ITYc7UTciPEXqlM24tUZylOSp20Omh1MPps7NXYi+IXzTMlL9pk+jFFZGbMUaqz1hfbOml7ECKT/2ql1fYgxJ6Ro2brVmv1lz/t/+bnv/7Vj775cbsv+UGJixUXqzOlz4IVVhWtdmHbpbVFqsu2ya0srSqszLWuWs+XtJWltmjb3Opcy6sipVGFblXa5trkrXaetkqjr0YXz+3yq+e61Xpvt+uWqYy+f/Wpem6X6XPd+rpI24W1N6tvqa6MqJS4ankVMuey0rowukxNYWQuZUZFIcxN2ZuUlVK5VletCmkKzmslK2sKqyrDa8VLrWptbkqVShRSF1LVRpdalkLepMwZLTivhaqELrmslSgFq6SopKqELJmsmK45u0lWcl4KVUldG11LcZe05rgWrGCsFuImxU3zSrKCsUrJktNKkFKQWrKb4pXiuWSlfiS0Za1kwXnOWSlIIdAjdH2XvBakEqwUsuIip+wq9VWrwojSiFLLq5QXrQrNK8VKTQqRlAzXgtWSVZzmnJVKFIIVghSKXgW5cnwVNOf0SkjOacn4leAroxfOLoJmAmY0zim6YpQRcuL8zOUe4zPDF0GujFwFufLkSuOckYzSM6OZoJlEFw5PNLlwdsTR229+IP/p23/zf9/F3xV//mfiIGDG+UXgM4cP6ngmSUZRxtCBwZOkJ0mOPDmy+MxgxtCJ4ANO9jA64PBI4jNGZxpfSJzBKMPJmaE9SQ4U7kmyI3CLwRZHR5qcMDwTdMbJCcFtEm1hcMDgiJMdCo803sNol4BNAnYYHig5wHgL/E3sbZC/it0t9LfQ26Ngj8EWJlsEt0m0A/4+CXYQ7FCyi/1NHKwSf4vCLQx3MFgnzo7428TbJOEahQv4Xfn2CsdLGC2Bv0bBhoTLxJtBb07CJQo2SbhMojkEcxjNk2CWeDPoz5KH+u3Nk2CRBPM4mCXhNPFHiTsMGtPImcbNCXAnkTeO3FHoTUAwTYIxcKagOY/9SRIOgfvYOYawMYRuH3znfeoDtxs4Pb85Cp1e4AxidwA+DMIP47Ax8t2B540CfxaG8yCcBsHA8/qhP0LxEESjKOwBvwv8YeSOguYgfPRYNDpxoxN7ncDphk4/cnqu/+q6HeB1Y78DvG7s9oE7iv1B6HS8p67vdj3v1XE6gfMaNl98/zUMOp7bd52e0+w5Tq/Z6LmNF7fxufmx63zouo2e7/XDoOO7L67z0mi+PjU/Nz++Nj++NZ9enp46Tee12XxrPr01/u33hsHHYdIcQH8QhqMkGgJ3mDR7yOlAb5jE4ziZwHCMggkGEwwmPJmweEKSGUFzhucUzgiYs2jGghkHU46mDE0pmhG0xPGSwrXAS5rMcTwmYETBlMQLAqconpBowqIJi6YUzDlZCj6S/Offtz/Ph3/238vWf7v8+Nv5T37+9YvGC4GXAi05nHM8YWQi2JjjqaBLLtZCLBheCDgXcMbpTNAZRVvBtpLMJZ1JMSd8RslCspXkS04WFK8ZXQu6lnQt8FrSuaRzydac7wXbsGTD8E6qjZAbybaK/v88vVmTa8mVncnfpa7MGwDOPPi4t7ufg4ibJItkqTgUWRNF3huBeZ7nMyNupqaWtdStZhmrSqpSD2Zt6r/VD0j1I2AwA/Di+2xfa33roOAIuANxMuqik7OCnYKdUnupDqAPWu+1OilzRn1FlSlz08nZmINRpzS5GVOnpnxOj0Zf0+Rmkvz5JXvpXhNzS5L8pVt+/OaadrM0zZW+GH3omrWBybP63W/+9NPv/mz8l79afPOjrVJ7JW+JqpIkT5Py40vx/HIzaZ4m9TfPxcfnsvvcfPxYffOxeH4ukqTuJs2LrhJdmPRmkvzlY/Xy8cvzy3v3pTC66iZVt1sn6f2lW3/TrV6em4/fND/8Uf2jH95/+MN7+vKept++dGujm9RUiclAFzotk7RK0kqpe6Lvifr+1j41dZI22tQaq0QVRlcmqZWutK676btJmyStut0yTe9JUgCvNW+6UHWhTrBC2ST6bpIaVaVkqU2hkiYx9xTuCb4npgJZoSpBN6pbclkpXmuolbmjbhDuWjWo3hXeNXwxpgJdK1NpXWmslXhX8F2afEn03ai70V9SfU+gVnhPzN3AXfNGs/cEahRqwmYfAAAgAElEQVR1ArV5LBmmScw9NZWGSsl7gnUKhZKlVrWS71o2GmrABlQNplJpqUxtsE5kmahCmQKhRN5oeTfibnjFWQX8rmQNmGt1U6JSvFZQGyyUzEEUCJUShWSFELkQhWSlFoXBQstS0QJICawEyBGuwG+S3lBcQVxB5hoKw0vFCmCF5DnIR31ppkTOSYYiU/rKyduP6E//+P7V//kd/Lf/+Seff7pSQW70VdOLYmfgN+Q3yQoUuRI3JS5aXBS/Ir0gOQE9Az+DOAt+ofTMgouMMhRXEZ1peGXkTKMDj85Ar5JdOD2z+MLjMw+vjF0Fv0l+4eTG4gsNzyw8y/iKfP+96B2daXBi4YFHFxAnFp6of+LRgfs76u9JvCfhngQHGh1IvGN0T+ILCS/E30XegdEdsffU2bJww8MdcffEP7Bgz9xj7J5osOfBTgQrGq6pt6X+No62cbBn4Y4Ha+qvWbyk4Zq5Gxosabik4ZqEaxqsqLfmj0K9YB55K+JviLOMvQUJ5sQbh+15aK8id06sJXGXkTsPnVlkzyNnSb1Z7MwjexG748AZR/Y0tBaxPY2tUdwZE2cS+hPfHYXWOHbGgTv27BnxZ8wfR/YssKeeNQ7cEQkmcTANvEUYLMNwHgST2O/Hdj+wB4EzCL1JHCxifxG4k8DrR/6AeMPIHwbhKPCHoTMMnZHvj6JgEFmj0Bt49iCw+oE1DNyxbw98u+faA8fp2c6bY/c958113yx7YDsDy+pbVs+yXjutntPqOVbP6ry2vx567Ten1XOtT1b7s2t9tjtvVufVan/ufOjZrZ7VfrOsz532m915bT39YOa15rE7if1p4I+ioB85Q2oPmTUk7pRE8zheUDIjwZwGMxZOZDRXZA5kIekSyFrRFdClimeaLBRbingJdKnY8hHXQLZX/KjECvlExHNgC05mLJ4JMpXxDOMpsinQKZKF4Qst35D/1c+/+atvF/qPmf5j+ZMv85/8uX4Df6fZyvCZ4iuAKfDZ9/KJWKFaK7FWdKPIRos5sAWwjRI7hA3iVqmNFAvgSw1bo7Yo1xo2GncKdxq3AHtQW4A9qgPKkxZHLTcIR9M9odkbtTGwVbgH3KPca73XyVGZHeAG5A7hgHhAOCk8Ih4ArsZcdXpNni+pPj6rQ1dfUn01cE3UQamD0Zc0uSZJ+bGbpbp8eb6lSdZNb0n6PWAKzeLjy+Dzb2b/5jL5v//T7B+/newH8x/+KDPPTbdbfUzLJMmVLpPuzbxcVbfqdvPUZEmam6RMTfGc5kladV/q55fyJa1e0tyo8lmXL936+RGD+FinL2WaVs/P7998c//mpezqppsU3bTsdos0qbv/Q1FITI5QIpQgM4SrghtgLjBj8oGPbTTWqSqNrpVuAHLBGqMr8+jcxiaVdcIrY4okqdJupZNa6Xejv+3qe6oqo5pE3xNVG6we9lMjG42VUoXilaElsgrxsVg0KmlUUisskd8Nvmv9nTJfFDaIjdLvRtXIGxQNYq1NqaDR0CioUTdoGsR3oyrEGmUF5K5YjeKeyEazuxHfdpNGqUbJd+Dfovhi9HuimhTrVH55hnsX61RVXVW/qLoLleIVsHelv1WmFlgIqJW+G1MpqLQqtSqUrJSslaiANcjfUVTAC2Al8kJDrnipWC5ILmkJ4iFIFCByKUoJheAF0FyxwkCV6AJlIXmtoEQsjc60LJHlwCqtMiluguRAL4JcOC0k5IJlMr4BzVEUIHOFN6VylH3p/Sabu//0rfP//IeXcvyvTHB91FoYfVXyKkgmWaUhR34DlimWKXYFchLRFemRx0fJzohXCRdKLiy8KXoW8Ymzi5QnQR5k8qsgF8ozzm40yGiQMXpl5CzIBemJ+1cZXh/2WU5PjB4pObL4xPwjc0/CPzL/TP0zDU+M7mm0o+GeRrvY30bunvg7Gu0l37B4FwcH4u+ovyN0R/w9cx5iwyZ2N4F/YvGBBPs42LPowMO9CLY82rFgT/1t7B9ouGfxlsVrEqwp2ZB4G3vr2F1G7ioOloG9ib01CVckXEbBivjL2F5GnU3kLCJnGjkzai8iaxk4y8idEWvBnSV158SehO1paE2CziS0pkF7Hjmz2B8G1jSyZlFnFlujqD2O7GnkT/wHTsqZxv4ktKexO6PuNHZGoTuK/CmLZpz0A3sUuvM4nJFwEvjj0B1GnVHUHsfeKAqmUTiL/InnTIMHO8QeBdbY8ye+OwqsYdju+e03z+o5rZHj9h3nk916dTs9x+7bnU+dp09W69XufLLbb641Cpyh2x451sixR64zsO1Xy/rsWK9O+9W23yyr77TenA+v9tdvduvNevq99dVnv/UWWK9O55P14c1pvVrtz+3Op3bnc7vz+tT+wTJyp5E/joJp4I0ib0CdPrEHkTuNwyWNFnEwjf0FDTY8XrFoQv0pj2YsXgi6RrZVdI1kqaIF0pUWCyBLpGtFNkj2im8132p+MHKtxJyTFfIZj2c8ngky5fFMkBmnEx5NMRxDPJF0pNirYb/6zY9//GVp/pA//0P+k/ztX/4pjI1cGVhouQY5U3yFfA18KfkaxUKSlaIrxTdabgysNKwVbJTcKtybZG/USsM2UTsFRwU7AzuNB4SNfOQHxV7CXqotyI1mGyXXAHvAM+IhURsUe4CTwrNWR6P36cNQmxy13iu1N+qo8WzUI1NyTvTZ6Es3vXbV5Vkdn5NrmuTd5JqYi0kuaff6/HztppnRZWKKbvfWTS9GZ2n3ljyfE7NLu4fp2/IPTe8fv/387f7z3/5k8o3aJekNTW6SWzfN0zQHLEBlOs31Q8AwmdaFSZvn5/K523z8eH/52Ly8FB8/Ft3n948vzYvJUFYaKwV3nTTmuTIvpU5zxEJhqU2l0lzrQmGtVZXoUstaYQGQCVEA3IS4SZ4hlkqVgKXEArEyulaySXStdKN0bWStxd2YRukGVYGyAN5oeE9NpVWV6NroRiV3Ze4KG6PviXpQLt6f08dF07vR33a772lSaV5r9m7UXZtaPyaTek/TSukKVaP0Xak7yncl31G8I9QKKxQV8AZlA/KLEt9qXiuolKoR71LcFdwN3rV4V+w7Lb7VeDf43lWN1l9M8iVRjZLvKL5TWCssQbwnqkmhSaExukK4J+LelXUXaw2loLXCd20agApkLmiNskJZAi+0rFNTKl2AvCusBasfTRLAS+AVYI2q0fAlkZViFfBG8oqzXEIBqgFVSlYpViApFL8Bz6QsQZZAC6CFEjclCg2FkqWCHGQOtFDsiuyieIlYMVojqRQrgJbAr8CvKDIUG+b/9q9/9vEfv/sX/1Qnf2x+8Ytko8JMY4ZwFfGVxxce50Bvkl+AX4BkQDKkZx7eIL6I6MTDq+Jn5EcW3kR84fGJRWcpDowdWJxJdubRnvnXB8ZckEw8Qt3RkYcnER65d2DuiUcXTs5xeIqjEyUn8T8GBvdO1Lkw90yDM42vUpwEOYjowLwT9S482FFvI6KtiLckOFDvIPw9JQcSnVmw5/6W+oc43gfhMQpPcbAn0Z6E29jeEGvD3S0LttRbx/YmcrffCxXBhpIdYVsSbqm3I8GBxBsSbEiwCJ1l5KyIu4zsVWytws4ytuexPX9Qaf3OMnBngb0g9iSyJpE9J+4idhexO/Y7k9BeEmfmdWa+MwmsWWTNo86COOO4PQqtSeD1fWfM/BF1hpE1ijsjYo+IM4ycQewNiT8jwSL0B741DKxx6I3iYBz749CaRNaUONP4IW+4E9+eBNbEt/p2a+i3+36r57T7na8H1p8M3D/pua2eZw3cDyPHGrjuq9N586yh5w1s683pvLqdT077zeuMQm/gWCOnM/atvtse2J1Rx+q3O33X6nmdT07nk20NPLfntvt+p+dafbv9Zv2Lz+6ffHJbb77d8ztvXvvN6bxZnU+d9u8+tHpt6wdT15pEfj/whoE7it23yO5FzijyJpG/oMGCunPuLUW8ZPGKxysWrQRdCr4SbIt8i2QD8RbZWtKlJHMkS6QbJDukJ5A7yTbAtlqupdiA2GgxEfFM0AWwuSALThaELDmZiWgiyBTECOgE+e8T9Yvf/fLP/v1e/+P1499f/uz0+hffmCHK+bOZISxBroEvJFsjbBRfIV1quVS4RblN1DZRx26yN7BXuJKwBFxqXKLYIewlnI05Ktij3GpcazgadQC5E7BXeq/xpOAI4iTlReEpwaNWJzRnpS9anQweEnXQcES4mOSkzambnLr6mOApNceueRRmnFJzSfXJyEuaXNMkS5OLxixNb93u9eX51n2+JN0s6d60ydPnmzFno8/a7IRcpWr55x/HP00+f2MGz7jRLH95yZ5fijQtjKmT5yrp1iZpTFqapDJpnSRloopEN+lzk3QrY+o0KRNVPyf1y0uh0xx0huohKuQANcpKqgrTUqclYolYaVNCUj9iblqVKVYGa4WN1jVCrc0jS1wq9VgdyoeH53u7KjZKvSdpk6omwRpVJfQd1ZekW6mHBVaWIEolCxQlwiOGdk+gVrIxqtTYGFUrrLWuta5A1Qh3jXcD35tiU1WlWBlojKpRl/L7qVOhuGv+rugXEHeFdy3vSt4lfAH4TvHvDK81rw2/K/4O0KC6K2iQvCv2ncZvlWlQ1QoLIWuQDdC7ggaglvKudQWiVvJuoNFQa3NHvANrlKjVQ4QQFUKNqgJZaywlrxFKEBmPC2CVwhJ0zqGWWEuZcVIgLxVUICshaykrwRvFamCN5A3nNeOVUiViDbIWtBRRCXGlRQG8AFEiz75HwLIMWKGgVPBA/tUp5IYXqSxSWYAoGC0FKZBlMi6QZ8ivWty0vEnylpJf//vz03+p+f/17/509bc9DDMDuRa5IjcRXliYCXoW7CT5WdKriDMRX2mUCZpJduHRWYZHGR+Yd5PRhZObpBfBrlLcpDgzcmT+CcIrj288vghyEuwk45OIriI683DPvQPzTiw48/AY+2caXTm5iOjywEZR/0zdK/MOxD/R+CLZRdIDjY4sugp25tE+traxvRfBnvtH7h+4e3g4dFl8pP6Bh1cpzpQcovBEwl3sH2L3TL1tbG2FvRXelnlb5u1ptInDDQnWxN+QYBF5axauubeh3jYKd4ysSLCInSV1lrG1ju1t7K6/lyvsRewsovYisJYkmEfuPLQWsTuLnHnkrog/D+1J0H5MiGVkL3xvHnjL2FvG9iKyJlFnEtrTyB9F/oh6PWIPiDtm3pDYY+pMQmceuNPYHUbWKOiMI2fgdb5HS0XOKLImsT0N3IlvTTxraHVGnjX02n2n1bNbr87TZ6/ze8caBm7Pbg29ztC1em771f3Qc9t9p9P3OoPAGQZO3+m8OVYvcN5Cq+e0Bnanb3V6tvVqPfW9Tt/qDNudcccZ2u7AtXqB9ea7fdftedar23r1rJ7VHtlPA+fDm/30anc+261Xr/PqWq92582xP7fbn1utH0w9Zxg92LleP7DfQqdPvDHxxsSZUXtCrAl15zxeCjLn0YIGCxouWLThZCfJBqKNiDeCrSRdIFlCvFZsjWwFdKdxp+Ua+SbBrVZrJZdAJyyYC7JAtgS65mwt2JLTxUMO0bBAMZVsiOLTx/Q3k7/52R9O+h+uP/y77Mfrf/WLZ1hoswG9R7VDMQO6AL4EulZ8Y3Br9AFhrcRSia2Cg8KjVltUa8QFqqXCNYot4MWkp0RvDd+muE/NXuMWxU6rvU6O2pxQHFGcFF6MORs8p+aUvhzRnBSeDVwSOHfhZOCk4GL02ZhzNzkl+mL0OX0+P3ePqd4n+thNz2lyMfrR53pLzM3oc2qyH368PT8fkpdz9+X2kp66epbK8V/86PPnn/cGv9l++s3qJx8vaVI8P1cfP5YvH+uP31Qv3+TdNE91niSlNoVJc93NlS5VUiqTK7w9gl2gc8RC60zhFWUGsgC8cl4iVia5IWaItYJSyFxABlAYVWr13k1LhYWCOjFVqnMlMqVKo2oDFWIFqtTqZkSVYA2qkpADzRXLlayNarTIQeSoGq0azRstG9C10HdMK9AVQKOw0lgYzFGWCKXWldYVygrEY11oHoc1YAmiBvii9V2pWqm6C03KGy3rrq413lHUQtaANei71A1Ao0WJtJL8jvCuZaNFJUQl4F3BXfHGiC9afFHy28Q0WtUg7prVijQg7wLvAr7V+q6xUfwO5C6hkfiO6o7wbuA9gfdEfFHirmSNogF+B6gfGrgRXxJdKyykLJWuEAoQBcoKoEZZaygQMyEagBp0rbFUogBdK3w3UElaClJJUvK45HEt2F3KQvJKi1KxWrIaWI2sVrJCWSItZFQBLZBWmpfASxAF8FywXLDCwAnZVdFck0xGleIFskyyG/JMQQZ41nBUIke558Hv+796+T/+feefv33+D5dffKPPip01yQ3LZJiJ8CLIFcRV0quMLiwqBM04PVN6E/wqSK7EBdiJBpmMzjK68OhEwhunV0FPPDyL8CLDC4luLDpxsuPiwOiZRRcanB/l2zw6i+ggwhOLLiw+s+DCgnMcnhg9SXZiwYk9YtjxnoYnFl54eBbxUZAdCw7MvXD/yN2D8HfM21FvR70tC/bUv1LvyP0DD08sPtB4FwcnEe5j+xg5h8jdkc6WO1vu7liwjcNNFOziaEPiVeyvibeO3VVkryNnFTo7GqyIt6DOmntr6m5jbxN62zjcRM4msh9H/zxyFrE7C+1F7C5jZ0nsRWwtYnsWdRbEnsfWLOqsqDsPnWngLYk/D9uz4MPEb41DexjYo8gZU2tM3HEcTCJvHHbmsTX1OiPXGlNnzO0pccaRPQztSWTPg9YksPphZxC1p4E98eyB5w69YBA4A7czcq2B33nzrJ7n/t7tfHKtN9d686yea705nV5ov/rtkdsZedYwsF7dp0+drz53Wp/tzme/3XOf3lpf9R/XU1an7zp9xxrY7b5l91pez2r3/ad+4PQ9e+i2++6Hz+5Tz7HGtjW0Wn3rw8hxeq7d8zpvTuvVbr9a1mvH/vT04QejwB3GzojYk//xN0axO469cWTPYmtGrHHsLGiw4uGCB3PiLoi7JO6a+Gvir0W0EMGSRwsZL5GuOV0BXSg6V3Su6FrTJcRr/TC5ihWIheRLiOcQLpGuBV8KupB0hXwh6RLFEtkCyAL5xMBffIM/P3z+yX+t9D+VP/zj9Werv/nti5p11UaJHbJNwlbIVpytJNkotlHsqOVWw0rDSuMCYavVTsNOiY022yTZajgkcO6qvRE7RXdGbFNcpXKbyp2GHaqd1juUB4QH5+Oo5TGBg1YXk1yMzp5N1k2uqTkaPBq4JHgxSfbcPSf6rPBqTPbcvTwn55f09Px87r5cuun1Y3J+Nlm3e9PpNe2e0+Ta7V4/fnP78Y+O36STn738bv7btz80w//+v47+63fjxeviJ9+cU/P4oiLp3lBfTXJN0rPSJ8SzUmetz6gz1DmaTOsL4BkgU/qm1FWrq9GZSa6AVykfAOpSYYZwU+KmSKl5g1hJKECWRuUaK61KhSXKRqsaVY2YK1kYKAwUyuTaZEbnRlaa11KWQtbIKoxLxQujS4OFVrkyFepaQfVAWeBzLdOCQQNQK1UaXRhVJrpSpjZppXQpea34e1c3iam0aQDvIGoUjdYN6gbw3ZhKQ6PVXSfvSfddqW8NVgiN1nelv1XmO60bjQXyJlH3R1OTghqhAqwVNEo0Gu4aSslLFHUqmq6oElYlrFHyWyW/AL+jaIyulKxE3KCopCiFqEA0SjZKNEi/SPIFRSlYLdhdigZEBbxWoklErXmloJBQKV4oWmpRa1UD1ACFFBXwise1lBWKQsalhEpDibSUtEJWqKjWtFK0kFEtH2/yCkUFopSsEHHOaY48g7jgYS2iXJBC8VKJQolMkEKwQohc6dyYTIsqYaWKSohLYBmQC5ALsivIm1FnkFeEDHgfo1/+643/z/86+sfmm92nV80yjDPNrzK+yuCKUaF4odiN+wXEmYhzYA8MVMbjAsRVsCuLs0d9t4guPMwkubLwzMMTD088upD4EIdHwXaCnxm/cXph4ZF6RxJeaXyRdC+iI4sunJxocIP4TPwTDU5Ajzw6Mv/A/QMPD8zfU+/E45OIdiLYcH/LvT33Tzw4MP8ovAP3jiw80OBA7ENkbam7Ie6ehQcW7mP3QL0jd0/M3cX2lrhbFmx5uCTOMrbW1N4QZxv568BbR96KOIvIWhN/EbnLyF5RZ0mtBWkvY3sduavAXYb+MvA31F7EH+ZhexG788iZRfaSeIvYmYfWkriL2J7F1iy2p5E1i+1Z3JlHnVnkzGJ7Se151J5FnTlxR5E9otaUtmexNYu8eWjPwvY07swiexIHg9Aax/aculNiT4k3Cu1x0Jr4nXFgDYPO0G+P/c4kcCaBP/Ye1qzOyH3q262+Y70FzptvDdzOm9d58+yeZ/dcq+e0B3arb7cGvtVzW333Q8/tfLLan51Oz30a+52h0x4HzigK32xr4LQHzlc968ObZfe8Ts/9MPCdvmsNvdbEa/edVt+zR25nYD29dj70HKfvWm/W1wPnq5791Wv7qd+x3lqdH0y89sj5MAlaI//DJO6MwvbA7wwiZxi7k9geRfaI+FMSzGJ3Sr0pdWfUXlJnRbwVjxeCziVZSbJGtpR8ydkK+EKxmSILjJYyXEK8QD6DaKnlSuNCi4ViC83mms4km3GylGwBbMKiqSBzoAtFl4pONe+l8s9/bH6aDfHvzsHfHX/8v51+9vrzX3fFNFVrLZaarhXfIqyR7xK50WJrYJvgWsHGqIXGpVFrJXdG7hK9UWqfql3C1gnZGnZAfkrVTsM2kYdndTbqrPXWqL1WZ61PgAeAs4Froo+oj1qdNJ4TdTb6rOBo1CFRl9Tc0pfrc/fSNbdU593k9tw9P3cvz91Tmlxfni9dc33Wt4/JJUky8/Gadh+i9+U53Tzr7Z/96LCfTP/hX//tP373t98d/vKvfvLZyH2irqm6pfqs4QwyUyozyc2kN53cFOYmyRJz0aowSa7VDeH7Og3ETIm8qzKNFwmZNlWSVBpz4JWGXMMNeaZYgbwCLAFzgEyLwkCuVKnNPTWVkqWQDZoCoNJw7+oqMUWiMyNLzQtJa4QKRMajBkWtZKZlkehCYQGYgylAFxIKCe8mbVRaoXkU/pQaCg2VgkZjrdU9SUoQDfJa0UzGlcYKoVG8Bl5rVQJWwEvF61QVRpVKNTqppXpXWCtZG2yMetfqrqEAUT8QgcbUWpdKNlrUWtYo3pWsJH9PdIVYKSiNrBJWGt50sdZYg7yDrCT/XoQAVgIpgJUgC8Er4BXQd0XvSBqUDWDDxTuwRpBS0EZBrViFtAZWA72jqLUokZVAG8lqySsQteQlJxVCqXgu4kLwAmkJcSlpCSzHqFK01qwAWoEsGC0ZrUDkgpfASmCF5CWIQtJKkoKEBSOl4LmklWYZskyygvMcIAOZIy80LRTNgebIcuA5ykzxG9KrIDfOLpxlKLdx+Dd/+aMf/7F++ocq+cf3n/zVz5Y8fgQsrkCuil4lzZBcuZ/JKBNBjuQkyEXSXLILJVcprpJcRHRDmiO98uAmowuPH8PjTIOrIBfBToJeWHwl8Y1FFxacJbkweqP0TMmRkhOPjzw+8/DCwzP19tTb0ODAghP399w/iGhHvSMLDyTaRt6OeVvqHnl0EPFRxEceHXlwZN6V+zfuX5l3iB6s2eDA4zMPd5GzJv6We1ti74i9pf4m9pehs4ytDXO2wtkwaxs768DehPYmdlaRsybhkoSLyF4SZxFb87C9it116G5JtCLxzHdWxF4ze0W9GfGXLFzSYB55q9hbBPYqdpeRO4ucWexMQmsWuwvqLKg1iaxp7M6IN4ucOXGXNBhHzji2psGHSdAah840tKbEGgStcWhPArdvd4auNfJbE/9p6LXGgT3y2kP3aexZY98a+u1paE3d9thqzV1n7NijwBo4Hwb209BuD2O3H1gD5+nNbb26nTe3M3A7ffup53zoOa3hAyLitN/s1usD/vH9B1oDpzX0nL5tDZz2m//h1XvqB+6r1+lZH3od69Wx3pyngfV1326/OZ2h8zR02j278+Z0BnZ74HwYek9v1oee1RnYzlur/YOF3545T1P7aR7Yo7A1YfZa05lmr6E7jL0xDYbEn9BwzqIpD6cimDFnxuyFDKeSTDlZSroCsga+AdigXCm+SthKk60kW0mWwOYo5shmIGbApxivjFxpWKUw02Im+VKKmaATzmYgppJNgSwUmydykaqRMb/85Y9+XI26f3eTf7j85H85/uLTL3+byGWiNwY3Gjca1wa2qV4pWBnYmgc2CteJ2aTpxuhdYk6pOabJIU0Oz3r7LI4v+vacnhK9U7BScp3I07M5GnXo6lNqLkpdUZ2VPik8a3PC9GzMyeA5UUeNR5B7LfcGT6gvuns0+pTgSYuTlsfU7JLkqMxJwVHDSePRwE6Jo1EXnV6SNHt+Piq9S9QyhdWPu5Of//jt1z/97Z89f0roCkVukpsxZ633II8KLwoyjXlicmMypW4oc62uCDcDudF5goXBUplKYa1kiSzXvNJYqoduISuFhZJ1IguUucIMoUDIATNUN60yJW8grlIWqEolag0lyFLIUqoSVKGg0OrBu660LBErrQrkJcoKVWOSXEOusVLYaHjsMSXIAniFolRYKJWhLCQrUTSJqpVoNLsbaDQ2AJUUteK1ZrWBOsFHLroEmUtZKZlr3ryY3GBhVK11o81dY614pUWTqnuKtRGlkrUxNeL9Ecsw2GhWK3HX8l2JRvB3re8mqY2ptC6Rl8AqhZXCEqCUWAGWktcgGi0rpAWQh3ZdSloDfde8eWQ7BLwLeAd2B14LXkpRClZL2kB8B1JLXnBWAS1lWENcI61Q1CALznKQhRIVilLIQpIKaC1pDaxCViCrlCgEL5isuag4rR5lRMgr5DkjOeeF4BXISopa8JzSGyNXQfh/S98AACAASURBVK5Ab5LmIi4kyUScSZIDLYCXCotE30BkQpYIJcaFIIUUhRRFonNQYxH95faT+ed/4/7Td8//7vDzj/LA6VWKi+RXhWfJLpKcRHgWYaFIDuQq+VnKDORN8IvkZ+AXSS+S3IBkEJ1FdBb0wsIL9S/Mu8jHyyjnYc5IxsiVs4uUZ8aujF4puRByk/zE4xMPj8Q7sWjPwg31D8Q7sWDHgr0kex4emX8i4YH4e+qdRHQm8Z5GZ0GPNDrR6MzCE/Mu3L3x4BSHqzja0fjE4xMLt8RbsXgn4j3z98zZc3/Hgh1xd9TdUmfPgh2NNlGwjcN95G8Cex05qzhcRdEi8hext6Lumjjr2FuF3joO1yxahM4i9Nc0WlF/wfw5DeaxvyDBKvI2obuN/U3sPUq/Z7G7oMGS+QvqTiN7HDnTyB057aHbmYbe2LcnQWdkfz3yW8PQHvitQdB6c55GnjNy7GGnM/HcSWgtos7Y/TB0WmOvPfKfBm5r7Dnz0B37T0P/aeA+DR9xCs8deu1p0JmG9iC0en5r4D713fYosAd+u+c9Df3OMLDe7A89qzX23IFj9azWwLN7vtNz7Ten07c7A7vT73RGlj10rN87H179Ti9wf++236x2r2O9uc5nu91rP/Ws9pvXHjgfep2nnm31nc7Qao/sTq/z1Les13anZzt9x/7BKOiMvc7cd+aBNyHeFMK5IROMBiQchO6Y+OPYnZFwQaJJ5E1YOKPenHtTFc00ncloKcK5jFbI14ItWTgFf4beGoID0A2ytYaV/p7mtES2xGiNdCX4UsoZihmKJYg5p3PAqZRL5HMZzxXdJHJtYK31oKt/9dc//s2/3eg/XNR/vv38u+2v/+ang67ZJuk27e5f0s2z2TybJfCNFDugW2RbrXdpun/u7rrpOjHntJt1X47anNLuqZscu/qQ6q2Se51stF4ZuXvGbaIOz+kpTS5a35S5aHM2+qj1NXm+mvSk8JzoU6KPSh0MHLQ8Ap6EPAh5QLFHekR+VHhO9NWYM+BV6XOSHBJzTMw5SU4m2XeflwomXXz9xY9+/5ufDH/zL6c/+9H6Y3eXdI9KXRNzSR67BZ6UuiTmiHhCOCuVGZVpuGq8KrwolaVJlsBNY6Z0pVRldKGwVJApWWpVKpUDZFLmgBlCpmT+PUtO3RAypS6IZ5QF4k3iDVQJspKiUvBQpytMctCZUpnRN41VYipjMqULozIlK6NKpUqtCsRKqhKgSaAEVkoopSxBNBoqjQWKEmjJyF2ZxphK81rzWokSRA1YoimVepAwHi7eQrBC8OrhxUpUqWUuRaVNpbHSsjayMVArWWtRAS0VawyUIAopaoAGoZK8QXFH0WisE/WusUFVa90YVaGsUVSSNwoaJWqQhZDlY8QCL0HWyEokOZISSQFRKeNC8krrCkQl4kbQRrIKRCFFgVgKUSGrNSuQ30DkklfASkVzpKViNbJKilzwxsgCaQm8QawQck4bxSugFYiLiColas4bxhvFCxnlIi4kKwQvGK14XCO7cZYDZIIXnJWAudKP7HeFvMAohzCH6AbhTca5ZDnnhZJXpFcgpeY5jzLBM4TCYKYhN+KK8e+68a/+w9H6b1/IP3/702z4O0POBo8gj1KeBbtqedbyKKOzjM+C3gS/SnkV4sbZlbML51curpxeZXxi4ZnHmaAZj24yPkF0Fv5ZkDOPT8w70+DCyJmzs6AXRq+cXER8ov6ZRI9qoxOLL5zvaXjg/olFF0aPNH6UHZ2pc4ys06M+j8cHSvY0OrHoEHqHMNgTf8e8VWSfWHxk0Z6EJ0oO3N8yf83CNYtPnOypv6b2hnobFm6Yv2funrj77zWMcEODTRxs42BD/S2ND4xvGFnRYMODLQ02cbAMgnnoL2NnFdnzwFlE7jxqz2JryvwF8efEmcXuPPCWkT/znGXsz4k3I4+WJHsWteZRZxK0J96Huf80DTqzwJq47YnXngbWJOiMg/bEf5oErWnQmQbu2HNngTf2nVHoTPynkfPVwP5q5LWH7oeh2+o7naHTmXqdgdfqu08jvz3wrb5rDd3WOGy/uU89/2kct/p+e+i708gfBp2e+zQKnXHkDIKnof80j9yRZw/tr4du6813B7Y9sDsDx+rb9sTxxx1n0On0nA8Dp9P3rN87T6+ePQzsvtt+c9pDtzNwP3x2vuq7rZ7VfrU6r3an37FGHbv/4anXar21279vt37b/voHveCrUdj+3Pn6s9XqR14/dAehNQxb00c9SGSNYm9OgxUJFnEwZ/GMx1MWTWQ8xXgO4ZwHUxHOJV0JtmDRXIYrjFYyWis6h3ih2FqJDYilpEukKyQrLVZKrlEuQWyUWANdSroEsZRsjXSl2TKFlRZLzeYoVkr2EvG3n37xq/90ln+46r/L/uzL6hd/8ZP+c3eTdNep3r4kqxTnwFZKbrVcIywlbhJYGzlDsTRm//y8S5I1wt6oa5qcjNobdUzMXutDN90/m11XbZU8arVH2Aqxl/IAYgd8r+RRqYtSJyW2SA5GHICftLyk5pwkZ41H4AfJTkqcNZ61Oit91ckZ9fFRxJSaTaJ2qTm9fBynyeuf/3iQzf7V3zf9f/630+8ur7/60203PevuOdFnjSetbml6Tbp5Yq5GnQ1cNFwk3gAzo29JclXqgng1OjMy0+KmZKbVLTGZ0oVSmVIZytpgpsQN5RUgR50pfUPINd4QcwWZkjcFVwVXlFeUVWoecyI3cEXMtClRlwpzJTMNlUkrZQopKy1LIzMlCiVLDblkpaClkBXqXMiSiYpjJbGSokHeJLpQkAOv8f/PKPBSwU3wM6c3VLmUFcpKYS5kAaaGpBSiEKwEUSuolCiBVMgeZqFK8UqJSqtaYY2yQfn9RRCyCnkt4zuQO/AGZAO8VLwwMkNeSpkzXqOoJC0lq0DUyCvglZQlQIWYC1pKlnNWSlpr/oB5VJqVyGoFtZKFjEsZ1w+ZQckCRKmwBF5rWqq4AHJT4obiUUJXIK0VbYDUktdKVoo1mpYQl0Bz+bjpYqVgFWIBtJJxRcJG8krxCw8zIKUUlYSc8Qp4DaQQJAeaAy0ASlSZ5CXyAvhNxDcRFkgKJTItL8CvgmecF8Bvitw0uUhyEewk6QnIGchNkpummWJ7Gb394vnP//fC+i/v6r+8/+nibz6p+ITkpNUZ5UmJC8qrpDfFropdgV1BXECepbgIdpPsJlgmWQ70yuMrIzdJc8VuSM4iPEv/JL4HPV1lcBXRhUUn6p9odOLkLMKL9K8sPJDgwTy/CHag8ZFF+zi4kOhK4xOPLjw6U/dErAN39yzcE7In8SYKDzTahcEuCnbUOzB/HzlHHu15tKHBnoVbFmxYsGXRjsYHGu9o8JgKGxZveLgm9pE6+8jZxu6WB2vqbom/p/GGhhsS7Wi8Zt6C2GseLEN/64XbKF5EwZK4q6g1D1uzyJpTZ0n9JY/moTWP21PhTag3jZxpYM9CZxLZE2LPyMM6ZU39zjSwFpEz854m3oep/zTzO7PQnoUPU2xnEbQWUWvkfTXyWxPPHtrtntN6DdrjqDOLnYlvDez2zGlPvc4waPeCDyO/1fdaw6A99to9/6nnfxh6H0Z+p2c9jb3W2P96GDwNPKvvWH3PHvj2MHT6UacXtfv+08hvT3xn7LZHbrvv2QPbGrnW2Hf6tj1ynaFtjW175rsD66tX+396db/uu52R1+m5rZ7b7jtf992v+26rb7d6dvvNs96cTq/dHlpWv9N+bbcGjvX79tPfPn39g0HwYRx1Br41psGY+H3P7jvWJLSmQWvsPY2D9pT6cx4tebwgwZL5SxFPWTTj4UwEM+FPeTiVZMLjhWALpA+i1EKQhaQL5AtkC0EWnGw0Xxm2SuQ2gaVmm0SugW+BbxVbAFlKvhJsAXSOdJnIOfK5YnMj1wrWSnx6lr+e/PWf/udr+L+fu3/If3lf/upXP508f7PpPi8Ts+6aZSLnqVg+4zJVK202Su4MrLXaJN1Vmi5Ts0rw8DE5pGqrYWfUKTEHjWuUG41bg2tJ98h3IA4AO87PCg9KnBN10voA8qj4Hsle0z2Qh43qoGCvxEnJM8iLMWejL0afUV9UetDJHuGs5cHgLlHn1Gxenue///XxP96H//3v//r//Y+//m79l3/500lX3bS+YHLW+orfq9YXnVy0umjMEp0rVaC5AVxQZkYX2lwRr4jZgx2k8azhanShdaH0DXWhdW1UDvKKMtdYANykzAzkBgtUtUnLRN1QXlFdjc6NyiQvFebACwNXBTfEXIgKRKUhU1CgrlDngleKZ0ivwDLJMxC1ghpZpWVtdAW65lBxqCSUghSSZJJlCjLJM04z4BdOL5TcBH8w8grAG6OFYBXIElQFpuBYMJZR8niQz5EVQEpJbiwqgVXIShC5kJkglZI1qgpEBaJC0ShRy6iSUaN5rbFWolSPvDRUCisJlZA15yUXheAFj0vBK8BCylpCJVjB4wZFJlgB4q5lA6JW/OFqrZBXipZISmSF5MWjppSTSsva8ErHlaKFYpWRBbJS0hp5hayRrOK8lLKQ9PHDCiC5JCWwClgJvERRSlKJqBRRBnH2kB8kqR4DQ4gcaIWsBFIiKQQtpciAlopXwCslb0AzJDmyG4grytyoHGTGRSZkrmSO8sr4FeRFkrMMr0gvyC4abia5Icyo89vf/sv076v2P31Rf2z+/NMvRxAfjTgn4qLEFeUVxAnJVZFMsRvyo2RHJU6an5CdgJ4luco4k+wm+ElERxGcILrK+AbkIqOTjI8yPrPoytmVsnMcn1l04uGZBxcaXFl0pMGeegfqH+PwQOITYycSnePgwsIzi04sOlL/QO0ds448PFCyo+GeRQ9O7ZFFO+YfqH+I/APx9szffU8ejDYkXMX+hgRb4m1psON0G4U7Fu6EvyH2nnjbyF1H9iKytsTbRO469hZRsAj9VeSv4gc5yl9F4S6KdzRe0XBJoxWNlnGw5vGCxFPfWXF/Rax52B5TZ8q8OfVmsTPxO5OwMw5aU6899ayp700cZ+p5s9CfBq2p//Uk+DAKWvPYmYX2xLfHjjV1nkbO12Pvw9D5MHbbQ/tp5LX7YWsYtseRPfKtodOZutbEa4+jzjCyRr7V89sDvz0N28OoMww7I6/Vt1oDqzO0WmPvwzh4nOmdnmv3PftT5+tX3/7sO33PGbnWNHAGTmfgtAdOe+jbA9/qee03z+p5nZ7d7lvtvt3uWX/Scz98dp7erKeh3eo77Ten9eZ81Q+e+p416LSGtvXmtHt2e2D/f0y9V5Ms2XWliZ81A9bNiHAtjtp7n3M88lZBAwSBIlRBFOrezAyttXAdeUESBNnDaXYTRLPJnjH2gJzu/zUPUW02Zv4UbuYWD2Gx/Oy117e8F8958ntPgTv0ey9u78ULvjJJ/GkSTpJwnAajxBvGwTAKZiK62zsz4U9FOODRiMfzOwhexQuVzGW0kNFcRUsSS6MWqFYGl31YWbmxsM3MVuu1xqWB/aPdWtxkamH5ok+7R7N7S7tP9O5ju8v0JrvvyNJGZwvCZYarvl5q2Fi9snrV17tHM8/wV996+9PL6Bt/qOmfqm/8U/GjcvqLP/3O8u3XVo9vl4/Z+q1ZZGLzidm9zS5v3177j6f+477/uM0edzbbZ3bfN8e3ZmVhSnKp4WDMXtM+Mztrt5q2Ru6NPGg4Ep1JnzSdM3u05mSzvca9VmerLhkeLB41nQ2dLOwsnKy5mOxI2cGakzVnY4/aHrK3p8fHUx8vj3R8a0+P/cvXPtn96iej2Re/mvzq5+9//Pm3+iuD18fs+phd7NuCstpkpTa50WVm88f+XUJKpRuTldZcCJp+Vhpz1eaqdWnw3vtd9G2d2dpgZU2dPZY2q42pSBeWKqNqLSutSitLDRXqAmyhda51bvpXm9XW1kS5wtboglRpoM2ouk+HMl1qk5O+571vj6bKdGl1QViSbrW5aWwyVVqs7s4HUquhIlZqnpMoSFWIjcaKVK2xAiwQSoQW8aZULeHVmkqJGrBUUCM0IGul2ruWaFURr1DUqG6GKpANYQPUalWSqDQ2qG/aNIg3QzejbhZuGbYZNRZaC42RtZaNxZs1N8pqaV51/8s/ca0bbRrSH8jcQBU8aknVpGuiV0O/IWxBvBq6ad1q1RpVaVFpuFldKt6QrFHUGmujGqsagzetXr/0wGVLUKOqlWwUttreDN6AvWrRWlkTr5HfDNQoKuI18VKltZZXzQpSjcZWiZuGm9W1hsqISqvGqobEDaABURteG1GCKhBKA6W9R/OoMFQYrAhqgjLDC6SFSl+tzkFVWhbIK4LKyAqhtLowlCNOVPT5/LNv/stfpf/tr/U/VN/67JtL8EvDcg2VsbnVJysvhl01PyG/apmTyLU6Kn4AcdL8hOmVVGX0EdgO4iMmhRaFVlct9zI93G1tleaKXUVaED+w8MLTUqhSyZz4GZMLpBfJz1KeFJwFv6j0jOyM7IjiCOIE6QHDgwpPKr0QO0JykMlJsbNKDzI6quQM/KSSLfcPIjnydMvivWRbydY83kO0h2TNk71gBxnvZbBh3oYnO5Hce1j3Mt2yaMPjNedLlmx4suPpmkdbke4E295x6DJe8GSp5FrxtUoXaTiLvTlz5lFnkXhzHiy4P2felHlzFsxTd5E6i9hZxP40cuexN0/8aeJPmTvn3SnvjtPunPmzxJ/F/iRwp6E38Z157M/jYBK546A3jXoL7o9TZxB3x6k7SrxB7I6ZO07dSRQMA+85dp7DzijujJg/TsJx4E4DfxbHw9Afhr1Z7I1DdxC4L6H/HPR+7fzvT1FnkPgvXm/kd0ahMwzdceK/BL1R6j+Fnae4+xS7T5H3FLjPofscO8PEHafhc+gNAmfoOwPfe/J6z0HnOXFekmDsexPPe/F6g6A3DL33Xvd90HsOnWnoDrrdp57/lVESvKTJMEkmoT+K3WHiTrg7Y86EeXMZzCAYy2AkkrlIVsxbsGChxErDFJMVJmsVrzFda74kudKwsWJr+MaqGcg1wtrAuk/bR7u3dtOHZV+s+2b7mB2+9nj4+tvVJ3bxqDdv7eatXWV2a7INwUrLmca50cu+nhuYG9haXPdp8nH22Q+/9YNq+vgPhfz9+Zt/f/p08+4n33w7yLJJ3y613hKu+3rd14c+HeyXxav7vjn0ad/Xa0sLrWaaLa1aG70hsyHcEe613mrcaLE1fEfiQHDS+mSyA9mzzc7GnA2dDR61PJDYGzxoPGg8GL03em/MQesD6ovNLv3slJkD0TH75PD4uO/Tpq+Wjzh9pHFfPxEfajUztCBzzN6edXa19trvX22/tI+N6Zf6bU62NLrIzDXr57ZfkqmMre1jTqaw+mLoYnRhdfM2a/tvq/7b3GYlmUrJmqDWJie6aiq1aayuDRRa1AYrVJWlxuiS9P2BJekSRAGi1FiQbh/7hTFVZmuNOUJBWGtstG1NvzFZpXVhqMxsmWWF0Y3RNdANsCVVGHnNsM5sg1STumpRaCxRlCgqogbl7e7f9rNKU6FUpWSjZC3kjVTOo1LxSqobqkqxGrEh3aBsVFwDK1HlQpZclEKUADVlN6srEpUWbWZKJQolag2VhiYzJUGJvNXUaNlmojK80epV60bpGm1rstaaW0aNVg1BC3hDuqF6NaomUZOqUbWIH0h+IPaK/KZkS7JEXqKsFDQoG60ag+19Fqex0bomasnUqF4tvFqsgFXIag0N6ZvWLcmbVjcrWyMrSGtijeYN3Q9VqiHe3v1qjRWqGlSNqiaotaqsLI0sUBZKNihrErVOa5OWwGuiAlRBsjSyNFhoqjQ0pGqDZZ9Kg1fBK8S23y8tnhWvEWslc5nUGZRaVjY7ER9Q8KPFZ5/88W+Df/9d/w/Vpz/5ZCXCwsDVwFGLq1VnLQ6GnTW/IC9I5CAuJM5anUmcKc0tngFPIA/I9pjsVXDG5GrUhcRZJSeVXFR0xXgnwguoi+IXwc6MX6UoUOYkDzI5SXEU4gDiAPwC/IrsSvwAbKfETvGj5ieMTzK9oDrBnUTL9zI+qugIyR75WrGdSg4i3rF4o6KNjLciOch0p9INREvhzRN/k0Z7Hu1EuBHphscr7i+Ev4VwL8JVHG4430q+4fFWshVPVjyex96ShysZroS/Yt6CJyvOZrE3S3oLHi5Sd550l6m75t6SO5OkM0x609RfpO5S9BbcW6TRNPJniTcJe7PYHSfdYfJmFPzJPOxOQ28eB4vEGwcPs9idhe489qeJP478UehMU3+aBMPAHcQPQ/7wlDrPzBul3ihyRoE7DNxR6Izj7jDpPEe9UeSPQ3fqu/PIGybuk9ebR/446g1j/zlwn/w3w/jNMH4YuJ2h2xn5b8ZhZ+h/dRD8yUvYG/ndcfBmGHSeA+cpCN75vXf+m+eoM079SeBOfXccuc+RN0yCUei+hO5T5L1E7ijyhp47cHvPXucpcN55zpPnvvd6Q9cbOOF7J/rKKO4Nk2AUB9PYmzNnknZn0h8Lfw7BXHkT4U9kMkW1QrWSbC7ZXKk5qDnxNYotygUkC4xnkC60WllYZ7g0MEO1NbR/pFUmF0YuLe2+lu2/lm0ys8vs8W1/92g3b+2ir9ePZt2HjVErrdZGrjSfAZ+TmpEcqXSmxULDwuDK6tFj9vOffO8nv930/3Dh//X6tf90+d78Vz/++tdG9nFvHg+GVgbmRq37sMn0xtLu0awyXFvYWTr07a5Pm0zt+rQxem/tDnGHamtwbdU2gy+JhEZtSW6tXhPtAM+Gzn04P+K9ZOlo9MnoA+Fe67M1J2uOmdkZOtwvjTukXd+e+3at9S+//7VfT37yy/Uv3++Gi89/evj6x5d+/9zvn629GlvY/lmb6x1Vq01h+oXt55rKDMu+vRgqMlMaU2hTZtlVY2FMrs1V48VSbkyZZWXflAZrhEZTY7PKmirLqsxWVlcaKwONplbrq6bamPq+6qOpQFWALFDlGnNjKq0LwtromrAgqqxpjWkUvoL+oLOaqLr3yFpbZabW1JKukSqEOtO5NYXRtcZSyzLDK6lCqzvXqJBppUQFqtG60bpQqkQoUBaKVZhWyFqDtZKvpFrgDYgaoQRZES9BVoCFkKWQDVAFVCPmwHKd5paXRpZatBZaCzdrGmPqL3ec4Gag1qIxqiW8IX4g+k2mb4ZeDd6MaK1sib+CaEBWBBWKhniL4kayBVHLtEXWAnsleL2fMEhWSjUkbkZVqCqiWstGywqh0brVukFZyLhUrFTphz62Bm6gWqkahFqr2kJr4VWrD1a1yG8EN21uBlorWivuX7jVUKNoQNWoGgulkYWRlVElyUqLinhJSWN5AWkOPEde3j8EXiCrjCiNrA0VIO8R9Jp0YSi3UFgoUVUki/vurGaFlletzyJ9ouhnpy++++9/A//2t4//8fzpZ98dGbHH6KxZaSC34kTJCZMryVyrnGRu4Krhgvyq+ZnEScoriLMWO0rPhpWanTE9YXI16Qnjowr3Kj6guCCelLiAvCh5lsn5S2g5O4E8gzwCPyG7IrsTRPYyOII4IR6RHVV6EGyv+AnjM7EDqQOKA7CdYhvJd1IeFN+JYMXdjUrWIt7yaC/CvYx3KtxBsBXBjgUHGe6Ev0i9nUoOyNYi2EjvoMIdj9Y8XrF0GUerNFqycC2iNQuXibvk/poHG+avubeI3XnirVS0EPGCBQvmr3i0SJx50pmlzpzHMxbMUmcl3Vnam0bOJHQmkTOJnGnkTBJ3GD+Mw840dKaRO4v9SdiZxp1p3J3F3WnsDMPuOPJGUW8Y9EZxMIn8UfQwYp33cW8Ye8PAHQfeKPRHoTsOeuOgO46cYeROYm8au9OwOwk7g9gdpcEs9gd+58nvDKLeOO5O0s5z+OYl6I4TZxC9GYZvnrz/7dn/6tDvTgJ35PdGofvkOk+eN4j8l7D3EvbGkTf2vZHnjKPgOXIGUW8UOs9+713Qexd3XmJ34HUHTufZeXjyu0++895zvnC7T47z4obvvfgrY9abSX/K/Znwl8rbqGApowmkUxXMhDuV4VgmQ56M0niUxiORjiWfSDZXbC7SCUtmPF3KZIHpwsiVwaXVC4Mri4e+2fVh86hWGSwzWj3qzVuz79udtVsNaxJLrVaWVkYtic1kPBXRTMVL4jNiCxJro2aazzRbGrU0ONdy2tfvHumHP//29/9iAb+/qH/Mv/f35++MP/vRo15ntMtw+2gWBlcZrjJcG9j19fIRlhlu7z1IfXN61Pu+2RjaER6JjkYfMtpksM/0weqNxa3FrYG1ho2hDcijhlOGxz5tMtz29c7g0dDR6L3RJ62PRHuNuwy2fdxneM7Muf+4MzQh9fmn3/vir8+f/fv/8ZN/+7uf//b06599b/mWjpk5ZPZoKc90rvVZ62tmL0bnmq5Wn43OrS0yXWZY9XXRt/XjY9W3ZWbKzJRZVhiTGyoebW5NbqjKdJNhrbHSpjZZZW1hKNdYWt30bZOZyqgS5BWxJtsAVMhK4pWhSuvK6OsdoK1EhayitNSstiY39gpQSdkq2SDWRI3ROagCoba6JrhZUxFVAI02BZrK2DbD2qpSY4mYayw11CQrEiXICqASqlKqBFkA1NaUGnLkNclCsZwnlRI1iBLSAtICeG2xQKiBGgUVqlJhA7ZUokRWGl5ZUWpRatFoWSveIK8Nb/qi0qzR4tXqhqghaBBvhK+kGhK1htbizaoG0xuK32jV0l0wsFH4SvRKdEPVAq9E0ij+StCCbLWokFXAb0bejKpRVChrZA3xGnkN4mbw1crWiIZEjazRsiF1A/kB4EbUGCxJfDDwG6M+aPFK4oOGllSrVW14SaxUrOJJA6wm1pL6MqihRWVkZcTtESujKs1bIxsjKxSVkZUWtVY1yZpUiawy/EqiIN5qXhFrrMyBFVqVmcqJF8hzUDmZ3Nx/A6zKstZSQWwA3i/Xv/jkj3/J/sffGoPWOgAAIABJREFUfOtff/tnk89+DVFuZZmpoi8vmh2An1BetLhodUFVariq5ATpEfgJRU7iROxI7AhJgeyC7EzpRccniA6QHFCcSF6AXRQ/KXFGcRLJBdiV4IxwVOpCeCZ1UuyK8gz8jOlJxheUF8KjSHc82SuxV+kJ0iOkBxQHlHuZbESy4ulORjsR7FWyA7EFvlXxQcV7Eex5fFDxEcODDPbMO4rg8GU4PNzLcJ24axZsebjlwVoE8yRYp/GWRyserpi/Zt6WB4vUXcTOjoV76a8SZ/3lACqYp948cReRP4/dRdqbp71F6o/j3jh+mKfdWdxZpt1Z0ptEzjR2RuHDRPgj1hsxbxh7k8RdpP48ceZJZ8F6k+BhHPSmsT8O3HHojCNnnAaT2BlHnZfgzShyR4Ez9p1ZFIxCfxz546A3dDtj351E3jR2x2F3EvWGXufJ6z4FD6OgNwidl6g3jLrT1Jkm7jDsvvcf3oedp6gzDB6ew4fnsDv0nYHnPru9YeANAv/Fc1687rP7MPTdUeAPPXfguc++O4y8YdAb+M4wcJ6D7nPijhJ/cN+ydTvPXnfg956ch/de973nvHf8d07wlYkI5nAfPflj4S1kNEuCiYzGPJgwfyqCsYwmKp1JNpFsJNhE8TnwhUyXwBdSbBTsQW2Qr61aG1xave6bw8f28vHj/q3ePuIqw3WmN327tubwmG2sXmm+pHiObIVig3wBbJ3hmuRcxCutZkYujdwYucrUQrMZphMSUyvnfVoifm7VD375g2//7Vn+Y6l+f+3/h8M3v/j080da9nGd6ZXWW2OWlrZW763e9Gnz1m60PmlzNHceLS1R7QlOWm8BDoZ2GrcIB427zOwzezD6lOkd4Y7k0cDZ2i3ixuC2bzYGd4Z2BreG9qSPRh+tPlpaW7Xv4yUzx6y/MHrwsz9b/P2Hd3/8jz/557/69Dr69Ft6meE5M3tjjlpfNdYGrshzSydtribLDZ60Ohs6G33SdCFZaHUlndt+kencwNXqa2Zza86oCkv3kvAcVYEqR7iiPkm4ABQGC6NzTaXJyszklhXIKoIGqJJQqDQnnmvKSdfaNEiNghp0i9CSuip5lqqwWW5tZbBEUaCsECrACqBQqrjTKQgKJRpUr6RbsqXCWqvGqEqphnSbZZXGWrESeUmqQqi4bFC1GmqEhqhEyiUUkhciLiSriWrCAlljWE280lATtkCtokZjTbalx5awJVmjaFCUwApglUpflWgUr4m1fVVpWQCrUVUSW8SGsCZZo6hIXYiuhmoNrRKtxFdtGpIVygqgQWhJ3VD+xqpXkjdUr4Q3kK8ELYmG+E2rm8GbgRp5BWlL8lWLm+Ytpa0WreGNZjejWlKNlo1VNwstqQZERaIF9gH4q+YtpTfNGkha5I0WtRG3PjYgapHUKikpaTOoSdbAGmQ1yUrzWrNay9Zio7HRVIKqSZXIK1QVYWNNQaogXlp5Vek9+peTKq2uNVZWtpmskFdalcYUmkrNC82rTNcWasLc8AE4v5z99Bv//bfhH3+H//0vvj/7+RcY7TG5ZnjN8EhwQHkicSB1vvdbQFJoeQR+JHEidiJ2Bn4W6UXxk2JnSHMVXSA9otwDP0J8Uf5VJVfFL4qfJbsS5AYvRp0Rz6QPoI6SXwBPEnKEi5QnKc7ALjI9K7EV6UGmZ8VPKt3LdMfjg0iOim0F20q2l/FBRlsRbmR4pOQg4wOP94ztRLyD8AjxkQWHxD+k8Z5Fa9bbsO42djZxuEmTnYhX7J7rDrY8WDJvmbob5q24u0jdeezMwt4idTY82LBgHnWXzF0kvWXUXQTOMvHnibNIe0vmzIU7SrrTuDuPH+bJwzztzWJvnriLtLdgvVncXbBwmgSjxJ0zf5G6q6Q7D7tj583Ec6ZBMHa9oeeMot6EeYOkM4w6I78z9npD92HoPky93thzpkkwitxJ6A1dbxy647Az9LujwB16zjB0X+LuIOgOIv/Z7774b8axMwndSei8hL0vfOed6w683iDy3ofelwmMwBuF7jDwnt3OwHsY+r2B5w1dd+A6T27vOXCHvjdw3WEQjCN3HLoD331ye4PAe3Gdodd9cbvPbuep9+Zd7827XvfJ8Z56/lemMpik/oS5Q955Ef7wXtQK3gLipYznIp4Bm6Oao1qgXCi+kGwFYoVsAWyJcoVqA2Kn1QrVSsO2D/uPafMWd4+01XKp5aKPG6OWoBYIc61WBhegNhoXyBaQrpCvjVxZuQK2lOmC+ATZVLEZiIliGxJrLcbIJ1otLG4MLbX9xdv+dwaf9f/PE/svOf+H89f/evvD9z/9xSNNDews7a1Zk94AHK3e9fXhk48Pb9/urd5ZOmR6Y3BBaoviSLhD3BDujT5m5mD11uCKxJbYUcOG5ArYnuSRcK/UHmGn7Q5pb+TOyp0xW7IHQ2dLZ20ORu8M7i0djT588vHqZ58+DT776Rd/+tmPv/HuG9kqo7Mx16x/ybKLMRcNhVGlVbnVB4RLZq4ac2uumTmgPJAotKwQCspO+vFkKM/UmeQF4YLqSiLX/ELqQnhGdSG4EhXGnrU+aV0aU2qda31WUBAWWhYGao01Ui7gIkWhVUEyV1CjqVFXIHMlKqlqCbmUBeAV6Kr1GdWV8HK/C3QVcEFVkMhVWiKrSJRKtBpfNRUAV8QcIZcyV9RaXaJqUFekLqAKolwmNfBSsQp4BbySUCkoICkwvXCec54LdlVpqZNas1zwGlSDWIMpQTWoWqBaQouigrQl0aIsFK9JNEZUKm5k+npXCC0akhWIEvg9gF2jLEnnaAugmqhW0AK0ICtIS2SF4K+IrxobJW4oW5ItqFeEV4IPGlrFW5K3DFuSteIV8sZgibIm3mpWIa8NNgSvBDdNFUFJrMK4tbI1eDNYIa9RvJJqgBWQ3ukgHzRUhpWUtMBqwW4obwYqEgWyWiUtpDcjKiNzLQrijWatVq3Wd++nBlUbWRKrUOVK5sBK5LmWhaFcqgLVFWHH5SrlTZ9uVlbAK5SVNqWmUova3vVGlgTVoy4MH6fdH49/8o1//svo//2r/r98+Mbm85+/FSdSJ0tHUgfiJ813yI7ALpJXKC8Q71V8RHlGkZO4ILsAvwI/Iz8jK1CehDgodUBxxOhI6Rn4hSdnFt5xIEcRHSA6SHYGOAHfKbbn7MTZBcRRiCPnuUrzLwlR4qTkBcV9+/bA40Ma7Vh0VOzI+FnyM/KjknvFtzLcy2Avo3US7EW8FcEm9XdptEnCrYj2Mlqz3oE5ZxbsI38d+as02rBglbrLqLsIO7O4N097q7S7SHvzqLNKnXnamyXuva9ikbgb5m24u0qdVdRdJs4icRepu+T+QgSj2BtGvRnrLZk7C91p1JvF3Vn0sEicReIv42AWuNPEH4fdWdhZhJ1F0J353XnoziN/GAbDyB8l3iDqvaS9l8R573WGgTMKnWHgTEJ35DvDoDOOOuOwO/B6Y98bur2B7w5j/yXyX3x3EL55Dh5eIv/Zd56D7pP3ZuA+jAN3HPijwB/63pPTfQqcd37vi6D7EjjjwB0HzsDtjpzO0OsNQ38U+mPXHTi9J7cz8J2B0xs4vaHnPPW6L6775PV+5X70FHYGgTP0ey9u573T/bXT+9x9eOc577ruu477lRfuDFJ3xPyxCicynIp4DvFEeXPhL0U0Y+GERwvFZjxaqmSpwhmPpyKZqHgkoolIZiJdAl9oNSeYA19iujZ8rtkEkiXxpYG5VRsUG63mWkwNW5PcIawF3yBbaDbXfK3lCvhCpCvgM5VMRTgX6ZTzuVJLkHOVjiGZIJ+RmqFcoJga9eefyO+tfvbd/9rEfzizf7p+8tv1N3/xnXd9PGnaG703uDNqa9X2rdl90t8/2p3Gk8WdhZVRK0tbDRsQG8Q1wYbU3uA6U2uLG4t7o3bAtyQ3BjcaDxr3BBslN2S2hnaZOD+qU6b3BEejzhaPSEdj9pleIJtTujJ8IpMJsFUGO3vPhGenx/4uM5dHe300RwMXC1ejz8acjD5ZvGq8ajwbPFt5MvJCsiC6apMjVVbnGV4zczX6qiG3UD1i1acrQampICyIcm1OBo9Gnoy8ZnDtw1XLHHilIbdw0ZBrzFFdUeTIKxI5qFxBhZgrVpIsVFLIpCZdG3tBOJM6oTjffQ7FC8Fzpa4AuRKFEhWKApKrZGcpc4UFQkGmICxBXgUvMS1UWgIWALmCEqHR4oaiAVEBL4lXwK8iLSAqDcuVyAUrlchVWmlekSiVLCQvgRUqvcqogLQCWQO0WjXEGhINUQmQgyyQlTJqFKtEWqqkgrQh/mpVQ7JRvFGsUbwmqoEqqSoQFciGoEFxI/6K8hWhRWgIWw01iBq/dEFaI24GGhA1iraPTQaNETXxiqAmbLW6WdVobAlbggZVTaoyUCKvMGm0aDTeMl0ha7V41aoSrATekLoR1KhK4iWxUqYtQUPQGmwzbDPdkqhUUmlRf6zLt7ow0JK8GdEY2RjZGlGrtJBxbVjbh0pDrWWtZamhMrqQsiJVG7qgWqfBFZPqfhZBuAJdAAtUNYkaRUVQ9akw6mKgpHjIOz/96be/+Z8vyf/9l+r/+e03ive/+ETOuX8idtHibPgJ04tKS6VyEBdILsTPKK8gcy0uFJ8xPhE7UHTUyQHSk1R7pbaSHVS8V8lJpleVnGV8FtGBB0cZH1R8UvwK8iLSo0gOIr2SuCA7KnZW8sySg4gPIPYgDzI9ATuoZCfjg4wPIt6ycCOivUj3PN6ycCvTjUi3Mt6peCeiL4tXmb/l/oYHS+Yvmbtl7iZ1N8zbMW8dd3fMW4XdTeJtWLhO/UXamwt/xntr4a1Sb5k4KxnMhLcS0TT0ZlGwSIJ57C2YtxLuMu0sgod52JslzkIG07g7iTqTuLdI3VXqTMOHWdybRr1J1Jsxbxw7E7+7iJx56o2C7tjvToPuLO4tUn8c9MahMwy9F787jB5G0cM06Y7j3kvkDJj/koaDJHwOeqPQHYSdYfjRKPxoHPZGgTMKnHHsDWPvKfSeA3ccdaZxZxQ6L373JeoNIufF645Ddxp7o9B58R9G3puB9+bZ7zyFzvuw997vPnudgdMZu72x7754vafOw8DpjILOIOgOAm/o+y+O8+x0n53OwHcHkf8Udd95Hw28zsB5M3DfPLsPX/Qenrzui+8+O85Tt/OVZ+aM+d3DiGbMn4loIsIJ9+apM0+cSdQdBN0pD5YyWt5Lbnm8YMmcR0sRz3m8UMlMxhOZjiQb8Wgmw7kK55jM6K4iatWnhZXLvlhbvpThEtmKxIrkwvDZXVdQrJRYAZ9DOlPxlHlzFo6TaMzTmWRLxZbEZ5TMSMw0jJAtUY6N/PSb+vun54//cE3/KYffF9/53e7P/vybzyRXqGY8WWq+foT1W71+qzcW9xpPRh8ytcnkrm/2mV0TrBF2lnYEe5Jrw5cZ7t7a88f2oMWO5FbDQokViC2Kg8F9ZjYG9pk6ZmqLcgf8oMXJ4lnTUamhUV/86Fu/fPr+rwafTie/GH36jXWmz9ocCY+ER2uOfXvK8JTRwcA50/dQ99mac0a5ptzoa0aXTOQZnFFdjc61vqcZLlpdNOaGykxfDVw1XAlywgKgkCoX8gLqgPyUycujOlp+MOxqRa5FTvII4ojqQupK/ILsiqxAXpI4izSXogCWK1Ega42qAEqCXMuLFlfiJUGFWCGWIK6SFSBLEIUUheI5xFdMcoSLolypC+BZikKJQrJchbURJVEJUANUStZ4p7SyUqUV8VrfMdpJSWlJogReoygVvwp2X+rNRZLzuJBpAbwkrEhXCKUSpUpLGdWa1UaWxBtkN+INylarClgJLBdRBWmr4abEB5S1YpUULcgbikqyUiYl8BJ4g+wvNPyG4IPF1ujWws2oG9FNU6NlSWmtZfslyUPe3lKlWSGTCmWt4abhN5muUVUqrZQoQdVa3SdyJfL72lVFosL0ZmRNrMSktbyhtFFJRapEVZOqtbyrRY2yJvGhb1qrSkorK3MjrkaWBivFa80KSirNGs1eNb/ds4T9L6dtBbB72UZNcJXJVbLGQmlYY2VFMlei1lgZXZDOJdxVuQBZZnTR6V6rIsPG0Fqmv/zBxz/8uxz//W/Mv/3u7e/W3/8eznVwMsklk1ctropfQZyBn4HdnYmL5CcZnyA6QbKH5EjRHoID8r0QO8kPyM7I9yI+iPCK7EL3bozoguyk0iNPLiK9yqQEfuTRUYRHGexFtOfJLk22abhTbCvZnkd7FuxFuJXRTvoHEW5ZuBHJXqYbFq0Sb526K+ZuWLBOgnXi75h3F4x10lunvZVw19zdMXfH/J2MV9xbcWfLnR1zt6m3ScJ1Es7T3ly6S+WvRbiI3RXzFtybMGeeuqs0WrNkGfvjoDtLnVnanacPq6gzj3uz1Jkk3Wn4Zpn0plF3EXZXaXcWfzSNOpPIncTeOO4Nwu4k7M3i7iTuDbw7HsqZps6M+dPUm0TOMHBe/DeT+GEcvZmGb6ZR9yXsvgsfRswfRs44dGehPwp7772vvnhfffE+enb/5Nn96jDsDsLeO7/7a/dhFHWnUXfgd16i3nPceQ67w+DuvXeH4cMw6E6CN+PgYRz1nrzO597D+9h7Cp2h5wwi7znuvUS958Adhv6z333vdp8C/53nPXnu4EvklPcU9N4HD++9jwbOm7HfHQUPQ/9h6HVfnN5Tt/vU7b44na+8hM4sdSbxmwVzF8ybMH/Kw0Xiz+PuJPhoEnYmUW/M/ImIlyJZpvEijeciWcp4IeK5imbKX8hgIZM5iBmyBcRLjFbEVhqWWi1Qbo1eW1z25eat2Bmx1mIBfJPR3Ki5ZlNIZ4otQa1ALiCdUTKFYCq9ifDHPJiyYMGiKY+nGM50ujSwNGKp5UypJ8RPv25/VIy//vsy/E8n9Y/lJ/Xwkz/VL1ptNS0zXD3iMpNLC9vMHDK7Mfr4Fs8f4yHTO2t21uw1bkDuQV0QzgaWFlaPtHvELbEdsMO9yMWoPbG9ZlviW1R7DVsNa1JrkDvCg8UdihcV/fLdD3/899c/+9cPn/2Pv/31b9bD739t14edVgeLR0s7wqOlk1UHo04WjxbOmbpYnfezon/nzpq8by5WVhldCa+oq8xcSRyRn7WsjfpfVZ1UGH0hdSF1p7wVkhcgrwZOWp2NOmt+1Pyo2YXkBeGM6oKQK1WSvJI4I8+1vECSI89BVFqUIHOJucKrSkpklZaVlSWlhZIVmgpNhapQrETWkKgVr5QoNC9NUgCrEUvEHHWOUICsSRaUXIldEEtUNYhGypzLikRNvCHWQNpYkQMviZXIcplWyGrJS8EqkAWIUon7VKoGWWnZWCxQ5UpcBS8Vq2RYU1yTqBW0EhqVthoKBQ3qGrAQSanSWkGr1A1FCawUrFasJXEDaCWrZFqhaEm8Gvig4TcGG9I1yfuZowXVINxfxluULYgaRa15qZIKksao1qoaeAui1bLCtCZVE93djoqg0qoC3hBvNMshLrUsDV6Ql1rWKFsUNysbVC2pm1GlSm9atsRftbyhaLRo7gvBljdWNhYao2otKi2bDGsSLfEGeMGTllSLskXZaFlLUUtVkcxVepVJiaLEtCZZoipI1lrUWpYgCy4KUCXIEqHUdNHqqmWp04JkqXGVdH71Hfrx7479P/7W//e/+OS/VH/28oP3GO6J74EfQZ1JnpBdUBQoDklQSHHiyVGmRymPiueUXjE+ozqh2kOyh/BOlj2p5ELspJOzTq6GnSE5KXYleRFJLqNcxmceHdPgyIMDi87yzjlPTirZ8+gk4gsLDtxbpc5B+mcVb5Ngx5I9T9dxtGfxngc77uy4t0v8Xeyu4+46dbc83HF3z5xN4qwTd8+Co4i23F8Jb8W9NffW0ltzfxW7exZueTBPu/PUWafhintb7q24u2DdJXNWqbdh4TL2l8yds96C9bbCW8bdSfwwSTrT8M3c784ib5H4y6i7TB6m8Ufj8GEau7PYWaTd6R0dmLjj2BuF/iT2pqw3Y+4kuRP9uuOwO4m6Q//NKOiOgs6L99EweDNO3sxYZxS+mUS9SeRNWTiKnRfvo4H/MI674/jNOO7OmP8Sdd8HD5PEGwbuMA7ex85T/DAIHwbuR2P/YRK+GTgfDRzn2e88Bw/DuPfiv3n23afQfxe4L6775Dvvw4eX8OHJ7733e0/Bm6fgo/fRw+de59nrDX33qdsd+t57r/PO/2gQvHnufvTidl6ChxfvzXPvzYvjve8477udZ7fzlWngTpNgFPZmUXeWhC+JP+T+PPXmkTPxHwben8xYb8zdQdobRc40TRZSTNNwzqOZDCcQzJW3Bm/BvRmP5ipdyGSF6UbzOaZLzRaYbrTaGNhmsDZ821drUDvEHcGWxIrETKVzSJeazWW0kPFEhS/cfUp7Q9abKndO6VSmw8h7Yf5EJ1MKlxAsVDSVfAJ6QPrPv91/e/pC/d1B/P5s/+HyvXb2599+nBpcP9Iyg4VRG0NrqxcGlpncvKX9x9m2rzcWVwZWqDZSHhBPmk5GbywutdhYudF8q/ieYEtwsnpHfKXiDfANwBb4GqIlJHPCtTFTEsO+WIw/G/3zh+/+61986/96/eZvJj/4/uPqkQ593FvcWTr09dHSUcPF4tHAqU8HSzuNl0dzsXQmPCKctblm2SXDwmBJVJGpdVZpvGrIDd4BTVclrqSvBnMNOagcREl35o8oSH2Z1SAotMo1O0FSkMxB1oglwEWqI2dHxc7ACq2uRFfEAkWNUEp14clFhgWJAmVtVIn8InmOUBJWIEuQNUGNolLpmYUnGVckc87yVJbKFCBzYFfFC1AlQWl4QeqqeCnSRogGTC7kOYkKmdbIK+QF8crIWvMaWKNYBewqkhJEATLXqiCoFOQiqSCsdVqiuCpZEeVSlCBKZA2pBrEBaETaGFlqVSPVSlUga4SGbI2mUlCjbCCtIW21eNWyBVXItCRWE2+Qtygq4CXIEqBCaKS4CdUCtppaLRoUpeI1qhbv+BDZGt4Qa0k0JEvgDckbiVcSr8RvKFuAVmOtRU1pQyyHpNCifTQVQS5VTabV0GreaFGTaLWqSNSaVZjW+m6fpK+aNVa0mjeaN1qUkDZa3TJTG6w0/18LWqy+D/RQlnTHh6gSZKllY6kxUGtVgyqVuoIsUOSS5ZJdJbsqdkVR9XWZ6SozNakKeKkhN3Q16gTs15b/dPfLr/3xQ/I//4P5l9fvzj77+SewUfIE8gDshOkRRUHqAmkBLEd1EOwE/AQyl6pEOCMvDFwwvajoCnGJIhfxiXlnGZ8xPSr/qMKDDA48uKjkLMML9y8suoj0LOOzjK9KHFl6Vsle+HsR7Hl4TL1D6h6Ff06dQxpskmCTeLskOKTxLvF3qbNjzpp7a+5vE2cTdjeJtxP+jntH7u9FsOb+VoQHHm5Tb8n9lQhX3Fuxzoa7K+ateLBm7ip1VsxdJs4mdTdpb506q8RdJ84ifFglvRX3F8xbMm8l/GnijqPeNOnN094q7m2SYBH6SxYshD9Pe7O4M407c9YbBX+yZN4sDQZRbxQ5o8AfR944cBaxN46648AZ+84kdMdhd5p0J0lvnPjD0B363VHQGcRvpml3GLwZBA/D2BmG7jhyRtFHA//NKOqOwt4o9CaJN0x6w8SZRM7E700C/yXynqPuS9gdhd2B89Eo6Dw7H33hvHkK3YHXGXgPX7hvnv3uIHCGoTNynbHrDgP3Kei8d98MnDfj8OEl/ur7+KP30cOT++bF7Q4Cbxi5z2H3ffDw7D089x7eOd0v3If3vY9eet0XJ3zf9Z4d98XpfGXqeiPfm4T+PHLGsT/g4TPzh6k3Dp0X92HgdUaJM2TOiHWnaXcS90aRO2HBXEYT6U+Uv5D+LHHnaTBj8UykcxYvWLSWyVazJUZLStdWrklsgG+QLyldQrrVckNiQ3IFfKHStRZzSKYqnGMygWgg/aGMR8If8c7asAXwCY/HMp5iOANvgdEcoimkExRLS899/P4PPvlWM6Z/OIb/+ZT9Pv9k+/l3PoGB4quMZlbtMrMxtCK1Ib7RbGPlRssNqa3FjcGtpqWSC8U3GlZGLjO10GKn1Z7kBsXmvttHYqdhjbgk2hq1N3KvYUNyY9TM4vRrb9fDn31x+PWPFj//xfOPPvvu49Ti3uLOqJNRx0werDxaOho4Ej+guBg8G7pk9mzpbPBIcCG4fBkgV2ctrwYuhIU2JdIV6aoxNzJX6Vn+/wQDVY6itjrX+ox4UfwC/AIiB1kAO8nwqpOS+BV4jvIC8iDVGfAo5RnkBcUZVKH1RbGriktkJbELpDnIi2AFiAqgBLhKeVWqBKqULu4FzsgKYjmxEkWDUAhZKixJ5JhcFSuVzCW/QpQDu0p25VGleI1QKlnItAJWkWxIVSgqrWorKxXXMqpUUgIvpLhykYOsSbZaVsRLyXKR5orlSlSoCiVK5BXx+s7bMKqGtLb8atgVeXW3E4A3BBXiPfvWYnrTsjWyhKQm2VoqSdyM+mBES6xUaQm8BFkoXqq0FmmtWKNlq9WrpQpVIeVNi0aLEtOWREuiAnYzUKNsCV5RfiDZ4pfJu9bi3e1oSDbEWy1erapIFkrWmipUpWIliVLLQvEKeYlprUVjsCJRq7TVvLS8JFGRvAIrURSQ1laWpO6TtBLSEtIaZQmqBMgVrw2+Wl1yXoAoCUpSJcpSyFzInKgk1dyj4AZyYqURZQZXq4o+NX1qDVaEpdHnTF9Rlla/qPBHL3/6rT8U4o9/Y/7n3377Lxc//FY2EtEZ0gukZ81PcE/zpReSB5Q7xY8gr6BKDQdITqQOih1kkmtRanXh8YmHR5EcZXKQ/gWSkwiPwjtTcpDRUURnHl9VepbhSUZHFp+S+MD8Pff2PDiK/4+nN2t2JDuuNetfXVXmAWLaMe3Jfe8dgZNVZKmKMylRLIpDVeY5mIHAPMcMnCyJoklq9TXNEyW1aG1N8On2AAAgAElEQVT3l/UDUv0MWJjFS7i5r/WtFR45OcngjOFF+DsabFm04/6GOnsWbGmwjr29iHZI1yJYU2fLyZKTjSA75m6Zu9fhDsMd9zeRt+H+ivsr4S+5u+T2mnlbEW0hWgJZAdsouhDOjHRW3NvIYM2jJfPXnKwEWUE4oyRj3kqQKfXm1F8wfxm7q8hbRd6akkVMZjHJOMk4WVA3860stGfUGQbO0HenvjvznUlgjUl34rsDzx659tjuzjx7SDrTyJrH7jRwpjSYxP44sIexPWb2hLqjyJ3G7si7n7k6Y9IdEWcSBCPPGYXdMbMnsTsJ7FnkDX1nGLiDyB6E9ihwRqEzCu1nv/su7A4ib0KckdMZEXfsWRPfmoT22HfGnju6N+h51sDtjiO7Hz28Ja/6YbdPus+O1ffsvu88B9Zz6Ax8d+A5b53us2/1PfupY/W7/nPX79vuc/f1R1PPnXjuzPeygExZMBL+gJEJD+Y8nMb+NCITGoxib0LtOXeW3B0H1jh2J4xMuTeR3gSCGdIZ8DENZtRfyXgt6ErEO8U2OlonLNNsjXQDbKPlyoi1YStFl8iWKGYqnqhonoh5AhNFZybOkjjTbGHEHPwZc2bUXUiaAV8gX2K0hmilMVNyimKpYdvDdYpjjT/6+ec/+L8P6t8a+i/14z+WP74Mv/zDN+NErRO11rhO9S5Njgb3ih1TsUW+UbBJYNtTm1StU9gmcDS413Kf4M7g3qhDqvcJ7o08GTwnZqv1SqtlgpsEj2lyMHqvzTYxy57KtJwiH2M8hnDKgxWwfaK2CR4MXFJ5StlG0b2Rx0TtkV20LIw6a3VSeEnUOdFnrXOjTga3yM4Gyp7JH81BQ66h0SbX5qDgouUFeZHgyWCeqIuGMsH7owqd5srkUpx5WCKvlCwUO6uo0KzWUN0N70aekOdanhU/I7soURtVGbwofjb0rOJc8xOwe8hPieJm0gahRFYgq42sUZVS5VKcZVxo/j82Vmi1KpE3CZZa1FrWUpSC5YI0RjYaS+SV4o2GSokaWSnjSskaWA28BFEbKDFqIGqQNeo+V7AEcTP4vqduPVUDVkI2+s5dy1aLq5GtFhXe5Q35cqcQNGsNXhNVK94gvSJ7SVSjRKvl+55utLwmUGLcGNEaLEG8JPjeiJvmLz28JrIxsjGi0bRWcat5rVmjxPs0uRpTK2w0rTWrlXhv1NXA1cDVyFsCtzuuofFqkiYxlZa3Hraat1q2Gm4J3DR/SeQtxUZDa7DVcEv0NTX3AdAo2qbQGmw0XhPVGN6mokpFpbHQWBisNDSJqAy79fRNm6tRbQr3ENxaqULKWkGbqAblFeRN6xrugD3UGu+xXSWwHGiVQP2oylTkSEvFi0SeE5lrXgCtEQrAPNWnVOYpFsYsFP/FH3/y/fdz+f+8p//vb3v/3H7x/NNfKrFHqI24aJajKJDliTwneDbqguKE9KziA4YHxQ8gzxrPWpxEeAF6b8I4I7uo6ALxRYa5CAqILxCfeXwR0ZF7B+aeMT5LlgM7cLKn3klEJx7uhb+X/l74BxEcRLQX0U6EO0kOMtpzuqPRjtEtD1fcWzFnKfwlJ1vhbzlZS7LTwQHIgfs7Ea442YlgJ/yt9NcYbGW4ocGG+WvhLWm0YkEWWwtGMupOQ3spooWMlhCsMcpkuIj9VehuqLfmJKN+FrlbSjaUZJEzj6xZYM9Ddxl6q8BbRN7Yt+bMmzJ3EtkT4iwCMg86s7g7Cbt9rzsJ/FnoZqEz8boDrzsNvSlxpm53Eruj2J0wb8q8p+D1O/IwDr1Z5E3C7ih4GPrdcUyGxJv4/jR0J1F3GHVHgT2NyDDy+oEz8K1+aA0jZ+g7s8if+O6IWAO/OyDWmDhjxxk6zpDYT+ThK//1M/WGgTvynb5njzz3yek8+d1BZA9IZ0C6A2L3XWdAvGfffSbOwHefPPvZc/rEeSLWk2c/da1Blwwcv2+7T1bnoxF5mPrdWeBNg3AShqOIzKg/i90Z9WaUjH2n79rT0J9TMoqdcexPI28S21PuZtzPuD+T8Qz5RARz7i2Yu8Iok1EGcSb9lYmWSbwwbP0hQQSWKSy1WGu5UnKJYqFplrLMyLnBKcIU6Vz5mQzmgmTcXjAyiUjG45WIl8DXwNeSLiGeSTqTdAl0lYjMiLmGrxP+x7/+4Q//r7P+xyr6x8sX/1j/4Dz4409wqWCpYdnTq1Tve/pg8GDUSsmFlpnmq0QsE7lL4JTiKcGzVgeEvca1kqtEbROzUbhVuE+SrUl2qd4mfK9xp9QG5EKJwaf45afiF5+bwQ8+X75Jj4ncG3lAvkvVOtE7hccUd4bvU3nQYivZUcEF8ajVPtVbxQ+aH1GclT4YvUvwkMBF61LrPElOCiulaiUvGk+JOSmVG7ykcE7gpPGiZK7lfVEoVZJzrAArhTmKwmCeYq5kAbJAdU3TXIhaQaOh1lAayBM8Ay9RlFpcjDgncFYiV5AbVfegTnileS5FrXWpsFKyhrgGWgIvJKtBVCAKKUqQjcZaQcHjnLGci/IuVwA2IrxKUUlVKFkYUSpZgLxwdmJBjrRJRKNkI0Upea1kCbLRcEuxTUSlea3uRilsNLQQXyW7aayUaLRsFC9lfEt0hbJSWBrVJrJWrNGiTfRNw4vhVy2uRrUaGi1ajXfY4qplg7SSUaPFLVUtihb4DeVNQ428Rn41cNXy5fHehAqNYtcPfBzUmtea3RJ5RdGgaLWsgDWK3qGQq1G1MbXWjeK1ihtFb0Y0SGukbSJvKdyM+CZRLwa/SfCGWKOoFX9J5bXH6h5UqWq0uuq7wC5qI2qtCo25FpXmbYqV4bXhtRBXjdeebFNx66nGQK3lS081ht9FiyuYFuBqRJuKyvA6hdpABSzXLE9kbnieyAJZIVid6rqnLooWmlcacqVLo0+K7TU9p7rUagXhu0f+5fTnP/z71v/vv5C/+7PvVNlPPu/NY7c2tNFwAZ4bdlHRSUS5pBcVXUx0NnGu2QUhB7xImks/R7pl4YFFZ4yPQE7cL2SQ8/DM4yMPD4ycZXAGcgRyhPAI8QHjvQyOEJ+AHkR4VPFB+icZ7Hl4YOQk/C33dsI/AttH0SEK99Tfxe4mtjecrHiw5cGO+SvmraS/Ee5BujtONiLacP/I/SP3ttxbMG/L/WXkLKm3YWQZd1fUXsbuWvgZdaahtfjQqu0thDdlXkaDZUzWnGTMXXCyip1tZM39h1nkrLi/Yt4ysFahswzsefBBhZ6EzjTuZtTOInsadSe0O46dcejNY3cWdaZRd0b9SUjGhIxcZ+pbw+B1P3w9irvTqDsKOtPYGwfuLHInxBo53ZHrTAIydN0xcUekM42cZ6/bJ9YkcJ+czoA4o8jph1Y/sAfE63uk77oj4g09e+g+jFzn2Xbe2db9i/8usN/57jByhn537NsjYvfdbt+zhr49C91xYA98d0i8ASHPntN3u0PXGrhOn7hPtv3OtZ48p+/Yz1bnybGfXO/JdT8ak4cheRj71tizJ7479J0BcUahNYmcceSNQzL27VlgZ/dS8tCZBvYsdKfUm/NozoIZD8cRmTGyRH8howXGS80yiJYYLQxbJmybsG0iloYuErZI+EbDTuPOwFaLreZLjBaKLkEsQKy0XCNd8GgloiUnGfOmLJiJYCFIJsIZDzIZziXJwF9AsJDhUtOppkNN50b+WvHv//L7n//lDv+piv/u8ubvy++svv5xTy4MZimuU9xotgG+lGKd4NKIhRabVG0NXN4kxzd6m8AxwWOi9gluErV7k+wek22q9ynuDe5Ts+2ZjZJHLTdG9pG+/fLzr5rJF3+x/PnfFm/b5S+/eDPvwfZRnTQejN4ptTV6bXBj5NbIg4ENsIPBc6IOBvdG7hU/KHkEmSs8m+T82DunplBYIVwUXoypjS61LBIoH9NzkuQazwYuj0mepmeQF2C5hhxVAVgIUWm4pOb8mO4RTiAviBfAs4RS6xOIM4haqApMaZIyTQuFlYJSwRlFgaIAWSlVaiwTLDTmSAtgNSa51DlAq+RVy0phhVgJ0YJs7ko7ssbwise1EG2ic3HPyYBasCvwRkGtoVSiUrKUWEksQbQ92aayAvqioAFsdFJr3ShZaVZAVBre9HSLquJQI16NKGV0VfKqoUJeIquQNSiuqWlTXWl5M3DnGErFb4a/aNkg3IxugL4Y8WJ0q8w3vd5Lgq3mV8VqZI3GFuVNshctrorfgN+UuGrZKmhT06S6VXhT0CBvNa9U3CayNaJB+qJ5C+LDAmF0q1UN7MWIl7vZCVmFtE3g5dHcUtkodkvxmuA1kY2WNwMvSr5oVXBeK3ntQfWIVc/UqS61eDF41aKAqFKiTrDSqjKqTe+StWy0vPXULRE3IxotC2A10quWrVGVEiXSUsmXxFwVv2rWaFkizyWrgLfA2wRzQ89alEblgheC58BzpBdJS4Ra44WyUsgc+RFoYWSlZWEg12oO9Fc/+fR7v93y373H//7tt//3+QdfffdtEu45KRStjMghKmRwkeEJ47OilREFyItguWQ58FyGZxntWHiS8UXGJ+pdGLnI+MSjAw12ItwD3WN4AO8I5Cijo4xPMtqL6Ij0qNlWBkeMdtzbM+8o/BMEa+ZtZbBnwYnHhyg4hOTAyJY6y8je8XDHwgMLNqGzoe6GuTvhbbmbxd0Vd1fM3VJ3x5wNddbM3/JgTf01DTcs2IC75NaKkRV1V9xbcnfJ3IUkM25lzNoIby3ClYyWMsikv5D+grob7q2okwWdZewtYj+L7CV15tSbx94iJgufLCIyp9aCW9PQmgbuNHansTePyCywJ8HrWdwZhw8D0hm63b7zMHBfjf3X07A7Da1JYE98axpaA+dhYL+eOfbccaeuNyfuNHCGpDv1rXHoDCJnFDhT35n49pB0RoE1IG7f956JPSDe0HOHnjMKnaH3MHTtIfFGgT/03SHxRp43sq2B+3pIHiahM3K7I9fu++5T4AxIdxaSceQPfHdEnJHzMCXdofNqTLoj33ryrL5nDbzuwHn1rvO/3tndryz7K9v+aOh2h+Run3oYB8449oeRNwq6k8CexP4g8kaRMyGdqd+dRtY4fD32u/MwnNJwSqNJ5E+pP6HBlPkzEUyZn8k4k3QJfKNFpkSm2BKilY5WOlwqf62jrRFrpCtkGy3WQGecLFSwUtHW8GMKW+BLHi95vGD+UvpTTqaCzCWZSDKS3gTDuaIrTacymEKUYTzXfKb4QstM8V/0xBeDn3zy1zv8+xz+ufrin+rP5j//o0cxVTJTIkvEGvlCspWBtRHrBNcJHlNVfJLuDWyVOBrYG7lL1EqrXc/sH/XWiEMqdlrsU9w/6oWS6wTnCn76vd6Xf3P41n+/V//nz3/07y8/6v/0XQ+XKPYGdyB3CEetd1rtDew132l+SOBg5DGRpxQPKR5Snafppdc7G3UGVhh11HhUmKOqQOaIF6VyFLnhRSovKZ4SlRud98wp1UeNZ4VnJS9anBWcEU9SXFAUidoKsaeskCJHcVJwFHAQvNDyDLRUstRw1vKsIddwQblj8UXJAljOWQlQKShAXARUKCoUNWIBIgd+kbQEXiEWKGsNLYor8ApYeY/pltFVwbWnK2SlEjnwxkBreAm8VlChLEHUICqQdxdpo1gN0c2ICkVtVIGyBHGRcW0g75m95A1AJWWFsjK8TfgtgfcaamCtkdcEGiVao2oNFfIW+FVDo+8ldOLu+m2At4K+KHEFeUW8KX3V+JLi+x40hjWJbBNotbimotH0qmStoNKyULxMoE3xvVEvoK5a34y+KvjAACrxouX1DhIafEnMLdUt8vea3xSrJGuUbAw09+hAJa5GNko0SjZGtCm0GhoUrYFrYioDpRHtm6TWqkLZpnAzspRho1mleK1lrVRj9K2nbgZud1UmgVbze01srbHG+1ubRkMJtJCiRLg9puXdYwaykLxB2WqoUJQ6rhMsUZbIGy1rIy6KniWrjS5RXDjLFeQJnrS4aMgVVEYXRl1QrLn//In40/VXX/zbTf7+t+l//PkPj+MvPzUT6e9NXBmeS55Lliuea36B6CKiEqICgrMMc4gKpBegJxGeZXwRUS6io6AnTk8iPIhwJ+OtiE4yvMjgfq06Me8so4OIDjLcC3KU/hGCvSRbZh9VuOFkx4MT9w+xe2L+MfaOnGyos+XkIKNN7G2ot6X+OiJb6m2Zu+VkLUhG7SV3dhBsmbukzkqQDfM31D+waBf6G+qsqbOK3DX3l5wsBVlxb8WdjFkZs7LYWjKSUX8eeUvqz2M3o+5S+AvmzcLOLLCngZfF7jyyJoE1Z2TB/Dlxs5BkzMmoM/PtsWNNQ28W+bOATHx7EnQm4cOQ/MGAfDyLnJHXGXmdCbHGXndMrGnoTnxr4ltj0h273YljTwiZhmRKugPn1cB9mAXO0OsOAmsUuiPPmoXWOHwYeN1xEPR9t+9bQ2JPQn9InL73MAztJ6/75HQGbmcYWEPfGXv22O1OPWvk2QPXGlnWyO72ffttaD8RZ0TcAbGevc7QfZi4nbHXGXmdkd8d+t0nYr2zH/pOZ+C8erJf9137nWW/7XY/GrjdoduZBtYstEahM4ycSeTMQ2dB3EVExvc3IdaIPMzDzjTqzmIyp/EoCiZRtOB0waOZCEeUTCjJZDCn3jQmmYxXyBYoZpLOgGYY7Ey0U+Eaw5WOFipaKrbSYqPYQpCFJksTrjRdQrSS8UrQpYwzFixEsIBoJqKZjCYqGKtgjOEM6ELxzIip4jPJ5pLNJVsovkz5XPNffqq+2//Jt/5qw//pjP9S/uHf5X/47oe/MGKixczAxuBSy2UC60SuUtikuDdyi+Kg8Jzorb6Xk+uVVmuDayVWMt4g3xqxMWxr2CaF+Ruz+O7ns+viq9/dfvzv7c/+9fonq6dffZpsUR4lP6E6abXTsEM4KDwZPGh+NGKn2M6wnY63GK+AbY3aIu4VnAycjDgZeb81nUFVWpdaF0qVSpYpHhU/KH7U4pLo/DE5JXBORJ7qi1G5FpcET8bkOjkJUWmsTZILKIHXRlyUOEj+4fqE9Kyj5hMoUr6XcZ5AbuQFRa7FiYf3gVGCrEGUQjVa1wYrLXKI60RUCeYocmAF0tpAo/AKvAZeKpkDq0TcALsAbY0qFBQJ1Ck0WhRC5ELUqK7GNP9jOmpQ1EBvCW8SVhpWJrzSstGYS14YfUzMEcXVYKVEqUShaZvIFwMtiApYa6BNoNHQalVJWQF/SbBG0XzwjGKtoNWy1bJF0SK/orwpbCU0EholW8VazdoU6p5qevrawzaRrVFVYspUVT1Zp7LV/EXxq6LXRDTIbxobddck1M1go9QVoZW00aJNoFHiquWLFq2CWuEt1bURd6D6avCWqLvLtk3lracbJRrDK33XsWWj8SXRrYY2xWsC11R+84m59dQ1UbfUNAobjVeNDbIK4hpZhaJEWRt5kbTWsjGyNVjdU1IM5ohV77H4Hz9bo7HVWKGokDeGtlo2WraJrDStDT9BeJB3ho7nGnbA94oVj/qSwAl5oWSO7CLFRWMJdMyCn/7s8z/57dH8+5+zf3//6V8dvvf2B79M462gZ9QXxFzxM0ZHGRQ6LlVUYngW3gWCAuIzC0+MnCE8Y3wU8ZFHRx6cRHDB6CCio2SVErkICowuEOxj68C8+7XqIv0cwhMEW0n2QHbC23FyoOTEyImTA3WPzDsKspdkw9xV5Ow42XKyYf6WR3sRbqi3pt5WBBtBFtReUHsn/RVzZlF3GTvbyN2G3ob6S+rNQmceuYuYZMxbCrJkZC/9rfDuFMWCkRX3VyxYxiSL3WnYXXKScTKl7pT5cxYuYn9NyTSwJqE1D7uL0Mlifxa5U9/OfHcZkYlPpj6ZB96IvB6Rzjx2xsHrUfR6EnZnoZuF7sSzJr47Cd0x6Yz/51g09pyRZw+IPQzsofdq4H489q1Z4E2I885+6BO7T6yh9zCNrIFnDTx7GLoDv9v3OoPQG0bk2e30Q+s5sJ/ch4H78YC8HoSdQdAd+/bY/VCGMSVk6tojco+wJQPPfnZeDUl34HYGTvfZ7owDt0+ct27nybPe2t0nu/vsWE92953Veba6T93ORwPn46n7kBFnGfqzsDsJH6aBNfe8sW1N/O6IvF4EzjQgY9/O/M48dMaBM6HeMHIncbAW8ZKTiXCH3JuwYCGiRUxmoT0X3kKEC8mmks00X2ixU2Ir6Qr4AuO1ZpuErzXdYrgEb45kBtFc0aWO14oukc4FncZhRqNpHI7jeMrZRAQzEWWSzWW8UDTTbIx0wqMZC6cyGmM4T3hmxALx15+9+f78F72/2Yt/KNjfFd/5m8sXX33/TxM2N3KRwCLF9Sdm9YjLRGxTWCHLJFtr3Bm11HLzaNY9tdBio2Et5ZKyNef7VG9TuUvZ+Vt681lv8d3Ppr/80a++/NavvvzsFz/59O0jZFIeQRxlvAO+gXij6UaJHeJRqaOWW2Rb5CvDlgldyWgjoh3ynRInzfMETkbtFeyR71GelLmY5ILqgvIM7CB4bvQHnKKHl0Sc1d3RKHMUNUKlTWnSEnUu8YI6172LMmWqSiNKw48qPCuaKygUnpTYSXLG8CiiE7KLEqWSJYizjC+CFRJKKRotc6kLUJWW5aM6IM2BFcDPGs5GXmR04axG3UhoQNaCVZJXQlZATxDkEBfASqSl5BWXjcFSyUrJAu9yiK6UKoFVmrepqFRcqLhUvDX4kpirUZXCXENt8CXF0sgqVaWRJYgGoBAil7xOdJ2axqir0g1AjeJqRCnjBsUVsQVxVaLVstGqNaLRrFVwQ33TulGyVfAe4SpkrVSdmApli7JBVQE2Chsj20e8JtACvyJvU1EZVmDcIGtQVPIuacAtxSvyq6StkpUUNaomSZtENVo2KFsFV3UXpaHV+iU1Vw0vRrWJ/OZT1RjWGtYm9CWVV6OuJq0BbqlpU9Mm+v1j0hisEBsDtRYXTkt5PzrR2sS14YUSdQKliktNLxhfIC5lXCFrjLj2oDLQvEmanm40Vhpuj0lrsJHipqHGsEbaSH5NsNT8LIIzhhfFSg2VFmfJzihPRl4SOBt2BP8CUYH0rOhOs1OKeYpbCH7Zi3966H/yb9+I//PXyX+9/7wa/eQ7vT4NdsDOhl5UfFHyqNgR6IGGJxkeVXAS/on6J+EfhbsXZMu8AqOLCHexW6j4LOM9Dc48OHNyksFe+EcZ7mhwEOFFRWfhn1lw5NGOBwfp70VwkNGeBrvYOQh/x8mWe3vuHaS/E/5eRnsR7IS/E2QVOxtONuw+P7wN89bUvtN8W+atKVmF7joi69DbMHfF/IySRUxW1M9iMgvtFSdr5q0jax27KxZloZNFzjzyMhpkzBn7D1nkrmm4YNGMBXMWZDRYRP48dIfkYUpeL8NuFrrT0J2FztB5PXatMSGT0JmFD1Py8SxyZzQYxt1h3BkHnYnfXYbW1Pt4Elrj0J2F1phYA89+drpDxxkTe0i6Q9+ahJ1x2Ol7D5PQGzpO37We/c5TYPeJPfbtD0uA1+37Tt/vvPW7T4H95D48ux8PfKvv2X2nMySdYdztR9Y4IAPHe/KsftAdec7E8ybEHbrWhDgjz3q2H/p259nuDhxn4Dh913nn2F873a/szjvH+dq2v+5az13rXff12+4fPDndj8ZuZ+45c9fNfDINrHnUnUfdqW+PI9KP3T61J7E1Jt0J6U59a0LsSWhPmTWl1oyTjPlL7k2FNeH2jJFx6M7iYMHCOXMz7i5kMEc6QTbXsDV6C3It2UqyhYxXOtrocIvBRoQLZJniS8UyZHNkGURzHi4EzXg8peGMsTFjExZmPFzwcMGDpQznEE4hmop4KqO5pjMMlxjPtZiAeFb4k8/ffO/Ql3+1C/+h4P9UPP7F4vu/+t6vUjo1fKb41IiJYivN1pqvDWwezbKnFwmsDWyN2CZymcC2BzsjdiD2yuy02hh5TOQ+ZetUrJWcI89EtJF0LulWiT2wg5J7FGtJt4btU7EzcgPigLgTfC3ZFvlG85WiW8O2Kjon4pTCwYijhpNWO1AHrY5aHZU6At8LVhh9QnlWKtdJjqpAeUZ6RHrRMtd4BpFLXisoFRRaXQAuCGcFJ633qM7GHBU/J/RsgpOOjyBypSsFuQxPIrggvwAcpDgDLyStkBeSlSBLxGuqm8TkCioNVWouCmqASsoc4KJFZXgOMheq5KIC3kjWKqiNLiXLZVRgVGFcQFgjbyVUwFst6lTWCZTKNCapDVQYV+oO7okSo1LEpWCV5DfFvzGyVbJGWStoeqbppXVqaq0ahY1WtTGlMe1j7/bYuyp9RWw1Xo1stGg0NAYbjFvFch5fOGsT2RpoUNYAt0RVSG9KfKPwBtho3Rh91fii1E2bVusrQi3i91q+oGhA1Eo2CRYaygQqzRojmkQ0ml81v6Wy0bI16proq8ZbYiqFdSKvKTQoblq9KHXT6n2SXlV6S9L2rqWn0BreGFEb3ibiauCqdKuT1uD7x6Q2WGvZJFApWSuVM9qgKDVvErymuulB3eNlwq+Puk5l80ZcP1FVIgoV14rfp8XtUTUJND1Vp6pWUGu4KmwBGilqoBVGFUQNsMaIKhElshx4ZfAiaSHjBqGQIkdWaH7G8AL+h5mkohP4RwwOml6UOHPWp+QnP/nsh+/X3/rP38B//uaTvz5+f/Kzn75hM+WfVHyS8gDyAngR8qLkXgQnHhQQH6W/F35p+FnGZxGdIb5gnGN0hGBD3W3s1T191mIn6IHTbRweRXAEcuTkzP1D7B3i8EjJift75q99b8fCPURb6e+Fv+f+MrQPMjzIeBt5e0524gNOsRNkw7z/f2ZsOVlTb02DLY32cbCJg2VMVpG142QZWpvYWQT2kvlLRhaRvYq9Zeytmb/mwTKypn53AXTdM9PYm4fWKnLWob0O3HngziJvwYNZ4MwiZxaTLPaWkTcmnUlkj1DPpJsAACAASURBVGJ3GLrz2J/F7ih4PQk/npE/mIbOOCKj2BmFnQF5NQk7M//12H098pxZFEwjb+Q7Q2JPfGfqe1PyQaWYUGsUPIwC69m3npzOs/P6nfMHz8Qa+M6A2H3vYUC6A9/ue9bA6wxC54l0n73OwP6477x6dl4Pid13un3SHfjO0HMHjvPs2X2/8+S9GnidkWdNPHtsd4ZO953V7TtO37aHnjtwnbfdh2e78+zYbx3rreO8s513Xftd1/6q8/BV5/WT1flo6nTHrjNw7b5vTagziTuzuDuJnRkjE+4NmDWMXs3C7pR0pqE9cDujoDONO+PwYUbdeezPqTPl1pw7SxlMqTemwYwGSx7MBZnLYKVZhjRTYgl8LelKhEvJM2AZRpn01yLYCp5JniFb8njO4kzES+mvuL+WLEM6keFYBgPhD5g34t6YeRn158zPMJ4Dnct4BtEUw7kMFjLMlJgoOUHxnODPf/jZj8+j9G8O8d8egr/df+u3yx//7A+/wmCm6FzzmeZ3EGRj1MrAIuGLRGwN7pTYJbB7k6x7sH/Efaq2xhyM2hixMmKYxr/8Nn/7hfnqO2b87eTY08ckORi1U3SDbC3FWomV4pmIV5JutTigOKLca77BYKfigxFrwzaKHTTsDW6QHz8MADwAFo9vil7vJOlexCeEi9YXpUujS4RGQ6nxrDA3ukj0BaFOTPMmLRIoE5UblRs8G3FW/CR5rvCo+MHEecIuml0UP0uWM1qjKIDnWp2RH1ActcwVrzXWSlTIc8lLlHVPlQYbrRttGq2uia4kVBIqJepEVEZfAC7Acs3OIqi1qLRqESvJas1rxQtNc81LhSWKVotcs8bAVelGY61kjbwBbLRqUmwUrYEVCCcQBbIGWYuiVdBqaDS0iW4SXWtdIzYaCslLhU2iX3r6puCqsEZoNLaJqpRoUrymota8QJZDVGnRaKxANAoaLWvFrprfNNwUvk/N3eR61Xg1qgBWa9Eq2YJoJG81tAlWipZatolqjKy1aBLZmg9xs43GWuvm/oTE1Civibwm8mrkVcNVyRcN7w1cUbZKXs2Hn2oUrVGVkW0KjRENyhvCTcvWyMZgk4gqEYUWtcFWy1ax5g3Uqcw5axKoe6IyolHQ9qB9I9tH1fbg1oPWYK3uGfKsNqJMZGFko7FGWTF6BahQFCJqNa8gLDEqdJxjVCOtJa+UyGVcyLiQtEZeiqjk/kX4FwhzDC8QlEgLGZ6ZdxHsINQRZAHRinlvVfzLdz/58f++mP/4Rv/+t+lvFz/6+Re/hmgtaKngqPhO0AvnZxGfZXwW4VEGJ8WOkp0lO0p2gPgoox3zNtzdMG8TBztOdyLe8fAQR9sg2NFgx8hJhgfm7kLrSP1t5B6oe+BkS8lOkA2SlXQ3nJwx3lB7Q+0d93aU7DjZS7Lj3oa6O+EfINowsmZkJciSkRUP1yLe8njPyFaQBSdLTlbMXUbWKu6umT2PnSUnWewsKMmov+T+mnsr5mSxsxBRJqKR11nGZBE5y+AhCx6mfmcaOgvqZ5EzC6xZSKa+Ow+cadgdh51x7IwjbxJ6Q/9hED5MmDOPO7PYG/vO0H0Y2K8G3sMksqehPQm9seeNXGdIrHek++x3+97DhFgTzxv7ZBx4A88euK+f3VfvSPet+3rkdUauNfadYeT0I2cckIHnjHx37Lsj4vY958mz+sQZON13zsfP3sd991Xfs4a+Owq8kWePPGfoWn238+w9DLyHvvN66HT61kPf6jzb1sC1J7479Jxnx3p2OiPiDKzu0H7o2w8Dp/NsPXxtO1877jvb7netjybWq7HbHfj2U9wd0odR+HoUWIPAnfidWfQwCl+N44+zqJv51iy0xn53FFjjsDOJuuPAmoTOJLJn1Mr4vUbKnUTeXQjKRJDJMJPhEuM18jXEawiXEGXIlopnki4V2yDfAJ8BnSOf02jJoi1ES+4sOVnweAbRGIIpkCm35sKbcTJj/jQmUxZkyGcyXspwxkgmg7kI5iKaI58iG7FgxP2+on/8vcdvFc/wd4fgn07x3x2++5v1d//4W18Kf53ARok1yiXIlZJLzdYm2iVia3Cjca1wbTDTYpHg2uitVieDC0XffjcdVtOf/cXm5399mP52//TrH4wf+crgOlFbxbeKr0S80XKtYCXFgtOMhxsRbXi4lsHORLsk2idirfgWcYe4VWqP8ozsLMILiIvGI+IJVWF0riE3eDGm0KpQIgd2FrTU5qL1QcozyrOGPDVlmlw0ng0WPX3ReFayULICWkCUK3ZSrDDyovgJ4gvQCxcFh1zARcJBBCfFzwaKBHKDlZGNYg2yAliOogBZclEKWWsslShBllLWSlbISykKKSrFK0MrDCtJS4CrhkbJCqHWWBp5MfKo5EWJSosykQ3KmrMSeKXwqk3BWAmi1KJCVitZpPqQ4iFRFwWNFlfDXwxvkdWatwnWCq9a34wqZdwauCXYYnzVvFGyVthovANx98TyNoE2FVXCKs1qBa2+/0E2iagUK4G1AC+IrYY2kY0W7YceVtkmqtK60lhreU2h1rw28ppgA7LVeEt1rUSD7IqiQVlI3mpVAS5sq1KySaBNZaNZo1ir+E2Lq4pbjG+avr9rJKCuyjQKa4ON4W3Ca80qpE0iqgSqVNepyo1s3iTXN8nLG7z1RPMGrqmpJFwNtIZXitcoSvhAhFTIKmQ1YgFYK9lAVEB0wbAwvFZQSl4JXkmWQ1xrUQO9KlrpuEhoqVlBg5oHBQ8azSvFC4wvMqhkeJVRDdFJ+hcVnqWfQ1wgPXH/AvIsoVDiouMcoqOgUxb86Wf8j/ZfffGvL+y/fsP/5ZvP8+yPPkvHGG9kfGTxUcRbEZ2AXiA+Iz0retJsD/EB6EHGZ2QHiPbSzzXPQV4kP4rwyPwTj4+Cbmm0Y/GOBXse7rl/gmjH/L0ge+EdJNkIew32WrprHuwF3fFgS71tTHYs2jB/L/0dI1tKtiLYcn/N/DXzV8xfxGRJ/UVMlszbSm8pnAV3F9yfx86Kk0VkZfHrLO5msTsJrDl1M+7PI28ZORl1Jn53GbnLsDsjrzNKZpQsYmcaPoyj7jjszkJ3TuyMuBPiTDx75tvTyJpF3VnYnYb2yLeHgTVhwTDyhkFnFNhj4mS+N3btaUBGxB149oBYk8Aee50x6TyHnefwjlDYI98ZEGvo20OnO/K6A7/zTDrPXnfgO8++MwrcEbH7TmfgOkPivnO6Q9+b+P6z6zx77pPrPHnuk289k9d959XQ7z55D32/MySdiW9NfHtI7IHnPLvWwLX6rjXwus92t293h+7DwHr9ZD28czpP9sOzYw1cp2+9fnI6T671td39ldV9a1vPjv2u0/lo5nanrj3y7L730Pf+15g83NeicdQdh51p3BlHr0f+q0nwMPY7Y/IwjdxxaI+Dh4nfHXjdcWTPY3saerM4nsX+JLYz5i6ZtxH+gvsT7k9EsMRop8MNkqUIMxUtIFqKeCnpAtmc+xPw54plkmYi2GC4kmHGo7mIMogy8FfgryVZSX8h/UwEC+5nPMhENIm8jJEF9Vc8mrEwY2TGwjGLhlEwYuEM6TvFP//pZ5/95Tr5tzr41zL81+LNX2y+/aNvfYV0hixDvgC+1nKt+RKCFbJNotYIayE3Rq8TtUnVxuBGy00i+p+ZP708f/t3bfL733z7P//8Zy/rX3znTdbjy0QuDe6U3Cu2EdEaxFbBBvgWxIJGW862nK5kvIRgo+KdFlvJ7remHeKesROPjyLaCrrldEujk+ClSs53nEKZk5QXzctUnpWskjQ35gj8hPyk+fnDt14XBvNEXlAUUjZalyhKGeU8yCE+K35R4sjii+SlVhcucwYnysp7GxqKE9IqlTlEpQhrZCXQCnljoBSsEqIAcZQ0B5FzVkpRA7YAN8RG8hKiAsMSaAk8x7DAuElN2zMFsEqLI7BcyQJZmcga4SrxZkxjdI2qkbLVWChZAL+mcBRkB0FusABVgqg1rTV7MdAAuyZYIntJ9E1Bi1Gr4hp5o3ipeK3lzeBNiwrYNdGt0Y2Ce45To1iBtEReK7gm+paYVstGiVZjq3SrdZ3ANRVXzVsUV4M1yAbgmprrm7TtJe2H/kFsNb8p0WhZKVGirBAalLUSlRZXY3LO5tartieannx5o66puHfzXQ22BiugrZINihpELXUN2ChoDLSJrLUoUdQpND1ZatqkWBnVPCbXTx/rVDdvsOmJMhE1wlWbRskaaQ6sBFYBLeCe3wUNyAagRFFgXMqwhPjM/AsLC8lzwUrJC0krTWsNhaC1jmtNS8MuQEshWhStEYWKC4gKFV0gqFTcKlpDfIHgpIOzDApgueQ5xEcZFoadTXxJaIH8INgxkUcVDdD/kx+9+fE3W/Uffwa//8s3/9h+mv38x9/pDUS4U/EO4oOkueZHGe042Qmyx/gI9BCHRx4dIDoI/wThQUYHfhfDo6OkJ6AnYDsRH4EfJN+J6ADBQZINtbeRfWRkJ72tcLbM27Bgy+KDjA/cP3J/L8K1IBvhnmRw4MEqcjfMzyKyjMmaBqvY37J4EfrzyM6YNafdBXeXzJuH3RV11tRZxtYqclYRmQXWkjprHixisoq8qf+woN6C+nPqDoNX7yJ7yOM59RaUjAN35FvTwJp51iIMxsQbutbYt0eBM/E7I/fjWeiMIzKnZOK7I8+ZePaIONOITAJv7JOpT8aeN3DdgWuNvIdZ2B2HVj98NQy7Q2IPPWvgPgz97tC3Bm535Nkjrzv0HkbEGfjOc9Dte9bQdafEH7jWk9N563S+tjsD274PjK/t7pNrv3U6z153RNwn5+Gt+/DkdYa+9Ww/PDudd273idhfu/bXjtX3nIFjDV3nvsoM3U7f6b5zO31iPdndvuP0XevJc9453rMXvLXtdw+dfqf79vWrj0bO67718cR5GFivxuRVFjnzwJsG3iR2x5E1jZwR6fT914Pg9cTvToPuLHKmkTeJ3CHpDkhnGNkZI7PInwX+xHfHkZNxf0G9BXMy5s15MBbhHIINBmtJVkBXiq1luGL+gvsLEawxXJpwJslMBhnES0lnLM44XcloLoNMBJkM5hBmGM+kvwR/zt2Mk6UIptTNeLQWbCnojIfTyBlF9oT5cxlngk1EOGHhnyL76eTLb//Dxf9dY/3zSf5r89nL+nvfffOk2VzxFfCVYkukSxktkO96ZqPkVsFG4cbAxshjanbGPBsx3D7/4j/+7JPfv3z6X++//9fHH3/5vfHdg2vkTuMWxBbEFtha0h2KreAbxnacL+N4yeha0A3EaxlvBNtLtmPhUdI9D08ivqA8J2qvcYv8pESh4CzFvTTmrPBsdJnq3Mg80YU2Z+BnzXMjCiNzA0WicoUnwXMQJWKBUCiVA+Q8KkVYa5YrfgJaaig1lkaVqEuJOaOFFCXARbKzjBvNK03Pwi8VuxksJS0Vr5A3EhqtT4oXWhaCNXBPu2MN8AqgQJEbmStRgCgMLxJRGCgVViAaFJVijYF71G6tZCuhAagV1CgbKRoQtYHaQIXsmvIm5XdXVSF5bXiTQqPwhqpRUCG/arwZuGraYHTPFKm1bIy4pvJm5M1AhVAC3u4kdg+vj6pJVJ3oJtGNwVbx9l7Qbe41RLJSrPr/aHqzHknS60yTP2pUlRnutn77vph7ZBUp7qTIYrGpIlmZGRG+7/tmq3tkUVSPWpDYJFvU0mrMqCEMMN3zu+YiSoBfGAxwwGEXfj4757zP4+WHzHxlTS1Yo+Szc40z145tnG6Mapy5vjHXrvyqo69e3+6zptu5Zp1b5uuOqu9VlfnK29KJrz61t66sDK+dunXUzYnG6ca7xtna2Nroq5ON1lejr06XWtVO3zr+mvnnbvbctY2TjVU37z7c3z93u8+Zr6yunbx29M3rxpnS8Max0oqz5Bcl6kzlitSKNlrWWlVaVF6WhldG1FoWkuWSlopdrai1qDSrrMy1KDSvNC0dPxleWtMY02S6cOws0dnQ3LHS0MqIyojSsrojSksrLWqtGsMKg0tDG8NLzXOlLlpfLD9l9NiRM0l+6cjnT5/96He5/be/tv/zr779x+q7b3/4qw5daJJb+bX7SLGtpkevXtZqT5JvGTwIdDb4ZPBJk9zws2QHjo8KHhU8SrwX/KDkQdOjgXse7Xi8Y+mOwp3GOwn2Cq4FWAu4VXCr0jUL1zxZ8WQn06NGW5buBNopvFJwI9GWwRVKNgStGVowsBDpkqdrka5FvOHxTqR7CbYs3SCwgXBNwIYlCxgucDwjyRS3ZyScczAXcIiDsYBjRYcMjFAyQ3AMkxlNJiAYxcEYRmOSTGjSB+0Rao9hsKRohMCYpFMSj9P2FMYvR/t+Go8gGMTxIA4nMJ6CaIbDMQ4GMBrjaACCAYj6KHxK2wMQD2E6gmAM0mEYDMPWGETDJBzErUHaekqDBxCNYNwP272o/QSCPgh6afiYhu/Cu6ew9Ri1H9Pofdh+TIL3cesxDQYgforD92H7MQnfJa13IHpIo8eo3U+CQRo+hHePSWsI0yeQvIfxI4r7IBmCtJdGvTTux8koAcMk6kftfhg+Be1v9ONXT9HH0/huFLeWLJrzeEziMQYTmkxwOILhBCdDHPdhOIHJFCZjEExpMuFoguMpjpYMzkg6Q8kcJhMUTTiYCrRgcISDHmgtBZoINJZoqdDOsXWm1pYfDN0quNRwqfFcobnFS0tnms4UW0qx0mKp8MaipSMzjRYGTw2ZGjqXaK7TsU6nAs45nHIwV2JC6UyyuWUzlc4tnFk00Wgp8VrzpeYTrb+8t38x+U+f/P4Y/WEf/bdT9x/rH+ejz76T9Z2aabH2fNtRS8UWVqyd2nXM2qmdN2sr9pnZd7Od86tvfbJYP7099j7ffPnz+Re/+OJ77zOxzsy2YzdG7BzfOrU0auftVouDUQeljlqfnN1otXd6b/hG0rVkOyW2im8E3AtwVCi38mDUMfO5N+eOOVhxtOLk5EHTvWbHzJw69uT12amjNbm1hdcXz+s3ruxkuc+qN/enzF6cKV5Gjs6crcqtLo0qDM+tKJwpM3lx7OJkbnXVyQqrS80uklXOlM6U3tZG5YafHb942XhbWVk5WVtVa1NqczKyzOTNm2fnrk7XhtdGVNaU1jVZVmhdWFd1XNXVuZG5lrW1tVGVZbUTuRK1NbVXVysaK0sjC62enX+25upVnZnKysqJOhO15bU1TeaazDRO31z27Du3zFVGVlo937trR1VWNM5eM/ec2RfaR2PVzZsXstPXmI1733TNtWOvHdt07DUzLxq72tvGq2fPnx2vDSs1vXp18/Jq2S0zpdWFEbUVhSDPTj1npu6aD9/0t456ztxzN7t2XG117lTe1YeOOGQ875o8M4VTlRGl1oXSpRa1ETevaytrpxpvrl1fd8zV69+88Y3XpdaFU7d7d+u653vfdHTtdeX0c8dWRl6tqbW6Gn/z9upE40WpxdWJxtFKs9qaOjN1JmrLbpZXhtVWlVKcDD9rfmI4l6y0Mte0kLjWtFS8UKy0rLCikLIU/GLYxbHC8pcNhdzg0tCqo3JHS0NKw3MjK6uuXheWHQWpjKwdO2l6kKRyrLTspMlRsbNTR0dOHbG38qDVQsu//Fb3J6Nffv8Phfn3v7H/ev3Ob1bf/fmnX0g402LrzUGpo7N7ww8S7Dk5KrkX5CDJydCTQXsBzgqfFd1xuJfpWYITTY8cHyQ7KHyU6YnHBwn2Gm0k2mi0V2jNk7UGKwkWLN0qtFNoJ8BegL0Ee5nuJdxLtFNwZ+FapgsUbmi6ImBFwYqjlcQLBlcsnaPWmoE1A0uabESypWBH8ZrBNUNrks5QMBPxlEYzHE5xOMXhgsIZiucsnQjQh+EEp2MUzWi8YPECRXMYzkg6wckQBGMSTkkygekIggmDExpNUDDHyQxEc5DMQPoyfB6A6BG86qHWhEQzkgxhMkbxEIQDGPdxPCLREIaDNBqi+Cls91vBKIoGaTCmYACCfvzREN4NSNQnaR+lfRj3cPsdet2j8SMM3sWvHqNXPRA+pOG7qN0LW0/hXS8K+nHUT8OnsD1K4qe49QiCxzTow+AJvH6KPh7G7QGK+ih+AOGXSft9Gj6lUR8kj0n0mMZPadxLosfk7iG+G8TxJILf6IG7fvp6Gt/NkmCKWhPcHqJghOIxi0YkHMFomCZDCJ7iYAzjCQRjGM5YNKPRBAUzFE5RNILhhCZzDmcinvJoTOMpTcY0ngm4YHAq4EyRuSJry2eazDRcarCxeGP5RIKJJmPNF1YvtFgqtlZsbcjMpBOTzGy6tmih0EjAsUZjkY5lOrV0KulK8AUjM8GmnM2VGIl0zoKFSKYCzQ1baLywbK7ERJsnq37RZT/d/CL7/RH8qSD/cOn88fzd3buffuoGVu683mRm6dTSiqWiS0W3HbvOzMbLQ2Y2zq5cNs/cQya/9PzRsoGmYy8XmZp7ve26Q0fvM77N+NLKQyc7GLuRcqfkQau90Qdnt1rsFN9Ivrfm6MzeirNjR40Pil6c3hu9VfKixdnxvaOHTBwzdfRib/kxM5d7e7D8YMXR2oszRcfkHVN0TeHdSduT1rmzF69PTl2cyZ3JnTo7dfbmaPVBq4vTFy9OGdtZctSy9LZ0ujDyouRJy9zb3Nvc6otVxb09ZuZiVe54kYnSiJtzpRGll2UmK28a7xvnGmdqp89GlM5UxtTWlk7nTlReVlZWTlXeVM7UVlVOlF7mThVeX624Oll6XXV8bX1lzLXjmq5vurbOZJ3xJpOVM9du9hKnaKytvSoda7xsrL51Oi8qp8aZa7d762QfMnsz4kX/1zjx3FHXjrpm6tnrD97cvLh5cXPyK2+eM3vL3M3bm5eNYy+fXMJC4zpjpSGlFVVmas9Lyxtvrs411hZW1R1dWnb1qnHqlpmrU01XH62cgOhowUHh3Nm640vrGu9umakMr42sDL9l8tqR13vz/GmnedNtuu7a1U1XNh31/Gn21TezJlMvbyTXF8a7Y4XGpWW55M0Lc7djbh1da3E1/GpYrVilaO1IrkFpaWVoZXlpRWF44UWVqcrJo8RHRUurCk1rJ3MtckNzg3IFK0lKLhorK0NLRXJFKstKQypNS0MuGleOl17kVtRO54qWTlRW5ooVXp69PnmVZyz3/Gzp2bDcqLPhZ8ePVpydrrzdKDKy6C9/0Pls9/TDf7qa//uvsn95/l45/uzzb73T6Uqhk2EHS1cKbwXdc7rjeM/xUdGdgAeJ9xzuJN45utXwIMCBJGcJDwLtODoJfBFgL5K9gVsDdxLuFVyLZKPSrUx3Euwl2gu85+Ag0oNI9jze0mjHkg2NlyTY8HTFwVriJYMrAtYErASaMbCgyRwEc5TMMJzgeEGDFY2XPFmIZMXxEsVLEs14uGBgipIJjGY4XTI0x8kCh1PUGqNwjKMpDaY0mNNkBqNJEk7TeIrgGIIhCEYgGMN4QuAEx1McjkE4QckUxguajnH8BKIRSp5gMM3o7Zd/MZRgDKMnEPXSuxEM+mnUA8kYxcO0NQDRAIb9OOhHUS+NH0H0gKMeDvvJqxFoj1HUh9EjTd7Ddg/dPbygqGgyIVEPBn0aPZHoCUbDNBqj9CEOeih9RNETiIYwfgKtd8mrX0cfP8DgAd7149ej6GW0/vp98vFD9KoPwseXmhFH7+PgAUTv0/Bt+9W74O4hDN/fpd94D149wtfj5G6Ytkcw6CV3fRSNCRiRZMrABIJRlIzSdEzSMQnHMBmlwQy3Vjye0qQPwgkJxywes3Sh8FzCBU2mKJizZMyShcIrjmYcLCWcczzldKHFwvCloRvLNorOJZpqPtN6rsRas41mWy1WiswsGpt4LpO1gguFZ4bOPZkaNJVwKvFE0ikjMwpnHM85WUi6MGjBoilK5pRsjRjLZGjwzPCpIgsrxgb94jvy+8VT909F8vtD/Kfjn/9D+b3F259+mo2dWhi5cGqp2daRneO7zC2dWnq58GKT2a1zfSP6To29W9x3Nh23vLebT7NNR++83HmxdWLr6M7LQ+Z2Vi+N2Hq1Vfxg5Mnpo2F7iXda7IxcCbjVeC/xgeOjZEfNj1ocJHtxIx8s21iyz2T+xp4ztbPyaMTR8ZNXZ6POhh8NPztdOFUYWWhZalUbUxh1dupsTdmx9afZOTOnzFysLowqvb5k6ujkwduTNqVRjTO1M4VWZy0uTp+tumSm8Kq0Mrc6dyb3qnSyNvrmfWX57V5WmbpYlVtZaNFYXRlZOl55WTlX+6zw8uJoYVljdalftJq0VKxyqunqi+W5VU0nq7yrulllbe1cocULzrbOdOV4bdk1k403V2+vHV29vHx0RJGxl5j0zZrK6kqzZ8MrIxtvnzv+ak3jTO1VZdm1Iz+80R/u9YeO/uDNraM+dPUHJ25OXDvmueO+ejGnZvraUZVjhcGVoY1hV8NqI2urb5m8Zrq2qjK6tqIyrJKsUrzu6FzRq5VXJ2+Zriy/ddTV8WtmSvvSNRK3rrp9op7f6Jcpeu35c0d/6Oq/+iS7dvX1jbl21HNXPr9R1667ev3sVeNM7WVlWeX4c9dUDjceXz1vDKsVb4yoLa0trzQvJC0EKRStvThJkEty4eiqeWXEQcKLwrWTtRV1pi6W54oWipSW5VYUlheOlo6UCl84qTSrNC0VvVheOX419GZ4qehB4LORuZYXhRvPC4nPAueK5JqcND1JdlT8YMTZiMrIi2BnIXKtLppfDDtLVlhVZurSYXMePUrwxU+7n1WDb/7Lb/T//O2bf7z8cP+rH3xPfYFba4UuRuX666PSkcOjojtJTpruODxastFoo+GGp3uG9gLvJNwrctbiKMlRk50EBwX2FG0E2hkyZ8lOwpPFe5nuRLTlyV7AHU93LzpVEq1QtMHJhqRrjhYczjDYELSA8YKClcAzEq84WFI0xWBG0jkK1jRZ0GghogVPJmlrGL2akGjBt4lNlAAAIABJREFU0AyDKY4XLFnQZIHiWRrOUDzFYEbiGW3PSDiEwQiFUxjOUTJD6QiEYxSO0vYoCcYgmoD2BLQHoD1C4RhHYxL3SNyH0QSGw6Q14mCaiT6ORjAY42SC4xEIe2k4gNEQhe/i12/j1ggmwzQYpEEfRAMYP8LgHWwNknD0Mm9Owx6466O7J3TXx9G74K6XtIeg/QiDR9R6l94NEHhCySNK3oPoAaXvYPw+iR9g/GvUfgdfv0vu3qPkCQbDNBgkwWMSPKH4CUTDNB6CeAjDftrup/ETTB5A/JCEgzB8CFrv4+hdFH/jEd494fYQtnrx60HcHqN4SsGMkQlGMwInaTSH6RyBMYrGOJrAZBAHY9geo/YARyMcz0m04MmMJBMMJggtUTpDwZTHEw5HJFkwuODpgsVzhmecTxmZcTaVbGXlWou5oHMhNtrsjNgaslZ0Z9TGiKVBc5luNFsKuJBobthEo7GGM4MXmo45njI842il2YKhhYBrTxeaDRGcMjrXdKbRVJO5fOli4bXnEyd/+G3/09tc/+nS/uNe/vHU/bv9t8a//FnXLpxZGbE0YmXloWN3Hb30cpnJqaVPb8wXP/v0s7/89LMvvvvrL3/28JPvTD71k67c3PtjZvZebBxfWrm38uDVNlOHjtp05CbTB29OTp+dOBi6VXRrxc6wncYHpzaKrjk6anbQdC/JQfG95kcjT04fLN9petD85NXeiKMWZytyr3IjL4bnXhXenhQ/anrxIs9M7l2Z2crr3KmT45euvXT82YhSy1LJ3Mgi02er8szn1tdWV5rX1uZWFk4XThfenKzMjWysrrQsjCmsqZ17tv7mTOlYnbHSy8qb2uuXIUTjTOXkNTO1f0Gsi8qL0vDamsb6UpurM5UgtZGl5aVljTe51melK2sba26Zr72uO6ryvHS8dvLq1bVrG29qo567pu7IMpN1V1f3usnMs7VXLSojrpY9G3p1ovKiznTj9K3jGm9KJ3JDP9yrD/eq8eIlKnFz+isvv8rk8ye26egX3m2VuYtVhRVNpmorGyk/WP1sVSXo1cirlbXhucCVxpVhN6drJQqnmsw23lZW3zr2q0/MtcuvTl2tfPa6ceqa6bpjcy/rTN2y7Ja5WyavTly1eLbymokPn5hbRz5n4quubqwulaqVvHp/zcw1E8+dF2cUKXVaSnDT9KpIo2kpYWNZZUSuWC7JRdEqM7mmpaalYaUkucAHkRYKXZ0qBK0tLw2rJK01rV4SlIZXlpWWXRQ9C1RqWhlWWVF3bKF5Jemz5qViR8HOSlwEKw0tFMkFKRXNBSwMLYwoBS8kPVl2sTzX5CzQkZEjJ4XihaJHCk+C5U5eHMsVLixbG9Dz5Je/+MEPblP/z9fuv//dJ/94/fb21z/+C/+k4z2PDjo9O3zWZK/YTrODwnuJthLtFdrIdP9yn9KjZnvNTlYdJN8rshHpQaGTEBtOVxKtaHJQZMOTFQ93Kt4rtBN4J9FWoTVL1iyZk2RD4Ybir/ejMNwQsKLpHCdzlKwpWLJ0AuM5BmsMtije4HiJowVNZiRY03jN0iWHC4bWHC1oMmfRgkZLksxROsNoSvCcghkO5jgak3BEghFsjWF7zuIpieYsneFkBuMFBJM0fAg+GoDWGLXHsDVIWyMYTzEYxa0ZDPtJ6yFqPcH2ALdGqD2M28O4NUhaAxQ8gLt3oPUIw0ESDpNwRNIBDIZJe5CEPZQ8JdFjFD0l0QCE/eTuCbXeo6AP0x5MH0H0Lr57iMOHpP0+unsKw6ck7P0HjPYxjIYJeEiitzB4gMFjGr9Pk14aPsV376P22yh4G7afomQYgVESj0DYT4KHMOih+F1y9z4ORmn6FLTft+76YfKNfvpqAKPH9NVT3BomrTFqTXAwRckoSYZJewxfz0k4xsGIhmOWDFA8RskER33UmvB4xtIRao/QqymNRigdpOkCgzEMxywdETgE8ZSkM5pMcLyQZPp1SBJNFZtZPTdyJsickwUlK4aXCs00mikyl2jG4rkgc86Xmi8VnjE4E2Rp+cKxmcJTBhYCTTlaSjKj6ZzDKcdTweecTRgZarywdCnpSsuZYUOJlpotM/PUtX/xwzc//JuN/JcS/mEvfrf/5n85fvPxZ1909EzQhdPL7v3SmqVmK2+n9/o/fSr+8jL6/B9vP/qH/Ef//Pzwh+uvv/jR5N4tP3Hb+87e2bUTay/WXbfz5tQxW8cOnh/fqJUXG6e2lu8c3xq1dWZj5c6ws7cH6/ZebR1bcLSV6VaCtcR7xQ5Gn525WHHS7Gj1yb+4a0yRmYsVZyf3SubW5dYdjTpZfTLqlNlTt1Pc29yRwvLC2dz7wpvKqqt3hXOFs9V9ljuTO3M2pu7owrBciaORF6cKI0srCyMrZypvLpoXUhRSl9pWStVWXgy5GFJnpnGm0uqWuQ8dd8tcZW1tbeV0nb0IukWdqcrqQppKmQ/OPltVW1la0Tj9tanC29q+6F154VmeyYuTt4559vrDva/918GCD13XvMhcu6a8N6VVN+MrrWqrGidvmb51bJmJ0rPC4MbLxqlrZkorK0ubjqgcb6ytlb5p+ZUVN8Nvma69Okta2heAknvJZ9RGFZLXRjdWVYqXWt46pjKk1OjmRNPRlZdXKxovSs/re3u9d7/5NHu+V5WjpaZXw29eVU5+9Ul2fdOpO6Zx/NnLxvLKscqz2ohKi8ar2olrR3yVyZtmN6NywU+cVEZUljeOXQ25WfUfx3/WSN5oUivaKNoYlmtaOplL/FIPGs8rTyvPG68KjWtLaksaIyojLgrXll2NaIwoNc81KyQuJT4zfBastqJQ9CzxRZHcsLOihWW5RIWipeaFJmcJas9qJ3OlKskaRXKJc8FzQQtFThK/OFPPhhSWXgwqDCkkPXN8Euii8MWgi8FHkeaWHRVeCPgLGf/k/Y++94/Vp//rd93/73ff/LfffGf7lz/6c/KWtfcsOkm8Nnxj2Vaio6QHQU6WHg3aK7AX8CLYgZMVBQcrDoptBdwpsJFoy9la4q1GewHXHC14ulLpRsOthCuaLEk8Z+mapxuerjhcEbjmdE7RioIljpc0WvJ4wZIlSjYw2VCwkXjF4AYlexxvcHuSvloxsNd0x5IVCWckWjG8RGBJ0xmJJyickWRB4RLjCQRzjqckmeD2hIYjHIxga4zaCx6PYHuSRhMYTtJgloBRGveT1iC+G6fBANz1krtREk1hMoJxL271k3YfxI8geASvBumrEQwH8etRcjeA7ScUPoH2U9p6Su76aTTEaS+9e4xfD9JoAOIeTt8lYQ/EozTspa23IOgjMExBL00GGD7GwTBJ+kncT8N+3O7Hrcf41QCGI5AOE9AH6WMavU9a76K7hzh8jMJ+GvWS1w9B6ymKelGrH8bDMOlH7V4S9NOkF4UP0cdvo4/ehnf9IBy02g/t9vtW+I1B9FE/Dnppq5fGT8nrp/T1EEaDJHrJqS9YNMWtKQ0HuN2Dd30YjFE4weEYB1OSDlE8oMGMv4zKoxGN5zyZk2T2sioA0xkGK4FnFMxENJPJUtAFBS+QqKWhi683ZdmckbEAYwVmhk4Vmwg8k2ymxNyKpWULzWZaTJWYSDLXcEyjKQcvmvE5hzOKpoRMKJ4LMtd0YtlCgCUHG8OWjq6sWGi2zuQ6kwPNfvj5t7739zv5pxz+8cz+cH7zf65++OWP33o1V3Jm5MLrlVHrzH3p8Gf9n/zoX34r/vUZ/ffn7n//qx/vH778ptneu/W9XWf62NH7TG29Wnu18uLcNXlHHjw/vjHrTKwd32Vy49Xa6J3VByP2im+U3ih5MGKn6FqwjYRbme4VyBXJrTwZfjJ0Z/nOiZ0VZysPxly8uXhx8nxn1NHo3KmzZhencm+Ljiu8Pxp+srSysja6trbUsjaq9qbJbOVkkemi6/OOL7wrM1119MWIs1FnJ3PHS08rL86KXJy4eFEbVUh5lry0pjT6rFhueO1M5XyhTeNsY8TVqtqYxtgmM1WmKqdzS5uOuHVN7WxldWl57UTd0U3nhWvkm46rO7bypu7YKhNVR+Re1JmtXyCvXt+cbgxvDG+sfEGI1x1dd03jTKPsNcuumbtmpnaqNOKFoVRZXmfqmqnK8MbyMuPNG33t2sbYm1FfeXN7MQB6V2pZGVUZVSrZmK+lGo2VV68rpwujr53sZQm4ebFidOW1qxuvfnNvnzu69CJ37NrVTUfmljReFppXWlZOFpYUGpSelk7XWl8drSzODW46rMl4adito2vLa0VuitYSFxxWmlQGlRbVHVoaVEp0laSWuFS0NqbSqjSkkKTmuLGsdqJ2otDkIlGpaWVpYXBpSK1pJXGtcClhoVBlRW75xdDK0caLyvGjhLmmpeZnBguFKk3PDOxRdJGo8rx0NDfowkEuSa5x5ehFwcLgXOJcstqIWuJGs4skBw5zw86KXAw7KnrWLDe0sCQ3pDDsoulJ4dzg3KKzxWeJzwKfBD4bfHS4z4O33+KfTX72nd8X2f/zt/f/+2///J+ab05+9vM/p32ZLiQ6eLVWciXI3rK9wmeDTjI5sOTAyZahrUArli4Z2HCw5WDD4JIkawnWHOwY2jCykWjD4x2JjgpseLoVaM3wVpAdRXuMVwQvKFpSsBZopcBcRHOZLARYMzBPokkSrjjcSLRm8ZZFG95e82DNk61kSxjN4d0Et5YUzmG6wnCO4QAEExzPYbJIklkSz1AyAq0BfDWiwYQlw6Q9x8kURWMQzkAwjF5P0tYkvhuEryYgmKThEoFREj5F7SFI+lF7BON+GvXjcJgmwzScwGCStvswGqCon7RHKB6hpA+ix6T9ZfTxY9LqJ62n5OOH5O4RRD0QDknag/ETSh5B8C553ePJEIPHNHmCaR/EIxAPQdxLgz5sP8Wve0n7Ibp7SsMhSB/S+B2MH1D8BKN+2noMP3oIXj2FQS9u9UH4lIQvZeNd2HpIWo9J6ykK+nHwGL56H7x6CNv9OB5G0fuw9RgF3+gH/8cgCQZpa5CGozQdpWAAYD9Ne0k4ANEYR1McTmEwToM5TpY0XeB0gsMRbC9wPMPxGAdTFE9gPATxCMUzkiwIWHM6Y2gM4xlKVhwtBJyLdMbBiuMlhSuRLlUyM2Bu4EylS0OWms+tmGoyVXhp1dqahRZTTaaOTSydOD60YqDZWOCFQkuFphzONJ5rOtVkzNAEoznBcwHmCk0lmbBkSpO1pjMBloqvFFsZOrV449Wj45+9/8FP/ttF/lPO/nCW//Xw5jeLH/zqJ2+tXXu7unfrjp449sVfvPn17w7f+/e//eTf/vrb/9dvf/ifjz/88f3Y0l3m9t3Ozsmt5aeO2zuztWrn5dbQvWV7xw8dvdJsZcjWy7VVS8n2ih0V2wq+Fnyn5UHLrWBbLbaaHTQ9K3xW8Gz4UfGz5nsnjx11cOKgxEaKg5VHy45e7K3aSXTS4GJx6VXpdOlt4W2RubPVlVON47UTldelt7kWuaLlC4zBy9Krwqqv21AvX+yY6t5UXtSWVY4XXl28Kqysvbxoes389b6bW104mTtZuhe8uS4VzyVrvK20qgyvvSyNqpysLG+8vt77qmPLTBeZqt+Ya8c02tx8p+64uuvKzJReV94VTh8Vqj2tOqLqmtq/ODB0Llht1M3b2sm6o0onaquvNmtcdvNZY03j9C1zz97mnNZG1daUSuSSVpp9eGPqjqg8v2W20bKW9GpEZXSpdW3tLctunexqdCVJqUltRS5p5VRpVeNMbdTVq/prz52sHK+dLDWvNK+0ql4CJU6UllZONM7Vxj5ntvaicDQ3uLSstroxurGydrIy/OppZVFlSe1EqWlj2FXzxsrGqlLT2tHCkqYjco0qTWpFS4ULRWprKqVyhY4UVJrXlpeaVAoXCldWFJoeGSyNqC2/ano1rNK0MvQsYKlZrmhpaGFIqWVheK7xRZCz4EeOc4UvAuYCH2maK3yR6CySi0gqSSotLgoVFpeGF5peBCgFKhQuFS4VOWt8NORiWGHYSbOzkblVueaFpmdND5IcNdlLchDorPDF8bMiZ4kvmp2NPBh20ngv4gV7/fN7+t3ej7/z+9O3/tfvPvl//+bP/+H8/cUXn32n82uOFgzvFd8otuVww+K9SPccbDneSbyTLzAotOVgQ8GGkZXAK5qucLIj+EDRlsQ7Gp8oPAm45ulGwD1DB0YPnK0xXBC44mjLwTi9W/JordIZDecsmZN0gZIVTVc8nbF4RuMFjRa0vSTBAsULApcwWtNkRqI5jZYkncJkguAIp5OX6yiYROEsjcdpMCHhlARTHCwZmMCoF7dGaTRO7wbhRxPYHiav+u0/GwQfTWB7DMJBHA7iuJ+GgzQcgHiQJk9h9BSFwyScJME4iUYo7cFwiMJeEvTiVj9t99OwB6I+iEdpMEpeP8av3oOgh+OnJBhh8C4On2D0iNqPLOzj+H0cPcGkD6IxjPogGMBwAILH5O5d+9VTEj3BpJeE7+P2exi9S9tvg9eP0euH4M8ew497cfiUhD2UvE9b76KPB0nyELXfpq/fgfZDFPai6F3rrheFgzQagnQUpw9h+NBufWOYvB7DcJi8moBgEsXDOB1C0EfRIG0P4vYEplMEJiCa4XRG0lEaTNNoCqJJ2pqDYE2SKQwnaTyKk2GcDNNoBOMZAQuKJyRdMLhg6YKnUx7NBJ5SvKBwTuGCpQudLiyaSjSVYG7hRKKJZBNJp5osnVwpuRR0JtHUwIXncyPHms8sWxgyl3ip2EyQMcdTLaaaTgWaETinaCHAjKdzgeeKTDhaKTnjZCrokuONQEtJZk4tjfi1Qz+af/aDf7zIPxw/+q8b8IfTt//L+ftf/OS908uO2b6xk0/t09ufvc3HPzkNv7/69eejn3/x+XcHXbW2fN/x+yzbuRcolt5os7fmZOTeiZUTK82O3u6M2hq+tWrn9M6wnUAnwzeCbRXfabmz5uDcweqtlmtGD4IfLdlruhfspOTRyIPjO0P2ip68ODixN/LgzTGzZ68uXpy9qrypnS69zb3LM3Oy/GLF2YjCqbMVZ2suRl2EuCibW1s5W5uXqLYujCqtyq0q733Z8ZUxVycbJ5uOPVt5sex6r65vXsINuvQqt6zpmtKqUqtCi9Ko3MjSqkrrm1XPXpZaXJ29WtdoW3pzcarIdJmp0svGqUbqxvjKqsrKxunKqotilVdVJmrPb/euymyp9VXpm3WVdVdvb5lpvG4yc+vaW+a+6ryptLs6f7WufmE9adlocRG8FLqUqtTiomhpSKFRbVnj5IttqdH85nVtTW1t49zV++fMXq24dUyT6WvH1Z3sokRj5FXRmyZXJyqja29fPE6VUrV5EU6I3JDK0a/efK1cLZUoFKoMyS0vva2crCxtHL2+rCMbUQt81bg2uNC4tOTE08qy2spCiULxQvPKiiaTJw6vlt+8qgwrNK2MrJTIFSitqIy4eVkIVHJ48/Kr+6w0slC80KKxvDGs0qyyrPGiNLzU/MJgoXHpeK5EqURjeSVIIUWd2dLyUvNCs5PEew5PihQZzx3NFTtydpT0oulFi7PCuUKlRGcOL4pcBCodPSp41iQ35CjxWfODYBfJzoIcBdlydDT4qOiW4D0lZ82OEu0FOhl5VPxo2FGik8EXg3eCPKV/9stP6M9nv/723506//t36t//s/9j8cnh7Q+/p96JdCHJQaC9RgsBlxRvKNoKtObplqcnzbYcbBnYS7bXYoXAMomOnG4ZWNJ4xdMNQ3uG1jRd83TH0gNBW4aXDCxpuuZwI9EcBUsa7mS6l2jN4YKkK5quabIg8YKnYxLPaTon0RSGU5DMcLyl6RJFExjNabTkyRTHAxCNcTqByYLCOYOjJBqDdAbTCYhGoDVDrRlqT3A0ANEMpxPQWtBogqJBGkxR2I9f9ZJWD4ZjDAZp+BTfDWHUB9FjFLy/u3uM2/2kPUiCQRwPkvApftVLXvfT9rv2R+9aHw1BMoJgmCTDsD2KXo/SVh9EfQT6adJL4/dR0IdJj0bv8F0PtPtp3APxYxqOCejBsJ+GgyR8jIOnOHwC6WMSPybtx7j9ELUe43Yvag+iYASip/j1UxoOIejHyWP0epC+GiVRLwzeJ61HGPcBGCboKUqHEPSTsB+H4yjphcljK/rGOHo9DD+apnejNBjH4fjlcaR3k7g1idqjJJxiMEPJGERjlExhOIXBGLQn6d0EtGYomsBkhJMJSac47afBgMQjEi8lnlI8Z2jGwEyACU9nEk0onBG8YGTO4EKhhSZLLSYSTQycSDKVfO7V2LKZZXNO1oJtNJmpdGHZQompoEtDpxJMBVoYNhF4rtlMsZUkcxxPYTAhYMzAVKKpAAtJJoIOpRgrNdN8rvFUwZlhE6OWSiwN/fxT8ePlr9784Rz9/kj/VPE/ld/57f7Hn3//1x01zeSsI/v3+n3Gf2HSXxr4TqWLrti80Ssn1oZvnVx7szJym/mNd3sjz4bvNN937caJvVFHZ7dG7L3ee3v09uDkyYitYGvO1lLsvN1aszdqb/lG843VK8V2km8432p1MGJv2E7jkyWF53vF99btjD54s3Nya/jBi4MhR8MOVhfdrPS2cKromPLenZ08OXF06mzVWeuLtUejz0Y33t+ca6xuvG26WW5NYU1lbaV1pUShxUmxg8aFZblm1467eVMpXhvReNl4kxuTO1Nn+mJ5aVVjzdVnL9PaSvNK2a+y+w9Z1nhbOFlnunYyN6o2qtHq6l3tRKVprdjVmas3z13TdGTZUbVTtTGlNh+8+6qT1c7Xhj939FfdN1dna69Kqz50ux+6WeNMbfRL2fsq041mtVZXa69OV5ZXHd3c21tmG61qTa+Z+ZqqlKnSitqJqze1e6GC69rK2strZq7drLSm0KwxtDK41KTQvFCiNKxxvDbi6mzlRe10oUSleWVY5UTtxdXTi0wbwxpnCiUqIwojCi0bQ3Oe5BJXkl0VqyQuNK6+3ncSZwwKgivFS8sLiXNFCs0KQUvJLopWHXV7425eFRo2L2wrQ2tNb15WmteGFxKXmjSWXA3JBT5rWmpWcFQaftG0MKx0In9ZlJK0UrRkMOcwlziX+MzwReLc4INAueYXy/cClYqeJTsKftHi4ujBwKNEF0lODB4ZPjNyYfAswEGCk4KFIRdFck1zTS+aHATccbAXYE/hRaqT1Bclj5ptBTobuZf0oPCOg6MkZ03OGp812TMwQ+1fvWHfG33+nb8/d//tt+bffqv//vhm/asffN+9FfFagpUCa4aWFG0UXqh0zZMNTdc02rB4S6IdSfcU7yjcsGQr0JqRNcUbDLYUrQhY0HQj8RwmGwj3FG1JshF4KelSwDVLDgLsOFwTsEDJksRrApYkneJ4KdCawSmKZjQd4WTBwQKGCxDOUDwB4RRHSwEWHExAOGnfTZJgJtEYRU9JOATpKI16sDXEd0Pw8RSHU5TOQLDA4RzF4zQeJFE//fgRvOqjZIhAPw178V0/aX/dL0rbE5QMQXsAg14a9uJokLR6yevH5PVD/PoxavXiYADih7g9AvE4jZ6idi8KJwkcBPEApAOU9EDYg8kjDJ7gXT953Qta/SR+SMJHEPZB3I+iYZQOE9hP4y+j1w9J6xEGb2H0Pol6adxPg0HS6qet9/Grx6Q9TMEgTh6S1mN69xi1Bkk8StJeFI5hOoySfpo+xPH7IHho3/VaH/farccg/sYsbE3D16P4dT9pDdJwBJNZGs7h3RC2hqg9pdEMxVMEJghOCJjReESCPg2GtD1lyQInS5KOSDyi8YQmExKPcTAjrSULJiQZo2jO4hmNpyieEbBgZMnoAoEVQ1MOJhLOJZsKMlN0aeTC65GmY43GCk8FXUi20nii0plBc0Xmii01n0o4UelEwbEAM43nGq4k3gg6J2Ah8UTCEU+nEk55MjdkJOlM86XjM0enhiydXBq9NGou6bTjPv/m/Y8P/ft/asCfCvjPlfuX63f/evudn3zrwZmV1avMLJxYW7HrurXhG8u3mVg7cezqQ1ftOmbb9QuvV97snDllZu/EoSMPVmyU3Gq9MXKfua2zO2vOnWyr5MHalZI7rU/Onb3bKrI35GD53uqNUhsp904dvDp4cTD8bNXJmpOVOyVOxhbG5dacnTw5djDoYNHBsZNVhTW1kaVlVdeUXX906ngvT11ZvTF1pkurcquLzF2sK40vrS28LbOssKayptSysbrxprI2t/pkWO5kmdncmtKq2pvamcabOnO5MSctL04WHVV5U2hZOFs6XWeq9qZU+tn5q1aNE2UmL1bV3c7Fucqb2sraiA9dd3WmVKJx5pq5565vMt10fGXEVfPGmErpm88alxWCVI5evW2Mvih+5KSQ/GpU40yT2crrUqmr0R+sfXbuw72tDSsUPytRZbZ2pjaqsbyUpFbsanntWGVpoXBteS5xqWilaW1oZUip6EulLC3PFa4db7ysrKwzU3dUbkhtWWNErXkhaal5aXhtaeP4mYFa4cbSq+WV45Vjpca5xBeOG01KnjaG5YJcBM21OBt+lriQrBS8lKKSqpSy1KLSvNDiYvVJqcKpIpPlG7Xm8SZtN46XhpeKvvSFbpm6SFoIUFp8cqyw/NmLxvJc8lKqUvALJyeBS8tLTQqJC0VzTc+K5JKUhl80uShykugsUa5ILslFkpMmuSWlJrkiF0nPgp4MP2hyNvjqZCVpLtiB0RNnhXmRI6GLRLmkhWK55rkRL9nss2EnSU6a7yW/SF06c1Tk5c5Boh2NjiI9arLl8KjIRfGDSA8CvgfhT7v089FPv/fXy/t//a35H39t/5B///T03W+pz+DrMUsOlh0lWLFwy+MdCfc02kuweylRCq8FWNBwTdINIwsEVijdMrjiL38CZAmTVRofMNlCtIDpkoI5SacgWNN4RYI5Dmc0ndFkjqMFRRMA5hAuCXiR/QyScI7TJYYLlI5l05SMAAAgAElEQVRBPALRCP4HKw+BBQRjEE5ZPMVBH4SDNJlgMOJpnwZTFkxxNIHRnKUjGPTj9ihNxwgOYKuHXg1RMEmCUfy6H70egbifxL0k6ifxMEkGcfgUtXtJ+ym56yV3TzB4n7QeknY/CR/Du14SPIHwAQQPIHhEUQ+k/TAexXE/Cvtp0E/avaT9mNy9j14/JkEvDh6T4H189z7+uB+FvSDsR0k/Be/C12+Tuz6IH5LoHUzeJtGXYevL5NUDevWI7r4MX/XTaBjHvTAYwuQJJD2QDmD69Y8EYS8Nvwxe/7L18ZfBq8fo9UP7o4fg7m0YfmMcBvM0GEavBqD1hMInEE+SdALTPomGIpjwYIpeXB9gjJMRbs9ZNGPRlIVzkqwwWJB0hOMhjkYwnJFkQaI5aY/J3YiEMxrPaTzF4YbDJYdTBpaKrDia4Gih8EyTiSRTQUcUTRWbGDbReCrAjOOpZBNJ5hJOZTJTcK7IVOCZRFMJFg6PeDJVaGHJSIZzDhcUzUmyEHAqwEyileULFi8FWkq65nTN4UrRmeIba5aKjzWdWjax8sHpH3zz/6fpvbpkyc4zPfwgrVlLItGnqjLcju393pFZp+FNAyDAIUGY7nPKpfc2MnxmneaQnKG0hg4kxBGlkeNv00VBlxE3EVcRa3/f+z5P9vPrMvt9m/zuHP3TSf9L86Nm/vMvvvdi7N7ajZEHb9f3bn9vD14evMzvXX5vDl5undoM3DozW68P3u292zm51mRn1N7YrZJ7p/d9t/Pu6Fzu3cmak7UH7w5GH6UorD4ZflD0bGSuxEGxkxfngThk5JiJoxFnpXJjc29yb0pvG2sbq0rLC8vLTJQDcc54kZna2lrLyoq6b5q+L7zN+764z8rMFEbWTpValFbmRpbeNwNfOX297+dGld60A9NmsrCi8bb1throsm/bQb/xrhmYdmC7gWu9br19Hdw3mT8aVmeqdbo0svJvgjZfZ6aQvDHqNTNff+7avq4zc3k/uPSzNtOXgbl4ffW+877UsrXq4nQpaev0m/Sts7w14uLsa+auznZWtZ7XVnbWdN42XnRO1ILWmnUD0/Tfdtems67V8tpXrWWtEZ23jddtZj4N+q0SFy1fnW4tqxRqLKksvfZV50RjxNWLT55fFP3aqqvhrRGNYY2htWONZZdMXjJ56fMuY42hteSdU43ljeOtE7WBlYaFQI0ircSdpIWhbcZbhSuFGss6K69Wdpp1VhSSFZJ3fdll7OJoo2mlZWV0Y0yrZKdkrUSlZWvVNVOdF2cJS4kuWrx6XztWGVYr2mj6loWtDd97s/nWt7bOVYZ3ljZKlJy3ShaM1VrUhpUCVgJWmlaanwUtFL2+dyeBzwLXjpaanjkpOSklKzXrMlVoUiheG3VmZHrX25G01LiSuJKkkOQoWK5NpXUhcKnQUcJCkoK/+VBZofiOwIOglZGl5mdJKilapypDTyw9G3a2NFfwJNJc06MkpWalxDlHJ82Pzqw5maW935jkx1/++Dt/tfnW//uf3//7/+z/qbhff/mDL779a8cWEhwEOEucK3RS8A1CfrR0o/CSJQeRblg6I+lKkI2iaxJtRbyW4CTxnsE9xzsED5jsCdoyuBF4zdCapmuaLEi0kXhF4RKFCwrnGC8R3lA4w/EEhnOQrAlc4nQKkzGMRyiZkWROkrcaxILAKYnHsLfA8QhGc4TmaTREt8+4N2HxCETjOJyg8BkGLzAZQzhBcAzjBUvnJFnAaJr2JjAYpcFL3HuO74YgHCdgkiQTlD5Gdx+jd0/g7jENPyTBUxy/xOEQhMMkfI57j0nwgMKPsPcxvXsGwZzAl6g3SsOn+PYpvh2lwVN89wzCIeg9Jb0XGL2kvVESPEe3IxAOQfCcxo8ofQHpQxQPYTpFcJTEYxgPafQRhU8QjNJ4mPRGaTBMgpckfkyiBxA+xdEQRB/Ddx+i2w+9d09J8JyGH8N3D72bxyj4TRR8Y5ImYxCMwd1z/G6YvpvAYAGSKQQvOByxYETvXsDdJO1NUTBB4QTermg4Z+GURzOaLjCcUzghydvqYo7iJU5mJBnicMaSBQUzFE9gtKDxlAQTEY1FtNBkJtOZgkvD114tNZsJNDV0avBCohWDK0bWRs0VXXCwYPFCwKmkS8OXGs1lslBoysBSkZVlMwVWiq44WvFkxdMpSRYCrSVZcLCUeGPEVvENT1eKLb1bOj01dGTx0rKV5gunh9786Rff/uKyzH7fsH9twe8q+3f598vR935wP3Z2m9mV05vMHvp2nfHVQBz65pSZY2Y2Rm4ys/Fq782xn22s3Ti99Xrj7d65ozf5vT3em4Mze6N3ShyNOjmbe3c0Mje8cOJkRG5kYWRldGnVTrG94ScnD16cjCitPlt90Oxg+cGwo2KlZZXjZyvOTueOlZ4XXpZGFFafM1dmvslcad7SU67qm8Kr0unGqNbJyst64KtMlZZ1XjZWd2/DHMebgeoy0zhZ9mV977pBv3GmdKzpq7avuz+oT90l61detV531naZu9z7NnOXLGu9ra14HdjmjWM40Jf3/nXgasEawz+9d53TrTG10Y01tZalIJ3lndeXQb/OXNc3nRWdN52Tr5nprGq97Ly7ONc4exmYSpPWiUtfff1t3/bl159n3X3WeNN53fX1pa8by1unukxc39uvB4NOmYs2nTOtk50TbV/VA1k5VmlaSdYqdjHsVYur4l/3dSVJZ9hrJiuD38ZHF0s/OfTqSavp1Zumr5qMN461VjQWVvata80bjl6NvA5842St8LWvLoM3Ga3tjLp4UQlSc9aqtwMNqwytvaq9aYzsFLtIWXPSCHzVtLW0y0SlaaN5q1gtZW1p7VilaKVwpUlteCnZztlplq2dLQ2vFakFrQW9OFMwfuakMbwzrNG086IxslGikKRQuDas1rRSqNa0lOzMcf1W0NHiLElhee35kcZHAipFcg4OOC4UKRU5S3rkPGf0gEDtRWH5gaFKiZMkuSRnRY4CnzQ/MlwIUjL4tkSpDakkPUr65qU4KnLi6ECTwpBcwgODR8X3ih8EPXCy5vEoffcfBfjJV7/49nWR/dtl8O9/e/+/vn6/Hf3kF/d/znoTFJ01zw3dSbRlcGfYWtMVS/coPlC0FXSn2E7RFU8WEiwUWpJ0K/CKgDVKNjjeoeRA0YqAJUNLSpaULEmypnCD4Romc5JOCZxjuGFoweCcgEUaL1H8JkEao2jO4IKAWRpO0mRMkilJRjiewGSaJuMUzECySG6n6WcjeDdGySgBCwAmSfACoycERimapukUpjOUTtJ0koKX5O4x+uwZ3E5QMAQ3o7Q3AfEUgBEAH6PeCCVPafgAgsckeknSZxA/hDfP4c0kCYZxOITgAdw8pJ89wdtncPcS305R9DG6fYx7I9AbxndP4c1j749HIBoDMALJMImfo+AlCiZJ/JREX8a9JxC+wOgxDV5ANEnBBMGnNH5E6RDjURoP02BC4jEIhlHvMbh7gfE4jZ+ju4fw5mN0+xT1npPgQ/Du4+3Nw23vw1346yD4xjAJn4KbMQgnaTiD0TgJZyCew3AMgylJxjgawt4E3s1RNCPJigVL2pvguyEO5hwtGJriaIJ6MxrNWDyB0SiJpjid4GSOwzkOZxhMMVxSNCfxSsI5x3PFpwaPFVhJupFyJehK4blBU4lXnG4F22qxMmIt2VqgvaRrydfWLATZKLSWYC3RWqQbjReabC1bWbwQYCPRRtEJAlOcLGkyoXAp6UqQhUBzChaCz5V5w5NsvFoZtjRya91m4L9S5Gd/8vnP/vOW/EPe+32Z/NO5/y/t95vZT77txpIt+mY78DtvVgOx6bO1wxsvNn2976tDZvfe7jJ7GPiNkyujD1l/6/UpU+eB2Xiytfho5dHavbc7Zw5On7zNnT1n5uRkmdmz40dDT1YcrdoZecpM7uTB8KPTReZKr4+aHp08WHU0vLyXuaO55Wcrq8ydrTgbXPVFMbBHqwvnC6drb6/9wbXv2sxWmS4z2Q1c9fasfpY7mRteWtlZ1WrZGFF5VTnVZKbOdNVXVaaazJZOl56Vlh0VKzLdONNa23p/ydzFuWs2eL1/fx342qjOmdrI1omrZhcrWmfagS+9row8K15YUVtxUfTVy9c3FatWndWtUbWSl0G/vc/azHcuq4wtrWoz3WXqktlPg8G1/771/nWQvfbd6332n77zvuubxsjKyG6gL+/N5b1rnGky3fbVta+u9+ri+Cenv/bZxfm3A0rns8b5xvNLH10ce1Wik7wxsrWis+zSV7VnjWWd5Z0X13t1ydTVm6ujjUaNpp1X1/eqG8hLplvJrprVllSOXLy4GPaX3nfmrcMoO6dqa1otOqNaq0qNWscaSWuOWyNrw98Qe5UUreGFTC+WN4rUAreSVII0lleW1o63jjeatppVCjeGtpZUCpaGnhUtpaitKZwunK6MaqxotGidbTNfW1Fr1hpRK94a3khac1ZrXgrYWFJaUkpU8rSQ8CRgZWStRE7TEwO5ZqUTucK54UeF38x0Z8lLwXMOC0nOnB4YL6ypNT8RWEl+5ujAksLT3JGTwXtDT4rkFJ45LDQ8KnASZM/ZSaIdi3YyLQwpDTpplCu25/Qg2VtGdi/YQcJcxicJnyH4ZSZ+/OUPv/tXK/PfLv7//uvB7+vv5B9/+MXglwpMRLwRYM/pXpA1g1OcbDHIGTlotpJ4zeFewSUHS4GWJNlzuETxEoMNT1Yo3KBojnpzkqwI2VC6pGhB0hVLtxTNUbqgZIrgDOOFoHOebgRY4GiKwIKhOYsWLBlHN4s0XFI0gsEY9iYwmiM0ScEojkZhNEuCadqbYrggZBjcTZNgnIajNBqlYJzAcZQ8x71hGr/EYJTAEUyek3CMwBjEw6T3ktw9g+gFJI9x/ATiYdIbY/CUhk8wfIbJEwTPafQU917i4CEMHsLgMehNUPII7n51+x8ewz96SYLnOHmOgxfw2RDcjtP4Jeo9Br3HIBwC8JIkIwCmEI5S8AiipzR+RukjSh8QnFA8weAJgQ8gecbpcxqPQDgG4UsSPifRKIpewuAB3H6I//hj77OX6G4YR89x/Jj0fnP7Rx9ue4+95Mvb8Ldh7xvDuDdOg1HSG4PoY3j7lAQzGM1hbwHjOUrHMBzhYMLCMe6NYThDwYIEMxpMSLAQ6TjtTdLenAQTGk05mMJgniZzBOY0XZB0wd5qL3BG0IrRFcZLRJYMLySaCrTgbEXwhqMFTxYWzQ1ZKLI1bKnJQtGNklsptlKuhVgJtmBwzdMVS1Ys2Wg4d3go4VKTuUpXBi0FWFuxMGJK4ZrDOUcLQZaSL7WcILTgZOvYWpOFQktHVk4sjV5Zu7By6eXHgfyTX37/u3+1hP94oL8v4388fv77y49OTz99L6eKr/pm1Tebe3NwcmvpyvNVX637Zu/tKXNHr899tfZyafXeu6PXO41PGcvv5daLY9/kfXfI7D4zB6+OTp+8y70/WVP03dGJrSFbTXMvz5k9Z/bsde7swdqtEgfDdpIejMytKC0tHD0ofFKkcbpxpvGmcOKcqfp9VmWuynyZmTqz1yy7eH0ZqLovC8ebgT5n8nTvup/96PKD7xSZrrxp+q7NXOtt4XRpbeVd6VQzULWVnbfdwNUDVdq3Eu/bTfX63r6+d42zXeYvmW+Mee37a+bPRjSZvlrZeVlbe7W+UTpXunC28Low8o2w1FrRWd1Ze/Wutfri9NWqzrtucN+5rHP2MjBdX1WWdZltvWsz1/bd1ZtXpzv95ulzrc+uzr32deNJ7UjrXefM1Zmr1RclXpW6SN4pfrX6/0e125KLiuOvM/7Ji6tmn7y8ONFqcjWkMajL2GWgukw0jnaWfPLyP2W2U+Ji5dWb2uja0S7Tnbe1YhctGssaz1svG0MvWlSM10Z3VjSGV1Y1XrWO1QqWKr142VlZKVJJdtHialVrdMFprVhlSOVw43DB40bCTpPOvB0meK1YJVgpWKN5KdLG4FKjUpNC08byxvLSiiqzlVVtJmvNzpJ1/aw0/CxIJVklcMFh52XjdKVUKXmtRaX5xdJSgFKjwvFC81LynNEjI5WRpaYnDkpLS0dzgw48PVJy4rwwvDasFKQQ5KxpIWHB05yDs4ClIq1XpeZHCY+W7TU5KZwbcjJop8BOwD0nRw5zmeaanDU5W3xQ8CjJSfKjpHsBcouOOj3INFdsr/ha4A2Bcxj/hcVffPXFD66bwb9d3f/z19/573/z7b+cf+uX3/65Tx9wsOPpWdO1hEsK9hQcBNpyvEZwS8BOwK3AW5ZuYLwjcEvhmoINhyueLEW0IOEijZcwWdN0LdK1hFuFFxQsMVwRNIHJkqVbjVc8GeNoytGMo4UAUxpM4e2GRAsYT2Fvhu+m6G6K4jlORnFvEkWLNFmgdE7JnMJJ2puiuzG6naBolIIxTEdx+BzfvF2+ADIE8DmORmkyQfGcgRkDT+BuCG5HMBimwQhHUxhPYTIEwUsSDdN4lEZTGE1g8hhHD0n0FIcfejePIHhK7z7GNx/Cu2EKR2k8BDcv0WeTNBqm4XMcPUfJEKRTCOYIzGE6TpMRisYwHkEwQugZoRECMxyP0/glAS8AjGAyjm/H4e0wCh6j4CkMP4a3v4m/+WXUe4iih943H4Nvfuh99mX47rfRzW+j3m96vd/c3v42uPvGKOlNYG+U9IZx9AiCZxhMYW+JwiWMR3EwRvGQJEMajnFvgoIZjsYomNF4xqIJ7U1YOGHRVERzjcYMLBlYEfi2MloQOGPJBAVLlo5FPGbJEIR/yNpKtBBkxdmGkRVL1xKu9FuQCS0tWlg0l8lawY3ES45mDI4ZnLB0oeBSpSsRLzSY6nQk4FSguaEry1aazBWbKjbXfC7glMOZIEvNZ1bMJVsKvHNsodnC4XVGF5otpdhYsfZsmYnxQHx5L/70w0+++9cr/S91/Psz/Kf8/T/WX6w//Pber5xeG7nN9CHTa0PXni+dXEi59mbTNxuvdn257ZuVU1un91burSg/98V7k9/7vTenzByc2jt1sPLo1c6Zg9WFN4U3a8VWiu4tyy3LrTwaefRqr9lO8Z1kuWEnJY5G7xU/KHK2rLD8JPFbKqa04mjEwYqzU6UzhdW5lXWma6tygSrLckNzx4tMFfd24/j5e/fNd/plpuqBr++zyttcyypzpbNnI8+GVxlvvWqcbDNZe9n2Xdt3tRW14Ze+bDwvrciNKB2vrai06pzrMl1mpnCms7pyrPa8VbgzrLQqV+qo2UnRRptKyctbV874i+u31l6c+eRkZ1Xrs9b5ztlG86uXrWeXgS4VLyRvvW2NLhjqLL725eXeXjLXGXP16uJZ62lrdafVJ2tfveuUbCRrNXu14uplJXGj6WtmXp29aNVq1lpxHZjGis6Kq+WvlnaWNI5c+qL1rHHkovBVsa+d/qTYVZJXJ177pvWi1Kx16uLk15m5eNF61npRG/Yp01ejaiU7p2pDK8M6r6+ZaC2qNGq9aJw4C3TmpJGsM6I2vOSwErDRrLCqsexiWCVIZ1incCNx61TFyBGjs+ClYK2itRZd5htjzpJWljSWlIaeOC01KzWuDS0UKTUrNbn0dSlpa2ljSOdkIVgpRK1NreSZwlLA1uJcJCeRVobVml8zU2leOX7k4MjiE4dnjUqNCokKyQ6cHCU+cXBiaa15ZdlJwFykJxYVEuY8LQSqFM0VOhp6MuxA06OAZ0ePCp4k3DOwJ+As0JHDXOADT08GnyTJldgLdFTpQacHCXJN9pztOD0ovpX0qNiOoBknv7LsT//se7/oZp//69X/X3+T/dvX918vvv/VT375Hf2s0yWPDhycNF7ieMvQlqAdRgeGDgJtWbrlaPPG+SBgScGCJwsWL2m0Y2CN4zVL5jSeCzDj8YwkSwzWBM1RtCbhmkRLms4pnBAwIcmCpUseLVm4QMECRkscrVk0Q3djeDcCd3MYLmCyTMEsiacgGoG7CepN0O0Y3YxgOITRlIIJTkZ/wEBFL2n0HN4M43dDcPuc9oYoeobhMwyG6GaYfjaEd08gGMbBOI5GcTxM4gmIR+HdOA5GIHlO049R8BSHj3HvY3j7EN0+pdFTGj8lyQuIh2lvkt5N0rsxisYQjAAYp2ASh5MoGMfhMAlHMByC3jAOxmn8AuLR23omCYZR+ALipyR4iW4m4d0oCh6Dmw+9m4eo95jcvkTxSwAeezcP4bsvgz/+1d0f/UXvm79Jbr+Kgi97d18Gd98YxreT9G4K43EKnuPbUXozBrezJBolvZfkZoSipzQewniS9hYkmpHoBYUjAiY0GYtwIqO5iJcsXrF0hsGcgAXFS06mGMwJmIlkSuM5SmY8HqNoAsGSkwVHcwEXAq5ZupJkreha4gUnC0mWmiwtXVk2F2Cj8VqyOcMzDmccLjVeKDiXyUInc50sZDrneMLJRNC55isjVkosFJspujBkJvBCkamCI51ONVxqttJq7e0647u+WCm2oHCT0WWfzC1dWLFw4vFz9/Pxrwf/3MT/fE5/dxb/3H7rvxY/G//Fr9+buRY7L7derB1fO77RYqfs1pn9wO36djdw+77bOLVxYuvkYZCd7gcnb3Lvjt4enT4ZdXL66NTBqa2XW0v2PD1rebDm4PXekIOCuaJnq099fXTkYElhRWN1odXZuZN3B2/Pmc4tO0iUS1JocnbsoPnZy9KK0qjK29yK3NKzpqXlpdNHo84DW2a28LZ63y+9qB2vvagyXTpVOVU6VfV11Vel41XGK8cqJwtDWy+uzrTeN5lvnak17zLV9E3hdO5EmbGmryrnzloWhhfeFNa11tSWX/qqtqR27NrPLn1fedFksta6Mebrz33n5EW7V3tfW994W0p6saKz+nUwaIxppWgEee3LzrNa0c6YxpjGmNaa2oq2bxpvGmNbrVr7xsnQV68+OdVqXhjWOF4acumrT3392jet5VcvL1q+envNsssgOxteOF5Y2RhdS94Z8drX1766Zqw15JKJr71sNW+tfrXqYvjrvWn76jVTFyevmW4UeXXik+NXxzrPWydLgTtDr152XlaGtoZdjGztGwGXN31RO1ZpUhtRGV45Vr7Nl2jSCHJmtOLo1bLasDPHF8NbRWonGkFryRunC0FqjkqJC80bqzqvG8/PMi0Vq6RoNWsN7Ry/ONFoevHiksnG8MbgRuNW8VqwStJS8ZzBWsCcgpKDVsFap53lnaatQoVISkfOBheKnCXLJS0lriSqDCs1OXFw5MlR4Fyws+IHSd9+ITmHBxqdJSg03LFkL1EuyQknJ5aeBMp5eubgyEEu0FngAwFHAnOODzzNOcwlPUi8F3DL4UnxXPGDJEfJcsl3It0bepD4KPGagmcc/AWNf/Kz9z89D3/4u6v7P//K/x9fD/56/+Pxn//sPf0V7g1JtCDJXpCdIgfGNmmyROGSgLWAKxGvWLhhYIXBiqZLBhckWuFoSeI5iac0GeJwQuI5TZcULwlakmSFeksYbhlbIzyD8TgNZjjZ8nTN4gWNlyTdELTGyYLEM5JM0nCWhvM0WqbxCsRrGA/jz56jd1MYTnA0o2gIgxEOn2D0ApIpQTOBJ2mwSIMlToZp+CG+fUqjZ5i8oOgF9caoNwR3L0n4ApMRhiOQDuNkGIajIBhG0WMUPyTJcxK/wcmfwtsxCEcoeQbRcxo/o+QlDccwmKS30+TdDIbDOByDeAqSSRyPkvgpiZ5h/AKCYXw3BLfDJHxTuj4nwUvSewB3H9LeYxy8RHcvce857D2Ftx+juyfUG6Z3j2H4IQwf0vgB3P2299mXvZsPwc1zHD4E4UMYfmMU3s3Cd/OkN0yiUdybJDcv4HYGkhkIxvDdBN9OcDzFyQzFC5xMUTRh6ZilUxovRDxj0YLGKxIvUDiF4SSNZwgsKJphsGZgRoMZj+YsWUq84OkEhkuOxzgZwd5KpCtFZ5ysOJlROGdkpdjasLXGCw5Xkm+tWRk513gh8VazrSNLg+YqXal0IeOVRVOJp4LOBJlzspZyLdlKoq2la0sWMl0ptBDpTCYLjWaGjA1dG7FRdKvJRtO1IktH5oasFF9btTBibORvvpv9yXmY/b5iv6/Q7wr2X48/+NvDFw9/+pWTK8cPmV55vurrnVJra1aZWTm5ydTaq01md329y+Q+sxtnt84cnTlaefBqZ/nByoMzp8zlA7v37OBIYfnZiNzKkxMnx89enDXPFcstLTw7GXzUrPT+ZOzB2r0zW602ih+9PnlaOnlWurAm96LIZOV0aU1uzblvqr4qPSs9L70+W3u25ux17lTTzzpvOi8ax0pDc02LTOYZO3taeVk6VnjSDHThdW54401jbWVN07elVUeWlornWh4NPRlSO1F5nWeu6LtmYBqvKqsbZwrFG8tbyy+Zunj7qZ+9+TOuTrRWVYafBW6EbJWpnWy8aYy8WvrJi9bpwppr316deM1U5+UlU41hrWaN5p23rfelZW2mOmevfdt4VlpSWdZ42Rr22medV22mur5qney8vGS69fLSF40mV69e793186z73F0+V12ftZ5fMvXq1dXJ13v39ef+tW9PktSZarzqjLo61TreeNZkovPq6lWrRWtEZ9gnK1+duvRF9wYI8aLz/NIXteW1lZUSreJXrxrPG88aSyvNcoYby2tDCoVLRWrLGssrlpYc5jRtDK8VqySuDT1r1hiVS3zSuLS0FrAWaSVRodBZodLgSqWVwo1mjSWlSU88rRRrnayUaK1qLS9UWmpUSFxwXErYOFFoctaoVLAUuFK0MLiQrJKkFKCQMFfoJHGu6dnSk6ZnRUqNcp7uSVRZVGpSWrln5EBJYWgu4Z4kR4bPAuUiPUp4kPDAQM7Tkie5gidDzpafJCokziU+CpJzchbsxNCRprmAR4n3km4FWwu+E2zP8dHwraFrBfcqPbLkKJIVCzccn5zIPX8G735Den/yA4gig2MAACAASURBVPuD9W8//9uD/d+u6t+u3/374vuHDz/6afZbmQ7Tuw1PDpLsMFiSeEXTjaAriZYyXgm4InBD0jUFCxKtKdxgtEDJnMRLmkzTcE7gFIMZSlcYrFGyQskKow3EW0pmKJrg3pxF47fVdBItk2gRByPQG6XBFIYzGM5AOAe9OQhmSTBD8QyDSQpGSTJByYKlszQZxfEwCSYontF0lITTNB2nYAzBFKIxhBMGh/BuCO/GKBiB21F8MwTRGKdTlE6SZBglQ4AmGA3TPxhVn5PkOQXPcTRL0yGMn2HyDNNHGL+gdAjiKQiXaW8Mg5ckmMThOIqHUfwCkmeYPqHkKemNYTRG8SSNh2nwgnpP8bvn+LPH5O4BJk8QfIiCxyQYJuEwvHkOvvkSfvM5+uwR9H4b33wVffYxuvvt3d3jbfAU3Hzo3TxG4UMv+sY4CSe9b87Dzybh7RQG4/TuBQbTNB3HvRkJ5jSckmRK0ilOZjhe0GhGkjFOFjxd8XTFkimOhySaMzBH8ZKAJU0XBExRNEXBlIVTHk1ZPOdgycGCgrWkU55MWTDl8VjgOWcbRhYsnct0rshUorlCC0U2hq8VmbNkqZKVQUtDlgbOdbJUYKXAzIKphVOezjhcKrw0bKH5TKKVhjtHVwbNFF4qPKfJWsK1ITOLJxYvNFlyuGDpnKcbJ9eObSzfarm1eiroQon5vfvlj7/9i/Po/e+K23/YBf9wsP9YfP9v9j/61Q9+zcFG86XCU8NXVm2cnhuxMGLbN1svt95svd45ubVq59zOmIPTW0v3fX7oy2Omd07tnDr1zc7RnSEnx9cSnzK9t2pv1SkTJyf2kp4sOziSZ6xwIldir9nOsL1Te2uOxuTWnjOdZ2Zv9Mmpc1/llpVOnp3M+y7PXOFV01d1ps5GVt6VRpZOlE6WRpaO131eOFJYXniVe1VksrC8cPZsZGV5Y2VlZaFZqUSjXaHVQdPCq6OCpWaN14XBlcZtpvK+zvvmZEVlROf0WYnKu8rpxokm400mu4G7etu8gYmsbIyqvC6tulhfKlka2njdWNVa3mTipFHl5fXeFgpfMv06sNe+bi19Q1/UTlZGN042bwheK2vHrgN18fJiZaNZ62njVZ3pJlOVVbU1XWabvrp8bi73ujH8dWAu7+2nb/f/8juDr7+dXQe68eKayasTl8x0me68Ki1vvKg1awX7ZERnae1o0xedl42hb+mj2r1ZbPmlLzuvL960jreedpZ2TjVGFYK9gWPbTFdeF5oVHFdvH2iJSg0bT846Pcu04DBn6ZGmpaIXryqJaoVLgY40LQwuPD0pWErcWVFLWnLSZbqytJBp4/BZwdLh0qZnBSvNLl6+5aAKCU4sKTQ6CZBzcOnLyrCDgKWnZwVKiUrNTpKcjcw1PUp0MuSk8JHBQvPS8cKRgwJbFhQGHXhaOFFoViiyI+gg2IGjg4AnRXJFzxKeeJIrVGh01ijX8CCiowRHhY6KnBU5sPSkyF7gIye5JPnbYEqSvSA7hjYU7jjaS7qRZC3hyoCNgXuBNjjakGjD0xkGG4EPhhw0Plq+oNGjDP9sAH/88Isf/i9n/6+v7t++zv6h+mE3+9Gvv/cT2/sV/GxGkp0kK4lmHM843Cm0wsmGwCUM5+ntAvVWOJmn0QJHcxItGVhQOKfpFCULBFY0XZNkgaI5TFYwXsBoioK1xk8k/pAEIwRGIJyn4RJEI9CbwHCeBgsULnE0T++mye0cRlMUj2E0SZOXJBrBYAzvpmmwBOkSggVMJiAZguQ5joYgHMNwkiZTko5pMuNgjKMX0BvD8Cl49xz2xmkySsJJHM1TNEzAcxKPMZiieArBBMEhAmOczjCcYDCEYATBEMcjBIYgmcTxFIRPSe8Zxk9pPErjEYhHMJmgdIKiKQ5fkrunJBoB8Bz1HoJvvsQ3L/HNMAkeQfwViL5Mel8F33wI/uix9z89h58Nk95LfPeY9B7A3VP47sPtuy/v7h7e9T6+u/lwe/vQix5D8I1H0HuJbmbgbhK/G4HbcRq+wOglDsZxb5wGYxROSDJB0TgNZiSa4WCKwglMZiRdYLCCyRImCwZXBG5gskDxAicLAuY4mbFkKuIxi6Y0nuBwBIIZSucEzUU6k/GYxyNJ5lKsCFpwNJVwJshE4qnGc0nWgm0E2xm+1XTO4VyChQEzHU95uBBgqtHCsYUhUwGWhk4Vnmg8M3hp8MbStRUzK2cSrxVcK7zkeMnxSqC9Y0uRLkW6EGhlxFLTpSIbo9ZGr7U4WLV2+qNTP/3R4Odfz/nf79N/ONF/Ktjf559fhr/4j9959HJu+MLI9b3fDfzGm5VT+77b9+0us1tv9k4fM3fw9uDsVsuloRMZbxw9ZuYP0yqv9pbtDDlkYmPZKdMHZ3ZO7QzZWb6W7Gjl3ou9JSeNc0Vyx06O5k7mfVP1s9JmudEHr/d9c/Ty7FRhZeHEua/zzB6tqfumyXTpTOFc6W1hWelZZUWlZelF4WiuyUmz0unC6cKZs1Gld3WWdT5rtGqdqg2rDb84e1byIFnhTZ2pwtCmr9qBbN/rc18d+6roq9KpQrLGqrrvyszVXndeNX1V9mXtTWtFo8U1s5fM1ka097YZZI3NGmPavmwz21rdeVVZVjhSWdp5VVtZe1lr3mp28aLxoslEYVjjzLXvWiOvTrdOdl41ll8M+0uvOicrQwrD60zX2Vvn2TZO15m4vNddX7ZGtVZWll4yU2pVGlVbWRlWWdJa1hjeWlEZ2vX1xYmrFa9Of+3UxbHG0zbjFytaL9qMdxnv+uJyr0pLKssbq6+Z67xsPf90rzsnKy0rKUpJzgJd+q5yrnam0bTWvDWiNrzJVNcXlSYFp5UShcSFRKVklRKlQI0mrWGNo7UjjWe5IKWRheQFpyWjlealYoXApcFHmRQG15aWipSSlYyXglYS5zStNSs1Pov0SOO3yl5paGlw7Vmp8VnhXLPaqRPFOaeFZoXmR0ZyTivDG8f3PN1yXFhVGHnSLFf0wNIdS4+SHgja4mQv0UnjXKZ7mhw5OCm4F+mWg51KcwWPCh0lPit8EHjH0FHio8QbEh84yAXeczRLoxUBBwG3ONgSsGf4JNFBJHsWr2CwZemGJHuGVwxvFdpLuGFgp8DCgqlMNhROMfiNE1/82Y9+9Gk1+G9d/9//y3f/+3/53l/tv/fxiy++pX6O4heWLhnaYLhH6SqN1wyuaDLHvQXqLVC0JMmKgY1EcxJPcTqjYIqiJY6WLFmSaEniGY43HKw4+OUf/Q+//OP/8AFEDzAeETDGYEbSSRKNUTJOo5fe3Ti5m8LbFY9mKJiiYE6TKYpmGIxROkx6CxJM0d0YRFOYTBAY42QEwTMIRzCYoHCCwQgFLyh4IWCCwRCEz0nwEvceQfgRhkOavDXphiB+AfHbsWCaxmOQjNJoiuMRCCYIjBGY4OQZ9F5ANALJS9gbxuFTGHwE4Z8Hn32V3DyDu5f4boyiIew9gJsvwe2XafgxiV7iYBjevSThSxIP4+ghuvuYhA9p/ATCp/jmKeo9hsFTHD5HwWN09zG6+dh799Xdu6+C3nMQPfWChyB6COOHIP7Gc3zzEt1Mk2ABonESjEE8RPEE3s1gMAR3UxLPeDxJb+boboLDIQwmKJ5iMELJHKVLBOc4XWG4gGAKolkaLlC8ZnBB0ymJpzwe4WBK4imJpwhMUzjHZCXYnKVzicaKTrVYCjbheMjwlOAZx1OJl4JtJd8qspZ4JdFSoAUDc5XMfTpzcGXoRoi1VgsvxxrODJ8rPtNkatlc04ViCymmWk8UWRq0cXyl5YLRnZEryxcarWS6VGRt1dqJtRNLo5Zabazc9vXWmbmRD4b/4ifvf/g6G/xLG/wuj//xaP5+/8Ovxz/9k289WLExbuncwpu1NWurNlYtJN94fbjPDgN/GLjDwB76ZmvkSouNZzvHj5nfOrVxcqvF3rK951svd1bkVpyd2BmyM3hr+M7Io5F7y7ca7XV6MvhkxdnIsxFHK45GnrXNtT54tXfqbE1l/dnokxZl5ur3/SozTV+XXp29y312cvro2LkvC6cb70tjzlrUXp81r5SovSn+YOx4C974yrrO2dqI1olrX9fOnLU9SpVLXkpWCXLxqsjU0auzk81ANl41TpWWniw/GlZp/uptaXnZV4UWjeK15o01jbOVYZVjhZOFNp01nee1lp2xneK1Ql1Gr143WnXeXgamlqQTpFaszlTldelk5eQlM1/3zeUtKaTYp0x3En3yonO6fYOXGFU7dsl45/TV687zzrNOk07LzqlLJi/edNa2TtWG14Z3mWwz/prpi5Olod29uWbyNVNfD9zVq86y1pBPmboa1WWqfa8azxrP6gEvLGmMvPRd7VRpZONtm+mub9q+a6x9/TxrvKwVv1hTSlpb2jhZG1maN6UEKRVqjW6UriTuDH21ulGmVqK2vHK8NLi1tFW0FrJzvlSy0qLUrJC05KyWqrG60KSWpBasUqKxquCoUqgUsOSkNfIs8ImASuLWyUqxQsBSwYOgJ4VLg08KnxU9EpJzftbiKFkueKXVWdCcggNNz1aftTpLcpTwqNBJk4NCBw7OFJ1YupfpQdOTxCeOdyTdC3gQeM/xjoEjBweeniQ5CbgmYEfgkcHc0C1HOwKOBKyT3hxFO0OPCu9wcuRog+N1Gp5oembpnsU7BZcw2CKwFXirwEaDBYt3ND5quBVwjcGeglUaTkj660z85E8//zx/zv7u4v/3v5a/b/p/vfvO4jff+778MxF8TG53KN3idEnhUqAZiWY4XFCwoOma4wWFK4bWFK84mtNoTsKVADPcW9BoRuIpS+cczimYpOEYxKM0nFEwo3DG8ATBOaczBGcpnJJkQntjEoxRMErvRmlvhuNxGg1BMomjJQzm6N0E3k5QOEbRGIVjFA9hb4SCFxg9p9FzevcA7r4C8QuIXuLeEETPSfCYho8ofIS9IYhGSTSByRglozQagfglikZxPE2iUfBunPTGMHlKgpc0eImDx7D3EvdGSW+cRnMIJjD5bXL7Fbh5Tu6ewncfw8+eQfQIo6/S4BHGH9PgKekNw/ApBl8lyZdR7znuDePeUxI+43CI7h7jm4ckekzAEIAhCD/EN1/Gt1/Gd7/u3X51c/MYBB/D4Ksw+PXNzTdm8d1L+D8Okz+eptEk7E3iYJTcjcDtCAXDtDeGwZQEY9SbknhCojEJRjiYkHSC4RQlExwPUThF4YSkb/akGQ4nqDfH0YwkYxiOUThhYMbBmEQTnMwoWmGyYHSm2IzTCYETBl9oOmJ4QuFCkilN5iRZMLAQ6UqgGQVLibaabDVcZWTq8FySBadLJRZWLgxba7FkZMnpQrA5IzMCF4JsjFxJstFspfjCiKnAM4GXTs4UWSi0NGih8cayneNLhbdWrDRbaLI0fCbpSssHq3766x//7O/O5F/O4J+P/J9P+u93P+jGP//xt4aUTxRfebPP/L7vtk5ttTj1+8d+tnFm1zfHgdq8rToyc8zU1vG1lce+PTq9kXxjxOFeHwZ67/TJ6ZMTR8/3ju8UXzF8NOJg2U6lJ4Oae310ciflSZlcm8rxQpOT5gdrcq1zJUqnq8zm2pyNLfr+PLCF16XX53uf9/3R6nyg84E7GV0732SDrn9feVc42XrfZFmZ+fJ+UH+e1QNT/kGWJ3KJascqzSutSyULLY9S5ExUlNWKFVacvSm9LTNdaNFYedbkZNjJ8tLpQsvcsrKvW+8b52rFG8W7zFZK1No0b+pTxxtFGyM6p2onGsdaR1snG6tqwxvHrl5erKgkqYyoPD8bXBt2seLiRG1opXBn+auXjSIXLxrPK89brz8NfK1oY1iXyca8/atoY0mjyKfMvA7cZWBLw1uvWq9bpy990/XNZeBqL7uB/vpb2fUPumzZeXnR9FWzi+Ylh7XnTV+2TjdWlJaVlrZOt8ZUihxZWmhx1rxQrLbi4kSXycLQSrHWqFrzzrPKkrMihRHl29tqUhnSWn5xvFG41aRUtNKicabr21KTWpFWklbxzupKy1KLyojGq1LzQvCci1KJUuBKkM6J0qBSg0rDnCYlh2eWniWqLKsMyQXIGTzCJMfJiaGzwoWmOae5IGdOc05zRU4M7lFypOAk0jNLCp6eFa4NLw3fCbIX6KzIgcGzRJVBpcZ7iY5WHDjbQphTfBTpQcKTInuUHnB0IMmB41yJHYYnjnOJ9zQ90uRI4j2OTjzdsWQnki1PNjjJNdkJOEuSDUwOJDkKvBNkQ5OjAEeerFm80WhvyJGhA0u2PNkqtCLpkqL/j6X3XJIsu84s8UJj1gQqM8Ld771Ha3GFR2YJglVAkQTQIImqFBHh7uFaiytdRGQW2ARppHG6QRAERQ/ZMy83P6Le4ZjtY9/e31prSXYSD0DrFxx+/WX2evHtq7/Ls3//Lv2vX//4d80X5buv/+LVL33wDl2PMF5wtqDBnIcLjWckmnM4k2ij8dbguYwWMlzwYCbAWKAJh0tB5lyOCFwbstNszsCEhjOBN1otOVswvDFipchaoLkCc4+mMlowMKdoxtFSoTGOJoTOOJ1zNMGdMbqa0asZb41JZwCDIQ36qPWAOg+gM4iCAYj6KOrDzgiDMYZjinoE3BMwINEgag1B9ADAAwgHMBpRNELwAeEBRmMQTFA0gNEAdya0PQTtXudqBNpTDO6j6CGKHmB4h4L76LoXtnugcxtdvW9/cg+CAQYPsNMLr3tB8L7d+Sa4ukXBt1HnbRT2o84duOrR1j16+T58cQ+CQQjug/b78MXbzo9uYfs9vH4btd62Wndh8DbqvA1bb9tXP5iDT/roRQ+1BsH1KLgeRa1B1BliMKTRA2o/wNaQtIcC9FnYZ8FAhiMejEkwIWjOyIREUx5OaWeEwxmhK4wnpDPh7ZkI5wLMeDTj0ZgFU96Z8WBCojGGU4qmgkwl2RixIGhKwJhFCwEWEs8VWRi0dHTlxMbJnRczES0cnVu6MWRr6UKTuWUzTedWPBfx1k4sDJ9qNpdiKflSsZnAK403lqwtnxs1M2ppxVyipWZzyxeJmHuySuTKy5lGC4tXjq8TvfR8H+tNorY3dvMqfvvK/sm3X/30/y7S/7jQf6nJvx3Tfzl+eRn92U9uJrHZp25747av3ObGrlN7yNJ97FdWbROzcXzfNZsbt01MnthDordWHJzeW73zrugmh9QWmSkym6duY+X3mMLUFoktuz5PVZ7IItFV4srU57E7xC5PfGFZaVmduUPiS29LLw+xKFNbJ6bwrOya+nVcZ/50Ez99+dnly8+rm7S5icvEVt40zjZx+tR9fXS+sepoXeNs6XThTJ0ldWIar3PDc8MLy0pDC8FO3hVGHlObW1Vae4pdbXkTq2PsGm9qr2ojTk4enaiczDVvYldKXlp+ivXF2XOcHK06WXZO5SkxR+cek+Qcq1qToxUnp89eHzPdpLJ2rHaiSVQT02NMH7vykuij1Y2WZ8c/pPri5VOiT1aeY/2Uug+pPxp5tvKS6nOmjolsvDw62Vh2TtVjVz91zVNmPnTdh65vHH/MVOPYOdXn9Flcas6ZOaf2MfNP3eQUq3NqP77qfkjsU6zOiTp21SkWT6l9zJKL1ZdEn2P55O2Tc2fnLt6fjXuM08fMnBJdx+6UqJPnR8dPsbwkupb0bNXFm0tiLqloYnJM2CmRR88bTY6GnWN5iuXJy6MVlaKVIedUnxJTGVk701h+9uKSqFLTysljao6xuqS28fI5YioVORpWCtgYUit0NOxAwYHh2vBSwtLQ2opS01zByrBCkELgJhWFJaWhtRJHJWqr9hIXElSaFJIUhhwMLi2tBKo5zDkoHa1icZA4F/jA8YGjyuDSkL2ke44OnBQMV4KWhuaGHp1qtKm0LJUoBK+ULBXbCrDh4V7A2tBSoYOAucS5JjsFtwqvMFpjspF0q8iesy1jK0a2gm0YOIgoV2AjwVrjrcYr3N7QYIHaW44PRiwVm3G816RQYqvVXIBveefPf2z/dPwXP/nN7vW/fUj+z2+yf758/j/mX9x//dUr/t9Fa8BaWwGnsLPkcKHJRERrFi5EOBXBlAcbjSYsGjE4pmBGwErKGUdLBfeGLiSaCTymcCH5hMApA3MBZiIa4+uFiuYOjtn1BLamFI5pOJPR+JmCQaMpBTOOBiyc8HYfftKLroco7MPWEHXGKJiiYBgGgyB8iMCMo2cQxoyiCYVDCsYcTTkaEjiA4RCHDzQaMDgg8BaH73H7AbaHMOzDcACvZ6QzitoPUXsQBSOE3gbgrtMe4fZt8KP37U96YbuPgj7p3KHWLWg/oOAhejmMrkYwHISdQXQ1Rq17GLwD0XsY3uHwHnZ66Po2+KQHgn4A7zrBPQrfB9fftj55E714jzvvQfg2ar0B7VsEehH8wTj6ox5q9xEYhu0RaD/AzgBFD4z0UPCAWiPSGtLOmEVjBkYUTBmakGAmwiENxwzOGJjS1kJEUwomGM4xmpLOiFyPWGcm4IyCGQNzgZYMzGk4o3CC0VzQhaIrwzaGLgUe0WjMo4WEK0nmAi4tnBoykWQm6MbylYErg9eKrQ1dGjo1dBmLhWXPAqW5o4uYr7t6nZmVlWsjloqvjFpqvPNs4+XC67lRayPmAs4lXCVy4ujC81Ws5lbMNFl6vnRy7uQ2M0Vq94lcdeUiU4tYvf08+Wn/z7/+p8r9+2P7dxX6XWV+l395Gv7qj2/GWqxTvU312vFtYvap3yc2z+KNUzsvtrHYZ34XP5e0de546dXe6kOS5Fl8SGyRmiLTh9TkWVy9uim66fHTrHmd5lmSp6ZIbZn63Cd1Glddl2fmcOMOjlexKVN/SGyeqL0Tey8PTpReVKkpMl9m2SFNV971KHkDwCqOj6ltvDwnuvGmUCrXZs9YwfCB4VLSXJFcscqZwqrcitKyOhZ1rHJFC0krK55HSBObKnaFV6XBhSS1FrVmlWaN4bWktaJHp/acVEqejG6sOsf6Y6xPRh3NM6aJ1TGrnXjK/FNqa8MuiTl5e3L6mMpTpo+xvGT6lOnK8VMiL+mzrtyerLwY9jdd/xjroxFHI54Se/LmFLuLtx+9/5C47ykaTpy9OqXqmKlzpi6JfOqac6wvsT8l5pjJcyrPiTrH5qnrm1ifuu4Y68fYXhL3mJgPXX9K4kviP2S2cbTJ1PnGPb3OLjfZ46ubU9cfU31K9JOX3yXxxdmLlrWWl655vIkrbx676pywcyoLwy6x/Zi4i1MfMn9K1TFmTcxri4+OPCXqYujF8pPjTUwrSxpLS03qWNSWnr1orK6Mro1oHHt65epYVrGsY9k4fjQ8l3ivcWlRqUCtSWNZpchJs4qTUrBSylKJnKNCsUKxnOPGyUKRHQWNFbknew1rQwqGCoprrwvHG40bgU9GHK0oFa2cOFlZU7Cn4V6Ge97JBSgVOQh8EHBHQSF5YeRe4q2Ae01ywysrc0lKyUopDlLmUuwwrDjNNd0btFUgl7jQdC9QrvBeoJ3ASxJtON4zsadyx+lOwb0SK8Y3ku053hG4odGStNcC7jTZiWjLgy0LcoF2BM1hZyXxgqMVBWsBF5KvBN0SOibhG9r6eUy++ubTH58GyW+P4n9/d/Nff/v5Pxbd9V98+bPsr3zUY+0pR1NJJwKtBdoYMqbBVEQLBecCLiRZcLKgYMnxUuI5j1YCziWZCjKmcMrxVNIJBWMczEU0Jt8jWac0mKDOmERD3Bmz4AFfj8j1iLQfwusR6PRANEbRFIUTFE4pnHE4JWACwZyAOYYzgiYIj0k0hq056oyjYI6jCY5GBDygcADDBxQMYKsHO3cwGMBwRIIBunqIrvpRa0iiB9geR+0JAA8g6oOwh8JbeN2D1w8wGCHYg2EfBQ+kcxe96NHwDrYfYGuM2310fQuu7sHVA3g5jF7eBi9uo867KHwLgjftl7fBy7vgxfvgZR8Et8HL9+DlXfDiLrx+E/zoTfTibXj9bXj1q7D1JgJvrqMfPIBWv3M16LSGUThE4YiAHgnek6AHgyG4HuPr58k5JtGIwTmla4IWJBiR1oxHCxbOeGfCwYzjOSczGs1Qe06COUcjhqeczDkZY7ggdEHxnOMpJXPBV5qvDVsIuNJ4achckznFC4pnvLPQwUygEcETShaSziVeKroQdK7J3LKJYYtELyz/npru2MSxqeUrJ5exWsd65fQqsUsrl4qtLFt4udBs7fhMo5HGc8/nli29mGm+cnZh1cqbpTUzJZaxWKZ66dXamUVsV7GZZ+79Hyc/H/7y83/I8f+qo99V5J+K9J+br/LeX3T9LPHL2Gy93MYy77q147tYb4w8xCpPddGNd15vvckTW8S8SHWZJlW3u03cNnWHzOapLrpuG5t9Ny66aZG5fWrWsdvFbh+bPHWH2G0UP8TikPB9zKvMNjdZkSaHVBepKhJbZ9kx9afUFbEtsiTPsn0a5zfpxtoxolttm8SWBpeG5IbnWqwE3WqeS5pzVih2dKoyqlSysKrwIleo8LT0ojSqsfL7a0tLayO2nBZWNJblHJ6seoxNbUUhWSFoo1lleKnF0dtz7EujK6cfY3XW9GTlY+KOTlaaPGb6setOsX165S/P3WlnjrH8cBNfYlMb0jh6yfQl1UerLrF96upzzC9OPFnz5PzRqpMVH2J1SW0dq6OVH535tXcfYv0h1R8T/RTbS+rPXX+KVa3IY6w/ZP7s7FMaP6bqnIqjkydnH2N/cvYUu0saH615yrLvXnWfuv6pGz9m6WPqn1LzmCWnNKlic+7aOoub1NVWlVqerHxKk0qZszXnWDUxb6wsJC0MrmNxyczJq9qqS+LOTp29qh07xry28qTkk1MfU30x/KjFObGN47XhjVFn506JffTyonkjVc5ZpWjzvYZIFpY0MT85frG8sbzwKjeoseTo5TGzpRaN5rWhlaS1EpWUhdQHwfcM7EmQU5pzkq8yWQAAIABJREFUWAhYKlpqXApYclQKWlmaS1QqWkhcSHgQuPaysHLPUWPp0bKSo0LAvYgqQypLS0MaywvBNoTshNgqutd4r3BuRGlFzmHBYC7w8+Q4UFwwuhFwo+FW4T0nB84WMNxwuFV4LfCCwCUKD5TmjO0YWpBgI+lWsRUNdwTsKN0Kudd8b+SWky2JDhLteLiXYC/AhoU7w+YUzFG4hsEW0w2je0a3lG0YXRHYg62/lMFPfur/eP1N9x9y+28fb/7P33z++/Pn9eD1rz77wgffCjgTbMvJWoCZADODpgrOONgothFsTqI1h0uBZxTNCZwxslRixvGEwpEgc8FmKForOpdgJsCUoQWlM4hGIJpQOGVwhIMeak8EHMFgAqIpJgtC5wRNSDTC0YSBGcNTTCYUTyWcsmDKwJiih+h6hjozAKYRGkbRAEYDFPai9oSAEQx6YaeHogFoj1HrAbTHMByg9gB3hrA9jsJhBB9g1IOt++hFD1zfwes+joaU3CNwB68fyPUDad3joAeuB1H7AcEeCN9H1/e4PYhavfD6XfSyB9o9EPUIvAXtW9C+B+Ft0Lprv7ht/egu/KQfvOh1rt51/tst/OR9cHUfBt8G7V91wm9a0Q/uwutReD0NWsOwPQDtIQ57OLgnnfuo9QDbExZOKZxIdM+ikWITTmcErQRZcrQk4ZqBKQ2HOJoyMCXBlIYzEq5YNCedmcRLKWacjxkZUbwQdMHQBIdzDjaKzmk0ZeHWs5Uic4ZmjG4MXYtoZ9hK0RnHM86mgk0lWRu2kHhm6NLLueFrx9eOLRydWjqzZGnZXJKFpEsrx4aPvBhZOrVypuRU8amXQ0PGls28mnuxcmJl6dLiqcILK+dWzrRYOrv0eunEKrFrb3feHrJkkbhFqtdddftZ/OXom/R/NuifSvRPBfrnsvvPzU8W739544dO7VO36dplLDde7bw5xOqQyGUqtpndxmYTu7KbbhO9Tswu8fvEr2O7jvWh6/NXafUq2TlZxG7n7N7brdNrZ3fOFVlSvUrLzG+NLhPbpKZKXXOT1Ddpkfl9LMrM7J2sU9tk5njji9QdsjjPfJG6qps23eyYZWXs80QdHC48K63aS77honCusqrQvHHy6FTpZGl45WiTPF/R8Mqr2slS4UrTZ//BKdaNlbWilYBHI2ujG8svXhytqBQ/alkbfoz1OXYno2ujK6ePiTm5Z76FPHpTGlk5dcnk2fOzkycnGidPqbuk9mjYyYqjl6dUPaby4mijyNmbx/iZwSdOsbo4c4r50bOjYRdvTolpDP9oxK+t+ejsB6e/i82Tc5fYHWNVW3m06uLko5MfU3vS8mjF0cuj009xenbx2dnG8Ecnz05Wmj+lySV1HzL75O3JqA+p++vMXxJ3TuMPN9nTTXJ0pjb6KU6e4uwxyWrvq9jWTl1ic/Kq9ur4yh8zc3T85ERjxWPqGiPOsbwk4uh5afjZmSern/uPx8Q8Zv5o1Nnb2upj4p5S89HJi+Sl4KVkjZaVFKXkx1iXjjSOHzU7avY9xjzWRyNrIw6K7hkpBD8IXEhSS3JSvJLyIEntWGNJwWDOo1OsckUODDYSVxzmgpSG5goXiu4VzR3fabLmIDe01CiXUaVJzmCpee5UrunRsaNltWIFJweK95QUktea7xncC5ILVCqYC5Bz0mhaCJRTdCDkIMmSkyVnW4r3FJaKrVC4FzBXdIXBlsMDRzsSbnBny6KNgHuBtijaYHRQYiPIDHbGnasVig6c5pIcNNoosJZgp/BBsZ1kO85XCC8Q2AiwVXhD8IqSFcU7incMTVn4Vka//NJ/+f6nn52H3d832X/+5tP//E3219Ob0c+/+hP7xuO+AlMVbhxZGT5XbK3kgpEVQ1sOFyRccrjA4YLTlWBzihaCjwieYDSMOlPy7FMiU0bHGE8RmmE0Y3Au0JTBMYEDFExFNITtEYRTxsYETTkccjBkcMLglEVTjicCDkl7hK4nDA5xOGN4CuAohA8R6INgCFoj0B7BYMbgCIUjDIYEPfsw+jAcos4Atwew/RAFAxj1n2lRMOwBeIfRHQ7uwhe3wdUtenkLf3Tb+WE/an0PKOwEd+12H7QfUOehc/XQafVg5y5qjzDqw/Aetvqw3cdRD4BBGI0g6EdX/ejFADxLXju3UbuP4Zsw+LYTvI/QD3rR9Rh2Jih4AK0p6IwxGJBoTKMpjUYkGJDOmMGRpH2OhhRMKZiycMLCuYAjFCwkWhg4YsGUdeakPaXBXMG5Cifsei7AlKGZYHPF5gItBZrTcMbChUQrxeYMzzhcOD7XbKX42srF90+NzgVcW7bUbKLIzKCNRSsN5xZPLVk6vrZ0odHSkqXhK03Wmq4V32ix0mRiyMSLmWdThcaaTmM982piyUjjuZNLL9dOLTWdaTi3bKbFXMu5EuvYLKyYS7x1euPENpab1M1TN43lImarG/fNj7OvD73P/vBEft/A31fi305f/OH0p5tvv/ksnqZm4dXS823XbRNzSOUu5ouUL2K+8XKf+kM3WSV60/Xr2G5jt03iXeIPWbzrJnnXlaktY1d6f+qmZeYP3eSQuEPq8647fpo2r7pFbMvEHF+lVeaL1D+jq06v0yb1l258TO3pVdK8SveJKzLXvEqqblYkcR77PPZl5ouuLBNxSkwpeaFNrnVlRGlYZXhpWOF4rkmpUa5AaVgZq42heSyqhB00yg3PNT962xh1lKQR6GzU0ZhC4EaTxvLay6fM1o4dnThZdTbqaNQxtoVTpRPH5yKCk6fMH7P4mLCTI0+xfozl2YtTrB5jdbH8bPgl1ZfMnpw8a/IU64u3j4n9cOMvqf74Kj4n7piJcyoeE/UYq9qyUtGzYRcrzk43Wj7G35/PNo4dE3FJ7NmJk6GPsTpaVRl+jNXRmXMcn2J3jPWHrj1b9pTIo5eNk40XpSWVQo1GOWufNf7YtR9eJU/d7KmbPHWTpyx59PFjnDzDFo+xOnn7XTdtjDilpkndKfaFYIXiOUeVQJWkZ6cujp09KSytnDg5dbTinKpLV54dO1tx8fLkZWHJYybOltaSVIY3GjeKno08G1FzcrS0cbLSrNC0cqK29OhVrXijeWNZzlGjRKV4qWllWM5xyUkpcWX5QbHa4gOHB052lDRWNIocNa0M2ytyUKTQ9KDQhoEdBwcBS4kqgWpFGsdyCQtFcklygXIBK4WPTpQKHzjYkPCgaaloyUklaS5goUEuQS5IIVGpcCnxjoAVaa8lXku2pWDHojWOdozuON1RuCHhVqAVA0sabCVYs3DFgy0NNyhcM7RiYM2ivUBrGK6i6MDpQaEl6zyb71Y43DG0wWAJwhXFKx6tePDc19tKtqFkgaMFixYsWjM4F3BAO9/G5Od/9eMvy8Hnv33s/tffZ//f3736l1N27H/+/us//1Tc8taUB2tKllpOBV0xtOFwyeFS4YUmC0PXmo5RZ0rhlJI5I3MKZwRNGZoKMhN0TKIpgzMOZjyaK/gchAxpOOFgwqI5x3NJJxRMSDBgoI+jMQVTHo4pGFMwImGv82IMgiEI+tH1XeuTh6jzAIJ+1B5F7QFqv49evo9evgtf9GHwDoQPBN8F7VsY9gm4hde34cu78Opdp3ULonsEBxg8IPg+Ct8GV/fhDwfw5Xvww1v04j560YtaDzjow04vDN52Wr2oPQxbYxDeh513oPUete5g5y5q92B7AFr9qNMHwW3U6sNoiOAAtO+jF7dR+23YeQeDu6hzFwXvOp3bTviDYdQeRu1B1BqSYEbAiMEeDfug8xBdD/H1A2s/0LBPwJBGE9xasnDGghG9eiBXY4kngsxZuGSdNW2vSHvOo7mEI9qeiWAuwZiBBxLNBFzyaMGjKQuWCi4Nn0s25XQi8EjRkWJTSWcMzRiZEDIXeG7wwtGFpXMNZzqamWiqOgsD5hrNDZ0ZMlNwJuBS0iXHC443Vu6M2DiysGRm2FThhYWzmE5SNdV05cgmZUvH54bPtJhIMpF4punax3Op1kYuNJtputB45ejas6Xlq8StMrdI9TzRi1TPM/ntzz/76dPc/L5B/1LBfy7R7w5f/C7/2e7929fJwul1Vy9TtUnVQtNNzJeOrFK+zfQ+NetErVK967pd6vdpuu9m+yzdpX6XxrtYHRJddH3hTOl1npry06x8neaZq1/HzeukzHzVTeqbpHmd1JnPY1ukvu76OnHHND55f4r94+vs/DotE1NlrrlJmm5cZe54EzfdOI/dwauDZaWhJydra0utay0KRQpNc0VzxUpLa89yhUvDKs9zx3LHK0e3Eh4ML7QopWyMqgwrLausODr9GOvaicqJY6qbVFQxO3l+cbrW8uhM7fROscKLY6LPsfoQ68fMnTLfJKxUqDb8HMvnXt6jkx+cfrTqEsvHG3tJ7VHzo1GN00dvLrE7e3Ny9pTFlZelo5dEfezqS2rOXZdrckxE6fnBiMqK2vKjl7Vlz1dJj6m5xLJU+BirU6LOiaq1OMf2ktrcsCaW5TOswvLSssqJOnVNos+xPFn6sWs+dM050U+vkqdu8utPb37zxaffdZOjU5fEPCXm0aun2B2trBS5xLrR7OzVOTaNF7WnhSWnzJ1TX2t89jhXKNekifX5JilvXNXVx0SdHD8+ezWeuxeeV4qUhjYanjS+WHYx7MzIUaDGykLzKpGF54Ulp9hUklUKn2JWKlgJeNK8MqzystC0VqTkqDLioGXtRKnYDuM9JqXEBYe1oZUhB0NyTStDK0VyDnIOGkNLgXKCKyEqw0qDa41LAQsBcwELRUrLCoMPEixJe2fQigZ7AgqKdjzKNdrSYM+iPYsKiQ4cHDjYKbDTcMPhToCdREsKd0IsEdkgsCXhTpO9oQsarki4pdGeBDvSWZH2RoKVACsabTBYRsEiaK9htGWdHe3sOdxwshJoKcAUtZass5Fgq+Cagw1HOycWDG8ZWxK04GjF0ZrBDYE7QTeSDGHrV6r9k6/MT9fvvvqH8tN//Rvz73+X/O/fxL9e/njw519/Ln8h2n0aLXG4V3Cj0IJEcwKnHA9FNJPRlHbGqDNjcErAHMEZgXOBJhwsFF4qMhNortCEBQuFJhxMJBpxOCRgzunGioXEI9QeovaARH3U6cPrAbjug7AXdQagMwHBMGgNo1Y/eNGLXvSiqwfYGqFwBKMhDge404ftXnjVg8EbELwN270ouMfwlqE7EtwGL3ph+30U3KGw/z3XNnyAoA877zr/7V3r/3of/NE9fNlDVwPa6eHOPYnuaPQWtfugMwqDQQTeR+EtbN+Dlw+ocw+Cu6jzAIIpggMQfRt03oKgj6N+dH0fvnwXXb+BwTsY3UWdbzpX33Su3wStH4yCziBsP0SdIQiGMHoIW8Oo/QCjPgx66KpHXj7Q6wFuj3Brhq/mPByTcEw7I9Ia4WiE8RSjDYdrHs1oMGNgzvGKkw2FUwomAg85nDIw5eFERFMePeNDphTPJB8p8iCikQBDDpaKLaSYcTYTaKrp2NCpwVPemWswdWBsgqkIl5rOJF0autB4yuDGyJUUM81nhi8UWRq6sGJu+MyQZcLmni9iObNk5tkyEzOLZ5IsvV54vk74TNOF0nMpVopMGVwYuYrlKmErz9ax3iRu6eShGx+66eZ1Nr+xgxv7Z7/49KuPs+R3Jf1dCX5fyj802f/K/7T3398mepmYpecLw1Za7hJ7iNU84e9EsM3kITPb1O/T+JDF+262u8kOr7L8VZp3k/omLl/Fu64/ZHGR+SLz1essv0nzxJexK2PbZL55ldY3adO1TerKJM4TX2euTlzhTGV1E9tnnkfl+Knr89hUXdt0bZ3qKtGnzNaxKhW9eFlbUWh9IKIRshQo13hL4Z7i0rHSi70ihWH18xmlU+fUVkaWklealYpWhtVO1qmpE3VK1DFWdWIrr06JOGWySnjt+MmaSstSi9KqXIvSiYNhlaWPifzQ9afEVY6evDx60zjZeHaMxdmLizWP3h5jnntysOKS+NrrJvN1EldWn719jM3J69qpyuuDYo2TtVa1lZXjdSKqRB675pzKZzjHJbWFRoVjteOVIaWlTSxzDksKSoZrQU6GlpJUip2sOlrdJP6Y+drr801aZe58kzzeJB9u3MWrS2IvN8nTTfKYxU9d/zHzH7Lva4PfvUo+pPElNY9dfYnV2clTrJ9u0o837hyLY6JPmT95XQl0duLs1GOsnhJdOVV9ntVfvM5j18Sy1vTiRKPIh8SevGqsbKyoNDtZebai4fCk2NmLozeV0aUmuQKlxrV+dvnxyqLSgqMllaK5IrlktVM7HuUsqiQpjSykyDmtFGss37OosWLPo9KAXEeVI6XChSClIHsS1UoUgu0wyiXfUVhLeqCgMbyQ+MBBqVht1IHjXKI16WwkWCu8FnjLyY7jDQE5RwcabUnnwNGOokUUHBTZcLBlMJd0I+FW4SUGaxxWkm4x2BCwQtECtNck2FGwx9GORCseLkW44nBFyRyEaxTmAhwUWLNwz6Jcoq1EM9pZsHBJwZKCnQQHhTcYHRjPNR+TaAjBlrCciQ1nGy3Wgmw43SixEWjOggfc+oa0vk7Qj3/5+Wd1/49/e8r+468//3/+5k/+If/Jsf/FN198lcK/Utc9+smMdTYMLxkZ4c6EdhYimnM4ZcGCgRWjCwLnHM0FnPFwxsCM07mgC4kWMpop+KDQSOIxgVOMRhjPKBrCzgAGAxgOYOs+enEfvuxB0IfgAQTDoPUAWoPo+gG078H1+/Dqtv1Jv/PyAbT7sNUD1yMcDEF7AIJbEPVAeH993QfRPQIDAocI3LXbb8PWPQ7uYOeu077vtAcQ3EfBLXh51/nRIGwNQLsHXvTQJ/fw5bvo6i18eY+v+6jVB8FdO3wfhPewfQde3MLgDqLboHPXab3vtN6HnXcAvAVRLwoeOu1+0LkD12+Cl7ft634YvmldvWlfvwtbP7iPrntRqx+1+lFniNEEgFmnswDhGHVGNBjxYCSCMe1MSHvC2hMaTGg0hp0pDqYYTREZITDj0YQFYxLOMVwSsiFsDuEEgSnDU4GmPByzzlAEYwYmBC0InBE4E3RmycqSuYBTDpeaLjSfaz5mcKroRPO5pRPZWRq0MmRh4FKj55xqY+VCk6mCC8O3Tq+8mFs2t3xi5dTKmaWrhK9SufZi4/i2a5aJmcdi6unUsrnjc0uXnq0snrJoKfHGkJUhS8c3mVmkZtP1m8wtvd15t0/ibRpvunZ+Y6Zd138d//JXP/3qN1v8P/Pg92Xn93nrH9c//m3xlw9/+S7VKye3Xu7TuEh9nvm50w+aHrq+SOM8jQ+JO8R2l/j9TZq/7uavs/J1dvq0mydmF+ui66qub26yMsu2zuTell4frM6tqtK4vkmK1NSZzWO3926t6cHrIrY7w0snd5rttWySuI5dk7rCy9rzY9ccu/aUfg+XbTRvrD4aUytVCFoqcrB0JUCuSKNpKXGuSeF4Gaut5nur6tRXRtaa14ZXmtSalJptFS2srJ2snTjGstT05PUx0Y3jjVeF1eduXCh6kLTy9uRNZWXlxNGzs5NHZ+pYl5ZWnp8yvVN4b/mp60+xKw1rEl54WsX6cpM23eR0k53S7Bjbx9RcvDhbWVtTWH14hngbkQtUW3pK3Tlzp1gdHa80P3pzUKyQ/BT7JjZ1LEoDa0cryxsrzk7VnJUcV4Y0Tp98ck7Ty03aJLr0vMlUlenTq/jcTR+z+ClLzok7xerStefMnxJ9TsQpkU9d//FVdkn9OTaX1Hx45R9T99SNP9ykT69uHrPknLja2cbbj6/Sp8x+d5P8OvXfJepjoh4zfdD44eqPtgyUFp1i/pia2oqTUyevLl7XSjbGVFYWEh0NOTnRWFZZXmlxdvwxVo2RpWKNEbVhlUW1g6VFpSGFxqVildWF/V59UQpSKlYbVhlcGXzgYK/QXsPC4NLg2rJCkkqykqM9g7mitZUHgXKJ9hzkFO4w3DF0EChXuNS85LyUdM/xXpCNQBsJD4btOS0oLhnZE7wG7R0JDwxVSm4QWSOw42THyYbjjSAbGm3QdS7DgyIrDHcM7yjeUrQWaM3BhsMVDVess1FwLfCW0Q1GGxTuRbQWYCnIkoOtwjuNNixaU7DCcIPxGkU7CvYUrTHcM7IhaC3YlvNS2Z0UG0E3gm4NmwswI+ESoXEYjSi6j67fRS9+aTpffaX/bP7Nj/9m//m//vqz//y7L/7fv/3jfzh8Ov7551+Zn6n2Pb1aK7Qg4V7CrcErxyYknFA4xdEMtWY0mnM8F3hC4UrKCULPNu85iYY0GlEwQtEUwiEEI3A9J2Gv3Xrfunog0QMORijsI3ALn/cKUR9cD8BVP+zcB9c98PI+avXCYADbd+HVfdQe4c4IB4Mo6EN4Hwa99vUg7AwQuAva/TDsh+Ed6vRw+EBgPwzuO+37oN1DYQ+HE9gZBe0+Dvuo3Qt+2AdX91HrbfCju+iTHm7do2gQorsQvAGt96TzDkZ9iB4AvA06b9vXb9ovbmH7PQrfhMFdAHpB8D66uo2u766vH162hted99ftu3bnB3fwkz666oFWDwR9CMYIjqNgEl1P0PUQtcYkHJNwTjsT0hqzcMLhCEdTFM5INCFgDvEckSmNpiyaUTjF4RxFc4wWAs8YmJJowcONhVPemYhgxqIZe15xo7miM4PnCs0Vnmky0Xii6NLIuSRjCWeWTQVaCrjSfGnUwvJtIleezRR+1npPHJp5tkrk9kZtMjFzdGrVzMm558tYrqxcKro2YuXMXPGZpmODZp4tLFtZPuVw7chcw5WhG8+XMVsmcp7aaeIWiVmnahmblbMr75aJWWZq0dWLV/H6s9d3n3X/9O5nX/79QfzhhP/9BP6tZr8vfvZPxz+7/9n7G7dJ/Tb1WyeXTu1uuptusr9J9t10n/k8s/VNXHW7uzQ+PKdSmS9SXya2SNQh1Xlmq25SpkmR+EOi97Hcx7qIdZW5IrOHVBddvfNq4+0uNvn3bHNVOF5YXnhTWLtX4pS5JtGloXVimsw3malS3aSmtLyx6mLN0aoljXLNdpZuDC4tLRgoBCwdLVK592Jj2c6LMjOll88ZVO3Y0fHK8b1lhZdNbE+paTytDS2tqrxunGhik8fmEMvSi8br0qiTk6VmjZNHx2tNjk433tSO1p6du6aKVRHLY2ZPqS4drWP1dBN/fJ08fZqeXvlTN75k6Tnzj6k6e/7rm/iS+lKLx8RcvKk0vWT60tXP+95S4kqSUuKDQgeNGyMqKfeCFpYeRHT07LFrT6m9pPrjTXLJ/Kmrz934kqSXJLlkrklF5WlhyClRl9SeY3tJ/CWNn7r+MVWXVD9m5unGXrr2nKnHrruk/uj0h258ie1T5j/eJI+pP8f246v00nW1l8fYXG7Sp8/Sp0/dh6794M2jFRcvLzf25NiT42cvjp4VMqoMuWTm6OXR0rOjB4pqqysv6phVGl9i+ZjqUywvsTkaVmvWeHXO1NGySqCTo7Wnlae5grkAhcSFoAeGGk1LAUuBascqQxtDcw4PAu0UyB0+GJJrdlCkMqyU5ECjnIODInuBK8cKgwoJC45yQTc0WqP2joENAXuBSkO3NDpIelBkS8NcwB2OcgL2OKik2BOw53AvYC5wzknO6Y6gLYNrFu0E3jNQKbhh7QUJ1gzOcbAk0YKAJcU7RZYkWLNgQTsbRVYS7RXeMbglYC/wlqONIAsSrQXYarQRcIHDNcMbhnecrHG4Qp01BXuBcwx2DG0VW1GyJnCJO0sWbSxbKTJH0YLgOaNTySYKTwSckGCAO+909KcJ/Prr7OvZt/F3Y/WHc/off/vZbx/T4jZ7c/OTL8BfqqsRuV6Q9lrTpcJjjRYCTnFrStobgecMTQiaYDznbATBEqFx+3oYXD2ErYegNQw7A9AZwc4EBf3O1QMIBxjegbAftm+Dq1t43QuvxwQO0NVd+MP7sNUHV334wz7q9BDofz8wWmMSDlHUB9EDRT0U9qPr++j6fXDdb10NOu0eCN/C8B7DAYb9KOh1rnvRdZ+EPRxNaDQE7XsUjCl8CFv9sDUAYR92boOX74LruzDoB9HzvLnjYR8GIwh6MHoPgtuw3QtbPdB+B9q/Clt/ef3yXbv9q+BH34af3AetYbvVv7p+02q/uWr/oB/8UT/65AG2B1H7IWyNQXsIWz3wcoivnoWCU9Re4PYMXw/A9T2K+hhMMJigcIw6KwzWFE9JZ8aCpYom7Puu/FJFcxlMSWfJwrWIpjwa8c6MdCY4nDI05Wgi0UzjhUSLZ069RAvFphzPJFolbJnglQZ7iRaSjjQfKTb3z9xyvHRkHbOVJdtYzRyfx3SRkIWnS68WVi68Wjoz43xK6UKKpTZrrReajlU002DrxcaqpRYzxyeGrmI1c2KRqEVmp4mdxmYWq4UX69SuU7dO3TLRy8wsM7fM/Pomnb/K7r6Ifzn4xZ/8tmF/OF7/7tD5Q6H+tel+N/vxL796G/tdkuxTv8n89lW2eZ2sXvlV120yu/Fq53TVzaqb7iH1+8TtkrjIfJmZPFOb1G5TfUh11bVl5veJWjm6cTxPZJHKPBVbLzaWbrxYeb1PfZna3Mu9FwcnCidLJwvLS6cKJ5pUVYkpnKljl8fyEMtDLKtEn7wqFckVe/6C7TTbSvhMos41zS3NY7ZzbOvZ3rOdQbmlpRNVzKuY155VnteJrDxvEvW85CgMLjwrHDtoWsfm4OTO8zLVjzdJ49Qp0aUVhWY7EjxHQ2cvj5YevaycPKb68bWrHX3M1DlTj6/Sj5+9PqX2lOk6Ec9+8nM3/u51eknMJXWPmX1K9HeJfUx849QpNZeue/TyqNnRsKdUfffK1TFrUnGKWWP5yevKiGNizok6J+qx6z7c2O9ex+euO3f9OfWPsfuQuKfUXDL1+Noeu/qYqSYRTSxOTp68/u7T9EPXPXp7tPScqmMan1J7TvV3nyZmTsIGAAAgAElEQVSX1D6m8WMaP6X+QxafnX1K/Hev4qeuqi2+pOqxa55eu8cb/fFGP6b64vXZ6Uvmnl67sxeNl2fvTk4dLTt50VhayrAx8BLL0srSycrzo+eVIedY1oaeDT9qVipSx6Ly9GhpzdHZydqLwpLa4saSgoNaoB1o1QIWLCoV3nOYC1xwsiNwz+Fegq2IdgptBdpyWGhaKLojwUGALYvWCJRWHAzKBdyh8MBgbcgWdzaos6HRweAN7ex5tMHhnsMVbG1xsCOgMrTUqOS4Eqj24qBRLsHR0JzhHQUHAdc4WJNgQzq5hCva2XKw43BFo70hW0XWAm452uBgS8EUhxMSLXm0UdGCB0sc7hk+cLTFwZp0NjJaK7AzbEmiLUdrDlcCbiVa4mBF0QIFOxxuGVhzsGZgTcIlau8k2Eq0YnjB6JzilWRzQRaKrBRdSbK1fEY7Cxn1wctfgU/+7BX8/O6r7Dy5+f1T+l9/2/3P/5H+/dovfvH6K/fnon0vWnMRrQjYEDiBrWH4yQRcz0k0xbAfBXdh667TGkXRQ6c9RJ0H1L6HrXvU6sNgCOEIw3twNSZogGGPgHvY7sHWHQwGUdhH1z30YoBfPOBOD14N8Iv76OUAdm47L96Fn7wH1z0Q9iC8g1EPBw80HJCgR6M+A0MY9GD7PQ7fQHSL4QPFQwIfYPs2fNkj4YChPgE93OmF10MYPkA4AOEQR30Q3EZBD4L7sNML23egdcs6b/D1O3h1h67f49Zb2L4HQS9o3Xeu70DnXdi6DYNbGH6Lrr4BP3offXIfvLxtX70JOm/a4Q9m0ct+8MMH+OIhfDGJWnMYTHEwxO0hbg1pOCDhALTH8HqG2kPQHhDQp+ABghGCEwzWOFrgcCGihY6m4nomOxMOJyRciWDOW0sWLmg0Rp0hhSMBFywao86YwDGPZhLMGVxysuDhUgQbRbaWLySYKzizeOrg0oGVRkuFZxIvtVgYtrBs4fjKsaUmOyv32qyV2lixdHRq4SKhy5iujFwpvRBiqtjS67V3G++nki0smalwGYtV7NbOTryep3bm1MjKuddLb+fezL2ex2bq1MLrVTdZZfE6sbvE7FK/dHIZy2Xq1t3428/8LxbffPGPJfl9Ff6hAv9S+n9//JO/L7/+1U8fumZ7E29fZ5vMrTKzvrGrVG1Sc7iJD6lbO3W48btEbr3YJ24fmzwxu0RuE7VP9SE1h0Ttvcy7qrxRVSwPlhcxKxK2N3Lv7NbpjZdbr3aW7T3NM110XZ253IoykccbX8a6Ts3O6Z0ShWaFoWXM60xXsbgkpnK08nqv3M7avRalpoWAhZVbSUsvSs+qWNXJ/0/Tm3Y5jp5nmvpHM5YqM0gCePd9wUJGZmqpli1ZbUktuaoyMxYGI7hvAEFsJCOySvLpcc/xTLut0WIfz/rr5kN2n4OP+IznfXDf73WZytLW0sazyvMuU6dEtjFvEtl61jpSe1Z52cXqnMo2YZ1np8R2sW+crDxrM9sk5hSrNrZtltSJaxLdZfZ56F4Sc/GqiUU3NJWXtVen1LyM3Hnknt+NLu9GzdBe3vnzdXweZc9vkm7oz1l8ieOXLDvF+tPQfdYQfRr5c2ZPmf39KP79KP6UmU9D85L556E7j8zzUL1k7hK7b0fZ8/Xwcp2ehr5L7SXRz4l6SeOX4ZuTj58zf0nN89A9Z/rTtasS1WamSVXt2dnS1rJzqs+JfMniS+pfhsnLKGlT//I2+/Zddhklp6E/X8efroeXNOuMPQp2Sc0llV3Kq4S+jOy31+45FS+ZfB7a56H73XX6aZieh/ZseKfFydnOiM7yT5k/e/Xd0HzK9DmxtVGX1HdeXWLxKVGXWNSaNIo8e9EYUhlSG1FrXklyMrK1pPG4cuSo8IEGtYStpSdNagZqgSsOGkWOguQUFQrnLCw1Onq+ZWBHo6MkJUd7DPcM1I6UklSCFSQqOShotCdho3BJowNFleQ5CQ88qhQuBcppWPCwlDBn0dHAo44OHOxwrzZ0i/t7ElSS7TE4iKh2OJdwS8EGR3sCShYcJaw0KyU+cHQQMBdhzqMt7q9hr+CgkGjPwj0b7ERQMHIUrGBgjwc5C0tDqlhsON6iaI/DLQ3XGi1psMJBrsQagxyDPQWFwlsabkm4w+EW9ze4t6FwTvFa070hSxKtKNxgUDCyY3gn8E7SveZr0t/T6JYMfmnh3/7d2yz/Kv2X9vr/+6f0//3H4b+c3j1P3379o58Mya/wYEzhjEZzMBj3X88ImHM4gb1H1Jug8AmjGaMPBExw9IDDexLewcFDePVEwweJxjScMDBGg4/RFx9x+JEGj2TwhIMxDidsMBVkQuGEDe7CV08ovAeDezKYMHQPwD1EY4LGKHyi4QMB9xiNCXoQeMzBPY0eKL5D0QNBE4ruaXjPojEB4wjeQXhHggno3cPgDuE7HHwEP7iF/Q8wvAHhBMN7FN2S3i0P3sOrD+jqgfdvyNV7GIwReoDwFgxuQX8Mg/uwfwP6X6PeV+DVR/DqBlzdRf33YPBhMPje4uqLGehNSf8x+mIa9aZR7wkETzi6g/173L9HV/dR/xGDRxRMaTCh4ZTBJYUzBKZRtCZwyaIZDqa0P6O9OektOFpwkCuQK7CiYEHRjMJHhh81XUi8E2TN8IKjpUQrSZaSLATcWVZYuTVsqdBS4ieBHgVYObIwZOfVVokVRysVPfHBwvNNKtaGrAXZCbFnIjdq69XKi1VCFxavLNk5k8d6k4rttdkkZhe7jdPrRK4TtR3G6yyeOz1zcp3YmeHzRK9jk8d25+w+9evUL2K3S+P9m2yT+K01RWzK62yb2q0X29jssnQ+TH85Mv9p//DuLy/4Lyfyr134l878+fLld8vf/PLHs9TthulumOxGvhi6Q6LzzJbXaXmdbhO9GepNSrcOlamuhv6Y+SK2RWqOQ1ukukh1kanjG1uNTJPYg2WFZYXhR2NqnxbeF4kpYll4fkxVfe3rN0kzTCpnSi+KVFVvkzxxZeya2HSxOjnRxqJNRBuLJpbt0NSpqWN39OaU2lMsKo1rwwuJn8JerkjrVW1UZdhZs87JU2aeM3NORB2zJuaNZZdYtl40TrVO1obUFjdenFN3TuNz4v+Hu8lehukpids0rtKkGWU7yUstfnedfMrsOZGXkTmNbBOr70bpOXXt0Hdvhpd31911Uqe2TZPTcFTGNjeq8vacJp+y7JzaNpbnxJysfE7MOVbnWD578xzbl8y2XrRGnBJ9yvQ5Vs9p/Bz7F2deUtuNfJW5NnWfsvi7xH+bZackfU7T58w1Xrax6AytJS4VrTXPKWq1PGleClBKWGt6Sfx3b991qb9k+vk6O4/iU2afr5NuqLvMXEbDJk46bz9l/vwZDfLOd2/0OdOd+6zmFqdYnxN1idVL5k+x6gT9XepbKzvNzlacnDg59ezUxaiLURevz848e3vW/KzI2fLO88bRs+ONobUVJ2c/pcnnePwl0Z3FR0tLzRorGku7WDYaH0h05LTmrGSo5PDISaVIzsM6ppVnB45KgY6K5AzuKdqRsGDBFg0OGFYEbMFgB6McgxKDI4YlxiUlNSUnLRrNS0FzAjrHdzQqBD1qcpTgIKODjgoe1ApvYLBFKGf4oOBBRXsZHTU+cFiQ4ICDkoGjJAUHOzyoJM4pKCQ8GpTT/oGFxX+vWqGcRiXFR463eLCnoNIip+jAyZ7hHQpzHO5JtBFghl6vWbgVdIXwOgz3OMo52MB+jsEewy0O9ixYk2BBgoUIc09WLFrTaIWDOegtCFxx/JmMt1ZoI+hWyjXDMxb9mg1++iP11/Nfvv39xv9LZ//t+frPL9l3y2z6n66/jH9Kf/AB92/DwRhFEwqecP+J9x9ZNKdwxumM0SkE07A/R9EEgwd8NaFXE9a/Q1f36OqBDsZkcEfCe9obg1dTHI0RuIODCQFPFC0VGcPBGIYTAh5wOGV4DKM7GI0/R9nh1RiFjxg/EXoL4YTAGYEPMBzD4A4FtyS6I+EjheMoHAP0SOmEwTEavEeDDwR+xIMbdHULBx9Q+HV0dY+CWxze4sEdiW5xeBP17uCrG/TqBg2+iXrfRL3fBl98Hb66j67uB68+BFfvo8EdCh9QeBv1b6Peh7A3huH3Hns/eAiv7qLX4+j1Awxuw1d3UXCDwjsSjtHVA/zBE4keCL7HwT25eiCDR9ifw96KRSsO5iyY4v4ChUsSrXi0pmDO4FzBrYjWZDDF0ZTgJwLnmi2dWGqylXgjyZzhpWBLRTeGLTldS7EiaCPIRvOlpHPDF5atLFkatFRwKdHWso1Ba082mVo7vFFgyeFGi60SO6sXXq+dWlm+9GqVyU1i88RuU71IxNyyjVNrr9aZ2WbxIrarzC0zu0zULrULL2de5KktYlOkLk/dOnVTI7eJXTm18SZ3dq74PNbb62Sf2E2sN6N4M0wnifvtz9797DzN/nyhf7kEf27RH9vkXy8//bT6+ZfX08StErO6trtE7RNVvIm3md/EZju0i9SsEnFIVZmoIlHH1FWJK4YuT3WeqCJWRSzqoa1Te4zNwdHCqyL2B2ebOGlHw32i956XsWxGvhraY6obb1qjD04e3vn/fPPr/CfXRWqOTjSxbJxsYll71sWijU2XmHPqTrE5GlEbXhlaWlZbUho4jQaFFo2TpTEHJ0pFT86cU3PUtHH8lOk2lZXjjVe1k5URjdeN53UiqkyXnjex7pxrjD6nqsvMaTRss7TNkjqL62G6pmxLyXPmLrE8WX5O9Cmzn4bx77P021HaXafdKH1+MzyNkqPVz9fDJo7bJKt93HrfWdvGtkvtKbNt6mqnK0kPNOoMeXHybOUlNc/X/pToNlPPb9xL5r7Nhv8wHD4bebayS3TpxGWUfDvKPqXJJYuPTtSana14GZrW0UajVuPWsqMgBUG1VF0Sd5muY/6cuW+z5DlLSs0qg7tEt4luE33KTK1xrVnrbJfZy9B+hjs1sTw63iXylMhPmT9Z9ZLYk1ON4SfPuoSeE37SuDGkMuxkZKvZJZWd5Scpv/PxRetnrz43dC9en604Odl6eUpkY8nRkjqWOYtORnSWHyVpBa9Z1HleeXX8fJtP4D0ODgJXRh24qBSrVFRScCToqMnBkIPAm7BXCXTU5CDInoGSwyMDexwWDOY0KDA4YlSCsAQgDwf7qH+goKTggMFRsFKwgyA5A2sQFIzuKT5weFRgxwdHSw4C7lC0hlEh0EGhnINCgELCQoOd6BealJyuo0Eh4EGCA8elErlCBx3mtHdUaMOiNQsOGucUlRztUL+UsBBwjcNVFGyisGC4YFFBwx0K9xwXmu4kXnO85WxL4Y6GBwV3LCw4yTldk2hNgh2PtiLaSLDRaGPoxtCNgks+WGu8VXRr2MqQtaJbQdYcTynYGr4k+A4Mfg3+p5+Z3t/8evQf8m9+9E9l+qfn+N//IfmXc1zfJO/f/jCFv+GD9/DVPbwak2iKwRyCR4qeMJ4TNIWDB9i/RdE9Ch7w1RPtTTkZk8E97t+jcIyDCR484MEjCycU3sH+Ew/mLJxT+IjhLQgmBExQ8MSiMRrcg2iC8CPB9wjchL0PvVf3EE4IfcDwAUVjED7A6BYNbtngAfefQO8h6o8pvCPgHgX3NLwT6IbDjzi6R9EdCG5AcAf6Y9Abw8Edju4ouqNojKM72P8Irr7pv/om+OLr8Adfha++jl7fwP5NcPUxDN4Hgw+Dq5vB6zsQ3qHgBvTuwOB79+D1x+jVHbi6DX5wF/bvwqsJgg8YPNHokfQe0OsJhw8UPZBwQvqPpLfg0ZJFCx4sRLDWcE7QmtEdZ2tOVhRvJJsrtODhnAYLAVeGLRVbGLkSbKvoQsMJAzNB11quFVsrutZ8StAUg61AO4k3ij5JsvRi7chcDJYy3Dq882yt5cableNbTXZObLxaObm2bOPkItGb2CwMXyV2lamF17s4Xnuzis3Kq4VTy0RvUr0xch3bzXWyfRNvhnaZyEWipolepXYdm01idolaebmK9VqLtZJbqzdWr71dpmY1NJvELGO1zszW621qH6/117/+8d/8bsn+uQJ/rKN/a8G/n/X/0f2knf72r6/n13r7zh2Gfp/qw5u0yFyRud11PIvNJvV57PPEFamrM18n5jhy7Q/T6trniTrGrkrcIVZVZpvMtqP4kLjc29LqJvNlqg+xKBJxyNRnt2tp2THW7Zt0G+u5pkVmm2tfX9tDIupYVrE6GNI4fjTioMUpiTvvSysLwz5/aEpHyxgXnh8sKxQpnc292Ft2VLw2ItfsYFVpZelE7kTuZZOayooNR1WmTz+Mq6E8xuyU6LOzZ6taL7uhbTJfJnEZuyaNm8Sfs+R5lJ5T95K6795mp8yf0/jbLPvdcPTd9ejbH769XI+6zDexahPTJbZL3Kc3b57fXJ/SpPW+TZLTKD561Q3T0zBtvWk0bw07W9pq3DrRZe40irs3vhuZc2YvzndKtUq01jRGNlq2TrdOl4pfRr7xotGsYuiSqNaLcypaiz9Tj46alZIdrWkze0pV58VLos9e1prUBleeHR2tE9kN7cmpRrHG8Naz1rPO8daJJtUvb+LO8sbSl5E5p/LT0F2Szy0yVsW4TujJ8dbx9r9DYWUXi5NhrSBnayplGs3PqW5iXXvRGNo6VjvaONx4fHS4TkTj2VGTzouzVTUiDUONJaXCB04OFNeSHgU5CHqQpJDwaPBRh0cFC0Jao/cU7yAqIDgKWLCoIKgU9CjRkcOCRqWihQQ57NcwOFPYUXIk0R7397i/DL7IcXDgcE3DFe4XAu5xeKCwFKRg0Z4OCg7y/9F9ygXKBch5tAbhDqE9Z2sKdgIdnTgqXlC8o6iUtBBkr/BeRoWMSg0OCuUKr2iwov09iz4/pYKFGOzoYEeinMAtHuQC7Hi4o4MtxhtKCsW3gq0l2htUaLRXaMXhWpI1R3tFc0V3HO4V3nCwpNFKkoVhSwnXNFiwaCPJTuMVC9cMrilYsnApo70gSwoXDG05WpDeR/TqVyL867fqy/u/e/u8GP4fL9f/9z9e/5+/i//z6u3m769/kby10d/RwYTCOYoeQTCJwJyQJww+osGdgE84eoTBLYpuCZkwOEb9exTc4OgWRWMKb8jgiaMxGjzSwZyBKYb3UXgbDB4huIP9W9SbkPARoUeExiB8pOSRoClBEwhuYXiPwceofwuCMYAPGEz44AH1HsDrCbx6oOE9iz7C1/eofwf6H1F4i8Et6N/B/j2O7lE4wdFteDUm4A5FYwIfcHSPwlsEbmE0joK7sP8x6n0EvfdR/30UfhUMvg4GtzC4hf1bFH1AwddR733Y/94N+OIOvH6A/XH0+hGGcxzOIZih8AG9fsL9Rzx4pGjK8BOO5iRYs8GKBVM8mNFgyaOFhCsjVpwtKV1QvKZoRcMn2p/SYMGimQgXEqwUnQq84Hir+FLgpcZby9eKT0m44HAhyJyzjRFbg3eWrDVZGL50YirhwqClZmsttpZvLV9pMWV0KfhKq42RO8u2luw8X8RyYeVC8aVTy4StY7lJ3Do2u8wXo2Ru5ZOmm1jujFg7vcrcMtW7odmkaj2yq6Gfeb3wduX0zqm911uvt17tnFoZuXR6YfXCi4XnMy2WRq4SvfMiz9Tm2t1fq5/98t2X/7DXf6jhHyv0r2f1r8/v/vLys/PsVz9/s3jj14naDX0+zPLE5YleJnae+lXi97HfpX6bunKYFLHOPStTVb+JD6nbxnKf6iJzh8yXqTsOXTW0pTOFkaUTpRNHLw6JLlJzzEyb6YMXxzdxNbJNYlojas0qL6qhKRJxTHWV6SqWR8sqL+vEHK2ujCkMr1NdxeqoVONU6fHekNLL0smDNkerckn2lBZKHWLbpL5NfBm7PDZlYtrUVYk9eFsmrh6609C2qapj3SX+kvoqsU3quySuvKm8aeOktv55mJzfpN0ofh4mlyw+J+6cxJcsfcnS3725/vbt8DKKz0N3HrpT6k6xexmlpyx+fjeqYlc5f8rSLvOnkT+Nssvw+nmYPY/Sy5v4+Y1/ufbfvss+vRl211kzirtUt14+p/EpNqdYPye+MfrkzMXbWrPWqXOiLpk8xbx1srai8bq1vLO0caJKVJWooyZHTY6WNZqdDe8MqxXqLKkMab04xaq1qvO2M+rkVGN541jteBvbxpsukadEtVaePL9kvHH4OdXnxJwS2Xp29LSO5XPiL4k7fx4wXlaGlgLVCraWHZU4SnJUpItta8XJ0daScyLOjrSeNLFoneq8LBWrDK+5OKv47EznRaNxJVDJUetY68RBkJyEpYI5g8voi4OAOSU5QSXBeQRyhNbgqpRwHUYbGBUs2sP+UeBa0UaBAwpKEHYcHgVcgqsjRyWBexDmKChYmIuwUmQHQY5RJUllyJr2tyyqFD8wnGOQU3DQZIV6exYeGN6jzzOJlZwVlFSKN1YeBMkxLA3PDckZKCgoWFSQ4EDAQcCch4WIcgVzCbdosIZf7GiwZ6AUKMeDXMAtj3IeblG4iPpLHG442Su24zDnYMfAisIlg3tNC81LqwrDC8NLKwrNtpLsFN2yaI16CzTYSLpRfM3wmsAFChZ4sCKDJehNw6sH0FtIstZyjOEERfc0+hr3fm7CN78cjXbv3/z+4P/w7P7t0/CfT8PT45uPP/3hj/SXvPcb1LtD0ROjTxiPo/AeBg+wfxf27kB0j+EY9p7I4IGBMQ/vCRgTfM/gmKI7FNyj8AnBGYieQPQAwecgfULAlKEHFM4onBI4JWSCokcUPoDgAQePGIxhdEeCBzR4RMGUgEcUjaPefdS7B8EdvLrDvTvYewDRGKMxjsagfwde3eHgHsN7EN7B/g0afIwGdzC6gYNbEt7Q6BsU3UJwG0UfweAmfP0h7H0V9r+OencI3ISDm6j/AfQ/oPB9FH0YwO/dDl49RL1H0H/CwRQHU9R7hP0HdPXEenPan5PBgkRTDJ5wtKDhirxe4dcrEsxRsMBozshU0jljcwIXBCwxWNFgIcI5j5YUzkgwo+FakrXGK0PmHG0Ey61cSbISaC3gRrOlYnPNlkqsHV9avDJ0ZfjC8SeFZ5LNlNzEfmflRqKdZhstl0IshdgbmWuylnDnxCLRq8QuFF85uc1kPrIrr9der6xaOLlJ/cKJpWUrw3exXsdqnahVLNdebbxaGLE0ai5l7v1K8LXgGyVngqwM3yR6ZuVEkKXlKy+WVm6t3SZ2n5pdpvejZDY07zP1t+9//tN/qtSfOvyXE/zXLvhzFf+p+3L38T/9yM9Hdj1Kl6N0mdp1rFapX2V+k7qNEUVq9yO/HybHUVplOo9lHn928Jki0bnTZRLvY52nqohlk9jSyTq1VeJKZ46xP6ZxHqsyk83IHBNzSFQzVHUqD14enGhTWce88OqQqMKJJjadU40VleYnZyrHq1iWVjRanYwpNS0MP3pdGpZz2lpVG1kZW8W+TEwVm9qbY+xyr9ph3CauTuLTcHS5ftMm8WUUPw/jOjal16dhWg+zZpSdR+kldY3TnXeVVI2XTaqbzJ1S9zJKT4k9p65L/GWYfPd2+Ok6Pmemjc3lengZJt+O0os3l9h9++btJR22zh+trmPVZqbytrLxOcm6xLepP78dffrhqEvtKTOffvKmGyWXxL5k/12RdIrN2bvOuZcs/ZQl59ReUvuS6udUnjPdJOpoRGU/Lyv0lKp2qEpHm0R0mSotqQxrDa816Qw7OVlbcXLi7HVnTat1o+RzYi+ZqePPFTVVGdFZfnKqc6YxrPPk5NnZq8awzvMuZqdUtDH/rD1/jlXnZRvrU+JKSVtPW0dKiTqrasnORlyMaAUtKeqsPFl18aqzOsckJ6i15sBZo1Vn40qqszUvsb5odjasVHDPo86wkoYFR5WWexrtCThKXJAoB4M9CLYIrkDvIEBOwR5HG9CrJDowWFJ0pKAgoKSkZPAoUSlRRfEhgjkEBQKdxgfaazkuENiBcBP1dzQqDd1ysCPwSGFJooLCA8dHSXZosMNBxclR0SbWO453nFaaNYYeDclJlFOYC5QzWAp6IKAmoKag5qhgUU6jnEU5Dfco2JHP6ws4CnikcM/gEg92dJDzaE2DBQlWFOwFKxjek6hksGB0z+mKgA3FO443HOSaFooXiu14tMdRweGWRQvYW2AwQ+gxjOYQzGGwwOEc9CfhqzWL1hJMSPCAogmJHkB/hqI5AxPc+030g5+T8D+8jd/d/uJdM0n/l8L/+fnNn55//I+H0e799S/ffZmKX7Dgq+j1GERLTCfg6pGGYwzGaDDDwYyEc8OeFHii8AHBBwwfCL6B0R0GY4ymIFpi9Ig+3wkPJgRMOLon0T28euLRhMIJCsdRfwKCJzSYk2jG8IMIntjrR9wfAzDFeByG91H4gKM7cHWHBrcovEfhLQgfYPSEozvUu4fBfRTeR8Ed6N9EV7co+AgHH1Dvlobf4OC3cPANjL4OBjc4vENXd+DqA+h9E72+A4MJwh8j8BEGX4e9r4Lgt1foew9B8BD2J1H/AQyeoqsZ7E1Qb4yvxrj3iF7N4BeP0V89oeCJ4CmDU9Sbw9dLdLXAgykGE4ymhMw5e0ThikZbhlYCzAWYcbSieM35SvC1IhuNZzyacbAQeKvkSrKlRFuDi5htPZjbaG7oQrMnAZ4YWGmy0GRm2FSJqWRLwzeK7SRfSbxUuLA6t3qt6IxFK0V3sV1nfhP7lZULQ2eaLCxfCLo1am3kzLCpkRtvl5IuFd1aubZim5qpkzMr55pNFVlYsZQi927v9efDxULxpRdLx+eKLBjaKPakyNiSdeLWXq+sWHu9TdzC6+V1/P6d/+nt37793wr6p+bVf9u//rdK//vzT/54+tv5bz78MNm8Ga6zZD1KNpnfZX4X62rktoaUiajexfvMFIkpYnXIbDm0h0QWTpSxqVJfJr7MbJHojWG5YweHtxpvtCxdXDl/cLtNw7UAACAASURBVDaP1S6hG492lu+NrlJXJeoY28KZY6yaVJaxLBNdZ75JXGf1OZaNI7UlnVen1LepPyX2IFGhSenl0bPa4NqS2vGDZkdnq9hWqdxbvlOssLwemm7k29QdrWq8b2LfZP50ndRW1V7ljlexr+K4TuNulLZZWsW+SeLG20qz1onKsNaJ89A3ie5S/Zy551HSDX03cudRfMqSU5qeEn9K1EuqP42yLhu1SXLJki7zTSabRLVJfBldfxqNTt49Z9nLaHQZpqfUnIaqHZoNAUfBWqMaLZ9j33p3TuKXNDl592mYfXo3PGXqnPBLKl9G5jI0n6OULpFdIppUHg0qNTxl5hSrxvIuVqdEn7w4edV+zhI8fx7aS2rPXpyM+DYxZ8tPsWpicRqqJmaVYc+pb62sFDnHsnW8Nry1/JLIU8xPMX8Z6s6xLuZtIlsvaisra2utGsvPiTx7cfb6bEXFYCNZJ9iR4gMjnTWdUSVntdads43SR85PXrVaHSk9a91IVtLoJPGBwz0Nz5q3kh0FPojoKEHJopKFrSJ7HBYCFZLUitWfuYE8yvEgJ8GBhnuMNgAeJduhaAfDPQlzEVUc72GwJ8EOhjkcFKhXcbjDgx0dbNFgC0BOogOL9igoYZijYAMHOUF7CHcY5ByWghwl/6wQLw2vJKk0Ki0+SFxAuIVgr8mWBQWOKs5LgfY02LPoKNmBRjkabNFgw8JC4x0NCwbWMNxyuBVhzgYHCXeGLiVakmjP4UHiHQlzGu4x2DGyYTiXdMfwXpA56C1wf4auFuhqDQcrEm00WfBwCnorDOYQLBBYwuCJhjMcTgZXExg8if5MhFMcLkm4IMFakwWnC46fSPBI4QOIfoujH3Pw45+Mfjj+1bB9Sv/3dvSnl+y/tuoyv9589cNfXr+N4c/R66/C708pWGDyCMFdFNyD4ImCBwoeUXiPwwnFU8bGGI4ZvGNg8lnEjaMZi6YC3JPwnqFbDO5JdC/ADQ0fKZx9fgf0J9HrJxY+ymjMeve4/4DhBIExBHcoukG9O3R1h8IbGH4AV7ewN4bRA0J3FD1gcBcFNyC4iXr3sH+DBu9R/z26eh9efUDhV7D/VXj1PuiNUXgTXX0IX9+i4D3qf4D9r0H49wD/BqKfMnCdyR/+7ZffG4e9+/DVQ/hqCgZzAKcgmkS9Gew94mCCe1PyegL/aor7MxitMF5gOIODGeo9wldjcvXE4ZyQGaNTRlYc5QKtP9cGGH0kaMroUrAFRzMO5opOOVnwzwAotJZopaKdCXZ2MDeDhcMLjRYSrDT+DP96kGDi6MLylSALjjeGrTxfxGLn9NabtVNrL5ZGrIxaWLl1ZuvYTIKVZhupNppvjVgruTJqqfVaibUkKwGnFD4Jso7lwuul1ysvN4lcara1apvohadTBVdeLJyYGTaVaKXITtCtZFOJ7xWaJ3qd2oXjq0TPYz2zYp25x9T+5o37cvpr/097+Kdm8K/tq385hH8ofv6H9hcPv/rq2q8Sv0vjPEsOiS8SVY/MMRNFKvZDufJk61mRqH2ii0QfU9W8cWWiCisPRh3juMz8zrM8ZnmMc0/yWOWxOXi91+zgxSHVO8eKWFVZenCutLpJ7N7JtZW7WNZDdUxEk8jaslqTUyIaT1rPGi2PWtWJqROZW/YZOFh4drC4y9TBksKQ3MitYrlje0sPiS5TdUxF5UWb6ipTdebK2FSpqRNTOVV7VSWqSn2TprW3tdNHb7vR8DQaNXFSWV051cS6jW2b2Ofr5PnaXjJzGaWnt1k9cs3QX95dn7PkZGUdyzozp9TWietSdxn6U2rbTDWJOqXulNjKsMqI2pnaqM6b56F7Gbk2sbVVnbOd962Lz96XRrapfk7N2atG8UtqmpidUvGS6U8je4nVc6y6RFYxa1NZJ6q2vHPq7HWjYW3w0dDKyzYWreddLGvLW6+6WDWGnSz7bOE+O37y8pTp81A1MasTXlnSGNw51mp68rKJZRuLk+OdIZ2ltUato41ndcwaR89edtYcBasNayztDGssPSei4ODA6EmZVvCjYK1VBScFp41zlZQlwbWg59gcKK4lryw7GlIbXNCg0rRxsuXsrHVtWKXxUaJa0oKhnEQ5AbWROxbmNCpguI8GBxYdJTjy6EDCnKANDPc0ykm0J+GODPY02MKwFKTgUcFQLdmBgoKER4Uaz/Y0KhkuKShIWAtSkvDAwsayDextECg130u0F+CgyV6AUuNC4JyiPQcbFuWSVEptMS6d3IlwiwclY1scrUg/12jH4UGhxvMNAxuB907sNC21KIzcGXywuLb4oFFu8E6jnUSFQDmL1ri/oeGWREvQW6H+moQFpzsMlziY03BGw0f4agZ6M9R/Iv0p7U2iVyuGpiia42hBggntP8DeDIZTiu/gqwm6eiK9GRssOJxi/ATAIxo8kv4E9yeoP+PoY9T7Blz9Hfirt+Iq/vkwnf72zfMq/eeL//M/JP+1S7+bJctfZj/1Xzr8C9z/LfjiPe5/RMEdiR4Fug0H72E4VmxMonvUvyODOx7eMzjhaELBBA3uSTjG8AnTMSU3FI0Fu6XonoAJBg8wnID+A+hNMLgl4Gty9RH1nhC8gcFHFNyS6AYP7mDvHgY30eBj2BvD/h0NbygcU/yE0QMEt1E4QWCMwA2BX8PBRxzcw+AeR99E/W/C3sco+IjARxR+EwXfAPAbCH5Oop8Y/G5kRr/4SXL/K7O/16f19x6iV7fhX91FP5jCwSwC4yCYgMECDWZ4MKW9CfrBBH5/inqzaLDBcEbCJxosSLCh4RMeTHk0J+FnGcaak61ASzJY4nDD2SPFKy23hq8knLFoytFSsJ1WS47mJNwKtBVoL9He0LWha6fWlq0smWuyUHyu6NzQmcZrw8vE7WO58WKbyFXM1l5tErtN/TazGy82js8M3jm+Vnhr6SG1ay6Wgq2s3HizUmIheR6bIlY7L+aKTRVZJ3ST6nWs54ZuErlzciXoTKClwwuHN15snMpTs0/Uzou1YXOBlorsYrlwaunlJtPzRC1Te7hO19duOfLLt9mvfpT+zeE+/kOD/tT9z/+0+at/3vI/1tf/Zf/lzS++Gpp16jbebL1aWb5L5C5V+8xtY7VP9SbmxdAWQ7d1PPe8SlWVmINVR2/LON7FKk/lMbN5LIpEFbHdxKZI3dHL2otjog+JLWJ98GavZC7lMTZFIraO5l4eU5U7erCkNLi0pPKiikXpWePEQfNc84MRdZIetN5zfHSqSUz+uTrlRenkwevSq1zjY6aOmWwS0aWyG+oqE8fEHGPXZL5KTJXaOjG15W3sjs7W3lZWnRJ9GboutidnG+cv19nlOu2S9DK8Pg+zy8ifEl1aWQ19NXLV0Fdp3KXxOdGNU23qL6PkkrnOy1OsW6+71J9S1yW28rr4XOSXNOeotvxllDyPkm+vh79/N/w0Sp9Hbz5dj14yf/S8illjSGdFyUijRR3LJlFnbzojG0kviaosP1paW1opWlB8crbzqnWs0rh2vIlV+xl7FX9eFGyjSKNI58RlaM+pqg2trWoTezSks/SUylMqTgmvPW0NrTlsLW0TcbK80/SUiJNhFYedY41jraGt4p01laCVQo0lrSaNYV0iWy9rqRupa8FqydpY1pY1Th2NqLV4iVWn6Z7CxqrGsiZmlSVHCUoaHER0tKwSrLG60KLUsjJqR1nOaEFBxWFB4FHRgkTrsFcQuOMg51Et8VHioyRHiQoe5TjcRYMjBnl0tRm8Ljk8arhD4YHQmvKSREcRHSU8ctwY1hhacpgTeBTwIEFlyI4EOYsOHJWS7jnYCbjlYEeiPcE5JYXAB4W3DBwkO3CeC145XmlUULCnZCPwIRG5o3sFCoUPmuWG75yY0yjnJNc8NzhXaMvwTtKdAivS2xK4F2jD+mva3zCwwdEyer2Br+egv0HhngzWNJwTslFqydGKoxWNVix8BK8//06fYjSjaMXAFA+eot5TFDxi9AB7TyiY4OAe9R7Q4AmACQjuyWBq8ISGExpMcXQLB/d88KR6j+SL+/D1r3Hw83fuP7z/j8nq5vofi+xfWv/fLqP/0vjmwT/8zehL8dcq+BW4+oqFY4vHnNxQdkfpHRyMcfDA4Ucc3TL4kUR3HN3h6CYajBF8xOQegY8omgj2QPEdAo+c3pHwFvVvUXBP4ITDsYweOJhg9AEG71HvlgY3OLhHwS0cjAm4heENDG7x4Bb1P4LBEyd3ENyE0QOAYwhvMPyAowcKHlB0R+DXYPAeRDcAfh2Ev4HR3zH0Myt//G7449/+7ejp7/3+RrVT+LLsvSzD5833ZuEP7sH3P4Lvj8NX8yCYBIMxGExROI2uHqMvJuAHM/B6QeAcoCWAExw9smiOBhscrimZ4nDBBgsarXC0oWgtyJKEewb2As8oXHC0UnjKghmLFgKtBd5QPGHwUcCNoVtD1xytFTukNvdya8nasZmmU83nTq+c3Bi2M3Jn1MaLTSx3mVpasrB8m7hd4hdG7JzcObawaKlhbtne87XnW6eXWi6dWnu51nTl2MbznRczzR4lmxs602Dt+S5zM0WWhmwMX0u2c3Ibi7WhMwrWkuwcL1K9sXyt6cLQmSULzzdOrzTdJPLJsY3ROyUWXqwys0ntU6x+/ZP05904+2MN/1ThvzTgT5X4v55//IfmR+9/+ptMLBK9y+wq1U+Krpwprke7xG282mV658UmlhvP22tXaJ4rnmtRGF0OkzwzRaoO3lbWNNaVypU+zr09WHG0JDekiPUhNkevSicLp8vUlpmoU1HHaqfozrLC8yoRpRPH2By8Pjhx9LSw/GD10djSmqNmR4VqS5pUV16Xn5HmiTlY1ia6srRNdZfpo0FtItpEd5nthnHlbeXMaRTXI19n9pyYxqja6trpyovaiSY2Tew675+H1y9vhs+j9JQOu2TUJclllH56MzqNsjrzzdA1iW2s6+L45U36aZid4/g5Sz5l/tnr1ojWmda51rrWu240bLx5yexLYhovL6P4lPrGm5MzJydeRv55dP0yjD8NzSmVp0yeM9V40VpRSVpZVsfsFItOs5NRl9RVTpaanLz4XeaeY9s51SW60qKxojLsnJrWq87T2qDOiLOVjcKNpZWXjVPP3nRanKzuEtt42Vl+cqJ1vLTkGIvGy0aQVuBzLM5edI4XGtcCtwJfnHz2utXkwNBRyoLg1rLa4E6TVvOT17Xhn2OSzshaktrTo4atpbXlXSIrjSqJjoY3sS4VuaSmMbSV+CRJ52kds8bJ2qlSkYJGtaI5xaVgjSI1BzXDexgeOdkTsOdwr1DOYaNYKUjOwpyFpcJbPNhhsIuiiqEjBQUDR4GPnFSUFQBXkpYKHTQ6SFJrelSfG7qoYNFBwkKgnMGCBxUDJUFHyQuO9wzuCFxHsBSiYOgocc6jPY0KQgrCaiNLAUoG9pRsOc0t2xqy13hHwxyDUtPc0bWI9hTsCDwIvGd4DvCa09zQDQ03BMxxbwp/sIRXqzBYw3BHBvPB91coXCKwQuFO4C0nCwymCExRNEfREoMFitYEzWH0CKMlIxuGplF/Oug/hsGUoCcSTqLeHQjvcDhG/Sc4mKLehASTz9kyCh8RfKTkScCFiKYknGE4IfAOhV+HV3+N++9+ZH88/o+j/E7/fmf+8Hz959/5/7Xm66/S375LhuDH/PVXOLrFeMrEGMEHgu4puiHwjuMbjm45HnM2QfAeRDcoGhMwxuEYR0+UPGD0MQpvCLyh0UcS3H3G35L+HQ4+YnBH4R0JP4av71Fwh8EtDsYMjSm+w/ABBrf9738MX31E4S2KPsDoBoK7CN6A4BZHYxSMYfAeRb+B0a8h+BWlf+Pkm59m/v2X2frvffmgnjfBy3rw7Tr4bjX4hw16WfL9+HuLwavHwfcn4RePg9ezwdUjCMYYjBF4jMIpuHqCr+YwWFE0Q8GChnOBlwIvcPgEgimGExTOWDCj4RyHKwJXBC8JWpBgQfpzFu0sXWk8k3ihyMbgtQBrCqcKrz3bOrqxZKvJxrCVZUsRbhXcWLpN1DJR81jNvVylau3kUot1bBZezbycOjF3cmXFzum54ispNpotFFxZnMd07eDURgtH1pZvHd9ZujVoE7OZQg8UPCb66W38UeKpIDMKF5KsLJ2K4ElGS8+Xlj8KsjJirelMRktPZhovFNsYts3kNCHzTG5itZJ0pfnS8I1VC0FWiuy92Fg192aSmF/+/M3fnMbXf6zJHxv67xf+/7ywf2t//MfmZzf/8e5dth76VWo3mdvEdn+dlkOXZyIfiUMi8mudj1Tp5U6L3MuDl5XTZep3iTpk5uBVqWXORK7t3rqdk6UXteOFw2sNDoaVhh+8ylN1SOUx1aVTR2t2mu9jcUhlnZjGm9LJwvDSiNKy3PHCq4NRe82b1HwGlVdeHb2pE1MqUTl+tLhx9OhY43Rt5d6gvWWVNW3sq8QcrCgVzwmsvay9OMW6NaZz9pSYNuFdItvEnIZJm7gu8Z9GyXejrPFJl2anzL+8HZ7fXDej4fk6ex4l50SfnbvEySl1tddHK5+z5CXzL5l9Tk1rVWdsbUyTuC6LX67T08h9O7Ivmf80zFr7eaioxsvGsdrK1vKTl+fEnFLdpLpNZONIp0lnZJeYNhGNlbUyJ+/aWD5fu3NqL85cvHpOzTmxrVOtl10sGyfbWJ4T3jraGNVo1Xl5HuoukZWindGdU5WCXSy6RB0tqyxrPxvRE1XFtvX2bHktYK3J0fHKsVrhsxWNpBenW0ePGuUEFpQcNTsIdLb8ZHlnWSVwo9nJm7O3ewwLDk4xax0tWFQb3DjSeLYTuBD0KHkpaGd4yWApcalxbUSlxZaEBwY6z44SlgwcBD5IXHJcc1xQsI6CguGjxKUAOQxyEO5xUAnQSHJgZMfDg0YHgQsK10E/J3gdRXsESwpLHNWK5QTtGTiIaA+CgsKDIoWAO9DboWCLw4KDksN91N+DwYGjSuIcD7a4vyWg1rIgeIvCNbjagEFB6I6gnOGCwALDg6A5hzmDpeY7ibck3EX9goJchmsxWJGoEDgn4Qb2tjRa4GBB4JzAFQ2n4PU8vFr0+stBuAbRDgeL8IslieY4XJFwTcAGhSvYn4LeHIfjqP+EwQyDBQrnOJiRYIGDCXj9EL1+hOFjFD2AwQQPntBggsN7OJhx+ET7E/x6xtCU0IcouAn69xA+IDCG/z9L77UkSXada+JhZszG5pgRbFGZEe6+tRbuHpFZ1QKtwG6IBrq7VOoM6e6hXEdEVjVUQ5DDMyAINRwe48283FwUX2DbutrL1lr//3+nd/BkgsEdxrcY3pLoBoFbDJ/j8Mfw5IcaP/nQPbn7SfwwU/+zl/+2t/93J36xlPnXZ/+UnrO3P8fvviDhhIA7hiacX8DwiqNbyW45ucDhFYMvcXRDohkHU4ZvELyj+AKElxjdSXaJhtfw9DJ4dI2DlyT4Bp1eMjhhdErwHQY3jF4QcEnAPUXXCNyQ8J4GExpe4uAeR5coeInBJUFXaHiLwFMEfgSDLzT/eGzf++y98dMvktlTc1yw367QrxfhL/N3f1W8+22GXue0n9LVi9HVl6MfvPe9W3CyACcFOJ0P352Adyd0eEuiW4LmDE/JcEoHCxpmPJrR0wUPFxzPCcoZnqJwRqMZh1OJphzMOcoEzRjLOMskXjm6NGiho0zDpcKFpYXFK0tyTbKYLWOaxaxIzDbR60QtLJsrnCu8NHjm6DyWi1guUrFIeB6rwps8NlMl5s7MrM6cWnm5sjw3YhOblReZpZtYbhORWzhXw1xFhUFbzzaOrjTexWbm9eyDs1/fXVQ/++wmFVPDpgLPDZ3HbObQcsznKZ8YcsXhvSZ5IpYJm8dkqvFS803MC48XHs1Ttkj1KtaZpCsri8TkXq6d2Bi29nqV2HXs7s/jH//T4x+9mum/daf/eRj81xH/14P//37z/r8ff/D0h5eP7Ta129QWZ3Fx7ndnphyJ6lw1Z2Y71ruxXTuxsaoc2Xrst7EtvMo8356pbao2Tu5iu43NLnXl2FWJqZ1sElV5Vlmy1XSbmHWitk5srFpr1cSu9Lwcy3Uit7GunCqtaGK90bQ0uIl5aWlpWOV182aqGLt94mtnKifbWDaxbGK+VbD2vPFqq0iTytKLnRa1VTsvcolqJzvDOysqiStJGqtLLftYH1O1H8tuZLtx2qVp78xD6vbe9LE/pP54Fr96b/zw+Ox4Pn795PzV+eiQ2IdR0lhdGt6N7PEseUiS48gfzmw3Un1i+8T15/7wQbIf2/3YNud2f+Zepbq3/CExneWtZQ9j/WYr0un//nCPqWmcPIzsL87968Q8xP4QJ60RreGvk+R1Gj8kah+LQ+KOsft2ZF+lurWscbxzcu/1wetvH/tjIjtNGyVqzXsvDjHfG1pL3Bmxd6qzbG/o0YnesX3838bs2pIulodEHWPeW9oY1jrVGt4ourey1XwnceNZrfDByqPhB8t7I16P4lrh3rFes07QSpLeqk7LY6wOMWs0bA1uNdynpE1Z40WleStpzUDJoi5WXeIaxUtGaskqgRqFW0s6S3Y0rBSuFOmcqDTbCFop0WlWsrAzuNe0IqCmqJO407hkUSPCToelCBbRuzkOeit3BFY0qmm0hYNOkZJFJQt3dFDxqGR4DdEOwhKHWxqVEu5EuKXhjkUlR41mpYRrNliT04qDLYGVpG9q25JoRaI5CytLawa3GFZWbznZ0SAjjwoRbBQqcJiHj9ZkkKPTDEc5RWsWzYN/zKK3CzxY4GASnuYYFpQsYbTCaBEGOQw2JFjiR0sWLmmUk2gOhgscZHiwoeGKhxM0mNFgycMpHk5JNCNgScMJPr2B705peE/BHYtmDCwInGEwp9EUDxYS3PPohsIp5XPE7yG5J2SC0YKiKYpug/AuiqYkusfDGxJdU3RD0DUGz9GjKzL4ig4+ecwff/nBh+uX6a9z+29d/NeHJ/9+PN/fpc8/GP+AfmSDn9DhNzC8puiSRC8ZfC7gcw4uBH6Boysc3mBwjdANwdcE3XB0ScENRzcU3UB0GUXXFF8y9JLBlxRcEnRLyQ2BL3B0weCNwBcoeomjlzi4YdENDq5weAWDlzB8BuBTgn9Gwh9r9tGT5L0fvT968VlafBO/XpJfLoevpo9+lQ2/W0W/XEQP96S6jOdPz1984T89P0vdDzn/CcDfewm+P6GPFvR0Bk9m8GRJgiUGC4gmOJiw4ZyHczKc45MJeZQpkAm4oHBBwIKBTOJMk5mIFhJmEk8pmHKSaZFrUjiytHhuwMKg3LJNIjINVxYXliw9ncVk5tnMiiJWq4RnnmZerBxfWjJxdOHFKtEzQyYGLh2ZSzJXcqHFOrGZ5rlmKy9yw9dWbxKdx2JpaK7ZXIBMRkserDQuJMo4XFm2cvQWD748fevGm2uvJ5Znhs0VvTP41oqJ09nIrM7s3LGpxlPHp44tHF0aNDdwaVlmxSamKwszi6YGL2KZGZ4bsUrNMuVLLwor15ZmiVymqkh1MXLXY/fTrz/59N8q9F/H0/91OP2P/Vv/0Qf/eXzyh/IHX7x37WR9nmwep/mZ247NZiS3Y1OmukxNdRZvx36b6nKstyOTG5VpvkpFkfLCs81Ib8/0OqFlKspYlbGqUtOMXZ2oJhX12JRjvU1FlajSu60zOye3jq4tKgzexGprRW1l683WidqzfSJaR2tHqlhVTnaxab3pErs/i+vE9GN3SG3jeWlxl4hjajuvaidbJ3uv21hXMS9j9sa7UFrepq5OXO117Uwbm9rz47k9PBk1o7Q7Gx9Sfxj5fuSOZ/Ex0cezuD9P9mf+1ePxw/l4n8bH8/HrJ2f7kT+k9hfvjX/x+OxhlBzHcZvaMlYbI9rEHd8b9Y/jLnFdYg8fjLuRezXSh0Q8nNn6DZPOikbSveF7zXotjs4+JK7zovXqYeQOsdw71RrVGtFIXEvaW3l0otb4MI5bpzvLHlL13+nfRrXG9F4/nNtjqh9Sd0xc73RjWKPwQbPO0MayxrB9rPaa9oocvHhDKDq8wZp63mjcatxa0mjaCNop0hraGtpY2sa8jXlrSMXAXpG9JL0WtWS1Ia2lraKdoIdEVZLWgvVW9Ja/ebzRoPOkTWTjRGdZb9jesINl+1jWVrSatZrUAtWC1Ap3jjYGlxzUCjUCVRzVhpea11pUkjQa1zzqFaolKiluFW8d30pQirBTYcXDyvB9YnY0qiioGag52OKgpGCDTnd4WJHhhgxKRksqVlFYMrDjcIWjFQ5y+FaO353DwU6KDAUbEbaWbEiwoqB1fMfDLYk2FLZWFCwqFa4FngwHU8lXTq8FKNhpRk9zOszg6ZYEWxzkMFgxnDO6kXRNhwV4tCXBhoVbjlYIFRCuKcoJWGGQo8EcvTUjb83pyQydLkm4JFHBw5UICjJYoEdTeDIBJ0sazFl0j8IJiOYgmKHhFA/mNLplwTUd3JNwhtCCvokaPLmHwT1DtwzdYnQH0B1CVwjcEjxl6A6G9wAsOJny6J4GU4GuGbri+IbCexTeS3jP4QUJfwLf+UwMnozpez998nl39+QPlf3Xvf/LL9y/7OL6pf3m/eQJ/9DQHwn0lIS3DN0JcsPpNaMXHF1QcIXADYXXFF1RdEGjCxLeIHSH2A0ht5RcM/QShy9JeMnQBYUXOHyGhlc8uiTRJYa3jN4QdE3gNcF3kDyH8GeEfK7UZ+dnjz9/rK8/j6vb+PWU/vKO/HrCvsvAb7LBt1P8emaaazf5afLlR+lj96Einwv4Uwp+FqGvT8HTIfjeDXpn6uA8Efec3kYnEzDICJzDaMaiqQjnLMxZuKTDTEcLFWQyyliwZMGSgwXHuaKFAksW5DzKJJxoPFN4IWGhYW5p5tjSscyLlWOFQZkCa0NXTmSJmMd8aUXuWOFwZlEW89zQ3NF5wpdO5FpmVuQxKWKUaVI4kzmxSnluHJZsCQAAIABJREFU0dazwrHCyK2z61gVqZopPKdoQaOtJgVDC0oWBM8pmnCwsHjh0R0NF5wtGMkEyiXKJVkafm/41Iu5JZlGCwFWXqwSnady7flaoDkPC89XXq4d2TiylHCuaW74yojMiomlC4eKmBdObWKxGZtipIsztT2z63F8/yT90eUXn/6p8f/5+uSvzTv/0T36eyP/1+vPflf/9PP35yNTpHY9jjepXY9MluptoqrE1GfxamyKhBYJW8VireVK800stqlcebZJ1W4stg5VntZeNImqR6o+01Wqq0Q157Y+U9VIVLGoE1cntkrUzol2rHaObBzdWt541ae2fHP7TVXvWKXwVtPayUPq9qmrE1HGrB2ZfeoPsaksbRLep7KzrFHiYZR0RnZG7BPTp6pPZetFqUWlZe1ck8SN013sDuej7izuR65JXXeWPjw5O45dP3b9ue/G+jgy+9Q8vDc+jN3rx6OHcdolvk19683DyD2M7C/ORw9pvI/NPnWVVvs0aVK3H6fH8XifxJ2P+yTZnyUP4/iY6DYW+zPXn4/6sW9j2zrbGtkq0gh2cKa3uvOy9bKx7JCIQ8IPsTim5iHWtaKdFb2hrZdt6rvYtJa2lvSO/jK1DeeNNZXljWf7WO29/sV5undux2lvZa95Z1hjWR+rzvJGoc7gQyxeJfIYy1bi17F6neqD5RVHnaMHx1sOO4U6RxpHGktaS1tDjrGoJWwl7gRpBakkaTXdO35M1N7LPuZ7LypOGkk7wytBGk32nrWGV4K3RrQKvY5lzdEOB73EnYA1CxsJGoVbSVtFW0M7yxtFD7GoaVQhsHujdtVsTcFO4pbDmoW1QpXkJSQ1pa2mncRbMGgF7YzZEbgjwQqetoqUDNSS1oqWIlrBky0elgxUUm4IqyUtFdxyuKV4A/GGgtLStYZbGa1QmMNwJ8mO40rz1rOdiNYo3HGyIWAVnJYUlhTlhN5KOfF6afBGgQw+2uDhlgQrfJpHp3kUrDguCFiikwy9uyXDNQxW6HRDhjsCNyjMwGAJB3k0LEi4ZMMZOVmgwTQ6vQfDJQVLEuR8mItwiYczcDoHwTQKrwanM4wyxhaUTCjIDZtzdI1Pr8ngFocTjO8xmsBggaMJBPcYzTi6o8E9Ht7j4A5FGWcTGCw4nnJ8y8IbHl3S8JahKcZ3KLpl0RWJrnFwh+AVQVc4uobhs+jk5/DRpyI8f1+9f/Nj21z735aP//wq/lOX/m47aib+4ofjD+THOviSRc8QvOfsluArGF6D4AaHdxTdMn7FyQscXIDoHtGpYBNJJwLfUXBJggsaXUt0yaILBi5peMfRDSc3lD+F6GuMvqTkJ05/8uHZ+19+cjb5Wpe38tWU/nr56Bez4Lts+JsM/HrJXk1ldeWmX/uff/L+x8mHDv2I068Bfh6GL+DwApw+j6JvBujZAH/vGrx9KU4nKbsz6A6fzshggoYTHN6z6JaG9yRc4HBJYa7IQkYLAQoRFXy4kjhnZIFgxkDGo0LCXEZzFaw8XTKwEnjtRZGY3MnM0ZXBhcaFJivFtl6vvM6sWFu5snTtyCpm2UjklmWG5CNVpHahxEyxzPPc0bXXhbfLRK/O9Cph25jnVmSaF5pvY7GLVaFZLunWqpVihcBLAgpJtrGaKrDUcO15oelG80zgtWfrhOYxX3mTa1nEaunYyrHSia2V20TlMc8U3iieOZ4lrPBsY8RK0pVmhaYrRbdW7GI1E3Dl8Dbh20SWsVo5tUpVYfE25nmi8tS8HJvPL374+b83+u998Lfu7b/U7/ylFH9uP3k1/9lHaZbK7ZnbnMXrkV+duU2qtyNVju0qNpuxmnuWO7XRqvK+dHrn+dbzXSpLLxovu5FpRqYb23akq1SWid55XSZ6G6tm5JrUVF40sWxjWVvRp7obm61lO01qL9qRbM/Uw9h1lnWx7Jwumag4P8SmGemN5bWXlWGd58exKa3YedWd2UNqe+8ezkZbKWopKsGa2DZedIZuMKy0zCncGtbEqrKstKodjfYj341tner9yO9jdUj08cw3qd6PkofUv0rNPjYPY9fFZp/G+9R1sT6OXG/FQ+xaKfaKH1PdGLF37vV52o3MIdW94p1V+9T1I3cc+X3s9t61I9+PfOdF72SreSPQ3rKH1OwT2yemc/whkYeEt5bsLek1fUjtMdWtIXtLO0Vaq2tnW8X3ju89O3h5lPJB8+NYNY7sHXlw8uDkt2fu4WzUJr5PzauROXhZW3kYJwdP9yp67Xlv6TERR897hR9i9qtz+yqWe8tfjUyraatoxfHR6UqxraKVxDUd7hWoBWgVaQ05JLJ3qtd8b8hDwmsJahk2GlQC7A3tNOsd62NaG9JLWaKos7i1uFP4lROtxL0hexm25LRT6JCoWuKj5QfDNiSsjTimpla80aq1sjG0UrDWuJK4kbxVtFG4M6qCsMagJFFJQcNJJ/gOBDsatJbsWLQjsGRoTaOdIqWhOwnW+HSDQSX4jpIdw5WCFQsPRuworoxoRm5tSaVAI2CBwp0gJQUtRyUHGxbWFJYw2OJgS8MdiXY43DGUM3JHglv4aIFOc/DOGp5uCSqiwRoOSwbXPFozOA3fXqJHOQqW0XCDhjs82OGw5jDHUY5BBh5l6NGKRzN0Oo1OZsFgDsCC4DnHCw6WOJiDQUbCezC8h2hGyYyRCUOXKLgj0ZyDQtOZJFMK5xTPGZ0QPEF4ivGUoClGS4Hu8TszdjrBpzfwJBN0ycmU4XuK7gS44eEVDa8xmGJ0C4aXJLjk6IbBaxw9D4IXMHpJ0CVHNwJfRuAyHHxDhx+o0/HHyejq87NXkw/+be//dBj96cF+tzXri7OvPnnvXH1Ehz9GwQXB1wReUXDJ8LWQLwn8GofP3jgqMHjBom/g8AKCGwAuwfCWoltGr7m4kOxKsmeC/FyJH8Tq04/fe/LVR/b2J6PqRv5iFvxq+u6vF8PfFeC3efSrpXyY89ULO/lq/POPzt6Pf5AmX0jzjPHnKHiJwhdR+DI6eTF89OL05EUYfB2GXwHwvSt4ekkHV3x4S09v0PAOhXcgvIdwxqIZC6Y0nFMwo/geoQXHS4kziTIBlwovGMwFWTueGXJPg5mMlhYuDFhIsJJkpd+wsllmUeHgypFck5XmK8MLw9ZOrr3celMmbpvqImZ5LDPN6tTtYp8ZvTQycyK3Ijdq6fUikXkiC8/XnhWGF0ZsYr2xdClArvHa8yKWbxgbmSFrS5cCTHmwUNFSgiUHS4EWEi0lzDVcxXyhWG51MfL5yCwM3HiytmQu4dKwXPO1kXmi80QVVhSSrTXPOFprtrIs13Tj5TpRm5gvFSws3Vi58XyVssLgwvK5JttErlLz/LH9+fzr8R9L8Pdu8Jf2rb9X6O+9+ffu/fbmJ0/iaSKLM1+krn483o3dLFVPYVCOxmXqVonantly7LfObq0qY7mJeRHLTaKrRHap2p+75sxuY10mvj4brWO7i3XlVZuanec7J0sru8Q3sWli1SW2jU3p2NbTbUzrsWq8rjXfetGMfOnNStLKyZ3nO6/LxK41q7zsU1U7vh/Z/ci0sapj0459O/bHs1HjbJW4buTaWNVWHsZx61VjaKlgqWDrZGVk53ibyF3Md5Z0CW9jUXnZxLaUotOyUaw1sk9UF6ve20OSdqOkSXStaW9Vr0Sv6T6VD2PbSLqPRRfT1uKj4w+JOaZmn+hDavbj9JD4hzP/emxeJfIYq4OXh1geYnlIdOdll4h9zA4xbQxsFNlr3klaC/IqtQ+xOlh+jEUfi9qIozfHWDWKNIp3gncSd561lryKxZuQ8KM3h1gfRrp1tHf06Fmf6D6xrUa9Qq+cOljWWbj3uDP4GNNOw4NjvSW9ozsWHQzfS9lxXlO2xajlsOVhLcNKw50AvWeNJXvHDwp1IqzIsKbgwfJGojepiHuv9qlsNGo0KSloFOo9axWtCGy1qDVtFOoV7A2sRFgJtKOo1fx1ajrHGs8bQytJSoYPWvSalTzqLOkc22C0Y7iSqNG4omBH4JahUpAdxRuKMxJuaVDiqGJsR0kp0JoMtwyUEu9YtMWDkoSNoDuGNwxuJawVaiVpOW0132q61WRDg0bCUsJSolaiRqOdhFsW1DzckWCNgy0LdwzmcLjAwyWGawp3HK45ysDJhoAVgmsMtjTasOEcvrMgg5yHa41vg9McgC2BWw4LEuV4sNJwhoZzeJJxOCdoRtAUwQWGSwQmMJySaIqDOQjug9MJDKYUTgm8xeEdje5YdA0HUxbewkd38N0JDqcYZkJMMZoRNEFwStCCgTkFc0qmGM14sGTBDR5eM3iHwRUY3LJopvBS4js8vGfhDQiuYXRFwks8vEKDC3ByiU5vSXRF0SXF1xjdU3pD0DUCVxBchoMvwcn7Jnz8Raqvvjh7KEb/85X647fi99XoF5mb/kz/+L10LN4nJz8h4XOMbiW/JOELHL2g9JbTSwaf4eA5jl4gcInJFcVXhLwE9GvCvtD841j94MOzs68+tdlTdZjQ3xXh79fhd6vwnzfRH1bD1zP57TJur+LZV2dffvL+k/SL2H+j1VeEfA3wBSBXAF3j6AV6dAGDGzq4iE6fD8PnUfgUDr+Gp9+7Rae3dHCLT2/hyQ0J7zGcYTwndE7hgkUzGsxIMCHDCR4uSJgrMBfRlMMJB3MGcoFzw2aGTg2953AiwMKCpYK5JEsJFxoWCm3fGCw0Xlm21iJXZG3Yxol1LHLNV06vY7m2LDM802Jt5NbbXMmFZHNJ5hznUqycXDi2StVSk5VjK8XXxhRWbiwrFCkMLgxeKrSyPNe40HjBQaHILpGrmK48yR1eeV4YXii6MmRpcWZ5HptFrKaWTg1cxXRt6YTDuRIro9dezb1YOLk2einIUtFcsVzgwrJNLDfxm4YhckNyzTZWrQxZODzXLHdq7lgxkpmhC6e+euzfK75+8h8P9C/tP/x5Tf7fI/vLQf2p/WD98p+e6FlqVrGuR35zZp7T8IP/43/PjanPkt2Zrt5z2/N45czGqSqRa0uLWO3GfpeoyrDK8WrkNkm8S/wuddvYtLFunKq83jix1rxKXJfGpVG1V5VVrbdNIqqElakoE1lZ1RhdxqZOTZOarRM7L2svd05vna4TUznZj+zxPD6k9o1S9uE8aVNbedXEtva28mo/cn3q2tS2qd3Hqje0FNFOgMPI7mNRClAa2sSyNrixpEvl1rBS8laK1shay8byLn5DE3LHJKljX49dk8g+Fg+JaQ2rrWgte4jVPta1Jr2Tr0bx3quHxHRWtF72Y38cuT7VveP7mL86c9+eJb84T1+N4t6ZY2IaRyoN+pg2BreK740+xrqzrDP8aM3rNHk1jjunH1J/jNVDog5eHpxpBd8r3hp60PIo+d7yY2yO1nSaHhLxZnPVatJofhzFreWtpr2TraWdQ32MKwMaDTpDGoFqBfeOHSzrBT4a3knScHTUrGXg6HhjSJ/ILYeHRG5puIWDgwQHDToBekFaSSuJescbyVvN9473mnaK1AIeYtnHqtOspqgWpDFkQ4MdA43BnUU7HtaKdk71lvdeVIZVCu9E1CjcCrI3slW04rAWpCR0x9lO0R2PShruKNgJuqF4hcGawtryHYnWwaAkpJS0VLDWoJaoUqTWpJKgVbDksFGiMaI2vDZ0x0BFYCvxVqHS0lbjHTjdwtPaoJUMMw62gm0QXGG0ETRHg2X4Th4NsnC4jMLJMMwRmoenCzhYoGGGowyGs+FJFp0U6OR++A+z8J0CBgUCsyjIQLSiKCNggcI1D+f0NGdggcCU4jlnc4xzThcEzhGYYjBBwT0YLDCcw2gSDRccTymYMnhLoisYTGk0peGEDG7hu3MaLRidU7ZgZAKDGYVzjuZkOIWnM4ymhE4ZmJDgJQquGZoQOBHoJT69psFc4CmN7snwGga3FN0ydEvDq2gw4WAqoxmD1xheYHgRhTc4eMnBUwquKJpQPKPojsCvosGn4VtP9PDs87MPy5v3flue/0vn/7U3/9KIbsJvfpr+5MMPz9VH5PQn4aPnKHqO6EsErgm8YvQlIc8RekHp1xJ/rslnsfnwB0/in31Mrj43+wn9dk5+vzr9Q/EPv1mGfyjZb7fq17nub9Pls/eff/7pJ+PPnfiSk68JfA7AC4ieI/QChhcwfImjCwqvEHgZghfR6UswvIDgeTT8Jjj5Jjz53h146yZ66zp8a4IHExZOSbQkKKNkyemcggUPCxXN2UlGgwLDQpCFiGYCLBRecpxRlHG4MHSqyFyyhSIzGeQS5gIvNJjpsODRRvC5EjPNCicLRXMBN4asNS4sySzJPM+9WBm20jyzfG5IrulK8VyzTNOlIDsjd1asvJxpvHQ0N3QtxcboXIuVlYXma8O2TuSGrTwvDF47Whi+MmLtRBGLPKVzD5eWLAXJBc0UymOWeTmzLEvEPY+mEs0lWVs9lzw3OtdyYek8EblXKy0zLYpEF07lHK8s3Xi+9TxTcGXo2onCiLVRc46mTixjuxq5pZd5queaZVovxvHnH7iP2uuzP7f2P47kb/vTv7TBX2r3r+sfZD9/eqazRBSpmHuaJ3o3civHV6koErKK2WYUr51dKb4xtEnVLpbl2NQjtx/FjZebWK+TuB75OpVtLDvDe2dq77bebp3eed2OfONVFYvuzDWp7RLZJLxJ1dbzjWKdNftR3FhWG1p7UTpeO9V4WznVxbp1vElMP46PadxYf0jSh8TtY1Mq0hjZWFUpdEz0q3HceF1ZsY/lwbPGkJ0ifaI7x0qNdobXVu5otHfi4cytBKwlPXpTark1sk1U62Wr6dGLh9QezpLuLC4T2abiODKdVY0zrRUHL/ax6r04juw+dY2VrRG1EU2s+kQdR26X2o3X+3PfJXZv3SvnOxcf0/GrNO493ym006SNZSXE3tjX50kXiy1DvZXHke5Huov1q7HvPes9PSRyH+uWiYOUR2t6JhtMD06/HtmO04PVvdetV12seqsaJTprOme6WPWp6WLZxqyyqLGkVvBg5YM3jcKNxL1kLSON5L1TlaBHo2oGDk4dE/uQuEbJ3oij5gdGShjsFWk5bAVpNKsN7hztBOsYaRl4MLwVqNe0s6I2ove85aDjsLOk1qTRqpbsdSoOKe1T3hpWS9woVklRa1Ib1Hm2T3Rndc1ZRdA2iCpEaq13Wm0oqGm017RkcEfQBkcVhy2DDQMHxSoKtwqVFnee7Hi0U7i2rNa486zzqnOm0WrH6ZajFQnXKGwk2ghQ8GgnwI6DSsHOkg2L1gLsBF4DsER4bWVBgxUaZuHpAg6m8GSJwxwFBTidDt+6GbwzQ8MlHMyH79698/0VGBRouITh/aNHGQQzFMxhMIfBAocbCgs0WKBBBqPJMJwTPIXRNBwWFGYMTzGcIjgB4ZyAKQoKihYgmMNwinEmxZTSe0zuYHgPgwkOJmQ4R8M5IVNMlozMUDQlaMbQDAaT8GSKwtkbrzVHlyS6J2jB8AU8uZHgJRlc4vCewCmF9wzfUPQsOL3HaEbpDY6u8emMwEsQvUTRBRxe4XfuDbwS4EX06IbAGwJuUfhmKnoWnfx08PbnJDg7Y/7n75nNc/Pr7L0/Hsd/ei1/X/pXCzv9mfl89ORc/dDQL/HggoCXlP+csh9L/k+J/+jT8ycXX5wVL89e5/K7AvwuH/xh/f3fZ+Hvc/N/7eDhnlc3fvHs/MU/ffDp+LNYfaXYMxq9QOFLFD0Fp8/A8AWAT8PoaTS8weEVGL4Ih1cAXkTRs/Dt59HbL8Gj59HJ82DwIhh+7zZ4axK+M8eDe3x6j09mJJhRMKPRgsIFRXMC5jRc0GFGYMFYxvFKw61BSwEWEhQ0zNkwk1GuSC5JztGCh0sBFxxPeZCpKONwyWkuWaZZbulKo5VAOQcLHuYazHQ09yRzPBcsF3jt+ToWhaa5xGvLC823zqwN33ixSkyR8MzAQouNlbkmK8sKw1eKbjTZeZYbXlieG7K2LFdizklmeObpwpM7BWeaTiWdCZQpupRsrtjcsJWXhSWF5ZlVS6PvKZ1RspBkbsjMy6mRudW5FbmWWyczEa4MWmq8ifVa0YLjQpG5QIVVmVF5YpeJnBu+imVmSWHY2uq1s5PUfPHZ6OPDzeO/7emf+5N/r8O/Nviv5Sd/6T5+8fmLM5+lej2ym/O0HPuVpWvLC09XidikNje8TPTG65XVpRNVqjeJ3cSqPbcrJ9belN5sDevHcWldaVQVy52XZWK2Tu6cqD3vUtWmqolFE8s6VbtYbB0vvamcqb2uLKs0LZ3ceVEnsk1MbXkf832qGyf7xDReV7EtE9ckuo9F52ljeGtEY3DrxVaxvVOv4viQmp2IGqcaLxpDtgw0mtWaHBJVKdEY3ntZadHFrk98G5vyzdFeyU7LN9lNteZd7LvUt4luY1171Tq+j8WrM3scmYczfUzl3vFKsNay2tIm5nvPSytXn7zffvFJN0pabxund5p1SfLt4/f2cdzF9jiOe6dbp/okKbnsnKudbr3aO/6QiCZRlVeH2LxKZOdYG/M+Fp1iNY56QQ6x6o1upGgk77VqtepidzxLDiPfKNZa0ce6teyY6taK1qnj46RxvLes5NHBy96q3vJK4L1Ve6srwSvOGsF6JUsGa0VaLSrKWsEbSR9i/Tp1e853OKwF6BhpKS4ZaDTuOTow1FJwNLK3orO8lGgnUGNpZ3jDWSVp52ijYKdpZ0glwY6FnWCtYg+J2RK4o7ASsDWk06zhuFdiL/ie4AqiitIdgysUbChoOS0pqER4cLT3fE2CNQhKjHcMNTGvPCk1rhQrJa4l6TSrOflviLdQO8k2MNjBsJa0pGRNwVqCDJxsRLQV0ZYGJQOVBFt6ukXhGsONRDkZlhztKCxwuERBQaMNRRsIVjDIMVjAIEdhEUXzwaPp4J0MBEsE7oaPFjiYRI8WOLqLTgsS5iSaw8EUBjMEc4IyFM5BMIfRFIUTGC0wmUMwg2CO0CwCMwBmBN7h4AYGM0bnhE0jOIV4RuCEhrdkeI/CKYITCO7hYEbxlMIFx1OIFgRNCZxSMsFoxsgdiu5gMCPRLR5OJL4h8AKGVzC8Q+E1Gt5ScAmjCaZzSm7R8Bqf3sDwBrJLFNwKNHfikgZTF00duoSDaxxOOL7FwwtweivRFQOXGL/E8EfRyQcyfPID/eHl5/Huyv9u8/7ffpX+9Rf6j43/bj3avvzg2Qcfva8/SfXHnz1Jn356vnhxfpj7367579fR79bDP6ze+W4RfZeBVzO6uYjnX+mff+jfiz9IzOccf42iZ3D4EgbP4fA5jZ6T8BkMvgnCp2HwNAq+gcPn4N2L6PQCRk+Hpy/Ck0vw7gV85yJ69Cw6+To4eRqcfu8Ofv82+scZHdyhwRwPlwTco/CWhFMWzWm0ZNGSBEscLDCYIDRjOJe4YOGChQuJ1hwvaXQvwrmIVgzlnK40zxSZC7hUYSaDTERLDjYCrhTMNSoUXkq8kHgmwVRFmcd5QgpHt4ruDN04tnZsE8t1LHaJyA3LFFk5uk7YOpZrR1YWLRRdaLbUvHAyNySTMFeg0HDt9Mab3NBco0zxheTZm0o0vBfhXOPCq5UThWWF5pnhuRcLTTaJWDp6w+G9YhPBFkZkhi0dm1h+J+lE0IVhK2+2sc4V3Di80Ghp6MrxpWYLQ5aaro1aeZOP1Cxhy0SsYr2NzdqJjZdrZzJvLhL5+Y/PP+iv6T+v0f9zOP1rG/2tMf/58OSPzSeXX7xI1DxWc6+WqclSlWuRO7YeiyJmq1isYrXyuojtNtXr1KxSs0lMnZgqsRund97uvGhGtk7jKjZVostYN6mtvd5ZWcWuSkwViyrmG81KL9ux2lpcxXrr1MayXcxKx3aWF4quFK6c7Lw8eL53snaidLy2rLSk9KodxbUTjWf1G32t51uFVhw2mrVa1V43TvRONoZ0jvZetE63hr4+sw8jVxvexbqNTePNPnEP5/H+zJSW1kq0SrSWtZZ2TpZG1s50sTmM/T61naWdJZ0hrxPdG9oq0ilRC3Zwsveyi1XnRTuy1wbfG9jF+hC7Pnb7s9Gr9947jEa1lQ/nvk/M0dveyzbWrRG1oqVERycfDD862TnVedUZ2hr8Rk/VOnYYqd7QvWatZiWnx9h1RrSa9453nh/GuvW0MeThzPaJbqyoFWkVPRjVa9EZ0UjSarKTsNT0mJjO8caQvWcPsaw4bDRvFO+MaAxrtDw4X0nSW9pb1ihaK1YZ0nnaK9JS0CnSStRz1HFcMdwZ3nvexrI2vNF8b3UjREl5KeiKnFRq2Dq6oWErea9Uw1BraOtYpVFF4QYNNzjYwah+Q74TuGWw5bDisBawM7QxbEdAKfFORpUE+5EqDdoJ2CreKlobVBtca9poUXJQ0qjltCV0F0W7CDSY7giqCGwFKSUr8LDAgxUNViDYoWhNw5UAaxKUFGzwII+GGYIFBWuKVhDsGC2iMA9PltGjAgUrBBZBMA2DOYKTaJghsBV4RcIChLPwdAIe3Udvz6J3FgTc42ASvrsk0ZKCJYELDBcgXEKQITyHYIqGOcdzBO5hcIeCGQFzGE6jwRQGcxbd4cENDCYY3gwHEwTmDC4EnHE4Z2SG8RSBBQUTEt3h6B6CGSQLxieM3hB0Q6I7Bu85usPRjMI7GEwIXHD2BpQ9RdEdDm5peEPBBKMJCWd0OKXDW3A6QegOR/c0nAhyQ8AVefeGBzd8eCvCGxpdwuENjW4VeEGHLymcMHpP8aXAz0nwafAP5/Lk7EM/vv5Zclye/3Gf/P2X5m/fjv7UutdLX93T3VX0aoJ+uw5/v37714vT73L62434dsF2L/X9Tx9/9emT99KPnPyJoF8h/ByR5yF4CeA34eAZGF6g6CWJXuDggsDnAL4E0SUCFyh4Bh59A0+f4fBpcHoZDW7A6R0cXg0HL8PBV4NH3wSD792i/3GLv3+LHk1wsIAYiL67AAAgAElEQVSnCxxMCbgX8JYFd+RkSk7maDDHwwUHdwTcU3KPQEbDnEcLgXNGM4ZnAi1EtBYw56RQPFdkxoMZP52Rkzkb5DJaqWgug4UDCwWWDG7Mm+gnuo1Z4fEqpmtDdp6vDckEzBxbOrr2PNNkzqMiJllC1o6tNF5bsnYiVzQXtBBkSoeZgGtDt14WRhRWFJYWlmaaF0YsBV1yUli68rQwNFNkbWVhWCZRZujSi6kiSwXvJbxT+F6Re0EWlhcJX7ho4lA+kgtLF4YvLJ8KsDFiKWBm8FzhKcczz+eeZoYVnK4kXRo692Lp+NKpqWWLmOUJXTg+dypP9eVIfPbjxx//JkN/3J7+rX309/b7f6743w8f/mH76bPPno3tMnGzWGWJ2o3demS353Z3plaJXBpWOL1O3crKtRXNyG+s2hq2c3Qb813KC4N2iSpTWyauSpMq9XWs+tRUsdt4v4ttlarS88qbKlEbgxtPay92lq8N2XicW1RYtvZ65cTOilqzRtFK4o0hO89LS2tHG6+7OG4S3aWqjVXjZWt552QTq7XAtZF1bPrYNAo3ihxj1Vm+lbzSdB+LQ6wOsW2cqr3eJ+71WVwZstFop+mOk8awypLes0OidoZ3iXsYJbXkJSOvYtUbWkvYO9YacvBmr+0htfuR3hpSJ6b2oh2btWeFgq3ne68aI7rEdqN4n/rjyB7PzSE1r7w5JrqP1SGWvee9570hr7zsNH+V2oPje8++PXf71JWabzncj2TnRKNZa0itUO9lo2mt2N7qVoneyTZWWwFqhSpJWiMOXhwM6zltGWsFaSg8SN5KVivaGNpa2jrcOXJw9I2Jr1K0d6J3vPeq9bbzso95a2gjWetlO5K1J60me0MOjvea7xXtDDvEptasNLjxpPW4FKDTtJO4pOGWwlqwzqjG2daqSqBOkZrDzrLaktqgXuOSRiXFOwh2AKwB3FK6xnCNg0bCioUlh/tYNhKXkpSG1Ap3idxo2Hjee9lp0kjQSFQLsiWgFbhEw47jipKK0pKRiqIdhQ3HWwzWFJcS7GSwY+EOwy0AW4p2mm5wuAGDVsM1BTlBORluaLAM312zaM2iHA8yFkzhyRINM/DoPnxngk+nZJBLusRBQcItQRsGMw7mZJCBR3fByS08nYKTKRhMYTgH4TwKpmGwAHAj5BKjJY6WOJiA4R0Gt2gwJcMJOJ2Ad+7Ao+vw0R06uQaD6/B0gqIpCSd4OCXhnJIFp0uOConnNJrS8B5Hc0ZnCN6H0YyQKSG30fCeRlNFZpLewugWBPcgmlNyD6N7GN0jMqHsluA7Tu4YukGDGQ0ygeYsugzevgXBLRzcoeAWgmt0esuiOxbMRHQDhldhOMFwwsCdgNcY3TD6VTT4Gg0nht8K/BUe/hAORzw8OWffv/jo5Nv7f/zX7f/5z8v/7bv5W7/LTn6bvf2b2f/45f07v57x7wre3Yrpl/HXn3z46eOPDf8RBS8EfcbQCwpeUvgMRs/D4BKAF1H4bHh6BYIrOHwBTl/g4DkOXqLwBoa30elVePJ08O434emL8PRiOLgcnr4cDp6+8+hicPoyGn49PP3eHfr+LX7rFp1MwGAK3p2AdxccTFhwiU+u8Ls36J07FExZMBGDGxbcITiBcEminEczhhYE5STI0DCXcMGGGRmuBV5ScAvendKTORlM4KM5PckFXCq01CATQcZBoVCm4NrhlUQLDqYaLD3JDMkF2Rq5ciqzrNBsbUWu8NKiLOWrmG1iuU507sXKsRkLcglyTdaarSXLBckVyRUuDC+s2lix0mQpUG7oyrJM4gVDGadLwXLDlgpMeHiv6cyKXJFc84URmRNzzaYKzwy8U8G1gveWTSVZKJ55sdQkF3wuaK7Z1qmtdVmiF55lmm4k3wm6EiyTYm31ysqlo3MDc0tzI2aW5THPY3OVmh8//+zsuwz9qQJ/bcFfO/jnTvyp/qdfbz7/ySfPEzs5s8tErVORJTJPdfXE70amOfPNONkmfuP11vNNzLdjt/aqTMwmVhvPNp6vYrWJTTUalePzderf7Jfqcfz/0/Rea45dZ5qm7qWf6YNyYkbAbLO8X9sgIkmJspShVBJthkcAAWBbANsDiEjyqZruljdUq2uq5xLnIKdvYR0s933/+7avL5pZsLesi+Xx/aAKeR/JIRCtpn0o20hUEdmHpDKiNbo2qlb8YFWtWB3wfUDrgPWR6mLTGl1xNsz06cIcQzFocrTyZRY1kW1nto9UH4qj5b2mgxId54PijeG1wUPAeyU7zmrJulCfQvsc2SFSXST70HZWHWJ5vJDHkB1C8XwZHePoJY5fwqhG+K1VR8X6QOwD3s3kjuOWvcOG887SY6xPl6aJeReI54uwm8khEsdQHCN+mulTbJ4j2xs1GHHS/GjlSxw/h8EhUm3IDjP+9rV6juVzpF5ifQzF80UwxPbl9eyry+g51K3kraZv3xenC9IHqJa4lfJo9SDZ0YrDTDeKHDQ/Kna0rBXg2dBBsl7JIRZ7BXotOykHI48BbyU6hfIUyc7QVqFjwI8BPwT0GNCXmeqid6JD+hzb5zA6WnmMVGd5p/Ap5s+x+SqenQLTW/r1+0Gr6V7gQ8h6DY+BaCUdFOsEagXtJesVKwloND1Eqpa0YvAl1oMiB4W/nqlW4k7yg5YV8FvGWi33kuwZOQjxLNlRsYOhLfNbSWvND1bVknWhqDTtA9FI2DDwzpXdUNhRv0FuT2HLUM1IL9mgyI74W+xVBHZC9IocDCrReEvcHLglcBvsd8zfwVEO/6WS3p75BRgXcLrFXon9HYdbDjLibBnMfaci/l7gR+/8wTvLOcmov0HTlTdZu+6GoIyhHQIZAhvqZ9jZgOnSc1eekwEvBXADwQb6OSI7zjfAfYL+mtFc0oz6G+It0PmSeUsOF2j8AKZPFKQCr4jz4J09+pMnBOfAWcLREzpfkemK+huOc8US6jy6ow0lG0pXCGWCbTieI/+RoAWCSwRXBD8RuKTwgaAHjBYUrCSec3xH3CfiL333SfhzOloJdudPntB0Q8mCuA/EuUHuI4f32L9DaMHoPfUfFZkz9kj5HcGfIfALjj4O+I++Y97/+fvfuf3l6+09Hx7/obv6r18tv/2b9B//kJ//Pqe/36l/T3l9zRe/vPjix9/96PWPIvExR58zck3wPYMPBNwwcC3gXOA5wwuC7h3nzvMfEbqbjm8nZ3M0vSWTL/Doczi6xZM7//zem94D98odX7vja3dy5TqfO86V599D98YdvXEm31r7/7Kio0c8esLOCjtPaLQi4wWZLLmfSPiEp0sKVxIs2eiJTnJJcooT4qUCFkaknO0o2TOacZIJUAq/EDDjKJMoZd4GjXPmbhUusJdgpzSkVLTQvNA4le4uILuAFRoVFhUWb7XcCrVTolCisCI3ZBvwxJAkoFnI8pDsYrHROAt5HtJMwcKQ3PBSsVTgQuJ9oHLDMk23VpWapNyrY55pv7Row/2Ew1KwhNFUk0S6qQbbSKQGpQbn1qyZKDQrDMskToW/UfCO+0+SZVKWWm5js1Z0JclS4SxQuZa5kqnlKwkyTXPJSyX31m613ge6iuxWkzLAuWWFknkg81jlM5XH6vMZ//7Dzz/8nwf6t2Hy1/bsmwr+rfnxf/7bDw+bn/70w6fXcXYZlBeq+CDILsz+0u5nsopkHZp2Nusuo33M9xe8+8BWod1bu7eqkHRn6T4S+8juoqCM7C407YWtI1NFpo51E5t3ddVaoy5gjaQ1p5VibcC6iHeRbAxrFR207LSsFe0s7y9MH6tK0kOgO8O7QO8Fr7VqI11rOljeBawPeGv4IZZNgGrltwodQ70T5GDE0ahDqCvi9xK1AndKHbVoJa+UaBTvteiVGAJda9lqfozlaSYHw0+BeTuLjlYdjHq29m1gD1oeQnuYhVvBmoAdIzpI8TY2h1D0ih4D8fxa15buJTlFejCy1bwPRG9Ir+mek9boYxQcQ/4ci2OkOq06JfuQNyE+XohTKF5Cfgz5cWY7G7RG14FqY3uchc+hPoXq5dK8fGAPMess7TXvJO8lPgXqOTKnkA0SHa04BqKi3h65JytPse5j2cV8uJCtob0iJ0V6gQZFO0kPhvUGn2LdG9Jp1FnWGdFbPoSs0aCz9HlmO8M66g+cNJzWgnQBa43sbNBHaojFaaafo6C3QaV4rUmrWYNAT/Ag2aDYQZOGg70AjcGVgI2gFfYGAZ8DdrSyE3xQouHoGPFes5bTVuK9AjtKakRPQrwY1UncM9AYspO4JbRlbLC6pF4l4A75JXQ7xSqB9sSpwHgLnQKBLQB7RHYE1RLvJU+cyc539xhtMdgz79143Q56FfG3cFoTdw/HBXgv9b9d4Gkj8Z6BAjkldAvPKYlXCLQXZOt5FUQ7CnMGV9gvGN0pUjB3A6ZrAFeev3H93MM7zFKMVwisfH/juykCCfQTBEtGSgYzjFOK18RZM7BkaIkmKXEyjhcULAReK/RERmvqrxlaEO8Rjh6hkzI8n54vsXMLxnPqLKmzRHDFaCLpCrlP0F9RtOZwib0E+msM5wQ9UbQi8BGCRwwXHM0FvidgTryNAGsGl5wuJdlwsob+oz99pM5cgDnxH/3pE8ULDh746J65V9i7xnDO2Rvfu8H+XNEvKfyUs4+l+Og7F69//aNw/Rltb+C/PZHfbfEfKvrndvK77eS3JfhNAb5e6+Fhlnxy8fn3f/Lj1x9fqE8k/pygW4ofKH2g9I7gG4JvIb5D4IZM75g/p3BOwA2EV57/gMAc+vfu5N4d3UL3S+h+Didv/LNbf3ztjW+Je42m12B6C6ZvvOlnnvMGgRvkv3HHV573rQyNMjhO0XhFxvfeqyUabai3onDBwEp4K+4spb8UYM3dNZtm3H/H7Vpxd63QhpMS04LShJNcwA13Eu2vtbeWXspRqVguSMppSryUeYUgWyF3xpSWbkO8jfA2xIUBmfD2hu2k2CtRcrzGbqFpadkuZKmFRUQLi1PllxYVmhQBzzTaBWz77utJ8l2oqlAVii2YvzGkjHSmaCZxbvBSuhvtpxY/MZhwVkiZS5IKvxB4q2gqvMSgxMoNFwnBqaC5YWVIdyFJApZYveYiV3LJUBqwxJIkwIlCa4oSwRLFN5LmgUitKAOxD1VhRBmIbcB3FucRWhqcWZVHahOJJOb5TGWX0a8/nH28v3v959b7Wz/9j37y99r/psK/LT7sn375i+/fX+qnmdxcmnSmU8uqmWhmsgrk1sp9qMuAlRFvL21pZWl5FYrG8iYW1Uy2F1F7Ge1CtbW8mqnqQu9CvQ91PbPtzFaa1wEfLoM6UJWWOyOrSNSWDZHdC1JL0oeqDkQVyMbwOhKlBCVyKubvOKg0a5Q8BKayvDa0C8U+4E0ku0AMlj/H/DlgR807pZpADbFsQnr8btBZMgSsD0Qf2Jc4OAS6kbxi8BioTos+lE1A+5AOMd9r2Ch2CMwxUp0mnWGHQJ8Cc7DmEEd9GLzEcWvIKcTPRj7PbBfJY6g6y/pYdJHsIt1Z3go0WHaKVW9ob/AQyjbQXWCOM9NH4nBhulD2Vh4iMcT8GKqjNb2mp4ifYtVpcYj06VIPIT8EctCyVeRlpg4B6yR+eedwtfRoycHyVtJe4oOmg+FvZ8G7tu4psL3mjcKdxr0lh0D0kg6cVNhvOdphZ9D4ZOkpFL0mp5C1hr3Ds++o2wo4BPw4s4cL01nWW1lbWYdqS9w9A7Viw4XqY9UqPih5kOpgVR/yztIGuyfNOysrRVrLaolbiVuNtmQ6aFpT2DL/7YU6RqZE6GjVKRBDyIZQDlr2krYCDpbtCegV7SXtJO85rbhfCa/loNNsR9GOgF7RVqICO3sJa4MLNN7hae6PSuTXhO8xLrFXEGftTnJvUmM398apPyrQuETTAvp7BGoC9tgvvfHWH+/xNPdeZdPzAnolBwl1Cw5zCjOJM43XeJr50z3Be452EhUcZwQXFGXYXzqTFLMUohyjledmvp8TlDGyhv7CG72T0OUMzp3zJTwvJNlQsCaTDffWAqbcW4LzJfYWxJvj8RKfr8loRbwFQXMCVgSuGd1QuvS8FfafGFwysCTeE/XWHC4wfARgheGa+QvirClMKM4YSQheIn/NyROlK8nWgZwz/ADBgngr6q4YWEq64GRB0IbRFYILBu8peCBoztADRUtJ7+n0gYJHLu6peKD8V67zawQ/Yih6rT745KPvrN6o/S35twT+sZr+tX3vT9vpnyvvzxX8Y21+W+tmPlt/9p3PPrr8MPphLD+S5F8ZuaboHsEHTO4pfKDoFsM7Qm4Ivaf8kdI59e+Iewede29643k3yL8h3pfO+Y1zfuuMbrzp55PRG396A0b38PwOjK/90TWYXkPvFjpX/vjKd6+A/4XnfOG5XwL4rUd0vkGTDR7dgW/fuP/0hCZrBNaELLCzYJMFn8yFMyfemoNUeil3MwaXcLqk07XwN8wvGE45TiXeCrSVfsKdNR8nfLzh7oZ6G+onAiYSrKmbU1gSmgtRGFJYUIaoMDjhbia8yvIqUIXECZnmwi81KQ3ZBmQXk9KircX7iG413lleBjzXuDQk1ziTaKfoLpS5JBlBCYfbSO5CvQ1kaXiq8EbjPORpwFcCJ4IVmq05WDKwpvhdP3it8ZNEmeRPEDwhfyXwMqTrD/UiZE+KJYInUqwkyUKWWVQGeGvp1opE8sKY3KpiprJLlUc0D0gRyDLSqaH7iJYXbGnRWpE8kptQ5LEuL+zKyFUcfvLj93/W3l1+03t/rdF/HLz/1fp/b8wf2+9185/+ZHYfm90s2l0GaSSrC7mNWBmy5sLsI7WL1DZS+8juY7OLRalxE/I6FLtIlpbvA1XHpoplfSn3l6p+HVax3YW8imQdmb0V20DsI721chvIKpKN5a3SrVFDaIbY1JHYGt4osdO0ClinSMW9yqA24o2kveKNpm1I+1i2sTm+jvpId0YcrThZ/hyog9YHa46h6ALSzVh/KdtIHGJ7mgXPs/AltqdAfX0ZPkf2FNlDpGqDWoNOkTgEohOkUbgxqLdkCHkbyCHUz3FwjIPOqOdQHwJaMa8TqFGkMrQWqDGstrwPRRfwPhDHmL+dyYOh/Tt+XyRaTTurj2FwDPQhUF/F5qvL8PnCvMTqObTPYXiI5CHkb2fqFMpTqJ4D9Ta0L0F4MLJVpFf4ZFnN+GDtITTHWP//PiIjOsWOoe7fRQuR7ZVqBW853WO/9Cdb5LaSPYfmbWQPWhwUaah70vjZsFPIeo0PllUCdoYeQ9kpPmh+CERj+eEiOIS64qTVYsdARb2DJo2AncFDIAetesl6go6SNhL2ljTcO1lacVQJ3EhScfgcy1MsOk1qhg5GDZoNlg+RHKzqFD8YforkMZKD4W9j23HUcr8zuFGwIm5NcYm8XqNegR13CuaWDFQc77BXMVQrVjJcIlBRryRuLfCegB3EFWMl9jN/nHmTLZzsyTTzz0s0LtFkR8COkprTiqJBywPnvRZbAXI8KYmf+k6JvR0He0ULjvaKlMwvsFtAN8d+QpyUujuBS4ZKRkpKNxDlTGyAX1Cwwc6Tc/7kjDIKt4IlzNtwZ02clIIVch7At1fM3VCwoc6aehsGMolWxF0Sd4Gcuf9qCc8e/bMlnC4I3Gi1xHiJ4AqTJ0QSxtbEf/DHSwzWgj1RNMfTG//VnT9aIGeJ3SWGSwpX2EswWBH4iOGSkgeGl4o+EnTrTq+d8zl27ol7jZx7DO4xvAX+IwSPFC4FXXL+KNhS8KVgdwTcIO+a4c8M/2VkPv7B+x9++lGQfD57m7KvNuf/Lf32/8jdP+xf/S5/7w8F/NNe/PcMl2/k469nn/3sBz94/yeR/IUivyLwipAbSq8pfmRojuE9ITfYu0fOPXCufe+OgAfu3+PJPRzdwckdcObAu56Ov/RGV3h6g50rb3zjjW690Y0zvnYmb9zzW3R+j0bX7ujanV4B5wpMbqFz57n3E+fe9689/8uJ/61791/uwXv38NUjPl/g8wUcr6G/BN4TGq3IaMXdJYNrSRMJE+Em1FtDsMFgw/yEgQ11c+knEmyEn5PpVrgbNt3waS6cNR0n1CsVTQRKNU65lzM3Je6KgTV3MulmzC8YKTgqFNhaXAQsNyRX/jvcbBnSPKSlJYVGW0tTATKO94EpNCk03gUs1XBr0V7BraWZQLmguWV5wHPFCsNyiTMGUwYLLRJBMkXWeFoILzdozdEKwZTitUQLBdcCJMxbM3fDYKr5r/3Rd977v26olxleGL5RtIxVZlluSKb8XcC2gd4YlQaynMnytXqyOJ+R7YVMrNgYWcS2DGURiyTEhaXVhUktL0PVXETZTK9D9RiZX/z48ifDQv2td/92OP97T/7fl9n/fnv5p/1P28Uvvn+5tDINRRHrbSQ3Gpex2oayCkUdy3qmt1ruAlXFsr1QpaalYlUgdwGvYr2PTRHwXcQLS6vY5IruLaljvgtEZcQ+kLtQ7CzbGdoEtDO8ZmIn+F7QPhB7jfcGt5IeQlMp2RvVBGxrYKVAzWDLWcPJEPDWkFrhLhJNwLtQdgFvNT7F8hTbry7i3rBa4OfYtKGutDhF+qsL9VVsvp6Zl1CeInuwelBiMLKWtNa0sfJ0GfeWDwFtNWoV7A1vjTjOVCtxK0in6DEifYiPke0122LvONOnQLWatoadIn4MaKtga9jRioMirYQHy4+G9RIdAnGa2UOkD4EZJH87i4ZQHQ191nzQ7BSK3tBTLF9m6mjIUeLnQB4DfQhYr8kpVi+XYavUnrPBqKNRx8B2Uhy0OljVKNlp1il4iPgxVJ1knSSDoYOmgxaNIL3EJ0N7hQeJT4ocBTlIMgSkt6SSqNX4GIljIFshesUaAVqFOy07wyoGG4Yq4h4tGzQZFB4E2kP3ZGQrSM/IwOgpVL2ljfR7DVuNOkuHgHeGDZHoI9GHqhGiZbyXcjDiNFOtog1DHUUvgXo2vGaw1/wl0gNHvcK9JYX73tY/T9FoT91KwK2GGZ6kxNlLuKfOjjgJnFQCdRQ1yC0I3Eq+JXiHYeL7GUQ7AHe+W4JJTb0CjHPk7ijaYVxTVmCQE1AguAUo87wd9xuDCu6XHJbEKeF4R7wt9VoF98TLoJtAL4XO5p3tjnkZnqTIzykpBUsoTpCXwWlOvJ1AT+5o7bspwTn3V3C0BNOUkRSDFTqfw9GawJSjVOINhRuKF8BdYX/D8BPylsh7omABpwvorihdEvzgOUsEFoSuGFtA9xFMHgl8pGiBwRx7CwmXAj8R+IT9JQFLBpbce2LemuFHBG+hf4W8a+g+QHeOnQfizgV+EOSOeHPsLhmcc7ig+BGDBUWPlNxSdsfZlxz/WpGfh+zjn7y+/OyHdvPl+19vxH9LnN8V6C+N++f9P/4md//QBX/s6L+tZH97mX723U9/8MMPgh8b/kvOHpS4p/iWkTuKrpH3wMmSwSc4XYDpje9+Adxbf7xE0wd/+ojcOZ3c4LNrcHYHnVvg3frgypleTc9voXNP4RXyr+DkjfMvt87Z1fT82nfe+JMv/bPPnbM33vSNf/6Fd37lTq9H0zt3+sYbf+FOr6b+tx6n//Ton997rx7htx/R+Qo7KzBZgvGaOCsyWvHJSsK1IBsOE+5vqLtC7hI7SzxeUW9F3DVzNtxPJMyEv5HuPRslGiQCJhKWgSg0SznIpLvCkw2Z5txLhJtKkDKYYJBxvNWkkH4mYanFhqONAKmBawXSgJWxzDRKOMgETDRMQrYLdGlEaWih0D5ku4AVEm4Dmmu6YDgJaWZRyvxSkFLgnIAUwYzzTLFMo4RNC+VnCj4RLyFgQ+ED9RcSbQRMiJtyf8PAhrNE6QX2U0mykOURWWmwUngjaa54oUimWRkH5UWYhaK4EGlIMyuKmU5jXkQiUSyLTBqrJGB5xPJYFZHaWp5rllqRxyqPZRqbxwv7i59+53vPS/NNQ//XW/H3l/9yvBp9sw3/fvpe9fjJh7P8wu5mdhfqbWS2od6Hoo1lFfKd5VWoq9iWhrUXspnpKlBVKPYxq2e2iaM6UlXE60jWkWoubHupqpjtI7m3prK8DukuJIUmTaTrQLZGVZbvFGk0bRTuNO0UbSWrOK+0rrUoOKgD1BvcCFJJPoRqCHirSWtJE7JmJpuINyHtZrKL1ctFdIh0Y2hvWWdUH4ZDYE+Reg7tKdCnQJ6ioHt3H5est7JStNG00bQPdWv5Fk9bBg6G1godZ6rl6GT421geI1RJtzK8MryytLFsMKJTvNdssLQzuFW0VbIz+jQLh1AfjTgKdlDs7YXtAvl8ERxDfjL0JZJfXeq3M/k2lC1FB01fPrCVJr0Wx4AdLDmG/BiKXtNO4mOgayF6LU5GHAQ5KvE2todQH4w8RaYPeB/QLqRbjk6RfQ7NwfJDKE6ROUXBIRDHgPUK94o+WzkIdFK4F6DXeAjoYEjHYUPRFng1RZ1Ap5AfI9lrvsP+ENBW46MlLQM9xzXxnzU7CNhLUnNSIe+oWCdZCf1GoMbA06U6znQbqC4yx3dIXckGKQZOOwY7DgfNGup3AtcU1QR2glcM1RIOAe2NaDnpBewVaNhkz5wCTVbeeAMnWzStuF8xr1EoJ9OMOFvm74mXueOcwAS4O+RVFO6IvyMw96YNJaXvb6G/p36O/BJ5O+jvINkSVGIvh06BQOG5W+htOSwVLCUpGNgxkGOnln6Fxzs8zamfUbTFIEGTQniF8HIyLrCTQi+jJBc8pX6KnBQ4KXQT4CcIbQjOGUopfMLewh8VDCbE2+BJzr2EepnCGwE3Am+Qv5pONgStkL9BMJH8AU3m2HkEzq0zXgDvicB76D8S784bP2KwFvwBTubIe4DgkfhLCp8IXmK4wGAl8AOZzNn4ScGFpA8U3hP3Bjt3DDwIOGf+DfZuMFowumBgrfBS4lSplPEbjK+5/FeKfxbTH/4k/N79xx/u7+O3K7SxmXAAACAASURBVPzb8r3fbZ2/7Cd/LNy/VPhPe/L7rf33QpdX6uHjy09+8PpSfhyIa8XvObun5JGRewIeKFwIdkfINfAeiLcQcE69O+jcYv+GoAcKF8iZg9HcO7sH42sw+dId3YHple++8ZwrZ3Tjjube9Nobf+a8+tI9f+OefzF59cYZPUB0A+AX/ugNmlzj6R0cXbuTOxfe+eQaup+7Z59OXn0xcb61cv956Z8/gvMFerUm44RM1v7Zyj9b48mGjxM5fuKTFXNXzNtQL2HemjiP/tkKnyfUfSLuIxolzEsZXkM/peBJeGsJF8xfK7iWIFewlP6KvFrCs5y6BZ5m3Ek5SCnMGco4KQQuBUoJ2WA6x2AtSabxSvhrgXPLcoVT7u8t3sckD3Bt2daSXPu58ncByxRLFdqGLFUoUbQIaB2L2oqco1zAQqAEw4yzNYepBoVFSzJeMW+BnVSgJXQ3kqwVWSucSpwxnDO84XQjZSlFqcWTwYmlhSZrTjItS6O2gVhLsjEiNWyj0f59VURiFwZFFBYzXcY8N6wMRB6wPGCZZUkoNoblmuahXoXyUaI8EvmFSSJ9ZfjPP/7g518v4r/16K/9f3m5n/69E//58r3//fLj6uaTD4KN5eWFLS5sHqvthagvVRXrfaxLK1IjNppuI1lf2GYWVLGuZrKOzd6aKpD7kO8DVgWyiYPmwuxCsQvkcBn3M9NEfBeyfSj3lleGd6GqI7EzpNa006yRuLe0krANZGvVoMWOwzYUvSE7CTJJdppVinaK1wI2AWlnvI5YH4vTzBxCdYzsYWaHmW4CMoSyj2yt5Z7jTuuj1c+GHwTvpWqF6AzvLKsVrrjfCtgFojWsEXBQ5BTyY8RrCWsGe0kGQ3oDawW7UDSR7i7N4dIMIT+GomaokagzrJFs0Gqw+qv3L04XwXMsnwPZcvI8M4dAH6w8Bfydgvs5ls/vm5fvxM8fXvQfmEL4RyPeBsExVKeA9QqeAvZVpE4BayU+BOoYqEGRQZFDIIZYHC70S6jeBuIU8FMsjrEosLsjqFfiaMRgyOnCnGbmGPKXkH8VyqNmvaQNwycjegFaCQeDjgZ3HNYYtoLsKaiJ3wrcW94pWsJpJdxDIDqJOwZrAmrmDwodDB4MH6xqKDwa1kraCdZK3Fg8zMRgRSfFEOghkAcjOolbAQcOe+4fJBoEOgjcC9QwuEdeq0hnyDESjQKNIYNhOzRpDRgM6IRfcX/LwY77BRg3FKbedEvh4+S9LQOd5Y1EJZ4WxCnRZIcnpTuusF+A6co5y4BbU7InsNW4EqjE08Q9y4FfcbplcC9JQVGGYYZBwdFekg10C+7vJMoFKiQoibelbgKnKfQrRhN/kmJ3K9COeVvspr678cHKdTdgksBRit0U+gvgrjguBE8IfKJ+osmaTRPubai3RpOEOmvibgRIFHxE06XvLF1nTeETcFe+uyTuAzxfC3dF3Xt3fDN+9eCcP2FnRcEagyX05r5z74/nGDwSNIfTORjfueNHCJcYrTi5h5N7MH6g3pyjW+TMifvAwT1HC0mWAt8LfC3ZG8HvOVoqes/xNfU/0eRHiv7go++9f/dLXXyp/z0Hv6/Oflt++w/l2V/r6V9q5w9b9ze5+PfEVNf25qMPf/r6x6/1r0L9CcFfCnINvTvs32L/Fjr3ePpAnTvsPCBwDcA9xffYvcfTOzS9hdM76DwSsCRgDp0ldh68s3swvUbe5+74jffel+jsnri33vkVnNxj/w2cfoGmV/70jTN+406u3emN61z7zhfg/Ev46kvw3o13dus5dwDfIPSJc/6ZM/58OvlyOvrW0v2XJXw199979M9X8HwNzzboPMGjhIwSNkrFZEMnC3S+JOMlma6pkxJnA0c5c0oOV9hZMWeDvSfHzSAuGU0ZWiJnTt0n7q6pk1InpdMlPsvYpESTzBulxEnf5V3Ez6i3lbDkoCBwg9GCkY2gCUWZJJlET+/iLAkL5e0saCK6lzAXIOFeLkmhVSpZonFucaHQNmRlzBNDE8VTiTKNcoVzijKK1wyshfdEnISBTOINxyviLuE04yRXYi3oStKEkZ0QqeRLyRJKcymeNEsMTwRJA7UOZBqJ3LKNZolhKwafhJOGJAt4rsVG8MzKLGCJxYUlW0szTVJNVhKnlmeWZrFKIr3UJA3E7jJMrdmY8FqpX37xw5/+ca+/6dl/voX/8zj9c8P+o7n8fw4/WH76K0ufIrWJVB6I3NIslHmks0BUl3Y7M3ms80Blllex2Qaqmumd4ZWVVaj2kagj2URma/TeiJ1mWy2aQPaxrgK+07yyrDJ0r0ljWWVZwUGlSa1po3EbkiZmW4UrgY+aDZForWwFrqRfG9IZ3kneCtoocIhJY2F/IbqAHYw8KNVaWVnSBKyLVBOJJmB9qLpAtcYcrHq2rKOoFazT4hDI3vBDKDpFG4EOsehD2mrcKTxo+hLpTtNGglaiwfCKg86Q08x0odxKVFsyzPjLhWgEGjRpON5RXDHUSzpo1mpyulSdpYPhrSKNYIMRz5HqNGkF6QNRalRGorDkYfQP69E/HyX5Og6+jswg0EHAZ0M7DnqLW4MOIT9Y3lvSB6SWqI34cKlPmj4L1AvcK3KK+SlkveHHQB806xQ6xaoL2DFgJ00GBgaJTgFvJW84b5h/CEinwTGgp0BUDNQc7CnoORo0qznaEdAqeAzJuyG4jqFW4mPEhxD3FteSdJrXDB+sOgW6V6zTrI9lZWiveEvQQZHe4E6hTpNawV6AZ0PfBnzgYGBwj92GgV6gTsNDSI4RbxWquNcq0GpUa9hI0HL/FIrOsh3398ytGS4xzhAosbsj/p6CHDgVwYXnbJFfIm919l7uTkvkF9hP4LRE/paCnE4L5mZ0muJJCscFGFfEqZnXCrQV6Ak5a+gWvpcBJ8XjjLjv9ooNgys8LSjYc7pndMdxhkGO4Y6iEoOSoI3nZQCU2M3wZIOmGUErDlcKrAnIMNggN6F+QsGauU90usbuEjqpIJnESzx+8MZz4K0IXhG4hu4KTJZ4skSTJR7NwdkjmK6wt4CjFZ4sfS9DaAPcJZw+IOeeeA/Ye4TukkwXeHrnO48YzSl4xP6SwEcC76Azp/4DhfcE3jNwL9AtBveU3HF2K+kVR/+q4U8v2A9+En3w+LPv7e/0aSX/tJ/8qXn1p/4fflt++w+V88eG/34f/t+52t+ph1/FH3/43Q/szw35FPtXBM8pv0fwnoIFg3dweg+n93h6R8YPdLLE3qPvzQG4R+AW+w/EvUfTBziZg8kjGN955/dgskD+Ank3YHKN3SvkvAGjKzSZEzCH4A1wbvzpDfJuKXzA4Mad3DqTG9+59twb4F9B7w2cfuGdfeG+uvKdL1zn19PzXzvv/Xoy+WLqvnHOvzWfnt06/3jj/eOdf7b0Rws4XuDJAo43dLrwzxZgtKHuE5480clKOCsyWoOzFRjlFJaMbjBcIjeleIPghuIV8xPqZdhfEpAwkDOQYCcR/opOcjLZUTfDXkZBwbyMTlPsbIVXSi9jfklhwciGkw3DBae5xKkAqcQbBjccZtLfGlQGNGNwq8jW0G0gCy0ySVNNSssaI/eaZZJsJPnk1T8tqZcFbC1gilCKcMJwKskThbmgOyNXFK6Ik3CYcZZzXmqda5VQmnK+kSwxJBF0w/Fas0TS3OgstCvLVxqtuZ9bnoUqC/kmwJuIrQO60TAVqDSyCFUWiTSgG43LSJeRTYwsArmLWWZAZmlmVWZFqsVGqbUyZRDefFf97PHns9+U/l8a9M3h7Pfb8z/uyDdt9Kf9h1c/fxPb5DLMrKoCW8ZhGuoiUvWlqV+bbaSryFSRzDQoApJr0sWmi0wd2X2stoGoQl0oUSveW1kp0RpdW1kHogt1bUQpcB2ovRG15TuF2lA0AW807iJWx2xveavEoHkd0UKiRpDWksbiwZKa+7UEjUU74TQatgHpAt4bvSWkD/jhglca1obvQr5VsDGssaYNw8bwQ8SHkB9CWQnUa3a08hioweo9Qa3BrUWVRl1AW447Rg6G9xZX3B+0qAUdrDhGqpF4UOTt+3aIxcGyY8hPhg2C1VLm2NtCt2GwC1lnZSflyZqXC9Ma2hnaaTQocjCiC3gT0p0hJRp/HdDnULQSnjTtsNdSf4+9XvJO0caSQyyOhneav1za3tAaw8GISrFB0qMmvULHkL1cyM6QPmSHSPSSVATUHDUSHS1rKWwofo70c8wPluyQ13D37QXrDT4YMQSs16ilfofAs6YvkRgMHQztA9II0BHaUdRLNISsj0UdsJ2AjUQHTTtFOyWOWh417SVpjagVH7R8CdRXM9lKcFC45fBg2dHQgyDPmjfIOap3FQa/k+9OFDRYUjG3l14rvE6TRtKKoZrCXvPeyEriHfN2FOwF3gu8hW7hTwt/mrnT3PUqzy286Qa6KfJT4GbA3VO8o2iH0RaBFIxX3quUTJ/AeY4nBRwXcFxRr4DTLXFrhQrql9groLejbkXBluAMOzlzE+ZmAheM5AQUDBQElBjtGMkZSIlbUD+nNKOgYP6W44STNfMW8HzNQIJAAqZrMFkTsOZwCae5wGvsryhKBVqAszUBK0LWhKyAt4HOEo4X2HnC/gJOH8BZQrwNh0/MWxL3wZ0sp+MEeU/Un3MwZ+DWnzz40zXz53By403ukHNH/UdO5hgsqPOAxnPiv1PdLRm64f5nFP7Ed36l6U9m4ns/ff36/uffbe7Ny4r+sQR/q92/tt/+pjr7poZ/bOjvq+B37ewlvVx9dvGL7373O9GPAv2JUTeK3VJwQ+AdIXOKHgi4Rd4tBXcEPDJ0T70b5syJvwD+o++uMFhiNKf4gYJHAhbQWWHvATrXaHpHvAcwvUXOG3h+Bc/u4HhOwBt/fOOPbrD/JZrcgNEbb/TGd25952Yyup2MPxudXQP3DoArAK6h94U3+sw7/8KdvHEnX7rjz9zxp5OzN9Px9WT6rYfpe3fuPz/A9+bwbAHHj3A0R+ePaHQLXt15722wUxA/AZMVmTyx8YaM1uh8jSdr6qUMJ4wssb+h/oZ5GwFW3EsFSImfcZJzlDE/56CQMCHeGo5TPE2xk+DJlrklmaZwklEvozAjqGCoEDihMGM4xTjnKFcgESDnqFQiV3yr6Jp6qYCFRHuLakNLy1NFU00SRXdaFYwUghVaJALlGi04eBIk5yxjOOE4lTTVPOW4lDTldEPghuFU0L1WO6sKKRLKnwRda54YngYyNSIxPLMiD00RBKVVCfO3EuUSbTRKQpoGfKNpEYm1hplhZaBTKzMr81AVochCkVu1C0wR8jykuaG5EUVks1ClodwYsVYiM/LJsk8v1A8ffhn8bqv/enD+3P7Tb/fT323xN/sP/sfux59/dH8RpKEugyC3QTkLdrHZhaKJ7daqfWTq2O4isYtFFck6UKViVSSqmOealKHeh6YP1BDINhSNlU2s6lDsJS0lqwK1M6IQpJS4tryxYifhXsM6YlXEmoDVirea1THJDdor2ofiEItGo1qgRsLKerX2O0U6TWtBKoE7y06ROsVqCEVt2T6WVWS6OKy16qw5xGE/U/uIVJb0ARsMaTjspDgY0wk2BKS2aK9QH8pOso7zXos+5I0iFYGdYY2lraGtIF/F4RCpQyR7I3stDoZ3kh5C02raCFwR0Bt60Lzn/CW0p0i2Gj9fqGMkBs1PkWmtqA07zswQiOcL+3xhnmN5snSQ+OsL3SrSGd4FrNb4FMuDogfLv34/PBh1kvLE2EHRg6UHKxqFfvNR3Gq/ot5zwF9m6iVSR0tby2rFes0HSVqGToEaJDxp+Byx5xl9jkgrYSfJELIhYB0nA6EHTnoOj5o8R7LXvCbewHEr4LsnUadIa0mvUSvxEKi3oT4wcpDkFNCTxY2AnRWDVUcjng1rOHgOxSBJQ8BJsmdBToLU2N0TuGWkUXzg6NnIg1E76pXU6QQcDGsk2VNYAG9PcIVgTekWgS1yagn3Eu0V2wpY4GkJJ4U/LX23dM630EmhkwKnQP7GmS7Pz3MASgR3BBRwnPqjAvsbb7ojcMvxCjgFwzmBBfRrSStF95LUiu8Y2hFQALeEToanKzpeUSdnsMBuBr0cgxS6JXFTOF6jcUK8nOOc+Tnzck5TKVbEW6PJCk/WYJogf8PxhpMNQQvf2Rq+pv4Seis4XYLzNQZPECUIraGXEH/uT+6cyRMEa+w/YWdD/DkYP5LpI3HWzEsZeELeI3avwPQGO3dwvIDThOG57z5A99Yf34DJnPgP2J0T94n6jxTOKZxz9il2fkbHP3nfvv7pB99f/Op1eSW6R/zfd85v996fun/4Tf4Pf9m7fz+c/XZvf9e+Hp6ix19d/uuHP/p+9ItIfiLYtZJvGLll9I6ze0buMXwkKBFkTfGColvszBmYM3CP3XvkPBBwj717MFkg74mgO+TdITDHYA7dB+A8YnRP4T1Ht9i/ge4tPH+kozt/NKf+LXRvvPMv/bNrPLlGo0+9s8/d0a3n3jjTW3c6R+geeFfO+NPJ+a+mrz7xzz/xRl864y+no8+c88+m55+N3ruejq8mzrdW/qtH/9Ucnj2g8wWazsH5I3hvCc9u/ffm+OwJvErBKPVHSzyeo9GSTJ6Et+Luhk1XeLIkbsJxQpwNnW64u6bTDXNXzFszvKEo5SghToonK+AswXRD3TUep3hcUX8P3MKf5hQkGBQU5xysubsR75pXKOMgF26uUKnYVvKtZCXDG+RkHG05qyVuBS4VSzVLJV4JnFCSMpJKmim2YXBD3Y1im0DllucarZiXSFyGOlMikzwVPOE04SQRJJM0k2RD4AaTFcdLhhJJE0nXnGSGJwpvlEilLLVMOSgpzBlYc3+lUWLYisPcspVEG04yLTaSrhnOBMsEWQdsFapMilzTPKCJIrkWuRappKnGecizSCeGJ0qsYvvJh8FH1fXsjxX4phv9eQ/+VsG/b9Xf9vHL449++eHVhcln8TaKthdhGdvC6tKowsgi0pkR9cxmCm0NqQK106JQeGdZYXkRqH2oK8m6gO81akJexWxryJaTUoqtFikFWwFLRZtIV5aXElQW1hFpI9YG7BDoQbJawZ3CO447wxsGKwJbwXpNa+11CrYUtgy3gu6o11jUR6KxbKdwHbP2ta7jIBN8r1hrVRfYw2VQRbQy9BCKVqPW4FNoakJbxmqOh1jtFW0tbxXpNWsUrQM2RKKVqDOkFXhQcodJJ1VvxTGSO4xLABqOaw4aiTqFW0kqjoaAvZ2pXpJBi86wVouakUHzTsvBqOfQdlZ2oXyO7bNVJ81fQnWK9SFWp1gcIzZY3ASkD9jBsJdAvMxkzWHL+VGKHsGDgM8x7RVJ3LNWO1+/1q1APQMthy2DvQCtRY2lnSQDBy31W4GPhhwNeo5FH5I9d3pLaokOEX95bVrFWkY7Rg6KNNxvND4Gppe0E7D7P6nSoOkh4seQnALRKtkJsUd+K1Gr4cHgjoNW4krShpGek06zzrBW0YqAjqCWuEeJ3o2CbzmrFN+CyYHTQch3q9pIvGNgS8EegYbziuA98HcQNpRtPSdH05R4GaelpjlzczTeYm8L3cIfJ85Zib0cgB0hO0xTD6xdPwWwRLjCsKKwgGBLSUFxTnFOcUFRLWjquyl0M+LtONlxmhFQEpADd+M6Gww2zN3A8Y76BXb+P5bedEmS8zrT5GXM/BibXsymhy2gKjMifPn2/XP3iKwCSICEuIukSAC1ZGbsq+/u4UtEZBZAahclkSBBgJS6p+9wflTfxDE757zv82QU5AJnAhTMzZmTcD8ROOYwZV7KvANBB05iQWOKcoFj4m2BOwfeBoGciR1GMacHzvaE7wmLOdrgYUy9mKE1dpfQPXC2xTghJGV4jb0NhzM4WBEvVnxN3DUFawpXFCwI2Ei8ZN6WoT2nW06WHM2Yf4fdnSAbzW8VfS3ox8T7WOMffHf83qcffbD7+Fm3Vn+TiX8q0T+X17+pBr9tnX892j++Cf/wKP+h1Je12Hz8rRc/+ssPw5+H5HUo1qFaGr5WcsXZnOOZwAslZowtKZ1RPGVozvBK06X058xZMu/tTW+D/Tly7+FoCr0FBQvibRjdMrxE3hw4KwSXFN5jb87wkuIFGc3w9ZyDKUNThGfQnYHRDHhT7L9G7hT5U8+Z+s49dOcYTn1vjuAUgZe+84k3egndl97whTv4GAw/9YevvdFrd/jKGX1jD652dDjH1zMyXBB/hZ0NGuzxcIWuVuRqR68z5sTU3XB3ydy1gPfM20oYc3fHBlvuZZKl1E842HMvkSBW/k6ijaAHwWKOEg4O3I0FSA3ZS3iQ6CBgxmDFUcFArkki4NvufmxQbGCsURrSWMJUgCLgiaaJJnlAM80SK/aS51ofQ1VrmhlahLywPLMiEyKVPA9VYkWmeWl4Hqr8xqQRyyNeRDwLWGblQck0tEmgD4btFN1LklueWbkXLBH8IHGqaCZJpmhhZRmKPGAHyROtM6Mzw0vN6reZ3VDGIVsJfy3hQZMiEJnhiWZvKb9bTRbv2cW3JmstD0akE7UL0CHAqeVlKPcSJZEonwcHTYtA58/Hm/eCX/zw5nvnafTHDv/pBP7H2fmqpl81468v3/r14Sc/+2gxDstvRckzlb9n0huTjlX9XlQ9C2PN80AUAa0iXll5NLoOTB0FZRAUWleWN4EoFWoC1oxVPZFVxNtQncZRFehUkibkzUTXE1NPbBXyo0GNwV0oeqsfxlErWRvwYyhqI1urjpy0nJ20fpjYcyhOhp8U7TXpAtZaVitcCfgwkY/PdBvx03u2fRYcI92NdXcTNhPT36huLNpAN0o0mpwicRmLh5CfA3mUpJLkaGQX8Eajy1h0lnYhf7jRl4noNH2jzKOOcio6bc5GXqzopTxr1SlScbdgzsnSo0CVJv2N7iN+imQfqfNNeBmPH2z4aM1nk/AxtL8aR5/dhI/Pgs9v7OehvATy8jzqn4/P4+Ac8kvIPpvIU8QfIv137z/7PNSXgPeGdYqdlbhocdL0wdKTQQ+Gdtw/B+Kk+aNlZ8NOgvYUtRpexvRi6VniloJzwB8n8hSyx4nuBHyw9GzYUeDLWHQB7Q19tOJs2TlkXUAenpvL2PZWN4o9js15ItuA1ZI0gThFvJe4F6y3pjayUvjNje4VOSnSKdIq/nbfOoXmNDYlwycrK+r3hvaGFtjtOO4D2YbyqPGRghrCB8Muljca1xJ0ilcYfzaZnK1pOL1YczFBDlCBYCFZKmipRc5Qa9hR4Jp4BXFicJ1gp9I85ThjuKCklLSULKe4IqgTtMS4lrxQJOOg4n5rUK1gybwMj2LsFpxWkmcUVpzWgpWElURkDO/QKGH+nrqpACkHKQM58zMJYuFlCsccJdTPiBcjbwNHiSAJo3uE18hbA2eLQcpgLWkm0B47CQUHSraUrKC7BoOEgzUe3ntPFtBdQbhwneXoOmF4Ab07NJyh0ZaTDaUbQZbUX1Kw5nQGBivqLQhYETTF7k6Rg2J7yWcCvRborwT8/o388KNn4S8+0quf68s6+G0H/7X5r38fP/ld9eQfk//2j5nzRUP/IbNvdmE9fbb65Dsf//BHHz7/ZWBvjZkFcmnYTrCt5EvN14KuKV4ztJN4KfCUgBXBC07uOJ5xMuNoIcFC+kvu7QRYY3fLwUage+TdQXdO/A2FO4JXyFsib4PBHHpTOLrzB0vsL5G/4f49Gr6E7h1BU4TnwF0i794DUwDnBK4IWADn3ru6R8N7PLr1nReDwcz3FgDcO849dO+x/wqOXoDhL0fXHw+f3vrOvet+4wCfrMCTmf90CYdzMpyTqy0brfFoQ0ZbMtiS65i5sXC2erSX3o55c+xsBFiJ0VY4scYHRRLmJ8RLBEoV3b+lfQm4FyAhbka8VPh7Noo12Eh/zb0t9Q/ELyTKDM4sSRRMFUwkSSROFdpz/6BgqnGhWSxxrllh6MHAxLJEiUSwRJHEsFzRLCCxgbkleaRyqXIts0gnVuaKpwJVocgtjyUuQ50GNAtQqkmiaKJpZsVB4r2maSRjjRMjN4KvGD4IXCiaCZxKWliVGFa/FxzGeiN5bHSsSMxgJmkdqkzTNMD7AG0VjgUpDM9DkViWaJIZugn5J2P2OuL5TZCF9hCoZCzL9+3O0DKU5cQcIplEKh7LJNDJ88n2+Xg2kR//9IPvfL4TX52vvmydL0/e71v4VSe+7L77sP/Zjz7YPLf7ZzJ5X5XfDg4TfrC0jkxpzXEcVWObRaoM5dHKMjB5GGbGVko1oWiemyoShcLHSB2fqeONaALeBeJoTWV0bUUTqb3AmZXdxHZaFBQ3VrfGNNZ0gSmtrCfmGOjGynOoeisbyU9Gd0Z1ge5C9vBMdRN+CkTHRE3RQ8jPIWssPz0Lzu+Pm7FpQnN6FtWRKANyjHh/E5wn5hzwTrHekF+/F3723rgSqLP6FAQPkX24sX3IH0LZcFJx0Af4KMGRs1KwlKNKiE7SmvoVIZ1QnWaXiawtOke0M/Ro2PlZ0I/l33735jRW5yi8RNFnof1VYP7m+c1nN+OzVedQP4T6TWR+/d74HOpuEpyehQ9j8/kzew7Y5xP9oOnF8E7RXpOTIa3EjSKdJKeAvYlEz2Gn4MXQh4CfjLpY/VkkzpZ2nPSE9Jpdxrw3qJfoxNHZkEvE+0CcA30y7MGyk0AXwy4BOxn6oNnfhOpXET9bdBmzc8hrgbpA9VadNT8yr+GgZvBi2ZuxzqnfaZZBL6egYO7J0Ir6nSEXS3tBeylqihtJHsa6pvCsWWdwF/DO8LOhrYC9IY1Cp4B1Gp84fVDkbHirWSfJxcicwKMUJ6MbyUqCS8YbLi9SnZSsJakEqTktiF9Tv5O4En7B3IL6leIxg5lAJQUpvD5KlBE/w25BvJKBgvk5dzPmV9yvuJNxvza4VCgRZM9xpVlOQE5gQWlFeYlpinEm6UHizLBUrTZzegAAIABJREFUwJyhHKMEOZkCB+oc0LDgOMUggU7K/D33DgJmRuwIWWMQE7Tyh3syjNkgkYOED/boag2ervBw6l4twWDH/CUavR79xQa7K+DFHM9H76zQcMXRFDlz6iy5P0XeSuIV97YCJFosmf8aDLaKHzhdcXjP/U85/IlEP52oH/3gvZvlT28+3374xYX8tvG/PoM/nr/5m/T//pf0//j77bu/Sc0fevrrlG3/+qPZT779g/HzEP/EiE8EnTKylnLJ+S1Hq0BuA7kSfK7FOhAzhuYUbJi/ZP6Kw5ijFQVzCtaSLSVdSrAU3oJ5K4kWFCwZWlIwQ8498taMbiDcELCg7ms4uAfukqEZ9ebIXUF/iZyZd33rDOeYTDG6Bd5r7+lrMLyD4A64U3+0hM4cOLf+4A4NZ9i/h+CVO3jtXs2ge+84d77zCjm32Ln3hzNv9OngySfXV/eO/421+xdL/50VeLrFzpoN78BfrMhghYYb7O6ptyPDDRntxHArrrbkaksGO+6umTvlzoyMDhJuhLtlox3xUs4OFKYC5MJPuXOgw5y5KfUPDOz56CDctfT2AqQEpNiPqXOQbqZgJkBpSRrQVNOcwYLBTJHCiIzTlKFKssbKOpSlEZnkpRa1obkhucK5oZnFqSFZoApjCmuyQCWaZ5LkBhcBKSyrrKoikxqSGZhqeBAokbjUvNCssCJRLDMs1mIt+EbQWLFMi1TyTPNY84Om+YQfJnxr2E7xWLGDgJlmhRGpJnnIdwbvNIoFqqwsJjoLeR6KIjL5TTA1ZKlRFsjU6Hp8kxmdWVGFug7scRJmkUrGKnlm4onZhmYfRftATUP101c/+u4/5uT3LfjTyf2qHXxVj/7cB396+N6b/Y8/uNk9C+v3x9mNzZ/bfKzqyGRGFqEtJ2HxzKahKAJRhjIPbWZ1aVVpRR6yIqCVYY3V7Y2tQt4Y0gW00LS0so9Ma1gb2WMYHq2tpT5qW0pWG3UKw9aoOhSZIUfLG80aw0rNK8V7pVKESyW6SHYBO41FK3DP2Xls24h2EWtD2QayCXk7UV1ku1B3Y1GH7BiqOpRNJPpInALVS/rZOHxzc3MKw3MUtUoeKW4NP4X8xOGJk7Nh55B2CraWN6GsLc8wrAhqBTlZdQp0F/LTRJxu9GWsW0VbTc83ugtFF/LLWF+i4GT1WbOLIBcteqvOkeo0Pgr4EJpWibPiJ8XOVp61PEv+2cQ8TMSDJY+WdhJfQnXR4ijpY2TOhp8CdQ7EOaCdgJ+P9TlQJ2t7xR9CdgpZr0WLyaOSZ0UaCTvLHkPVMLc3+BLKx7G93Kg+ZL3Fj2P5JlJvQnWW/IGxX1veCVggp8ZuZ0irRStlx2gFnRKOWgEa6tXYryhqJMz8q07gXuESXrcSlthvOG0F7SQ7UthRcCSgYaBX+Bzw3rBGsJPkDYXngD1E4mzZUZJWsJOiD6E8MlQzWEuYCjdn4ChZo0XDaUNoy2RHVUvIkZOasUbyivpH6jcEHjmqOKwoKZmotSkELwlMPaegOKcoR95RwEbjknkFGeYYpsAriNdGqlA4E3BLYax4qflRkaNkOwhSTioBC4YKRUrNMoFj4hUMZxCWDOSabLG79YcJBAn0MuodyDDhYIsGKzzYcnTgdI/BGo42ZLBl13t2lbDhDg122NtjsMfuXjgrOlwTfwGvd9TZ4NGOuQvw7q37zTX3D4YvGNgosmJgSf01czcMHISYMfwCunNKXiLvF8r7YYg/+vmH3zr88nk7e/ZPNfvzG+/Pb+DXD+h/fPb0D0f49Ql92aHftfjvc1ZPw9nPv/uTj74fyBeMvsZwzsmKka1ic+JtsL+X5J55t9S5l2Ct5YzSuWBTQRYCbzjcMLSk/hw5awa2DKw5Xgm8F2jD4YqjnRVLhpbI22Bvw/w5gUtMdoguMbwn7j31lgwuMVwQdI+8e+RMiTtH7gy4C0IWhC6Qf+u9+4n39AUYvvQHr73BrXN9Oxq+dp1bMLpD7itveOuPbv3rl+6T1/7gHngv3Ks7/2qFRnejd18M3/10dH3r+d/YuO9uwNM1uZ7Bp0t4NfPeWYCrJRyssbMj7gYNl+h6x4YbfLUm12s2WInhmo6maDRDwx0eHthwRa/WxNtiFGMnZc4BXSd0mEo/5v5eojWHG+akyt8qNxZuJlAq0V64e+nuuZdrkluSBSgLWWnEUcmEkUzySvFC4EKQQrLcsFTRIpCZFYnGew2ykBYBLy0rA5lblSmVK5kpnge8CFkR4CKkhWXHSOeGl6FIDYo13CtyEKTUIlckkShTOFUoVjAxrAh0Hug1w1uOY4ljw2PLYg0OIUwithUoNaIIRWZEbmVs2d7yveUrBrbEL5XYaxJbmobqYHUa2nxi44DtLdlqUkRBGepEoeM4LMOgGpvE4n1AkxuVRLIY6yrQeaDiiZ1+O/zZ4q8++l3Hv+68L2rwx875uqd/vqivuw+7+U8/DPLnYTKR2TNZPjN5pJNQFs+C8pmNA5pGPA95ORblja2fR/WNTbWoI1Fo2kdhwUjM0TFSTci7kJcatxPVjuVR48bISqpSityo3OpjxJtQncLwaMVxzAsJG8tbw2pDj4EoOG4Vr7U4WtkFvGb+2fKTZhfN2oA3ETvdqKNiFYOniD88040WtaCnsezGvA3kw7OwiURpaR++hTLJk5V9aLrAnqy5BLLUqI14y1FH0Vmys2EXKx4idQrkw9geOSkIaDVrDXuc6C7A54nox7bSog9kp3Ef0qPFjaWXiX6IVG9Ub1Sn6cPEtIHpI9tp0ijWWd1wfBborEin6NnojrGzFacJe5jwx5A+GNoJ0gvWBfJsZMNJTVgjyOON6DQ6K9Ib2Rl1VrTXsBBeZ9hF0kdBOwbPkWhDeR6rhzHrQ3I0uNHkMpHdmJ+fmT6S50idI9Er0lN84fisxZHjCjsthzUhhY9aRltFOo1L4tQUXLRoiVejwUn6RwZ6zY7caZjXMlIxXDDQh7RRsOM485xGoFbjRuKTob2QNQQV9muBG8v7QNaCNIo1kraStJx0mjYhSfiwYF5neGdEz+mZ4JNQNRYVwrWgJedHzY4SHzmpKW0pbiiuGakFTQguJKskqTg9EFAKUhPYKFopVjBSc5JjtAduQrxY+jnzUjiKsZ8xVgiWET+nIOEw07DRMKNuImGhSMr8hHsH6qYU5sTPGMk4LTnNMTygUcqdPRls4WANBksw2FJ/S+EKulvsHri/xsM9d3ZkEHMv1SzhaOm8uyPOXqAlGq3w9QpfL8HTpf90Ta7n9GpBhrGkG0bXBO2Iv0BojfEa4zllv6DghyH7wfv2+Q/C95c//NHn8fMvTuLPD+Q/Hp5+cXznd/Xoj537ZQf+0KPfVvJvD9/ulx+sf37zw8m33hM/m/AXzL9D/hSBe4JmHE85XHCwpO6Woj3HO0lm1JsyZynQgpIV41NGphzNGVhzvKDwnoAZh0sBFwJuBNxTsBfkHvn3GEwZmGN3CZ01Q1MKFgwtMZxjOGdgwcCa4SXy1wzPqH/HhrdsNGXOHRq+xu6MsjXGc//61r9+AYafgOtbMnrtDe8c585zX46efuo++WT09M53XrvXnzh/8an37j1w7/zBnftkDq+m8OqFN3gB/I9d5xtz8HSJr1b4agmuFqN3N/7TDbpeous5ulrRwQpfb8kwpqMtvp6jpws2WCt3y5w1Ge24v8fDHbza4ust9ZdgFOPrlDkHPIipk2qYKnwQaMu8NR3s+DBRbiJHe+HGBsUa7SU4SJQonBqyN2hncGx4aVVuZKpYqnFuydvo1E7igyJlyDNNdgrtNcwsrQJRWlpangpWKVVLXgWimsg8olVAK0PrUFZWZoqVkSjGIrEkiXgS0iygqeFZIPOAJgpmlqSWZUbEmq043Cp6UCTWJNb0oMmCDbfayyNRhCYzIlEiD3QainQsklCkViZCZJLuOVpLupRsq0Rs9d6KvSGHgMWRzMZmL/GG+XstE2vyUCQWZTcif6b2GmcBT6xMAxNrvY/sL99TH+3/+oMvCvFlg75+GP7x5P6pH/65iv7U/zD+5PbDcTwR6Q2NJywbi+N743Ss04lIAlxFPLe0nKj8mc2emWz8FvwuUkpLpdtIHseyubG5VXWgjor1kSrHLDeksuJo+Cng7UQ0E1Nb0hn5cDNpI9GH/GRkH5h+bBpLOks6jRqDu7GsLM2Fd1TwPFadFr3knWVtJI9WFZxVHHWKdpp3Wjw+C04T1UbsNOHnibjcqD56G/4RnaKXSPWhaAN1ioLG8ipgmWYHACuEz4I/BvpkxDkQ54A/BPwcii6UR8tqSXpBeo3fuv9OE3sMeGvJyZKHG3mZyEvAP39mOy3OVv/6vcl5HHRjewzkeaIby48KPxj8WUDfhPxk2NnKVpKT5UeFToY0wjtp/6LRZ4F4iNRJsV6JXvCGgVp4fUgq7vWa/up59KuJ/btvhQ8T3gf0pPFnY9VH/PxMnm9Ub3mjUGvJORIPgeiE3yp8VKwStA15Y/EpxBeFa3/UctQF9CjhEboPknecNpw0GncGnRXtlbhY0XAvB1cN806WdZo8jlXNQUFGBRtVwj+F7KhQI1kGQYG9FA4LOsrQsBP8pGir0fF/Q5lYZ0kjQSNxp3mneWdorVEX8CPDFQYtxy0BRwg6ITsma4xLjgqFjwHvQ3WUsqC8orgi4Mhgo1EpYMphIWmjScFBTsGR00LAQpGMs4TgBPqx52UYZwzl3M+ZGzM/ESQTrOC04ODAhonxU+GlEm4Z2EG35KjWOCFuivzE9xIEE+in3qggboIHmfD21NkyZ43AFpM9gWvsLcBwDQYxcmOB1sTdUndFRks63ElvR0c77Cy8wdy/3jF3jQdLONgTZ8/BkvlT6r5Eo4WkW8NX1Jn6oykn3xP45rn+8NPvT9IXN5/vxv9Wev9aDX/f/6ffZP/t34rrP/T/6R8P3/ynWP3L0T7uTPJp9OIvx++L72rwsSZ3HM41Xhu8oN4CjHYMLKh/x9Edh1Puz5i31uTtU/2WuhsB1wwtMJojOCVoyslC0wXHK45Xkk45ek38KfU2DGyIv6D+ksM7f/QaurfYXzI8I2DKvBn37tFoQf05dWfE2wgype4Uj2bYmTP3jjpT4kyR99J3bxG5h/7MH6ygM4Wj1+BqhkdzMLp3hq+9wWv3+sXw6uVocOsOXzlXP7/+5s+u/58Xo794MXznlXP1yrl6NXryGjovAfil439j6l9PwZMFfLr1ny6dJ2vn6R5cr+HVCj3dkOslulqj64SMEuZumLPj/oa5azLYseFG+ks0ONDRDg03xFvhUcJGhQYH7uzocEeclKKMoZS5WzHcCrcQMBVwz+GOww0De0FihgpJCkuTgOwUTBTONMs1zwyLNUoD1o3DUqqd4HsrspAXhqYCpwqXAa8CGSuQaJxJVkrRaJEbVoxFPhZ1yHOJc8MzIzMrD5YeApIamlhcTlhucSxoakxqZGrkwcgktBvJ1oJuOFlzsuIkMbQci9iQ1JLUoMywRMiD4CuCD5KVgSwsL0J5MGSv8EHghNODkWuOY0niUBxCubd8H+i1kYdA75SIFcs0z7QpQ1uMVXajklBkgagClUZqpUVsTToO1s/DX37/vZ+nH3/4+4Z8/Tj4+jL6n4/+/7qY/zhPHuffefG9j5+Z+EbEE55NdP1eVD4LskDmIcsDlhmWWVbcmPSZyia8NKI1qlKynYzbsTla2obyaEwb6Erz49hUE9NM1DEUjeWVxEeFm9BUlteSHa2oLa44qBjpo6DQtAlpPxGniJ8CdrS8CWQbyiZgx4B1RpQEXCLVRToVpLa8saxmuJfyFKjzjWwi3kXyMpa9Za0mJ8u6kPehuIzV403QatlHtr+x52e2kKgQrOSsobgEfi/5Q8iPltSGNBKfA9EE4jQJzmFwNqpT/ChIp9llErShakLeBfQ0FkcBK+h2inacPkj+qEVL6cPY9hPZ3ajTRPaWHrnXsNFZeG8sPQWkkX6rYMPgSZFOwV6CN4Y+SvoYiLPED2PVaXJW+KzxOcCtJUdNzqGqOeskayS+TPQ5FOeId2N6fsb7MesU7hR+GPOHkD1a/hDSSyRK5p8sawPaheQU4CN2zwwfqdcb3DDQYO9Bs16SksJSwBKNzhR0BNYMHBWsJag46i2ruVcSeNK8wMMcjlr2FhyCSgJKAjtNaunnbJSAQU1pgZyKuTUjR85LiSvmtBrUwi+5XzC/lrCWqNey56qCfoVGR+IdKSkp6Tk7C55gv1Sk0qzkvNdByXhFcUlxJWipYC1hzVHJSElhSUBJQEFQAkcxdmPqZxwcBSoAyD1YYpgSZ09HG+KtCdgSciAkpeDARjvpxAokEudWVkI0XFSMNJKVGBeEJgQfkLt23t2C6x24OuDhHg73b71JjKSMxRTvibuDg5ShmMIVcDYELTicUXdF3VijFXJm7mAOh1vhLakzx8M5Hs4xWFGylWwuyacc/5VC32ZXH36LfP/2B2H+Sv1tYn7XOL8/gq9Ozpfd//kP+//8L9l//rvt6De5+HVK6zs6/8F7f/3Bdz8Mf2DpXzM4N/wWenOCZxjccn8u4UrRNUNr5K+QP2NoRsGKwQVy19TZKbig7gyNVtBdIH/ByBR4CwgWDE2pt6Jgp+hS0nsCZgRNobvCYAb8e+QvKFgRf0rBlOEFJQsK7slwyrw7AuYEzKk3Jc4ceXPkzeFwgZx76N4hbwacLUP30H0N3Rl2Z2Cw9Icb6M394Z13de8Obp3hK+f61htMgXvrOrejwe3w6nZ0des8fTV859XgycvB9afXVx8Prz9xBi+cwauR842d+3TmPJnC6xm4XnnDPXQOaLgF13v4dI+u9mS4x6MtvN6z0V74O+ZuyWjPRgfpLoUzx4MdHW7RcAOHe+Ic6GhHBzsx3IrRljtb4u6Rn3Fvx0d77qTYOxAUU5pyFjO65SRRLJO0MqLWNOMgl7AKWGFlptlBoSwQx8DW2sRcxJalllSBSBVLNC4jWYYysygzKDessirXLFXkYMhe4z33U41TQ2JFcqv3hiZjXlp5jFQ9ppkCmRSFMrnWe0EXHK0knWGwlzxWYkXJRvBMi8yyLGCVFZUmGUOZEImWeykSJWstC0FjgfcabrW3VTBTMrU6t7LQfKdoGtkkDHZa7DTZa7K3PAtloVmmVKZ1ZmUaioOmiWaFFanBaSSzQOYTE0+izST69IPJXzXzb3/9OPy6f+dPJ+//u6Cvm+jP3Yf/Vn706se3z4L0xiY3Jp2Y7vmkHuvMkjyS5cS270XFjU7GNItQG8pTaGujjxNbBzLnsBakk7zTvDK8CGRhdRPqyrLSkDoUx0DUgSpDUYf8GNA2pI1lfRRURpaalgGrI34Zy5OijeadUbVihcAZR5WiR44uRvRGnSLTBvRoSSvpm9D2gTpN1ON70eOz8SlSp0CcDG8VbQJ1jszjTdAZ1Rt9mgRVJJqQt5o/BPZs5UnShtMMgYaDNqClRY1lvWWVYq21vdQPYXQ2ppe8YbBVorW6H5vK0pSBkqGzVb3mJyMvhl8MPyvxEAaXyPaB6kPVB/yoUC28E/d6Mqrw4CicRsE3obwY0mnYcPCo+IMSveZnwz9/bn71XvAQsJb7nQGNwV0gHybB4010sfLzif3s+fgcyLNlp5B2IetCVinYhvQ0Zp3BjUa1gV2E2xCdJ7wzsFFur3CD/Y6AToAj9zoK3qaeLoGomd9r1lN4xl6HvU6ho8G1ISmntaaVxDmijaCdwA3GLWFnzRuFKuwXyCuIexmLWoKcwIqymvk5GbUC1wK1FjcKni1rGKwYqDioqN8qmkOc+KhT8mLEkaGCwILAmuCTkjnDGSOFII0UFSYNw43AOYUJxZVAFfVK7DWCl4QUGBcElxSn0D0qlnOSc5JxUHAaQ7R1hxWDKfYTghOCM8YzxjKKcgE3dLhlbixgYURCaMJZJnkuSIy8A4QHTg8SH5iXCrgDwz0cHNCw5KRWJMFejFDOacpAwv2EogR6e+CsCVxotuAo5m9JIWgF3Tm6nqLrGXYXHC8pXGDw0h9+wvyfvh98+/vPo9mPP/hsHf59Ir9o6f/8bPSn/uq3+Tv/lrp/OI5+Wwx+k6p/yCanZbj6xfOff/i9b5ufK/BLdHUvvY1AG47vGb7jeMbAgsO1wBsK1sxbUTADzhS6U+SuOF4iuIbennlL7k2ps0ajBRgsGVwIuMTewnd2FC6ZO0PXK+xuFJkzNIP+DHr30L31nRlBCwIWyFkxsiR0jtBcwCX37rE7F3xO8T32lsyf+ddL4Kywt8L+HHpz4C3BcAWvl2QwRVczfD1FVzP/6tZ58tJ58hJcvwDXd8h77Y1eOlev3atbd3A3Gt4PB/fD67k7nDmj18PhrTN8NRx8PBq89IcvBk+mo9E3Nt43V+B66g3ncLTxvTUcrshgha434Coho5z7GfX3eLQhw73wNmy0o27MvB0brchww5wtGW7JcAevEzw6EHfPnb1wDsxN6GhHrg/cT7i7I6Oc+QX3Yu7GAqaMZIxvGEk4y7iIGUmoX0qYK5hZFEuSKZJqVGpeCVpoVoUyNn6qQWFYakRmWW54bmgZkTwksaEHJfaCZlYcNNkalGqaGbIXXiJBpWQRyiTAuaGF5Hs6Ogg/ljQVLJVyp9laoC1HG+Lnih8UXQiUKppzkipxkGDPnYSN9niwFyC3LJZ8T2iCYCFormhuWT7mWcSLQO6ViKXcIRpLFWtZROYg8Y45B+FlIU9DeZAs0SI1vDAsNyzVJLU0tayIRB7yvUCJ4QdJtqHYTYJf/Pj9H/9trP/94n51evLHavinVv6vz/C/tx98Uf90/tevn4XJM5s9N4kh1ZiXEc8jkY9VOdHH52FxI7MIHQNaa5krUYb8OJZVoDKOO8taQxvL21CnjBSMd5GuI95OVDfWbSS7SJQKNZq0gagsP45NbWWpWS5JE9De4HMkWss7SVuFe8trzXMKT5qdOOk4bhVpLS0Z6hU7aXnUutGqH4ddqE83qpb4ZGVrxDE0rbUnY86hOYWiC0Qt8Tlkn98En43Dk5Zno8+BPkX6EspKgqPFR8tOoeqsbYXpmDhJdVL8MRAPAa8VbY08R/b0LGysbKx48/6k5LjT4mFsLpHqjDhZczHyougp4EdL+7FoQ3YypAbXDfdqDRtLe8Mfx/IUknPAH60+WdlZ1Qfqsxv9JtJnwy4R7SJ0tPAUic6wU8AuGl8sP4f6EuhHw1uOey0vY91Y0oW0t+woSGtFyb2aDSs2yrHTSb/XfstgS/yOgZI6tfBbiXuJG0kahQo8KKDTM9QR76xJK72SDmJ0XSpUK5xRmhBaMtQb2QeiYvDI/Zp7pUA1AxkY1gS2glecFQS1ilYStAbUISo0OBpcIK+CsCKkEbwVtBG0pLRSspbiZEyvVY5hSXAGYaNZo3ElUc78oyQNxxXxaw5y6h+AWyC/wG5OvLf0jlLgSslKs5x7jSY5hXsEdthfeqMDQgWGOXRz6MeuF3tOSWDFaMFJrvAGDZboaWrglngHRtYU7SmNCUiIU0i25zhRLJOsMizGIGVox70dvN6TUczhnoCUg5iDPfO32DkgZwcGazyMI7JX+MDBgXqJFHtBNgJuBHg5fPIa+b+g3nci/6Nfvv/B6mfvv9m+/8WJfHV2/3j65m/r//KbdPTni/tli353NP9SgeZ1UN9+Z/2L9/9y/Jdj+lPm3Wp2J8k98VfU2wm4Yt5S+FMGb6m/MnAj/BUGK4oWdLQW+DXwpgxN8XCp0ELgBR6uqDOnYIq8BRzM0GAl4Zy6c3+wxN6OgAVz7vCThX+9gMMZHs2Jv6J4zeGGeRsKltCdeldLCjYUzMDwFRpNuTNjzoyCJcdzCpfEX+PRDIzmGNxDb+oP58BdQXcFR0virqg3xcMpHU7R8JXz7ivv6Ut4fUtHt9h55Q9feYM7OJjBwcwdzX3v9eD6dng1HY1ejK5feYN7b/RiNPh0ePXp9dWrwegbC/TNOXwy9Z8u/CcrNJz7V3P4dEkHK+ZsubclTkzcA3YP2IupH1MvZSimaIOHGzJY4cGaOhs2PHAnlXAv8I7DPQUJ9jM6iul1LkDKvJSjTOJMgVSMEu6kDCSUJlKljOacHTA8EC/VILFoL/1MwzqkWUhywyvFsoDvI7I2XhqwItBFqFJNCssKwzNDUo0PkiZa7bVIjYoFT7XMJSs0SxXKFT5qkSmcWlCEOJVox5yDRjtFl9hZc28XoFjTHQFb7MaSbBVdC5Ryv1I4VWzHnQ0dHLh34PAgaaLpnuMDI6nAqYClEYWRZaATRQvDskjttUilyLVMNc8VKy3fS3/LhpmEmWaJkUWgEgkz4ZWWFJYeNE4sSwzeSbAVfhnwPODxjYwn6lXAfvzi+9/5TSn//WH4VcP+fCZfdc6/t+Tr+qPftn/5yY8Wk7C4UYcQxSHPrc6tKANeap5bkYUqDUWicDcJc0Eqy8pQJJrkirRWnCa61rQ14hyaPrRdZJpQdZFqrWqsbK3sQl1rVVlTBqqOVDfRuUSlIq3COXWqiB5DXhCvfau2NqzXpBGoM6w1uFKgCWmlWWN4H+ij0a01fWS6UHQRrQN+tPIY6tP7USZxo9glUp3lnWZnyx8n8hTxVtOHwFys6hXrDD3fqH6szpOgFLxTqtP6bE0naG/JOWLnkJ4C1ke8D2VvVS1op+g54BWDnZIPY/3mufn8veAcyc7yU8BPmnQCnQJ2uhFNQB8m4iGifUSbkHSWlMQ9G3EORK1pY3mt/M7iPiBvZUoPoTgH9ByR0w1rAtQbfNbk0dCzxq1CJ0PPip4UbyTpNbtY0SlSU9xI1Qamsjjnbsm8GoMj9Svq9oqfJGmY32l8NDgX8Mhhp0hJvJMmOXML6hy8J41GOXEq5JwF7JjbCZz4XkacoyQ5xU1AC+7n1KmUXxqYY6fjqCHoSFkOBxm6KhmsmF8zr7KosrhWoJb+yfJOyaOWOcMVg0eBjoZHaxPBAAAgAElEQVSWEtUCn6x4CGyJSc1Iq0ijYB/go0KlwKUUOaMFJ53ltcQZgTmHhQQFBznxDngQUy/mIGbeATkZA7nEBSMJ8CtOMuxlxM2I+5ZPnnOQMv9Awe6t8w5fxcrbC//A4BrALcIbBHbQqTnZQz8hKKc0pWSHwI6hHUc76uyYk1m6YyCm7p6MlmgwQ4O9hIlGOzo60EEq/D0ZrfzBFoIFdD+V4IfW/9F3zE8++e4P4l9+5/PVt/540l8/Xv3u+N//tfrmF8fhl6f/62/ip78px1+e1WfrSXH37NMffvi9Zz+aiBeG3WJvStwldvaKriTZSrLB3hw5d9S5I6Mpd+fSm3NnikcrCpbEn1FnweBc0DsKlsxZ8NGMg7n0Fvjp1Hu6JXDhO/fe9YJ6SwpXCC0xXBJ/hkZzOtxzb+E9mflPltSbIW9J4YaDnQD33pMpuFpQZ0ncBRjNgXPPhnM52jBvAZyp7ywQ2HG8ZPgW+ncI3ENvStwZHKyQO/PdGfTn2L/1BjPoTt3h3ej61r1+DUe3ePTSe3oHhjM0nKHhFDh3vjPz3Xtn8HLw5NPRuy/dd2/dq5fDp6+HV3ee88urq29M8f97B9+Z+u+u4JM1up57V/fe0zt8tRDOirsrMtqQwQoMtsjdYzcmTkzcHRrtyTCV3pY6a+rspbNjww0abRnaULwjJGE00Wgvh7mEFYM5RwdJttxP2CBnzgE7CcOJoAcBDxynDO+ZnxqUWRpLWmqea7wPyEHRVNLE8AVzt9LPAp5qFSuSSJhKVBlWSFRpUhmeCraXPFUqUypVOmUs16wKZG1koUimUBqQJMCJIbFGO023nK6QuxPgYNBewETAVIOdRnvNYkFzBgpJcmuqUMQcJYInQqZK7SWPBU8Ey4zIrEiVSoTMtSgDVViWjflB80ywVJBU0VTSVLLUsB33EwFyRRNF3mqED9zJNMo0TRTLtNgptNUwCUgd8SzS24BvNItDcz9RP5n95KMve/xVe/X74t0vy3e+qp1/79R/vHn+WfKDH380H5tdwJOxLsdBEcjciFyJzNDU0MSy3LLuxtZW5poVhleROAaiM/IS6UrioySt4U0gY05Lq49WNorVnDSKn8Kgi8I6MIWVx0CdJroy5BjIo2a1ImXIaysawRor+rG8hLymfiNoF+gmIP2Y9RORCvcYki7ijeaN5ucbfbS40qiOeK55Hdp6osuAP0zCh8CcrX7bUj6NZTfhp7H4/K0EO5AnK/qAPt4Ej88mrVUl9T97L3jzXF8idg75JeKtQadQ9JpeQtEadg7lJeBvQnk2rLPscSJ7QzrNTkY8js0l5L3GJ40fQ3GKZGf540RdbmQb8KNCnSEPY/UY2V7LnPqVgd2YnSPSSPcSkpNlDYc5GlXc7y06B/gkwYmiB8UeLD5r8BCy3vCTla2mnWC9YL3mRwprik6B7CxuNS6Jd5K0k6DiXklwBr2ag4J7hQSVwDn2W4lyMGwlOWpcKVAwN0NuzWnDSIdBT/2jgI2ijQAF8faOU3NUcpJLcmB+oXAjeCtII0Ar0Vn7jXRzCRtJOk4qgUrqVNTrLektaSUrOKoEaSXrQ14Kv1Sw1vgoaIFRRUktUB+wWqGjghUBFSWVlBklGSWdFZ1lhSCZQrlEFUMVBRkZ7MBg7Q9j5uUcJtiNiXsUvCSoIF7G3D1xUu6n1Ekl2gt/hQexwGvsruFwR9wtgxsGttTbQm/PWCL5AbsJcnIGDwgcIEoI3RGwZzDlJCNezkEhSIzBHgwT4ceapIF8O3O3Eq6ZNwVPPoHf/Akd/DSSP/5u+P3Zjz5ob9//5xL+c3H1RcX+43H4RfnO7/LBl+fR73r/X0r19yl/3Hz3tPj+7Q8//CD4vhG/ZOxO8AUncwyXwJsDZ0XhhoC1gGvL7pH72r++o+6MgRl27v2rJfXnFC4JXFF/Kfx74C4JWjMyQ84Cj2YYzgVecHcFRhsI5hAsEdxQuCL+AsIlxfcMzIm35v6SOWsyvHfeuXOv7tFoRpwpGk7R1YIMZ3B06z+9B8M5cBfQvQPDBXEXYLSE/r3nLjBYEX/BwB0G9wTPMLrH7hw7S+i+cga3wJ1jfwHcu9FgjuC9664hnPnunXc1BcMpdF67V6+8qznx7jzn3h3OwOild/Xae/rSffLSffLSeef18J3b4fVrx/3GzP/vc3Q1w1cLdr0mwy10NsibE3dGh2s+WpGrBXoyB9cLOFrT0ZYOY+YeyHADn+7J4MC9DXO29DphTky9LQMHQXYMJ4zEHO7kcCPcDfEPxDtItJf4QEcl9xLq5QplCm6FuxPoQOEBublCqaSx4KlUKceJBIUWGWeZErl5iyNkuZG54gcBEwVqyxIOYuUnBqYKp5LGjGRKJkrGnJVWpYoeGDpwFEucWh5bvhN0J/BBigPnhVap+P9ZetMtya4qW5MHqVE/alSNCyjCzew0u+/3aczMQxIgQCBSSZOQoAhvzK1vTm+nMzP3CEHmvVWZdcmkEUKASLhvWD+iXmLuveZa85tyI+HB4L0GxZjmE5Fadgx1YdUcgxuCHhjcKbq3Ymd5EojE6NyazOi9lnlkM6ObOCwsT0NRjOXWgL1CleGF5rkxqVaFVZnhO40PAc8DkRuaB2IvYKpREapEszKwpdF7TZOIpyGrQllNg4OlO4X3hmehWr2If7b62Qd/eXz+m+xrn5Wjv5ydv5wGv6/ZZ/233iQ//vg7izDMp+N8YuqJLcOgCm09Ue21LiPeXev+RdBMwiIwmeb1WDWR7KzsjThHsovkMRDN1NaToJnGZaCOmnZGdFa2RjWBqUPdRKqJdBOpYyDryHRx0I+D/jq8jKNOqX4cVJY3CrcK90aeorCLZBeLPpZdrPuxbqy8REEf8stUdhHvQlmF9DS1TWDaODi/iB8n4SW0nZKP4/DTF5NzZB4j+RiwT6fmNDanSfBmGv3ri/ApDl9P49fvhpepOcWykrgP1KfT+BTIRuFLqM5GXMb6NJGfvht1RjxG5jGSfczPY36y7PU4eoqiN7H9dKxej8XZ4teReoqDRvBzaPpAXEJ5sfxs+SUUveUVgZ0ifchPE/M0FY0aPo35JVatJJ0ijcAXTS4Snjh8Urxn4iREx0mveG91IcgpEqdAnK3uDe80aQTsNDpZ8jQ1fcBPhj6GrAtwRmCGcSVxrfEp4CfDK4E6RVoBcwqPmp5j1WhWEtRolhGvIqALWC7cWqGKgiMFrZZb6FdKN9pmmDRS5hjXkjWWdIZcLG8lq7RoFesFvwTqpGnLaKdop0lJ/FaSkxW9FV3IG43OY3W0rGSo4bTiqAnoaaxLRbpAtJR0jLdC9IaXHLeBbAypFcoUTJjfSnmkqBReofCe4krzxoqjJgX3S04LglI0SrmfMZgCt8SgEizRZCW8g8AJAykDiSA7ybacbBg8SLzjJOE452BPhplApZGZkoWWew4TDjICMgRTijLFc8FSjg6a7hXPpU6VWmt+a+jH1Pl4TP/hJ+99kPzzN/57/o0/nKd//RX78mnwu+5r/1ENPmvf+az96r+l8vcn8+ujOc3D5Q/f/8m3Pvym+fiafsyHnwg043RJ2ZzxuZRLjjbU2zGYKb4naE3RSvMHTh44uKfORrKNoEsCNpItKNkpsZZkzuEC+SsM1xQtOFjS0YqiOcVzDveK7AXbKLE3aknAArtLiu+gP9dsJfGS+/fMmxN3RbwVxwvmLchghZ0VHq3o6IEMXvlfnZGrGXHnEj8gf+a5cwTXjC0pmRN/jgZz4t4g9xX0HhheMDzHYEHhDfZ/7jszDNYMrSh54HwlxJqROfTmyF0Qf0bBLfJmxLsn3gz7K+zfw+ENdh6Yf4uGr9DwFvv3vvfqynnloK/swGhLRnM6mKnhSnoH6iXY2xBvQZ0Veb7mzzdsuMXumoIF95ZsmHD/QLwtGey5sxWjjXASBXNNDhJtBU4U3HGQUZwItNf+VnlbhhJOMoNzKw8CpsLJrZtZp9ROYVCmaSnFkdOj5rniuZapUpnihUKlRpnBZcArqzMrU8VLRY5ap0YkISwDWVmRRTQJcB7S3NDC0MKKRLMs1FVgSiPTgOeBzazKQlZFJpFyz3mmVWl0qeWB4Z0mu5DtIppNWRaTYsLr62BJ8Xf+z//9e1//P26pX0Qmm8h0zA8KJYpsOUisPFhzUDyXpFRoTZ2VQJuALzXYSy9TIDcwUSIzKg9pZkli4D5gu0BtrcwikxlWKJxJ+tafTSRP9P9fWZhqnkV6a/HOoiyU9TguQ3PzjejjdvatPz+BP/bs7/9Cv3xEf30kf37Uv2+/169++r1vL8aTbWjSiW4nYTeNq1jlIS9CWceynugq0mWg6tg217ocszJibShPY9HG7BjLZhrWU92/UMeIHwN6GqvHiT1qdorjLgwqTbqJLQN1DOTRilyQ8zQ4jVVrZKdFF4ij5bUkl0CeLe+NqCSpA96E7BTryyQ4TcLTNHrzYvw4NudI9AHpQtZH4hTKVvFLpJ+ug8dp8DQO+kC8eTc6Rao35GzIm2l0Gkd9ZB4j9WYSXOL4KQ5PY3G+Nk8T1UjUWXGZBF0gzrF6nOjHWJ9iUVt6iYLHILpo/RjwT6/t01SdInmZxo+T8DGSr2PxZiIvEXuK1VMcNEqdbfAU2qeA9wJdDDtpdonlY8A+jVWnWC35OWZdABtNaoJajh8jebKsp35H/JPAJ00etbwofZLyotljqGrN+4h0FraKtpr0lnWGnixrDaksqUPSWtxbWXK/C9g5tK1kjSCtwDX3z4Y3HNUC1YoeFX4zCWtKCuSdNSuQX3CaaVoZXCuvYE4lYcVpwfnRqD4KTlZ3glQclBJVmlcMtAxcNG817yU7adoHvDWilayRrDeyEfjIQGdoG9Baw5r6vRWnqW406ASoqH9U8BTy1vJS0IbTmsAjAjXxj8JrDGk0KJh3kKNCgz4KKiFTgfYSpVpVSqUcV4a2llSSHRktMCw5ayxPkJdAtEcwN3QnwI6CjMGM+4WCRcBWyFl4w4SRlOIMewc4ODAv4fggeSJkRljCeCJ4KmhubKJUHtmDFYnmByM2is8C+fNr/fF3449+8eGH2avv/mv+zS+egv/1K/zn1+DPr/HffnX15ePzP529P57Yf1ThvxXvP27fn//T5Lvxh9fsB8q91XzGvFsDlhO+lGAj4MaQuQArifYabvhox/0dQTtClxAtGV1IfI9HS+SskLti8J6AewLXjGwlWQqyVnxDwYp6M+ovBJwTZ4G8NWFrCmd0eM/AksEFAWsKtwItGFhSuMD+nPoz7Cw4XlCwpu4Muzd4eE+Ga+rO4bMZeDbHzhKPlsy/Y/5L4s6ov8DemoANxQvir7i/oMMVGs6Jd4O9GfFm0LkH7gNBK8HvCL7F3gy5K8EeCJsLese9ezi4B8N75s0EuEPuHHg3yLkh/pr7czq6QcN7OLxFo5fI/QQ4t75763mfOKOv7MhoCZ8v0NWCDud0sIDPNvBqi0db6u3JaEMGO+YkyNljZ8OcNR8lzE+xk5Bhwb2UOXvu7KS/Ef6SuhsCE0l3HCcEHxjaCrAXKBc8ETi1MLVsK9ydGBSBt2dXhfRKTTNJUo5zSVJBC61KrQolU8kPkmYSFgaVAa20rKyujGpDUUe8iFhq0TGydWhqzVOJs7EuxuY4VsdYHGOeBnwvWG5UalhuWWrIzuA0Mnst9pKVVpWKJ8RvQnmcBElss4nNp2YfkH3As9imVu81LwJ+DEQZ6L3G+wCnAc00OyiyU+QQ6L1khWZlwPKA7QN5iMxeswODuaUH4++Muw/QztJDQPOAHCN10HynWRLqvSDHSBQW7yXcS3aQfCfpzpIkIolFB0PSmJbX4hCwLFJJwA/vxz/5wXvf6x/iP7ToizP7+y/B3568z2r6hy78j+aDcvbTb7+/Cux2YotxkMdhFpsstuUkrGJZxfKgyXFijrFsJrK5lnnM2mtTx6wb82PEy7GoxqKwuB/L01R3sexD0Uey0brT9hSYzpja6MrqOpRtyC+xbiU/MvoY236sTteqDmitWWtlbWkbsPNEVxYfA9KEvJ+G3fX4PJmcouAcqXPILqE8TWw7Ne1bJZ3I00T96r3xm4l9GuvLRJ8m4hzSS8jPY3u+js+T4PV78eP1+Cl6W9NtfvVu8DQRhfKqgJ6m+vLC9GPRB6y3rA94p+VJqX+JozdWPRrZh7Iy7BSbt5yPs2WdwY8T9fjCPL6wfaRfx/FFyjMnnaRHSSrN2kjUBrbar5jzOFadFZUgnaU9RR0BvYad9jrhdwK2ErYKnQxtBD4Z0TLQK/w41ueIHvnobFirSW9Yb9jJkEeLjtI/atQYfJT4KGGj0TngJ80aQXojWsVaSjpGa4ZbiSsMOsZ6xp6s6BhsOToF4mhIofxag9qifqxyySplSilqQVpNK4tOU1Ea1EWiluRk2SWWlcFHiRqJToHoNK8lrSTLGWm1bA2pFMwE6ELRCt4IWVtRadhZ0gX0qEBrSSFoymjJSWN5IUkpQKW9o4S1gokGuQKdRkdDckoLQXKJ60DliuyoX2i2Q07JYKdZJcAWO3uBDgxlDOcSJ8xLmFdqtuckEThXaM+8HfFShnJGE4L3BCYCbTneEHQQfAXAAZGUyIzrwtg0DPZGHYz5hKCfCf+fX6jvfsu++/Lb0+bmG/9Zv/jyjffHx+d/fhz89XHwp8vws/Oz33ajz87mj48v/mcVt/fvr3/64cfv/nDCXkr6isEH7q8UXnI6p/5SuAs5monBRvg7hTYS7BXaSbAggxUZbRhcYjiHYM3gRnob5qyRs4DOgrpzAX8Bh3fYXTK4pGjN6Yb6a+otGLgFz1ZsuMSjDSMbDO+8qweCl5ysqLdAwxVz74gzJ/6aojVHS47nBCyIuySjGXJukX8D3DkaPaDnK+IsoHMPh0tJ7wV9Sf1b5s8YWBKwgM6aww3HKwoXaDQn7orDLYcPaDADwzlw5wDMCLgjzgwOVthfUjRj6I56C+rN0fAejRYc3rqD+9HzmT98BQZ38OoGPnsFnt/BwS1ybxB4ibwb5N0D99Xo6isr/HyJns/R1QMczPBgRq5WbLQh7o76O+Qu0XBN3UyAAxsdxGgvwY6BHXFT5ubUqxjIqLOjzo66e+bvKNwzsuU4F2/p83BPYYbxgboH6SQKpMrPFC4UyQVKGEmk2DP/QJ3C8jy0e8UTzQ4KHxQ4CKdQKJci16pQoja6DW03NoXFmfZzw5qJLQJxVPRoRBqogxF5IHJLUosSjcvQlkFQaJYZnFp6MDwNzFbgzPIqlKVhpcSVlcc4zqzNrS6MyDVNFU+M3iueaJ5blmlShbYI5FbA1LDa6kzSnUR5ZIrIJJrkoShivde8iEwZqtLwIpBZILOI7AOUx2avSBmIQtM99etQHwOTcpJJvGXOgYNEkESL1Kq9EVkkyjErxnwXwsOUbUOeGJaNRfV+tH0v+tmP3//er1b28w7+5RH812v2eQ9/f8Sfdde/br6z/NkvvnW9exHnL+Li/XEyNfkkTAKVWlxYmllaTOTxhcoDlBqchSIP2DHk/cRUkShiloW0GquDgqnEtRGdEZeJbQNdaVlbXUnRB6YOZBOrx6ltFO2MbDU5BbyLWDvhp4k8jXVp6GmsTiGvNak0aUJWKnwM+OlF2L+wp6k5ReYxCh9DfZ6Y07W9TEwXiSbiTcjPoXodh68n4eVav34/vMTq9Vg9TvXr9+MmUu1YP703foyCx0l8mYangL95oS/v6sd3VT9hp5i/fmEfJ+ocsXMoOqM6q3sjnmJ1CkUX8LfP2GOsOkM6Q89KPEXqPBbnsTpHquH4CJ2TxL1ljSZHDo8aVQZU2msNOFncSNwb/hjJXqCnQPQa1WzUS3TW5GxYJ/HZ0FbjWqKToTm8qqhXa9Ra+DTWp4BfAtFJ0kt01vAS8IrD1tLWkqMANUc1xxXDjWSt4kdGjsjvpGi1qiiouN9o1pm3/pssKWgUOke8t7xRrFKsMqaQKqe0NqIWuFGo0LCJaKFgE8haiYx6tcZ9JErhHw0qNamNzKjfRbrSstaiD3hjSSFho0gvZa9VG8gmFKWhhUKNwY1GR0E6K1vLqoCXoTrGuAy9ypJas1rjo8S9oL0RueQ5J5XEGfeOGpaapILlipcSp8TJhV9onFCYYdBIkhOwh27K4I75KwK2guyom3OUUpQJvBcgM2Kj6JyB3LKDImsKNgQUodlxvmFsxckrCn+g0AeR+Ieffu+j/U+/9eny+jeN/cMT+OIN+vu/vvNF/399dnT/8gS/uNA/nMwfz/b/LVR3e3330Uffn34csx9g54bBO+auuLeWcM5HewnWzN8wsJPukj6f08GagL2kB8VyIzYcrJizYs6a+Q9odA+H93Cw4KMVGy2Q+4C8FfMf8OAWDR+4v+D+mpMNp0vqLqm75vAGPHvAz1fMvQfeA/QekDMDYC3oluMHMJzB0R0GMzjaMDhH/hyCBUYPwL0Do3sEZ4jMMVzg0QxcrRmYw9Er/+qWgAdO7gi45+iO+GsK1tDdELhleEvQrT+cweGCjFbMn8PRzB/OgXvnDmZ4NOfOPRnOyWhB3Ts8uoGjOfY2zH8g3j0Gc+Q/OM/vvGc36J0Zvronozs4vIGDT7zBS9d5BdxP/NFLz7kH8Ctz9PU5frakwzkZPcDBA3cfhP9AnBV2t8RfEG/J/IP0d/xqJ692wttKtKLujnoJhSkFOzraSrDh/pa5BwF3FG4FTjhIub+j3oGCDPs5cTPuFAqWyj9qUSlxoPAgcRKYVLNCgVTig2AHjlIOdmSQMq8UuFIkVyzTvAnN0ahcscLyTJNCwVKLdqwSjfOAVqHMJD0ImmpWRCqPZRnJMgxyo3KFCkOr2KZvceua55bnAX3rdB0kP0iVa5UpXhh5DPVB8h1jCaOpYFuGs1Cn1qZaZlpWVtdSZAztmL/jqAzVXpO1AAfDD5ImEmcKZ5YcDEq0SAw5WD8PWSpxoWmqcW5pJtlB8oPiB0EKxSrNE4Yyw4tA7SXLDM8sLaZyZf3kWlbfmBw03QU0iWUxtYup+O6PX3zz3zL1xePgs5b/1xv05w7+vpb/Wb/36+MPVj/95EW4nur0XVW+0NXE7A3pJqqPVaZxOVHN+2ERslTSKrRHI5pA9dfxcWJry3KGT5NxPw2b0HZhUGvZh6aO9XFis1AXbxfdAWti1QWiVqy27HEsW40qCZuQNQE7jdXR0i4UnRa1ZI0VfaD7yJyn9nSt67HuJrYNxSUWl1g8jfVjrM+T8DS1p6l5uo7OoW61en09+fT98afvRb/6xvRybd+8ax+vdRuJy3vx6/fHr6eTxxfX5xdxH8qTFW+mwZsX8vWUX2LWW3was8uYXyLZB6qipOXkMeSXkL2Z6j4ktSWPk6CPRKNIz9lZsUfLesk6w1uFO4UaSY+S1ow8SlELv7Gwn4hKoVaAhjuXgJwtbzRuLSmZ30p01vSs2ZOVHUW9wEcOSub3hmbeswKOTpEoLa4D3lraanIy9KRJq0hvRG/FW3prZ2jNWc34Uaqj4JfAnCRrOW60PBpdcnwZyy5glSBHqzItCsNy7rcS9ZL1VhYCbzHIGKoF7qxoDasYbo2oBMyJnxJYKdkYeZS4liTnXmVh8TbiKvycgy5QjRElx0dFOssqDnvFG0n7sawMqwJdCFYzWHPQcNhrktNRwv1uHJ5CWppRwUHD6EnR2opCsEqrVPFCsox5GR/WfNRquscoEbzUtNQol6AQ8ABHOfNyBvYEHhhJODkItMTemsEtA5nAGSMZJwfpJZpsBFpSsCb+ntNEyi1XK85/QfDHmn/4wn7vZ9+bHn7xzX8t3vvtJfjrL8XfPmV/e+P//cn5+2v4l0fvL2fylzfxn17H/57Fx1ffWvzk+//w3g9esB9J5xUfri04aHJQNgmCVLO9IQvtr+hgwQZb7m2ks2RXW+ptqLvAgzV1dhxsqLPhzpo5O+4/oOefuF9dKzCX7kJ4SwaXnK2Yv8KDg0Zz5syoe4fcjWJL4T/g4Zy6M+zM8OgejT7xhi/9wT0aLjDYcDzHYA7BAsAFZhtOlsS/B+4cwQ3HK+7NmbcWbEXZArpb6q6wsyL+DI7uiHPPwIyABYb3GMwx2FK4ouiBgDn1H7A7J3DFwAMe3YLhzPcWAMygO4Oje+/5Hbi6o84dHS3YaEZGN8iZQeceDG6R9wqCewgWyL2Fz16ir994X7+HowfkvfQHr/zhDLr3/vCV7/zC838+Al+5R88e6PMFfb7EzzbwnTke3RFnSYdb4e2kv3kLIsSjA7na0Wc7MVwLd0mdHfP21N9x72DBSuMZRw/c2TBvj/0t8zfUSYS7FcMtH+65eyCDlHkJBbkER01Lw/YSpgamAS+sySU6cG/PQEb9nLq58FrLK8kPxKsMO8ayDvlB4D2HuSaVFYWihWJHw8uA5ZEsI1lpUiqRaFnEQW5lGagyUEUkMgOaUNZju7dsb2iueabFwdA8Zs1UlYFIFE+UKIxKFMsCUYQ6UzLT8qD5UpAktBurNpLlVtWhLhTLNM0N3uPRgYHDW6dL0VzyVJE6oLkCWwXWHO4EOU70QaNEwVT7WSjy0CScZ0ZXoS2MKC0/BrywrIhEGvDM0NKQOuLNta4nIo9F8SLYRnRvYaJREvL1xL681t969d33ftf7fzg9+1PnfNmDP3VX/1nh/6yv/0f20ezHr9616bu2HOsy0EXEq0h0Y92NZTtRqWZVIOtAtbE5RcEx0tXElGNdRzpXrImD/sWkikx3HTbToApkPbFFZNLIloGqDDmORTu1taWNJW3Ez7EoOOxC04W2DXVtWR/yNpJdFLZx0F3rbhw007iehu1ENSFrI15bco7FOZZdwC4T3ca6HctPX4SPseliW0fBKQrfTKNPXwRP7waP74ZP75nTWJynQT3R/dSeJuF5HJ3HpjKi1eqs5MWI19PgMtF9gPuA9hE7hexiaEvASfFzoDpNnyL6yxfqFLLO8nKy5gIAACAASURBVN6ySyQbiVsGzhx01OssO8WyD3hJ4dmKToGWo0aAkrtdxM4T1VC/om6r0FMsL5F4ClkBrgowOGl2CfjZkJb5nWGVRLUAJ4XfBLwmzjmkTcQLyypLjxY/TvQ5kCdjGm270NSadJL2b/PSnLZSVUK0Wh6Jf1KqEaKRrJGkDW3FeYVJpXQZBHUc5hIfGeoEbhTNGEyYUyq3tqRg/t4b5Qi2hpfEqwRqAnHUtJCksryJeKHhUcF+zJoxqzUpOSwwKA09CJxgrxa4UvxoValIpVFKRrmAFccdQWdBjgQ2imXMS6nbG1ExlEhYaNoK3krWaHJgXqJIzkkpcSHcQgxr6R+532h6VPyAR6UClUJH7hZkkJDRlvhbBjbUSyU9CDYHXspoIUhh5UHwwpi9ZFuKtoysKFkyMhNwpvkPA/2db8bf/OfvvHu8DZ420a9b85dfen9589XP+69/+Rr816/A3z79+p9758uL+ay//nU17R/eu//Rtz4a/2iqf0bJA8crDdfKW3F3zf0N93cC7yVdUbii/l7DrXRXbJAId4OHe+EfhL+joxV+vqKDLXO3fLDlzpq6ifDX+PkMDRZ0NMPDezLacHcn0Ip5CzJYc+eBXM2ptxD4QcClAFvhLqUzI8MZcu7hYMmcGRrdOs9unWczMpxjdwa9pePNfbjEeE3gEntbjtfEXeDRWqKlJAuK1hgeKNoysKDuA/Hmgt5TNKdgDp0lchdo9IBGt8C7wcM5Hz6gZ/fe1YM/WjN4C0cv3cES+zPuP2B3Db2ZP5xTb8a8BfUWDNwTb0ZGL71nr6B7g+En0LvF7j127qGzAO4COrdgcAfdOQFL5s3w4BUYvkTgnz3vKwvw7B48m+OrNR3s4LMleLbAVxvxfKOctRyu2dWaPF9Tb8fgFo+2ZLCjox11t9jZUH/NvZUaLbi3YHDJhhsyTKm34+6OjVLh7pWzlcMVvdpxJxMgoV6hcalhrkGqwV6OMgNzxRIBEgVSCRLh76VfGtJYtmHOlnuJogdD99JLNE40yw3LFc4UKTWvFK8tLwNRBKIwJFVsK0iiaRnQ3LIiVHmgCsOOoSpilcY6CXWmRaZVYk0a2XpimljmRhVKV8ZkhqcBLUJWRiKJyDaASUATwxOrEit3iuwV2RucGJwqkAn/QNFBikTLyupSkzxAuXIydrXj7l7RTNFS01yRvYB7CdYC7SR9Oy0dGKwMTTXOFMgMSAK4U6wI1NuNeqbx4a1zatnWwiKmecB2kieBPrwI/ykWH25++s3fn8QfOvRFz77oRr8pwB+O8vP6o9/0P7r/0cN7cTmJkiioYp1G/BirJpLHkOcBLywvA1WGstC8DGUZyiY09dhUsS7HupqaMjZ5IOuxzgw7BvyoSBPrJtbnadBObGF4E8rTRFcBOQakCmgT29NkfL6O+7FsDGpC0sf6Mg7agDdT039jXF/r7lp3kWpDWVvaBfTtp7sPeMZBrdhjaJ5i20bqdB00AXucmPNYN6E4Xwf9VF1e2MuLqB2r01S1EasNuUSyH5vTNHic2F6pc2A6K06ROlvRG9pZ0irYa9oIUlLYS/I6YL+c6t7Qk8WtgrXEJUfnQDR01LFhydyKg16xlvMnq04S9gIfGSix2yv0GLJaooy6KRw9hfJInUcNnoR39J/lwKkFrjVqLK0kqiVqDcmpf7LibGitUBvIPjKnUJTMrxVpBGu4KLk8WtWEvJW8V/KoeKf1JVRHTSsBGwFK6hfUf9vvnTPSStFz0QpVK1VwclSkVaTmfs6GTUBri2qL2pB1IVsMvpoR92Rogd3asHZscwkyBVPl1yHJBOgC1khUElAS3GrVCFYZkVmRcJgzWEpaB7w0uDakUTjn3lHClqKe0AqTUvGj5ZUgGfJriXrLj1ocrckpaENWGpwrXBC/kahWqNKg1jglTin8Ungpd/fMSbi3Bc8zMjyQ0QoO9tQ9SLg3ZC/RlnlHy1Lm75mfKpYIUUiby3Au7U8E+/gF//ZH9puvvvPt15vvf/7Gft7DP53hF6/d37ben56+9sXl61+cn//5jfyv/x5/fpK/WqL0x/Hd9979IPh+LH8u+IzCucArybcC7zTZSbKlaMfwinkr7q2Zu2bumvgbBjYKroSbUiehfiZIxvGeogUa7aSXaLRhozVztxzuqb/n7lL6c+KsiP+A/RkZLulgwbwlg0s8WnNvLfEM+TMK76m70WAmh3dseIdHd+hqwYZz7s+xM4ODJQd3cPjKfTYH7j10d5LsGVii4Y75W4KWGLz0nr/Czxfc3VC4RujBhXNMZgSsJdlwtGDOHb2as+GCuffEucPOPR3OyfMVHcyRc+eNHjC4I+CV//zGf/bSv1pQvPDdB380R96CgAX1H6g3I94Mu7O3OEIwuif+LXRugXMLnXvk3mPvpT966Y9uoXsLnVvs3GHvle/dIfqVFXxnhq5uwfMFer6GV2sw2iB/w/05GS75YMWer8izlfAWFKyJtyGjLR7syWhP3D1HG+rvubMno1ygPXMS5qUMbri7paMtHa3ZaCucDR9shZtyr2B+wuGO+IkkiX5bjQIOAu0VzAwoDE412gr/wEHC3K109hokim0kOWhYxTwLWR7xzNJEkdKqKtApR7miB4FTjXcSbSlIJcktzWOeRzLTolI817iIeGZFZlUR6DIKDlolWmVGFUaXgWkjVWhWhKaIVRnrPBQbCw4RykNSBSy3LNE4sTQJ2VKBtQA7BnJFMiMza3ec7zA4CJhGIgtYJkFqSBbJjcI74SUCJApXsdwrdBDwIMBOgL3wUwX2ApSG7Ohoy7yDFkWgM8MSQ7YG7QOcW1ZplRpcjXke8MzoUqvEijTQP30v+FH2i2//+vjOv2ye/fsBflaTzyr/N5n6XfuNf03/8ecfHsZBHgf5RB8j006CYqyKa11NZT1Wx0iXoawnpohkYUTJWCFEE5o61HWk2jjoQ/sY2zYUXSROhnUhb0JZa9ka1VrRRbqNdK1ZrWmpSR3pMpDt1LSxbAN6msjzWJ1C0VnRxKKdymYiumvTRqYJZBeJp6k+x7IP2KdT21l+iVQt8TnWl2nQT9XlXd1FvLb86b1JG5s2Updr20XycWofr80p5rVGp0D0Y9PE5vFF+Do2r2NZUKeUqFb0ZPhTJHtLTobWDJ4D0Ul40igBg5LCVvg1G1XUbzV5jPjF0kbiVsmK8ZO2J2FaSk8SniWp8KhlqGeoZf5RwsaQRqKGgpL6vcQd9TsCnkLVKNRYUlpacFhStzaoNqQPZR/wSoDeiIrTSuBKwKOAjaA1Z7XSXaBrjTPsFwQcjSg5aQw5TXQT8Bw7GXFaQ3PqV4IUGvdjeQ5Vb3gn6ZHDowC1RLWEhQK5wl1oa8Vr9baIjB6g22tWcVBIlAi4J85B+on0K+FXzK84qAXphGqYqrUsGWpDs2N4DUeVJoWATSgro3PKGsFbjXPqVgxVhNRc1Jr3sSkkyzBqOWwIqAguGCslTLiTSb8QoBW4wG6jcClAztyC+6UABR9lwt2xUW5QwmHKwQ4N9niQcS+VaC/RnsNckVKzLXKXcPRA/BuG/pHBD2L9zZ98573NP01+tXrv827ypyfnDz346y+//kX/7E/nwe9O/ucX8ocz/n1z/fsufnp4kfx0+sPxN6/xj2P9idVLJbZKJVZvmHtPR3NFVxyvONlxtsYwEayMwp1iB4UT7m+xu6Vow8iK+kt0tVdww9GWkz0nK+Iu8HDL/Qc4WBB3Q/01cHbYXXC44t6eeiv8VvS/dguGM+SuiPcA3RlylwSsEJoj/955dg+e36Lh21jcA3NuiPNARmvqbwSdvZ0PqHuHRivmbaS3ZKMHNLzH7g32bsBgw7w1debIWWG4QXwN8RINd8LZWPdODV6Jq1f0+Q0b3kvvFg8XdDSDz2/85zPkPkB3hv0ZhQvq3qKrG/fq1nHm0J8j984bPvjOA3Reec9mYDCH7hx6M+zegKsZ8WYY/mI0/Pngay/95zfIu/Hdfx4+e+UOXzrDG9+5w95Lz33poq/M4H+7ge/cwqsFeLaA7yzB87l3NQPOA3TmaDjHV3NyNaNXa+FtubfEgy0b7vAwpSBl+MDJjgwTOky4u2GjLQZrBObEXeLRmrlrDlZ4uCWDgwQJcQri7bG/Ie5OwINGe+nt+Ggn4I6DQsNMk4NAGYfJW0mVfqpArvBBsSKUZUgO2k9CnFichSwPVWrVhsM1AYmkZcgTDTJJUskPgU4ikUeisLySqFAgV6BQ5BjqIlQ7STOr6kCVhqeGl5GtAp1rkoc0DUkW0jyQqRXVWB4jVmpUWJIZvBewCPhO070kueKpFIlRe6U2lO45zARYM3/H8Y54pWZVqMqJLmO65aNEo0zjPR42GheKHBTZW7w3MLc0F7TgrJAy1XzP0UHhKhbHWKURzycqDdVe4L1EVazKQJdGJVYkY70eq1ffGf8gexn+z9b5f7Lh/8zcf9/jX6f+byv66+MHnyY/+scP7rTeReb4blxNbB7KxLAiot1Upwpnhh0nqohlFZnGmMYGudKlUU1kcyOb0LQBb2PRRKK1rAlZoVlnzMWq3tDG0DrQTWhLw8tIHye2jFn3rj1fB32oukA1lp3H8hSJzrBTyJuAlpY2oTiPbR+pU6QuU9OF/HFsHifBaSwL7bcxf5wGl+ugGfNjgPux7Ke2jmwfB73hT7HuQ3GOxONYniPZGt5GtrG6kexsxaNlrYSN4RlDjWYXw55Cdla45agW8GRJLb2CwRzjiuGLJa8D2ktYoquO+xeteso7zDrKOmFOUp4k6rj/ZGDHUS/YRbFWwE6Ts6U18eoAnca00f4BPMupWynQhew0lo1htYKNBq0Gp5B2IT2AQSdpa3SmRB2ILmAV91vLWisbSc4BbQzpNDtaXinSWHaaBl1kcgwKhkqBcga6QHShPEemF7LD5NGIztJaw0ahXpOToTlySwQbQo4U5hhmmGSYVIS0mmbYOYBBJWihRS5ohf2LQK2ER0VzylppSkkrAbtAVZKXkhYSpswpFC6kOFlbUVARt1YoZd6Bw8aIRpKjoVUgC8k7LWrDSo5T6OfMa2OaSy8nTqNYyVCCRwc4yJmTUb+gsGJuztxCw2NAcoEPDCcc1AoXDCQElIpVkueUrDz3FXT/QXgffst85xff/uB4c/0/Mvmbxv71U/S3N+5fH/3Pz+/8vnn2eQ//8qi+fFSfdez1Ni5m7OcfTD+Kf/S+/FkIX2k4g/4W4RWBe44yhrYMbqizY/5S4LWiK8W3Wi6pv2HeBsOtQLmBOR/t2ehAUUJZwuCaPl+S4Yr6B00TCVd0+ICu1syfY3fN/R33V/7VxhtuGVlx98CHKzx4QM4Kow3HD3A4h+4DBPfQm6HRPRzdYXeJ/A2GC+jNgH+P/Bs0+gRc3XrvrLG3hHABwRaDe+Le49EcvL3CcpfYfaDOPRs9MH/F8Ry5C+Ksmb8l/oqAB+quubeW/kLBe+osmPuABlvhLag7R8N7OPqFN3hAbzv1hjM6WiJnhp0ldB9c58YbztDoATtz5Nz5gzvv2dIfLIF353t32Ltn3g1yXgHvE3dwM/rqrf/OK3/4i8HzTwZfm4HRAoI717nxrn7uXv1s5H5lBp49+IM7950FvroFX79x/tuD+84aDFbQWZPRkjxb4HeWdLSV3oYN12y0E/6WODvs5MzPGNzh0Q4PVuT5ijtL6C7JcIaer+jgwEYb5m6pl9DRgXop8TMKDwxuiZcwPxMwU2TL/FSAQvi5Alvu7Tjcc7QT+KDoQeBCk0KhSvFS0kz5BwUyS8uYZTFdK7gVNDFqr3hmRBnwIiB1KHIrDoHOIllZXhtRKHJQIFWoMCgPxTE2dSxzS+tQFJrkVhZBkCp2EF4ekTyiRShyzQsjUovLEGfSTxUprDgwfKBoy/3SkGPAE0kPUu4kPWiSG5ZKlCiSKpZyUipWWVGFqjDkwL3M0MKoyoiUe6kAmWJ7RQ+WJIYcJE0Yr0141HqJvSUZbZmTSpyFZq3omrmFloVWiWYr7h+02BiyDOAhFIc4+qfvv/+jN7vx/53Df0u9X2eDX6fO5zX8Y69+dw7K24/+8YO7sc3eG6cTXUztQfBU8WPISouPsayntrk23XV4DEwbB5lVOyNTo3Ojm0lQT0QTqzqwTSi7Ma9D0QX6HIkm4LVWrdZtqI4T01zHVWybse3ei/pr01r2GOne8C5SnRGnQB41awLZBryz/ByboyKnkD9N1NHwKrDn6fjxOjpfy9ML1k9kHwddLOuINBE/XdvLi/Ay1peAX6zoNLtE+hSKNy+CJqSNVSetzgydOK659xixTtNOyS5QPUct80oGK4n7iB8V7hW5hKJRbI9hxXGJRr3ELQUNds+KdYx0FJ0FLpF3BG6H3RN3LwYfqXM25Kxoz0gnaSdxx7zegJw+O4fkFPKCwZzAo6CtRkeDKkUqhjoNz4H/NOatFq3hraW1Yr1SnWQlczuLu4DUCl5C2Ut2Urwz4hTp3rLTRNaWtIK1QvZSlASVjPZKdoz0Al8k7wStJWoNPmpUcdQr2SmVOE7hukdBcg4y4GQY74FXMO/I0JH4naClVAcGK80aRY4C1pru4ShnoDHqKEiFUctFIciBe6nwUw6OmnQCd4x0hDQCFwoWCjdalgynxK01bSRrBS65n+LRUZCDf9VYdtT0KFFJvSMnGYEbONxRv9CilCzHbkqchHmFRgkDiRSJkaXEFYVHRVKFFpL8yMAffBh+tPzh91/vP/rtKfpdE3z5Kfv7m8F/vfnal+f/7T/23p/O6stPv/7vB/X56cPfdh+0d++++vD7H13/MGIfO89eEm8hyEaxtcAbClbAXSFvS/298JfMXxCQ8LeAkKs1GW4kOBi2QM7cH+wE3jF3z6625CrhMMHeATzb4KslHm0F2Cl/y50VHuwE3Cg2p86ajfbC33JnCd01RksJ18rfcHcOh0vobSlYUXcORg+M3in+ifu1O/R8xv01xRsfrAGYY/DA0IyAFfZvnasb5/kCOCvoLeHoAQxnby+vwNUCuzMCZgLekKsZdx8YWjI6h94CDNfMXXDvFrs3yJsjOAfeS3dwg0ZL6m6oe4/emTNnTcGd794Ad8HQDI1mcPiAhjPgzD1/4YEHz38AzpI6Mzr6xL96QO4SunfO8BZ5L7F3g7w74L50nr903rnzr+69wa0zuHEGd95w5g/u/Gc3ztU9GL4kwxsPfmUJ3Ad/9ACH9/jZrf/OvfvOBo4y5CfE2+DBGj1bk6s1vdqJwZYPN9xbK7Dk7l76KR0lZHggox0erMlogQdrNNwSsCajLR/s+GjDvL2AmQQJdw7U2UBnz1DKQMH9QsKEv50nvIPyDsxJ6ShhzoGDgyCpYKXimUSZxpkiKUcH5mYSlJZnlh0MORiWaJVItVfioHliWGlZaWgekDxmuRaF5KVmmSWpFblRpaZVwI9GNoEs3wp6IPPQpFYnihaW1LHKNE0FSTnJLMtCmoW0sCxTtDAikWwv6Jrjg6K54XuBMstTS9IAJwqllu40SjXKJa4CXli+FziTrAx1avRB6b2Sa+5vpZsHrLS8smzPwUGSRItUihzilOFEglR5e+kfDDtIUkjUWFGH6iDJlsHc6MSIXYDTiGdKbKfBT//xm9+u79ibFf9t9/z39Vd/X4I/n8hfn+Af6unr1be+Pdm+GyUTkb+nk6nJI5tamoesGOtDwIuxOk5salRhZT2N0shmoT5GQT0J2uugu47LwNYT00xlFclmHFSx7N+NqsC0cXwMgzoOcs0rq5pxWI9NP9GniLUGNxqXhvWB6QNVW1UZWSn29svcx6oP2VHhQvNUy24c9JHqY32aBKeJat+GP0JWWdzFuo9sH4jHSDwa9mTVYyhbS+uQdWPRWFQz7yJohWHF/Uaik6JnrXorzgrXZFBKWHH/ZFBjSc6cRoBek1rgI8MlgycrzpqcJewYaLjfK3zWpOVeS71eonPIjgpV3OsUbhhuKako6BVpmF8zL0fDk2WlJAVxWwYvVjUCtpbWindKtAqdIlobnAm3NLQOWG1wp/lJ897SLqBHRY6a1AK3xO8p6AR6jGTF/NaSVqGO+h1jHac9pw1nZ80bAWsJaoVqhUvuv5nqWqDE949MHLloJW0YSLGTMLeUJOH/H0vv8STJdaV7cjn72bzNzDx70wSqMiPC1dX6untEZGYVQAU2BaghSmVmKA/pWoTIrCqAYjivaW0t2SAJQaLZ/Rbz580CbXY3Z3d3x853vu93eKFoIYOSob2mBYGNNakm+1FUGVMoXhqeCdRGrLNqr9nRyEaKXOFU4x3HpWZdyDuBjooeJG047qxpjT6EKpeoUKg1rBH4YHEjglagveSdII0UlVSFEJWmtWK15DsCC0EqLRorChZUnHZG5YKUWhZapIbMifcB6v9shN790ei72w++9dvyO3/+7ejPv1Z/+fjsX5o3/3gXfPER+vfXvT8c3U8O+o938d8Xl69mw81PzA/H3//26F1DfsLBC0M3hhWKbgRaMrBVZC3AmripQCsCVhRuNU2ov2bejns76W6FkymwYu4cu3Pqzlg/EcGS+Ws6SNDDDfVzjlqFt9RdUm8j4VoGW+6tiDuBzoSjOQ+WzJ/hwYy5CfU3FKwNXxm+EXzF0RSebyRcS74gwUz4NwzOGZ5RdEvgRskNISsSTJk3VWAqghmFt9ifUHCDvAXqJ6Q/I/0p9W6Rs6D+jATXKJgLfIv7t9iZYG9G8ZSga+ReU38q0ILhazCYYXdB3BvsXFNnyv0FcafUmzA/ocEUe1PsT2kwpcGUoikCC4wWCF73nSkEt9C9Dvo3xH2BvA/9/nPkTQCYITBB3gS6M+RPgHvjubeBP0foNvCuvcF14F1D73lwfu2f3yLnBRlMIPraHDoT4t5SZ0J6C+IkyEmCwRb6WzhYg96auGvmLnl/yfpr7q2Fv9TBVLgrCTbMTbm75W5C+iseJNTfcDfjZI29DXe2Ci2wn5Bgw2CqQKrRWsCNwIWEpYaZArlCJQe5hhsDMglrCUsFMoUKRWslay1LQ4uIp4ZtBS4NrS2rLM9DVUaqjk0zjLvxuL0Y5pHMQ9bGorSsGcl2zGvDaiPqkFdDWYQ6U6ax4hipNrZbw3aRXFu+VnwtSBmLPOT1UJeh2AhcharUog5FHYo20o3VlaG5IoXluWWZVVlo15LNoLPVwc7inaWpobuQrw3a6iDTONWkiFhmSKZlGqqVxtuQbS1LZJANaX2l6ljUWmSS7BRdKzyjXsZpHak8ZKnFWw2rocwl6ayuNM0NaUa6DEVh5VrRbSzyS7OK+C5Wk1D94mfvfOe0UL8/Pvzjyfvs5eCzw/nne/rnV48+/eidQ/LzH7y9fnuYX5nyrai6iqvLsLywxYUtL211FddXw/bxRTUKq8jePb7avzVqxraI5OHRsBuHqRXHb150V2EzskVstpbVF7Z7NG4eXW6kqLQ6xKYb6v043o/scaQOEWsNPsS8Hsr9UJ8idT+O7i/GjeIvR+ExNl2sDiPZhryJVXcR3l1E9yN9NwoPw2Gt6KsL+3IU3o/s/dgcY3kIZSPwydA7TV+H8lWsjhHfD8Xdhbwf4Za5r0N9NLLTtKR+J/DRsIMhrUZ77rfEvxOwCR4eFKwFOIXsINGeB3eG77XYa76XaM+DTuFTRE4hrai/F6DjwSkWh0i2Eh0YOgl6UvpoZI6cVsKj5a0mBQV7Kw+x2SqvHfFTpO8NPxm+V2yvaKfJaWzamJfaLxTMQ5aFrItNY9QhNgWHhUB3Y1NL1EhwH4uSencjeReyoyYHgTriNRTeG/E6UgdBT5adItYYVIV0P1StpceI7TVtBKwlLAXLGT9a0zKQBv1SkMbqXONCBwXHjWIpBZkguYaF5ZUVtaEZ80oZdCOxj3QlUK1pbWVpyIYHaxLUVtxfmIPlrWaZALkBdcQyBUsNShnkEjaaNhI1EhwMO2rRSdJpVAvUKNqGoo1lIVAtSKv4MTS5wIWhleWlYjuBVxJdY++p8J59J/zJe9/5fn79vb/r3v70Y/XX34D//PXDL16S//ht8MX9//jH1P/8VfTlb97+8lej39VxN/nu8v1v/fjxTx6rDyR8LvCK4RUHUx6sFN9KtpNsp+V10Fswb8G9JXMTOpjh3gL3tyJYgPMNc7bSX3JnQZ05dRbUmXEnMf42hCsFFtRbUW9D+mvurxnIBEy5v2bOWgYbiaagt2bBksG5xDPiJ8xfCjCn3hSer5mTKPwcg1sA15ysZbBgQcLZBHtz4Sw5vkUgkWRC3VvY2wi0FcGMOzPlJSq4gf0J8eYM3hJ/hp2N8ma0t5R4Sf21cOd0MEXuDPkJBXMSzLA7w86Me9fSecYGz5E3RcFKBHM2mKDzJfMW1J/jYAb9GYUzgebUn1Bvxtw596cc3FJ0C8AMgRn25xjMGJrg/yqf+/0nfv8JHEwQuHYGN+75BJzfBoMbf3Dt96698xfe2bV3NvP71+5gAoJJ4F77/efAvQ76Uxh8bcZ6Ez6YcHdBBis0WARnCeonyNmi/jo4T5CzYM5CeHPir4mfcndr3KUBW03XHK6Iu+begjtLGWwU3oggZd6OemsWrDhakmDDUKZFqsRakI2hG4k2ws9CVIS4lLAUOBc402QnaSrITqLc0krhUrDamjoUVSRzzUvDu6GpQ5EZWsS6jkQbqzJUTWyLUGw5qDRsQ3q4CMtQ1CFpLC4MKkJSRTzTvLSmDkVrVWnV1tI0FhtD8lBmkhQGbFSwtWxr2caQ+kLXI51pkRvexLrQrNQol6DSuDGkDlkzjjdariVaC2+j8NbqrVErzraaZBHJhzJhMNOoGtJtSBca72KeRSxTJJUkNXgT4q2hmRKZYhuJNhpuDMwMzRQrrc6UXAtYWFZoXhmVCrQzqBjxKiapCDJNyqHZRXod621kdlH44mr40+c/evR3hf/5q+DLX735h/ZvPqm+/m/V4JM6/uT4uHjxAdRVbgAAIABJREFU4+9cbR6Nq7fG3dvD7q1hcWG6b467x3H7aNy99ah9fNFexF0UHoZRc2HbC3l6HDVjkylSj03zKC6Huh1FVWSr0Naxba/GL5D3/oO/ySk+hKYd6W6kD7E6ROo0NI2mjaXNlerG/GUsXw7tKTR7LV8Oh63WpRZtLFtLj2N1dxkdQ3sX69NQnEbmPo5fxtHrUXg0+i7Wry/M67E6hez1UL+K5KtY3YXiFPOXF+o4Ii+H/FUk7gzvBGolqQQsRXCMSMWDXIKjZk3glXBQs0GO+w0Dd4bdGbpXsBWgE+SkRUdAJ0hpaBezVpGWs4PmB0WOVuyNOBraEr9msLXqYGXDg0YEe8MzCSpFTpHZh6K1pNO84XSvyEHioyJ7hQ4RO17oLuSniB8jdryUpUV7S/eKvoztXaxz4h1C1iq0l+QoyV7gg6J3Gt8pdqfEUfNaopNlR43vLD8YcoxYrVClaa5YN9S1xV1IDhGrFW1CfRzHbaRbSfcSb6lXCFxZehjzFAet5o2VG+wU2ilDlFq00zBTqDS4Hat9ZEuJU4ErK0uJSwlyGeyYV0pYK5pxnktdKpbSfiVBxYOau43CpcKdIQfBDlrlOGgN6SKxt7wRsFag0fhgyMHQVrKTtV2odgItMbghwfOR+Onfjn76/Hs/2D175382jz99ffHX/+l99vH/+Ye7wf/6f/uf3b/5+2rwr6369JfhPx+/9bvqW3c3b11/54c/ePSupU8NX4es0GTH8U7K0sgl89fUX2N/Q4MdB5Xmawrm2EsYWDP41D27Qe6KBK1mpUAJ8Taa7KyYQn/i97ccLpmbcG8nUTVSiQAJAwl2FtSbUWfB3J0I1sLdaLhWZCnQHHtlrNeSTpEzp+6KB7nAa3Se0v6KehMCEgrXAm8Em2IwF/CGOxPmLQm6xs5C4QV3Z8RdUFgYshReIr21CpbMWeLBEnsLEkwInBJ3TgYJhkvgJdidYf/W9248dwbAktKEwyXzlyK4kcGtQBOCXgSDORkshHdLvTn3ZzS4QeAWgTkFN8SfczQV6IZ5U+FPuX8N3BfAn1B/wgY3ZHBD/FvoT4Pg1nOm0J0hbwIGt9i/RsELf/DMe/MmGHzYP3/qD14A54Xff+q88QK8+Qz2nvn9G69/Hbgfeu6N03/uDL42Qedz0Zvx8zkZLOFggfoT2JvD/sJ/M/EfJLC3YP2E+WscbLC75oNE9NchXFmUCHdFnQ0HS+EvpbvRYEW9DfFSESypk4hgKWEm4VrSBIE1hzuFUolSjbeG5CaoFEw1WzOUC5oJtmMklzS3JJM4E7w0qgxFrmUuZKlVZXilaG1FHsrKqirkpdWV4rVAuYCFCgqF9pEpQ9mMeBfRWpNSsyKkZSiaUNVWZoaXI9tcmMygVMPckiJEeYiykG5DsbViq+k2IluDc6Oz0OSxLENaGZxJUBhcaFxqthUks2KrSGp4FuqtFWkoMyUKI3aarhVLKFnzIAtJOTKrkO9i08TRVvKVYpmVxVBlEVuwYMaCzJLM0MzKDcO5YrXltWWphIX5qs/hTAWlRWVICks23M0NaeIoVaIIdW5kGqrVRfiLkP909f5bn72Ef37tfvnx1//Y/fd/SR983uG/vLL/3F0s3nvyjUe7x6Py8WgzCqu3LndXcXs12j+OiwtTjONmNNyPhvs4bEamidXxUbx/FHUXur0Ii1hklu4vojI0hVFdpOuIP3ffuB68WXGyN7qych+L01DvY/NqPLwLVRuy45U5Xqij5QcjTpF8eRHeXcSnkWlCWlnSWPbqcvhVNvDuImyH4vg4uh+bg2YvQ31n5NHyU8juh3wf0X0kDrFqDG9D1oWksyTnXsX9k6WtQHuJj5YW1M3ZoDGg1SiTfm2Cu0i0mnUKV7S/586eewcFKwkOIX9p+J56RwkOhmzRoJR+I8lRq1bgg2WNxBUHpfD3ITtE8qu3N+Jg5EHzSuBO04OmR0MPihwV3QtyZ9nrkT1+1ZMsaSNWa3oMxTGkLyN5CvnRsKMgr2Lzeqxr5ncKtiq4D+VdqI6GnyR/qcVHoXgZ8r0ke8vuxuIY07uQHY1oNWsjcX8Z1Vp0sW2HuollN7SFUvvQvroYHkN10mJvaKrAVqJSkbshzzHIUHAaqkp7uXIyCSvFC4WaiFYGN5rkDFYSNwo3ElcMlBxsYD/nsDKsVGxHUKfsQduawZJ6pQgK4bcC1BLWklaUNAJnzKstagzecT8jXin8g5ElpTsO18ib+85T6vwi9J79rf3Rzfe/d1p881+Ojz5/dfHvv/U+//jhH0/un14NPvuo99kr79OX9o+vLv5xP365eGv79FsffOdn37I/M4PnCi0ESzVLFdwwN9NoJ0nK8IaDBcMrSbcc7vCgEsGO+zsONhSvOU+YPyP+kqEl8tcEbChKMJgRf8b8tSAbQjcMbhjYUphgkEg4537C/Y0gSw5XCq0UWguyMXityYLRjSZLAZYM7DheMjAn7paDLYFrBlbM2/BgLeFKgI3ACadLQVYK7gxKmL9g7pQNpsyZ4cGaoSUha0lnPJhgN5W0kHSJ/CWBcwzmHCcST4k3xf4SBAnwVwytBEowWFGwZnAp0IyBGQ0mFE4YnDBwi5yb4GxK/QmHUw4m1H8a9J4FvRVybwLnhoBbFlxj9xb7MxxMAue559xCf4L9a+x/6PZeeL0ZcG+AewODCfJv0eAF7D8Dg+eg/8I7m/j9527/g/75k/75BIJnXv9pcPYc9p55Zzee88Jz3h+cvz84fxI4X3vin93Q/pT2F8SfIWcanM/A+RSdT+FZAnsb6q65sySDLfG2uLdh50vRm/PzGTtb8LOd8pfMX0t/Lb2d8FfQyZi/IoMZOZ8Jb21JKkFC4QR6GwlS5afCWys8V3hrgyqmqUSFRBkLcg4zAXMFcukXEueSbQTeSpJrnnKaKpJKlCmca5oZVmlZa1ZpVSpWKVxEKrW40qyRPNW4vqR1jFMG6lCVQ10PdWVFbXhheT7U5VCVES9iXsZyLfw0xMWQZxErQ9FEMotpGdFMka0iqSFlREtDMgmbkdgZtBMwVaQemlTyTPHMqK3kuZX7UVhakVueWpkZlWq002ir2Tbku1CXYbiRPBE4j1QRq9zS1JC1RpkhqcK5EbnVW0l3CqcalSEuQpqFfKtpY3mlSKZxFpIqooWmW052huQRb2JZxbK6itbj6KfvXHxzf6M+OQV//aX/5even49f/3z/xp+P+IuX7/z+1Y/WT59/563dN9/ePrqqHz9OQ7sLdXUZNldxfTmuLkf1OGrHtrsw7cjsHw3bqyiP5NbyemzLkDYhrWJZxLIbyzJEdUwOsTgNdRvK3PB9JI+xOV5Gh0gfhqq7UPuxOo7VcSiOkXg5Du8uh68eX7x6PDxdqLsrc/8oPozC/dAeL+P9WHVjdXwrbEPSaHwIxdHyRuFGwjvL94YVEpUKFwocxuI0lqdYlgKcQnoKaafwnWYV9VM8qCQouN9QrxBuF6LGkMbygsOcuhnuHQy8j2ijQGdYx/FLQ+8srJh7COkxIpX0Oo1y5HaadJo1khxDfozly4uwkChjXqPw3vBOkvvIdJLWDOwNz6ifi6A2uFW4UbRTpMH+q0gcLK8lLyiouFdzmCuwj/he4EaiUywPIduHbD9kjXI6C/chb5U4aHkXiqMmB0k7QU6hvB/ZWuBTxDtLThfm7sIeQnk3jg4XUTOyXaz3VjSKH60+GnOUsmKksaoM9WGkd2yQs6ASqBbwEKJGB4VE+6FuFToaVHKv5F7OvFKgg+VdyHIBa8lSGCx9t41NYVjGYSVIq2jJ/cqCMiR1yEuOasVLJXNFW8tOMc+Yt9PBVqPWqMaYVIrnnP4UnP0oDt794egHyx9//5frd/70Kv7sI/Cn4+Dz48M/nfqfftT7yy97n750//hSf/bx6HfF1d307d3Pv/PeN37+yF5Hcm5JbmAmQGdVZcVWgSVzNjrYKpBKsuFkipyN4lPoZYZ+ZbpZsSCVaOafz7GTWp5qthNogb0p92ccTTGcEzBDzpIFW0Vn2FlzuCRwLelcoCn1FsTdCDRnwYSDCQUrzmYUzjhKBF8yspZ0RcEWB/PASai3lXCBg62kKxqsmb/mYMmCFfNXHGaKbFiwYjDVdCmCRPgL5s7R+Zr7c+S9CPwpRwuOlghuGFxzNEXedTCYYG8uggl1ZwwsGVhgd8WCrYJrAbYaroR7Dc+eg/6UgJUmt2RwjQe32J3iQULdJQ/mBEyhO4GDhPgzr3frnt/65wviTFB/QcE0CGZBcON7T93+M3/wAvjPkf806L0I+i8C56k7eO6f36Kz5/7fPPfeeDZ48Gzw4Nng4TPn/IXXu/UHN/7gmdP7oHf21D1/5pw/G5w/dfrPfOf9/tmH/fOvPUUPr+l5otyEDW7g2Rz1VnQwF4MZH8xwLyGDBenN8fmKDja0v2Pnc3p+y/oL6WwM3Gq0Fn7C3SV1tiLYCZAyd8edlXAT5acKbYS3ojDhKDO40EFh/NSwlWaphakONiLIDNzIIDNwo/xE9DbKyTTKtNhIuuJwTf1cwsygzNA8ZLkhpWG14gWHuWC5YblGu0htI14Z3iqZGbo1fh7CTKHCisyqKtZf7cOriNVD0V7YZhyWsclDVcYqD8lG+lXE9iGvLStjXoe0NCTXsAxZPVRlLKtIZIasJcwMyQ1rIr2Pw7UAiYRLxddGlKEoLC1CnhmeKZ4bmIU4j2Uasp2haSjXEq8VWlu6sTiN2NagtYJFJHLDcs1yyzcSrwVIQ5pavBZBHsoyDmstS8UyQ8oL3gx5LmEZsmLIy0tdXOpNzDYjvYzUzVX0k/e++81f79ind+6XL//vP7XOX145/+vj/qcH9ae7t/+p+9aTH77/aJy//ah4FBcXYfuNq3IcHR5f1pfj9MLmF7Z7FNdDWcVi/yiursI0lOXlsBjqHfPvL+3+Mq5HcRnrZmSakBU8qBSpI1GG8hDbu3HUXZgqZOWQtY9Md2n2I7UfidNI70OVcVIZdRrZ+wt7urCHSJ1C/XIYvrqIjkNxd6kPY9WG5BiK10N7Urgh/kGRlsMK+XvNaoX2Eeli2mhScXwI2X3MXw5FxYNOok7iioNK4oqDGg1a4XeaVAweDCtpUOCgEqCWQStBxf1KOJ30X4fyIFmOUSPYyapTJEoZNBw2HO212Gu5V2JvaKNQZ1lBva+S3veh6CRrBTmGogtVqUkbs1yD1tLmK/Yw91sJjpZ3WhYUNBI0Gi/poDZoL1EhQBeJ0/ArpDxrrbeP0GlkCs0rzY5DdTDsqFlFg5Kgg1b7UNyN2Cmmd0PRGdoo3Fh6ugzboT7G8j5kp1AWDB1DnUKn1rgNeW3EfqzKEHTxV1As9NUhv86wTIJagIPGBXNaFTQKpsTPaFAYWhhWKX60ttaqCL/CDdAEODsCUwGqoUmNrENZaF5oVcXR1ooq0rnAucD7YbRTZEb9pwp8b4jeffK994oXP/td/fgPL+N//zX+j9+c/+WXX//k7uEX9+A/Pw6++Bh99pH+4/3VP7bDV8nbuw++/+7jn1/K6xivxzyPVMbohqO1xLkWpRQFo5UgJQ8y7uUC1IqvKbkJzjPDdjxYMzeh3oL4CQ02HG6Zt8KDFUcLFtyi8wV1F6g3Qc4N9JYEzAN3Avov4PmEOAvqL4i/oGiG/SlyNwJN4eCGuDONpxQkjE4wnJJgxfGa0wWBSwq3DC2RtyBOwtyNglsON9hfQWcOvBWDczxIiLNCgxVw1gymmq54sOLBHDtLOthpkDBnypw5c1bMXWJnCnoL4q04nFN/wYI596bUmVJvyuCcwASCFUYLGtyS/kK4U9y/9vtTFCQczJgzpc7akDlz53iQEG9CvAmDz0H/Oji7BudT3J+R/gSdvfDeSEiwwWQZgFvfvcX+C+RdB/419F7Q4DkOnvr9F777zBncBoNJcH7rPbjxHj73zp76vSfOw+fOgxv3/No9e+GdX3vuE6f/1Ok/d/s/f/jwqeu88N1nvfOv3cL+Ney9gA9vwZs3wZtT3p+JwYz35/zhnD6YorMJPp/zwZwNlnywxGdL1l8qZysHucE7hTfSX0p/IdyF8BIFdtLNhLPh3pZ5KfHW0t1JshWosbQxKJVBqmgi8Fp4qYYriRMBNwYVlmQCbqmXSn8nwYbTndaplmvqFxJkgqSC5pak0m81qxTf8mBneGZpZclGk62GVSRqrXOr81DklhSaFJrlhqaK7BQqLMkVaEJcaJwZUYY6N6IemzykK+pVhh6MqDTfSFRokklQabQfmXIYbq0srCqM2hlRDk1uRa7IPuSZDrYabDVNrdwKtFMgMyg3LBd4Q3vlkBZDlYV0Z+DKwq0GmYJbCXNDMoU3LEgE2IUqMyqVpNAoM3Bn4EaDTcg2iqSSFZLvOMg0zEOYxyjVQaZBbtBWoZ0V6cgmlq/jMDF6M4qnb1+8++zdH/zryfv0cPbFvfP5q/6f788/ad7814x8enj8D91bH3z/2WU8taJ5563icZxFqozt4RtXu1BnQ1uMbDXU+0vdPTLtVdhchu3jcapZKWkb2zIyzSjMLP/qjl4XycrwOlRNZDprjuOwuwqPj+zhkdk/DttLe7oaHsfhPtSdFsfY3I+GL4fRKdJ3Q3sM5SlUp1DfjcwxYh9dhsdItop2mu8VOUjQ0eDVyB5DfifJS0U7iTrL2pBWEp9C3SrUKdhpWAlQimAf0r2hR8tbRQ4cvB6JgxWdFnvLWo2W3llGnUb6tQhKAfcW77l/IPAoaCNQI2hDcWtoqUDH4UHzkzV7pfdKHjSuSW/PggNjHUWvLO84KGnwaqQ7QzorW806jV5diFaiWtDO8s7gl5F4NVKNJp3lOfdLSWpNj1q0lBxHtov53tBG4IKCw1CdYt0q2oWiNrg1uFGoFn6tg4NlDUd7i/ch2Wv8eqj2hlQKViE5jHWjWavoIeR7y2tF94ZVIjiORRvSRvJKk9yCLlad5o38L5Gt07TiQRvxXKG9JQ0JWk4qQQ6WF4qWireG38WqsnRrcGbpVsDc8nIkltxJrSqjMBOwingVqcLonVF1PNoqNWPwNuLPvhn+7P1vfzd78s7/k771x9fsszvx5a/A568GX9z/t38tgi9/Rf7yK/DF6+gvv3r0j903Xi6+Nfnh93548dO3+Hs6mPJgx1GuSROJOlSp4pmgO0mWDCTY3ZCgZKSRpJRox0BKSUbBlrs7HqTM3dBewtylRBsBZrC/oagQYg6dOXi4wv2dhDP/zRXpramzxX6CwFqzW+I9dXsrDlIFlyRYIGeO+kvuLxm6Yf5cwkyzJSUJxXPsT/3zBewnzFtKvJR0ycCM9CfkPFVgCZ019lbIW1O8ZDjhwYz01xysSLDC7op6M9RbEGfNgzV156g3Rf0595bM2VEnZ36CvYT4c+htBEmonzBnTvpT1J8Sd4G9JHDmvjsncEKDhYAJATPgTaC7IGBO/ISBKXEm3L+G3hQFU+ze4GBKgwk8vwFnM3SekMEMO9fB+QQ4SwRW0EugOyfeNXBmAEw85wX0nlH4HDjPg/4Tt3cTeLe+M/HPbtHZE3j+gX/21O89dc5euOfXXv+Z+/CZ++D9wfkTz3nme8998MR1PnT7LzznaxPQn8D+tfdwGgwWyJtxd8J7U/Jghr8+ow8npDcj/QX3EuJN4PkEvrnmbqZBIf1MeCvuLoW7EYMV7S+4v5D+TLgrCTKOMuxn1N+pYCODVOBc4VzjXJFU0o3EC+LMqbtkwUaQjUCZCAqBak0KHay4u5Rka0xmdC5xzv2UgypURcg23C0VKgTOBMq+UoEE3im6VrAyquJySdHG0J3BO4XroSwjkStSWVFYmhvQxKyKRBHp3KoykplBpcVNJOtQ1YZXVlShrowsDaxCWmpWarkVrLa2CnU9NDsrFgI1llXay7VfW5bHsjSkkiAzXmGDUuMFdtccZJKvBCwiXBi4M3inQSaDUqFKopyjUsut4KkVO022Cu4M/grYvjVwF7HU0NLQHYNfJdjzGGcxXil/Z2AZ052FW82+cojtrEmtTY3ejuMn37j4/uQnb/9jI/7y6uEn9dmnrffZPfrsJf6PV/F//Orqt9k3f/zOB8Oo/O43sqtROgyroS0vw2oc18OwHun92B6Gqh2KLCRlJMtQtSO7v4yySFZWdLGsRqIdi+NYvRyH96Ooi0xjZW3EfhwersL7S72PxPHSdpemvTB1qE6xPoXqEOu7obmL5WmkjkNzikWn8V6zvZZ7q06h2ht6PzalRIeQd4ZUCjUh6yKyt7AR7l3E7of6GMpakpqjEvUb7pbC3cesU+B1JA4ctgoeLG0kajg8RaoNeWtJF9Id93IZ1DxoGWgF7AypGGgZ7ji6s7ThIMduo+DBoD0L9gp3irWCHRXruH9U/r2GB0EPmt0rUhO3ZuAukjvolBIdNGlkUIvgZOmroT0a2UnSaXqwojOs0jhTqIlUF8ljpA9WlQInwVktyMnKRuBK8buhaSXqFGwNLvmgoOeNArWBraV7QV4O9euxPWpa86DTuItJO6ZtzA+xPVjZKtyFvDass7JTfG9lF+omtIWVRSwP47CgsOSoM6ySqJGoFn4X0pT6tcR31raclYzmnJecFYrWhpQC5AbsDEg1KjXPFS5DkodwpYN6GBaG15quCJwycq3xexb/7JH96Qd/+27z/Bf/1EW/P7h/uBNf/vqNfzv+b79b/l+/L+Ene/TJEX/+evjZL4d/3zw6Ld6Z/+yd74Y/jNAHCl0LtA1latgSe2vmrUVQhHIreCploUSpSS5QxuGWurkGqSKFlVtB1thPsVcKv1Bgyd218DcCLUmwE8GKOjuGUs43LMiY06oglcGCuws6SJW/ooM56G0FWIlgQb2NAOv/EpecBfGmyJkJ8oKCuQgSMlgyL+H+DA8WaJAQd44HM+IkHCygM0f9KR5MUH+FnVKgBXTXgm2l2EqwYE5C/DX3dgLsKJyDwRQ6S4Fvg7Mb7+E1cmfUX2J3CQbzYDABzgT2pthZCroUMBHBjDkL6kzhw9vgwQIPdhwmGEwpnHKw4jChYEK8W+JOsbsgXkKcCfZvGUoIWiB/Qr0pGUzh2cR/MHfP5m5vBrwJ8CfIm8DeAvTngTMnzi14OPP78yCYgGBK0JTiJUPXQe8aD25g/8ngjQ/9B8/p4Kl//sLr32L/eeC8AP41DJ65vfcGDz50+08c76kP3/edJ8B56va/dosezsj5lPRuYG+GvSnuT/HZFDyYwYczenbLzubsfC3cDfUS7CbE3UqwZM6aOls2WHNnyvs3+Otr0l9Rd8WctfBXwl+LYE2DVKGdCLbMW1G05nAjg60IUgF3zNtwf8ncrfA3Aiy5txKDlQpWMthJL5eg0GQryE7xKlS5whsZ5KEoQ1ZaUkesFLCQINcoE6RQMg/lUuFCq1qrlcBLjbcaZZYWIdsqmFtWD01mWBGTIvrKR6s2gtWxrUNWaNDErIlkoWlpaB3JOtK5JkXIqkgUmmaK15FJNdsauo34JubtUBYWbVWQaVIMVTtkrcFFjJshySVaCVyEpjYm0yTXYMv8LBS7iO40yESwoW5qcBaqTKutJmlI0pCuQ5ZGYmdwFtIFG6QmaMZsZ1BqWGb5RuLUyq1hqaF5yLKY7WKeGlFFYRaFWWiq2GRDm1zE731r/PPy2bf+7RB80vY+PZx9euf/5aP/8Xn58PPOfvnLt36VvfveD24exburi93lsHlrVF9FzThqx7aM2P7CHEf2dBXdf2PcXUR1bMpY7d8atldRNw6bSBcxby/kfijuRvbVo8vjxfDuKn711rCKRGXwLx/Z+5E6XujjlcktPl5G9yN7tHIf6SbiTUS7MW+H/C7mewX2Gt+FuhG8Yuhoyf2Id5YcQtEovI/o3Uh1hjYKFtRtJd4bdrCiErhksOWgYIM2BFUISu4eJdpz2Cp4srQWoKXgIHElUWtoKVAq4Eah/VAeBDpR/yBArXCn6cGygyG1hLWmdxd2b2nNg1rCRuFO4aPCewEPAt5pfArJPiIngw8GHUNyF/Gag73BxwjtLawV6BQ4Wnqw/G5k6pDXmnaKNpqWgu1jW0e8jXmlUWNwa2ktSWdYLVAj2SmSFfdL5u9DuVdgr4KDZYehLBQ6SHYQtBCokKjSuLG0sSiXXm1pa1StaGtQo3Fj6F0cHrQ+WXWITBfbdhiVsakieRyq1rKcw1KgUoLcwlyAFPolhnutWkVqhVNBcsE2AheWZgJsiZMquNUk16KLzIahImKZJWUUbsZ2MlY/Ufzq7eE7659/+376zj8chp98TD99pf7jN+6Xr3uf3oEvX7p/ftX/7CPx6a/e+stv499V3/h4+aP0Fz/68dX7j/RzhROKd0rsDMmkyIXccVwYtuXBBvm55DspCilrLRvNUgJLQSuFC+nvRLCiYCNoqkiC+xvubISzsWAl0ZqhBHtrHmxxUAq+Y2Qr0YY7S/Bg7r+xou5WgK3019JbkN4WO5ugNwUPZ9y5pb0pHqwlSIifIH+B4RTDtSZL7iR0sOL+HDsL4iYULBmYY3fF8JriBIOEBkvuT7wHG+ysSbBmeCf4mvgrHqwkXosgQf4KgFyyWzh4BvuJ8BLq3GBnRYNconnQn4DBAnsL0l8Kb87AgnkT6syZu+XeEvYT7CbUm+P+JOhNiTeh/pz4a0nnHNyg/q1/NkfOAru3wJ0Sb03hnKBrPLgmvSkeTILzWdCf+IMP+w+f9B9OwCBh/g0c3EL/Fg5u4fkL92wKBgvizZBziwa3yJ9CMAXuDPnv9R6+758/I841cq8D9wb5z3HwHvI+gP77g/773tkH7tn7vd4veoP3ffdD4H4YOF+borNb9GBCz25Zf8KcW3i+QP0kGMzBwxl7MJdnS9Ff8v4K95fY2wq6QO6CDVbMyZW3of3n4I0n+I0lHazJYMH6K+4upDvVbmLAWoMlGWzgYE3hinpLNpjT863wd9zfSj+3JNNwo/ylcpdfLP5FAAAgAElEQVTK3Sqw5cFWeJmGmfC23N1osjNiK/BOoVSjXMHSkK2AlQSF8FLlbTXJrSqtLpQotCg13VqaRjK1NFO4CVkR4ipimSS5YnUkq5jlEUuNyI0+jIal4blCdYgLjXKFy4hWQ15EohqaIhSZ5ZlhpZVlyHeGbkOxHfNiLItYZKHYaLQLSRXLbigLy7YG5wqnHBehqiNVKloqtDUoMSQbqkyTXKFUgA33EumvLM0juVYoi1gRqTw2G8tSy0srVgyklpZDmUcys7SIeBHqXIepkkUos1DsNG0uwywWS4HTyGaxXYdiHYvNyCSPhj//9vCbm59efXIgf/1o8OVHzucv+1903l9ffv2LO/HXX119tHr33W8ux8PyYlg8HpaPh81VXMYyt6y7DPdXw/Yi3F9F3cWwHJpsJIsLlYWiCE0equ5CH8aqNrSLVB2ZZhgdL6Ljo/B0ZbqQ3UXiGPLGksNYni7NYWxriQ+Gd6EoIl4PRRuzLqQnK18OzVGLg7adkntJDhIeLGw0ajQ9xeIU087AgvQb6R5D3CjUWbGPZC7gcST3Ia81KKVbSKcJcatJp8hBkVajVHg5dWuJSo46xSqJC00yAVtD9ipo6KBhoGSg03hvca3A3YVuItlaWUlcKFhI0Gh4tLgSbsWClqEDR3uNu5BVBB6UvI/0XvNW8U7RknuHiOwtqWVQMq+WsA5pO1RdyI6hOBhZElpy2oai1vg0ZI0Cx0iVCjeGtppVlOwN30f8MJStVV+Zeg+GHUc6l7gl4CRxo1nBcCd5q2hrcM68nMKCodrwxshOioaLVqpWyr3mjaaV5qXmuaYbAZohLyTMOGwsLxQqBMoFSRnJOK8UqxWsNawsKUO1MTy3IlVkp9lSkG1s8tBUYTTjfDUyTw198nj8o3ff/s78p999tYv+6aS/+I39//6n/+Wr8y9e/+//XP+3f8j+j79bkT/dsz99bP708aN/e8mPk7ezD77zg8u/1eDnyp8qutNypfjWqo3EuYF1rNYEZRJlAuYMl4xtEdgJtKZ+xmElcMFRzmkpcE6cjHs7iTYcJwQsZbDRaIacrSKZ4SvizWFvyfySi0bqLUUL4izZYAEfroIHKXVTCXcaJHwwxedL4q6gs8S9FR8suXsLzhfE2XKwwt6SgCmGL7D7BLyZUOe/7FXUn5JeIpwZ7s2RsxZ0yVBC/Q33EjyYgt4M9OeBs+NkRdGCBV+xCBMMbpz+kgZrCW+Flyh/J/0FHmwp2FFvAfoJ9lIBN8zbqmDFvRVzF8yd4sGaegnwEuTPcX+CexN0PoHnc+wtCbwF7pz6CfFunLMEBwkN5thdoMEMurcwuCX+DXZfAOcaelPkTpH7xDv/cHB27Zwl1J8KMBdoLtBz6DwHzm3g3AaDCXSvvd5P+g8+BN4EBk+8wXvO4AO3/yQY3FLwDPof+IPnwL0GzovA+cAbfBD0ngTnH7pn7w/6HzjuL5z++0H/a3MwmMLeBJ5N8eAFcm5gfwb6CXYTdL4gbyTifMm8Geot0PmKgYShJfYT6i6Jk2Jn6b4xhw820l/j/pq6Sw5mwp8Kd86dRA4S0V/S/pY5a+KsUG9D+wkfLIW75N5O452iGwmWwlkpd6tBLmHK/J0Ea+4mdLDUYBPTrYaFhBkLMuUVxk+lv8BOpWDB/Uz6ecg3iufGZJwXAuUSbDRKpSit7qxuJa0MKQxOJd4qPmc4C2UR6zzSlZW1UTtGaiP3sdrHOpO0iFg5EpuQto/jwspcikKpLtKVwbmlu9isRyKzJBHBRrGlwsuIlJY1kcgjkVqRC1ZIWmjSRLSKWRnynWb5UFcjWVtSalJGqgjZUsKlgjsD1tLbGbShoNaijFVm2Qp7maR5JHeRTCOdx6qK5VdfLQTPFS9CkSlax6YcmiwS9YUpIpUOzXZsdiOzHkWTq/jHfzv6/vH28V8/PvvL0fnzS/yfH3t//fhvPjv0v3wlPr9/ez95/3tvFY+vsos4ezRcX4bZpW0voizU9eWwGUf10FTDqBjZ5i2bxbQwsouHh7E9Xsg6JIXEp2FUhbYMdaF4bfhpqF5dRodQ7zVvDKstOw713dgeY3Efq2OsqoiVmu2V+Cg0J8XvQnUf6ZMxnWKdREdLjhE/xKIxpNa4DlmpQau8Wrm18veRqI2oDSsNLgxqQ1rJIEP9EruNxo1hjWIp8PZW7IRXiqDRPBOwkqDT6DQUjYIHC2vpVNy7t+og6F6CTgWthoeQ70P+1bSxj1it0SGie4ty6XdWHq1sOTga1mp2YLTj7CR5LWmuWWnYMZIHLTolGisrzVKOdwoWGu0NaRhsFcsZaDWtJa45urPiKFnNURPSNuIHq46RLRk+hOo0slVkSkk7Re6G8n4cZhS2GLTUPRq+Z+zAaS1JY8neis6q40hVhrVan5Q6GX2IbGvUKdaVQrXlVSS7oSosXjOni1mlcKlIpXDDUCt5ZVQZ2kySXAaVxpWRpbX5ON5KljJShDpXqgjN1LJnEf3+EP/wx5ffnX7/nd+k3/79y6t//y3866/9f/81+PNH9Iv73iet+8c7/9N7+Yej/rvs239/eHRKLmY//uGPv/HuN+x7YzHjaCfoTstMsx2FCYM7LVJFtibYhWwrWBWKJfJTSipOK45y7m/4YMfdjHopC7aMlIKVNNggZ0dBymBK/QSerbCTC7xFXibQjrlb2l/A8zUMNgisWbCSIOFegnopdjbYmyEnEd6CO0vm3HgPVriXiUEugxV2NsRZYmdJvYR6N2CwFHTOwDU8W5DBluB54C94MBG9G/IwYYOEuAnxVtybk0HCBhvuJ9hJiDsFvSX1N4Im1EtIf0WDJfPWEq8EXAswZ94N6q2wk6B+ggZLMljiQQIGGxJsOFwxf8ncDfVWHM04nDMww2AS9Be4txRgJcCKeVsGViSYAGfJwIb4c28w95w19TbMS4DzAjhzCubUn2DnBge3lCQUJMidAe/a82+AM0G9Be7fov4t9Z9T75r6L6D3VQT9BvpPAudD6DyDzrOg/zzwXnjec7f/DAw+DJxnwJ9gMEfuNOjdgsE1dp8i533v7InvPHP8ZwPv/cHDr916DxagNwt6E+A+C5wJHNyS3oT0E3CewAcJOU+AOwfOkrorFiypv0D+4v8n6s2aJLuuK03+he63qjbrKpNEZIS73+nM8zn3XvfITJCgOJMCB1EkgMwYfb7z5FNEZBKAKHZVqaRqSmxJBFEgCIpqq//XDymzfj2P++Fs23uv9S2CcoZy5JfIr0RYKb/WXqPDUsKNiNYCbFi4kcHGhLkFmQzXMsxluJVBrqIVmWy4n2uSa7aRQS78WsFG4EqAQkW5Qp3GjYZFQuoZq+I32386WNxrXHFYStQoUkvcGTYY0VlVO1MberCkNbCyuNPsYOXBqr3RO2cbLQsrl4bfMNAkqk/fcD5wF9PW8SExu9id0mSwsjG0T2V/ofbPTGd5p/g+0X0sOseG1HZp2kxtP5OlU1VqqpkqEto7OszkcOH207g3qjW8NXhIWTcTpSOlxrtENPEblS3NFG2MKARtnWlTmRtQKtAKvLNySGTvWKdx71ifsC4V9dTU06R9mmaGlZI2inSOd7Hordhb06e2nup2qgvJm9gNz+Ju5vqns+LZ9PZt970ffuXrv9ym//ph9Nmr0Sen6A8fgy8+9n//Ovz88e3PPnpnuH3/61+t33lWfe2ieJ7s3p7dv/N0eJocLtLjRTJMzeF5evrq7PC2G2bi+DR+/Mrbp6fT3pJdQg+xOMSyjWVrZS/E0dpXaXpyZjD84OR9andOnGL14bPZqwt3cuJVah6mdqflvbOvtXpl5dGwnYSvUnmfiPuU/fypOiryaPmrVBbY6yw9XuhDIk6pODo6WNrHvFFw0GjQqONRL8KeBTsOB4n3khw0bXi0V2yv5INRvRQ7K/eO1QrkOOw07nSwt9HJsdexHRjcKfiYkJNCvUD7WDw+1TsR/nymHmbykNL7lO8M31t1n+r7hN3H/x50ca/ZwMC9o6eEHlJ6P5UnK3vOTs52jB6s3lmxN/h1zA8aD4buNDk5sZN8L/hJykejT0J0Ch9m4pDy+1TuY94qfEhM51Rnyc7io2Mno/dGdhztDR+UGCTbGzEY0TA0GNYZsU/lPqYPiXyI1THRp2lySuLHxJ4S3RjRpeZw4TrLe8N2idiyIOdRq9Gg0M8v4sfZ9NWz572RtSaNxLUUrXJDMu3TpLTqVpMPLsRPvjn9wc33fvhx/r2/P/75P5z+/I9/q//1b6PPf/Gnnz7+yW8fwO8+OvvHjv3mlfrsl+gfH776q8OfPyy+c/fDH/3wa3/xVP5Ug7VEtVE55401uaadYa2DjUW5JLXgvRWNgY3BnROdU52RnSSdQhULSjzpLSokaAyvNV2zsBTRTqKaoS2BaxjsNNsruCWjLZ9Uwq9VWIuoVWhNvQUJVjTKBMo0zjQrJStpVAi8pOGa+xsF7li4pOES+xs8KYSfc7gl/k3wZEX8NQuXxJ+jMNOscHglwJqzuyha0nBrojX3V9Rbs2iOJnM83ohgI/xcwVLTUtMNg2sKc8VXLFzj8RYHlaNlIjKNNzSoFVnDYPVmNYQm12iywl7OoiXytxyseHhLvDnytwovBbohYCXwhkVbHi2pvxbhWkRrFmxpuGXRRsBCkjVGKwg2OFzjcEPhkqFr6N1QbyXAmpM5ITeRfxdN7oLJPIrmGNxhf0Mmd3B8R8EthZdwPBdgbtFCwY2gcwSvoX+Ngxs4voomdxjdROEHgX8FwusovMHgCntXeHKD/SsYvATBSxheo/By4l15/mUYfOkWnS3B+QYFCxTNQbClwR0f39HRhvpb5q/gWclAzckGelsWrshkTYNMoFygjIOMRgULczXJxXkpxpUM3qS95gYVGm11tFbBRoHcicqKjUJbHhUSbUW4lTjTJBOTmvuDwr2klQC5BmsJWscOiWgsLgysDKokHAxrFGw17mPeOto61hjeWt4bvLe8cbqP2WBwZWCbkN6AnUK9pkNsG6V7pXfO9OmbrFbapbwyvElok8L+ghzeNrupOSR2cLq1YpjqYaZqg1pDe8e6mDaxaKxorGyt3iW6tqSyqp3aJuGNwY1Bw4WqUlUnqnaiS2RjSG1wndBMR1VMco2bWLSJ2ghUKDw4UTLcGFPHOrOosniwsta8MmA/432ickU6R/cp72a8e2Z276TtzNaStZK2lrWx6GOzT1w3VdUzU05N6XTlZDcz3dSUsdukSfU8vX7bvvv+N37yD3v1yWn8yfGt3xz+9183o399Pf79ffj7V9PffPjN4oOX33pWfzVtn8X759Pu7fT4ztPjbLpP7ZCq/YXepXKI+f2F6azok3ifJoeYHxJyiMkuEYdntovF3qpBy4ck+fmzdJ/wh1QdDd85cUr0KRYPU/F4IQ4xOTn5OnWvYnXv2ClWp1j1Ej3O1H0iHmb8cUYeDHrQ9PVUHy07pWLv+CEWO0NeX5hDzDtHGwnvUzUo3PLo6PCrKd8ZOBi812iv0T5mjSAZoUcrGuodHOssaC04aL5TrGFBy4NB447jGoV7Sw8KPloyaNLHfLDoIIIHAV6l8qDJUdN7Ix9Te7DkIaFHGx10+GomdoYcnfwwUR868iqm9yk/JeLV1B4VPWhycvIUq3vH9wIcHT1OxdHxvSRHox6suzf6oPheyIeZOz6VuxgdDdkb0ggwONZq1Meot3Bv+F6JxwuzT2Vv7c7qQyJ7RQ5alMjvNO6M6BQ7JeohUQ+p3iemlezeqcfEnGK7T1yj5S41nRO9lY0zbWIbp04X8f2FHlLZONk50yndJW/Ga9dbO5f8r567d3/4tW+//N6fn26+/c/37/z+l7P/9bf2i7+mf/joP/5DE3z2kffpq//tv+fnv/0o+eLvLn7z8dO/G775sPjqe9/4y++9/cML9Z6M8lSsFa+MyAxtYtcaXRrRxKJPaRPjXJENQ7WinWaDpjtDGoU2FNaaD5ZWMiq430lQ86AQoDaiNbwWUc2DkviNwBnDaww7yTsGah3lJih0UPBgS0HGYMGCTtHOiq2INizYcpBxuECTOQoXItrIYCujFYNritecrQnKRbSlcEX8FQ1yhVcsXLFwSeFS4o2DczZZ0KDiaBWdXYdfLjRcIG+OgozjDQFz5C1lsFZkxegCwzsUrQneELhhwRaMChRkAiyZn8ugEGHJQSPQmgRrES2Yf8f9NfU2zF/gyZKP53J8w8dLGmxElCm05miB/C0Jcwrn4HyBJ3Ps3xF/ScIlDlY0WDOwJOGGw1ySFQZLBFcILTi+YuGKgSVBd4hcQzineEXQCgR3ILoB3h0eLVh4GYU3ILpF3ovw7CWdXGNvheGa0cswfBEGV5H3whvdgGgO0W0EbqF/Cc5fouAljl6i4BoHdzC88v2rKLgFwV0UXgfB+2H4pWs8nsPxGvkrHGUk2FBvScZrPl5w7xadb4lXCZDjIEOTFZ4s8TiXQWnBRoQL4q9JWDJQsDCjk5xPcuFvmJepYCuCFTzPRJDpaGNA6Whj6UaGmQStVblEhWYbDtfcqx0qNMwVLARqE5EZXCg0GFpLUGjQWbLTpOFRoYImRnWM6hhWFvWxOKR6b+FO48aqSpNSwdKiysHGhHvHdonqY91q3Vq5i8VgSBOTNiVNQquY15bnGjYp3c30kJhd4oY0rp3spqZOZJvIIdVDKmuLOyeHRLWWdY51mnaGH6ZmPzWtE30iukTUsaxi1aW6tbzWpNascbyOSWlgrvFW01yyxuotx6VC+1h0hg1TW5o3hwpZKr6msDBBmaAyUVvD6pi1FnYxaKdw95R3lnQMDUJ0Rvap6Weui2XjWDPVdazbRPZTUTtRWV1NXTYz3bN0nZqXz91fvfjWu7/e2c8/RJ9/FPz2MfrscfS7U/j5a/bJ6+l/rb5T/fS9d5L2aTo8Tftnsz6Jd2m8v4j7RBym+jg1Q8LvvxIfnrpdrI9OHS0/Wnif0vsLe3oe9463Anf8TTY1uY/Z66l8dOL18+n9NN4ptrPkkLLThbyfykcrH5V4SMRxqu8v4t6wQ6IaCY8JOyXkPiZ7SwfDX124V1N978TJ8KOhJ8cPVuyM2MfqlNpekr0lg4WtCjsV7hyo+aRTYW9QIbxMg97igQYnR3cx6RMxh2EjaQm8nSTbaFIi/2TFQyJ7Co6aHBI2xGSv4b0A9xo/xLLnZC/4q1i+nupegJNBexUdNbpPxODUcWr2hg0CPibi1Ux3HJ4cPzpymvJdQveWnmJ1cvJg2TFhx5juNC5hUCNw0Pzo5CG2Oyd6gw+OPhp5kvxkxMHRXYJaG5UiaDjqBT7ErLV4l5idYXuN7x1/NdODo0PM904djeo42Vn5kNrBib3jDQsHgwfLey1byTvL9jPTOtnGpp+6PrG7Wby7sMOF7WJdE3KwemXYzUz99Kn80Q/e/s7Nu197WKX/cP+VP/zX+A9/zT59/Wd/3/+fv+r93zz85/+7/U//2MvffzT77LX8VTf9Zfn27vrri3e/8a30L1N6Z0g707lCXSpLK2orhwtXp7pTaudUl6oqppkJcw3aqckVyyWsNSkkKRUZElEqUmleKVoKMBjUS1BLUPGwkrAUsKdRQ4I1nmxpsCFRrWgtUE7GGTkvpF/IsGI44yyTuBewBf7esNKijHlbcL6Bo4yGGwoyAbdkskKjNY8KzUrL1zTY0GCOJisaFJpsJZrTcMngiqGVQAvm39HxNToveFQr8Fdn/+el/2TL8BLjK3+ywmBN4JbBBcZXEbgG4ZyhOYO3eLLkk0rDDfa3xMv4pBJ+Tr019XMRZTwsFdhwb8lHhZosyPkd8u+wt+D+UngbGmxpuCHBAk3mwFtAb439BfEWyF/A4CYc38HJHZiscJgJUCiQq2hJvTUDKwxvg+AGRncUbii4Q/5L6F2R4Ar7Swa2FKwwuCPRB9GXb5A3x/A68q+C8TUYXyPvNvKWILgB3h0FNyS8gqMPvLMPxpMlhHcwvMGjl/it98DofRhcYzBH/gKHcxheeuPr0LtD4DIM3guDL31Az+/YeIFHa+rf4vMPyNmC+ys+uaTnN2hUSLgikzk6X5HxAo+2zMuFv5HBgk3WNCgZKDmqGM5plIlgy4NCgQ3313RS8Emjg0L7W+0XOqhkmClYadZJ2ipYvmkYKtpYtJIgk7jTvNa4dKiNaatxqeHWwsaSXoBGR7kJyhiXBpcGtgafUj1Y3sd4cLx2pnVs53hraG1xE7Na09aJPtGDM7vYtE7+/7ZtywvD3tzJd4nZOdu7uI9da2Wpae1YN9V9YnureycKGbWGDLHYxaJ3rJSk0bqPeWt57WQ3002iSqNqo4fYNf9u/xa5AXWKC0NyyWrFOyUqwUsjS806Q/tE1Y63jg6J6FPVprKe8szAMmHtTJcpywzJBWw0amO2n4re4oJ5raC7WPepHGa6v3Cl1btpsnO6UaSx8vD0Yv/0aZ3oZirymV7ObPF8evO15BsffOsbvzqR3772f3NEn78a/+7e+/zDye9e809fffOT19+7/cmL52nz9rNhOt1P090z11+o3cwcp8nDs1k/k+2MHi/4qwt+cvTB2YNmD1NxStkxEafYnGJ3dKalYU+DQcCdZXvDWk17ze9Tc7B00PBhKg+WHIzohDjFsjdsH+v7WXyaxsep3Tm+t3Qfk9agTtP7qTxYcnJ0J8DrVDwYdhB0kHyw6mjUkbGjpruYVjLcW7KTYQnfqtnZwYJGeccLvVO4QH6v8KBwp/kCBjmLeokPkh0V2RtUcz8H4wJO7hP58NzWFgwKHTg6SHRU5KTZQdFBoL1hg8I7CXcKHTTeKzQofLCol3BQ5Gj50bG9JjtFd5KcLvRxJnca9QLtNOsV7mR0jOXBip7DlsCjFcdE7ZUYNDvF4j4Wg0QHyo9cHg1vZNA7PMS8EWgn+NGKRoKd44NmLcU/T5PB8l2ihkQNsTo4Phi6i9VD6k5Td0rdIdalgqWGjWGtfpPaohrHK8d2U71LzJCa/qltUrOd2ssL+1d/Hv/gp994t736yuP8u7/7xTf/7b+7L/7Lk9+8Hn3x8dnnD+g39/BXu//0y0x/+tf8f+zpx6tv/M3qx6erH119/91vxD+4gO8lqEzU3sVDnGSSN5pUGi05KKyqreqmutO0ENGa+4UGjQW5DrupLrRYoWBLJjkPc452Th1TUSs0GN1ztuOoQH7JYMvR3tBW406Cmkc5j3LqlxxuSJhrVGq/oGclm6ywlwuccbQVoNY4p5MNHmU8KBXcEq9WuLcyJ1FOwlqADfUWzMsEzkVYcD8j0Yb4Wx5tGMglXTM8J2DFwjdyzQ2LNgptWFAYtGCju+itNfBKxq4C7wb6KwwyDJcgnIPgLvI2Am80vaH+FT2/Ft4dj9YsKmRQS7BB3h0abwUoFKoYqHm0EeNMTO7g2ZIECxQuUbBG3gp6GYE5RQs43tBwS4INmSzx6AaMFthfwfECnd9EZwvoZxxkIlpRfyOi6/DsDnq3wLuOJrcwuPHPb8D5gk+WwrvF51fhl2/geSbJgoKX8Ow6HF0H41s0uQSjl9HoRTi6C705mFzB0SUcX1PvEj25xpOXILzF8IaE12R8TceXNHgBx9d4co3H18S/Qf5VOHnPP38/nLwIww+C8EuXfHRLxks8WdHJNT3/WfTWHfbmbHLFxnPqrXhwg0dzPJmzyZL7WzopebRhwYYFjYSFCHMOakkKCXMFKoMzATIRlSoqld84v7GTSo4rFaypv+G4kKxhYa9hrVmuSCbAikZbQVolB8VLERUWNA52mlaGby0qLMx5mCs/t1FuUMZJwUmn6M7QYypaS3unamcaJ/aaD1Y0Ma8dbQ3vYtPEuk9sZ21rZeVIa+je6jaWdcw7pytJWkP6RHWJ6RJTKNYa3ho+JLqL1WD1YFWjSWfJ4Ng+lkMsM01rZwtNK8urWGWJyBK5lazSpnXxWrLvnf/JT8H5nYiWFpeJbJ3YOdkpWWleKtZaXmhYOloa3KqwUWBIxeG52cbgCnsbjasU1wkqLc4krAyutWgMz3lUi2CIZZuqdqbaWJSxLmdJ6WznTGdV42zrbBPrOlGZZJmV+VRljmwvzE++Gn93+ZO3P3188smOffHX+POPo99/PP7sNf7jL/hnr5//bf/dF99bfnXWv31Rz+Iy5UVK2lTs0nRwcefUw1P1kNBXM3Ga6mMSD0adUn6M8SkWe8Uep/b0PK4MbA1uNN5P5XGqao0GR48J7TXcS/DKkaOA90YOku01OVp5n8Q7o3ZWHGJ9SPTgaK3CzuLesJ1j+xj3Muxl9POZenRsr3GnecvpntN7zg6SdAY1GuwUfm3ZY4J2Khi4dzRgUPAY01pHpQiHN/RZhRoa7DQ5CPRo6WNMWx5swHmBvYYELQsGB3sDXiXyXrM9Q0eBTpruJNobch/LvcIHSwcR7oV3UMGej/cSdBIPmhwsPRq+1/KYqIdntrfk6NBDwh5npjd4sPjg1KD066fT09TsLNtrctC8l/TV1Pz8wh4M7xDeM3Hv9DHmtQS947XABykPUjzEprd8H6te8V6pTuvWyMbw1rH9TO5nunemN/p0Ma21PFxM26kuY7qRoLKkTsiQiN3U1InukrhLk3Usr57r7z0V3//Zt77TvfyLv2+//smr+LOPyed/Tb74Bf39L8JPX0W/ez36l6P3Px+DX+/e/vXrd/7b4auvlt/Jf/zjn/35t5/RHyV0YWXhZD11Xapry1vN94nNKaxY2Dq8MaCxqlGiNDTXUWNhF9Paks7SQkYZDxvDO6MbAWvmtxLtpDhZWXJQC9kS3kZREfk5AZ2me8dqDQsZ5RIUAlQCbFm0YkEmwlz4GfWW0fkKeZ0mvaaVwKVEuQpzFW14mGlSGLakcKvphodr7q3oeMuCNQsqRVvNS4HXGMzBaIv9nEVbGmYSLpmfyagQ4QaOcjSpFchkmBu45pMtmyzDszWcbFi4wN5NNL4B3ubaEJcAACAASURBVF00mYPxHZzchJNSi0zADZ/cMv9OoAWDS+Yvibeh0ZaBTKGtgGsUbmm4JOMVnSyZt2LeCvtbEm6IdwfG8yjIKFqzsOawZVEWna2DLy/xeKvQGk1yOt7Q8Zr6Wxqssb/G/pL4CxLcwvGaejfw7A6FSxReR0/u6GjN/Dny7lDwvvfWkoaZREse3WD/MhpdgvOXYHQFxrfR5MYf3YDJe+HZCzC5BP4tCm9J9BIFlyi45uEl8y+p/5J4V2R8Dc6uwPklPH8JJpfQfwH998PJZeDf+uGXbvFkjkcrMroDT27gWwtwtsHeLTq7w6MVHi+FN2feAnpzGixZsEaTiuM3RckpWAlvyb1MhrmKNuKNhBkUGm+Zv2H+VvtrMSq5V8pgxcI7FBYa1SooZZQLVGhSyWjLgkLjxtKKw1KjlQoy6TcK1lquOcx1WFuUiaC0Ua5BqWmjeCVQb9E+xkfHa4lrQ7tE9oa1TlaWVQrureiN6Z0YnKi0bgwrTFjHdJ+YLuGlQ7lGpcG5Q/mU9c/iOjVZLNvYtEZ1Rh4S1VvZONWlqrO0s6xzvItl7UTpRB3rxonS0DwVS4MzSRtr+9hVil7jyS2NMiVfMrB0JDOgs7yL48zIStDe8jbltWOd5b3FjYFtTPqZyB3NDNsYVKaoNrCQYRuT2qEhlW2qCoV2htWWrCxeaFJqMcRxaVSmWBerxqlCq8qKwtKtprk2fTqrYpfHMn9mNl+J3/tq/JfDy2/97pX4w0f8D3/j/fY++sPH5F//+k9/uzOff/jO3zXv/tVXNm8nRWKbC1OktJuJbuqaJG6dup/pwZAuFm2ih9S0itYy6hw8pmpnySHG909Vm9ImobkIW4fvn+lDzHqDegt2CdspfLD4ZOgrw+81HRQcjLifpTunB8UOWuyd2Kd0N6XHC7VL5D4RpxnvDeg0epjyU4KPU3yc6U6gnoGjRCfHewP3MR4k7Gl4n8DHlB8t2muvpGe9Ba2MdpodLNsrcFRgEHAn0UGCEp4NIjpIuJP4aMRjbAeGjpa+eqpfXehTrE9W7xTsJWoV7h3aWba37GT5SZG9AEeLHxPaS1CwqNW4kbCT9ODU3rFDyo9TdUzxIQYHQwaN9wnrDeuVPE7T/VT1Gg0cHg0/OnmK5cnJ+1g+xHpQvODw4Pg+ZqcL3Vo+GHaQ4tHGg9GZBKWFXcrbRFSWlAoNqeinuk1tE8eV1rvU9FYMsdnNTJfKXJEipsPbdniWrJ28m4ofJurr78y+c/PDv/j55pt/33/tkw8vfvc34pNH+PmH3v/7yz/59NWf/PNh9Olj+NvX7rO/kf94euefHp+fbr969Z13v/fsR8/l7XO51uwGg61TtWO5gRvDMo22PNjwsNSk4rAWqNY4V7AxrNK0flMZQwoJtgK8wfYUMmwMriTLOS5k1FiyhWHLcMnxmtNS8I6zlpNSwFLAgkcZD2pDCgkzFmbUX/HJWox7E3WatFauCNjSsBZRJfFWoIzBSqLSkpWIFtjPGawVWTG/MFHtQCGDSoIN9UuNGkULiTMFtzLa0DBnwQqfb/koY+Mt9zIerPG40bQWZMnDJQsWxMsE3OBgiUY30VtzNFphf4WCNfQXcDzH/obiFYnm+GzLnszp2TXxLyPvlodXYDTH0YKThURLjtYcrbl/hyY3eLKQwYIFSxqtcLAmkxUONwgUGGzgZIVGa3S+Bufr6OwmeOsWjNbEX6PRgozn3MslzFi0AN4dCpYc3cHJTfDWZfhnS+oviX+HRtfwyRyMb0LvCoQvw8lldPYCnH8AvZckegEnl2B8i/w5CjYMXgP/g2j8s+DsEkxu/x1aHlyh6BJObunkAzh6gfwX2HtJ/KtwdBuNb6Lzazx5ibyXkX+NohsQXnv+l26Bv8RP7uB/voFfXuCzDTzfwNEcjZdotIWjBT6/JWdLMtkqmAu4hsEcBnfIX6BwSeBKhhsL1zLYiCCT0VbAwrKNiHIJMoHXEq5VtJVRLqMl9pY42HCYq7Aw4VoGGxOVBhcKl5YVCmxVtNFopcBWhqWNSsNyQUoZ1go0GlYmyLRfO1wbXDvcWNRq0GvYqKBzoI9JbWlpWG1Eq1ijWW1Yl+A+xjurBitKi7qE1hI0FpcGto7UBhUOZymrL3SRyHpqKydrLXex6ZwoDWsT0Tm2QF4uUa7RVoBCkSKmTSoqjjtHq4RVTnXOZYLsEjlYWlvSxmqIbZXq6sLUMesSVsW6TOMmtvXUlDOdaZZLmkncJrJNVR3zTODayELRMuZNqkpHD2+73KAqxt1U5Bp3TmYqWpmoiEVj9c65Wova8jamw9S0iW1i2c9Mk9rcmt3Fxe5i1s3i/EJ1z+Ntql98a/at6sfin2r6xcf+5x/7X7ye/P7xP//uOPndK/vZ66/9X+uvf2t2N7XFU5s51iayTlU7s6XjtWNtzN7wsXvL9pYfUn54rvqUNxYfE3aIce/wLmE7hzPhDe4Nv4geE7xztARezcP7mbh37GToIeZNzPqpHBKx1/ygxf1MdQadZuowVYeZ3sWi1ai1uDNk59Bg/GOC71OxM2BvwKtUHA1pWXAw+CBhx6NTQgcTDjraW1SQccPDnkcny4+O9iqsubeFo5IF9wnfadRpcHD4QbOe4aPVFUE5CgZDW412Rh6NOhrUi2gfi97hVpGKRgMN9xzdOzlovDO4ZsEplsdYNRrXlhxTezCkYsEuFvsY7V10tPTeiceZOsZip+ne0kMqTok4GrqTaGdIp0kr4N6hnaO7RHaO95ofrBgMGVLZONIKvOP86FwuYCbBMJX9lOcaVY5VjrQzt3W6SG1lRaPxLhHDzB1mdpeaPjZLRV7E7OW3n33nL55+d/Hjd/bzb/769bPffTT94hfg01fRZx/hP/7Xyf9z9D55Ffz+F2e/PqJPfq5+8/jNf3p498Pim/Mffv8Hb//0q/Y9FS4NzCwrNG8Mbg2sDK4UyE24MbAwsJDREk+2HG44zARas7B2rNR0y8OCh4PEjaQ34flWgFLjTISFikoNtwJsOFjzqHa8kqRioGBBplBm6IaDRuFdIgsO5sH5Fno1hxkKNpG3AaMFPF/TccH8TsDO0FLiXOBCgkKCJQ7WHG4lrg1vFClomPOwsrB2US4nhQgriVpDcuptybiUYcHDTERbEW5UtGaTDRlv0KhmXiHCrQiWbLKVYAknG+lv+GRJg62gGwo3NCoEKAXckrCgsKGwov6G+lsOViy6RudzNrpl4xdwcoX8G+pfwskl8m84mPMwU2BD/SWdLHh4SYJL6m80XHGwIsEyOtsSkFG8xsEaj+/Qkxt0thLBAk/W2FuC0QIFd8B/Pzx/H41fBKNbEN6B8DryFgTNUXDtn92Eb63Z+ZpNVjTcMLhE4W0U3EKwpMEc++8Hox+O3/rZZHQNvA+8t26At8TwjqIrjq4JuIom15F/C4OX0ZMXcHRL0Q3wb6PJDfAvA/8SRT+D/ovIv42C62h0hc4v8fhlMLlB0SUML2H0pZvgyQI8uYN/dkfOFuh8i0YrOLpG3gIHW+zdwid3ZLQV3sb4Wx6sSXBH/A3xtjRaknBLvK0EGw1WIlqxINdwq0CuQamijIONQLlGuQgqCUrmFdzf0ihTUenASvkLFawlyBUpFM8VXVmwUFFlZa5QpoJSo9bgSkWlpKVEtQ5qHbQG1hrlGq6J12nSOl4b0CekT3hjaaPZYEWnaa5QEZNiGpUJ7pxoDS9jVsqwlUGjYa1xZ2ktYKVx4UjhaJ2I7sJuNWkN38emcmoTs9LinUO1iQoNyphUqainsk3o4ULuEtWlpop1Hbs2jisjG8NyDvJYFDPVTeXwVFeOdYZ2jmQWb2PRXbh8pueWbRzPY7ExorayT03lWKVZZ0Rl+MbQtYPbGLcXJrd8xaLaiULTXNFcozph3Uy3iWmcbBJZOlFo1jvTJ6aOWT+1feramHeOHp+53VOXO3J427UzezvV7357+v1fbPhvTviLX44/fw3+1y/8f/vI//w1/+3j088en79evvvd57dTlSV6SOxwYatE1LEunWpi2Sa0i8mg6N6IXSLaKc0tKDQ4xqyXYa1gp/HDlHc67GXQS7C3uFVBy8GRk17A1oFTQh4cbzXaz3StQCPDe8vuY/HquTukYm/5zvLBiV7zh6k5TXWjcafCg8EDx3uOHhP2kLKjY69m6qhpA72DCE+WDgqV9ElNRztDMuLXPKyI30t4jOkxwb2Kcurf+F9uLBoM3eJxY6N9THoZlcTL4GRQuJNBLcd7Sw+KnlS0Y+HJsVb4DY+OGh80akl0NGxnQSP9QYVHg3eKHGJ2f2EbiY8a7w3sFOpkOMhoJ9ne8JqHR0ePBj0k5JDwgxWPidoZmJFJ59h+piodlQrsE3GIeWf4ycq95rkkucG7WD5M4y4Wx5mrJasF642qtNgIsGLjIqa50xsjtobVse6TuI9dldr51L33LPmL77/99eUPv/dfqu9++vqdP/43+cf/Iv71l/SzV/izV3/6L8P496//46/q4JMH/x+GZ59++O1fHb59nH/j6rs/+cHzn1yISwULjSvNck1rK3NFcgVbA/YJbgzrLKmMl6sgl6DRuLWiTdySw42CmQwz7m8l3MigkFGnaC3JigZrHlWGzcH4NnyS8XBN/BUJNwwWglaGlYbUBlcK5goXihQsrARqrFiRsKIgQ0FFUIFBI0mlyBvVbCXDzoBGwkrSnIFagJyGG47WAlUSVxjmFF1Fo2v0pEnAho63NFjByQb5m+g8g6NSRhvslSKcg7ONDBfoScmDgkYVQysCNhqvNbhD5xsyXiv/Dr214XDF8ZqjQuJSoIKjjII19BuOShZuRbCk3pKEdyRY8Wgj0C3w5niyosEd8m9xsKKTjPlr7G1YOKf+JQkuabTgIBNgQcM59hfgbMOCtQAridYymuPxFT6/4/6ah1vi5xSsKLgB3jX0b1F46Y1XmGwYugqeXPuTFUIrAtYkuInOb8D4GkxucHSLwwUBSxxlDG4Juo3Cq8j7wHvyMji/jCbXAF4G/lUUXMHwBgdXwLuK/KvAu/TH129AIAhcg/D6zSMM38PhJYxuw/A68q6w94L4l6F3FXgv/cmLwPvSEpytwWgOz6/Jk1t0toDnd9H5FfCvQThH3i0+n9PJXIyu2Z/NyfkceUsWZtzPeLAlk5oFa+xvBFiKaEG9/A3tQ0alCnIZbFhQCdhx2HBYoklFJ4UAWxZt2GSrgo0K1sJfc3/Dw40AcxUtDawsywVY86DSoFZ+paJS81zgVuNewUGhTpNSgEqgnVG91hmNSo36VOcC15I2CpcmbGPcxiQ3UelwE/PS0moqmgTvHB4s7Z1sFBss7y1rE1k4lhlSxKpwoo1la1jrZJaIjQZ9jCsXlhbUCd29M+3emfaJ2Md8SHWVxkVsmsRUTpdGNEY0SrTW1E60juxnIrOo0KgxuElZEdM2laUTueHt1GaGLSVpnBgSVVlWWd7HstR0JXFmSa5RofCQ6tqKyrA2FpUTTcz7VFaOlYkoL0x1YZqpaWK3S9M+0f3M9qmrpBic3Ce8m4o65m0idrO4cba5mK6+9vQHP/ra1/5mqz558H77AD7/KPrjL558cpx8ds8/fXj+6avvH25/8FwXM7dLbZ2INhV1LEojutQ1sTpcuJLBWoBDKjpHCgvqGPUOdRrsYzVY0Wu8E6DjoBbR/ik7fl13M94KUkvax+Q+5g+xHBw9Wt4LcIzJydKDIkdH9442HPaa7h27j+VBs9cz+zhTjzE/Kjpwumf4IRGHmJ6mYu/wXpO9wAcOH2N1cqplXkuDkkWVQqVCtSKNQhUPBoMaEbUKFMLPVdBq0EiwZpNMeb0Ne4U6jnsGWx7WYtKI4F7hBwUfY/4wU3sDewUbGQ4G9xzvFR006A3YW9TxYK/JwbD7VDcC7gXaK1QTvxdhTcJO08HhXkX3MXmd0pNFh1gOhh8s6XRUWVjFpE1Fl9DGkDcQp0JEvaZHp7vUZVr0qT1euCbl/VQ0jr6BDrRxXBi+4l4zY/u3L0prc6ezWbycpZdfe/bd73/l+9l7X7+/e/63Xfz5L/Aff+n/7jX9t4/PPnsMv/gl/J+v4e9ewd//nH/6of71Kf5l8ZXT7bfv3v3WN5MfOrJwrJS0j9PG2JrTksFWs51VfSJ3M7UVoNSi1KpRrFVBLYNcwIzBNYWV5jlDbarqmG7QeSHD0sLawVqiRqLK0K3EuaAlwxkOcxqVHG1xmKGwImAjwq1DlcUlj0pBGqNqgUselBpnEhbErzhoFMlZlDOvkOGGBVservH5PPzTUgSlBBsWZRKsebhi0R0e34VnJQbLyN9yuKFeQbxtOJqP/2wVPqk4zMCkwF4hQCHDUoUrNFrjyRadFWSSU3Ab+jdhsBY4s2TNgiXy1wLeocmGgRWNViQsBVyjcA78DYlWwFtDf4EmuUVL5i/wZEG8NQ9KBTbMv/bfKnm45eGShgvgL1F4EwW3ILqKxrccXGJvSaOcRbfIu2PBkowXeLQgXqbpRr0BlQdz4i3o5A6cL5G3pN6L4MvX4WgdhRsQbgjc8GiBzm6C85uxtwLRbeS9mEyuwvAaBi/g5Ir4C+ovsH8T+XME1wzNkXcFRy+i8ysY3CFyHUbzMNjA4BaMb4h/jfxLf3IVeNeRdxmOXwL/EoZXILgKxu8Ho59FkxeBfxMFl6H3AngfRP7LwP9gMn7peZdh9KWb6GzxZsjgkyvw5Cr88nX45Doa377R85LRS/jWC/LWJX3rjoxW2MtpuOL+go1zOilFmIkoU2DFvK2YlDKoZZTzIONBxf1KgkKggqEcgxIEJQoyDnIaZdTfcD9X4Zb7G+6tmZ9xmCl6S7wVnVQ8aA2sdNSoqFGgUGDDQSFwq0lrcK9Ir0Ajok7Rg+QdJZ1ilSKVZq2WtaGZjVqLG8UqzZqYFhqWDjfPRPdcdFNeWVIY0SauiUXnaD9Va0syQ0rDdrFtDS8NbRNXO9sltotFE9PesSEW/UyXqeli3VvexLJMVKZxpXE/1bnApeRd7GorW8s7QwZHMxFuFcgM7qaqTVQhSa/loGWX2iwWa4UKjWrH61j9u50wFoXhTewyy3NHhplsYloaWDvcpqJN5fF50qamnrn6+ayYmkKT1pl+6upEbZUYpnHr1G5q+pQVCV4yv7aisa42dphN8+n0vVR/98ff+Pr/GNivd1/+h/4//OYw+p+P/qen8NNT+Os2+bv6nc2Pv/9Ub1KztaxwpHaosaQwrIxtkyaFoLWBg8EHJxuLS4e7lLca9pLsnRgcG6xotCw0PryjD1/XTYIbQ/pYD5p0Evea7wzbKXyf8FNMHww7GnqwZK9Rb/Aaj1sd3qfoYPHOkIMmD4bvJBo0ejWTe0d6hw5T1nCv4dHBipMWD1o8OnnU7GRZyYJSgi6RjVWVQjkZ19xfg7NWhDuHChNs6XnJJoUCTQI7Gw6W7TXveJTjSSlBhr0OeXsanBJ+uJCnmeodKxTqJNtJfjCqFSxjUaVRreDOiZxEGzzZObLX7CjloMhOo2MiCxeVarzX8CGlgwprGtWSNQq3ImgVGKasn/END0sZtgo0BhUSlpo0sawF3U/j3OrMitbxxoqCw87Q3cw1ThfGts9m3UXczOwyFtcX5vovvv6XL3/wnfz9rz4uvvrPj29//gvz+Wv02evzTx//wz/t/o9/PuIvPsJffIS++IX9t4/Mb47P/rZ+p375vZ9+6xtvm7+cyuwizozacFZL1mpWGlUqfUhsKcJa0caZXNBas1LjIdEV5zXHtYS1igqONgRvGKgU6CUpGMoZLKjX8bCCfk0njQg6DioB1sTfkrBmqOO44mAZThpJKw7XeLyk50s2WtHJGo1zAdcErIBfq2hLxxt0XqBxQb1cBBs62dJxxr05fJKLIKNea+mbfybnYabAWoYb6q/peEXHpQQ5Czdk0hi4hudbOGpYUPFJpUBG/UX45RWZzMnZgpwv0ajgYSXCSkWZiu6gv4XRGvm38GzLvRWdLIm3ZcEa+Vsa5TQoaZCR6DY4XwJvDf115C2j8RJPlmS8FWEmwZL6S3yeyXBL/AyMFmg0R94Chlfh5Dby5tC7w6NrMn4fjX4WPFkxby6CazpZkvEtOl/QYE7Dazpe8XBNogUKrmFwBf0bcL7i41t6vmBRhmFO4IqFczK+g2c3YHTjnd+Nz1+Oz15OxncRWCL0Ijq/IuM7OH4ZnN+g6Ar613C8gKM5mVyjyQ30L/3RlectomAenF2HT27weMXDJYmuwegOjq6Cs/f88w8i7yb0b4PRTfjkA+/L70/eehGOrt4orILzyyj68Xj0o/Hop2HwpfejP70K35qD8Rz619HoKnrrBj6Zk/Ed9K+i0RU6vyZnl+T8hoxWZJKhcUknWz7ZyqBUYCujtQzWIsill4uzLXtSSi8X/pb5G+wXEmY8zLmfkXFNxh0PGhEUMsi0v1X+VgYZG9U6qDQoOSxktOTBkoNKglb5hZhUPChZmLEwUzATUWNxpUFvyN6SToFGwo7DQbGO056zQZOdoXsnao13Md/FslK0sax2tJ2K9kKUU1zNeDVVmeLN1NapaGNSOVg7XGlUWjxMdW15E+suTg8u7pysEtbG/JCoQ6LbWLaJbi3tHG0S1qW6NrxxrDakkKy2Nle8NKQ2tNGk1miYydyRbUzrRLWJKjgcDOsVrTRuUtlf2NLRKmFlKmurhsS2iSota6c2n8p8yrtEVYmqY9bHtHekcfTwLB5mcT9L+4tpNzWVpbWmbWrqp0nhTJ/aLlGNxaUFeUJyx7qZro2stGxjXaWuukhePnXvzn/wzX868H85/sk/9V/+7SH67HHy6ensn7vo182zfznpq+/+7FlSWpEZ3CW81KBJ6UZFmQD71OxT0zsxxHI/M11iO61PsWolqmiwj0nrcG1wKWGl3hyf0aDgzpHOokajvWX3Ru4Mby1ubVTISWVA5+hpKh5m5pDITkWDBntLBoMHhfcS9xKcZuw0JYOFu5gODt/HpFdoZ8gpYScePSg4yGDQwaBgL+DO0d1U7GLSCK/ho0GFg4o6DdZkvIBnBfMqDWsDehOVNNxxuFOw5WGvSSPpXqGdCHf/H0tvvibZVWV58gD9BD0CinA3szueeT7nXjP3iJAACSEkBjEJKSJ8stnuPJmZe4RCAiWVlVlVSVUCAiEkpszur7ver/+IfIjznb33+q21VNzqaHiodhIPRncCH5zcO11LUQtaS1Qr2Eg8pOzZI308E3dTc+tMb+XtVB5nPHdRnYBaRnsNj5bdOndI3d6qTpBOoX1KWgtyHuQ86Bw5PjDDmakT1SR6b+XdmWvPbH1m9zPbJbpwvDvTTaqqxGaJW5259euP3n7Vvf3e6z/qHr/1q+zst7fmr7+Q//aJ9+ePvD9/7H35wv/yw/Ef96/8bnjlNwf75cezP330rc9fPHp29f2n3/35d8+fntm5JpVTrdP71DZWtYq2Cu5nqkp0k5jOsUrHhYJ1IncSF4ocUtlw2Ek8aNoYUmlU4LhkuFak1KAQoBe4xbBmcIfiKo7L8P4WnmR03MmopH4p4x0JO01KHhc0LjnKLF5asJXhFk+uw3sZ8SsRlwpUBrWaliwoud9pVgqQy2jL/A2Jcok2LCg0yFmUUVBbXipUa7ChkwU6rTRoEpTpcC2DLMEr5ucqrhO84t6KTnZ8sqLj0qDawjUNb+B4Tf1SwwUer5i/0fFaxxkHBQYlARvibdlppk+vwFdXxN/RcE39HY8KGhQk2CG/4GiDowwHBY1WOFixYCeCSsOdAHPkXcHTQoSliBbEX6BwjYOL8N6CjNfMW9DJJTq9xN5TOL5EJysZrnm0xMGGhVvqZyxck8kCeUscL3C8wGBO40s0WVJvSb05DtYUrIg/R5MFCa7g6AZN5vB0GZ8u48kSRmsItii+guNLNFqh4Br4F8hbivgGj6/ieys83vLoBk2uwOginixwtCDBJRpdwNGS+CscrnE0h94l8H4eTj6I/AsQLLC3w94Cj57g0fvw9Ck4uYan1+D0GgWXJHwCw8cg+MpV9MpVPF6geB57CzBekMlGhisy2WL/Bkzm1F+xyYr5Gw4ygQoW5HScqzCXQcb9tfAWbLzifqnjHRnn1M94sHt5wlPxino58Vo6qdS4FKeFGOVyUhi/cP5OeRvm53RSK7/UQS7DDfc34mVIfbQTfinikqGSwUbjzpBWxiXzcxEWCtQKDpZWEjYa15aWAg2K7RXuJGgk6jRvLe5T2jhaO9akqp/Z4cw0M17PZJvofWJbK0srqkSUKemm4ji1VcKrlDVT2aWmT/VtIg4JaVPaTNUwNcPU9mdJP7NtwtqU5hZ1Ce9S1U1VY8iQ6i6xtZW1450TneW1I8OZrhJWJjyToktMk/DG8VaRVuI+UVUq65R2Z6Kd8cLQNjX1zNbnSX2eDA/dyxLA+kzXCesS2jl2ODP7c1c53iZySFU/M3WqutQ0zlSJ3c+mhaSFQrdnop/iYkZyx/qpqi3NJcgkLM9l9dAtnXj3gXhn8/23Pr9lX96RL+6Cz46jz+/iL56jL56hPx0f/Xb/+vUPfn6u8qloz0Sb0i5lL+sUh5lqEjacyzalhYb7VA1KHp0eUtEo0kk86PjW4V5ENfJaEh41GRTsFWwULmW8T+id5b0mnUOHV/nxLfvi7VmbwGfn8jYRz2fm+VQ+s6xn0V6DD2f8VpO9wp2G/X+UxKFOxLcJuU15r8FtgnoRHg1ohd/baO/oXpGegd7izuJKRY2OOhEfLDo42ivYK1yzuLO8s3RvccvQnqOWxQdNekFbxZ6f617Gex63OKh5fEzFreYt81sDG8s6q19MkxepPhj8LBG1CIeUtA73lgyW1Zr2hg2OHB/p1uLWwL2jveIH5w5OdJz0ig+OfPTI3s54rVGpcZOIfmYPs7SfusqKRrDjLOkfuOHRrJtOu/NZ8zBtHtnVQ/XezDz90XffffL973WXDz5aHtZEFwAAIABJREFUP/j0mfniQ/anW/r5Lfn3j8Zf3o6/fHHy+XP0l4/DTwf52d3D3xxe/+fsW/WP33j8ne98d/bjR+l6JoYzUWu5t67VtNS0kOQwVb1BrUGVxo1kd1PTG9y8fD6pLB2vE347Ux2HeyVajmuJCwlrBXfEX4FJb+UGhYMie4F2wC8kKShqZFTrqDRBqaPaoELCHY9LCTLqd4Z0Bu8MWiV0Sb2ah5UEfSJ2KKgYqDVsNCx4mLOoNWKY6sqQLQ07K3KOtiwuNc5YkAvQOt4omMs4l3EmohWeZDKe49MbfJJZkiu0E9FGRGsebkS0ouM5Ot0KkGmUa7bEcSZxpeBO+BsN5zJaG1hqVOCoRFEjYZ/A0gQb6WUa7niwEfGSRlvkZXCyiiclQxWPttzbqGjN4kqhUkaL8H7OQKXJBRy/H59cMf+agQ1BGQmX+PQGnm44WBJ/x8F1OF6Q6AkczfG44PGOxBsaLqL7GRxn0FuA4AbDaxyvWJDJeCvhWsTXYHwF/AvgPQ2/vkLjJfCvovFFeHINTxd0fA1OLsLTeTxZvWSZ0GhDvWt4+hicLom/wv6K+Ffx+BoH18hf4OAG+VdgchFPLuHoAk0uweg6Ol2hYA6DGxI/RvFTCC4JeIzHF2jyBHk/R/77yHsSnV6B00t4ch2PLsH4KfAvUfSVG+/+EoU3ILgJTzdgsqaTORmt0GQVj1bEX7JwSSdLPN7yuDAkE1EmwlyBjPkZGW356YaNtyLIRFQJUAqcK1QoVPC4EtGWTHZsUsuwFGEm/BX3F8x/yVPtONwRVHNYSH8rRxt2usVeJ2FLvVrGuSI7hgvGaklrQxpLWoNah0qLc00qzWqNGo0rzXKNc40aQzqFch7kPBwcb51oDKucKK2qjRycHhLdp6aamTrRfWJrI3IlaqvWGmSO9anNnS4SuT9z+6nrnOwdO07lIdWtk4fU7FMznLudoYWjmQK1o8NM1YmsU9lNWZ/yLlH7WXKYuc6KxrHSkm4qa8sqwxojWyeHVA1OHRLTWNHMdJno/lwfHqnmTHRnqnaiSmx1PmsfPjhMk0MqmzNeTXljWZ/I2/PZy5tVk/LGosHgxtIyVZWzfZJ21g5GN5rlIt5bNCS4SnFuUWNp52huYKFhZWGZsjo1ays++Ib7TvGTh7/p4R8O8Ivn4V8+Dr/86Ku/a07/tE/+/Vfmv1SPfv7m1bmuUtGn4jg1bWJ2ildGDWeumfJqipsp7CzsFc4FLjTZz1xvTCfpbSoaFg0K9Qq3Cu1T3irUSNJZ0qr4YNDB4sGA2ym6fcT6M1TpoNHx3Uy1mlQsvnW0F/HBwDsL7xS5VezW8FsrBoEOCt05+mwqDgk9OvThDDc6fvbINAbcPeBDQnoF9woPhtaWVI6UGtymslOoFaDn4Kjo80S3kjYCHzWrCTwk4mV/Ym9lQWFn6GBwR6MGw0Hhu5Q3Ihh0eHcua0tbKw9W3KWi0/GQoIoFrXqpi0QFC7pEdIZ1Ch9TfkjYccoGizsnKslvU3VMVE5h69izB3aYqv2DtE50mep+mgzGFgx1TnVKt9YNs6SaJitlFtP0Xc0/eOdb7y5+9EZ3+d1/OT74wzP5h1v06R388uP/6zfN//a7ZvLFM/jXF9EXR/7lh+azZ9/+/fPv/mN1vvzpWz9984ffFJcpyBO5NTRLk3aWHh6YTJK7qesULRXNJS5lVPCwTeh+qnpBj5rfGrZ/6T10qrCiTkSnScdxL0XJcC1ILuI6QY3BWxA1jHda1gKWPKp4XHKwRl4pwoJ6GzpZmnhhUK5oRqOMBRkLdjTIaLgm4U7SnYCdpYdU1hJnCOQIV4I0GpY8LjgqJMo4LATOaFyJOGNRxkDBUcHjLqGlBDkLtixoHS8kXpJow2Gu4U7FW4lXFCzAeIP8QsBS0zmarPBkReONQDtJt4KWRhQsrlRcJXSjYG5QrsAOBxkOChkXEpSaLyhY8WDLggUOljiqOFyD8RaGBY1r7q3YyUbFO44aGvcC5jgqcFTwaKvQnJEFBTtBMhA1HBU8XsJgQ/AcB2sGFgRcgmAlyEsdfof9K+jNSXAdnd4Eow3z53RyASZzNNmRYEvCNYuu49ECRzc4vIpPVmC0Q+Gld/rUu/80OrlEo2t0/wLcv0HjFfJXyF+SyQ24d4PvPY1OlyhcofAqnDwNvacguCLxNYpXJFozeBX7V9FowaJr4l2B+5fx6GWo1CVBF4Q8gdEliT4Awc8872kML2B0DcML6L0f3nsCT5/g8Xvx6c9j7ysXwb1rdHoDTrexn0XhCo6u0StLcrrEkw2HcwauiLfhQS7jrYwyBXYSbTnYEG+HRhkZ7biXqSgTQa1AofFOo1zTguGGxYWIcg0KgxoFMxFueLgm/pZ4GQcZx6VilUBbHqyFt8bjjrNB8YL5lQKVkTvOM0lrw2pDKkv6qa4MKw2pLc8VrkxcK1BL3GrcWlIa/FLUqlTcOdJaUQlUJLSyohGk1fgwU8PMFI7nlrZWtc4Ozg1O5Y7uElYnfClpbs0xSQ9pcphOD6npE9WlZn9mD2euTUVuYeV4aUSuaJPI/VnSprY0vLS4SVnheJXoPrWdFZmCxZQ1VnROV462CSp4cEhU60ybJt2Za2fycJYez2dlQtsHyfAg6VM9JG4/mx3OHvTTpJ/pfqYKjYaE7a04zFztWJPwPlWHqRgMbRSpLC0NH6ZuSFSnWWf4YSaHBHUG7xNeqHhIae9wkcAN8zY8LDUqFK6M6h6e/eSN9J3h4sGnt/qL5+Svv4z/+snpn+5e+XyAf3nh/vaLN/4p+84PX32cyG5m+5kuHFspWCWyTV0zdXUqKoeOM9lqtsBBadhham+dPRp5m7BBwYaFg+WlgnVC6gQPCbtL1bNUtjL+aCbvNNzroOSTXoWDDmsdd4bsFe0ZeObowZLBsGeJvjP8TqKBRnepOlo8yOguIbcpPkzpx6+5fRr3FpUCDol+/sD0PDoa2Oqo1bDXuDXwaPBzywsYVTg+WrZ3fFC8xkEFw4GRBgctjysFWksPjt8l8pjoSoadiHuG94bezuRgyaDQYaobpzOOK0YGTQ4ODgmpedyZ6DiTvWW1hPuZqSztDd0bcjzjtzN8nML+jNVaDlbvp6ZJRS5IrkjpRGZFaeRw5rpE302nJSe5ZG2SrpS5Su2TNx797N3vvn3zk7eOy+//67P0N4eH//6P0y9/Nfnd7f/x69r/44vxH5+Dv/zyq7/ff+13/fQvv3j1s2ev/XL7zfWP3/z+q99/ZOdn6daYzMrW8r1Vg7OVFbXlTSIrxypLhsQc0vSQ2sNUNxI2PDpa1grSKN5pPhh6TFijcebINoG3Z3ovcc1AwdAhNcOZrhwtBS0pzmlcKVgLUCtUOlIZXCuwI2BLww0Lt47PLdso1im2jsYFBxsB5zjYCdBYUUieCVqKOEOnBQdLBArBBitrjioBShFvcVBL0CpQC5CLaEX8nKNCkD4VuQwLFWzxacGjQqA1A1XC1zzc8Ggt4UqiLYsrGpccZIJsGdgQP2PRFkcbEteOl5J0itY8zlW842HJ40rgnKMND1d8ssThhrM1p2se5xLtcFjRqDc4Y2GtSCVQLoOd8G7AZInCQoJMxlsWZdTbMi9XMJcoZ1FGgw2aZCTakvAqONmRKKPBFTi5QuM59lcoLnC0xeMNGt9E4yWBKwJXMNgwb8P9BZ3cxCdLMF6T4Do+fep/bQGCDUZLGCzg6U38yhpHKxRsiL9GwQKcztHpZXTvKri/Rt6aBtfw9AqPViRewuhxOH7fH82jeEXgnMSPw8lFFDwF0RzCeRzOobckkyt48hiMH0P/GngLGF9j9H7kX8DwGkRPgsll5F2Fk8vIuwCTp/H4cXTyc3D/fTB5Pw6/cgm/fonvX6HRVThaxcESjef43oLc2zJ//ZLWotGWxRsar3m0FeGSh3MWLoi/pf6OBLlAGxbtRJhJP1fxWoRrFpYcdiyuRVQokAtYiGjLg0xEOfEz7BUclJpkGmU6KmRYS7ghUaF5ofFGhnnCSycrJ0pLSwMLE+cqLhUqNS0NemmWLgwsBT4a1glQyaiyqNJhZ+POocrSLpF9ItpU9KnorWqdHGaiSUgzZU3K+0TvbdJa2xhWJbRMeKXxVuCdYq1Vw8wdH54fztIuMcN5sj+3TaIKx/OE55ZVTjfWlUq31jRGV1bsBCw1HB645sxVVjZOFZYXCW8SXUq6lVGeosago9Ols7upq1J7mJrDmTzMbO90n7jSympqm9QeEts6Vabq8I1ZN+WFCGoZH2eyMLC1ZJjpNjX9zPWpbhwrFOg0bg2tHMtEvBVRZUmfylbjvaWdJrkCpY7rFBY6Lg0rLVtSUCamTtXmgfrB9x68dndx/ruj99/K8LPn3md3J3/ovC9uwV8/PPvLh6//p/zh2w82r00zg6sHYjcluWNlqvcPkkPCKwE6p1tnh5m8PbOtID3HBwX3BuwT1FncaJxLUFo0zMTtzB6tuXV6cOwuFQeNjhbfzviHjnyo4V6DEnsV9XqF9k4/P9eHlHVG3CZ8r8BRo6OjB4uOBn54LjoXNTZ69pD3Jqyp1wt0m+i7M7fXfODgIMBRwL2AR8eeW3YU5GBVLXBrYJ/ykpNB072mB03vDO0IaAXsFbo19M7Ko1VHS241HTh4lrJbR24Vfs5gI2GuYcmjzoi9E7eW3TnRa9w72iVif6aHhPUJ62aqTXTrRDejmZg0JuxSXHN4nJp9qg5nuk/VMJPDmWlnLnPqcJ4OD2a783Q1cx88SH725qs//PFbbyx+/Obzzbd/+6H+4hfsL7/Ef3oRfvZ88vmH8Z8+9v/4/JXfduTPH+G/vNB//fDB7/ff+a/1G9X7r/7gtXe/Md0+TNqpqpwqKO6MqJxoNR+0HKzoE7afqcO57lKWi6hiYFBiUHJv9TGVvUItj2uGWs0azVpFb508OLwzfvOWfv79B6UCtUQtxRWBWwULQxtDOgsr7efSq1TUWLxTcM2DLQ0KxirJK4vbRBZGXjFUWpFxUGq85GBrcD1lTSo6JyoOS+pl+H7G/SX0cwxqQRpNCgFLHlcSbqlfG9hqWBtYKLBhUSZQk7DCxBs+WuHTHfYzEhY8KlS8Y8EKjnciWgu4YXCLgx2NM4G3LM5Z0Mhwh8c7HhcK7mjYKljSYMeiNY02JG64KAjZ0mhBRisabBncELChYU7jRuCcBnNwssR+oemWoyX2V2S0gqc7Hm5EuOT+locrNNlw2ExFY2Apoy3z18xfUX+FJ1sarNB4jSYbFiyJt0CTJfY3yLuBo+t4vA78ZRQ89UdX8WTBwis0XpJghaObeHwDxgvkXQb3riYnaxCtoH8DT+dotMbxGoeL6P4GhwsSXoGTOTy9ASeX0b1rcLKkk2s6uobhAkWPweRJPL6IgysQrFh8GY8vwuBJHD7xvRsQXoHJCvtzGDyOoksUX6PJZTy+gMEFji9i7yqeXALvAvkXMLgOJjehdwkml9D7IPbei8L3YvSVOTq5BifXYHwVj26AdxOPbuD9Jbm/IuM5DhY0XrNoib058lY8XDF/QSYr6u/Eyw8WFBjmKC5YtBPeWvhLGa94nPEop37Og0qAVpA19jc8ykRc0DAnfs6jyqCdirYyyHjYcFxyUlq601Fu48ywTNJK40xGuY5zA1YsyAVsDC11XGlYv/QGCtoJVnOQ8aB0uDvjrQOtBsPU9s40iemsGhxvrB6mrrGsNqROaDllZarq1BZWlQqVCjVWDoZVjrQz1aW8Tlkz08PU3T5IhplqHOtmtpklZWLWFu0sra1sFR+s7p1sHCktrhzuzlR77oYz16emn9lupo4P0sPMlI5kjtaJ7Kzsp7ZMZGPt3XTaTlmZkOODs35qSoObqelnrnW8T0WVyttvTOsEtg4Pqd7P0srwPpFdImvHSyMqyxtHG4N7TTpN+pmqNaotGs5Nk8rW4kOq9qkpprxIaanpy76zncK5ZqVVxdQ25+mTmf3mO9/41ocb9+tWfnYHfnuIP7sLv3g2+fwQfX6r//TRN/+hfOvb081Ul+dJeZaUU5GncKfD/ZQPiegSUzqZO9wktJKos6xztLawm9LK4VzAJuGVJcNUHpw8WtUrup/yw4zvLb118j9EC8eOjuwt+vBM7C2rJHvx0A0GdgZ2Bj47Mx+epwdLjpYeFNpr0Apvn4CGeyXyDiZ+MWV3jrQa3c30UZMXhj1X5NbRQgaNiI8JP6bqYFmrYWdJpfmGhX3KO0N7hTtGW4VbEVfYazm9c8kzpw+cVdDvJewkGgS+FXhvSZeQ1pIhEYdEHjR95uSdw71EjcZ9So4zuU/F/sx2U5srWlic8aCS8X7Kcx6VCSsdKx1vzlxzrqvzpH70qH31tfzhg8ePzt554+Hbj3/wvX7x1n8ZHnz+Qn/5Efv8Q+/z5/7f/yH88y8nn78Ivvz4/qdH7/M78sXz6Z8//Manw5v/nL0xvPf2B9/86Zuznyd8rXhjTWNZ6+gwc53lxynvDTpYdnSy07jVcHC8Nbh3tNWw5cEgQc2ikkWliBsNWgVLDmoGSgxaJQZJ95q1ljx758H+nfPSwFrCTrGG4w2PG0tqGVXCr1SY03EhgsrAXMZr7u9ElDNWa7Wmfq1wzuElGq8kyDRZs3gryc7QtYa5RjWHDYs7BUoebPFkC/0CBgfNag5LAUsBSgXWNNjQqBBhwYNCxplEK+KvqLeikzXzc00KTjIYtQwVLKhknOFwQ/w19XIdZXyypeMlGW95WClQi6AUwVbEWxaWCmU8Kni4xfGWwTWNMgobxXMGch4uyXgFx6UEOxlvSLiGk4z4Gzy+iccLEm4kXFGw5XGlcKPxVoRbPGlJVDG8YGih0I7DjMMlCq7AeCXCXMYFC9fIW6FohaIlCOaxtxPxing31FuQYBN663iyJJOn8ckV9K7iyRwGcxQtUHAdj27AJOdoEY7nwWgRjdfY37BoJfCKRhfB1556ryyAN49Plmi8JP4NOL30vn4ZfO0KnMxRdBlOnsLxBfLeB+NL7F9j7xIHT0H4BAQrGi9xeIW8DQivo/C9sXcVR5fYf4rH74PRExBeRt5FeP8CTJ7g8H0UXoLgMvSehOOnIHqK8AcAvRfGX9nA0TIaL4B3Gd67iE6v48lNPFqTyYKOL/HpNfVuyPgGnizQaM2DJfMX8LTmQa3AloU7Hmc03pFow4O1ChbCuxHRRqONCNbM2/KwFCgDYBkHuUKblzG/zN+JMJdxxoOM+RsaZgy1klYS7KRf6LDStNW8oHHBQanBjoWFYqVilULtf0yvJJeodbo2plK80qQwtD2zrSODJYfUdMZUieud663qnGm0zChqtWo0qx0rp7Kc6mpmSocbgwYnB0sLi+opqxNSp6SZysN5sp/p/ZkcprJxqramsTZXok1d6VSdquPUdo5lKiwdbFK6M7hwfD81+6lrU308N52llUTD1LRTk1lZpKIwoLKotqpz6XFq24R3iakMKHXQO946XTrenethZpuEFS4oDRhmtjaytbw2ona8NKg0pFSo0rBPeStop3mlUCPxIZG15VsNMxN3M92lrpmxwoJB0Vaq2qgqEe1MV5ZnVm2sXKf2g7P03Z9+991PMvzJHP268X7d+Z8/m3x+nHx+GH3+zP39k7eeL76d8lWi27OkmanCkV2KyxntUt5YVjqyfyhbg2oeD5b3Tg+pHBJ6SHljcZeK45npLB8MPiasFvHxXOzP5JDIY6IPTu1TNaRyn7IhwYMl+0QczuRtyu+suHPybsaO5+LuTD+f6Vur9pI0LOg1uJ3R3uHe0dupuLWkY/HessaiwaJbTY6a3qW85H7Ng1aDXuKWgmczOWhcS9QY1CnSMjwIuremlHBISK+jgyWdJAdLGxzeWXWbqFLiRvHB8E6CVsV9yvYJO2h2a/je0F7BVslSsTblfap7p+7Okz7VpRWFFZUmh1S2Ca8Tlk3F9kwWU7NJbP5oevNw+n1n337jtXee/vCdu/Xb/3L41h9+MfvTJ+zLX37t0+NX/3h3+qfnp399Mfr8mfeHu/Fnt+zvn8z+9snrf3zx+i+2r29+9J0fv/aDh+JnBmymdP8wqRLRGNJYmRtRadml6X5mDlPWyGBQ8JCwWqHO0r0TnaG1hK2GvQA1jQ8JbzUaFD4oeOfoi5kpYNBp1iQ2E3jDQW94xsNrNqplVCvYWHo7VbUivWW9RhUDraCNAK1BhYg2xFvh0ZqMMg5voLcTYa1QwaNc+BsRz3GwxEGuaDs1mSYbGpUgGDjKaHjt31sBL0fhLp7cWblXpOIg4/EcjtY8bKYq43HJozXyM4kzEW1osGUg43AnQMFBgfyehRke7VCQY1BKkPMg414hgwU8WdLxVoUr7NUi2hJvScMNi0pN1jQsBMo4yTjKRLRmfq5gJVHJwJZ6azzaimAu/RsRrIm3Q5MSexvkb3i0ZuGGxSuKcslzBmtLtjxcAm9D4FLAuYxXDKxouKbBZXT/Ck12JCxptCPhGoVr5C/BeBGfblC4Id4NGa95uIH+Eo6WbPwU3F+iICdgHoxukL+RcIG9p/79VezvcLiG3jKe7EicCbiicEtBIcK5/8oqPF3Hp2scrFi0wv4GTBbBvafeVxdovADe4+D0CoYL4i2xdxWOLiP/GsWPwfgajXcC3NBoi+ACgqdROI+iOQjm2L9B4Q0ANzC+iE6fRKMnKHxKovfjyXvB6Xv+6DEETxB9AtEHvv+VLfjalkwWcHINTi6i+5exdwX8FQmuwellfP8K3r8hp0s8yWiUkXCBx1vulSLKONwKsGXRDgc7GmyZt+HeRoM599Z8kgt/JyY7GWwlXBNYkbgS4Yqcrthkp4LSgoyHGQ0rGpYs3BC/laQWKFNgJeNS4lbgUuBM8IzjiqNWs0LEnSadxJWhheG5wl1Ca8daJ4dUN47XTpaKNpLkNOqt6M5snqjK6dqIXIqdlIVRpWW1Y/VUlqnJU72zMNdB52Dt8FaCQuM6YXXKh7OknapmKpqpLp1sjeqtzZUsrKun6VaxwvE+Nbnh5Uz2Z6bWIpekcrRxqpy5cmo7JxuNW0N7K0pDckuLVOUprxLcpKxxorHqkLrOyUKBUgaFAm0iqoTVM96cqe2U7hysLO1S0zjdpkmhZWVooaOtinIRFyKuLW4Vyli4Zn4hQcbBlqKd5csE7Ka8tLpQrNAgF3HndOVU6fRG4jKhpWY7SZoHafvq7Oqh/sFPXn11/4H9ZCP+uQK/H+7/rrn3+x59+Rx/dvvqXz95vfzg3TNXTGf9me3O7S7h5ZQMKa0k2PGotfiYiL1CvYKDk30iB8eep/zoYGvgQfFjavYWNSrsNToksnW2m+nCwoyHlUKlgK3CjUI5g5VjdUoHx+6cvp3a4xnvLOglOhq5d6JTsJfx3uBBo0bFfYKfTcWzVPaS9IZVDh+n4s7xQbNby4+WNhI0CtQk7BQtFOkVOmhUs7Dl0UHhoxbHxDSOFhp0BtwaPHD80Xmyd7xRtJUo17BL5dGp3qL9FHcGHhwbNG44bCUerKqsbC1/NtPDzJZOHh8md6+lO8eWjhZTVqesOdfHh+lcgQ8MfDLVP301+emPXv/+/Mdv7pfTj3PxT5X+2y/d//zn+/+jm/zh2eTLF+Ef78Zffjj++8fkf/5n/9OD+ePzb/3m7rVfbL5bvf/m9x5994w/sXzO8SE1BycbK7qZzBWoDaocqZ3onO3TpNS0teiQ4L2IjhbdndvG0d7R25moRFTwsOOw4XGn4SBRTXHDUSWiWuMch62F/bktLF9TP+dwsLKWoNawc7QWwaBRK3lrTMHRIdW9Vo2krSGlBCviZTzcMa/QYMWjLYclgznwGxLVDOUszCWch6Pq5aSPvVU03oBJJoKtiq7i+zfxyTwebWmYi3hHwznylsRfUq+ypLasYGFOwx2N1yTYCbimUSXBGk8aTWoBdnCUo3FJo0rinEdbfLIlJ2s0ynj0ks3ZYq/Ek3V8f8vCXMRbGuQ0KjlaMlAaWrKwUPGK+Qvs54w2HOc8zHW00eEN95bMy1mww97CP8lZVOp4hcc3cLRTcE39GzTeSVhoulNoZ8BGhAvqL7mfKbDA3jU82aDJIj5ZgNMt9ncivEYna+btULiM72/IaIkmF9HoMj69gaM59AqBchRuovGF98qKBGsaXYejTTTeAX9D4jn0btBkKcMlD65jbwHHGZncTL6+iEdL7N+gyRyM1zhYockc3FuD+6todDUZz0N/hcMVCebA20C0gtE19K9BcA29GxxdA/8S+k+BfwnjqzhaoPg68h574wsQXYLgSew9xcEN8TcsusbBj/2T933/SQSfInThe19Zo6+v6OQGja7hyWV87wqOFiScg2AOvAWazMFohb0lHi/ReI38DQ43JFig8ZIEa4k2HOYsLnhYMC+nox33NtTbMb8QYc5PMjHeMi/nUUWDjPprHmwlyFWciXBD/B2Nch5VJKyQX7KgkDBTZCXgTqCMgEqynLM1gbnEhUaZilsFe4kqgyuLCxU3BjYWdY7WjuQWZhqXivZWDIbdpqqfiq2FmUG5oqWRmVWZ012qK4X7mWpncqNwbmmuokL6rYO5iiqNWicbJ0tDKoP2UzGkqrS8drpJkyx11czVM1c5001dl9jS6Wpmu9QWEneK9JoXqcpmukrlkMr9TDYO9xoeNO4tKRJenJtySusEdineybi2uLIkE6DVrE9l5XBhoi4hXcrqByp3OFdx7Wjt1I6LkovBysbgytHa4VLHhUF1IguFtirMUrCVfqVAmbJsKjJHaocLDTIdbWRcTU2Zqo2mu4RnKW1TUaciT3h9blapuHrVvfvTb7/WPp7+59z/1cr/dRl8Okx+0379N/Urv63f/vwXb5cXP3yYbIwY3njYzmxracWj/ZRXGneaD06VEtYa9qmqnWqsGCx7dq47S/eaHDUeFNy/pJgS3iSyTXljYatgycNaxp0mtWK5fOlPFI0RB2t6xZ50SqEiAAAgAElEQVQ9UIPDnYKNBK2GgyN3U3EwpOb+3Yz1Dg0S3Rp2NxV9SnoNbw07SHyw9JjwSsSliA6ODArlNCw52Ev03LCORr0MaxXkPKgkLBSqLBlSUTGwV+K5c0ejMhEXIiwtqiQaNBscaySqBO0TXsm40eg2kb0T1VQMM7FPWZOQjYX1ueqmqnvgspnIZ6J8ZDfn7mepePsb6s2ffvOt4v3XP1q99vtb88dn4PMP4y+eR3+8m3z5fPzXD+nfPj79dH/yxR352y/AF8/O/u2X3/jX7sHwwZs373zrW/rdb+jFudo/mrVWVUoUVvapbAxuHG9TdZyKzsTDlLYJa6wYnOqdbDSrNSn5qDP+7YxXMugNajUqNdyJqOFxr+HgcC3igsUZgRlFw0x3BhRiXDlSWV6IqJJxqWBp4cuNtuBhw+NWkpLjVpPO0dqwWtK9Zb1GjUaFRIXEjVMbQRc4yijcoTjHKCNoicY7Ee8E2LDJhk+2MlzycEWDLQ9Lh9bM34loxYIVGncG79DkJrpfaFBbVKg4Y14t44JHi2i0hN6GhnM4yWVcSLQh8Y5EW+xlONhRLzdBZsCG+DvsraL7FQ0KGsyDe6vgfsvDkoxL5uXMX8LREoyXsb9iYCdBRoOcw0yinUBbHBcM5CLKRLDh/gL7WxavwGRLvTWcLKFXGbyl/gKfrsR4p6M5Gi3gJKNRzqMNC1Yk2ApUOrKiwRJ7OxFsabDB4QJ4KzReU+8qPrmKTm5i7yo+2dDJlvrX4PQans7R6Q08WcLTq/jkEo5vwski8K4jb0Xj68i79scrFM6hvyDBFRp9EH39Pf+VKzhZYW8e3l/A8YqGV2A0j70liRc0usGTBZgsoskinKyAt8RgxeItj9YwvAlHl8Cbw3iBwJxECxJcockl9p+g4AJHTyP/GoWXMP4gjp6i8AKHj7F/gSc3aDSn3hPsPQ6DJ2HwQexf+t5X5vDeFTiZY2+OR3N0siDjq3g0B+F1NLmKThdgsgKTBbi/Jqdr6mUs2mB/w4M1D5cMzlm0Ev5WhlvurdDphkxyGhQszlmc8SATUcbhDkUZ9Xcs2gq44XCJvBswWpMgE2DLwxx5JZiULCxknEtYGJYrnjPQSDAYUvKoVLA7VysTLU20klEu4oJPSjbpFG6VaISopcgE3om4TXhtaCFJ53jtaGFh7WBlUWHhzoFqxtspqw3pnGos62e6SXWuYanixoJKx50hrRUve3obS/dTc5gmh9T0iW6cbmeuPbP1zJZTtzGqTk13ZqtUFYYWCvSGtlqUicodbxxtHKoMKjXsDLzVeNA0l7iaqsySysJhSvoHuk1wbVBreSlpa0UpweBQZ/BhqpqZzBSoJSgVyhXLuaikarWoFWocb6akm5E2lWUiNzzaymDn4tKCjAcbFVdnurCkMbA20eFVk0/ZNuErDm6InyVkZ0iuWZPayurSqEKLamrWj6Y//Okbbz9fpL/akv/WgH9tJ7/r/S/v/N8P3n9v2H+tf1A8/tlDszrT+zTtrOqcGM5Mn4pWgzaR+/Np50yXqsLwrcAZh42lraWtwzm834m4T2lO/JzHbcIqCQZHDinrDN070VtSW9AmcaP91kZ9QhuBK/TybAIbBfcJay2sNewNOzp2cOhuxkoR7jVtOewUPEzJ3VQeE9EZ3DvSGnSYikajvSO9xb1FewsqFvWKDBoeEtylcI1HOQtbTQYnGsv3qb5NVEdgQ0ChwjZFK+GtwXiQ+CDZIHgvVS5RqeHtmbqdydaxjYG5hq2juQJbS8qZq87d9oG7mKmfTOUP33jw1k/eOs9//sP/fpv+9rn9+z+Bv3/8tX97Ef37r/x/+2T05+fxXz6694dh9PmR/+1j/Mc79fnzR7/eP7q7enPzw7e/k743xRvLunNdndHqjDUJbRTqZqo7N8NM5QrmEnYJ3zt0cFFr4kxEuaKNEZ1ipUBL5NcaVCqqOOgVrLhXaZRJ2KesV3BQUSvDzuHblB0M3htaYK/lQS+Dhsc5iVoFShXlOlzhUcajWpNOoVaCvSOdQQdDWwkbQyrF9oaW2DtYvE9EyXHOcKFZKdGOxbXlO4ZvIn+FJmvsb0j0BHkrzdYkLGTUWrIl8Rp5KzBao/GajnPubcD9Hbxf8GDHgy0PShVv0biUcEfjNQ63HK6xv8FBxkFBwTYOGo4K7Oc0LJS/4q/sVJhJuKbBGo03cJzRcB7cz6if86DkQYZOMzIuZbgl4wU8XVB/y8Md9UuBdgxlDOQ42PBoTibLl+i/gJWiOxJtiZeJcE2iNQU5BzsRXJGTpQgyBZbA28BJQYMtAUsEb+JwjvwNjbYkWCNvTcItRfM4WKJgCf0FmFxFJwvkz+FkhSdrPL6Go2s4uozu38D7c/jKDZk8Rf4chtfB+OeTr1+QyTUDSwKuo/ECBnMY3EDvEp5+AE+vWLDA/sX4qzfR6ZqGaxbeAP9p7F/R+AoFS4aukX8Fx0sWXcX+BRhfwZM5HN+A8dPo9Cr053F4DbwrMHqKRo/R5FrGVyz8IJg8jSc3JL6E0RUKrnD4FAeXaPK+98rjcPQYBE9AdBH6P/dGN2Hwlev4ZEGiGxTcgNENHK2Yd4NGSxTMoXcZnSzgaB6fbuDplp5uxGTDvRUeb1mwFcGKRSsW7OQ4E8Ga+GsabiXaMVAwWAi0ov6KhWsWb0i0IsGSRGsCdjRe0XhBgo2I1zLesmBLgpLDgqGCh5UMK00KITJBS4U6xwqDy4SXCd9osOZBLnGlcQZPCnjaSJxrvmFkw/BOkkKCUsBcoq3CW4kKjWsDewsbi0sDywTWKcsdLhPWOjs48+HDaZfI0tLGktaS/ZkcUt4nsjKi0Dw3okpc5ZLDLG1TtVOwSXk3NeXUblP1hIG1RnXK6oTkKt6JoDS4T00jeatopWGugsqiPpV9KvpE1ILVDOcClpbnCg6pHB5MtyysJKwV3Yo4k2gw/JkVnVGdUZmmjcV7SWpBdxTXXJRGlZZVEtQab1SQW9Q6tabxigWZikqFGiuaRGaO5DOeG1IKmPGwNGRj8C5hhSa5BplGmWIbCXNDM0VrJ9tEZQnfOn7xyP7s+t03f5nBf8zov/bq93cn/5KHv+/93x3jT5+99fvb783fef9MNGfTnVJ1aruzpEt1LVGhWZeqzrDWsXaqMk12AlaW1pZsbVwpb+9gZWElQW14rVDD4r2mg2O1Q5WNGg0OU75PcC+Dg4V7R3bAHwTrFOkMrnjcW76f8UqBXrO9ZnsDDyk9TGWr8aDZQdNOwKPle8cOlhwtOhh8nMraomHK9ikfDNjbsFSgNLhOUJuiw0zsp7IzrKZxL/EhlXdn+ujwQaG9hDkblyZozmllUEaDVpOaoUrhw7npprLUqJuyUqEq5bXjg5WZZeuZnSfug1fdm99OfnDzo588W3/jHyvwn7av/n//bP/vX/0vv63/9z//4v/8y/P/9d9ewH//h3uf9eD/+Qf+//4j+/LFN7785LX/UrrqJ69fvfO9b6U/ntHFmWymshVoh+OdADvqH85d7XhtSGZJMxVdIm9QsKJhqcF+io5T1Ol4x+NrFLWJ21tZUj9jk8bAw5SWPKpk0Ci/NqRStFNob2HL/d7EuQw6x1oNB4cGzXvNWwXvzvQajjM6aSzYsPEGjjuBD5ZXNGplXMmgFNFe4oHjVpKM45xGq+CVHI8bETY02saTxqBGxTs6yVS049EShBkJK46XMJyTUSaDLZoUIiolvhrf3wK/pmFJoy0KCxpvkd9I2Gi4E8FGBGsS1IpXWs1hfBVNtpI0hlYsrijMSbjDQc7jHfVyNsnEZMNGW3xSy7iSMMNhhoMdiTY0zHWUO7AUwTX15sLb2GCjRoUdb3VQJaSQYIMnOx4VPM7hpKBRxqNcga0ESzrJBaw4ylm44+GKREscZwxUhuwMfQrHc+jlHK1gUHG0JmhF6AqBGzC5ik420F/FwQ3wtxwsgL8meBn7azC6ie4t0OmGBhsarUhwDbzr2F/iaEW96/iVy+jkCgRPwXiFJwtwchW/MofemoJrMFmg4AYEF97pAoeXzHtCxnPkZdhfRqN59P/T9F5dkl2HmSXf5mEeZk2v1b16ek1LIqoyI6493p9rIrIA0BMEvUCQAKrSRYa73kdEZsGQADktL1EkBRqQopXW6BfOQ2n+xTlnn2/vWUaDHYdPQ+cK+de+s4PhngRr7O453FGwwvMrfHYN5xvirbCzhu4Wu2vk3SHvEsyfYe9G+Cvu32FwE7or7Kyxu0HOmvhbhm7C+WXgvO35TyF5y/dvQHDpu5fn80/dkeCOwmvg3RF/Tdwdm+/YbI2dHfXWdL6i8xs829FgBWZb4e0s2Kmw4H6nwpx6e+5nwsmou6eo0Kw2vJaw4aAROONBJv1c+pUI9sgvJG1E0MhwL8NcglyGmfQ7DVtFO6P2LMyF11vUaVJKVinSKdxFvE54Z+lkSMWDnAcdh6OEgwCtAJ0hdUT3lrWRajVrFSlpWLGws3g0eNJotLiLZa3oMRVjwsdFlClaR2JapIc0OSbmlKox4WMkT2nSJaq2aEhEk4om5f3Sjsu4i/W0XFTLeBeJOpKlluNFOixMbVBhWRPTIaFjzFuDhoifEnO0crKitbwwqEp4t9B9qrtYtgq2MqiE11tSGVRo0FjSaNKnqres1CSzYkzUaPGkyWhIE5tDLF/IohutWmObVE0XajCkUThXYReL+2U8prqxrDa4iWWTmCYRlcVVJKZFfEptp8XwxBYJrWM+LVWhQaZkHuvSsDoRZczGi+jwJBleSYoLvV3q772afO3uO5/5cJ/8wyD+bqI/Ht2Pp8e/uoe//sD95+abv3h4/Z0vP70w3cJ2F3qM9WBYH6k+UuNCtgnOLGgTNSRqWPBxaVsr9irsU3xI0H1CD4bcJ6bT+BCJdy/SMbVNhGrttNKbYj5YNmgwSnCQ+CDZKZaDhL0CjQp6g6eIT5YdDbs3YoxIF+MuIZUJD5b/YLl4Hun3Un209KDhUfr3Bh4S2sZkWNAxJlMER+MdInxK5QsLRWdJa9CUkucpORgwWXJM2POETBIcNB8MqaRfR+CwEEPE+pgfEzklojRwp2C34O1CFZYfX0m3sXzb8u+8bL79rS98+faNzx6uv/az+8/95vvyX98Pfvee+4cfzH7/QfDH9+a/e++//Uvv/uZ5+McP5Z8+in/77hf++OHyH4dX71evvf2Vr37efOeCda9EBQdjrJ5fJJ0kkxGVxLVhOYWNFX3C26UulqZMRK1YwWmlWRORPsaniDxEtFe4VqKWpFfBEAVdFPYqbBUYE1Jqr5DzNiJTYjqFjhE8Rbg3aLTkFNNB+T1zT5pMmreaNAocLLm3aIzAFLHRiFbLMTHDBau016qgUWHHw0HhVpJOiorBwfJakkKAByOfa5kjt1W4En4jvdGgUfOChAUFnRaTIaOGBfYbCSsalNSvhN/ysGag5DDH7hY7W+J0Bmz5+RaftwK1nDZW11bXUpVMTlZ1PCyRW4igt6QyMFfhngUb4q2JkxEn58GOgZKTioUbcF4KUMpgLdwiZfWSb2Owjbx9NL+Rj+7UrIxRH7MMe1vu7Oisxv4oeCPZjoW5AYUOCuFXIigEXGM/EyAXMFckV7RLRab8PXFrybYoLEiYK7SVIBP+XrhbNC8QrDnLJSw12DFvTcMd8XI836NHGZvtibsnXs7cNTzfY5ARsmfgFjy+9s+vPe8WeoUAJfLycL7H/pr413B+i2cb6t+Gzsp3LoPza+LdQD8joODgJnh0B2c7gW4wvAy8HfZ34WwVnG2RuwbODXCuiHNNnTscrNH8Dp7fQWeFvDsUbhG4ReE1hrcI3ODwjqFLOH8KH9/g8xU5u2TuNfSv3Pl14L/tOk8D/23gPsXBJQ7fduefWhHvCsyf+mcbEayZtyHzPXfvsHsDz1f0/Jqe3bD5NZnfkNlaujsdrGWw437O3JK7lfAqPqtFUCmeSZyLsORBjp2MuLkMGgsrHZYyyHFQclRzN6ezXPqVQbnwc+6WGtSW7TjeUr8x4RjjWoYZCzMBagW6mHUx7wQaOCiIt6FOJ9HJ8FGxRvM2EnWEy4h2hjUC5thvFe4t7ow/xeFgw2PCh1gNhhxTflioNjKVFn2ip2VySKJDYofEDLF6vrAPsa0laSM2RGpYRONCnZ5EU8yOCT8ukjaxVWybKOrTRZ/G/UL2MW4tOaTikPBpocel6GI6xGKMRW9oZ2m/EHXEColKhRqLuwQ32u1M2FpURrhK4ClFY0KbhPYWNxo3ieosryQodVBHsIpFY+gYqSkxQ2rGZTSkURvrNpZDwvuU92l0XEZdRAuJCkUzRSpL6ojWkSg0aSJ6etmOC9kkbC+CIRGnC90nrEtVm4ghVW3MpqXsDS0l6ZemvrDVkzhfxk+/8PJbxfde/eA2/Zve/vRh9pOe/v5D8LP3/uyv6/hf3/vs3xVf+cYrxYVulrLh5GBZH4ta4yFllQW5Rm0s+4R3KRmeqMaQMsKHJ/oQ4/slH2IypbyVqE/UzrDc8C0LWoM6CQZLxpiVPGh4eB/J+0RPkeglGhV674meDDxG/H6hj4k8xKJW4f2FPC1EpYP7hXpI9LupOhjcaVgx/yGRH7wi+wS2MakMaQyuVVjroLWkU3S0bIh4Z2gjwkY690t8XKAhgqPFjQ0L4feKHmPeGVTJcIz5w9IcLmwbifFJXKe0iERzYa9j8ZeJuvzGF17/9he+2l5/88PqO7/8wfJ3H8Hfvy/+3/8H/fGjP/vl4X/7h+zRf/yvP/vkwf/Du/S376rff0R+Nn3mJ90Xf3Dz5e7Nb15/5bUvxt9e8H0iqogWMTmkslM4Y+F9rE6ST0YeF7o3pJGwtXhIVZOqMuaVxp0mh6UdYjla2olwiugxog8Lc38RdxZ3UTC9gqrIP8Si16xWqNawYLNKgilRnUQD9U48OBh0MvRB4+cKDOh8ZO6enN+Bl3J03hvUadAY1BoyJqJPVRvJbkEbCyoRlMI/JGyMWKNJyWFtUBuTOiKNIZUkjaSdJDUHBZ3XbD6IoKag5GEpwinilQpL5lTA6RksqZeRWcn9RqCSoAKHe3C+CR8V1K2EtyFnhQw6AXseFjzckKCJVClYRrw9nhXcz3g4GJqzoBTBGng7hnJF9jzMmZcTrxGk4XCPnS2e7fFsjWc77nUpzrS3Yedber5m51vuZNSrGaw12XBnJ9wtmJUE5gzdYmct3EwGGfMy5jeWFwIU3C9FUBm84cGWzAtynpP5Fs9rGRbE32E/k6DQsFRhjoMSw4KjjAeVBo3BmSI7Hm6Fu+azjHm1QDlyS+LsiFMwuEdhRsMtc1fIvQ28u8C5A/N1cJ5Bf0/BCvtPg7NrNLsE53fIvw7mV8H5Gnp3gbsKZpkCz8DZU/9sjbw1Q88CZwXdDZq/M/+Ly2B+i4Jrf7al4U04vwmcLQg2wNsg/w66d8jdIPcGOs+Af4fgBoMb4F7h8xs627Bgy4NL6j+F/jvO7NoPbvzwmTN/6s6fAf8t4Lzhn33qhsxvkLOm/k74e+FvibPF7gp6d/B8h893ZPZiQ7iR7h2fb7m7pu4dcbbEyblfUKdi54VwM44zATLh76mzgedbOiuUlzM3p/6O+BkKaooyOi+42xhQaVDwoBR+qYNcgUzAUoEhAoMFOfcLAQoFagVqDXMevKipZNirDBw06QXvFW8NqxTpE9YlpJdhzfwNmecWFjHcifNSzhsddpaOET+lfIhJY+kQ29HqaRFNF8kY60HSh8hOiekScVyYw8L0MTtGqjemjaM2Ul3M+0R2VvWR6K0a07SPo9ryNqZNFPYmPMb04cIentjhQg4L3ljcaNIoPCasi3AlQclAxoN+QYcl6WNQcrdQoElpu6B9RPYsyOyLXkjYRqTXrLe8jWWT2C5Wewb71LSRmBLdxbxLbG5VfaGGV3WzFHVs2lhUMmg1aS2vDctF0Fg2pDbjXqGCcSnaGFcGlTKodVBaUKeiSlBpwnYhuyeiTUmf0MbCOgKFhe2F7l9Oi88s3/n6xTePbz/521b+/ah+9tz7l6P/8SH45Wn+88l88sFrfzV85Rsvb1I1xiaLUBOz6UL3KRkWpE9ln4guZuMTVSdkiHCpwi7mh5g1GlQW1hZ2GjQxWmt/p7wmJqcn0UOqGx4OEZ5S3CivN+ExZqNlo2X3ieh5eIroybJJ0zFmYypaCZ7H/D7CjfQPCW8FHDU4ReiU0E7jMZLHVJ8uZGfpEJnO0FqH04VsU3lI1UOiXlwrWxE2AjaWHJ7oY8rfTcVocC1Aq/AQ0SER44UZElkLMj1Jm0WULeOrJ+qbr8RvvPHal95+7cvN1Zf+qn3158/1b39w9qvTf/3n8vzfP3T/9NGnf3l6/MmB/uE9/of35R9+SH7xvvmXw+LH7Rd/uP/i6itv/OUrb71i30lMlpjDIp0S+96TdNAwF+4pph8sTW9wR8MHzUdFT7EeJDxa3IjgeGHbiDcathqNmp4i0RlaqrCzaIzYYNghkvepmiQYdHhYkCHGY6KPF8kYq0bCTgStDBsJR8Mq5o86HFPSa3iQ9KhoL2ArURfTUoAShbVEpYJbGjSG9ho1FtUG75nXvpD9WPT8VTvEvNek56Dlfs29grq9xrlCGxr0mreSlgxUNKwQLDluLNlzb4/mWzovVXBQ6KhYzYOczkvutxJPSjQEFNQruV8RtxVBp2CnSUn9SYY18zbI3TFUMND+J5EOc4FLBHLi59gpCSgIagTbI68gToFmJXFrHlQyWIWPdni+I25G3YLNMnaeU3eP3Zz5Q8IrFlY0KATcEndH3VvwuKB+zkGuUG1JxoItdQsNcgFy7tUiLIifUXcnvD1zWuZ2KlyjszWZ7zheE5QT2PKwkrCyrJAko37B/D1199RvJCl5uCHzTAc77uUyzEW4JfNSkx0BO+RvoLvn4Yb4G+BmwNsid42dNfLuYLCC3op418C5DGfX0L0Gzhq5GQpLCDbQuQJn18h9Z/bo1j+7hd516K4CJ0ferXd248/voL8m3i1wVjB46s2fOfNb4F9D9xLMV8hZg9klOLvE7m3oXrln19C9Js6KuJehe4uDGxw8w/4z4F0FwaXjXnv+Myd4e+5dIvy90P/ULfPvWHhHwzV2tmR2Fz7ahPMt8u/gfE+dLZ7fYWfP/D2Z7/BsT701nG2psyNgi8KcgT33NtzbC5TLYMedHXUy7u3ELOOzEnk5CHMCa0I6TPfMrWRYcLcUQcVBLUBF5g3zBo16CwYT/P+nG9ZqXFOvZH6rYctRTuEe+7VGoyY1h6MmvUajJWNMOxuMwpsM7GNcxbhJWa1BzUBGQZ/oMZGdxW1M+kS8u4juY9MntlnYLhH3C/GwVIelOb1sH55EbSLrCD0k/N7Kwcg2Yk3MqkQ0C/PiG/4YyzFifYT7CDfKHyJ/sHCIRJeINiJDQloDWwGnRB+fmC7FjfZbjUtNShvuudNZVBtYGdxFvNG44rDTrIvpYHGpYWXgaMlo2SmynYkmjSsV1invIjZGvDGsNmyI+BDROsVZBDLFKss6g4+WjRq3mvWRqDUrGOh0MMSki/jwn81aWkdut8CF4X1KDzE7LuPCoDKCbYwrA7sFO76SdKmtLpLyIr59It55+to33i/0/2rZPxycH/f6V++RTx7wJw/05/fgZ9PnfpC//vrLd4laq6B7orsLXca4SdGw5MOCFwpVsexT1atwiNAQs8HyxrLDy2aI6SFlx5QfYtaqoE9JF7P72NynqjdosLiW3pSQyeCTJceUTzEdDB40vbfivUQOBh5TfjR0JP77Mb2PWa/ZZOi9xe9adB/h0eBGgF7TQYOHFL5/IR4SPFowxHS8MMeFGAUYtegEqJk7JrxZitKAhyV/b6meGzZokmu4FV6V8Hqpc0tXin1nIb/+2vLL3/vCV+q3PvdR/dmf3n/+1++9/Psf/sUvh0f/evR+//5///nwZ58c/X//wfwP7/+Xv8m937xHPzl84Ren1//p8Nq722/cfeu733ry7ILvI9ElyZQm05N0uEjGSHWKjYL1JDgZ9KDgZHGvQCvDKWJHzZ5bc1TkISInSycrah4cIzha1htxSGTOYCXhIRElCzvN7hNzNGQQoKRhI9DDwkwXZkxlq3GnwDGiY0wqER5TkytY27C2/n3CToYeLBk1bgQ6JeJhaU4XcatBLfxS4YKCUaBDTGsNBk17xXvFOhWOEek1OWg2STQqOBpUM3/Q6JCq0yKqGaopqjioBNxjlHFcKLxn3h7P+0jeAqfgQUPDEroldnM8b2hwELhnQS6DXIIceSWc9RJ3ilY8bJjXsDBDoGSswn7H/MGgHfHvAn+UMqfhBs1rASqKaoZz5mXMrWSQs1mj/II7OzLfYC8TsBRhzf2aOwXxSgZ3zM1lUGlQirARsOOwIP6OOCXzCuaXAmUsrDXKVXhHZms8y6iTE2+PvIwHhQrbmOyZ20pQstmWnm9FuKN+Qb0dnmXMz4hfsbBmfkGcLXZvsVtalAt/i89z4ZbC2dNZLvxcgp1kdxisob9B/gb5d+Esw94eOFs4v4PzFXB3GG1QsCHBHQpvoXuL3Gvg3CF3D/0CgB0Kr4LzO+DuA28LnTs4X/nzm7Ozre+s/PPb8Pzaf2mDnXXorTx/BcJb4F37szvsrbB3Ddw18lbUvSLzG3D21HvpnXB+GXp3KHwHOO/4sxt3doWcK+RdQf/Sd59686fAe8dz3nGcyzD81JaGKw6fgdkteGmDZxvsbqC/RcEKeXfEW2NvT8EaurfhfI+DLZytyNktnq2hl9EwY0Emgr3wCxEWMtgLf8fcnXB2ar5ns46FDQKDFL2QGfT3dF4Ip2ZnnfQaDhoMWuAdNBlSVuuwM6Q1tFKo1KDiMENBzlGtQafCRsBchIUMGwEnRTsRlMxtddAJb1Lh0aCDJYNFbUz7VEwxOyjeadmnURfJIVanpXz3ib5P9SE2pyfx8ZVovJDjBTku2fANwG0AACAASURBVHGpp6U+LeQh5tNCjTGdIjxGeIxpn4gmVU0qxgWfYjYa9jyRz1NxiMghQocIjQlrIzYY1iswGFhxv5XotIyHVDUxakyYCT/XqDK4kEFv//P0OiS2VKLSZLBitKS3KGNep3Gr8Y4Fk+YHzSYNewsaQ4ZI1RqWhtSWDZq0GuXK7yzvItlEsDVkUHg0OFdhHbPGylayzpJxIY6pOKaiMbRL+LjkbcIKgfqITgm9T3VjaKFhF5MhNcMyGp7E3cLuE96/nNapvH5VfvOtL339o5L+MCf/2LOfPYQ/H/TPB/6Tkf1ijD95+Mx762+/ttwleHwlHhdJbnmR4OllVYigjfk+InsZni7scamnCzamrLXssDBTIjoNDxGdDB0VGmLSxmRKxCHWp9QeUl0K0EjYML+i3v1STQkbY9qQ4HnE3014w+bHCB4Nnlh4r9BkSCfJYOgxIseI9RIeDLlPRW9ww51JuacYHxb8YUFPNujjsLOgY+4hQqeIDBqXPGxiPLwsTwl/WMjTwjSKDRdRFounEfnuE/m9b3/2S8++Gtdvvfq3w8ufvLf4w/voj98Hf/rw0z/tgl8e5r89/fkvxrNfPvi/eDf+9/9l/+NH0b//MPrV+5/9yfMvPKy+fvu1b34lfWPJtk90odHB0KNmvaFdyvoL3lvWadQquAfznnsfXIhjTBuFO0V7w6dYDgzcC3xgqKfgpPBB4FHjMcK9JjVHreWtkaMVB8vuY94K0CnUKVQJUAjcRnyI6RiRUcJJo0OKx5R0MclFUDK/j1Abo1x4B0tGS/qItCoYhDsKp5d+wfyMz1qNW6UqihocHDTtNMmIU7HgPrWNhMeI5eC8V+io6SBALWDH6VHLSpJKokHhVqBGooqFJQs6xTpJCxpkzCst33GYU69laBB4ErAMZ3Uw66DTYCcTfs7AqGSNYYW8gs5b6XUyaDkqcXg0dOSgCM9L4ubYyWCYM3odzgodVgrkNNwTv9ZgRc9u6ePKetMCZ9LZcm/Pw5KjioAcODUNKhJk2Gstyqibq6DWMCfBIGBD/ZrDjAUF8WsKSkF2DOwlXDF3K0CjSC9wJ8CeeZkAhYFr6RQGdBGuTLATTs68kgdrMt9Sd4+dhge9gDlx7vD8jnlr5t3i8xU6q1RQc38Hz7bgLCdeTtGGBDvkFizYQvcumN+C+Qr4OcWb0Nljb4f9O+BtCdpSsqHhlvl75u3obIvmO+CtfO8OeFvsbcBsg701Dq/n86tHj++8+Sqc3YazG//8Djk3of/UcVcgXEOwCry70L325tehfwODaxxcEveWuzdkdoXmz/zzW+ivMFh57o1z9iw4ewd518hbQe/KnT913esweOa7z2azT93Rs0s8u8LuDTjfEjej4Qa5O+zsqLNC51vibUiwgu4NdO+ge4dmd3y+IU7BUcbCHfUqBSsF9sQpZLDlzo67W+rumZvzeUXmNfcrEe5JkBG3oE7FvU76gwItDRrgjRwOES0VyjmoBaol6jRuJChFWHLQSdwanAuvNkFj/V57Bxv2lpQyqBWoNCyYNxp8MOwQiSlh44XqFuJFj2FKRWVpn8rTMn33SfTehXqemsPC3r+SPrxs+4h0ET7E/JCaNpGTFSctp0h3kRhTeUhkZ+iQijbh7UK3MatEMGrybmyeJ7pTqNGgt2hIWRvjU0wOCk0adwr2Bh8WuhFw1HCIcKb8XIM9C3MRVhIMhp2WutVsS0BpWBfxMeGlhrkOu4g0hhaGdBHrDBli3iW0i0gtcB+RxuBCoU6RzrI2YrVkjaWVDWuDxlg1mmyo01jUSHoy0WhEY+kY81L4tUFDTI8xO2o2xLK2tI1In/A+EkPE2wUfU1FK2MS8S9SwsPefebVJzSYVN59f3GzefP35Vn2URz97YB+/d/5Pnf3kOfvVifzm4eU//fD149U3X+X1hT4tF11sm6VqlryQQZvSImV1RA+L6LA005KNT1ib0FKDPmF9QvuYDikbUtbFpInQcSmeL02v2f3CnqwYLJuWckjZENMxYWNMR4M74Q/aH2zQazgZctTkaMio2SFS97EeFepjOkb0+EJ7norekJYFg+F9Io8Ldm/BIYZtjA9P9P2rdlrohyfLVojOqmZhD0n08GRRPEm/xeDXF+JrX//MX+7ffP14+62f3S/+ZaKf3IPfvhf+6QfeH979n78+zv7tR/Pff/i//+1u/svns1++F/zmI/7JR/bjh1f/vvni8dnnv/u573z9le8+keuXdfuKKSw8LuXzC3OMeaeCMQ4b43UROCR60OTwAvXHvBRha9gY2V7wyeqHRXzS7CBhS/yOo0nRh1g9LGWjwh04L2hwXJha4NGK3pDR0ilmU8SHiNeWV4L2VuyQU4vgxcawlCDXYMf9SsFS+I2FdYwzFTYKVAbXGvYKdhr2BjcCFtTPhdNoULOg5c7I4VGZWrA9cyvu1SzcIn+P3FqCPqZHi3sR5NJvJGqFyATOFag1KJg7WNJK0AowWtFLWnFYabyTYSaD1oBWB7nwO816FB4IarC/g/Nb51HFcMnJHvs1DzPibr3zioFG4Ur4NZ+13C+It0fzVoa9wjsabKi3pc6eOAX1Sx7Uwi9kuON+Y2HB3FKCPQ+2xC2I1zCQIy9DXsVAycMMOwV219ApOF6TsJagJm5FvC1zM+rm2KkFqiUpJHyx7i4F6TWteLihXi5RLsOdcDLmDhErJViTWc7cnIY7hktFtsQtsNdT0LKgEmHGgoIFe+Js4fk2PC9o2GqSYzfDTsnAlnlbPNsT5wbM74h3Bec3FOwo2gFvg9w1dguJMwrXyL9GszvqrPFsJ5wVOr8NZznxN2C+9s82wfw6DK5BeBsGd4G7Ae4Kzm/g7BY4O+o/9ebPfP8y8FcouAXONTi7Qc7b/uO3wtk7yH0bOU/R/BqfPyPnl+T8KTx75j++8WZPvUffDV56M5w/hc4KBZeO89TxrnzvLd955jqfumIvXeOzFXZvcbDB3hrOV+HjHTnfkbMtmW3I/BbMbuF8xbydCNfcv6XOFrt7EmYM7qmfEzej7p77e+Ft6GxHnR32CgoyHOyJn/FwL8IdD17A8AK7L3YuOQ96g2oZlDyoJCo5eWF27BTsJBw06nl44OigRclRZUhnyTEik0G1RoMlR8t6QRrDG83GSB1iM8WiS0WhYWfQIWFDJLrITItkSOM+UeNCHS6i4SIal2aM5DE1h0QfrTktoy7V98v4IY1Hq8bETsv4tIh6w7qIdglrIlFr3Cp4sOx5okfNGoVbS7pIdrEaU3WI6KDwZOlgcWdQZ0mv8H1ET6loI1yocM/DOqKFJbmhfSpKjSrL+8S2East3HG/NLSNVRfbLrZNzGtL24g3ESsTlBtSR6xJ2F6ATpLByiFSY6yaiGTKrw0cU93GvFRhLfySBA/WPljVWVor2hg5WNFbfkrUvWVtSsslyyJSxGSw/JioMiG1DhoDakOGVA+WNonMDGxi0ryS3H55+Z2br3/pwyL68fh/f1T8n39d2N99EP/hI/rJe7OPpy/+7gevFW++8bmouIini0W/TJonenxZDE9kHothYQ8Le1yaPqHDgncRaTToDXq+NIeE1zKYFrxPaRuhw5I+LEVn8GjZUdNOk9LCLiXTkvcxff6KPS5oLd1GzzvrdhqNih2tHCPWanqf2IdYD4b0MZ0SdkrYQ0oPC9pbeFzwYyr7mHUxGSMyRWRMxLCwpycXtdFdZKY0HuK41Gpl2Pcu1Fe/+vIX777x5Q83n/v4qH9xH/7rey99PODfvx/+7t0//83xv/9qfOnng/u79+F//NVLP+3px0fz+w8++6t3v/43/ZcOqy9cfvNLX0zeXNBVBIelHqwYlnZI9WBoH8k9RUNsTwvzcCFr6VcMTFZPmp8ifoxFK0BF3Ib6oyCjhJ0Ch4idDGqZVxG3l+gQqYeF7TXcwce9xZ1lg6WjIcdEdIZUCoyxOi3MlKhpkdaMnGJ7SmzFg1rgKbKtlbnBtcRTxHPuNRa1Kd8Lf0xIxcOehyP1axrmFO9BUJGwksFpySryqKafPhrcEVpSmIugUn4jg1oEnfAaMZ9iNGlQM6dQfq2DVrJasiaihQIZnZXM7QzqDW4kGAyuWLgB80rhPQ1zgXbMbSLYSHDQeI9md9jJBd6G7g54OxaWGjaGlIpuPb/EYc6CDTovhVMwdxWeZTSoeJiheSXDQgZb5hb/qTcFFQ9qDnMWFjLcIadioFJwR5yCeSXzKwF32N0ip1KolahjwRZ5heCNZCXzK+lvhbuX3o7Mcuq2ClccFMzPqFsQv+SgEEHG/A31Cw4qGZYybEXYclhymDEv5/4dcG7DMBMk56CgQYbcO//RFs/3PChlWMhwS70t8fbUrxRqFMyxsyd+poM9n6/h7IUNsFakUGwVOisw3wl4i72b4HwN5xs8v8Xnd8jZBLONf7ZH7gqcrfGjFXy0ArM1cG9BeBl4NyBYA+86OLsEZzdofh2c70l4h4LLwHvmezfQu4Wzq/DRJTy7hrNL7/EtdK7D2TN/dgW8S+w/Jd7bwHnbn73jzb/nzN5050+x9w6YPwXOJQhuwvDad7/rnL/lzD91zea38PEdOr/j7h15oSB0ttTJhLelzpY4e+LlAuQG7oV/x71r4m6Iu8NeTkBOwpy6GzJf0fktnVU8yIi3p8GehrkIMxFWlu4l2jOcoaDEfslBxvw1cktLCw1L7tXcbwWoJSpkWMmwkaCVcFSs5qBRuBG012qITWdVJVkuaK5pa8ig0L0VnVGVYJVirRG9pJUktcFTRA4xGy0/xOqFg/MQyeMy7pdpdxG3sZhiPS2iPrb3aToudJmwNlWnV6IpFY2hfazHWB1T0xk2JmK0eIrwYPExUcdY9BofLL9P9ZSonMPWsFKCQoUvMH4t4GB4F7EmoWMsWgkrFVYGlxavFVgr2CdiiFUu2RCbKRWNgRkPGhG2BncRLyRuI9FI0khQi6AwYRvrQvMiFqXho+ZTJHqNT6nsIlIbWGvYGNxY1JpwSvAhFc9Tc6/ZYEmrWW/kMZaHhHcRGWJQardKUPtElwY3ihwWuo1IbWFhQGZQbvC4EGXMK4OPS1kvzPaJuv3qxRvFW5/5fkE+3KufnsKP7//8F93/9ZPm7JdH9Jvnn/3J8Yu7N998Ne5efdItFk1qmgWrlqJYRHVsKs2HVI4XuonUuDDHpR4MP1h1v9CdRY2BbYTbCDcR6FIyLGgf48bCw0LUKhwX+LDkXUSGhD1ciNr4YxoO1hsjOEo8StYZXmo4Wn6IxJiyMebvXkSn1BwX0TEVx5TfL8z7TxbHRB2WakjllMoxUVMcdyZu0/Sak78U6M1XFt/42me+lr3x5YfV5/6utz9/8H91JH/8/n/7SfNffzWd/+65/8f3w988P/vN6dFvnzufnKJ/++Gr//ajz/y4+caPstfz73z7zc9+5/PqasmaJ3G7iOpYNhE9LnWhUZ3SUsBG8cqIPccZI1OkDws+LXgpaaP5aOhDzJ7H/Llm7xo+ctCRsEFuw4JWwFHAnoU98wfu9QK0CnUaHmJccG9IRa/R0eBDRDuDG41axScrSwrGyB60aBnegWCy8pRGk7U5BoOlR057gnIWtgqOMW006IU3cVQhZ+3+z4J4LSM9wx0JGwVqFXbSz9FZReYdDe6t2FN3zeaZ8jPhdTas2WxQQc39hoWlCFvuHyQZKeo5zikoJdhjpxbBGJNO+xU5L+Ash06OZnvsbTHa0iBj3p4FVUQyEbYRLw0fL2zJw0043yB3w7ytDCsOexG0KqxE2BvSUH/tzwqOSoG3wC1oUAh/Q5w1CzbMqy2qFGkFyYi7ofMdcXLqlirIVXiH5nvq5wzuSLBG3hoHnWZHg3bUXdOw4KCkbsm8SsOC+xlzcxmWCucizISXCz+nXsm8QrpbMttTb4fmlQxLHgwCVNjLsFeyoBAwY3BHwkLAioOGwx1yMu69ADOlCuuIbFmwZcGGnBfSbzUqabBD7obNC+nuaXCH3S1yShqWgu5oeANnz6BbGnYH3Uv/pUvvz3fEyynIQ3/vzDb++QadV2x+Bx7fhOd3wNmEzo3vrAJvG3pX/uNL8PiOzLfE39HwDnmX3vzSdVeBfwfdO+hcemfXgXPpnF85Z7f++So8v/QfP/XPbqB3g/x3wPypd/7OzHnn3HnHe+kpOHsLzN5BwQ0ILs/Pnznzd2bzT63YfI3ma+Rc4fMb7KyxtyXBhjrXdH5LZjl3M+5mzN3S+YbO7uj8jrgb5m2Ik9MgB24GZxl318y5Bo/u8NmO+hn392KWR2GeoL1BucR7BguOCg53AuQM5MQrhF/KsJRBIYJSgpwHjQatDkvp1xK0CjUGFhoWAvWSHa2ZjC04KTSuDC0FbAUYNCx5UFvSxryz9KDEZFSjyBjTLmaHRJ9SPUXkGPGHJH5Il8flYljoIRWnpekj0Rs5GNVYltuwjMC45FPK6pjVsR4Sc5/KyaLB4lNEjwoeLesjOSWyV3hQbNKqVyRjzgY/zqVXRyjjfk78wbLuP5996GBJI4NceGVESksyQ3LDGk1LgQpBKoFbDcaE1BJ0CvQxbmPcatDJsGNuweeN9KeI1iLsDBsSfVrEo2WtDg4xfn+phoWqNR4i2qakj2Cv4SGhx1T0ig6aDBEZIjxGtDOo1rBP2DHBxwi1Ce4SXhu2l7BN+BiJzvLK0mYpiwgPS94vVKVZn8gqVc1S959dPH39M68Xz+yHOfvr7tGPMufjjv3uffDb9+afnPTPH558f/fl733p6knSp0ljdZ7QIuX7RLexbRNZxXTDw70kw8IMiT4s4l7z40IOCaksqA0pNCksqmJcm6CLwI45fcx6g/sIDSlpLKgVHCPeGdIYUGm/5E7Dw/tF1BqRcdgqWImgS3kf89PSjJHqYzMm/BiJKdKHVB0j+bCMx4Xplrpf6ibVu0X07Euf+eZ3v/pq9r1X/6p99ePnL//xh9FvPzz7aXv+y+ef/s37sz9+CP7wAfjTD4Lfvv8//rk+/6dm/rMu/f0PF/84LI6Xn797/RtfS7/1stwso0bLPpW1xa1hY6SPRj5ErFdhxtwhZa1CnWKHVI2pbiJWcH+IaRfzwvAu0Z3GvYJTRB4iPilyb2kv6aj4KOjJyknik6QHDnvmTwkZIjwlfEx5Rv1O46OlLfEOlgwGNxx2mk4xPcbqtEhfxMYLFtYGVRL0kSgF6Xh4VHjSfEhsL3ErQCuDXrkjDWoyb3RYS3iyfGSoQE6nYCtASbyS+oeYnyLeEr+mfqtAztw992sFSxrufKeTMsegpMGkQMfcjgQVCjPq1xI0DHQMPF+IgwQNckvkDxJPOpyUP2hYiqAQcC/QXqIx4oMVjRGFRBkLagFXwbxSZEO9WqOGe3fuX6yR01vTYr8AzgrONxxlGORw3qkgZ27O/A1ytiTIJSwY3CM/o8EaOaUGpQpzBbY8uEPOnnpb6q/gfA29PQpy6u94sELunqNBkgo6GXYyCjIU5sQvpJ9Jb8+cgnq1wDvk1DoslJsJN5d+wf1WgpL5GQsqiTIS7DnYiWBHndainPkZ9gsStgJmxF8Tf8vDHfFLAXIFMuGVws3JLGMvut+zLZ0V1F9jf43dDM23cLYm3jPirni4xeGt7165Zxs424bnOfGu3fNV4N2C2XX4UkbdDDvr8HyPvX3orH1nA8MNDG7B/Kn/eMvCFfafBfNr4F35zmXg3Yb+ne+sw/lVcHbpnt3M5zeuc+mf34Dz2/DRlf/pW+heQf+t4PElfHwNnavQu/LP3/Yffy94/DZ0ngL3OvAvZ/OrwPvUKny0Qs6KBNfQ2ZBwR7wNAldg/gyd3fH5HXl8x87WbL4m8zWf35GzLZ5tibMmsx3zMjjPwtkWujs0z+jZjj3eUW9LvdwEWQy2Jsg1KDjY43nJ/YIHO+ZlAhYyLLnbaVxwXEhaSFwqVEtQCbcRfithJ8KKe7kIc4F6hUeOJs4nLRqNKoU6S3sNK+7shVslvFvaIdFTpMZIdZoeYjYl9Jiq+yfJ+CQal3pK4ilKTsvFtFR9QoaYdhE5JHyMeRPhJoZdgvqIVAmpL2wXJ6ONRoVb4dcCHCR+HvFjLCrDu1jWCpckrCluJakNLEzQRKjSOKNBI1BvaKHCOoJF5O+T4PglWyagMmjHvDYVx2XUCtIKNMays6yzeEpop1FvWW1JoeEY0YOEJ4VqCRpFD4kYYzhY2lraajIlrImCPgo7jfaaNxE/JHx6WXcJbg0cEtZqNBjSadTocEhJm7Bcw9KQIVG9pJMV04WuFXwx/asMqgQ4RKKzdLpQw4K3CWti0sZ0SHRjbRnZ9sJcx+SNLy2/PN5e/O0Y/93h/O9L8uvn818cH/18cj8+JL94eP1HxZvvfH37arpL9TZl9YUcLmwb0zYmTSJWKOwS0Rh8SNRpaXtLahFMMXtYRodId5q3hnQadhq2BtUKjpYfYtla0ka4ti982vwQqT5mmXDHiLaatrFsIt4vTB/RSgZtzIdU1AZNT9RwoY4J6mJcxHyyctSyNjJP7VsL+d0vpl/77udfO1x+82fPX/7V9/nvf0D+44fnv3149PFp/vsPXvpZO//1B//ln4f/48e9/8k9+OXR/PaD6OcH8cOV7t742tXXX/9i+nShVgLsliRP6ZTwPXEbC0dLa4VLiQ8xP0a0U0Fj4LDgQ0wb4U4ROCxpY2Gnwk7BPubj0oyJnCI2WTwY0FC3k+C9lI+G1gKcUtErVLPgBeY9GHyIcW/RkPJ+wTtNJs1OkRgYHiU9RqJmcIxZb4NjKsfEjBEbLBoTUqowY26lUWV4ScLJ0lqAVrOK+TXzTgkZddBzt2azUoSFRJMiJ00r4jbMGRWqeXjnPzokqlOs5aTAXitBI4NjQloJesVyjIZIVySssXeISanCVuGagZw6vSWj5j0jRyvuNR0pqnFQwlnH3FH5ow5qBUqNMgN2MsgFyGXYWJSLoFSgkGEhUS7xVXC+k0Fvac38TPh7BjbI30JnBZ1S0BL7GZ3n0s2Jm0Gn5OEWu3s6X4PzLXRz7K+RtyNewbxShAUNWglz5pQG7gW8cs52vrOFfinRjgY5hT2HLfM3+Hwngh3ycuRmZJ4JN2duJYKcgT3ycuKUyt9LZ4XP1uBxQd1c+Fvm1ZpUAu2Fv+FOKf1S+RvhbGXQcJCF813orlGwpn5G/IL5e+7lwi+1nwkvZ6CicAvPM3LWkPkO+2vq7dFsHby04t6N8FfAuQ28G9+7850ddvfYuXE+vQpnN2B+hc+fwZdW0Ln1z1bhbI29LQtXyLsBzi1yn4bnT6FzFbrXyFthcOk4V553FQaXnrtF4Rb7z8KXruDsynXePn/8LJhfIecKza7B+RX0n4XhU+A+g4+fgsc30LsOzq/A/Ao6bwWPvxM+fgd6z2bza9//1CY4XxP3Brs3oXsXuit4dunPngbz69C5Cd074q2os6LuDZ6v2HzH55vwUYadNT2/w+cbMt9gZ4OCHfN29KUMP9qgWcZBptHehIUGBfNzPK+Yl6NZgWaV8AsFM+GXwi85aBSpNNpzv9BBpcKK+xV2ahI0PCipVylaSJxxrzPwkPApFq0lfcw7Q1sFOx0OEZ3SaIyTVsnW0MbQVtPB4PsEnVIyLVS9iNpUD5E6JOa0jKal6GN8WPAxZUNCDwlubTAtRWtJo/He0jw1JZMHZQaJpojWitQKNwq2Ao1GdJHasXDPvF7jRqFCwiaipUJb7O8JqCVuJOo0HKKw0E71Kn7+xkV1AVod7sm8imAXs1qRRpPWki4ilYGtQYMhLxqCTURLiRqGWkVKRZskqgwZIjBGtLa4NGEb4zYGdQQqTXIl9zxsFawNKQxqI9xZXEvQqLDVoJbhENEiwnnEmkSOiewMrQ05LeWo/Yo6vYW1CbuI9BGpLOqWvFuKJpXdkrUxGGNdx3q7YPsF3Ud8Zfkbr1/85Y/qz/3sffdHufuPLf3N9/1fv/s/flKf/2K6+PXz1z4qvv3ma7cvp/nClP8fS++5Jed1pWnqHmatHqOpEoGMjM8e789nIhIAKZIypERJFCmRApA+w3zeR0QCBElRrtZUdXd1t6pKdCIlUqrumrnC+QHdwfn37rX3e57nnhruqel+/OSldP+c6L7grSVDxKeFuj1JByP2EbuNyU7ip7F8L5a3hj5Ndadpo/GUyDFSlcKVgW1CdwvTGdUpdliI3YI8uWf6mF9Td3igh6WuNNqfqP2JbmI6LMW0EE8X4mmiDveSXLF1xB+9aN95/cU3H7/x42fbV/+x+f7nH9z7n//A/uO3//vHo//vv3L+8uzv//q+//Vv4X/85u6nk/PJ7fIv/8D/R//6vwzffu/0lfLHr/zi22/+MP3FPfpzcbyNaCPYbhF1983tg6QWYCP9wsCcBIeFHiM6JqyPaR/jMWUZ97oI7WK0S9C0oK1Fk8VTzG6XZrcQpQ67mO6XYpegnUW9giP3Ohb0Fj69r4aE7k9Uq2CvwG3Ce+53OhxS1mi4i+VhIZ6c8H2ER40HSzrLppiPMRgsbhW9jfmo0T5lnQJDRLuYNRGbFro35DYRkya7CPY6aGXQMG/QsFVehp3e0FaCSaFBhr1yxwjfLnSG5mvoVJIMVhY0bBScYnKIScX8VpDBqsagXoaTQr0hlcGHe3afimvn79bI7SLRKlKgsJe0t3RL5o0KKuo0wu8jmAu/VmGlw5z5OQ1yEbYxKwTJBd0yUBmaSXyGjq+l30SsEaCQQanAGvkFgzfELyTuJFyx+Y1wa4W2xKsUGBPS26Dk7pY4G+xUArUSDRbXImywN7KwEv6a+xuGCoo3OLgm3hV1NyLMyHMhUlCq4IbOVuS4kWFFw1aB1sINnRcinCxrWFgyv5DBms7XZJ4xb8v9QoaVgpUCufJX0t2YYCu8SoelDDuNCuxsgZvBICdBrdAaHWfYqWSwEfMVmxcCVRJk3Mn4cc7nazy/QrOS+yvoZDIsZVhBN4PBsbIaGgAAIABJREFUCgYZCQoJMx5e+ccbDM9D/zF0H8H5eTC/COdrFl5jb8VApsIVmV/D+Zl/fIn8LYY3ILgM/eswOPfcy8A/Db0LFFwR/zG4+zicXUHvzJtd+vNrCi4FvKLgAoNzBC9IeEHnj8Ojc+j9wr3z2L1zAZxL7J6j2UM4f+S7pxB8Y029NXFWcH4VulfAPQd3zuHsBjs3yFsTuCbhDT7eUHfL/WtyfEPnOXU3eHZD7q75PJd+KfySeRlzN+w4o/OM+5mEmSaVZq0kFfFK6hYiLGjQCthqXGtYCC/jbqZgpYJah6WFdUwagyrutcwveVhKkLOgNarWpLawiXFnUR/hXcJ2mkxa7BI7xmqKxZNlPEay1+TWsn0sx1Q1luwSckjpFNMx1btI3lr2JBX7hegs2if0diF2qZgWotXhGIHdUjSW7dOoj2VuWR+bp7HZx2Sf0n0sakVrjVtDBiuHSJYGFxZ2MWs0yHnQWloLkNGwlKQxeBezQ8wOMb5NUXeCt4nTLLzaelMMxwQWGownNpOgtrBLaRmTJqGtxY2h+xM7JKKLaKdpoeBgSBfzOuFjTKaYdwtRp3hI6W4p24SPCzXEqjaoM2iIdBfLXsOdpodYjDGZLL2NzSGWu4XolqaK2GjJFLMqZruI3yZoStDtCW9UMCRsvK+aJe8WsrW8i2mbkP0DuzsxZULWKSwXpI5Vd5IUr95/vHr3B/8w3vvvt+bfnugvfxl99Wv85w/hxwf+yUF9/N7i9uq1H728Xi6qhdnEsLpn+mU0LU0dwULDPpFPXkybSA6JmBJym9KnC3aI6G3EDprcRuw2lpOltYVtqvcniyHhw5JPJ6JP5LBMukjuUr5b4vEEj/dEvaDtCWst6WM+LdT+RO2Wqlvq3NIx0bkVD+/ri599/6frt1//YP2TP7z38le/Uv/+W/+Lp/LPH+Iv38dfv8e+GO1X7wVfvHf0xTP5P3+3+MuvX/zi2Uv/3P/w9uz105ffeiN+/Gqc3dfNiR7vq87CxoLDiToktjSi1Hi/NLep7BNSRqSO5JCqLXUrjXcP7LBgu5TV0i+FW3JniFAX89KSOsKVoZ1lk8VjhG5PzGGheuFPCk2G7nkwsHAyeFBgl7BdyhrhN9LvdDgq2Au/5d6zE/NkaXMZlDZsTdhbMC1pLsNdInYJ26VminXPwMGw0dKKe6UAfcw6DfcJG2TwNKZ7jXrqHGJcC1Ax1HDUELfF3sHgUjql9KeIFswteXBI5NNENBK1muxitrNskLhloBV4MqKEYc9pp2Ct3MGCjgYtfv6bCvciLEVYW9gZ2JAgR0FGvSGh+1TdJrIRfqWCzsCahbXCjUC1gJXBpSSVlLUWtcIlgyvk1xGrT3gWgV3MNsRZkXmrYIGdDfPbWDaWVZbkCjQJWeugsGEfw1L6rcY59dfEK2lQErcxINdBo0DHw0qCK+qVklQYlAKVGq2Yv2JeLvyt9NqEZMTZ4nlOnVaBioCcBqWGW+4VLNhZ0UnScNRr2BqUSbCi/pbDSsJKBbkAhYYbCdcCbInbsqBhYEvDgvmDwaPCFYGFwJfgeIOcLZy33C+Ys1J+rsNM+GvqrJhTMC9jbi1BhoMtDisFS+YXxN0y7wrPbvDxhngZDjc4uEH+OXSvCLiA/iP/6AbOV8C5gmEmwYY5K+TdBN6Ze5wjvMX4ggbn0Dmdz05ndy+ge4rcR2D+KJifhrMLcPcaza6Qcw6c88C9weiaoAsCLkhwzbwbBs8h+Ll79+H87kNndkH8Uzh7iOaP/eNTf/6NGzK/Bncv3G9devOb0DsL71yQu5fobsbdjLk3eHaNZlsarFlww/wr7G2Qs0azGzpfSz83YSn8hs0LMi+4nwtvTfzailLzTOBSkpKFrQxrjQqFK8NrSWoRVMytuNuYsNKwN6RVqFK00LTVpFGoiOhWg1IGU6xKiRvNG0kHS8aYthLtjByMGeOkj8xg2G2qe8u6iD6NxNNYHhI5xGKKxWDxmJBxwXYRfi9iTw3bW3ob0ycpGxIyJGSXipoHYwT3Cz6ldhdHY0S7hNWWT7EaEzwlcB+zXtIhUbWlnWVPEj0udBXzRpIxom2MCxVm1C0peJ5eo6GDpZ0K9hHsI9ymcDpBuxM8RnCwoI1wm/BSoTohW4vyiFYRKWRYa7I70VPKe4UbHHQK3iZkH6HRsjHCU0raFDUJapZiSG0X8y5mQyQ6SzuFD6npIjrGbIz4GPPW4jGWu4hPinQGNzFpY9orUHF3q0DGw1aBMSK7lDx7IJ/eM+NCH+5HYyz2sR5jXmk0pLKNSaFAE+PphO9fjKcHy9XCXH733msXP/7u/7hNP3vm/Usff/0r/dUv1Ve/pJ899T97cv+PH/7wV8Wbr7+8WtrM4uaeGh4kfWq7VO1P7H4RHe6lu3tRl9IuBWMKOgOHE76P2SERUyrHSO1TczgxZcwuLBpfSQsZFModlqy0tItZG+E+wdMJHR/w3X05JLSPxe6eOtxTfcJzw69jdvZy9NaPHrx19caPf5d/5+Nn977+jfqPX4d/+fCb/+ujb/77h/5XH7p//uXszx+Sv/4y+sv7+NOd/eTp9z59/8Gv81fqd99+9KM3vrd8+ECPryzHB2a4p3MBO4sHA0cRvpfK21TfxmY6sXVKmwiW+Hjg3j5ljSWVIZUmjWatobtEHGI6RqCRXiOCQoVbFVYWjffESgaVQvuEHxI+RWTUcK/RJPGtZjsBauLuNZkkaqhf8+BvWNkIjJb0Mqjx0bOUPkl5q0Alg8NSdAlqUlREoE1Jm7Bc4pLDJ4noNW4V3C9IZ2FvSKdJw/29Dp8Y0DJnEkENZz33Khk0AnY47Ijfa3+fgsOCTDHMyCynXivCUaJnJ7ZXeFCgE2En4GjoFMt9ogeJBx4eYrKmR7UJJgG6cN4iZx+x3opWk0qEFfcKNu8EbAUaIt4KMmo6JWx/X++WstOskijnXmVQZchzVnnO/dbCfSIbRQsRNgkrY95EdCvDNQ0KATtDe4NbTnIGNyrc2mAtna32SxuW2s/4vJWg0WRN/Rz71+7dC//uFZpvhbcmTs7CS+/o2rm79o5X4WyD3VKggsE19rYmrCJQUjfH7g043lJvS7w1nmfSzZlTYa9iYUnDkoZjRCsZrqm3kiCzJJMgE16hQKVRrXCvWM3gGvql5KWUpUJTyhoRNlJUiq6QuyV+gcIaOQWe3Qg3N6SUbENgJmGrgxV6oRBBTtENCjYCbRXKBCgVuEGzDXHX2LvB7jmar0WQi2DF/EscngWza3C8AvOzwLkk3iV3zvDs1J9dgPkVnJ8j9zENTuH8yp/d+EfXyH0YuKd+cAXCS+icgrs/d//ujLrnwL1wjy995yKYn0L3DAXXxL9G4SWEj6H30Dt66B2f+s4Z8R4h99J3rjznG2fwhV/4//fj8M4ldM+D41N454y+cElna+KuyPwS3r1CzhX0rrB/Rb0V8bfIyZmbS5AbsFVBocOGuTXzah1mwi0laBWuBchlkPGgoMEgYaNAruCGw4yGOfUK4jYi7DTu/3a7QwXHmaat5cNCbCO8FWCyZBfRUsCSklbwMea1RaXGXWLqSNexrp6DlA07aHmweh/JSZO9pVPEulh0MW0saiyeIjwZMhl+MOTDhXmS6i4iQ0R2Mes13MXkNpU7a1qt9ks9xKK1uolsHbEuZmOqx0gOqekSPi7YENHeit6IXpI2Yv2ClxaWCpYc9ZaPMesNzpnf6nAfsTGytaFdgvYLMia4i1G3oO2S1wYVBpQRaSM2xHyM2JSIJoJ9gnYRaRlqJRwiPBi8M+KQ8HEJuzQcFqQ+UW0aj6meTuS0lJ0lg6GtAZX2phQPMexjNKSqiXilQatRZ3EX4z7CnQKtCbuUFjqsJNgl0ZTqLqJdJA/30zZijaW7+0mX8jZl+wfR7r7Zn9hdqpqIdPd0faK3C1k+SC9e+/ZPy3fTX23v/Hrl/H5wPtv7f/5w8f/98/Efnx39YXzw8eGV4fSH3ztZJ6Z/KW5fitsTsz+JDks9pWZIbaVhF4t+IYcY9xGpEnyb8PeWelqqpyfxLlFFjOvvmv3j17qfvJoZ0Kbw8ICPCe0tHGK6X5ohEWPKD5F4ci+dlouN5Y80fOue+tkbr7yZ/+y1f9ie/H5MPr8VX334zT9Mf//57ujrW+/P7+O//Pbv/rBDXzyN/vob9edfvfzlb773r7cnh8c/yt/+2c9eeue76cVSlZEqFqpKZH9idvf1tKCNgrUAvQAHg5/EvNOo1Xj/UpwJfzCg12GGjgrsjpp0Go2JHKzoNG8E3Ufi6Yk8LHgXiVzCjLiTQlPKNsIdY9xHqLOgt+EYo97gQyw7FjTMGWN4G4u9IhVyaubXIqiZu4/x7nl1At+dtL+zoJP+3sBdhDsLuwj3Eaks7GJea9pJPBlUW9AYuE/kLpGjVVsMMub1BjTSra03GLTXsEB3cjmvI9jycNCoZLNBzkfh99KdLJgsr4l/cfTNXuDRik6Tmvu7hFUiGCPSSthKMEaoM6i2qJLBpMJRwsngXSpqy0uBe8V6g3Ph1iooeVDycBfTydIuopVFjcG95ZVCOQ/aCNcW1hZ1Me5T2iY4Y0EpyZY6GQvb1KxVuNVhG4lS0IzjnHu1hBscXjP3RrtVhEoRNhqWMtxyd0vmbUzWKthQLyf+VThfI3+F3Q3zM+pn0ClxUAu0wscX4Z1KhDUDDUeX6G4dgV1MOglLHmbcz5mb0dkN/vshgr1EJXEq4TY2bGJYmTAT/loERUwqAzfEyZhXa9ga3GrSaZqx8Ar5heS5gqUMcxJmglWK5ixcYT9nZA2dDT6+Ju5KgFzinMFKgi1zrtELa+ZXhm0EWHG4kaQyrJRhTt0N8jY0vACzM+ycE+cSzi6psxZoTYMbMNvA4y3xMwluhHfN5jfEu0bHV2h2geanyLuC7io8vgmOHwezhyg49cNTz7lCwTlw3/XvPvJnj93ZqXN85h4/nM8ezeeXjnfhzU8D92HgPQ69U+icBrNHx3cuUHiG/MvAvQrdb5wG37rAR1dkfgXd8+DuBbxzRY5u0PyGeNfYvULOmgXX2F0xLxN+Rt2SuQV3ttzbcDcTfs78inqtBGvmXwuQa5TzoJFhq/xGgUbAlgWNCCoFch4WEubcL0RYazIkckhYrUCpQKFoZfkQ8zalhUWVhKPENQ9y7neKdpq3ljUxqS3qNO0i0cVsiNlk5S7W+8j0kreS9wrvYtIZWMWsSVhj0C6Wh0h2EWti1ongNhaHRE6G3MZkNHAwaIrok8RMRpYKdgndL9UYiV1ixlh0BneaVpLUmtYRKSPQLtl+oXaGdYY0MSs0KDUYUtlErI1pG6HWglK7uZzVEg6RLThsDOxiOC1IF6EignVExpi1Ca4XpLaktWyM2GhRn5A+xY0OGsNqTfpEtJHsI7tfqCnFbQy6lPSp7BM7LKL9A1Mov43QkNAhprtUPjmRuwSPMelj3VhWRahfyj4mh5TvYzpY2id8TEVvaS1RY0VlaWlxFfMuVhsR1gvevhhnCSwT3CSyTfW4TPpItzHv7pv+nixjVi3T6n56+p3kR+XP7/22Zf91pH/Yqa9/Sb7+aPanZ+6XT8Afhle/+tUr/ekPH6T5/SSPebnk3VI3EW9TVRraaHRYRF2kRivGWNWG7BJ+iEVnSROr6l7Uv/nSk8sfDw9fu75HqyUaTuCUwvfuqf1CjAvTLeN2KXOD8lic349+/uq9dx7+4I3sp9//6Oa1zw8PvjjYzw76zx85nx+Ovnp29OWz4I9P+BcfBH985n7yhH/8NPn4yeK/NN/+1c33rr//5hvJ2ctx9iCq77HmJd0+iJtUVYnoUrmRfp3CMcW7iI6KlNDNgqNBw0Y6gw4bGfQyeH8hpxhVJuwNnyTpWTAZ2mpcStrHtjdyZ0XPSc3plvm7hDc02CU8F15vQWuDIQr3Ke1j1qZyWtrewt54fQz3sdgpMipwSPGTBe8NbiyZTtQQk5K7QwR7C2vhTxodIrqP2C4RGfZrjbtYXAKn0mifst6Ap7EYFe00aRR8dt8MGu4sKZlXKq9LSKtAp0FpYWHDWgWdRbsIjiLYSTzwoON+SUHLQSeCVuMmUm0kBoun6G+TxxSR1sBChYVClYYldQcRdArUzNlZNEW0EqhVpBGoEqCzoNVBzb2aO1NEW41rFU4RHWLaxqI1otNhbdzceG0M2xgVJiwNvYJOG8HWoCZlmQ62wi0lqBQrBFnReaFhKWkTs8LCQuOKo4qAVrMVCwuN1mSeca+WYS3BCjkFR7WkpYQZ90+dOxscZNxvUrzlXqPCQYa7SGyom0l/SminQa1Ao0DFnVrOa+MNCRksqblfy6CNSW5gpsJchBvi1xo1GjYabpm/pUEpQCHCWoJKhSsyv6JebvGWhTnDW4E3LLxB7gV0NopuJcol3Aq4Yd6azisZFthdY28rwxULb7C/Rk5OwoyAkoaNCHPmrZCbc3iD5hfh7JI4p+T4nLlX1LkEsyvvhXV4dBPcWeHZisy3JFhj7wa6awyuYXgJvA0KMhzcAP8a+lfIu3Tn587xWeifI/8czE69o1/MZ49d59RxHjnOmetdu/65614A/6HnvuM5j4FzCZ0zd/bQc9/x5pfAPQ+Pv3EFnBvsbmhwFTjX4fEKza7BbE3ADfauoLPC/oa6GXdz7lXKW+GjLZlt6HEmw1yCDfU32K0UyGR4RYK1xGsebKlX8bCkfq1wLkApw17BToOcu4WEpQgLFbQx7hNUWryRQWlhG5HWkj4mdYIqGw4KDhLUCtSWDJGoNW00azTsLdwbso/EoNhOi73VnRSD0XtjRykmTXYxrQ3sF7xQQW/xPpZjxFuD+ohMz0/lGh4MaWUwWLSP6Rjx3qre8kaDJiHjUo0RvU3ZzpLBkDFmpQ5LAXpLW4vHBX/O6aw0GlLeaFCrsIlwt+BtQkoFeoPHJc+1V2lcMFgwpzZBE4PO4tHyUuJWs9GwOsZ5BCuLu4iOERpjUFlUxmyrwFqGdUS7WLaxbhPbR2wX0/2JHlJ6G7MpkbmmXSwrQ2pL2oT0ER2tqCWqNKotGxLdWtLEoF2wNiWDhoNCQ6K6RA2WVtS9AfNMhXWEphPRxqgyaFiKdsmKhF4qp7uv2kRuFS4TWadyumeGE9snakpNv4yzRFapvfjui281j1757xP6L/Xy0yf4s4P460fiL790Ph7cPwwv//HDtz6ofvydB6vYFEu1TXi3MFUiq5gXCk+JHBJZcdhHvDCwsKiSdHdvcbaIL1+937x+crEg+X3VJXh3X5QRbGNWRaxK1TbVV5G+ehD/5Nv2B2+/+kZ7uvjgavnJXn/xlPzx9pv/up190ogvn935ZPzmZzv/i2d3P93jz2/TT5+8+tmzV/6p+e77N9+7+vFrP1w+/E6cPZBVStrE9IukilC/EN29uEh4b8nTRNQqzKXT2HBn6d6QCvs1R1Mq9inbCTCIcBfB0cJGu4clnBLWirDGTseD3pBCgiYibSS2EOR+2FC0ZU6h/S7CQ8JWzC01qBI8JfQQq5KhOhaFDBvtjGlYWlAJ0IlwZ+AYhTWe9Yq1VjcS1dxvNepj0hvUKVJSeLDiYOkYsS0Lu5SVElwFx0OiOo1bBQ4S7yTqNBgsuE3woMJRk16gmrqtCnJ4NEnQWzxYuI9IrWFn8KDQKPBOgkNC+0jWEo4Rzg1ax7yMWW9wI0AlQa9hL4JOwYyHrUEFmh8sGTXqNWq533K3FUEh/d7imgWjZb0hvSatIlvmZwLkPGg1GC1qFawFaHhQ4XmjwlLDSgS1CEoZ9AvVJ7SxXsXdkrmNeU6NDUqFcgkz4WUk6GLVGNIYtOFgQ3GGYUbDNfeuuFfHtGB+LYJchFfIX+EwYyAXwZb7j4P5aXC8FV5lQS7DknslnmXYKyTOFWpjWhmYqbDUIBduwZzW4FqjLZ5v4fEWuX0kS8UqRWuBKwZz4q2wkymcGbSlbqdgJcNWglbCSoQXwZ0180tDMwkzCTbMXWHnGjkr4q852AqUS5zx8AYf35D5loU5Q7kIM4bWINwGbk1wBsHKmxfE3XD3krgrDjIZrODsEh49xLNL6l6i4/Pg7kU4uwyOL4OjGzy7gkcX/vzc965DeOGHlzC8IXhLUIaC69DdwGANjwt4vIXBqT+/BLPz4FunwfE78+N3Z0drBE/do3P/+LF7fArcK+Kfo+DnoftOcHwaOmfu/Bfe8TvB/LF3/NA7+sa551xReEnBNQFXOLiAs0s0O0PeNfFviH+F/S0LCx5mzF2z+ZbNN3S24ceZBtcsWJMwx94NObqmx6WCJfNL7ucsyDnIqL8m/op5mQwq4g4y7A3MJa40biJYR0EbeYVGTSwrjUsFG0O7iDUxbi0YddhKv45QG9NWkUrhSqEpIk8XbGdBp3Fr2KBoKUgj6U7znaAdCweDxoi0Fg8x7S3epXKKRalQqWAfkU7jVuNB0UnxMdKDYVNE+4S1Masl6i2vIpZb3iay16gSwZDyNmWFhZ1lo+W9IbXCjWKdFr3lu4hOBrUSDDHrUtrGrBR4inWfyCZmfawKjjuDxhR3Ea4UHA2/jdSk2KTZEPMxkb2lY0SmCA8x7BNWapYJWho0pKKPVROZOhGtJZ3FQyp2C36I6H6p64i3VoyJbi2rY9THeLK0lrixbFw+FzqhJgLtgjUnrFGg5l4ToSZhvSYdB2PM+4VsUlpHcErwPhVDzHLpNwnZxnhrURvx0rCNwlVMhpTulqbQvI3MfpmUsSxiu3mw/NkbL731ZB3/KkP/kJP/Nuk/fkj//EH42SH8/An+0/uLz57dLx6+8WCRnyTdy2l/b9GkcWFEHYku5tNSj4nIRNgmZHpR9akppHrpm//pR3B2Jrxcw8GwUZMh1e29RZmkK6V+YcXPH0SP3nn9rf78u79rkt/vTv76O/nlB//XH/rZl+/Tv/4Wf/kEfnZI/t9/PPrsPfeL9+XnT7/z5/ff/OTw/SePX3/83bd+sPj5fbFJ2bgQhxPVn8jbl5P9/bheqP6E7yNya2kbgWlBBukPGuxOeJ/QXcI6EfQC9VoUAreaNBy2FrVRWJhwRY627M7uhFXC60TQSTAY0im0T3jJQatYJWifsEr7pfL2S56r8Ioc1xbv7qs+IqNlh1TVElY6aKw7pCATfqPBzqKdAYMJGwMaS6c02lnZS9RKUHG/4WGvRc5wp8mgYIG8UpAhEjfencmQ0YqCh7ul6hUeLRsTNlp0G+GceFOiBsNr4pX4eJTebYQnQ0aJD4a2CtQKHSI2KbSP2e2J7qzqE1lbsFH+9vlS15KShbXCT1PV4qATcFqqRoOaBYNCJfVK4e8SOhi8RrOCOxl1chFmHFSKd0ZuiZ/xoLNsjPmQsi6GrQZjRFrl19jZG95wstNiZ2iJnZx6fYx7G7TCH0TQiHCNnFIEGXVajVoZlhRskJsLPxP+moFM0owFKzK74fMr4Z8Tf8XAVoJckUqxnIENda/wLNPhBXQu4XzL/A31cwk3ZJ7hWUb8LUe55YWhGx1ccydTfmvCLXILigoBttzd4nlJ3E7CgsMtdkvi5zgoWJAxuOLBih/n7LiV4WBIK1ErSMNxTcFVeHyB5isRbnmQEf8GHl/j2Zq4OfVzASqFMuqviLfmcMXQlqENcleBW2LScFYxnFN4DdyM+RvqrGiwEWGmg4w6Gzy/QLM1DjYkPA3mj4FzRbwbOL9G82vkXgbuOy/cPXXCywBdYXgWgoswXBN0CbzH7tFVcLQOj26Acwm9DXGuwruP3ONHnvvYcc7c+ZnzwuOjbz507pzS8MKA1Qk7i/Aj5p1h95qEFzR4zJx3wfFD5H/jOnDPgX+Bw2sSnOPwEsFrEF4Bf4X9FQ9vJLyh4Rq5V+joks7XxN3gozU9uiHHF8RZ4SBD7oocbfi8kEHOw4KDLQcbHhYi2DA/536tgl7CnoU9BzWntWK1JrVBpQlrAzsFWxn2ERoT0VpWadhHuJNuI51KB60GHUet5qWBY0x7A0YbDhHtYjIZ2HEwabK3ZNCwt6i2YfNcIW5pr+lo/yapz1VYatBFcIzooPk+NmNsOi1aQ7oEtQnqlrxZ8NriMZaj1YNhY0yHJWsS2iZqt7BjxLsIN5YPWo1a9ooOGnYK7hO1T3SjYP88iiLeWFhb2EWstazSqLWoj0ll4C7ht4buFNxbOmi2t6q3pDZoSNhuIaZENJq2Rgwp62M6xLKLVJvQ/m/bKrJfsCkhU8pbSxqDxpi1BtcR6mM6xXKMbReJcSmaGDUxKjVoLW4tKqTfqKAzIFNgjNUhNbuFGlJZxKhe0CHCncHjQrQxaSJcGlxrcru0h9TmHDcR7RP05EFURaLUsotMmYpiaeqT+GJhHr71vZ8/XSW/K8h/bvG/7uEnB/71r8DXH84+3nmfHl778tc/aM4efufF5sVFldrqJG6WtknFtQgzTcaFrQzvF+rwbdMt1HgSZSoY7qvuRA8Ls7sfV4koY315krz18r133/3Rdzc/ff2jzWu/H7/31a/Ulx+5Xzw9/vKp+9VT97OD+eqj2cfD//Zft3/3+5Z99uTk0/df/Kfu1eEXP7l67e03kp+leH1iutSORj1L7a0VTxbqyVKMMd0/0Lt7corZE0ufWDSlZEzpIaW7hO3vmUrDIcZDTDqFagpbyTpFKknrCI0L0hjURqC1Xi2cUvhDQoeUNRa1Eu4MHQ3aL3ijURfBSnttTLoE1QZ0Mc2Z14hgH5MxAk/vi96AIcZjDFvptyLMudfLYKfAIMJOB63yB4P2qSx5UAl/MKAi3qBxKb1a+7uYlNTJebBf2gz5GzjfYKdUaIrZIeHTwtQaDRbtDaqYP8V0l9BBhqMKeukWbN5oNGg8cHdvwp0lO41Hg7bcv8FOr+kUiy7GpQ6mhI4aVsRtNOos2Sk0CFyRoDOoNagSsDek5n6n4KToxNEoQCeDXIaZoqWRpVaFok2Ex5iOES8kKhKSRUEV+UMKe+M6N1QkAAAgAElEQVQNyus1aBTtBK1I0PKwFaDg/j5lBXc6g2qDSgU6i1oJGhb0ElcCbamTc2/D/Y0ipWUF97bKySxcS3DD4TWGGwprRTqNGxmWEqyIu2HeBTq+wU5O/UrADXNXZJ7xoDZ4K8BKkVLRXAS1gRX3W+Z2HOUkXFP/hjhrMu80bJlXMH+Lj1fhUS1QI0lG4VbBK/rCJbqTM3/UqOGwk7RAoCQoY8E5On4Mji/D44KjLQOXdJ7xoMROrcLWoFoEW+w3Wm4pvQjdDfIz4N0Efk5wjoKGgxWcZ9zfcD9jMKP+RriZBDfUu4azS3eWU3RF0SPkX1P/OpitYHDhuzcwOA/8cz+4AuAycC6C4MwPLwA4A/4786Mz9/jam1+48/PAvwmda+CcB/657zxyZmeeezqf/eLo73/uHP2CgMcRelfPH2rvoXDeJnd/iu++BY9+il74SXDnLd/9xgrML/zZNXRu0PEFPLqC8Non68C7BsfX1F2JYEXdG3x8gWYXeL4mwZZ4a3x8g45X1F0Rf038nHpr6lxzf83AhgW5CDLhlSxsJGqY32Cnk6Qmfk/DkbOWoUbAkgelCnsLOxWOFk4WTRGpFChE0OiwlV4r3Yq7nYSdIJUijUWNBrnwGhnWEjQW7jQ4KDQq1Bu8i1kfoVIHQ4Q7AwfDdlY+bxl1FtYGNBEeU7FL5D6Wg2VdxPtUlgpMMe4XrDxheYKalAwJH2O9T/RhoXf3bJfozuopUr3GlQGd5a1kjcSNBI0JmogMC1Nr3PJgUmCQwRTBMSV9QsdUjglvI1RZ2MZ0d6J6SzoeThqNBk+W7zTrNOpiMib8kOrG0C4WQyr7BLcGjDFpDWotGFTQWzAluNfhlOApJVNMhoR0MS5V0ESkS2Wf6MbKSpMmZpXFrSWtRntLehUWFtQp62PeRKKNxLhQw1I1EcwUaFM5JuqQ8s6iJiZFjLuUj7EarJxiNS5MaVCbkN39qIl5Y2RrVRnhMpXVSVTdiy/vm7d+8uKP37v+7j+P6D/X8efP/I/3dz6b+OfPnE/24IsnDz5+8v3i3Ytv3+/up8VClPdVu5TlUrYvxt1J0sRRF0ddInb3ov5E5ykqUtzfV5ulejdmb7+S/Ohnr/ygfuen/9S9/i/7+NOD+voD9sen+PdT8G9Pg7/+8u5ne/D5s2/9YQy+fHr/64/uffYR/U3+6q/WPy5++vIr8scGbiMxxGqMRZvybqkbIzpFp4TvEv40lXuLp5Q8u28GGnyY6KepOtzT41IcHujbE1srWmlcyKBL8JDQKaajpY1EjealAqXw96lohNcrv2N+K+EQ096inMxy5tQKjgkbYzZYMUas1sHhgZmWrJVBJWFGQUHCnYYVmxd8Xkt/jEglgozMGxF2Fo+WDCx8GrFeHNf8zmC8nYEV99dk1mpvNKCXwRa90NtwiFAf4UoGlQJdRHLh1QqNllcs6BScFqoQYcWDJwlvpN9HuJXgELFJwUHB1sA6wo0OG+lOEZ4i0SvcalhZVOqwM3CX0DZCTYQL4WVoVjKvZH4foUa5JZmPCg0a9SbM8KzlQUu9VrOS4pqCSaNWgULBNUW9tbWRuUCVxkMi1tRfUa80qDSgMmFn4aiCKSYr5qzovJZgC49z5FYcbanXmXArj7cGVBGqLSyl10qYoaCWZEvBDXFbg2oJbwRcS1Rrkmt4xea5DttElILlBFYiHFOaMbfUpGJoi5xzMr9hbkGcmjmlcDPhr3mQKVAonGlScljyoI9YrfAWzUvsZtTJRHiJnQtwJ+Pzirk18zLoFDhoOe0UzTC4gv6KB2sWroiXMeeGuKUkGxheevMrMF9LsBLgGs5X2M0VWilQyjAHs4J5BfVbBbfIWUG3FKyQJKNhKeAVcNc43AA3x06GnQ3zLph7Sb0Nca/g7AIHpzS44d6VP7sIjm4YWEmylniNwuvAv/C9GwTOUXAJvKtwniHvGvgrBJ+zzc9Q8Nj3Tp35o9n8keNf+s41DB777gr5N9B55M5Offex5719Z/au5z0i/rt0/g46ekSdt4O7b4OjN+bf/KHz92+4sx+53jfOgvkV9C5D5xLMV+RoRfxLAG6AdwWda+yuiHdD5lfUewzmF8hdYX+FnGs4u4azFZlvuLci7nMZ+Jr7GxoUPKhUmAu/4F7Jw5oELQ0rxUoJn89rJQlqDhqJGoUGSzpDWk0mxRoe5twtRFDzsKJ+SbxGoVrjjMNcklIG/XPYiwwbEbaGTJq01C+E30Soj2Bvw9qA52X2KaKjZYNlY0LHlGci6GJ+u4z2VhwS2cW0MrBP+WDxaEEX4yZhdUyqmFSp6BZmF/MxJl3M2kS2kRoMbwQaY7mLdWt4KeEUky4O64S1C9NostP4YNBowsbAYcmHlO9i3cd0iOEY0y5VTUQrGfQGDRq2MpxiNljSGrhL2GR5r2WtSRehQ0IPidzHvDcoF15n/FF4rQqHCE/R30Ki13C0bIhYb9AYsXERdcu40LSUqLW0Umiw9BCzQ0QGg9qYVJa2sawiXj8vosSkMn6b/O1VO0ueLlRj6VrBJmHTwjw3gN4+iNqYlhGd7iWNZblk/UncprxJVfMgak+iKrXb75z87PR733ly+a2nD+E/lfKz94I/DPyzJ94nT/6Pf+vYX375nU+fvX751jsPlvVLy/qluExUc2LzpSqXpl3GdazHEzOcJMUyLl9K1i9Fl288ePvd199YvfPD35Tf/vjw4r//mv/pfe/T3d3P9//nF4cXPt/jL99zPn/2nz6u8Z+e0n+9TT77IPrH6rUPVq9vfvKjn738+PWT0/viZknLiA2xOtyLnt23U0QGizuFKg0zA0oDO4ufnKgxYjvLni3104XZJbKLyLhguwXfRXzSdLK41X4XwVaBXUz/xiAxolOwwM7OssHiKaUZDVpNGhX2KtzpoORuJsJKw0KgNYJbGpYyGGLWqGCMeW15f5IMC9srNMRkhWYVD8aYXuP5mgeFDBsV7hLRSzJIsDNgsKDRXivm+4g2KszInc4GJfcz4jxdilaBMaIFdkseNBFoEtglvDdsjFirYW9hH6FOwcnSWpHG8oyB56S8G3jcRXRMWKlBZVG3EGMqOw2GGDUWNQaNKW0TUkekkmGrQI6dWoJawt7SIcI19weNe0UGCxvjTzE+aNppumVgTYOC+72llaaZxJ1lnSa1Qq0mtcKNRp2hFQfPt7iVRo2BjSVNhAs5r5W3JW6lyBWer8i85O6az7ZRuBF+IVGhYCWCK+Bmkm4lvMbHW+ZWBhYGrVm4CvwbFKy4U2iviUitea15zoKtcDPl5wI0Ahc83PKw1jDHxzmatcIvZbjiwTVxCwZLQwoJKg1KhXIOcuJ3IqyEX8kwZ8ENOtqwea3ChoGKhhvgVAxukVsQf4P9QuJWkjXxL5l/xoOVJDkjaxRehseX4DjjMEN+Tr3CwFMw27LgOSh3g8OrYLZlzg06ztlzJiMoDc413Eq8Iv4NPM55kPPwgs5/AV+4IrNzfOcUHF8jsCLeFXbO0PwS+WsKthzcoHANwDUIVhSucbDCzpl35yI4vkHemTe/gsGKBlfIPw/ds8A9C4JTP7jwnRsMz5B/jZwVdS/x8bvunUeuc+6Fjxznoec8BO4Zdk995yoML4Pg1Ju9G8x/4h6/4Rx/47F3fEXABQ3PsXOJjy+xcwrc0zC4CP0bHFxjd0Wcx8HskT+/QN4FcK6ge0O8Kzy/5s6KHG/xfE3cFXUy5pYMlsQvmVfJcCvcNXWeO6dKTXINMxHmGFacl4yUDDWStwYXKigkqDmsiFcyr5RBLUHDYc1xLsBGhrlGucSlxA0HlQSFBK3GjWGNIBnzcx2UUdCnqNdhr9Eo8V7jydLB0s6gMaK1QqUkh6U9pObW6sGwKsZdiscIjYZ0BtcGtrGsYtlGrLW0VniMcavDSgXDUg6JHAyZDOulmIzoNGkMGiLUWtimsl2YWsFGBq0GnUXN8+5WJDttOst2MR4jWhtaGlRpMES416DXZNS8oUGvwGjxoHCrSW1Qq8Eog9tI7jSvaJjLsNX+qIJew8GSWsLKktLiUqDR6tHKnaW9wq0RQ2IaiVuJeo2HiI0JGxO6S1krUSfxYFgXs8zQKmZdTMaUdima7ulSozbCjYFDzKZETLGaYrlL7Rib1oghFo0hTSxKK3JFNwzXseyXclzIyoApVYd7i/5esv3e/XfWbz/4zTb65wH/ftRfPsVffYj++hvwv35D/v3X0dcf/fD3T15887U3F/H5Qq0Xpoh1/+KyWOh2YerU1C9GZyfq7VeS7//4wXfWb772/1Sv/ttT/fGz4JOn5q+/I19+NP/ygxc+3TtfPDv603vf+njkf/mI/ekD8+f3Xv23Qzw8/OHqzTd/8uLjl+MzDRvDDrGpl6q5L6oUbk3QxfDpfXlI+aRRx4NBw3HB24RNC/3s/qI3vODBey+apw/MfmmnRI4RvU35TuL3YvEkIqMFTxdqH9FGgpL7twuyj2kjvZIeN9QdFehjtOHzXHqdAs97RFOMGhtWJiw0rBRtFCl50GnUSK+NUKHxjUTbiPcxrxTImTdYOsW0UuC5BLSPSCPxYHnDg47CvZH7Ez0ltJeopEHO3Q13a4vbCNXSq5gz2XAywS6iBQO9ZW2EM+K1BufSz+lxY0CtQWtwncgyoqUKa+WXBpSWNJY0MhhsOMSoj0jBnE56tQZXdH5D3T5hfcL6iDXcHy0eY1bysKRwlGrSsqZ+LcIhFpXw+xjVErSCjIpMhrYcDob1mlcCFxK2MWlEUDGvEmHJg1L4naU5QxkLn+dEaUDO/VaG+whVwq0NyhW4osdthDqDch1spLPGXkZQJWlr8UaEa4U2CuYq3Ai3iEATwVLADfBuoFdGuLJgw9w1AYVilYA19zPm5jLIFCw1yVlYsKAQwQo9h1O4K+KtSbiGQSFxpUAl/FqCLXa3cF4Qp5FhRb2WBY0Kc+4V3K8lbiTOsLf9/2l67yVZj/NOE1ewewGjEXC6qz6T3md+pqr7HAACvURSpGiA49qU/7yv6u4DQwI0mgkNNbMhjWIpkqCHNNqIvcD948zeQkZGZOT7/n7Pw8Id9Q7Czw0qNRscLyTcCHrD0ZrDjKNM4FzBTIR7Em5C7waelRYXFmca5BwcOD5ItuXhTnilgZlAWxweJNxJb6f8tUQbyXfU35H5lsKtwjd0tiKPbthbK+btEDxQtKbwhUArjnY03JFgReCWog0NtzysON5hfy/RNfE3PFgh/wr5NzjYYbBGwRUKrjG8wegaB7cM3opgxWc3fPYCvXUNz14G8+d+8NIPnoPwGQ5ewuAKoStCrzG+Cb3nwex5MH/uz97YQW8n0A0Pbtn5FZ+9JG/d4tktASuKViK8Ed41Plvj+ZYGaxbewPAGhoVCmQpW7PzAZ5X0MuHvWJBLXDCeYVApr1DhXoKDBlXMasdz7hcGZApVUrRS1hI1GjdalgJ0DtcGlRK0CjQqbCysDeoMqTQqDGgsbKTfGlxpXilaCNA62sa8MbRzorSkiXGb0i7hnWWnRJ+ceBWrk9ODo2NM7hIxWDpG9tVl3Dp+jGznZJ2K6ZIdYzhoPjozxGpcLLok7iM6RKSPaJ+y1uE+4eNC3SX6FLFjJKbIDLE4LeXdUo4Je1hGp0XSON1GrItJH5PO4TGiD7G6T1xj5XGh7xZijNlrA1KhYRfBPoKDZpMyD06/SuSY8ClikyNTKmpLxkS8urRDxEqFGkvGGE0OjQaPmtQKlQbXMa8iVVtTKdZHrIlpG/HB0KMjp5ieYnZMZeVwHaG7S3NauNqJNuFNRIaFbWM7JHpMRZfw6cL0qexS3i5ks+DjY9Mv1Zjq2qk6MYWjVcTGC3d6krSXUZmaIVFDwoelGJeqisW4jO/feXu4vBjfffL0q8tvDc+f/GIQ/3S0f/z4/Dcfnf/5x+F//Bz8+8/In3789hc/++t/+fhLP/jrp5dpcbn48L2327cv9o+TzbuL77wTf/eHX/5m9YNv/NfmnV9+8s4ffm5+/yPxm1ezXz/Mfv0J+PUn4vMfmd9/Nv+XI//dJ/bzj9/740+//qsfvffT7Juvbi++/fY3Fja7jMpL3V0kXZQMNqq43FM8LF2V8DplfSIfLqKHC3t6rO+WZpDkuFBtKk4X7i5xtSKZ9sYU3y9l7+gYy7uFGqPXeyn5GiQ+WDZaUmjcWfxhyqeIdRHrIjJFtBWgjWgTozYOO4NqQ1pH7mLWW3qgQS7IMTEfXbgplseU9xFoIr+J4JaH3TJqNa85qCUYI95oOERkiGglw2OsT4keLO8N67Q8ILiNRP2VJ81lvGXgfwtjFGsUbR0/xfwuEq9ie3SiM+Tk6F0ijhFtDChkOFhyvNC5gSty3ixVHdPGwoLNhoT3qawjOsZkSlCtwzGWO+xlIqxTdytxpskOea1FYyL7hL922G3Am53mH6bLk1GjQgX1CoVLhXqLGwVrQzMCKha2HNwluha0kXiwbIxkZ3CX0L30a4umlNUaFZwccFhI9FrnXGrUCjgYXDqSR6hNaalBqcPTY90kpHIoV6yQstKitrRNeLsQmSI7CgpD9hJkGlYK7dH5ns0PBu9VmAtYKVkokQvSCpRRbyu9nUOZxqWBe+4Xhqx4eM2DgwQb7JVSbBHconCH5xtwnnFwYEEuw1IFhQh6xxsOKkEbJVvDDyLYUb+xrFJkS7zCoCYSjZGNQp3BOwZ2DBYK5RxkAh8k2LGgd/rA4Ut8XllSqLA0QatBp/EGe7cszDQuNd6zcIfBRgQ38M0tPd8pvJO6VLgSwQrDDQE5BTvq7WW45WCFwYGQgpANQRsGdyxcc7SW9IaFN2y+Yl7ByY7ADQ13KswMOTDyHAQvvGCH8AqBWxyuEbwB4IqAawl2Ftywsxf07Dmev/TPrwP/uR8+88IXBD6n/g/B/H0QfhAEVyB4Pj///qO/fO7NX3rBGytyvmKzFZ+vubcSsxv+1pqfb1i4YuENPV/R853w9sw7iPmazDcE5ZJXEmzx2Y7PcuHn0svkLKPzksCa0ZKGOTs70FklYGFAaVGjcCNgpUBhUCZxzvxGhb3ltVSlQJVBhYKFRLUOMz6vFBwcbTTMZFAb0Mh5xc+aKKg1KHhQqbCNSOVIoWBjcGVprlAfq86pQtHByVMkJk0aiXtHh5i0FtUK3aXuGJvGiMqwLuJTLMaEPlzwUdNRsVexOUWud2y04C5hx1j1sexiWUWyjtUpUpNlUyLHZdSlso1I5/AUs4fYnJyrJe9icVyKMcbHGJ8cmawcHO8SdPdY3S/EydEpFk2sM0VKBUZHJ80bTnvLT4keE3WfqI9idZ/o1ok+VeNC9491mZAuYqdUnOLXAwoxGVpyvzbouIwaoxrNO0sah7pE9k7epbq39JTIVwvdx2RM8ehgrVFtaZeK0sApYqNlp0jepa8RtmK8sO2FKhJep6K/1N2FblPWJXa4XOQxKRb0+G7aLky7tMd34+lCdhEZl7pLdR7TLlF9ooeFGy6iw7vpD55+/e3h+fL/uif/86i/+An84yf/+Q8fo//4L299/qH/px/F/89n7/3j8VvX71995e3rdxbv/82X//b5t75SfPC1nxbf+fzTi199LP/wM/yHn6Dff/zmr0b2xY/VFz9/8/9+9dZvXrE/frr8/ad/9dtPlv+je/fTw3uHH3zzu1/6zlfSl+8lu8TUxg4L07xtskSMqb1Lo7s0rqToIt0ksl/qaWlOaTIlqkvx6XFUC9bHol/wwYFTwvpEDCk7Jvxk+V0qxpgdl3JIxcNj83Cpx5gPsZpi0WlYGTLG7ORYK0lO4d0impas035rURezYcH6hPYR6y0aNakJbDiqBGwU6h3tFbpz4j7mtQo6hzuLB022s7cGRXqDR0s6BTuNOoNbQ06GdhRkyMtoOFqREf/vZn/xYmGfPYk/sPgKzQ4CtIY3DDXMb/lsMqgn4Oho5VCtUC/IydFBB70KewY6AaaE5yJoLcrYrDaosay2dExEa3Gr4UF4dUympeoTsSVeYUSuWcVRK3AlYGf4lOpGw86EB3pWGlAqOGh0l/BOwYKFVcS3zGss/uideANnGzavHR4tLTisDOpjekxlY1AbkQP3MnI+RbRRuBakFijnoHK0snhaiFbD2tIm4m1E+4j0CS8i1EZgdLCQsIn0kMaZoLWmlSZ9ohrLa40rhfPXLFgFWotqDSoNSwFrQWopCsU3DG8YLCUsJSg1zGV4YPM9m2fCv6XnaxWu0XwN5o3mexRusbfG53uGKkkqFmR4VspwR+eFxo1ljeKFoLnEhUIbHmxlmKuwVCgX8MDAgYFcha/h54XCOQtKFuYcFhrsiJcTUBt8UOGezXIVdLGqDSiFXymxoXhLQS7hjvobEt4wf8O8AwN7gV9isOewkihjYI/OtuhszcI1RwcB19jbUT+nfkHDNZ7tSbBlaMvJloe3zFvJYK/gjsMN8bd4litUWL6mYI3CDcUrHK6xfxvM1hDeYPgCzW6FtxLeC3z2HM6uQ/+l7z0NvPdh8Az418h/Gpx/EM6eh97zcP7D4NH3549+cHb+9By8cY3fvKVna+lf8+BG+NfyfKW8FQNX8HxDzzPuHZi/p96GzlZktudkQ+AGzndsnlmQS1BoetC4VGFFZw31OwEqPisFLCTJI3pQoGKw5qDRsLFoz+eFOG8NqCVulCw02StwMHgnYK1xq2kpSClAwb1SBrnwMxGWDmcWFhq+jkwUESocLxyrHWkiXio+WNMb3Vo2RKI1rBaos+qYuMHKQsDBic6gTrPO8MaSPpFDqvtEjjH58EJNjo6Gd1K0Gp5SPMSksqw2orWyi82wcEPEB8u7SLaxal/HbWN6t5CnSA6StZJ0jnQpbSLYOjhE5DWnZEh5n4rekc6AzuAuEq2To9WTljWnGYe1pZ1T4zLunegl7CWZEtMvdLO0bcoz6ZUadbHsHa1l2Bo6xbozrDW4t7R3suRwitUU6y6yrbN3i7g1vLN8Stiw4ENMqtdHF/FmqcqENRFpVThaOMW0c6R1vFvY7sIWTvaxvrt006XtLm1/Ed2/c9EtdL0Q/WV0fHwxXKbdY9On9HShT4/TcREXltaW1ho3jjRLWV5Ezy7sN9//6nf/4V79Yow//8j+8cfg95+k/+8/0n/7e/+PPzb//pn74if2Z8Xj/d+91z3/5i8eHv9iVP9yor/7kf/5R94fPkF//rH6j8/UFx+L3374F//cL/7XLy7+/R8u//zzt//l4ev/0H15eP+vnn3le3/99ssni+LxYniyGC7jh2XycOnGJW9jMi3VkPK7pX5Y2lOkxliOl6pd0HEp7pfRw8JlyhuX6i7Vx4SfFuKU0LtUvqaC36VqMHJM3JC8jp+xwaCPl/rjheklPi3llJDG0cGR3vhTBAeDHy5NaYNGnU8OnFL+EIspJqNGk8aNCHod3qWsVvOMz2uLB41ahmqGO4NrDU+JrFlQi3BayFIGowGjQXcxn5w4xuYUywz5reFtRI4RGUy4B2+9RMHLd5PrLyXbt911zHYJr0x4jMEQ+X0E7hekT2BmYMnZqPhkYKf9wZI7Jx4i+hDxmgYtn1dsVknYWlXQoBXBaEGlg9KAOsJVhDZ0dmBeo2mlUaNBb0ijcWtFpUnOgyGm01I2MTlIvzaoi+gY0V7DDZu/BI+23O8TfkxNH7HG4UrBLtX1QlQx7SxrJKxE0BlUMK9WsOSg4mFvyB6f5zLsE91ZWvJwjMzdwt2nqjeodriMcJeQ0eLOsYKDY6wGLVrFck4KSUuFShU0KhwcbmJcOpzJoJRhY0jneC1wwWBt+Br7O+Ln1Mt5cJDhQYK9AAce1Nw/iNlGeDfho+fzt3YcForuKCgUWsNZQbxR4dX80cZ/sxQwEzjXtE/YQXk3ZFZakWm6E37G5gUL9gxlkuYc7GWwkfPcoiriuYB7Ms+FfxCzTM5z5hcyzFVYqzATfm5UbvhBoFzy0vBcoT31dtTLONyLYEvmOxRuGb4VcE1hzlAh4Y7N1+TNDfdXBGwZ2FJvjc92zL+lsw2bH8Aso3BLwZ74GQ+3HNxyf02DHQV76K3JbGfRQcM19Z+j+Q32bsDsFgQ3GN1Q8Bw8eg7OnwPvGZg/889vgLfCwUvo3TL0EoQ3CF6h8Gl4fk3ASxi8wLPnwfkH5/P3Z8EbW3i+JbMV9q5QeM3gCx7cCLAV+IoFN2y+prMNme9YsKH+NXp0i+dX/mwX+ns8P8ig0KCwZCN4LnlOZzk9K7hXqLAw4qD51pGDQY2AjQhq6VXy/EDfqpRXGVhqUiqWS3yQ6CBwqVivRK90LviOhgXzGglKiXeK7bSoNO80G63oLK8MroxojGwjVke01Kx3uteis2xwfIxUH5ljupiieLS2UWKKZS39MRJdxKaEj6ltElNY1kV0Smgf4SHmneIDhyeHOw37mI8LfVrYKTFD4mrHKkMax/pUdoaeYnmM+WBJ78gUiSkWQ4QbixqLTzE/xaJ1pE9EbXgheWVobWAXsz6ig8N3jvcSdg4XDnWJ7CLdJraJRG1wa+gp1UMiMseGhPcaDBFtItlGrDFoR73CyiYxdcwrFY6pyBUsHc8jU8W2caJxtFRhF7N+ISqLK417xxtH65jXS1Vf6uZStxEco7CPYG3xsNB1xJtU1QvXpXZIdWZIuXTt0t4/ccfUNbFqY9U61yS2jMVxacZYjUs3XaR9kkxp2ka2T2ybqvHxYnry9rO3l99c//DiJ2X86zv4+T39wyfkT5/+xa/u/8//lv3lL0//6ZeT+cOP3/3DZ9Gv7y+/+OnFnz7jv/tI/MfP/vO/To9++xH+80/93//o7J9H9+tX4J/qr/7646//1/qbw4vvPPvG977x+PsXavskbp6kzSKansSlgpXFdxd6WvC7C3G/ENNC5YZNj5Mh0Q9pNCW6iWjpUJ/wKVX3S1c70sRkcHCw4MPH5tVjd0ptr/ng6BSLUtF+kQxLXTvYRfgUi1NEXqmWsbYAACAASURBVC346PC04A9P9LhUvSWd9e8SfLRodLhU/l0ETzbshD9pPDg8avDhUhfcr2VwXPDKhKUGOQ8agSpOp8S2Gq/ReaFgTsM2UsNFcmDgLuIfL22v0GT5YHltSWn5uDCtCZoonC5QL2fHVK2dWF+aw1eW63eS/TvxzqHOgN7h3JA6Yl0iVsSvJWs56k3Y6rCPeaNxJ4KOB70ik0GdCGoBeis6Dgfh1+Jsx866mPUxKo235+dbPq+dao0aJSspaCyrJMpFUBvcWNY6VmqYybBfqMKi1uFRo4b7OQ1aQ3I8bwQ6GtYJWCrUON3FquKgp2CyNCezgsx7iysBWkNyEZQSVBYWGrSx7AyrOGyN6CzvIpbroE14E/EmYqXGuYOZAY3Fo2UFR7mkhWKNJbXBk2ODgrUO6ghv2XxLZ5WlmYS5BK2lvWOFCGoNChXeMO9WgDUFe0YzhhsBauXXMS4tXrHwivo7RXJJKkOvgr/cgbdGQ1rFNvO3cgZ2Ah0EKjXdCHjDw72EmUJ7GeTSz/C8EPQgWEbDXIYbMb+Rs62GhWMHgXIFDso7qKDUpFQk46BkQanBTsCdxIXGOZ/nMqwMykSQK5QTv9Iw4yAjeMfIFQ/WFO0gOAh00GjLz/divqPBjsNMhGvirRi4ZeGaB9fB2S3wdhxnGOQEbJB3hc5voL+G4EDQhsEbCbcc3eDgBfWeo9mKhC/D4DkOn1PvOXh0BYOXIHwees+C2dPg7DWh/BZ4N2Fwi/ELEDyF3nMcvoDgCoCbED2fg/fn4I0tJtcouKbBLUM3FF5xtKJoRYNbha45vELzLZ1v0NltOLtF5yvqbRnKGMiZd5B+bsFBgi0FhcA5DQrqF9zPFdorupdob0Cuw0YFrQaZ8jf0PBdBo1Cu8cGyTPMDJ5mkhWaloq1glaB7FuYUVAweeJgLXGpxMLwxrBGok7RWvNK0lrSTsre0jXll6BiLwdDWqMGKYyL7RLeJ7WLVOzZYOUV6TNSYyjYhQ8zbSPWx7hPRprKNWZeQIaGdRkdDHhJ2WvDaoj4iDwt9Sm3jdK5wFcF+SZqE1Y7dxfohVpOjg4WjJXVEuhgPEW1j9mGqHiLc2XCMyCnVfWyH2PSxbhM1JvwuIoMKJodOqagdq2M+RLKPTGVxY3Bn2RSLU8THWA+xniI9Gl5r1Dk6xLxyeKdAEYnS0Uq9ZgOHmYFZKtuLpDC8ea1gSmQXySniY0QHx8aYn1JxXMo2ZeNCHRN6jOndUo6JaB1uE9ov1HTpGsfHRJWGNonpF6p2uDC4TWUfiSnWbcybWNxdREMkmpg3C9nGok/s9Dgd3l5WF0l9kQ5vPynf+avvv3v59d13v/ebT+m/fhj86yn41QP8w2f+n3/yn3738f/x+cNb//5T+sVP0Of3b/2y/8vfnOD/+jn64ifg9x/5v7qDv3l4858780/j3/xj+9WHp1+5+sq3v778YSpuHdvEolnYNtXd2/HxMh2c7BWuNRxjUTvSRbR3tNS4S22diiqhfaprx2tDe8PvF2ZY6vHSdqnsEn660HcXYkpxH+FjKicnHy7MMRV3S/vRRfJqYR4WYrJoELiTweCCRnnHlN8t+P2F7C05xfzDVD4kYorofapHg08R6Q0YE95rdLLkPiK9wq0hfYyaBLUOrYM3C8m6WA4RGRQaDa4VaBhoJW+0LDnoFWwEKiXoLB4MHiJWO1KyoFMgd6COYWOCLha15aVBa4P3ibzVYebgZMBkw9OSdCoYnagVGR0bDGxN2Mmg1fBA/T2eHVhQWnZK1GT45PjgSKvQqyUfHGgkbCQtWXBMaG9J7/gYuVqq+zQ64KDVdHJssLzRrNWkEmHBw0Li1tEmxbkJSwk7gxsFR4t7FVbM7w0eGOglaowYnOwEaNmsVmEpw16jo+aT4pVAbczHC93ErElI6UAf0dGx3tLBiT4RlUWtYaUmhQoahTLm7YR/ULCxrDB0r/BegFKBxqLBkKNlJfUbGZTKLx1qI1JplEvURbK3uNZh5fBOBGsB94plnDRS5BJvpV9GuHK41KA2eM3Ca3xe8rBy7IqFKxLkCpQG7pG3FyBzdEfCjMMr4pWGlxzu0NmWzfcKFAqVHK3886v5Wxs6LyzKDLjGj27J/CBxYdBeerlFpRE5Ip2Qt2C21eAg+RULSkcqFe6IvyPhhoNcoEoEmQi2JKylKCRfG7SXcAfAjqMDDwoRFjIoeZCToKRgz8AtBWtBrpF3HXo3gb/FcIfJGoQrdH5LZmsEr3x/Q+CWohX213i+Id6WgRdovmbhQaArPH+BZtfQu4bhDfJfhmdXNHgf+O8H/vNwfgNnt/B8hcMXYfAD7/wZCp4F3jMveBYEPwzCv5sHb9yg8AX0NgrdsOAWg2uGtpLecPCU+S8YvELhGgdb6G1AsKXhhsEbhm6ZfxB+KYNc+nsx2/H5nsz22NuSMBMoN3in0V7CzMDSotrAUqBc4VyjxuBSooNEpWW5pKVghSCZgoWFlQKFCEoZVDRoODoI+Pp5bxaydHhP5wWFtWCtpK0kreKNpXXEmkj0kZgi3ijWKFobWkYic7hwqE/4aPng9P0iHhwdNOojWsW0T8QUqd6pIZKdpWNEe4vvEnGMyZCQQoFK4zESx1SVBu3ZvI1QHaPSkT4Wg6WnmI0RabjXS1CZ/y3p7WLeWzYZ0jrUOHRM5RTLMVGtU1NqJ8cHg/oItxafEttIUSjUWzpFYojxEJHesU6zQYsPk6jXslKy0qqLaBeRwpC9wplCbawqywoRlooUitSva02RLCNZOtqmoo1FF/FTKqaYthaNCZsS1ho4ROQUs7uYnxJ5TOSQsCHlw0J2iWpi1sbsmOrB8uNFPF7YdsGbCzVcRl2kjgvbxnRcqiGRjaXthW4vdJ+oOpLDpRvfXRSPF4fUlYuouEx3F/F3v7z89niz/NdX5POPzv/wyVu//Tj8t5+Rf/v5o99/Av7j79/813v8+Yfitx/Tzz/Cv/uEfP5J/MfPFv88vv2j9fc+3X0/+87ffnPx/ffMywUrF3y4MM1C1gt5Wrjjhe0eu3ppB8snS7uY97GsND9ouOXeGPG7C3d6HLWpzA3tE3tMotGqh6U5XahxIYdI3KX24cJNCZsS1lk0xnxKzHGhp5jep+whop8s1UPEBolOTk2OTxrfadwr0BswGFCS+WTJ69lRIVBjde9kr1GrwvtUHRNZG9jQ4MHJU8JrGzYJbVLaJrh2pDbh4IJBeKMMPlzIFgctRYNiNQ1aCRuHa4cKFXaG1ApPjvTUrwTeG1xYWPBgdPI+tfeJLAQpBOsd6xxoxNko568cPKlwlLDlQSf9Rj6a4uAUwc7iksOMzBuNaoM7K2rFakNLHebaz6V3n4oPEz0I1PBgNKRmuOFyjF2pUWdFydCrC3e3MJ2Ta+AVNKglyGhYCJIrWPz/cKcDx42mNQ97CQfLG4U6EkwajzGvFGwM6gzqDG5E2NBgFLxjrOT4IGCfqiaidYwz6XcR7iK6I8EY6cGKIeZdzBpH2hh1Dvea1AoVCpUKZRJuaXgQ4MC9Qvl7cv7aNNXLsLbgEMFMhYWEbaxrIzvLhphXmq5JsGEwM6TUsBSgkGFhYeHghs4KGWY02OJgg+cZBweF94IfON0yf03P9tzPWFBrUkqUSXgr4RrDHKGdd9YIWBm2YXAvYCbQisJnYL7mqDR0Q701ma+wn2t+S72N8HKJaoZbxbcsuGGzPQvXAt7AeSbQgYKCw4OEezIv0KNG+AX399SrDTsotGHBhgRX4CznIOPhXoAD9wvuFTzYkvktnG9IsCHeGgcHQddhcBuGGwRyjvYk2GO4RsEtnm0ZXCNvS7wd8dbh+S2a7Rg4KLxm4QoH16F3DcMbhl5S7yXzryl47vnPZvNrMF/R4CXwrsLgmT//wJu/CIOns/n73uz7/uz7gf/GNX1zJfyVQLcErSi5FWQr2Q3FT7H/EvsrGKzgbEtnazS7RY9WZLbmaM3DLfUy4h+Ivxf+VngrNNug4BaHmWSZIjsZHnhQGVwZXHDQsLDgfqVBo0AuwlzCQqEt9UuOCon2MjjoIFdBxualDGuFSwoyEe5ZUCnSOLFncEv9XKCWsyOjvQBdJDOLq5TXicz163Ui6hRuNOljXtmgcqi2tDdstKq3fDDkZFWl2MHiIeWD5g0nJy1OWg6c9Jp0ERsiUhtYGVJbWWnSOfL63k8ROzpxcrLkqFJBZ0HncG/w0ZBGo87xRrNKsczIJna1ZbVBvSWjo60htaSTlg1HjcFdIuqIVZK0gnevOyiWDRHqYlxaUllRadYr0ltaaFw7PsSvTWSiNKyw5GBJEYs8opXjteVtxPqYFRodFK6cqmLdp+aYqClmQ0z7iAwRrQ0uNWo0rlgwOD46MVjaL8TxsRsvXLfQVUzqhDexbLSYLpLxwvRL0V3odqGbWOaK1JZMS9UksluY9iLqL5I+XRyfXLaJnRb27nHaLaPuwq1jdnjy+HnsvvXVi29+ukl+92Hwp4/En38OfvsT8MfP4B9/RH/3MfntJ9EfPsP/vbX/o//S/7x/59P933y4+Zurv3n27Xc37y2LJ0kWyTLWdSKaBNepGC90Y9BxqY6XpktlttSNI1PMDyKsDe+tqgxtInZc2CmRneWtkV2i60iOiR0jXUlwTOUxkZMTD4meLJ+sOMX6FIveoEqhIVXHhTjGqBGz0YJBwYdUFRzmAk9OHiUuRFAa0DhcGTwt5JTI3olas4OgtWZ3qWpE2Cg8xKyPcM1hx1GnwOBw51CTgNzO+xi3Fhzo+Ra81RhQyrAA8w6Ho4CdgGMkTzEbLSqlXzs0WNyKsMZeZ2RhWRuzIRIVA63ip8hswrDWquIgx/NehCeFB4UGSzI8q3nQybBR3l2MGzbPWNBqlnHv7lI0KjiQeSZgHbMtOTsov41lo8hDJI8W9tZvdVCTsMK4VKSwuI91I9QpSTrHW0caDWsJWktaIzqjC4UKCXMBS8U2CB1o0FpUML+UoHdsZGgUuFZ4R/0981sFB43vEtFJ0NCwwGHOwZrOMxm2MS8UKiRoI1JHuE9kq1kjSWNQH7NKgNaAUuNSs8ay3rJBk4qHpYA5AwUPKuGVMigVah2rDMxVUBh4kGGmwJ7DDQE5h5WEfWRyIfYcZwrlCuQq3NH5Ds261z8wDnaSXMHZlvobHmaaneK44qTRuBT+Fry1I/6WgkLhXAYbHuaM7T1QELyD/g6EJWWlIJkiB6u2WqwI3CA/Y+Geg2vkrxlaKXSNz/dsflDzHZ8VMiylf0vPX0pwhcNb7G1RWHGyRl7Jw4b5DfMq7h/EPFNwT+A18G7wfENmOQ+22LtC/k6gNZ5vhX8Q3hqfHZifiWBLgy0BOSNrAm+hv8dwh8EGhmsUPPUeXeNwzeCWoS2CKzC7Ame34XxD4YoF1+H8yvevw/AF9K5YeMvhmqArP3wZBmscrFDwzJ+/8OZXnv9iHlyF+Idz74fA+wD6T33vjTWf31L/lnhb5q1luHZoxYMb7N+SYA29PZrv2GwnvDXxV3i+o+GWoB1FGxzscLilYC38W36+Jo92IthKfJDsIPCeBaUIOo1bRUuOShpWmhSG7iTeiyATwZ55GfcKAXIJDwLsRbgjfsHDWuNCspLBSgSFgLUgjRAFZXsKDwxUjPScDQp3ijaGDKlqHa84bHjYS2/UaFC4YX6nvFrDWovBqk6SwZApEpN1rbaFFV3MW00biY9GdFK0Wg2RaSNZW1o7WlpaG5or1MVsiHkT8c6Ko5ODwI2glQStRWMiWst7SVoJO0UnhU6a5ppmitSaDokcYtE51ho6Kt4S1EhcKjKlro5YocAxUp0jlcaVIK3GQ8THRDdWDJHuY9MlJpOokLi2otC0srSzvHO8S00Vq8zQ2vFxYWpHa8dqR3OF7p5cni6XbaQajVsNx4T2EZ0S2ThWGlYaPka6sbKz/BTzMVLHxI2xO6buLjVdJGsjB+vGZTJdRl0i+4VuU9UvVWloF4l+YcrUVInNjMytai+SZhG3kTwuVb0UeSL6pcktqZ8k/Ttv315cfut7X/v2P7bLLz6Nvvj74Pc/efTbj/1f3r37p5++89tP3/vnhy99ll9cf/PLf/fl73zjyQeXrnh7WSS2W0TT42i6NHXEp4WZIlVYUWg8WDym4n6pJsv7hT0u1Clio6Wv4miK1GDZGJvaqtPCTE6Nke0TWxhykKBUOFew0bQ3fHL8FLFRs4bSToiPFvFdLGqFhoXuEn5/IR9iVjOvk+AhVQcRrFgwLMxg6BiJ40LdPbZ3l1EVs9fulimROQsrFrxaqMGSUuPW4cnBydJWkoaDo6F3ETmmuLLBlPDekkKhVvOKwwMJagKPirTE3/pnuSC9Y70MRw3uUzYqrzOg4LDStI95a2khw1IGrcaniDcKNhEutd9oOBlUM28DZoPTk2WTQJMkneEnJydFeycazTfwUWdBb4NG+ZVDlSOlDFvLe2sHq3Pul8LP2PkxZUfFR0FqBZtI1kbWknVOHDhslTga1SpUatwY0RvZGpozkhHaSHN0cWdZrsGGzksNWktaiiqMc4ZLTWqFGjxvOWwtbg3oNMjwrNJwy+drctYlok9dRtGBBzs+72LWWZbzMONeLWEvyX2iOsMzAgbLagVLAxuHKo1yCWuLRgs7izfEO0hYGFCS+UCDQZJCgkKjPYeNIaUArZaN1hsKdhI0kSgUqjSrFCsEKDmuBC+0OEi8h94WByUlGfYzGW7IeS3DXqA9x1cYrJBfiWAFH+1g2HHVcVFAtJ576wBsgqAUZM3hXqJCog2cHwjYMbyVZMODWxGuuL+Gj3Id7Lh/i84zCbcyvOJwL2gpcI7wAZEb4B2QVwu4DV+Dns5W8DwjeEXgDfb21Nvi+Q2YXZPwlqJbBq7IbCPnK/zmlp5nwt+LcIvBbehvGLrF4QqAFQ62FFwF8+dh8ByDZ8DfCLoXfEXBNfZezs9vwvAlnN/icIPIKgheeI9ukX+LwZaIG4hvaHAFZy/82Qs/eHp+fu2FL2bh0/PwGUDPMbzC8CYEb9zwcEX9LZtv+PlaercyvGHBDZ2vib+hYEPDDfNfC/g2FK1IeEv8FfS2ONjicEPRDQMbcn6g51vh3wqw0XjDg1yBJmKVhCUDGQsPHJWCNU7vtNgpmElYiLDifinCgsOKoYqTnNKM41KikqGGwZKElWSNFiWjORd7ijMIWiFbqSvF9yRoDK0jWivQ8rAVYSG8VtNa0kaiwfLR0MmaRqlR0UmzRtMu0p1VQ6S6SBQG1Qq+cmq0snZqdPY+ivpYtglrY9pZUlncOFIbUit2srKVsJfgaOWo6ZSIJqKNFY2gk+JHzT9K5GRYrWljURPhNuFdKnPNaslbgTsNektazo7WVAZ30ev+LasMaRVpLO8SW2jSODYlZkrNsFR1RAuJc0lzyUrFCknGxI5x1Eam1rRRtIldblntROVUvzCFYo3h41LXFjU66BxsHOkS1cWiM6KxqreyM6KLRRfx0apG08bKxkXHNJpi0zg1xq61qo3tcLFol6650HVM2hh3kejSuF8ujpcXTWQOhvaPozzShZWnx0m1UIdU1Y+T8TJpLqJdbOrFxc3bj7/6t+9+4xfD1774L+ifhsvf/fi9X374pZ9Xb9cffPvlt//ua4uXj+PDcpkniyyK+sukiVSp2LC0VUJzhxsn75K01rLV9JSoLlFTwu9S9erx4nRhxyXvYnKM9CmRlSKNlier7yQ/an5KTO9EY/nr8XqtRS3YINnJ8aOld05UHBUkGA0ZYzWk0fHS5So8pfI+EqOlr1N8D09sG9Em5q2hvSZjKnIdni7UkPKD9EeD7xN9ivhk8KDhMaalBL3BdxG+T3ghw1qho2ElB7UhraV1hPuU1iqoiN9T2DNcS9LGrGBhJUgmSC7RYPBo8QadHfDZ0eJSgcLg3rKcoUz5tfFbDToNThEfHd3CNxuN+5gXEq4BPFDcajCq4C7inaL3VhbeeYnCRrFe4I4FvQZDxCtH64Sv0KNasZbgBgWNQdNCNhIcHRkU6TXpDGoULAQqCKwYLrTKOC8IHp1qI1EJNGgyJKJybMdAKXgneCvDRuNMoSaRmUIHjmqpCiEOyJ80bsh80KS2uI5xp0lJg17C3pHKwiFWmWJ7BjrN9iIsDekVGZ1oDM8IyDHoGeoEHDWbBCjxo1L4oyOj45VCryd4exrkguQC5HzWyaBE5y0Pe00aS6oIH0RQctgbXgu8ocENnRciyEmwJSiXYgvDAwhLTvYc5opmgmywXwq8g+eZCA483MLzRrGSs5ez2VUw37NwJ/xrfH5guCaiCOEB+lsQ7gO0D9EaBgcBKgUOHNxSvJX8IFAu8BUMnqP5Svpr7mcizDjYEHDLwhXzN3iWU79EeE/pTqCMzA/IWwNvDc8P5HztPdrg8IaDDQV7DG6htyL+DZrfwNlOgK3wN9xf0fkKvLUlsxvmbwS9hXiN0E0YPj0731FUSLCl8IqGL3HwLJi/xMEtxxtJb2n4AnrXBNzC8GXorxHagPA6nF175y/D+QfB/JrhtcTPsPd+8OiHs0fPvODK828DeB3gFz546QfPZmcvgvkbtyS4Jf5Lcn7FZxsGNhjeQO+Gzl7Qsxd0fk39FfW3NNhzfIPDGxbcsvk1erRm80yGBx7seXCgs1IEOwnXAq852QjSxCbTdEvBloR7BmvNWkVzjjJNDzIsFCoYKBkoeVAL0EvSCVoKnkuRc1xylFGccXbgvJEiJ3hPcYVxz3ltVRtHO4YLSRojcs1KCRsZNgocDCgMay0fHRs0nTSZlDw5PVrRGFo5Wkei1KTWtHWqiUxj+UMsj06OsX5IokGzSoZjRAZLxkhMqWotbRUZjThqNmg6KTooMjoypqyJaW1xp8lR85NRp0icFrqNeG1R53DraL/QdST7SFYCDBEdI94q1mjeRqJ1ojeqtbKLZW9FG9tcy71ElcGNxselaVNeOFAb0Ch8TKLemNHZ1uhSyyExY0SnWDaRbSI1LZI2Tktrt5weFK0j0ThRKVhZUkWiSPQhFbWlgxU5g41jbcxKh9qY1RGeLkyX2NrJNpIHg6uITalqHCsN6RJZxbxZ8CrCdcQrZ3KthotFu4gyx4tUNBeuiGUbq2GhdwZtHe7fSavHi0Pi9kKWjy9v/+rJt773te/+tPzyp5vvDM+/9vQr3/rG42dfutgsXJa8Duwuq9g0y7iMVJ+4Nk2yNC4Xpo7ZuLRdmlRG3yfJ/SKpnGwc75xsnd7RoIlJG7EpsafUjKktOD3G9uPU3jlxv7CD5a2kk2EfJuY+jnIOSwE6SWoMWkZqI1pLWw1qjabU9glvNBos7SztHestqyVsLW40ymjYatY63i9ErsM+YoNhbcobhz5cqDEmncO1hEcn7x0/GXgfs9agLuVjKgaDc+oPER8TXhlwTFnNvaPCE4Mfx+YYydqRLmKDY62iOxQeI9nK4EDeahUaBCyZV4mgl7BkQS68RnqtgjUFDQR3So4Kt4I0ig2JbGObOVZGoNLBYPHRsjsrKuh3HNWGd5p2GrUW1xb1C1EnfMPCgyCjVkfJT050lnaG9pa2AlcK5jooZXiK1cnakrJM8DVHuYAZmk2JKgVqBe41apxXxbBNTZeolntTxDMLy5gVlhSa9kZ32pSUtJLWkoyaDA51KS0V6i2bDO0sbSxtXlcxJBo0KQSoJBokqRlsNc1ZWAhU4SAnXs3RXSQyOGsU7WPRWt461ThZKpJLXBt+4OEGPKp40BlcCFBZnOmwdLiSpBS0lKySrNLiIGDJ/YIGG4b3km8p3KBwBfw18gqOMoW3Ctyw+Zb6JQENwznDWwwOBN963hoGOxoeBNhyb43OGo4LFNQclhQeKM04LxjbErjCwZajtWRbTnYYrEB4FYZXCKwFXhGwweGeoIzRPQPX4GxLvT0NboLzPQYZDTf4bIf9PQU7Em6htwq9GxJuFd3AMIOwYGzP0J76azi/hcGG+QcRFgJt/NkezFbE2zC4I+wWhDdh8Ozs/MX52Q7ODxhskHeD/ZcoeAb8lwheAXjF0PfJ/FbCLYVPg/MPwvkLFFxTcI38F2j+gnhP4fwD6L3kwQty/tR/9ML3rvzZi/NHz2ez73vB+0H4wWz+9NH5Gzdgfk28F8x7SmcrAlchuA7mK+q/ZN6VCF8y/wbN9tTfkuAGBRsarqh/TbydRgcJCg4KEe7IeUGDLYUrineUFUodBF8juKFoz1Al6YGEe+jvsVdpnEm0wWHOSC1IZXFpQG1wqfBe0D2lOcEFhzsO9orvGC0YrRjNGakJ7YXMtMidLDRtrCyk3FJyYKBzuItIZlCuWcXJIPFk6dGSQYtSkJLhRtHOkilijSGtE7XmjTG1kaMVnWG9FcfY1JbVjvQxnRwfregN7w0frZg0HSSpOZqUGBXt7esdCS01HmMxGT4p3ltRW9pGtDagYl6raWNFqUkf8dbQ3ole88GqUtPG8UrR3pouMl0ipkQPSdxY3USicqixpLWmjVxjdW9EK1hvTG/NqOUYR0MaTQvTKFxwVFk9pbYzIpeq0LaI7CGWO8eGi7h2rLK0drJK7NbRJmKD+/9KtJMlt40zAMB5ksT2EAR6779XLORIcvmSYw5xpUqyPBvJIYkdaCycGeWSB8/Br/HVB4s3s4M1hUGTsINxJ0IuWyPHzC27tE75kIv//pqFTDQah0wNKQw5NE4MmRnzdPl0X3k93Kfdzl0smz5nY+FqyT527u3eDAXMX4oXJ05etjvf3eft50+X3347fP3X7//cPXzJTr/uj1naf/4y7vdvv30qjVrybMp1l8rO67f7Ytxl9T5v91mX6yGFdeff73edgd5B52Aq3OBVp/joYM50DeSV4sHbPjVXYH1qlp2edmra2yHVjWKdpLfUDEYOGTQGNwKNglUY1wZCqhcvJyeC5q3Go6Wr5XOqZisWJ0dFa4f/qnet4evO3PY6pGLNbWd4U/CL2c452AocggAABotJREFUn3ZszHmj8Kzgh5M/vLilanJyNmxRdDV8NWK1fE15MKQHPDv+UaheJq1MeqCzN3PuGkHrJFkFX0FMgGdPgpcB8KzxokmHo0HGU8onjReLRxnfgK2STA7XKh4lCnyzOjHmMGa8k/HIk9mJzsuQ61bhYOWSqVuhg+OzIbOng6NDqlsHwcBqYDEiWBhT0xo5OzVJMlnWWhIKNaY+WLdaMys5a1HRzWDYWtgW+ABiNLi3tLPm/b4YnXxm+N/oH0e+rTQvgfZaBCMaQCGTraGDQDfHeotbQ0dNb171BoJTi2YX8nMrktnwSqKrTEoa9YouXnUKXwQKRo6Glxw1klYMBac6JypFQ+p67YJSI7AecKvwGW2CEWtuWstrS/qMzrlanOmkqIBdGKol651sRVwLdFWslLSU5ArsxNAFx7Pkkxaj5Q2gM900DJVoWwl2wugQxxeMG0krgRuJKrZpxLYWScnikqNass5AyXFQtKJxxekFxEnzUoma05LiitGKs6dk+0zZA05Okl0lHxQ0IM6MXjh7TuLHu805wZXgJ4IOKDrR7QklJ0ZeKHqluCb09S66JLjmpGLxhcRP2+1JoFe6rRipGSu3m1ccHZLojMmF0iNGR4Re4ujx7h+nBJecHkn8QtALoy+cH6h4YOSbjF8AnSR5JNtvZPONxo8kfqLRI0/+INE3HH3H2z/J3RPZHEnyEMUP283TNnq423zdJF+36Nsm/vPn7d+OaPvM4kexfeTRA4kOCJ0JPVJ8oORVyZOiJ7Yp+d2FR2dBXpPkEMUnCScQlWADQCnJhUcNT0rJrgoaqTopK0paKWsQjSQD0JLiM0Wt5r1mleJnzkrJBi/7lM47GD1rFGqM7JUapRwV6Ty+WnIB0mgxgOiUarRupGq0rgwbHPRWl1LWWvZO9I5VKmlUErQMUt60WgxdUxoye9Ky1tAb0Wo0eXor1ORg+gtkrQ7WTJkbMhOcCVpPXi1OfaR+sWrx+mOX3pxaDJ0MHywsWr9rPWsYDEzOT5kbjHxP7ZtXo5WNpnPOR5X0EPeaL6lbU5g8H4yYrXlz6XuWjR6WDIJlwavSsNqhWw6rt7MSo+NDJubCrFm2Fvdv+f2qXEN5q01I3ajoqOSS+ZCaXpvRudG7t0ytGR+87J0qLVSFaT7Z8Yubd/BWqB97v+SuATJYXho+eLvkbs7M6OTgYS5UrVmlYPTpmmehMOteL/euL+BqyJC5dZ+1VvSpHVPfOzt/2pepqXLd7Xy/87dfd+su70C1Tkx7NexNd5+2hZz2Zrj3XW7rLG32X6riU1vsx102ZWmnbch2fZrWhWnu88qpPuVDrobCDSkMqWxSuHpdZvagcJuJH/dpL5NgSEh1yMxo5ZqaH/e7SUHQanS2lTBaPac2ZD7keirMVPi33e6tyN7z9M3ZNTUfX/Ix0yVHo+LBqs7ZTsEg5GT0mpl5ZwbDVy3fHXyk+n+f81umWkfWQs8OBi1Wr1Yv3wrbatEbNmViTfmciVYng6fzTq2Gf6RqcTBp9eHsDy0X4DVHJUMjkEkkQZJgYTRi9aIDckablqKbgSmD3rJRoA8rJiNPFB0B15YMMl4svSm6KnElP1c8qch2hHgEtBo5G96reJD0w5iboZPjvRdjoSYLK/Ce41rLUotWoI7Fi5OTFatXwfJOJ63Ffa77DKYMZi97TXoDtVaVVi2wkZNbZrtUtk6O3o2gOoI6EL0170U+ex28GjNTAg0G3rwZJO0Vb5ysnDkxVAtWA3TWdhY6wy4y6bwMTl+iOADvAS0ZdJAEJa6UDUqtmrcyrti25bhWdLB8VCQw/GFUr9lVseBM8KY1stGi1awB1Dk2phCsGWU6u3Swolb4qvCVkx5EK1kDrAYcHF+9nEBMBgbDG02fk59OJFqc6RUvJVqcmKy8KtZ61WvZUzpwOgk2c9rx7VVsTzwpgR9wUnJeUdordpboyKMj25SaHum2serC2QGhWpkSoLKsBXaOk6uUR6BXxa+CvlLaKn1h8o+7pFTuxPlViVrSikYt4M7wC41Lwc6CHzA5x/hC2JHERxpdGD5gdKbkNdqWCWope7n75WXzyxUnZ5ycGHkR6ICTQxwf8LbcRg0jNROHTXxKkiNGF8Evkj6h+NsGPWF2SvAhRk9J/H0bPSJ8EvzA0J/J5lnSZ5z8/svfv2N8wvgZ3z0x/J3RR84fSfKAopdk+4rF90h83eCHCD/doaefom8/Rf/5+e4hQv8HgVZb35klO6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4" name="AutoShape 10" descr="data:image/png;base64,iVBORw0KGgoAAAANSUhEUgAAAhAAAAGMCAIAAAAELgx7AAAgAElEQVR4nMS855Pj2Jrm13+APilCI4W0mg1FSKFYKSRNaEdabcSuzOjembndc6e7y1dXVfpMpmPSg54EvYEHmaYyy6TP8r7LZ7kub9LSpmG6qvSW3gA4+sACG9k9G7GfRhknGCAAAgcg8/2d533eg28+be182N59v7P7bnfv4278487ux93dT3t7Y3u7o7t7n+LxD8n4aCI+noyPpeITqUQwmQqmMpPpVCCVnEynJjPZcCYXTmeCmWwgkwvlspFceqqQnWIKkQITKbCRPBfJsdECM80yc1x+ATDzgJkD7DzgYoCbB2AJgC8ALAGwyL8uAjAPQAyAGOBigJvlwDTHTXFchGPDLBvm2CjLzjBsLM9NsSDKgVkOzHJgjgUxjo2CwizgYgBMc9w0ADMAzAIwC8AMANMAzHJgBoAIAFEAYgDM8Ztm+LcxAGYBmAYgBsASAEv8PnN8mwdggd9T+MEFAD4DsAbAJgBbAKwDsAbACgCfAVgAYAGAFQDWANjg2xf+ODP88WMATPOnnuPvxme+LfL7LPDLxc7M82dfBGCBX1N6uyhYKF7OAn/DPwOwzC8U1xS7t8KvmecvqvilLAOwuv8jn/ljLvFnKfW81L3PAHwBYBWATQB2ANgGYAuALQC2+bYJwBrfvU1+6w4AqwCMpZJT2UwCgF3AbQGwyHEv1jaGl7+MZ+IftjfvT0Suvh5xX7l+6cOnO2MTj8eDt0cnf5lffhCNzXBc6WIXAfgCwDJ/G+cB+MKfaBeAOABxABIA7AGwB8CuoO0BkAAgzu+W4FsagAwAWQByABQAx3Icx3EsYFjAshwALAAs4DjAcRwLOBZw/yx/LMexHAdYDnAcBwD4vLbVPnjD3n9V4T/d6PI2Wy31GsUJSfOJlsby5rqK+rqqBtGp2ooTospjTXVlCvFJeUOZrO6krKJC1yAxqzQWldoGNRrFh6Un/iQ68KeawwcaTpxqPHG4/tCRhkOVyvI6XV2zqUnmkMnccg1pMLVaXV0u12mnnjQpnXKxrq5ZXacytajMzXJDrUh6uKz6T1XiA1JTtQ6R2VoN3tNWZ4cFboM1hE5HapUeebNTVmuViOCGSkP1CW1luVF07f6lF2/uHjjyf9WXHWg4dUB04tvGqh9qKg5WnPy+svz76orvG6t+kFQdEZ36VtR8RIfq5C6pzCXXtHsaPHAjZq3GLBWIteP+bdO5tp8c2nrcVY9ZJK0WbYfV3GbVd8CaVpPGZ9ESGolLekpbb6M9/92P/77MpVO2EZbec/TVy6fv/3zm8cOOxw+xW7cNfd3KNi/canN2OW3nXPYer/u819uDoH2o46xLSWhdnfh//eMfj3ms9YijxmM5btN6LvX7bl0/BRtqPPZKt7HRrZE41TV2na6rqw6xH9HUaSiDhtYraZ2S0KsovYrSqX16NaVTU0aIMkK0FqJ1kM+soMwyClZQsJI0KCidktBBuEaJQUpcL8d0clwLkQYloVWQWhWll+IGCaqTYloZppPhejGhaiGUUkKjJAwqVKtEIDmmlpBGCWGQoZDcA8k9aimilWC6egRq8KrFXq0E1Ui8aolX14xomnF1s1ch9UKNbnW9C2r0aBs92m9G9uKj8cTIbmIknny3t/d+b+9TKvkxER9NJMYSyU+JxIdEYiSVHE0nx9OpUDodSWeDqWwgnQ1lsuF0NpLNTeUK4Vx+Mpcfz+UChVyEyUeZfJRhIgwTzjPhPBsucBGGm2bZeY5b4L7CYI4PLl8A+MJHnAVBaI7tj8szfNCPcFwUcLMAzHFgigNRAGYBmAdgkfsa60s7T+1/+5v1c3y0neVD9rzgvPMALPLhfp7v24IgKM99RRqY5eP4MgBrAKwDsAnAOgAbAGwCsCqIsCsArACwLAjKC4Kzz+3H0uL+iLzwO0jM8i3Gr/x9mwO/3u0FfnmeB8kXvm9f+Kgq5ME8T5ficZb4npeCrxAV84KFhf1nX+JhU2zrPBK2Adjho/NsvjBTKGzyoF0H4N32zvP1jdG9RDSTLX48mkrfC00NT8d+iS0Mvf7Y8/iXOx/GBh49abs73PfL24Hhpz3Dw8+isy/nlmZYdgaAEMMUfyeLfK+W+Tv5BYB1ALYFbNj9XSuBZJfvahyAJABJAFIApADIfCUHlwccA77igfkKC+6fFxgcf9YCAODz4rId62rEOyvdxEkdfESiOtEsrZVIRHJpjVz8U1PNscbqckXjKajhJ23jSVVzJdQkMkogj0GDGCVOXY2+5ZC47I+VP3xXdeBH0aHjkpMV0qpKWXWtskYMS9WY0eiz2dvd7i7c0YVYulymVosEVYlsYolForTJFDapxq2CCZPUIj4pOVYmPaL3SJB2GD3nQrs9WI8X7fM6ztg1pE6OqxvtkjpDQ4WxVuxRyBBti0d7Slt/tKm8QSl+8PTuoyc3jpz4Q13VQdGpQ6JTP9ac+qG24khN2Y915Qfqyn9sqTkmqz1Rfezv65uPwrhegagkmAE6jdd4LY2ooxK1VyGOMw/uOrq7ylzGKsJZR9jltFVHwxCqlXtVCo9K7lZpvCq5TVIJ1Tna0LZr/edf3L/8bPj8w4fIzVvU8CPJaeqATfuDRfe9UalodbZe7sD6cXcv6upBvN2ouxtFByjrGZfaD+vb0L/48e8Oo+4KxFnhtR926Inb14kb14+b9bWIqxKBGzz6Zre2ymXSd/dUe52HDC0QbdHSBi1tgGgD5DeraVjjs6hpE+QzqnxGyKfX+PRaWg9RBhUJq0hYRRogn0FFGiDCoMJ1KtwIEWYVYVBSJjmpV1JGJW6UYwYpopN6NUpcL8MNLbhGQmplhEFOmJSkUYFppbheQuikhFaCaySIRuY1KBCjDDU2I3oJZpSihhZE24zqxIhBguibEY0Y0zZ5tWKPrgUxij2GZrf+m9F4fCyZHI0nRvYS7+PxD8nESCo5mkiMJRKjieRoIjWeykxkM2PZzGQ2G0pnI+lsKJ0LZnLhTG4qV4hmc9F0LpwtBLPMZL4QZArhQiHKMNECEy4UIgUmnGciBTbCsFMFNsaCBe7XULu4f6wqDMrC0BnjW4kfswLdMCPAz2+AMc2/nd1/kFKIF4bj0nh8SRA9l/cvLwu6uijYvxR/V3hObPBhsRgEv/CHFS4UdUOJTwsCapbefhacUUiUkmaa4i9zlr9Soa4qIW1WcO2zAiYtCm5CiQFfBPdknj/jAo+Wz/t7VYJTMS5HWXaO3xTjSbPEcaUvepW/M0WdEQcgDcAqyy6ybFF/FHXMz7Pzv6xtP1r48mR9cwGAGY57t7J+e2zibjhK3LrnHbqOD10l+i90Xb1x5sbd7odPh56+br8zPByZfbe0HEylI4VChGViAIQLzLut3fFUZjSRWOC4BY6bZdkVADZ5MAi5JWwJAJIAJADY5bta0hwJHhtpHh45ABjAFQCXKzLj/x9gsACAze29n8TGPzfpT8lN5TJ5nUJVI5VXy6QVkoZySVOlSn4KkpfpoSqttELXXGtTKRCrGrWI7cpqdf3h+rLvan76s+j4EfGpk+LyammVSFfTaBRBdqke0dhaHe5O3H2OcHVj9i5UQ9ma3epaWNxkbG5xKKROlcahEWtqm/X1GlSncKpr9HUtLgl82uI644BbYTVlgDscaA9GDZL2Dnudob4MqqrTN9YbmmtNjU2w5JSy5t9V/ONfH/7bf3fgu0pp852nDx8O3zp6/A8NNYfry4+JKo6JKo821fxUX364/uQPkopD4qrj4prjNae+q5OeNFJGJaFrRg3Vbvh7q6aJRKtQVw3i6H70EO7q+Mmmq8DtlR5Ls8es8GhlXo0C0cgdCqlbpfCqmqwtJ6Aa53m//0I/dKatBfN8D+sqUWToxasKt/WkzdjkdYm8FlMnSg7Q3j7U04t6exDvea/jnNc71Ap3uTS0WdOK/eeHvjuFoLUeT5nXedBhou79jF29fhjW1XhdVV5bo9fc4NZWesz6871Vbudhg0xFWXW0WU+bNX6LutWqomAdbdP5bVCrSdlqVPtMOp9RRxt1tElHWdSkGaKMGsqkIc1qyiqjTFJCJ6P0CtKgoswK0iAnDCrCIseMMkSn8Ooh3AiRRjlhkBFGOW5WkLCSNitpo4QwyHCtBNdKSJMUNytRsxIxy7xGGWqWYSYFbpSg2hZU14LqpV5Di0fb7NU3evUtXoMEMYo9xma34ZtAIjEe/yomPu4lPu3Fx+OJQDw1nkhOJNOTqcxkKjOZSk9mMhOZdCCTCaWywVQmmMmEs5mpfD6SL0xlC9EME84woVxhusDOFNiZPDudZ6fzTCRfmCowsUIhxrIzBTbGgFn210Hu0v6xqhAei4IgPr8/QAsH+EJZMCuAihAhMYFEEGZmFveTQMiGYtaoqBJKoqE0/i3tucIPmVcEg/RSVmpHAIxlQQpokQ++pURTKY9UUl1LgmH7Ei905vZzsUiLCABhATamBZj8J8EpvCExXpyVIB3j80i/gUGJLiXR8Psdimj/lMlHGXYZgEWeTJ8BiCRTS9zXS17h01PFxN0OACkA1jhuhmXX+JRUNJO5G556GI2df/3p1szS+Obu67XNe7Nz71dWH01GfdcennkwfHH4+ZkbPzt6L/jvDHuv3Pp5LOy7dq/z/rO7gemxrcT7tY25fGEJgLebO0+XVh/MfXk4vxjNF0oXW1I8WwKpIcxHFZFQEhl7AMT51xIwMgCkAUgCkAYgD0AOgAwAOfA1NfTPCQzAsQCA9Z24kzp/XOJohFGxySbWGeoUilq1uloLlWtkVbqWCrWkTg8pXDCE2lWIReIwnFSJfxCV/7nu2KHGk8dbao/JRJWKWrGmUQnLzARsa3fB7XbvGdRzHnN3Y87TqIEwKzwKtUcjcyhlNrkcbmnWVtdLTzbKyqX6BhsCWUmj1KmWuDQic7PEo1QQOgmiEbvkdXaJucOF9+BYH2Y/7Wy2SBrgliOy8m/rD35XfeBP5Qf+j8N//ze1xw5Lm09o1HUu24UnD24/uPHTkT8oan9qqDheW3GsuvxQTdlB0clD0rJD4hN/bq48rKg52nDyW7GqxtbmaLaKIRI+rJX9Ly21TTRZ5bHWemw9T56ofL7DBpUIcUppTE64ZW5dkxsSeyEdajBSVkuHS+u3NXg0Osr7rw/+eNhqKnPbTznt4nby4svn9Qha5nI0oO4GL2w9jdODfm8f4u1F8V4c7fZaz7rt/ZShw65rhVsI23928O+qEbTJ46n2uI46Yd/9e95Ll4/AehHiqfHYGzzmBqe62m0yn++tdljLTHIDZdfTsNZng3w2qNWmpmEtZdL7LZDfrGw16nxmPWnR0VaDz6qjzDqfReuH9TSsJa0QZVWSRiWpU5E6iNDrCIMS08oJg5K0KHCzHDPKMYMKN2oJg5owQqRFRViUpFlJm2S0Xkro5LhBhptlhFWFW5SoSYnDMtQkRU1ywqzAdVJULfVCUkQrR/RKr07mNUgRoxQ1ShCj2KNvcmm/mdhLjsYTo8nkSCo5spcYiyfHE6mJRGo8mR5PpSfTmUAqE0ilQ5lsIJ0JprPhVDaYygSy2XA2F8pkg9l8OMdGsvloOhvO5aMFZqrAzBbYGMMVsTHDsPMFNsaCWRbMM1yM5WIcmAPcAmAXBPGxNPpeEozZF/mousALghI/PvMD3lLOpBSzimPt3yR5FgT7fxZ8vNRW+AiyIUiybwmi/5YgzBVBssbjYYMnzbogEV8aL5cC5aqAHCVECXlQkkHzAooIk3XFiD8FQBSAKABhAML8cgiAEABR3gWZ5YkSFbyWcnQxwY2a/p2DMr/foYkBMMVwMY4T3ufScqljxXs+lWcmkul5lp0vMMVNCyw3mcoV78A8ACsC7RVjmS8AbAEwzzLj6XTR6vjMcW9WNx7MLj4ITV39MHEjODu5nR7dTjyKLX1a3X4anuu69+zW+5ELT59fefcBv/2AvjfccfvBtQ+jris33BduDr0ZfbW6+XRh4d3nL8+mF4bejVz9ONL3/N3t8fDo2sb4xs6r5ZWRdGqZ/4GVclOlLFlRcKR4YyPOU2SL/z0kAdjjUZfijY0cAFm+5QAoAFDMUDH/UcxgAcsBluM4rqhU2P8YSLAc+3VPwALwJZEUQbYjYqPYior0llM6fY1eX2s21MHGWpNGatVrEZuacGq9DonFeAISHxZXHxKVHWmsONlSUw01VkENjXqJ3K42oma3z+E543F3456ztLOT0vucTS5NrUXWDCu1HoMBMeocyhadqFZ+ogE6qbc1o34r3oVgPQR6noD9TplbL0aNNTZFg1NZaxFX6BsqtQ2VOhHcbsP6cLQHdXTY9YRB7tZ8W3PkHyWVVSaoyWmpd1vbL182d3U1IZ5mzN0//PPl2xcrT/xBVnOsvvxIfdnBmvIDtWUHG8sOSaqOSCoPiisOyKoPVxz5UwtUZ/PbRMYGM23/B3Hlvyj/sQb3nnCYmkis89EjfGiIunqh5/Gji8PD+lZMhRnM7U640+U560W6cXLAb+tC9T6nmkb+0wN/W0+gdZj3lNMm6/QPvHpR7XFWuO0izF3lMZvP4OSgz9WNenpwtJfAuzH3eczT7ze0O/QdDilu/pdH/l6EYw0uZ43bfdzj7HjwyNk3eNxsqkE8lW5LPQo3uQwNqMV8/lyNDa4xyi20w9Tq0LU61D6bps2q8cNan0VLw3q/RUObNKRJS9h0tF3rs2n9Fo3PrPHBasoMkbCSNEOkWUuZtbRJQxj1hElNGJSkSUGairSQogY5boYIWEmYZaQJ8lk1lFVFmuWkQUEY5ZhJjltkGKyibErcKkVNMtwgx41yApZiuhZELUW1Ssyo8GpVqE6BGGRegxI1Sj3aFreu2an/ZiyVnEilxpOp8XhiLJ4YSybHU+mJIioy2VA6G8lkoplMKJUJpDOhbC6cyYcy2WA2G87kwtlsIJsP55iZLDOTzoVz+UiBmSqwM3lmhmFmGGaKYaZZJlZgZlgww4J5jltgwTwLFgBY4LhS7mWJD6AlVCzwI9nSMHxBsCxMqQv9D6Ed/Ru1EdufRFoSoOKzQDGsCfxYYSuNPXf4wFGyr1f5zq/wsNkQaJTS1lUA1gBY5Z2Mkp/xhQdGTBCmS2qpFJrneIe8GP2LwiIEQIgDEQCCAAT5lVHBPsU1EcGmKA+VIlGKb2cEwJgR8GaaP++nVDrEMKVeFXsS3S9ipr7qFS6aY2dYLlZgit/gFMO8SaSLg/qio7DK35ypfH4BcMsAhFLZN2tb7ze2Rrd2R/fir9Y2L3wau/D63ZulL7fDU+/Xd998Wb/yaeze9Oz96NSbpeU7IxPEtdsdPz8cevqCvHD17J17vS+eeW9e99+41/nz8IXX729/Gr31adR/+3HHo1+cF2/2Pnl/6cW7Ky/fvJz7/G5t483W1go/WCl+a8LxwToA6wAscuwUW1gRDCDmC/klwH1KxVc4rvhtJvgkVUltlF6LzCgI7I3/kOAQbmIBVxCYIsw/9XHA/vo5gXEC0gwr1VsrNCax09EEw3U2uM4BKxEYwq1q0in3wLVm6BjUdELecFxS95OstlJZL9I0N+iaZFaFxqvTkbC93YOfJYhzhPscajnt0vhgmVcnsaqbjQqpQ6vEYIVDI1LWiRQ1YmMjTBqIbsQ/QLT1k9g51H4GMXS4tJRF6tWJPTqp1yBxa+st0jKdqMLUdFguOgk1Wc94Pb2Ytw+D260aQt9ok6lxq9Rtl+FeCYnUoo7TP9/VnDlT4bI3Is4brx73Xe89eOzf19YcFpUfaKo4UFf5Y035j6JTPzZVHm6qOiwq+0Fccfjk0e/KJac0Xl2Nuk6OG05pxX8ySrxXBk//fOfss2cdT590PXtE3rlhHuiVUJi2i0B7aLSH9PQRnh7M24fjA6T1jMfY4YLakL84+r3Ii9WjruNum6zz9NAvr0VuT5XbWYt6yt0W0zkSGWhz9tHIQCs55Md6MPd5FB9q17c7je3eBq/1Xx76VoJi9R5npcdV4fX2DD+39vSdsJrrMHed19LkNTe6DfW4zXj+fLnFWGmUwX6XvtWubrVrWu3aVqvGD2v9Ng1t0dKwljKrCbOGsGhpm8Zn0fhgiDaqfSYVaVTTZg0Nq2kLRJq1PrOGNGoIE0Sb5YRRQRrlmEGBGSDcrCGsKsIqJ2E5ZYJ8Vg1t1fisSgpWk1YVZZUSZikBSwlYhlukqEmK6mWYUYaZZZhJihmlqFFJwHLcKPZqxF69FDPLEYMC0SkRg8xj/GY8E59IJQKJxOReYjKRHEvEx1OJyVRyMp0OZ7PhTDqaSU/ncpFMbjKTmcxkAtlcMJONZPPRbD6SywWyuXC2MJ0pxLJMNFeI5AtTeWYqV4jkmSmWnWaYabYwy7CzDJhlwCzDzhW4eYZbYMAiCxZZsMCCBQDmOfAFcF+ExjIH5rlfM1TChHvJuf0s8BUW9o98Y/tDbWm0XsquCOXFKi8LNnkHori8LRh17vHp7NIgdIsPNKt8T9b4WLMuqJISQmKdR8jKflOklG6a/Z0hMSswIWYFqiLMgQgAYQ6EWBDkwCQAQQDCHAhwIABAmEdIEHx9K2wRAKb4KP8VJxwXLjCzAEQBF2LZkjqZ4jswks6FGLaUB5vmqw9+Y6hMAzDFccEsN577WgL3GYBpjnu6szfLsusABLLZQC4/x7Jffex8foZhFlhuZHPv1nhk6OPYwNtPVz5OjG+n3s7N3x6d+LS+0f/y9cCbD0+mFzvvP3dcvHnx/dj46tbFl2/Jq3e8/RcvPX7iOt/bc/fB5Rcvun9+0P3oub3/ku/SrWfvJi49f916/xl581GL/zx28d6dt2MPJ6cehGPhXOHV9vY8ABNMIcowa/sL2EoqMJwvBJjCZwA+s9wqx+0AMJ3PjqZTr3f3FgD4wnFFIbLCMRscm+H98CSfsCpWUuV5b0PYhAxgAFfgC66KeMgDLge4PL9QWs4XlQf4lTHM1x2+wgkA4PX7jyshkcujwnGdH1OT9iaXocIgPaZoOixtOiKpK1M21upamk1yMaxQOjV6zGxtc3rO4t4zpKeLdHdSJp9D5lU3O+Ryh9KMGTVOqEHTIHOq9e3uFre+wSKHEB3ZT2H9JNJDWDtcaC9F9NO2TmeTU1EDS6t0TWW6hmaXRodZpDbohKzq2+pDf1977Nv6qgoDZD9PoQMUMkAZ2m0KXFtnl2p87haPqxn1iFFvE+7ufnRf2earcduavLbb75703jh/4MC/kVQda6o83FD+Q23lDzUVP9afOtBUeVhce7Sx+pC4/Mipo9+VS06pEUO1urHRqe+7d/fqLy97Hj1wXruo7j3fMfy4hkL+waA5ZDOf8MCWgXZioA3pJV39pKsXdfUg2CBpOG0zdDplhP2//PG7ZoxsRD0n7XZ159n+Z29O2JxlXk81ilSiTri7FbvQ6Rns8Ay24oM+tI9w9qDoAK32WeFOvNnh/heHDogorMbrLPc4a1Gk79FT87nuEw5LLeJsQmwyxNLg1NZjDnN370mzvtqq1NN2rc+q8ts0frvGZ1XTsJa2QrRF57fqaVhL2zSkRUOa1bRZTcMQZYJoo5o2ayizljSrSQtEW3Q+q5Y0q31WyGeBfGaINikJkwozaglYT9iUpEVJWVSkCaIsatqqoixKqig7YAlukuAmGWmRYWYFBiswsww1KzCzDDFJUFiCmFsQgxjVNyEaMWoUI6YWxCDx6qRevcxj+GYytTuR2AkmE8FkajIRn0gmJpKJQCoZzKSDmXQok5zKpsKZdDCbC+ZyfO1sLprJRTO5aDExlS2Es8xUjpnOF6LZfDSbn8oWojkummVm8uxMoTCdy8/m2ViBm84XYgw7x3CxAhcrgIUCmGdBjANzHJgDbIzjYgDMs2CBAzEWzLH7LOWSnxET1Px8FqiEkigRCpfF/TZAiRbCtioobRJW8pQkxS4/ltwVUGRT8KmSOlkTYGN1f9JpmT/yqoAWy3zlbvGipgWJo3/SiggDEAAgBECQAyEWRDgQ4MA4CyZZEGTBJAsmODDJgSD3daH4GgK/bVMAhFkuyLBF5RFmufFsoeiIBAvcNPdVoJT0x1g6H2HYaV6sFDcFGEbYz2LPIxz4mCrcmV+dZpg5lp1l2Wih8HJ7L8awGwCMpTNj2fw8yxXv2DzHTefz0XT248be+V/eXPjwYXhmtmP41a2xyOz29t1AZHhmYeD5y65HwzfejA49fdd55+npWw8vv3x94+37c7fuEH0X/Nd/Np/tJvovdN68C58b9Axcs52/YO++eO7OY+LaHf/dpx13Hqlaz3oHbt77MHnt7fjp+y+mMvmP2zuf1jcDqVRgJz6XSK0L6rhWAIix7CwAMY6bYdm5AhPJ5b6w7C4AC0zh9ebOZK4wx6cllwEYz6ZWOS4tqNCNCyzxHAAMAHlBy/IgKQDAArYAuJyALoX9qa0ML1ZKrcC34qHSvPGeBAAA4Drb9beVdVI33uRBTxr1ZSrlcYWkSidtMMgbjKomkwyyayEc1vud1tOIu5vG+tqQbp+1EzHRdo1Lq7Qq5Q61zKFV2iGRrq5OX1unqpKbm7WITo2aW2zqBqvKeNpjOu3VtTuUpElNw8iAjxxqg9vtNabmapOkRt9SrhCdEld/X3Hk337/N//P8e/+ofpYvVGnQD0KwmE7g6G9BDngt7S7lJhO5JTpW91Kj6sJReoRpB5F+4efSf3+SrezhUBvPHvQPug7ePR/l9Ycbak61lx5uLnhhKj2qOjk9w1l34vK/7G+8vum8kNVR79rUlSoMUOFvhHCrQqaOOG0VXhsP1q0P3nsvc9f1JLYScTdQGFNpNMz0Obpo13duHuAwgZp8kKr71KbucthOuNpxGx/eeS7ZtwjQj0/Oe3G3r6+Z2+O290nPe4qxFPmsVq6W+mh094+n7vP5+ohkAHS2u3BLtC6Nqf1HHXSbPqvThxronGR113mdVbj6NCTX2xnuk/YrTWop95rl6K2ZoeuEXVZuvtPmnS1NpWBtAbKQr8AACAASURBVBr9dr3fofU5ND6bzmfV0Ta136b1WY1+m87vUNNWDQmrKQtEWyAKVvssahLWkTY9adPR9uKeOtIC+WwqH6z2mTWUUUdb1IRZTcAQYVGSViVu1uAmDQFDpE1BWJSECSIMEGFS4GYFAatIi5KAZYhJjsIKzCpHTFKPQeyBW1Bzs1fbjKhbUI0U0Uu8xmbM3IQYWhBDi8fwTTi1O5ncG0/Eg8nkZGJvPJ0YSycCqWQ4nQ4lE5F0MpzJBDLpQDYdzKQjmXQ4mw1lc+FsLpIrRHP5aLYQyeajOSaSyUeyhWAmG81mpzO5aKYQyTFTOWYqW4jmClMFdqbAzeS5mTw7y3AxhosV2DmWm2O5ORbEGBBjuFmGm2W5WYabY8A8A+a5fZMMhPMzFgRBduF3PFjc74Us7ZcgpbkFX/iM1vL+iL8u8DB2eGaUyis3+a0luqwJRMNv3n7eb5ksC9JTywLbZk6gJ2YEtPhNOC5piwAAk9xXSEwwYJwBAQYECyDIgAALJlkwyYJAUW2wIMCBEAciLIhwIMSBIAdCHAgDMF5gPqRy0zxCJgsgxHJTAARyXLjwVcqUTJEP8UyU5abBryCZAuB9OhtkuZLmKObBggwYT+cezCytsNzbre138fh0nhmLpz/uJj4DEM4Vphi2VFQWKzCRTHY6kfm0tHZ/PHh7dOJWOHTt3ejtD5PR7cTQm4/XxyMvY0t3Ryauvfzgu3n37JPh628/tN+51//k+S9jY623bvtu3UMHL7t7hrwDV2W+ro4bd/t/foz1XjR1nlf4O8nLt3yXr1vP9Z25/ejnDxNtN+/3PXsb2Eu9XPwyurH9ZulLaGtvcm1rRTDmmAPg4/beRK7wy+r6VDoXyGYnctl1AJY57vXK5vPljRjDxhjmC8cuAjCRy71PxNcE0zWKSjTFkyPNO+G/YUDJ58gDkOHpkhFYIBlBCVaa/1RGcJAUP4Ip1XQBAPwXLh2plZ5oUR6FNGVaXS1sqDeqpFZI5dJpMYu1zY13+/DB097BLndPq6XNpUP0CqcWQmA9aTY4ILW5pV4valCL5PpGjRtydrmpXpLq9xv8VrVXr3LqZE6tErM0u7Qiu7xC36ShzdggSQz5TB0us88us8kPNhw/IaurUknK1Uo56rH3nJGgLohA5SQqJZ32cxgxQNADPovPpsX1DS65ptVTabeJMLQK9dbiaM/jJ5CvtczrbsCxO8+fubqwH0/+v021x5oqjjRWHBJVHa6uOlJbcbD+1Peik981lP+jtOJw2eG/UelqsXOoBlFinfhfV578t9J6VStZjTubO+krz55LSbTG66xH3S2EC+s/jfX7yQut5EUfMURjQ37yYpuly207461xGf/iyJ8aaaIOcR12mE0Dvd1Pnx6ywDVeTy3qKUdtjm4fNeRH+0hk0I8N+bAh2tNLUBdadW02Vzd1UA/95amjMhITeV3lHns1jgy9fK1ubTths1aj7lrEJsFtTU6DFPdYz/ccN6rrrZDJ5zD6bQafVUtb1D6Lzm/X03YVZdO2OfU+h87ngGg7RFq1lE3vs6l9Fq3frqOtWtKspWE1DStpi4qyaCgrRFoVJKyhYD0BQ6RFS9s0OAwRFoiwKHGTijCpCViFWxSEVUnAasKgJc1aEtYQZiVmVGBGKaKXIEYJbpFisAI1K7xmMWJs9GqliEaO6iSIXoKbmzG4GTG2IEap1/xNKLkzkdwbTyYm4/HJ5N5oKj6WTgSTyXAqFUknw+lkMJMNZTKRTCaSSUUzyUg2E87mg9lcKJcP5/KRXCGSy4ezuXAmG87kgtlcJJObTmfDmWwwmwvlctFcbiqXjxaYSK4wlS1Es/npAjNTKMzk8zP5wmyBnc2zMQbE8txsnp1luFmGixW4uQKYZbgYB2IcmGPBAscrDO7XpFOpOGqOZ0nJ6vi83zz/Tc3uZ8GQf1kAjHVBUeyGwL7eElRJrfNEWefZsCyoNxVa2aUOlHx7IahKy6W5gcU02r70jsB1iAiBwYIJFkwUk1EMmGC/AiPEgCADJhkwzoAxDkxwIAhAiAMhBoQ4EGRBoPCVFiEOBFgwkmUjzNcjj+e59/FclAOjqdxoOv/1jBwIF8AUB97vZcIsN8P3pJjR+phMBxkmJuhnBIDxHDOTK7xZ33qxsR1I5xY4LpBIvd3YGd9Nju3sLeSZyfWteY6LAu4zAOFMejQRjyQzr+e/vJyefz23ePH9h/uTwZG5pQ/zq3ffBdtuPrw1Mnlh+Dl9/XbH/eGeF89/Hh298OI1efXm/fHRSy/fuPuGnOf63N2Dnp7Btmu3rr14c/Hxc8+5PghvdZwbwPouUJcud1y7Pfjwxc2PE0Mv3t38MPEkNPtqdvHDysYvn5c/be5+WN4sciLA5qcYNpzN3ZqbHxybvBkIf1rdGN2Lv9/eWWS5JQCefVm7Hp0KJ9PRXHYmn4swzN3PS6OJxBcAlgFXKtItkWOX98OTvBQQthID0jwVfrNSmOBKCV7jAiNtXVCUwQJw9cnTY3XiGo1Z6sFPyuQa2qtvQy2nCddZH9bbiQ+ecXe3mttQHeWAEBhy69UencHnMJD2OqhWpmvSuVSmVqP3nLdtkKIGfbZuwnIGU7c6JYRBheuVqFHs0lYZJSKLUmRsqdWLrac9xJAPuUBrO90a2i5HdErMIfY6FATWghGugT7fzev1HmcLgUoIrwy3urpRohch+zG41aynYREsl7eif9VUU4mjtRhSTyAXnjzR4ESFwyIlsdvPn5to++GTf9dce7y56mhz1eH6ysNV5YfqTv7YcvJHcfUhcf1xedWx2hN/cmPas5dO69uMnj7//1ZX9rdQi76VrECszaepa8+etaCuetRZj3mkPgTpP40NtCGDtKcf9/QR7n6auHTaeg63n8Wr7dr/4vifGym8xus4YjPZhvq7Hz8+bDPXIO4qr6sctXl6/OQFHzJAegYoZJBGBkmknyAG/SrK5OqmDhig/6bqJzGN1qDOcre1nsIuvnqt9PtO2Sy1qKvea5Oh1nqrXkJ4jT2935shkVuvb3XqWm1a2qLxW9WtVk2rXUfbNT67xu/Q0HaIsqpom9pn19FWo9+qoS0an0Pvs+tpi4YyK0mzkrSoKJvO79T5nRBl1ZCwgbJCpFVDWLW4VYNZ1IRFRZkhGlZTFhVhVBAmOWGWYQaIMGkIowbTqTGDmoQlqK4FM4hxcwtmlnuNCo+hxatrxvQy3CDHTWLMKMbNEq9J6jG0eAxij/Gbyd3N8fjuWCI+Gd8bT+yOJ/YCqWQomQwkE8FUPJROTKTTgUwqkE4E0snJTDKQTofSmXAmG85kw9lcOJcP5/KBTDaczUUy2clMJpDORFLZUDoTyKQCmVQ4k4pk0uFsJpTJRtK5cDYXyeam8vmpfD6aK0RzhelcYTrLTGUL07nCTI6ZzbNFcswU2FmGi7FgjuUW9gf9OQDmuN/ObY4JgCE0tJcEoXyJL1gqpY9+YzCUgCF0Izb2T8fb4ucnr/DHXBIoiSXemV/ku1pyUxYFxBKSLLbfTI7wQTkqcB1CfDIqzIEQ91VDBDkQLMoIFgQZECwmphgwwYIxFkxwYCzPBRgQZkCQAxMMmMhxoaLCYEGYBSNJZjLHhQvcDAAjqfzHeHaaA5OZ/JPV7QmWCwEQBmAkkZvMMi+3kyEWTHO/5qNmAZjIZAP5/FcDnANFkyPKgUCOmS0w95ZWQnlmDYBQOvtmc2difTe4vh3JZm5MRecAGE+l5zhujuM+7e2G4sl7oanH0ZmPy6sX37zve/3qwcinS6/eXH3yvv3WA9+tezd/eY/3X8CHrmEXb5y9/fO5O/epq7d89+7fffcR6e5z9vR7+ofwi5d6hh9def7K0dmtozs0RLv3/BDaPeC/ce3s7bvXH7548OZD7/2H9JVrl168fjIRuTM6cWMy9Gpt+9XG9mQuF+O4CFMYjSeeLH55u7x1dzxycyJ0Lzz1bnltbCcRSGcXWObx7NzNqalZhg0kUxOp1MfdnTfb2wssiGays/n8LgCrgFvm2BWO3f4dPEpzxUsMSO+fz5EU6Im0YLdSXW/pCHsAbPNz8r/wFQRrAOwBMPnl83cnyspkGqWbqNYZqIv96FC3vb9Lf9anasO0tFdDudW4DfLq1S6dxee2ncaaPfpmG2QlYX+/H+ujnOc8WD9JX/bberBmwiz2GhvskMgm1xCwmrI2u3Q/yUUnW+oO1Z86Ia1xniXJi534UKu506vCYInXqGunGnGXpBWvxVyOi/2+G9cqbJZGHJfgiJxyuvooYsBHDrbBHW4Faqg2iA1d5F8e+rbM5WhE0GrU3fPkSYvX04x7FW3UtVdPDbj52Ik/ttT/1FhxtLH8UEPl4ZqKQ6KKw9LKI41lB5srj7VU/XTi+B+dtKH9cofWb/b2+P917bG/M0lVPqwaccg6/ZeePq1H7A2Eu4H0ytsx/EKXd7DNOUC5BijPgA8ZbCUudcJncdt56pRB/t+e+F5CIjWo65DDYr984cyjh0eclkrEWYW4qlA70ttKDNHIAIVdaMMvtCL9hLcPJS62QjTs6fZ9Jxf/K1GllEJqEWeZx9bkIy++fCWjyDKHtR5xiz02pdcqshskJAJ39x3Sq2qdWnWbA/JZIcqi9tvUbXZ1q03nL5ZFOTQ+u5q2aXx2rd+u9dt0Poveb9f6nWraqqEsOp9FTVu0lF1L2bV+h5q2qElYS1m0tFVBwUrKIsPNMtwMUTYVaYZII0SZlJROSRoUhFmOmeWUWU4alJRBRRoVhEmKGyS4qRkzyghYTVgUiEGBGxSkWU7CLZhRjBklqFHpMSq8RolH3+w2fDO5uzm2tzMa35uMxyfju4F4PJBIjCfik4l4IL4XSOxNpFLjyfhkci+QTASTyWAyEUgmvmIgk41kc5FsLpTJhtLpUDo9nk5NJFPhVDacygSSqUAqGU4lw6l0KJMJZnOhdDaYyQUzuVA2H8nlw/l8OJePZPLTGSaaKUTS+elMYTpTmM4xU3lmOs9Gc4WZAlc0wOe5YoTllnhXfGm/Y1GaxFBChZAcJTysCWztNZ4Q6/sfWbHFQ2Lld22Vp8jy/pSXUDcsCPBQsq/nBcAQzh6fFeSdSpVL0wJtEeZfQxwIsSDMgiD7FRUhFgRZEGBBiAEhBgSLaSgGBBkQYkGIA2N5bpwBQQ5EGBAogNfJXJDjvmaoCuDdTvpTjhlLFYLpwvutvQ/rO9M5boEFD+dXf9lKfBUTHPd2N3V7YWUix8xyIMKCKPf1wSrjqcx4OjtXZBvHjcTTMQ4sADCRzcc4LrCbuDszvwFAJJkfnlt+92UjlsyN7iXuLi0FM/kPmzvTBeYLALFMLrK2PRyZGnjz9uqHkctv3y/Ek5efvOi9/5gcvOwfvOY5N2Q503vu0nWyZ0BkQuHTZ7wDFztv33f2X+x7eL9taNDedtpzrpu8cIm6coW8dMXRfpY4068n2k1d3Z7ewd6Hj87ee3jt+evrz19ffvH6/P3HvcO/dNx9dDcY6n35+vns0ofl1bH4XgyAiUx2dC9+aSx08e3Y89mlgbdjN0LRj6vrb7+sBhKJmUT84WT4YWxxYntvNpN/srQUSiTCe/Fb4Ug4k51N56ZT6QWG+cyxc4Vc0QBbF0wPLD2GpBT9k3zaao9PZCX+A5DY4UswdgVzDDf539tngVBmAbDSrUea5Aa0VQRbbGfaNKRHirskmEuFucykU2bXN8NKiVGssslNhF1HuZtdOhUOe7twuB1R0U4tZcH6Kd+VdnsPXmeH6q3KBrO0UtdQqW76c92x//vUD38sO/RTs6jRZlKRdts53DvQRl/qsnR4tYhZ7jYYOqka3F7vRyowp+XiYNu1m3VuVwOJy0hU0444ekj7GdTa4dVTdgmirzHL1H7kP/nbf/O9wwjRrdbe/s7HT84OPxl6/UrT3dn35omlzVl26luJ6ERLzQlx1dGG8kOiqiO1Nccbyo82lR+RVP/UVH78p+N/ZyO0/gutOp+Z7Ov4q/ID31ohqNUnQl3QmY6h4Sd1qL2Z9jbSXkUHhl/o8gz6HQOka5DyDviwQRofajN3obbzvhMG/f948rCC8NQi7mMOm/fq5bN37x4x60Wou87jqkXsaF87Pkjjgz5iqB3v96O9JNpH4YOtWtqC97V9K23+n+urFSRa53VWeJ3Sjo7Bl2/qcPSkyyryOlo8VhVqrXfopaTX1HX2qE7Z4jXqfA6Itmn8Tq3fqfE7dK12HW3R0TZdq1Pts2kpm460QKRR7bfo/DYtbVX7rArKpKZNWp9JQ5l0pEVHWbR+C0Sb1IRJQ8Ian13ts6p8VhkBy3FYSVpVhBEi9UpKr/AZlaQZwmANblESFiUFK0mjjDTLCLMc0ytwswwzqUiLmrAqCbMcMypQowI1tXh0Eo9OgRhVqFnm0be4tS1u/Tdju5sft9dHdrfGtrcCu7sTxadI7e2Ox/cm9nYn4rsTifhEfC+QiAfjicheKhRPBpOpUCoZTCVDqWQ4lQqnUpF0OpxKBZOpiURyMpkOpTKRZCaUSAcTqVAyXXz8VCCdDaQyk6lcKJsPpXOhdDaUyQbTmVA6E05lp7KFqXQ+ms5HMkwkm4/mCtMFdjrPzTNgnmFjDDfHcQuAW+IH7L/P+fwmJSWkxQr/L7ctQMLWftFQKn8qPfJonX+wxxf+0U8LAiAJ53sLFxb2p5hiAmD8ZgbDHJ+DEtoAUwLfOwpAmP21LjbEgQgHoiyIsF9RUeRHqNQ4EOZAkAFBBoRZEGHBZJ4byRTCLJhiwBQHnm3sjKfz0wBEOBDlwKuNxMu9RLQAAun8h+3ks8WV10urM8n8m9XdFys7UfbrtIx3u/Gb0dnxdH6aAaEsM82CGYYL5fKhdD6cykbzzAzHRTnwZjc1tpeIZnPRAjOaSi9x4El45nF45sXy2i9LK+F45m1oPpbMjW3t3QrPPl5am2e5FYaZ2N19NBOLpbKvZ+fPPn9zfSy4vJO+8fJD/91Hro6O1qFLl16+KUcQ4soN97leHdVp7jpv6epB+y7RQ9ds589RFy+SZ847fe2OtrOurvM9d+9ceDR87uZ9Y/sZ6votLdV6cfj56Tv38Ms3uh++uPj24/kHz64Mv+28fv/ZZPjeh099j57/EpmZ3N79sLPzbm93Yi/xc2jaef3Os9jC7ZHg2Wdvn85/fhCbndjbG1tdfTUVuxeaevf5y9ja5s2JwGeGmdrePfP2bQyAJ3Pz71fXF3L5GMtO5fPF39syx60LanZ/8+sSrtnhfbI9ngo7AjZs7x/KlAY0a/uf7PIZgAIArvPd38u0WqJdBMNmH2EkUT3q0drMap2yQSIqa671dvmo3jaqv9Xc5oEIm8RrlKJGJWpu8RirYJXYpSEGSfqS33Ueh3BDPdxyTFpRoRFXauUn1XLIRygIr9qHa9p9cp/bfAbD+tvIi53m0x4daVZgemMH2YC4GiiiEnV7r1z1X7vV4HGLCUxBeSHaoSKMckSrRPQq1NDs1Zw0iPV+3HC2s3N4ePDVq3NPn5x+/FTT21tNIPJ2+vqnV0bK+tPJP7XUHhfXnJTUHW+o/LG67PuqEwdFpw6Jyn9oqP6xseJgxalvPYS+tZ9S0wa0t/V/Kjv4PazRtFKVqE3T3XXpyfNKr73ZhzTSXlkrig92EkN+Vz/u7iPRAT82QNEX2oynPe6etqMGzf9QfljpQ2u9zlNWW/v12+du3Dmm1zZ4XSKPoxG1evpoby+ODtBovw/v86E9tLfXhw61QT6YHuj8o6Thr5pqpRTehLhrPB5V15mBl2+rcPS401LlcTR67HLU2mTXq2jSdPbsD1pJi9dk9jv1rTZdq8Pgd2ppu5q2QLQRos2Q3wr5LBBlVdNWDW3V0Fatz6rzWbQ+s9Zn0vlNWtoIUUY1btaSsJaGIcqkIk0q0qKm7RqfFaLMSsIM4RYFBkOkBSKMalIPUbAMNSlRkxozQ7hFhcMq1KjCjArUIMeNMtykxGEItUKEXYWbFahBgRqUiEmBmOSIUY4apYhRihjlXqPCbfrmw/b6h52Njzvro9sbY1tbI9vbH3e2Rnd3RnZ3R/f2xuO7k/Hd8fjOeCI+Ht+b3ItP7iYCiVQgkQgk44FkvIiNUCoZSqcnk+mJeHI8kZxIpYLJRDCVCiZToWQ6lEwHk+lgMjOZSE8mM4FUJpjMhFOZUDIdTqVDqWQgkYykc+FUNpTKhdJMJFOYyuaj2UI0W5jJsbECO8Nysxw3B7gFAS0WBeZBKWH1m8l9JTd755/6j93mM0vrgskTm7z4KE2SKCWXYrx0WBRkmeb2TzUvAWBWMJHwN9WxM/sXhJOxhYVSxaKjYgvzM7qnOBDlQLSUHeJAmPkKjDD3tQUYLgpAtCgjNuPBTKF45Hfb8clkIZxjipW7nxLph0vL0wCMpDNvt5NXA5Gn84sLLPd2def9Znw8mSl2Y3Qn8XZt88NuMsKAcI4LZ9mZAgjmmY+7ibHdxKedvTmOm84VHi2ufdqOh9P5WYaLZHIja5uxnaRz8CYy/HRqJxnd2nkVmppOpicTqTvTc11vx0JZLryTGN1NXAlHFwrMfCLluXp7eGY+vPSl7+3r+5HIk9HJnz+M+C9d13eeg8/2td++57t6Xd/RCbefab96C+3us505B1F+pOu8CfepvT566PKjkY89d+/7rt60netuvXoNHRjsfvDozrsR29lBpPfKlacvb3z8dP7B8PkHzz4tfR5dW+57+/7niXBwK/54evZpbOHR1PStsYmhl+/vfnh/6+076vrPz2fnR7e2f9nY6B8Z+2Vp5cXc8quV9bdLKx/mPn/cXH2/vnEhFHwwMzMci41vbU+lUtO5XDSfnwNggWM+c9z6/sI54YMphT85YYVFCSSbgh02BNUWO4LRzPL+XGgKAOry1f/1ULmOPntCoda43GKNulkhb5E0KeQNTeJasU5B9Z1xnqXg06iKsGhoh5qwNjl1tRaoya6vMsrlmAnrJ4lBn/0criaNLU6o2aXX+BBDu0/T1tp1/76+s13hJ5StpJRyWs5h1GArPtRuPu3WUZYmj1JOug5BkNTfWuV2+K/e8F+9UeOwNuKeRswuwYtDV70UN0pRXYtTUalvpPvPnLtzS9/X8xPirkG8Zx89OWyxHHDApvOdl395YiCs3x/5g6jqkKjiSEPVQVHFD1VlP4pOHqw/ebCp8qC09nBTxfc/Hf+jhzbRA6TGb/R2+/9V2cEfbVp5O3GKtKsHzvU9enrKZW/yYyLKLTuNooMdaC/h6kU9/aS7l/IO+uiLbYYOB97f9q2q6b+vPSKlvTWo85Tb1n77Vtv1G0csxjrUXem11uMWz4DP2095BnzYgJ8Y7MD6/d4+yjvkl5NGcqjzD/VV/6e4QUkRNYjjmN2q7jp76cWb47D5IGyqRREJ5lZ64Tq7FmprtZzvPqBpkRCwsdWmbbVo/HYNZdXQdo3PpvaZIJ9Z7bdq/DaV367y23WtTr3PofdZtT5Y67Po/GYNbdT6YBUJQ4RFS9m0tEVDmyDKBFEWrd8B0WYVaVARBogwKwkzRFu1Ppux1a4jrSocVuAmCDdBOCzHzHLUqMQMMlTXghmbcbOEgGUYrMKtSsSoQAxyzKjATArEpETNcsSoQM1yxKTwGBUu0zfv1pbfb62921z/tLU1srU5srX5aWNjdHt7ZGf34/bOp53t0d3tkd2tT3s7n3a2R3Z3xvbiY9u7E3vxiURiIpEYTyYmkomJVGIimRxPJEeTydFUcjyZmEjGJ5LxyUQ8GE8E9pLBeDKYSE3Gk8FkZjKeCiTSwWQ2lMyEk+lQMhlOpieT6YlUJpDKhdOFSDofTefDmfxUJj+dY6N5NsJwpazOkqAJ54eXjO7S9IslPge1wY/g4oLq2A2eFkK/ulTptCIQLqWH/Qm1Qmluc2nKtHAKW2nGtRAhUwI3W0iFEjxi/IQ4YYtwvx5z5neW+BQvF4oIKcqRYJ6ZTOeCucIsByJpZiKRnWa5OQBefF5/urAWzXGhdH6aAVM55vXSynSuMJJIje8lXywsBXcSwd3kq8W1qXT+xdJqmGFnOfDm89ovn1dfrm6Fs+zIbur15t4sA2bzYGx77+3K+uTm9kwmM5PNPVtafb+RmM+yywAE9hLPpmY+zi1d+fjpwtu3z8LRwddv3i4tvVlcCqdy49uJ849ePgnNTifSo1u7j+bmYiyzkMncHBn33X34bHrhTiD0aWPj1tjExVfv2i9e67h61XflMnXtRuetOx137rReu25p7/D1DWC9fbD/tK31rNjiaraiZ289/PnDx4cTk33DT07fvNV14xpx+QJ+7frgvafdVx+Y/ec6b97pefSo8879OyOB0MbWx8WlK6OBF3OfJ1e3bn4YO//kdf/rT74bd0/ffXLj3fsLT590/nz/cTj4enkpGE/dDoQfRWfujgXGtnafzy29X115MBN+OBEYfPnq5ocPY1tbk/G9seTubDYzl8u/Xl8N59KxfG5dUBNRSmmuCFy0Fd6E2NyvdLd+N8ezlA4VTgj9zaO91gBYzGQO1jZrnfTRBrFYA8lUCrlSCakUkFwsbq5u1rTY2zGF1yB16+Qeg8Hv0hM2kQk6Jm8+Jm86IqlTU3b6Ygd1od16FleQZiliVpIuJY1oOiipDzv98K66s7WFRlU+UkG7HD04ddHnu9TlPI8rUX2TRyNHHH994nhLW3u5y4nduOYaHKx12Ixd7VAb1uQ1qHCTBjdrfPD/R9dbPjmy9Wli959whMMOx8Y4HI6NWW+sd9axszMeD+y8cO97+XbfZqhqKuoiMTNTKkFQjKpSMTMzqcRSgVSlYgYxK9Mfqrun7vvaESf0ITOV+SVPPuf3e+BwNDyBhl8qpxNg+f/6y58ec9nPhXy8RtMwPvNOKs8BVLyGmq7ZCYaI9OrlNx/fPyx49zjv7cMP2Q/z3z0rfPssL/txYc7LvOwneS9/evbiT2KNAGgEyBBTUov8o+JOsQAAIABJREFUx6yHj4T0Ej3wRi1iN9UZxibfiAQlkLIQEBN0UkWTVtkIKgxqRTMkbYLlRq3KiLAqBFCz9r+Xvv0PBS/woOK9XPhaxisf7IPb2h+xGe+UkiwFPw/gy5v1cgMibUIUzVpFs17eCKmaIbVRSwY5mtaqv8n65b98zPooFjzls57wuJJG48iqDWhqgdp71B1tOJWgSErLFlALEYhWWf0zpbhQxWRo+VQtn6qTUDVCqlZEQ4QMhE/T8Ok6IQXmkWABRSNiaCV0WECHeRSYTwR5JJhDgjlkiEsFuUQ1l6Tm0SAuDWJRQBYZ4NBgIR3mU9QsKsSmQVwSxKIgXCoioCJCqppPUrGJAIsMsMkqDlHJxilZpQATr2aXKFhFSlaRkoUD2AQVCy9n4uVMvIpTqmLjVBycgkVUMIlyNkHBxsvZODn3q7Wzk5Wzk5WLi7XL67XLC9P5ufXi0nJ5Zbq6MF1fmq+uLdd+843fdHtrurk13fgtfr/l5sZyG7AGw7Zg2B4I2QIhayBkDwQdwaAlFLCEA59wIhR2hsKuUMQeCDsCYUcw7AiFncGIIxBxBGP2UNwVirtCUWc46grFnZGYMxJzhuPuSHIzktqKpDejSU88tR1LbSZSnjS6h2KHKPpF+HT0W67i6B54fLngi+/h/N5s9N+rIY7/onN1+vn6k3uJrV/c43fjz/Bj994F98Fg6/MH3fPZSfeFzd7+i+7TlxLki/Xhfp7H7r3H+e491HvvDlsotoFimyi2jWJeFFsPRB3xlA/D3MGI7ca/k0wfYZgrFOtxeR3B2GYksXYd3Iont64C5tNLmz9ivQ2Pbfv24+m1k+vlo8uDFOoIhNeuAs5wbNTjWzm/HN3Y3Qok5g9Px/cP9zHMfXa7vOFzXPk3zm7cgZD1NjC5f9Tt2N0Jxg6i8a1QaP3kxHl63re4Yhyd6lw11y+bF47OTWeXS2eX/Xb3aSI1t7G1fnox4dmxXl27giFPNHaewXgtnfWLpsX9fdPxkaqrBzH2aVp7Ri32qr6BIqGivKW7YWgEaWlj6sqMY5P6lnY+oCWJgTwWj6RAROWNbbNzQ3Z77dS0tne4cXy8bKBfaDBW9Q11jk3xdHp+RYW0pqlqeKa8f2Jg2TxscpSPzg3ZXCub3ra5JbGxR9DYJqxuFBs6jIur5YODA+vWaaezc21tyOY0HR73L63MbG7O7B0Mbm2N7XjKh0f6phaXHO5Js2X18mwnmTD5r60B/9LR8drZ+U484UumDjF0D0Nd8dj9ZJr7KowvEQNfZNlX9/yD9w2eX5Y1Z/d02yf3ZsHB5yKjytiWR+K8LCaUkgkkIo5EJBJwOGJpUcnHD4XkYj4sJwqoBWzCe0bpa1LBd2+f/Pjm6ZPCD8VSPgmR0/QKZbMWMeoF5Qq8kk5UsBmwnAQqKHoIhwCV46Mkna4YBIgwQNcpxXWgpFYlrgSYWkGJhPRRSsthUf6XP/2uCNHgNbCyv1s3Nl4zMd02P6tua6BqJFy9VFIDyGpViAFSNqgZenkpqPgffvxjPqDKVylo5eUNE9NZYskHuQKHgCOrsxx+6YfX3xW/f1r45nHem8d5bx/nZT3Kz36W8+ZZXs6L3LdP8l//9DzrRwEiAGsBBsQW1aj/a9Yv7yRMvE6RpxRIjPX1IyPvRFwiKMepxBS9TN6slzYiikZI3YwojVpFE6Jq0TAqxbCx4l+KXv1N4WsSBLyTC16JBQ2jY5qW9qcsRp5C/FbK+wiKpU16hQGWN0HyJljehEgMoMKIAEY9Uc3VGWt+LP6QrRSC7a1lnX16Y6ewpq5YrXhOJ/1QnPeP2Q/f8wmlclYWj1JSpiNXVn1PLCwCuAyET9XyKFohTSukaoQ0jZiGCKkIn64V0mE+BRFStSKGTkTX8KgglwIJyYiABHNJMJek5tDUfALAwynZVJBLgzlkNYcIcKmgiAmJqSCfCvFoiJAKc2gIhwxySCCHpOYQQQ4BZJNAFg3kUAEOUckhqNilSnaJgkVU8UgqDl5BxyuZBAWLoGQR1ZxSkFegYhUo6CVKOk7JLlGwSuTMYhn7q6Wjw5XTk5XTs5XTs7WzC9P5peXiav3iynR5abq4MF1cmS5uzNe3pqvbtSv/2tXt+vWN5eZ2/Taw7g+YbwPWW7814Lf6Axb/rT3gtwYC1oDfFgq4AiFnMGQPhJzBsDMQcgbD9lDYGgo7gmFnMOIIRi3BmC2UtAVirmDMFU64IklXKLERSW1EUpuRzGYksxFJbUZTnnjKm0j5kuh+Br1LE/kiUT27Vx8c35s8X77+l/eI7j+zRxzdm64nv136nd4Dof17PMT2ZznpF3vz/RDcnc/XfEIFFNtGP1kf7ugH9z3X2+Y9UPHcu8/O57Oe3zLh98f9gCwv+m8QtfW5H7WNYrsY5oymXLG0D8Nc4YjtJuCNp3wpdB/DHOH44tHZbiJlu7heO7/0hGNrZ5dbkXjPhqfN5nbfhs3XgZn948WTq4M0Zjq9mjw4Hdr17cYS/VbXws5Ji8nc7HYdY9jq7vHa5onzOjzvO1w9v7Jc3E5598TdAwtHl6u+o3MMM19dOW78a5sndX0zncv2Aetmm8m9enYz6tkd9HrOUWz15Gxow1s1MbMXic94dzvMluXdgxnn9rJ7y3x62O90VA/OSKo6hBVN7RMLFc0dUEOLQFshQiqAeiMJ1CobWsCWdk1TO1WuxksVOCmAF6t1nX1diytDJmvz9ELj+GTj2DjS3Vs5OIIY24CGBnV1PVdbA/dNAB0D0npjWUe/tLlT1zfUN7PQPD6tau+r6O5rHR6t7xtunpiFunsbJueMo5MTq47Gken14/O2haXFXd/k3v6Ia2Nhc0/a0N63ut44Njq3vb0RCvii8VH3dofJbLu+XTm7cPsDh+nUbiY9fXa2Grg9wTDfPRX1/m8XPffDK8/uvZn3l0SH997zk98uko7utWH9GNY+PpVHFb4oJpVQKSQKnkzGE3DFxNKi4rx3eHqpogIkCBivS/M/sskFPGqxmAM01NAQJb1MTdEBND2gNpYhBkSok9DUbIqSQwVlREhFRiACBNdNzJK1ZcUQSNSAFERF10gpoICo4JKVzAIB4TWHQNZraTU11dMzzXOzldNTYP8Qs7YuH5BTdICqqVxeDykMkLwZAoxaUZ2aWw7QAeW/++nrApXinVxJrqiuH5l8JxLnKGQ5SunA8gKJXpz97Kfi3HcF757lZv3y8d2j/OzHeVlPPrz69cOrB3kvHxRmPXyR/aOiTAbXqpkIR1wN/+2rX/KlbIJW/kHBFRsbKoeH3grYBLW0BBBR9HJpk17crJMbtSqjRtmsURs1KiNCKRNBxqr/lv/8/yx6S4WU7+X8V0JR/diMqrH1Vy4rXyl9J+EWKPkygx5oQoBmSGWEFU2QwgBr2iqUdUgOl0CGJXKdjq1WvuNTnhXl/5j1+r89/Onvnv34+5c///zm0aOPL4tl9CIpO4tDw5fp8WXl3xI+4gAeHeFRNRyahsvUCugwj44IKDCfhgjosIAO8+mIkKYR0zQiBiKggTwqyKOAHBLEISE8GiKkqwVUSEgG+TSQTwN5BAUbp2CTAAEVFNEhIQ3ik0EeWc2lqNkUgElRM4kgG6diEgE2AWATAQ4Z4FJUHJKCUapiFas5OICLV3EIShZJySEqOAQVmwCw8QC3CGDnKxkfVcxiBbtEziyRMYplrK9mDw7mj46WTo6XT05WTs6WT8+Xzy+WTs9XTi9Wzy5Wzi5Wzi9Wzi9NF9emi9u1i2vTxZX56nrt+nr1+mrt5nb99sZ5e+MNhHyBW/ftjc0fcPiDNr/fEQw5AiFHMGQPBN2BkDMQsgWClkDIGoo4g1GnP2YJxi3BpN0f3wgkNsLxz1CR2oqkNyNpdyTtjGY2YunteMoTS+zGU740eiel/dKV+rOV18lflAtnn2fgF+Q4+2129/E9FDm9x4v8WYzVnzWRdu9R2Tu/bRN9MUxsZrDN9KfcjjvNqzvzby0j9+dqYAvFPOjn/CgU2/1s0PvSfdr5bW3xJTL2EyOCYl7035RUn+6PYjsYthFNuEIJTwrzYth6OG4JRkxXfh+KbYRiS6dXs0enB2nUE4rYbvzTvn3b9W2nxdm8uLYRiJjPrmYPTpstG2sXt/ux5MS2r83qOI2lh8yOzlVb26q13ewMoFjPur1ienVuY3/95GLI5R60Oie2D8e3dhd9Zx0mx04cHdzY6bZuDrm3V44uOlYsQ0vmofXNHrN73LnluLixnt+Me/fq55cMC8uW/SPX5Y3t7GJgzTTj2PKe31yk0uP2DU3rgKy6XVLZNGZ1GkbGlnf26kYm2JoKqLmjWCCVVNQKa+tIMjkHhDmwhiBVcGA9GyxHmjsbh0aN4xNlnb0V3f1gZ5e6p4+trQLrmnVNLVW9A4rGdqWxm1tZW9U/BPf1Ae2d7TNzgyabtLG1ZXymfWSyd3pheNVWNzKjbOtXtXXV908Zusa3j2/aFlagzt5ek3395Hx8ydUyttKyuNq+vLR1czPr3jQurmn7Rme3dh3XgfZ181Y0coRhC8dnvZ7d1XDks4sos/85w9F3j2m7XyjfH/e7r18oui9hOfdzDb5oKPwYVjMwlEvhv/5IKCYSS/DFeEIRsbSQXFpUXPABRy8WVSgLFTwqrKRDcqYOYOmQ2pExAqymlgFUjZpTDsHN5ZpmrahMxoCEeBXvnYj9nMsg6TQlMFI7NV8CwgWgogRSlKokBBWfAHBK5HSKklYowL1klZT3dNUNjTLq69/IlWD/ELui5gWD8VYm4tToIGOlyoAoDKCsGVQ0abkVSk65ggAq/udf/liiVObK5LTauoaxmfdCQa5aWoIoO+emiyj5Wc9+zH3zMuf9s5LcF4VvHr17+VPO64f5WY8KXj0sfvWIkP00O/sHRZlYVa2igExRBfLvn/6QK+PjYeUHhVDR1lI9OPRewC0BpXkqAaNCpTSWSYx6aatGZoRlTTDQogeMCF0vhFsq/u/8Z/9Qkl8Myt7KRG/FwsbJaWldwy+k0mwe5wWbToDl2o56wKCVG2C5AVIZYKhWTeURnuW/+Prdo3988+B3r3/516ff/S7r+4c5T54Wvs0m5b+l5ufQPxZzCTgxFSdnFklZbwUsSnlFiVbzPamQoOZSNHwKwmFo+RydiAlxmTCXBnNpsJCOiKiQgIYIGDopFRHTYSEd4tIANhVgk2EeBRHSYRENFNAhIR0S0GEBDeRS1FyyWkAEhURYQNOIyGoOQc0iASyKik1Vs0lqFhFkEwEWWc0lqXk4gEdQcSlKBkXFIADMEoBVDLBLAQ5BxSUqeQQln6Dk4lUcvIqDU7FLlOwiJadQysIruXgFt1jO+Wr64HDm8Gju+GT+8Hjx6HTu+HTm6GT+DjlO737PV04vlk/PV84uVi+u1i4uTZeXK5cXa1cXq9dXlqvrtdOLSc92MB3z+G+W/Vfrt37HbdDuD9r9QXsgZPMHnYGw3R9yBiP2YMgSjNqCMac/5gwkHMG4KxjfCCXcofhGNLEZS2xGE5uRxGY06Y4mXdHUZjyzFU9tJ1LeZNqTyuym0f0Mto9ihxh2gP4bcvyZ8eLoL2qOL6hwnyH/Mw3ul+zuo3s+iS+Sp/uUg/deh+o3tAT6aZnvzmAbKcydwpxpzJHC7EnMkfykdv1ir3OlsY005k5jm2nMk8E8d62kzzXK3VO20X+Djd3PFI7vy+6BGLaDfs4ZvOMw0E9QtINhm7GkI5jwxLHdNGaOxFcubswXt/spzHR2ZboJTO6fjOwe7MZR53XIehuY2DvsXbNPObaH3dsbl2HLVbhuca3L7T7NYAs7e/DYxFY0vnHjr5tbbptamVhyXMYyrdPzjDrjwJLNfnI1anfMeHfh8QXHdWTTH6yYmWsxuxYOLlumFjvmlufc3raF5WGLY9Sx1W6zb57drHgP1s+vpvcOWpbXBIamNe+ebf/MfHCyfXszaHc3zS2bD083Lv1zLq+8up2vr+9ZsTTOLAxbXHOObZwS0Bo7aTLoI5OPF4hlFdU8rZ6n0/P1WkVtNVzfwgB1sqYmuK0dr4SZ2iqGVq/t6BKV15IlKrC6vnloRNfVC3f0KusNFT19NUOjrbMzlYMDrUsrUEdfw8hMZedgbd/o0LrDOLNYNTLdtLCoau2iaGpm3J55rw9XZ6iZWXQcn9V2j2pa++tG58Ztrqm1dcPIjLJroHF6znJ22Wl19Lndhxg64TtsWbdbA9Gp06stFD1MZ8zh4F3+zd2b9meB818sO38JGF/Ud3v3qt7744si4xbDKvsHPlB4L3JL8QQSnlBKJJSQcUWkksKCvPfFDBy/Ul2gEpDL4SK1lKAF6XpN3cg4AQZJOoCpB0TVEGTQw8YyaS1MRISlKt5LLvU/v39O1evxEFQ1Ml4oU5K1Gk5NRYmCT1KyyWo2BeYJy6UMkEuFhB+59L9//ui9Sv5KLKkcnhRUNRTIZEWQkl+rAZp0igZI0QArDLCiUcOrVPIqgUKZ6H96+HWRWvVBImLV1VeMTr4QcHIhKatW3zYzUUD+kP3iu4L3L/LePs17/TTv9eP3r77Pf/1zwcsHBS8eFjz7peDRd2+zvlOUiVV1apaGI6hQ/7sn3+QrRThAniMTajo6Knp6soSsfFieoxLSKwGgtVLerJO3aORGRNqkUbWUq1t0nAqxtq3qr7Me/G1xznsx5xmbnC/idSzOQ61GQYVe19UBd3fK6qrocp60BpI16WSNiKoR1jSAeM7HX3J+fV789jnu7XN81lta7kdeMVFExolJZAmeqqSTAB5JwSYp2CVSRomE8V7AoJaXlSDIz9RSPMCnaIRkDZ+iETBgARsRsjUihkZEQURUjZimFdM0IgoioGoEDERABzkMkEcF75wZQiokoMMCKsShQGwawqOBbArII4NColpIAgUUkE9Sc8kAm6bmUFVssopDAvlEkEcCuQSAgwe4eDWPCHBISjoFYBBVjGI5tUTFIIBcnIpTqhSUKvgEpYAM8EuV7BIFE6dg4RScYgWnVMEpknEKpLyvJvf2p/cPZ/eP5g6O5/dPpg9PJg+Pl47PF49O5w9PFo5Ol47Olk/Ol05Olk9Plk/Plk8uVk4vV84vV84vTOdnG1e3VesO6tDAaTKyfXu+cnuxdntrvQ3abgO224DNH7T6A7ZA2HYbcgbCzkDYHojYg1FnMOr6NGLuUGIjnNyIJt3R+GYssRlPbsWSm9G4O5LYjCa3YylPIrOdSHuTmd0kup/B9jPonfP2C1dxdG/ldfAXS7Ojvyjt7zv+7u8Gcb9X8GURt/vbzo8HxbwZbCeDedF/a0BtYdg2iu1g2FbmExi4EpgrjjlSmC2BOROYI47ZEpgjgTkTmCuJOdOYM4W5kpgzibnS2HYK20phG5lPXawtFNu+g5AvQJL5VEzs3D0FxTZQzINhHvSTSmozjW2lsI0U5kx9giJXPG3yR93htOsmthvDFnYO+kx208n1Vig+vX+6GUy2rlnnDs524snVo9O10+tes3PQ6pzc8g05fevnodWTs4aFZdPBuffc3zg2b73yn8WSoxZX99Ry29SC9fR8+yrQMjZfNzDZubw2uGJqHpypHV7ciaXOM+jC/lHtvGnE5p1yuEetrpEF89CSdcl1UD4w0Wm1O44v5g+Pl3zH3av2Oe8R2NPXODqtbuvvMdtMhweWgzNFR5+8pdO9d2Y7usQjVdV94w29I21jM429owNzS8qaBjZYrqo2FnFEpUweVN9CQ3RsjZ4JIfLaWlVdExcpl1bVymsaisQKsgJkQ4i0vJKhgtiIng+VifSVCmNb/dhE+8hI09Bw1+zigNlc0d3XODJZPTgmrWlmw1VIc/eYw920OF87NdM0M20Ym2Jr62csduuOl1TXzGnvNu3sVwxPyVq7W2eWVvaORlcsQGuPpnd4bf9w4eCwx+Ycdu/22dwda2brbdB6G1y9vNmIJ8x+/0Y84fttwvzuXxSRvns19MFfvK5fUtR8/z+0VhDDqrt63uCYL/JKS/AEHK6EhC+h4IsppSX5ue+JHJK0EsQDYmalBoeoimGAWa5rGJsoVYMELcCvhKQ1kLgK4pWreBXKYoBdJOc8oeD+5tUTYUWVsrG5fnyqdnyqeWFZ099L0ymFVUpxtUpaD8Mt5eJKQFyDPKLi/4/nD2lVlfkqVdXIFLOy9r1SWogouDWQvEkrbYSUBkTeoFY1akXVam6lqlAq/qtnvxZDcI5UKmhs0g+MPBVycxGVuNnQPDZSQMh+9+Lb/KynedlPcl8/fPfix7fPf3j79Ot3T77Le/Hw46tf3/36ddbb71U1SnkDzC0T8HXK//3ptyWgFAfI3os5+o4OfU/3CyErF5DlKUWMKlDZUiFt1siNiMwAyw06oLlMbdSyyiVqQ9nff/j1hYytaWov6+rXd3XqOjpEFZUkhew9nfTNm1e/+/XnX17+JCiXihsRSQMkrFKIqmRsDRcvJJCFZKacyQSYVIBeKijOIWblk94UsQryWB8/MAtyGHlFfFKpjPVRTM/mUoh6Xa5S9S2hiAwI2ToJDeFTQC4VEjA0YpZOSkEkRIRPRrhUjZCOiOiwgA7xaRCfBvJosJACiyiQkKjmUu4AA2FREQ4Z4hIhPgniU0ABVS2gqAVkkE+B+FSQR1PzaGo+FeCR1XySiksBuEQlmwBwCQCPAHCJSiZVxSbJmXg5o0TBxKnYRDWfpBISFAIiICQouQQVF69kEZVskpJLUnKJCnaJlFUk4381vrs/uXc4vXc47TuY3TuePjiZ2j9e2D+b3z+ZOzieOzheODxZPDpdPD5ePDpcOj5ZOj5fPLlYPDlfO7uwXZzbj69yDG2U0ZHrZNx7c7Z+eW65urXcBCxXfuu133YTtN4Gbbdhuz/kCISctwHHbcgRjNhDEUcw7A5GNz5ppRIbkaQrEt+MJrbiqe1oYiscc0fim7Hkdiy1FUtvxVM7SdSXRH1pbDeD7aHo3r321J8FgdzfK2n/t9Pv/tn9eyFO9yWzXzaP+5LVsY1injvMQLGtDLadwbbu6gMU28A+KZS+HHSmMGcKcyQxRxy1xzF7HHNGMXsUs8QxWxyzxzF7DLs77ohhjjjmSKLuBLqR/PTd30hhW3cQksY2MpgrhW2mP918M/0ZGzKfrNobd9iQwtxJbDOJbSQxZxJzJjF3ErNF07MXfncsM7t95LzwbwViIxvemb2z5bNgn3vXG0iZjy46113m81vLyWXL7PKgY6N+aXlic7dyYmFq5+A4llg6OK0dW+iaWu6eMzmDYW8osmDbnlhzjHs8M9u7sxt7/UvW3llT//xqXd9oCVg1u3noicQtx1fW81v5wDSrZcB8djW47jR5zlpGl/tm7BS4urpnuHdp1Xx8Nu7yNEzP95rs/au2iuEJWo3Bfnq1trffu2wxTCyIGowz1s0F957Y0KXrGemanbd5vRNmJ9Ta1ToyyYQqhGWNAkSvrawRwzomrKUCIE2h1jS2qirq6RKAJlYxlTCRL6WIFVQZwFAjhWIJ3Nalae4UVTfyahsbRsaXvd6WhYUuk6V3xdzYN9bYP6pubuOXN1ChMll9U8PIeOXYZPPCasP4ZO3AmKiupXlqfN5u5rd2itu6l3Z89eMz1LK6UZdn7fi8Y9XBqW+pGZ0cdTmXj08bppYhY3/7/Ko7Elq9ONuIxu3h8OrNlS0W9aGfqtXNz1qG+5ixew8SvqjDfb9Fi917FcZ92cWXvUyCGFbZ2J5bynn+EV+MJ+BxOCK+hFhaSMEX5+VkkzhERQXIgBSsMrBEKSEgama51jAyUaqGiDqQpVWwYAkFEBBUfBLEL5HR3wto4rqaut6h1tnFuomZ6rEJbpMhD1TjEFDRUi1v0iqaNPIGNdim51RKhbXAYxb+P795StWX5wPqipFJenlVrlJaBEoFtYi8SSduhBRNiKoJAg0afqVKUAN/EPL+6tmvpbAmVywTG1rK+4aectjvlEp2bX3D6Ojrj8/ev/quKOtpzstfP7z+8d2L796/+CX35U/5rx7kv/r146sHWQ9/n537M9QES2oAll7AQBR//eT7ElBUrBa+k7Krunv07V3PuKw8pTRfymeWqxSt5dJmjaQBlNdD6kZdeUdtRXedoEotqdKpK6sVWk2pRPCSiPvmzet/efTwHx/8+M+Pf/jDq59//vD8ae5LmogorhDzKmWCGqWoWiGqksuqAalOxoZ4JAU9l/3xLe19KfujDOEitSpNLQxXAWC5RKHlk8QUvJhRIqC/EzAZNbU5cuX3JR/ZaglPK2VphExEQNNKyBohWSMgaYQkhEdFuHSER4d5TFhEBwR0UECHRRRISIXFFJBPBrkUNY8B8ukaDgXhkmEBAeITIB4Z5NJBPkHNL1XzSkBuKcAmADwSwKOqeTSQTwV4VCWXouQSVVwiwCcCfALAJSo5JAUbL2eWKFg4FZcECMgqAUklIKh4RBWXouKSlByiiodXsEkKNknOxkvZpVLeV6M7B6O7BxN7B5O7+5O+/an9g5m942nfyez+yezB8fT+4fzB0fzh6dzhp57V4tHpp7JjZ9+2d1g5s5Bd29jpcF7Gg9s3Z6sXZ+uXt2tXN+tXt+Yrv/U6YLsKOK4Djtug3R+w3dzab4O2QNgSDNuDEXcw7g7F3JHYRji6GU5shBMbkfhGNLYZjm1GEo5o3BWNb8VS2/HUdiLliad2EpndFOpNfw6YusvVyHxq5n7Bg10Mu7Mc/1mE1JcQjj0M20cxH4p5P/d8PvEQ6Kf/7nzuDu1i2Db6iZPwpLHtNOb+nPR312W6+5p7Mtj2nZkujTlTmD2JWRKoNYFZY6g1itoiqDWKWWKYLY5aYxlrDLVGMWsMs0VRRwS1xzO2BGpPYvYk6khi7gS2kcDcCdSd+nQrdxLbTGHuOzBIYa4k5k5i7hTmSmKuJOZMYI4k6oyj7jjmiqOOOOqMY6446kphwwdnq9chVyAyvuF1v+CeAAAgAElEQVS1nfnHNn0jjp1+i6dybGHctWM+vWox2cadu5sntxPrjtbppWHPbseauXF0qmdpxe472j73N00vF+uqJrd2jqPJqS3v0u6ROxAettu71yw9i3Zt56BhfGbOub2+e5YLlg05PNbjG9uFfy8QA/pGP1Y0bF74x+zOud29lvmVuvGF2rG5gSXTbjhsv7jsnl6ZtDiqRsarx+aappfrR+cXt3d71swdK9a+hXVd32jfqq12eJKmreTXNhlnZlfdrtbphUIFUjc8Kq1ueM+RaZva4MpailBOlQJFPGGpQKIztAO6GopAQVXARLGMJVYSRYoChoAtA6lKmKnWKctqxPoafUevvrVree+ox+ZsWjK1zC21TM5LqhtlDUZJeQNBAVFBray6sWFkonpwsH1h1jA1zq6sIer0vUtr6qGR5qXVtonpwVVToVoz7j0YNDvKRqaVXf1Le/vTPs+I010AlhkXVq7SmU7r+uT+nisc7fN4Fq+vXJGYO532fFY/b9+jvrbv7Zu7+9utwCyx2C6G7t9jy/4/PT2fm6UZP4bVNnYW4niP84pL8DgirphIKMGVFhBx+bk52TQhXVIBktRSBqh6jC+l6DWUSn3j8FixWIxTSwigiATyqQCfrOaTQEGpjFEsZAPGNp6xuVSjLwbh2tGxXIkwXyEhl8Oq5kqZQSMzIEATArTqWRUKaT3ymFb8X94+o5eXl4KqqrFxdnl1sUpeAkkl9RqwRS9vhhVGWNUMqZsgboVCWKd/zWf+1fMHeL3ug0Qma+vSdve/5nBylCpqVUXd5PiTwuevXn1T9PZxYfazwqxH+a9+yX/xoODlw9wXvxS8flDy+sGbX/+Q8/EJ0qQWV0sFZWKCVvG/PfmOhEhxsOSlklc1OgIbDL/S8Fkibr6Qo6jRqlvLBHUqYZ1a3gCpDRqCiPq8MPvHt0/+lPX429fP/+nhn/7h+bd/ePXz849ZWbh3ubTcElYenl9ClZDpcqqkWiKtkYtrlKI6QFItldTIZLUqHiIkyRh59I9UKQmsVZTVqxWwgCkiU9ildC6OL6PC5TIOyKZIGAQR872Iw6yp/SCVvaDiuJCECYnosJChEdA1YqpWSNFwGTCfgQjpMJ8Oc2gwlw6L6JCYCvFoMJ8K8umwgAZxaTCfBvKYEIep45BhNhniUyEuEeLcef3uuk94NbdUzS4FOHiASwbuqG8eFeBTVFyCkkVUcoiqLyw3i6hkE9U8klpAAYQUQEACeASAS1BxSEouUcUvVfJKlWySgkOQcQhyPl7K/WrMuze6sz+6tz+2uz/u25/w7Y/vHY7tHY3vHU3uH04fHM3tH03vHU0fnMweHs0dHs8eHs8enSwfnU3aNnrnVuhdHYqRySWP7zB87bm9WD49WTu/Xrm4Wr24Wr++NV3drl/dWq9vbTd+mz9ovQnY/H5bIGgPhO13+qhQ1BmKukJRVyjuDMdd4ZgzFHFGYs5Y3B6JuSPxrehdjnrSk0h546m7vfx20qgvg+1lMF8G281guyi6l0H3P0ej++7lFfpQzIdieyjmQ38zzXZRzHtHOH+WM21hn3tBmd+4rz8HgGNbSWzjHgPhSGLOz0c2MthWBnOnP3WZrHHUFEPNcdQSSZsjGWsEtURQcxQ1R9OWSNoSzaxHMuvRjDWO2qOoLZaxxdOWRGY9jlriqP2u7IijrnjGEc844qgrjrpi2EYccycwVxx1JjKORNoRT7vjqCuWscfS9njKGc84o2l7LGWNpW1R1BbJ2OOZxZvQkGd/O45Oun39y/bVo8vu5fWO2dWKwfEJl3fac9BudnQtWztmTC1L1u41x6zL271iGlpem1hY1xu7GkamWmbXJK09Ey7v2vbeiM0xvLllO78aWDYNuDfmd44UjS0Dy+tT9s0Bk0XX1iGr7xh27Dr9IV841bFmqRmbqG0bWHB5rAd7O1dX1aMzo0uOOeuGLxJz+gOdS5a2uZUCJfxNMe29BHpKEigM3WpDe3X3UF33AFVfB7f3cSsrcCAorzZUdg12zy51ziw1zywMmK3Cyhq8RFXR1kXgil4Xkwk8CY4pIPGlYGOTorqhkMkXwDqGVEHkCmgyZT6LLdSVkRUgXqCk8hVCQNcxNt05PT9gsk1ueStHxssHRnSdAwS5RlbTwlIgQl0NSQkzkAqkrVPb0V450Ad1tFX29OSJZKUKWN3T27FqahyZbJ9ZAjp6q6fnh23uquHputl56/HJnGdX3dlXNjAxvuFtm15oGpma3d7td7i7rQ77xa0rELXHk65kagNFN1HM8zlkZeueXs57T1VxhyUr4fA2in6ROfwZkfYFM7YxbAtDPRjqx7CKmub3JYwHb3NLiaUkQjEBX4Qv/UjGFeblvmVI2HytggJK8FLxf3z2AAcB3DJt3dAwp6xc39nGKQdLAS5DJ+GWyWXVIEcr5evAb4sL/sPbJ8SyMnJZef3EFE6tJCAAs1IDNlUoDbC6WatuQoBmDbdMrqwv+5VS/He5r6h6bREor5mYoGvKSlQKIqRQNJapW8qBtjKwvVzdolMbtawKmbCh/CWT9p9ePMZp4CypUN7RAXZ2veAyc9VKRnV543Dvq49P37z6U+GbX4uyn+W+fJCf9UvOi+8/vPjuw4sfcp79mPf8l5c//+Ft3lPEAEmqJMp6dS7A+x8f/q4YkhSLOK/5jKqp8YqeHqYOAVqaYGMjD5YxEIGsQS1rBJVNMNAIl/Jw3z3/9tecR8+KX74kvM9lluJFZLqESJVSyDIaC+SyVCyWmsWAmAyIKamVimuk0jqlqE4hqpUr7jZf0gmeFWcxlOzqljI6tyg359HrZ3968eLbnx794cHjr58++frB4z8UEXNZUk6plJkj5XFq63Jk0pfMUhrEpyBCmlbE1ArpGjFVI75js5mIiA7zaAifhgjoiIiKCMgQl4zwqDCPCfMYCI8E8UkQj4ZwqFoOFeHQYD4d4pNhLl7NxYNcCsilQXwiwCKq2USQRwZ5VDX/7iAZ4JLVPDLAJSpZJIBNBthkFYui4tDUfArAIwM8KsCnKu/SQTglKlapil2q5BLUApySg5cyCVIOUcrDyXhfDXt3Rny+Ud/B6M7+iG9/dO9gzLc/5tuf3Dua2D8e2z8Y39uf2Dua3Dua2j+c2j+cODgePzqeOzkddGxWjc+CI1Ntq/apjY2j0I3Xf7l0crJ6drV8drl6fmW6vFm7ul29vjFd35iv/ZbbgOkmYL71W28CTn/YfntnyIg4glFnIOYMxD57+iKOcNQZjrnD8c1IYiMc24zGNmMJTzztiaU9yfROKvNl7KYxTzLjTaPeFOpNo74M5ktjuylsL4Ptf0YUH4rtpLHdNLZzxwFkMM/ngI2tu7ohhblSmDuFbd41eTKfCOS72evOYO40tpnCXAnMeUdfpzBHCnMkPh1xpj9d40xgziRmT2DWGGaOYuvRjCmcNEcy66H0ejhtiqTNsfR6NLUeSa9HMuuRjDWG2qKoNZy0RFKWKLoeyZhjGVsMtUdQWxS1RVFrNGWNJm3RtC2SsUdQRyTjimQckaQ9lrRH045Ixh7JWKIpczRhi6ZskbQlkjRHkuvhpCWcskdSpkC43+2d2DmxngcH11ymk6vZ7T390Li6u79/1T5l2bKf3PRb3J22TWq9cdC80bOwNmx1rnn3oBojbOzS9A9W9Y+09owPzJkG7M55j29xc3dhd3/97GrY6p60bdZ1DvRMr9gPLuddntGl9a6xNVlTr+Xidm7vuN3qPkjEO0dnO0eWF7d8y76DmpGpyVlz//Sy9fhqZsOr7ujVdfbhJdALvCCLIvp9Nu4DH4Tau1snp4ZmFokiQFZeT0G0RaCWg1RRZIi8qknX3D22boXbujmIXmdsrejokJVXFTH5NIE4B0+mKwBpdXlZewtXqVJqtLXGNmlZhURfRlfK+TodH9HTVAgbLmeq9fr27oaxSX3PUN3gWNvkrLyulSiFmSq9UFPLgMuVja1FIjlDWyGsahBX1bP1lcq2rhGrFTS2Pikl8StqFtxeTWefuLG1d2G9sn90df8M7B1TdA9PubcaZlcLKxqblkxSYyfSNTK4ZG+emB9xb0/YN2xHZ+ar23V/0JNOb6CZzQzqSWOb6U+x85voJy219xMYoF/qibVobAtFfZ9LEM9nzsyDYR4M3cbSHgzbxtAtLHN3hysMk0Nl70mcx+/yiUQcHl9cWlpIKPlIKy3+mPuOwiWzAAFRwaWo5a8ELKS/u3piuGF2umpmtmxgSFJdKa7Vyg0awABrm8slFYCoRv8TsfifCt4wy8vp1TXVo1MFgKpYB9ArYaCpTGGAlM2wvB5UN8E8rUReo/ueVPJ3he8oek0hpKybmiKAUJFKTgDkgKEabKkGWqoAY7XKWKVuraCXS4SGip8phP/0+ikZgrLEXHVnJ9jWkc1lF4NqXnVFY09rdu7jnBff4bMfFWf/+u7Fj29e/PDuxXd5r38ofPVz4YufS18/zvr164/4t3CjRlYlUzbDBWrBPxe9kbU26NtbtK1NSGcXr6yKJJfmUEse5b3+7z//60d2IWLUKw2wtA4QVcklFRKyhEgUEakKBkPNo6tZBE5BHvnlG0p2Dic/j/fxPSMnX4ArUVBpEEtZowDqAWUjIKmTKZohlRFRGiCeXkwSkgQA98WHRw8f/eHlkz99ePVz3uuf3z75U87TP+U8+eOL5988yXrIlPOLxYxcCZ9dVfteJHpKL2ZohFStgFEmZmgEVK2QpBWRNGIKLGIiQjrMIyN8CiykQkIKzCdDPAoiIEN8MsAmgxwSyCVDfCrCJyE8MsKjwDwKyKVBAgokpCBCCsilqjkkFYuo5lBhARXk0yABSc0jAiw8wCRCPCokoKo4FDWbBHKIag4Z4FLVfIqKS1RxSACXBnDJAJcIcPFKNh7glCo5eICPU3JwMhZZziPKeCVy3lf93t3BHd/Izv6492B052B0Z3/Ctz/p25/0HY77jkb2Dkb29sf2jib2jif2D6f2DmYOTmYOTmYPjgccW/qJhfKxhSGbZ9Hl2fNfefyXi8fHyycXy6cXprOrtbOrtYvrtavrtasb89Xt+vWt6SZovg1ab4K2m4DtNmgLhG3+sO3OxxeI2QIRRzDsCIZdwchmKLYZjn9iOKLxzVhiO5beiqQ34ylvPO2Jpz3JjDeJehIZTwr1plBPCt1OojtpbDeF7SQ/wcZOEvWmMt4U6klh3iTmTWG7aWw3hXk/t/43Uth2CttOYRtpbDP1abjSn5DjTvPqTmOuBOZOYM47+jqB2ROYI4G5k5j7DiFSmCOJuZOYK4HZ4pgthVmiqDWCrofT69G0JYqaIxlz9K7CyKxH0+ZoxhzOmEIpayRjDaXMoaQlnLKE05ZQaj2cskYytnDGFsqYg2lLOGUNJ82hjCWUtgRTtlDaFk5bQwlbKGENJS3BlDmUXg+nTOGEKZQwBZOmYHItGF8PxddDMUsw7ggnpvaOey2bhpnVMbt3Ze9szO4t652o6B8vb+uvaO6Ztm10rZqaZxe7Rxfq20Ykbd396879cLxn2Syva2rpG2sfmJTUGBTN7V0r5hXPgctzMuPeGXR5Fpz73bOm3cuQtne4cX5txntAMjRP7pxoRmZmNg+dh7dTO6emk/OpLW9Nz+SUZbNjYblqYARp7irvHTbtnwxbHOXdg2XGTpJC80Me6Yd80j8+z88TgYbJ6XGzzdg/qtLXcCRQoRj6YwHtX56+/8gQMZW6Ar5CXttA1VQ1Tc7VdveoamuhhgaZrowhVuQQmRQZICkrV9ZWVXe1IvXVxuHhiu4+HqITajRARa2mxgDWGYBaYx5PKqlqaBwcldQYBFV13QvLsLGbrELkdU0MACEokVK5Op8rUtQY2sfm9E0dsso6QXlt7eB4df8oS1eVLQYm1l3yuhahocswMN4/v+w994uau9Sdw2sbXnlju6ClZ8a5qe0alHaOiJp6uhbNvSurEza7+eRs4fxiO5HyJJLb6cxWBt3OoNtpbDOV2cygd5ix/bm5tIOiu59rCEskupNBd+9tvf5lk907nNjCsE0M3cbQu98LDPtIYmYT2C/fFeBLSkuKS/AlxSWFeaTigrz3r4jMUjbAK+KTKge625dX1P2Diq7eyr7BD1LRGzGXV6sDjJXqZp2qEYQMWlGZUlJX9gu59Hcf39Kqyhi19dXD03g1REBAWiWkbNLKDYDCAMrrYXWzlq0VyGuR3+EK/rboA1mHFIHKxqlpEgQXKKU4QAo0VwHGcmVzmbq1UtlcoWqtIOsEvFrtN5Tif//+GRlBXkv4cF8f0NT6lsMpUgAyQ0NDf/vTNz99eP5dyasHxS+/L3z9S/6rB3kvfs5/9Uth1oOiVz/j3jx++evvSyg5la1V6npEVKmS1et5VQhRJnzJIH2d9+bvn/z0D4+++Zfn33yX+/h5aXY+/q1EwxNUyfhVMm6VjFspEdbIuGUSFiIiyOg57KIschaRnadEOFCVXFOvBqoVynIxXcV4TnxDhdnyRrWsQaU0APJ6paxRLalVK+pgVY2aLSA/fvLtw4d/zH76Q/aj794++SHr4dfvH/wx59HvX//0Dy8f/f7Z20cUOa9QRH8r5nHqDa+FvEesEgYioCN8ulZIhQVUmEvTCGkaCR0Rs2AhHRGQYB4ZElAAPlXNp8ECMsgngwIyxCfDXArEoUJ8GiwiwUISIiRBPDLEp0ECKsingHwKyKOAXDLIo0ICKiigQwIqxCepuSSARQDZOJBDBng0gEcBuCSQh1NzCWruHWYQAQ4BYFFBDkXNpah5JICHU3FwSm6pklskZ5Uo2EQ5lyDnFst5Xw3sHAztHI7tHE3sHE14j8Z3D8Z3fZO+vfGd/bHdg3Hf4ZjvcMx3NO47ntg7mvIdzOwezvuOpr0H5X3j8MiUZmS6amypcXzBe32xG7pZPD5aPD5bOj1fPb1cPrtYPr9YvbjzcFybr24sV37rTch6G7DcBtYDofVAxOYP22+Ddn/Y6o9a/BF7IOwMRl2B2EYwthGKbYTi7lDcHYm7I9GNSGwrmtqKprZjqe1YejOW2YpntpNpbwr1JjLeRGYriW6nUG8y40mi20nMk0S9KcybRD0pdCOJbiTQrSS2nch4EuntJLr5mQlwJjHXZ8Z4M/Vp0XdHJm+ksa0U5k5j9rvaIoG5YpgzjtnimCOOuZKYPY7ZE5g1idkTmCuOuWOYK4454ncVBmoKpc3hjC2OWROYLY7ZY5gt9umUJYKaQ2lrOG0NptaDKVMgaQomTKH4ejBlCqVN4aQllDIHUuZQ0hJKmPxpsz9pDSTM/uS6P7kWSK4HE5ZgfC0QW/XHTIHkWiCxGoiv+uOmQGL1NrpyEzKFoyu34eVL//zpee+ypXJo3ji13jm9Yhhbap82dS+sqRqM4qrG6v7J/iUrWNdiHJmS1rSrDYN1PZNdS2uzXt/wun1gwdQ4Mq1s6/8gg4bWneu7J3O27THb5oznYG3/smfeurC5s3J0ohmctFzcSNs7a6dmupZN7bOroxaP9fRqYutgZu9E2jnsOb7aOjpXtfTlSRCVsX9ofmVs3dI4OCYrr2fqan4tJheLwFyaWN3Q1re6NjS/WNPbKyorzyNx/phd8k+Pc14WUfiQng2XU2QQXQIIqwxlAwM1PX2S8hp5ZZ0A1pZyJQS+lAtAXAAS6PX1/b1kpULZaKxo70OM7arKGriqQVZRJyqrah+Z+sAVS2oMbQNDUn1lTd9Q88BgXWefoKwCL1eU8MV5dH4BT4qTqcGGlsGFdaCqEWhormjpUVW2cCsaGkYnciGwb2aRCJaX6OsN49NQf3/P5JKmbRBo7+2eX+qZXpq1OUcsbiJYK23v67HZVvcOlvb2fen06sVNj2dn+fzSfBtwBqPucMyTRrfT6FYG3cigWxnsDjy2EqndDPrZForuY9h6wO9Op7wY6sFQ772ulAdDvRi6jaF32+JuYuhmJulFk1cYxlRCWaXM1+8LSkvx+BIcpagQV5SHLynIfvOMLKDyyxQ0SEhVy77GfXwpFtF0FbWDYzkiQQkolTWUKRt1SgMib0TAJh23TCauhH4mF/+uNJesh9i1tbXDE0VKeQkMsqs0oFGvNADqRhio1wHNFZxymbqh7B/zXv8/uA8UDUhAwJaJGQqsKQJkpaBIYSxTN5epjRVgS4WySa9o1jH1QkVj2ff4/P/r7RMCrM4WC8v6h2QNhvd83luRSFxf3zTQ/yr7548vv8e9efDx5ffFr34szn744fkvea8f5Wc/yHn1fUH2o5dPv88reV9ML3qS8/L3z37+u2d//K9Pf/dPz//03fvnvxblvCZ//MgqJYjIRBWLKKOJEL6sSiaqkckb1PIGSN4Ay+phvk5CEhE/kN7Q5SRtA6itUUmUbJaAQOHh2XImWKVUV0jZKjpQJUca1JABgQxapFGH1IMKnYTIxr3Pe5b9+Nusx98+/eUPbx59nf3o62c//vP7h7//8PTb18++yXnzfX7WD6/ePKIquQUi6gchl19veMtlZNGLGBCPBfMZiIiGiBkaIV0jJCNCulbMhMUMWEhFhHREQIcFDERMhwQUiEuBeBSYT0WENI2QhgipkJAECamIiA7xyRCHBHLIEIcM8cgwlwJx6RCfphZQ1AISyCOB3DubHkHNwak5JIBLU/GpSh5ZxSWDXLKaQ1axqQCPCHAIKhZJxcYrWTgFGw/wihScYiWnRMEplLML5Wy8nIWXsUsV/K8GdnyDO3uju0dju0cTu0djvv0R3+64b29i93Bi93hs92jMdzSxezLhO5nYO57wHU3uHizsHXcsW6TVTWWjk2DfKL62jdTQ5ro4Owxdzx3uz5+ez5+eL5yez5+eL55frJxdrpxdrp1frl1crV1cWy79lqvb9eubNX9g3R+03ulu/SHzbWT9JmQNhBzBT8EhznDMFYpt3NUZkZgrGnfHEhuRxFY0sRlNbsYzG7GUO57cSqQ98bQnntpKpDbudoeNZ7YTma14ZiuBbifRrSTmTmY2EuhWAttOoFuJjDue2Uh8lhUlMFcSc6cwdwpzJ7GNFLaV+TS2M9hm6hOo3Elj7THMGkGtUeyOabDFMXMcsyZRexJ1xDBXHHPHMWcMs8VQSww1Rz9d6YxhGwnMFcfscdQax8wxzBxBLVHUHE2vh1LmYHI9mDAF4uuhxFowuRJKLYcSa4H4HQysBGIr/uS6P2m6ja/dxtdu4yu38RV/fDUQW/ZHV/zx5Zv40u2nsXwbW7mNThyeL136V6/Cfdu+oa1d+/FN75y1rm9K39otqmmu6Zucc3nrBsZUho5+i9MwMt0yMjVmsfJrGxXVbf0DSwMLVsPCmnFutWZooqJ/rLJ74hFPOurZn3fvD9g25vaPrbeRQZd3YM016fWtX1wbZ9dql1Y9l7eDy2u9i6uCyoayocnjeGrKt9dr2xZ3jI+5PB3T81J9PUuO5LMVworG5pHRwZW1qp6B2q7Bhr6h1tHJnqmVmv6pyu5e84bFsrneNNRFkih///x9KUfCgzRgYxMd0mSRGXBDc/vEdHl3d0XvgKiqXt3cTlWoixmiUp4kj8GgSaTS8rKGvn6BvpKm1DJUsK61ncgTAXUGaU09DdYYR6dYZTXCasPA7LLe2Nk8NtU2OmLo6xPo9O8o9AKWMJcmKKKLleX1htFxeVOLrqWjrneofXwObhsAOvpapxe0TcbZpfV/JdL5/cMznl1ee1vH6CzQ1MlsbJ7b2hpfXq8bniyFymi6evPhmf36ss+7bb4Nrx6dtSyu9W16Fo9Ox3f2Jnf3zdd+bwr1ZNBNFN3IZLZRbCOdtvlDlssbTyrjwT55NXwYNnJyaopF9rCkD0tvY5nPEQB3+IF6sIwHS2+jqU00tY2mPOnENYZJNBWvS+gv3+bicTgmHscoKcIVfiCU5GS/eSpBpGpDubRW95RF/uvXj6iIVlhXVzMw/EEsxEFyRWO5olErb9IpmvRqYzmnTC6pgn4kFf4Ol0fSgry6mpqh0SKlpBRW8qq1oLFM3gwrmhF1sx5qq+JWytVNFf/08dU39EJauQavRxonp4oAZaFKQoTF8mYt0IyomjTKJh3QXA4adWytUN1U9W3hh98XvCUhwP9L1Xv9trZmW37n//C1YcA2bDTQ3Xa73XB31711q07VzknSVs45ixIp5rxILuaclHPOOWeJWSRFilTYeW9lMedM+kGnLmBgPix8WOt1DXxjjvmbJTTSwMo6e2i4DCRVcVns4cHemcmS0ozm4oyW8uyG0vSmkg+Q4g/1hWmQsoym0rSG4veQ0uzMtOc1kOoGeF12WVZefUlpa2UzoQnNQKFZGCQDjebgcQISjkfGiSkYAY4mA1i9TFY/mzMkYo+2MUc7eCPtTClQ31LIktIkPfwGWGFp+ZvS4ndFuS9zs55l57zIynvZ2FIBcAlMMcASEqkcbCu5paK1pKQ6o6TobX7e67Lc1zXZL8uynlfkvazNe1VT+AbRkI+ozy4veFVS9A6JqKgrTyuuykbzSE1MXC2bRh0arSDhK3FQooiKFwFYCYiW0bEyBloKIsXAU5oWLwYxIipGBGAkVIyUhhbTkGIAJaagxTSMFMRIQZSYhhTTEBIqWgpixDSkCECJKUgRGSUGUGIKSgygBGSUgIoS0xEiCpJPxvGpSD4JJiS0CklYARXNB5A8MopHQvMIKB4ezifAeAQojwjjkWAcIpRDhHKIrTwylEts5hIgbHwzh9DMJSF5QCuLBGNTflv99m3924+t70+C8Wv756/tn7+2v/3c/nq9/e1m+/vt1vfb7R+3uz/udr5f73+/Ul/dbZ5/4y1vjuyr5Ztb7PkV8tgqML50cXNzF3DuX/3Yv749vLlX3N0f3d4r723qe7vyD7Wwa2wOnc1lsDn1Nsexw210eg0uz7HLo3cFDK7gscNrcHtN3sCJJ3jiDZm8QYs/aPWHrP6QNRC1BqPWYPgiGLkMhS+CkbNA9HYcz2wAACAASURBVEkwzkKRy1D0Uyh+Ho6fh2MXodinUOIylLgIJc7DifNI0hqOn0WS56HkZTB1EUpYQjFLMHYWTJ6H//iPW0J/2E1PuaPzSPIPeyqaOgunrNHUaTh5GkyZA0ljIGEMJE3BP2TjJJgyhVLmcNIUShiDCXMgeRpMnT6dhFOmUMoUTJ2GUpZQyhJKmUNJcyRlCv/xlSGQ1Afjx4HYsS+i9YS03ojWG9W4I0pPWOUNa90hjTusdodVrpDKFdG4wmpnSOMMqe0hlT2sdIaUroDKGVQ7w0p7UGEPKBwBhTN0ZA+onKGDO9f+z8e9H48rn39NKE7mleY902fZ6ELP9BKrf4I8MCpbWO5d2QTk/ZMHmqED1aTGaP5p31AauPJ+Rs8Yf3q5f/twVWue15xQekbaxlarWELZ7OrpjXv70w/9rX3n/NvAkXb/8/Xh17u9H3dH325Rw9OmR8/xj7uu2bXxTTWra0z5+dr0YNs0notmtme0J3N7qvHZdWHnQCUKJPWOrutNu2pj/9Ja3/zy0PJq/8oG0DGCFPbQOgYPTvTfr751T43BKAxQ1M6Ry+lSGSjraAE5mQhi+/z6xOpm1/SiaHKWNTSOk7Qh2Xw4wIQSSWg6FU1nsOVd/M5+UN4JIZBBqZTf2w+lMCgiecfQFFIkkQyPd84sEmWdnTML4rEZ8eTs6MY6r28AwxWg2II6MliGA8qRBF7/yND2DlreJpqYGt/Zn906GlndnNXr6NPLvWPL+/rTtyjK2KFm0WggjY0rzBfE/qFuhVp1eiGd32wQDcmmlqx3t8d3NpnCINpVblk/j6zvs/pGBvcPV3QnczqD6vb+Mhz9kkh+SibPk4mLROJzInkRj5v9AZ3d+SWRfEylrpPJn9HofSqlt9m/J2Kuf9DPHlOpq1TqazL5OZX4lkr9SCV/pBJfUrFPycjnZPRLLGJPpbAMXkkjurS0GgmBEKFNBGhTS0Nla0NFWWE6RwQKB9q4/Z0lIOXP1RVwoRA30N+2sFgBAjARlzvYwRmUskfknNE2wXgnqZ3F6BK9gdU9b61rFfOoQwOdy6u1HGqLhAP0yKSTvZzRNtaIjDMiEU52EdrpvNGu/1pT8I4AQ7RL4B3ywZ29egGvjktHSlj8iQ7usJAzLOAOS/kjbZLJdrCLLR7r/9fqkr9CqmAyYQGd1L2+jmmXF1EJ9VIhdXSgY2KorCQTWpLbWJpdXZZZV5IBKUlvKvzQkPemoeBdc2lmc1lW1off66G1DCGIosHxbAJZQCIL8DBacw22oolY1QDU1ZBra4kNrQxEC6OZ1gawB3icUTFvop013k4fbWcPyLjtDCYbjcU35ue9ycv+varkVW3Ju/q815CCt40F75oKM4pzPqRnv87Je1OY/TIv/a+Zaf/8/t3/m5/+54qcF8U5z6pzXlZlPoPWZQOoqtrcVw2FH5B1hU2l78tynhXnvMzJeJb+4S8Zxe9RPFIzm1AO4GsY7HRYcwmxlSAGcUIqTgJiZXSUGMRKQJyUipHScRI6XkTDCihYEYAWP4HNqSgxFSmiooRUtBjEShhIMYiS0lASMlpCQYloKCEVI6ZhxBSMGEAJAKSAhBFSMEIQwacixVSkAMAKqCghABeR4QIyWkBB8QGUAMAIADSXgBUQEQI8TED8hwFFauEQYFwigk+GcYkNbFwTjwATAC1cciuLAGcSYXTSb9vff2x9/7n943r3x+3ez+vdX1e7P6/2flzv/rjZ+X6386QWP2/2fl3v/7pWfP2p+XwtXTuEDI0PHem6N3aEC+tN/dMNHQPWL18eQu7Dm5+Ht/eqm0f1zYPi9v7o9vHw5vHo7kH3YNfe21SPdvWjQ29zGGxOg81ldHiPHR6tw6N3Bg2uoMHlN7i9Ro/P7AmdukOn3tCpL2z2B0/9Ias/ZvVHzgLhp9VM54HIH/ipYNgaCp8Hwmf+mDUQt/hjF4H4RSBxGUyeB5OWYMIaip+G4qehhDWYOAskrcGEJRSzhuJnwaQ1kDwLJa3B5GkoZQn/0cG2Rv7QifMniyn0j2mJYOrUnzT6E3p/3BhI6H0Joz9h8ics/pQ5kDQGE8ZQ4iSQOAkmjaGkKZQwB1PmQMocTJmCKWMwZQymTKGUKZR6Ep6TYNLgTzx1wnX+mNYb1XijWm9M646oPBG1N6x1h9SuoNoZVjvDSkdI6QyqHAGVI6R8DKpsIaU9qHAEFDa/yhZQ2vxHj36FzX9o8x/YAkePfuWjb/fHw+aXmyXTl2X12dihflZr2tCfz28qaO3DU0f6Tf3psuKY0T/ZvXHMGF6aUBhXj08PL74ubCm7JldpvWNjG/uTc+vdC2uU/gnR0OL4xlHX+MLUoXpGe6z9db9osMq39w++X298+r5z/kVx+XVRbR3aUmp/3I9sHiypjdvWb8SxpV3Tp92DY6B9aEqpH1nZnlzfYXYPo4XdgsWVGbXB/OWW2t3H6Bne01pWlGbJ9NrA0lbf/Kp0crZ3bjGtvonY1k1h8BhMZufoJEYgK8WQq7EMydj8zPY2d3SibX5FNDZV2oqCEIEGDBaGxbDFQiyHy5LJmEIpksYmMAW9Q+NMkbwGRwKlbX3DM60sfu/EbPvAEFkk4Xb2UMVyqrRDNjiK5gjrCVQUR1gP0KoI5BoiFcUVC4fGuhdXsO0dfXt7+8eW+R3V4M4+qmd8cHGze3KmliQcWt1cODwUTCz0rG92zC4vHFuES5tAzwxzeH5KY1pQmNkDk/zx+f7pTenYwujO4ZRSPag83L34dHL7+D0e/ZKMXcYil4mEORI+TyQu4/HLeEIfDGq83l+pVNfEOo4qGZmd650eHJwYnF5dHdvem1Id71gvDTcPt4mk6x/Ll754/Rcux49Y6Gsq9ikR+RqPOlIpCJmW14QqLqmG1dWhm+tQTfXQhmpEQ3VFSTpDRGH1img9kiqQ+ueqcqhQSBsYkS0tV9DIMCGbMyDnDIq5I1LWoEg41oaT0agdglcttW+x0FYxjzo01LG6XsujNYmZQJ9MOtkvnOzij7XzxuX8iQ58G8gb6/xP5TnvCShkuxzb0zmwtVfLEzQJ+Qg5jzvWwR+VCidk4qlO7qhcOC6lyhmi8YF/l/P+v9eXooSCFiF//OhIvrAgGB+HSSTM8eG20Z78nDeQwuyGspzK8uza8qyGkoyGgrSWoozm4o9NxRm1BW8zP/wLDFPP62BTxGQ4B1OFr20i1pGZCHEns21Q1D4mk45IRYPiFlpLGaqY0cVgDYqZozLWqJwz3sGf6Gqb7pMNymGI2oLsZ9UFb+oL3tcVvK8tfltV9KY672VV1rOSjGdVBellRenlBR+qs9/V5r6ryn1dnfumOvdDWfbrkuxnNbmvqnNeVha/qSp5W5v/tiEvrTzrTWHGX3PT/+Vj2p8zPz77kPaspL4Yw6c0MYm1bJDYM1CKw1UTUBgRiJOAeAmIl1BxEpAkZ+ClNLSYgRKCOCGNIAIxIgAtAvASCk5EQYtpKDENLQbRYjpWQkdLaCgxgBTg0SIAIwYxoqeNGhSkgIzhAWg+gBFSsQI6ikdt5RLhfDJaQEELqEghFc6nIAVUNJ+K4dOwQhqKD6D4RKSACOUTYDxyKw9o4ZBbOEQohwTjEFvYhAY2rpFHhPBIzRwynE1EssitDOC33Z9XO9fXO9fX+1c3Bze3e1fXe1c3h1c3h1e3uz9v937eHl3dHF3fHN38NN7c7Vi+44YXshhywtDsvEo7unsgX9rCjC42dw1pzy9sIZ/m5qfi7k59a1Nf2xS3D4p729GtTXX3qLm3qe8fNfc23YP9+NGhf3Qa7G6D3Wuwe/V2l97uMjq9Rpdf7/IbXT6zy292BczugNkTOPUGrL6QxROweP+I3loC0VN/xOILn/kilkDkNBCyBkKn/rAlELd4Y2f+yHkgfhZIWEOJ00Dc6o9bAnFT8KkSllDSGoxagjFLMHHmj58FEqehxGkocR5JWcNJczh5Gk6eh1PnwdRZKGUJpkxP/YZAQh9ImHxPPeqY3hfV+2J6b+zEnzQFkgZ/Uu9P6P3xk0DMEIjpg3F9MP5kOhkDSePTgz9p8CaN/oQpkDT5EwZ/wuhP6H1JnS+h88WPvTGdJ6rzhDWeiNoT1njCandY7QypnSGlI3Dg8CsdQZU9qLD5FY++w0f/4WNA8RhQ2QMqm//o3n/4GDx8DBze+47uA4f3XpXNv/fjYf3yx9HV4/7l1dihvndL1Ta3Nrq2J5vflCzszCtOd08uoeKusSPj4IYCHJnuXdtXfr0a2tgd3FRK57cOzr6qLV/4I5MISRejfUxj+k4bmoD3DGyffVF+u+k9VO1/+WW4s2vuHZof9wsKo+6nfVRx0ra0d3LjmTrQ7lq/MsYWOSPzw6t7SHGPbG5jx2Ac292jdo+ipR386emu1TXl2aeeuY23ZS1ZEMybathHGGF4fY/TM0CUdA7OrTRRWZ3zW3yulCuVAvI2KINdjSfDqDxW3+j4zm49T4wRd7ZPTsGpZCKHg6TQoADQDABEvpglaRe09WBobCyDCyXRKhB4FJ3D6+gk8MXNJDpD1tOIp9QTQQJbgGcwGohEulACIVKaAbCVTK9oRZe1YmswZBSdx27r3tQaGtliRO/wmt68cGSYONJ1jM2NbOy+QaL5EysDy5usviFU+0D73Oqa2cqfmmeNb3xEs7gjk4rLLzvWy9kDzeKOhiUZkM6snPy4Xj82HF7/On6wfQkE71LJf0Nbqu2Oi2TyUzJxGYvqvO5D28OvZIrSPcbunTBcmlYOJ5dWR/pGOmhCVkZVw3/5UPhPf01rYsvUn74Co1PPG+AZTVgcyOXKu6/iiYtU/DIVtaeSzThcfhOyKK8cWlOLaKzFQGrRTTXw+sqakmymhMnqFzD7xKU0wu9NNU0CJjg8JF9cLadRoAI2f7CdNyTlDkl4w2LheDuxk8UYkP6tsfoDGg7ls5kjIx2Lq7UsKkTApPW3iSe6OKNS9pCEMyznj8qxchpvrP3/KXiXhUWgJSJSd2f/9mE9V9gsEiLbhLyxTsFoG3tUxhqTckak0slOTr9QPD3SyAFpve2SiUlKdw+Sx6vAYd7VVpVTSW2Ls4JuQU7WX5tKMxpKsqtLsitLMuqLMhryP9YXpNUXpjWWZDQUv8959yc4sUnYK4BzsWVAIyAi9A6LxDIQoCBa0bXNqHIMpYktpdEkNFobTT7RLh3rEI3J2ye62ke7ue18OK6loPBjfvab8qJ3VdkvmvPe1mW/LM59Xl32saH4PaIqo7HyfVHO36vy31blvi7PeF6e8aI053Vp1suyj8/Lcl7W5L2pyHpRnfOmNPNlTsbfSz4+r8h+XVD4rqYmBw6vQKDrcBQUhQkAPCqSTa5jECo5DGBwNBuLKSLD4RIQJaLgxSBBRCdKGDgJiJZSMGIqQkhFCKkYIQUrBLBCClFMw0uoGBEFI6ZhxHS0mI4VU3FiAC+hosVUlJiKEVHRfAAjpKBEVISAguFTkAIAKaQgeQCSS27lEFo5BDSPjOQCCD4NLgCfztF8KkpAhQuoCAENzqfAuMQWNgHBBVrZhFYOAONSoRxyMxvXxMHVsfH1HHITi9TMJEPZQAub8tv+1a+Dm+vD25uj2xvFzc3R7e3hza3i5lZxfb9/e3dwd6u9vtHeXlvuHavGC0jbSDFJzO5f5I3ND22uDq2uymZX6VMriJ7BfavJFvLq76+Pbu+Udzb1nV1x96h8sCvvHcq7R8Xdg+rBpn60ax8cugeX9t51/Og5fnTrbe5jm0vvcBkcHr3dq3P7dG7/iSdocgVO3H6TO3DiCZh9gVNP4NQXPvVHzL7wiS9k8oct/rDFGzb7wiZv8NQXMvvDZl/E6o+e+aOngdhpIG4NJM78cas/bg7ETcHYSSBqDiZOA/FTf9QSiJkDMXMwfhqIWwJxSyBuDSYsoYQlnLSEk9ZQyhxMmQIJcyBlCiZPAkmdN6bzxvTe2Ik3ZvLGTjxRnTeq80aPfTGDP6n3xg2+p4od+6PHgZjOHz/2x499sWNf/ClTq/cl9N6kzhc/9see1EXvi+u8cY0vrvPFtJ6o1hvVeSI6d0Tn/jcDKqxxhFX2oNIePLIFj2yhw8fgkS10aA8qbEGFLah49B09eI8e/IePocMH/9GD/+DOt3frOrr3qO7dyxffVy6/K68eZ/XWWY11Rm3iLqz2byrGto/JfXN92yqge3jqQHt49qNvWwWR9s4bzhYMJv786vCOond1S76xtaK3igfn6oiczsklct8IcXhOeXk7odD1KtWGW7vi6nbJeLZ9+nXN+GnZcLlouOhbPxrd0MwqTjtmV0VDs1hhj2RulTW5SGnruvV5ObNL4pmlzvnFtvl5xfn5skoFyvuLa9BVKGoRivbnsmZy17B0ao7VPzxzqMTzZdyeMTSV10xlV+HILRQQw2AhaCCaw+P2DJRigA8VdY1EYt/iLCDiNeJwjThcM4HYSqRy5F1kFh+CxDVjiU1oXFkzkiHtwLFYtVgCjidqpXNzmuAVeCpZLKVKJRVYHEUqRzG4cDKjFQ8WQRBQgJUPRdaRKHR5m2h0Es6UCCaWRzXH8pml/dOzzuXlkT3lWzSpf1/Vu7jCHZktpbIuHh4HNnYI3YOkziFK7+ju2flnt8NwddUzv8roGhSNTVu/Xh3oDWsqleHm3pZMGT7/GN9UrenPjz5/N17drOtPz+y+h1TKkUp9T8YNHs9dKjWk18u2N3+4r789WL7cmi0/NKdfdW3D3aUQaAYEld6I/D9epv/v7/KeQ5DFFDqWw+kenbCnkufJ0OdUxJdKNWJQeQ2Q/Px8aF0lvKEWWV8Fry5G15XWlmSzpExWL4/bL8kjY/7SVNcsZLPGRiXTC0VUACLlC8f6RSOd/BG5YEQmHO8ktjE5A/K/N1SloxEwHos9Pto+t9jAoLRwQXq/RDLexh2WcAekvGGJcFSCk9F4o11/KvtYQEIjhTxKX8/g5kE9g9nEBTEyvnCinz3czhlt545I+UPtnL42OIdUR0I1kwlFzQ3Pqgv+Upzx96w3L0uz05sqG3m07tVFVpcoJ+95bdGHusKPdYXptcVpTcVpjYUf6go/1BemN5VmtpRl5Kf9FU2Gi4flZYTGRhAu6WJCmvPzcv9Wkvu6JP9NQc7fSvL+Vpj79wZIKZ6CovJIJDYGTmiqaykrLsvKL0gryHpbkZdWmv2mtjy9qSKtIv/3lpqPQGtDfVlOZUkaoqUYWp1VmfOyOvdtbf6bipznVZnPqzJfVGe/Kkr7veDjX8vynpfkv2moLYS1VqPxEICKYnPJIJ9CFTOYMjaJCwACGpFPQnFwLSxCJYiv5HOx/YOZWGQViEJKQLSEhhPRCBI6XsrESEGMhIIVUp/yTjgRDScGMWIQK6bjJTSCmEoQU3EiKk4MokU0nIiGF1BxYhpOBOKFIFZAxQifFmNQ0AIALaQgBRQkH0DyyHA+GcYjQrlEBI+E5AMIHgXFpSK5ZBSPjBFQUAIAKaDC+QBCQEZwSSgeFc4lQ5/AtBx8MxvXzMXXs3ANbBKERWpmA01MIoQJ/Ka4+aW8uVLdXqnubjR315r7W83Dveb+Xn1/r7i/VdzdGO8fLm7uu7a0GZy2BknnyOLW6NbB8PrB+uGxfHaDPbXCn9/A940tn+jtUZ/+7uro9v7o1q66synuH5T3j+p7u/Leprx/VN7bVI921YND9eDUPriPH716m/fY5tbZ3FqbW2/3Htv9WqdP6/LqnX6jPWB0Bgwuv971tGzDf+IJmryhU2/E4A6avOFTT8jsCZm84RNvxOyLnvgjJn/o1Be2+qKn/thTWXwxiz9mCsRMwbgllLAE45ZA/CyQtPjjJn/0JBA7CcTMT28GEtZg8qlOA0lDIG70x03+hMEXM/jiem/s2BM79kT1nqjeHTl2hzXuiMYT0XpiOk/i2BM79kSOPVG9N6b1RrW+mNYb1fni2qf8kjui9UR0nqjWE1N5YypPTO2NaX2xpxOtN67zRDTusNYd0Xqix57ok2ConEGVI6yyhdW2sPIxeGgLHtnDR7bQoS18ZA8d2QKKx4DS5lfYfApb8OAxePTgVzz6D+59W7/sa19vNz9fb1i+LRovDy9vNs5/DB4cL6qtnRsK0fzmosbUt6NuW1wXTcy1LWxPq043LT+oI3O8uZVN41nP3Na6/mzVYGGOzYomVrgjc1BuR8f4ysSugtQ5uGf+OqM77T3SKH7dH3y/2rZ86VreHjnQ924qd8xftV9vhpf3EdzOOipncGaFyO8SDc3Q2nv75ucNX3/y59dEc0vC6YUmnvj4183SsUEytdyAopY3o56XNfzPb/MrAK50ZETQ0z2ytU2SdeI50kos8/f82jwIqpZIbSLQIERyKwhCyIxaLBkJUJE0eufUJJHPhpDIVVB4K56MoXEIfFkDmgDDECFociMayKmFohmczoFeKJVZSWZg+eI6LBFCpjdTwQo4Ek7n8Hr6mrAkGAlEA8waBB7HEjUAjGo8MLiwwmrvBbr6aP2j9MFJfuforvp4SaNmjs48a8AMbB+N7ynzkbTO9X1fMkWbWHyBYzGHJ1SfvowcKOkTCx1L2/LJxY7dI9bq8iene9NgPrRYrVfX31yeWgK3CMUhC+V4Nghy6Ew2my+Wy3v6RWMT3Vt7epvLlUp1Hxyy15bO7i7NV3rDT/3JL73uk2pwaQLOYachWvEiMZInoHf3sfv6kTxq33z/oUUbTqU8qZQtlfrkcFUiSEUNiKy8vMaqypaaKlhNOaq2DFtXXlmazekUsPtFvH5ZNh79e0MDXMgTTE2JpudK6UCzmM0f7eIPywXD7aKRdvF4F0nO5g50/L2hMhOLbOEwuBOjbdPzDXQqjM+k9YnF4+38YalouF04JBaPCIFOumC0+z8Uvs6ioFpEbHRfx+jWHkEmow/1ikYHBCM9rOF2/ninYLQNwSW+zvuQkff+bdG7lxXp+Y3FTfh6DBOOBuEYNgEnpKMlnIHVZbCNn5n1e0NxRkNRJqQ4o6k0o6nwfXPRO2hxenNhRnPhR0hBenr6nzEMpGRIxO9g4EjQ8sK3pTl/qyt+U5v7qqHwfUNhOqQoE1LysTTnZU7688LsN4U5r7MznudkvyrOe1eS9bYyJ60q60113hsSqhrZXFBS8Ky69D2sLL8q531pUVph/tvy7JdFOc/zcp4X5L3KzXpWUfiuIut10ccXDbUFNBABctCggEiVUKkyOllAhVLQ1VhICbQsqyH/dWl6RnUOgonB8olwFraJji0HMNV8Hrav/yMKVktD4yQMrJSOkzEIMgZKREOLqDgJFSOiEEU0kgjEikG4FETImRgZEy+lEyQ0goiGF1OwYipaSMEKaUQRiBODGCENK6BhBSD2HzcSlICC5lOQPDKCD8B5QKsAaBUCcBEVKQTQQhKKR0JyKEgeBcUHUHwAJSDB+cRWwRPtHEByKAguGc4jw3gECBsL4xCg7KflrEQohwJhkxsZxGY66Tfl9S/t3Y3m9lpzf6N/uNE93OhsD7rHe83jnfbh+tRmV13bcVPrv1MEnTu73+5uJ440rOllxvh859qOfGVPuLLVu30wvq/aOz+9C7lMtjvl3YPy3qm5s6vvH7UP9uMHh/reobx3qB+cqgenyuZU25zaR5fu0WWw+45tXp3do7W79Xbfsd2vd/iNTv+JM3DiCBpdQYMrYHT7zd7AqSdocgdMntCpO2x2R8zuiMUTsfjCJ57wiTd64okZvZETX8jsC1l8UasvZvHFzE/KEYw/mU7WUNIailuC8fNA6iyQOA3ETIGYMRA78UfN/pjZlzj1Jyz+pMWXMHljBn/c6I8bPTGD7x+xV0/02BXRuSNqV1jjCWvcYY0ronPHdO6Yzh3VeaI6T0zriavdEY0nonZHNJ6o2hXRuMJaV0TrjujcEa0ronJHFe6Yyh1Tu8NaV1jrjmpcEb07cuyKaF0RrTumdUU0zpDaFVa6Q0pXWOUIq2wh5WNQaQ8p7SGFPaR0hJWOkMIeUtiCSptf8eg/fAwc2UJHD/6je9/hY+Dw0bdzbV+/+DWjPp3XnY3v6hc01u2znx2bCunUBkEyIJ/b3DBezO2qBze15J751rahkU31ksJw8OmXdHaV1j+9ffJt6+RyWW2VTK2jOwYpfePS6bndEyt/ZH7d9HVGaxk+MsyffVF/vzdcO8bVJz17WvnSnunKsWW0nHy7IQi7yLz20ZllVs9E7+za9OaOZG66fXWTOjjWs7ndt6OCins3DJezKkOLsBOQ9+JAFgqkp7VAW0UdvYur/RNTg6trcJEorar+T1nlDHF3A4rE7O7BckSlrfh6IrUSQ0Ey2aNL84BUjhVLWQO99XhiHRRF5Ug4nYNVWCpV0kWk8xtQQE0LMr8W0gIwmLLOcgSxEkNmdvbW4Wk1aEpxM6IeRcCQGVypHM9g12JxJI6AwOCiQB4KFDTi6cyOoZkDJa2vv2NmidTWz+ibXNBofthsQ1tH9az2ejz7YyU2I79133gWSCWhveM5rM7+9Z0987lwegHfNdC/tN02v8Zd2uo8VK2eXNCH56aP1NtarerLOW1snDIyojYf6AzbR8dre0fLg2M9sl4pXcogS4UzKq0tkepVahmry98ev5390G/q1vdPNhWnB/0L4xAGIxMOZfV0t7BZRHkbY2CYIBdt6Q4WD/en9xUovvxfC+v+17+8y6iGV7bgsnJzITXVkMpyWFU5oroCUVNVVprH7ZFwhuS8wfZ8PP4NBIoSCPiTU/yppQqQhRTwxGM9wrFOwVC7cLhDMt5DbudzBjv/paowh4iCsEH+5GTb1GIdHYTw2fShTv5IG2dQLBySCQel4hEh2MsUjHT8uTKHOtjTuTArXpztX1lh9A1gZe0lcEgFqoE30sYbbeMMSeltXCgWCiNAEQwkTkAg84gIGhQGwlFsPIyOhrKIzVzGwNoqTcwoyHnWUpzZXJzTWPKxvjSzqTCtMe8VpOB9NagdgwAAIABJREFUU0F6TV5aZf77zMy/ccR02aAEiWksTH9ekf43SNG7lsL3TVmv67PfVGW9rs551VT8vr7gbUPRu9rcdw35mXXFOeVFmcXZ70s+vqvIeVeb+6Y650Vp1rPi7BclOW8LP74oz3leXvC2sPBDYUlaeWVGLSSvFVtDosAZdFxpZXZJYUZ2znsIGsKWs4kiCkYEIMRkhAgobq37PT/tRWVmVk1WWUtJOaKmgQjDcEhoLqUFxEEZhCoyGiIS4Hp6c3CIehBPEDNxUhAloeKkdLyUiRPTcGIKRgqiZCBGQsNKQIwYRMnoiDY6WgZiJSBWTH9avYcVkvFCGlZMQwmpCAEFLXqindPQPCpWwEDxKRgBFSOgIgS0Vi4AF1AQAgpaCCL4AIpPQvOICC4RwaPCeQCcR0LySQgBCS4gIrgEBJuEZJORHBKCQ0LwyHAOCcklIThEJI8M55Ba2UAjgwRhklrpwG+6m2vd7bX29pf24crwcK17uNM93hsebk2Pt1a7bd/6vVY+/owlHNfqzb8+q84v2lb3wemV1qFJ0vS8cHlTsrrds304qz3Zvzi7DbrN9hv1o03/6NI/uo7tTr3NYXh0aB+c2ken1ubWPLp1jw61za6xO4wO14ndZbC7j+0erd2rt3tPHF6j0290+U6cPpPTb3IHnurUHTB7gqee4KknaPYErd6wxRM2e8IWT8jsCRq9YaMnavJGzL6o+UknAsnTQNwailmD0bNw4iKc+vQUbI0lzyKJ83DyIpw4CyZPA8nTYMIciJ34YyZ/3OqLnfpiRn/8xBs78cYNvoTBmzjxJQy++LEveuyNHXsiOndY544ce6JaT1jrCT85SDp3ROeOal1RnTum80af0k1Kd1DhCqmcEa0zonVF1a6IwhVRuCNqV1TrjmndUZUzpHQHle6Q1hXWuEMad1jrjumcUb0zonOGVO6Q0hFS2kNKe1BpD6rsIZUjonJElM6o0hVROcJqe1hlD6mckaPHkMIWVjwGDx78u/f+wzvvwbVz/5dt6/OvNfOnib3jrvmdvk3F0MHx8LpKOrHetrA7dagdmF/n9c+0j67V0WS8qc3t4zPNp6uhg+N8PCifXF1UmnpW9nqX9+Sz6+MKPX1krH95d3jpaGr9aF55PHao7ttXqb4+LOqsQ4f6kT0DY2Lp7MGzdXI+qTw5Ov/OkfWCsoGxHW0TUzyxfUDo6pk9PGD3DG2qjeavX8TdY20jSwtKI4QpB9pGhN1TC7va0a1d2eIGf2x2VaU6MmjXjzZbmODvpfUHJnMhGhhbXRZ19GRWQ2vgmEYckcCXcLqHm0FuA8iqp9AqoXAcQMNQOXieiNnZx5YP1EHxFc2tTKGoHouvROBKWnG1FDaVJ0dTmen1LTVoAIIGGnG0VgAki6UtAAClULB8Hq2tIw+KYnf3y0amK4j0CZWWMDQ4qzTOqfWMqYVFnUH32dK3uklhcqpbkP/T6xJc+9jsnlJ7/vN1PYHWMcPrHV4zGqY1OunsomhsmtE1KJ5ehLX3w0Bp79yu8c6u/fnz8PwzOD3FGO8zfFLqrHuasx2leXtssX9xZ1xpWN81qSZV6p/heJ9Sy1hd/Hr/zXB6NL48yu7jt413dk4M1YNUKJPN6ugqw+DKcUAVif6hoeV1Zf1/fv7uP/7p7//5L+8+ZJUVV9TWIlBVTYiivHx4fXVTWQmiugxRUwqpKC0tzuV1iui9fOFgezYO9wIGQ4ol0plFzuh8GY2NkoqkE73CsQ7uUDtnqF0w0Q108Tn9nX+qKckn4SBclnRuSTw2W00HIDw62C8TDMsFgyLuoEA21tY+0wN2C3gDXcyuLkAsaSDi05tr/7Uk56+5Gc8KM19XZKO5JNGwjDMgoPdyWV08djuPLGFiBUQYCIUQG/BsJENKo0vpoBhAc0jNPM7Axhaax8jJedZUlNZYmNlQnFVTnF2Vl16T/aExP702/3114YeqwrSy/FcwWHlpVU5+zuuanNfVmS8bCtPqc17Ai9635L9pLHpDwVZDqrPrct/W572qLnhblZdWmfuhND+tvCC9JPNNSebLiuznVbkvy/PeVpR+rKjIhjQV4knNJAqCwSEwBBSGBKRKQKIIoEiodB6QV/i+tCg9O/d9PaaJKGVgRGS0mIoR0/ACYhWmvhrTjGSR8FwqnkPB8gAUl1RLanldX1SAbYazSeUACioS43sGMtCwWgYeI2FgpFSchEyQgkQpEy9l4CR0nIyNloFoKQ0jBrEiGkpMQ8uZGBmIllKxMhAnAQliCk5AxImpWCENJwFxEjpezCCK6HghiH7KUAnoGD6IEdJRIhAroOEFVJIIJIjoaD4FwSEhuUQUn4AWAgg+GS0gowUkNI+I4RFRXBKcSUBySHAOsZWLR/JJSC4JwSMh+WQ4j9TKI7VwAAiL0sKitjCA35Q3V5r7a839L/XdL9XDlebx+vjh2my/Pnu87zjSFnPaae19n25+fH60s9c2wKkl5tQyd2GVNDHLWViVre3K1ndla7t9u6plvf4x5LU4b1V2m87mOH50HNudervTaHcaHc5jm8PgcOvtTqPNpbe79E7XicN9YneanO4Tp8fo9JqcXrPTa3L6Tpx+k9N/4vCfOAMmV9DkDprcwRNPyOQJmT1Bk9dv9gXM3pDZG7b6QlZ/0OwPn3jDZl/E7ItaAjFLIGYJxi3h6Hk0dhGNX8STF5HEt1jyW+IPeNRlLHUZTl6Ek9ZQ4o+UVDB5Gkic+WOn/pjRFzf6EkZ/wuiPGwNxoz9+EowZAxFDIGrwRo3emN4TNXiiel9M5wn/m37oPFGtJ/LU1dB6oxpPVOUOK91hlTOkdoZUjqDSEVS6wkfusMIVUrnCamdE7YoqXWG1J6xxPQWighpXVO2MaF1hrSukcYXVzqDa8UepHH8IhsoZVrsiakdY64xqnBGlLah8DCsfIypbUGkLHt55d3487P6ybX6/U9271Ld21bVdf+dds37v29f2binZ06tj+yfaXzbDlW1oR923sr+i/YLvmeWOL80q9It6K2d0lj06PaExrJxe7pu/iCcXJzXG/tXtRpFcNLo8OL2p+3qn+nm7aLQuGs92v3wf2ToSjC2gB8b1P20bOit7YWPp+PTA/AnDlQmHp3NQDN7g3JLaKBueGp1bF4yt3ni9Kwolf2pp2/K5bWrxTWXLf0yr+1Mxkto7Kpuel8+uicdnNSdmaUd7PYmW0YAanl9oojKQXC6MKSxswpA4AoZIxO/uwvPb85qQMJAFIVIQANjeP0wWtWFEYrCjvbAJWgpBCDu7JYPDec2QZiK+gUSrBsAWHBGCweVDEDCAg6Hxi5sQxU3N1VhcC4mIptOb6Uwomw8V8Bl9vdLRSaSoDdfRz5wYH9tVbJjPxXvqUb3l88N939JaaUMrUSL574XlrPa2ke3tekFnHb1D2js7s7ipujyf1xjYY3Oy6SX+4JhobBrKlbEHJ4dXd9qXlsSzs9MKDaFvkD7cr7QodvTrRyfre7qltb2JPcXM+vb4im53cm//ZyDSdXTE21w+v/88vjgo7hJwungUOaccjcyGtuY0QjIaGp+VVj8rqnlRUp1X21xQ3VDb2IxqbiY2t5KaINCqsiYUqgSKzMjNbq6pgJQXN1cUQCryIFVFpcWZkh4xq4sjHWhPh0FftTaj5RL54jJneKqSxkDLhOKJPt5YO3tExh1rE052ENs5gsHe/6ssr4hMhtAZsrkF9vhkBUgktYmkY92SkTbekJA/KmZKqdXIqvSavOfFma+KMl8VZaRVZBc3ldThmxBUJJqJwfDw3D4hf1DE6ufSe9nsPh6zk4Nm45tIjRQRrm1IJO7i8+R0tpQs6+WyuwRIsWBwfQPJpadn/V5b/L6uKL2p5GNjSWZdfnpjXnpNztvagnd1hR9q8zOqs98VZbyoKs6oL0qDlmUSoZWNJenNJR/orZUtJWnVBS8bqzPK8l7U576qy3tRWfCyJPtlScH7ooI3+XnPy0o/1NUXQVvLsYRGCgPNElK5MqZAzgBFIIaFbiI2wFkonATA8ogoHgEnIhM5hNyCt+X57wtyXiPwjTQpjSAgIXnERhBdia/PbS2FcYlECZMiolMFNCyL2EJD5zSX/58Zv2e11mI51GoyHiYRY7t6P6KaoRwCTsbEymiENpAoY5IkTKKEiRXTMRI6SkLHSOlYMYgTUPFiKl5KJ8oYaCmIltJxIhAvpqJFAEZExQlpWAmIk9JxEjpGRMJIAIwYQIsAnPAJcEvDCGlYEQ3DJ+PFVJyIghZSkHwAwSMh+USUEEAIATif2MojIDgEDI+M4QFIFhHJIcN5pFYBEcYjwrkkKJvQwiG08sgwHqmZTYKxKa0sKpRB+k1x/Ut1e6W6/aW8+am6vdLf/jI/3h38/ImbXnkLMoXL8w+2O+v9r7adI3BmUzC5yBqbli6tk8cmefNr8pU92caeaGVHsLg5cah4DHqtzluN/UHvsOvtNqPdYbA79Hanye0yOhwnDpfZ6TbZ3San1+z2mlwes8tjdnnNbu+px3fq9lncfos7cOoOnnpCJnfQ7Ama3cFTT8joDhjcAZM3ZPYETb6A2R889YctvsiZP2oNhC3BiNkfOfVHLIHoWSh+EUmch+KX0dineOJTPPUpkfqSSH17ghI+oRfiqU/R1KdI6jKSvAinzkOps2DSEohbgzFrMG4JJE3+hCkQNwXj5nDiNJw4j8StobA5FLWGEpZgwuyLm33xk8Afc9pGT9Toi+t9Mb0vZggk9IH4sT9+7I9pPJFjT0TrDh27wxp3SO0OaVxhpSukdIfUrpDaGdS6IxpXRO0Ia5xPghFSOcIqx1M4KqhxhrTOoNoZ0DjDGmdY7YyoHGGNM6xxhjTOiMYV1TijWmdUY3/yrEIqW1Bl82tsfsWta+fnw/qPe8WjT3nv3vl+t/fDtvrpauHs29GX+56lffLY4oz1q9kZOvp62717RB1f4I+s1RF4E0qD5uftmuZkYG5jSW0a1xhGFLo51Qm5a+Dk1wNnYrGeIxONLWq/3a9aLqeUBtn85vF3+6RCD/aOSyc3ZvWWEYV2VnM6uXk4u6+e2lV2z60WY9kIXtfY8iZF1isamQXHl7fOztSfL0g9Q+Do5Lz6qAyO/70A9u9fFU7sKWa3NkiS9mI0aW5rN6+q9s95lc9Km7MbEJzegVIkEk5n12EoGI6EOzBRT2GVITEYNntgbq6FDNQQyIyObhjIBdu7RcNDb6vrIGyhaHCcwJM2kSmgRASjMZqJDLaoiyOQ8SRyskCc0wTPrG5sROEqWzHNeAKMTK4iAhAqjyxqR7IlUBq/hsquJjNhPEHb0sbut1+75z8Jo9MXbofSelZNoLZNzryuaGjvG9lSaLMIVKikc3BxeXJze0Gj6l7bRMp6Fg2mkYXF0dU13uj4gd7UPbUgmpgZO1Tun3+lDY7i22RrR+srhwsrexM76rmN/YmRqTZBOzg4ObikUT3GU11HBz17m2ffLJQ2sBaLqIBBM+tq/1tG3p8/Fr8vqsqurKyGQJqb4NBGFLIJDqutg1ZXtlZWICvLYNXlVeVFsFZERQsiOycXWlHeWlXaXFUEqShsrsivqMxq6xdzu7iygY5MWEsmHoFuE0vmF3gjE3UMBkYqEE30ckfl/DGJcFwqHm+ndfO5g+3/Kec9VMChdXUMbO6Mru1LR8bAvi4IE8Pu50tGxG2jbRQpJbPqY2FTcS0agqCgCVwyhoPFcTF4Po4sIAFSkCRncgYk7EE+a4DHGuJzh8WAjFaPqZF2sYVSckNzQVlFZnHh6+LCl8WF7xtRLeSuzvGtLRyDlJf9rKkoHVKUASlOq8t7X531trEwvabgfX1xWkNxel1+WnVuWkXu+/LctzUFb+pL01pqcstyX1Tlv6rIel6R/awo8/fCzN9L818WZ/+tpPBlXW0WpDqrMvd5adbfq6pzmTIWs51Fk9HIYgAQAc34lmJIaV5tWlrVmw8VH9Iq0pqAFrKEShACGCEVI6QSuaT8wvfluW9K818Tqa1kEaUIWvK+JONjVdGHkuxCeG0xEfoWUvYvJWn/d9azf//h9//l1b/8Dy/++Z/ePktDNqE5xBoKEiYVYrt6stAtUA6BJGfi25g4OYMgY5JkTKKUgRHRMBI6WspESRlYCUgQ08lSBklCJ0oZKAkdKQZxYhArpKJFNIyYgRPTkVIaRsbAiECkkIIQ0ZBCGkZAw/ApaB6A5lOwQhpaREWLAKyIjBGS/yEYZCSfjBRS4AIyjEds5ZNhfBKUT4LxyVAOuZULIPhkGJcA4xJaOUQYhwTjkFq5AJwPtHLJcDallUWBMUi/KX/9OLr6cfTrh+L6l+bmp/H2as5yUdw2VMQQbut0P90Pa+cXhJX1NBqnhiEQDk4zB6e7l7eJQ6PIriFgaEayvstb3GJMrfRu7jwGPJeu+2Pbg8lmO7E9nDocJ3b7sd2hdzpOXG6Tw212eswuz6nHY/Z4TB63ye01u/wWT8DiDVh9QavvCT4YMvuCFn/I4gtaPUGrN2jxBY0en9kXtHqD509RWl/kzBc99yfOAjFLIGoNxM9D8fNQ/FMk+Tma+hJJfo0mvyVS35J/0GqfgLVP8Nqv8dRlLPUpmvocSX0Kpz5Hk58jqYtI6jySOAvFz4IJazBuDSWs4aQ1nLqIpT5HEp/D8fNQ/DycOAsmzkLJ81DSEnoKXCVP/QmzP27yxUz+uCkQN4USplDSFIif+GMnvqjJHzX5owZfROcNaz0RnTei90QN3ojWE9R5wseeqNYVfrKklI6Ayh7W2sNqV0jpCqhdIY0rpHaGNM6IyhFVO6MqR0jjDGldQZ0zrHFG1c6Ixh7W2EOqp1E+e1Bh9ysefWqbX/HgXfn2MKg73/z2oLz2bH++nzF/GdFbl02fd6w/hPN73Xu6/U83B5e/Foxn3ZtH5J5xzsCMYGB603Qxq9RtGi42tedTh/re9QPu9BK9b9Tw5YrcP55F5UzvH6+dnM+Zzvo2FKS+qeFVZe/U8o7W3D25Mrh1OH980rGxu3F8cmS66JndmNtTk0SdAL9rbfuQIJBW0URru2rtrx/n19fyhfUcGm9Wq2+i8fH8DmZnf/fi8qbuuJnBz0Ng1/d2qptb/1LQ+HtuzYeqZt7A6Ifqxr7xmQoc+KqsMasOhmIJxWPjgu4eQWdvPZZWg6HU4cgtII83OLKuUkBAehOXD0jbyWxx2+AUjMIQ9Q2yxR2NKCJb2CaR9cDJYHkrphKJbabRc6FoLIOHBhlZDS1VGBBCpFOkvXiGiCKUgm1dJRgA1TMxZbSMHyqJIzP7WsvOxZe6jvbZjcP/llbSNTy9MrdWxxAV0tnTm9vCianTh/vhjZ3OhbUf7sDQxjZleEQyvbi0fzS/d7BiNHSvL43tb0OFIoxUOjo/urQ7va9e3FMvrO5MdQzKmCLq0NzY6a+rk193WPlAVjPuQ1n5f33/9nlW0dvsoqzSyrI6aEMDHAFpxbdAW6urYOU1iOqG1rIKdFUpprocVV0Drylvqa2qKilrhsIq66FF2fnIqipERRmssqyloqSlrKCkNE02IGZ2ckXDvZmI1nQsrFXE71hYYQ+MV4Mgvk0oHu/iDkuEoxLJuLR3fkA01CEY6+H39IgmxgG5tIKIy2iBfKytfFGUndNQxOrhCoeEgn4Rq0dIkYBkEQDIQAQb00JqxjGRGC6yldncCra0spAYLpE3KGMM8BkDPMYAn97Lp3ewyGwMEQepKkgrz3tbW5oOrchDlBfW5KUXV5QB7d1TW1sVTcV5Wb83FWU0FnxsyE+ry0svz35fVZhRX/SxqfhjY/GH2oI3ZZkvq3Pf1OS+qsx5UfTx73lp/1qU9Xtx7ouSoldlZa/r6rPgiCoMvokIwikCAreTRQCgednPirOeN0LKaW0cOA+LFOBxIjKRTyisz8+ty6lDVzQBzTA6AslEY1g4BAVVg4GUoppQHAqdBxYVZZTmvcnPfQUnwTB8cgGs6EXRu//w/M//5cOLf/f69396/s//47u//m9pz/5WVVJNIX2oq8tHoUpIxAaQiGDiy2lYRJsc3d6djmpu4hKIMjq+g43rYGMldLQEREtBjJSOkzKwMiZWzsTK6DgZiyTnkOUsgoSBFoNoCR0jpuNEIF7ExIlZGCkdJqGgpSBBxMAJQaSIhhSBWBEdJaBgRDSsiIYVgUghFcknY/kULJ+C5AFwLgnBIyN5AIoPIHmkVi4RxiXBeCQYnwznATAWGcmhILlkOIcIZxNRXAqKS0WwATgbgHMAKJcE4wKtbKCVSfxN8e3r3vfPB1dfj69+an/e8HeO0jhSWEff6eXXy9uHYbUOMzUn39rePzub2tqe3tjtnFrqXtxgjs/iBiexA+PtSxvsuTXS9Grv8vaDx/3JYzt+uDY/POgfbHqb/djm0Nuduken3u4+cbgtTs+p02VyuU48TqPHeer1nnkC596A1eez+PxngdCZP3TmC5/5wxfB8GUocuEPXfhD5/6wxR889Qct3tCZL2L1Ryze6Kk3ag0krIH4RShxGYhdhGOfI/HP4diXaOIJPvj/04knFnQy9Tme+hxLPbEIP0dSn6OpT9Hkp1jiMpo4Dyc+RZKXkeRFJHUeTl2GU0/Nj6+R1Odw8iKSvIgkzp9wI5HUWSRxHkpcBpPnoeRZKGkNJc6CiU+hJ9544vQplBVKPM0bmv0Roy964o2f+GJmf9Tij5oCEVMwZvDFdJ7IsSeicYU0rrDGEdLYg1pXWO0Kqlx+rSukcYTUjpDaGVY/zXg7whpXWO0Kqp0BtSOkdoQ09qDmaYjPHlDYA0ePvsMHr9LmP7p1z5u/z5t/7Hy537u8mtecTR1bRpWGGf3ZuMI0q7UuaSzaX4/Kn4/mR9/2519tc9t4SX/b3Obm8eeRw5PDb4+S8bW1veOe+TXx7Mrp5+uJbcVHIm1Vc7ZisK5aPk9sKlDcTk7nxKbSuLi80zUxN7OvWlOfjB+oZvdVZ1e2vYsvHWvbI8vbbGE/XjzQPb5UhQXndw8v7Tbzw93/x9VbNde5r9l+6z4Xpyq5yKlKVVLpTuf06fTuTWv1XnvvxUbJYmkyk2iCJjMz85xilgUWk4WWLFu2mHEKzbaYJmMu5J2kUvVcvN9gvM//94wxWkYm7hQwmY5yZ+fT+pHxwenXxsfNxR0DElcVhMsfezXJ0RgwTPl9WK6+vIGjNoMoLEP1k+Q8BlGqbh8cG3o9Nba8XNLSKtNYOAoTT2USqgxIKk9VWetuamVqzVSZQu1yctT6AqGSqTMpXcUctSmfJyyvrlOrDEQWnyVVEjh8JI2NZYqoIpWjojqPLUzHFyntxaaSCnddU0VzS9PTwUKDjVdRM3Xw7snktKqtfW5xq2ngOau0pmlsBiVQPm3pXJpZIJmddxnSZ/Or1oZWVeOT8qcjs7tvDi4uxQ31FHdx08hLdVlVZW9/8/izlbf7m5/emZua2BZ7fXvjs5c9S8ujM/PP2p62miucZAELQiMj+bysfMrvfgH9838++tu9NByexCAzWQw2g82nUqgcEplDLGTl5rLxeYzcPFZ+Pjc/j5eLExbguXm59Fx8US6uAIchszkYGhMKhTHweBYWx8CiGTgUFQvHYLPd9S5tlcXZUv+AkpfKplBN6tq+PnVNfa5Oraotd7fVWJtKXM1lrjqHQCskMAuhZCyMiE1Cg5Ix4IxcBJxZSJQyaSqe2q2x1lvM9TZTnd1UYzdW2YUWKVlBlViFzjp7ZUtZRZOzotnlbnRQlFSBWWCrsxtqTPoak6XBZWso1ZUYacwCAiStCJZNQYKIWCAZBaCAMvNyHhEKc2VlFU1jI4g8CBZwj4rKIkPTSIgsAiwDCXiUD8smQjMKYZkkSGYe6BEq/RdU9h009GEBLqOQAKRQUWIxWa3la0wSo0NpdKsVDoXMIZfYJUKnRF2uo/GKIMBUDOgRhYbXuw0Cu0zkVMqdWpFOUiAgi01ChU0icyvlLo3CqeWpheBc2ANExkNYhkgn5nBIkJyHWEgKCPAAR8XyDCKqgv4Al/XX7OT/I+m35IL8PLEwXyrCCvlMm1XX3JzB5iBEcqRIUKji0fVitEpCLy7hlJQDuQyWSSZ2qPkuDc+tFroUApeK59bwirV8l4bv0gjdWoFLw3fr+S6d0KkROjUCp5pvU/MsXw9thQ6N0KXmO9VCp1ri0IgdGr5DxXEoOTaFwKoU2lQ8q5xrk/GsCr5VzbfpeBYVxyjnmpQ8i5JjkbMMYpZeTDeIKAYh1SBmGiR0vZCll7ANMqZRQjOJGSYJz6LiGJU8o5JnULD0siK9lGVQsPUKtk7xzYv9/am93ddvD8Y8++y2pz/JdKVd3buf3o682TeMTog7+7uW5te/vF8/+rR59Hn75KTj1ayrb9DSO8h/3Maqa3b3j6jb++TtA83Dz48uznauTma/fFz8crJ4dDZ/fDp/fLpwyzNOzhZPz1ZPTtfOzpbPzpYvzlcuz9YurzeuvJtXvo1r7/qNd+PmZuPGu3kT2PQGt/xBTzDs8Qe3fcFtf3jTF9zwBtdvQqve4IYvtOWLbHkjHn9s0x/ZDES3g1FPKLoXiu6HoweR+JvYV5148/+U68W/FmDsRBK74cReJLEX+SoYW8HYdji+FY5theJbwdh2MLEZiG8E4tuhxHYosRtK7IUSu6GEJxz3RGKeSNwTTnhuYwpDiZ3bF61AYisY3wxEPYH4pj++EYzfFldsBOLrvsiGL7TmC6/cxtD6o5v+qMcf3Q7EN/3xdW909SayeBO+jQ6cvQxOn/tnLwKzF4G5C//sRWDm/BZg+KfP/dOn/qmz4C0OmT7zz5z5p898M6e+mVPfq1Pv5PHN6xPvq+ObFx8vpo9u5o5vXr4/Gdr52Le61z23Xj7yun1pc3jjYHz7fcuz14PLnpaJhcpnU32rB1P7R1O7HwfnthztgwiRcnB8/nH/s7qRSXVdh7u5y9HUUTn4fHRuvWdqFZe6AAAgAElEQVRyDqM1lTb1dfVOzK0fPmnt09srnfUdJT0D40vrgzMLA3Nr9YPPNfXNjydej+/tvzjYG13YqBt9vrD3VqQvqWsbdpbUGqqePHk13/1i1lbfxrNWYPlyQUl5Rd/T/peTuromfXWjprhCWlo2Njsnc7joYv13UDTJYNU4K1F0wQ9ArNhZZq6sbOjsGV9a6no5WdHRaS0uk+qM+Vw+jc4mi2W2mlq+Ss82OQuFQpZIkEdhQvJoutJKicks1tsU7pLavq6qJy0yi8nidlB5PJ7ayNfYwAVFytISmckGIrEUxeWu2np3Y4urqdnV3C4tb7T3Dbw6eNf6el7Y3LR/dtExNgliCsva+8yumubRsYXDgyQKEylRdU9MSiubuhfWpj9+WTo+/hIMlPV0ausajE2tFT1P65+P1Q4/7Z0Yf7E0r3E5qTKlvbrSUuZkSPk5RYX/CQbdgaEILD5TY8JL1CAiNxuaTyOzRVQGu6CATiAwSGQeT0DKzeMWFjDyc2kELDMXyyogsPNy2fl5rFw8O5/AzM+l4Ql0fB4Zg6ewuQgyLQcMohLwFDSaikYyCBgqHonDQdx1xcYqc2lL5cMCNELC19VVto6P1/SPmFtaJC6bwqYtflLhbC61VFgh+XAAAZbLIBaJaFwlh68VCswSqU0hc2okLo2+0mSutxrrLMZam6HOrio1UCU0c5nOWWUSazgFFBQuN4fMwEkNAkuFobKxuKK5tLS52FFj1tuUPBEDT4Di4FmFsOwiBJCEBBRgMomYdDo2h4WHU8gkfWVN0/gIFA/JBT6kwNOoiHQqFpiLysLD0smwbCIkrQCaRoZk5AEfkXIBYjlVbhZpnQq9U6VzqzVWmUjJzmfnoYrQgDwQWUkXFMv5LgnfJdVWmEm0AnDWAxwkhcIpMJRZaHI2lpkPI6EhBCibR9Ha5Twjv1BJA9PR2bnQ7wD3/3vaT/8t6e//nvyjxKrMJ6KgWQ/wwFQY6BGRQRAbZQWCosxCGJ5L+7fkuwAOm6SQYSQCgIBDdDhtHX2pLA5IJAMJRAQFn6wTYlQiVlkZ012axaRxjHKxXSVya4VujdilFLvUQpdW4NLeioHAreO6tVynRujUCp0akUsrcmkFDg3PoeY5lAK7UuzQiJxqoVMtdKoFVoXAJhM4lHy7ku9Qc60KvlXJtyh4NgXPpuRZVRyTgm9RsIwyuk7KNEpZZinDIGYapXSThGqW0k0SlkHCMog5JhnHIGMbpXSTiG2TcywKplHOMcjZRhnTIGHppWydlKWVMnXSb54frk283W9f2KBYq5E685PXLzY+HnWubCoGx6xj4y8Pd5Y/vZt6/3by/dtX7w7nPn18/HpG29ln7B3kNbaTKxrsvUOa1j5Za1/z0Pjn89O9q7OZTx9mPh3NfTqa/XI89+V48cvJ/NHJ/MnxwvHx0tHx6un58tn5yvn52vn56vnFPxiGb/3qZv36au3qevPGv+ENfO33DoQ8gfC2P7zpD3r8kW1fZD0Q3PSFdvyRPV90NxDbDkY3Q7HtyG0fRmw/Fj+MJt5G/9+Gy7eJxNt44m088SaW2I/F96Lxr1LxNYjwVhjiW+H4Zii2FbpNBIlvBeNbocRWOLEdjO8GEzvBxE4osR2O7UTinkjCE014IontSGIzlNjwx7b88a1gfDMU3QzENvyx9WD8dr1Y9UXX/dFNf2TdF1nzRZd9kRVfeMMf9QTi2/74li/q8Ue3/dFVf2T+JjB/FZy/Cs5eBmbO/XPngfnzwP9fML6avW+mzm6foXxTp96pU+/UiXfqxPv6xHubFPLy4/mLN8cLJ97J95/71nZ6FjaHl/e6FneaXy60jk43D7zsm1wbXPC89rxvef5a39TT8XJ1eOOgfWZx7vBTcVOnuaxJVtI0MLdbMfKye2aV7a5sHp9qHH05sbYjr2uq7hkvqelp7J2Y3zhwNbb1Tc5b23taXk6PrW63TM698rzvfbVY3NTZ/Wphcvedvq1fUdc+d/Bm990Xa2m9xFha1Tumqa3nGuyWxx18pZUu1iI4gvKng4MLK46Onob+oY7BZ+7Gjs5Xrxh2C4LIwbPkeUxJgViOZAqBBZz69i610y60OzrGJ5QOd3nTk+qWJ0qdnsgW8JU6Y3F1WW2jSqNUWG2gAjKikAolEAlMvlhnVqj0BlNxaVt70/Oxxr5+plJVwOULlEqhQiFWafM4QrxYoCwuBRWxmSZn/6vXjweGOl++olvdUJXZ2tQ1sbL1ZGZB2dn93hccXVlPonHb+57lFvBc/cPPFlfyjPausXEYjU0Q6dr7RjpHRuue9Y0vzgicZqbZUmQw6x43WurrOl8ML+4uz+8uiy32dBzxbzmQv2TBf58G+nMq5NtH0B8B2F9BuB8egf74U9KvdzOxaByroJBDyKXlEqg4LJtEEnB5TCKRjccz8XhWfi4zF0fLx9Hz8bTCPDqZWEQk4wlkKDY/CYj8OSWLzORgKHQQBEIhYCk4NDMPyyBgKBgYFpNd3VzubiopeVytr6zSVNRIXE6sRAymUEGkwiQ4kC5nO5vcljqHucYhc2pFFpXKZZCaJCIlS6rh8HUstorB1nG5ZrG2ymyqs1oarNYGu7HOpinVizU8hZyFR2djwCl5kLRc8KM8SCoSkJRfAGMLKUwBsZAMw6BT8MjUfFQOEQUgI7NYeUgqFsbMRwiYWBI+nV0IYeQiaWSKsayq5dkgEJ2dC07KB6dQkdlEeFY+KjsPkUlDAyjILAoqswieToA84ogKzdVGSYlG5FRJHUqijJKOSYEV5EBJUCwTX8AvZGjYUqdCoBeyjWJ1mZnGJUNy7sOASUUissqpgxWgksCpd4BJDxDpd2Apv0v+678mff8v9/7yx4zffs1O+SsoPbUAB6YRYXw6z6FFkNHQnKRcQCoo+wGFWSA1yPOF1KxCRKFS9C9pd9O5TJxEBJcK0/kcakmFo7U/k8kBiiQgoThfJSnSijAqAb+sjOUqzmbROUaVyKoUu7RSt07sVItdGpFTI7SrpQ6dxKnlOVV0h5LrVItdWqFLK3BqRG6dwKXhOVW827Nau0rk0vCcKoFTLbAp+DYp3yYX2tUCh5pjV3IsCo5JzjbLWRYFxyzjGiQ8s4xlkjLMMo71q1GDZ5LxzQq+RcEzyzhGMcco45iVPIuSa5IxDCKWVcY0y+hGCdMoYZmkDIOIrRcztSKWXsrSSr+Z3PXYh18B1DaBq2xyfW3q8J37xYy2f6R5bmHh/ZuF9weTbw5fvn0/8fbNxNuD6Q/v615NSZ90GnuGePUdtIqG0t4hU/uAtKWvqn/03dnZ7uX59Pu3058+T3/6Mv35y+zn4/mPR3NfjuaOjuePTxePzxaPzxZOTpfOztbOL9bOL5bPL5fOr1YuvKsXN+vXN+vX3vUr/8Z1cNMX3PKFtn3hHX/EEwhvB8I7/siuP+LxB3f94QN/5MAf2Q/FdoLRnXDiIJrYjyV2YvHdaOxNLPE2mvjwj7rWN4nEQTzx5rZ0L5bYj8b3I4m9UGIvHPeE49uh+FYwsRWM317fbgUSnkB8KxDfuo2WCsU3Q7HtQMwTiO8GEzuhxE7ka37tbdHeeiS2EYxsB2JbgehGMLoeiKz7Y2u+W5NgbC0QWw/EtvyRTX9swxdd94a/2sv9sQ1/bCsQ8wSiO6HoZjC66guteEMrN6GFS9/CpX/+IjBz7p85989eBKbPfFNn/qkz39Spb+rUP3lyPXly8/rEN3Xqe33sf316y7p9Uye+yZObqXP/7Jl/5sv1xM6HlbdHE543jyfmOme3O+e322aWWyam5JV14ysH7ZOL68c3Cx9OGl/MmTsGS/vHB6dXVw6OXm7ud45NwTiKhrH5kqGx4u7RHKV+dG3b2dzWMfLCVN+hrmkt6Rhon5yb23tbOTjSPPhcXfa4fvBlZftTQ21L9/OZGc/bqa0Dub2ysn3Q1PhUUtfVtbK58P7d0s7+P6egbK3DTcMTYltJibNKY3HSlGZXSzff4h6eWanv7htbXO6dXiSaSzpez5iq6zIoHBBVSBOqlKUlZIkaL1C39ffXtrXlqXTK6npHQ+PwzGxVb7e+tJQjVcr0ZkghTWiwdPf3mpxlQFQBOJdE5PLocrm5skplcogNjiK9wd7SVtnSyVUaaGIlV6fjqFVqu9NZXiNQ6ZnuEjBbyreU97941TzyrHVi0tzc9QuDW9zV53n38bVn39I7MHX4bnhuhaYvNZU3/R1Lt3UNlfUOc+pbnm9sJ3Mkro5ONI3U3tfa1d9kqrTDmQwcg59TREezWBq3w1BdRtdpQFQamsSEYIl3IIg7ANydTOwPKfA/38v6S1LWDw+yUx5BoAB4PgJNx+I5efm8vEJ+QQEvP59RUMAoolLxeCoWW1RYSCVR6EX0fHIRqoAIIpDuQ3Dfp0O/SwV+nw769kHm3+6nFXF4ODIdDobScFgGHsEmIDkEFBUFIWAgAqWAwCmEk3OBRcRHBHQWAQoio/CMAqqMzdUKrZVme73VXGcz1bq0FTaRVcGU0SQ6Tkm5vu6xq6LBXlpvV9ilFDnNVOsw1Zht9VZ7va20paS0sZgnoOTCMynoHBoKQIcDaEgwGZZJRmQUInNwiGwMJC0XkkpCZFLQEBIKQkZkMzDZwiIsCQsmoQAkdBYRlVEAT0PkJFEYZHtNbetAN4yQQ4AkFcCzaBgYFQGkYCEFGAAJlU1CZJMQGRRYGgaczJEWacu1YqdC7lLIHRqaVkiSUKRWscytlLrUCreGpePBGfj0PDiEnqco0WELoVDQAwjgIZqEUDu0RVJmGhrw+4c//1vyb38BpafkoaA0IoJNU9dUsoxGHIdHlsrzRAK8hC+w63BkLCwriQBIhQAfUZgFUr04V1gIKEIXaqT/a8bdFAELK5PCxKI0FlNcUVXc3pvD4sBFEriIX6gU0ZSiPJVIVF5WZLVnseh8i1ZoUwrtarFTK3KohW612KmS2NUSh0bi0gqdar5dJXRp+U4N16G+BRjiYoPIpeU5FAKHSmBXidwarlPFsyt4NgX7VgOsSpZZxjRJGQYpwygvMshYZrnQqhBZFDyLimNVcqwKvk0psCi4JinbJOFbZHyTVGCWCCwynknBNiqYRhnDJGGZJCyzlG6SMEwSjlnKtciYRjHDKKIbxCy9nK1RfFP7eDhLYtA2dc7vbfetrSmHn1lHR8c8G7MfDife7I8fHr44OHhxcDhxePDizcHM+3etM/OKlk5j16C8roNZVm/r6rN1DsifDLj7xjxHR2+vzufevZn58HH245fpT0czn47mPx7PfzqZ+3wy++Vo9uho7uhk/vhs7vh04ex8/vRs6exi9fxq5fxq5fx6+eJ65dq7cuVdv/ZteP2bvoAnEN4KhLeCYU8gvBMI7wbCe/7wQSByEIgeBCKH4fh+KLYXjt/WIh1E4/uxxGHiqzzc7hZvbgFGPLGfSBzGvxYo7YcTe7f0IpTYCsS3QomdUOJ2k9gOJraC8e1AbCMQWw/GN4PxrWB8O5jY+jrxrXBiI5TYCie2wvGNYHQjGFn3x9b90TV/ZM0f2fDHtnyxbW9k0xfe8EfW/JG1QHjdH97wRzd8sTVfbNkfXfFHNv0RTzDmCUS3fZENf2zTH930hTa9wbXrwNKVd/HKP3cZnL/wz537Zs5ups99M6e+mTPf1Kn39al3+vhm7sQ3e3IzdeSdOvLOnPimjr2vjm/GP55PfrmZP/UtnfmnP5zOfDp5/f647/VqVdtQVe/4xOrOysEnXnllSffw9P7x2PaHniXPxNa7puEpa0NXeX370POF5tfzXZOzzWMv/wWILBt9OTq7AdeZO59Pd42+bGjtl7nrczWWvunFhqFndQNjVb0jQ5ML5c19+oYOuauirr23vrO/eWLy6erW45GJkobOqoqe/ufzFSPj9raevS9nKI3t9yBCkco8OrP4pKmDI1NxDPaJmcV8rbmksWds4mXL8JijbZDrrn65slXX3InkyL4FY3PFqpK29nyJ3Fz3uO/FS9PjJ0UWR8PwaPfoWNfEK0NzW13fIM9o5aqUWCZD4S6laAy/ApFklowukpuL3XyDnqk1SOzFEruTJBXn8XkMlZaj0LFligKxkKVSG8tq+CqLpbxOUVt/F09SlTZMLC41DY2UdnV0vJhME2oxjuKVN/vDc3Oisqqul6+ntnce9z0jivXJJKaxoZNXXO8eGrc96UNp7WPrWyS5pGmgrbm7yV5VCiqk3IMTUrAFKAY9FYv9Pi37uwzwQwgBgSGCoRg4Epeeg/gtHXoPgv0+JQeII2YAEOBMYD4YQkMgOHl57PxCbkEhpzCflVdAyyeS84nEPCIcl5+OJjyEYX4CIb9NA3+bAv7jA8Cf7gG+SwJ/nwz69n7Wf/z88I9//YXI5mOoXBQYwiKgWFgoGwdnE1BUNBKPQ9AFLAwVXSgoYGv5Ar1YrBdoLHK1VaVwGeRug7XG7qiz2hpslnqHulRPldINLk1ppVmpZDJZODoDK5LRzC5VcY2tsqm8tKmktKnYWWnRW+RFVCwG8ogITytEZRDh6UXwLDISwCIAqZjMQkQGGQmkoxBkGKgQlkNGgAoh2WRIFhmWhQOnoEAPsdAHedg0Yj6YScvlcqlcvcpW39Dc11PIxOfCk2hYEB0No8FBRCSIgMjOR2WREQASJIMGzUQDH4pULE2xSmgSMLXcfAkTy85TGKW6YoPGqeGapWQNB0nP/XtO8r8k/fgrFiBzaSGwZAz4ARL0AJ0LkVpVZEkRiILEMCn/+uBuNpOZL5WjBDwoj+Pq6GKb7QAqAykSIAQcrIgrseswBDgsKwmbkwzMuU9m5wl0vDx+PpiOIekV/zXnUYpYgBGLkGJxFpsrq2pwdfSks1gIiQwqEhJVUqpGhleLBeXlRTZXKpPJs+nldqXIrhbatSKnTui+fWJSCe0qsUMjdevETq2oWC9y6wQuNc+tFrg0EqdW4tSKXVqRSyN2aXhONcsuZ1mkHLOMY1GwTVKGUcIwydhGKccs41qVHLuSa5ULrAqRTcW3qdk2Ndem4lnkAqucY5FyrDKORca3yPlWGdcs4ZrlHLOcY5YxDWKWWca2ytkWOcskZVlkbIucYZIyzVKWUcbSSTka6TcyifHJyNDE3nbx8wlVX+/j+bmZw7cv93eeHeyO7O8NH+w/P9h/frA/frA/cbA3dfCma3ZR0vhE39mvetzBLK2xdPY6egZkLb32vmebxx8/eM+mDg9ev/8w/f7zqw+fXn/4PPPhaObj8fTHL7Ofj2a/fJn+/GXmy/Hs8cns6dnsyenS2cXy2cXi2cXKxdXy+dXy5c3qtXfj2rfl9W8HglvB0EYgtBUI7YYie6HITii8Ewzvfp3Ifii2H47vReIHscRBNHEYvS1kjb9J/H8EI5Y4jCf+cTEVfxNLHNy+X0Xiu7dVS6H4djDuCcX3o4mdW+Idim/6IxuByFoguuGPbvhjm8H4RiCx7k+s++ObofhGILYRTGwG4xuByHoguuaPrvjCq77wqi+06g1t+MKb3vCmN7Lujaz6Qsv+8Jo/vOYLr/qiq77Iije05gtv+sKbvvC2P+rxRz3+2JY/tBkIbviDa97Aqte3chNYug4tXQcWL/1Ll4HFc//CuX/u3D995ps+9c6f+ufPfLNnN9MnvukT7/TxzdTJzdSZd+L9We/C7tjGmxeed0ufLp/vf3z1/mRoaauye8BV017T2Lv54XT505nySXfjq8Xu6eWeVwt1oy+NdR1dzxdLmnpKOvqermwb6tvX3p+BVVaw3tLzcs7R2Tc4MV9d3+aobkYJ1ILy+t7X8662dkv9k7L69idPx8pbesraBoaWNpqfveqbWXy2szeye1D3am54dUtor3C3Dcxv7Nube0Ul1SVdvX8n0LUtXc+mp/onJ5WV1VC5fmVzV2SysbVl6/sHjtpGhqm868Xr12ubw7NTHKMtCc9AcVV4sQ7GkTor66pbu5oHRp2NHSJnZW3XQP3QOFZtsj/poOtNbI0KyWVm5uZiyAyuWlfAlSI5gq6xcUdDU6FEIXG45G6XrqycZzCIrc5cBg9XRGXKZbaycqnFJrI5nwwP9b96xTU62CZH49BQ18Tk4Ozc0sHbh3QpxVxy7rueWllXlNYNzsy/uzqqHx8Fc9jpxFxjcx/TXlHe06MurdA3NLR294vVhnwR/ztA9t9B0DtQREZBIYxY9AiBegSEQ1GFCAIFDMdBEWg0CkvKp6SCUT9kIR8iCn/OhD8CY8AwRC4CTkEiiThsUS6BmV/ALKRQCkhoTF42AvcQAP/+Ufbv7mf+4V7mnx9k/+FB9h8fAP7t17Tf/5r2px8f/fnnlG9/Tf/ufs73ycC7KQASTwgnM5AgEIeA4OWjmHgYDQcjoWE4TLbVbVDblWqnRmoSM6RkqYmvdcrFehFPJ5U4tLbHTnONyVJrsdaaDaVasYYrV7IL8WA8JC0Pnp6HSEdDUwgYgJBHVig4XAGFSEFjUNloSCoWlFyEyuLlwciIbGEhSkrCkKApciqWS4CSERlkDIgIB+eBs3CgVCw4FQtKyUdkkgnQIgpWIKWpzCK9U6FxadVOg9Zt4hbb9Y2P6wb6sIXQXPA9BjKbhQJTkYBCJCAPCSCjQVQUiAoHUCFZGGCyVC2QmOXgXHAaKjsNkQkrBCHJ2B/R4D/nJH+befdPj375/Z0ffgJk/YQAQFhElU0DAz3EgpLgOffwBXCJRUWV0hEMTJGU/d+T7gJZbJxABOJxgTxeWe8A02LPpNIQQj6Mz8aIOGKLCpsLRYBS8JA0MOAhjU/k6/i5AhKAiS0yyP9rZlKmWIITi9EScSaLK6tttD/peESjQuRSmExcqJJStDKCRiKsriKb7Vk8Ns+mVdhVYodG7NKLXDqRSyNxagUujahEL3FpJW6tyKUVunRil0Hk0gqKtQK3VmBXS9xakVsrtKv4FgXLImdaZRy7gm9T8ixytknMsch4NpXApuZblQKrUmBTCuxKgU0lsKp4FgXHouBaFTyrgm9TciwKplnGvo09t8gZZgnbLOPeujGMErZZxrIoOFYFx6pgmmUMk5RpllGNErpewjUo+HrFNz2vXnYvLqmf9llHhke2Pa/3DoZ2d/p3d4b39gf39of2D0b390b390YO9sb2dqffvOtZWFE8add29CoaWhklVeb2bntnn6y1x9zzdO3L2w/+s9dvDyc/fHj1/uPk+4+vPnya+vBp6uPnmc9Hc1+O5z7f9ikdz3w5nj06WbhF4mfnc+cXS+dXK2eXK5fXa1fejWvfti+wHQhtBIKbgeBOMLQbjOwGozvBiCcY3gmGd8PRnVBkJxjdDUb3Il+bWQ8iicNY4jAWO4zF3sYTb2OJt7HEYSRxGEm8vWXg8fjbePxNPH4QS+yFY3uR2M5tgWs47gkndqIJTyThCSc2g7GNUGQjGFn1h9f8tzGFkVVfdM0XX/PF17yxdV9s1Rdd/SoSsRVvZMUbXvEGl2+CK77gsi+44g2tXIVXrsLLN6Flb3jFG165Ca34Qqve4OpNcM0bXPeG1r2hDW9o0xf2eEPb/uBGILgWCK75Qxv+4ObX8PbQuje0cR1avwyuXweXLv1z5975c9/8hX/mzDtz7ps69U6f3cycXs+eXs+cXs+del8eHE143vXMrfTNrHW/XO6bWR9eWJ8+eD+9/bFldKruxevhuXX7k76a0efPl7c6x191Ti92vFhsHpzqernQOvG6eeglx1ndNDpV3Pz0BzyRqbVUPOkcmJzVGB1Cg71IYS1ufmpr6WqZmrW19Kzvfq5o7ZE6S4fHF1ePz3uWV/rnVvS1T/pmN+vGX03sbjePPq8dmHDUd9kqO4QK28TS/M9EJrGssW962ljbYKtrBZBFvWOTzb39GVxVy+upqrYuXVlT+9Oh/peT/a+ecyzOuyiKwlWbWcBMyiXZ6+oa+kfqu3qMVQ0FMpuquM5a34pXGtTVdUytOp/JvgdDC9Sa4pIyjcUi1JsJAnlVb7+6qoajM7tr6ugyJVNnyeNJCEw+TSTDUanOmprShsc8rU7vdk+uLDx9/cpS3UAVqWw1j7tHJ8rbu4vb+kA0hdJc1T48MrW2zrNVSd0Ny+8+jc0t/YrL+w6N63o2BqawECJ1edeQxOG2lZaKzBZAIeVXOOFhPj2FWJRJyE1DYO6kAUEwDB5HhICRYBgirzA/H4/HonD3siB/zYD8lAFOASNSgRAEBp2Hw+PQOCiWkIlApkFRyRDcD5mwv6RC/pAC/O4R6Ns7OX+4k/OnO1l//Dn1298y/vxr5n/eBfz4AHT/EeyXVOgdAPY3IP5XEC4ZiCFyeLD8QhgIzMTCmAQ4Awdl5iKIaHAeAWouswjtUrqGqbEpyusd1Y2uijp7ea1LqObLLHJbnc1YbbI/drkaXcUNDoGUSkBkFCEBTCSEiYIwMGAqGkhCAfLhWQRwOionCQtKJoAfkREZZHg6Bw+WkvFEaBYNBaShs4mwlFzIwzxoSi48GYtKLcRDSShAHjydyciVabhas9DsVpvKDQKTmK5gFvIKYEQUjk1UlphpDqOxqbH+aQ+eAsuF3KfCMyjILCIyPQ+emQvLJsEBREgmGZFThABggClFTJLQqCgS0VNAyf9+7/t/Svn5Px7d+TMg7b/lPMKoxUS55B4GBWewcWJRgVoiNsmzgPdQoBRYzkNCAVJkUeZLqHAunqoR/HPqb0AmE88XgHlcII9fOTBSaLFkMpkIsRAq5GClPJFFgcTkIMEpOFAqCJBEExbxtCIcn5zFwND00v89LQkmkmJEYqRABGBzDS1txobmh/kFWVw2lM+maGRElSRXLRdWVZOMFgCfxTHf/vgrBU4136kRu3TqUouoRC8o1QncGoFLI3RpxS691GUUOXUCl4bn0vJcOmGJXujWCW0qkU3NsSk5NjnfoRI41HyrXGCXCaxygVUpsGmFNq3YrhXZNAKrSmBTc8wynkXBtyh41lsMrnLm/b8AACAASURBVOZaVSyrkmVRcM1Krk3FsCoZZgXPLOeb5RyLjGWRsiwytlnGsipu9wy2WcY0K1hGOduo5BhU37Q+e6Ht7Kqbm32xv/fcszfk8fTvbPfv7A7s7g/u7A/vHozs7w3v7o7s7T3b2315eNi7tKFu6dG19iprW5gl1Ya2LltXv/xJj6Wzf+nd4Sf/1dTbwxfv37/+8Gn6w+fpj5+mPn6c+fRl9tPRzOej2S/HM19Opj8fz305nftyuvjldOH4dP70fPH8YvnsaunsevnSu3Yd2PAGNv2BLV/QEwht+4O7weBu4BZmRLYDIU8w7AmGd0KRnVB0JxT92un9tbI7fhiL78dih/HEQTR+qxZvol8F4+0/SMZhPHEYSRxEEp5bpBGM74QS26GE5/YgKhjbCIY2guENX3jV99VLseKNLnnjKzfR1ZvY+k1s5Sp0G0aych1ZvoosX4dXbiLLN6Gl69DCdXDpJrR6FVy9DC5eBRauAovXwZWr4OpVcOUqsHwdWPHe+tKD6zfBTV94yxvc8gU3/ME1f3gtEN7wB3cC4b1AZNcf2fGHt72hLW946yawdu1fuvQvnfvnL25mLm5mz/yzp97Z05vZU+/cmW/+xDt7cjNzerVwdD59+Pnp3Hr31FJN31jns9ev1vaG57b6ljx9s+vNT8c05XW2zs5na1v2nsH65696FzbLu0eaeoan1nbKnjyl6VyOx+3lj1uzizhIoXR8bnF8ZbO0qaWmdzBPbrY/7rLWNjlbeoy1Xf0zq02Do91jr3pmVkY3tycPDz3nvsr+Z2J3dWXf8Mruu6qBZz2zK7XtA83dT+UaZ9fTcXdja75I93R6anxhUe2qNFbWaoora/pGCBrzgyKWoabeWlHb2tI7/mJKVlKeReH9ZwpcXVJJlShIcnXD02F1ddPj4VF9WbXKVaNxlakdbpreUtbZh+CK7qChHLmcwpZw5Dqz060x2lkGS8PQEEOlkxodHU+HlDYngS1OheOgBWSN0yEyGxpGBnVlVUpHhdTkbB0ZcT9u7hx7pW9oYVndz6dmq5raWgZHqXIjnC9oe/H8yu9LRhXdBRCLxHKOTPErFP0LmiwyGO4g8H/Kwf8lGwkgUywuNyaf9P3DzH+/m/qv9x79NS3770kp99OzcEg8AoFLA0DgUDQWTQDC0EAYAgyCQWE4FIKARRGwuPx0IDwJCP0NAPlbBuiHLNifkrK+ewT6Lgn8uzsZf/ot43e/PPrubvovdwG/3Af+kgy8kwr9MRn8QwryxwzcnQxsCqQgBUcGFPEwIi3Z4CaJ9PkcPhCHB0OQDCyKjoMxsXAWDk5CgnJxIHOlpVBOURWrHG4jn08hkZEUMpInoJqsmrJaZ3Gdq7ShxFlhlekEhWQUGpFZgAQWIUFMDIyOg9EJcAEJR8eAaEgADQmmwLKoyEwqMp2OzKYg0gvhqThwMhb6CAN7hIGnkHKBHCpKKCRLtCyTUyOVcPCQlHx4utas0FValW6NtkTP1QuBRDicgixgE2hiCkvDkzh1ZJPK0ljf0N2eR4IXQpJpiBwSGkBBZZIwwHxkTiE8mwRLL0RkUJDZWFBKAQUvsao5GiGiAHYfnv5P93/FshloGjmZXKBrbmTbbH/IyXmUS0wuIsKELIVOBQQmoyFZCGAqiYoXGGW5kiKMsJBpUPxT6v0cLhcjEAG5bJhQUD00ijEZ01lsOJ8PEXCxUgHPogRhs2A5SdisZDDwEU3Koqp5WB4JxiRQNbL/5d7PEK4AwGQDaKzsIoalpU3d0IQXyTlmm7ykmKnX5MklSJlMVFVH1BpTmWS6RcFzqLl2pcCp4jhUAqdOUWwWFuu5bjXXqeG6tCK3VuS4hd4akUsjcGm4DjXPreU61WK3TuzScR0qgV0ltKt4dhXPruTZ5DyrQmBV82w6gV0nduhFNq3QpuVbNVyrkm9VCiwqjkXJsSr5ZjnPLOfalTybim9R8K1qlkVNt6jYFgXPImOaxQyzhGOT30JypknKMcu4RjlPL+cZlUyDgmFUfNM8NDa0sTq+tzuw5enb2un37Azt7D3d3evd2R/wHAzv7g/s7Q7t7o3uHozs740fHjxd3VQ2d6rbehX17VRXleZxm7urX9bUZWztXdrbP/LfvH73dvLDx6lPX6Y/fpn5fDvHc19OZr6czB6dzh2dzx+fzR2fzR+fzX85/5ptfnqxcnazcuZdvbzNKvev+QObPv+OP7jjD+34gzv+4K4/4vFHd4JhTyDkCYQ8ofBOJLYbju6FYnvh+G4kthOO7UZv76Cie9H4fiyx/48N4zD29WLqTeJ2C0kcRhP7ka9bxU4o8VUwgom9UMITjHtCse1QZNMfXvaGl7zBxevQ0k1k+SqyfBVeugqt3ESWr4LL16Gl6/DyVWTxNkDwMrR4GVq6DC1cBBcugyuXweXL4PxlcO4ysHAZXLkMrV2Glq4CS9eB5Zvg6nVo7Tq4cR3YuAms3/g3vYENr3/TF9z0BT3B8F44uheK7PojO77wli+06Q9v+IPrvsDqdXDlIrB46V+48M2f+RbOffNn3oUz39K5f/HUt3DqnTu7mT+5Wj69fuZ5++rd8bO1vVcb+56jq9m9D+3TS9OHn6cPPi6/OR1f9tT2Ddc/HWt9Pt86MWt+3NrYNza9dmhq6pSXVLf2j5Q2PUHwZACO6NnKZkvvsNxpU5VX8hzV5b2jnWOvWvtGeY4aV/vwy3VP94u5lvGpuQ+fJw8/dC5tuQefdS+slPUPt00vCRvaWydnu0bHRqZnxl7Ny/QlRImeobK2TsyX9w66nrR3dA+jWHJhWaOrvT+bLlaV1/aMTDjLG0dez2mqGx/kMX4pIBpKysg8oaak2lZaJza4nvQPd/T2iDVWjlqvtjtljhIcX5aTW5jPFXD5CkIBDccWlre0inUWgclpLisjMrkKo4OrN+fxxRg6B0lmFHIFlZ3tj5+PNj5/xnZay1p6cvmqtpHnbcPDL1Y2n61uSUurGwaeDc4uvFxaK69vYVu0A+sLl6FwBoUDpwudJQ6eWJCEwdxDYjEk2t8y4XdgeDybTxLxNBYTLrcAAEf9nA74KRP8WybwUTYQg8OhoPDsTDAIgoDC0CA4JhuGyYHjssDoLCjmThrkt2TgT4+Af08G/pAG/HNy9v91N/0/7qR/92v697+k/XQv87fk7Iep4HupkCQg9l425rdsZDIYex+Cz8bTkAwpVmQoUNqLjGUkWxXZUVVoqyLZqhEiPZrGhxLyAGAwFY+hoeF0JJSJhhMRIAIO4Kq1a2wqPo+ejwbnIrML0DlEdA4elp6LAbDpuUVF2Hw8KBeeQ0Dk5COyKRgotxDPxCO4BTh2PpaKh/NJaDomm47MLoIBqQggHZmTB35EgKWRCMCiQiiXhZfJWBqD1GBXG5waS7FBX2pSlhmNlXahlAvPfIiFpCmMUlWpWVFiUpeaOAYJVcOXFus0pQZDmVlbbCTwyCi5wNHcWNVcg0VmUCAZZDiAhAFTMKACJCAXnkFEZZFQWRRMNhWdhQbfpzJzxWYVUcHCcwshFMx/+eEPd7Gw9FzMt3CYsb2ba7f9iISl5ZPvYXEEmUiskaVl3MdAAKDshyQaQWxS5EuoeWIqR6/931KSs3l8BF8I4HLAUmnl8HO0SpPFYiMFYiiPj1GKRDYlGpODAabgc1IzMh+QxAyKiocWkFDcQppW9isMzLI6+O5iTXW9rbnd2dXn6BuuG37ZPPqium+wSK0kyIQ4pUJSU5+nNaSxaWy7lmfX8Oxqrl3JdWkETr3IpRcWa4QuDd9p4Dv1Qqda4FILSrQ8t5bnVItcOqFDJ7BphU6ttMQgduuETg3fqeI6lCybkutQ8e3KW3TBtqkFTr3EaRBYNSKrjmfVcOwqjl3Js2k5Fi3PqhHa1DyrimNVci1yrkXGs6jYZjXLrObbtDybkmmVssxSlkXOsMgZZhnXquCZFXyjQmBQ8U1KrlnJMiu/GdvbG9nZferZ6ffsPN3eGfDsDezsDe7u9e8d9u8dDOzuDuzvDe0fjO2/GTk4eP7mcHhjW9bULm3pEje0FTjKFLVNzo5eaVOXpqV30bN76ruefnc49fHj1KfPrz99mfl8NPP56LY6afbLydyX04Wjs/njs9njs7nji4Xji4XTi8Wzy+Wz69Uz7+qFb+3Kt3rjW77xrXn9Wz7/tte/4w9t+/zbPr/HH9z2hz3+0G4gvBMIeYJBTzi0H44ehGP7oeh+KLoXju6GojuhqCcc3wnHdiOx/Wj8IJrYjyb2YonDeOJdPPEukdi/3TCiib1IfCsc2wzFdiJfw0J2Q4m9cHw3kjiIJfbDMU8wsu6PrPlCS9fBpevo8lV46Sq4eOlfugrNX/pnLv0zl4G5i+DsmX/mMjBzFZw59y+cB+bP/PPngYXbuQjefixeBJcvg4uXvoUL39JlaPkquHrpX7vyr1771659t5B/2x/cCYR2QuG9cGQnGPb4w1u+4KY/uOEPbviCazf+5Sv/8lVw4cK/cO5buPAtXPgWzn2LZ97lc9/SmXfx3Dd/djN7fDl/dj354ej1u+OxtZ2OFzNTe++XP50Ob+6/ePN58s3nke23Y5sHtcPjnWOv+Aa3rrjWWt0sc9c1D7xsePK0pqWnfmhYW1ENYvFFlrKmvtGyhtaJpVWuRO0obbI3dxa3Px2dXiQZDC0vphqejpZ3DHSOTb27CjRPLRi7B1pnVxbeHnXPLNWNvKCWN8wfHS+9fds5OfVqdWnw5cSPYGwqWaivelLW0NQ0+FRjsLF4OnlxrbnuCUfp0jhr3LWtInXJ8+mlZ6+ew8hMts35uKPnAZFCUelLS8tkZru742nr+FgBV4RnCKpauqhK/S+4PJnNwZEo4AUkNJVGFkn1JWVih5ulMZc3NzGlSiSFmYHNT0PlwYuYBLYwHYmv6Oyp6nvq7G53tz8ub26j293dUzNNzwZbJ16KXNUQMgeMpymMbqHSRqALODqdruGx58MRiC1JJ9LqWprUZt09JOouFEnjC+6AsSS5XmS2ZOURMORCEBAMgaN/y8i+B4DdzQClAREPM4BpOXAUMh8ARydB4HfB0B8zgb9kQH5KB/81Jfsv9zJ+egD4IQX83f3sv95L//ud9N8eAu+nQ1IA2DQQPg2MzYTjUiG4TDQZSOTAGJJciYFjLKOaK5nWGpzaBVPac80VWHMlwliBMlajDNW55hqgUI9iiKBoAgSYQ8QiqGgoE4tgYJAFUBCdhC2rtnNY5EIkmIaD0/BwGg5MR2UzsQAaDlgIz8JmPyAAH1HgECYaScNAmHiEsBDNxICL0KBCJBAPScOBk/LgKURUJiMPWoDKwkEzqIx8pVGksckMxWpzmVZkFFPF9HxmHoaIEmhFihKjxK3TlppYYjoM8AiDylE7NBK7giil4flFGFae2CaXFxtZejGeXwQkYn7ITs4ViSvbOmw1bhgkiQzPISOBBRhQLjInHwkiwNNz4RkULJSCgVCQ2WjoQyorT2xWEaS0fAkNQsn7H/7+h/u5qBQM/PdgkKVnSGS2/QzK/gEE+RsQTFSIxQo+ODsZDckG5Nwns3JFZnm+lFogYzL02v85NQkskqKFkhw2FyhT1I9O4gXSdAoli8lMpdGQUo5cL8aDU3GAFHTWo5ycZKqURVNyUfxCOLtQ7rbXDgxVDT0rGRiy9PYrG5vN7Z2yhidYlREr18D4/AKNFK/gY1VScV0DVqPN5jP5No3AruU7tDynhu8yCFxGYbFOUKwRODV8h4Fn0/BsCp5LzSvWcl1q/i3PcOrFDp3YpZOXGsRuncCp5jqUTKuMZVFw7EqeVc6zKjhWBduu4ju0AruWa1HzrBqOVc2yqzgOFc+u5lu1PIuWa1GzbFqGVcOyKtg2JdOqYlnUbIuaZ9NyrGqWVcm2KJhmOdOq4FjlPJuSa1FwzQqeWXX7osUyK74Z3d0d2t0d3Nsf2L2dveGdvbGdg8H9w76D/aGDg9G9w5H9w9H9w5GDwxdvDse399TNXbLGTnF9G9FdKalvNHd0S1p7lM29L1c2LgLXSx/fzHx8N/3py8zno+lPRzOfjmc+n8x8Op79fDL3+WT+6GT++HTu+Hzu6HLp9HLx7Hzx7GLl9Hrl/Gbp4mrh8nrx8nrlyrt27Vu/8W1ce7du/Fs+35bft+kPbPlDHn9o1xfa84V2AsGdYHAvEN4PRvZD0b1bBh6M7gWjnlDcE47vhqIH4eheOLYTie9G44exxLvYVwfffjyxH03sBqNbochmMLodjHqC0Z1gfDcQ2w1G98Pxw+gt/4jvBmM7weiaN7TqjS7dhJduQktXgfmzwOy5f+rCP3XumznzzZz5ps59U+e+23Om2VPf9Kl35tQ7f+pbPPYtnQXmj71Tny9nT26Wzm5mP1/MH98snt0sn92sXvlXrwOrV96V65s1r2/T59/2Bba/ehVDW/7gli+w6fVv+gJbN4GNa//qlX/pyr946Zs/v1m4uJk/v54/u148v1k6v1m+8C5deBfPb+aPL6Y/HK1f3Cx9Pnm992Zic7d3bqV7cb17cbN9dnXc82Zi723X/Frj2OT46tboymZd77C1tB5NF0otxWKJjiZVuxtaOGLNHSyqqrzRbio31TTU9YxIdY7p5Y2Kji5rU1vbs0ltQ1Pry9fu5i5r3ZOh10vDr5dMDR0DqzvPd988Xdnoml6s6Bx0dz4bWVodnF3sn156vbW5ur9jqqz/P1NgMBb3+cvxidlZc3mFzOSSmUt4FmuhTFlW9fhxcweGLux7OdX1cuJvCFRVexdDpvm3VJC7punxkya5zVakVJqqKyGFFEfV4wKeKiuXXtXdW9HZxtGq8TQakckSqDVcnRFFZ9PkKkt5ZS5H9LeMnBQYGogpSEcTEGR6EhSDoPPu4fOrOrpndzZaJp8bn7TZ2jrGVlca+4YQNAGMwkLnFWTAUWQq+x4UShDw7gJgz6fnBWb3PThabtbT5cLv0rO+S8tOgsB/BcBpChWaSr4PzMmAArMBkJRM6P1sYBYCng2H/5ae+dfkzEdQfBIA8WMG6G+pOd8/yPjTw8w/P8z+PjnnpzTg/XTQw0zYL1mwe2DcXSDmERCXDsIlw3DpBGoOkY1kSXECNUllJxtKKOZyjrsBI7f9WsDD6cpRUvf/9GPW7yBFBY5GuLEcYaqE6ivghnKivRoiVGFYohwoBpUNLMLAqVgoDQujYuB0DLIIDaEVoIhIEBUNYubCeUQsEw8RFcCUNDwdC6GiwHQ4gArLpqOhNAQoD5GRj84qgKWSUDnkPCiLjhcJyRIZXaXl6ywys11DyoOigMliBctU65CXGdQ1ZpqOCygA4ph4Ir+QKqaKTVKZU8O3KPWlVraQjgan5qJyjG4TU8lLRefchQJSMeAH8Mw/p9773f0f70Gy/56W/KeUJJJOX97dYy51QIFJJHg2BQ0iogCFqJxCFDgXnpmHyCpEZZNQWSRYGgzwG41bILGpsKJCkowBpZL+xx/+cg8OTYKDv4NDbQMjDI3hPzNTvs3M+C47s0AuEMo4sJwkDDQdlPOAKSBxjaJcIZGkZBE18v9y7xcgRwCis1NIRTCZonJ4DC+RYsVCmtkoLC1TuO1ytRAGSkJmJeFyHgEBD9lKDlXORnPy4GwSX29ESOVwlRooEmdwBSlURmlHD89V/jO+MJvFg/HYZK00T87Dq2Wi2gaUUgUWsiQOvdCp4zu1QqdW5DaI3Ca+S8t3a/hurcClF7j0ApdWXKyTlOoFbo24WCt2a0VuLdemFDg1slKDtNQgKNaKnBqhVckzKzhWhcCh4tuVApua69Dy7BqeRcUxyzlWJcuq5NrVAruGb1PybWqORcO1aHlWNdem5NrlPIuca1Wy7CqGVcmyqtlWLduiYVvVbJuKZZJyTQqu+R+o3KpkWeRMi4Jhln8zurc7vLc/vH8wsncwunfw7Hb2D0b2Dwf394cP9p/tHY7sHw7vHw4f7L84PHy189bc0qt+3CWsbil0VYtqm8w9vZLWLnlz59P5hQv/xdqnt9MfPsx8Ppr9cjLz4Xjmw8n0x6OZT0ezn47nPp/MfTmZ/XIy/eVk/vhi4eRy5uRs7ux88fRq8eR8/vxi9vxy6eJ65dy7euldu7pZv/ZuXvt2vDeb3utNr3/DF9zwBTy+4I43+H/z9FbBcWbrluCZx4mZ6YGI7ujuie65t3v6nj5wT91TcKpcZpSFqZSSmQQppTj5T1DSn8yZQguMMqMsBguTxZIttgWpVDIJXK66MQ8+0xHrYT98e7+uL/aKtdbq0cmH48/rp1/WTr6snf62fvpl8/Ovm6e/bZ58WT35dfXkt/XT39ZPf9s4/bLx+df1z7+un/62+flfN7/8tvnrb+u//LZ++tvqyZflky8rJ78tH31ZSv+ycvzbh+Pf1k5/W//8r5u//OtXzXzzy7+u//Lb++MvK0e/Lh/9upg6nYuf+iKn7vCJI3zkihy7w2lXMOUMpadDKWcw5Qymp4LJyWByOpT2HKbduzH3QWL8U6hvdWd0Y38mEBvfPhje3Pf4w3OhxFw4PRNOzcfSM4n0bDK9mEgvJ49XUscrqZPl1MnK0cly+nglfbySOlpOHS2njpdSJwuJk9lYejaWnosfzcbSvmjKF0nORlJzsbQvmvTFEnPh+LsPG/P+kGd7f3xlderDmvfj7lvPwtNxT//c+4m1rZGlD3cHJx4PTPU7Zl5Nukc/bPa+c9la7lQJJLiKugqBDNQ1FbMF1iYbqDGQAEX/hLtOZWQ3t/nWt6an55qevGx7+UZ173GNwtLR9bK568XLCa/h3ose10Kfa77bPf/cu9S3uKx7+ETW9rTHNTvmmXk9MPWgb7D1wUOl0ZZFKbuMK+5609/y6Jn19kOm2sSoB41NLdrmlkHn9LvpiTd9QwMux3Pn1DfF1F63m87iZmCKlBYzqNM2t7Za2poHpr34asElGJYtFjd1tLc+fdX5upuv1IiU2spajqGpiaU2ZRNoFVwhT6UhVDHzCBQUhUYoKicyKgiMciiJ+nMh6vc38uoE4P3hwdH5hRejE2Wg/sm7qea7j3gqNVMuVeklmSS0SA0WEDEGmyGHhH8yPGhqvYuvqK5XyekCzh8vZVxEEM7nw2G0kjJuXSYKfiUPml2IzsxHQzEkCJ6Sj8LdyC84k5XzYyb0XB7q5xzY364Xfncx7/wN+JVc1MVczLkc9EUI5jqSehVFvUlh5NGqCspYiBqAJFJSFOZSTUOVub3S3Flh7KTrO4t17cW69nLD7QtE5v/y4w2y3E6VNf7XHMIFUl2N6R5R34bT3kJpW4iGNrLCls/gFbHrs/EkKhpXR8AyyQRWEamWjGWRMTVEZDUZzaURJDVFzCIkwKBwSkicYgy7CF1GgJcS4FVEVBUOWkmCV5Tiq2uoAkGlSsm1WjXmBp2hWauwKbWtRm27WdVmUDeZ6FQMpTCrXs7Vd1jBVqOi1cDWiYQ6kb5Vr71l0rXb6g0KbAU1l4QWasAaVkUxFlKCzZeoZfVWHbm29FxOxj9duniJgIdXMmBV5YZ7d8sl8rNYfLFa19DzVmU1IiDXKnCwKiKyigCrJBRUEpF0XH4pPp+Oz2PgchmoLALiKkvAEJrqi8V0rpKPrij7Dz+fQZTQb+Lx54jkxpFxnEj8jxfOXEVjLqBQFQoxV8hCQq9TkbkYWCYbqOZphHRRRRXIrFQIzuMxLKMJsDYoOu/pnjw1vO1tGRp5MDbRNTrxYHjC0NbOlXLR8GwqLIcKu4nD3OTL2RXiWgyLhuFXUmtr/sOFsxhxPYbNw3AAPE90+82AyHILWsuhAiIawGepZGVSAU2lkN5+SJZKcfVssVklsKl4VgVglQusoMimEjVohU1aQZNG2KAS2DXCRp24QS22qUQNX23eIMcsZ5kVfJtaYFOLGjSiBlW9BRSbFQIzKLQq+VY53yIXWpRck4prAAGjgm+S8U0yvkUOWECBScUzyFl6GdME8s1KgVEGmOr5lnqhSSowythGKdsgq9PLmXoZz6xgWxRcs4Kll9bppCy9hKOX8PUSwChjGuQ1egVLJ//d4PrG0MbG8ObW8ObHd5sf321uj2x9HNzaHt7cHtzc+noY2Nwa2Pw4tLk9srExuf5J+/it7PZzeccjhrWV33bf2t1b/+iZ9NGrZ9POyHFyzv9paveTY3/fse+f3vU79wLO/aBj79DlD7r9Qdd+0OUPug9DnkDQEYg4DiPuYMQbDM8Eo95QxB2OzoTjc6HEbDg5H0nMx1KL8fRKIrmcTC4mUvPJ9GI6/T519CF98v7o5P3R6erx57WTL2unv66dflk7/WXj5MvWyZeNk19Xj7+snf62evLr+vEvGydf1k9/XTv+snr86/vTX1ZPv3w4+WXt6Mvq8S8rXxNq01/mU18Wj35dOf5t9fS3D6e/rZ7+uvHLv35li7XTL6unXz6c/Pr+6Nel5Ml88nQ29tkbPnWFjp3BtCuYdh6mHIfJ6cOE4zDhCCSnA6mpw9RkMOUMpIbX/X0rnwY+fHrqnO9f3Hy39mlwdevV3HvnTtC5fTi25XfvRWfDqZlYyhtLzsZSC/H0YuJoMZGej6UWE0dLifRy6mgxkf6KpeTxcuJoMZ5eiKUX4umF+NFsLOUJJ2aiyflYaj6W9IVjC9Gkdzfg++QfX90cmFt0bW4t+w/HF9eanrzqnvSMf9h6t/S+2z1z70l37/B01+vBW89e3br36G3PcGPrHa5EQyvnUmoFlQr50odFnrXpci23d9qLqeN2j3sGp2YaH3S/HXFMeTxdQwMMrlhpaNK1P2h6+XZ0+cPsx91nYxO621133w753q91T7mLeWDvmGt6ZvZ1/6Dr/Urn4yd6q50jlV3BFF/FlmOqgRf975rudWJqWflEhr6xc8LhXH7/3rnwfmBqqm+8H8tlPevpLxcpq+SgusnWcvvB/UdPywTSHEJZNppcJxA137tj6mxnqjS6xuZ6lV6ujbCUqgAAIABJREFUt+OKKpmArKiWjymvIlfXFlKKSGUVuOISKA4HxxNJZQwUjQolUfKIRQQGJ5tCZ1oa9B0PJWprCUsstDQ9eNPHBZVUdq1cCeBLCXQ2E1ZEYcvEGWSCoeuB2NiUS6GTqqpyiYRvr+VcQhAvwlEFtCJiVeXlAtjlPPTlbHQmnJhHoF4pxF7MRp7LKDxzPf98JvLHqwXns5CXsjDnstCXoMRMGCEbQ72GpOZQq2FV/ExKJbJGROCpShV2mtJOM7SStbdo2laqro2i76DoOsiaDrK2k6rvKNJ2oOq0f8giloCNZND0DZKUSaupNbSRdK04dRta3UYxdN4o5lzMJ5Zx6jOweAoGyyLjmARsHRFbQ0AyiUg2Gc0uITApmGoynIGHlOMKSgmwYjyETiqsLCNwuOWsCmo5Jp9dVWS7ZTa2mGxtNk2jpkJYW1xbginDI6soikadus0MtplUdg2VVEhBQ2Q6OWjXlfIrizjlpdwqmVkl1EorxUxiVXE2Hv599tUfs6/Wq0F6JbWICC0mFtar64VGsJRfRhdU/sP18z9TyOVCSU5lubX7DQoQ/hmOYppsbb09EpMGA71RhSuswOZX4qBVBBiDCC8nFdJx+QxsfiUmrwKeTYBlMIVVgEFUJC7n6qTYivJvMjIg1JJrBPJFAunhqAPOqPnvF8/9nAP5KRdSJ61nc6sx+TeKEfmYgiyWoJavBMpElcXiKl1H09OhoQdDQ3cHRlu7+4zPnpq6e+ta2uk6M1kGwrhAmVTGlQmIhVnlyFwaOguNyeIpuGXiGhy3hCCuwbCqfp93s6xeQeGLcVwhji9qfzPANjfkVlWT+QBVyK9WSaj1PKoalHc+pAjEFCFbZAUFDUrADgJWmcAKihs0ArtG0KDlNSiFDWqBXcu3q0V2lciqFNrUogY1YFEIrCBgV/HsKsCuEdl1QrtaZAXFNiVgAf8ufX9t3zPKASMoMCiFRgVglAEWkG8B+SY53whyjSDbLOea5HyDjGeUc80KnlEOGOWASc43yvkGkP+1xsMs45rlHKOcpZNyDTK+ScHRS3kGOduoZBpAll7+u+H19ZGNtdGN9eHN7dGtrdHNzeGtreGPH0e2t4e2twe3t4a2N4a2vhLGp+HNrbH1Tf2zHsntZ4rOR2W2Fk773aa3/bKHzySPXz94NxE+Sfn2P07sbE3v7k3u7k3t7jt2/Y694NRe0LEXcO0fOveC0/uHjkDQcXDoPAi7AhHXQdAdCHkPI57/Xwz3BeMzweRcOD0bSfsiqflocj6WmE+kZxLJhVRiOZVe+fvGfbScPl49Pl09Pv0aJbJ++mXt+HTt+Jf3R58/HP/y4ejzh6PPH44/vz/+vHJ0unL0y9Lx5+WT08Xj05Wj0/fp06X06WLqdCn9eSH5eSH9eeno8/LRL8tHX9ZOf1s7+XX1+Mvq6Zf1ky+rJ1+Wjn9ZOPplIX2ykDxZiJ94oyeuyLEzdOQIpr+GOE0EEhOB+NRB3HGQnPLHpwIJx0FiYG3n1cJq/9Lqy2lPz8zyC+9C/4fN7uX17oWNx5MzD6d87z7seP3RmVBsJhybi6ZmvyKW8EXic9HkQiw5H0vMxZKL8fRy4mgpnl6KpxYT6cXk0UIstRBLzUdTs7HUXDy1EE8tJ9Lz0aT7IDS5tbsQiPh2DsZW1kZnF6dml50La6/eTXY+f9P2pm940j3unnk5+G7Es9A77hqYdjzu6b3z9PWbvvGHL3rr9VYEvVrf0tkzOvFi3I1m1Opa77K1dvfC6uspp/n+kyc9QxOLSwu7u+POWYG+BccSvphyBD+ffEokFgP+Ps/c1Pv3407fvZ4h7Z0Hr/pGFje3N3d2x5cXHg70exfmu/t7ZRbbZVJZncZ89+0bWXu7rL3j31+Da5/2Pnv8yOFeFthuP5ucFhkMTJnq3cj4nzJRclOj2daaRSrORGPgFCpbItXbG5RGSxkfkDQ0U1gCTVMrR6GuAKSYIkZZFZtRW0cso0PweHJFDV8qIzEYWVg0ikohlzMwxcWoIjqMRCdVsaAl5T/kwf6SkQdBkqvq+Mqmxodv3tSIZZCSIoVBrtDVn83PzSITEaWlZ6GFF7D4s4X4MxDcJQjyXGb+uTzYhQLET3mQa0j0ZRjqp2zIhVz4327A/5oB/8vV7G+vZv50I/dCFuJCFvx8NvJ8LvpKASELTSssqskkMvLL6igCKZ4vw/KUdHUDSaBBMeVYwIAWmhAiE0HdglM10XRtNG0bTd9ONrRTtB0UbQdJ107R3EKwVN8iymiqVozU+E0BNauUXWlux2ma8Np2vLqNoL5VwJQiqTWlVfwsJIaCQteQcWwKhklC1xKR1Th4OSq/jAQvIyPpVBSnrrRezFSoBWqzVGtT6poN9tsNQmFdEQpSV021dtrUzUZ9u42tFROZRVw5S6wT1hukgE5UIWVyDXKtzUwmFtLwEDHIqzfIoDT4JciVbEzBZST0u+wrZ/Kv5xCROXg0iVNdIqqT2zTFdFwJvoBGhEnUIr5GVMQvZ+sl30Nv/v7G1UsI9PdoeGN/H4rL/xMMVm0w3Op9Izaq0bAsBq6QjoGW4eAVBAwVA6VhIWWY/FJkNh2TU4bNhRdera2v5RtElPpKrkWTScD+w4/fnS0o/DEn7zwM0TU8XsQRQKgUKpfHUqlAm6G8hozNv0yDQ5CwLJakjqvklgoZdBlHYDWVymUkWT2MD2RVVNaoNR0Do9fLqjPLqwtrmbm1NeUKGUcuQBZkEOGZCNgNCCqLqwLo9bU4VilVyMqvKvsvkKwiiYIICDFcAAPUd74dZuj0+dVVRB6fIuRVq8Q0MbdEpZJ0dhH4ojKZUGhXCOzyr3lQPJsCaFDzLUquWcGxg3ybim9TcWwg364E7GrArgFsSsCmENtASaMGaFTx7UrApgJsap5FDlgUAgvIt8i4FpBrVvJMMsAo5RnlfJOKb5Cz9fVcE8i1KnkWOd+i5JlAnlnGNyl4RiXHqOEYNVyzimdU8PRSvl4KGOQig0Kol3GNMo5ZzjZKOXo5z6DgmkCWXsbWSVk6KVsvZxsVvxvZWB3ZWBvZWB/Z3BjdWh/eXBvZ3hjZ3hre3hjaXh/cXh/aXhvd2hra3O7b2hrZ+uj5uNf8okfW8ai+4yHN1FjVfKvhTa/i8UvBwxe3h/sjJ9H5wM74zqeJT3sTu/6p3YPpnYPJTwdTe4HpvYPp3QPnXnB6PzThD00EQq6DsMsfcviD0wchZyDkDoTdh5Gv8oYnkPAGk75Qeiacng0nfOHYTDTpi6W88fh8IrWcTK+kjpdSx0vp46Wjk78jfbJydLqcPn6fPl1JnfwPLKdP59PHc0cnS0cny0cnC0fHs+mT+fTnhfTnhfTnxeTJSurzUvJ4PnkymzxaSJ0uxT+vpL68T/+6kv7lw/HnDye/vD/+spL+5UP6l+XUyVzyeCZx4o4euyLHrvCRM3I8HUpPB9OO0NHUYdJxmHAE4lP7keEt//in4Nvlzcfexf4P2288c73ehefu+Zfzq89m3r+cWbk35r4z4nzpXh7f3F0IxuYPo569Q89hZCYc90WS7lDcHYnPxuJzkfh8NLkUTS1HUkvR1EIsOZ9IzcWT8/HkYjy5EEsuxFLz8dR8LLUUP1pJHjv2/O/WtxYC0aHZldHl1enl96NOT7/L2+/xvZ6Yut/d036na3Tc09E78GLS4dv89GraMTS30Pmy9/argbvdPc8G+p+8HUQxmKqG1hdDQ1yl7hso3Nx5b9jtezHtdC0stz9/o2y9+8492/L0dZ3G9vSd4/HQ2LBn7lMyMRvw+3YDk8sfhl0zdx+97hl3PBkdHl9ZCobiQwsLQ77ZCd/cnaev7r14m8dgQeiMtpfPq4wWltaGrhLz2jtnV9aqJcaOR73DHh9Bqb1czWtobr8IQeEr2fkoPJxaorCYbXc6aRw2S6uTNTax9AaqUIKq4RFr+IiSKjyjFlNcUsfnCFUyhoBLrq7kqlQ8NYgqK8/EEVA0CrWylMQowZWW5uHIiNJyREkpklaMoBRnIzAcaX3zo9sPe17zdCZoSRmhkk6oKL0EKbyBx2MrKnJQuDPZkAs5sJ9uQs9nQS9kFl7Mg14sgPyUnX/mRv5PN/LOZOb9nJH77cXs769Cz2RCz0HgZ3MKriHx3+fCbxJLyYAMxxTTpTq2oblEYsirBq6V1BDqdRi+NrtWTpTbUXwtgqNGC01IkRkptZI0rSW6jnJ9Z6mujaprp2k7qdoOsq6NrGmFsdS/hxahpBacxPzPOZQrVBbD1InXtGLVbUR1G1ndBmMrkaXsilphHhpPhqOqCdhaEqKaAKsmwMswBcI6ukzG1hokersWtKqFemmtjFOnEspbjPJmo67NyhXUkpA5zLoSU7tFatXwjTJGPVNhVTV02m23GzRNepqg4hzsBp5RIlZpqThEMQ5SyyvTNmqrBIxcVM5fr/1cUFpcpZAJzEbr/Qc1CjnfrGMaFPIGLY2GKcPDaLhCmU7G0wjoohq2UfsjJOvPl8798cLlP9y41jEwQAeV+TXVXJO17W0PVymD518txxaUYgsZOEwJFk1E5JER2QwUpByVW47JK0ZlI5AZHDmHpxUUSaqYOhmysqSAQWNr1FKT2dZ5p/ltz92R0R6Ht9u18GJkUtNsLy4n4KDXKKgcOOxmnbSOreaXiBlVKiGsmvFvLvwEBTgwFgtSUcUyWVv7RrOq6lBcLo7DQnGqq1SSOimvEJ5HQOZjUJBCTJ5ILaQLqrHM0mIRP6ec/p+guWS5gsRjYtgstEDS3jdaqtFCqqtIXD4V4Naq64vqeSVKFdD5CAmIqRIAsIFiOyiyKQGrgmWRCRvVAisIWEGgQcmzgzwbyLMr+XY1z67iN6j4dhXfrhTalfV2Nd+m+DoAWJWARcE3yQCznGORcawgx6pkm6Qco4xrlHONcrZeytJLOGYQsKmFNhXPouCaFYBZARiVXIOSa1Dy9SDfoAAMMoFByjNI2QYZxyDnGRRco4JtktcaZDUGGcekYOtlbL2Uq6tnayUsjZStBX83tP5+cHNjcHNzaHN95CthbG0Mb24Mb64Pba0Nb2+MbG2+29oe3/44+fHj5MedgbUt3fNecedDaeeDUpW5wmS1v+5WPnklfPCipa8nfBRaDOyO7+yM7uyO7e5N7R44dg4md/Yndvcn9/yOPf/0fmDq4HDcfzjhDzn8Qcd+YHo/NO0PTx8EnYGg+yDiCsScgZj7MO4Kxj2HCe9h3BuK+8IxdzjqjSS9saQ3npxLpBbjqYV4ejF5PJ88nkseLyaOFuJHi8njxeTRYuJ4KX6y8rXDNXkyGz+aSx7PJo/nkydziaOZ+NFs4vNs4vNM4nQ2ebqQPF1KHC8kjuYSx/OJk4XYyUL8dCFxupD8vJA6WUofL6RPF1Ony8nT1cTn5cTxfPLYEz92x1K+6JEvfOwMHzlDKU8o5Q6l3aEjZzg9eRAb3w2/XFzvXljvWdh86FgcXff3zK70zC73zn946V642z/x8J2rfWjqwTvPrb7JvsVN725oemtvYGVjanvX4w96AlH3YdwdTPhC8ZlwwhtK+MLx+XB8MZKYiyVm4onZWGI+nlyMJZdiycV4cj6enI+n5qOppcSRa29ven17fGFtfOHDo3cTzrX1mQ9rA87pl2Pjrx0e58KH/kmH+d6jtreD93uG2p+9fTA41vjs1fPhsUH3zIvRsbuv3lhuPygVSuSW5uZbdyoVhlwGc2BkxPV+tc+39Nw5xTbbHj550/vydbVA1vT09V4svrT16cXghG9te2Lpfbdv/u7I0LPB4be9wx82Ps7s7jybnBjwzcx92pnf2Oh3OlXt9w0tbTyN6QyaimQDtx49pnPkf8xDk9iScrn9z7DSxsdvRr3uLEb1D+iiagCg0Ut+giEN7W1ynQFVUVklqacJBBg2z/rwodBs4RstmXgasrQCUcLAM6oxxaVlbJbl7l2B0QynFHHrxdx6YTaWACHRCKUlxdXlZEYRuoicjURBiKRCKiUPi4PjSTehMGQJha9RVtZL4aVVVwsJN1BYhkiKLq7IxODysbgMCBSORBMw+Ms3c368lnMlD34hJ+9MdvZ317POXM87nwE5m5l7rQB1DYK8kY+8DsP+kA3PJpX9DYa5XFpTprCgOTKUQENV2fFiA01qwwl0GeX83Op6gtCAFRpgLAUO0JSrW2qsXVRVK0HRVKRrLzfdvlou/sebJKKsqUTfQdF3kA1tFHULnKX9p1wqTW7HCjXfFdKz6eIKQydJfYugaieqO8iKFjRHgaHXljP5uWgMDYGuxWNqCHAWCVWJhZWgoGqN1NCi07foAJ0EzSBTaosodbSyeqakQSu3q823LBxeJQGZz+HV6lvMpEoajIYiVNMYYiaOUZRLQt/AFvwt78oZyA1yTSVPKiGj84uQORxhjdKmZIqqORL2d9lXUCxmjcnItFoMz19SZNIavbrGoJBbNKVkXCmqkIoplOlkXI2gQlgDmHXfZF0/m59/GYnJLS55MDIGq2VdJBfX2zvu9wzwJAC+4HolHsrAQqsw8FIskoLJp6FzKzDQWmxhDTa/ApVLQmWLlEK+RlhcX1mjFt1+/fLl1NSjiclbA4OGZ88a+gfqmhpzOZxz1PLLWKpIraqqLMZDb9CQWRhENkvBZSi4NBGjWiNCMCv+E/QmTSjGcLnQ2jqBraWlZ/RKGQPO5WC4HBi7ulotqRaxCvIzabA8TO4NDCZfrBaWAZXYuqIiKS+jiPZPiEJSvYjA46BZHFI92DE4TlaAkJpaAhegCHmVKlGRhFeu1wlvP0AAApIU4FlBgQ0U2zUCq5JnVfFsKsCqBOwqrh3k2EBhg0ZkVwkb1Hy7kmcFOWY5YFPyrSDXquTZlFybgmdTCO0qgUUpMIOAScoxS7lf37GCXLOKZ1LwTDK2ScY2KbhWNc+iAr6aBE0ygVHOMShYBjlPLxXqJQKdFDDKAaOMratnGxRMA8g1K3kGkGsAmQZ5nUnGNsg4BhnbIAWMcp5RxtZJ2Trp70bWVoc3NgfW1wc21gY2V4c21oc21oc3N99tbk1ubk1tf5z8uDu1vTu9uf3uw+bLueX6F295Xa94dx8CHXdV9x43PH2pffhE+fil5MHL1u6+cDKyFNgZ2/k4trM3vrs3tbs/veOf2vVP7vond/and/3T+4HJ/YMJ/8GUP+DYP3TsB6b3Dx17wemD8PRB2HEQmT6IOgJRRyDqOoy6AxFPIOoJRlzBqDMcc4WT3kjKHUl6YomZWHIhkl6IHs3HjubiRwux4/loejZ2NBM/nokezUaOFmIn8/HTmVjaG03OxNKzsdRc/NgXTfvC6bno6WzkdCZ6MhM79iWOZxJHs4ljb/RoNnY6Gz2ZiR7Nxo998SNf/GgucTyTOJ6NH83HjmfjR3Oxo/nY8Vz0eCaWno2mZsJpbzjtCSW94ZQncuQJJR2BxNheZGjroP/9x6GljbH3mz2zy46t/eH3H2+NuboX1kYXNh71jb9652nrn+gcmOoYmHo+Pd/tWe6a9LzwLr2dXRz+sDG9d+g+jHkOYp5AzBNMOENJZzjuC0fnI/G5aNwXic3GEn/vK4zEF2OJ+VhiNhxfiKYWYsnlROJ9MOpYWBuYdD0dHr398s3jNz1DQ+96hyfvdA+8HncMu33G+10qY1PLvSe2zi5z2z1dc4fcZL319PHg3HyPb8b88BHL0vAdrUzX0cVUqH/GF5na71ZJNI+739nv3e4efDc2Na1vsyuaWlZ29lY/bjtmfa/Hpwytd2bXdh72jzBbTO6Pa29fDWysfJzZ+jj76dMDj2M1GPCurUyuLg15fU96X4P2xpvE6qvo4hwag8jmXiPS/3gxC1teDaUx0bWSKa8XzWT9gCTmFFM0ZsMVNEFgtSgsZnhZOZJeXi0QQci0aoXc1tmpa2hmyzSldcwbhfBCamkZh48tKZEazbrWDlplXce9u4ZGaw6WVEgtxhYVoyjkQjIOVUzKQiEKSWQEiZgBK8wqQOTBEJcgedeQqGwC5Xwu/OcreZfz4GdzCs/nQC9kZhUWwrFoHAqFIpHIV7LyzlyHXMguOJsN+TEL8rebOefyoBehsJ9uQvIJxXB6NaK8llQHXMLTChmcs1gaHADxfB1RbIYJ9ESlHSs0YAAjUW7LZcnP0+oK+eoisIEkMpTIrTdp7D9kkgv4hhJ9Z7GmvcLc+Tcy+389Ay1S3SrRtWI1rTRjJwVs+glb/W8vQIulDZextf/HNxmXaewyUydO1YJR3SIo20iyRhxHgS+tLqphX4bDCShkDRHHJKHqsLBaAqIEB1No5dpWg6pRJdBLuCBf16gytui0TYYqMRtGw4nVCi67joyElZUXqxsMtaLaLOjNv2Vc/mv2jetoZB6ZxAXlJGZ1uaKeb9VzBEwaMrcImcsCakALWC2sESnrLxTkoTnccq2WZbE1P+8ulshqtKo6k0psUpSSsWVoWCkRqTTKeGqgQlAjsuh+ysv9OSPvGhIPY1Q+HpnIq2Z+j6eKbZ3P+0b5Ig4edpOBLyjBQssxsHICopyMoOPyyzAQBgZagc2vROeRETlSjZSjEtKEDJ5BViuRYqrYV4vK/+2Vqz8X0bpGHdnFZf/PlWv/819++D9//FGsVVbRibjcS8XwHDwil6sUlsvYZBGjxiApqCj+IyKHKBRiedyCmhpBw63mF/159Eo0l4fkcAtZtVUqaTW/Gpp1iZafSci7gUHnCdQChqACxSST5ZxLBOw3yEKaWIjl8eFMLkWkuNM/Rq6X5NdUo9gcPMCt0kipMoCu14nb7iJ5PKpMwLeqBHaNwKYW2DWAXcu3qXlWJc+m4jWq+A1qoU0ttCn5X1OkGlSATSm0gnyrkmNX8Wwqrk0JNKiFVrXQrBaaVQIzyDcrOBaQawX5FgVgVQMWEDAruCaQYwY5ZhXfogZMCsCkAMwKwASyTUqmSc21qHkmkGsEWXo5yyBjGxUcvZKrV3GMSp5ByTOAbJ2sTidm6et5JhlbL+UYFByjrE4nZhvqfze1+mFy9f3k+urk9sbk9pZj++PEp52xrU/v1raGl1eHfYuvHL62sSnrwJj+7Zi+Z7J1yPOg321+2mt8+MLy+Nnt3n5V1xPl/WeSu0+sT1+FUon3ob2JvZ2pvcDk7v70nn9qd39qxz+165/a8U/tHkzvBiZ3/eP7/un9g6m9g+n9g2n/wbQ/MOUPTwVi4wfhKX9w2h92BGKuQMRzGHUHou7DqDMYcwRjzlDCE0p6wkl3JO6JxueiqflwajaUmI0mZiOpmVjSHU06o2l3NOWJpDzhlDd65I2kPdGUJ5qciSR9kaQ3kvaEkjOhtC98PBM59kWO3JGUO5aeiR/74ieeyIkncuSNpL2RtCd25IoeeaJH3mjaG0n7osfe2NFM7HguejwbO56JpnzRlDeamokkvcGkI5h0RNK+cMJzEB3Y9L/5sD3+MdC7uNa9sDy4uja8tvVmfl3Y9bLLuTgyv9X0uu9uz3jz88GONyNPh6dfT888HHNrn3Xf6h4dWVh7935zYtvvCsSc/qjLH3YeRByB+PRh3H0Y9QYivmBkJhybCSdmwvGZcGw2HJuPJOYj8ZlQdC4UX4wlfaHIQjD8IRB+7w/Mb+9ML71/PTp+5+nLjgfPzE0drV1Pm7q6Wp8+fvzkRVPnvdYnjxo7OuVK7a27XXeevWy5/+ylc3LQ6ep63v0zjkYC6l+/7cXVcGtlep662dz1pvHhvXdj46sbHxvvduludbybX1wPhX3vP/RMTHV2D12qqra/7R5wjq182r7bP9bvW/iwvb3uD9yZnN5NJreC/rezvnce7+s3r0USJYMjuwQhl9YCZBazkFF7DoIh17E5oO4HAn18fg5TVvnvvz0D6DRyg+E8FE7l8Vpud4gNlsLiSgSBfB4KpXG51QIBW6EQ6YxKi5VcXZdFIAlAKa6EJtcb6nV6Oo/b0nW7DpTdQOIzEOhsFBpBIudhMLlIRDYcjsBg6SUUDB6NQCKJKHRhIfIKJP9aDvTsDcjlTEhmXsGNrPzsnPzM7CwcEoFHoTEwBBqDz4AW3ihA/nQz76fsgu8zcr+7ejMTQ8gtKr1cSMKX84hsAYkjglVx/wzBnkfRCRwFrBrIqQBuMIQ36sRoiZos1hEEprxaRQELhNZKc5iKQkBHBRuoUss5fPX/9F/PQ7i6Yv1tiqG9WH8rq0Lyn3OJxdpbRYY2nKaDariNAHT/cA39DZxOlNrxTC2sRk6UW4iaFrSyGa1qJSqbSfIGFFuBLKsh1PFvYghkFLIMj6nGIeuwBdWEAjKhQG1ScuRcWnURjVkmNsglBhlDxEQyiq6joN9dv1QnAqoZ9CIEtKyUqm7QC9RAeR3je0juBSK5Sq0BzNb2Jy/oYmkpKOOZNUxWZQkqj4LI5omYMpOMLqoW6pWXCgvIAhFDq2HabK1v+oql8iqtkmVSS4wgBV9Yhi2kEQsVxnqeVlAl5YhNhn++eu3/vXDp//rm24sIdNfw5Hlq6c2qSk5DS2fPYDW/lojMLMND6YTCcgKinIioIMCqCAV0XG4pFkLH5pUis0iYbKlWUqsS0gRl9Vbl7zOu/m/fffvHjOy/5sOhNaxHI87LRMpFDPqnfMjPGKjUpComIQmQ61RYFgaezVcIqhQcPJ/ONMryykr/hIAQBQIsl5NTVSlqu9349G1BcQWazYVz2Qh2LVMrq+YyYNkXqIVZBGgmAZcvVAoYvCoks7hYLjqHR/+Ax9CEAhSfDWUyaQpN++AEQSSGVlejeQKSWFSplBCl/FK9QdTeheDxikGhyK4W2VR8m5LfoOLbQMCq4FsUfBvItSp4FqXQpuZbQY5dyW1U8exKgU0ptIACm5JvU/ItINCgBRq0QotGZNGIrBqBWQ2Y1RyrgmsDBVYFYJYDZoXArBKY1YBVzbOpAJuGZwR5RpBjUvBtGr5Nz7NouRYN26zimpRsA1hnULBMSq4WBuBgAAAgAElEQVRBwdXJ2XoFxyjnGOUsvYypldTqRByDjK9XcrQKll5ep5WwdNLf2Z532/sGrG/7bnX33e0Z7Ogf1nb3iB48BdsfKZvv1ds6asytbHNbramVbGimaJvxoLVQqkHWgzSBvOnu05bnLzUvn0nuPWBYm+rv3d1PRT5E9qf3d6b9B1Nf2WLXP7l7ML7jn9g9mNoLTO34J/cOJvYPpvyBSf/huP9g8iAw6Q9M7oemD6LTB2HHVwQirsOo8yDk9IedBzFXMOYKRV2hiCcU94Tj7lDUHY65IwlvOOELxX3hmDcc94TjrlDMGY67Iyl3JOkKJt2htDuUdoXS7nDaFUq4g3FXMOEOJb3BpDuUdoWPPKH01xlPOO2Lpr3htDeU9oRT7q8ZTZG0N3LsjqSckZQreuyKHHkjaU8k7QkfucNpVzjpinw1V6dc4cRUIDpzEJ/xRyd3A92r2499i69mV4ff73j2Qu/WPvbNfTA+et3wauj+kLOlZ6RryNH+rP/2q4Fux8yLSc/90SnTi7fWl31Px32vHAtTWwczB3HnfnzaH3EEQq6D8LQ/4vBH3QdRTyDiPox4QglPKOYJRr6q5TORqC8U9QWjs5HEbDjm2Po0vb41vvy+z+kedHr7Jl22zrvPevufDw7fef32Uc/rh/2vm+/eab57f2BsfGRq6t6LF8b29uZ7z8wdj17O+Cbn5gYmxwQme1ZRRfPTFwyhjMoTNzZ3PXjZu7y1Me6bq9fq+RKwoeux+emrtle9c2vbAxNTqtY2eUNz//DYL7/96tv+pHr4YuYg5Pu4Nbu19W72fdfgxMzObrfLefflq65bt28ZmouYvCK24EJuAQdUZRHIP+bC/nQzv5gnv0IqeTo88gMC/hOkUG01U9jc8wi0zGDW3WouE0jQZTXlddziurqCIiqCRJHpDDU8QKHVGBobECXFCBIpG4Em02vKmbwCPLFWLCgTAfkkyuX8fCiJRKCXw3FEBBqPwmBwaFgJEYVHF5Jx6LJiChKLgaCxN/IRP2XlX4LBb0ALkHAkrKAgF5KLR6MIGEwepCCvEHGzEHETjj6bU/i3rPx/uZL5w5VcOK0azxZ9k4vOLmahawEqX/ojjvJ//3Tj2xw8hM6lSA1khYEsM6A5inym6Dq97malACc0ILgqLFebUynJZ8qxIi1Fas6rEP+bf8nESm2lhk6y/hbV0HqzTPQPWYQidQtZdwul6iCo26iqZirYxDB20rTNVFUzWdlEABsxYANG3YxVtRDBJqzUnM+S5ZVUFrOE16HwEjSyEoeqxMJq8bBqIoyKzdcaFbX1zBwc9HxB5kVY7oWC7OuYQmhpEaSIROPVSs1aRnkxHQtj0Kkqq5YtY/NV9ZdI+ItFtAqdGrA3ND9/jQeEFIWUbdFWshlF2HwKIhsQMeVmeYWcJbBq/wrNxYsEdLWS1dBof91HqpdWGlRMo0ZmVJHx+TQshEpF1RvlbI2oUsYRGFQZWDS8topWX69sv906NNY54mh42Vths9v6eitZlThYVikOWoyFlOFhZQR4ESqvGJVdgrzJwELpmLwSdCYOnynWiWpU/GJxudCi+DMk+68FuWh60U0iEccT3h9yfItGXiIgr2HhV8hwhUVFoyIosCwqMgeDzhZpJRUyDoFfChjB7LKyf4Tk4HlcLI+bWVWpuPfQ9PBFDp2B5vCQbBaSXcPWSmtYpdiC60UYCKogi1SE5avri3mVsLqiSmX9eQz8LBFNFfFQACuvrpqu1bf0j8B53AJ2HYbPIwi4FUoxScqn6/S89geFHHaZSgRY5AKrgmdTAA1KoV0JWBQ8ixywgoAF5JmUfJNKaFPxGxR8u0JoVYqsSsAKciwKtlnOtYI8u4ZnVwusSrFVJTCDAqsSMH81jYOABQQsCoFZITApBGYQsKq4NhXXpuKalTyjgmcEBRaNwKYHLFquWcU2gRy9nKeXc3QyjlHBMYJsrZyrl3OMUpZByjLIWQZ5rV7CNMj4BhBQyzgaGUunYOmUv8uRyXJksiwAgHB5+czaAnZdQT0AVYjJZoPQ3lxrbahquKVsvC02NtQabNWggS7SYPkgz9zONrU1339153m3vqsLfPCIpjczG2x7yeBabH9ib3vavze975/e80/t+Cd29id3/RM7+xM7++Of9sZ298f3AxN7h+P+4MTB4cT+wZT/cHI/6DyIuA8iroOwKxB2H0Y9wagrEHQFwtOBsPMw4gnHPOGYL5zwhZOuYMIVTLjCcU8o7gnFXaGwOxR1BROecMoVSjhDCUcw4ThMuUNpZzDlDKUdwYQrmHAG4+7/cTeUch4mXYcpx2HKEUw7Q2lXKOUJJz3BpCecckVTznDSFznyRI7ckaQrnHCGUu7wkScU94bif08XD8Zd4aQnmnKHE7ORpGs30DO/Nrq2OxuMO/dCw2sfBxfW+hxLk4tbfTMrdwbG7vWP2R516zqf3Hk19HbM83xgovHx6ycTnh73/N3+0Qd9Y7e6hzWPuy0v+t+t77xb23buhqb9odGd3Wl/0L0fde1HXf6I2x9yHYRchxF3IOwJhL2BsCcQ8h6GZoLRaf/hxP7BfCjm/Lg3sLQy8WHjxei7xwNDrydcr8amuyen2l+/kbS090453468e/y2R9XUbGhpedbfO+J0PXry0nLrHlEoEnfc6XW5b48O3O7to7KF32fBS8s5fI7k7eBE9/i48/3Ku6UVvtkoUIIvRoabHj1VN3VY7j40trRMLvvci7O9I6Ou+RXn+w2SSju0uu7d2v4QCrtWV0UaS+fTN/efv3wx/G5k0qNpuPstBDX9YbZGBPzxzCUElVZApf7helY2nl5Ar7n3svsGjpiBxJzJzrkAR11CE2gcPk+pZoplFYCQUsMuZXNwpaXkquoqvoBdwRTz+VK5hMRgXIPCYTgqicKA44qgOHIhlXYJDssohCFJ5EwksgBHhMJRCDgaiUAgCyF4RAERiyrC4emlxTAMKg8Kv54DOwcpuAiD34DD82CwgoLCzHwoHIXFkyiXIdCrUNi1Avj5vPyzOQU/Zub+y9Wb31+DXoKSoEWVfyvA51UAJRJ9ZknNf7uW+y+ZCDxfiWZKCurqS5SWOmNrZjH72wJiNrkSRmcTpUa83EastxWylNA6CZwtJ4lMuaWi/3ydgJFaaWALTdVapm/LKBX+u2sICthE1d7CqNpxyjaSohkH3iIo27DKZjjYgJY1YhVNOHUzXt2MUzYRwAa01JrHVuWVMul1wpsQWDEaXk5EVBMRNQRkDQlVjIHIQb7ELCVU0S4V5Hybl8U26mVWm/3O/TJxfalMLDGrS6nYUhSkooyitmpZMrbEqLpEIFykUhkgCJitrc9fE0X1VIUUMOsra8uKMBAKKgeQchVmRYWEKbbr/gUOwdSLqFIp0NTS/KqPxBPSpWKWViXTKqhYSDEWSiAi600gBwQY9XXyDvuLyakBh+/5xETr4FBT/1CVtQmjNLGa2pv7+0srS7B5N8rQ+eVEWAUBSSciadiCIlQeHZVbiSuowOWXIrNJeIhML6mSc4qF5UKT8rvC3EsEOL6yLINEoKrUbUOT/wwryCBjf4Tm/QWeK7ao8UVwYsF1CjwTg82UGmSV9RwKv5xrUZ0lYv8Ah9CEPDSHdbOiUt/11HD/6fVSOp4LEDlcFKeGpZFUVhehCzIoyGwENANDRrOVIpqwElZHqVAKfyi4eZmMoQh5KD4Lwqyt1Bnu9A2huGwYtw7JZ5LFvCqVmFTPY5gs/PbbCFZtlVoMWBQiO8i1yrk2Bc+u4luVgE0JWECRVcW3qLhmpcCm5FrlHKuMb5ULbEqeVcm2KLhmOc+sAOxaQaMWMCtEFqXQAgptSoEVFNrUfIuKY1RwzSDfrARMoMAMCsxKnkXJsSq5FiXPoOAbFIBRBZi0gFnDMSi4RgVXL+fppTy9lKOXsbUKnh7k6aVsfT3XrGAZFRyTvE4v55pAwCAHNPUcrZSlA1l6ze+Ed5vbBl/1+ibGltyOjfkPWx+Wl+c9C+4J1/RAb/+9Bw91TbfqNHqaXInnS7BsQX55VW55FVffgOPLckvr6BKVrKVNe7uL3dDOaWj4FDtYj+1N7mxN7e9N7e1N7/mn9w4c+37nrt+xsze1szu565/Y9Y/vHUzsBMb3AuP7B1P7B66DsMMfchyE3AcR10HQfRhxB6Kug5ArEHIGQo5A0BUIe0MJbyjhDSY8waQ7dOQOpd3BvxOGMxRzBuOOQMJ1mHQHE85wwhM5cgaTrlDaFUw6QglHOOkMxh2HUUcw7gwlXKGEJ5T0HiY9X10U4fR0OO0IpbzhlC+U9ISS7ljaG0vPRFLeaMoXS85EEjOR5EzkeC6amo8m5yPp2UjKG0l6oklvJOmOJBYOY0v7kd6VzcdzH1zBhPcg5NjeG1vZuPt29NGQ84VzrvlNn7nrZeOTbv2t+w9fDg46Zl9PubsdM89HXHd7hu68Hmi6/cx270Xjo55bb4YeTjn7Vj7MHUbcgfDA1qe3yxuunZB3L+LZC7n3Ai7/occf9B2EvAch70HYvR/0BsIzwYjDHxz9uDO9tevc2unxzPT75pcPg5Mra7d7h82Pnj7o6esenQA0ltJ6xe1Hr94OTHQ+ejk85egeGXny4o1aY3n8urftwUMqG+Dqzc/fjd958ezN4ACqrBZXWk1j1LG0hvvPXnUNDEtbW15PTbQ/fmLv6vKtrFo77xtu373X09s77fa8X5t4v9p254mppVPY0jHq8PVMz+kevWl88sg7NzM+OdJ8/zGBo8gkl1GZYnKV6NbzZ+1P7/xcAP2+EKZrNl/BoP6SAYdU1d7uf40tL8aVFv/TmXPnciAXEagLOAKVUV3FZGFKS3NIxQWUokI8+TIEkY0josmUbBgyB4nIJ6AhaBQaT4LBcdeyoRmFqDwM4XwO5FI2JAeGuJELKYDCMIUIHAyJgSMJODwBgyXgCBgk5mZh4XU4NAMKzSiAX4PCr0IQ2QgsjEjKQ2LPZuZdzinMgKEu5sEu5sLP5xT8nJl35kb2z5m531zN+P3ZjCtIWi6RfgVdjGZKyULdH3KQP2ahrhHL6RormivLreATOGAFaM8q439fSKICYLlMgxIoqaomqqQBzdVCa2VIvgbBUn0PKf5vNwgowECQNxLB1gpN241S4B+g5CJVc7G6Ba9sw4PtRLAdo2jDKlrRiiaMshErtWNljVhFE17RRACbiWAzSmzJqVHkFtWRa3g3UMgiPLIKB68lIasJyGoCko4vlCs4XBWnsp6NZpR+B8lj6QwSW6Pt4VOqSFoGKsQGRWURho7IrS6nqc3qOhlbZtVepVAu04qoQiFTb+h80Y3j8IrkErFZU1tdWoaBklE5PAVPalZUKLgcq+a/ZF2FAQBZLJE032p71ScyNxk67zZ0dUmUMgoqvxgFpVJwUiPIVvIZ4hqpzUgWiFEc8Rky7WpZZee76f/97Pl/dyNP1vnkbncfvaKIWpBRiYWW42DleFQZHl2EKSzDwarwsHJULgOdV1yYRULlK7SyKimrBGDILLo/3bz0x8xLV1CoP+Vl45Xgrf53fyuE/VQI+RaSmVtKkpo1KAqaiMijwjMJxHyxXlYpYpO5DLZd+1ci4s+ofExtFaKuJruq2vT4pfr2w6slJSQen8TmoDi1XJ2suJwIg1ylIbJxBRmkIhxbJSrhVaKrqAyl9L/nZ14splAFfAzAhjLrai0NLb2juSwujMPD8ri0en6VUkQUc6ptdkFrG4pdW6EUARZQaFXyrAqWVVlnU3Htar5NLbCqBBYV3wrybCDPCvKsIMcqZ1llHIuCa1HyrEq+VSGwKkVfg6esKpFVJbKpRXY1YAV5JgVgVnGMSrZZyTGBAosKMCkBk4pvUXEsSo4Z5BsVgFEBGEChScvTq3hGkGOQc/Syr3Zujl7G1Sn4OgVPL2NpJWyDjGtSAEYZWyfjGhSAUc7V1bP1UqZGxtKAv0umwqHwzs7O2rhr/PHrx7cf3FGaTAyZBM1hwioroUX0bAr9IqH4PJF+BlN0Bk3+EYO7jCfDqrnXaJVZxXVYtkTWdlv/8Kmw8XaNxb4a2v2YOHDubjv3/e69fe++33MQ8AQOZvx+796ea3932n8wdRCY8B9M7h849g+n9wPT/oNp/6EnEPYeRjyBsDsQ9gTjrkDUfRBx+cNuf8QXiLkPIq7DuPsw4T6Mf13t3cGkN5j0hlLuUMoVTDhDcVco7g0nvKGoN5z0Rf7+s+QNpbzhlDOcdIYT7lDcFUq4IilXOOkLpWZCKV8o6Q0mfKGUJ5zyRlKz4dR8ODUbSc0mUovJ9GLiaCGZXoynlhLphURqNnY0Hzteih8tx1KLsfRcPO2LJmeiydlwctYfdWzsT3z0P59bfT2/5tk/dO0cTG3uvvYuaR++futaHHTP33s9oL11z/L45fO+8ZfDUx1vB/tdcwMO3/3eYcO9Z01Pux+86r/9+G37i97Ho5Pjy+szu4HpT/7epfWBpdWxtW33p8PpjT33bsDjP/R+Ophc/+TaPfTsHU5u7Ixt7roOQs79gHvvcPz95tjCytKnncnF5WeDE8/6J+St7YDeaG/vbL57v8fhejI4cOtBl/lOl9hsnfTNOnwzXt9Cy5NXXcNjg5PTj3t7bG13DE2dU3OLr3p7WXJFFoZyCUUu50oarJ21oK5KofIurcib2yEiyYt3kyqrfeXjpydDI1K9dcw7+/DdyNOhPrZSf/fteEf3CF1leDs5vRUIDPgcrycGNe23b6JKSdVcPKMyF1tcJVIIDPr84pJ/vp5br1dR6qr+43eXv89H3Hn1ppTPRjEqvruWXYgjQoj4SxgCgkRAUYk/Zef9mJ1/MQ9yNivnfHZ+JgKdh0ffhMNgZBKCQoLh0AgMJh8Gv5qRWYDGoqjUc9k5Z7PyIIUILAqDRSDQhQU4BBINR2PQOByWmA+F58LQ16Dwm2hkLg6dg0RczIaey8i/mF1wuRD+MxTxUxb0Qhb0m4vXvr+a9edLN/909voP17J/vJ71Y0bOHy9eO5OHoAvlP8Gwl8llZED1I4zyQxb65xzUOQwtnymA1AJ4vgpeLsJyVQSh5m8ICk6orNM25bOkeJmlWNmKAoyFbDWCq0VxNFlFXEytlFpvwoN2grKJBjZep/P+iCgqUjSQVC1YsBUPtv1/NL1XcFtZuqWZMS/dPfPQcyMmum+1q1t1K7MqK7MyU95QogMJQ3jCe0MQnvDmnANvzoEjPEAvSpREiZRoJVEURXnRW9k0SplUpegA0CnndszjPKhuxH7fb/uPtde/viUKnREE2nhwBwfp4CItHH+G68vxgq0CpFMQ6uLDLRxvigFGaFqr0GjH0eulPIZWwDCJuTohSy9gyvkMJOQEw84m2MUw6r8m4e2hmC/f1nJ1SOL2quCAO4moG/lyOsmokobSISNi82UjWGlDtaSBbzDpIvHOwRs8s13m9zrTIb2xUc0hSVkEV9jlSQU0QdCRS/q62lpHR8/cmuy8NXlm8n735P3uG7dzV64CsFfApss5NEWjOJAMm2B7k99iCQf/wzdfneCLq/hSstV2/v7UMaEEpzX6z/aeHR6SKPnC+lqtoF7Dp6l4dBWXIWdRFEyymkVu4lFUbLKEWisW0kPNiClgUbma/JnYN4Tacjazmkb7Y011QzjWdfPOETL1OwIOJeZwzEp3FmFyyQImUUyr44tZziSi9hgEgBpMRw7z2V8zqFS1hm7Q1+mbkqNj7u7zaKVC7LAL7TY+YHU1B5VqPhNfISHWMurKJQq+PeSS27Qsg1QF+/9IwNZqNQ0OBxe0ki1mQ76z5dodjMlGByABAMrdDn3QJXBaDbks0N6FNzYpYCeQhsF0EMiEzGnYnA1a8wiQD0G5kD0fgvKfqIKwuyUCZRFbGgYzYSiDgOmgPR10ZBFXLuzMhhxZBMoijizizCFgGralYDAThlJhMB3+JD4c6TCQCYPZT79VMJQOQqkglEYcqTCUCEPJkD0RsCWDtiRsbw5Y435LIgDEYCgVtsZhSzwAxAOOuB9o9kNJBEyG7PGAvTkINCNANPhZJh3zhTw6q4WvMfBVTVRJQy1PUMUVlNHpJynEkyTCcRL5NJGKYrAxMjkHcpmbk/5YFq/S/57KYBqcRnc4fu4Ccr7X2X7els69/PB67d8KC2uvlzc+vCwWftwq/rix9cP6xtONjZW1tWe/rj/7sLm6sbW4tr64vvG0sPOiuPOyWHpRKj3f2X25vfu8uL1QKs6WtueLO/NbpaXNnZWt3ZXC7kpxf6m4t1zcXyrszBd25gu7S4W95c291eLHxdLH+dL+Qml/sbS/sv1xubi3WvptufjbQum3+e3fFkv/mBwL278tl/5tZft/L21/XNneW93+uLL9D+nwZOe3Zzu/Pdn5+GRn/9nub092Pz7Z23u2/49s+bPd357t/fZs/7cnO/urO3tPdj8+2f3t6d5vqzt7T7b3n5b2Vkv7y6X9hY3tlc3dZ5s7N5/8cG31+8fv/r74/u83V54mh65nLt+4OjHTf+NOz7XbyUtDl67faxm4Fr848HD5h8nZlezASPrqSOvV4TMDQ2dvTrSOTvZMPO578Hhs+emDH95MvXr38NkPt5ZWhxaW7vz05unmzpO10vW51e6J+9dXv3/8w9vJJy9vP/vp7oufH//8fur1+yfrhemfXj96+ePsjz8jua5YZ0/2cv+FoevRTGvH5StD9x9NLa3emZ29MHwz3NzSf21yYPzO6ut33pY2MeCOdp69PD725OWLlrOXg/HWljM9gC/YaACPE1lstan9wlWhFbTE02A01nqmV2B2RHJn796b6rrS3zUw1Nk/bEACXSPDj5eWaU6fJJjW+ZIXx8ef//TzxNJKoqPH7ktwlaZgJDkyfiPb0Y5jS42+mKs5VUGi19IER+u54UT6FIH0X0+g+66NC/WKv1ajygh0IpdXzaB/XVtXw+BWkKjlOGoVnlpNIdeQidV4EopIrcKTKvGkWioNRSDV4IkYEgVHJtNYLJFUjKbXnyQQsFS6iC9gMxg0Bp3L5XL5vDoKtRKLr8KRy3HU03X1tfWs00TyKTyhGk+pxJBO1RCOV+MP1+K/ReFOYEnlJMqRmppjmLpyAqW2jlqBJRyqrj1cg/muCiVoMmjc/hNMHt3oQEua/nwSdxRNP1xH5RgsIiDANHp4tgBJBdIMXq4NqeArmsLJ2Jl+mh2hu+JCf14UbONAyYZgizbWIYLCXJNf7suKQq3CcJs0lEOpgL8yGqVwuyTSyQu1C8KdgmCrKNgqgNu4gVZesJXrz/H8OT7cxkM6OHCHKNzBhuLHqDKSQK2wu/AMpozP0QqYOiGzSUA3i5hKLtWHOCwwaAo7eeamQwwyFIvD7R35qwMyr7sJCbgSoUYpT8GmGNSiUBY2huyB1lgZl10mFnP0JltzLjdwXeb229I5pC2r0TWouGQJi+CJuF2ZgMpnhVvzPTduJvv6gfZu5MpIemBI6HQKXZ6mCGKD3SI2Xc6iyWSiQLZZG7DqIg5zJPBH1Gm6VnOCRmWCwMW7jz6vI9QZjMGey52jIyKlUMwkKHn1Ch5VxqOK2WQJk6hgkVUskppN1vLqG5k4RSMXTsAar6nRrXekokdI6DoRr07IP0jC25It+aGx/1VV9RUeVy3gCCGDK4OweBQJiyRnEkVSticBa1x6kV3uSCEHaNRjPK7YDgggG9luSt0YM+U7sDqt2AUKAbsAtDvjiKSRxyCgZCQMh1Ap00qMEZcE0NJ1Dcpo8I9ENNXQJHOAXNBOMFnNbd2tw7eIRgsbhIQgKPc5tX4nF7KYW1psbV04g1YV9lqTQWsqYE0FbGkYyMBgLghmA0AWsefCYA5xtIQcLYijNQxkYDCDOLMRKIVA6eAnzgeYiUDZyCd4FJgOOjKI6x9t3jCYgl2psDOJOJKIKxt1ZkOuXMiRgZ1Z2JmGHWkYSMO2NOJIR6BkCEwFgRQMJAKOuM8W9xibffZ4CEgglmTQmgzamv1APGBPBO0JxJ4IgXEYjAXBKAxG4M+IPD5RJKAIxViuBM2WkYRSibaxyajyuSyJsDMecUZgMBp2BmDQGACoZiMNhBpcXpHDS7c62DavGonHei8jl/qgM+d12fTTv/+0ub++/Ob58ruXl2+Pnxkc7bw6kh4YTI6OdNy+deXx49GFpbEnT6ff/7K09uvw6tKtZ08fvfj+/osfpn78eeHVm2e/rr/Z+39/2vtttbi9VNpZLOyslPZWS7tPtvef7vy2WtpfKu7MF3fmC7sLW7vLhb2lwu58YXeuuLu8vb9U/JTY2F8qflwsfJzf2psv7i8Uf5svfZwvfZwv7i+Xflsu/bZU2l8t/uOVXyrtL25/XNnef7bzcfUf82B/ZXf/2d7+i48fn338bXX/Uyzu45O9/eXdveXtvZXt/ZWd31Z2Pq6U9laLeyul3ZXtj8vbvy2X9p8U9p+UdpcKpbGVFzeml++u/HD36ffX55bjFwb7b071jE3Ge68k2i/03Lhz9sZk5+DNkdtTfbfut4yMpa8Odw7fuD41P/Ropq3/Wvfgrcu37/VOPhxfeDq58mJoan7y+Q/n7jzon1lcXSs9/VAcW3iSGbrWNTZ5f+nlhYn7Vx7OTj376dH3r0dmlh5+/9Ptlee351bHHy8427qCZ88N3Zo4039VA7hSHT3J9nPBTHsg22JBEr5Eq8EX0kK+jr5BTySVaO2xx5KJzq5Ud2dHzwVPIsUzmhyhdIMGqBVIT7P5WIm8UiIz+GMGXwTJdjRoQZrC5kaSdrgZjLe0nr3Y1t3DgdxaOHWQrzgqbRq9f39w7HbL8Fi049yZM5fbe/oSHT19IyNqAKSI5NXsBoxAQW1UkSSNQBD5cy2RrdE3mAz/dKKqe2xE4weOkWkVOCKaRseyWAdrsSeJjJN11GoK+ySWeAyHOVGLOVlbd7qWfLKKeBpDqiJQquqINVhiFRZXS8A3KFVEOg1Dpf3TJ8AAACAASURBVNZRGfUsLoXFrKunUthcCoOLp9BQBFIFllSBJZVhiGU4IobOPFVHOI7CllcTMFhyFRp/rApzDE2sIlFP1mIPoWvxDFY1kVJLp3GlDRhqfTmB/F1F9SkChdWoFuihYzQxvtF6jCio4cn/hCKgxDKdJ8hQQ1Ql2OiKUgwuogYiyIzBZHv+0kDy0hDfnaK7EnxvVuBvYTpTgkBWEe84yGj8TweqWb6cKNIlRDrFcEu1HPiWrZaHu8SRLm6og420C+FWabBFEsw1htokcDvfnRN586JgOxduZwTbRbFzJAPy+8PECgxHZ3djyfVSNtsg5Oh5DL2AbuTXq7hkT8hlhiGg2c/Wq45z6c54MnymO325X+SCdNGQJ9Usk7ClzDp9kziSD5sjDlcmpAsh9nxb5spQ57U7F+9NXbx7/+K9h7lLvQ0KiZxXL2GT/FGfO+43BEAgHvsruo4GOvFW0NZ1tmVgWAjYFcGAJR5xwS4RjdxAJzXKRXAmZgoCOgQyhXx/OHEEy2Z9V4ejQ44zdx7+hyOHqgzG8KXBztFr0gaBhIZu4ter+TSlgNHAoTQyiUoWQcHGq9hkFZssptYqZBx/wq/ymRq9Flsi8tfak2S5qF4l/45U5+0+n7g68q9o9FcYNFOjVnpAMOLlMIlyBqmBVseX0P2xgMqhEwIKVzp8gErGatQNTicXsFLt5pbx24Z0K06nEzohrt3Gd9rszUGGkMmk4pR0EodUpdA3GGBIBGppOqkc8f6+rpptM0ghGw+011tsQGd369B1ot7Id7iEToci6NbBXpEL0sRTqmgco1U0RX22RMCeDnySCI4s7MrDrhziyCKubNiZQVxZxJULQbkQkEOgXNiRizrSITAdgHIwmEXATNiZCztzQSgThDLwvw8MGPrU9Z1CoGQIykSgbNiRCbqyiCMNQynYlQ45M2EgDUNZBEyHwVTInggAySCURhzJoD0ZMCeDYDIMpBBLImhLwfbkp55wxBaH7bGgMx4EowF7BAai4c9QmMrjuFNH66oPYzFfY7EVXEaTTZeA/Wfyid6eluH+M9eHz9++0XfnxuXx4fPhFMJp0tRIZEK7QwVHTqn1WDPk7eqJ914159pksfCL9bel/731ZvPV//dvhXRnuyoQUUWTulTOc7anfXS0d2K899Gj4aXlpQ9rr4rbMz+/Wvj554XvX/XdeTg6u9L/cOHc7cftA7cfLH7/qrCzXNheKO4slT4VuH58tvNxtbS/tP3bfGlvvrQ/X9hfKO4tFHY/2RjLxZ2l4u5iYXdxa39ua2++sL+wtb+09XGh8HG2sP/pC2uxuDtf2l0o7C5t7S5t7S4V/2GBLJX2V3Y/Lu9+Ws/dX/l3Jsfq7v7K3sfVnf3V7b2lnd2F7b3F0t5KYX9la2+puL9c3F8u7s8X9xZKeyul/eWtvYWtnYWt3WdbOyvvPvTfmU1cHL08/uDe9NLo47lgz+Xeianmc/3NXRc6B0bH51bGZ1eGJh5k+gaiF6+CSLqr70aou697ZKKl+5LDj0Tbu7pGxgfvTo3PP2m9PjE4v9r3cH5oZuXey59vrzy/9/yHM7cmL926d/vhcqp/JD94fXr15Z3lZ+euT95ZeTYx/2Tk3tydmdX2iwPxru5815nzvX2+5jSIJJBcp9LtU9tsgC/gizTbPAEPEtcATgPgcQXiAoMt1nW+ubVbDkBIrt0WiJ4kMagSOYQ0H0ATjlNYpxg8LEfC0VglJlcNS3KKKQQi8UAk02jx2MLNma5uiQ2skckkkIestJ4Zvf14aaWt7/LwrTvZvr7eW+Nj0w/nny50nesjiLVlTDFBpGIqVGKzRWU2NFjMB3B4oVb/z+WonvGbVJXmD6extUQqkc6qIRKPo1CHa/GHUYRDGMLXqJpvalCHMLWHa2pO1uLKMaRyDBFFpFbiiNVYIopAJLKYNIEARaEQORwig4UlUVF1hAo8qRxHrsJQUGgiqhZfXYtHYYkV6LpKHJ7AZp6oQVWgcdU1eCKRSqLS6qiMY7W4eoGAJ5Ueq6tjNygYAskRLIYul1ZTKBUE0lcnKw7V4Ou4DSfJvNPsxiqu/BRdwNBZPseQ8RoDRWU4QJFQFEC9xlYlVmOlxnoVQFUam6Jpd65H4EhQrOF6W5TrznDdOY43LYZbTossv6uql0Y7xNEOUahNBrfXyKADTI0C6RAhHRykixPqFPjz9eYgVm3HKyxVIuMBooxlDMtCXexgGz3YyoVbRP58U6izocmhMgBYAlXG5Jj5HAOXqecyTAKmnEvxhFx2xOmIIxS59BsSwR5Lwl3dqUuXlQG/oyXrSzdLhQwZC2/QSUMtUVPY6UyFL92+c37ifnPfUHr0Vm5gxBiNaZCQK52UKWSNPIaUSwvEglCz34g4rc3N/728Vg4npU5/tLcv3T8oAEFVOGhPx0AvKKDipQyCXCEMpkJWn90e9piD3q8qyskc4VcVNRzI3zZ2979hMAzAET/f3zkyIBRQFXSUho3XcqlqLk3BJCtoBCWjTs0lqFgkFZsiqa9RyNiBVFDpMyn9gCkS+qLmJKNJ0WC1Von4yMXLzb39BwiEoxTSCWY9oVHibA6ymQQZnSgiYwRSur85IHfoBIDGkYp9ScKhtSoh5GDbbUwQOHP7gb45R9DphBDABexSj92dQLhCFpeEVdBJdGKlUi+Dwh6JXUNWC5rCgf9SeQyraZSBNgFgoxr1vp6e5NXhOoOBBUF8J9gYcGuCbrHHacm365NprFZuSviBhM+RDjoyiDMXhjKwLQvbW0NAHgHSfmcWdqRgVzrszEWAXAjIhcBcxJENO3IhqCXiyIUcWdiRhR1ZvzMHO3KIIxsCMwiUgZ0Z2JUJOtJBIB0CchEwi0AZBMogjkzYkYk40xFnKuTMhlwZBEwiYDoEpmAwjYDpMJBEbGnYkgwCSQRIwbYUbEsFgVQATPqBdMCeCALNsCMOOxIhWxSxxSKfjV69dLY7EYo5YJ9VrZVWcUgH8acPVxz67uQ3f0MdQ5MxbCG1ydwA+AypuLf3bOZsW4sO8IoBqMHnqzMAB7miQHtP59VrKLWabLVf6O979mTm+1cLgwNdBo9NG242p/NgthXKpJO5TGs+Nzg6Mju/cGduvv/Rw6Gp2av3Hly9PXllbHx04t7gtbvtvaNN/mTP0K2327+tFneWijvLxZ2l0u7Szu7K9u7q9sel7d+Wtj/OF3bni7tzhb3Frf3lwv5SYW+psLtY2FvY2p/f3Fva/Di/uTu9uT23ube4+XF2a3emsL2wubu4tTNXKM1vbc9vbs9u7s5v7S9u7ixulua3tue2dheKu8ulneXizmppb7m4s1zaW9neWy7urxb2V4v7S6X9xdL+QnFvsbC7tLW7UNifL+wtFj9dWlrc2l4q7C5slWbfby6/31r+ZX1oeqnn+t3ms31t/de7hycsLe037s2NTDzydpztuXlv4PH8xLOXF8Ymz4/f7RkZR7JdruZWtSuSvjCYO993pv/ymcGhTO/VgTuPRx/N31hYunj3Qd/U3PDsysji6sTT7+88+b5l6Nr5G3dGbj2On72Y7r3ceWmw88r17svDz9+8m37yvLPv+vmhibMXr8TSObvbH4okm9s6nbFE9+Bo9sLlq6M3Mu3tgUg819XTd+1a/syZeKpFbvEdI/PqRCqG0sjSWUhyPdfiPs7gUxWa5pYuEq8BxxWR+FK2TCXUGurleqHOprA6KQ1qAIknWrqMfsQSTbH0lo6RIaHDybF4smcvXL/74Prd+11Xh6GOjuEHjy5eGTk/Onp/bsnojFTSpTiexBmP6N0eEo3Xfv5cBYnwxyMV/6MSd2FsjKxWfVWDpdC4NDoHiydVYfFHUbhDKNJhNO4AuuavVeUHUNWHqmsPVaKOVFWXYbHlWFwFlngcjT9UjSZy2JW4GrqQR2CzKvDEchwJhSNXoPAVNYSKagwWR8DjSRgcHkOkVOGI1QQKmkYrx9bVkakEOo0nFUuVCo3eUI7H13E4Gqupmkw/TWPRG+VVDBZZKimn1FfgSV8cKfv6VBVLpv66llTJV/21hsowQWih6lsiiyLXCnVWZpPtFF9O0VppWku9zk5VO04xG6QuuMkfZVh8FHOIZAqxnHGuK80Em7nOBKrB+hVeIEPyolCbNNQqcWX+jOb/vpqhCndI4HZusEsY7hZ5Mn/Gsf+5vA4jamQq9ccoEpoxJEE6WP4Wuj/HDOTYvnxjuIOtBpVGAIuniuuZWi5LL2DqeCwtiynjMAJhHxhxQmGPLeAzBpBs/1Db6PiF23d7bt25cGscTsZELJqaSbIaZEhL1BRyejLx6oYGnN7CsDsDZy8leq+wrTZ10B9IJ9QqmZxVL2VTA3G/u9lrge1gIvFHPEmJRKRuX/Plq7HLA2KnSx3yg8m4DQTEdGIDk9ika/ClQ/qAHYr4zAH3Hw5+d6QW958+/wvD5u68+eALKk3sC6X7h9uHhzk8qoqBU3PwWj5JxSE0MklSOr6RjtMw6tT0OiUDLyJVKBoZ/jQsd+l1MGSEkX/Foik6LVWtPi0WRK+M+DrOHK6rpUikf62qktsBL+zl03EyBplPxjQ28jzxoNytb4SMnmTz7wlVaL1GCDrZAMj1uM9M3lM3Jwl6vcQFcUCrLAi5kgiPS+fja6UkHI1QozIpkXREDmjJCpElEv6/vvnyCI/b5PTwATveZITPX472XkWrNEzAzrKZZH6HGnFLvW6o85wumSGb9LZk2JkKQqmALR2wZkP2TATIRqCWiKMlbEl6zSmvPQM7sgiYRaBsCMgGwRYYyiLOdBjMRsAsYkv77VkYyoWcOQTKIrZsyJpDoDTsTAWdGRhKBxxZGPoU/E6HgQwCZGBHNurJRt3ZkCuLuD/BCtMBIBW0p8NQLgalQ/ZM2JYOQ7moIwVDST+UCkBpGEz67Um/JRG0xENAAoaSMJRAgHj4M0drfH7x/sOHt84Nnb/58ObVc62DA+euXOlJJoMWyNCokFRSyr/DHiirOHgcffw0reZ0PYEqVUpBl8jrpgOOalkTy+JugAJcMyRuMnqdjqn5+3dnJ8+e7zjTdyHc2hVp7Wy5dCF7vvPm7ZvfP3s6uzS7+NPzye+f3nr59MrMbMfE+MDCzNXpxw9Wn8w/eXl/5cXN+dXVX9aebBYXi9uLpZ2l4u5CcXd+e2dhe2+ptL+yvb+yvbewVVzYKs1v7S5s7ixv7S9t7S0UPuXD92a3dhe29ua3dmc2SjPrO3MbO7NbpenNrbmt0uxGaWajNL1emtnYmd7and7Ymdvcnd/amd4ozmxuz21tL27tLG5uL27tLmztLBX3Fgq7C8W9leL+anF/qbg/V9ydL+wuFveWirtLxb2l4s5yaWeltLu4VZpb25x9v76yXlj5tXD3+asby0+v3psauzd/9sYdc6YVTLU5ku3nhm4O3pzURGLd1x/cXvzx5tRSy4Url27dHb71EMp0SB1BONPV0zvUOzreNjCY7R1q6R0KtJ1N9A2Orz67/HD6/IOZoenl6/NPBh7NnhubuHTnbvfI9a6ro87mZP+18Xz3JTCaC6Za783NP5iZ7+y+nG29kMx3nu+90t7Z40DiKsgjsQNaX0AF+trP9wdSWb3Di6Rbsmd6Mmd69HafQGMhiBUMeRNfbSRJFYwmE6FRVcFgY4SSOqGMIJKhmFy+XBNpTiKprMQMWZCIzu2lNajKyEwT0pxsOaMBfCc5fE88a4gmCYCre2Cwq7//wuj1lt6+ZN/lbO9FboOBJNaTZSaK1FBWR69l8HShMKVRWUVhRrJZnkb5f399+A/VxLPXRsga1Tc16Jo6UiWGUI7Gl+NJR2vrvq3EHEDVHq5FHawuP1hR+e2p09+VnTqFwZTjcEerUcdrsadq6g6XoQSNShqPU1dPPYklfFeNPVZDOFVDqsFSMHgilkioZ9OpTDqZSsORqSfR2FoqA0OhYalUOofLaZAo9Fp5k9oEWOlSwREMRmE2ERnsCjyFKms8QaMzNOoj6LpTWPJ3lejjWBxVLP4aR6ltMP5rLY2pd/7XwxXlPDlHa5UYrDyDrUbaVMmT4xVGotZaw1UcJ/Hq5UaRxS3yNlPMMN0eEwdyIm9W6MsKPKnaRvuXJIkUaRWHO8XhDqIJ+QOKXSbQSSJ5HtLKCnbwkU6RJ4viab6to5HVTfpAqEqgoloRsb+V52th+LPsQBsn0C5F2umNNlWTjcURNLA5cg7dKOIZBRwtnSZj0pCQzwrbjT77+YHBy5P3kv1DnTfvNyHZvxEZOI3KG0JUPLaGRbEaFcFcyICAnrb4l1QC0+HQhUKpi33J831ih6MJ9vlTUaWMr2XXK3n0UCLoinisMOBINP8RgxGBLprZilzuj1waEEJuFeJzJCIgaJTRcXImwaSXBlOw3mcBY16NF/hT2eETBPJ//vPXYlcwMXT9n9FoSRBJ9V3NX77M5VBUTJKaQ9bwSBoeQc7GNzBwciZOScep6Fh5PUZIOq1rEgTTfoVDbUDsTV7X55gagdUittoJGl1q5JY7kfvT8cMHCVgMm24PuAGXlU6qljJIbCpapuK7mv1aj1EKqMAk/Af0KQpgEjucbBDg+Fxn7t2ThyJUi0XsdTEcFn0S8cSDfDZFSqlTkDEcfGWTRYHkYyJAQ1GIjX7///mnPx7icMUAWG8yojWa8OWr8NkLVQIxw2iQOgFV0KkLeRr9PkfnBU0sTTHqgFTYlUagTBDIw5Zs0JpFoJYokEXALGJL+W0ZGMh/8qujznzEkQuC+YAjjzgyITATBjKwLR0AsiFnLubIIFA2COVDjizsTPvd2RCYgR3ZoDOHOLMRKBN1ZCNQLgxmEWc24sxFHfmIMx92ZRFXBnFmQ2AuDOQiYDYCpUNAJgRkImA2CmUQMBFwJIOOdAhKwkAqYEv4TDGvJR4AkzCUDNnjoc/kUe/tO6P9/eflfjA70DM6fsXQ7Ac7srNPpu5O3em7OfJo6vbExODAxe5EMiptamQ2Sbl6uQCAsAZbrVxDUhpO8aUVYqnG4WpL5+aWpganxx+uLr3d2nqztTn/8tWjJ09fvns983x5/u2PLwrrd358ubq5+aRY/L60+/1Gaen9r6sb69Ov3/y4s/vD7u7C1tadn354vr45//bXla3t5a3tp6X91e39pZ29pe29pdLeSnF3qbC9WCgubhUWN4oLW9sLm7sL67uz68XZje2Zjd2ZzZ2ZzZ2Z9eLcenF2fXt+Y3t5a3tpszS3UZhZL8ysFabXitObO9ObO4/Wi4/XS9NrpZm14vRGaWajNLexPbe+/YmhO7e5M7u1M7u1M7e5vVDYXdjanSt8UiG7qzt7T3b2V7d3n2zvPN3ee7q9t7C2Mf3ml8nVF3eefH97+eXk0vOX79af//JhfHZhYmqu//akNd2i9CXznX06byh5/srlsTt3Hs1m8h3jE/daewf0vqQ3c/bC6Hi+d/DS4ERP/xDS0nZu6Lo32erLdozcn7lyfybdP3pjdnXo8fyVB49GHk/fXFjsHBzpvDISTrd0nesNNGe0bljrDYVaunLnLifaz7ecvQTBETCAeMJRvcshNVkYCj1ZoiUI5Rylga7UM1UGjSMgt7r4ahNTpmGKGol8kcRg1kMeucHUBNi48gaF0ShUa3FsbhWTfbieRlc1tfdcind0Gz2wxesXGI3WSAwrVXyJJYrNDoJUeZrDt4SiIxO36RbbnaXV1Ln+3KXhVFdP99Bw5sKFmoZGusZE4koZcnUNi1dBYZymMcsojHI6J9zREmnP/K+jp/54Cts9OFivbTqBxmPwpJO1uBNo3NFa7PFazGls3Uks7jgafaKm5nB51cFTp45WnjqNrT2JxpysxZxEYU5XYU9VYstQteh6ag2VehSDPVSLxjPZWAqdQGMR6HQSm0HiMdAUIplOJ9OZVQQSup6OpVCYQnajqkFnN2ptJoXFoIfs9VLRF2VlbJWK0SA8jkXTZYqTdBZFpTqCIR1Fkw9jiEcwmIr6+nKuBCXRfYlhldc3HKilVbIa6GbwbwT2aZYSK9LUshV4mYVh9tJVVjSrgSsyUIVavsUnccaFjoTMlxW40w1Iu9CfrVVCX1AapOE2EdLGDbby/K3iQIsq2ilC8sxAngW38eE2vjdXKzV/iWOiGtTqYOwku4FqCwj9LTxfnuXNcAJt7GC7KNTG0jgajXa2QKgVCPQctl7AaeLQm5h0hZAfjAQtASsQ9ogMlkNMIdXmQHouydzw745VHqPRPWFYJmIruGTAokKyIQMMBlrjJ5g0IQApA97mvr5Idy/TaJKAFm8ipJSL9SK2gk0JN/scYY8t4gSaY59j8RyDDSuThy5e8p+9RGgyNgS9YCpiBDRSBlbJIpj00kgupPOawSQs99j/WHbkGI7w+fGT7mwuPTjwn8uOclyeloHh/MULHAZRTiMqmWQVm6xk4hVsvJKNb6ShG6g1KiZOzSYIKBVGU4M77lG6teYI1OR2/pfjR0gKOddgqlWo8uN3nPH0V5Wny1h0skJoDjstPjuNjpayiDw6WqkXw7lok8fEs8rsyeD/c/AvJyS8Bqebabdxvd5LD6dVPphltQtAOxswGmMBb3OAx8KLSbUNpBomoVJvU/oyCNesIGhlQsD22Zf/85hcxgcdQqer0RtMj45FBgbdLZ0tl66cHR62JcIqv6PR74c6z2ujcbZNC6V9jozPmYEdGdiRhcFsEMyHgBwCZhEgA0O5sC0TsqRDYK7ZlY+68yFXS8iZDzlzESgbBjJBWyoIZqOOTNSZQaB0EMyFnOmgMxN058POXNjdEnK3hJ3ZsDMT8bbGnLmwMx915cKOfATIRcFczJkNu7JhRz4K5CNgJuzKRqAUAqQQeyYMZsOONAJ+EhNpBEwgQCIAJPz2RNDc7AfjQSiBADHks6YUfGNy4MatQXc21jHQfevuaKPPd9Kk6r0zFO1pR1nVA2PDd++Ne9qityZvjI1c7R++cmVkUAq5arUWvFpLalSJ9FaJrslg0ff3nLvRd2Hh9bPVjc35D2vzf//lwc9vbrx8vvrr+3urq1Pv3yytr19/8f3U+/fLGxuz798tvf+wsrbx4PWr+29er27vLBZKY29e3/355xcbhdnX71cLO4tb28uF7aeFnZVicaVYWi5sL23tLBV2Fre2FzaLixuFhc3t+Y2d+U8UjfXSzIfS1IfS443tqfXC7Fphdr00+cMv95+/nvn575+IuXMfNmfXCtNrhccfCo/XSo/WitMfSnNr27NrhZm1wsz69vT69vzm9tzm9vR6cb6wu7C1M7e5PVfYWSjsLhX3lou7q6VPZ3+1tPt0Z+/p9v6z0t7z7e3FD7/e/+Gn0eUnN5af311++Wq98PjFy3srT+df/LT07u/3nz2PtJ3h211CI3RhaHzy4cLl0fFwa8fwjcn0+T66zeNs6ZmcWjhz+WrH5aGrE5Mjk/c7Bge7BkZ8iVzm3MXhO4+7rl6/Ovl44PFU962x8cXFsbmF/KXBdGdvJJaL51t9qZTO6da5Pe54ygrHzMGIL572x5JWj19pt4MBRGO2ixQ6vlLf0GSS6WwUiZogUDHEuka9Uw941QaLSm2k8sSCJr3ZG9Q7nSa/R6DXcbV6DIujBW1creokg3mISC8jMQlCObtB4w1EjM4ATa5i68xsre0AnnGEUB9uztkj0asTEyy9pfn8xUi+W++KQaGE3Y8AsbgxEjf6vAKDQmLQVbOEpyg0td3aaLGWUbkoiYStUvztOOb3x7Gdw8NEleabclQlBnekvPpvZeWHq1EVOAyOQCirwRyoRB2rwZyqQZ+oriyrqTx46tjBqkoUgXz8VNXJihpUTR2OSCZzWGgy5RQGj6ln1HN4JAazEk86hSOWEwinCcRqMhlPp1IYTHw9oxJPPk2mchRSiaaxwaDVgFaZzcxTN7FUTSexeDyTw5TxD1VX0ATiMirjL9U1B9DkIxjKNyjsgdra77B1ZVzJFxTWn1HUKp7iKzTrII4FRZvLmILD7EaO1VPFVZxkKg4zZGUsyUEsTaa08pTmsnoxWmIgaB0YFUjU+USBFoE/Xyax/a6aKQ23iQItAridF2zlBvOCUCs32M7wt3LgNj7SxvFka1Tgd3QxWWO2xFI8m5vvCjN9GaYny3an2L4cE2kThFtoKpu4yYKnUFRcrpbF1HLpBh5Dx2ULuVx/M2IL2l3xUI1Y/lccReZ0R8+eNcbS39bRKPJGZ9gnYlMVLILV2BjLRS2wM9iSOkWnMbUmutYQ7r3ibuvGNMrrVTIo5BM3ihtY9XJufSwZBCJuU8RpjTX/GUflmCGB2dZ6ZcjbdYFisKiCPmcyprOqxQxcI4uoN0iDGUTrtwLpkBiyfFVRXsXgltWzYmcvRq70H5U3CANw9spw8kw3tQ4lZxDUHKqKRVExyTIGQVaPU9KxcnqtikNQsIlcUoXRogCavVKH1hxxqyDnHyoq6hVKqkxe29jQcXvSmEr8tRZFbJBLPYC7NWF029hUtIpB4JKrmkyyaFtS6zEJbEogHv6Ph/9yUMhvdPtpJqvQ4++/M8MxWQi6Jj4E0ExaSyLkirip5EpuXTkLW45GHbe4DOHWqMCqxqtk+nDY0dYevzKSGr2RG7mePN/n7jirT2T1oXijw80y6lU+t9rvlvl9YNd5daSZa9c5U35XNghlEUcu5MiFwDwC5kNgPgxkQkAasSb89jRsy4WAlqgjF3F92nT6ZH3nwmAOATMhZ2vcmYk4MyEoHYIyEUcmDGYRKIe4cmF3PurKR5wZxJMLe/JhVz7izIZduZAzG4SyYUc2AaWjUDYKtjTbc2F3JurJhIFkAEghQCbsykaccdiZCEPpMJBGHOkomETABAImItZPqPNo0AL7PwNyoZuTV24/GoHaoy1Xz9x+NK5sDte77NfujJ270ke16joHLoxNjEo9TW0XUrfvjCiiiCQSPa1srDfbMj39zmiz2moPBJGLvWcaDeru7rblA4pFOwAAIABJREFUt99Pf/jl4S/vp96/m377dvjp6t2XP4w9eX7/7c9zv/56+6dXg8tLM+9+efD61dWVlfn3a3efPJ95+3ZlfW1+bePa8+/nPmw8fP3L5MtXi5vFxc3iwtb2amFnZaOwvFVY3Cotbu7MbmxPb2zPbu7MrBdnNkpT66XpjZ2Z9dLsenH6Q+Hxr4WHH0oPNnYerBVn14t3Xry9Nfd8fOXF7VdvJ396c+/V2/tv/j716+bMh8Lsh8LMWmFmrTC7XpxbK86vl+bXSgsb24tbO4uF3fmtnfnN7cXN7U8l5MvF7ZXSzidvY6mwu1zYWSnurhR3Vwrbq8W91ULpaWFr+cOH8cVn3eP3zkzce/jjzytv//7k/YeZN28mXnx//+WPcz/+NPDgscjmNTa3DN96eOnq9XRbV/+NsXNXRvlWJ5ztQjovxtsvtF242jl07db84qOnz4buPzxzbSzSdub80MjNB/PJSwO99+5duf+ga+R6tm/kwuh429kLTXYomExA0QgQRGKZnCsUBgNIJNVq98EWn8fi8aotToUJUulNTXozX6EVa/UqqxUMRXhqC7ZerDI5NRZQbTBb7S6j3YnnShutIJJJqrxehs7ojEXRTOYRPE5mM2G4vEN1RCJLhGeLBTItiddYRRNW0fjVHHGdUMLTmmupPNDht7t9sVwb1+zAy/Vn+4ZAf4Kl0JvdXqJSU8aWah1OZ9jNVyuO42loBtfu9/qTiRounyBt5Km0X5VhPi/HdwwOsI3qrypQZWjCwVPV35WdOoWuLautqcbWldXWHio/fbK6shyN+ltF+Xeny09UnD5eWXEQhTpShS6rwtbgyCgiBcNgVGLxGBKVyObX1jPpAj6Byaii0E5i8WUYXBUBT+FxcCx2Nbn+OBZ/ikBm8LmcRpGgSaVzO8V6YxWZxmhUoFmM03V1FL7gBAaHojOJDbL/fvzU12jMCSzhJIZcTqKU1RG/xOD/gCJ+WUHgG23/WlF3nCnlGu3HyIxKoYKosVbLtPV6qFKgOEEVHsAz9a5gDbfxX6vqj9ClaIW5XNREM/ulwRzBGPhdBe135UyhP8/3pYWBVq6/jenNceFWLtzBCXZw4XYB0k51JrBNDjWS0IWjeiSs9CFCV5TlzdE9eYYzyfBkqb6sEM6RVZZ6pa4GR27i88wCjpZLbxIwdQJWA58ZjPlMXmsgEyUqVH/BEiqEIkNLVt2c+TOehm9ocCBuOYOiqCdZjJpwLmqCIXd75hCbybNYGHpL5MLlQGcPS2/k61XusFsq5clpVCmHgWRj1qjbHveYo8i/1OLr5FqUWJYZGAx0n6cbLE1BvzcT1hvlEjpBSicYDDJf0qf3m925sMBk+t3Xh4+SGH8+jY2e6XV3na1QqzSxVOzqqK81y6Cj5WyyiktScwgqNkFSjxeRsBo2WcXAqVh4DZsopKHMUBMUD0gdOksUloCW/3HyEFWuIkqlKKnw3OR9STjye3RtvVrT6HN52zJNdg2XWKGiE3j4KqNF7W9LNrr1crtWG4U/+5d/+jObXG8x49RaZTDUf3dG6HAZU4nMlf5AR6crm3KEvWw+WcinigQcpogvtOq4gKFSyj/EolZJuGSNEt3QeJTD+o6K+wpd8SWq8gAO+x0Bd5SCL2PTlG6Hxuds8MNgV68wADMBE5QNO1pCQA6G8giURxz5kCMXAnNhIBsGMrA57rOlg/aU35Tw2zIhMBv6FOJzt0bd+YgjH4byIUdLGMqGbamILRNyZkLOTMyRj4JZBMiFnLkYmAl7MhFPLuLIhZy5iCsX8+ajnmzIlYu6M3FXJu7Kxt3ZuCsf8+Wi3kwISsPWFAKkI85U1BEN2BGPNeQxBF1NsFfuh+Q+SOYGJC6zwgeInBaNz/MZ0BoavtX7aHrM2RrJ9nc8nJ0E8mlp0Hv9ztjA8FUpZOi40vb48ZgxDiQvp+4+HPef7VG3dsauXomcv5jq6jVbQaZBTTOqbty/HsxFQ93p+6+ePn7/7u67d/ffvZl9/37s+fP8xIRn8Gr/zPS9168f//Rm/OnThffv596/H3369Pr8at+j6YVXb5+/evfwh5+uP3v+dH3j8c/vRn54tVIoLmysL29sLW5sLW5szq9vfKpamt8szm+U5taL0+ubM5uFqfWtx2tbjz8UZ9YKUx+2Hq1tPl4vPFwvPdrYmfpQWFjbWN4oPXq3tvh+beX9h8W1rbm1zZnNwuxGcfbTqNgozG0U5ze35zdKcxul+a3thY3i0tb20ub20kZpYaO4sFFc3CwtbBQWN4vLhZ3Fws5CYfffY4bF5a3iSnFnbm3z/qtXU2/ejs4s5C4P5PpH7r58Nf/2w8KbX+fe/TL95s3cL3+///2rsYXlJiSuCqU7+kbDnefsocjVGze6ey/zdNZY+3ldINYIws0dvWcGr3dcvnp/duHyzQkwnlFCgUvXJoYnH3vazw7NzF6/+6D7yjAYb4U7LyTOnLXDwUg+LzWYLZ6AOxD0IQjg9yusAISEISSotwPqJotGbxEqVcJGFUOqpCs0FhgOpNNGV0BpdoiUOpFCK5RrDZATDAQlTTZhozGQzBKUOrJaH8iko9m01Gb+Do/nqY2VFEYFiYGmsmLxlExpIrCkqHomUSJVgbbTDFYZjc1XKq2Qwxv0yc22EySW2g0zlTqaokmsN5VzxN+QmXoYtvhdbJny64pavt5gDQbERjNbrZcaTCqz7etTqL9UE3pGr/O0qs+Pl5fhiMeqao6UV5TX1pysqjpUUX644vTRqtMnqspPY1BfV5QdKD+NwmPR9fTTBMqJavShysojNehDKPSB6uqTaCyaUn8cXXccR6AIBDQeB0uhnsbgymoxNURiDZGIoTOqqbQTGByKRCWwmQQhR9SklVnMJj8ss1hZikYMvZ4m4pzAob6sKkdJJMZI8Ft0zUkS+dsa7LfVuBM4vEyt+/J01ZeVdfWN5hqW9CsU5RCZd6Kex9HaD9SxDtaLMBor2+qrbdCVsRq+wtbjJJojZOGfyvGnKSK8zFwpM5eJjQSDD6d1HuepGcaA0NnMdcWFwVaeN8/xZPiBPC+Q5/taBYE2Qaid4k5Uq2wokaJeb2r0B1ESBcMOc/15lifL8aTZnhTLE2uA0ySVRWq24IhkJY+h4zGMAq5RwNFy6DIhE0nCJr/dk0bIas1RKpso1wKdHYpI8s94+iEqFfBADQyqgkIGbAYki1hCdk9b4giHRWvSMI3mzOCgq7X7NEMiMFk9UX+DkKWgkhvZ9ZFMyB5zAnG3uTn4ZwK5AfJRNMbc0LCro5PWZOIZjY5ESN0kFZIxUireBjT5c3CTx+TOxhgW+9dYOrPJVitqzA1ds6SzXxCIskgiNnIjeKaNxSbI2AQlG6/hktVcagOdICJjGyhYNROvZOO1HJKIibF6TL6WmMTVZE0gPJvunw59VStuOEAkfUnEXX68WG9x/r6mtlYiwTSK/GcyOoucgTkqIldT0WUagzzYkW10GeWADkg1U+06d2dL+9BI59hE29iNc5N384PXUwM34O4+YzpLVCkIUgFOzK7k1p9iUY8xSZ/jq/5CqT3GJGKF9XUCMl5I4cqFUlVDg0GmsGmVDpMG0usgo9yiYZtUuqBb7QelgYCzu1fqC7KsRiAdtucRex6xZ4NgHgHzCNSCAPmwLRex58K2TMicRSw52JaBgRQMZUJQNuTIh10tEUc+9GlvypULu7IhWy4E5sLObMSWT4DpqDMXd+STzpa4s7XZm495WiJgPgLlmz1tKW++2ZtGXJmQMx0BUyFjs9cS85gQlzni0QQBrd+ucll0fofKZTf4XXKHWe2zqv12HezW+EFzyGsIuI2IC2j26xGnJxH+DGxJXhrrm5qZsCV96Qv5malxRyouCHquTA6P3RqVAZq2C6mlqRtaxOA6Az+cux/pvkCORK/OzvSNTxBV+u4r/e0XznHs+tHJkfTZHNAZu/Vy+fG7t3fevr7z9tXDN28evHl3fWU5M3ZtYm5u6scf5n/5+7Unq1Pvf7n36sexlSfI4FD3vYcLP/4yPD179v7dC48ezb1+N77youvB4yebhcW1tcVf12Y/fJhdW5tb35xb25zb2JrbKMytF+bXC3MbWzPrW9MbW9MbW9PrhZm1wuO1rQfrm4/Xt6bXi1Prxen14vyHrZvPf26+NtE7NTv98tX8j+/m3/z94et3D979OrNWmNsoLmwW5zcKc+tbsxuF6c3C9PrW/EZxfm1rYb2wuFaYW9uaWd+cWS/Mfdia+1CcXy/Nrxc/3T6/UVjYLCxuFObWNqbef7j74+u7P/x0Y3ml797DK5OPr0w+vHLn4f0Xr6bevn+yuTX39v3E6osL18etSNway166cc8WT6cuXLwyNBLKJP3NiVA264qn/dn2lp7ezt7LbWfO589ecmey/ngzko5nz/a0nu1J9ly6s7h6e2qqZ2RUE4zKAnFPS5vZ73MgYbHGqLFCoN/nD4flRpNQb9S73CanU6kzKDUGK+QS63QkDo8hbuQpdVrIwdNq6EqF0mIVNipJNA6FLWnQGJV6E1ehp4rUp4n0LyqwdWK5FoJkWo3d56UJZOUU9jc4wlEU/jAGIzFqiRIZW21QWc1KsynUHKfwhAQe198cjGSbQ5mUK4xUkYkEIR8nFFXWs6tpzENYSjVDIDJZGh2ucgb326oqvRu0wT6BRlNFZxMlyup67udlNf9aiesaGhZbDF+cPH24quokGv1dZcU3p08fQ6EOV1cdqq44WF5WhcecwmK+rSw7hqqowOFOYLEnMXUnK2uO1KC+QaH+VlH1XXV1FYVaL5DU1DMq6fTjOOxJFAqFx6Op9eh6Gl8uJ7GY5XX4MizuUEUVkc0j8ngksUhuNDWYzXLAIQecVGnDcSKBrRSfwFR8cfIEjseNteeYKu1BLO2bWsK3aMJXqGqiWPSnKtTf0HU0nf2LasphbP1JMr2CwcNwxH84jjpIEX5L5h2liY8yJARFE6lBWc4UniBxjuMYZTh2GUVUKTFUNlirZTa81sEGEKrNR4GC/ECWCcbZjiTXleJ5M8JAC8eXYwfyfLiF40qiZaajVB5Db1cFohU8sdgDN4ayIn9a5M8I3EmBM8I3e+qlmkajqRaHUwmYWk69jk038VgGPkci4voSsCkI+HIIXqX4jsHBKrS+sz2qQPy7OmY5g+H0OwUsagOFbDPrfSm/JWQNtcZOMxjlHPGfMKzA+SF7pvMwmX+KwbUF3XIhS0klNrDIkZQfiIBQyqsMuP8FjZW4/EwL0HH9JpTtkNhcxmDIm4rrNA3y+johCWtzmHz5kNZjgFIIw+Hg+sPWTIvMF2ofu61AIr8rrzYkWvJjE+ZU7FDZIRmLoGDhVWySgkGS0OpkTKKMgVew8UpOnZJB4FBrrX67Lx8TuzSWNIKXCf6Pf/lvf8MR/uPnXxxns/pnl3HqpsMM6nEGmdgoTF3qbrJomSSUlFcvFrNsftDTkpFDVrZO2eTzBto67EhYaIfw6qYyAfcgjfI1Aft5be3XaOy3hJrjdBxOzKQrhFytTKBvlFgUcqBJBRrUgF5hVsnMcq5OxFBx8SJaJZdwmoU/zMB8Q634rq7sa9Txb0m15qhfi0Aiv9d19iLP7eECVlc6CiZhIIuAOcSeCwItQXsLDLREoNa4LRe155ttLVFbawjKIc407EgjjnQYysJALmjPhcB81JGNenLN7raouy0CZ5vh1lwgn4RSiDkbcmRiYCIEpMNgDAabEV3Yp2sOyDwmQ9Bi9Jp1frvKbdHDDpnPrIZtTX67IeJR+u32uN8ScjuSCBD1uxJhS9TnSCGWiBeII7aw1xmDwWjQHPHYYl5DyOmMwZ8pQ4b81dyDR+MCu96e8izOT3jiEYJRf6a3c2J8lGSUBrpjizM3TbARavVNLT/O9lyqC4fPTd5GLp0/ajBOTE/3XL5EAfQDEyM9V3qg9ubbTxam372+8/qniTc/3X398723v0w8fd41Onb7yeqN5aUbK0+77t+/+eLlzdX/n6b7+morUfQ8Xz1rembdme41fW9P97n39D2nzqk6Va6yXY5E5bC1o7a2tnIWQgEEAkRQBCWQRBIiRwO2MdjYxmCSyRI5OJddZZcDGWzX6TvzN8zDXbPW7/n7+nn8/fxw63Hj6Hj8ztj06tOB6bnu8Ynam7cjQ/dDvUOdtx4svvh1/cPBzsmX9cOTtaOT9aPPm0e/bx1/Xjv5vHLyZf3T3zdPv2yeftn49Pf1T3/fODldP/m0cvJl5fO/rZ1+3jj5snHy+9rJ79un/3Nt77hvIZF4+2Hn/eHKL++fHv++eXC6fvRp4/T3jX8/ATz9fef0983TL2snn9ZPPu+c/r59+vv26e9bJ182jz+vnnxaO/l98+jv28f/tnX8P7dOft86+bJ9+mXn85fNk0+PP31Z29uffPpi+tnr0e2n9za2+ucTQwvLo1MLj5ZWl169mX/zYfvgdH334P765vD8fLilPc9fmev0mcs8G0+ez88mgKzs6pbWytZ4eUt3tKO3+9ZQTXtXfdv1eEuft6Z+dik5NPrA29h849796ub+2p7h6+OT3ffu2sO1+lK/zV9pcriMhaXWUleBy5tdZNfb7YqcPL2t2Gx3ZFltemu+wVZIZhslRpM+J4/UaFC1WmoyYXKVUJulyTEp9XpSqgL4crZQBYrkIr2Z1JulOmMawMfkmiKnq8hTXuz3291uQ1EZrDFmcjAqjtMF6BVcyJKr3F63Ib/gCsY/CyKKPFu0qc5QYityOSoiFVZPEV+nEeizOHwxQIiYqJCvzKKL5GeYvEtcmCEQEIYsWKWEFSoKIUpFBZmg4AIL/hFAOkfv6XxlZ9ksKpuJCkU/UZkXmJwULpgKQhkIkgHyMgHuRTojjcdJoVOu0llCjYICg1dpbAoPu8qDL7G5GTyQDqMsVMASkKkQdJnFpiJ8JklmoBgkl/OVckgipMFIGpN9IZPKJCRaS742J9fmLCss9/JkalCm5yuzr0C4Ks8kMqj+kppB4Qut/tB5VPQ9GzrH5VFJ6Xk2Ox1C/8LgalxuzFxwgStmwNKLDOh7Ku+vqZxUVCa0FDHk2SlCdbrMxFGbNAV2ulzLlmjYhIYh1DAkWaC+UG4PS4uriCI/YQ+KHRG4KACVVGElEZmnQeyolVfEVYEWbahNH+kw1PVoAk2w1XlBICNtrpyqGKAxicx2UFeYSlp+4Gr+JUP0n39C/+FPKVSAzCkrBxA8Xy0vUUqKlOJCuShfIddn6YJNtcVhV7izBs3P+ZoLpYnkvp6+rIroJaFCV1rsr/bnSMkcUuRylFY2R5zVjurOeJpYQVOb/kjj+7oH/V39iDkXMRnc1SGTWmwhMaNWWtNW464t97ZEDQF/ZnauK95c0tDUM7tY1nHd1XWt6kZ/ZU+r1arPkWLZYrzMW1rZWmMLlQRaG0RlXo7drQ1VS8t8N6ZXbLVtX2Oi0qaujonp8uYmNoetx6FcKd8qwSxiJFeBW+S4Sco3yVCLAjaSCImxXdUVVe2x7Ip8R1M421OCGLSl1TFvc2vz8N3hle1rk3M3px/dmp5pvH7TVOFRlRar8yyavFzSoqcpBSkKUYaUyBQhNDGfTeI0CZ+uEHNUctKi0diMervN7C62OYtyy/L1Dqu2JNdQaNbkaAQ6kiNHWXJ+CgFfwOgXoNRLvPQUhHYVzEyHaTSEBaEAhAIoAfMEHAbCAKREYbgiN+zJilb5rg9qvT691+VtrPU0V5e31FS0Vrtbw672kLM97O2oq2hvcLTUedrjvo5YsL3W1xr1t0R8zdXellpnU2VJ3GeP+Yvrgs7aiLeuuqDW544Hc71l3wnBFC0Rao37muJVrW3eWNTXHPPFYv7GloJILDda4+loquuNu2q83qawp67K31znjEfcrTXFsZCnpdpRG/I0RorqfO7msKPW72moLKz1l8bC9mjQ01BTFg256yOO+ogrFnHWVpZEQxW1dV+NTvdNLA7/+nqnsb851BHYfjYfbQplaKBYR+Xi9N2UbLQw7nn1dCUQ8zXcaH7yZOPGnTuapuZby0uxB/eveP2DibnOe3cYZQUP5idu3x/wtlUvvXy8fbi3+OG3+Y/vFnc/ruwdTr943TY6Mba5dW85eXNmoXdhYfrFz9NPng8uJQZGp4Mt3dGOvvi1oeGpxcmFlf7x+cLatsi12zOrL4bmlhO/vl/5eLB8eLxycLy+f7qyf5o8PFk++bR6fLpyfLp2/Gnj+MvG0ee1w+P149P1k8+rx1/Wjk7Xjz+vH31ZO/60dvJp8+TT/LsPj08+z75+N/r89er+8cbh6cbx78tHX5aPPq8df9k4+rJ19PvG8ae145PN45PVD/uJ3w52Tv9t6+Tz9vHnjdPfN45/3zr6+9bRl83j3zdOf187/bJ9+vnx8aeV9/tzbz+svt8bW93uujt+Y2J+NLHVP7XYfm98eGJm5enzlV/erL/5uPHz+0drTzofjE9v7PTevpPldARbu7K9oYeL60vLm8ay8lBjZ13PgC/WVVBeHWvva+0dcIXrvOG4P9rS0j1w98FDX7ypof9WVUOXIxRr7ht0VdVnFbi0eaWGIqcmv1hlsRny7DklLoXZKjFky4zZpD5LqDdhKjWh15NZRpU1T2E0WwqKSsvLDUWFpCFbpNDK9Aa91aoxmUmlFpNoWAIFRColmixYruBr9BCpwEVya0lJbplTajRJso1Ki9VqL5bI9SkAQuHDbLHE6iiLN8YRiVKQpfmWw6EpDYUeV56z2FZWbHEUm72eSzwkExPREZIG4VQAZfBwGoRn8hA2jEEiCV+thpQaYZYJUaq4IjEoEP6QSktFyN6xEWOl9+vMdIAgNCbL2TTKOQr7+1T6mTTaWRr9IotzLpN5nsLgCHA2wgMxiAbxLrKYNJTPxYRX6ayrHBZbiINCkgVhqQxWGofNQjEKh8cjJRkIxhAQuFJFRfkpIKA3G2gA/F0GB5GqJVlGY1GeqbQI1WoxtU5pzGELRHKzQVdgSYd4qQBPV1RyFie/obKpOAHK5FfZwFk6+BcW4Gxq4lsKvk3lnUsHLjDQ84DoRzbOEelglQnNzkcthWxNbqbEAOiNgqwcGqGg8JV0QsORZANKqyDXT9gqhHluoT2gL4+p3BFlebUu2CTzxDS+eJa/UVceyyqPK8tqUauPZXYSZQFAbdA7yrO9IYba+NdU7j98ffX/+Jb2Xy8gf04XnAfVVGE2qTIbSjxsVFCkUZYpJaVaRaFWmqeU5ui1oXi1vcoTaK+WFtr+8XLGf76UYmtpNlbVXyQ1SnuRN1yeJYRMJL/MUVrZEnXXesKdTVeFOEeh+oGHN94ds8eaeQZLtttRGa/NVsstJG7Uyupa6rw1Pk9T1FgVVASrwjdulTW39c4nsxu7ra1d3u6Oyu5GS67GKEI0Ql5FsLSuM2YLlgXbGsRlTl6x21LVaPZEB+fXLdGWqwZrUUNz++hYeaxODMG5JGaVo2YpZJDARhmSLcWyZYRBKrAoBCalOCtLFYyFg83xfJ8jz+eI9F6rvn0/1HPN1dSUXVEhyLWwtBqKTJIpEtIlZLqIz9ZKcaNKkZOlLbZo7SaTw5bvdxT6im2eErPTrnHkqYotonw9ahSDKpQlwegCLhVnXEGp5+D0FJyRgbCoCIeGsrgIC4BZTJgFYmwcYwgwOo5xRAKEFPCEGEsK0+UQiwQYODsVYKdgQrA0Um6ucmfVhAM3bhvcfqvPU9He4Gmv87XVBVprfC1hV2uVpyXiaKwqaQiW1Acc9VXe2qgj6i2N+cvqAr7G6vKGOle8vqS5zttU522sK4vFPPVtlnBNbjisKi4+I4C/FkJIvpWj0WbIVT8SxPco+CPA+SsM/I0k/pBBt9XUD4wOFNdWeBojzroqT3ONq6HKEw8X1wfdzVFnXdjdVFsUC7pbomV1QVc8nF8XsDdELZU+R13UVuUvDgetQW9OsNzodxmCbovP89XDwfjDwZaBiZ7p1fs7q2MryZHZxN0H0/1TibvbLxNFEZurxf7k56QtaCupKVp7utxze0hUGWqcHmu9P/K30rLWmckbE1OZDvv9R+MPJoccTcHFJxtP9vcSH3/b2NvdPjjcOTpZf/dxcHlh5e2rJ+8/bLz+7f7q+v21zYknL+5vb91fTNZcv1nde7Pt7ujU5tOhueREYrN9YMTZ0X/r0fLo/Nry01er7z4s7x0kdo+Wd4+Xd4+T+8fLB8crB8fJw9Plg9PVg9PVg9Pk4fHK4cnq4cna4fHa4cnq4afVw0+rhyerRyerhycjL1/Nvfsw8frtnSfPF97vrh6eLB99Wjr6nDj6vHL0ee3g09rB6drR6cbx6fbh6dyrdzeXt5c+HD85/vuTky/bR582jz5vH3/ePvq0efxp8+Tz+unn9dMvy3uH489e3tvaGdt6PJJYu353quf6aM/gWM/o9N35lRvDo0tPXz5c3ui/M9bUN9DUe+v6venajuvldXFTINT/YLoi1trSe7ut9443FIu093nrWou84Uiso7W5t7m521/f6K2N2T2hfHfw+vCDWE9PsKGpxO2vb2gt80eybI6s3DJ9gUOeVywy5YsNuVK9RZmdq7HkGm2FSoNJqjfDci2m0vIVKkWWSWO0qAxGXU6u2mxWWiy4WoPLlLhShUplAoVSqNZiMg2PlHNREsbFqETFIqQUjLjMAWG1Vl9YrM23SrP0WVZzoaPAUlicAWI/8XipCIqrdag+q7mjdWT4ttSY/Q2NA4ilsmwLR6pKw4SpMHGZg2XABA0mKFyEwuAx2BCNC9MhjIsKuYQYlkqZArHaaufiYp5ADAvEP6axLnEFnXfu5IUD31EyOQKBNif3MpV5NoORwoZIhZxUy1kYlsLgXqYxL3FYl9gMDoZxAC6VxWSiCA1BrjCYl+g0loAPEgQTgNJoTAYPgHEBToj5Iimdz+dIhWKDFhAKeVKRPsfIRgSXufBlELoIQAqzWWe1kAYoi9olAAAgAElEQVQdqlQa8m0YKVNk6XPteSqD7uvUFJnNdklAfJdOoQAogy/4PjPzL1cp5xHSHIhcEcj/+QrzDJVLGHIBjRnUmQidFdXZyDynqMgDZRdwNCbQkK2zl6I601kOcQmUXIak53gSptaqLPbpS4Iie1BoD5JWD5pdDBjLzoutX3PVf6JJ/9sV7D+dh/+3b5n/y79cPIspFM5ghkCB5xXkBKszZDost1heFtKXx4xVrcZoS251c2ljtzq/WGnJZ0GoVS61KcV2nSJHqdCJpeYsbSgeLq5yBztrJFbzOSbyfRrH29WjCUQuoAqFrchdWaGX4noCdHiKAi2VzjpPqD0OZmsMbre0zNMzM58drodyi8vq6oL1UZVYaBJi+VZ9rCPujHi9zdHsqiDucHv7bpa2XeucWTK09to7+io62yM9TXqjwixB9SLQV+Wo7mqwBhyhlpgwJxfIybNEGrKC1T2rm0Cp6y8ihbutp+vhRGl1REwS+SqRVSu0mpQWi06fm5WdbzbkmXVWg9qsUZh0pEELq+UUqSBNCNCEAFtEXETQDCEfVoklBpXOatAX5mQX5+e57MUVZQW+Eku5Xee06osteptRaJBgOoKpQdJIWgrGTMPASxDrKkTLgOlUmEbDGFyMBcM0FKVBfKYAZ5J8Jknw+AIQQegkSBVyaQKAIQSoJDeV5KYQIFUMskQ8ugSiiXmZEh5VBNBEAB3mZojkqK86kBtwGmor3b19mlK32VlWFAmURP22sCM3Uhpuqa2oi1bGqj2N0YKWanu82hmrKalvyI1EjJU+hduOF5jBXDPDZEqVqH8Qib8XID9AvK/58Lc4cVYoO6vUZFqs7PxShsNBBAL54fqyxp7y3oHGoQetYzP31p+pS0J5oZqe29dLq6tcTfXFseryeK2nJuxqiOZX+4rqA9ZwuS3qyws68qpchgq7rdKlKS+0VLrlLpulypPlL7NWei0+Z0mV3xb05IXL7ZHgV3Nzg2MzAx33267da7831nujPz50LTZ5p/3hSM/szO2XycnN5dGXz5YX1x/OLN168Wr10fpS+Hb//cT0wPiDf8oSxu73Tz8cY+eoB0YH5mfvO5sCk+uJ7b2Py/vvl9+9G5ifuz47NTA10Tt4c2xifHx5eWFr+878wvW5pfoHo83jD3unp8riDZXd/Z13R+uGhrvGHg1OPhqZWbx5Z6r7wVT/1OyDlfXkL78l33xIvj9I7h4vvT9YeneQ3D1K7h0n946T+ydLu0dLe8eL+yeL+yfJf4fk4CSxf5rc/5Q8OF3eP0ruHU28eb958mXxt4+Pfnm7fXy6fHC0dHCcPPq0uH+8cvDvwJysHhyv7h2u7x3fW3vS9Whp6uWbzY9H2/vHO4enW0enm0enm4enm0enm8efNo4/rR99Wfxtb/7Vm+XXb+ee/Ty982xkaX1wJvlo9fHs5pOpjZ3+iemZ568WnryeXNl6uLp+L7ncPjIV6uj3xtsNvvDg2Jy3sqbYHcyriIqLyjzh+nBzh9rl7RwcHhoe6+gdKKmsdEXDnnDE6vEX+SPlodrKuuZ8Z4UnWqfMKxTrzOa8Up2tRGjKE2ZbRVk50qwcgUqHyOWYXMGXa4SqbFik4pFymT7baLZK5CqpSivR6vgqFa7W8KVyVCoTKFQCtUao0eJKJSJRcPgEG8YZIM4TyCCBHBLKLrO46RwUEClRnUaVb8t1uo3FBXJjFq5WZwolZ9jcH9kAoDUEIsFit4stUZ4HkKs8mIXhXIxkgDgd4lMgNANAKSCWzuRyAJgHwjSAd4HKyAD4mRAfFJFXmGwmIsxkATwcx2Sys5kMGp/sv3O7uLICkkqYMELHBKksdgqDI9FnF5UVYQTG4vHYECpRaa6wmH/66cJlKieDC9FAiImgV1jgTwze9xn0s1TmBRrjuytXr7BYACEAhUI2jjNxPpOPIRIRIRejUjGXJHgCnA7xAbGEzDWf4/CYfJHJXmQuLearVDKjCZMrSa1WpNfo8nK+ptKldnu6gDibTvkpjf4TlXGezbzM5P1zCpMqzbrMl/1zCoOtMfL0Vqo8O12iY8lMdLGBITdniHQpQtVVQkmR6dJF6nSR+kcAP8vFLsLCcyBxBhRdgOVnGeQfMvj/lIL89/PAH87z/s+z7H+8ivwxFf+WKv0JMlCkNiDbKXJERY5KPM91CZZAeQUmX/iqSKOsiutrO7Xhdl24XRtpk5fXcg3FmNpsyC8CQMQql+bIhEVqsVEuE2OEMVvnj4WKw85wd43IkvUjF0wBBL6ePrGznCI1FIRCZX6vQoDpBIjH5/Q3R1y1AX9bO1JcogvVwEXu7qkFo6c6XWIsiEYrm2oUJGYUomazuqGnxVntqWiqzomEeQUljuae8s4bvXPJ7LpWR891Z0dz9FqzxaDMEfNVIthd5Yl2NxVUeYOtcas/UBxvDA8ORe/cHVzbuD6zVD04UtTQ1j76sLQ6KtBqpQYdmaVB9RpAo2ZpFCyNAjCoIZOGzFVLrRp5nl5XlGMuy89z5xeW2wq89oJyl7XCm+MqNpXkqG0Gca4WzpLSFRhNzKUTDLqAnYkyqSibgXNoMIULZbARCojzEBwmMFDE5+IYQ4azxTwKzk3HuOkCIJ3PTUV5GQSYhnOukGAmCdFIIF3By1CADCmPrYC4aoQrAdl8iC0EOWKALuJSRABFwM3kw3QBBnDYGZgCtvsdqpI8zFGoqY4AJrOqrCg3XFFU6yur8zlrKxWlhTyFgqc3pKiVFyWCsyjve4x7TiRKleuuKLRpGh1Hb4KK7LLy8oJQTUlLp7/vVvz2eGx8tmsxeS+xeXvjyfDOz8PPfh1+/MvIzi+jW78Mb/58Y+NZ/+rO9eWdiScv0eJSe31TrLtDVeHMCfnzAz6L36P3OQ0hd5a/1FbptgXdpRFfWZWnJFpREPU66wO2Gq+rJVxY7/O2RG01Fc76sL3K56qrLI5UFNUHC6LBryYSIw/XJ8ZXxh+ujc88mZ5eGbs7dnNq7v78zPDYva6Bm/HbA02Dt1uGRzqn7nVODLbfn7i5sPXo2dOFJy+Wl7YWnj1NvthcaulrSCYnZxfG7XHfxPrim9OTrffvY0ND7sZYrKfNWxfytzV64w3WgKdj4FpNR3vrwJ340J2xtc3e6cnGO0Om8kBz7+3ee+Mtd+7dn1toGxi6dm98YHZp+cWvfXMLw+s7K798fPzxKPH248Sr90vvDxN7x/MfD5c+Hi7tHs19OJjfPVzcO17aO17YO17YO13aP1naO13aO13aP1nZO0p8OLj/+OXrz//vzvuDlddvX+yfbO2drO6drO6dLO8frxwcrx4erx0er+4dLe8dPnz+avLp65mnrxZfvZ16+mL+1ZvHR582Dk5WDo7XDk7XDk7WDz+t7h+vHXxafLe39Obj6q8fHj3/Zer5q5H17bsra6u/vd/4+H7r44fhlfWJJy+Sv/w29eLF4qtfN96+H1xcCfcM3JhcNAVra9r7g/H2hu6+WP8NhlpT3tjoa2i2uALVrV3uaK2/rr6htdUVDIXqYsWBUFG53xuMBmoaCssD0eaWYq/fWup0hyqtpU6JwULqTEJttlBnEKi0uEwllKsEUpVQroUJGY+UyQ3Zap2OlMgQXEjIlXylChJJMAGJiiWoSAqLZFwhCQiFPELEQwQASjJQkoESTJwEhCImDKVxAK5IfJ5Nv4wJOPpcZVGpWK/AtPJzDO6PFAYqkUByBU+t09uL2YSMDuCpLCQdQnhCIQ8VACAGIAIGgFJ5cBqLDSJ8DMMYPOAyi/kTk32VyyNUcoDkEwoZqZDRUSQTgs9mMhgCce/wcEEwkIoI0lDiWxr9PJWiNVtEmixSb4RJGZUDcnGBOi9Hk2P57uKVyyzwhwwWhQsDuDAdxs4z2N+lpP+YlpnCZvzEoF2k06k8gI2ibAFORWAaD2ZBOCaR8aQSQCyGhWQ6gNFxocJiAmWKFDYP1+ntgYA2Lw+WytMg6Byd8UMmDVSoznNhJMvAEEr/eplyhQWms7k/pmecz2D+48V0laOcIlYxVVlEfslfKRBDYbyKq1NgxTm24BwXP8dBf2Qj39HRP6cCf8yEvqGgZ6jYj1TkRyr0Qyb0z+eZf7wK/DmFd54rSiey2LI8SW6FzBbM8lZbw435kdaC2g5rbVd2TWdWbbfYWwdbXecAgqHSWcqDP6FiZaBRXtUuDbXLKrvU4S5RafiPl7kMWGIqKkMgfrFSViQjiqV4nkqoJGBLts5XF7RXOSs7ozKrKQVCL8J4qP+Gzh0Q2Eo8zTFnwKMVCrMEWIXfHW6vdddU+FrbODY76QphBeU3p5NGX32GIrewOhppjKiEiJlArLm6xr42Z9Tlb6w2BYMMS0Fxc6e3rWdoIaGP1pa1dfq72uputFtz9LlKqTFbV1EXrWptcFR6SyP+qmtdVd3XXLFmSyBCFJaChhxRkbO4oaN3Ytpa4QN1enVhnrbQml2cl++22yuKHSG3M+wtrLBbvQUWt1VXZJCYlHyDhKdFGTI2RcikCtkpQjCVz6ZidDrOZgk4bD4HwFgYn01gHJIPivgIgUIEziVguphDIQEKATFxgEECdCk3U8LNkMF0OcSQAzQVj6ZFWBqEI+ZQCR6VQGhiPkOG0eUgXcljiSEOAQECHoeEeAwG5V/PfZdCTRHBHCFIF0FMEubwUS4K0yFGukwvc0Z9Rk+poTrsHhginMXmcLm9KVLWHAx11GY7i/+QflVmLzbYnebyoL+zv7r/bnx4suXB/LV7M+Hr93pXno7u/Hpn55ehnVe3d14Obj6/sf782tqTnpXHHavbHSubXUsbXcmtjuXN9sR6+9J62+Ja+9Ja++J669J6+8La3Y2nmdacoo62+vZGW9jvidW5aqOuWNjTEHY1VDnrQ75YxFcX9sTCzljIFY+W1Vb6G8Jl9QFXQ6ik1lceq8yPekvrq+xVfmdtqKyqorSmsjAU+Gp6cWRideJB8uHdldFHj2dmt+fuJh482pxKPlmY2Zh+uPZwcWdmYX3iwfTA4sL92dn7Aw/6B8Z6r9/r6LrVNDN7f3Ty1u3x6xtb00+WHt4Y6rQ3uK/f7VvYSPSNPCirCt8cvXdtsKfjemvDzc6S1jqVs/D6nRtt17oCTY3Dc3NTq2tD49M37o9NzCw09N/qG3t0rWfgzv2x68P34703B6Znd16+mVx/fHt5Y3b7xdrL1yNbO3d3nq/sHi3vHi1+2J/59cP4q3cz7/YXd48X9w6Wdg8Xdw//fzyOknuHyf3Dtf3Die3njcPjLcOTLUMP4713e+6Nzz59sbP/aXX3eGX/KLl/tLJ/vHZ0uvRhf+6Xdw93Xs7++qF9cmHpzcelF6/nn7/ePjhdPzhZ2z9e2/+0tn+6un+8vH+0tn+6snu49O7j0tuPi28+jmw+GdnYWX+/9+TwJLn7fvXtu/vrj7tnF9fefnyw82T86YvEs18nlrcWnr1qHR7/Uarzt928P7cyMb/aNXiPn2MNNsfNxY4yX6SprXvw9n1XsNIdqHT7K+NtHb5IxB2sLCn3lUci3qqqcE19TlGpIjdfX1xmKXXI9EaJxkxqjLjGQCh0UqVOqtRKFGpMKEVFClQklajVIqUcJkWoSCKQKSBCBAtIEMEBvoDDJxgoDhEkjxBy+UIMEyEYycIIGkakATAFgBGcvEpjBKqDgaCbL5GdZ8M/QXxSp0tF4TQEkChE6TC7MFJ5AYLTMAITKghMIpZoUjhgKgRxCALGhQQh4UFoKp1B5UE8Po7gOI0HpwBgCgjQcVSm15AqEaYgIJJMBYAztPSLbO7fKJzYzVu2YNV5Oo8lkZyhU8+kZpD6bCohPMtg0yH+ZRqDgaCERqW25V5i887T2FQefCmTeoXFOs+iX6SmX6ZQfkrLgBQSrlycCYIUHgiLSJlRiyslTARjgjgV5HMIUqJW4yR5hc5JgfiQWCpUqqg86EwGQ2a2Cg1GCk5cYLHYAiELF/K1erZE8a9XUr5Jof7pEiWFTzKF4j+d++kvVzP+xkZRm+N/MCG1L3JFqP3vl1hfX2Z+m8L5IQP+Lh34nsr6gc45QwP+lgmeoWLfZkJnMqEfM+HzGdDZDPgiU0gT6BCTXZTvMlVUW8PN+kBcV9mqC7WoKho1nnpZeUxZ2SENdsiC7Zpoh7S8jm0ooot1XJWBqTL+BMk0nnp1ZZuisk0VbFeH2qWuugwiCyYUhny7AMLyZRKbRFgiIUqyZEaVwKAiQvWBwrC7uqdRkK37Uyrlf//hUvm1XjTbdIWQW31+V8CpJhCtEC8Pe6u768rr/YGWRmmJ2+CvNgXqBuc38UIvWuLxNDbUx8MaMWIgsaJCa6y/Ixivqm6Lh9o7y3v6O8cnO6cmBldXOydme8emIt0demeh0qRTGvS4TsNRSACZhCMRMOV8rloEalSIUkPq9co8S1ZhvsHlcbZdax2dsFfXmLxOo6tAk2+QGOWEXoxoSK4Eo4lhqhCm4GyWEOQKeByEwcMYMM5GcRYfYwowJk5wCT5bhjBlEEPKyRQC6QSYKYNpCoAqAZkkypUgHAXIVIEsJcjSoRwdylDCTA3KVUIMBcSSQywlwlEhbBnMlEIMGcQkuRSSQxUhLAHKEsBMCY8lBuhCkC6C2WKYI+TzUpn0/3rpAh0GlEKuGMyUYTwJApMIVwzScXam3KBw1fosPoe1ptrbdxMtLcivqSiLBxxNYV93I2jWQYW2nfeHWptLaCw0Bapc164RsY7vXD6Rq0peE6+ZX25LbjYmtxoSWw2JnZbETsvSZmtiozWx2ZzYbkputiY32pa3u5aedC7tdCQ22pZWW5fWO5c2u5Y2uxbW764/u5JlcPX3NnU2+eO13oZqRyxSHq+uqA+56gLuWKUrVuWsq3TWV5Y1hNyNUUdtsCIWdtRWVsRrXLUhX0Mkv9pX1liTHwmU1FYWhioKKv05/vKvFpbujSdHxtcm7iw/WHm2uLw9N7L4YGp9KvF0cWZn5uH6+Mzj2UdP5++tjC48mUs8WRpdnUg+WVx+ujj0aGh2dXpibrR35NqjpZGpyaGmvvpoc6ChMZRTUWAOOEqqyitqKrxhR3VDqDTqDXc3mUOu22N3hu7fCnc13ZqZWNraWFjZVvmCvu7OyuZmb7zp5uD9a9eHpqfma9uu1d4cnEgkh2YXrs8v317dHFvfnn32eub5q8fHn+fevr/35Pnki9crH49X9k7ndw8WdveXdg+WPu4v7O4v7B4ufjxIfNxL7u5vHhyPLm/X9AxGO274GrqKqxunNzZmn+8sfXy/enCwvL+/vHuwune4dnA09/bt8PrWw81ng48SpbF47ObQ7Mr2+vPX27uHq/vHK/vHK7uHq3tHq3tHyb2j5b3jld3D5Q97869/m/v5zcOdZ2M7T5bff5x5/np4bevOwmrj3Ul7W9/9xPatyYWh2cT1kUfdN0fGFlamVh4D+Y7qjtu37k3enlis6R3U2ssCtbW2Em9FJB6uaWpo7SoOhUv8EV+krqmzq7ohVhGpsrnc+U5nqL62qrZOZrBo8oq0eTa5JU+gNugsBdIsC6HN5ss0ApkKk8hxmQIRS3GZik9KcZEIFZIAX8TFSZ5QxMEFArEUI8UATgAECQtEGJ+ECBEXFcF8GYiLGXw8HcVSAAggpca8wlQGXWXS3xgaKPc7S70lZJY+HYKvwrxif0kg7PohPVWSbVRkZ6dyIZQQK2QqmVINkqIUJosGIUxMQIMxlBAxQCSNxeXhAg6CZoLgRQ7nRzqdAsMihYKD42fprBQums4Df2LTfqDRv6VwanquhZqbC8sDfL0qBUW+u5p2lcEsqPCa7Ha53sAS4JkwJNPpEKU0HRV8l5LJxjAKCF5lc64wGRlsRiqDSWXxWBhOIfAUGEkF0VQQphFEJp9/hQNREYIGC+gghggIAMMyuVAqG6FwIADFhXIVh09SEBSUy9J58IVMLo0n4AhFsvyc0ir/WTrzzxfSrgLIX2msM3T2H89f/EsGJV2mOieQ/gsN4ZlcP0HKb1KBv11mfHeZdiaNe46OfpvB/Esm819TGH9N436XCX5P4Z2lgZcYSCoHz0Sl6YSGZ7QzswsFRRWApQTNdctddepgqzbcSThqv+fIrkjys6N98spWRVWLobaLqin+Lxc5f6Zh/0rh/ZGGfceUKt0NqsoOeahd4W/VBdvJkihTZiYVmuyCAiEMm0UCq0Rgk5B5WrlMgslUoqrGcHG1u+FaE67R/cji/5cMruPmIE2m+zqTA0llFd5SIynQkIJAXSDaVV9RX+mONyhdvvz6Jnd718jaZmlDc9WNG80D12viUZNeac7W5ZUUuOqjZo9LW1hkrwzba2qlTideVMzWZqN6I1+bhWq1kEYhsRgNhXlGu7WovMRRUebwO4qDpXZ/kc1dYCrNU9qzpbkqTEWKrLm+7v6O8UlNUUEmyKITXBafBWJsBOUKBCiBQ3yCh/MBUsATC2ASASQIU46y5DBTAlLFvEwpRJOgdAXC1KEcNcrUwFQtSsnCGdkYSwfRlTBTxmcpMIYSZipgjhjhylGuEqZLIboEYohhGgEzRAhLjLIkfLYApQkhKsnJUPCoch5NiQNSPleOcBUQW46wRDyaBGQoELZMCF6iZfzHH75LA5hygiWF0qQoW4byFAhXg3AxDl1h0ZbVBbO8ZdbqaldbD1hgM4bceTXerEhFaWM1Va9glNkfPP3Z4I4U1Xa2jk33ziy0Ti5XTyR6ZzfbEo+blrZbEputya3mpc2mpe2W5HZzYr0lsdGa2Gpd2mld2mpLbHUkdjqTj1uWNjqTm11Lmx2L222Lm+2LG92JzTsrzy/pDVVDQ9XtLWXxaEVLTXljrbc+XN4YdTSEy+PV3njUWR8uqQk6YuGCqC+nypMbKbdUeoqi/jx/WWHIq68oNQbdWm+p2e80uItzAp5sn/urhzeb79/ruvPwevdE7+ja2PjK6J2Fu9PrjxLb84knCxPrE/PPFmafLd5dfbjwIpH8eXl4dfTR49nFJ/M3pofmNmenF0ZvTt5c2JmZmr/fMdjibyhv6qzx1Xora7yxplC0rry6wecKlRV4i0uiPndN8N6D27dHbrXe7Gy73XdvcrT+xk2VL+RsiPcODngjkbaBYbO/sqa5vchRUdPZt7K6OZ5IDi0kby4sLf78Kvni16mXr+5u7dxZ35775d3sz78uvH638Obj4u7B7Pvdud92lz4ezH/Yn/9wsLB7vLh7nPiwn9g9ePj4efPwaP/D6djAkKen49Xum2e/Ptt+/9ur/cOnR0dbh4drBwebR0fJN2+G55duPHxU19Pb2NfZd/PG4PU7r355+/rk0793lvf2V3f31vaPVvaOk3uHy7v7a7t7m7uHa+8+Jt/+9nDn8fjjJ2Obj4cXkqOLK3fmV1ydN2rvjHcOj09vPJt++vPY6va18anhpVWpy9/cPXzj1gN3rFXn9EoMZkuJK1AZK/ZUlUcafI0tBaFwvifkCcfq27urmxprWhpLgwFlTk5lrKGjr1+sMxW4fEUOl0hvgRR6pTGHUOsxpQaRKLkCMVcg4gkliESGiWUwToKYACFEiEAGCaSwSMIRCEABHxWRPIEQEJAAImChOB0lKBDJgMVMkOBgBFcoZGMEJlGWODwNsTquRMbKNuf7y6rrQ25/8PtMGlWASfVqUqtkYgQD4WdZLABBUiEUFsnZOElBsMsMRgYMZ0BYCh1kgjgd5KcwOKkMZgaLk85mn81I/y4l8xyVmcnjZXDgDDacSmMCGJHJ5v5wJeNPl6nV1/oDHe2E0UoXiX5icy7S6Ya83OqmhkJfhUijzeRxAT6OSSRsoSCTT56lczgCAZuPZQDcVAbjUiYllcUGMSFKiNIh8DKblcYFLjPYl9m8y1zoKgBxSSEb41O4MI0HZgBACpPFABGhTKrM0kg1Sr5EmgryQJmMwgUvUtiXGMC/Xkj5JpOuLLOfR7H/donyE4L/wzdnfqSwf0il/OnC1W9SaH/8KeMPl2h/uEz7kYmezeClgiJIYQSV5jRMcY6Nf8/BfwCIS6DwKkikQMRlHp4JS9giDVdlpilMXEMx11yGWJzfg7JLIpM20KbwtajDHYS3jq60nWEpcmqvq6ra5VXt6qpWgT0EW9ySoqDGU22qbM72tygrmqX+NpGvXeZv1wfahfYqWJen0Bl0VisGsK0yIl9GFMoE+WpCiHNEKnGkqdZRW17T25BCkv/hm6tf/eFMoHeIbs4R5Of7ohGnvVBPkhq5OBQP111r9TXUx3qvdd0dbh15UD94O3LterCr39vUYSh2CbONuE4tzNYRBh2qVvOUCr5OS2ZpyWytOMeothWYikvzHPYCtz3fact3WHNKzDqrQWZSC7MloArmSmGehGAKYZqARxdw6BiVh7MZAEugN1b1D/RMTKhzTCCPpZDgMoInQVkSmCmH2WqEqcFpCjBNB7PUMEeDclV8jhrj6HG2Hmeq+UwVn6kUsFQ4WwSxeDCDj7OkOEuOMVUQUwezNQhDilLlKFUJ0uQQi0QAEuFIEIaKz1byOVKMLccBBQ7IMY4UYclBmgKkyQCKgkeXQDQ5zpELABXOU8JsJcqVIxwZyNIgHDUOZNDS/uHHv17l0giETgCpKDsN52Zi7HQ+J5NOT0N0suyAU+woUgeDtngrN99sDXvsUW9hdUW4s5GRpQH9oZEnrweXH99cedq1stmQWG9dedq/8rRtbbtjZbsjudWS3Ghf3uxIbrUsbjclthqXN+PJzZal7Y7E446l7c6l7a7kTuvyZltioyux3bW007m405ncaU9udSQ3bya3L6q18du3XLFwTp0/r8ZTEKkoqPTmhb2mkKegqiLX78qv8uT4ndbKipxKryXsNoc91mhFSU2guKrcWV1pC/sdsWhRddBbHy6p8nljNa6ayFfDN5pG7naPPOjtv9f+YObOndH+lpv1t0a6R8dvTM0Pj83enl1+MLM2NrwwvPB4Yf3ntfGNia4RencAACAASURBVOTT+eT23I1HQ0Mzd1deLNcONN6YGpxOPOwZavPUOiPNgYqo01lVWFJudvryy3yFeZ78PE+RyWlz+JzhmnCgNjT84HZLT2dlc0Osr+fW3ft1jU3x9tamnr4ch58sc/uaWqtb+tjZ+UWx1tjdkbHFtVuPFrtGJ26OzDVcG+55OLv0828rL38bWd+5tbbVn1wfffxi4uc3C+/353/bm3u3N/N+98Ev74cev5r+9X3i497Us9fl7b01A3ea7z+oGeh/9uHlw/F7tVV1/b2D9x/OPEqsrTz++enb3bWXr90NzY5Y/O7M1MLK4pNnG7/++uLlL69+OT2Zf/Mu+fFg9ePBzuHxxu7+5v7R2seDtY97G3t7iV/errx+O/fs5eja9uKrtzfmErfnEo/Wtu8l1uODYy2jj4ZXNoYXV8YeP1359c3sy1eDC8tQnr2kKt43cKft9nDXrdvygiLEWhRuanNXROrauwcfPRp8OFleF7f5I3kenzda46oKF/m8ltISS7GjyONTWqxKc55YY0LEWlim5cvVkESBa/SYVAUIxGy+kIUJuHwBSogwgRjBxZhIhhJiXCTDSCmMC3kYBAv4CCHioQQHFV0F0XQYTwOJVADPZKMMDsqGcSqIUlAckSo0FrOhyH6Ri14GAUhCXKQzM5kACMMMHsTjiyh84VUOh4NjHEJMQYjLDB4VRDNY7IvUjIscxlUO51I69SKFnsLgUACIASOXmYwrLM4FCjOdB6VAEBVHv71MYyJiUq0Sa7QMLniJyvo6nV7V3RXu65Dm2jJh5NuUFBqK4AoFJJYKdDqxPosKw0KFEhBJMK2WLlR+k8YUZWXRUJCJwWkMxpUM2hUGi4PjoEh0mcVNAyBEImUg/KtM3kUG9wqHx8YxREQyEYyDC7g4nsJiMgS4QCWTGpRSo/ZvGbSvr2Z+R6F/k5b2t0zK9zTGN5n0v2Yy/kYHLuHk91TOORr0f31/LlNAfnM14xyFlw5Jvmfyc6vbs/1NhMUpzHMy9QUyR1hiD7CVeTQyOxVXX8GVVFLNFCoofHEGX04n9VylmafLh7NLMKuHKPRhJgdFkXtJZpV6GlX+NlW4g++uJQrLueZSY1WXOtShDLarQq2aUKu+qkMVaJIFGuTBuMxTp/S1yP3tEn+71N+qr2wXlUTTBRpUKDPk23AeO09O5Ij4BRJBngQxq4QGc1ZlLOqsDtV2NZv8FTqvv6y6bmDykbOru+H6dX9tbW5xsVKvlhnU4lwTbjCAchWm1eAGA2DIZqm0oEIHKjR4lj6rwFrgLbOX20u9hYWuvFxXXo6zKKsoT1eYq7aa5BadKEuKqAiWRMCS8DkEDyFhDsplYRwunwviAEqAAhIkhaBEiChEqJwA5ThHhrIQNl1lyQn03+ycGJcbtAiHrhEgOgGow7lqjKXDuXqMbSB5Oj5Xj3B0GEfF58gwthjjKPlsBUyRIUwhRBUL6AI+89uLZ86kXxQLIbmAK8dYCoStRTgalCHHWUo+WwUzNAhHjfNUKEfJ52oxjgZlK/mAjM9R4YBOCKr4HDWfrcY4SpQjAVkkQBPyqGKERfCYYh6dYGYKWTSSniGkpwsBSmrGxf/04zeX6GkQMwVlXuUx00F2GsRJRbhpXE5mVqGpoMqn9JbZmpuc3b38soKCar+rodLZFK7sbqCqVeJI852dXzqSGx2JrbbEWnNivSXxuHn5cfPK46blrZbl7dbkVuvyVktyuy35uCWx1biy3ZDYakk8aV/aaV/a7krsdCa225KbnYnNzsRWe3Kra2mnM7HVkdjsSW5cX9z4QZPbODxSVl1hqw/Yop6yWNheW1kSC5fWR/yNdaV1wbKmypJYpSNe46ivcjdWOhtCZQ0RV7ympDbsqq+211Y5G6oLo0FvQ6Qo6nfEosWR4FcadzbVRA7c6XyyMloUyO/sa3idmB651XFvtHdu5vbGozuba1OT83f7J28+WplcWBkfmBm4M3fnUXKkf7S7uy++9Xwz2FEdG2ieW3nUe7e7vM7lq3c7K4vKA7bKGndJuc3msToDpTnOHEuRUZmjVRfkSo2aYqe9sb2t997dyfnp+ZX5ofH77oDPVhHAjTbcWuhq6yhpu5ZuLJSHY9aGpp6+EdQVzK9rDYTazTa/tjTgrW3vvDbcPzp7c361b27+3tbO4pv3K7uHS+8PEu/2E7v7s6/fNU4tjb36bfX9/uTTlxXd12qH7rQ9GG2/O5x4tjUw2OfMz/cXlJblFBbl2AvyXbmFFUWOkNHmcniqZuYX59cTmy/X//5vh4mdtccfdh9/2H26e7j064eBtbUHaxuJV2/W3+4+/nC48Oz1rZml3pGpwbGp2zNzvQ+nW4cneh7Odj6YbL37cGBysXpgpHN8fnJlY+Hp05cf91Zev114/gtR6oELHIN3R7uGbtU2NUtz8rlZOfZAdVVd0/D0XOutW+03Bypb2tUFTnOp1+Yuz/eW2zyeUn9QojeZ7E5zmQtVaCGRChErMakSFSt5pByUqGCRAhaIYFwIIBiAYAhBIgISxkUYqUBEUpgQgQISJiR8oQTECQQX8WACQMQpLJgC4SlsKBVA2RAfxQgGD8vkolQI5fBxHsrn8iCxSMRic5gckMLiyEVSiVCQzqCLSTmHEJ2j0SgcdiYLSGcCKWwgk8XigQADYKTymBk4SsoUuFhislnVWj2VC6Vh2AUueoknKPJXpPIRpc3ubWz981XmVRijoHyZznCZyfyBzol0tkb7WvjZxvOZmZdp1BQu669Xr4gsuYrcHEAsuQwC4iwDU0AiGk0GLv46jSa25PCkJF8pSedwrlBYVxmsc3T6RRZwgQFSMZJDkBycyAQRjkh+nsHJ5MFsDIdEEg5O8KUyGg86y2AjWi0kk2J63VmIf4YB/kDnngV43zK5Z2HBBZygKBV/4fD+B4V2lg1cYML/dPZSioD8v89dPkMDz2SCl3hEafttttGrdtUQhf6LcpPaUyMpqQINpbC6iCs10qW6VIEyFSIpmPQqJGHKzBxdPmIsJqwuLN8nKQmTtgrIXCKwVZClNYpAhzbSzXdWi92VSn+trrJVE2xRB1qU/jaJu1XmaZN6GmXlcUlFnHQ3yCtalIE2aUWzrKJVE2wTF4dZIpNArjMUlBAoalWJbVpZvlZl1ilyjHpToc3scEgtOfrCQld9Q1FDnclfLsnLF1rzJUYLX6MVGQ0qq05fYMouLjSVFFgdRfkuu6nYmusqKCwvLnAW55YUm0vydTlajUkl1isEGhEo5zPEEF0AMmEugII8AYIKYaEYJnCuAAUJFJELEA0GqmFIg/DUKKDBAYWAJUOoWoyrRmEtDOggrh7hZvEBEYeRnV9YeWOwffSB0qAjYI5SgChwUEkAcpwrRwEdypNCbCkEyCGWCmXJYYYEYcj4HBWfq0E4WgxQIlyVAJBIwD9fOXORkaomQC3G1RFcDZ+pw0EdwdMIeWoCkCNsJcJRomwNn6vis7UoXQdzlDBDAjNEKFeKg0IeFQUyMB6Fz6UJuDQBK0MBssQgG+fSRVyGjMtRoLAC4SghtoIAr2Re/l9/+JqC82RyvlqFaTQiuVassCjVegIG08wltuKqgNZTUtDc5GzvJgpyS2sqXQ3VBQ1Bf1d9ulKhq+8c2H4dT643JtbakhsdSxvtixsty9vtySdN/77ETjy53Zh43Jx80pzcalnZaUputyV2Wpd2WhOP25cfdy5ttiY22hIb7YmNjuRW59JW++JG+9J6V3Lj2qPkt3Jz68hEeUPY01jtaax2N9YU14bdjXWldVXeeLS0PlTSECqpC5Y1hItqfWWxgKM+VNIQLo1VFdVFymK19vpIcUOkqC4UiEfLavye+rC90v9VcaXzn0VAYWP52PTAV8gFaq7w8eoMbpGQVvHPK1M9vXXyCtPASP+vr7fa7nasLY2uLY1132kbmbxx735HS3flxOSdvput9Z2hgdtd8a4aX70z1Oh2hQtL/LnlUaersqwsZLd6c3NdxkitN9ZUbfc6zc4CWCEoDwXHZh7dnxy7N35vanZicf5RrKMdtVqFtnyVt/ysSkc35Jod5YWhiL4g6Gzqm9l+Nr66+WBh5dr9iUhtRyjSogvG/W0DE48SD1Y2prdeTm68HFt7/mD92fT68/mVZz2Ti2PPXy2//dg/txC5daNp5F7Hw5G2sfvDicXeW/3t0cB0S/xBrPZ6JNRe7g3kF1izcgiRHhcbJh7Nz24kFx4nf/9/ju9MjvTdH1tY3Xz885u5tY2mwRvJra2R2dmB2dmbUzPhtp6SqlpfrLmlp7f33vDA+FTf/fG7i8t9E9M3pqbGVtZa708VtfRUDY0OLz3ZerO79PzFws+vpD5/Vl3D6ORMpCkebWnR5xdojPnWfEdlQ7z9+q26to6W/puheGuxP1oRrXeFqgq8FbkutzbPpssrkBmtepudUOpJlcGQV0AoVBAhgUQyQCjlYCSICSGUQHASEZA8AQniQggjQIxEhWKQT4BCEVcoZRNyKiaE+BIIJtkAn8VF6VyYA/NpXBDhYwRJpPPAywB4mc25zKSnMug8AMqWkloxdjEzIxOCpaRELBJeYmSyEJQG8s/SaAyQBSEgJsAJlYJQya9waBSYm51joiIAVybhEBKb0+4L+cU5Fo5CcRlE/yUjU5Bj/A7GpIXlwwtzxuIyqd78h+8v/yUl/QqVRWXj0baWupt9ZxHyu0wqBQJSUZ4wP5csKJTl2aiw4P9j4j6f40wMBL2zzqcNWp20I2k1UUMOA5iQQwd07rffnDrnnHPOGR3Q3chogGAEc05DkBySwwAwIZDDGUkj7Wq1u/b5XHbZPtsfHT76w12VXfX8D79vz5AIQJRKgJaTZhMLl+0e5YIaPSCT8VBkWCQeYPHYArCXC/TzRGwQGQMggKJRuQKmKYXViJlMvSJwnKRkVpNEKuWj+PA4hwGIMZNeolKNYHgvjA6R0n4EP8DhHhAIBwjpsFTJUusAq23vOO/AuOCoAPnloYFhmPxigPFp39iQiJQozaQrhbiy2nQddCa/EhOY0Y26opAjKrFGUFsQNjrYUu1hEQzpnSxYJVa5YEeC9uZkwQLmL5HByiBpOSiUik1BMjKBpzqKwjwea+CREhQoGhvL2kpXVVrSVo4pc4vK7Lw6P6fJz6pz83RqVlnsastdbbmrLnb11QUiXGDLrZDeInd6YJVMZdEq9WpaqyFMesKgF6iVqNUsdZjlTpPcaVI4bXqPx+4PuPx+R9jrTgY9iaA75LIGHDqfVe3S0iYaU5OQggJJWIRJ+LAYRCGUQhEMIAlIJsVlMlwqhWlMpCREelJiIiVGXKLDAT0B6FC+FuGbMIkZB6wk4KRRJw7bcMiCAWacb5EKtQSkRCADJLbAYh0qMuJCFQxoHP7A9PzkhXNSrYaGRToM1ZOIGge1FCxDACMB6yhQQ4EGTGxGxUZYYEAERkJoIgAzDpoxwEpITCQkpcCPe786wO5XSREjBesoQI1ydLhYS0o0hFiN8pWwUAkL5CBPDvFIiEGLh+UCllwwSohHQIAlErMB4SiO8KQYoCUhPS5SIAIDgWhRWI2AKlhkxBENgSoIUE+AFhXJknB39XxGBe2+XMSTdnlSXnc65CsmLCELl9/njEUCjbImF3HMzbhn5hC33Vsvhhu1YK2Qm2v10lLv8uqldz8uvdpZWn+7sr59Yn1neX1n8cXW4sb24qt3ixs7y+s7S+s7x17sHHu+s7S+vbixvbSxtbK+tbSxs/xi69jGzrGNneWNzf/S8Y3N4y/eLj9/u/z87YlXO8trTw8ZPafuPix36oX5dnKumV1oJzr1Uncu2qknZ5uJmXp2YSrWrKamG+FmOT1Vi09Wo51qoJnzNkuRZjnUKIVaFWcxGahk7MVYYCJvy6d21aqlIZ1M1Qjd+Pbmr91qKGR+/HqNLnvpvPPF6/vJuYldgn5j2b/16h7PClYWsv+8syF3qrCwefPFvTPn5ptzhau3T504PblysrNyoj01nWlMJ6rtWHoikKlF09VouZ3OT0Ty9Vh9KhfMeCwhRzAfCRaiupATdTukkYC3WkxN1lvLiyfOX9KHY/Z4NlzrOAoNqd2frdUn6lOR+eV7bzZf/PCHl//05zf/+KdrL16Wp5bLrWU6mqMCaZUnrc/UU9PHSjOnKgur+eUzlaXV9smrN56uv/nTP11ffzN//ebS7dsrX3998dHDS08fn3744NSlK0tT7avzzW9OdB6uNO/PV27PlVZb5Wo6Y3H57j95uvWH756+3/iP/+u/nTy3ZPO4woFEOp4pZpOT9crDta8vXLvUWVhYOX5yca5bL010T56aOXHs7qP7333//dYPv3/zhz8+fL359P2HF9//buN3Pz7Y2pq6eF2fmTz3aOPp9rs3v/t9dGbGVMgtnTidLJVbC4uuYNDi9AT9oeOnjt9++GD1+vWTV64tnb24uLpaX1goTE3FJmqhQsHk82lsTqXZpjY7pCoDpTTQehOp1iJSBSxViFFSBBNChORCOA8ihAgtwqUSSiZCcBAhMAxHCUKCU2JCxkGlLEzGQ6QMMTwOwQIYkaAERstZIiFOkxRBSmCcC6EcGBFgGFsIDI3zKTlF02jPKHMvg82DQBiBORJRP1dwmCUeFoA8BNCaNCavWWbRuGMhQEEfYjExhZRUSlliANGoS+1qolIRai20O6AIhHaLxQKd+R8YPDoST09NTx47cfL6HZ0v1M/nDrI5e4d4leUTleXjn4xwhwUCUEaCeq0ukTJnizxaNcCW9I3xmGLxCJ8/KhSOitA9A+MiXM4UScZEQC+Hd3B0bJgj6OOB/SIhadTxcRykaTFG0jqj0uWyZVISvVakoCmTmkdAHBgc4gv7hSLKqKNNOolCNgyCwxTFVqr6hMDu0WEGho0TslGUHsLIw3zhISb/4Aj/ywHmYY7os6NDnw8wIIt7Px8WGXzGdPNzHtxL6oYJrckb5yiNQqufbXYLzB7U5GFTqgMAJNSaAFpPmAOYPQHoIiJTjI5U8XCZqQ18PgRxdAFNcQ6JNdBYg4w1ZNEJOFTRNVZUEyvy6oqquizPzqjzs6rctCo7p8p25ZkFVWFRXVlSlZdlha66sgy4k5DFofN59D6nMeaxxL3uRNCTDHrTAV8mYI+5PfGwOxa0BO1an0Ht0CmtGlonR+WUhEREuERMSCACBGAhiIhgVIChAhyT4BCkQCEVDGgwUIWBOhQ0woAZBkyQxAiLbYTYjguclNhMiw2U2EpIrBRilcJWCnTIURsJ2UjQQkqsUsyAgzpCYsRBKw2hOP/LkSNjQraKBPUkaCABCw0qUEjq8AUWlztXL0t1WiUO2uSYW0PaZJCeAHQUaqARLQmoKcBASkwEoEcEJkxkxIQGXKhFBAZMrEd5ekSIC/mfHtp7gDOM4CI5KlThYg0u0GACBSJQIkIlzNPhAj0p1uJiHQEoCbFaiWi0uMFEmywys0uvcRjMPps35JZLET0NahG+EuKbcNhA4UoaUWAiBS6iMRGGiGFUZHFoj4DsXUc+leeCllzUkguYM35rJugqRKV+A5sUWONhRzGpSoZsU9Pu1ozG5w01CtHORLJVbZ5Y2S+T+1evXHn3+8WXO4sb2wvrW4sb77ob77obO4uv382/3Oq+3Fp+tb28sXPi5c7p198de/vh2NZ359/+cG3nT1ff//Hyu+/PvNxefLm19Grr/2/Gysbm8vPNM68+zNx42GcNnL73ONYoR2cb3nYxMVf31YuRZtVTyUVbVV81F54s+0rp6EQ+XE7H64XQRCFULzjKcVejEG0WY61ytFUNNyux1kRwspScbvoalV2pSnJUTSqL7rVn9xg+ozihf7b9jbmdIMuBG5t3y6cXfmuUOyaDv/vhaXU2P3V5+rsPL3sN0N/ArKv3z9VXOohfdf7GmU63jntUU8u1pe5EuR2bnM1WJhPVdrI6mWjPForNWKWdbrRy/pjDnfRky4nJ2Zq/lASNepFWR9k9tlCs0OgcO3k+XWxIXRFXvdU5uQo7PWK3RxtJpErVY92TJ6/fvfn8+dfPXtz4+snUyQt0PBWpt7++8sDkr+hTk7Nnr56+8821J+t3nr88//jZyoNv3/z+++//+c9T126uPnu6fOvmmbW1y0+eXHz6dPXhk4tr31y9du3CfOf6bOXRcvPxwsTthfy1qeypatbtNN+5d3fj3ZtvN5/+L//zv924dapcip+emj/dqB8vpTqJSD2VSHpcTrMx4vPONGs3Lp9fvbA6c3zh+bNHty+df7x29871a7evXb95/faNO3dPn7uwtnZ/Z3Pz1KmL/kTxxNnr179+EiyW5Q5HPFPyROI6p4M2GkxOVzaTXTi2cObSxeMXLh4/d7F77HixWkoVi+nKRDSb68zOpLIZl9ens1oJlYZW6SmlHpLKEakcpmQQQYskMATjQgTnoSQXorkSmgNRXIwQYySKUSiCwziJUDIxTAhhchyixwFimC8cFAnGAVCMEEKYYIshnFLISYVOoQMxio+gAEoKIHpIIDnEZO4bHBsVo2MiST+fN8wbHxeKBrl8JogilIoFiGQaLaJVi/Qqjdelt1nsbpeAJAFaNiYBSL3cGvAKFEZYY4tV6p58ZQ9bmGjOHeBJRmQyT74qt/uFapPW66G1yqNs5n84PFroHisvTP/NVwfFlNwaCmmjMcjihHSmQZ7oVwf6hzngEGtcCCMSiuxn8g8NsYe5QqZQwpbADDFwmDnGgcTDgGT/+Dhm1ON6LapSwFIpJFPDKrNYqWOjmJgiRQSKa6VKq2FQBPQCmMpm03kcsFzOQdFevngQwA5xxD1jzMFxTu8Yu2eYs3eEc5DBPTLGOTDI/Kx39POjI//Q07+bJRA7fb9iihzVWVu+0y/VsY2OQULDBugRVDksM4xr7VyNQ6BxMWnDHp54lJTCOrNQbeWqnZAxhnsK8mgN8RdkyYapOGsozBmrS4ZqV1dapGN1abQIBkva+gn1xIqyuqKaWFEWFtSFOUVuWp5bkGcXZak5dbGrLC5I84uy4rK2vEKGiq5SwZ1JywNu0mVROI1Ki5o2aimVHJTjYgIRYBIuKgEwEIZFBARIcVBGQTIcUcGYFkV1BGQkIR0C6BCRCRNbCdBGImYMdNOwX444ZYiZgu045MIhBwZaCchGwTYScBCAnUaMFGikYT0h0aGAHgOMhMSAS0w0YqYRMwnbadRMQUYashKwg0bkNLqPMSyGRTYKsVCwmcasFKxEYW0onjl1unVhVWnQqgmJQwY5pBILJVZiAhUp1ihAPSnREZCOhtUkoEaFZhywYRI9KpSCbAUiIEGeGhWQIPeTowf2jI/KNbiSFGlIiRrj63CRFhcbCJEJ5xtxjkUKGElQDgnsLosvG3MWvJ5COFyIBYsJTz7mKyaixRRMCDBsHMN4iISlggUKTIwTQlQyDgJMDOVhlATUkPqA7RN2/66+L7TFqK0Ud1QS9lLYVYm4y1FjxqtN+FyllKectBYzkcUTsZllSzQS75TSC5PJuWbr1LF9Cip0+faVze/nNjbnX24tbGwvbux0N94tvHy38HJ7eX3zyrs/Xv/uXy5v/fnyy+8vfbt1/P76/I1v2mfXkseuu+fOOZcuLn379sSrzaWX29317eWN7eWN7ZWN7eMb20vP3q6+el+7fHvQ6j19976/kglPVQOT+cRU1d8sJafqiclKdqaeaJVSsxPJTqUwPZHulDJztfh0PTc7mWqVU7Pt1OxkaqYZ60zE2xOpTjXZqmQ79UC9vKtYL3D0NJ4yn7xziorbiaz59ssbgYWSvui7v35t4sJ0v0fmbIW//3GjNpUtnqzufFinArovcd7lh2cXrxxDEqbJC0uFlQ4Q0M6cap06MxMquHLNaLYea83my414cybfbOfz1XipGvOELfaAVWNXm4LWcDmt9tgUDrva63HEYomJWr7VzlTroN0XmJ07feeWLp2RmD2OTPXquav5eic9Pb927057ZTlcnah1ZiLJtC+VL0zOWZNldyxfnqjXZubmzly6dPfx5Qffrj5dX//wbuP7ndUnjy8+f76y9vX5x48uPX12/N7DyXMXVx88uLy2dv3qpcvd9u3F+sPuxDcLpYdzlevtaiUWvHTh7KPX3z57+c3/9j/9y70HF2cn8+eajatTjScrU0+Xp+/OTd5oVY8Xco1wcKk98eLpg7tf3zx58dSDtevz5dRKOb2SS64U0nPZ5Gw2PRVNtHLFVCrptbusGotcYaG0NtJowdUGrdFRqTesbofV50UM6kKt1G41CulMIhqJh0MhpyvqcGZj8YDXF/R45zrtTCJqM5mlSg2q0MBSDUyrQEoKkjSI0yBOgzCBwCSIkDwY40pwPkhyQIItgYQIChGUBKd4ECLBKQlMgKSMC9McCSUQo6MCoG9cIEakIK7ginCUUAMIBeI0H0KFCC5ACBaAcWFihMM/NMId5ArHxaJRnmCQzTk8yjoyzoEVSqXZwgC4EEkjlEogVyJalVhGSvQypcvCECH7GRx7NGwLxQ5w4MbK6XO378Ym2ge4cPvUKcruGpRggwIU1dvlLo9YIe3nc3cPj/28l1nsLk10p3d9vgfU2hCjdRCnhXrzKIxxCXIfk/vFwQE+iOmcLpneABDUoZGxg0MjA6xxhlA8xBccZbEQtZxL4j0MFqzSQGoVoVejcqna7JTaQixKycNJISkTEKRETpNaNRvGRwTImBjuF0F9bPEQR9DH4PYMMPaMMA4wxnsGxw4eHT44yNzbx9rXz+gZZh4YZu3tZ+4fZO4eGO2HCZ7J8RkX1yTqslCBb7SB7sA+HqbxxM3ZhjxSlIfyynAJdiRGZWZboRafXYCdHq7WCjkihDerSTXV8aY625Yl66NyO9cc1eRmdOWuqX5MlpokwyXQXzHUTunKS/rqcU31uKKwoMzOyTIzdH5OUVhQZObUxa682JUVuqriormyiHiyfZhiXKkfxPA+vex6TwAAIABJREFU3jiEQWKJCEUhKQFTKCQnUC0GGXHUhGN6FNSjEhMuNpNCBwa5cNiKiSyk2CFFrQTkkKE2KWKXwnYKtBOQGhMBEFuKC40EpIcFFkxswyVWHDTgEi0m1mFiEwlZKNBKAiZcaCUlVlJil0I2qcQuR5wK3EEjLilkJyUmArTTqEtOKBDos8M9XB7LQeMmCjNKSQOBUAis9Uejc4vZbheVkQpYYCFAEybREaCWFKtJnpIW6nDATIBmCjThEjMCWlHQAovVsMBokHm9Zq/HGo06DCb6J/t+3a9AE+WURiZRE0INztOiAiMBGEmBgRTqcaEc5pIoDxCM6b1mez7irkQ9xag7H3YVw65C2JkPutJB2iiVG0itRam1yJWkSAbzaJRHgBy71+QMW1wJmznhcqQCe7hDP+n/wj2RdZZi7krMVQ45KyFnNeIsBK3ZUKSRd+Vimkwydvx0cHZJmogFOtX4XCs+U68fWzxAEbnb9y+8etfd2Fx+ubW8sbW8vrW08W5+4133zfalVzuqVKNf4ThEWfaRxn1i6SEOfpCFHhon+kB1L6r4FQNv3Xt7/s37pY2d7sZOd327+2Jr5cX2youtpRdvz719nzhzsdcbunT/m0KjXF2cys93qkuziel6Zr6emSpXFyaznXJythZvTxRmW/FWNT0/GelUc9O1fKuan+1EO/XUdCPZrmQ6tex0Ld4u5Tr1cLOyqzNTH9MisqTp2eZdVcJFxGx3n11NLVXdE8E7N08tXDsmiVtlk6GtP75aXKlnThaevH2s91q/pLnJY7nFS/NU0lQ/Pbd86ZQ+aFk43T51bjaYdTSm0slapDiZSFVD9ZlcYSLpiDuDGZcn7DB5ra6Y1xhymtMReywk8zj9tYIlF+8cO5GoNme6JwCjIzm5uHZ3Ld6ss/VGUzz9+sX6xbWvLz9+/G9//t2Pf/hw9d6dV+/f/Pd//n0gEXMWC82F7spi9z/90x9vXjxriURNsWyi2r70dP3F+3dvP7xbunH15Ndfn157cP7Bw1svXlx8/GLp1t1zj7858+jxqftr165fvrE8fW+x/qhbezhXvTNXPdvML7dqN25fWV//5i9/+e7qjdMz1fSl9sSZRv7qdPXJ4uQ3C9W1+fLt2dq5Zv7MYmPr9ZPn608u3r30/NnX3XL0fDVxvZa+VIidyUZO5RKz2VjYY/U7rfmAP+/2eK12pUYr1egUGpPZZPeHQ/agO1PKq6y6k8cWJvKpRjw4kw5Oxr1JhynpsMbcNqdFF3DaMiF/JuQPWWxauQanVTitRmklQstBnIYwKYTJMEIGI6QQxLgwKkRxIYxzQEyEEQIU4WEoE0VHJSADkAhxUqY3sgFiQIAy+dAYHxgQgywJKsEVACJl8qExMcIGMRFCixCKDxNsAGYIxGNcwcAY8+gIs4/JZXKEOEYo1LoxAdTL4PZzuIOAiAOCGE6gcqUj5OsT8nbzWPZo0BkOfNHLGIEIT7YI6R0Ll64uXLtszlV+eojnb8x6s2UxpmRDql4R5Uyn+DLyAIPRMzL2m35W4djp8tzCzw73w3I9KFX2CyWjIDIoEnNkUrFUtqd3eP8Yh7BYpHY7otP/tm+gZ4Q1yOENjLOHhIIBHm9QIBgQCA4OjTL4YiGlYCMYF8HYCHkUpAchlCMR9jI5R5jjB0cZBwYZe/sYAyOsYS57mMsfHecy+GIBCIlE4kHO+D4GY+/wWE//2O4jQ1/2jewfYR4YZh4a4R4eHe/jcI+yOZ8PMceUpgHKxDX6VOmqJpoelOl6SXVkok47w+Ma97jGq4hN4O4UX+fpwUmm3T6sswiNHtidRAM5KlzWZacNlUUyOjGicPFsCUNlQVlc1NYW6WxTnqhS0aq2saIuLevKJzWVFVVhTpWblmem5bkZdWFOkZlWFOblxSVlvqvJzulLs3v49N/uGUSMFlSjYYwNGxHYCKMmFDGiAiMsMuBiEw7aMNhFonYpZiYhCyGyknwHIrTDIgsmNhKAngT0qMiAiAwooEeFFgo0S1EpiX41MgBLhA45aSVBOw26pJATF7mlkFMGW0nATiJ2ArRTEocatUhhK4naZYRFjlgViFmK6EnQLIcsctgghQwKxCwnCBD4TV/PGJehxiAVAmhwiYZCQBSS+0LJxWOlEycRJaVBQRuBWClQT0NmKWAkhXpKYqAgMyExkWILBjpQxIaDRlQoR/n+uD81kY6X4unJtNlr2vXlf2DalIFKFoLHKXScxLg0KtSRoJoSyUmJHAc0WlpmpDUmqdGn95RCvlrCX00GJ1KBiVSwlg5Uk/5izJUNOvMBdzkcqcSUMkABcVUgR04IXCm/JePxlALBUjRSSX/GOPrXI1/6W5VIoxCopfz1dKCWidbSiWo6Us/EajlvLqXLZf3zXUe9TYQDnlrON1kKNHPJ2c4XBFF68Oj02/8KxuL624X1reWX7xbXd5Zfb51+8uq3gMxRmautXKldvte5+Wjp3saZR28vr7+/t/PHB1s/sOyJiftvT73eWdrYXtrYWd7Y7q5vLT/fPPZsa3l989Lmh9CJ80ejyTP37ydalcridG6uU16YTk/X893J9HS1PD+Z6lSz3VZ0qpJZ7MSmJvLzk4nJcn62lmhX0zPtcKOS6kyEGrnQZDFUy3trmVA15ynldt05Pcu1o5CLePTtlf0q7m4DdOHW6ekTdXvR2j1Zu/f0piJqMzdCmx9ezC1UF89Ovt/61plwf0lxTDVf5/SMKmGJdHLHLh63Jl3pyVRjruRP2ydq0Xw9Eiq6k7VgthzwJl2amN0Qs5oDDmvIG8yn9dGgJZ/K1Mp02GPLJ725ZChXJN2+ieUTtlRe6A/Wji/fu3fXFEmO60zxej29MFdamHvz/vXDR2utxZmnzx//8P1msJm+fffK6SsnW+cX/+//8z//5//jv3373et7T+4fv3LpzIOHj3c2X7/fLM1NN+e7rdnuytlzC6dP1ZaPTa+unrh968Ste6ev37l85drahdWHxxe+WWo9Xmp8062tLUycqMRnyvlHX9/8T//2+2tXT9ZyoUvTtQvt8vlm/uvp8tpCcW2hcHemfLGRa5djbzafvdxcv3DnwqtXD2YLwW7Gt1qMnsmGzuZj3VSwGnQm3eZ80DWXCB6Leqtee9Rushm0crXS5fSoNVq1XuN0Ogw69XQuk3Kb6gH7YtzfCtgLfkvGZwvZ9E6j2ms3+Rwmr8sScjltBqNcoSIJGYKSCC5FKIUYlQlQSoDgXBDiQDAfwwGCFMA4R4LzYJSP42wYHgMkLAgeE4vZIMiWSFhidEiMjokgAMVZYmBMCAhhSgAgDCEwCsBMEBuX4EwAY0qQcQAEMAIhSVJBscXAniNjApjyBtxGo46UaxCSUho0+1mcER5LCAkBAtI6rYBK9pvBIQGpbM1PCuWqnx8c/IrFF+ms5x7eP3Xriq/S/Hkf4MhO2BIZ0ubaxwFkwVjz+EmBUv1Jf+8Qj/N5/1hioVtdWPzpvkMMoQSXyyUquUStHIPAYRTSOF1H2YK/+nL/oFjMVciUocjuofFPjgwPCcVH2WP9HNbA+DgLAFliaJApUKi0YoTqGWQeHB05KuYNYzgPoUQQ0s9i8hCQB4EcCOnjiACCoNWE0W7QOcxyk56W01qtklbQQzzOnsGB/QOjBwYYowIhUwLuG2X+tp/RJxQf4ox/NTDyD71jhC8xrDAxTS5Nrj6utQ6gtC0zARs9XK0bssU4Wq/YEkJdCY7O8wmTx1QZxRY/7k2xtB5DcVqRbFCxpiI7TcYbcKAMR+vmyRVVZVFdXeTakrpYxVHqqErzsvKysnpcW17W5Od05WlVflKbm1Yk6kSkrCnOK/LzqtyCOjunKcwKLGGBykmbHXKTScwXGDBUigI0BppwoREVGDGREQEMkMiIADpYaMQAMya242InJrLCIjMCmHCJjQIthMRKQg4accgRpwp3KHANTX05OASCoE8jdckxhwx2yCCHFLBLAacMsdGImcatBGwmJFoaVBOABhJrYYmWAq1yzCbDLDLUKEXMMtBIi01SyCGjpDD880N7hUo8EHP7gpZIxJZOBTyRgD6ezi2fqJ04QWvlegJ1SSmnEjIqIAMFm2nQJEWMNGqiMAMF6wiJEuSrYJ4KF8hlgDPhCVaS0Uoy3shSLuOuL37KtisC1azBrbP5dZ6Yw+U1KEmBmuSTMMfrMwaLEWc26MuH/OVwZDIVqCf8tbSvlg/Ws/5ayldLBeqpUDUVrWfi7WwwG8BRjgzi0CCbJPnuVMBTjIeb+XCjYkvFf9F36G9GDirSIXnMQwadYruRZ9RwzLIRGXhUKrIWE/ZsXJvNhOaWnbWOMhlJTJdTC834bCM/P/MFRk4/2jj3cmfpxdu5F2/m1jcXXu50X24vv9hcfb3TufP0t+7A+e//5dbOj+e3vz+7+W71zbtTr3aOv95e3Xx/8smrz13h8ot3qxvbyxvvuy/eddffddd3Fv8LGM82r7393rl4nJUtnL5719sqZ+ZbyalKYb4Znyylp2rhRineqgbrxXCr6CjHvZ2ioxKP1bORcjLezNuLSXejai1k/Y2yvZT01XLBaibWKMSb5VCttOv2uc7lS0urq/MfPqw3zs6k5ivffHv97v3LhZnU4qWpF9uPzTGb1K94sH4nP5vJdkIbT69Vj1XH3fK5K4v3H99Q+WSVYxPtMzNE0hKsRpvTpUjeU6yFy/VgOOvwJGzBtDuY8ThTHnfaa456KY9DFfQr/F5LNlaZbYQbVa3f64gGihMTjlSO57SnOtNSV2D+7OqlezfBgMdcqRw7d9lSKNjLRbZVF61V3dl0vDVxYXU1MpF6+eqbp9/eR6Lu9ffbO/+4PXt55dz9G9efrB2/e/fKxtP3//LHNz+8f7W5vf7m9R/++Lu1bx90Vlfe/+nDm53Xmbmp0vTMVKXZbbaW6tXVevFcq3R9tnZrrnZzbuJ0NX92furDq+cXzhzLJ/2nm6VLrcqVdvHmZObObO7BQvHRVOFeqzBbiF6/urrx6vG1tUtPnt5pZUONiLMddk6HnVNh12TIWQs6JyPeuURgIeJZTgaqHnPSqs/4XEq1nFYoLTpjyuZ0qJVmrXIi4MvbDRmHMeeyFH32vM9WCnsybmvEavRaDXqDRm7QKfUGmVoLklIIpVCERHEaICgOSjARclSCsGF0XAIJIARGSRAlhRgpRDARjAohjANATIGIA0g4EjFHKORLYIYEHBMDPBBmcPijAhGEURghBQiShyACGEUomYigxxFCQlB6q0XvsDh9Lr3FNMQTfdI7LJEptDar1mzhIqjOF+wb5x9ks0cAHg/kclAQUcmZALCPwYkXC550bD+DtXuA+cujrCFKnZ2as0eSu8fErW7Xn80FK7XfDIzoQtFQudLDF38xMHCEMfb3+w8FZ6ZK3cW/3rO/j8tjgyBHRjAJ/Mg476vhkV4O7zCL9/d7DnFgnAlBDAT/rI/56eGRXvb4IJcxwGEfHh05OsboZ3KODLEBBOOB8DCXK4BBzGDATTYBoQJoBRMUjYm5TAFHgEJ9PD5TDLNAsJ/DZyEwptdqjAa1WS/TawQwvH9kqGdwiMHmixBsT//gFwNje4ZZB1js/WNje/qG93IkymQR9EQPwzTsCH/OIQ6ANEetVzrDCleC8GSoQF4eznO09lG5vocnHlNomCaHOlnhGoOQt4iFJsj4pKYwR8YaULAsClX1ta5moquvLn/GJj7aO8TV+W2dM+rqorq4YCgtS7zFr0DNIVx7BCT3CbCjuF6Tm5JmpujMNJ2aIpItRa6jS7ZAlQNRaEVCvpzGBwTcIeG4gZYYCLEJl9hR0IaCNhK20bCNgu04aMcRB4XZCMRKwFYScpCgXYYaacRCQ3pKYpLBTjmqIYlPBwZ4kNgiQy1S2C5FLRTskONWCjRToIHGtDSqkUFGFWJT404j5bCqPG6D06ywSRG3HPMoCAeNu+WEU45aaditoCkQ+un+PfKwJ9UuRGrxaD2dbZbC5YIhUywsn8jPzcNSQoWjJgrVkYCGRnQEoidhPQXpCImRRCwUoiXEFgPtD1ldYYctZPWX4/FmId7IZedqpMe+61d/RQZMxbnJQCkaLIWTzawnbKHBYSPOlQKj/ojNV0+Hm8XMTDU1U0538ulOMdmpJVv19GQpPpGK1DPeSspaSmmzEU8tJdBhn/d+ioMcuZjDlTARhx72mI8Swo8Zg78WcP9qdOAX7OGPGIM/H+r7aV/vb3mCXwwN/je9PT85vO+vRw6FOk1/rWQslRIrZ+yTM+p8Lr3QyC214rPN3Nz0Hpxe+nbz1Mvt7vO3C+tb3VfvFl6+W3r5vru+efbtTvvGt5+7Aivb/3hifXNpfWt5Y3t5/d2J9Xcn1nfOvX03e//5r32Z5svfr65vHVvf6b7Y7q5vz/3Xi9TbpWevr29+0E9OQfni6asXncV0oDMRrmdinWKwUUy2m/5aId6qxhqleLsabpbj07XIZCE9VUk0i/m5WrxVySxMB9sTiblmtD2Rn+1kW5Viq5KcmohN1Xe5cxYyojbHzJqMOVdPTEwki/XQ8ePTVy8dv7p29ubd85evnzp5dnZz496LJ1cun2+/eHarc3wKC+tWbi19s3bOF1JWarFT55YQv8aactWbOW/SHp8IlmvheNadLEbC+XAyH07kgtGM319I+YoldyZnDoeDhdTimZX2/LzO7SSdRnPCZ4iFYZMVs9shl23m1PHLt2/7KhVnLjOzvOxIJxZOHXeko6XmRHf1xMLJ7vTcDGnXT802Hz5YM5bygfbk9OqJPqvs1I2r529cXrh65fLjR9/95Y8bf/rw8O3G6Vs3Xm1tfvjxw+L1c3/5H//yf/0///ubdy/X32w8evb48YO1e5cvnT+5fHxxaqlTmy2nL0/X1uYnz0wWVqcbx9u1Ssw3W0xdbJSutfLXW9nr7ey96cKj2dy9ycSlWmIhH7t+8cQ3j289enAtF/G0Yr5jCf9K3L2U9NZD9mrAkbHpqx7LbCJY8jlyDmPV62j4fS6dBsEIvUJd9XpTVqNZr4rbLHWXvR7yhq36mNVQcFoKblszFs55XT6jxqDR4nI1LFNDUqUIl0owGYSSKElJCEKE4WKc5kAEQwQzhZJxISCBUAgjhCgmgVEJiAASjAugDAHABiTjIMARCXliMQ+ScEGQJRazxOJRoQBEcRDGRQhKKuRyhZyiSVgmZcMIRNFKo05pNupsDrPDKqbwT3pHBKQalioVRvMYKmMrDCqzG9U79oyNHh4fHgGEAzyWgER/Ozwi01qb7Yl8MQcQsr/bN7Tr88OfjvAGRNCAANQHIqDZJTbYfjUwBuqtsFL35cBIH5t9aGj4o72H01Od1vHlj/YfOjrOGeTz+gS8A2Osw2PcI6OsfcPDR1nsL3v6Dg4wAJw6NDz2cc/Anl7GwZGxI6NDvWPMfhazd2RYKIEYbOH+3pFD4+xxAmYIRRwRwgPpASGOW5ygWsWCIEQm1dqs/RzuOIDsHmJxCYXMaBCT5BCb80V/H58k/PH4iJiH0DSXLyaU2l/vPbSXMb57aPSLI/1DAsEXRwc/Z4kEjiBoD33BEGDu2Jc84gu2cBTFQK0TNMeEhhDqSugydWW8xFcYxkmZMZpQhZK6bE1kj6HBijTe0hZmjOV5aapNxBuSYM1QXdJVFrTlRVmiKYvWtNkpIjQhT7ZU2Vl5Zprnyv6CgewVU0MExZJrx1V2OlYlknU0WccTTSzewDOTdKwBGcKIzCDm8xQUeZDFHeKyHXLETImsUtCBgRZEYqVgIwmZCchJoG6SMGGImUaNNKyjQQMNWhSYnoZNUkRHQSoa1ChxgsB+ceiomMIdeoWJhGwU7JBibgp3UpBTjlhkuBFDIxFHshLKliLZUjhRiRTauUjKS+FiNQ0aZZBTQdrlhF6KqilYr8B5oPjf7d+njAeLk6VULRur56K1nKmQkYRiwfZ8bnZGppErUdAgRQxSVEOhOhpSExIDJTFRgJWG7DSsxkWhhDtZT0dr2Wg9k5muZNrFXCPdmKvRLvOuj/9GE7V3VuZKc/XMVDHRLhq8ehJkmHGhAma6AkZXNWlIB2m/hfBZUbsWMivZCqqPgg/DnL3i0a9EjI+Zgz/r2/sZdzA6NcFXwh8d/ZhABRTAkRBiUzJkTAYP8sd+1vPVp2zOR0MjnwwMfXa0/5eH+n/a08vA6L3jvL8bGP7Z0SO/4o6FptrOUs5YLqfPXLDUO6psOjnTyC+300vNWGtyP609tv7+2KvNxRdb3Y2t7sZW9+VOd/3d0vOtM5vbtXO39zvjp3f+fHJje+nlu+WN98sb7xc3trqvNlc33zXvPv7YmZp988fTG1vH1re6LzYXn79ZePHm/wPj3e/oQgNL58/duJiZmigszRRm6sWldnaxk1+Yis/UCgutzFQlPVOPtaqF+U6yXcnONpLtSnmhkW1XSjPNaLOYmq2Hm9X0dDtdLxVb1WirHJmq7yrV0r68P1QOBEueaD5g8Bm0TlkoaUPMmMiBWFLGcMkfyXqiOVe+Eys2g+1uudapNmZL3XNzq7dOPbx55thyO9HMOsuRbCdfaef1EaMjYUuUAs6YJVmOhHJhTdCqjVi9KY8p5HIl4vpQUBP2WzMReznrqxQUTuuIHHOkI1KnWWjScdVK2GoMZnPuybq/NEF4PI5syl5Ivnz06Nrl1fZi6/bXN148XsvUSqFC+tbNq6dunfv66dcnrp+78vCeJhvpXjxzce3mzK0r5x+sff/Pv9/58++ebb64eP3O2SvXHz55OHtq5dqju//6P/zz2Rur2//4/rt//f3Zb258+92rP/3rn3a+397cXr9/+9LXJ7qPu5MPFipXW9lrzfzFemEqFVwtpm41CtebxWuTuRuTqbXp/IOp3J1m8lw5vlhJXzq5sPH0Xjkb6SRCFwqJq4XI8bS/5je3w66y3+nQydxGlVOnCFtUcYs65zS7DRqCokwaTcCsSzqtCgqP2q1Vl73isaU8lpTDmrAYkxZjxmlLe+xRh1mnUhK0HJUpQVomggkAoSQYKSFIMUlKcArFaCGEsgCIBSBjYgkLEHMgCR9BBRDCAyABiLJF0AhPzBBJ2IBkTMRnScRCGOYIRWyxhIPBo4BQCGMQQuAELZUpFHI5QhLjECRGCLlCrTEYaK1BolDLjCZMqT7I4PVyxRwYozVapcECKvX6UAY0OwVS2X4ua89Q356h/hHhOFPI6xkcs4ZCzYUptc/LU+lt4TATwA6Mcr8aHP18cPTXQ8x9THaPQHBgfLxvjNUzxmRDwCBP+JNPDqRbnalTK7/oOXp4nD/IZfczGcPs8d5RxqiAM8Rl9jGZh4YZHx/o+6J/YP/I8P7RsQNM9kE268gYu6d3dIDNYQuFcrWcweX1j3BYYhGXwvp4PESqEGHyUZSWB0KgWm0PhTR2M6wgD/O44zD+6ZFhRKNzRwN6hwVTKXuYHKZQrDMbR4U8uUYHYyRbgvSMcA4w2HsGR/b2jQ3yBR/3Dn40wOYYPapoboTWYp7o3x8d5WsM4WLem8oDej/fFAbdSbbBJ3GnuCoHC9PInCHQ7EYcCdSdkYWqqCOL+vJYMAcG8kSsCPnKqtyMLtORZzrS7JSyOEdnmn/FRBm2jKo4T2Y7klBpP6bqJRWDFM3TaHgqC5WoSXOT0nxHnunQyRaea5GJKqD3QSobKAI1JHJ4dHCAN2pSgjpKZKIgGwnrcUBFSGhSoiQANSK00ohdhttp1C7DLArMLMcsUsRCIVoUshuU8aQnXYiY/Y5/v2+/NRVNJ4JKCd+AiqwUaKFgMwVaSEhPwloSi2XCqXYh1sgmm+nMZCJdjzuTLrlVbfJYjGalngK1OKBWSYPxQDwXhXXKXXt2m8rR8nQl1SmkO/nsdNHbrJDJXHT5VGFxVqMmDThglaF2FWGUwwYFoqchMym2EWI7IbEQEhkkdMe9scl8YWoiN9PMTdWzk/loORqrxDk0vGv3R1wtqXBZRHIEN8sC9bTaqSdgvgEXEQjLGjBEmoVBQvCTPb/520MH/n3PVz85sOev9+/56f79nwz2H4DBj/r6Pu45+ref/2ZIwqzMt3ik+GeHf0PiIhriYjTkyoUNYQcTEe5hDX3FYP3s0NFfHDl6lD1+YHDsMwaHcgb2cIW7eg7+ZnxsHyEI1EuWVFKZzfkXjmkyeXUqEpwohtul0HTBns/upQ0n3/xuZWOzu7Hd3Xjb3Xi79HKr+3J7+cX2+e0P2eMX+gOl8x/+7dT69vKrd8uv3i+8+m7m9buF1+/O7/xQu/n1x5ZQd+vHkxub3fW33edvll5sdtffdl9sLj/d7D59fW3nD5JMRdqcPH3zfHp2ojzXLsy384uT6dl6Zr6ZmamXFiZzs7XsfD03Vy912+mpWnG+lZ+eqCw0MzPVynwr1qqk59vRejU50442qonWhK+W9zWruyIpV7wery3WGovVmaXJUDlWnM3PLteL9XS5lam1s5lG2p33eEp+c8kfrgcdGZsl4XAHja6k1VoLpYrRaC4QKoY92YA/H3KnPAqPyhu2JEo+d8riilssUQvXJuU5tOFC3OI34kaZymsm7FrSoQVsOsxlQi1qlhLnG2RqhwU0aQQaOWEyMbSq31IgV6cTGIy43TFmUGE+iz5g14cC6alOa27aGgnSNuOp48dWz524++Bma6F16c7VxRPLE0vzx29c7l67fPnh/e1/+v7tj9uvf3y782H7xuNbtzbWbj9dO7d2de3Vk7MPrj/7w9sf/u1Px7++dnPjyb/8x7/cfnT77tO7D5/du3Vy/puFyreL5ScL1bszhYtThVPl9EImsTpRutyq3WhX7nWK99r5tU72wXTmTiO+mvefqGWf3bt+eq42nwudKsSOxVwdr6kdMHeT/oLf7rTrI25b1mGq+C05uzZl01nUMlohs1kNVhVh1auUNOU3GCJGrU+n8Nn1TqNOr1SZlEq3VuUza81mEyUTCbrSAAAgAElEQVSXyZQqqVKD03IIp/ggwkewcRhjQPg4TPElGBeAOBKYIZIMCUXDAiFDIhkRA6NC8TBfOCISDwiFw0KAKQbHxQBLIh4TCke5Qp4E50hQLoyMiUVsQALguAiCCVqOU7Ixgaifw+OJUKEERhQyiVQqpOQclJIQcj6I7R4aFstVMCUzub2/HB0/BFLyUFTr85Emg4AkekYZ+/v7B7mMPQNDewbZzmIBc3hUwfjZGxdmVhYwk/XLIdbBEfa+/mERiXFp/IvB3p6RgT2Dg6OA+BCT99e7++KT7fkL5z4bHDswyjzMZPJgEMRQhCSEhKSXPXpgaGhf32DPGOvLoQFQKds9OLB/ZGBUzDnCFR4cE4xLoEE2Z4zPGRhnDfJEEprA5DJQph4UiAZ4glEE4Ukpld3qikU1LpvUpu8R8BggcmhkXG61UVatxmOjDLoDY2xELo/nUofZXB5KZLPJMYFg7wjnEIO3d5D1Zf/4V0OMX+w92CNAcX/CkJvg61z/MMD7lC8GXC5jIGLxhGirF/QmDpJmlsHPUrsOQNrDmEZs8EB6n0AbEFsiHK2Xq/VwFLbi7CmGxo45E+pYU52d1mSmlfl5ujCrKs7Ks61/NyBkuFLqyrSiMIUFSz2opl9p7JcpBWYHV+dCYxNEqoXHm3ikBodrYKyGhvMCjU2kMEAiiZHGjwwOMjhMqwrVS0ELhVgoWIGLPT6zL+6KRO2RhDNdjob8DoVEYEIBKw45ScROY2YKkwECq9OQmkxXpkvGuHfX/j3GYjKYCmq1lMOmMigwAyHRwXyXgYoEjd6AxZ+NJKYq0VY23slGmunYZDZcT4Yn4qlGIZYKmRUSKwWazfp8u1ifq1NO3a6vPnY0EtVuo9htlBZr9eV2dn5KlyvGj51KzbRJQmLCAZscNstgAwUZpIiGgg0UZCVBFwXZcFAKicxBR6iZZcqQz8b6Px9nfjIy8KuhI78eOfLxcP8vRgd+2XvoF/v27vr1L/phXnp6wuA0SBGBmQJJjOtJOqP1rEgBH+Ix9jEZvzrY82lf757h4d/2DhwZ5wpV+t2jzP3DzE+OHuIq4PRUhUGIfn7kc6GYJeIPi2COMWjDreqDIvZ+Lnsvm/OTAwf/vr/vEJu1Z2zs5zy2pdbsAbFdPUd+Mc48JIPD9ZIlnVQVSsHjp+S5rCaXjHQasdlGttvxlss9KsP57X9c3tjqvthe3tha2thcfLG5vLGzsLF1+d2PvvnTR0OV8x/+u5WX2yuv3598+/3S6+8WX+90X21f2v4+e+Hyr13+lXd/OP58c/n55vL65sKLN7PPXy0+e7P87G332eur2z8gkYyjMbV6+VxqplXozmQXWvHZWnSqkpyqJVqVZKuabFXi7VK4mY22C96JZKCZDdTSoXraW41Hanl3MeWr5uy5hLdasOQT3lrOko87qvldKrfKWvAmpgul7kS0EfXkPe2lUmshX2yl0rVQqhVNtNOuUjDTyLiy3vZcrT03UZrM56Yy1W6pOltJVaKJSrA9XQzmg8agyRIwGkJ6b8QSTDlTE6Fw2umN2wGrfFhLJHIRd9Bs9ZucYZvVb7GHXM6wL5wKTLTygVRghBSZvXad06QyaCElHY0GfQEXX0PBeg1ls+I2oysbMYUdAqteYLM6kgmVxyUx6KRGgyXoswaDkFZpSUcc6USyMZmZnPLXGqFO+9LanUfr33775vmHH99/+NPOm99v7fywtfW7zRc7r++9/Hb9x+3tf/7dnbdPzz39evsvP6xvPXvy6N79OzcvLk3fmc6tzWbX5kq35svLEwmvXW+zW90eTyQcqqaTC4XsciVzvJa+2CncmS6vdXI3JjM3Zytn6/GFfGAq4ZsNexYirhPpwGzYORH3nVyZS/hdaaepErDWg/ZOIpBymAkMVSplOa9Dp6BgGLHrLW6twapW6dRypZSmSJlCoTToNFIpjZBSTCqXqpS0UgWRUgCnBQjOhXEGAI0CKBummCKEyQdYQjFDJB4WiYYEomERMCQUDvOFgzx+H493hMcdFAhZYgmbL2KJAaYYGOYIGAIJWwSyAcmIQMgAkTEIZogAAQBDKCmUwCM8ARdC+LBEZlKRapnCZBTTCgmpBCDsyBhzWAgdGOXtHuR8Nsh1xYvJyTagM6udLrFcMQrivTzJvpHRnhHW3v6xUQATKrS0Jzi7eq66tATb3X1iBJGqDvUOD4yP7xse3ds/8lXvkSMsBgOUHGJxf/LbQ5FGa+7suYMswRHW+JfDg6CSBKWYCMdHxKJ9oyPDQsHwOOvIyNCXR4+McgX/sPsAgCO5enbPCGN3/zBLwBtgcMZBRETKvhphQlqZyqQVw8QQm3eEyWSCElyjNLntBp9barXIbaZhFBkGkZ4RttLusEX8RpeNVKsPsrmjCOhLxyRy1We9fZ6ID6TwPWOsnjHOrw707mYBBziC/7C3Z4xUEv6ULFY8Ash/0y8YUVuOYFLC7NY5QkK5EXLFAEsQMPlga1Bk8sPOkNQb00Xy+kzVVm0HppcnVq9V24tXrt//UoD9chjiKf2m4oIqO4NnOliuLc13qGzrrwbFI7aEojiFJ+sSd/IQqhpRWwakapHFgzjCWKSExZp4bJKKN8lEC49PyiIVwurFKDktENvlir0DjFEO4FDIzFJUT4AqVEwRUKqSSdXSqWo8XksmGplAMiCTwhY1aaJgEwYYCdhtVjttKlfYHm+mJubqurBn15495koxUcuECuHiVNHjtxlR0IqB+UKo1MpmmqnMVCE9U8nN1vKzldxstbzQqMxXJhYr5YWKP+7U0SIjKrQa1dWZSn2pJTYqdn31pSkf9xdT1nhI67bjRj1ssWqzhfD8kq9WIaSgiZKYachEw0YSMhCggYL0FGQgQBsJ2nFQhYPBfDTVLrFo8OdH9v/y8JGP9uz76MCBj/oOfsIY+buBgU/7h/Yc7vv53t1iozzbKuhtCjnEMaN8Ofb/knCXTZIdBqJg2+MZsyRr1FIzFldlVTLTxbx8k5mZmbGSsxiaW9CslmSRrbEHPLY1Aotly8/2vLcbu7ERG/tD9sP7IeeoU7VUol2ALIQA0Ugx7Mzi0qJAxNdCl6UyqdUWaPQvylSrAHhZKVE59enN2jIoPsWfg3UajVZE6NFoMcFGPUs6zaJGtagF/2Fp6XkRb0Gt5MAI6PXU9w/mQeCf5jnzECYxGYqTgb9VcfaHlftPTY2mp10r702K+6POjX1vq7Hodd//6r//t6K49vs/3vnoiweffff0k788+vjL97/579juTbA6+/V3/8/jL7958+u/vv313975+n+8+91/P/32b//5P/+/waN35qPpB19+d/t3n13/w+fX/vDHw99/fPC7j2787tNrv/3k8Lf/9fofv9Gmcrm963u3rkXareSwmxjUU5NmvF+LdcvxzUpss5IbtjPjRnxay+50kpNmaqudnbWKO+3MtFHdHVRm/ebuODftNvanxemgsTspTfqVndkJg5exJ535braz06yMSu29bnVc3L0+OLg5LW1marPK7q3d7KDe3e0W+9nKZqmy1d45mvYOutWjdu9oON7p9rbqpXG1Mqln25lcNRbKe9K1ULwSjtcjqWokUQxiQbPAjSdqUU/aZU853UlHKBdwpUKOtC/bjvdmpXY3j7uMgJm2uMwut0NlxILpYDwRwB0GrUWvNlMGv5mOMPYoaw4YEZc+lIq4wkHEZcO8DnMiHCiXeG4HE4t5KlVbKu2vNl2Vur1RC7Wa1el0cHht+uqtmw/v3nz82qP333j67utP337j408++fSrzz7/7qsv/vLF1//9pz/9n3/709+//vq7zz/4tw/uXz94c6/zzl7jnf3ee4fDw3aJtRlSuXKuUPHFE7ZQ2BoMuuMRfyaZLGab9eJxv35vUH88rN3tFg5a+d1a/rhWulnN7xZieY9he9B4+OhuvRAvBV2dmG+SifbT0ULIazDoWZupnIyGPQ4EJ00ml8vkCtnsCZ8zYjcHPU6H32NwuWirkzRaCdaEEBRKMgDBanG9BmNUKKmEdRqM1BK0HEQFSkCk1koBQIHqxADMVWpkICIHICmgFWpVazIZR6kSakGxWsNXqkUaQKjWCrWARAsoEVSoAWU6RgLjIE6zjJnEGRjWyQBAAoF2lyMS97t8VovDqtGRhMHMGM0yFTi3LlsSAFItZfDGrdE86okqjW7M4tAYjYTbB5sd9nhmRQ6eXxNe4qyvyERSmjL4E8ZQngNRPB2BOp1zfOGigH95bePM1WUZBBE2G223y3W6fzi/EB9uzV59cE6kmZeol2USCapCWEKO6M6ti6/yJSBD2TxmsUpxem7h8urG2cXlWDV//627Jy9cECkVVq9TBmMiLXRxnbe4ITV6XazbpHfZxCAkQXXmUNAWCXnioUAmZQr6/KmEENNJCeYiX2QMhoutlj0UoO0OIYLDZkuqWrY4HQK1yuRyMXbbBZFkTqx8YYV3Tq6aV6tfXOfKDDZTvCLXO+alIBemtb6oqdL290aeSgd0pxP9g+bOjeGN+5Wju7c++I+nf/j0rU++ePuLb9/96s/vfvOX9//013//2/994z9+33n9idoZs+QHhtJUX9sx1XbZ8pitTfXtbX1j8kOOVhlp2rr7bH2ijRbodClYb4e6g2R/EmoM9MUhU9miqzt0eUqXJkxpxibbtDepY60UgLiN+gs8jhjSREyUF4c9BjIScPhi/ky7Uhw3SsN6edSqjJr5biXVSLc3S5GA3UpAYZepPyg3hoXGqNze7c6ub7nSyROX5tPTyeTaVutw0Dwe+RI+MwU7aLTULfYOxuPr0+5xv7a3Wd0a1MadRDPvL8WDhbgj7quM6rFMwILBHhLze+zdrT4ddJ+VSp7hy05zBSe5nB8uXDm5sXZOIH5mgRPqTxp3XsnORqyF8OhhH4P6DbqgQRdg4SgLh/WYj0SCNBoiEBsNF3vl3GYNNFMXJPxlqfT8/OI8h7soEb7AW//+OueyVLkhkZ/jrUJBS7pfM/ksekzjQDUGTBPPx8OllNaM8wlUhOPnlpbXZQq+BrgqkyLRcOHw9hwKrwDKFUDORDz14eackneGN8+wOIWBegsVjAcpl3lRLZmTSBY10PeXF0/LxVwcEtOwtZAcv/zaFQ30w7lFPBSx57Olcc/XKnhGk/q9N0zVVrjTru2NyseDwZ1rznp1Lep/9OV/3/zDFzc+/Pz2R192XnsrsnUrtHu3cu2V1t7t7PAoML6dufZKfO8gNtn3j/ZKd56E926ZWhN9bboB2EXmzKOv/3L04afHf/js2h8+vfnhp7c+/OTu7/949/ef3f7DH9/54jtFPF65dv36naPyZLO1P2vuT5r74/beqLM/7ByP64ej5sG4vNsvH42r+6Pq1rC8Ny4cDGpHw8reZnt/XJv2Wnuj4navtTsqTHr13XFhulncGp5wJp3xfLDWTm/tNbcOWtODkasSru02e7N6ZjNdHRWr00agli7P6oXNfGNQy/Syg632+Ki/f3drem08uTa4+cp+c7s7ujaq9mvBbDiY8WYa4Xw7mWgmfeWAJ+diI3alh0m3krlG0p312aPWYMbvSvhT5Xihmyr10q1BUe+zC2kdbdHrbXrQwmgtNOVirX6bXK9D7XSrm+5VPYOCrZG1RKJ6k88sNFBau0nntmjtJtTjWTHrVW4bFY3iPochGcPjYToZMyTS5kTekimbiiVPvRps1KLdVrrTKrU73dG0MZr2d/en+3v7N24evnb/+uv33/3V24/vv3Zje/pkt//Lg+6vDwe/OZ4e9koGKzvttB/fOn7j4autQTeUz5c3N6lwBA4EXblcolTI53PVbLqSifYapXop26xkU7FAIexuxXyHW+Nbd44bhWg7Eewmw5VEOBDwWF0u2mrT2S3OqN/rczF6M0qZCKPNZHW7HG6vxRoK+q2hoN7rZZ1u0mLD9SYdZYAJA0QZNaRRDtNyGAd0JEhQWpyQg/CGSiVBESWukyOYEsYFWkimhZVaSKZWKiC1CkbWJFIhCIkQYEMlF2tUQqVSpAWlICjWABsKtQREVRCqBlFIRwEIroExmRYQghCoN+jtVrPHJtXpFBhNG/WkgZFDyPmlDRWiR40eGcRKCIM9mXNEkrTLozHqo+WKM5npHR2mOg3EZLrCFcxx+esyhZbWG70hvgaS4QQPhi5xuQsb/NOXF7hqLeF2gyYTbjKoMOyfrixF+8P9Rw/n1PicBFqSaxalIsJsWVYAc1ItZrRQLluhW2j2S1oG++mlhRcXVzUkHinGfvDii6zDFc0kFShsNhvVOt0KT046PajVqNWTPASCbRbQZMKtNtJmJV1uSyRoCAfXQEhJsVdlCtDp8aXiepebcnvFJMt6Q8lSOZyKaQkiks4qEPwcR3yJr3yew5tXKa6KZS+scVCnV8p6EG9CbHCe3JCfFWnOqXUvyeHnN9TziOfGW7/ZvP3w4PVfdZ++9/jLv77+2Xf3Pv363idf3f/4m1c//vruR58/+uLPN975zfarr2uSFWN3z9g9MraOzI0DS2PH3NzV9/bNjdkPOBpZvG3q7DK1MRqrcgiryhZY1zvUnpTIEmRLQ7o0JItjvDhCCz1DdaLPtFBXFKWNegRx6skr3BWlVpmwMF4KKeZjg1mzNqo1p+3mTrc5a3Z3O939zfb+oLHXH+11gyG7FUe8Tn1/u93f682uTTaPJqPDiSkWO3F5zpRLxJoFfzlV3u57Ag4rDBgIONvMp3v1FZXiskRyRqE4I5OfXOed5HHPKkQ/WFh5bnm5NulkCzEPQwRwOBZ09Xc3PWnvCqA+KZBe4QgX+YJLG1w2EQ1WG2fkQGrroHXnlfx4ZDZREQMWMuJ+AxIyoQEGCtJIiMU9FOokIS+FUoQs087HWxUFQ86rlEJAc3VpaVkk4gKak0Lu90XcJYzc0AKXZVx9xp8bdMwuq4mAnARsZqF8JZ0oxHUWcgND5bTh0srSukwC0hjrtkTalereNTWJ2r16X9iqt5IMjZ1fXbjKXyUxgEXVGlisQVQiufDF+YuXxNKLSvX35i9dVIpEOHJVzNlggfj23otizQ/XNs6Aar7HlBzVreW4o90uXLury+Ts5Wx2UMtutfTV2lktJC9UHn/938d/+Ozowz+++slXx+/8W3LvlnV6WHr5Sev2w8LRq8beLlTr25vTcHeXKnfAdH3DF0EjWVe+5WvMtt/7/Qff/a/3vvjb65///fFn/+Pxp3969PHX9//wxSv/8dn13/zXg3/9eJ3QD+/cOrx1VN8dNPeHtf1BbXfQORjVdrq1vUFpf1A+GJa2e/XDSWN3WN8ZlnbH5cNZ/XBS3xt090alSbd6MCvsjpr70/zWZvNgKz/r17bHJ15//8Hv/vAv7/7mjdceHV2/t9U9HMY6uUAzmW8XisNipp00JJ32YtDXjtAZR7ye9uV9rpLfVgkFB7nidqMwKxen1fy42txp16YtY8pnTvmcCXesGvUXg8aoxRQxWhMujc8QqSUjpXgoH3Yl3K6k15cMxEvRaCViTNiJoNGV8hMegzXkdIXdtMPAOvQGJ2326hUGSOujMZcOocVWqzLsVU/aoXwxqrXoCbeF8dq1ZpZ0O6V2s9JtVdpNCiMLWk2wxyEx6sUGwxrLrppZTSRIFssyv8dcyJkiCXe+7M1XfcWWu9jwl5qObNlVbvibjXijlmw1E7Vyd7N6MKkfblZvjRq73YLFih208zud4uuPbr1871a0lh/sbYeKJYXBqnb59eGkOZayZTLmSNSfyITyxXC5EIpHWunYLJ8Y1SvT8aCWitTC3lIi4gz5KL+X9ngAo1FuMdHBgMHp1NJ6Ba4HGauMtqpJg8loc9jdBo/H6PdhZhNqMMCMAaIYLcmoKEaA4CKUEkE6CYyKYIyjgbhaaFmlFKCQnMGlJCkCEDlBCSFEAkBSEJKhMMyQIqVSCkIiDOWjoFyHiFVqOYgoUJ1QC3BVGj6IaElKBeuUsA4iGQAnNRgmQXRSFEMZBiEpJUZpCBZlTRsacE0uu8gVLMqhZZVOTlkMsWS4UTeHQo5IVKU3oDZXdTjuXzsK10uhUp6j0s6LZfMC4TKfKwPUKEtLQPAql3d5Q3B+kbMikMpxWkJRSpbR6kk+Cv10mRcfTA4e3F9V6/gQeZ4nXBSLJDD+s8UNwGS1BV2YwxQr5Qq1HGwz/WRu+cLyusPvvczdeG5hA7W4XOHwslopV6tUCHpqQzinhkCLXQhAXECrYDDS7aQcdlPQgzosGiNL+vwrIAwazaswyiEoWzxk9Lopt5evw1CTNVOpJGpNjgYptVsQYzy5zDu7IX6Bs7GkUZ/aEJwTiLRm6xWINlT6HNIuIJyoNyW2+NFQBgkW103Jhx9++cZn37752Tevf/Xdg0+/evjxV/c++frBR988+Oib+x9/c++jr558+d27b/7b05u/UMYq+uoOXd9mqluG6rahOmNLU7q+jZeH3+OopfGqqTtlG1Mi0ZhXEOuoaQ7Xi20BntVraY0cjbGtPLAUe0yujWc7Wn+GCqRpi8OGAEGWury2roKAmMNg0GlzheRkb9DbH3Z3J43ZsDBp53uVcDMTrGf9tVx7u+NwsRYUMpuoxnbfFPWuifkLUt4VtfK8EvixiH8V0v5obu4cj9veHwfDbj9JeAx0e9zJdut8GFLRzEWB8Pzaxg/OXBXh+my399NL81elwu5+P54JWmnCS2CRsL++1Qmk/RyV4qdrnKtSCUcuv7ghZIr5aH98To25G4P68Y1Mt8dQuItE7QxiY2EXi3gY1EnCbkrnozEvibgpwEAp671SrllSkMg6CklR+Mri0oZMKUaQlwTcH3BXORTL1eGrsBq2EDanyUSiHlLnNdIGWmtkIAxVrmzML0glapK9sLy4plGqDTjrMSbG7cR4ojJSiVwwnPTilFYHqxfXlzkyLqrToFqZQsnnSXgiqXBudXlZrT2tUJ5YvMzTE5TbGQ+HQ5mUs93/2Ybo2Q3BokYLhnzZ7Z6tngpsDtovP9YVS75usbTX7906WjWYTpy95Ojvffh//b9vffGX9/749198/penH35184PfPf34y7v/9vvx2x/svv0ve/fe7B/cv0SaX9SSK44gGCl4u/uZ4WGgNzN0Rli1iYdTWm+Ea3OvO/0rJuc8bbqIMKcA/Dmp9gWZ9jnuxs03ngxu7Tb3hq29YetwUtsZdvbHxZ1e+XCS2R6U9ifl6WZra9CY9quzQXrUzUwHuVkvNWllh830oJWZ9sP9ZnLU8XUr8WHH36qmOu0TW7f7N+4d42FzZpBr77TAsNlbim5u94mAw5B0V4elTLdoSHu6s/q1/ak37s6PC4lOzpENR9vlTDsfa6Td9bSzFgu1M5FGRp/0G2M+TyYYb2VSzZQ37rJ49JiDFjooJuYyRpzedMCfixjDDqPfYo5ZdQEWdNKEz5Sr56LZKOW22CJe1m1kHBRrIxw+g8VBm70mu5txWKFS0jAp217ZL4YLLqEeURoojYHBXGZH1CeyMETIY/VYS+3GaDqo1svZSiGUi4fKWSIeMKbirkJe6zZScZ/GYde4nCKjkWexil0eXSKpCoXRZCZSa0VLZVsmnWi24816ql5NVUvNbml31HK4mPuT9kGvuDWu3X/5WqZZ2Nwf7u+Me/V6vN6wJ7PmWMIQTxgiaUM0rU+kHLl8oVwuxsPleKBczA6no1I6Vo9H/G6H2evRB0Os1407TGKGlLEGQG+U0Xo5ZYRYO2y0sy6Xy+2xWu2kxaozmWDWALMGLcFAFKshKSGKcECID6BiLSKDdVwAmZdplhTqDQDkQaCAxiUsva5SCyFIAMFiAJLBKB8E1wGNAAR4Wu2qWr2i0vI0IEem2lCBcgwHKUqqASUgqCEJNUHIER2iN4A0o0BRGUnLaSNls5EGq5rUY2YrbXVJCXpOJp+XyBYkMszptKfzuc1ZoNyEHS4NyQJGm5gwICaXMZxCHV7G5Wedzg0AOMMTnl3bEKjlYkC1JBRdWhecXRGcX9oQqrQSGFsHII5SJUTAZUD1zAo/3Opee3hfTpmEELaqli4quWtq6WkBn7BbXWE/4/OybneqVkbslufmVs4trIWyoVA2dXZhfVWuXlSCiwoAt5oJI3tBJj8n126AxJpIhpmMZr8bNZvMgVComArmYzozS7lcczKZkmGvqNTLOsyViRmDHsBsWdaCpN0eK2QDheKcXGMOBEyh4Cm+8BxXcnZl46pc+SxfeJIvWgAQPFEyVwdnRLDC7KeydZU/Y8pWoVBh2ZG59+Hnj//49b2PP7//8ZcPP/nq4Sdf3/vk24f/9af7H317/5Nv7/3XV08/++7WO7/ae/kxlm5Za/uWxo61tWNr7thae672fqB/3VIZ/uOqDAnlrdUBmmmT6doyqpfaw1dxvSaYXcStFwDzeQXzkkB3cgP4+bLixBXhD+clelcKNjlYFHWRzGWOQIKAXiulR5TVQqIz7K4DqqsC0QWB5JRA8czi6iWN9nsvnjkvEA2v73o9RrcO8ttNm9tjazQgw7BVlfKlpdVzIvVLKiBaaz1/ZeWMTNq7Po6GXG4KsRnQ2riW6BYIry2QSYq0Wp5E9uzCsjLorexv/TOfL2Pwzb3NRC7kMNAelvKH/JVxO5CJcCHtD9cWVrRSnlZ9ni839bqh0c4lkIlubrVu3Ul1OnqG8jG4z0h4jZjXgDkI2EYAfiMRMRFBGgzjUABHfSaCpcGra/NLGrkIAc/PLwoAVEXRZ/i8n26sCmk9j2C4FCmFVCSoMMMaGtQCgIpGFBZYRWvFK/Pnl4RiKaq7yuMtawEpSyhterxaZuvNeRyRG2khQ8kRJY6jZ9YWV2RcCocoQKVUii9xVgRSyfzi8poWfkmqODF/5QXexmWF8qRUoPa6Woc3n1ld/gFn9aJKQ6bStb3tYKMeHm237r2JlauxXju/P6sfjnGn7WeLG3MQTUayYnNYxLq4KLuEshdZ1xxpuWxtoi4AACAASURBVOT0vkAxLyH4OS24BGJn5RqJyQcE41Kncx4lLsiAczpyjdYvquHnBcp5kl3F0Odk8nMgIdL7iWDC1+4meoNoux/a3CxPR8lhvTDtJLvlzKCe6NYLw054sxIc1NztcnzcifYbqVE32aoXNrvxbis+7CTHreS0lR7Ws4NWbtxLjjq5SS8+bBd2Jqlxv72zfUIRtFpySYnfWNtvpUeVKzaosNd9+PprUgu9ZgIjnURkUBD7KG8p2BjWZC6kPitu35wKXaS5FLv35mvGdIDIR+t7fVs66CgkIpW8LexxxFyhYiRZT1gTdtRBQC49x0JonAzuYo1BmznspH1m3Ku3h62WgJX1Wmmn0R7z21JRsZ6kfXarz2x0UCYnbXHTZi9DufFM1t5KMsct16OtxMOdeL8XsPsMEIvANoPKZjJEwkIrY0lFsvlIspkLNnOefDxRTB/d3X/7/ceBRibYKU2uj/buTkO5cLiczTdq0XzOmUsZoiFXOmVJpphkio6HWb8726hEK1mRHpEbScBqjCUC/UYJtZCTbmWnk+3WU9NmqdIo9Wb9UjtfbmS3dqbFdrO+PWrvjhO1qjuddqXT1lDEn4rnG2VPyJsoZ+ujnjfgDPpcRrM+lEp7U1lDKMj43TySXEdpwumlgkEJpdc7gsFY2hUOsWazweY0+wKw3qTUESClh2mjEsVxi01OEhyVVqzRaREK0NECEF3VQlwQFYKoHKM4GLamQ4QQwNco5RgGkrRKh4khhKeF+RDE02rFalCiAtcEYq5MIURgOYkDOK6FYJFcpsZRgKGVGK4iSQ1BqglCQNAivRkyGUFSL8MoBUXgeiPA6l9Y53NUoI41Wv0Rf66Sbw8dmcIGqeepdRwVvKZBRTpWYXIuaXUKgpbAyLwKWEXxc+vcJal0SSq9wBWc44rPcgTrcrUMgACSkiHYhlTJU6t5CPrcAi9Ybx49eiBhzErKINKBy7Dkqpy7IJcuqNR8HbMI02sQDFhNEoyY40kvrvGtkSgTjqzK5aSOWt0QqAHdqkq+olTNqbQXpKqL62KpFqTtVnssgnrcVCxmzyY8qaje6wX0+hWtWojh56SyZQS1J0JsyK3zeKWskXJ74uWCPRl9kcPX+8OBZGpRoXphmfviCndJDTwvFJ/cEC9pCDJV1xcHZ+V6mTEC+fISe4oKZzXu9Io9e/+jrx59+vW9T75++NG3Dz/59tFn3z3+4q9vffn3R5/++d7H39z76Js3P//rnXc/2Lv7QGoOIdGW0l8T2dMcNrhIBi4irjNq0xkF+RMR9JM1xQ/mxd+7IlV7M2uMUWqxzRE0Fs/Pa6gXOMB5PnZJxlwCDAu4TWAISxmP3hsDGaOBol0G4zyXjxBkxMbaSG2jnmqM23IaU2LUwrLw3Bz/p1cXM/3hz+aWrqqh/o1rXo/Fi8NRl2Vz1PWlw7Z4CLLblsXCUzzRz2VAfnfnufX1BRTqHW76wg4rCZsNWLZfCvXyTMweLCbEsFakVp/nCpF8Kne4/zxXyoXhxqgej3u8RipowmMhRzYf9cc8a4DqmdVFKaBQwciGGs8dXE/O9q9ghtjssPva/Vi9wRK6AIvHTFTEQnsNuINEbTjsYQkrDtswjU0HOFCdFVLSauHi0pUljVwAg/PrPB6C82jqn3nrP+GtihlGQLAcgpFDkB5SWxC1TCk7v7pEQko7CbKQbOHquXUNsKTW/uzK1XkVoDYa1zHUsjnwbI7OKmRLGLaoI9Q6rZHCzi4uCaQSu05HqKRKlfTM6sqGRHZpYXlJCZ1RACfmLq/oWbHNrfaGqVw+Mhr89Mq5i0qpv9fx9tql2dBVK7vHk9prD+h8Ojls1LYHmXE9P2p78znM4UUdXjgUQxMJYyJhz+Y91Yan3Er0RqFqLdroVmYHxeEo198s7W4lp4Pazri4Nezt77Z2d6ZH+3TA9/35OTwc3jreobKh8zh0Uq6aIxkolYpuDivbB6Xt7eLOtDId1HYn1e3N+v6wMOs3DndKO4PG4aywPaweTEvbm83DcX170D6YlLYH9f1ZfXfY2R+1tzfrO5vl2WZ+1q3uDErTQX1vlpv029tbJ6hUyJCOSNyG0m4rMSmRWUf9oLdze8uWCSvdxsKk0tppSyJ6byNZHje0YWNuXDu4fZ3vNC3b6MHLB3AycMVj6hxtazwWmd0SK+bsEQ/jN1kTNm/ODboxzMXALr3YhGEe1hZwmPx2zG3AnYwt4Qrnw4agDXMbSadJZzdbYzHQYiRcespB4lbS4KbsHsrs1eMutF317dXcu3XHK1vxN67nXr1WCaS93ngI9ZhIv8OTTa9bWCAZTnTLhUnNUU+jUXe8kNq+sfX4N4+9nWxq0rrx8vb7v3qUrKYijcz29f3hbPjmW48LnYorHQ+W8vlmrdhtFjcbs+s7t1/eP77RPd6rjnupcTNWrUQAO14tpyaNfKdabOVinWpx0Os5Qm5n0FltlNqDfntndOPJnUfvPbn76OWDl28UNtuj492n//JeqVeLlTPd7ZEv6vV7nWaz0ZNIxst1JhCgfL4NkuLSBnM0ro9EhazRm8r640m712u0WdzhoDUcRgwWNUZBBKUhqA0AJV1eNcOuqyCBBpXrCAVOrSi1CzL1ghxYkKo3VMAKCC6CwJpKta5UbKhVUhgWagEBAAA4gRroDa1GAGiFSs08T6TGKCmG8FFIhuNqAhdqlTIUUJOEAieVOKUiKKlOtwijazipoRkphGpwmrJYCZYVaLVneAIupBPpSMDo1Nl8kN4uREgOhHPV2LISWFFol5Ug5nCvahA5hnPkknUQXsHxFQ3w07nl8+vCMxzuGZ7w7PqGEscVOAkbzZFszuR1m3xePoT9+CrHXWsP793nsxbAZBGS2EWt4oxCuA5qxDqUj5MCiq72eqdlco7JuqTUXJKIl+WqqzL5OaFoQSRnDWZPJGYJhwUwekGiOCuQrStUpN2uNZrVRrPIbFa6XfZ03JdLM24fZjGuQZolpfpFkWheCziTEcbvBCwWKcNqzVbC5WIioRcEKp3TZwtE1yD8p0vrL67yOaDuJF90cl3EASjEl6LTzXnILLCFNM7UEuniG1yrmGuJjj3+41+ffPrNax9/8/ST75589O2d3356/MHvtp/86v5/fP7kj3967ZOv3/jyb0fv/6Zz/eXn5sU/Xtb+iIP/gIP+hAM/y8Wf52NnZfiiiviRSDPHuoUmv8wawSLFdYMdCkWuohiZSIlNDne9H6hNHY2ZpbVlaW07u9v6TBV1BjWEnqVwh4V9YXEJRtGkVW/FldlSPDuqmSJOSyQkVgMcgfS0SLp568bJDT6PwHvXj6x2mxEE/HbTZNpL5KPBfAxzWsVq5Xme+JQWKl0/PskTSHGq2W8G/TavAQ9Z2VQuHMoHLF5DopoXQ5AAAC6KFe5ms3vz+hUZsA4hOIl59FTQRMYthJdCDZAa1iov8ATPczhClQJACC6qD+8eODu9Ob3VvXVYuHXXnc8TCGSnUBsBWmncwBBGQmfEQBJWn1tcwHDIQaEWFLDptGZQub64sIagy0rtz+euXFKqr0LQj7nrzwq4Sxh2TglcUWsRHHIwiIeEYVD54sJlE6FzkJABUayvXOWB6AquvwCqQbeDjEaAQNA3HHo2+7pUylZvhdqbhJHBNLJzC1eFKoWVIY0kgmgVF5cWhGLZ+YVFPkKsENSJ+fNsvR7eOnJ0ptZu396o/tPluSsQZm029aWCr1agsjG20wnsXZPHfL5WNjOuR4eVxLCZ7FS6B7PG1qi5N20ebpX2BpWjcWlvlNkZVrbHhe1hcX/WPTzKzaahYS+9Oy7sjzZv7DYPJs3DYfNw0NgZz2PoP3C4dDw2ubHVvzbpHW8bMonzoPr7AuFl1qqK58l6MzIZ5Lcmtf1ZfbffPZpUtvrNw1luq1/dH5e3NmsHw8pOt7U/qm73a7vj0qzf2J9Vd8fNg1Ftu12ftWuzzdr2sLo3LO+MarujwnSztT09YUk4Ct2CJxkujJvZfjHRL9rLgd2Hh/Zmat1JpSeVyY2pNm511uOpbhFLOCLd/P6dm2qPS243ZTo1JJua87n06fiG2yx2muOlPBtx6ANWQ9wVrCU0dh3pYlArDVoZS9TJ+i2U14y5WcbJeqMub8KnD1rNIbvea4GtNGYx6KwG0qZn7LTFZYaNOswGGy06o49JZmylhL6e1g+qjt1B6NphhXRToUpaZseomFMf9S0whKGWa+y2tl7bmtzec5XiiUrq1Qc3f/n7XwZ6xdxO9/i17Td+eT/eSEXa+Z27N1p7/V988DRUSftqmeKwFS1mHbmEp5jI9cqHB+M3X9374I39375z/OmvXz46aAtMUKiUbJVLrUqpU842iqlyMZfNpgPBgCMU8mez1V7n1TcevPmvb2/d3X/vd79Oz7qJYfOTr75oDFrRYnqwv+WLeb1uq82q90SDuWotWy2XqzWtXi/SM5542BcNSwjSHImYfD7WaLLYbdawTx/wgwaThtSrCVqEYlwdiTicSqNZoKMVBCMnSQGm40LIhhJc10LrMLSmUq0AwDKKrAHada1KjEJiBOaDAB8EdCxNWlg+qBVoNUtS2bJKJcMJPgwKEVCEQUIdxFUp1uQSEQLzQUgMIAoMFyHwAghsYLgSJ+QYBlK03mohzKarUvEVvkBJ4CIcW4cxEalXkmYYNyO0XkNSqMmsM5jUetabiaI2k4hmV9VaDYVfgrFgpcGF0J/Pc85zxec3xFeEYgVFKWkWNNqdiQzr9+AOs5AgntsQOyr1zs1bYr0NsdjWUOiUXHRaLlhTK1e1qstKxVmJKNmqX0EgeSS8CAEXuMKXVnnnuII5qXxBqdRYbag3yITDUsbwc574BaFEghOMP7CkVCMWu5Bk8KDfk89YknGFgUId5iUtqKRMywh2TqVSG0gxrhNTFAfF5UYLFvR5KhUBaZOQJks0uQIiP1lcenZh7aJE+TxXeJIjnBNpl9UUDzPPycDTSuiUSHtGBp0XQz9aUF9UO59+/vdHn375yuffPvrwG3e8RUQKtlLbHC0kJzff/fP/ce/jL59+/Ze99/+1/so9nsFNJ1uGVNtY6DmqI1tt7KhNfN2prdD5/poMLQx8vT1nawdL1E8BtDicOA/q1IEI3+I1tidEZYgUB2RhQBf7TKlPxoq4N6oyWAgSt5mpk3NXEAhImBg7piqXUqVhw1+IOnLJDRDgiGQX5ZrRq6/+fJXPQ/Far+2xGfwMHrKwubjP6zUEEwFTwCtSKc7yxachXenuyy8JZQJQx7C400i4rbTfyJhpnEIghUgQSKfXNbAEwC9JtGyzHp2NzyshBUozOO5kcDsNWwiNhQDNBCiVi06tc0+uc1flSoEWX4D1oa0DIlN6Adfb+jvF67dtmRQBgz6ScBKoncBsetrJ0i4DReng5y9dJSjcbyDcBOwjYYdGzrs8xwdRCUlfVktXTIzC5f7ROucZkYDO5NlU1ppOMwxmQdReHAJUojNLFw0k7KIRA6RcW57jA4iv2qreONq8eXPy6qPu3fuZ7aP0zkHp2vXM3kF6vKVjKZ1SMbe4KFbJMAwkMEimlp/mrEoUqvPLSwta6FmB6MTS3PMKxc8V6n/gcEWRsL1cPXH67I+5vO8tXtQlQ4XhZrBeDYy3Cnfuw+loctRtHG2ltzvFnX5p1m4fjep7/cbBsHE4beyNWsezwv44sz+oHIxye4PcwbR2uFM6mGX3xsX9YXF3s3E8qx6MqoeD5vGosz1apOkTCytYNt27tVc9HLYPx+Pbh1vXZuZE+CUA+b4af5bSU/VKbm+rf7zT2Bl2r+1Utvudo2lhe7N6NCtvDxp7o+ruZmN/WJr1avuTwrjX2dkuTYfFnUFy3Chu99KTTmZ7MzRqRMeN5KAe71YK/c4JJMZmW1EiqDen3d5KzFZJK/zU6JV9ZyO5YgZSm9nxtYE953fWoslegU46/K1U72Amc1pULnOhW6ey6dWAuzDuAmH3hpW1J0OEW0+7DXjQ4inF8KDZGLIoLbjAiEJOivaYWLsBtVKojYasJGCjUSdLO/WU16r32ywui85EITaWdhrsXoveQbgDFGOCaT8bSNmCfjIUIBJJUzDK1HsxJmJODCtSJ8YmvUzYLXcY6oeDm3enb//68dP3X0/VU7lm+v7Dm++9+3qiV27f2f7337332z98EO8U063y3vVr7ePZ2795O97JRzfzxy8fjbfGja1R/9r2k7cfNNqleY1ARGhFjJr168qVOOKxmhL+RC4YS/jcfq83EPR5nRGfOxAJGr0e3O5lo4nJ7s4bbz2M96vHr7zS35pke83WdMR6bYFsujfbCicjQZ8r6HN4Q95AJBJOxuKppFbPCinC4Xd6vU6AYlinR29zGEx2xmAxut24yymjWRHO8BBcoMN5OkLncCiMRj5KyVFKpsO4CLwCAWIcE2EoFwH5MLQKg0soJCQwIQpuaJRrGtUGBHFBGGAogCV4EMwHIBGo5UEqIaAUIeA6DHJRQISCQi2gBQEAgSSgVoIAEh0qwdElFFxFULWORGg9rNcbA16V0fASly/UAC6nx+Ly2iMpVyoPGm241enwee0hrysWxi22cDoXqJfggH0DI3iQTkWT50E4UK7SvsDPFlbPb4gvcUQX1nmww6YPB0GTRcEYjMGAJeBS0tRpsdJaLPdu3pYZXUrWxEF159SysyoxR6NZVgFX1MC8TM2F0H9WSWRmo4yAX1i8emaduyCWzQtF8zKp2mACjBY66L2qA59VKE/JlQqWMkciIh1JuAOrOkrE0oTLBjntIpYErMYLcoVYb1xCscswZAr4lQb9KgIvI7qrKnCDZQBvQGJ0nVdAiMsvxLEzvPUX1niXZPIXhcILYtU5jvL5RfFprvyqVPuiTHtBiixC+mWQuQwbL+kcD77464NPv3j4+Z9v/fL3g1tPfv3d//zln//++mff5m+/+tY3f733X189+fJvW2/8ov/wARzJGwpDb2ffUJ+x9RlZHhOVoaE7obOd71+RamItfXmTKA0UkfIpgJS4vRc0kMLlFZg8TGWMFgdIYcDkh4bSSGCK8DCHwZ9CDBaaxE1G4uTqnA6F0jaTj9YFrGab2UiyOm8+JUKQdblyHkInjx+clqg4cq2JIl16zGkgbRRmQBQqKQdjcNrtFahVLwmkp2EivHPwohwSkyxFIzYKsbO4x0hL5RKBXCFWSC3RyJxUvSrWPr+hJGotZ3fzZzy1CKDMLOMyEA4W9eh1HgZ14YBKKXl+bf1nG+trOlTE6OVWZ/P6jdhwogjEw5Pd2u07znTKgGMuAneRuIfCjTrAiiMeWkfDmpcuXSF0iJVCTBRkp2GTRj4/d5WH6FKdzc7tO+NXXx3fvP3PXP4LEkn/tVe6d25Ut2YERVtRnY9ApQremY3LCKUyUyAJKhcWr6yA2g0juURo103MIkFf0qDezphMZk5L+C8J+BeEYrFKrlOrLs3PCeVCQqfBYPWGTPjCyoJcLj87N7cBYeclyp/yRed4ohUN+MzcChyJeWqtE5fnnl/jvrA+b6tks4NNT6MW2DtI37pLFGL57XH9cCu/P6jsj0r7w+q1Wf14q74/q13bquwPu9e263vTwu6odrxd3Bs3r23Vr22Xj3fq13Zax9PK7mbtcFTZ36weDmp7/fbBQKY3nlhcMDWLzaOtxFY7v9UpTprlrXZzd0RGwutmt77QTk+mwW4zO+tlB83ytJ/sVgujZqxTTo3asW41P+5GuqXEuB5tFRODRqBdSg+7sW4zN9kMdkrhUdPXK0fGTf+gHhnWs/16tt+ojvsnMvlwtRM1RVlzxpbqZOzZqMCpaV7f9NUyMhfrykci9VSsFLdnPLl+0Zx2JTdzOzd3VQ6TwkJdf/mGqVw+bzG2phNjOLhuZ9iYx+oyoTYcdJHWlA9ys6awDbZSPBaWGiGdCYeNpIJFlaxOZcC1VpJykW6/EaJBKQPRToPRY8bMpMFhoFxkMEhW4maQVhEeNp321jK+SMDg9Rl8YYs3aMIcFB11arwsGbLbkiGNnagM8zcOuzsHo62DSbdf7o3K2WI4lgkkqqlCr9Ld7XW32+lOptLMPXzl2uTG/m9+9+/VWbUwKr/x1sP9o63x/mz3lYPX/+PJ6LCvZnSoyUTYjMlGYnQ0goPGw5d333zjtdu3dnaPDzqD3rVrO1vjXmNQzzeK6ULBlUj50rl0qeqIpVCXJ9Ood8dDdzjM2G3GQDBYrjI+jy8WDicjgXQ8ns8nq6V4pYS4XRK9wRTy2sJeGU1hRgtjtmEmG2qy00633u0FWbOcMMgIvZJipRhB2qyA0cQHcSVCa3CaCyEbIERZLBDLcLTAqhZYgDSLiHYdBnigZkOtXlWreYhuQaHh4ajWYpxXg3NiFVelWdMoBRCwDkFn5QoOAIjU6jWpXI3iKhiVQrAMhiWwTqJD52HtFRAUo5RcR6tImnA4lmXqsxtijkorUGmvCiSOdKE+mHniSVc8bgsHPMlQOJfh6HRrOCmzenRONx9BVATFQfELMECHwzLGeF6musiTLfGkp9eEcofHViwyiZTMZDMGgwa/Q4gjpyQKa6Hcu3FnHiSWNJCQpE/LJadVYi4MClFsGQAgvVGBUc/wxYsQwiOgKyL+Ap+/IpOuyGQbCqVYhwlRjA0FL8DgPwpEL0qlQgz0JOKw0e6rNNfMVqHVZI0GVAb9KoAAJtMioJLR5AoCvwAoDdm4xmZZRoALKuUZsYJPkRs0pXDYzsokiNMjJbCLgo2fL3OuiLWnhYpnltbXQAz2hdl8TWoJnpEj/lrfWeuusbZTauoq6Xn82V8ffvLl/c+/3Xn/t+XX3njnT//zyWffXfvtZ6mbrz398rv7H33x+Ku/TN7+VfXo1jpiREMFhTsti1TAZIsq9ISe9DxpgyOlHyxKdcmOvTqiiwNttHpapZM7XJdlWsgbE1lDlubM2NimaxN9bUKXJ1JPYU7NkO6wliZpQsfQ6GnOMqxD3Azl1zNemmW0kFzMNficPBBelGnmEbpwfHxWCasgyo4RPjOzLuChCOIxELBGotMzMr3likj67JrgIkIldo9/uCYT4bSR0bkJxMniXguzLuQuCUVqQB1KpbV6C2Rzqp2+wt5Rff+QTRQ82apBzxpJyEEhbkbnImE3BqiV0n+8cHkBQmaPHl57/eH1p4979+5sv/1W/eiue3NYunnLGY2yOtREYU6GdJOwjQIsmMZBIDikPXl5AdfhZgpjacRAw5RGvrg0L8JJkcF0EUUvorozGvX3rsz9s0SyaGSek4nOi3hatdIMQWYdJJZyL69cYki1FdfgCvHi3AUpoTstXPvh+ecvSvgn19a/f3W+dHxLn0g8c/klPgTIEUyplCMy2cnLFzWoxkpCRhIUqoSnVq7IRYILV+aEOvIZDud783MchUpFYc/NX7EXi/5y48TF+efWued5K956Md7r2mrVwO5B5vCGIR3OT3vV/XFmu1vaGeS3uoW9zcJWtzjuVbaH2WknvzfITLup6SCzt5UaDwrTbnJ3M7w7yu5P09NuetQoTlv5cT03ahTH7eysewXHT6wsWurFylYvMKpGJ/X0tBkZ1UqzdqRVxZK54GAS67Xjm93a1rQ63uzsTErjbm1nWJn2m/uz7LRb3Z/mpp3mwag26bV2J8Vpr7I9zE/7lYNJetot749zs1bzYFTe6ld2R63tcXUyqM/GJ7xJ23hW6fRz9c1Ma1jNtCpck6x7ox8sxaUWHRAwptpFc9ymdMPRdkITIs0lT2Wvq/QYlTay0C1SydhLesZfqtgSMbXDbI0G9F4LYadQK2VP+NV2Wmdn1CwmYFDITurdNOk2UA69wUWZfSatGTOFjeVSxBuyyxgEsrKU06gzYToTjphglxuz2hAVqzH5jB6fwemhbE7S5GCcPgthxBEjqTBQPBOhc1s9hZjKxVpS7uGoWqjHhsPqdFK/dn1w7bi/vdcd7HTKg3JqUKqMy71JZbbT/v1v3/v4w998/e1H5VnTWok39zeP7+zfvHtw//HNp796MDse+UNOysJaXKatvcHoeFvipW6+98qrT1/beeXwjV8+efqLV//zo19/8NtfvfOf77/16yevv/v43puP9l65uXPjqDEarLO4IRGLVUtUyAPqDTqHLVGr4U4v6nS6UolorRJt1PL9TnXcB32+FYZwZmLhYklIEpTVbvH6WJcbMph1VqfBEwBZo4KgNRSrIWkpSmBWq9Jg5EC4AmeUOlwAYXwYV+CUCEEX5fIlrXIN1wlIkgsDKxo1VwvxtYCKIKUYZo8HIvnkuhaa48nXFCoeBIghiA/DHBiUIIgEgLhqUK4jZAgqRiAhjIggVARCS1rNZQjgYIQAxQUgvCpXn+cIL/Eka0qtBII3NFrE5Q/WuzKL05VIeuKxUDoVK2ekFKFiWY3RKqXYZYUSIKg5jeYUoOIb9TyUWAGwk2v8S1zRyRWu3OJw16rBbptNRm3JiJBAlnXAiyIRm8mO79xZ1OEclBDTzHml4rRMsoFAGyi0qgUW5OorUvWLPPGyWr2KACc3uIsS6bpStSSWCkCAC2g3dAjm9y3hup+Lxc9LZRc1CjoYxn3RwmzfWqkJbTahyah12gUoKqepBY1SSRNcBLmMALDXysGQJUgzB4DPCuXzALwIE3yrbR6GeCi2qlKfXef9fGXjFE/x/Lrkx6vcVcqEJkrW5lBgCSwAdLA5UgeTzyvwi7BNak8++Oi7+598/fiP3+6//9vK7SfvfPP3R5//+fpvP4/defL6l989+PDLt7782+jJLw4eP72wLnh+WXRKgq7awobKmM73uNb4zwUY35P50YYaSNTw/ADKtqWexEUtKrR65rWE2h7kUF5daXPeEpMna5pMW5Voy4K5BYiArU4NjukpnGKpk+srqzLJqoBvtRksRpqAtRqp0OhyzMm0F4QAn7K0btwRUCY1zTIIGjQxV5cXtJDOSWGQjIcwuClX8gQhYQAAIABJREFUtJfqi1rslEQ7fvQ0MZokqhUGAqwQYCRAh5EUSHkbQoFMIslWykePn7zyzls3X39979GT6f0Ht95+d+vOfYZhzbjuf3ezDhJxkgAkl/xofuWUAnQ0u+ZikUmkq9eO/J2RNJBydafZg2PW66UQ0IjBJhy14ZAJV1t0ai8B44DizOWLegI3kiiNg3pMSyiEVy9dkFDMOaH42StXT20IrqiBf+KszhMYB9Wd562vrCwYNConAnsZUsjnXFq6ZGVxFw5jCtHi3FmcYVYk/PNLlzUEzpHLz4p4vVceIsHgs/PnRKROTdMAoNbKZacWFqUQiGIIigAcIf/c6pKAv3F+YW5Ro/3h2uqPl1fWNBoRDJ9cXWKjCdAbP3H5yksb/JdEPFu94m1WTMWSb3M7MtmhooFkp5ocNiPDWmbaym01E+NaatpOT3u57c3CZLO8PSjv9pKjemZ3mNsbl/an6Z1xfLuf2erWD8etw3Fzd7O+t1nb7g6OJp3dwVUdfGJ51TnobB5P6ofD8uGwdjSp7A6GR1uZfhfP5O3Nnr/bKeyM2wfT0qzb2h1Vdgbl/Ul1NmztT3OzTuNwWt0edPYnlUm3uT8qTNr5aS8xbpePZtlpp743ym11KgeD3KRV2RrkZ4PCbFiY9k8onXipHKnmPeE4U6gEQ8mo2krceuV4787x7GhcbCUPH1yrT0o3Hu7s3h77m+HYIDt75VCf8puirsHRoDBorFmY1M7Qk03IDTTqsaEOA2WiUQtpzwRUDlrOolojvkaDSEAfSDrdfpvJbzEE9e6YzRGwGvys3kcRbhpz62mPGbUykBFXMojORrkDlkDUZfCYLV4z7aJxG8lYacJCUVYatzC026616HmMTue0siGPwM4gcdtoq359r3W83x6M87Pd2tb/T5J9P7eVIAhi1vZ2T+owrdAKpJjBgJzx8PByjnjIGURgQI5EIMAIEMyiAqWW1Gp1ztNpdqYn7Mzsnmt3b6v2ymXflctXdtVV2fen+Ad//8Z30T853xwct/pHnc2j/s69ne3T7tZZr7pfr21Vu3vNVLeCVtP6lACu+eFsQMmFvWu+fK+8Xkhxbs4f921sNfYfnztXgo+/++T8kyety4Mv//Sbf/jzD5//4dvC/b2v/vbbv/3bH3/3v/z+h3/+/Xs/fvbxH765/Pw9NhvaONq7ePqgfdArbnaE1ZXGwYgIRPFAWM6mvblVYX1FWM+GinnAH1ILAhoN8MspEy/SviDnC1LeIOr2McGYHEtjngCs+GDZh0keFy8LkSgaDBhpARO9KC87CE6H0mqU0OKEhsC0BKZnOa3A21lGj2I6mlp0QQYIM2MMFfAEVuITNvOYxTzvdBhwyEkSAEmBHGMiSDWE/f9jaaQIHYnqSMxEkTaW0bPMIsfoOMZA4VoYvqsxThlsBgghOMkXi/ORaCBXXO3v0unV+v5efqO2VitHcymnKEiREOqRkYBXT2ETADAOgkaR3zgdBctFHc3e1BrnrMCY0WZgxfrJyererlRYDVZWDRRk4YgJmzXYqO88upzAeS3rEbLpMafzLghaOMbuljQkpSEZLS3cAcAZGFpi8FnQpUVRFeBUQ7BLEm08T8dCXCw0DaO3AOCmCxjDYTpfWPAGiVJzlvO5Est4MkwkwoBbtMvSuNMBeGQtSc3gmLiybBK4BQyecUI3HegMTIzZ4CXZO0WQKgRbgNC7Rtttve2G1X7NZL3jgKcJEUqVlEZ/UQwtMj48nrsOUrcJ5R1Iwdfa3/zHf//qP/7rD//7f3//T/9y/P5X//Tf/98//t//8/1//6+rzz7/+r/8Hy//+d8//Y//7fDr7w5eviz19iB38C5CAbE1vNTjmgdotjnDhpdCK39vwLByR2oPiEpvDBFvW7BxO3XTgt0yuXRsVKkPfmkiHesdtrJHVnrYShnyRdlgHKEYv8DxAjtmMiw5rfNGbSgoBxRWJGDUYc01m83zR72Hz7uP3+u/9/7FZ5/sHh9KGLbmk9RL8yhKBnkOd5oZj9B7enn5++9tbuW60Xb+m28HL182d3pBjoqwhI8nEopgten0DoMDBlbKZSaaIWMZLetJ7hxGtwZ3YErNKxzPxjg6IZIJmUmIdIhFKNAxbXXetDp/pTX8Suv4e5W9/+xDNJYbEwLli2fth5ehTMrPkgmRjol8jGcCPBXiqITMEojz5uSEh2ejHB3iqQhPyaBtfPyWy+vVwYjWZDWhqFkWr8zP3EBRhz9kcAFGg1ohkAhLhAXcbNbMqKdCMhMXWA4F5jXTJoyYNFnHdUtaDLnrsLxhVOP5ygxJXVfPakjEwhAo5nQ5jDfUMzbEyWEo7nJqbZZpq1lv0t9cUN11IL9Y1LyuWVgCXTondlWtNXpDE6xwZWnuba32Lc388k5/bbcX63WLl89KDy7D1UL9dLd5b1A7321eDluPDtoPDzYvD9v3h93L49b9UevRYftir3d/2L886twfbV4cb1yMWo8Omvd2epej1v1B82LQeXTYOt8fPDraOe7M4q4rGm3haNi/GLYuBvWLYfvhced8f3h5XNjr8dVqZv8gvbtVOtltXQw2Tve27x91Lw42H51sXhzu3D/qn+7tPz5pnw93Lk+bxzvdBwcbZ/u9i6P66X7/0WnzaK9//7g42qqfHVSO9+pnw/zRXulwvzLau2L2Q836cmnF449SpWIgHBVBhfAUIkp7NdFIy8scVwyG28m9R/213lqqurzWWd056aWbmUJrpXfe/vr7l19988nmw8PCVqO52SgWV7wJHxEQqLg70lglo25AJkGFXFQIa4gKpHxCkAW9JJdWUrl4aiUSyfiVpFsMSp64h4tIhJdHJc7l5nC/wAUlIerlA7I/5pfiHsIvcAE3GxD5iFuIBii/wgYEOaaEs+F0YQWLBpV6tnXcbA3yx+et4Un98F7r4LR1cNzcOax19mvtYas5am+Mmv2jTmfYbh10W4ON0k7bW14LdNbxUsxViIH5IJ4L5nYb4UwYk3jGJxdblb2HZ8ha9OyTF9/89jdnHz76/M/ffvq7b374yx+23rv/2Z+///2//un7f/npN3/77cknT57//ssPvvt4//5g59Hhg0+ePf30/b2Lc3ch1zwYAcGw2RfAYlFvNitG41I0GVxdt3uCal6AAgEiEncIbsIdwGQ/JPtcsk+MZYKZdTYUQzwBB69AguJkRSEcIENeE8U4GclOciaYNOK0gaJMHGvhGDvH6BlmlsZNNAHSjIUiTThpoVg1QqoQGA66F53OJZdr0eXUoZCLpHBeJBX3IujSITjBsw4UNWGYjaUdDGGjURtDLeDYLIHpWdLMUgsAOKOzgiQHkzRCkbTb7ZIVJV8O1zuuwHJ+Zz9RKCuRJOXzWzk3pHicHjccDtg98h2HZQJ0LeAsHEwy6znA55002e5ozRMW+JbOsbo1zOyMlFyVCcXmQYeZZ2ZdWKTZ2Xn4YIohTYrEJaPjADjmdBoY0uqWp2HIIAh2r3/MBd+22mdc4IITmAdd42brtMMBCBzgdmMhHxvyzbjgm1bghh1YYmkxnQQDYWq1MknL1khQWksysSCseADRPQWASyw1g6F3nS67JJgo3MxgFoq8YwX0lKhFGR0nzePUJAzfBaEbBstVreEdm+2a1fKWxf5rmLQu55hS8xbC3Ya4a2bE4I3Osu4xWpE3Bv1Pf+h9/HX7wy/b7322/8E3Jz/8rfXiK19zq/HhZ3/5H//Pb//b//Wn//E/7//+p4tPPy52euWzYzCxovaksGybLfXJlQqzXoXXyq9oQKS4IXeGaKF73UbfdYnjsDCJuycxCUjmhPzGmJ1jattIvovne1CiyKbLuH8ZIjkPQ3MMOa7XLdqsBos16lVCkqjAMOtyrbXb2dFxdmd7ZX+//uhpuLoRTudEhFiWxSW1FseooCAgDovod4OB0DhG/3zetCgEiqOjn03NagBnzC0HKcxPY0lJsBg1RrueIOHM+tq1Wf24Dnxdpc8OTmLt3V9orXqEioh8mqOSbiYqk3GBCrIYbLdf1xrvmqxWCLbSwjypnHzyGzBddS2Xuk9etB6960kmFJoMc4SPxX0s5RYYhaPibg6EHVcX51g3HeSwEIsHGVx02VWz04Agztrt01bjDALNM+yVpfmrToeR5Sf06kXDvCIQIYEIi5jOtKSxqKMyE+dpDrJNLk5pKXrKpJnUTNgIeNZpv4u6VoanJkEeW5wlQgrmkzEStNt113TTMIN6GVLAkUWT9o5+yWQx3dZoZjDm1aWFn2sm5p0Wg8NxXb0U3dy2RcNXZiZumwzjVl15f6u214/12vnLJ6vnF9FmZeNkr3cx2jjbbz08bD883nw42np82Ly3131w2L43aD7Y79wfdO8NOvcH3fujnUdnnYtR7/KwfbHXfTBoXQya54POg1HrdH//0Ulj0L7tAv7OaKudHLdOd1sXB8XjndLZoDbq9S8G2V5DqVZLp6ere1uF0Xb5eK9yuF083sqNNgtH26ujXuVwq7rXqY76ucFm5WBrfadeOtzMDTbzw35qZ6N4uJ3f7VQPtrO9jcJge7nXyg778e1OereX3upesYeISiVWXfVkU9Ja3p3PK+EwZ5TsTEaW0h46KfJphc+4iSiDLfNKxkslRTomsBlFyihQBMNCgHtFRJJuJC7SSQ8R4cAATUY9aEwJVtKB5aAS97j83IKbtPgoys/5QqIQkEEJk+JKLBvJrsaVuM+XispRxbcciK4kcZGhZFbyCIyXhxWG8vJKWPHHvJ6Ezx3zsgGBCYlM0E353N5kOJGNRtLBZH7ZpAhIytc92GjuFneP6of32meP+o+eDM4e7Bzc6+3f6+/e2+qf9QYX24PT3tbh5u5xb/9ks7hdX9usnz+7f3x5vP9gUDvZLp8MNo53maTXFfCBsjtZWDl+eIGmAvsvL3/860/nn19+9pevX/72sz/+61+//v23X/71t5/87bef/+MP3/7jbx99/v6z7z9/+cPnT758/+zTZ5dff3787HlpdydeL+6fneGptRlOtPp8fDxOeQO4N0gEAjpR1giiQ/ZYZNnKCU5BAQU3ICkWThCiy7GVdSkcJXxBVAmAosdMsVI4SHgFA0FaGdHCCAacMRGUiSIsLAXJghQL2d3CHIWaeNzK4FYcASmSkmUbRmhQDPYrJpiYtTpnzYDG6cJYnvf5HQxngGGQwDieRWl6CQAsFOmkcScJWVBIhSIzBKJnSD1BzpgBjclJMzJC0lYag2QJdvtc/oCwknN5ovxyRoym5HAisLJi5SQ+FhdTMTrqpwJeJRpBPf6rBtuvtSat4nWFojqcu6az37WhN5ZMQnp9dX9kU8JzNtes3aqlUB0lReq93QeP1ZIEBf3edHLGhbzjsC8QyCJFLAqMwStbvMotwDmmtxkwysrScwA4ZrHNQRDsliwsY+RYJhrV4tg8jky4ICMvOHleSa0HK51FSVkUZassa0lc5YRn7a4pKzDmsN0GbLdMljtm45TDPu20jdusb5qt4yB8x2ydx/ElkrppMF3Xm98xWN/RGW5YrFftjl8azBMohy4X8XT+1xZkzMVPowK/XtQL/Cwn+Vo7l7/7y6Pf/nH7w8+7Lz4Tmlv6aD62dZbsD1uPnnWevVw9e5Y9uHS3u5dffNE4OOk8fm///ZeVowe6YEYTTqtYv8m/rA+l/04LAesbeKkPrrXJ3KZQ6jPlFlVss5UtorABpYrvOAW42EdWOni6A4ZydKYE+mMAxQs0QVHYmE5nctpsFkvMLfoFhicgDIZ8y9l3NOY35k0qjGs/ffnLJYvajgcYOu2R5lXzBIYs+xTYbvZHwojoXjA5fq22aIOJ2vnZ2zo9TlOrbjFDYymBTvk8as2Syahz82S2kp8CnFaSmUaQlfuP/K2dJVZi3EpQZhISExboAI+HBNrDkhaz5ZcLmneMOgvmNFPUFKW0nn2yGFyxpWu5kwel0zMxGvSyeFQgfRzuZUifzPgEPCJRLgSY0Kl9Mh3h0CiHRxlcBu2zExNWgpk1mudtZrMk6BjuFdXcDbtTCxNT6nm9cdFNwmEKDtDIzMKcSrfko7EQATFWzczcXbvkvavTzqrvGu2asaXJu7ij+fipiaPHVXdMqH3RZsQIyGTVv7U4aUYdMGjFQOu8VjWhVWkX5ye0+gmMvKJW/b1WdcegntTMvaldSB+eW33+v7t7d8yimwE0jcOtwk4r2N2oPHmeGB1zpZX64U7tbL9wvFs+2q+dDJonu42zncxeZ320Xdjv5Iet/KiXH26Wj/qFg379dFAa7jSPBvVhvzXaqgw284Nu6XBrfa/VPBtEerVfAdZXrLbV0W5usFE87qcH7dXT7cqw3zndi9UKgWK1cnq2utOvHw3rh8PaaKdw3C8c9mone/njnfLJXu1wu3tvVB3tNk/26se9xtlu7XS/crxbONpq3z+qH+5s3jtoHu1vXpzWjg82z09qhwe9+xeNo9EVvQ/PFSLpJBdPc4kVtlmNLGfcZBinogwdlYKp0Fopk69mkvlIfnNtrb3iXQtxyz5PIeZd868WI81GOlNKeFeCdJSjAxwb4Imw4E1HyLjiLSaoiCTFlGQxbQlIYFgJZSKlUipXSFI+BlJwUEQYHyeERTIsURGl1a022hXQjWMKIXkFye/mQgrjEd1ht3/Z41v2yEkv7meZiChEFNwroH5RTPiVZXdyNSwkQ/Z4IFtaK1YyJw8G55d7B4+2Ggcb3UHr4N7O3vle/bDTOWqPLrZHF/3t027/aPPgdLu01QiU87F6rdRtb2239g63+2eH2w/PO6PdndGgt7vT393aOT90JHx77z96/s1HvXeH3//Td7/53Tdf//G74dOzb//T7/74n//yyU/ffvjj1+99+9mLH798/3dfPv3ukwdff/z42y+OP3pZv3cSaJXPXryMlltQIC6vrEYK65DiIQJhPhy2+bw6RgB4CXR7zKLklBRS8brcit3tgX0RwR+mPD7SG8TcATvnsTIy4Q3CsmLEGRsr6WlaR+AWmrJzjJNlnBwlR0Munl8gcR1H2BgU5ihSljmPDxEkC81hwaCJYtUwuQS4jJALF1jGIzoIwgJDFggACdhGoEsQALAELbE4Q7pwQovBCySsI9AFGJqx2o1OFKFYM+iykrSJ4TU4ZZc9wVJNiKcC62tyKh7PrcTyBS3CKPFlJbtMhD1M0O1NJgDZ+7oZaN+7P4PigCgRkdjfL+jeMTlfnzEYvb7TDz+YR3CKl0EU1BEwFl5e3T1q3393hpCgUMy9mp5B0dsO2ywMaDhK5xZnKGIcha5arW9ptDqaMXH8jM1+y2Qcs1qXMHIRI6ecoJ4kVCg8jcDjTnCJJGYdIB1Ji7k6EE9rBG7CAU5ZgUmLfcZun3bYdSx122EbswMOhtFBkAoGphDXLcA1BcLXTIZJzDWJON/RG6/qzNcM9us6y02T7dd609tGm4b348t5MLr2c5XNJEUXWS+6VlLx8jjB87UuslK0p3ML3pglUx5ngrcIhV6rz/H+WzD/poO+irnvipEJPggs568sALNMKNzuDd//8OEPv20/f5/KNe5C4hQdfM1CoGstttRzrTbJ/CaV66LrTXS9A+f6rvwmlKncgCWktoPnushKy5koUtmi2etDWCYo0CzL3dTqLU6b1aRfCSkJjxBiCTdJJLNZHQBonQgYTW89f7pA0bQohTl62ePWavU0iUUlFgaMctDHeL0mAPjFjGrJo6QOD66brYzIBHksxGJRno54ZZ3NarfbKBoLFLMqF2DH8LuAK3VwojTa4xYAkWSvm4+KdFikQyIREmkviVnt1jeW1GNWs41wLhnNbxvgwec/GjzL9vha8d6D6sU9OeQJMEhCpEIsGeXIiIT7eCwoUk4AuDM75ReIMAkGKVcAdyFm7fTUFOn2zJu1s9o5PeSatlqvzE7dguE5i0mrV1l0s34KDhNQiMUmlyanDXNBnoiyKGPTzM1Poop7Rqeb1U1rjXN3Z+7MoODmyw8NOLKwOLmonV3QzPI0preZruoXnRTCESBJgAvGpQWzbn5RPakzTmL4lcW5V7VLd3T6OxrN61pNqLU7g/OvLCy+Y9TcchpWBlvBbpVrVbMXl0p/jymvrw82C0dbhaOtwuF27XindNCrH+0WRtvlk8H6cLNw0quc7zRPttune63zQetiuHG81z47bJ4OW2eDzr1h5/5o8+FR5WJ/5/K4tt35udX0Kye49eCifbbXeziqne22HhxuXhwNntwLtapifaNwfLE2GvTuHW9ejJoXw/bFcONiv3dvtHE27Nw/7F4MO/eGGyeDzXuHnbPh5sVB63TQOR+1zvd7F8PqqLdxulsd9Xvnh7WD3fbZUflw0Dk/qR7uX9EplniSjcYZwY+vrXsLOXdqTdw7aBQ38rif9WVC0VKyuFWKV+KVnUJ1txQpxrwrIV8u7M96kuuB9XomU1tNVtKxfDS9Fo9noriHFqIKE5EDxYS0GiCCHBMS1TJhluhsPpMpJKQYj3jpSCboiUqkTMhBkfbzRIBLF2LpatomoRY3jgQld8DD+iTEyylJv29ZkWJ8MBeVUmE+6UO8DOnlmICMBsTQamBrq04lgwsxX35vM5iP339+b/+ke/Joq9pZO784eP7Bw9ag46smj54eXzw+3DpsVXvF/E5t67h/fDISVjNTFLrAMVav2yyz8lpq9/iUDwSxRMQVDdtCwXhng11PN0+3P/r+8+Gzs9/97R9efPHy4acvy48On//wxTc//fDkiw8ef/b+5efvPf32w+c/fPzudx8/+ObDe1+9f/DBk42Lo+Bm/fj9F+lOV1jPJTbq2VYF8Xr4eNybWgaCfpMoE4qP8YccguzkZJfoQ4NRQAnAngjlCzsFGeBlgJUdtKhHCcTjwwJhPclZWVFHElaWQUQZ5kWMF60EgSsy4hZVGKxnCAsOQzyDyrJLlAwkYSJpLp5wCKKFZM0obMUhB42ALOmkCTMKqx1mmMHNKKxGXE6WYGSO4lmEIvQoqKFgDQGrIKcJwyBetAucDoI0TljtRA0owUUSsXJdSCwH1taFWNydTHDLqVmMhgWZjoS4TMK7ukwE/TpKmCTExx9/bmIFJ8Py4fBNvfmOznRtyTCFE75C9bbJLHlklEIMNDWDcqGNXv/h42knPusilwjqpsMx4bLPww4Vjk4h6LgTvGMHrlstN6wmNcuocGLcbL5jtUzbgTmrSwOiRhQ3osiEwzYGOO7Y7HoCsxAk6Ys6oqkxRdZInI1hLCxpYSkrS0/bbKjft4BiKhinfT4ngzsEUo3DU1aHASXvmAzzmGseBu/oTO/orW/rrFe1lpsW51Wj9W2zfY5V0ExxEhOvWjBnfN0RXFZqnUV38DbjFht9ubZFF9uO5QKVa95BhGnWLeXLcGodztRssaIrXacLPWusCCTzc97Ea2rgyu2laxZ0iZI95c7lVz84/eEJlHvd6GDzG1JlC13fgNYaRKGD5dtEqQ/mulB+E1+pXYcktLoF5TuO9RawXDILQcAdBEnaxxAEgV1dmtcgTr3DGvLJAVlQMERgyEA2acXAebPFFkp2Lx+ZaJbi2LDIxr2SzqiTeSouMTBgUiJ+yu9VA8ArEzPG2HL24PS1O5MoAkVlOiQQEYGJeeVFncZmNnAsHitl1Q7L7Pz8q1fHsocP2PXyldtjiw6XR+SiAhvk6ahIRCTag0MGo/aNpcU7ZpMBMI3NzL4+qbn3+XdqKQCvVLrvvtx4cOkJ+f0EHOeoGEvHeCbIYwqDBSXeZDLdmZsKSFSYRYMcFmBQl8UwNTfN+JQls1qlnprWzN1cmnptcWoCcqpM2kWjymxe9AlEgEHCFDqzMD0PGmQ3q9AIYtPNqFWgIN5WL941LmjsutsL03dxpHTxZNYGTC/OLpmWlowqBncuGZdu6BYwjuJwF0UiY1rVlFU/r9NPaQ2zEHxlafZ1/eKc2Tih1V03WUrHD26Zna9Mz97RqeZgY+tsuLJTT2+3+s8/jG0dKLVq/XS0+eC4fbrfOhl2zoeNs73W+bB+PqzeG1Tv7VfP9zcfHHTOtrr3dtrnO/3LQfdir3X/oHY2aJwNmxeD+vl258GgcNbbvhzlO9VXDUtvwFD/0f366V77YrBxur15Pmif7O4+PAq1qkqrmxueZ/Z2u6ej1tmgfjZsnw4b53vdi4P2vVHrdL93vt853u2e7G+eDjvH+72T/e7poHM6rB/utE4G5aPt6ulOadTvHO2Xd7rV0fbabq8xOijubl+BvGgpH4pHCb8fyWe9hYJnPe8e7FSXizE8RKRLsXQxGs6FAjn/2kYmVUt50l5PQglmg9FsYHk94okrmUo2mU9ki6nVStaTCiJeBg/w0rIvXk9782EiQNNuyuFjrB4GD/LhTDi0FgHcpDvh8SQkKSKhEgEpFOJlCS+N+0XU50EV2amwdFTmojIWZKPrYV/KL6QCwbWUJxVD/CIVkmIr0WAsSPoFX8pz/3xEryRveZjVvc5yt/Dyyxdbo437F/1nj/Y/++LFo48eFvc32FLkvd+8f//J8cZ+rbJd757s3n//4vFHT5F06OTZo3K/g/h9keL68PSgd3p0DXUuym6bP2yKBIrDfd9aLrff/8O//vXw+cX3f/7h4N2z0unw4Mnl8NnjB9982h7s1vvdrfPD4dOL93/44sm3nz7++pPLz98/+fjd1vlRsNMcvXiR6XcDjerq9mayUcCDXioWUdJpIh53BIOoP0D5gxaOB2QFkL14IMyFo3I4yfgiACPBvILxCsbKKCcIwRDu9RlI2kozJgJ3iSKj+AlBIXi3jWAAliVDPj1L2kXOQZIAQUA062JYkGMhUWKiYUiUIFpwMawZx3QIbEAwB02ZSUwHgS6KMLogK8s6aBphaZilEIYyYK4FDFSTyIzTYSMpWJJMPK3D0TmL3ehCXRSLCBLmCbhkH+GPOAUvH44zoYjKBlpRionF6HQCC/phj3seIa6viZVvAAAgAElEQVQ5kdzO7hLDzDhhC8vOAq63Fkw3NLZrWss7S2YjRpA8DWEw6Q1Mu0g5V9q9fLwA4jNWSIMzYyB412lZAM2TTvOk0zbrBOZd4E2recxhMUncAondsZje1ukXXBgkuF2cCIo84pXHXY4pAhmzWc0khgo85glZZM9tCDaIIuaTXQrjlBjILc854XkUvQs6xkEQ8Slc0G3GkTkAmLIBZpKaBxx6EltwOSfMwKQNuqEzv2OwTTrQm0b7Va3JqoTgyMqv5i2u+BqyXNQwHiyZncDZ27QMrVWYUhvOFpzxNFeovw3SbzigGYo1BhLwcsEcSKPZKpXbsMULtnjOHEvfhOlX1aAtmlcqXQPvbY0u1KxHJUR/YYCgTIVc34CyNddKHcm34VwHXe9C6x14fdORLL7h5KxrG461lmulZQpkxm2oVQoANOflaIJA75g0i06LyW5eDsghgeIRiKBw33ragoFvjk1pOG/n8dOrM2oAQiIik/AKUzN3BQpJu3nYZgzGgmzAY8LRX8wvWZIr6cHxlZvXTXZjQmYjDBkTqKTXvaBesph1HIMkiism0KHVLv3s1ljl7DG/nH/t1oTRAnhFLijQQYGJ8ERYYvwsbjTrXl+cn3LYTIDl1szC6zrHzpe/meXCpkw99eDp+vE55XbLGBwVqQBLella4VGZw8OyqDPq72rm/BLlJVE35fKRMGIxTc5PwyK3aFxc1MxMaWZvamdfW5gdsztm9Usqw7zJqhVpRCKdHgabnJ1echgVjlAwl1Ornl9cQnj57dnJm4uTcwbVGxPXFzii/+7LGYdjfGHyrmZ2zjDHki61YfEd1RTO4BTuQjBwbGFuTrs0s6CaNJju2p1XVDNv6tUzNvNNzdJ1m6V87+EdJ/zK5NxN3ZKZBdtn+9ntVnxna+Pdl95WVyqv5ofbzaO9zeO9jdF2/XgnP9qsHG8Xjrbrx7uNo53yQa9xtl867LXO9msH/dbZTu2oVzvZKR/s1Ea7lePd9eFm7WR37XCzebYXb+ReMS1do/Hmg5O1Ybew3y7tNOp7reJOvTHqR1v1xO4wNzyJtDbKO738dnt1v7e218nub6zuNZPb9eWd+tp+M9WvZPYa8X4ls9vMbDXSO61Yvx7uVpNbrdhWM7pVDbUr6W59uVVY7ZbjjeJauxUpFa84vfjqWiAaJVMJobLqr1fjtXxkfc3vT3uia6H2ZiFfXFbCbHBZyBRjvtWInPb7k15PwhdIBbKFVDqXiKyEvMue+HqUC0uQh+IDkicR8K2GUs1MvJoMZgOhqIL6WTDA2hVCSgcD2YidQ4kg745JjI8lvZJDIB0CQYdEIeCmPG6AJzWkXYpK0eUA5mGUmI+IuO0eZjm/4pJJu5/zFZcD6UAg6pHD7siKb3DQ4zKJxZC7sNVa3yy/+PCytVe5f7Hz4fPTb3787PnXL+rHfSEX+eDbD558+KB11KoedHYuDh5/8ujik0e6GPfP//a3v/7lp1K7srHXHZ4MhvdP6LWMMxyiEwkwGirsbftWV1d2Nv7x3/82+vjRF//43eG7J937o3sfPh+9vHz/u89ffvT82UdPH33y/OTl4/uffyRU8svd1oOP3x9++G7r/j2hUu9eXCaaDXcur+RzbCoGeGQdx9oVj80XWJBFh9dNeP02TjBynEGUXF4/6Q8zvijlDUOCgkgKxIkgLTopDne7ca/HQlEoLzpp2kaSMCcgnEAIboDirAQNy26HIjlk0UqRVhyHaBZhOZTnUElkwgFUFAlWdNGslcJNOGJ0uWwovgSCiyBoRXEDiKlh1IwTIEUDDOUgCCtDaRhcQ+JzkEuPEy6WtzG0Acc0LtiCETacsOCkAWVMuOBkvXZGdrKCHcedJKGHEEBRDAJn5fhYacXhlq+50PXtbTLqHzOatJAT5ITbBueU0aayOiYtwLTZogadcjTEhfyQ15toNJv3HkDBGOnxUsGAhqUmAMsiYFlw2swMZaEZM0W/Y7LMwi67yJhZdBqwvaXTL5IMFA5aOW4ecNhFbo7Cxgn0ps2qR2FM5NlghPAqNsUDxuJ2nkVlEZQ4WPGqIHIWwedQaAYGhGSAC3j1CDYN42+YbGoSn3MBWpaYRqEbJvuY1XnTYLlpsI2ZwXd0lkkHCAfC4xZ0wsGE23tAdG0CZKlUYRzlxymZzTeUjW2x1pXLDaXefdWC/soJj0OYwRvHMmVXsgClSsRqHV5pAPEiGEmoWfk1DaAJZMLdvfrZ/d13n+o577wQfcUA2pZLVKEHZ5pQuomut7Fci1zvULkunes74vlroEiWd9F8D81uOCNZNcLYRK8JxxWGwlB03GCat9j0ZnM6rPh5jIcBEoYi2YwJdt2aWUDj2f6DR+9MLyAoGpHoZb+smp/jaXRZZjCbORoNyQGPi6feUKutqVRif/Dq3TsAaI2JbIAifBQakeUFvcFgN/AiE8imrS7EYNK/OnYrd/oQ9C+/cXMGcLgUjvCwaIAnAzTuE1iegHVm3S+WVGMOi85uujqpesPoan3+1RjuxvKd0r3L8ukDSnS7UTjMwAEK85CEh0a8hCsu0harbkwz7ROZIE36GCREuhC95u7MJBXwzRsW53VzMxrVmFr12vzslNOhNi4u6VUWiy7AET7cGeKo8elJvcMQ57AwATqX5heWFim3583JiTtLqln90i/Hry1ITPPd98cAx93FuVuqiWmDimMJlX5xVrtIUgiG2QHYdlerUlu0U0uqcZPtjh18ZXbyTY1q2qa7qp67DtoTu3u/Ntt+qdJdN+gdEtI82Ym2qqHOZuXyfaayQeSysW51ZbO61qtktsprw41Ir7y630r3a8tbG8leM9Wtru80M9v13F53rVtf2SwnusXEViO91Ux2K8tbteVedW27mdquFffb8kriim7pGk3ljnZT/VKmV0618rl+dbVTyPc3PKVSeHt/dXQcaNdyvY1cr7m2181tb6ztNvL96vpuM7vTWNmppbYr6f1mancju9vJbnWy29303ubq/mZxt7u23VrZaaU2W4Wdzdx2vbTbWOlWqzuba+3GFYvb6Y1woShdWAnUc8FKIRIIk/lS5OBg07Maruy1QoW4EGFjK75MIeFNeXwJeb2QSqwl3VElkPQGMgF3UvFnAr6Ul49JQsLDBiUu6fWvhlcbmWDOH18PrxSSgJ+yKjji5xxe0hf3UDKBukk2IAgBkfQJsETDMon6RS4goiJq5RHczfgjshJxAxJNhBQm5vWlw/lq3iGQwfVkcbOymk96EzIUoOOlVK1fw+Ky3kuV+k0lHbx8+bh72Nk/37x87/Tjr148++jRwcXw/PmD7376zdMvn3ZPuiv1bP+4/+jFvWefPr3hAb/50z/8n//tf334/LQ56PiL6dGzi9bREF9bRlIxMhUvDPbC5Xxhq/Gv/+Vf3v/qg9//9R8efvj45PmDh5+/ePrNh9//+cef/ukfvv/rD1/96buvf/r+6ZefQbFAbKPy8NOPDj98sffsub/aaJ1f9M7ONk9Oa3uDdL2SqZRjhVKkXOIzGbXidvl8uMfnEN2g240FA5g/yPqimOyH3X47L9o4DuA5B8WYSQ6U3UwkDDA0LUuc14exgougQYaDWRGiBZiRbAyvpwi7yIIiB9AEwlCowOMsTwgCG/ajioRyHMjiFgqxUriFQAACNcGQ1gVpAdCGoGYEcdA0LEqQyAMUbiLxeQxTuRAV4NIjBMxxVhxRg06NC9HAhBrGNC5UB+MGhLSQrN6F6QCQUSTKzc4DjmnAaWR4RPay4QARDc5g+M6Dh95k8s6C2oqiIE3PmKyzJpPKYr6t0d/VaqV4LJhbYcL+YC6/2u00zk7gSIQJ+qmgd44gblksGqdDDUE22a2jeaug3DDb5xDMIvAmkR9zOH8+swAHA3wqCbDCvMUKSdIkjF9zum7ZrCYSBzkOFkSAZazeIBTPgLIHltw2lrQL7CwIa2huHkfnMBj1uUmP28bSKor8ucWmZmgNDmpYYp7Axi3AuNF2W2O6Y7TfMjpuaI1zgGsCRH6ptUKZMlfeNEfWpmivuFadIoR3CAnOlLCVOlNos/mWLZj9mQX6tROaw2lbMI2uVMlck1xtUCsNZKUFJWtYPKvnPK/OGl2pvCO66q5t9B8/ckVSGnf8NZ2LyXeF8i60soHnO2x5Syz3PNUtodgTCl0wvHbH5ZUKW0RmA0rX5uWQQQwgSsgCoR6aQiF0XGNQGR0GGxB2814G4WFAZHl/JmPF4THVnCMSKx2fX59bABFbUCQ8inhrYR4nMT+Jow5rIBbCRNHFUT+bnbJn04nN9lu37mBWY4hGFATy4FiY4+fVOq1eL/FcfCVjdTomVYtXbtyqPX3uiqz8/fUJm8MeUdgQT8REKsrSCVl04y61YfFnqqlpwGYCbDcmVTcswP3vflBRYqjR23/wtH10Lno8AYYKM1iIIYIsqxCYG3dFJVpn0NzVzEUkJkBBARqJkDCi106rFklvQLWkntPM3VaNX1dN/VytmnZaZ3WqyaVJnVktEK4gCQVY4tb8hAnQ+1hXkHACmgWVXguK8uvT07fU6jmD8VdTd02BQP7syVsq3di8amJxRm3RcQy5oFPP6zUsjZC4FUPsKuOi3m4YW1BNOsA7Dturc9N37OYl2DzlNEy7hdjo9Fcm26uLutc1i3qZKg22Uu1atLNRfvicLJT5XDrbKa71Kmtb1dXtUn6/sb5bK+02K9sb+b3W+qC1sl0v73XKg1551C/sbVQPWuWDbvlwu3zczw9bleNeYdRunG7VDjf794ZEOHJlXj0mS93zUWXQqgzapZ1GY7RZ2293DvbkUjG+vZ/Y3on0G4XDbnmvVRl0a8PN2rBb2W9vDHv1g27tqFsedZon2/Vhv36wUxvuNg8GjcFu63C/Odyq7G2W9nql7c3idmd1q1YZtFa3apW97nq/eQVzI4yCS35XvRxsVyO5XNAbISrVxO6gY/aTTj/jzvhShRgT57wZz/JaQIrS0Yzfk/TSfjqQcHsTHiHIB5P+aCbkiXv4hExHOCLMxtfiq8VEPB/2Jd2+tNcapKw+CvMxqJeOpYK+sEgqtEOEqTCLenEhKkRSPkTEUYUk3ASqsIhAuUMiGxJQNxtfiQkRySK4bDIOy2x7r5Mqp3p7jWIng4Tw5XJya68ppmW9CFZ61Xav+vjF5f5xrzusZlpp91ows7HaG3UGZ3tbB93No05jp9xoF9597/4nnz779vsvbCF+68HZ8N5hfjO/2s7La8nm2WHqYMdVyEjlfKiaL+xvJ+vFRGP9p3/764NPn33441c7Ty4GD06evHz64uMXv/3pu5/++vvv//DDFz98+dGPXzz56mNfbX15s37vwxeHzy8PXzyXN1qFBw+PX7588fWXlx99VOl09g+PRo8eDR7cT5dqgDcEe7yo7Laxgns5ni7lYvmcL75Mejyo4nWwvI2irQRhRTAdQrncihiP2GjKxXMwL2C8ADMcxLAQw8IMB5Gsg6RNJI7KAiFyGE9DDGHjSCfDwqSAerw2XrCQlI2EjBhowhELiThp1IqjehjSuUCIoUCaNGEIwLEAQ9oJ1ICj43ZgEca0GDHrdNlo0oYjGsBpcKEGlNCjmBnBLAhmwnA9iuog2IwgjFfhvIqVpLQoBggyyMsWXnQGPLespvL2FhsMTxksFgzXgMCUyThtNk+bLGNLBpBkQ6k0Hw9jAcXEikqu1Ll/D4uGuXiYjkWu24BrJts84JoDQA1DmiRBz7A39OZFBLfyksMfmCfwq2qdhefYRBJ1+6fNVhsnTIPIJELctNqnHIAexhdtwDzgnEUIvaRAfi8oC3aBdgjcHIQsUdQsDk+hMOSVmKDHQtE2j+9Nk1lHExoY1JDUIgZPmG3TZufNReONRdMNg+2a3jRucb6htVoiGbLYQlYa9mj+LuXhcpUpnL9JetG1DVey5Iivo9myNZR+y4Feh/F5VgJSRXu2ghRaSL4NrzTRdANN1aDU+gyrvKKyIStVKLNhDq9tPXlmYgNqKvBzLUyvN+nipiVdmfentKGsMZC0+hNLcgRO5KHY+lVQpgpdLNt0rTbetEBv6R1wOGp1IRwCg6BrTKubNZoNVmucpxMUxjpsHMUFV9YsGHx7bhYIRDoPnvxyYtLhsiZkLuZ3j03f4kkozNCw3RjOxhFJxATuZ1MzRLkR63Rfu/UO5jAlRTzCkxFJiMiCSqPWmQyiWwpnlk0O08Tc4t/dmNh++tyiBF65OW6ymL0i5WOJIE8FKDzCkgoOqk2aXyzMzQB2g8N+/e7cHQd08Nln4yDhbe007j8tD44ZQZRxRKERN4PxFMZRGEdDXolW24xzVr2Pxz2Ew0u4goQLNGpmtDrYrczrjfNG/YR29trS3CuaxatO4O0l1fWp2wbjkptyKZhDIuFb6ikLaJRZ0I1ZbJr5RYvFzkq/npy6OT9/Y171d2+/7ohG1s4e/2py/vrs9O35Wa1ZK9PYxNz07aVFGHVBkBlx2iaXFud12rGZmRmrdQ4G3tRqJpzAnMN4x7w0JzOh3eHPFtSvqdSvjI8veLnC2eFKr5UcbNeffeCr1xLlbG2wUR62CoNWfr9RPWpXDlrVYadx0K0OWuXDbv6gXTncyh9sFY62Sged5mizcbBZHnYqx53CQatx0q8MO42jrfrB5ubJjiOgXFlauitzneO96n6rNOrkdxu1/XZxt1E/2PZs1FaOTxP7u4ntdvmwV91vVQedyn67PtrM7zZah/3yfqsy6pSHncaoV99tbxxuVw626of7jf3t5nCrPujWhpul3U5lp13c2chv1+u7rVy/VtptZ7aaVwARcEpgIIptln3dcnC1EAwkueia3Bw0nEmeiUvZSiqRi4rLkntVSdeThBfxLcuBZUUOsYlssFhf9/p5QaG8EZkP8liIcmfdfIwRQlx0PZgsRpWk25f12b20WSYxicAETPDxvrCb9jCgQsIKSfhZPiIHw7LsZ0ARQ90c6ZUcPCGFRDEkOCRKiHrlqOJUaIfM0GE5not7VnzJUuxktNFoZ7KlSGNjNV9aNruhaDOz2skWevnWdungqLV/1t0cdjcPultnvfxuMb9b3Dxpbw03PvvsvT//4cc//vnHJx9chpbjfCyKhhUiIrrTQWrZn9lqZnc6XH0t1K0mNqrZrU62W1cqyd//5z9ffPHsg999vX95Hsimwyu5WKESKOWjrXJztHv48Kx/b3j80VP/RiHSKR29fLr77OHui/eEVid3/2L03pOnX3z47IuPOjtbx+dn50/ujx7dW6nVzG4J8XgwUQIYPrySKXc3ooWckki6l5N0MICJbojhAYp0MqyJYFwSz0eDAM9DnICyAsZJMMc7adLFME6aBijKSpFaCgFFBhM5B0fZOMJGETacdOC0S5JskmAgSSPm1EJWLWQ3YxBAIDYUscCIDYbtGGohUD0KmXBYj0ImFFE5HbdttnkIVuPIGGBXo5DeCSxZbBqHU+cETTCkB5x6B6AFnGqnUw0CGtBphGCAoHUgrINhPYYvOGEjTi+hyJgTMPO0zgXNm21mCDZD4IzJcFurv7VkGFsyzlnBu1ZwygGaWO7tBRMWzmzdv2TCkWAqTgeVKQgcsztn7K5xq93AknaZVrkctw1WyO1xyW4ynjCx8lvzBh3HyOspIhi6ptFoSULlcs7C0DtWyy2rCXZLKM9jEs8lYlQyLKRDsFd08LTL7Z6DkVkMuos4xyEnEfJIicCSE9IS3BSMON28FkU1NK8h0VmH7a7ZMm6y3tJZrhssb5ttb+ktc5RMrNeglSq22nRF82o+gKbS0xQ7SXvJ1RqxUoMzRWylbA6nfm4Gr0P4JM5aEnms0AFXm3CuDa82bYmcNbLiSufGUf7KlBZar2K5ni1VaT95Dvkzetb/8zmzUNiQqn1npnYbkX+ptt1xIlduTd4GSFswBSbXrxMerLGF5jvQSh1bqRnEkNPjt0KwzBIABN7UqFU2s9pqjHmFIEcQgJWhGSWV1qLwr6dUZl8sd3R05Z13DE5bVGICAru4oPJSaJxCacASSyVQgXPx3Ct3p/Figy3WroyP2x22IE+4GcwvUH6RXjJrjICJ9bq9y0mDzTy9qHvl9szGk0sLwbw9NmUDALdAKTzlFWgfjftpRCZcOqv5l4uLcy7Q5HTemlqcc5EHn3x+zY6z5d768f383oAmKS8K+hmXm4QkGucpVCCcXp6cWlTNahb9LOGlQR8NewgnYFqaNmohWZ6zWDVOl9qun7Gp3zZpJ5yuN2dm3hy/ZdQteEiXhFp53HV16rYVtPIMKBAWrWpySqu10OKvJibfnpl6c3r6yhuvw8vp/PGD18Ymfj018/bM3JJRI5PIrZmpKYuBZlGGAHDQPrmk0hq1d2dmZgDoptn42tzsr9WaMZ3mrcW5JZ83tD16ZWLutan5V+/cAUPeztlodbuZHgx6Lz+Xyvl4Y7W8V1/fb+ZHndx+sz7qVvZbjcNe7WCzedirH/fzo07paKt00G8e71aHndpRb+NkuzZsN056lcPN6mG/tN/aON2pjba27u0TCd8V1ZQx6B+cH9X328VRtzhotwabtf1WZdiOd9fqF921g3K2X2wMe7X99sagV91u1Qed6m6jcdBd3W3mh93szkb1sFffbdWHm7m9Tn7Qy2+3izutfL9W2mnk+tX8VnW9V17v1da61Wy7kmvXU/XiFbPfCQfxlay0XQtV1/jlVXd6WaoUAk+ejqgkI4TpYNIjLMvSuldZ8fjyUShAxgvhcntNCDJCiM+WktmVgC8iSDHJk1S8y55mv5StJLgILcSp9XIsnPUqCQ/kl/UKRwZElEecHCz5BE6hKYWSfAIbkOig4kmEeB/rkhgTy8AyDym8EOK9Cbeah+Gg4I64aa+EKW4x4Uvlk4nyshiXyrVMu5dfb6Ubm4V4KalX0NV+ubFVWmtmKv385rC+f9LtHjU3RrWNg3plr1of1HdH7Z3Dbm6zFCtm1uq51WLWv5plwzE5HvEsBz1JHxUVc9vV6qgv1FbDnUqkUVre2kx1O3g++cWff9z74PHDbz49fHw/XFhnwstOT2xRci8IfKTRGF4+2L1//PDjF+5COlRfO/7g3c1njw7ee56qNYsHh2vbe4l6Y3mjHisV0+XKSq2y0qhLsZiaI52ShIiyhea4SDiwloVCfiIc5uMJzOtFecVFCg6KBDjaTBK4mxejEQNOA7SAsTLCijaSMmGEjaAtJGOmaT2Fq0jYQOMQRdso3EAiNgwzwajWBQEib+GYRRg2opABdRoQ0AC6LAhqQTEzjBgcgBYEzQRpwDE9AmlhyIiis077XRDUMqSOQmddoBbH1CCgA10aENaBkAlG9JDLALr0DpcegHSgU+t0auwOjcOpsgNWljZT5CKE6BBCBTrHHMA8isyDLpUD1DhBM4osOBy3tebrC8ZpnUWKJ0DFv4hgDrdn2kkxydz2o8dsPOGOBRAPfRe0GWXvDERe1Zk1OOqUuDtG4zW9mY5HqXBASGV1hPTzab3JrQQreZfivWs1oEFpAnRO4dgti2nKakN9Ch3wsD6FDgfQsJ9JBBDP/0dSXbXHlSgKYtXpPn2b221q25Ili0pUTLs21uZdu5iZmZm5JFmSmZltmbvPuZPcOzOZMDxkXvLly0t+Tx6y/sTSo7wONZlWYM0iCpxHNfMwjNtMZr8dMbIbMHxerpTr+U1Ku6nTCQhsFdJcUCpPiWVnRMo/5KrvRcKfxHLQF4XCWXkwQxe62lBBbvBr3IELKLmA66l0mcxUkFQJTVV23PFvJPAJFfr7jkzhCIORkiZaAqMVTbgIxgsSVwQIxDYMrr9vyLBUCUs00Ey1ee+BPlOVWDw/bgL6TEOXayPRksjgWYJpjcP590vrQqNT7YvB4fRJUI8mq0iipgrn8XxDaHBDZrtSAxpoTA1r5kXCNY16UyVzmlgri2GgjGVIazAgRuBvz15UO6LV8fhv8xfEKqWTIywcK9jZ0pGoncIgtcIUCMIGgxgG/7ZwSVdvmsv1786dg1Virw510qid07oN1NL6yo5UYjQb3cGgTKU6Ob82Ny9ovHgi0RK/n19SKpUuA+vU0TaWtDO4nUZ0iEKmlp2S7mwhgApQLCyu7kDE0cu3p5W4pzlr3b6X290jec7BED4WdzNaG0dbdYyNRr08vby6ItraDupZG4vaWdxOQmrh+op4mzCZlmVSEQRuKCUnd1Z+Eq79oZCcWF7+5fz5zZ1NE4vbSMjKaM8uL2hgjZHFeRzcXl+9JJNJaP7H+Yu/LS/+tLIy99sJfb5WOrj1zblzP84v/nBxaUcD8jT3x8ryslLMsBiFAygMnN8WCFWS8xcXLmmQM0rFd+sbf18W/L6+/fPqmsrjCYz2/76+/pNgZ+7iEuT3FPanvnbZPxxV7z3j8llHKZFuZ2O9QmJYSXZLuX4lO6gk+6V4v5Tol6KDkref9w0r7nYu3M+HOhlfN+tpp/3tjGeQc3QL3kHF082GBuVQv5KbNCivc25tVebzZ0ctbyPta+W89Uy4mY/Us4F6ID+yTm8abjzwFPvOUC3lKeZCtXywkfU1s95qKlRPe5tZez1nKKds7YyrnnTVMqZqylxP26pxez1lq6dN1YSxHDRXA8ZS0FyIWvNxayHhzMYc2dgc7IKUJigaMXXK3lLGks85shE+G9PXe1mtU2v00AaPjvcaHHFHNO1NF2PagN6ZdMfKEcZJe0PW2+NOKeOzhA3DWdMfd9nD5tnhIFaN2xNOY1DvDpusAYPRY4aceoGdwwM2o9ciZ2HayunsRtJA8TaOsrKcw+SOBPQOI2rQKfR6iGcom551mZwJv5CDMBvlCliNTgPtNPMBpz8bjZYSoXzUEnHakz5b1h+sRBLNjNhGmdOeeCVabaUH09rwcnt42Ort13p71fq4UBjmS8NCZ1rt7NbL/WKxXco2C6lWno/5jF6fyevVua0mv0XnNeS6FVM1DSb9nnrJWT5WnZAAACAASURBVMoFe61Yv6eK+u4ef0h0u9N71/fuXs8Punw4yrjD9ljGEE2mut3u0VHv2sHeg5v+RtFfL83u3x7cvT66cz2YSmUaPTKS/QNnLtKM0uMFrC4pb1aaHWKOF/CcymyGdLyc5FQ0p+IMcp1RpTNCBhtuciI6I8YatXoTrGOULE1YzJZgSM5wKloHMzzIskqaVJKMkuJlOl6pY2UcuU6hEoaESRrCSQVFKglChmJCCINMJqWOE4DgDgjJEEiNY1IME6GwCEO3QUiqgXbkajGKi3BcpsXkWlQMI4sqzSKE7tCkmEDXFMptDBGisEgFiACNGARFICRGICmK7IDwpkKzIVNsaUCZVqsmCRGGSGhSTJGXFGoJhm1rtQuY1hZLCBB8WQOvgYCEIjcQ7JxQdm5HtiRTpTsdoyeE622kyyvhLbpkoXX9Fh+LWMM+0mk+BwBbRvsWYzgjVghAUM1Qy0rlCaHUFEtaonGN3SagmN+2ZBsYSfv9Ej2vMbPGkOOsXLKEYaelCgWjR41m1G43BoOU10uFQkwwQNgtiJGHLIY1ENihiHkY/FkiUht1rkREzhGLEHBWqVYajdsUvqmjBCS6qFKdEanOipTnxKo/lMqftrcvqiEimMBiRTBWZIodbTgn0nm2aOtFmJhH2dMA8b0UvECYtPHypiM0J1YvaGmtJ6Sw+YRWn8qTVHqTUmcUCpdOqMlfRMBpDfkvQgCLF7WxujZead1+aCjWtozeHzZBOt0ksh1NpLRj8S0RjNps/W55VcBbZZ6oxpv5A7PxhR4eKuHhKplpysw+1OyUawAdS2gwaBUAzolF63Kx28w5GK1WI+M42hENyzTg96fOaXzh/HT47YWTSg3g1TM2nl5aWbCyuIfCKQ3gDYdJk0GOqL9ZXDX1+vpM8dvTl0iNxseTDo5wsZiDIxYFa1Kp1Go0OvwBsVT52x9r3y5uDY7frULwd7+fVcqldo6ys7SL1zk41sFoTZhaJN3+eX15C1YAGun8wiUZrbv29vgcRKT3rnfvP0rPZpheZ8EJB0M7OMqpp+w8aWVJt5FfEWyIpQoLz+hZ3MQxZgqXbgsEUilmdS7LFGtyuUCp/GN76xfhznml8sTK6m+XVrYUcobBWRqhcPi8YAlHAY5AaRhcF6xdApRCkj6ztLK8Izq/vTN3cRFMV8313t/mF04KhCfXtkQAgpPs/PbmmkoOakENIJGqZCd3dhbFkvm1VQEInpbIvlnbPCXVCDTETwqFwOPVxPPfbAp/3FH+i0wlCXrc7YapmOHaTe/0SBOLcMlAuBwL1ZLBSjpSzYXr+USnGGlmw81cuJMNdbPBXj7ULwV6eX87FeqkI91cuFcIDwrBfiHQrwYHtfCwGBmVI8NKab+Dexxzly6CQV952o71K5F+OTqsRHql7LCa7oabe/DRHeH9h0R9bE90ivl2u9yp5/qV9LCW7dUL/VpmVE8O6+lxPTOsFoaN/LCZG3cyo2ZhUi9MmtlRMz1s5Ib1TL+S7pUz3Wqx28r26ql2OdWqzrE2BLSgviAfjbCuIBGI6qIRxh9kLQED4cQ5F2H08JagwxC06oKGaClKhE2+QiiUC9E22hm01ltZR8joSthu3dj1x93WqCnVSBiSLkfCYwxZLCETakIMXoPSgK2ZCLWTd0R8uJ1n7DzvsmI2HrOyOpfe4DWZfTbGxtMOPWrlaYuRsxoJi4H32lEzxdh1RrdJbzeafHZ92GFO+mwpvzMR8MVClnDIkogFG/lEpyizG5z5qCPlybezg71mb7fRPWjUR8XBbmO01+hMKsVupjmrdPZqjWm1OqlWhuVSrxTIJ4KFbKJWDBfSiXzKn41mu1Vfo8gmQ4lOLdmtRXvNUG8sCiS7d56nepPbr549f/N0duuKPpW3JGq92X5/b7R/63phtJcd7t18eP/Wo9vTu9f37j2c3H6U3d911rL1gyNPdSIzB8lgyJBJ464w6UqCep/cYFo1sCK7S2zwXgK1p5TqJYiUcz6Vzo/qvZTJA3MczHGIwaDhOSFNqA16zufVGHQqggQJGqZolGO1LA9xeoWOU3GUnCNFekZt1AMkBdCMnCSVBAFqcRWkxU0mjY6VarEtNSyCYTECSQkcYEk5TW1qYDmEKEFkGwAlBKHQYlIUXlGqF0B0maaFDKnSajdlqm0ElWK4HIIlGkCoUW+B4BYCizBMiKE7GnBTBQAsTbnsO1pMwlDbFC7hmFW1SqzFJCx/AoUdpaJcb5Zg9IZaLSGpDYz6fUt8Tqz4XSRjojFjKIqbXBqzQ0AyTDw9uP8YC3hYj5tyOBfUmg2Spp3OebFyWalaBpTnVbITchUeSmwx+ksEdUamOieUi7QU5rApTIYNGFDz9HlQdQmHz6jlKgOvNelJj9MQ8lM+J+x3IG6H1mkHjJzCxAm0yJoWWYCBUzLhOgiIOeYiDP0kEZ/WAHIDK2GJDU67TiJrGuD0tmxeorioUp5Xg2flwAaCo54wnW5A0SKRqUvtoW3Stk1azuP4PM4IGdu8hlpQs7pkDfTGzqq1SpszPd6lMwWxL6oO5ZBoFY2WsWhO4Y+jgTTsT/wghNFMB081LbVa5/5dU6ku50PfC0Gm2mcqIzRRF9t8izSnNrv+fnFRZrbCkaTakz9PuNjiEItWqGSLyrUlZhdgtm8CGo7nFDBwTixaEokkKkXIoneyJAmBrN5oice2Qc13Fy9qQtHceO9XwTrMkE4zazIwS+vLBkZroREcUfuSIX3IJ6OxuYVlY73DRVI/n1smUdBhIK0sY9fpLAbdgnBDrVF6PB6DxytRqC6s7/wolFZfvrykkp+5sKwCEaNBZ+AojiY4ijQyuA7XbClFP2yurUEKOQqeW5eIDbbOnYcnNCxfG8b3DkOtBsZQFoIwULiZoWwcbqIQntCaWGp5a1MEaTgdzpAIQ5M6QisT72xq1EKDYU2juSSVXJBKT0sl/7K1cUYm/XF97ZtLy+sKlY4haQJGMXB+Y4lG1AYKJxFwfX1lC9SsQ9B358+e3Nz+fmFp7o95stq1FGtzf5z4TrD2w8JFoUoNE8Tv6yvbagDFERxWqkHlyfXVVZns9KVFoRb/VSj92/rqOqtT6Ixzog1tocimy3N/XPxRBpxnWVO9mJ72PY0yVy15ehMw7LeVkslhOd4rZEbVzLCam7ay43p2VM2O66lJNTOrpcbVzLSeHzVyg3pu3CxM2rlxozRtlqfNyl6vNOuUZs3cbiM7baRG1QUOndvaQlPR5m6nMmlmx9XMpJobV/Ojemmc6R+St+4pH943tkb+wrBUGdYK3VJ2WEkMy8lBLTOsp0bVzLReHNeq43pl0ipNWsVZuzBt5sa1/LieGVQyg2puVM/0q+l+Od2r5NrVTKeUaOTS7coc5SRgJ+EP69JJPpLkgnFdNK4Pxy0On551kriTsAWs3pDDEtBbEqbmsMQFDdFmPNtIwzpE59LRAdYSM4ajtnozE0q6Awl7phEzJWy8lzP69NFikLBrtXYUsuHbVkrj5XEnp9JBnN/AujgRAwMGgjBRmIVCLAxmZggbh5tYiCOVnFahQyi3DjJpMQuNu3hIT1IWHefmdAGjIepg/BbKZ0Y9FrXTrHCZqIhD5XNEejV71h+txovtbKWXbczKxUGuMip0ZtX+pFboZFrT8vSgNTjqNXbr3UmpM6l6izHM70EDfjbi40MuLupJN2rxVs3bqLgaZVe9EOi1Pd1ddbrnbeya4qnrL5/98z9++vznc2s+SwdTL148/3//r//9v/sv/1kfL2ujhRd//fl//z//9c9/+0ufLlpqgzd//fVf/7f/+cnrYzBatFX6/+m//Of/8f/8X5N7h5u2eLaz/7/8D//9178+6BLFHUtk99rR589vDm9fJ315wN9RBWoSS0DO8UpOp2Y5gGX+/zB4rxviOYjTATiJ0jpab+AMBlyn03A0xFFKHSvUcQq9TkmREpKQ4LiawEEtJgch1MSreVqEwSIE24DBZbVyG4YBhhJi2LxEsaGGhAC4KJZsQrAURTcBaFGqvgjDKzy1oyMVJCGQAysAvKaB1pXKNYV8TalcVqrX1NCGBl5XqRUIIlAoYT2j1tMLgHoJBAU4JuNZKandQRARxc0zlLlYVBhNEhhfl8it8bhAy/y6Kf5DqvxxWyLWG12pJGa2Ko0WlcVuzua7dx+iwQBus4N69jygWGNYJhQ+I1cuQ5o1GFyCNKdB9RJFXoBhod60jtN/SJUbGC7lWTnLLUkVYo79AwbOI8A5QC1kKNTEsy6bPeLnwy4q7GICHt7rRYwGlZG/qJKtY9ASqjklE50Vik6JpOdUwC87O6ekUiVPSWmtkMM3MHgdgb4XCC5CwDyk+lUo/U2oXEFwrT9GJWtkpsXXx4uk5ddtYB6kTqqhv21LNnU21BkGHRGVK7pt8vwklO3wej6eArwRkSO6aQpumCObjrg6lsFSZSxV0cTyv8oJLN9HoqlIJ/j0eGYvRASc7fsdFV5oYdmG3JuSOQJcNmtLJPTJmDmX4XJFoS1+gXKT2Y46XERiFW2qKjI6VWbnOoRSHKOANad2Ni+ppAoccRo4M0cRiIbU6zhfSITzv29KkVjSWKzNnbmgRBCXkdPzjGBnhyO0PAEhiMoZC2+h2kWZdG5hmc2VNA733JkFOQIZWUJPkTxNcRx1fvOSTCm0uB2Mw3VWsDX3+4W/r4urjx+c2Fif+/HMpgK0mE1mHcFzuEHHOE16CtMsSXa+3RRcUClP7ezM/XIetHjKh1d/kBBcdRAYjqKtBs2zBhrXs7iVI40UxhMoiyFGlhSsrUCQxsQTOhphKS2DQaLt7bNC0Tpv3NYZTm0JT2xJfhHLflPIzitkv6+u/byytgaoaRpnCBhCwTPrl0gcYigUhpWC9VUpiAhJ+oxYugQjF2SSeRXg7u1aK60VGN6gmXUIkmrUKhD4bXFpGwBhAoNg1TYgPrFxSQipz6xc2qG4syroe4lYYrVSHu+OkeULOcIV/PbUhRWK0YSDzlY53m86K1lTvRQYjPCoz9FIRwflaL8Y6+WTg0J6WEn2y5lhNT+spEeV1LiWntRTk2pmWM+Ne8lhOzlqZIbVwrRRmDaLu+3SbqswaeSnjcJuK9mrnMOhufV1JBluXu4XRtXMqFyY1orjSm5cSY6Lmd1w71akfy1ZGmWzg2J2VEmNqslxNTGpRsf1+KienjQy00Z+3KhMW5Vpqzhulnbbpf1OdlJPjxuZcTMzrJdGjeKwke3XssNmftjI9CrpdinVLs+pbJjShYdThnLR6o8SOrsqlOLDaYvFR9n8DOcjrRHeHuRsfsqe0PkSJtqKOiIma9xkCHAOHxeIGoNJiytoCCVdgbjNEqBtMd4TM/niJkdIH045vCmTP8kbgpzSQdtTTkvMaInqDRHakzI5IkbeTZm8jNHLMG6KchGsmzL6jLyNt4ds/rQrELdZg0bWSes9LOtkjV6z0Wu2hq3uuMOTcDhiVqOP5128I+6K5SJyM+vMhvxplyViStZDxV4i0UkEKkFf0ZdoxTxxmz1oSlSC3cuV8rDsz/ljtUCiHomVYjqvU203YU6ecPKY19A6HFIRq9iMy62cOmAxN3JEvS3KD2f3Xty9Pnn2+PDJ493OJOFPW1KFQG+/Pjiq1wZ5bzrmTIQnR5O7L25N7+7mpv3K7nTv9v7B1dFof+yr1Tyl4u7t/YP7R/5sig3H7InQ3mFn96DjjrkdYfv1G51/frl54+YY9UQ23VVhuLdpjcpoXsYwIMdjvF7EkIDRYPT4EJ1BzXJqllYzDMjrED0L6ShIRyMsLWfpDYYS62glg8lprYqmlSSpIkkZgcIWDrbxQi28g0BbkEaMYXKGlusYIc0sapB1jVZK0AIIXdOgW6B2TQmvKaE1HL/IaAV6SkTiOzAmJmkhQQhRRIQgQgjbhLAdDBeR3BaqJfRGOUHKWG4LRTV63QaCSFlGzesAllVStBDC1jnGlS/KOQ7g9WsaMFAp79DcyW3RokxxYlsG2D3+SgW12WGbk/RHzNly8/YDIhon7U4FR54BZBdIUhuKnFXIVyD1GqgSsfRZUAF57M5iYYulFzHtb2LpRUADWc24w7EoU8sN5k0dPQ+qz4rlS4Aatxo5p13nd+liPsznYH1unccF6w1qi2EVBgQYsgiqfpeKz4kV58TSM2LJGYnsgkK1g2ESgpCw9BYKb2DoCal4i9ZuYOjv2+ITItkyjAJWL+hPQdE8kizj6brQERY6/Bcp/lcNuqSzSu0huSO0Y/dfwPhvhVKZ1W5Jl1B/Um6LSq1hkSW8Y4lqPGnUX9CE8kgw+5sc08TKcCDY2nP+9bVkSBhWDNZ/kajJTBXPVqXe1LLetao3alyeiyqN3OpCQokdS/A8Z4dSVYU/B4RKcKy8TJvn1dimGoRJRAjIFmTKcxLhhkZt5nUMgamUUogjvMkUyBjPC1W+atNbbV8US+UwyOMYw7ELaxskTsOABlAr3JGIkuRUFP7N0rKt1rKUKhsEq8C0KKImCZRhCS2NnxQsiwG53uNO1xq2SFDv85rThdnr53Q6r/XFYFZPwpCVgnkS5hnCQGkZLbqqBL6TyJlkylWpeqOp9mQ2eHCPzrWi08PMwUGoVqYo3EBrrXrCpSfMNMaioAHH7Eb+0saySqsxcISZ1upIjCGQbZH0+6X1n4Tq39TI3OL63MLWd9vS3+QypdPFBMNIIKg06kga5mkY1iJntjc5juZoDMHBpR3BolQu0JlU7igajHPJOB9Jg4G0yBPRhnN0NKf1BSmzidTRvy4tbioUSlCtRoAllfiEeFNIYqcE6yel6u9F8rnlpZOY9iLN/YGipyDwpBr8Zmn5N5XyLIbqy5lgt+KopD3dbmpvXxf2OGtxf6cQGpT9vby3mw338v5GJtYtJtu5eL8SGzai/WqkXw53i+FeNdipRLuFRK8Q65UivUp8UE0MSrFBMdYvpgfV6qAu5Zi55XldMVEY1kPtfLxbjLfziVYu3ss62zlzuxbdHzk7pXCnnGjnAvWcr10Nd0uxTj7YykS65WinHG7nwt1ivFOOtwrhZj7cKXnqGV+r6G4Xve2yv1XytwvuRt5Wy5nqOUsj46gkfJW0t5CeI506uQOOZE29ujeUoswBsFxzdDuhWFqXTHGxNJfIsO4QbvCjlhBucRNWN5XLOWJ5kzPGeGJMOMW74jzlI7R2lHZhvB83BLThBF+qOGN5ZyTnLPci3WnCV7YJ3aA9Y4nkbZVWKJQ2RjLGcsmazXDxLBvP6KJpfbpojST1gTDjC5P+tDFYdIbzjkzRFYkb7SHO6uOsQaM5YHIEDb6QLpm2xDPmUtUdzZgdASYct0kMsC5q9sT0tggXzju9KZM+pLPHrI6E1R23eiJWi9dkj5hDBac/7QgknfGc254w2eLWUModSliiGYcjZHcmfLFSwJ+yJDLOcNgayQUKvRqfzinDBX+5kMma6i3neBKdjUK7Y//e0L83SXSGkUrNXqs5qzV3Z5hsdmO1hr89iDc6sULVlyzaS7VgtZNKl3zpojuVd6Qy1mbDm07x+aylUHTsd723+oFm1eZOc4FygPD5Zc6UzF2kvWmz3UIbCNrCESYGNJCwgebtFpjjNDoG5gmI06p1BKCjAR0J8yTCaHEdDVlMmMUA0xBEwQoCU9IkZtbhZgo1UzqPhbXwjFnHmE2s3UTZzVIdsQBDvwmlvwulGzi9jtHn5MDpTeHZTeG8UiEg0VVOu8nhcpKSIPgOim1pgBWFbF2lWpLKFhWqSzCyihMXAPU2ga1qNBdU4CZBy0lSy3OMyyWjGRlJiXB8DdDsGHnQ6VDyBrXBvAiA+khoh2JPbYuWFYrTQolEb/ZWyoTPATudgMVNRbKlq7cQn19GcxKauQAC5zFEFw4JUGQFVK/Cmg2K+F2yw0WCpnRSZDUobeazYpkAhkmbXc7qlyBEZTZtaKELKvlZmfyCQiFnKTFDCWhSwJEqm0kX8BAOi1zHSo3cPKhYxjSLoPKiSrWuBM+Ixb9IJb8pZScUiotqcB1Ed1h2A8W2YPT3bfFFNbQCas8pgJMy5bwSkOrs2lAWieWQRJHNNtY5+47Df4bRnSZYhTMstwRlttCW3acwu8/KNIjHZ0oXAXdEbPcrHEGZya92JmFfFgzlNdE8Gkj9vKEAE1UsGi9Oo/ffNJikc5m1fy/HiVSVylal/pTA7D2rZTaMnrnTS+uMBQ7EAEfgDEJrkiUkVsTjVTJZXdbqvj2/vCUDQBLbBuVLSuVFmUwCaGx63m42IAQJMHSu1ejtzSq7R+WDK+n9o+LBVU8iajLQFIXNrwqcDo/NblfCIB8Mta/dyo17cxcuQP5o+e6TzLWb9mSUtxtYPUvpWNZh/UUoFNI61OKItFrly8PG0SQ3m4Vnl727B969I2+54vE6bJyWp2CDmQmngozZ8IdMNbci0JVq4b3DxHQ/2R062n1LfRgZ7CYvHwRqVY6lOBS0Mlori+gIkETUFhI1s+SKQACCoIkijAyZTsVC0eCqQnVaApyH6HlG97Nc8cuW5Mcd2dz6xprVJXP4N8xmLhbM5qJWI6nRKP9Yv8QZuVQuZfS4/pBJLmjgiwR3SWda0BmXDNZNo3uNty3zVoHNs87blnV6LhHm/LYfBCvbCrlKJZcDKpkWOi3d3qKJkzLReQT7USz/28bWeUK3TPGrOLfCmBe1urnFjZOgdonjjYVUpJ63F9J8rerotImQzVaNeOspbyvjaWecraynnvI3s9FOMdbKR/q1QK/qbuVDg2q8Xw11CtFeKdkrJNv5eLsc7VVjg2qsX04MK/FBsTCq1drlTQqd21gxlJPpYSXRKWfaxUQzm+yVEv2Ku1UJTWbl6zeD/X68Vc90q9FOMdypJHq1TLeS7RTT3UqyW4l1CrF+KT6oxnrVWK+WGDSi3WqkWwv3GuFeI9qpxdqVcLMcbFS8jbK/Uwq2i8F6PlovzkUzbqFOWmyG7u2Xj/bT9abjyn7q3eP+nWv5O9cLt4+y9w7SN2fxSsNSrpobFUcmrTuahW8fJsaTYL3j7vVDuZorlDN603pfxlTrR1r90O4sfu1aoTGMJdv+/l7q8Z3WjRt1KqYd7RUa7eDu5dJklq91/A9uV949aj192Lhzu3zvfuvpk8Hj+91XzwYvbuf32p5yzVfvhCb9wHgU8iT1vgBTztm6NX+5bK81HJNp5PI0df1ydrabGA/i3W4CcmK+kr/aCLW78asH3ekoPx1kO71EaxCfTvOTUcHlMySSzr3d3HCUCGdNhYo3W3GbAkSlET7aLw6GiXgxEMv6Ov3E1cvFezfq14+qhwft/SvT1qj94vWbVqfqDxK5kmE2jR5dTkxHgWHXOet7ru4ljmax/WFobxSdjeP9jnfQcQ/7vl7TNe24ZwPvsOcZD/zDjnPYdYw6lmnLcti07DWMtSLvDsr7NeOkaW3VDYmCqTjIZpsFRyYV6fTixUI65a6VAvG0O5x0JTOeVMYdjzlySXepGEhnfA6/Te82shZe5zJafUa7zxSIOEEjTTnMNhfvdOp0Fs7oMoQSLn/U5os7o8WoO+FtDJv1cS9Zj1Xa6UghZIp4/LlEtJpN1ouBfDJYSLT3Ou1puz1p+rKRDRpzZyI2v1tF0iqO8scDuWIyXUxGs9FAOuJOhr3piD0aMAfdnMeiC7iN0aAt4k/lE4zDJsRxFUeJcHSbxNYodBUHYbMBNBi3YIT3u2Q0uSAVryqlF1VyKW+wJiKU24DYrUrawHgjtSvXKZ9PQdMyXLuiBpcwkvL5L4LAglpxCVAIIFCAgpDLivhd23paSGgviqWbsBo16xQ6/oJaKeLwVUR9CUPOgaplCFSZ9DsMITPyCrsZddn4gIvxWEUMIeKZPxQSIUNtUtodDtc6TGfl8l/Esl9lkh8VklMq5bwKWNVq1zF0A4FO7AjPadAFlDgpU/4mkqxAoNxoRkMpKJSGYjk8WV6hzAsoeRojfoW064xBYrDtGF07Fq9Sbz0rkS3CoNzuEJkc86R+njCs6Vw7xgDgTqhDGSCcBb2Jn4SgOlaAgslgt9m9MiPjsSWt8ccNBZepU4mS1B0VmlwbBrPYbP92dUeuc1CBhMzkOqUk0FQdjuWQaJ6IF4SU8dSlLaFCo0SgdZXklHDjoli0LRHyZs6fj8Euq4jnRTqzxuKT2gJbdvemzbtmcfPpdCAdhlDwzPqmM5XWR/0bOvoCr1u1OreMprlLgpOwds3hWjRa9bm0NxuHMFiDgXq/82fR1rreuKG3zXOWFZNtRW+7yFrnTc4LTvdpgxFNRN35tAZHFJACtpCORkpuN/8oks6t7cyThpOs/jRnWOfM5xmTwOq1luq+bt9aLKsxCNUotJCKgOUEqgEhFaaW4xBwbl0gV6tQQC6FlLZshAl55mHNJYIScPwqx67oGDnDXJAr59bXzhP0Kms8R+FkxOtLhQk9KpfvnF65gBoYXy4JW03LGLyl57d5wzqnX9EZlnXGdc64yRk29MYtg2WbMy1zjC4TRK3MN6uLW3K5RgOoUBDAgbOyNbmRXSLRDYb8RSac21peYqhLBL1K0Gscd0YFzi0s/gxo5jnK3cnHO0VHLefrdBO7u4ZkIN4s5Hrl5KCQ7pcyo1qmW871K/lhLTNp5Ged/KSdnDbzs05+UM+Oa5lJtTBplset/Khe3G3nZs3cpJ0dNzOTSnOv1RxUzoLSua1Vd7dSnjVz43p5UC0PKoVBNT9uB5rN1O5B5erNQLeXHnSyw3Z2XM+Nq9lxI9OvFfvV6qBRHjSKg3px3MxMm7FRPT1p5afdzKiZGbVyo3amX0/3KqleJd2rZTrVTLuS7ZQS7UK8XUi0C3P9cWxHLw6XPfduNh/ebc8mscv7kb+Ox69ftp6/bB+/GX542X9zr/rgVvbG1fjenm9vz/v8YfHT6/7xi8GjR+320DfYjR7eyO4eJfeuFK7cKt26V3nxvPvq9fDwWqE4/5fzeAAAIABJREFU8V+7X3n7ovf0ad+UYW7c7c72c/tHlcOj8oMH7U/H009vhi9etJ+87Dx+1Xv2qnvvUeP4ePwfvkxfPKzNdiPXbhReP26+edIvNPyTUfz+9cJfbw6Orhf2rqQfPu1cf9B4/LT38Enr2ZPOnXsdOADHh9GDa436KHl0c3T7/ujBw8H9+51nL0ZPH/afPBhGk7rrB4XXjwc3rhRKdevsMHv7Zj2TN45mqRePx0+ejPav1K7eqD9+Mnr6dHjnfqs9ibT2MtduD4+udf+P//o/HV4b5QvGZtt+83rxwYPGwweN+7fLd27kXj3pfHg1ffKgc+dWbW83dvtm/u7Nwmwc2J+G7t3IXztK7k39V/bC1/bCR5cj1Zq+3jDt7oaGA+94FHYH1MOh/961/IMb+eEwPthvTq/1apPC1399N9tv9tuRo1mpN0hOdkvXr7ZG7XAlbX56s/HsweDoSrPcThU7qXwlXqjFMnlvNO5IZr2wlXQkvImUM59y5bL+UjlcKPsTpWClkSo1Mq3d1u7Ng/beIFZJtGaN648uX3t05fnb2/fu786OevvXh3ceHdy6O2mOC9O9RrKZktjoy7ePbEEXoGN4r3X36vjajdmVa5PrN2ZXrk5m+73BpDWY9fqzbn+/U5s065Nme9zuTNo6j1VGgFafEeQhKQuv4nKlAQZZDUCBGhZFeRxkIcKEYTyk5rRaq8XoNjuCZtxAGewmdzxaOzwgXDaYx1knv65WXNBoALN+g0A2taAQUytIaFmtWMVAiZ7ewUElCSoJtQhViAhQTiI7GLBDAEsIcB4ETiuF26RGSoM7hEpMw5uMdpOhpDpKxsICXL2MqhbUMgEGL0LAOY18i0LnAfV5BTCvUJxUy0+D6kWNekOLrEPAFqRaUIgugao1BDotkv0hU25pYSFDCY02icMrd/s0/sglnD0rVVwAkd8VwBmx/KIGOgfA5yFyXoOclMv+vrF+Sqk4owK+3ZbNCeX/ItUswrTE4NgxuoRmt9jk/F4Grll9S7TNO9xr336wY3LNQ+wPO1KpySnQ2RY587retM5y25zuB6FQxhilOssCxv4sBgU65xZrFRB6AWU6r8JOrG3vyOUKUClQSc9KRPPC7R2liLWyoUoCctkUFqPaalGZrDsGk9BqEpnNUpPFns1440EAhn7bWHdVCoZYUGozitxORTAqstvnVtcFOpL12wmP21/NBdJhDFGTFKp3WX4Xb8MBP+Z3ar1uxunQub2M26t2uSQ+rzrgd1dK0WKOpHCCQM1uU7KRscVCZ2XKuRWBwu7Ew0E07Of9LsLtIKPJ7N7V1HgvWG9qaS2DAywO6AmAw0FMC7AkQuPY4uYWpkVITIMz2ky77MklzH6PMeTlwz4+7GOjfm88PC/f+fv2EpMImWNBU9gRzoXz1SxvwpVq8cmNNdppS1QylojPGPRwPrfO72V9Hi7kZYIuJuCm/D7c69aFAnq/Vx/2BUoJ0qb7dvmCUA3AEKRC1OuKrdOyS2zIqTQbIbPxpFT03fqS1mkGeB1gNGqsRjFFzi1eWGUIjdMU7xSSnYK7kg72h6HZjEgHo81SrldJDArJQSE5qqRH1Uy/mB6VMuNqYdwojVuZSSs3aRYntfy0mhqVs+NmbtzMjOvFvU5x1spP24lxKz1r1Pca5X7+JCSeEwo8g3pp1kiPqplhLd2vZoaV3KQdGQ6yB1cLh9e97U561EkO6vFhJTWsZEbV9LCW6VcKo0Z+2MiOmtlpJzPrJCeN3F4nO2tlJs3ctJUdNQvDerZfzkzqmWE1262kmqVkp5hoF+KtfKJTnLtxsyJ1SWIdz8O7nSePerNZtNQ0fToev33Tevmu8+Hz7OuXvY/v+p/fD96+7t69l3nwIPf6efPrx92Pb6fv306P30w/f7j854fdL8eT12+mD5+1nr5svTvuf/26++plP9G13X3W+Xg8OP502VDQ7d9rTa+Wu7Ps5HL+wcP2m7eDT8fD16/br98Pjz9Nv/7j8usP09dvB58/jj99mDx9WP38bvzffLj88d1eoe+587j77PXo3fvd5++mr97vHX86eHU8+/R+78uXy39+3P3HP26iMU1iGnr64qAzSV250X/6dP/tu4PjN5dfv559Pj76+uGmL0Peu1//+u7Kl49Xnz7q3HvYfvKwd/sof+9u7c2r6eu3u4+fT16+GL98NXv9Zv/Fi+mdu41bd1v3n+3efDB7++7FtduXyw1Xbxq8frNw627t9evJu5fDe3cKd+8UHj1uPn85fvKke+1W9u6jytOnnRs3clduZG8/at54UL9+M3fvRvbu1fSdm7le1zUZBq7sJa5dye9fybti4MFh4tXjzrtnvaMr1fZBbXazO7ne/fj17bMntx7f6T+60b5xrX14tXH3ZvvKLNWvu54/Gj59uX/z/nDvWv3qvd71m4OHD2c3r3Wmg+LBtM666Oao8OBO7+ZR43C/NplWOuNCf6/enVSn+537j27evnejNWyava5gPpYb5IrT8vR6++a9SWtam1ztXbu3V+0WkuVYd1pJVuKok0+1qiIKYx36RDYyOhwMDwaDvUFj0Kp06+1ZvzpslketyqRdmXVS/Vq4Xky1KqVuzR7xm72m3d16KmZ2eXRCzbY/bMvmfHYfZ/DwWhPFOtlA2hkteM0+a7yQGs9qe4ctvZVqdfP1US07Gvry6dle89rVHmNlFXqi2MnRbh4xEkavUe/RrUJSFaclzLSGAV1RC+/EMF4rQkHUSEI6hHWxqxrFaZVyAVWAJow0YjCrhnlE69Bv4bCQhCUUIGFBEQluIioBpJiXSS8oZJuw5qJafk6lPA/IfpFtX4SV2yCgpikhCIpgtVCr2kIUOxCwoFTOq1RCLbyhgVYgbBkE1xGNAIYW5KplADgtl12QKiWA9oxINg9C8yhxClD9IhX9LBGfUsovAOp5teY3mfqEQvO7RH5KIjslUZ4UKv4Qq77bEv8skf9tYd3RHlZu3Pl+bfunbeXfd5QnJJqfxOqfZcA5NbigBubF0jMyybxc9duW+Jdt8W87kgUFcEEsvSCUnpepf9+RndjY3lYplSAgkEnOS6UXRDubMhHFk3a/k3c79G6Txa23uA06t4XzmPUem9FldXodNiuPI8Af65eMXps5YCf9Nthjx30+1Gr8ZnVZbmbCPpvLaXV5bGaTjiUQnmcIlj69uWHwe40+F+txGZwmi8PssvNGq451ORifj/E5dXY9zWp1HMHqKYNLb/Fa5hXSufUVjcVo87q0NqPRyVttRmMsnb98vTje92TSkFZDadUsAbIkzDNaBAe0JEBSxMX1DRDUYCgEEbDZbSfMPGNgGQPLWfSsmUf0NGPiTm2v/Mv2JcBIQxaSMGOslSRtHMzCYqX0lGAd5HnMZNDqdQTPEQYdomcQjsAMOMpjIEtKaVpBUwClBXEYpnE1hW+q1T8JBCIIQTEM0SIrMvHv0k0Fpd2C1WIQ/H1L9O3mxg6KbIPyLVgpxJFlleKb5YUVFBQRcKyR8zUy1kLS22n7O1004fXX8rFGPtDOhNqZcK8Q6BeT3Vy0n4m186lWIderJbr1SLuQ6Oaj7Uy0m490yqFWMdopxvuVWLuU7FZi/UqkX8z0C7FK9IRa9I14xzNoxXvFaCsXaBWC3UqkV/a3it5eL3V4M3Nw09PsRDulcDsf7ORi3Xy0Uwi1i+F20d8q+VqlULcS7VdivUqsW471StFePtTKJXrNaKsaa5USnWKsV4y287FGPlLL+SvpcDUbqWZD1czc0wd9tU+W6Hsf3e3fvduc7Sd8Ke2jZ51PH0fv3w8+fZl9/nPv/Zfxl7/2v3y9fOdu+vGD7Mfj3j/+vPznl/1PH6Z/fjn41/9w46+/Dv759eCfX44+f5x9OB5+ft/79Gnw+eO0PHA9eNL6T3/u//PzFWfZdPPJYP9apToMX75WfPFm8vZ9/8uH3uf33eN3vbdvh2/fj5+/HRx/mn78MPl0PPn4YfLm/fDjh9nrt8NIlb7/tPXl48E/vux//TT988ven18Pvn6+/M+vh//86+hfvx79x//2gT6LZS8H//1fH165Xrv/YPf5s73Pnw4/fTr6+OngH39d+/d/exiocod3y3/9dffLXzf+/HL06s3s0aPB/eulx/dqH473Pn25+vXr9b8+H77/tP/mw+UPHy5//nh4/OHoxZu9py9vWiPJydH+0VEpXzVcuZm/c6f65f3Bl3e7H96MXj1tPHpYef168PF48vJF59mz3qfjg3cvJ3dvl16/nR6/33v3vPv+ce3l3fzrR/XZwHt1Fnv/pPv25fDhy74rrblzK/fl7eTrx/0b9we1g/L4en335q4hU+3M9o6fHby4P9zbr033Sndvtm5drQz6kRePJi9fHjx/c/Xhy8uPXh+9eHX1+M21t88Oru637lwf815qsFv48HL68Ebnzo3BjfuTa/dmt29NDq8PHr6+++Gvt7NrB9ODUbtXbfUL/b3K9Er78lHj7r3JjVuDe3cnhwft8bRe7+Ti5SDr1q/iAGDkIDPTHhXv3Ri1+4VqK19pFurtar3dKDaq6Vqx2K839nrtw3Fp0gmWs9F6Md+quGNhp99961r/6uX85HJjGxbX2qmDWbndTSVKAUfMESuFy910a1yOZiKZUmYwKU32a0avvjkq1ifV1HjoTMUGw/L0oKn18lIzWe4XnTGzM2GNFQOJcngdlpEOPpHxszY8UvBHsjZb0KziYGfcbfFbAhmfCFMvIeA8ojRELOGkKxi3eiOGUNpN2GiT32LwGbUGTGskYZ7CjfwWCCh0pCPmUnD4JoMtILIzkFiow+UECnI6Fc2gJl5tYrcpVMlTlyD5BbVUyeEyUitEMbEWQQ20mkLWVcoNrfaHrQ2AN2SL9dNC8SVIs4bhGyzzm0J2Ui7/Q628hICrKHIJ1l4imNMQdE6lvqBUnxNLL8lVp8WKBYX63JYsUG/Vrt76ZVN6Sgr8IlGelUOnpZo/FOAlBXBRIl2UyFYVyjWpYkEkOy0SnxKKLkklF4TbFxWyTRxbUqrOCLZ2VBoQAoVyyUWxaGlHJNOoMAKGYABANSCqQmAFhgIqFJJjaiWqVoFKLQQwWpBAwYXNNUyLwBggR9UyBFShkBpS/SLYXFbIcViDalQopEERkKG0vI5BYOTMyiqBa7UIokRAGNfQBEKhIIWApBYFMVhDYgiJMrRWzxIoAStgJaoFF4U7362sqbUEQmBiUAlisEQJgFaPtzNIdPv6cFCj1dAUQlFaRIthOAZTCMbACAEubG2AMKzFSVCrxVCtBtKoABkEqQBQqVTLlLACgNXnRVs/C1YVkFqpVQGoGsJAQAvDlHZbJp0XboEMI0cQUIsqAbUKQSSQRqqWy0GVHAREavW2GhCrALlKLQMUQpVSAiHzG8K/X1zeBDRKNSBUKc9sbv+wKthSAWsykUAm/12w9d3mxiUlIJDKBCrVthq4uLH97cLyigoQIWCsVnaX0rZi2ttqBWpNMuL1VzLRVtnbyARamWA7F2wX461cdFCIdSupTjXbbSR7zWivEukU4t1SvFMId8qRTiXSKoa71Ui3kuhXUv1yrFdIDcuBcuJ7qeRHhTLS72TaxUSnEO6Uo91aqlWOtKueXj915W788i1Po5toVaKtXKSXj3WKkU4p0CqH2hV/sxKol8KNUrJTSbXKiXY53i5EWplQPRtt1MKVUqRWjDYK8UYu3MgHq9lQNRMop2O1fLycCxbSc3cftvEkFmw6Hzwe3r/fPrpRChW4m09b7z7uvns/evu+9/K48/q4++Hz9NXbwe3bqXv306/f9j9/Pfj69fD98eTzp72vfx68fN178Lh+/3nryZvO+6+Tt8edN2+bHz9PH94vP7ibf/W48e7NvrVqGd6oXjksdHfDR9dLL96N338YvP/Y+fix9+pt7/Xb8es3gxevO+8/jD9+mH44Hn/8vPvm0+Td8ejJs9b+tdTLt+MvHy9//bz//uPw09fdz18v//WPK1+/Hvz19fDPL4d/fr3lKugjE/+//+u9/aNMd5J+8Gj455fDD1+uHH86eP9h78Pnq5m27ebT9ocv19593H//ef/t8eXHL8btsWd3L3B8vPfxy9XPX678+eXg+P3ey3e7Hz7sffh45enx4f1X/cevrpLR8PDa4cvH09E0uHeQuXI5efxm8o8/r/77P69/fTP48Krz7nX366fZx3eT49ezj28vv302fPm4/epZ//Xz4fuX/ePnjbfP6m9fdBpd22gv/OHV+NWL7usPu8EKcfVW+v3b0evXw6v3+7VZqTZOXr1xedvkS/aGj+5OO/1se1a8f290/Gz/+tVirmS7d3N4cLn29sON4083Hzw/eHV868PxzTfPj64eNu/cHpoDzHiS/+f7K4/vjh4/Orj5dPLg5dWnz6+2BvmDu4ef/u3z7v3rV+4cXT7sT/Za1270H9+fPr03fXhv/OjR7NaNwZXDzt5BY3a5ORpV4qmQnEUSuajOyQ73G88fX94/bNRamXQhVK5ne4NmZ9CodevNYbM167T2hpVeLVPPFwaN3LDuTIQITre723xwe7B7NNiCFKNZ/eZh8+r13nC/Uu0nm9Nib782uz5IVNKhXGI4q1++0TEEDMVurjSopSZTWzxRbmT64zzn0stZrN4vZeuxaNmfrYYrjew6qGCT3lI/B9igZDNSbIQCWR9iIsLFqD3usaSCAhxcApUrWsiYdKVroVjO6wxwgYQDcxsipXgk5w9E7Z6YAzKSlNeyodXIdIQv42f8FsTGSln4AiImA1bGZYQtZtLjsoQDuMcnN1vYgHOLhBY0gD4S1LqMsIFBzaw57MSttJqEVBz5nWAND0UixZoYIxU0ISYxpcn4q0KxBKFiilTrjducboWl1yh8C8eklHZLCy4C8ksAcGJbuKhWnVrZDNRajZu3TkjkJyWK30XSNQg/J1NfUAAboEagVKyogBW1ckUmOScU/rC19eOOcF4hO7stPC+RrSGaFUj92+rqlkymUcm3JFsLwq3zGxtSSIXgGi2i0WKgFgFYAqJwNYZrcBIkCBWNAgYUNhMoBQHnVy6SBEZgEKwFtTjMkzAOA79urohBtZ7SMihCYRBDgDyFGBkCBcCLaxscjtGIRksCLAvzrFaPY2YS43FIx2AEjWpJhKRQjsZYHKQJhCXRRdHO35dXQBjhcITBNAyG4ChqjsTS+4flw2uORBzFQBOL6BkY14I4hUKoGidAnMLOrq1pYA1LYbQWNpBaBtOQmIoiIZyAtCRMUgiNwfNbghOCdQgDaQIkcBAnYJxAMALbkUoXZWLKbGLNBlJHERxBmcyYXsfqWZrnaY6jWQKltAyvN1gd/x9Jdbnd6IEoiLbO6ZyGpNNhrEqhmUHMzLKYJYuZPjEzg5ktW7KYDFWpJNPdZ2bWrJkXuz/ufolNYO9gOWw8a2cbQ3gLgmyRyWgaDUKnzSAw7xAoKIUCIZHABNJ/vX33t5XFVRplDYlaxpO2iIRlBOyHxbUFLAbGZBljcXXAw3c7NNm8PBJlW436EKCL+bUJnzbp1UY9xmTImAqaEwF7MmpLRUzxkCUVNsQ8+qjbEnVbQk5TzGeJ+cxhwJQImWJefdRpigOmmMuW9Sud5k9mV/++BbUkQ46E154M6KM+TdJvjfnN0bAimrRUTtTZmjgctSRillTQGPeZYgF9PKSLhQzRgDEesEaDpojfEg85YxFrPGhO+I0xnz7sM0YDtpjfGgvqoz5T1KOP+PXRgC7s0YZdxojH4vfoANez45PounBLFZY2jkLNs9DlRSCYUjT7ucl9ZTzNPz7kpuPE/STx/qk0vS9Np5X+INsbZIfD/NO0POxnp9PKP389/vi0PxgWJuPSeFx4fKg8TPODSWo4yUwnuWE3Puql+t0CxUR05g0nZ8FgVh8rOhvN2MenyuNT+eGxNH2sPTzW76eF8SQ7nhb6w+xolH18qk6eqp1e6rYZvrkITYbl9w+Hvz4eTqal6fvq48eDxw/7k4fqh/f7Hx/3/vnHJcvHxQd4//3Pu709tyWgvGxk/vXH+eOHo9Hj3vi+9vThpLjvaveKT08nT0+H7x8Pnib7vWHRHmDW9wy/Px1+/O306cPRbx9Pfv31rNsvNS4j/V5lPDnpduu97sFF57g7brauko2L4H7dnStqm53404fawyQ/7afe3+f6ncjTNP/xqfr+vvYwrAzuUs2rUOMqeHcb7d5F++3IoBkZ3cWLeVWhqB70U3ftyF0nrnLg0lVdr5e+u40Xa35vDnAmrAeHxdJ+7fhyL51xAVFzrh5MZ6y9ZvHiJBIJqk4PUlo9/+wiO5mcXbRq+9fldMl3cJI8Pk91OlWRmuXxmbrN+sFh8rq5d3JTObwoNhoHZpcmf1R5+tf7/EUtd5zP1xOpnK9eD1+eZs4O4vv1cG0vks4C1b1EvhyIZ93lfDDid4NoeH8UsDp3fWHzwUG0XA3G485QxGb3mC1ui81rdvkcNsBq9lhNfofBZTABeovP7IwBKqtCrOLFEv5iIRRPuJZha+FcuFiMxhIuIGwE4kYgYfZnnKGcV+cySgwqu98QyXvoEobGpjIH3YZEmq/Vut36WNJBFtBAJKTTZ9C7lHKLWG2WmAHdHGqDpBWofOpfsPNyQGUEVAKNgCZlK21KpkaEVst+xKNfYZG/QDb4JqnBIVOZRXqnfNemmiNjd/RKtUOpdSjkFilNyWGbVW/x8GUKXu4ysvRikpSJ5VNfwFaYer7QtrtAIkIEArJGBRGLt4R8rt0wg4K/QaL5ZgNTLeQoeJxdrtgg2lFySSwilU/7cmV+lUZHU+hYGhNCJW/RSGih4PPVtWUihcDjEQRiBJe3RMHDOFQ4FQsjoyBU1AoWOo+Gfr28sEnC/Li5LgqFgUptCY/9aXPrq9X1dSLxZ/D2D9uba3jMNh61gIItYmHzSPBPG2ufLS//Y2Pjp63N71Y3ftzafAHeeAPb/mrm7cL6Mmh7fW5z7ee1jZ+XltfgYBgGhsTAcWgYAYsg4ZF4HAyHBWMwW1gsCIuGkLEIOgmDQUBeLrzD4dAoDAyOQyBxCDIRCYFt/m3u5RJ8i0xAUDAwEhZKwkIYRBSdgAWDwT/OzVOIBBoGgcPBSEQ4mYigYJBMHJKBh1MIcDweTiAiyUQ0m0Sk4DB4Ig6Fgf+0vPjJ2zcILJaER2KRYBwahsJg2DqTLl8yZIsUpQqOQ1PISDIRgsdDSCQMEo3AEwlYPP7r128xODSDiKJgwFQcDIuCItGw/z8kPA5JxCLwGMRXs2++XJhD4lBo5DYWA0FjYRAkCEXEcVQqpJArVGkYQglDKmEoxSSxgCYTEqV8tlrJEAvYIu6OUsLSqekqjXjXROXyhGo9is2HsDk8s4Mslu1oNASpAszb4ek0JLEIx+b9dXbuq5VlodlGk6nwEqXS40dy+SSZmiaWU7QGsS8g83vZTpcqUxCFYzSrReyyS90OHmDd8ViFfpfAYxP77FK/U+Rxst1mrtciD7oMSb8x5rbE3eao2xjzGCNua8xvTYRMYbc55jEmvaakB8iF5DbDs1dvv4WjdqM+oklBtWtZLhPZqmWYdBy7k+uNGHN7qmSO7XbzHDa+2yYKAMqQTx4JyGJBecSvCvvUIZ865NNGApqwfzfslYc9qmhQHvYrwl51zKeI+mRhjzLs0YUD6lBQGQ6qQp7dsN8YDOq8/mdnNwW2mqp2ivaq3qsj//VxoJA39trZ8aTcHWfa/ehgEL+fZKf3+fEkP51Uuu1krxtv9+LdfqrVSd604r1e9n5a6XZSk0lxPC11e9nRqNjrZzr9eH+Q7HVi40HicZiXANRI1XhxEfEEJMmis1pzPvZz00m5M8i1+7nOKDsYZcaj7MN9pd3P3HUSnW66Pyh02pl+L3dzHGiehVuXidZl8mFav3+s39/XP9zXp+PS433taVj+928XCg+P7eH+97869WqQqWTkKp7HSbUzLJw3Ezft7GBQPT4JHR8FRsPqdFIf90rdm/T1RbhYMnRb8VG30OkWBuPaZFKfTvZvb5Knh552t9oa7l/eFM+uSv/87/vf/zm4uAyeXwClPcvhibPZivX6mVE/3e8mxoPUoBPtt8OjfnoyzE9HxUEv0++nh4N0vxPvtKPNu3DrLjropk9OXAeH9kE/3W6Hb5tRhRmXLegexpVWIxHPOd15wJcD9o5zD4/tD0+Nw6PowVGoXHGHU8Zms9RulBJB/eVxOpMDjk+zV1eVveN8phor7MUPTlPXreKHD5dSDcdk05WKsWotcXVzcHB+mC3Ez48L/qgjWc1ct8/i5Xi6ns7VU9Va/Ow41b6uHpTD6ZSrVAzW64nj03wu50mmXKmkx+N1rJLRyVIsm/MDfkOm4Ds4ShUKgVo15g1Yd80qd8jp9pg0WpHGKHf5LbG0xxsy+8KW+kE6FnPYnZJQ1JrN+YrV8DJ8OZzz1vdTgNcQiJjDWUcwbY/nPLGsz+l3aG16T8jki5q1Vhng1wMpvzmbFhg0Pp/FE7QukGAQOh7wG9V2mcwu07nVZr9hDrXOUPK0bvUCdlUBaFQOmcQi5RlESpuMqRFSzfrXVPIMEfcGBpLbNFqzRONQSox8kVY8SyWwDCqNUyUzCfQedSAX9Oai8xTMtmDHX81ZEx6ZTUUWMV9CN9hWNW5X9hxDhAklQouBqVNTdhUik3Yei30OQzFUCpZawFUJGXI2T8tjKHkoFgXFIr0Ar74Bb8LRML5KStfuwsQSrFLz2drGGxwRvcNFCIRYkRCzwySKWFsMNJRBwHLJYDJsDQ/+enUJw2W8xcDF4bg5U1klYN9Awd+ur4JJmFks7EfI5joFt4mHLeEgG2TkFhH5Zmvrm6W1n8DQGSjkNQj8Yhv0BrI9h4B/NTM/u7G+Dtp8t776fHX9l9X1TSgEgYIikVAsGoZBQ3FYBJWIIeFgWAwIjQLjURA8GorHIuBw0M8Lb9E4NBILg2HOTqo3AAAgAElEQVRhCDQMi4Nto8B/nX25itim4KF0NISChhCRIBoaxiBgtiGgH2dnGVgMCQtFE+EEMhJHgGKwICIeSsSCsBgIGgvB4EF4PIiCg5NQcAwWiUBBf1xY+MvsHBKBJGHgGBQIhYJAEEiyUs8PxYXeEJYngmCQBAKCgINisFAcBoHBYnBkAhKP/Hp+BoZFU/E4PAaGRUPhMBAMCYVhETAMDIGBIfDQbTT404W3XywtoDEoHAKERcNwOCQSCUERcBg+5/u1eRpHAEIRQUQSkssEkckYBgNEwuE4bBCRAKVSCDIpXCxaxBEwFMb86jqBL/10fulPszNQjujFFmiFQvpxc/M/3zyH87k/bYFerG/9bXbh0zdzIMbOGwTqp00Qelf7yeuZGRzp65WNGRKV5/FwbGaa2SqPZ1hOD0ajYRsNYoeZadexADPPbWPZjUKPXQA4qFYzzWnkeqw8p0nhtyv8ZonfLArYJD6b1GeRBxwKv03tt6s8FpnfIg1ZLDE3QyN/9vLNT1iCyOdiAVaO0yL1ODgOE9dupdqsvGDUkK2pkmm+x8N02gWAi6Df3bEZJCGA5jKLg4DU5+I5rXKPS+vzKnyA2OOUBNxCn5PltMjDPmnQQ3OaxF5A5gPEPqcIsCs8gMLr5josEpdLDnie3d7mVI4dY0B8fBS4Oo9Wy45SydLrpEfDbH+c7k1SrU6k1Y6NpoXhJD8cZDrN0GScnDxk+g+51iDdaEXbw+xoUr688PeH2W4v0+pkusNSb1TqDbP3D8WHp9J4nPn9qa6P8kNV020jXc4a4iltrmSb9IoPH/ZGD5XJY3XyUJkO8x/uS/f9YrudbHWSw1H5tpk+qAO3V/FhOzvtZD/eHwyH9YdfDx8+HDze1/94f/j+/f7DY308qfz3H7f2qIrrYvyvfzUPTxNcEy+Wcz/cn4yfDs+bqb3TUK9fPdj3Nq7ij/d7k3FtNKoMhuW7dr7VTD+NaoNB+a5XGgxrnX55fH/w9Hgw7OZH44Ph/WmzXW/cHu6fHt20rof9yumpq7hnOrnwd/rZ4ag0GGQ63fhokLofpD6Ms/ej/LCfmUwK9w/lp/d7vVEumVdlitravq3Vij1OqrfXkcvzwMOk1O/GbxpRrZOeLuong/L5ZSSQs0crodJh7OAoXT/bu+6cXzdyVxfhxlW23Sy3b0oX5/lQzNJoFMfjk3Z37659eHxaKNTiB2elq0al298f3p9J1Hynw1ysxHO1WLaW8qVSyVL2/KISyQV82VDpsJAuxiuH5VwlXa2ljg+y16elXAIoFUJHR5lKNVapxcvlYL0UzSX8bq9tm4YpHuQiCZcvbA3F7Pv76WI5fLifzmb8dod6vxY/roYrWVch7apVI9VKqFjyp/PeRDniCdqDAV0sYimVoplieB68HM0AuTwQjVmicUsgZgplHOGMK1eN2Xx2tdXgididQaPGKvWFzbYIoApHd7RaX9CZTgNMPh2FR0TiVjOwq/dojB6d2WeYhW1QpFydW0sQ0FUOrcoqFxvFHC1PYZFIrOodm3mWgH+HwbxDoVVOo8ooUlpkEoNwR85fpZEZapnAIOLruFr3LpD0ODKhORJqa4cVLOdc2bDMriZLdl6ANzkWHVYqWaYwuHqtxKrlm7VMjXJHp34Jhc/hqEqvd8e0y1KrSQoJQyfiGBVoPoMopP+wsbREJhHEQp7DYsin1amEMOD/09rK4g4XJ5JBuaJZOuNrPHqGQYYwKGQhkyRiQFn4JTLm85U1vGDnNXxbEojpUpVFPPYlZPs70DqORYFQCXN41CaFuI5HL+GxG2TSBha3CEN9vbD8/ebGCg6+jEWu4HCbBMIcDP2XF+9erKyvg0Gz22vvNjd+eDuzurWBQUDQMDAWDccgITg0nIhBYjFwNAaKRoFxiG0cEoLDIrbAGz8svkPiMHAkBI6GYFFQIg6xhYZ+u76yCYeSkRAyCkpCw4hIMB0Do+ORm+DNH2ffMbAoOhaKw0KpRAQdCyKgN2iYbToGRMMhSFg4EQsm47Zp6G0yfJuEReCwiNcry98tLmPhSDIaisWAUGgYCI6ham2yRF6XzNIlSggCgccicSgYFgVHw+EoFAKJQ2yj4V8tzG+hoWg0BAaHIGAQNAKKhIMxGAQKA0OhQAgMGIwAf7kw9836KhwNRyHBSDQUBgfDkTAShUIUcH/eXqbxBTAiGUIg4kR8KI1JpLPgCCSTy0UzGBs0Gs1oJqnUG1gMiUFZXF+hCCRfrKz/Y2WVIJC83lpDsRnPV9c+X1zA8iS/rIFfLa//5fXMX97Ob+9w3iIRC1AYQST78u0cgsb4bmFpjcEQ+N0Ch4nvcO6m8iynh2w2iV12td/Bc+ulYacq6BF6nLKQj+N2sABA6HeLA26Rx64LA9qAbTdkV4YBRdAl9tslYYcibFeF7ZqAXR10KCMOc9RN0ciezc5+TyKLAx6Jz8112SSAXei18wA7x+MURxOmQk2eTDH9HpbXJfN4WFq13G7e9Tq5Nt2uz7brtXOdRpXPafR5lR633OuS+uxij5VlNUgBt8zjYtgMcrdL5nNzvBau2yh1WsQOC8Wo3bFbdlz2Z+NOXummuZOyy/NA4zq6f+a7uA49TLLv7/NP08JgkOqNM8NRZnxfGj1WB+P8aJy+n+Y/PBQ+PJam08qwn/kwKv/2sN+4jgz7ud8e9h/va7edVGuQ7Xcz4352Mi09TQofH6uGCN+e0+0fBa/Owrk9W+XMNxmVB9PCw1P16X199FBv9TKXt6HjM3/jOnxw5j5rJa46mdOb+GBcOzkPHp/5p09HN93c3ahw/3gwHean48rkvvL4WO9PS7+9P7MlDXgX9Z9/3JxeZSIpWyZhuzqJdEaVw5vUdb/Sne6fNmLtfmE8qfeGlcG02hsWW/18u5d+GFeH4/3+cO+mmTu4jt2Na+1BuTeoPD4cdvqlq7vS9e0RXKHSRpJ/PDUGndTRCXB87B4PMg+jcq8dHbTj00Hm/ST3+7T2NKpMR/kPD6Xffz18/Hhy2U47fUJPTGkPimuH7o8fji8vA42byMO0NuhkOp2c2s12xsV3N6mT81Ck6EjWw4XT2N5xASpSWRKpSf9o2KuOe/VJIz+6y99eJmp7/ka7NhoeNZvF6fT05roUSbs8MUezd3TbLI7vLwRKrtmiLVTDl43y9fVhMps8OCp1+sfRNJAqhKoHuVAmvH+yX60Wcrl4rZY/OiycHqfPj1P1SjiXDTSu9o8PMtV8dK8Qj8V8EBaxclxJ5YLxtCdbDNQOErW9VLkSP9rPHFSiR7Xo4V7k/CS1X42dX5Qr9VipHt07ThfqmWDMHYtbc2l3uRTKZIGFreVUIVCteAp5SyJhCsfMvpgxnLKXakmb12YELJFswBWx6IFdf8zuirhN8ajcYkql/PlcgCvegZBRkYTLHTBYAlpzQOsImtYwcKKEqfdp6DKexqXXO/QSvYynFkitSpHDRDNa3mAIq2TqSzhUZNdKzCK9RyO1SskK/hqVzNiVCk1SroYjNgp1fpMm7JwloEA7LCAbtcYBuV2HFHBfolDWQtIWjxoiIYXXJfa42UY9z2ZWJZM/w7EgniRyfm0u5p2FgsjloqjFEoeBqZNT5Lyvl1dgSjXDZkVJhVy7WRz0SyLeT+dmCHI5UalE8IVLbPbXDOoLJh1KpxG5LAgDt01GL+KQX6ws4fhMEA2vS6dN6cICCvtqa+OLlQU4hwliEFYoGASXAWXQVgjEFQplDo1+AwJ9Pj/3Eg5ZwcPegFbfgUErCPTMJuzTd/O/LK+vb4F/Wl36fmnxh/m5WcjGOmQdhARBUDAUCgGDQ7eQsDUUaAW+sQxe2UJsb0PAWzDI/ObaV7NvV6HQVdDWGnhje3sDBQGtwkB/X1qaBUHAYBAYAgFDQAgoiACHkuGwlbWNH+aWUEgUZnsLBt1GIrZx8A08fJOKAFHhICISikLAoTAIDA7CIkBY6BYeAYMj4C/X136YmweDQSjIFhS6uY2A/7ICplv9+sKeNpEl8KXrm2AYAoaAgxEgMHQbBAFD0BjkOgz07dw8FIVAokDg7XUEeAuHhMEh2xgkDIHYQsM3iGgYEo18vrT2dhuMRMFxcDAGCUEjYBAYhEij4PncNzAQnc/DkUgYCp0slkGpdBKThSaTWWI+gcMC0+ksi5UkEqMIOBabugxeY8kkXy3Nf7O1wRQpVrZW6TvsX9a3v1nfIEvU62DMMgTx9fza2w0IXiRZI5CQZApZLP/s1S8YFv3F/Bxmh6WJBuUuq8Lr0+aqLMBLt+jlXqsu7JL5bNpYQBsOyIIeTTLCdNv4fp8mGlZE/CKv3Rr1WsNuSxQwhd2mmE8X8+njXlPcbYy7DXG3LgGY0j57wovgUJ/Nzb1kCzSRsC4ESH2u3YBXFgCkfpcyFJKHE8ZcVRyLi4N+Vdgj8XpoFvOuH7AEfBqfwxxxmAJOmdeyG3KaokFtJKCNB7RxnyIEiH1uXThoiAR3gy5jxGMKenRhrybg1vudmoBL4nYqfW6J1/2sdxPR2mm2sKi676ge2qunzqubwKAfHw7iw36ieRe9uA0127HuKHM3zjQHiW4/MRpne8Pk3U2w24j1W4m721inlR50cq2b6HCYGw5y01Fu0I3dXft7rfhwVHyYFB6mJVdCZo0rqnve66tE4y61fwJMBrleJ95qhtvtZKufbXRTZzfhm2bi5iZyfhu+6Wf7k/LJdfCyFb9oxbuTanNUOWrGuuPSYFJr9lKtTrIzyk6mpXY/8zSpABkt0oR6+P3qvJFMZE2HNd/wrnhzlzq+iQ6eju6m9btxtdUrdvql9qDc7OemD5XBtNAbZfuDYuMieXOdOrxJtHuV4WBv7yx8chVrNpLX15GzRrrdPxfabeZ4eDA4GPaLx8eBk2N38zbYasYuLr3TXqZzFZqOipNhZTQs//G0/3//OPvX7+fvP57+9utZpWjzB6ROr+D42P/h8fC2Eb+5STTb6W4/1+zkRBaqIyG7bWaOz8LxvDNRD6b3Q3uHeabKaASiF6fVfNZ7fZa+O08PruP/npZuL4K1g2Drttq62z85LfWah+3b6mWz1p6cXHdKHx+vRWYZ3SzPVKP1w8TeYcETCaaLyeubWjbtOdjP1I7yvmQ4U8pns4l8PlEqpU5OCrfXxcvTeCHrCUeclxcH9UqqWowe1xPZfGSdii7sFTPZqD9kS2SBUjVcqcQiMZc/YCkUgtVKpFINHx4mK+VwqZ7wpZzhvC9dCgNhhydoicb0yYg+Hbfms8AGfDUQNdfKQD5nymQskbjZHzf44ya336AyKw1eizPksPr0Fp8ulHBag3Z1NMzUqT1hRzLtpkrpcA4+WwoCIYPBq7B6d0NRGwQLZ0hYNr+OxKPw9UKZWSoyiAVGidyqFBq1TKNlBkteIFO+BW9xdAqdU21yaHZNEpFOShDsyEwKg1OuMHFVNjFPw+HrRW8Q2wtYrNRi4mmUdLkYzN35CY127Zdj9ZKvUvAd7NnyWanHJfV5RH7/zyj0tkQSvb4BqjV/sSR3OthqCUPKYUh4dDHv7zPvwAIBQ6UQWQyWRFgR8gl99k/nZuASPlunpEgFRBF3hUUDCXlIFovC5xD5DCKPtoSF/2NxhiBmY9h0e76oDkdX8fi325vfrSyiubwtCmmbRsQLmEgWdZNC2qRR5hGwFxvrny4svsOjNyioJRRkCQ5dQyAWofBvV1ZBZAqGTvtubeF7yOZ3GysrNDyMTUbzmRgOHcWgIOgUJJMGZxFhDCyaTcayaRg6A8/Z2SJgvlmexXFYaCYFRsEjqCQii7GEQz17/csKlYJkUpF0GoJKRlFIGDKeTCMuQCB/n12CU6hQNHwbgwCRsVtExCYGCschkDgUDI+BkohreNwGAY+ikFA4JBKDWEciPltY/Nv8DIiIwJHQYDR8HgF/AYZT9C5ZOKuKpjA73IXNzTUEdA0O2YZBtmDwxc3NDQhoBQH5YnFpDYXahIM2wFvr4K1VyOYSZGMDDluDgkDwbSQSug7d+vzdzI9LayAEAgQFgSGbMDhkYXMNRiEh2cxZEJjM5m8TSMs4EoInWsRikTTqNg4H4bDmaZRlBoOo1sFZHBAehyQTf1ldJghFn719983aJpot/nl5Gcfmfj+//tnKBkIs/WV16eeV5f98/e7Pb96h+ZLXMOQGgUTki/7+7g2Uyvh65h1aJNCGAhKPjeP1KrNVOuCn2iyyAKAOAbKASxn1qaIBid+tSYSZgJXrd6uiAWU8II96TXGvKQwYQoAlApijHkPErY+5dHGnJu7WJDzGrM+S9PoiHjSN/OzFuxmuzJxKGCMeTcij9LsEAZc07FMEQiJ/TJfbY/uCyoBPE3RLgj6s1aQIeox+z67PaYq4tSFA6HNoIoAx7tdGPLqgyxQFdkNuZdBjDAd0Ia/C59CH3PqgSxtyqYMOtc+q8tmlTrvW49wFXM/ueyWlgyv1iw8PvKenvotGqN9JDgeZ4SgzHKR6nXivkxwPC6NxbnKf743Tk4fC9KFy04rcNEK9m0ynnc+f+Srn4fOrZLOTu+vmBsPSdFr+7bHyMM6OR9nH9/WP7yv//OM0kdW7Q7Lz02jnrjjpV/NZ/eG+s99M3lz6O53kZJB9vC/3hrlmN9FshXvD9Pi+3L6JHx85qwfmVifWG+Z7w1JnVLx/2Ht4OOwPC3fdXHdcvJ/W+sPS4/QwVbHTLZjffzs9v06ka7ar68SgXxn0C4Neod8vd0eVy2bq/CLyeF+fTveGw9rjqD7uF6fj+tP0uN+t3k/3ThuJZrMw6e+dnsWOj4KjTqnfqTSblfHouNE+mP7W6wxKg0Hu/CJ4dR3p99OTcWU0qvzf/337MCo/3e/98fH8w/vDf348+tf7vd8+HPUHpUEn/35QqefNh3Vn8zLWa+em01qzk73ppq8a4W6vYA2IQundXrfYH1ZuWpXcfjxXCTTOsqPe9eHRUTzlz6RDzavK/WC/cR7uNiJHNVcwrOncHVxe16PJaLd18Tg8vrrOnN2kT+6Kl806Rkgna6Unl7Wz81IqHbH7gm6/72AvW69Ez88Kx+eVVClVrJcyhVRtv1SupU/OCteN4m2j0LgqFvOhVNxXSIcOaomL43SlllgjwwK5YKoUKVZiiYgtn/EWypFgzG12aKJxdzrtSyQ95UKoVgoV8sFUxl+pJVOZgN1n9EVtmby9XAZqRe9eNbSNXvFE9KUikC9Ys3lnvuJPV7zJIhDNACafyeizhJP+WAoIRq25rM8T9WtCUb7RGktFcgWAJaOiONhUwecIGhwxMxCzBKPODSiUKRY4Q/YdOV9plWntSqleItSJJEaJzKZlGo1zROpLHOmrbQjfqNW7NGqrRmJUcrVyskyosqp1ToXKKhQbeUw5naeXvCWgv0PhVkXSd1QGUiKCSflfgjeoOo3E7uRarWKHXWA16CJ+UyohBJzzdMoSi2nf2zNlc7pYCqvS0tQKnkbEkgsQNOo/lhZXKGQsk0YT7VCkHJyEx9RK/zb3boVPYxlkNBV/RyMiiDh4EX+bSiRJuTQlD8+nv8FA/rIyTxRzkVSaLZ1Xx+OLFMJPoI0v11cgLN46kbZNJqNZDBidtErEgBi0LSLu7dbGpzMzbzCQLRpmFYtaRMDmQKBVBOrF9haUQyNKOC+gq98it77ZXofxd/ByIUkhYuyKiTI+QSKgSQVMuYCtEvJUIq5cuLMr59sM8B3qtyuzYrNWpJHwlQKujCfWKrZY5Gdvf0YqBUydjKWR8rQKnlbO18vlDu0mEf3j+orCYRTu8nfkvB2NhKmTktRCqorHVvKFWglPLaZrpAyjmqtX8pVc6a6AKRf+eWH2q/U5kUUu0Qr5GglNpyDqtGSjU+hLyINRlk5DV0ipKglNJuSoxDg+E8ulc+RCBIvw5eoiWirC8VkUEQfLYyDYZASThOey0Dw2ikWm8VkwGuE/X7/8HgxCMulIFhnHIhFZJAgVj5GIVqiUd1g0QSRGcLnrZAaGLwbRaYgd1haLscHjr7A5y2QyWWeE7HDgOywoizmLQWKk4r/Mvf0Ridpmc18iQTAO+8u52S+3t8AC/ivQ0s9bi8/evfrzyuoGj/cVeP0Vibyyw/7L0twMhfGn+dfr/B2xx0F3Ggh2OzOWg5jtMKOJ6XEJPA663cDzOwU+x47DLA16mE4L026ReN1Cj0Pkte8GbGqvZRewagCrCrDteq1Kn1HmN0oDVpnPqgratAE7EPYiWfRnP71Y5Aq1EZ/aZ5N6nELAzvHaeYCd53LxgzFVusr2hCQBv8znkvj8ZLNF4nMpPE6+y6IKOSU++47LpA249CFAHXSbwx5r2KMOencDXnPQqwt5pV6nMRQwBwFTwK732/UBl8rvkrtdRp9b7/U8O2xEtG6Jwi3a23efHbuuLtztW/9dM9TtpYf97N118ObY2W9E+7exUS/R7yfG4+zDsDxopu4a8dtm+uYudXIROmxEC+eB41bm8jrRaMTPryPNRqzVjPYGqf4oNe4lHqaVdFoPBMQnh/6z81i7WShWHb6wsF5QXx5bG1fOm4bn9i7c6SUbDX/jCmh2wp1+qtNMDHu5Xj93exc/vwo3bpOdTqbTz/eH5cmwOBoVeoNMv5e+u0t0W+l0wYRVQ5qD6t5JpHYSqB969k/943G9f1e8voj3RuWzRuzqKjKZlAaDcq9fGnTznbtUr18cD/ebnVKznb08i+2fRBut4tV1ptUstO7yl83UWSN316kOByf/7//82u3m2+3k2WXg9i4+GqY+vq8/jKv//vfV5L7+9HT4798vpoNitx3v3EUno2K7lWpcR6bj0rCZ7F6FL0+8N8343bhw2UvfDLLXjfCoWwgmlN6osNcvXrfT1eNwuhZJlwOHR7HR9Prpfe+iUSmXEldnxWG3enIejcYN4ZD+5Dg+6h8eHGZT+fReNTPq1at1VzpvOr/O3N5WNS7NrttQO0wM+kf1WtrtA7L51PF+/vAodX5ROD0tFivJSj2fzMSShWShmjg5zzduK5dXxZur4u1V+fQgd1JPnxxmz46S9b3kJh1eOEgdnGSr+4lM1pvLBzLliDtotQFGh1vvC1ncflMs6U6mXD6vLh12lDOhcMQVCtiCPlM6adurhfargUoxsI5eAqKGUtmfKTiyBSBTCqTL/nQ5kMj7zF6jFjD5kt5IBggnbemM2xG0K7wAT6vzhdyRJMAQUOEMbCAB6JwarVen9+hdQfsGCobnMvVuLV8rVLvVCqtcZJBytSKRXqgG9Hy76RWOsMJgPoeBd/RahkZJ02vJaiVRKSPJxXKbVu3U7DoVUptEZBbL7Yq3WMTPWApEqVsTChm6XbyY/z1ok6BWbHIES0w2TSnmasRco4pj1AjthjdQ8BsEnO90ICUivFSGEEmwSjluV4GSSaAMxk8bWysEPJnHZEo5dAWXLOUwJJx/zM0ts8k7GglTI6RqBQwFnyLlIvk0+i6fpeSSBIw3cPAXG6tksXAZAjfG0/pEYo1K/Gl77YvVZdDOzgoJv0nCohhEKBW3RSWAGZQtEm4OvPX98vwcFrxBRCygkDMI+Nut7ZfLa1/Ozv+wufEGDvl2bfnv2+t/WZl/Dt1+g4a+Q4GXsIh3aNRrBGoOCn8Lhc2gEGtE7CoGuYBDvSNinsPAny0urJIJq3jEKhayhN5axyOewyH/MffmDQkzS0GvMAmbO5QVGmGNRQZzqS/AG1+sLOCETBQTjWWT0Ds08A5tc4cJ2aHjeXS6gMkQMnECNlYuJilEVAGDL+XgOKz/mJn5cmWJLObRBAy6nI+W8kBiPjcQNeZrmniKotdQNSqKVslUK8QGBV7A4O6KtRY1goX9dmuJbdOztHKRTsXdlewoRCKlWKFV7KhELKVQplcSRNxnv/zwCwXLNqpZeinbIBHopSydTORyLJOJyxwa32zgalQUhUJgNhKVMpJGSdKpqRoTXWugaXf5LhdZpSBpFGTNLl4i5lgMf373fJZCpGl2UQIqSyv9fOb5CouOV2q2qZR3WPizVz98j0bSTcYNKgYuEiDk4k9XZ0F8/hsMmKTXy/wAx2WW+MLKZI5qte/YbVKvUxxw8wH7bsirDngFbttuLMT1uAReryIcEHudqqBLF3boAzaNz7brdyoD7t2AUxty7EbsuyG7LuDUBd2aCGCJe+eIqGe/vFqQKGRBv8Tj5AAOlsvKBmwch5nndvDDUWWqxHH5BS6vxO3m2Vw4vYHtsPDsJo7TxAfMIp91x6rVuW1at41rM4hdVgVgZ9utbIdV5LZwvHacRcewmVl2HdutoVqVdIuGpt8la3e5Ji3PrH/WaMZtLrHGzj85CbUa8aNjx/Wtd9SO91rx9l283Yr0m4FJKzZuJwfdxGSSn4zzvVbs7ibUuYtf34TH48J0WOr2cmfX0btOvtfOdJqxywtPqxFqXQe7N8FhJzbsJh7GpWhaL7IQzw6DN1exYStfKtlLFXPzytNvhfudeK8T693FBp3EuJMc38Wm/eRokL69DN5ehlqN4KCXvr1Ld4flUS/fuUvcduLDbnbYzw576Ydp6eG+/Mf7g+qRY4b/er+dvbzKnNV8Z0fBRic7HNY+TI9+ezh+vN97/+Ho4/v96bQ2ut+fDgqDfn4wrj7e7w1Gtdt2rtXO9ga1drc2GNb3jwPnF7FeK9dqphud0vThMltJZ6uF+379cZBtNaPdXurhofDf/zr57fFgPK4+fjj88NvZ//qfrcmwMOjGJ+PMr0/1//Hx6MND9fdfD//49fi+n7vvpX992hvcl6+HueZ9rTssjgcle1igDzA/vD9p90uJiitdjURz3ouzUjCdyu/vX10d7B+kz68K/X6t3SpdXeYuLvOD4fHgrtK9qV6dFbu3lelo/6adP7mM3TSLw/6B2CikmeX5WqTRKA0G54dHhWbr9Ogsd3mVb96Ur68rlb3U6UmlXE5HM5FKLdO+PbhtVm6aldub2m2jen1ROj7J1wBpWfMAACAASURBVI5ypxe5o6PMJgWeqqVOG9XiSaJ8lNg/yaYKfnfAnC6EY3FnpRxIZ9ylWiSV8yYijnIMyPit8ZA9FXTEfbZo0Fqt+PeqgaOD5CJm1Qio9w+j1XqwXAkUK6FMOZitRvNFvwPQ6ZymUC4cL/oCcVsqE/BHPLoQwDFow0l/IuFEUxAYLildCtj9Bp3HqHXpAxEXDAejChmukEVqV2oBndKqElt3OVqJzCjVu3ftEccGnfISh/sJvSkB9LsuI1evoaoUUsOu2qLQOVQG567GJpVbJCKrVG5XzWK35ylYsnaXppby9FKGgvfd9oLKrWHvSrZpFJVFJdUJxGalzKEy+S1rSNAidtscdKjsOq1NL9HJRGYF16xFC7g0kXBuewu/w9w16ulintCo4GkEDDn3bwszazwWXy9jqXbYKp5QKxJoBHyDUGiSidQigZK3jIR9MT/LVAgJXJYtn1dHI3jhzi8by1+tLxFkoi0KboOIxO6QcBwyjk3F0AnreMQKAfl8Y+n19sYaBjGLQL2GwN+CIS/Xt//8cub7lY0XG5vfrC1/vb7yxdrqazhsFgFdQMHWcahFLGoBj13GYGbhsBUsZh2LWsHC14ioNSr2BRz6+erSOhGziUMvIWFLaOgWHv4SuvHn+bdvMMh3aNgcFjGLRc5gkQtk7DwO/t3G6qcry/NY+CIKuoSCLKKg7xDQVzDEKzjsHQo+i4TOwUCzSNBbFOQVCvZ8e30esfUaCv5kbv6ThfnnKMQsYmsFA30NAX0HR1JtgC6elgRDa2z6KyziFRr5DoVewqB/hoBn0MhVAvoFaPOvC3Ov8ah3JMw6Cb+CRS9hkctY2CYJtUxALJCQy2TkLAb27N3z7xBbqyzKKhU9R0Ous/BzNAxBq1kgYN9SKRiZCikRgXhsnEa+KeIi5DK0XIaQiJFKJVqhQuo0b7iMF3zqKx59SyYiaRSfzPz8M5cyL+fO8hnbCtFf5l/P0CkQlXKey/oOA3/26ufXFCJeqZglILbF3C2Z7O9Y+FsR9xc6lWC2SfzeHaeR4gD4wRjTbGFZzcqgSxJwKAOAOujhBbw7Trs8EuEBgDjoFcX8Qr9dFbIZEi5TxKEPujQRnzYC6EJ2Q9ipj7lMUZc9Ctgifl3cC6S8ayTss+e/QDUGfSKhCHllYa/YY98NemRelzLgl0biu/GMCPCqPD613yf3AWyr1RiN7voBVcilCzvlAYvQa7eEAWvErQy69SGPJRzY9bmUAZcmDCgCgBhwSQNOWdAh8JpFPpvca1O67Xy7ReZxy52WZ73rsM7OYuoI1SNvs5Hc23eeX3gn3exDP9u9i476yUk/PerE74fpp/vieJB9mpQm3cSwE2m1/J1e7OGpNBrn2530dSt5cB4YjcuPw2L/NtK5DYzb0cFtYNoJjzvRaTeVyBr5TtrpWfjyPNi7yyXi6lxef33lvbsNd1vhzm3grhFo3QTaN8Hutb9/45/0kv1m9PbMc3Xm6raiw06mcRE+P/GdnLgOju31mun63Nu+CXc7sU4vPuhm6vtOmHS1OyhfXySPDvynZ+H9Y+/xoXvSy437+V4vf9fLd7vpu276tpNtN2OtVrzXyz2Myt1O/vQ8cHUVvLlNHh15Tw5cBwe+UsV6cuxsNuIX17Hu4EAO2PAKTbdzMryJXxxbb28Dd53wdJJ9nJRbV7Gn+737h73BsNLrpMaDxKAXG45Sg35yMsj+/mH/f/x6/DAp3U8L7z8eNYeF41b8dpDrD7KPoxIQEu4CzOGgeHUZyZa9sbIvfxCJ5WMQnkbqCpWP92P5yNFJtnmbad0Vq0cpXzbkjLmP9qO9q0zjInN6Et0/9pePvNkacHASvzhLSU0ivJpzeFXIlkOHF6Wjy/LBWaG8F6nvR8/Os4fH6WwhcnhYzpUznrhv7yDfvqlfXucvrvMnZ9mzy8LxWWb/OHN4UTy8yOydZjaZyGgtXj/PFU4TpdNk5TiZKQe9EVsi609mvJm8NxSzptJAOuXJJjzH+VA1ao97dKmgI+a1RPymbMZZKrhPTlKr2DWTV723FyzkXbm8O5axpYq+dDGUyrhNDrXebfJGHb6YORA2x2Juf9hljgYYOpUjZE2k3XQxY5OGssfMFp9a7zVIDDKjXbuK3CZJmI6Aka8XmoJGk9/IM8mZaqFAJ1Japa6oHUxFv8GinmMhmoDBFtCaPVqVTakxS7VWid6lUlvlertSbhBKTGKVU72I24YyUFqrUqrh7Wi4JMnOj1tLareKq+JuEhC7VoXSKFZYFLtOhdGjXUCuz+E31YBWYVXwdvl8nVBuk8qscgqfzhRwZlaXmSKeVCGjczkCnYKtEdI0ov+aeb66g2NqeBQZh6bk0ZVcvJBOENJ5KgFfzqWLaO+gWz9urhE4NLpEZM+XlaEImE79eX316411rIgLZeCgTDycQ4RziCg2AUFGbeHgq0jwL8sLC3DoOhY5B4fNwqHLOMyLTdB/vZ57ubH9dnPru+XFb1eWP5tbeoNEL2LRS1jEOgGziEOuEnFgMg5ERMNpeDiNsE1GQ+h42A7lJQL6t7UlMJeOZVHANNwGFQlnYt+hNj6bfw5m4OFMEpxJgTLJIBYZyqFj+OyXW5vfrG/guWwknYQg41EMMoJB3aZSwHQamEFFsKhoBglOx4FoWDCdDCETkDT8NpnwyezsXzeWV1gkGIOIo5IRBOIikULSGuT+AMWoX6MSV0mYFRxyA4+BEvGrONxrOGyNSHgNQXy6uDyHx8wTkMsY5AIG+Q6NfIWCv8HA57HIRQxiEQN7BQc9m3v99fbGOyR8BgF6jQK/QW1/t728xue/QeFeYInLZNYinfY9DrnA532Lwb8m0JZYO8/x2Pkd1nM8/u8M0jMi5BkJ8YyM+BMV/ZKM/zsM9BmX9IwMekZC/JlO+fPGymdQ0Pc7zK+ZlP8CbT57+/oHAnGOwf4HDPotk/wZk/wnOvEZnfgJnbSl2eV73bNSzick3AuhCKpUf0UjiCJ+dci/JRFu7Uq/26HNqZU/MGgMwCMLeFUxj8Rv0USduphLH3VpIy5d1GuMerVBuy7q1MacprjbFHOZYl5tzOOM+eYJ+Gcvn8N1anU8LAn7ZBGvxGdXBd1il03i8/JDUVU6z/P6FH6/IuQT+Z10o57vcRIdZpLTqvK79X6XxGexBhz2sFcaBJRhnyoSUPsBS9inD7ulfofc67BHveaYX+5z6ON+fdSvCngEgFXidyp89meX5/5dJ1vs5BRLrkrNXT5wHZ/7W41o7ybavQ52Lv3t8+DddbDfS/S6iXYrPuqlR73YqBcaj5KjSW44yQ6mufG00O4mD8/drXZiOsyN2tHLhqdxDbQanrtbT+vaObzxFsoGvpN0cRI4qtiPz0MWHyedkJ8e2o8OnVenQPPMdX3iPD+2X525bs6czSt3pxW4u/Z3rv13DX/3LjZoxduXoatz78mhrdeKnp642jeR9m24eRNo3PqubhOV4+CWeOWmFevcZP0xVSpnaDcz40FpNCoPx9XuqDqa1Cf93KCb7nWy035mOi49TMrvJ7X78UG/Wxz2C/1O4e42075ONC8zxwf+vbrt/DZ22kgMuvueiFfv8bRuy5cnznpdeXvrv73xD3uJp0n5f/528dvT0dPj/sePpx8/HP77j9PHaaXdijVvAr27yNO09M+Px9NBrn8X//BQHwwK17fRTj816Cf6zbjbz991k29bkZNTZ77siNb8+cNoOOszeH3J6kFurxpIhS7PKzeN0sllsXJSdKfDjpi3cV1IB1XH+4Gry/jReaB07K4c+85v0oNB1RExIsXkk+ti+SBWrEeOLvKnZ7lOo3Z7UWpdlpvnxXottb9XqtXL4VTo4CTXbtUur/MnF9nzq/xlo3BxnT8+SZ9fFi8ahcOzPJiJjFfCJxe546v83ll2/yKfrYc9MWss54vnfKEk4A1bA0FrJGxPBO2VOHCU9uYD1moqGPEYIz59OQ/Uq96zk/g6btUZNVWq/krJm8+5YhlrpuwpVELpjNsBGEyAJZwE8pVANufNZP2esMMQ8IpsJiDujGa9TCkHTick8yFHyGDyGaQGqVQjnkOA1ylYnWNXqBeZ/QaDRyewyulqLk8nkVgURr9ljQBfI6FfQxa1Pr3SLtc4FXqXSmNTSI0ShU2pMMn0Lq3RsWuwyixOzSJye5uMVRlVTBGNoeSQRIznW7MG/67KJiOJmFpAo3Pvqh1qHaCxBC1raMgyHmIOWuWuXYFRIrEqZBaZyq5UWJV8nfLF+jKCwyDxWDQem60QUuUcgmzna9AiTEiVutQUOZejEXO0YoaUyxDv8JQCvlLAUfF/2V7/emkeSSfB6XRHoawMh8As0gvQ6rdbKzABY5OBwvGIZD4FysDCdggwGmYdDV2BgZ4vL73aBs1AthYQ0EUk7B0c9nwD9Ld3C6+2oTMQ6FdLi99vbH6+uPIOi1siEpZI2DUS7i0MsohGbREJYBIBRiYh6RQYgwKjk7EcxjwS8fnKCoLDJjApUCoORCdCmdSXiM3P518gWRQMmwFn0sB0AphB3qaSkWzWL1vb32xs4XhcBIuKYNCwHBaaywAzqSAGA8Zmw5k0KI0EYZAhTCqIRoNRqBgaCUwh/enN26/XFxE7dBSLgWcwkFTyGp2mDISBdEbucqKYNDSDBGWQ1pkECAuPYpPXSGg8izkLh32xtgTdIYMZaBQVj2VQkTQanEaF0SkQChFBJWJZpEU05Nkv388iYXg2C84gIFkkFJsIIaNQKsVLFG6GSIEKhDAea5NBhkhk8xzuBmcHJZFA2Dt4ifRnGuHPdPwzAvhPZMQnNPRfqdjvmeS/U0mf0DDPyLBnJNRfSYS/wra/wMC+ZpG+oOE+2Vx99u7lVxjUSzLpaxzyCyrmL2TUf1Kwz8iY/6Sgt9Qyokn7jIx6RsH8xOMuiST/RUKxPW4hAHyGRc/LpZ/TSG9k8s8pJITJTLWbGC4Twa5neu3cgIMXsHF8ph3AwHYZhB6r2GsTea0iwCL2WaQBqzhg3Q24fkIjn739Ba3flXsdUp9HGfaLvXaZ3yVwWISARxBJSBM5lhvge31yr59gNn/Gpv+JivkPMvo/SNi/0kgbCpnUaTBG3SCD4hsh8x88+qds6j+YlDW1Uhvy6r02ntOCUitnJKLvxOwfRaxZMQ+u2xW7bbt+B89lfnbfS5fKZrNPcLjv398HTk4C3bvs07A8vEn2zgO9U+/dAXBz6r+flMeTYruf6g0yw1Hqfpr67df9j78ev/+w9+vvB799rP/x2/5wWBgMyr99OHqaFHvDzGiQ6d9FRt14rxt76qcOD51CG6F5Frquua5OwvtV6+DC3zxxXRx7zvec1wf2mzP37YWncQ7cXnuabf/1LXB7C/TawU472h9lR4PstJ+6H6UG7ehTP9vv5e7aqc5d4urMfXXuvLuLHZ1ENnmb1zeF1kUqmNUWavZJt3g/qgyHxdGoPByWet18rxW/u410mvFpN/3/sQiX3W0eCqNg1aRtmiZpOLZjxzGzbIuZ9YiZ6WEWs2SZ2UnMJBmDTtL2tOecF+beuXPXzJp/Nl9mr/37zcaf3zb+/P7m+9ftr5/Wvn1e+fZ59ebj6s310p9fNr99XPlwMXf9fu3oYu3j9ZtWc+P//F9/t05mTg4zh++I85P82Unuy3Xjy+XCzdXif/1z/7/+ffjf/3H0n/+x//c/t//8vvn9y9Knq8rNx/p//fPN//V/HH//tPT5ovb7x8Wbj3Mfrqo3n+Y+XNeO97NszkEXrN8+rZ+d1tZWqdn13OxWvbySb14d/P7X1+U3C42N+f2jjdOLrb3m2sZOY3W7vv5u5vuXvXfr+bdruaP90nGr9vYg+3Y/+24/d3beyNYwhQ/Y3J7Z3C5vvi0fnSydnKy8v367t7+0t794erq8/mZma2d1aX2xMl/cP1q5PF8/Ol3YPZg9ai3vtxZ3TucPm0v7J0v7p4s7J6sCq3T+Xf2otXLQWn17uPTueHnpTTlTo9JlYm613FgqV2cz5Ro7P5ddaWS2F8sHK7W3jeLOSn2xypYz8cVZ5u1m/mi3MqkcSVXR9a3C0gK7vJiqzxKNRWZhNbO4wKZSCJ4kqwulpY3S8mphcbmULNBwNhskiVyZmWmkbAGnANAW53JMAYbZRAD0JPDgsIQvtWrZZDwKurIFOlNg40zCC7kjmB9iIukqw9dLuAZlj2QKyeMgGyWzsVQRprKJGB0G04koHY0zMSIFEkw4QYR7pdM8i5rKo56IxR6xA377S8EwUoyHcLcxbAsQQS/i8eMRHxoK0Ui/mNejmPLRCSfk90ABNxywRN1AyGEKO40hXxuXO24yGEIevdfkiHlcCY8hZL03/FpkN7uJiDXhdIEuJ+ixBu12n80e8VjDbqFJ8UrAezbFlTvMUqs9v/k2XiorPY5eMa9dOCV3moWAXG1T6NwaiV09bVaKrJopnXxUJnw0OPhikveaz3s9PdU9NdkxMfliZPKX7r5Xk8JhkeIFl9fJkzzoGxxVa6Z0ep7ROKxS3n3de7938EHfyK9D47/0D9/rHxzRaSUuh8rrHJBKnk5Nqjxupc3ykjv+2/Do80nBY+7k/ZGhzqnpVzwh32blWwGeySiw2GROd7tQ/ESmHDcCPULBsFg6pVLzjNpRg2ZQpx8zWqatVqXTKrMaRTaj2GYRmy0Ku3VCq/+hb+jxNFdgMUlsdo3NJjcaeDZHrFxPzS34U6zEY1PazRKbmWs1St1Wjds2YdJqXM5Bkfj5xITaY5dZ9VILILVY5GarymLTO1wKm11gM8tcpkG1lNPTMaTXSl12nhsQ2gx8m05k1igheMoZlPmjxlgCiIWUQY8yAUmiUUM4aENQZTwh8gfaPY7bXsctu/Ge3/LYZ72nl7bZDG0e9y8+6y2X7o5Td99huK2UPLKbnoYcT/zWH/gTnN7Ox4D2hVn/0mFs85h/dVtu2XS3rbqfAJUEDIvigVsO/U92Y380MuL33jOpPPlsKFd8bDZPxMH7Jn1/KPTMZdOl0p5i1l/OWTJsoFaK1vPxWi5RzYHVXKKST1QyYJWFK0m4kkxUkvFSCqykoXL2iVjKGeg3kRicT8ZSGahUDOaSvnzSmaQD2UJoZjEys+zKFrz5jDefeeV2cfR6js30o0H5wKzn6DU/mHRWCjITCY5BwbFoOHYDxwpw9BqOXqtKYn461uGxcnQ6DmC8YzLeNqg5GvFdi87O4PE0xfU7OP+4Wd7ZoUOEam2LPjkonxzVmsf1w518cyd7eZj/1Kp8bJYvWpXvHxe/fV788m3p/Zf5m99Xvv6+9O2P5W/fVj5+Xb75Y+3335e/fV98/3H+olXff5f++H7hjz+2vn5bvvnSuPlY/+Pz7H98WTo6yjkZ2clRYWeTuTysvVvHm/vpz6eVs3f0p9Pax+bMp+vZb5+WPl3UPlzPfPq6+Olm7ubLzM3N/MevC59u5r98Wbj51vj2be7rl+Wvnxc+f13//HX9w9X858uZm+vqzcf588tVnl+411o4Opxb2sruHlbOW42zy8bV+/mbL+ufPq2+v1749GH+44e5r5+Wv39e/fJh6cunlZub9ZsvSzcf5j9fLXz9uPL14+LXD8vfP69/e7/46Wrp49XG+fnKaWt5c2/uf/8//3lyMnO0z+xsotcn5c/X9S8fl67OZ/+4Wfvf/3n89+9v//nXzt9/bP7nv3b++mPr96/Lf98s/v157j//3vgf/97919eVv65n/nw///W68fX9zMl++uy0/I+bjaUNCMpq//yy9e165fJkZm0tv/CmOrdVPrw8uP5+vbOz3Gpufni/8/lm5/2XN5cfNj5+enewM39z9ebz+eKXq9XTo8bObungqHZ6Wjs5LH66WJiZYy0Ra7O58uFi4/R49uRk9vR0vtlc3N6d29ufuz5bOThc2tlfnV8unbTWP33c/vBh6/Jq+eS4cXmx+uH91tX7rebF+tnlRvNi7fBqU2yTLb6bvTp/c3y6fnSy1Wxubu7NzSwVGnPZxdXyylpleaWwNJd6u5Jfn6PfzKf3lktrdWZrITdTYtJJaG4h8+ZNpXnQEMvG03lodS1ZKicaDSZfxvNVujzP5iswgodhEstUszNr5cZ6uTKXodIoVikEWSpdTa+sluwe55hMytRZKh3zJpzehBOmoyMSId+gQtiEM+xE0giUQRygx5Nwg1gwjvvxLDxlEA9qpK9F0x486gRdEcwXhlyOuMMac3lAvw8P2WI2S9Csd+m1PmunaGpAxnNFXQa7xpewAVF7G288U6dTRSRE+ugiQmTQeBoMUUEkBw/KRGMGVSyDe9GIDwlHaNCHhb1w2AOHkTT1amxM5naAKRhho2gGjBB+Pxa6P9CjC3p8sN8bdXgiFlfU5Qi6XH57IBZ0xUOTelmPSPBCMKnz2hU2Z37rIFCsThjNL6Ym23jjWr9DZNQIjDqxwyC0aXgm5bBWMqQSDUoFz0eGuqYmX4uEXXx+99TU6yne46GR+z2Dr6eEwyLV40n+i0nB/f6xUbV6Uq/mmoxDSs2Lce4rkex21wDneR+nrY/T1jWmVCgdNqXb1icTt3PHAa9XZTF387iPR0afjEw+HOX+xp3ivHjJaesaNhr5Dtu0zTJptwrdnmdc7jOprFMoftg39GKIe7ez/8eewR/7h251D9zpGx41W+RWs9KiF5nUIisgsphVdvuwWvtD7/D94Ym2ickX45MdXN7jYeGjabUxmXUks8p4bMplF1stUqdN7LKpPQ61yzwN6DVeT69I3Dk1bXQ7ZRZAYrWIHfZpq71Hoe6Vy0bV2gGjftppeS0R3ep/PapWCswGsdMsdJp4dpPIajFgZK/JOWq2KT0ekd3Cd9inrLYJk2nSaBh1uzvctnaH8YXf/lPQ+3PA/cDvehrx/2JUtQXsbSH3vYj3dsD5IhF8FnLeMut+dpvuuA0PncCPwokfBl8+dAJ3LeonPtMjt+VnN3Av7HkFg784rR1eX5vPedcD3LUbRuNxJYFP4DExnNAQsBCKyzFEhsRVOCqGUVM6aUkS3hTtZmmomsdrObSehytZpJqDa3momiIbaWImA9eS8Zl0op4lZ4t4NfdQIOL0j7lSKbReileLaL0ULaTAetlfyIZKtWBtyVOf9ZbKsWI+VMo+sBlvmXX3zfpbRsUDi+GWTvGzSQPXc+Kw9weT7p7H9ovTfseiv2NW3TaoXHkmkUQe2owcs+W+0/7Yonto1XAA+a8mTSxNwzT4QKfg/PW5sbQBumnNypv0+Vnj+LSyt1842Ctcn83efFz49L7+7fP8n99Xvr2f/fp+7o9va1+/Lf/x5+off67++Y/1P7+uffy8+O339X/9ufXx/cz7q7nfbzYvz2Y/fVj+5z+2//X3m//65+b//I+3/+Mfm//zj62PV4vhnOnifHbvXbp5XFvZIj59XPrH581vV3N/fX/z583Glw+LN9fL//7+7u/fN//9r7d//bX19x8b//x964/va3/9vvaPPzf//H3179/f/esfB399e/vXH9t/36z/x82bf3zZuLxq/OPbxu8322IPf+d09v35xvIis/02c96sXZzWb66W//Fp64/3Gx9Oaye7yY8Xszfvl7+/X/v+cf37p7VvX9b+uFn+59fVv2+2/v6y+e1q/sv10u+fN79/WLm+XLq6nL9sLuzsLiaKLDs7u7/T2FuH372lPrdmrk/yn65n3182vryvfb2sXp9Xv3yc+/5+5q9vSzef5m4+zP7zw8x/f278+/vyn1+Wvl7UPx3lfr+a+dgqfTmv3pzVP18u/PFla3ENBVn51/fzn5rVo7384kZ+bbu6ebTiLRTcycLWu43D7Zn97dr2u+rubu3ocGZjNVXMJzY2cod7paOD6vFBvXncODpunB7Xm0fls/0KxUYUds3sQnJ5nlpcoEslaGUlv70zs7ZRaczQq8uplbV8fS61uFpY3ShWZsmN3cqb/er6Vn5jK7+6lV99U64vpEsL2exsMjeXmjaIsSyWL2J0FqLyWHE2TeTRAOIPQr5Awo3RYRDzJxAvQUUDIYvLrQz4DR6PyeHSGy0as93gDTpAzIMR3mHBkMah8YeNZpvUbFfpLQqtVWkOGTV2qdkDBGI+k01j9Opldo3SppWZNPhcw06iEqtGb9VMSqSveXyJWSUzSYWAWGqRaxzqQdHkqFKocmr4gFzuUPEB8aB0SgKoFBaVwCji6YTdovE28fQL4dS4QTGqFHAVwnExr0cw3iua7Odxu3njr3hDHRMDr6bHX05PPJ3mPp+a6JwYbZ8YGlFMDyoFT7jcYYloRDj1mjfI00wLtdJxjWhIPj2sEnXw+V3TvGmlYkghHtcoJEYNTycX6JSD/EmF2fCov1cb8QXiPplazNdLuUqeWC//bahvVCKUKAQiydS0aHyCPz4pnOTyx3ii6RHe1GvexKPB4cdDo8OCCandVDw4tqfTv42MPZqYeMwdHVbKX0/zX/F4nfzJtunR5+PDbaPDT0cG28fH2gdH2kZG2rhjHVMTPVxu+8jY3b7Bu72DryZ5A2Llw/HJZ9ypR+OTo1rVlFEzYTQOajRtU8JhrWnEAPQqtN1STbdEPm3QC0wGkd3UJRa0TU4qnXaxCegVi15M8YfUwONp/s8jw0/GR5+Nj0wBeqHdzLOZuXarwOl6Njj0ki8aUCgG5bJeofTnjp4fOno5bX2cp10/dvdO2K0iMyAy6cQWvdhm4VvNCoddAOh/GxrpEEqfcKc5j19w2no5D18/GpeBCyuhfClWKmg8TqnFLLLZJmwmodPMt2pHjVq5190+xe3kT2s9LrHVJne55B6PwOl5MD7Fed19Z3j09uD4nf6JX/tH7g0O3xsY+WVgZFijE7psfJtJYAZMMPZCLO9RayUul9Tj5FvNz7nce719Q3rDlC/YazGNBzyjAWef3zcQCvcHg0M+f3/A3RtwdoV87QH/c4/7pdf9wmP50a7hfI7V3QAAIABJREFUmOQcQPaDTvrD5NAPg13PXLb7FiNHL+XoZRyDlGM3PAoGnng9jx2Wn8waDiDn6BWvI5EJELxnNz8JeF/6PR1B/0OP64HD8tBsancHTOkUUitE06QdhfBajqpnsGoaK6exai5RzYCVJFXP4LU0Uk/BMzl0psosVOACfZ/P44wK7IWiI0Xak4Q5TZiSiDWNm1jUlstGFtbCcwtGNmmhSGHM/8BnueexPrWb7ruAZz73A5f9vgOQgv4XVt2PTstdt+Vnp+WeA7jv1P9o0Y/E/IqI65FF/8jjfOi1/2xT33Uafjbr75hVHiahSbg4OhVnsxFmMjZ9XJaqJk52Kyf7xYPtdHOv2DyunrVq56fl92e1m/OZm2b163Hlz4uFy9PS4Q7zbou8OCl9Pq00D9LHe6nro3xzl/lwkv/z09L394vNvdzuFvvxrPb9feP7+8bFQeZoh9nfLQCwcm6d3d5gj7bzB2/TRzup/bepw53U6X7+8G1yaw3d3WJPd/NH75jDd9TuDnOyl7k8Kl8eFs+PiodHpaOd7P52dmc7tb3Bvt2gNpfArUVkdz25NAeuLMDLC6TCI4qzXiblpjOOXMXLpi0ka0oVPEzaQdJWljHCqAImDRRrTadc6YyLpAGcNqWyjlTGWq6HKrVgox6q1WOLC3C15MNoO5Hy1WaTeJqRR+FJN0Ln2ELKxdKGeslVyhsqFXuj4Zmp26sl+9JKYnMTersaX1+OrCzHdjbg7XnfTE43M+MoV22ZlI4hFWlWncnqM1lDo+oulj1M2h5AFG5YNrMAzdTCZNKD5eK5GSbKQNOBmCTAhFDGE/M4II81bPODzmDc4vSorW61za+PYz6UjSJ0kC0iUDLii1twOpBOhmx+y6hGHog6gl69w63VOjS2mCuGR2JwKBR1h0GXOWQB/CZn1G4LWQw+vQtyhqkASEdDuNsaA8wRkyVkUtv0CpNW7TINGtVSp8XjMdndRr0LMHstBpce8BgAh0EBKNVWjcqmVVp1WovRbNY6HEqXS2OzGR02o9lu0Nv1KptWa5UDTvWogqe26Uw2lc4oU+ukWqNcbZJLALHcJDNYtYBVpTWINAapQilVqJUKq5WaX3ESDE+tlCl5U8KpCYlICailOrkMUEoNcrFe1ieaHlaIlXatxKISmuVCQCE2aQVaxbRGOg3IBYCqVyZ6KeV3CrlTBrXIqBUDGolRJTKp+Ea5wqhUGpVSg1QKKEUGlcCg6JVMD0j5UqNepNNzFbJRpewlf0piVCkNaqFGMSkRTUnFY1IRVy6b1hue83nPuRMijX5SqhhVKEeVigmVfFguGRQLuQpJO587CmiFeiVfItbJNRK5fEQpfDQ52C/lTylFfLVMqJGKNHKBSjYmnh4T8UZF4iGJuEcsfjE2PiTk9Ull7LsjZzrbNjH5fHyijTs+JpcMioV9YuGwXDimEk8oJOMi4ahQMCQStQ2P9nAnRwV8rlg4JRYNC8XdfEHPFL9vUtTHlz0b5naMTz0YHBpUygdlkl6JrFcu75gWDatNXIud7/HwfT6+1zts0E0Y9SK7pUMgeCkUC6wWkd3WJ1W08yV8X7hNJn0wOmxMJOQOFx+w8AwAVwdMmGx8m6ONO9UtkE4Chj6VQmi1GMNBtdshBsx8s2PMYuNZ7RKTWWDU8yyGCZul32iesNqHFMrbr/ofC6U9as3j/uFnw1N3u0fbpdrY7BI021g8fAdEnXwrIAKsk4BF5LROA9phtVpmd3WM8bqFUpXTLrFblF63xuuW2a0dk5N3h4Y7JTLOiy7O8+57w/zHI/wfOvs5D572yzVqt1dkNY+b9GYM6xSKBjQakcMh8bj4JutvfWM/dQ3+NiGYsrnMMNklNzwdGOJabN0y5cOh4UEAkPv8EwbTw8npAbef6/UIfK6XNuNtQMkBZBydmKMVcyb67070vfBYOGYFR8/n6MUcDf8WIP/VqH5uMf5iUnIAKces4mjlL4OBXp+v3Wl74rQ+tJufe2ztbnuby3FXIn1qdkyCMWsG8WQwG4WGc1Qsi8fSOJQlolnSnyU9aTScw4M5wpcjvDkiUqATVcbPoHdGuLe4Qn0640tScCEbzLKhLB3N0kgpF8qXEvOr0ZlZCYrzMbwz6P7V53zs9T1xOx66rU9c1gc+d0/Yq6TQ52HvvYj/UdDzW8DT5ff2hYO/OVxCHBTF/c+9nsdO+zOf9aHPfM9mfOJ2PbIbxBFnj8fys9POMVmmdE7RmG1C7hOSqQCedICkDia0CUIPUUY6aWVoO0UAOKVDYQUGKyKYIoxrvJDCC0qCUWEQkYcxZRRRxhAJCPFwWksmbShpCsbEsbgYhsQJUOINCYHwtBs2DvvFOkgbSqgI1hqF1dbQpCMutYVE3ogCp+0QY4ljxhiihQljBNP7cJ0P1mC0lSWNCKaL0WaKsaG0KQjLY6A+AeqRhCEMGaK41R9WR2LqBATI3WIbYovRjgRtQ5MenPagjDtOOUKoBcSdcdQSRKw+2B5FbHHYilGeCGQMgdZgwuKJ6oKoPYbZY7DZFzfHEVskYfTBDm/cTuSwBI17cCbTWCbzFEI5CNyAQqp81lzK20sZaylry7I2hrFkWEOaNTBZC50GyjnLbNacZQEqZWaSxiRrZBgLTegYFkBJA0IDEGWhUi4/pNZ4p6mip1Twk7QXzyFwkfURCFquLW3vQjgGMQiSREEqEQa9KBIg0TCKBmKgLwqHI0gYJMIxPAhRMRgJ01Q8n4VCCY/UoiuWyHIOyWXRdI4kkxhCQQyNpJIIm4WJLMZkMDaNsBmMyiDJEsEUMCKNEFkMSkNxNp4gI3EsTCZROkuN6RRuMFpIgoUkmGRglobpNEKxcYYBKQYlaASlIJJBGRrN0FCGjqWZWIoBWTJBUlGcjpEMhJNRMg0PyLj2iJ1iEwgSxtEoQUQJKgbRcZhKUGSCwMMw6ofgIAwFITAQSITwcjmRzti8Lhj0AxbdmFDgCvntXqfZY9E4THq/t0ssG9UanZGgxWvX+6wGr83otgFuq9Hj1Pvdep9nTG8Y1Oj6pXKF26vxBBQen8ztFjscIptDaXVobDa51Sy2WIUWu9jh7BSJX0uUfLODb7SLAIcIsAmMJqXNqTTapGanwGgXmJ0Cu0tocfFsnja+5KVUNW3xctW2CYNrQmef0tumAPu40SYwWsd1llHAPQXYJQa7WulUaB1ctf63Me6Q0sDVmsa11gmdiasxcTW2EZV1TG2eUDrGlZYhFTCosY0qbc+5KvbdvoXOvxhXvhiXdkyKJtTGIaWhT24alBqHZYYBhaFfYegX64alxgGJbkRmGJPpJ+T6cbluRKYfVwNKi2tKaxlWGh8PTnQLpK+EshGNblStGVFohmWaAbFySKF/JdF1y1WDesOAVv9aIh1VqwUmoGta1M7l98lkvVJ5j0DaI1W8UqrujAw/5I6rAuF+sWJIoRnXaCd1+gk9MGVxPJjgPp3kT5qBbrlI6LTzbFaB0yHz+6Qun9QXEtvtPItlymoSOKwCu2va4RW4PUNK1Q/dA48kcmEoYIBhJ0YaQUQVgyxsIVwolqtpiV0zbNDwDOZxk3nKZh7Xq/sUSj5g7eBOvhAIJs3AKGAet1qmrUY+oH/NFz4a4/aotK9E8ufTsjtcCad/9Lfx6bZR7rDRKHe4hCYT12QyJaBOoWDMYBDa7DyHjW+xPuwbeTg88XB8UuD3yQJRzr1XnJ8ejqt0D4cnfhga6nHYh/2eDq2WM9jfb7HwHI5hp+2Zx/zQa/nVbXziAF46bLcnh3+VTD1zWn51WX5x6u5a1fesul9MOs5g92216LZTzbHKbptVt3TyvmhUgoDxSg6qFuL1ClxMUpVkIs94KVISAbUk5k8TdgY1MSRUK2KlHFpJIVUmUaLDJTZaYuJFOlZIhQqZcCkXK6TgWtJPgD8NjNyZFrlzxViajeeYcI6K5qlQmgymWUeugC5tIbXFIX/kuc3Zbrc8t9vbHJ52m6PD5Wp3Wp86rZ124IUF+NkB/OwwP7ba75ktd036nwAdx2p/5rG3OY33babbgOI2ILtlkNzSy26bNW0OCzcSbPP47tktnFBQFYwCYr/CnlCF4kpPTB5CtVFUDRJaiDTEcL0vpvKE5UFIFU4oYrAaoswwY48TpigBRCl7kHBEUFMU0UVRFUIZ0KQrQbtg1kOmPEzGQyWdNOPKZUNUPoCmw8II4EuHyWyISnnpXJjKhNhCnMlDbCaRLSB4NkpnoslcNFkBczNEsoSnK2iqGMvko/liPF+MVypwsYxki4lsCZmdTc1WmVKZyJSxXI0qzbCl+bTCKQ3grsosk6niuTqdL1P5EpWrUoUaU6iy2QqTqyezJbpQoDI5LFskimWqUKLyZTpbpnMVtlJNFstUocKUilSpQhcbqUItNbs6m29UK8uz//f/+78OTjZWtysHx3MXxwuto/nW6eJZa/GqtfHh4t3V+cbn643rq/XL661Wc/GqufDlbP3LxbvPl+8+X725eb/9+Xrn0/W7L++3v7zf+Xi9d3299+HD0c7+ytJ6pXW2ddVaOz9cWV2dZ+tVpFhY3tz88v1ThsXqSWIuRcyl0fkUNp8kF1LEYoqYT5LzKXo2Rc6m8fkssZijFjPUHA0v0lCNTCTBwHwGm2HBGoM0WGyOweYYYpHF5iiwTsYaDDRHQws0PE8jczQ6T8FzFDhHIzM03mCxuRQ6QyI1Eppl4XkGwf2uCgHPJ5F5Fp4jwQUSmiPBOh6rYmAdR+corEGhDQKaQRM1LFHDwQYFzuCxOpYoofESFq+hYB2F6iSYcBoKYLiCJ8pYrIFDNThWReJlNF5B42UwXIr7S3CoAEfyUDQbCzFBfzqRKOAw6XMUEmEm6oUCLhaJI2AAjocikWAgHh0VKYQqncFqU+gBmcEgMRiFeuuUyjKhAEbkuiGlfkBj7hSq7w7y+tTmXrlxQOsaNgWGAP844J/U+/nG0KQpOGYKjgPhSUuoS2HslJlGgfCQ1jek8QwoXUNq36AuOKjx9aq9ndpAuybQofJ1aHxdau8Loe6F2NCn8fdogq+0wT5NaEgd6lV5ezTePpW3R+ntUXj6lZ4+pWdA7h1QeHtk1t/GJV0iS7/S26v0dsqcL+XubqWvR+Z5LXH0SNydEk+73PNS7m2XuO6MqrJ7JyY8/duI5v6I9Feu/KXM3CVydIncr0XOLpHtmcjxXOxoF1heChztItsLkfWF2Pqcb3ohMD0TGB7xDE/55g6B5aXA+GCA/3RM3C+z9EiBbqnxlRToFpsHZaZBmbFHZn4lNXeJgVcSY5/CNKSyjqmBMaVxXG6Y0AKDWuOIHhjW6Ma0hhdTonvDo6Ma04TaNKExTuoAnsE0rQOmAOtTLr+dLx3RGAbk0gGF6tkEv31K3Kc2jmotvQLFhEY3qlWPAfpxAzCts04ZbFwj8FIk4HS9blOoh0yGAZVuQGk0xmKmBOwrNsBiGWdJvtk0ZjIKzNZpm23CBozqlJMmI9/pfDrB7RYJRTar0OaestrFbueYRtc+KXjJU4xbnNoY5CQy3QoTp6dXHoc8FCNyu8cNpimTZcRg1MbBR0Jhj8E4YbEOW4BhjaZtkv90WtCrMygheMRk6RYqn0hUQo/3lV71xKl76NTfNql+tOgeWYw9NmO32/zIDfzi0N216H+yatpD3h5fgDPS9+P08NOA61cHcM9lehxw9CCJB1brTwpxR9T/KOS8H7A+9FmfhtxjCKhGY3AlA5fTiWoOq6bRMoPXs0SpMOHzuPNJdr7soDADCsO1UrySQavpeIWNlJloiYVrqXiRipVSYDkPFnNwJUtUU7qY74fhkRdaUziXhcvZeDkZLdFgiYFKDFQshAo1ZGENqiwIQ8i4N2LDSCAO2Sk6USyA+QJcKUWzmQRLg0nCmSJtKdpNES6GdmVSTjapR0gVBPIC/ltaxR2D6p5ZeUsj+kUruaUVPzIZX1sdnQ7fLY2Wk8t56XRQHtRH2WApHyoWQoVSpFQKF4pBNuel8/5kMZKpgOlivFCJl2bQegOv1qDyDFScx8pLyWKdrtXJShUrVMB8BcpViXyVKtTI3AyZa+C5Opat4oU6Va3i1RJmiFrimXhphqzU8EKVKFeIQgnPV+hymS7miUKBKheoUoEolPFiiaiWmGqZqpbwmQpZL+ONMl4tILUSWSsQlQJZyxCzGWwui84ViHqBquWweolMU+FqOtYoYKUU2MhgyylyIUnMpbH5NLaYoWZSeD2FzaWJhSS5kCTmGGyBwRZYfClJLDL4UpJaYomlJDbHQEs0spIkl1LkAo2XKSKdZapL1f/695///e36Hx/2//p48Nf17p/Xu9+vdr5dvvl+tv61tfrtfPVra/nbycr3w5WvB4vfjxa/7i183ln8+G72+m39w7u56zcLl28Xrt/Nn683LjeWz9cWTpcbZ6tzZ6uzzaX6yUK1tVDbzuTncWaWSa2Vi9eb6+skvkNgezi6hyGHGHaA4kcYfoQgxxh6gKB7CHaAYfsYvI8huyi6DyP7CegIQY8JdB8G9yBwF0L3QHQ/gexB8D4E7YGJPQg5gOB9MHEAxQ/A6FEcPIzF9+PRvXhsH4QOYegITuzFE/tR6CgWP45HT2HoEIT2QXAPTOzH4oex2GE0fBiPHsQT+3FoJxrfTYDb8fhuLLEXj+4k4u8S8e14YgdCN0FoC4bfwNAqCC4T+AqOrkfCm9HQRjS4GQy+C0bfBCJvguHNQGDD790I+NYCvvWgf8Pv3/QFN/yRVV9gyetc9buWAp7FkGc5GliOBJfDvqVQYCEcnIuFyuFANRqchRM1CKrCcAlB2DhERGAsmID9UTAYxUE07Axq1BZPDLIEY1ovpHDGFe6EwhmTO2M8S2DM7B0y+4dM/hGL/5cR3t0J6YA1MayJjxpiY6bomCU+YoGGTfERG9hrBfvs4KAlMWxN8B1wm9TyTGGfcKCDFqgPiPcaYr3GxIAx3qcPd2mDPbpEnzrRp010aqK9muiAKjykDT7iaV/p/H3G2IAh1mOI9QDggAka0sdGjbERY3zECA4B4JgJHDCE21Xu3N6Jnc50SRwPJ1RPheZRc3xEFx/Uxvs14SFj5LU+0mOIDOgCPdrIa22iWxXqknt7VYFeua9L5uyUe9qlvi5ZqEfmudcvfCnQ98rdr0SOToG9S+joEbt7hfbXAvNLgaVDZH8ptHcIbR1880uB+ZUY6BYCr/mmbiHQKTG1i00dYvMrifnxqPhO/2TnlPb1pKGbb+oWmbvEplci02uxqUtqfqWwvFYAPTJDv9QwrjBOK3RTMv2UDBhTAP0qw6BKM6o1DGlNw0rzoMY6qDO+kks5vT3tEumERjcgVg1IdBNqvcQVisytBio1IxQfMeqGjfoJvWFcrx/WqMY0qkmdlguYHgxPvhSIxgz6Ea2mT6sbNQLdAknnpLidJ3upUj/j8Qc0hnujU7eHB6a8vlEj0KtWDWq1XKNp3AhYUHLQ4ug1WIfMtl694aVA+nhc+GRK1md2ajBa4PLJY6AGYyw42+Nx/GxV/QDIfgZUHJ38VzvQ73c+cwAck4oDyDhWFccgv2szPHeYOKMDP44P/OYw3DLJOWYFx6B45HU+9boeuGz33c67DutPFv0dl4Wjkj5226cjgUCGDmYpf46JlpKxEhMrM8E8MRly+UssWk8BFGSgkEglE55JxyvJUIkOFymwyCYqyViJgotMosBGC2y0kiRmMkDYx+nsfSlTgsUsWslAZTZRYKAiC5dosJT35SuxmSV/cXYsGHemUlS1GE6SoTSBlhm4SKJlFi2liHKGrKeZmSI7W2XmCng1B1aLbK2SLhfYemHIZ+Vo5Xcs+nsm9S216Ged7LZeflsqFHg8Ax4nx6DmLJSxuToZAu2ZXGx9nlqaxRdnifkGuTpHr87Ry7P0yiyzPEOtzBDrs8RSHZ2rY7M1bL6GrtappSoxV0JnC8hMHp4tonMFZLaALeTxxQy6lIEX0+BSClpKIqsZbD6dWMlAi8nEShraysBbaXgjjbzJIBspeC2FbrDIBou+Yck3LL6Vwt6k8C2WfMuS2wy5TZNvKWybxd6x+BsW200xOzS9TTPHLHtI4wcUekDjewy5lyR3aXyfIk5Y8ojGDyj8gCYPafqYZk4o8pQmmhR1TFGHJHlCUk2SOiHpI5o5ZtgTmjkh6VOSPqaZQ5o+ookjGjuhyWOCOiboI5zaIZh1kponkDfF3FsaX8Oiq1hsDQPXcXgVAzdx8B0BvkHjm2jiLQbtoPAuiuwQ6Bsc3EahXQTaR+E9BNpHwQMEPMCRAxTZR7B9hNiHsUMYPUHRYwQ+wcgjnDzAiUOKOaNSLYw+xsgjDG/i+AWGXaP4OUJeIOQlQlwh5AWMnaNIE4VbOHGGkWcweoZgZwh+hpBNEDuHsDMQbsFIC0TOQfQcxM9AvAUhrQR8AeMtiDyNIacgfAomziHwEoTPQLgJQmcQ2IyDrQR8BkLNONgC0dMEeAxGj8HICQiegnAThE9BqAVC5/FYKxa9gKCzBHSaSJxC0EkcaiWQswR0kgCPE/AxiB6C6AGE7iPoPobtEtR+tviWoncjkZNI9CASPQhFjwOxI1/kOBg98IcOg8GDUHg3ENr3h/d9oQN/+CAQ3vH7d/2+Xb9/OxB85w++9fnfeX3bXu9bn+eN1/PG637j9W36Amu+8LI3vOoLLQVCawloIRpb9vvXA761gH8rEl2PhFbA+AqcWITAJZSZg4hZhJjFmSrG5FEihWEMjjEYTuGo2+30BkMJjPbEUEcUNgVBgx9SOeNyW1ThjIntIZU7oXCAImdC7Io+GOI956klTnDaGhY6YlPWyLAtKnBjAg/G8+N8H873wnw/Pu1P8jy0zMcK7dD9QfGoC5n00VMObMqGjtnQfivUZ0uMWuLjVmjcAg7pQiNAvN8Y7dAFkzunZpx9JbE/46q7BNZpKzQKJIZNYJ8xNmxODJvACQs8aYoNGKL9xtgoEBs1hsfM8UF9pE8b6lIFutSRXn2sX+f9dWC6TaAeMoUHdKF+dXBIGxpWhwYV/gG5v18Z7Jb5uyXebrG7R+J+KXC0CywvhY52vucl39YpMLfxzO08Wwffem9E8vOg+KXQ3jFhaxuzvpiwtk/b27jWR2PGp9Omp0LzEyHQxje2TxtfTgFd00DntK6bb3glMD3nA08EhscC/WO+4dG08TnP9IpvfMVT3ekZfTgh6hUauvmGbrHpBVc9Zg660lVfrmIAkT6Z8rVI2SfRjSmBIYV+SGGY0JgmdOYunuKVRDGg0QwoFL0Kdb9CPShWjsv1QzJtr1L9WiJ7LZben5j8ob+/S6Hulqt71ZpepWpYqe2WKm1kUuCL3B3l3Z8W/jQ+yRkc53QO/vBy+KfhaQHKPuVJfuVNP1JpRKHEU6f1B5fhtk3DAWQcvfS23dDlcjy3m+/YgNtGNccg/UEjvaOT3xVPckb6fuKNP7bqfjEpOQbJT2b1E7OuXa0YMtv7rO7RYHAiHODHolyXd8IX7vO6FHjcnyJjGSaYoQNZJpyjATw26nV60kw0wyrBsBqLezOkK4M6U7AtA3symJ9FXEnYn0aiLBxJoV4KdmJgJEVovG5OZ89LhTKUTYayVDBHgLlkIp+O5MhQhg0Wqtjchj1ZkoEYVCoj+bSbRn0pAionkXIaK+WgUhopM0QlyQfDT73OJwHH84D1hdc0CXsTNTaaJ5/7DA9cll8dxrtu40O79pnd+MwCdFrMaD4/7rXfs5k5q2h4gw4t46E3dHQnmdiiI+tUeJVJvEkiWwy0RsW2aHCLBjfp+CYdWaPCq0x8hYpuMoltFnnHIm/S+EEtvVNi3ubIdznmTQrfYfF9Cj1ksUMWPWKIQ5rco7A9Gtll4MMkesSgxwx2QKF7FHLMYPs0tscQBxRxxFBnNH1KEycpssmSJyzdYqgzkjyn6RZLt1iqSROnDHHMUEd08pBJntDUKY23GKLJEkcMdcowTYppkswZzbQo6pxhW3TylEmdMskWy54z1DlDtyj6jGYumOQ5zZzTTIthWgxzySav2NQZm26x6RabOmPZ81SqxbLnDHtJJy/p9BWTP6NSLZpp0clLhjlnqUuSvqaTV2zqgk1dsckrOnVJZ67Y7DWbvaaS76nkNZ26YlOXDHvB0FcMc0WR1xR1RTOXNHtJpa7I1DWV+kClr4nUeyL5nky+p3JXTPacZc5Y5oxhLmjmgky2aLrFUi2aOqfYSypzhrFnJNMkmRaVaRL0KY62cLyJkecU08KpFkGfE8wVRl2j9CVKn5Nsi2JaGH6OUWd4skXQZzh5TtAtnD5HqSZKXBD0JUpdYEQLJ89w6grD3+PUJUpdEex7OnlBMFcse8YSJwRyiuNNnDxD8TMEP0PxMwQ+Q6AWDDcR5BhHDwn8CCdPcfqYoI9J5pikTwiqSRCnOHFEULsEuQuTuxi+jcBHEHYaw5oJvIlTTRQ/g/BzhGwh+BlOnuLECU6dINQRyh7A1CGMHKDoAUzsJfA9mN6BmV2EOsCpA4w8INh9jDlEqGOM3EGIbZTaReltjH5DsG/J1BpMbSawNwlkIwJuRKDNGLIJ4hsxcDMGL0fR1Ti8FIk3QmAjgs1GkEUIWUTAZQRcgaOrBLxKoisYugQjiyg6h6INDK+hcAVFSzBaRtECgWdxgiWJFEW4HfZILJpmUjhOQxgegVB7DNYGYhpvVOcFFY6EwBrlWUPTlsCULTJljYxo3bfbR0a0/jEgPGGJTlvAaQs8aYcnHJDAgYq9tNTHqPy0JpSUBJgRF5p8d2hL5sYcifsjwl65TeJDp5zghAOccCGjNngQgEcBcNQQHTDGhoyRUV14UBt6rfL3q4M9ymCXItipDL3ShvsM3vtjkg6xuc8Y7lIHuzWRHn2oR+PvVfv7VIEhdWhAFRxQ+kfUgQlNYFgR7Ff5+1S+XlWoS+p4KbZ1y929Cl+f3HVvSPBgSjVgincrgj3gpv90AAAgAElEQVQKX4/C1yP39EvcA0L3oMTTI3Z2S9zdItdrgbuH5+7lOXsFzl6+rYdneyVwtgnsbTxb+6Slc8rRwbV0cPUdXNVPveMPxqSdU/YOrqmDB9zr1wwZIuHynLdQMuJ055Syjat7wjN0TBs6pvQd00AnD+iYVLfz1A+nFI+mVc+5qrYJdcekumNS1TGt7eTrO8WGToG6W6j8jTt1a3i0Q6R4KVW+kqr6ZNo+mf6RUC6BUCNJy0IJHUaZUcrEpM1sIZKbj8ysEGvb0caCN1uxlxpAOt0R9Pzid973OZ6F3U9C3h/tpm4w9ijguut1PHA7n3ntLz3Wh4D6l6nxHwZ7fhSMP/LYnzhND13GX10GzsQg50X7nd7RXo0BLJaoxUUXm9QmEH0cATASwDErDjmwiBGLqZF4qJANsux0MGShCLyQdVC4lcbhUh4sp2MFNpinozkmmqZCaSqapaACheQYQ9DbIeRN6rV9Cjmnu7dTa7DSpDYaMsbCxnhEG4tZcNCbogOFEj6/bk7ldAThZmkHA2uxmImCPSwWYOkATflSaCSPaEHXLbWEY9Tfsuh/MituAyKOXtQWsj/263/1mX9ymG5Z1Xft2sdmxUOz8jejhhv0qxDoRcDxm9PO2YsFDqDgARLZQ6J7cPgIjRwh0WMssYfGDvDEAQYeYuARDh3h0DGBHJPQEQ0d08gRhR6RyAmFHdPkSSZ5kksdZ1NH2eRJhjlNs6fp1EmOOc0zp7lUM5M9yaSb6eRZIXNaTDaL7GkhdZJPn+RSJ4XscSF7ks+28tlWNtvK/f8vCrmzXKaVTZ1l0+e5dCubOc1kzzKZy2ymlcm2srmzXLaVTl5ksxe57Hku28pmm9lsM5s7y+XPU5lWOtPMZpuZzEU638wUT9KZZj59ls810/lWJn+WzZ+k0qfZbDOXO81mzjPpi1TmPJNrZXOtbOE8U7xKF1rpTCudOkulz9LZs3Tuplj5WMhflooXuUwrxbbY1CmTOWaTxyn2JJ0+y5TOM4XzdPYiUzjPFs5zhctc/iKTO09lL7K5s2zmKl+4zuavc8WLfOkiXzvPVS7ypct8uZUvtwr197nqda56kS9flatXtep5pXZWqp6VKpf12Va13qrXz+qNq8rMRWmmVZs/qjSOqvNnc4vXSwsX83Pnc3NnM7Mnpdphobabq2xni7u53G6h+K5Q2i1VD8sze4XGu2JjtzRzVKzvF2uHlZnjcuOgNLtfnt0rzOwUZ94V69vF+k6++q5QfVus7JSq+5XZt7n6bqmx35jbrs4cNBaOFpbelWp79fn9ucX92ZmjmepRvXY4M3vQWNitzrwtVt4Wa5vF2kquPJ8tLuTLy/nKYiq/lK+sNhZWanMbs4vrc8tLlcWl4vxsoV5KF6qZcoUulolcgc4lySRDpNJsKUmVMvlGulAtlMqZTCWbrGSYMovlk3gGQ6hoAo0nkFAEDobgcBAN+yCvHwoEsVAQDQfgoB+M+dGwHw/78XAQC4fQeBCPB/BIkIiESF8I94bJcJQI+mGPO+FxQwE/EopgkTAMR2EGIRmYYkAsjzEVIjVHJ+cZYpaBF1LoAoMvkfgmia9h8AYObeDgOo6sk8QaSazh6DpBrOHYBoWtJrGFNLGYxldTxEI6WUimUslUJpVMp1JsJo1QrFiijcMYmmQCCOJIoA6QcMRwIIQZApjGA8nsEaktpHIneI5YH+DL7525mBLXEv2pe7xXbpRG0AlXbMwW49rAKSck9FMyPytwYlN2mOfE+B5K5KfkfkrnJVQuQuGmxW5K6qVFtvgvQ4IenX/SiYxaoT4D9FoXHTKE+rXBPm2wTx0Y1IX7dKEBVWBE4e+V+vpV4X5t5JU63Cb1tsu83Sp/tyLQow4+HJE9GJF0KN2v5P5umbdD5uqSuV4J7a+Eni6R46XQ1iawvxA4nvFsbXx717Sti+fomrZ18izPBeanfMtjgfUZ1/yCa3o2bX4+ZXzEVf44yP1tXN7Bc7yYtDydtvzYp+XZIHJxI9aY1yL0/UHFb2Om+xPG5+PmJyO6Z6OGp6O63waVD4eVj4Y194e1D4cNjwfUjwbVj0a1D0Y090fU90Y090bVj8ZVvwzzbvePPxyV3Oeqn4wpH08oHo6pbw2LeQEoUl9AF9biMwvozBIyuxRrLEXmNvxzq+Haoilf4Qah4QTxMuh75nc+9zrvuSy/OE33PLaHLnsbGL8fcN/12u+6rA/sQJvP9cLj6vd6bw103xELnvqDT93W9rD7N7d1KBLS47QqjgF4MpQvhyp1b7GqTBD8MGhLJp1J1sZQFgLUwKABx5HZOlQpSxIJLQJH0owZBW00Hsqn/LlkNJdMZJkIi8VSeDhJxtNMokBHMpTO6+lXKsf1ulcSGad74IVCF8wUp62uXo32tUrZplZwfW5vNh+tNvC5DUsqB6SYWCEDFpNOFvOmqWgxncimwmkymEHjLNLnBn4wqn+2Gh+4jL/Z1Pftyh/18h6Hbdpr67GZ7hl1d3TS3wzKZ2bNc5P6F4P0sV5xXyb8SS//SafhHKHRQzR2SED7BLyHJ44p6BgDT0j0mIKOaahJIacEeEIhJzRxSuAtEm3S6AlLnDJ0k6ZbFNkiqVOKbDFMk2aPGOqIJZpJqsnSJynyOE2epplWMt1Mp46TdDPNnqboZoY6ybJH2dRJNnWcSZ5kU81c+jSTOk2xR9nkSS7dyqZO0+mzTK6Zzpyk081MuplJNbPZViZ9nsk0s9nTTKaZy57msqfZXDOXP0lnWtnCYTKzk0zt5/KH2dxptniczx9k08fZ7HGm2CzWTnKlZqHQLJZOs6XzYrVVrJyUKoel8lG50izXziszZ+XaQb7yNlfbzjWOM+XjdOmk2DipL+/XZw9n5t/PrV405lvLKxcrKx83Nt6vrV8uL7/fWHm/sXq2tHLSmD9uzBzOzm3XFndnV/cX1g8XNw4Xtk7n3zTnN4+WNncXN3dm13bnNjbm1zaWNtbmVzdnVzbnV9YXV+cbS7O15YW59cWFjZmZperMYnVmuTazUq0vFWsrucpiobZYqC5liwtsfoEpr1DlZaKwROTnco3V/MJGYWGjNL9eW9iszm1UFzerC6u1+YXKTKNYnaUyVShVjiZLYboYwHJ+vOBnyhGqEiAqHrwaJGcj1FwAr7nRUoCqh+kZD173EHU/UQ2RDS9S9kI5N5r1kSUnlLPBORdetOFlJ1kLUtU4U02w1Qhb89OlaKoSz1ShXAMvzCG5mXimEk1XYkwtgpfCZCVA1xxEycPUPHTdT9Q8RMVNl51UyUvX/fRsmJr1MjPuVMPB1OxUzU7ULFjZiGa1SEaPFA1w0QhmA1QJLTTAfC1emEVK83B5Aa4ugZVFuNKIVxvxfD2SKgaYsocuOtGsGcnpYhl1NKkIM6oAo/JSCi+pCLKycEoRzWiiaUM8Y4hnjbE8ECsaYkVjvKgLJ7VBRhdgDYGk3s8YQow+SBgj/x/J7bXlyGEo2s2RjgIlShSjmIacYZicQ890TmhkFKpQKMRCRuUcUYVCTp1zQjcaqXtIihSlq5Ovvfxybb/4zf4jP5y3vfYP7LXz9njeEck4kJQ3nA5GM/FwJhlNJWMJNJoh0DwTT/PJrJLGtUy+hOfqVKacS9bymWYu3cqkOpl0O5uu5VKVbKycjDSS8UYqXs2EK3iylM8YmZSBZ8oEXiLpIs2VGLbEsiqJ41g+g1FJjNHLzTzFprLYq1fTIODPUIw3nnbHMvZQYjkQnw8kJ8HUCy/63BF5Ygvfd8Ru2ZA7NuS2LXhnMXRvIXrfhj5yxB4swdc+ufvJNPDUm3jkCN+3JR45Ui+WY8/tyYeu1G1n/J4DveNAH9jQxwvxO/Oxr2fDt+bDX05DN6aDN6eD11/7P33lvzET+OTh3BdPl29MADdeQNcnvJ+8cn864frypefz597PXng+nfB9/ML3yVPvR8+8H770ffjc+8lT/xdP/defuT974fzoufPd556PXoB/fgZ8+Bz49Jn3w0dLv/n66XsP5j594fv4ieuDp65/vrNyz5tK6OWkYdrQ9Pu35z65a//owfLHD1Y+emj74MHye/cX/3Rv4cNHjj8/cPzp7tKf7iz+8fbCH+4u/uHu0u/vLLx7z/bHW3O/vzvz2zvT/3T71bWvHl378sm1z59eu/782tcvr914ee3dmxNh6otZ9x/uvXxnYvG9ieVPZx3XF7yfOeJf2MLOFDcdydxz+B9DsTtQ6nEoORWJL6TTr5KpR/HI82j0aTT+MBR9HEFfxtOvw4lngdCDUPAz98q1b794Z/r13UTiut977fXktcnJr6PIVCr9PJZ6Gcu9jmUeI7EXiczTSOYlkl7Ok8u5nBMjnXncmc/NJeIvoqF7MDSF5dwM5SHSPiobFumIQMI0FuLwqICHmXyExUIsEWYJRMCCEhWk8ksxZCmKfLuweO3zrz51uGJacRKKPHL6vnG5vnY7HgUgL8vHjXqutO4ghLlMDqBIP5m3YVkHiQUECmGJAIeFBNyNJd72LFxzLf2zx/5bYOV3rqW3HHPX5ibenZ++tTx7w2N/f8X28fLSHx3Lv1yZ/v3y9J9mXn2yPD8fhV8GfL+ae31tH48dEMl9PH1A5I5Z7IBO7eLoPo0d0/lDPNUl8hc0dkLl9snsMY11yfwpmTti8UOOOqDJLkP3eOacY05p6pSiu5J4JLLHHHUu0H2F64rsmSReSMqFKvcUsScJA1kaqFJPVU5k+VRVepp6rvw3a11FP1b1E808lPUDzTjUzENF35Hkfb2wXzB2FHVb07ZVfVsz94zirlnaUM1trXhgVvf1yq5WOWxuHK9ubBera4LRkaymXGyp1qpZrhtlq9hoVNYatWat1qiXWmWjbpnNstmqmK2StWbobVPrVIprxztnZ0f9w92z7dWD9epWpdDh2QrJFGm5QkkVUq8zhTqt11ijzhWbRmm9Ut+oNDvNjfXm+nZ7Y6ezvtWsdyrltm61cdWKc3qYNWKiFRMKYVqPsZW41I7IjZhYj7O1CF8PizVErMJ8zcdUQaEJiU0/XweYCshUYa4R4BoeogaQdZhtgUwDIKtesuKhqx666iaqXqLqyZvunOnCyk6s7MYsD2Z5STPIWwmpkpGrWbmWKzTSxSZZXhVL67SxmjFaUa2aESpxrgxRRRdhLOfU5aS2lFCX0vpyWltKacsZw5Y27GnDljIdqbItU15KWa5s1Z6y7GlrKVVaTlfsidIKWlxC9QVUW0T1laRmS6hLqOpM6e607ssXfHkdJvQQVQhRRYQqQ1QJpKwwW0bZcpQtBlkTZk2I0Pw5BcZ0P6F7SdVH6l6qCOBmADdB3PDghou0vHTZR5Z8ZNGD625MdeVVICN5MoIjwznzvAvjXYQEkzpCaAilBTktKhZhzgjJ5XihFtOr8UIzqTXicg0Wyn7a9GIFd1Z1ZWR7QlgIsQshYSbIvYLpV0HyNUxMIewkwk4izGsQew3TL4PMiyA7BTOvIWIKxqcD+SkIm4bx12B22p+fAnOTYGoGSk8DqXl/cgmM2wJxB5zwhTL+UBoJp8IImo1n8olsNpHik1ktkSvguIllC2m0nElW04kylq6kErVUop1OtRLxVjJWS4RqmXA9Ga/GUCOE6CHYigYriVApEbZSUTOHWlTWIjNVKmexpCqxqsQrLMVRBEUxOZJN4Uw8T4VSWADNe6NpVySxBIX+9OWtJzZg1h+dcMIvVsIv7KH7i+C389DXC9A3C+BXi+DnC/4v56Cv5wLX55AvF6I35pFvlsN3XLE7zvADR+SpI/Z4BX7nzrOPnsw/sSfuLkRu26O37JGvFoLfzsF3Z+G7c6FvZ4I3JwM3p0KfTcF/euF97yVw/TXy+TPgxgvfF8+cn75wf/Dc884z73vPgD8/8X35zPf5U8dbt1/96cnCpxO+z196P3kFvPXIcc8dQng5KKkzsdQXL+y3XoJfvHR9+cp747X/swnP5688n024P5uCP34FfvQa+GIa+uSV78MX7vee2D966fl6MnhzArg57fl6Fnj73uSvbz1+7Ik8WIYergTvuZCH7tAjMJEwVieR5NeL7s8WPR9Puf/0YuX3j5Z+dW/l2jez77vjv3o6d9ef+HzG/U/Xn177duLanZf/9M2La3enrn375Ld3n9wCQu/cfvzunefv3n/94b3JDx5NfvJ08qPnE9e+vvnus+ePncByKPFgxfXMD08F4x88fvW7By8/mrZ9Pbly/cXsQ5tvFkm/BKM3phYeONyPXc7nHrc97PclQkGGeQzCK3k8q2kpmc0YMmGolCrlJQnTpJzGo4oQUeWYwqckKqExqM7mCnxCpNMie2vFdu3zGw/hMMIrACMGeBkWFFQ1EpqJGpWQWk9aax5OD6pWRKv6+YKdM/yFarxoREwdVJWQpk7lU+8hvt8EfW/BwNsB3/sIdB0JfuJ0fbKw+JXb/rbf8Quf/S2f/ddO26889j/4ne86Fv/sXolS+ecB1y+Xp68d5tETKn1Epg/JzCGV68q5QyXZoiMHKnMii4eieCjJR7J0qIv7unCiKceScKRKO7q6KytHir6vGVuKtiXrG2phtVBck62WbNRUraqrlqLrglIQZFPSTFHTOVnjlIKsq2JBYDVFMApqWZYshjdoocgLFimaSVZLiiYqFXNSKccXU7yOinpSMrOykRENlDPiUjGtFDJyIc0bWc7MClZGrKSEitHe2z8f9/rf9c6+3908a9V3Nb2uFMu4oEEEB2EcQEh2VvUKppcvufmqj6/5+YaPb3iZup+pw1QpypXjSiNtbgjN08Jmr7rRW9seF1a7bH0XL6ynldUQW/JgphsvuzHLRVbtRNnJlDxCCRIrsFiJqjWyuKrWtrXWntze1TuHYvOAbmwR5WbWbCa1DiLUPKwFUGWYqvqYsoetetg6yK1C3BrEdgJsJ8B2IKYNMk2QaYJkGyQ7AaIVIFsA0wboJsDU3WTNhTc8WBMkmjBeg7EGkG95saYXq3vwhhOvuoiaO1typQqudGElXbBnCh7M9OYLAbKIsBbCW2mhhKv1fKGVszr5clusbtPFNdxsY3oDFa24WAtQVYCouPKmI60vpgqLKd2RLjjTuidT8GaK3nzZT9Qgqg1RbZBqglQDpuswXYPIGkhVQboO0nWArPqJMkiUfVkTzJUgvOLDLYAsg1QFYop+zvJzZUSqxaV6TmkllWZcqaNaPaRVY3ozrTfTSgPhLESthuVKTKigYj0m1iNyI6Y2k0oTlWpJtZlUmxGlHlYaCamF0CWQrbpYy8cUPYThyBbc+YIH17y0CZCaj5AB1vDTJkKbEckMK8W4Xs6ZLVxvE/pqTmsntUZCa8TVRkgohcViRDQDguUkC26y6GUMBymt5DgXJi+npYWkbMvq9qRqS0m2tGDP8I6UYE8qznTBmdKcSdke55ei7GKUWQqTy2HcFsXtYcwdJpwIvhLCPVHcH8kEwkkkgQfSFJpl8hhLkAxDUiyGs1hOxPJsJi/kiAJGVgmySWRXiXgbQ+t5tEamK1iqkUEbiWg9Fa+k4uVEzEIDlWSgmorUculGPtvIZ2vZVCWXqmAZC8sUsDSHwGo2UaFyRSJrUlSBoTiWISgGy5PZZBZNZOBUxh9LAbGsPZxahtElKDoPhF56gg9doafO6KNl+MlK4JfX7/zyq+ffrsRuzPu/nHF/Oe/7fNZ7Yx78Ygb6Yhq+OQN/uxD8YhG5vhz+whb+eiX21VLkti320J54vBR/sBy7txy/48vc8aQf2GKP50NfTQO/ujPx5wXw66XonYXojfnwBzPB+TRNlmpx1VhAs99Og3dmI19NQXemgl9Pwp9O+D575bv+0vfeM/c7L7xvTXh//8z97nPnHx4v/fbRwu+eLL39cPbdx8tv35p65Qn/+fGrPzx6mq2uJvVa1mhmKu18Yz3R3kxUO4nWKtbZzdS3icYe3tzJNraj5U3EWo2VNgNyZSXPuThlHiWm4uzzGPkETL/wpZ66ol+t+CYi6bvLrlvzjpszzpvTjuuTK5+9mv/d05f/9M2dtx++ePfF5DvPX75CQu489dmM7Q8PX77z8MXbTyf+8ODJ77698+mLiblY4onH/4uPb/zm+s0/3rz+7q0bf7r15Z/uffPOvTvfzC3etts+ffrw+vNHN2Ynvpqf/Gpq4hvb0gOX/YnL/sTnfQKAkxC0FEKWY+hyCvVlUlAmFcTTNxZmrn36xWsYjXN6WC0n9Upct+JGGVasgFLxSxVEr9tpOarXA0rZK1suo7Wil+BS+TGGfQIFPgHBt5zL/+xa+qVn+Tc+16/stmvL87912t912L+BwHuh4HtB/69g/1t+53uA+23Q/w7s/wB0v+NaeRSLfI5Av/P7r53RyS6b3sfjx2TqhMwMDfr/fLP9Zltmsv5kNoqxLEbzCZpI0HicpWIsH8HZCMWEaS5M8glKSlBSjOJjFB9npBAtxyg1Tmswr/lFDRS1gFQIikaIMwOMHuCMAGdEWCvGlWJcOc5Vw0I1JtUjXDMgtoNiHRGqiNIMyE1YaiFCCxHbAWXVL7cQuRVTmmGhiYjtsNKOqa2IVEPlZkJuRaW1mLQRk9cDTMVPWYjSiJlrfOewdDpqnV12//KP7k9/Oxxd7h5fFFf3CaselwoBVveS5gpmeJiqj22A4npAXEOEdoBr+sS2jWvamIaDrfnZWlLfSFibeOuQ7Zxq26PK7qi2PTK2RnL9lLD2I/J6gFv1EHUPUV6hyk6q5sJqLqrqocse2kK4alioR4x2vrwm1Ha0xp7e3JM6+2JrX6ysM2Ylr9VjUhNka0667CQtF112c7UA3wkIbVBow8JaXFxH+XaY74S1zaC4CovtoNiJiOtRfiMqbsTFNVRYj4tbUWkjJm8g0lpQXI8ru1FxIyR0YvI6Kq2jYgdVOxFtNcJ3EmInztcTbD3G1hG2GpYaEamekBsJuZovNvHSKltdZ6tbVHlL7hwZm8eVnYvy9tDcuiisH6udA6a8m9PWUbkdFOsuwrJlrZWU5cuVILwE4hZI1AJ4E6YaAaYB0m2IagToepCqhch6kKrCdB2k6j6yCpE1AK958LoLL61kC85syZ61bFnDmSvaM4YrX3Lni0DOALK6n7RguhRlSnG+HOHLIb4UkUpxsRxkigHW8lK6j9JdmOLNK96c4shKy1nRlpe9VNGHmxBuRrkyTGsgowGU4aeKCFWGqSpAFgFSA3DVnRY9Kd6J8o4kZ0/StiRtS/FLMcqeoIAsB9MqzGhBSoMZBebVmGIlpEpEKIXYQoTRgqQEY6o/qwI52ZsRXEluJc6thGk3QvmijCtCeqKED8kDIcyH5OAwjoRxOIgFQ2wwQoFILhQjAhHSg+S9UBoMZBxg1gNlATAB+MIQhHh8AZcX8rsBvysQ9AbiAJiFg3gwmA+AbATRooiOhkrZeCUTa+KJTTK1i6V2c+mNWKQVAFsIvBZCOgjSguF6MFALBlpBpA7DFQi0/IAVgE0kWEYCFgxboXApHCnFYkY8aiRRPZ1QUwktlVBTcTmdFNMZPplhM1k6l2NxzOdx+gCApDmMZjGCjiSzYDzljiYXgsnFQGIOiE56kScO6IEdvLPs/2rW8+Ws+7Np9ycTji8nXTdfuz9+6fxwDvhoynN9wv3NpO/dR3PXvnz466eLH7x0/vnpyrvPXNfuLryIYeliGZXVmQj6u3uzHz1f+fj5/PVntm9eej57tnLjtfPmy5VPJhxfzHhuzrm/mHHeX3bdtXke2IGHdvf9FeczJ/h8yeeOZD669/jzmVkvIyxlcTvB2HDaw/I2gl6hOCcveWjJw2o+wQBlA5HNoF6C9HLQbICCCpAcUqyENQ3VC4liKakXU1oxoVsxoxSRDEjQ/GIBFE2A1yFBzqmFV17w2qefPgDgACOtpAk/qfgpcT6ZW85ijhw2hybn0cRsMPDS51lGE/Oh0DeT03dmZx7OTj2fn328OHdrdubm69dPbY77S/M3Xzx+MPlywrb4emHx7ouJL58+/+jZ0/efPXz/4d33Hz587/7jP95/9Ifb9/949/7bDx6/df/uHx9++7t7d6599uV9BwDSwj0YfRlNv0bQ15Hs6xQ5maD9UjVprToI0ceoIKWAjOYXTY+ougXtcSR9P5h4GU4tpPK2TG4ulXwdQyejiclE6n4w9LXb+40f+Mrnv+n1fuByfuBxfOxxveewv2Nf+r1t+R2n63c2++9W7L9asV/rkalzJnvB5QdMfsjmDsnogRT/P8at//XDllnD7fmQn+KjooFyepBRIFYPi2VYLMGCFRarMakelishpRSSrZBgReRyWK6GhSooVGC14RdLkFAKS/UQX0P4GsJVY3w9IrYQoR7kahBbg/hagLNgoenjmx6h7hVqgFDz801IaAXFVoBv+Zi6m617uCrIN0Cx5WJqMN+C+WaAqcNsw8vW3FwLZNsQ1/BzdQ9Td/NtO9+0U7UZwnQw5YDQiBkdde24edzfGl1999d//fHn/zgd/7BxPChuHOSMclgo+GjDSZgu0vKyNa/QAaR1WFqD5TW/1PaKLZBvA2zDQ1U9bMPDd8JyJ2at8e2j0tpFeWto7QyLO4PC2hnXOaIbh/nybkRfj0irEWUtpq0lta2wvhXWNhKFrYS+ihfWcGuLre4WVg+r2yet/Yva3ll577S6dVba7aqbe0Jng6tt5sobUWM1ILdgrhETGjFlI1bYTelbSXUjrW9ntO2Msp1QNuPqRkxai0gbYXE9Iq3DfCcgbASEDZDv+IUOxHeCTCvINEGqClA1H1H3E1UQq8B4HcLqPqLhIKp2smbLV+25kjNvLKX15bS5nDZWMqY9pa+kJVdW92WLEGGFGDOnNujSFl3a4qubUnNT6eyIzV2+tkOXWlmlFGeKgbzpy5mutLKCCssxeSkq2mKSB1UBVPOlNF9Kg5IakikgqQKSLITTRSRjhLOFcKaEpM1wphBN6fG0Gk+rsYyMpiQ6bQsAACAASURBVKVkVo9l9XBSCkXpaEKIJoRYgktmuEyKyWaFHCFnSQFjZEYsyJolygVFKciaLmmGJBmiYHKkhieZfJamaY5jBI4UBUISCakgqFVNbejGulnfKa2uW+31UmOtUmuV6u3Kaq1Qq6rFiqqXVa0oy0VZLvNqSVQtXjZxvkxxq7ywLnCrEretqjuauWvVdqzKYdE8Kpp7ZunIahxajYNy/dAqHVvFY7N4qJs7krbHS9sUv0ZL6xS/Q7L7GLedZzdy5BZGbufxTYzeJZg9gjggsX2SOKCYI5rdx7A9nNjFiV0c28pnNtLZ9UR2M5neSCbXU/HNVGwzE9/MxrYS0S00sRFHt6Ox7SC8HQ5uh0Ob4dBaEF6HkY1AcBNG1gPBNSiwBkFt0N+GodUA2IHABgTWIajq99VAbxX0VSFvGQAqPn8V8JYBv+n1WoBH97lUwKNCPjMCFUI+NQQoIVAOeLUwosQiQiyspNN6Jq3nc1IuJ2TSbCqVj6fSaDqXw7I4GcvmIul0MJEMpHI+NGuHY8tQzBFNP3V6f/35jQkv5AjFPaH4LIQ+9UQcBDeN84BsxFTlns2zFAwH0CgUjYXSWTCV9CWiwWzSl06DmRScQoF0DMqivlwigGWC+QSUR8N4JkZgcBb/7Zdff/z0CYznvcmkM5F0xOPORNyTSjlQdD4WWYpEF6LoYiSxEI4vR9DJaGwihk7F4p58biEa/9LpfRQI3PN6HvuBFxD02Od/GAy9RtEpNDWbxBYy5GKOWs4RK3ksxHDP3d5rn3z8KhKPqRooiDaMnI7FF2KJOTQ+GYssZrNT8cjLgPcZCLwMRaeQwKzfPQl6pkBwFgJnIWAK9L4CvK/9vmmfe8q1NOldnvU759yOVy77c7fjldM55bDNrCxMrtieLNrvzdvuzyw8mJy7Pbv07dLy7dnX7z18fO2zGxPh5GKWuHb/xa+fvX7r8cQvH01cu/3o7QVHUKulrPajMPqLJy/efz718cTsR69nPp6df3ti8pMF+1ce//uzc7cXl6f8/td+31QAmQ1G56IpF8YtRZJ35pbuL9gfzdse2hwPnK4XLu+kH56OJ1+GYi99yEsAeRYIPfZB146zqSM8c0Skz4j0eT59RmX3CHQthwwq9P/5487/GG+kucwMmrARopPRvbThIQououCmin6m7KfLAF3yMiWALQN0CeAsL1cGuLqXb/iFmpuxPGzZx9a8XA3gagG2HmIbAb4J8k2Qb/iFdphthGgryNbDXAvk6j6+7ufrfq7hZxsg2/BzDTdf94pNkGtATN3P1gG+5eebkNAOCC2QrQNCxyu0ALYG8BVAqHmFhotrObiWh2sBfNvPNQNMA+Sbdrq0QGkuzoSVRtRaFbcO293hydWPV3/7xw//+Jez777f6F5YG7s5oxQSTT9bDoqrUXkjJKwhwjoiboaljbCwjggbQX49JKz7+baXavrplo9t+qU2rK0lS9vc+rlx+KZ09EP79MfO0V/M3RG71k1YO6C+5hdaAF4L0M0gvwoLq0GxExSbMF+H2EqAL8NCKSDVwlYrValztZbU3FTX97T1bX11i21tUKV6Wq1EOBMmVG9WcWd0H14F8Ko7X/RSZQ9RcuUsd67kJSoerOLFK16i5MUNgCx68wUwb0L5gj9XgLBiELcQzIpgxRhWRDErjlmRvBklLBQv5kgri5sZ3MziBkaV8mQ5jxVJukQzZQozBNoSGFOkDYGQVUo2Oa3EFxqS2VKsNbOyU2/0NrbGewejg+Pjra3DjY3jje3u9uH+2s52e2Oj3FrTamuFdkOw2pzeodU2xq8RwhYlHzDaIa/vC+ahaJyI2qlUOJG0M8XsKoWupFzIWldUepLaE7Qup5xx0jknnjHCmWCeCYWeoJ3zcpeVThnxmGJOaOaEo7sC0xPZAS8MeGkoqD1O6onKVUH9sai9UeQBTQ0E5jtT+UtRGYnsOUZc4NRIYIciORCILk30GGbAcSOBG4vCWFFGinZpWJdm+bJUGhfNK9N8U6xcFayxqvUl9YKlL1jqlKaOCfIIow4x4iiXP81jR7n8XiZ9lMucYtlTIt+lmS7N9Tl5yEtDibsQqUuZGwv8haBeiHJPYM9Y4pykunniJIufZPHDdOookzpMocfJ+FESPUDR3Wh8H00cxBNH8dRhLLmfSO2hiaN4/DCZ2Eugh3F0L5HYRtEdNH6Axg/j8b14fCca3Y+he5H4TiSyEwntREOb4fAGEt5AQuuh0FowuBlGVoOBNhJsh4KdUHAtjKyHgx0kuBpCOjC4BkOdQKANw0040AwGm0GkDoN1xF+BvZWAuw56aiBQBv0WCBQDoAH6dMhXCAYKMGAigUIoqCGIhsAKAslhSIsH2TgkJiNCNMJEImwsSicjmSgYci7R8TCfRZlUPJ9Kx2OpUBx1xsLeVDqK59B8Bs2lMC6Nc7k8k0uTqRSZTuIpGEsD+YQLDS1Fg/YotBwPuBIRB4rYUMiRhO1o2JXO/vrbu2/d+caeiiwFA1N+3yTofAk4X3qdzz2O246Fe/bF27aFb5YWPluY/WJ+5uOZ6etzi59NTj9xux87nR9MvrqxuPj59PSXszM3Zl5/Pv36o+nZT2dmPp+c/mJq/ovXM1/NzH81M3dzeu7esuPj15O/efD4ls350LUyEfBHOdEWDtujkRUksAAByxFkMRZeDAdn4OBUOD4VQuwhvy0SWAjHZkB4LhCYR6CpgPdlwD3rdy76Vmb8tinAPuV3vAbsU37Xc5/9FbAy5VmY8tqmA4HldNaRTrvTmaVkxp7DAJx89/nUtZv3vGIxU111cpqH1RyMvECIM1l+kZBRvZ5QK/Np8nEg/hxJ3nZBX6/4vnb4vlpyLqWI53D01qL91tziZ69fffDs6XuPnr734vVvnr685QLuO9zv3nvw4d37f75/788P7r1///ZH92+/f+fWh8+efjzx6sP79z579OCD+7c+eXTv2kk+eUSkjojMKZ7p4rkuke9S2BmJ7eCJdTzw84b4v/521Nm3lonwYg5DaAOiiw7ccBJFF2UBVAmkSl6q6qWrPrriYcoevgowZT9bAfmKjy87ubKbrXu4ik+oAlwlwFYDbDXAlkGmBHFVgK1AbBEmyzBdhbgKyJeDQgXh6whXDwn1kNiA+EpArIaEelxuhuQWJDZDympIbiNiIyq1Yko7qrbiegvR64jeRLR2WFuLmZvRwlpWXU8qnYy2mtfXkko7YW4mze2EshGWW36+5BPLYb2ZKXaExlb9dLQ6+n7w09//5d//67uf/0FUVp1cxUWWnNmSh6gDXAviWzDfRvi1kNBGxBbMt/3cKsh1QL4DsE0f1fDRdR9VtdGlRabkY8qo3MKsTbF2UG6fVTcvmnvj6uZAbx2zxmZObMfZWgArgJjmJ8wgUwkz5RhTjQvVGGdFGTNGm0nOxHhV0UzDMtc71d2t9b3t9Z2djd2d3fXVrYLZ0PWaadQMo2rq9bJaL0rlit5qmp2GVm8ajbZZa2mlTqGyblQ39PK6Wt7QajtGdUevHhTqJ2bjWK+cqOVjpXSoWKda6Uwrn8mlrlo6U40zxegppb5iXUjGUDbHkjGUjJFgXgnmlWhcCoWxUBxx5hVbGDLqOaucscoZyXdx+oykLliuzwl9XhpI8kiVfigVf7Ssn4rlv6/v/rS69rf19t9XV//e2f6xvXZVKV/qhbFY6LPmOSH18nQvS5yk8ycprJslznHyDCd6ODYg6SHBj3F+TDBjghkRbJ+g+zg+IPABTvRJYkCSA5Lqk/SAoIY4Mc7j4zwxyOKDPDXAqGE+f4HhZ3mql6d7GNXDyT5JDklqkMcHeXKAkZc8/Z3KX4psjyJ6BNYniB5BdvP4GUZ18+RZnj7LkmdZ/DSHnxL0KU53SarPcgNWGIhyT5aGBW2k6QOjNLTMS0N6Y4pjUxsWSwO92FP1nsT3ReaYpvcJ+oBg9gl6F8d2sMwent8l8H0CP6LxU5E+k5lBQR4WtHNZ7mnKuS71DXmoyyNdG2iFM1k/leWuzJ6y5ClF7ZPUPs0fUvwuQe7g+E46vZVObuUyO9nUXhI9SCQOsum9VOowmT5Kpw5Sqb1kYj+T2s9m9lOpfTSxhyZ2Eqm9BLqHRrfQ+GYc3YjHNxLxNTS2Fg9tJCKdeHQ1El2NRFuRcDsSaociHSS0FoZbIX8LAVZD0GoI6sBwO4C04GAzCNdhqB6A6lCgHgDqsL8K+iugvwSAJa+n6nOXvE7Du2J4nQW3p+ABTK+n4LIVfQ7L71a9LtnnEQA36/NyIMT63IzPQYA+HPLQoBcPBPKIHw8HiEiAiMB4OEjFY1Q6TmSjTC7GYAmaylBsnsAzOJlPk2kUR5NUNslQXzx8dGv6dYIjo0Q2QmcgMurHE4FcIpCJOzNRTyrqTEaWY8GpeGA6Ak3C0DQIT4LQYjC46Pc9dizeWZq9szB/e3b2/vz0VzMv//zq9aevJj6beH7z9eSNZ89vPn12/dHzT588//Dx07fuPfjF17c+ePj442f3P3j1dCmX/fTVi9u22fsLk3dnXt6Zm7i7OHVvYfLO4vSNuck7tsXHK4sP7HOPHQvP3banruWXvpXpoHMlDjkiPgfsskMOe9A7E3QvQK5lv3MWtC/4bTbAtuB1edBUVJTxopVR9aCiJk0rKhXefjx97eY9UDJDmhm2rJBRChTLbr0U0OtwoYYYLYAzfaKZLK/HjWbMaMSNRtJsosWmHRdmcxTIKz5KdNGyi5I8GGtD8wuJPJBj3Ci2HEov+iNzEPza43ntck3Zna/snofL7vtzjoezS89n5x7PTN179fraWT51SqRP8MwpljnF0kd45gjPdInsGZU7IhMbGWBPjP5fVxv/988n9RLnTocdNAuJFsCWQdaCuSJIF/1UFWYbMFMOsWWYtYKcBfMWIpQicjWq1KNKI67WokotJjeSUjMpNzJqM6M1s/pqQltNq62s3ErrnZTZSRrttNlBtVZUX43onUxhNae2MK2TU9fS2iqqdmJqK6o0Y0orLrdQsY2KrahYDSs1WK3DUg0SG7DS9vOVAFdFuCos1mCxERKaQbYGMmWIr4a4Uoi1ELHmZysAV/IyhpvUFzFtISsjrI6LZau6vXfy5vTip8PuX9Z3h3J5JyY2AFwHMA3G9ThbyYh1UqgJcoNTy4xaZrUqq9cFvSkpDUVrmoWWWegUtNWC2tbFRlGslLXqWnn9oLN3vnP05vTiu7PRVXc4Oh30jgaHO8d7q7u7jY01o7KqlLaU6p7e6Babp6X6ebXerzX61fqFaZ7q+knBOLMKg5L5fb02LFmjUvHfd7b/vro+1Is/Nxr/vr76Q9F6oxa+082hqo5VbSzrQ0G/FLVLXrnklCtevRSUEaNcMvIVK45p6YqWL2lpREt9WhrS4pgWRpRwSUtjmh/T/CUjjQjmkuLGtDiixEtafEOLY1oaUtKAEockd0lyA5K7oPkhyV+S4pDgR6Q4JuQxqQ5xcURwA5zuE2wXY85w7iTHnJFcnxWHnNwXCkPDGlvmX8rW3+vNv7U2fuqs/o+Ntb812j831r6vtL6zamPVuJCUc1buUvw5wV7kmZMMeZojewQ1IPARhQ0pfEgzI44fsvSQ4wa0NKC4EU0PWGbACn1K7BP8mOKvWG7AsH2Wv6C4IcMMWHbA8QOGHdHcJc2PaLbPUj2O6bH8Ocf2ee6CYy94fiCwA54ZcOylKI9ofsTwPZbv8kKPl3qccM4wPZo7Y/guy3QZ6pSiTki6y7Bdjjlm2BNe6ErSiSyf6erA0IaFwsiqDEv1caU5qNYHtcpVo/SmXh5Wahdm6cIwegWlJ3GnLHNMMycke0zyhzS9R+QPSOwAyx2TxClDH7PkiUBfSMJQUi5VfagX+gV9aChjQxob2nnBOJKkU0E459lzFj+m8ns4doQRh+n0USa1l0pup7JbaGwnFtkJRXfDke1IdC8S2Q+HdsOR3VB0LxrbCYd3IshOFNkMhzdDsY0QuhmKbCLwVgjeQOBNJLgRgDYQaB0GNwLgBgytBwLrELQBQqtgsAMGOn5wHYDWIajj864BvjU/0PQDbQBoeTxtr6fjc7UBd8PjbrqAhsvbcrvaLmfd7aj53FWvq+x2VL2uqs9TdnstN1D0+Ipuh+VyGw6P6XTpDofiXFEcNsVhk+w23uFkXE7ObWdcdtrjIFw23L2S9XtygJuAvFgAIJFADgQIJEhFwySKYJlgDkNwPM7kUSYTI8kkTaYoKk0yWZLFSZ7I0ViWwnI8nuXwBJkP4ZkQhgYyKJiMBdMxfwqxo+GVSNCGgIuIfxp0zPhdUz7vK5dz0uX4+PGDa19e/3xu+uHSzD2HzZ7J31ucf2JffGlbmFhZnnDa5ry2JdCxADkWQz5nGPFEgq4I5Ir4gSgIx4PRTDSai0ZykVAmHMlEwpmIFw2uxCFHBHCFfY6Qxx3y2AOuOdDrTmfnIvHZWGQhEV/OJoN5zBaO/uLbu79/Mgnm6DQjxBQlKGpRpRhVikmtEuDNuNpCBBMQC6lyO1WspqxqrlijK51soe7OMbBYCKtFH6u6uIKNVt2UDFMSiLEAzjtI3pbnHFnOniMdmbwjk1tMZBYTmdl4bi6GLyaybjTlCMcXoOi1cxo7Z/Eug52zeJ/DLkTqQqJ7bP5CpEYyc6WQF2J2l4n+sCr+f/95+m8/bzMG6aXxiFbKG03UqCTURlLq5JTVnNzClU5OaWULnZTeiou1tNJKKPW4Uk1KVVSsxqU6KlbDXDXEVkJsOchVIbYMcpafL3pY08sV/awJMjrAFjys6eOKPkYFGQWkFYg3fVwRpI0QbYRoM8ZaKFNKM5U8Xc5xRZTVEryRFa2UUEqIlYxcpcQKxhdx0eLEmizWVLGmiTVTbVaMelmrlrRGxWhXtdqqWVsrNdrF2kalvVZuNKx6Sy931OJGqXq2vnN11P378Lt/e/OPf/zwr3//7ucfuoPe2s6uVd/Riodq4bRo9UuVUbk2sOoXxfp5sdkrNfvl6rBUHRRqg0JjaDRHRn1k1IaF2kWh3FXMY1E/lrSebg2Ktavm+l93d//1+PS/uoP/ODv7l5Ozn7YPrpqr54XGoWju0fIeJpwQao/SLnn9UtSHgjpg5UtOvuTFEcf3ab5Pi2NOGkvyj2bhe0W55JV/qzX/q936XtaGtHzFm1dc4ZLVxowyZqQxK48o6YqR3jDi97R8SUpjWhmx2ojRxpTwhuUvaWFMq2NGHNPsJcNf0cKIEge03CeFEc2PKH7MKCNGHHPSiBUvaeGSkfu0NGKVMSuPOGnAS31eHgrqiJPHHD/mxQEnDQR1IMgDQRlw6pBTBqxwwYrnrNRlhXOGv6CFM0Y4leQzVb3Q9HGx9EO99tdm46+d1k+b23/dOfrb9u7fN9d+XF39YW1z3G6N6qWRqXd19UiRDgX+mBWOKPoYJ3s4f4ELQ0boi0JfEIa8OOK5K5694rgRKwwZccAJI1Ec8PyAY4ccO+K4IcMPWf6CZS4YbsAKF5xwwXEDjhvwwpBlhyw9ZJkBzY0oYcDwFwx/znA9hu8xbI9legzbY7gew17QTJ/i+iTXp7gLmj+n2QuSOcepLkl1SfIMx7t5/AQjj3HqGCO6OHWMYydk/pTM93ilJ8g9gTsXyJ7G901taJrfFSuXReOqXLiqGFeWMTLKY704VKQLkT3nyC5FHmLETjqzm8wcZPL7mfR+OrWfyuyn88cEcYTnulR+xNBDljvhhXNRHcnSpcSOZLYni2eC0BP5LiseU8wpjh/l8vup7D6a2YpnN2OZrWhiIxLZCiE7AWQXCm2Cgc1AYAsObgWCG0FkFQ6uI5H1YGgbDm6D0BYEr0HwKgivg9CaH2oD/o4fXAWAjh9c9QEdj7fl8Ta8rrrX3Qa8bcDdApwN33ITsHVAXwMEGn5P0+ds+d1N0NOCvA3AUwO8DRBYC/jbfl/d524HAg0IrkFgMwTXgmAjCDbDUCMM1hGgHgJr0YAVAY0QUET8VQRqR5FKCC6Afs3nVdwuze1SfW7FYRdXbJx9mXOv0N4VwrNMepc5v5OFvAzk4UAfifiJkD+H+PAohEdACg2QaBBDAzkUJrJxAkvlsol8No7lYzkslsrHs0QqQ6SzZDqLpzNYNknkMZF4Zpv4xSd/mEdDoXzSl0ZdKRRIRcBk0I9CXjTgigcANOCNB7wJ2BGHFiOgLexzxsEVNODJIL4k7E/BvmzQk4U8qYAnEXSiAXcSAZIhIB7wxiF31O9HYU80sBSG7KnkXCQ2FYJnEWg+CK2EgjNuz2++vfPPdx5OgJAN9D9ye+4D0AQUmgLhCQCeixExpRFVzTk0sxxJ2qLx+VRqIZ2Zz+YWU+kIzT3x++5DwDQETwHwEwh5hoQng8HZQHAuGJ2KxldSOW8ad6QztlRyJZ22Z3N2LL+C4UtZfD6dc2bzvizhStHXunT+lMW6HHHOk2cc1uXy5zzWY7JnTP6CxQccfsGTJxy+TsQ3aOB/nqj/7/+82DwoOnjUQTEBpuClNYAuAIQKUipAyCClIWwBpjWY0hBSi9A6QqlhVksIRorXM5yMCxqnWqRQICSLk8u8YCpKRRArilQr6Y2yVqmplY7RaBeqTcPqWJWNcn2tVN0oN7as9q61ulNoHpitY6PRNRq9QvPcaJwVG8fF2qlR7RrVU71yZtTOCpVjzTzWi+dGtauVuqrV08p9vdTXzYFm9JXiUDGHmtXTCmeq2tO0C73QUwvnmn6hF85V/VTVj2TtQNK3GWlXVI+LlWFz9W87+/95Mfqv0dV/DkZ/PzrqN1sHemGL4bcJ/pASz3j9jNeHkjqW1YGkXUjahaIPZH0k6gNZHUjqUNQHgj6SCmNZH4p6T1DPOPGMEy5EracZ40r9+9W1n7d2/uN08J+90b+d9f/lqPfXjf3LcudcKnYZ+ZgQurjQp5Uhq4547VLQx7x6xcljXh2wypCVR7x2TgkDXhzy0ohXR1xhwOlDUR+Ial9ShpI+ELSRoI955YpTrgRtKOh9oTAWjTeSdikql4o2kLShpIwl8UoULqXCQNBHkjaS1aEgj0X1UtJGojyW1StZvRLVK1EbiepY1seiOhLUoaQORGUoKmNJHUvyWJRGkjIWlbEoD0V5JKljSRmK3IgXLgV5xMtjXhlxap/TL1hlyKkDTurT/JBguzjRJclTnDoimC7DDzhhLCpXheKbUuXHRu3n1eZfd3b/trv383rrr+21n1pbf+1sfVervCnol6LSZbgTnDrDyW4e6+awswzWx5gBwfRxckwwQ5wd09yYpgcEPiLoMcmPGHbEsEOa69Ncn6aHND2kmEuCGhPUmKTGFD2imCHJDAhmQLB9nO6TVJ8m+zTdp6gRTfUJsk+wwzw7zDMDgh6Q5JCgBiTTp6gLkrzA8SFB9km6hxMDkvyrpf1cKfzFUkYS3SeoMwy/YMixyvRFrMdmz8ncWT53guEnBHaEZU/yuUOS6gp8XxHOFX6giyNNHhvGwLBGRnFY0Aa62tPknqxciGqXFw5J4gDLHqWTO/H4OhrfTMS3Y/HtSHQnFt1GY7tpdCcT2ckmD8jcCZ05Z/Eez1xI4rnIX6jChcb3VXagCgNZvOCZC448pXMHZGafzO3g2HYuu5NLbmPJrXx8B0O3sfhaPrFJ5jbwzB6Z2aHyWzi2jZM7JLZDYlt4fgPH1yh2jeQ6GLFGEqsk3qZyTSpTJdMWnizjiRIWLxNJi0gUcdTEk3I+KWMZJZuRM1kxlZXSGJfI0Kk8mcHyaBaLp1PxVDySiASiAQDyA5DPB3k9UAyJ44ksk8qQMRQPRik4LEaiYjQqIhEFCmlQuAAhRShoIkgBhooB0IL8BZ+3DPqLPq/ucYtuJ+928m4HvbJMLi/itoW8fSHvWMId85hzKedczjuWSNcK5l5OeRaT/mXUu4x6VxL+5TSwkg74k2EfAi2EoKVcOpxAA8kkks7GsFwMw9AMFs7i4TwRT+RiaC6WyMcTRDKKJ2J4IkYkQ1g8ko+Hs9FwPhbMRcEc4s2E3OmQMxN2ZUPuTNCdgj0p2JeJeJLBlQiwHIGcmfhCDJlF/EuQ1+5zLcHuZ67F33317a9u33vm9z61zX+zMP/10tITx8oT2/Kt+eVZlEobqzHJnIDCj5cdz5YW79sW79mWv11evu11TseQ24tTzxZnns9NPZmbfri0cHdp/t7i9FPb7LOlhWfLi5OulWnPyqzXPu9xLno9S6BvPgg+ctsmQ+BKGFkJBx3hCICmrx3lM4d47oDADjHsiMifULljKntCYecMdSHQPZE+4Ylzju5y3CGdXc/CR0bm//nbwb//cCCpQkGwTKloqVZRLlqyUVPNhma29WKnYK2Z5b1i/aTYOCk2dovVE6vRt2qDotUrmRdl88w0TovWiVHqGqVT3TzWi129fFawekaxr5pjpTjWzZ6u9lS1JyoXknIuScei1JX1c0Htico5L5zxQpeTTnn1iFeORPmIE09Yrkuz55zQ48QeJ5xzwjkvnwjKqah2WfmcFc8Z/pwRz1npnBUvBPVcUM846YxWzrnCmaD1RLUnaOd84UwonElGXzaHotGXzDPB6HL6MS3vMcKRYgzq7Z92tv/tvP+/v/nhf7v6/j8urr7b2j8sVncEfYdk9wn6jJeHkjESjZFUHCiFfkEfqPpQMcaqOVT04X/3Q9IuRX0saUNJvxD1M0k5FaVTXj7mpQNZObKsQWfjh+2df+1e/Gf/6j/O+/96dPbz1sF3jfULs3YkmweSts+Jx5zSk4ojpTRWzCvNvNStkVoca8alZl5q1kAz+2phoOkDvTDSjLFaHMvFS8m8lIxLqXClGFeqOVaMS6VwKWkjSR6p6ljVhqIykpQ+r4xEdSxIb2TtUlDfCNqIEy4lecQJl5w45pRLVh5z4pATRozw3wczpoURzV0ywpgWr0jhihbHtDCm2CHDDmluRPGXLH9Fs1cE8z3Jv6HES0oaEcIVJVySNNvOcwAAIABJREFU4hUpXJL8mORHFD9mhT7F9hiuT/MjgnuDc/08fZFnT9PEcTZ3ksN7JN2nqT4jDmXjslh6Uy3/0Cr+vNr5287B33f2/mVj/efO2vet9XG1PTZLA1kZyfI5JRzl2YMscZTJnmYz3WS2lyX7ONkn8AFBDkl6TNEjir6k6EuCHBPkkCQHFDagiQFN9gjqgqD7FH1B4edUvkfhFyTRI7AeiZ+TZB+nenm8i+XPsNw5nv9vf4Znz7BsjybPSPKMxM/JXBdPHuGJUypzTuV6eK5HYn0W/77AfW8yPxaZSwk/Z/Bzmu6L9E819S8V8S+WOpa5Lo33BOFcIM+l9AmHnnKpEyF1LGVOZPxUo7ome1aWz2uFYbPyZr35w976d7vbl/v7w8210UbzvFE/qzf6rUavXjqra8dVY8uQN1R+VWCaAlMUaJPDDR6XWVxjSJWTJFERJUXTzKJeNLWCrpmaapWtetEwzZJplg3T0lVd4RWZEUSKZ9NUPphJQqkMEM94Q5nlQGwRjs35I3MuZMkTW/Imln2JeXdkzhOZ80RmPcgUgE740Alf7Kkn9twdn3THX9ijzxyxR47oQ3v43jLywBZ+uBR+sBC8tQB/u4h8O498NR/6cil0Yyn09Rzy7RLyzXLo5mL45nzkxgx8Yxa4PuW6Meu7Oev5Ztp2Z8H+zaL7zrzr6bzr4az95ZJzZmVl2rFs93r8PjAEQKjHl/T44l4vFgC5MCjFYD2KWJFQORSoRP0WChZiYDkOlKL+UgSqRuByBCmHwErYVwr7DMSlBn1ScEkLLHOeFQmy60FHIeiSEB+LeP5/Gt5zyY7sMLfkz4n5MRET90oi2QYNX3DdaPgyx3vvvT/pM/fe6TOP96cKBRSAQlUdX76AZneTFEWKlHSvpBuamKeYt5kfPfMUK+Jb8S0xExZSISnhF1IRJh2gkz4mFsBDXizgLnnsWMhbCLoL4UA25MuEPMVUsJgJFXLRXC6SK0ZSpVi6mslUM+lyMoenc0S2RBVLZDmPF7NEIc+UU0QhThQSZDFVzeYquQyRjxYS//vXv/3fHt4JkvlQKRYqZr2FtD+f9GXipmjcgyFcH2U4+WU48dzn3gw4HjkN39rN39lt3/s8T8KeB47Nb00vHxhePjKs3994fvPl47tbT9fWv7/36vndV8/uvnp6c/PpnY0n99ef3Xv+9O7Lp/e21u9uvXpoePn9xrPvDC8fbq4/3jL8ak6RM4qcUdSMYqYMO2PIBUfOIDdBcC6BpcQdC9ySZ6aIm/NoguAbjtpmCjOdmilgLskrWT1W1JWiLGVpJUozBOc8v+CFJS8sEFrwaC7yK0FZAWkB+CkPJzyYIThH/AwKMyjMoTjn0IwDc8DPoDCF4gLIS1acc8ICSTNOmANpBqRfALCA4jGQVlBcIXGJhCUSllBaIHkhSAtBXiHhBAqnUFoheYGkhSjPRXnOSwskr5C6AsIJx59w4jEUT5BwwvPHPL+CwjFUjpG25JUzSVkB4YTXl2J9IeorUTlB0qmgnQr6Ca+fCrVTobEUake8NhG09xDtCWjaaXza2/3z8fF//vGP//Onn/7l86cfjz7OBv0PtcY7Xtxn+YmgzfXaSb15pjdPtfqp3jir1S/qzXO9daE2LrTGud48r3XO642zWu281jhvtI5rzblSn0vNhdg4QPqhXFu1WufD/o9vdv/p48d/Pz7+t5PTv65W/zSbfXr7Yd4aHEqNCa9PgTjnpGNOPUfqpaBfCvqFWD8T1DNBPhfkC14+h9olrH1GjU+wfgXUT0D6BKQLKF1y4hUrXrL8OYsuoHgOpDMoXwD5khXOGe6EZs4oeMWKVxy4YJhzmr7iwAWLLlnhkuPPOXjBwCtWuGTRFSNd0PCcBmc0uKL4S4o/pcEJy50C9pThzljhF1lyQXGXFLik4QUNLxhwQXPnFHdJwXMaHTPgnIZXNLygwTmNzkn0ieSvKP6MhOc0Oqf4M4q/ouDFL21HnDnBmVWVmleoaYU4qlAfquSEpFY0c4rES7XxudG50hoLCH8eD/649/Yf3777w+7rP+yO//B69LtB96JZO5HRjKYmGH2Ik0dY+bBSmGDVJUmfMuAcoQsZXSjwXBHONOlclc5r8nlNuNTR57pwoUvnunheF88a0mVDvWhoZ63aabtx1moum9qqWz/vtU46rXmvt+j15r3OoltfDbTFoDbr6NOWPm2rs6521Jb36/z7prbXkD609b1O+3Wr+7rT3R2NRsPhePv1eDgctlr9Rr2pydvD9oe3/fdvOnvbtXfbtTfbzdGw1mqIugx5gavQVKaCZQvVSBZzZCuuIuYrEL4cCBSlGKnHWCWBxJSgZKVaSaxXxGZOqMUlNQHFMCs5MN5ZEpw5ZMiQ6+nK81D+ibdw351/5C+vuYp3XIW7vsI9b/Ghp/w0hG8mwEaS28pCa5F3V3k3Lnko3Uc1gmTdT6l+Rgqzgo8QvZjiKAi2PDLn2M0s9yrFPQnh9135B57CHU/huqdw01m86yjedxUfusrfuUpP3MUX/sorf+VFoPIihK/HyFcRfD1U3YpTLxL4y3jRFMuZEuWtJL4ZJ4wx0hCnDVHCEicdCdoep91J2hHH7EnCGSdcccKSwEyJsiGWM6ZyxnRxM5bdCmeM/pQ5kl2PZIzRvDNRcMaykWQpnawkEploJhFIRvyxUDIdzucT5Xy6nMtWC1k6n5ByMT2bULJJMZOVMjEtHZMSISnuUSNuJeyWg27Z7xQDLui28k4D6zUxQQvhNjJOE+M0MU4rYd6izJuUzURYLYTdjjltVbsJc5gwp6XqMOEuc9VprbqcZYel6Lbm/Y6831kJeCuhQCESLMSDuZgvnwhmUqF0KpROhrKZeKWUS2Vi9548XHeaK1y+QKWLZCFPl3JkpUxX8zSVR0pV76agFCXpIoPjTCWN5aLVgr9c8BWzwXzKlPCZIh6D32/y+9Y9zm+dpjXHxkOX4Tvb1sOt9W83N78zGB5tvny4+eL+5ss7r56vvXx+/8Wze8++W3v6+NaLFzeevbzx5NmvJjQ2papTGjuiySOGnTHkjMaOOOqIZY448giQc8DMOOYQ0Ec8OERwCvkpBB85fI7YJUIzCCcATCGcQbRAaM7DucDPEH8MxQUU5oIwE/iFIC0hf8xLc0meC+JcEBaCMIdwLggzXpxDcQnQMYeWQFxCdcHJSyiueHkJlSVQllBeAHEJ4AKiKRTmvDxD4hTxc1FYifxSgEsBznk0gfwU8QskrXh1geSJIE4kcabIM1meCOpU0GeiNBellaxMBX4l8ksBLURxJSoLUZlJ6kKpzRV1IWkLSV+K+lyuLWTtWNVOtPpKqx1r9RO1eaF3zuqt43r9uNY8rTWXWm2uaRNJ3JfkPU09aDUv9t7/frn66+fP//6nP/zr7z7/5eT46t2Ho3b3ncB/QPCDIE1V/URvnKuNC7V5qeoXinoua2dy7VRWTxXlTFHPZe1UVE8F9VzQz/jGCaqdIG0FlRVSl1Cas/yKk45F5bxW+3Ew/NP7939dLP5ldfq32epvBwd/efvup/74VKsdQXmfgUc4nOPCCSl+ZuXfscpnVvnEKVec8gOr/sBKV0A4R+IFlC6AdAHlMyCdM8IlI1wywhUrXNDoR1H6z/2df9/v/6Gpr1j+jEc/6Pw5T51Q1CUNL2j+hIBLjD2nuEsSfaLgJcldkdxnGnym2c8084liryh4wUqXLLpk4AXDnzHwlATnJHdBc+cke0Fy5wR7SYJzEpxjzAlOnZL0BUaeY8QZThwTxDFJnpPMOUGf0OwJB84AumDRGQvPIDqB3CkPzxA8F8QTUbySxc816VNd+KygK1U5VdRTTTup1U5qzeNG50hvvFe0g1r9qN2a9Ieznberjx+P5/un8/cXy/nZ4vRkNvvhdP7z6epqfrI8mh3t7b4ddZu6KgkSL2iCJEMW8hDykAMAIFFBkqLpmqapsqwiSWWlGtDrrKLTYqMq1nO8lod6mauXuXqB09OsnGLFFCMlaCHFajFCjuIoRglxWoxgKIyJwSoMVJG3IjoqvLsieArIU+IdeeDJQ18BOUvQWeCsacqcphxF1lNiAhUQJFCIUWOslubEPC8VJL2sdstqt6h3copWVNWC1MjAWpRR/LToJ4CtgJmzmClFbSXpzRS1mSHXM7ilCLaKgpmoe+hmkGv5+Xa8PkoJ/ZL6tqC/zenjXG2UEDtJ1IpzbT/ZcuGap6pacuh5hHkWgQ999LcB+ls/8Z0X+86Pf+urPA8RxiS7lWYtBdGSF5xVJUgqfkp10Upa7fH912p/l+uOyFYLdLpEo1WpNctysyx0clwtQQkRDHhLrLPIOLKYPY9tpnLmRHEznt9KFqzpkjlZ3kxUjSnSFK8aY4wxyhrDlClCboWwrQi1FSJNoaoxWF4PlZ4FS88D5aeewhN//oEv/cif/taTfuTM3LUn7rhy1+y5bxyZ65bYdVP4pjF8y5T4yhL50hy8aQ5+s+W7tuW6bfR+vem/ZvTesLhvmx0PLJ57Ju9DU+CZPfbCETa4gzZf0BUI+XyBVDSRjSazsVQllaGjMS4WBckYn4yJiSiKhlE0rcQyWiQqh71yyKsGvDDo5sN+3ufmXQ7BZQcuM2M3cA4TdBoYm4F0mDGnCXcYaPMWZ7FQVnPVulm2GgpWY9VmqdrMWZsxZzXk7UbM58AD7pzXEXNbk35bOuBIhLzJsDcRDeQL+SoNouVqJJ3KZuOlbKRSTBaKqXwlnylnclimQOTyeC6Ll0t4uYhXchSeo6t5ulpl8SJWiedznkTEHvW6E35r0LXpsW85rc/Nhu+2XnxvePHQsPXQYPzebPrVPlU5pPApQx3S+ISl5hw5YbAjjpxyzJRjDmhiStNTQO+z5BFgZxAtIFhAeskzc8DOAJwjfgrgDKI5RHMA5zyYivCQBxMOTjg0RWgioCMeTSGaQX4C0IznF5I4E9BMhEcCOBL5Q56fCcKCFyZImAjKVJSnsnQkyhNemSB5zsszXpxL0lSWppo209SpIk8VaabKC01eaNKJrp7o2kyRZ6oyV9WFoi00dVHTFrXaTKvPtdpM0ZdaY6npC02dKNJcV5Y1bakpC0laKfpS0WaSslC0laysFHUpa3NRnYnqXFSXkrJStbmqzVVtoWgrUV3I8lJVV6q6lOSlrK6U2rFYOxXqC1Gd8fIRkveQ/BaiDyJY9Hq/+3j0t/OL//j59//580//fH52tf9x0u5+QOIHCuyT7IwFF6J8KaifBO1SUC8E+VKQrwT1nFcuBPWKV6+Qfgn1c6ieQ+0c6edIvUDqJdIvkHYGpCULF4CfcfwMSgtFu2y3ftoe/+nD278dHf7L7OTPs+nPHz/8sLN/1h7PRP2IVA4xNMXADAfHFLxi+U8s+gzET5x0wcgXnHoJtXMon3PCBYOuGPiJFa4Y/oSjTgXqkgcrijvjxT9vt//jYPTnUfeEo1c08YMqX2r8ChVOWfyMok7IyrxSnFcrK5I+oZgLFl1w6ALAMwadA/EUonMBXkj8pcJfKfBShb+ryz/o0ueGdlnXPjdqn1r1T+3WD53up27/c6t30WhetJonrdqiq88G9cmgOR10p/3BYX/0oT960x2MG51RvTNsdEbNbkvT6rpUr8uaLKiSIss1FqkUr1OoQcBGiVULjJam5CguhCtSMC/5CqKzwNmzhDVDmDK0rYKCjJzgWyl5VGq+pgdjYeeNuDNhxkfU6B09HhOdUb4xTmi9iNKx0spGWXmVEQxp3pAExgxnSCFzXnZV685KzUs0vETDTdY8ZN2LN/1k20u0/GQ7SLV8RMNHtX101001vVzHzbQ8VNNHNn1U3UfVAnTbw3bcVMtHdfxk10+2AmQzQDY9ZM1L1rxk3UO13UTLgzfcmO7GNEdJteUVe1G25ZE9D50F3pyHFkx0k1IIF6KsFuX0KKwlxFpFrVXVWkVr4/Wdqj4qKrWiLBeQluaaIabpwkVnkTZn8eeJ0uNA4Ym7+J238iBQeRgqP06Qr1KcIcmas9BSVBy44mMlH6P5mWaA7QSFgQ+1g6gRhQ0/1XDgNXNRMWTFxzHqSYJ9HKYfBrBvA8QDb/Wuu3DPU3garbyKV18ksVc5zF4mPDgRBTAragWpXtGaJa1WUutYvVvWunmxGaFFH8V7SOCjWHuZ2Uozr6LY40j5Qah025296SrcsOdv2LI3HJkvrYnfWhNf2HJfmPLXLfmbtvwNe+GOo/yth7jnKK25Kvec1bvO6j039sBRue+o3nFht13Vh87yfXvhvqv80IGt2UprjtJ9R/GevXjXkb9ny9+1le7ZC/cchdv27G1r9pYld9OcuWlJf2NKXDNEvjFGrptiNw3Rr7bCXxqCX256r5t8dw2+B8bAA5P/kdX3xBF8YY98bwoZnHGHO+ry+HxeX8zrS4aD+Vi8GI1j0SQZzTDxJBsLooRfTkS1RFKMR/hkWEqFtahXCjjEoJsPuTi/m/F6OK+L9dgoh4Wz2RibhbKZqmZDyWKu2kxV+xbhMJEWK2axVh2ugtWZtbviNmvGai45LBmbIe8wF1y2nN1ScNnzXnsu6MzHfPmYvxz1lBLBdDKcTocz6UgpHy/mYvl0NBrzB1KBcDYazcSD2agvFQ1mUuFcJpCKeNIxVzbpLaR/9YGqfsDJA4L+SOAfafwjg39kqUPATjjmkGEmHJhzYALojxz1ETCHABwhboKYKWQnkDtE4Ejkj3g0QXAC4JQXJgKayGiiCBNRnMnyXFVmqjxRhakqLxRlIStTRVnW9JWmnmjaSpfnujLXtJWuLzT1UJYnmjbX1akmTzVloqhHqjrT1akiH2rypKZNa9pEEaeSuFSVhSzNeHEuyDNRnUvqXJIWkjQTxZkgTiRxIopHSDxE6hSpc15ZisqKV5a8OBeEhSiuRHHJiwsonCDlhJdWvHgiyqdQOEHisSCfCuoxrx7zyqkgnwjSsSCfStqpoJ2KykpQjiX1VJJPJelEko8l9VjQzvjaqahdiMqloJ2K+oWknvLSFIofGX6fhu+hMGl1z99++MfV6n98/vxfP/74rydnfzw4Ou713wnSLgXeValDRlgC+ZLXzgX9RNBORe1cUC+gdAalU6QcI+UYSSdIOIHCCRBOgXQKpWMonkLpEmoXnHoGlVOgnAB5wTAzklqy8rGgXbV7v3+99+eDw78tl/+0Ov/Hg8nPux9O29sTSTuguaMqNauwszI7L4MzSrxg0SkDz1j+nOXPGf4KCD8AeMmDUx58ltVPsvZJ004VYSnDE02+qNcum41//rD3X1eH/+vi/Y9v+pf95p92mv9zuv3Xaf/nD7Wz7fpBW3+ra291/X2j8743ftvffjfcOdzZ3h/3X3ebO73WuFXr19Vus95qNmr1hqA1oFTjhBrG18psvcToeVbLslqC1CK4EiW0cFUJVHhfCXkKvLsououKq6Q4C7IrL7mLiqsoO0uKs6w7S6qjotkrNWul4azWHGXFjulOvOEmml6y7cU7AawXxPt+oh8gen6q76NHXmLoxdrOim4uKoayYi7LloJkL2oOrB5g2impXaiPK909avxO2Puo7B9Jk1Px4Kx+cKLtHcDt95X2flLejgudKNv2lGtbKdGQlYx53pLnHUXFV276qx030QrQnTDTDdJdH9PxMm0/0wnRHT/Z9dAdH9P1E60Q0QjRbQ/VcuANL9kI0g0vobsxxVkR3ZhmL2uOsu4o646K5izL9oJkL2rWkm4uqraS4ihIrpJqzqmGrGrISIYMv55CL5LwVZJ7FidfRokX4erLJL6R57bylK3MejDej/NBBsUlKavI1WaT6YxAe4fvvqE724V6J6v1YqgboNsBUPcwYoDRXBjvwiUnIXoY0cUgD6d4oB6SukltG2vuVVt7eO892X9f7b8rNvcS/DDGD1JiPyN0UqCZYJoBsuYsqZtZ4WkaPU7DtSix5sk/dGbv2dJ3HKlb7vRdT/6Rv/IwVHgWx7YytL2EPDgfYMSMVC9JLVxuVfRWTmvktU5VH1fVUVkZZPlWGP7S++KNac6c4LbizPfh6qNg+Vt/cc2VuWFNfWPN3nDkrjkyv7XnfmPNXbcXbllLt+2Fm7b8XWflnrP0yFn+zln+1lF45MytufIPHYUHzvxdV/62Pbtmzz60pR/Ys2vO7Jo7e9+Ru2PN3bYWbtvy9235u5b8XXN2zZr52pb6xpa9ZcndMKW/MSW/MaduGFPXjIkbhtgtQ/SLrchXpshNQ+j6lu+GwXNzy/PNS9ftdf+ayXfP5Pje7n1uDb+wh1+5gwZvwOkPBCPBSCSYTiQKiUQ5lWEzJSqeppIplEzysZiQiCrpJIxGUTSqhP1qyMf7XIrPxrttwG1jHRbWZuecDtHpZB020mYhbWbKbqbsRtpiJiymqsVQsRjLFiNt2aqaNwtWY8HyqmLbqFoMZdNWyWIo2c0FpznjsqTc9kzAlfC7cuFANuhPR4LpRDSTTsST0V/tcOR7Fuwz8D3HHCJ2HzL7kDsU+APIHSE04YUZjxYimktwqgiHsnCgSR8V/khEUxkcyuBQlY5kYa5Ic1mZqdpclReatNTVqSrNNGWqq4eKMFfFiSYcKuKRrBxI0kxV55K0FKWFLEwVaaZqC1lfyNpMkKeCNOPFOc/PEJrw/AHPH/H8EUIHEB7xwoznF0hYIWEJ0Ankj6GwQsIM8TOeX0B+AdASCSskzoA0B+ICCEsoL5G6QPICiStBOZbklSjNf5EfvLjixVMkrwC/5MUVkk6AcMyhM146QdIJL5/w6gmvLHnpWJCPBXnJSyteWiH5GMnHSDoRpWNBWPDCghePeW3BKydQPIfyGRJPkXTCq8dIOeGVYyiuoDQH6gElvqfRW47/ICsXO7u/P1z86/nVf/38x//84ed/Wq4+7e1Pa913tPimCj6Q/JQRT4B6BdULIJ8h+RhKp0A55qQTTjjlpDMGnTDsMYdOWeGM5U8YcMxxJxw4BfwZQicsuADyGS8f89ICMXOemUv8oqF9Gvf+dHT419PL//XD7/+vn/74759+/P189ePB4nd7H88Hg0Wrtl9XPzbq+/XWpDOejXYX27sfh+M3ve3XreFutzts6qNms13vqvWBVhtJ+ggoPRoqJNQx1MLlNiXp9eGg87rz+uPw3eHb0d5Oe7snNyQcSRkKBUuUI1ExRSv2FGVNs+aM5Cxpnorix3UPVnNVdFe15qvWvRXNXtXdeNdH9l1Y14m13UTLRbZ9VC9AdHxEO0B1/XjHj3X8eN9LdL14y1utB4iOH2/7iI6b7LqJtodoeYmWn2j78a4b67iJrpvsesiOj2r76U6A6gSJZphohPBWkOgEyE6AaAWJdgBr+/FWgGwHyH6Q7IeJdpBoB6t9X7nprmjOkmLJC6aCYCjLprLkxLQIaOfUbr65W+odwddT/d1BY3+m7J/ADyvh/Qxu71O9/aQ0DMG2j67ZCsJGnN6I0+Ysb85Caw7ZC7KroDgLmrNa8+B1b1kNYLUg3fSRtSDZCNK1AKNFUDOKWlHQDINOgG1HUC+K+jE0iPGDpLydFMdpeZxURxltnJR6Ub5TVEc5tZ/W+/n6MF8f5+s7xfpOStsu6G+q9XeF2pt8/U2u9jajvE4I3YQ0iPCdMN8Mo0YYNaOoHYOdmNBKiK2k0Mko/Rhq5ZVRpd6vNNpks8fU+6C9QzcGFa1W0pWMKMQ4PkSK9hy7maq+TJafh8vfeQpr7twjf/lbf+VREPs2QjxNUi8z1HqRs2CaG2sE6FYItCJCMyI0UlIvJY4T4nZcGoRQy0Mo9qJkyKlbOeF5in4cxx5EKtc9pS8tuVvm3E1T4htH6ktn5qavcs+TexaprKfojQKwVAUfJUc5pSi0KkK3Ivex2gCvDyp6p6K1CLWLS70CbEQ41c4ohjKyZMBmEnyfIO+Hy/eDxeuuzC1b+qY1+6Up87U1+4Ut86U1+7Utf91WuG4p3Lbk71nTa/b8XVfxtj33wFZ8aMfWbOX79tIDa27Nlrtvyz205dZs+bvWwj1L4Z6leMtcXLOW71vyd22529bMfXP2niV/25pZs2ZumxJ3TImbpuRNc3rNkrtjS961Jm+Zkre2Etc3U18ZEr81BK8ZvTeNgWsbvpuG4I0t79ebzuub7ttG3y2j94HR973N99Tme+UIrTsjtmAm4AunQ8FsJJCLBAqJJJYp0Okcm0hxsQgXDnGxOAxGxHBECofFkB96PYLbybttwOmk7U7ObkVOG2s30ZZ1zmbgLGbabCLNW/TWC3brBWF8WTJtVIwbxc1npa0nuc0n6Y1nuc0X2Y3nyY3nvxrvdjqA2QfgI2QPAHMA6QOe/YjABwg+QjAR0AGEh4Cd8tyBAD8I6B0P30P2ELETnp4AZgrQBMEDCA9+2ZQQmPLcBIEpZKYQTBCaILTk+ZkIJxI/5ZUZL00RP0VoBtGSRzNBmIjyQtBXgr4SpKUgzZC4QNIC8DNeWPDqgldmCM14OEdwAdCMQ3PIzzmwAmjB8VOAZoifQTSBwgygCUBzVpgz4oIT5xyasWjG8XMWLgCc8vyM5xdAWgBlxqEphDMAlxw/4/gplOa8NEXCEvInSPjlqLWA8gwpC0FfQG0O5YUoL36R6kBcsvICSWdQOOalU6CcAmWBpAUvL6F0AoQTgJYMXLLiCdCOWfEY8MeccMwKKyAugDBjwJQCezi7Q+B7kJnWtbPd7T/MJv/+04//9vMf/nLx+ccPhyeN7gGQ9gjwnoEzUbzQ61e1+udO97Lb/dTt/9Qbfe61zvu9q2H/86j9abt/9Xpw9W58+X777M3uxe6H8933x7tvp6/fLN68OXo93huNtseDTqer1lqC0uSkNqcN2MYYdHbq74/fzC8+rs4/nHzemZ00Xu/yrRGGWqEyNCTxzQRtyor2vOwuqT6sHiBafqLlxTp+rOEjax6y7cGaPqwRpFo+uunDO55y3V5RnZjiqsh+XCnJLa4O1l0eAAAgAElEQVTVlUZ79Z03/fdve/uH7Q8fajt91O4W5XYKNsOYbE/TpiS05QRXUfFUW26y7SG7IaoXIDohohvE2gGs7iVbHrrvoZp+shEgm36i5Sc6PqLvw9t+ohkgmj6i5SPbHqLpIVsevO0j2j6y7SZa/monWO0EsE6Q7PqJToDo+4iuB2/5iVaAaLuJlodo+4iOB2878a4L63ixlqusu6sNV6XhqTQ8Zc1XqbtLmquiuCuap1q3V+rWasNZaTgrdVulZitp5pJmLIq2qmSsIDMmWknZxevReq/Y2yW3D+GH4+7p1dvLy6Mfftq9+n3/4kfpcCa92dPevhfeHIpvD6U3H7nR21JtlFfHGWkno46z2rBQGxfro3y9n2+Oc+3X+ca4UBun1X6xvp3VxhltN6W+zmo7Sb4fg52o0IrwzTDX9GH1EFUPMA0XVXMzDRuu2DHFWpFtZcVRlsw5zpgDlgJvzEFTGmxlwEZO3MrLG2lhIy2sJ9FmVnqe5J8n4PMYeBYDj2PM4yj1LMo+jZDfR/Dvw9VnEexVDN9M4Fsp3FQg7BUqgPMJRk3QSpyT40gsSo2s0ImBVhJoCSBEOCFIiu4y7yjzhiy9nmaeJrDvY6WH/sLDQOVhqLIWKN0PYQ8jxPcJYj1Lb5WAoSK58IafqPuZphc0o6iVBJ0Y10uBYQJ1vLDuYGuOqrqVlZ+n0KMoeS+GrQWqt9yla/bsl6bkb0zJ687sDXv8G0f8hi/+IJh+FipbUpyjiFyk4OWkKK8VpGZF7lb1YaXex+qdqtam1XZZaieEfgR2fJTswNFGmnqR4p4kwUNf9WGgfN+Xu+NKf2NLXrOkvzSlvjakrm+lbpjT1yzpLyyZL6y5b+zF6+bsXXN2zV647SrdcVTu2cr3naU7jsJ9a2HNVrxtyz5w5L6zpu9b0nftubu2/CNb/oEt9cCevW3LrJkz9425W9b8dXt2zZq6a4jdt2QfWHL3rJm75uSaNXPTmrphTt8wpm6aE7fM8RuG8HVj+Btj9KvN0DWj/5rRedvo+Wrd8+Vzzz1D+LbBt2b2PLR4HtuCT23+TVfI4gnb3EG3N5T0+aJOc9rvzbgDOV+g6PVUfU7CbyMDdjbgYnx2wm+jvWbk2ZJ8Buh4BVwbgmdD9m4yAQMTNLMBMwraxKDnV62fDsWO1KfJQ4rap4gDlvhIYR8Z8iNLHrLkAUN+ZNgPNH3Askccd8iBCQdnLJxzcMZySw6eAGEC4D4AE0FcQH6G4BHkjiC7gtwCwBkHZxAtEZrxcMqjOZLmiJ9DtID8AgorXliK4pQXp7wy48WFJCxFYckLS16cIX6G+CWUZ5x4BNg54uYALACaATRF/BTxUw7OaDBhwBSgGYdmSFj8Ag+OXwI0Z8Gcg1OOn3P8MUAryE4hu0BoBYQFC5eAnUJ2CuGMhTMOzaAwAeiIBVMWLCA/BWAB4JwFUwZMaThB0iFEhwwzh2gG4AzAOeBnSJxDfgbRkhdXiF/y/Fzg56KwkPmVhlYqf6rLp7XGaa113mhdNNqX7d5lu3vV6f7Q7/407P047H3e7ly+7p1t9+bD1mG/eTDuzz7uX11e/eXPf/7Ln//5L//0t//853/5559/Pl/Odvr9uqQIQJKUjqSOFH1bqY+U5rao9QS1ySkNQqoXkZYGSpLTkkwtRqoRWvNTNS+u+siam6h5qbqH+GUNb7jJjpvsuYmeA28bSg1TUXcRTRfdTSpviMEH6d1xd/p5+/jH0erH1uGlsrMgGx/i7MBTqRvTkiElOrJ1d6ERwNsRZhygR2FmGGF6IbobJkcRettDDwJ0P0oOotTYj/XtxZqtWLMXRXcFeXA5xWtETZMHo/ruXnd/Z3vyfvto2vvwvrY9xrR2XGoEgOoo8tYcchREV6XuwXpBoh9ihiHw2s/1/HTHT/f8dN9HDXxEz4e3PFjDT3Y8ZMuJ1V1Y01lpustNZ6nmKGv2sm4ras5S3Vmq2wuqraDZ8pqtqFsKmq38S2xR9ZP1AFX3sU0/6Aa4XhSN4vwoJo4Tyuu08iYrDcvamGjuEu2dam+n2n9b7r0r9fYr/YNq/xAbTIjeETM8ZAbvmeEeM35H9HervTeF7ttM632qvheRxiFxHBa6MbEd4ds+0AwInaDYKigdvNYnurtUfwcN+8LOGIx26f4e3R1W642CoqWhHCJlPy3ZcWAoM+s59kWSeZVl1nOsIYcMWcFUVIx52VqQ7UXZXJCNRcVc0u1FzVpQbCXFWlKNOcWQVw1FzVjWDUXZVBTNBdFaVCxFxVJWnQXVmpOMWd6UF60F2VaQLXnJklfMOcWakSxpyZiRNjLiel59lZG30uJWVjLmRVNOMGZ5U07cSgsvk+hZinseZdcjzHqIfBEjX6WpjQTxNIq/StGGDOko0q4S6yf4AMWHGTEOlTgQk4DPi7WC0MmgVorXY5wUo8UIIbtLvDnHbGapp7Hqt/7id/7KQ0/5gQ9b8+GPAvgjf+VFEF+PM6+yrLHE24qyl2h5QNfDdwKwlUKdONeOoX5U3A6hgZese6maE9OMZeVpCj0MMw+C9F1/5bfO9G8c6b8zRP7eGPk/jMH/0xL9tTv9lTd1L5B+ESttJDBzCVpLnIcAUSAkkYRJDbzWL6ndvNopad282MyJnRzfTqFelGt7q7KzKpiL3EaW/T7F3gli173F687UdVvy1/bU39tSvzVGv9qIfm2I3TKnb5hTN6zpG7bsLVv2tj13255fs+Ue2HIPHfkHtuJde/GhvbBmzd2y5+868vfNqTVL6o4td92UvGaOf22KXjNGrplC10yRL42RfzCEf70V+q0x/IUx9Pcbvi9M0d9sBa8ZA3eM/tuG4Jox/NAau2OL3bAFbzvDt+2RNWtkzRJ66Ig8dITuOvx3naFvPcENX8Dqdrt8bk/YG0j6QilvPB/Pl0vFMpbDyDJOUJUCLKX4fJyvZHiyoBDlBllVKylQjvHllJJO/0pZDMa/O5AbaEBi72hqnyYPKfyAoQ4o8pDED0hsn6I+0vQBRR3R9ISiJgw9AcyUZWcMmLFwArhDwE4At2DhCqAZz08gN0fsHDJTAI4AmCI0A3CK0EwQVrw05eAUgDmAS8hPAZjC/1+PQzRBcCrAY0GYA7QUpRUvLpE0hWgucCc8WEIw4+CcgzOEDiE8QvwRhB8h2Adwn4MHgJuy7CFHHwIwQ2AKmBnHzFhuQrNLlpuz9BFgDwB7yLETyB4ieiIwM5FbKvxC4Ze6ONflpa7OdX1Zr5+3GmeN5kWrf9EZXHY7V6Phxbh/Me5cbg/PtkfnO9sng+3jwe7pePdiuHs8fH36+s3xzuvlzpvJ7tsPo9H+ePB+PHg77I8Gg26vP2wPR93dQfN1v7ndam/r7ZHS6sudDteo4bqK67WiUisrjTzS0qAWolRbibNWeFtFSWtD4c3B9uxi/+Tn96c/jyeX2vCgxLV8BcmQEF7FgCGvuvBemB5EwE6I3QmDnQjYDjPjGHgd5sZRuB1gxyHudZjbiYCdEDsOMsMQOw6y2yFmFKKHQXYnwm4HmbGPHnvJkYccWrCmqVyzFBU3Vg+w/bS2g/feS3vz3uRyZ/G74fwHbX9J9vfz+tsA2bBkZGNSsuR0e7HpqrQDVC/Ijb1gFGQGEbobpvoBauCnB0FqO0Rth+hRmBoEqZG72nCWao6C4qiI9qoUYfWirHCdJr+9K2xvN/dGjddvhMGu2BuWRT3B1ry4bM+w1jgyRsFmEhqzkqWg20tNN97yUA0f0/RzLT9dD7HtOL8d4bYjaDshbuflbVx7izV2K62dSmu32nlT7b0nxkfVwUF5cECMp8xwgsZTNDxkBx+IwR4zfEf398j+h2r3Q661l2vtpeu7SX07pQ5TyiAh9yNC1881g6AT5Loesu4hGx6y7sJ1V6XmqNQtZd1a1ixlxVJRbGXZUVbsZcVR0hylmr2k20t1F9ZyYU1ntW7Dao6S6ixIloJiK0rWvGQrio6q6MLlCCsmeblcazPtbam3LfbawrAlDLvi8A3ojulWC9dreUmL87UAJfsqgrsALBnanOHMed5aEBxZ0V7QrMW6vVR3lXVHSXWWNWdFt5U0c0kxlRVLSbcUFUtJcRc1Z1GzFGVjXrAWJHtBtmZFa1Y2ZyRbRrLmZFNONuekray8lZHMedFcEI05aM7xhoy0mRUMebSVh+tZfistGNOiIYUsOcWYlUxJ3pgVttLiehwZEsgY5V5G6acx6lmUeh6jnkSIF3H6ZZx6FSNexavGPGEpk24C+Ck5yNQClJxAcpqXklBPSd0k387wjQSFwgRvLwFHBlmT8kaC/T5SfhQo3fMWb/sKt3z5NV/xrr+y5qs8jpCPIvizJLuRQxsl3krVPWzXy3a8bDNIKUlQj4JODIwS4E2YHgeYtp3UTJiyXhCeJLhHYfp+iL7pwa67C1/Zktesia9N0S8t0f9mCv/akrjmSH/lSd4MZu/7M5vRijHLGUu8CxP9lByjhALUs0KrqPTLer+id8pys6C2clIrJbTDdN1PyIEqtBSo9Qx2P5y/Eyp+48t940pes0e/tEZ+Ywr9ejP0343hXxs8/83o/juz/5otcs8Zu2n133FEH3kyj/2FV5HKuj9njhTsyYozU7an0q5MzpPNBQoVT55w5GhXnguUgbeAB/N4OFsNZkrBXNmTL3oLJX++5E3jnjTpSmLOZNWZLG7FShtRfCta3QznNgLpl4HE957QC2/4sc3/wBS4YwjesASum9xfbNq+XLd/ve76asv5m3Xrl6+M322YXxosj63Wb032l1ueX6lydXDxunuxp6lozNDvKWqfJPcp6ohkjgjyI4F/ZOlDhjkgiUMKP6SIAwY75IgZTS5pbkGzE44+QvQEMnOOm7LgkIMzAJYcNefoOQcnDDdhuSmEhwBOEJoAcMRyE5Y9gtQM0YeAOgLMEUtNOGoCuAOOOQDUlGMPGeoAkAeA2ueYfY4+AuScpZYcNwdghphDnt0Xwb4EdhH1VoZ7mrSnyIe6ctKoLVq1Rbe1aDeWndr5oHE5aJ72GufDzvmwczrqn22/Ph29PhntnL7eO9l9s9gZH+0M97f7+zvd/Z3O/rj7btTZHfbejl5vd3f77bedzrtaa1hrDJRGF9abpK5VFKWk6BWxXQSNHKdX2EaGqsdZPQXqYVoLsLUI144wjRBb81Kai265yHaAbnvphpvUvITmZ5pequWjul6mG4D9IOoHuF6AG4bgOAjHQTiOw50Yeh3n34TZ1256bMfb9krNTTYDwna+sd85/N3k899Of/4fs8t/Gc5+IPv7IXboKOobcd6Y0VxY34v3Q2Q/QPbd1aarWnMRXT89jsE3IXYnQI/89DDIjMLkMEJ0o9QgRI9i7DDAjLzMOMCMIux2kB0Hud0ws+2nBh5q6KaG1lJ7M69ZsYYbawTYTkHfUXdn7aPL0eJi9/hz5/BKfLOqtvaT/NhV1TaS6FkMGTOqMa+bi01npe2utNzlhqvUcJVankrLW2m4KzUv1gxQzTDbCnJtP9fxUG0nXncRTR/RCtDNON+taB1l+3Xv6OjN+cX+1enb09Pmx5W4N2tPTxuHJ/KbIzDcw5ujtNLK1jul7ogc7pKDd8TgAOsdVnuTUmu/2HyT10c5fZTSxhGxFxZ7CWkQAe0g0/SSdTde82C6F9PdVc1elu1FzVVSnGXFXlLtZc1a1sxl1VhSTRXNWtVslZq90nJU206s5cbbrmrDW234iKaXaPrJlh9r+oiOm+i48aaHaHqwpg9r+om2B2948YYHa7rwjhPv+PBWgGi5sYYTb3mr9RBW92EtH95yYW033vQSLR/e9BBtJ1G3VSVrHtlygqMIHSXGUxEihJ4CWlpQikq9qvfI1ojrDeRRlx90uN5rrjXGtE5FrhWhHqY0H6V7MMmRR5YM2EywhhRnzgBDDhlKsqmkWUq6rVxzl2uusm6pqIaiZCpI5rxoK0jWvGzOKZa8ZMiJW3nJmpfMOdGSkyxZyZyTjBnelBHMOdGYlww5wZjjNzPImJXNWcWQEgxp3pASzEnRkEJbGWEjI2ykeEMKGdNoMwk2U/yrGHoZh+sJsBlHmzG4EYOvYtyLOPMsRj0JEs8C5NMw9SRYeRnDnkSq3yfI5ynCnMc9RdyHcV5CiBB6jNZjDJ8GfBYocUZOsXqCVoOk5CMEbwk5M5wlA17F2WdR8lGkdM+fXfNmrjuSX3tyt7zF+77So0DluxD2fYx+EqdeZOjNMjCXBUdFcxJNP9cPw24MtlKol4KDFDNIkD0P1rRTLQum26rqZgY9S3D3I/SdIPVrW/7vrJlf27P/YE39t83ofzck/96c/MISv2aN3XAlbgZS98O5rRhmijOmPLJjKEpycRZkoIJLXVzq5+ReReviequkNzNSN8q2I3w7ozTKslaVtIqs53ghj4QEAYI4dGDcVo54GS8/C+efxguPw+knodR3/thjb/SxJ/adP73my9xypG86Ut94UjctoYfW0Hf28AN79KY18o0peMsQvGOM3DVF7xjCt42Ru8bwDUPoliH6jTHyjTlyyxi9uRW9ZYzeNcZub0XvbyXubcTvbyUeGRL3jPG7W8m7G8nHW8mHm8mbG/F769F7r0K3NyNfvQhdexb91TZZ1HVq8LsP3fMPMk/s4JWPOHlIkJMqOSHIAxL7QOHvCfKAJA5I7IAl91nqI0MdMvSUYSYMdcSSRzR5SOEfCew9QXxkmI8s+ZGuTFhqCtAU8DMIppCb8uAjT77hMrswv1+D87qy0vnThnxW088b6nFTPa7Xzlu1i379cti8HLbPB63Tfvts0Pu8Pf68Mz4bDZf90bI3WA56B4Pe21H33bC9N+6Mhp3uqNfs94bdYac91JtDpd4X9DbSm5yuk7pK6vWSVitJWhnIZaCVOK3MqgVGS9Can1ECrBzllBCjuikpwEhekvfTkpdSPITuI5oBsuWkGg5Sd7MtF+wEYDMCml6uGWL7UWYYYgchbhDhxmEw9nBDFxi6uLEf7ASYcZAdhrhBkBuHwJsIfB0AIw8YuNDYj7aD7MjHjfzsKMAMIuwoRPfddNfNDHzcyMf2AswwQA2C5MBP9QP0wE30nUTXRbUdRMuQUzbSyFiA1pKQE/rU9of2yeezP/7bj3/9j+VP/9b6cFlU9lKwnwPNNKOTta7Q6mWQ7CMFSx6as5IXb4WYQQztxMF2lN0O0aMo2I6CnQA7CoBRiO2H2F6EHYXo7RA9DHPbIWY7zG4H2FGA3Q6D1yGw46EHLqxpK6nGom4tawG6FeH7RHuvuX/Wm/wwXv6wd/rH9uQTPjpI1V5H5e2MNMyKwzS/k5NeV5qHWH9Oj+doey6OJvzwPdd9C4Z79PA92TtgBkdU9xBvH2DtQ6xzWK6/zUjDCGwFYSPAaQFQD/LNpNqhu2Pp9Ud5523/4E1vbweOhtVut1STAwywVYApy21G8fUIuZGkTQXFlNftlbqLajjItovo+Yi2C++48WYAbwbwrg9ru6ttL9Hx4i0v0XFXW65Ky0N0vWTHT3XcZMNJNpxk00u2PXjbhXdcWNONN51Ey0m03FjDgzd8dDtItTyVtgfruvCGE2+4iJaXbHuIppds+siGj2j58U6AanvImoeo+cimB2+6sJaPaAfJpg+ve7BWEO/6sJYXb3qJpo9quci6m254yaYPawXxVoho+Mm6B9NdZdVdrdlKmiUrWLPAXoL2MrCUkRdX44yWgmpFapB6t1Lrk50R1x8QnR7Tf8N0XpO1Fq7raUEL0nIAF5xlzlykNzLYqwT+PE5vZPitLDJkgDXPOwr/HxtMBdFWlO1ZyZyTDDnJlFctedmak8xpwZKVLDnZmhWtGWRKI1NasGUUW0Y2pyRzQrakFEOaX0+jzYxoyEiGrLSVFLdS/Ks0XE8Km2llI4m2kmAzCTcT0JCEW0lgTEJDFBliwnqcf5GAr5JgPQ6fxeDzGPssjD2NUt9HiUe+0pMA/jSEfR8ovYhiL+Lk83B1PUqYUpQlS1oLpK8EIgUULUsRQklxSpxmEyzMsGqKqYfoho8QPRjnKNLWLL2VpF7Giacp/HY4u+bL3XLm7tiyNxz5r93Zrz3Ju77sA0/+SQB/HmaeJoGxIlgryI3JQaITpHsh2A2iVgJ2Ulw7AbphphtiRi68bcM0W1kypeDTOHs9iF8PYmu+8i1b9ktL+rfG6BeG4N9vBP9hK/ylIXTDGLxujt7zZO4Fs7eCmXuB0gNv8fso9ihWfpGoPEuUniaqhjRlSFPmHGvIEFs5YitHbmTZjTS/VVDW0/BVgnmeYh5H8McB6r4XX3PnHzhz35iTNy3pu+bsdUP8miHylSlxzZL5wpS4YUqsWfP3LLmHttw9W+qeOfPInH1oTd+1pB7YUo9M8Yfm9F1T4rYp8dCcfbCVeWDIPzLkvzNlvzXE723F726lHhmS9zdjdzdSa4bsvfXE3Y3Ew830443Mr95i1T5ebPaF0U/7rdmwJdDvceyIwI4o+ohmDgj8iCIPCeKIIiYMfcCyBwx7QNIHDHUIyCOOPGLJGaKPVXBe5091eNYQL1vyVVs6Vvk5QiskHPNoIcCZwP68W/t//uP0//7T6/f9ygeN2e80R83mqNYd17qDRr+tdtr1ttqos7pKaBolazSvVKBcAkIViFlWjJFijJKjlOynZBenuijRQQpWWrTQopUSvaTkJmQbLrto3U7WnVTdzTYcTN3BNK1s08W2fXTLQ7cCoBsAvQDX97I9J9v1gV6Q6wbZnp/uBuhOGIyCYOzjhj5uFOCGIXYYZsYhZhjgBm6mFwGDOBz66Y6fHviYkZcbe9i+l+kEqV6A7nuYvovpu+ium2o7yKaVrFvphpVq2Iiak6r/vzS9V49se5YnVC88IVpT7Ybq7nLX1K3rzbFpw21vwmRGRmRk+Nj7b/be4e32PiK9z5PnXO/qlrldVd1Fa0aopWEEA0ICpBZCMEhoXkYCwQsPfAIebrW0PsB6W1o/S2KTUCwOL/ZUvdjT9wZOcejlek5+5OeGQWEUVheHbf0Q6ktsRF13qblR1ztW/XM1vOrGN+PDu8nh3WR1qx/dTo8uBtFh23bqCwNYcTe+Wpx/5D/76uTTb3/1r//Nt//6H7/6/R9uv/7q7KsvDj95Ht9fO2dH8zjGul3CY67R3a72Mm2dBUFOO8r3VtluzCGfh0FOCQUUsDDklCWrHjJoKeCliMKsEubVOK9FAvKyapBTlzw+5OAhK0c0jNJNY7s626zO0h29oDnNxbK7vHCff3P45d/f//ZfnX3z+/ntVzC6LPSs7VY3Ue8+KSjrxXGq5mQaLtU26Y7DSj7ZtjMtK9My002DaJhk3aBaJtG20pKTAS4h+6TkkS0j05xtHUxTzSnZ6TNSP9df1AxrELuLoyPv7GR1dWafHC1Wy2lotYYTERlkZ5Ko4rWSktjvZqo9QjJZ4InA56SAlWxWsgXZYiWDkmym41BNi5VctmNzksnKJgNsGtgscBjZZmSHlS0O2KxkcsBiZZtHLgsdHjkscDjo8tD+jornZJsHdha5ArAE2c7KThZYPNQ5ZPLQEqHDyjYrWwK2WWBywOEkV4AuDwwe6hwwWHnBAZ2TDVYy6daClRaMtKAlnZYMqmNQksFKJiebjGzQkkXJFtGak515oj3fbkyT9VHyYLi9303UtUx7SHbGOWVW7A7r04nsuLLj95fxIrKmsa36AXRPpIUnz6f1QbcoYaExJOu9dAOv7cOne8p6UV3fVZ4WtSeVwVp1nKhPkwfDTG2yfTBJ1sdEbUpUpqlKP1EepCqTVGWc3h+ly5P0/iRxMFw/GK2Vh9v7k63SeHNvsrU/eVruPa30NyrDrfJgq9TfLPXWy/2npf76Xndrb7C9N1zb1dZK/Sel3nqxv7nb39gbbZWGW7vq5l53rdhd29U2drWNgvY0j9eK2sMCflxQnha0p1n1KY8eiuh9AXwgSg8F6R2+8aDQfJyvP8w2H+elJ7vw6T7aqsN0E3IdNQcGO3iSB+OyMi71RmVteNBdlBU9L42yspaDiKq3U2Vpq4geiJ03xfarbOVleu+lTPFHycrfJMs/Ico/JssvMY1XucYbQuNBXn5QQA/21IcH6qMDdbs5TrfmDHYEZJbwvKSMCTzNYIeRPao1ozt9stXdLmtPCspbvPwqJ/+E6bxEH7zKVF8ia3+5Xfz+1s6fJot/kSj9JFl7JVn9eab2Kl37Yab8Btt6h5HfFZR3s/j9HfjuLnhrV353T3m32H+wP94oa8k9uF6WnpQ6T3akD0r47R30htB8m2+9zNb+Ipn/z9d3frC28xeP+T99SP/15u7LqcqrZO3HqepLqeprieJbid030gdvEPV3ktU3kgevJyqvbZZe2t57eXv3Z+nKy9uVnycrr23tvbpe/tlm+efbu69tFV5by729VvjeUmqfy50YNN1wtPrNrXnt2gN4ocAbRblV1GeKdgfhPQR3SL5TwJ2C7rHyQtWea+qzLnrWRfea8qyLPp52P5l2P531PpyoL8bqi4H6YqDdd5UXqvqhpt131dsevuw3//7O/D/+21/8z/94Yes5qsqSkszLI0EacmDAogUN5hScUWBBYp1VDBGbHDJpvCDAlII6jzwBeQJyOWSTikNjl0UujV0CGCy2WGQJii0oDqe4LHJ5xRVUj1FcRo0oNRJxlIMBBxwKmDQyeWSLwOWAS0GbgDapOKTikNAgZDMlmwlopJCRgTolG5xkisAUwYKX5yLWc6qRQ7qomrm+l+0G2Z5fGgWVidPSfWkRACOEuq9YYT841qJjbXmhBpfD8GoS3QzDq9Hyara6sFZni9XxdHkyXp0NDi96h1fq8rq/vB74FxPvsuudK/4xcOKO5TUXQXUalkfhwSgqDrxs18n2/XzXzXe9bM/nNI9BPoNcGtnbLeNJVV87mNKtcU6xWvbF4tkX3odfn3/97Yff/t2L33x79+1Xp58/O35xvmFlgX4AACAASURBVDqPvcNw7LmtsZEDU6LWS5a76eqUgYGoxFklznWPBPWExisGxzwM8+oyi8MsDrLYz2Ivq3oCdgUl5GAgwCgLlwKMORjxMBZAxMo+JbmJhv6gMntQHmVqkywODmaH3dW1eful/eLr4OOvjZsv+oefHExOBRgmq9ONnd6jXG+tPEw3TRoEnHIoqMsc9kXk8SigQEDjgAYBLXu05HCyz4CABj4HPE52KNlNt/Wtg8FmpZesqlSzy6Lp3lhXA3N2uJweXzkXJ8H1oX58PA0izVjsaWO2M6CbvUSlv1UeJg6GdHPBtE0aWCLyRejyssPJtgAcTrYY6HHQ46DLQpeDDg9sTrZ42coClwUOLdk8cL+TZgnI+e4hEGVbgC4PbAE4InR42c5BNw/sLDCzwM5ih1McWnEE6HHI5ZCbxQEvu5xkc8BkoEEDk5V0XjK4jvHHnwOYHLBI2aChTQGTkox/PioGK1m8bAudBSPpJLCojk23db5jMO0F3ZlT7XmmtdiqT7frk2R1tLnfW9tTN8raVhUmmzjdUnkwKSnjWr8n63NkBMAMsWdr3kKzTGyEku63Z1ZtONlTekJbI2tq8kDZqqCne/BxET7ZRetFbXO/v1HspfYH6XIvWRklKsPtymDzYLhRGW5XRonKZKs82iyNN0vj9dJwozrYrPS3Sv2tveFWebhWHqyVBxul3maxv7U72NjRNoq9rWJ/e7e3vddfL3a3Sv3tYndzp7u+O1jb7W/saBuF3tMd9emutl7obmTxRl5dL/S2Ct1Uob+VVzcK+HEBPcnitSxay6KnOe2DAn6rIL8htn7Od17npTe4xptM/R2h/Qbfep2vvsHvv7fbfLwHnux2nu41t2qtjXqNBFiAwzwY76FBVdMqvd5+b1rRjByYclKXB1qqjR/tw6cH+IPd9jti/a1s6xW+9sZu5+dF6eVC++Vs/WWi9DpReo87+KDYfr0K3pWHD1uTjYMu0e5mOgOmH7PzM3p2yo8PeaQX5HGuM+aRTvXclGollMWT9uBnQusluvYyWX1jV34t1/w5U3mJ2v/z7d0/T+7+i0Tx+2zzhzvwlSL+Wan3A0H6Md98Tay/vdvcbg8YMGIHem7mlGdOWz+WvOdy9JkcftiO7mH8ApiXnLR4Py+9zjXe4Jsf7OH3dtrvZQ/eZSqvp8o/29p9KVH4ObX3Dlt+jS+9wu79NLXz0kb+1c3cK5viK8n8z+jsqyT9JsW9RbBvJanvnbWlC0m+kuVAkc1zO/j9/eREd5F8CeA1xLcAXwNwi+Vb1LnB7XvUfo6k5yp6oaHnCrrH6FZBtwjdAHCL8A1UryG6U5Q7pD7DyjNFeaaqz7vd+17vrte/6WsrWF+Na//4i/j/+V/+8Ps/nHPdwpNGmVfGArYYaLPAYoHFy64AfVKyGeQK0BWgyyseBW0auYRsc9DjoE0CiwIuIRtpYCQ6MwIaSWCkgZ7szJMdPSNNM51RShol4WxTWmzLBiktGGnOgAUN5zSeinCeQ7qAjVzfyQ/c4tjbn9qNhSubYVsPG4tQtuKufz4Ob8fx7Sy61OOLRXTej0+78dF8eTaITvrx+SC+GYQ3k/ByEJ5r7nHPO1acpeTEDTNs2nHNDvfmXmkSlMdBceDu9t1839sZBoJmcwOH7dqMatOKRWIzg4wM0lnssrLHAJdCLoE9WglYLWTUmMWxiJcFFIs45vCKRyteWbHqkleWPDri8FLAcVY9zKlHOfUoq6wYGKfa/lbLSDQNDlilnt+Pn4X33xx/+Ztn3/7uxa9+ffb5J4cf3V1++mJ5ce5enFqnR0MvaE10Tu6naupWrU9ItoDDnLbMojiH4pwSiTjkkM9jj8chC7zv4DJO8nkpoqSAAREnR5wUcTBiUcSimAYrFixFKaDa4Vbd2jgYPS0N16tjCixyfa9unk5PPlx+/O3R599GL341Pf8cBpc5ZBDNyVqp914OPtlVE5Ux1bQFGIs4FGDEAZ+HLiM7NHBoyWU6Hi07FHRI4LLAy0JHRN9JpzyqYyUa4+3KIHMwIA4UvtOrDHW0mE5Xtn597V5fHd+dLK/PF4dnmuu2xvMiHJE1jThQ0xVts6ylmjMWOYLisygQUSTggEeeAG0BOjx0BOiIwGaQwwBHBE4euiK0eWDykiUCW4C2gF0eezx0OeiywBKhnYW2gBwG2YxsiIojYEeEPgs9Fnoi8MSOzXVsBriE7JDAZoEtAkcArgAcHpi8bPHQoWSTkHQWWizUWcngJVuQbL5t85LLdyxW0on2XGga2Y7JSAbZnrMtPdNepNsLorWgmnOmvaDbi0xrkWyayZaVaMzSjSlZH6dqo0R1sF7Snu6pT4p4s4KTdSVRV+nOMI8mJW3cHk/QbKZZvmYFXcfF1hyahqSHlb5+MBiVNE2UtUxN3dpXNkro8U7r8a78/g76ICs/3VHW9rpr+4O1ynBrf5Ioz7bL40R5sL032C6ON0ujrf1xYn+0Vept7fU39gZP9nprpd5mebBV6m3v9x4V4KMC2trrb+70NnaGTwr9Bzn8oKB+sKs82VG38r31XPdBXn07j97bVR7vqBt5vFbAH5R671UGjyuDJ8Xu07zysKA92h+sN3ob7dFGffSkgB/l4JMdLdHSCWiRkv6orH2QU97L4sd7akIabcHhmtR9K996g62/JVQ3azAFhgSapqVhsgLpOqQ7OAX7KTDdHbrF/qLUmxSglpXQwXi2N5mLw3GqAzd2aw+ylTeEg5/n6i+J5b+i83+6LfyLTf77T5n/dI39T9b5/2xT+JPM7p+ksn+ZEV/hqq+Jrbf34MN2P6VOssPFgR70gttu+El39bl2+pl6fK8unzWd6wP9tGOetPRlyz1re5flxdne/LxgnFPzY2Z0SGk+0TW34Pj9jvZmHb1dkV4rtn6Sb/yYqfxNZuf7aeFPCP7PCOGHCeblFPcyJb4pFt4SCq+LO2/l9p5m9wixRIm7qVyBPyjvVsv5eiXfaecPGgfVTrPaRk15jPCiLxtj4Ayh15Mt1PzeZat92ZYvJPkYdMw+tF4c2r+/04O535HPALhB+BriKwyvsHyjgmcKuEPSLZJusfwM42dQuYP4GcY3CF4j5Qr1bhC+x/heUW8VfK0qV6p6rWrPtN61qt6o2q3avdWUSC5fm81/+jfP/8M//S6+mXGdIicDBk0YqBPyIgNmpDxLtydpaUx2Rpn2gJSHtDwQ0JyCOgVnpDxi0IyS57yiZ3uLQl8vjeyDsVVduKWp2TQCbMXYPtSCC80/U9zzrnc29I+GweEgPOwHq3F8MolORtHpML4cxNe98Krnnw3CQ9UPZcdtG05H95t6UJ/H1clybxwVJ0Fx5osDm+laVNemuzaj2pSip9GCVEwCzChoEMjMIJNCJo09AgUJxU+pHo1sFjuU6pHIYZSAVSNBW/LdmOpGTO+Q1lasuhS7S1FbCr0V111lu4f5bpzTwqwaCWrMqpGgxVklFtWliOKcusxpq6x6WNBWO91lVolzaCmqK0FbFdTDHI5FFOWUZVYJBW3Jq8usEos4ZkGQaFpPypO12oRVbMk6t2++Ov3qd1e//ruTr3/jfPoL48Wt/TwObqLw3D+6PZ0dxlBf5DooXUXre3h7f8R0TAEvBbwUsCegUIABj1wWmKzk8VLIyR4HfA5GjBwysssAhwU+K7mM5DCyx8g+2wl4OWJBQEouAYOk5CeaduJgtlXup5oTWjEq+mHv5M55/s3qs29Xn3xp3X6hLJ/XF0ecbK8Xh4/zvQe57lpxSDctHoaCEnMoFPBSgD6LXRKFNPR42eZkj5UDVvI5yedBICC/gIMs9FjgMMDOtBdbtcFWVdtuIA53S/2ZNDf7gWmer4Lb2+P76+XtoXt2Ol0edW270h8wHY1sjbb3la2SmqyNMu0FJ+sscFnoZpGXQ7YAPAH4OeRmkScgW8S2iB1WtjnkccjlocNBm8eOgGwemiwweNXioZkHjoAcFrs8DjjocbLDyRYvWZxssdBhoctBm4c2K1tcx2TaOiWbJLAY2WAlnYEmCXQWmELH5Fo6K1mUZDEdg5NNpr3INudiZ0Z3dLqtc22daprpxiLTMsi2kWqNU+1JsjVJNGfJxjTTnBKNabo53W7OU80F0ZxnWotMa0E05pn6NFWfJaqT7f3BZrm/uadtF5WtHWmt0E5UcKauUZ0+Iw9z2rg0HNens45uAysETtz1nJ5rQj2oT/3a2KwORzmItg866xV1cw8kd6UH2da7efROAT3Mo/W9wXp5+HRPfVhETyvdR/v9x7X+2kF3fb+7VVU364Mn9d56Y7BZGW7tDtI73Ux9so7N7Z6bkudbe9pmQdvYH7OqxfT1TNd4Wu09KiprO10KGOm+neza2+3ZWrG7VuhtVScppD/tDJ82ho+K2pMddXO3/7QyfrQ/2tgfb+7113a0hznt0a7yqIje35HfzMpvsJ13BPg6J7/ENP+KavyAbP51uvyTTPGHieJfbu7+2fbO97d2/2yz8INE7odU8a+pnZ/y+68I1dfy9QeVdqba3kX91sLtmCEOTvDyTA6OJP+4NF2WJqtmcIZXJ9PDo0F01LaXZX2ZGy2ZYZzRbBJMU63eVktba+BHdfygqry5D39UbPxltvznueqfCpUf8KU/S3HfT7P/kuD+ZYL+iyT3V2nhpwnqpRT/k2325RTzOsO9SrPvijuPsnsb+b1kuUaU6mKxVSlLzboMWm2t1ei3q8N2fSq1FqBlI8lCcC51zLbkt9pxpxl2qn5zz6vmnUrBKO9a+3vm3o6+m7cKOSPHTLnEiN0eUpsTeqtHPP3eaat20Wldye0rubWSmvZEiz49dL45H7kjH0lnKrjG4BqiCwSvMLhGnUvUvlDkCyRdQvkSgnMFnWP5HEpnQD4B0hlqn4PmBWydo+YJrJ+hxiVuXavydQ9d9tFFD9z2lLvp4HDQjHv5P9zP/q//7ff/9N99YZ7g0qSGF+Oh6fetsOvE2Flid6k5q350NFoeTpfLRRBPg8OhH81Xh9NoNfSOe8GZ6q663qrnHSn+YccO247fsZymaVdm5sHcLU+svYm3O7B3esbO0M5q85w2Z5VZBk5TyiKlmUmkp+GCkOeUtKDAIiPPSWyRyCEVj8QeAZwMdNPITiErhVwSRDSKGRxzSpRVIw6HrBKK3SWnhnw3yvbCrOoK2Oe0mOjGZDfIaWFOi3gt4pQwqy6zWpztRqIWcVrA9pa0Fou9Za4bM1rEdCOmG/PdZU4Lc1qYVUNBDXltle0dZtWYV2JejVns8djnUZhTliKORbwU4VLAKwZFAl4KSswgn0d+TgmzKBBRwIGAQwGvRDyKRHTI4FUahRtt+8nB9FF5kGwt8oMVDp75H/7G//QX9vMPjz/+zL2/Mk589zT0LpfLy+jwPJr4Xrnb397vPCmi9Yqarg9Z4DFqzKmegAMOhTnZz0ouI7s0DGjo09BnccygiEIhhUIGRZwcMJ3v7NY+iwIWBCwMGejz0GOAk5KN7fZsrTZ8ejDePBiT0qw48NTown7+lf/Zb/1Pfhd99M3o7GM5vMl13WRturY/erjbfVIcJOoLQnZYGOdRUFA9QfVp6DOyx0OXRx6HPAY4lGwzyGWgywCHxwGnBrTiMopLAYdom6nGeLveWz/ARBPnUa/anyFjPlvZ7uVJeHseXC/di3gQx9CNJN3a1XpUW8u01HRVTZa6RHVOtg0KOYIa5BQ/C30BuwLysjgQkM0Bk4XfpUJZWWyJyBAUO6/5WWAzssFAS8DuHyVVwBaALX7nOkQeixwOmLxk8pJFd3QGGCzQecngJIOSdEo2OGjR7QXd1inZSLfnTGdBtWeZzpRuTajWlOgYRNsgW3OiaaaaeqZtEC0905wQ7SnRnmZas0xrRjZnRG1C1mfp5izVmKQa40RjkmhO0o0JUZtkqrPMwTxzME03psn6JFmbpmrzVG2aqk42y+OnlemTynjtYLBW1taL6sMCfD8vP9iVH9VASsKs1M0q/YKGG4ueZE+Q76lePHatoTcFS49aBImRXdQtRgKpWmfroENjVej3WKxt1cG7+fYHu2itpSX7BjHx6b6/XR1vlXrbRTXVHG3h+QaabzVHiVIvsdt7Uhmu1fsbB8p2tbe5p20Ue1s7vbVd/P4OeK8AP9hFD3a7H+S0dznwOtt4nW/8jK79lKy+RNd/Slb/mjj4Uab+cvrgZ5nyG1TlZ1TlJXr/p0z11az8eh4+KXcTtX66Ncg0RputwTaesT2fHnj8dCWODivmZdU6Bf6F6p2p7knbOipZh/v+VdW9qZqXFeu8MF/mpkFxZImDwRpWHsjqBw3l3QP5rf3WO03pQaO+XS8SzUqqUdtu1BLterJZStd2iGo5dVBPVqqZWiVR3t3IZZN7pdR+lWpIvATy7WYHAihLcrOhtA4GzcqkU1uAtiHJRkdyAIhUGMCGjxqedBC29736rlMrOvvFoFxyirv23o5ZFM1d1tph5wI549IzdlvnEjNme8YmDDphEKk5kV6Q6XlqW89sL4itRSZhZraNzLZJZUwioxNpnSJ0kpolU/NMekqkv3fRrp9JjUO5uQLtw1Z9Kbf1qaT/4nj+qwvT7IWt/TPcPIO1C1y7UutXavW6V7/ot64H8v0I3A6l6ym8X8APF+gTXfvMHn3mzj61R1+7s18F9tfB/Jto8O1q8JvV9FeH81+e6L88nv/q0Pgmdr6O/F8f+h/7/dsj8G//4fj//Q//6r//b56Fhw00bfYsS7GCpuXUDa+58PZnTm5s5oZ6sa/v9Ba8MhG7EwaNSDgl8JwAk7Q8SoJJEuhb0jwhL7Y704Q0S0rzNDSSwEpCIwMXFDRS0Ewji1JdSnFpHFBalMReGngMDng15JErADuvRBwMKBjSSsQqAa8EnOLzqi/2Il6NBHUl4qWAw7wWFdRQwAGnhIIa8ErI4zCnBAUt4LHHKzGpxXQ3znVXghbz3SWnxFkc59WYVwJeDTjFp5WQ6kY09kU14NVYUGJRWQpKLCgBpwSCFvFqxKorQVsJKMhqSxaHDPZZJaBRICiHHFqyMOZBREsBJQc0CBjkk9glgcODQJR9XnZp2aOgx+FQQCENXQYFrLKkQEzAkMYRA8NMy9mq6k9K88flRQaHDfvCuv40/vJXqy9+efrxp+H9tXN95p35wXXk34XRfeieHmqmK0JtvdTerMLt+pACbg4tc/iIhhGnBbwWszhiUEihKAMCGocM9Fng8SjglYjFoaAEAnBE6PE44FHAQ4/FAafFrBqKaijgSEQR0zHT9flmdfJ4f7RWnTKqU9ZPuicfGs++9D76VfDpb5wPv+kfPWsZRxw0NsrjpwX1UU56vKdtNQyq7WWBnwVuFgVZ6PPQY787HrItIFfEjoA9TnZ44HLQ5ZDHKS6HHQH7DPAybTfZHG9XuhulLtno87K6N1hUdR+4jn7o+len/u2lf3foXIWD1VLzAjgb7sqAamnpmpo5UBIVZbs2JGWdV01O9Wgl4pGfhW4OOAXoCtDmsS0Am5VNAZkcMAVkc8BiOgYjW98ZDynZpCSd7iz4jsG3TU42GWnBdma8bLCSQXUWjGQwkkl1FuQfmXCd7iwy7VlKnpGdGdFeZNoLorUgGnOypZMdg2jOyOaMaBhEU6daJtUy0u1Zsr3Ybs5SzWmqMUnUx1v18VZ9lmjO0s1JujZMHQw397SNsrpZ6201x4nGbKs+3m5NthrDRGtEwVm6M003RkR9lGlP6b7LTvzsPGA1c6Osbe1rG5Uuoc6Y4YwdzdNo/Hgfb+y36A7gB8ZWV09NZ7vWtGGNJc8BQYj9xcgfdnWtNRmXh9OdwYhstTb3qu/v1N/MNt4Rmu9xrTeo1qtU42ds8+cieJ2T3+HQOxR6m5bepBqvZiqvEdX32PbbTOsttvkm1/gpW3lFqL6ebb6VA2/vog8qONHsCnCSRQtadTKqy/XD3Hi5N1nV9SPZOYHeMQrPwPJSOrxthHc171nTumoZx3U92pt6B1O3OnMLM4cbugmw2OxMH1bUt/dabxZrPy9Ufszmf0RxP+G4v2H5V5jCK+ncjzK5f0nkvp9iXqHEd7jcu/nC093dTKnEVirZZpOq1flaI1s5KB5UG7V9pVPWlINxt2L3GtFEOzFHF1bvxlKv59JKPQjkcijtL9uVZfsgbJS8g2zU3j1RWkupGreyfiXplhOL3dRY2BwxGzM+vRDIGZue0QmDTVlsyqSSJpWyiLRDEzZLGSxlcJTF0DbDmhRj0pRJkyZD2RztkYRLZmyGsBnSIjMuRdoUaRGkm874NGFQKZNImSS5yFA2Qblp0slkzEz6e3da69mwfd1rPevD+/Hg+Wx0Odficzf67Qvvby8OjyafeIMv3d4v3O4vg+Evw/Evw/E34ezrYPGLcPqVP/zU6X/mdj+3u5+b2hf24GN79FzvfzjTPpqqL2bK/Qw/n+L7Mb4eyNdDcDsA5110poILLF1A6VwDK9R08O7Nqv1P/9Xdf/wfv74776Wau+sSoNUJiQxS0hls0KqZQSYNLA7aAnI4ZHGKRyOfxq6APRY5BHJoZPDYYSSb7jgMCEUUcrJDSXYaOAz2OORRwONgKOCAQR6terTqUtglcUCpEa0FLLZzqp9TQg4GNA5IJSAUj9YCRgtY1We1kEYBjXwOBXTHYaHPYZ+GPiV7jOxywGUlm4cei30GeCwIMygmYMSAgIBeGnoMigQYZdGSU2ICeiwOWDUmlIhGAY8CAgYMjDgYMTCiUUCigEQhrcSssmJQxCOPwz4PQx5GFAxIHJEwpGHIokjAMQ9jRgpZ2aehS2GPUf7IPwswYGWPhj4LPFH2eegyksPDmAYRAwIWBhwMOBAKeMnjlaAcUnKcaDlr+9O1Yo/ujBvm0fDkw+Mvfn/yxd8ef/mr4KPnxv2tcXVsnjnLq6Oz6+XhTTQJnc5oTjeV9T15c19JtmYM9gUt5tWQw0saBoISiNgXkC9gn0EBg0MWe1nkFJArQk+AoQBDHgYC9jno8shiJYfrBCJwBRiw3+0G40zHT7Ts9er8Sam/cTBMNMe74wj4l4ubj9yPfxl99vfLz35j3H4MVzdl65QFxsZO72FWfbLT29ob0nWd7zhZFBaUOKeEPPZ5JeSgx8kej1wOWzxyBNnjkEtjm4QuAxwROQJ2stgVZJeUHEqak61h8qCb2FczNUWEamkybVpe13esU9u+PrKvr+Pbk+giGAUOtmxpMigBidhvb5bA1gEmaj2yOhDaOg9sDrsCcHnofJewwgOLBzYjmTSySWCSksF0DEbSOWCwHV1s62LHZNo629FZyaBlg5AMsqNzsslIBiXrHNBZ2SBbC6I9JyWd7uhUe8F0dLo5JxszsjWlO3OmPeNa08TBKFEdbR8MEgeDTGOWbOjbrUVKmqTlcUaZMj2ThHqyuUi25gzSdyZBUQ+Lpp9fuCkw3apPtxqTNDKExZKbh7mFRymLTH1EHPS328PtrrGh6pvSONUeb1em6fokUZ9s1cZr1e5mc7BVHyWr0+3KeKsy2igNnuz2Hlf6D8vowU7nnVzr7VztvfzB41xls1BPlkGyWs8rzbKq1Eaz6lQHpqEa09p4kdMWLJ4T7S7RUkmpT8ojDuk7PW9n4OX6TnkSY+tMiy6V5TlaXYLVNV7dwdUdPvoIHn4oR7cwvOy4J1VjJUwDehRyqs1iI9EZJxr99QpaO4DvFOuv5Eo/EXZ+QAh/nRb+Zov5SZJ9ieB/mmZ/RAivcjtvc+IjMbu1u5Mp7XH7+4V2Y6fTqkDcwBhocDhCsxHQh8AaI3OI/cXM0aexMTnRJycj5XIsnw5qJ1rtstc+RI2TTvO0XosPKlG1HB7k3H3B3hOsPOPl6DmXnPGJhZBYcClLIE2BNIS0yaccPuNzpMUm3Rx5WM0fNQvHrdwV2L2GlRul/aLbeKEeHJZ4R2AcjvY51mMYl+cclnZYymZJm00vqO0FnbCYlEElF0TSoEiLYQyG1hlKp0mHzLgUadKUThMWTbp0xiHTNk3aBGmRxIJKW3TGIkg9Tekko6dIJ0NZKeJ7H8/lj3Tpcx1+udDuR+qHY+3ZVI0nindiB//wwv32wlzAo27zrN+61BoXWvME105h/QTWT3H9GDVPQOcMSudQvoDyFQDnCJwr8jluXSntKwVcYXyJ8BXClxDfYvWZqlwpyrWi3HeVZ13wXFNutcF1vx/DqqPmfvts/B//h1//2//y026grcvVLTgSNF/EDocNCpgCdgVo09AkkUUih0MBCxwOWjy0ReSJ0KWhk4Eeh2MG+RxwWNliFI9CPo19SvFoxRehJ0Kfhn4G2TS0WeQTyCWgTUOLxS6leDT0GdlloEvDgEUxDf2MbJGSlQE2BR0aeEzHZTouDcI08DPAI4HLAEeQLA64BPBSsk0Dn5T8NAhIFFJykJHdFLAp6HMwFFAooIgEPoVDGvkp6FE44KBPAJdGEQ1DBkQUCCkYMDhgccijmIexgJYMClgU0WBJwxWDIgYHDPJ5GAgwEEDIw5hVIkGLGRSSKGZRxMNQBIEIQx6FghKKOBRRzIKIBRELgixc5kGcg1FOjQUcssjnFJ9FPq/GjBYL2iqPY0b2EvXZ05L2cK9PKxFcPbef/eL8N/9w/uvfnnzyuXtzObk8mi1N9zKK71bPXpwtryLFNYrdHtFUtiraZqWfbMw4FIjKqqDEouxRssMqAY9dATpZYIvQ4YHHyaEAIga4HPIEFNDApYHDyw4vOwxyWeTzsi8AX4ABBwIehrwS0yjYbupbtdkH5cG7RfVxRWPhbHcWy6vr2c3Hy8//9vyrPxx+9rfTmy/l4LYyDKnm5EkWv8/DhwXlSbG/3bBp2eOAyyCPQS4n+6LkcMAnZJeWTVayOdljgUNDm0G2AJ0ctETZEKDHQ/c7eR4hGcnmNNUYJmraZlVLHqCcrFYGw5ZhDkM3OLdOnp2c3F1cvIjjK2+2jODC3u8PZAXcAAAAIABJREFU+Q7cLIGNMtrcB0R1SLdMRtKzyM6rLodsGlg0cFjZYYHJgDkjzQXJ5joOJ9kCtLOSzkkGIZmEZNDAzLTn6cYk3ZpuNyaZzoKRDFZasNIs2Z4k5TmLZqI2ZdCU7czp1oyGi/w0LNvxvuXvTV0WmGRDTzfm9MDNe0eiHeftmO07qeY81dCTnQWh6gk8TSnzNJwkW4NUfZBozbaak0S99/Sgv14dJuuzTG1KVieZ2jRRnWwcjLeq443KcGNvuF7sr+8NHu523ysob2fhewJ4h5fe5Jpv8c33xM4HAnibk97Jwid7ynpZyXRGBJiQUBe7Qb4XZXt2aWo3raDl+Pj4ZHbzLHj+6eqzX5/84r+4+ObvvJtn7uXd6WdfnH3x6emn98v7G/v8FjmH1bkpKjghtd4pld7aKb4u7v6Mz72W3f0BlfsbuvjDtPjjDPdjQnyJ3nmNyb3DCh9w/KNcLlnco8p7TPWAqzd3O6Ak45bW04aDxbwbWP2V1V/q6pE+i/RFbC6OZsOzeffe7t9P5Q8X0v1CuhpJNwP5UmmddaqnreLhgbCqMGGJCHYyXo4Id4gwnwpzpMMlPCHt8oTPkw6f9oRUyKVClvR5OhCYWGRDlgmyvJdlAo6IBTrIco7IuVnOE2hfZKKc6AqsK7KOSDlixuYzDpe22G2DSxjs9oLetATCFJJ2NuHlMxZLuhzjsZTHUD5Nuwzr8ly0w19I+1eofI3Lx+3isrEXVfLLEhfuEG6WMLmMwxI+lfFo2uE4kyZMhjQpwmIIgyEXNDGnMjpJWUTGzmSMDGlk2EWanqcoPUl9L64Vo/beUbt83KmumrWTRvW00ziELV1t6WfW7O/uRh8fTifqEYLXCJ4h+QrBGxVfK/gKo0uMrrFyAdElRDdYvVG1K0250fCthq4wvMbKraLdqd1bRb1TtVvlOws3ulGVW1W97eI7DT9Tezfq4LrXOx0gF1ROx/V/9+3J//2//u6Xvz3M9Xcf1YspPOEVJwsdUTJEYHDQorHNqK6o+jxyWGzT0BSxlwUOi1wCuTT0GODSksPIHoUCAjhp2UpDOwMsSjIZ2aGAS3ZMqmOnO1ZCNjOSzkomI9mEbNF/jKKzM7KXAUEG+KRsM7JNAJuUTaJjUm2L6Tik5BKyQyOPRg4pG5xs05JDQo+CHg18CgYUDmnsU8CnUEBil4IOC3wW+hzwKOhTOKKARyCPUXwee7wacmrMoyiLIw6FLPJ57AkooFBA4YhRVqwS8zhiUcziJauE/B/RmzCLIwFFvBJxWiyooYgCEUYiDHMoyEI/hwIO+ZwSc0rMoZhTVqyyZNF3ctgwh0NRCQQUsLLHKSEDPBbFNIxoGHDAF6AvKoGohKwSZ0C0Vls83R8+KQ1S7XnDOF5cfX76zT88+/p3q48/M69P3bPYOAv1M9u+8KLL5fLiWD+KO6bFov56WXq6p2ztD5OSTiA7q0VZHGZRKOKIRRGLAxY7LHZZ4DHAp6BHQ5cFLgdcGrk09HkY8ijggEd3bFZ2BeizssdCn4MBi0JKCWkc0LKbbJibldFmWXtcwGulLglG5Xmgra7d+y9XX//++Ovfrb74zezms7ZznhvY21XtSQ4+zKKHOXVjb8a0DBH4HF6JMBTliJVcVnIZ4NDQ5YDHtE2uY3GykwVOFjqspNNtnZVNRjYZyfxnW4ZJtmbJam+rOlyrqNslxFTQDmiXp922Yw5iTz8Ng+vT+O509Wxpntko8BuT2Z6qUE05UekkKmi7oiVqfaK1IGWDhgYLTb5jMe1ZqtlLNYeZ1oyWFow0p2Q9JetEzxXMVdY6LDtnuWFAtuccMFm0KJirgn+070X7jkvhGdlekG2dhAY99FLdeVIZpdCEludMa061FpvN8eP64LvZai/Itk41dKKxSNen2wfjRG2WaS6StXHyYLhZHq7t9dZ30MMCfjcH3hbktzj5Tb7zc771ZrbzttB8P9d4UJQ3qxrVmQh4IfTM/Mjbm62q+il0zwaHV72jq8Hp3eD8w/7FZ9rpp72jj8ZHd8PjS3R0duAfVrzjffNkZxju9jwRLwh1sib13quqb+bhK+TBy5n9l7bzr2xzr2R2fpRgXiGo1xlibYdJFbNCtVBTCtp8bxJ0rePQPwmCw8XC6g8H6mza1xcDzxwunf6ROzwN5ue+fh2a95F5H0w+CvofOviFha8n4HaCb8bK1QCe4caVUjsHe6dt8ajOrva5VYkLCkRUoJwc5WWJKJdycgknmwizlCekfCEZCnQkcHGWi3NcINK+yIQCu8qxcY4Oc2xYYMICG+eEZVb0RS7Kc1GWigU+FLgwy0VZPhY5T6T8HBkKZMhTfo5zspybZV2B9ETSF2k/yzkC7QqUn6Vcngh4MhRoT2QckXSFjM0Tnkg5HOFwpMmRFkfbHGWztMewLi1YDOeIrJ0l3J2MVyT9Mh/VC0ftnfN24RaXz9s7foE0maRDER5DOTTpUIRFZiwyY7OkyRELNjmjtmfpzXlqY5pYn6S25qmkTmQWREZPZ7531Kwfye0zqXUmNY6k5rksX0jyuSwfQ8nqgsF9OP3DJ4ObyOyiUwRPIbiD4BpK1xheQXSN8A1GVxjeYHSn4HMFXmr4VlNuVeVaUW4xvMP4Vu3eqdqtql5hfKWgS0W+0NBlV73pqs+6yjOte6v2b9XevdK7VbpHSI7A3meh9O//64//z3//txe33WQ796gDGHXOSDonWwK0SGlBQ4OR5xw0aGhQyGKQzcsmAywCWiRySNmkZIeU/YzspYCZlnRCMjMdk5CsTMfMdHS6Y9JtMyOZKdkkOgbXsdm2TbVNumMysk10rLTsJiQnIdmM7LGySyKHAjbZMaiOSUs2AxwGerTskLLFYI9DAQd8DoUCjjglYnDIKSGNXBb7DAoI6DHIE3DA4pDDPoMDGocsjlgcMMjjkMfjkEUhD4M8CkQcCsgXcSDCSMARDQMWLbNomUURjyNejQQl4FHAQV8AoQhjQVkyOOTUiEM+D30BBQIOGegJyCsAPycHObTkYcygiIQBiSNGCXkcZpWIxz6nBAIOWejTMKBlnwIRBSJK9hkYcDAQoJdFvgADHkYCCgS8FPARhcLttrVWGj4u95/sD3KDUFneBvdfH3/1++Ovf7f85Ev9/HRyHPUic37sOBeBexUHz45mh8HBaEF3homyur2vbVdHmbbBIJ9XA071WRDwIGCBTyOfQT4DAwb6NHBY4PLA46DLfcdjA5eXPR74PAgE4HOyR8kuBTxW9pi2zcgOi1xKdmnJoaRFqjFbr0wf7Wgf7OCnJcziWdU8Vg5vzRefrb76u/jTv/M//qZ3cn8wizk0fbKH3xPBe7z0tNhP7E/YtiEAJ6suszjgO44AAlb2eMkRZJvrmLxscsjigMnLJisbHLQY2eSA/ce6JGiz0OGQR8tmojlPNsapg1662s1UMN+QiwjVJiNgmtPQ8s4s/+Yovrn0L/1BOG3M9exgyKp9oqMm9kGijGipX9LdenBSWd0UvXNetVnZIiSTGfuCs+IWQW4asNikJZ2VTUqapsFwG4wS9WG6PiKbE7KpMx2L7ZhEa55qTjPSItOa0e0FVZumK+PN8nC91H+6232QQw9y6EEBv5uTP8ij90X4PtN6xLfeF9prJZisd1kw5RVD7PvF+eGBfSb7F4PVxeTwdHR8Obp4Mbn+Ynz1xeDy49n1x8bVi+nptXp43QnO2+75weJofxIWuhanzEg4WGsq71XgW4XO27n2m3TtDab2CnPwQ7L0Y6r0GlP+ObX7JrXzLlN8KFQe5va2qpVMs57toJyESorS6GrdQde0hmEwiML+oT87dOaH5uja678I8J3b+DBufeh3PrHbnxrS/bDzol9/rlTuUeWmU7hqCtct/qzGHlaEaIeM86kon3Jz256Y9PikKya9bNoWM3aOtneyZlFc7NDGLuuVxaia8+t5Vyq5Utmr5Fe72ZPdwlEhd7Kzc7wjHBWoVZ5b/vPEeWFVyB5m2cMsvcpzYV4M8myUZ5c5Ps7ycY6LcmyYZ5eiEGX5ICcEWSHOC75ABgIRCXQk8l6WdbJ0kOV8gfFFxhVIV6QdnrE50hcpnyd9jvR5yuUZT2Q9kbZ5whMYj2c9lglY0mepgGF8inUowqFJmyEdjnDYlMmlZlRiTqXHxNqIeDRKfzAmHvXJx0Nmc8KlRlR6yhITKj2mqTFLj1lyJjLLVvmq2zxTKseofCIX42bebxbmJWG8ww1z7DjLfu+wWV+16hft+mVr/6xduZA7p5J80uqcd6RjCMyZNvvoyPr7jwZHhqlIFxBeQ/kSNC+hdIXQDcbXCrxU4Y2Cnqn4WgWXGN5qyrWKrxV8h6U7LF8jfAfVe6V3p/auFeUS43NVOdeUGw3dafhW1Z6p2nOt+1zt3Sv9e7V3p3WPlU6glv7w4fT/+99/9z/9u8+6TnN9P7vV6dPQ5WSbASYPTFFaiGjBAuO7ehxWNmjZSMs6gWwa6jS0aRiQwCGgQco60zHJpknLLgVtUtZ54NAdM9VapCWTaptMw6RbNt0yacmigUkBkwAOhXxCsqmOzUhuGtgUdFhgUbJBA5uRHQ6HHI45HHFKLMClCCMBBbwSUShg1UBQAhZ7LA5YFFNoyaFIwBGnxIzqM4rHKh6nBoIacjhiYcjLIY9iDkc8DngccSgScCzAZRaGAl5yeCmgJQdDFvs89kToCcDjZE8AIS9/BzSFLAhpEDAwoGWPRSEDAhaGHPAFyRckn5d9HoUUCkkU0GrAIJ/BIaOEJPgjtUCiiIQxDSMeRazscSjkUcQDLyu7eRBkUcRDn4ERKy85FAholYORgPw0ilPAXT8YPSoNHpdH2615dX48Pv44/Phvz37xh5Ovvz385HPj4gjGjmrNJ4HhnwfLi8Pw+nQQ+43xmGlKT3ZbG5VhqjrjOjYLPA4HPAoYEFAopIHDAYeVHFayednlZIeTHK7jst9VXLQdruPRkksBm5VNrmOw0CZlm+xYVNvkJCMLA1YOaRASssfKDtM0UvX5Wqn/eAc9KWrp2mSna3T8s+HZR8Gnv/A///Xyi996z79UlzelYUQ3h08L8gei/CgLNncH6apOS66Awrwa5dVAQDaHHR7agmQK35UyQUeEThY4InI5aLPAEJFOt+ep1jRd71O1PiPNeWRmgZXFDoUWlDJnlCmHe2QdFeVuddAfXZwuPv8MXp5N7m/Cj57FN4fuRax6ZnU63OlKycbek/LBWgVuV9VUTSOaI6I1omWD6hicbPOSw0om09Ez9XGiMcpUhpnyYGtPebirvL+jvJ+VH2Sld4T2O3n5nZz0ZEemmj2irnHyJNuzhYFbmq+q1pF2eDM8vplf3Ns3n9q3n0+vv5jcfq0/+9q6+9i8vBwdX6DVs47//9P0Hk2yZGl6Xv0ZECQw091VXfLKzBCutXt4aOHu57gIkSJShHDtobVMnfeWrq661dXV3dUzmAGmOVQAMVzCjAaSRs4CBIwG0ECjkVsuuLiNzVmd/Wffec77vMucPc20hvKZx9fOKOP0UDl+Vjz5OFV/TzDeZdRf0sq7ZPFnePHPEtk/T+b/UTL3nyXT/zAh/wxPv0dLzwUZyRbYisYquqAapdqxeXpycXHUvaxFwcmwdzYf2+tJsBl07iYXny9PP5/WPhtWH8Pqq+DktXfx2Ko9Nst39dQecjuFmRepUYacpcmxhA3ExDAV7/OHAzY+YJN9JjlhsTlDTVhmwDMDge6LVE+mhlmulxfDgjxQsqGlhFXYt+C0YcyP9Ekd9KswqDe8kyP/tBEdH03PjufH+qKhjo9hv676BbEv0BOe63PMUBTGIjPmiTFPDURqKFI9jow4asBTYwYZ0okBh/VYLGKRIUuOKLJPISMG7TNowCQjEg8ZMuAon6UChoxovE/hA5LoUZRHYx6NRDTu47hP4SGNehTmkbhPYT6NeOTbaRHvYPE2FnOoRJd82SYOLtDYORo7J15eUPFzEjunqHMSbTFYm8MuGeRCIJtp9jQjnmfks0y6Xcw5paxdzNjljKflPK1oq4Wummur+Q7QLjTlAlRaUD0tZy4rUleTbT3Xs/Kjan5UL46PQGhUOvl0N5N5Z1oqTErZRSW/LOcWamkJwEwFU0Vdqdparcx0rdNpdD5btH+4Oh2cB6a2sMBSV1cQLKC2AupWh2sTbk1jbxo7w9jo5s4w96a+s8ydZWxNY2tZW72x1q2VYW5Na2taG6u6qporC+6rtWuzflOtXddqm6p53Whcm7WdUb+pny6qVheIMyf7d3+1+H/+5x9/+CZijrJPK2oCniN6F1c6pNpC1QtEaVOazQAb1zoo7CZAN651UdhNwm5St1HDQQ0HAQ6mOrjmIFo3qdtJ0MV1D9feun06qNpGlHZS6SbUTlxro1UvaXiI6RKmz5ghrvu4HiCGnzQ8XPdow6NMD4UOZgSIEaBGhOl9DESk3iONkKr2STMkDZ+pRvhbKg4j1OyTRp80BqgeJnUbMRxE93AzxMwQM/uYMSBAhIMINyLMCDGrjxoRpvcw2ENgiMAIgRGm91A9QqBH6C4NQxKGJPQp4JNGiOsRrvdwPcR1jzIDSvcp3aeNkAABaYSUGZDQIzSfgD1M7/1pqPwnzkG8jUzrIQLDpB7hMKT0AAcupgeEHhGaR2oepTqE5mJGiBkRrocEDEgQ4ZpPQA83QsIMST2kjD6hD1FzFFf8Z5nLTzIXzzOnuNZS7NXp8qvRN39YfPPb6eff+NfXJ74HOpeVbvMsuPSXA387bo1crXVCKtpBWonnqgS0ESNImBFheIRuE7qDqC6iuQhwUc3FNB+FDqrbuGZjioOo3YTWRUEXBzahuYTq4JqDqjaqdfC3eWnVJjWX0hwK2jj0cBDQIGRgjwYBWmod5s8/EWsfi/CprCeVo8x5WBtdd6+/iF5/N/z8B//hV53Naz3ckpbzNH/yc0L7BVb5kIEHuVNUdRjoiaYvWD4NXaTcTpQvYsWzmHaBGw6lu5hpk6eR7MyK4VAbTeROn9U9Ru8wp91iMCyFs4w7S7XGVNWldRtR2i+Kpx9nq0/yted5K1nUM1ZVOb/Qu+75aOAue+56fDnuNXv2kX+eO2okc5XnnPhLVPpZsvBnicKfY6UPOS2ea1DmJXviCEd++jjMnA/L7sQYzI7Hm/Zif7q8Ptm87tx81776onv9hXv76OzuztavzNktGN1o0VXJnubOfaFxiYMTFJ4fKGefZI4+ks2PUur7QvldVvkFVXqPyv6cyLxLpH+OZd4lC+/h6fep3PNUDskXGQ1wmiGajULtVGscnZzV3W5t2DsZDi4WU385Cbar6H7R+Xx2/tn45Ith/Ytx8yE4feUef942Pz9TXp1kburClSWsy9w6Sy3SxExEZgI64/Epj43o5JQjpjwzE5iVxG5EeiPRmzS/TYu7lHglcnuR34jSRhZXsrRKSesUv5b4lSjMZHlhmZOz08HZyfCkPms2pqe1WfNodFKNmrXwpB6acKQWx2VpWhGHhVQ/J/t5ycsLrsy06GSX+BNvCBi8z+JTHp/Q+JgmBzwz4pgpTYwYYshTA54asNSAIQcs3qeQAY0PGDKi0T5DDEhqSFE9ButRaJ9EehTSo4mApRwKD2msR6M9BulTyQGBhgTm0ohDJwIy6WJJG092iHibQtoU2ubwCxZrc2iHQ9o8cSYxZznxIi+2S6Kj5l1Y8IxC1ypfwNI51C5No6ODFih3jZKjF21YtnWloxYuS6nLUu48l7nMyBeycJFi2jJ7IVHnInHBk+c0cUGSlwxxSZNtlr2giQsqeU4mG3i8gbxsIgcniRdHsacnsRfN+MFZMv7OvFyZlAsztThVSnOtMleVqarONbhW1bVaXkK1Z2lnneOLb9cXv9sd9U/tmjo3wEoHM6guobrV4coAa0PbQO3KNHeWtdHh3gA7y9qY1bVVXZnW2qitTXNjGlvduDKtnWmtTXNjmTurdmXWr2v1fb2+qer7mrWzqhuztrXq21pj2Tjqm1rfkD+dgH/3r778N//j96P7s5dV+mMAEL1LGR2i2kasFgk7tO6SpoMbzttWZFp3KdPFLRc1bMJ0Sd2jdI+CLgNtRndR3U0aPmYEJAxQ4CLARqFLWAFu+EndRiw/aQQJw8ENl9B91AgQ3UehjxkBqruU4ZGmh5k+akRJI0iYYVwPY8BLQD+p+0k9wKs9zAxx3SegiwEvCbwYtOPQQ2GI6REGbFJ3MeAndTdp+oge4LBHaBEOQgR4iO7jZoiaAWKGqNVDqwPM6GEwws0+YvQRI6StgDVCyggpI6B1lzI9wgwxo4caAW64lOGTekAaPmVGBIgIzcd1jzACDPiE7mO6jwIP0zwcRKQWkapPqB6lBaQWYMBH9ZAEEQNCCnokcDHNw0GAaQEGQ0L1KNWnjQFp9AkQ4VqIKh6mekjFTlZsRLGRcjtRvHxRbr0sXhwUzl/kzl7mLl9kTp/wxi/xwi/Iws+oXFyx4Hg2fvO7X/3t3735Z//1/MuvW/OpPfUX9+Gr7xav3mxWD9OG7XDaBWNGTK3PGB5neYzh40aQAG4CuknNwTQbg10cOoTmoYqLaG5SsxHoosDBVBtXHQLaqGYjmo1CBwc2odmkapNKh9TaqNpBNY/WHE5zGM3G1Q4BHcZypJOArgcJ0D0oXzzN1D8WjWdpK146Ysx2tjWwZtfe668Xb347/Op37sOX9cmWawSx8ulTGX5AV35JqM8LZ1JrpERzsNiVplv+fMBVQ8L0hctRobeS3ZF8GbG1DgPavOlgeidZaiLF41ihESueJivnRLEZyxy9SB89l+rP5PqHQvXntP4+p79Pq+/RpV+w+ffTpY+yKlqp5k8vTmb99XefffmX3/3wxzef/frL4e3d+Isv97/9Yf/Dd6vP7nqroOa18pdOvt0rdua5zqxsD5RWmG10BatLgFZcOX9aOPlEbnwsqh/ylXfJynu08udE4edk8X1a+SVV/oApfMjlP+YKB1IRSeeJXJGraExZ4xWgNYzTS9P16r2gPu03l6PuehTezgefb+wvlqdfLk6/HDdfDZufRiefB6dfetYXrcKnZ/JdQ7qpSjsoLkrUPE/PMsxEwqciMhWSEx6ZieRCIDcSs0nxm5S4k8WbjHiTFvfp1C6V2kmpvZzeyfI+LW/l1C6TXqfljSzvUtJWltbp1CotrWVhK4kbSVynxKUszlLSIiWuJX4tcauUsEhL02I2LKbDYjrKCb0MH4nUKMUMBbInEAMOG7JEnyNHPDoV0ZlIL3h2wlEzkZny1ISlxhQ5pakpjU9odMqgcwZZ0tiCJYYcPubIKYuNWWLEMX2WGvLUiCOHDN6j8R5D9mhqQDEjihpi2ABHfToZUKhPJBz0pYMddGn0ksEvKNTmkQ4XbwtIV6bbKfYyJ5wVpbNS2q0Ug0rBAfmuUezU1Msa7NZ1p6oG1UpQU9y62rXKXZBtK6mOmm2VpVaB6eaFc4m6TDGnLH7O4U0GOaMSF0TsDD9oIi/bZLJDJ1rk4SV22MZiNhlvEbE2Ee9g8S6ScDHMRpJ2IuYmDj0k2U0mumjcxuIunnRx1EERN5FwEgkHRTyU6CbwDoK9MyyWh6XSWC2NtNKsUlpU8nO1NK0oi3J5ohTmoLSCamSA897F5W93rV9vm95JYGgrqG0MuIRgAcFCB0uobKG2g3Cta2td3ZlwY5pr01qa1sIwN6a1NvW9ZVwZ5l63toa1Mcw1NDa6sbOqu1ptV69vq9amamyr1Y1VvarVd1Z9Wzva1o/21frQKPSb4h+/sf/j//L9v/i7B31UfAEkVD/h6i5ZbbOmzRg2VXUIy8YNm9Qd0nJx0yFNhzU9xnQJ6ODQZkyP0m3ScEjTo3Qf0/yE6iMwiGsuovuI7iHAjQM7rjtJ3YvDbhJ2EeAcAjcGHFQPUOAlgYNCJwmdBPQRGCZ0/xA6B8BNAg8DHqFHmBYcAv/QCBHd4wyfNQLM8OO6g1hB0gjjRoiaAWkGpBkkLR+tBij0CDWkjD5p9BD4loEHhOmjZoBYEWr2cKOH6SEKQ8ToYWafMiMaurjhY4b/9t0cBx6qB6jhE6aPQw/TfBR6mNHH9B4OAwS6SeiiwMeBjwAfUT1M8VEtwrUeAXoYCHEQYpqfULtJ6CU1L646h0o7VrmIFZrxYvNl/uRprvksc/I8ffQ0XX+Z1ZGCQVTqnNaQjBPBbIr1ltRoZ8+6xcuuZXcu+353EHb7/c5keTZeXc53F7P1YLOJlmNnGh2550rzonhxWbEdGM5O57fzr7778o//7Iu//mn2+f1x6DPw6F0O/hlS+QUNnqSPEMVm9IgzQsoKceATqouDDqHZhObhqo9pLgJsFDg4dBJaNwkcRLMx0MU0J6l5KPRw6BKazQCHVNqU2sGhi0GP0mxG69BalwA2obfzrUH2POTqEQFDCviM7tBGRBt+Urk8LJx+JFk/Z9Vf8Nr7gv6+ZEktf/T9m/0//dvlX/1X/Te/H3/zo3f9eWN6n/Omyfrp+7LyM1r5OaM/Eevx4kWs0Hwq19+Vqh+Itadi9SPB/EAwP5HNl/lqrNhAKw1EOaZrDn8SZltDGMwbg/nF8vp8+/p088XF9a/at994j9/6d58P7l+39tfnu8fG+FGLbrL2ONO25eaJUK1L1Xrh9OQ4cuxpONz2e6vOxeBC75xUmqagqi8y5Y/Thfco8SNCekEXDwXlIFs6yKXpSoVXLB40U8axenTSvDxyvVoYHo3GncnMm4y8/Sz6dGN/tTn9ZnX67br17abz9bz9q/Hlm/7RV07h9bn06YnwUKV3Krkp8+siu8wz6xyxEJOzFD6XyJXAbiRuJ/G7lLhLC9ussMuKV7J0I8vXcvoqndnLmZtM5iYjXmWlfUa6SktXaXmbymyl1LUsXsvCPi1tU+JGEjYpaSOLG1nYpIVlWtxk5E1aXoniKpVayfJKlpaysJKlVSq1TEkLSZxL0lKS1iJivs4uAAAgAElEQVS/ErgVz60FdilQMwGfp8h5ipkJ9Jynlzw7E5mZyMxEciFQC55ZCORCIOc8PefpGU9NeWrCkwuen7LMjKcWHDnjsCmHzXliwqJTDhnz6ITDxzw5ZMkBRfRorEchERn3qYRHYw6DugzisqjD4k6Kb2fEy6LUrqQdLROAtG9kO0a+3dAuGkb3uOoe6eGxGh5V7GPQOdZbNe0Mqh1Y7ippuyxdZthWmruU6AuRaIrYKRc/Yw/PqIMu+bKbfNrFDjtYzCNiLnZgU0mXSgRUIqTiHpVwqWRIYxGORkTcI+IehXkU5uAJj0Q8LGljSZtM2nTCIxEfRQMU90ncxpIBgYU45uOoiyUCHPGRZCeZtDHMQVEnkXCQpJvE7TjWTqDvjAu5YSE7Khf7pdK4WJpWclM1O1UKU6U4UQvzSm6plfqg1DXKJ/3T8+/XF18uz1q1kV5ZAXWhwakC5yrYALADYAvASldXpraxjKWhr4w/gfGVZa6qxtowrszq1rDWprW2rLVh7Axza5qbqrW1qruquanqq6qxscxdtfr29+1Vtb6rHu2skxUEIZRufPCv/tv7//vf/Pib3/QyTemFJlGNc7EWMqZDWw5hOrjl4oaLGU5C7yYNG9G7GHSSuhODThLaCdBBDAcFXUrt4EoXAR6quwlgx4FzqHlxzU0AN6baCHARy43r3bjuxKAXhx4C/STwEN1NGG4MeocgSMIwYQQJYL/1AmG6j+kRrvcQGMb1EIE+pbkMDHAzwqoBaUW4ESX0MAkD3Agw3cOsCDMDXI9w0EONHqoHmO7jhk+ZIWmEBAxII8KMtwg6wvQIhwGuBbgWESBMgiBpBLjuU8AnQYDBAIMBqQe0EeF6lNSDmB4ewvBQtQ+1TkxpJyvdw7L9otR+WTh/IjU+FBufSPVnkvk8pR/m6/FSFSmblHbMwTPOuBRrrcJJq3rRPnfti9A+D11vNPOn+870ujvd9BaLyXqy3I4mm76/GLQni2Z/cRIt68G4FvSrbhdcnpVPz/O1U15vUvACr5xglWayfJQo1ZDSSbJ0miycHsrHL6SjD1jzZ5T2M1p7UTitOEv75pvptz/d/fTH7dc/dvef5lvR07T1Z8niz5Oldxn9oNBi9Ii2fM7sU+CtfNDBQZcAHRraKLAT0EGhS8G3zd4erruE5pDApYFLaQ6hOgT0SOhRwKGAQ8K36o4uDlrxfPMgd3pQPE9UWm+j10zNTXdHlcFaG2/V6V68HBF6kCx3ENBBjNaHWf0/Jwr/IFl4TzDjZltujjR/cbm/9e+/9B++PVvf5899rtqVT/pKe2oG89PxtrW8a25fnVx/5dx+77/6Pnz19ej169HjK//ms7PdF/XZq/r4xurNyu0odeKLDZ832yRoY1orXj6OlWov01ZMtg5F+EyEn4j6k5TxIqU/58qHQvk5nfkYpT/G8Scs/iJDISUuZ+bPbHV51f3Vm+Xvf1p8//34aheNRuF0NrraDb66cX993X4dnjxEZ6/7x68c8/OO9q2rf9stfXVZejgqPxjlWy13pfBXZWpXoDcZciNjyxSx5Mg1Q+5T3C4t3GRTt1nhNiPeZLNXGfEmJ+8z2Zt05iqbvsrmr9LpXVrep9M3udxVJrXNitu8uE/L13L6OpXay6l9OnWVTu0zwi7Db9PCLp3ap/lNilmL1HVKuJbFq7S4kfhdStjJ8jYtrSR2k+GWaW4rizs5tZb4ZUpYp8S1KCwlYZWSVpK4frtn8OJakFYCvxD5hcQuRWop0CuRnQvUVKKnAjvnxDnLz3h2zjMLnlrw1JSnxjw546klxyx5asGTMw4fc+iQxiMaCej4gMH6NBZQaMQSHoMGHOJyCY/HPInr5DKtUt5Vi329FIKCXwPukeU39N4xHDTMUcMcHFluA3Rq2oVV7phFX8+FasYtcnaevUyzpynunKfaHH7BomdM4pw+aNGHHSrRZZMt6sAm4z6BhhQekYmIOAipQ59JehzuskTEkBGBRSQa0EmfintkwqESLpkMKDSkUI/CPAr3CDTEsIhAXQpzacIjMYfEXQrzSMQlEJdCXCruU3EPj4cE6lO4x5IBQ7oY4hGIg8d9NBmiqI0hLSzRJVAHTXo44qKoncRayeQ7s2J6UsqOK+VJWZkqyljJjyuZGSjOtOJULc7U4kwtzJTiolyJDNid250fdscPw5OmEYHKDOgL1ZxrcKXrew1sNHVlqDtT2+raRocbw9iaxtaAS0tfWObSMDeG8TaTsdatDTQ2urExjI1pbQxza1ZXurk2jI1lbS1za5mbanVj1HfG0cao72tH27o10YtBlXvzePYf/tc3/+Hv3/Q2yhOd/EDT4sYlDtqo1n2pdxLApTQHh3ZCdw5gJ652ErpzAJwEdDHoYaqNgy4OOnHlMg6dOOjGoJ3Q3bjmIMCNATdhBEngHmrdA7Ub1+y45sX04CX0YtDHYIBCN657cS1AYA8DLgEdQrNx4KDQTUIP0SMUhjgMkrqHQZ8EIW5EuBkRuo8BH4E+CjwcOgR0cD1EjBA3IgIESeAjekBCj4IubUQ0jCgQUkZEWj3a7JN6Hzd7GIxw0MO0HqqFcdWNK3ZSsWOlTqzQSpQvD/Nnz+Wjp6nas3T1sFBNVKoYaFBmkzKavNXJHgWVc9+0vbPQ7/RDdzR2RzNvtnYX295yMdmMp9tBfx55i1lnvjqbLI/7s/Pe6CwI6nYXnp8pzUtJb1LKKQvPSe2MqJwhpXq8WD3IWYe5+kGm8SJ79Dxz9CLXPCw145VzRGkTSgevdPGyTZQ9Sgso4NK6zxk91ghp3aeNgILeW38JrfuU6hymmx8w1i9o+HG6RtXsxuxu8OWPt3/4L+9++pvJF7+B/S2inr/Laf8Ir/wZDp9Ip5hic2bImyFneCTo4MDGgIupNl7p0ppNql1c7RLAJjSXBAGuuqTmYIqdKHVihfMXudNDpYVpLl52SNCVTr1Mt5fyJ/hl/+PcyTOh9rFkPKvUP6qYH+WMpwXrSa52UDxPqG3aCljDKZ2GJ8Hicrw/m94Zo1vQv6sN7i5X971Pv1x9/+b2Dz+tvv/9xfVXjcWnJ4u74/lWc4aliyh95nINT6yFpNaOlc5ipaOX+dqzVDXOm4hcP0xZsXQ9lq4mMo24fBSTrReyHpc1MlehixqlWETZ4FUrD+vm6fF5ux6E5/1Bqz90puP+fj162Pc+29pf71pfrC7vxxdX/fNb7+ThXH085m+q2LVG7FRhr2V3JWlflq6Kwi7H3Bjsmzb3upbYKslxOjZinw6oJyMmvuDxu6x8n8/c5dP3xfxDofCQyd8X8nfF7F0ufZdN3WTSN7nMTSF9lUvfZLJ3Gfk+m77Lpu8zqdtM6iaduk7J16nMjZy5y6buZOlKFq8yqetU6k5OX6ekG1m6TotXsnSVFvZZbpsWtlJqK4m7NL9NcVep1FVK3kqpjSTuZHGf4ncpcSdL27S4ldm1xKwldi0J65S44vmNJK4kcSFJS1FYidxa4FYCvxK4lcgvJWEs0uMUMxPYtSBsxNRC4JYcteSZhcBNBHbCMVOeGPFIj8d9Bg1ZLGLwiCN6PNaTCT9D2wWho2S6Sm4IKgOrEtS08KQWnNbDs3p0Vh2eVQfNanRSd6qmXYNeVfXUnFeS3WLazaVsmXcEymUQh4k5XNxl4zYbc5nDkI4FDN5jiZBMhlSyz+IDChuSxIimejQVMkTAYD6LDTiyxxAhSwQ07tGEx2Ahi4Y0GtBIQCd8BvFoJKCQHon3aCIisYjC3o6KgEA8Agko3CVRl0IiEvHJhEejDoH4FOqSaMgSPpUIKTQgER+PBWQioBI+hbgk5tG4z+Augbo44hFIQKABjoY07lG4Q2AugTk44mNYQFMuQbwzK6ZHpcywmJuVi9NSYVzKDUvpkZKbKPlxJT9RijMlv1RKy7Iyq6h2Q+vufPvHu9rWP6/DiaZtVLjU4AyCNdDWUFua6s5Q9kb5ytTWOthVjY0BNhZcGnBl6BsDbA24M8wtNHfQ2EFzb1a3urGG+ka31rq5gnBrWlvD3JnW2rRWprUxqhtobU1zW7O2VXNlARcIkzPmn39v/3//9i//7l8+Frz8L4rEEw0mYBfXbUy/SGotDHZw0CFBhwDduNaOaW0MugT0COhiageH3QRox7RODNovlO7LcjtRaSFK97DSea52D1Q7qblJ1UkodkJrH8LOC3B5oLWTagfROjHQTgIXBR4JOrju4NAhgYMDN6n5CTXA9Ag3grjhxHUX0dwkcBPARaCLAQcHAQF7NOhTWojpQdz0X8BuTHdimneouQmtk1AuDsqX8XLnsHD5NNN8mm0+lY5jmeZh/jhZOSXBOWdeitZlqt4pHHXVC1t3nWbkt/uhPRy641mw3LiL2XA3H2+G021vuBkEm9nlYnUyXF30FheDYcPvWm67fHkp1884s8laFyQ4J9WTRMl6WbCeFYwnOf3jTPVJ+vhZ9uR57uSwfPGidB5X2rjikopHah6uOYTq4dAjdA8HLgV8zggpI2B1n/qT6c/FgE0Cj9JsUrNx4GEwwIFHAY9RfUYLcM3BdYfQ39ZIuCR0GD2kQEjCiDL6CLAPypcfSo2fU/ADVnuWNgrBvP3wzfy7n+7+4m8mb35fn93Tpv0RC/5hPPuPkeIvaf1F/gzXHAq4pNoh1Q5T6ZDFdrLYepZpfiiffJJufiLWP+CtjwpHT81z4tQWLj30uP1cPTksn+JWK9UNc95AbLkZN6r1ZifDzcn8zhjempNX3v03/cevevdfuPtX3ZsvOtdfVQeben92Nl1bfl9t+YXjUKi6dNXDYCdROX+Zq38sgo84+EyqxuSjQ6n+VDafpMznonUoN55J1hMRHMggkVES6RJRhqRqMhVL0mrlo1NwftLsnrjRZTiwo1EQjcP1Knq1tb/ZX/z65uJXN51vr6Lv1r1vlu3vpo03EfiqXfj8ovj6uHhfy99CeVug9gXiOoftUvg2xewkbi8I17J8Vchc5+SrTOo2l77NyneFwkNBuc7lH/XCD4H+u2n9n+zP/+n12d88tv/q+uwv5o03bXhTTN/l87eF7FU2c53N3uQzN/nMTVq6S4v32dRDNv2Yzd1lcre5zG0mfZtO3+Wyd9nMbVa+y8rXaeEqJdxmMjeZ9D7N7dPsLiPs09J1SroRU7ep9HUqtU9Je0naS/xaorYpfp+S15K4SYsbWdimhK0kbkRhnxK2ErsR2Y0o7CR5LUpLSVynxJUkrAR+w3Nrnl0J/EoSFrywEoSNJKwlYSWwS55aCMyYI3osEnFoxBEBS3os7vEJl4+FWcrN8W5Bjir5npYJ9VRUK0VHwD+xvOZR//J0fFGbndeml0f9di1o1b0ja2jBiVHqw5yrZOxSpptLORnRlxifxwMW82jE4VGHQ1w6EdDJkIr3aWzAEH0KGzP4kMH6LDHg8B6HRyzeZ4keTQxockjTb3F6ROE9ihySVJ8ieywZcXjIoH2a8AjMZ/CAJSKWDFk84vCAQT0G9WjUp1EfT4QkEtFESBIBjgYkFlBYSKARhXlkImQpj8EdGg1pLKSRgEJCGo8YIqBwj0Q9EglILKSwkEJ6FBrSqEejHoUFJO5RqEehEU36BOZgqE9gPRoPSNzFMJ8kfByNMCwgCA/F3hllpVE+NSykRnl5ls9MC5lZOTsu56aV/FQtTpXStJybqfmRkpurpREsOmem83p28Ye7k03QMrU51NYAziBY6vraMpaWtjUqa6O0MSpLXdmaxs401qa2MrW1oe0NsAXKVgdrCLcQ7ADYAbjXzb1praG+tcydZexMY29YW93aWNamam0NcwvNtalf1av7mrWpGutqdWqUXQXf9nL/+l9e/Z9///0PvwnkE+rneTGhX+Cmi0AHqbQIYJOGQ+kOqnUQ0CFA90/NaFob1VoYaCNaJ6524qqTUB1M66KVNqZ1D5TWS62DaQ6huQmlk6i0Yko7prRiSvtl5eJQab9QOrFKJ6l0MLWNAD8OvJjaOVTtGPDjapAEfhI6MdM91J240jlQLg7U88PKxYvi2ZNS8/1s/aNsNVY+jisnKDhFtVPSOKeNJmOecSeX6dMLvdOpOnbDD47DwXF/0h4uwsmsvxhPVoPpdtLfLMPtzt1edaer1nBy1huc9EJgd0oX7dxJR2x0yWqXsM5RtYEUjVjBeJY1Pk5bn2SOPkk3n2Saz/Pnh+XOc/UiprUR0EG1NgEcXLNRrYvDADNCRPdxPaS0iIARqkcoCBAtQBWH0nxC9QngU8CjNY8ADgYcDNokcCjg4dAjgU+BgPyTtMojoEcCh4Q2CrpJzUeBRwCXVFxS9XDNxYCDaG4SOEnYRbQ2CV1cc1HVwTSPhB6hdt9uBgwMyUr3IHPyC1r7B2jxZ4JOmd3m8vXs29/d/uUfNz/+tffwK6O/wyrNP8fK/wVa/FCAh/l6vFiPK8dxcI4dB/loqQbTo97ydHF9+dUPwV//7eSf/HH901/3v34TPH4R3X/mX33Z2n51uvmsuf2sMb85Ga10b5C/CMSGy1ZdVL9MVE5jhaOX2dph5uhFqpEsNNH8cSJXTeSteM6K5euHuVose3Qg1WKsjqQhVgRUxWQqNV6pcxUjX6+ZF7WmXXMGrWDq+5PeYDXZ7ftfXIW/vnd//an7zX3vq6vRN5vhV4vuD7PTHwb6t27582bldTX/UC3szcxWI/fF2CoXW8v4Ls2uM8JK5m/z0m1eusvKr/OFh3z+oVS8rxTvlPyDUniolO6LpVfF0mO+dJcv3hQKt0rptlh6KJYfisXbQuG+WLor5G/y8kpkZjw6Fg9m6YNFKXllEm/amW9PC7cF+TafuSvIt/n0bSFzV87ui+ldKTVPExP25ZB6MiFebhjiKs3e5eSbdPZazl+n5Zu0dJsVb7P8Tub2aWmXSe2z4jbHbTPsVVraC+K1KF+n5L0kbQVhL0pXkrSV2J3IXqWEbUpYp9hNittI/EbiNyK7lZhditlK/FYQNhy/4bmVJKwlbiPRK4FaceicQ2YcPqXxKYWNGDTkkEBEgxzrVVKhngn0dL9aHByB3qkVnh9F7eao2xx3jsedRnRZc07r0Wmj37CGDX1oFgd6IVByblF2cqKf5T2ZtHnEl5KBhHoC6rHJkMX7HDlg0RGLD3lqJFBTjpxxxIzDxhzS57Eejw8EaizQI44cMcSQIfss3mfJHk/1WLLP0hFLhhwZcWSfJXoM2SPJPk30WNynsYAhegQRYliPIXoM1qPRHk30WMpn8IAheizR5/CAwSOWjFjSp7EehQ9pYkATIYkHFBbQeEATAYl5BBJQaMTgAU14NO5ReMiQEY1HNNpn8B5DRgzp03hA4X2GfLua9GmiR+MhifYovEcSIYUFNBrQhEugDoE7KBJiSIAiPor6GOYl4lEScROIH0++M85Jk7w8LeZmpdK0lJuWs0u1uKiUpqXiVKnMVXWtqgu1ONOLC1iYw3LfqNh2/fzreesvHpoL167rE6ivTHNl6HNdm0N1D+EaqitDe8swtrq+NuDGBFsD7ADYQ22jg5Wpbw39Wod7oG0gXEJ9+faOru11YwvgVodrXd8Y5kY3N7q5toytZV4Z5r5qrKrVVbW+qTVCRQ4M6uur6r//17/6P/7+h/Wn5y805ONyJQE7BOyilcuE1kmqnaTajimXiNpKqJcJtY0pl3jlHKu0EuVWotzCgI0CO6l1kmobVdtIpZUA9oHaOVTa8Uo7prQSSjupdhJK67ByflC6eFZpPSuevywcHeRqH2cbP5PAu+nKL1KlJzktWTBiBT1eqSXgCWaeCrXzzMml1mqf2n7L6Z94o1o4ao4X4WYfLefRfDDYTKPdKlpvgvnmcrW5HM/bw3GzH9V8X7ED+dIXGl3ZaonGKQ1qyZLxMl99mjv6JFc7KDU+ydY/yp08KZ49LZ29KLVjFSdesWOacwDcQ+gmNJfQIxwGb389JQwnAV0C+rjmItAldZ8EDmU4uO5hRoBoHqkFnBlRho9D962xnNQjHPgE8AngEtDBNIeGLqu6lOJhmo0ChzB9QndwzUWhj2s+DjxcD5KajUGHMUMS2ARwCBgQIMRVB9e6uNZBtQ6mdnG1i6kuqnRRtYWBDg5dXLUxpUMCnwQeodm4ZqOqg6k2AVwcuAz0WD3AVT9W6j6Tjt4lyu+zFVRt5rvDi93d/M2vP/3v/vvZjz8Fj5+PX301fP11/7NvB5//Onz9g/vwq+bq2upNFKefPg1Iy4mDVrxymlSOkWLtMK2/TFvP0rWnUvWl1DjINhLZo2T2JJE5SeSbB+njZKaBpGqooOMyIAsVvKQkCxpeqYlqvVI9Nk5rjbbZ7p/bAy8Y9eaL0f318IuH4OtH+82n7vf37o+P/d/cD7/ftH9cNX6aw++8wlfdyutz7e5UfWxk7wF5W0Y2WWybZa5y4i4j7PLpfVa6y8sPxdzrcu5VpfhYUV6X1UdVu9O0V6XS62LxsVx5Vam8UpVHtfRQqTwUK4+lwqNSuCvn7su5+3LxVaXyWCjeFfP35eJdMXNfSt1X0g/57KtC4a5QuCsU7ou521LmvlR8KBUfS5n7YuqulLnPS1cSsROxK5G6yYg3eekmx99lxbusdJ9LXRekH4Laf/Po/M1V87fTxg994+sL+UZDZ+nDmZDYy/RVSryWU9eyeJMWr9KpbUrYZfhdht+m2Y3I3MjiVUrYSdI+lbqSpJ0o7CRxJ8ubFL+T6CuJ2abYtURtJHYn8jtJ2KW4tUStRGItUAuOmvLkkEmMuOSIQ0Ke8FJ8VEr3jGLUUPonsH92POy2+p3m0jsbu83QOQntRu/SGp7C0ZESWqXArASgHJSzQU4IZMJNoXaKigRixOJDBo0EfCiQUw6fsdiEZSYcNxLYscSOeWomMGOB7UlcXxImEjti8QlPD0V2wNMjnh4JzEikByI9EJi+wI4kfsQzI54a8n+K6YUsFXJ0SJMDmuqzpE+jIYMMODxiqYgiJiwz5OiAI32O6FPYgCZ7DNnj8IhCAwYPeCpkiYjGRwzRY7CAI3oMNeCYiCFHNNWjyZCjAoaMODxiiR5D92jap8iQofoM1aOIHkWGFBXRTEgTEYOFNNpj6YihAxr3SSwkcZ/EQ5oIcDQkMR9LRhgS4ahHIB4Rd9GDgEA8DPGQpJeMeUjCRxAPRf0EFsZxL4F7MeydSUGe5NOzYnFWrkwqhUklN63kFkppVirMK8q0os0r2qJcXmmlFSitYHkJKn1duQyb7d9eX/7h/nTY9g24hPrCMOZQWwFtA+EWGiuoLw1jrcMd1LY6XBtgpWtbCNdQW+hwZZlbXdvrcKvra2CsgbExwNZQt7q6AWAL9LWmLaG2NPS1aa4NY2kZa8vcG9VrWN1Z1lt+vjfrK8MIVGF8Kf3xh+j/+t/e/Iv/YXc6LL5fYj5Rddxo4WoHV5yY0o0pl4jWSWgdTGvjlQu03IwVm4fFy8Ny+2Wp+bJ0/LRw9CRX/zBtfpg23s2An+W0j3Laizx4mdeSRZgo6vFyFVerhNagzZPCecu8vGx0ug03OPJ7rfHYW0x7y8l4OZyspqPt2ttuuuutv9gG00V3MqxHjunbmtOV2x3xvCMctbh6izaOELPxFNaflevPi42PS/UXheNn2eZh6eKgfPG03H6udGPlLlp2CNVNAj8BPUR349BGgMeaPQL4CPQwGJJ6SAKP1FxGDwjgoqafNDwU+gR8W7Hgk8D/TxnpgNACQgtwzcN1j6r6hBkkgUcAlwYOpbsosBHNSWheXHvLexy04qKa9zYKjqkeVnFx1cNUJ6l1kqCLAwfX3iYkvITWRaCLQRdVHVRzSc2jYICrHq2FjOaSWpfQum+tsaTaoTWHVB1K7VJqlwA2Brq41iWBgwObMFzCcDDoELpN6Q4NfQbaDOhgSuuwfBYrHyfhBQa6FHReVk4PjWOp7RlXD/rVK/YySmgnL/PWs7T5sWC8R8MPWeMw24jnTxL580S+mSg1k7lmMlXH0jUy10Ay1WTOiOcBUgRYVkvKCl/Wi4ZmntbqF/Xj7kmr7zvDaDgd7PbDL+7d714H3z32f3U3+uZm+t3t5Mfb/u/27d/PGz8O6t8G9c9teHdauTby1yp7rRLbfGKTSq4kcimRa5lep9jrLH9XEB+K6Ydi/r5SeFRKn6napxX1c015rZReK5VXSvlTRXldrrwu5V+Xio+lwqtK4b5ceKgUH8r5V8XMYyV3VyndFkoPxdKn5dJjuXBbzj9Uinfl0m25/FAu3Baz98Xsq2L2VTH9UMo+lLL35czrcuEhm7vP5e6KuYdC7q6YuSmkrnLpu1z2Lp+9yafvCvJdPn2TTd9kMjeZ9FVGusqJN1nhLivdZaRbOXWdERcSOkkdLEvJxyP5607+N4PKX+yaf3V18Zeb9pVZ2KfE27R0I4tXsryX5Y3Eb2V2JRFzOrkR8V2Kv5b46xR/lZKv5fRG4raStJVS25R4JbPXMr2Xqa1ArgV6xpAjBukJqJcmnSzTr6SHej6qFYMz0HdO5lFr2e/OBvZw0Amji557Ojqr9o+AY5ZsLRuVU2GGDjJkJBNDHp0JxEQgJhw+54kFT40YcsIzM56Z88xMZKcpeiaQC55a8Mycp5YCu+T5pcAuRGYm0lOBGIv0QuLmPD0U2JHAjXhqxJNjgZ4K9IQjxhw54umxwI14bsTSI46esMyMYSYcOeSIEUMMGLzPUT2OHjLklKMHDN5j0T6PDTh8wFN9mhxQZJ+hQo4KObzPogOejjgq4ok+i4UcEQp0yBIDmhhSeI/FI44aCuyQY8Y8N2ToHktFAhMKbCDQEU/3aKrPMCFLBzQZUmRI4hFJhAQRUWTAkgGLBgwaMmTAkB6FBRTqk6hPYj6J+jjiE1hIYiGWCAjEp5MudeBiL0MsFmHJAEN8AgkI1MeSHpIMEmgvhvoxNEyS74wK6WEuPcxnB4X8uJiblvKTUnauFBfl/LxSnKvqpFxeVJSVqiy0yo1TuuoAACAASURBVFwpLCqlKQReDZ5POxd/uLn8cXsWHAemstDBCmhroM2BulTBHMCpDhYm3OjqzlC2hrrWlZ0BFlCb6vrCNNdQWZrqwjJWurHRzQ00tm+b+3S4s+prq7E2zLWub83q2qytTGttmHuzem3V91ZjbVUXVWNZra6rtXXNHJtFW8P3fvZ/+udX/++//e1PfxiRx9x7BeZFEcbyjU/S5vMsPCioh0UtkVMPc5UXRe1QrSbUBmk0U42jymnNOGtUL8+OXfvI863AP+5H0Xw6Xk7Wm8l6P1leLSa7jb9c++u9N18H81lnGOqdM+i2dN9TOnaxeVk4uUxVT3Dz+CmofqAa75Xgk2L1WcZ6IpufFOpPlKPn6slHWvMT9eyF2ooBFzOCOPReAC+u+wno4IZPGiEKAlzzKOjjmpeEEWEMSNjDQUDCgIIBYfiI6SWA/bZ4h4I+DgIceJTpE4aHApfSA9IKcDPA9QDXPext4zTwENVBoINBF1d9UvExxcGhS+gupvlJ4OGaQ0IHhzYGbFzpEiBAgItpXazSwZQOqjkY9JOai4IABT4BPEJ1UK2LaF1csXHVJnUf190k7KLQIXUf01wUOG+L4QjokMCmoE3BLql1Mc3GgU2BLgm6FHRI1WbULq21SdAlgE0Am9YcDnis7uJaK1m+QCstCtgkdCnTzrb75nB9ursCixV74tGgSxod6iyg6vaLQu0DUX8uN+JSI545jmUbSN7AC+rLjPY8DROZCl6opKAGj/TGZbVpN8891xn2R9Nov/ZeX9vfPNrfvfLfPIS/fhj8+nbwm63707L94/jo+z74rmd+Ydc/vTRuj4sPjdydxt6UqOsss0lxO1m4kZgrkb2Spbts5j6fuy/lX1VKn5bLr1XlFdA+VbRXSvmVWvoUKK9U9TVQX6mlV5XiY7n8WCk9lIv3xdxDqfhYLryqFB+LhYdC4bFcelUpvyrkXxfyr0v5x0r2sZy7LWQeCulPS5nHcu6+XHgsFx4Lucdi9rGSfyjmH4uFu0L+vlx8KBXu8+lXhexDPntfSD8U5Pti+q4oP2Slh1z2JpO5y2fus5nHQvY2Jz/kso+ZzG02s89lrrOp24x0m5bu0qmbTHqfEa8ywlVavMmk7tLyXUbey9JVJn2Tlq8lbsPjE+awRz7rER9OhY+32eQ2w1/J0rXMX8ncNiVuU6ltWlzk2D2QH+uptfp8mPowYj4Z0p8MiZczGltwxIKlphwxZtEBEwt5NMzJgZIPLCVsWgPvfDrqzsbedBROh97Euxi3z8JmM2xYnl52S7Kf47w0Zcu0J9Ejnpxx+IgnJilmIbHrFL+S+JXI7QRuy3NLjlmJ7EpiFwK9ENmZyM0FdiWyU54Zp+iZSK9ZZsXzc4GYi8RK5OYsPePJiUBMRXIm0DOWXAjMWGCmHDPm6JFAjzhqxpFTDh9xxFBghywzZtkhwwxZakTjM4Ycc/iIJ0YcOWSJHof3eKLP4BOWGrJknyMGIjXg8D6LDnlsyKMDFh/x5FCk+gLZE6iBSPc5YiySQ5HsiWTEkT2K6NN4nyMjluoxZI8hIoaMGDJkiZAjAoZyGdJnyIBEAhL1SNT9T6dL4B5J+CTWY8mAxjwKdcm36BsLKdQjkx6e8IlEQCU9EvVJ1COSHom4dNxj4g4ZC4hERCABifkU5lGojyc9JOEjCT8e8xNJB0HeGRfSo2J2WMiNC4VZOTcr5Wfl4rxSXJSyi0p+rpRmSnGplOaV0kytzJTKVC1PQWUKNK8GL5bO2e9v6t/NG169D5UV1Ba6OtPhStPXur7U4VKHG0NfQ22jg60ON5q2fZv31s29AVcWXJjGxqhudGtj1jZWfWOYO6htIFhDuILqWleXhjox1YlRmcDiDBRmoDxUC3093zfzU6s8reVHZn5SA+OGFjbE6Dj+l5+Z//F//+Hf/7vf3nxxUujyFds6HXqd8SicDSfzYLEaLDaT4XLWX61H231vuYqWs/FyOJ2G9jSyeu7/z9N7/Miu5Xl+9fdooREEdKu7y7x6NyPoyWDQHkdPRmTm9fe+vDcjguHThXeZYWki76vn6pU33V09GAiQAwSNNhpt5CC0NCNgNJiVRgtBWmiRJQFnwQXJJT/ne76/75du3LDjJqw1zDcX2vkr/flrunp2UnnxmXP+V8D/G3z6Q/Tir+Hzv0av/sZ+85fWq//Ieftj+/1n5O0z54tCcFmI2p/7rc/9Jh21qaBV9Ju036LCNlPp0FHrJOo889tU+FTd0WXDDhO2maDOhDW2GjPVNlvtcNUWV21ylWYxbBXDdjFsU1GHO+2xUYeJ2lSlyZzGfKXBew0h7DJeu+jWqTCmwxYbttigwYR1rtpkgpgNYjpoMEGDDZvP/EYhiBm/wbl11mswQcxVmmzYYP0mHTZZv85HMRfU2bAu+DXBj5mnxtawxkV1odIQo5gLGlwQC1FTDBtC2OKDNuvFovdnKtBhg44abNTgwpgPY8Gvl8KGEFxyUY2PanxYF8KmGLXZoMX6sRA2+KDBBjEftcSoWQpj2b0shXU6uuSqddb/8Mx9c/L8nXjRVt71aOvNj7UXlPNaffteefuWrng/9Z2f4KAIIxb4ku2TIPDP3Bcfzl/H7962LxtX3eu7q9m0m2+vvk7736ZXXx2uv84nj5u77zed3yzf/Pb29DdXz79uVY8fK+nFafLGTc+VXSjsPOYBUUtQWsHSyhQfgLg2mC0s7TDaY5QQkttO7jq55xxd69FzHn3/Z4F79Ozcs4+u/ei5xyDI/SBz/NTxU9dNXSfz7My1UtdOXCfxrdQjqUMONk5ckro4d3Du2qmNMgenBKWWdbBJYuPMJpmFUhumLshcnDkks2FKjAMBG6wfbD219cQyUhsfMDkgkGAjJeCAwQ7oewB2JtxDsIf6ARk7bBxM7QCMjaFtDG0P4B6aW9PYG0ZimntgPJjqA1DXQN0CdQf0taGtdOUBaGtT25rG1lC3prIxtS0AGwOsNX1rggfDXOn6vaGsUXmD1DU07k3tXlfvDXVpaitDn2vy1BTzc/tvh6/+uHj5d+tXf1qEvx6StAmnr5WrkOsEaueFN6i/nFxf3F1fXt02+7eN6/bF1cWL/vuzzgu35RsdIncN7lrj7lThriyNyuKkLM5VeVaWVqq40ktLTVmq6lJTZ5o806W5Ko3L4kgrTY3yXJHnijRVhInCjxVuXGanijApi1NFmCjCUBHHujRRpVlJnsmlsSw8EWVSlsZlcVDiRmVhoghjmR2V2GFZGJSFoSLeyuydwg0V/k5m78r8nSLfydKwJA7k0rXE3ZTYQZm9KbE3Ze62zN+WuJsyf1PmryX2VuRvSsKtIl2J/K0sXZf4W4W/VdmBwt+W+Zuy0C8LVzJ3q3DXMndT5vsy01PYXonrclyPY/sC1xW4Flts81QsUG2JaZeYjkR3BbrJUi2m2GUKbb7QEootodgWqZbINgWuLfBNju7xTI9n2hzdEdiOwLZZqsvR3SedIRRbQqElUC2BjQWmKdAxV2xJdCxSsUC1JKYp0C2BjgUq5oodjm4x1CVTfFs8eVN49oMh0e8s85aYIwRGxBhgOHW8sUPGxJzaeOJZU59MfTL2rYFLhq41Dp1hZM8qwTgMu6/OL+6v3vwpe/HV7NXly+55ODmNppVoGoSrKFpG4TzyFtVgXgnHlXBcrYyrlXk1WkTezLdHPh541tB3bjx87YHbwByEcBiiUYjHVWf03J2/88ZfuIsPftKopO3zY+/Vz67ef3db+/mw/otp7RezD7+b1361rP3qvvmrVecXi9tfLgc/X3SzwYv1CP3pd+//r//tt//6H3+b/qIefqDRGyu8rFfevbVfn/Nn4Y+r4T/x3H/iuH/l+D+yKj9E0Q+t07+wn/+H5PlfoBd/7b79S+f9j+yLz5yLgn9Z9OtFr1H045MgLgZNNuzQQYertLhqzFUavN+g/ZjyYypsnET1YtRgohYVNKmwXXDrfNTiK202aHJh86kshK10uGqHO+2zYUeI2nxQFypNodqkw2YxaBejdvG0SVVjttrioyYVNk7COl1t09UOFbaLXlz042LYYMM651wydp124qJbf+bXin6Ldlu0V2ejBhc0WTdm3Drl1eigQfuNoh9TfpNxaoJXY/w6EzaYKGb9Bu/HbBiLYcz6NSZo8JVY8hui16C8Oh3EXKXN+A3eq4tBnXUv+aDBB/VSFDN+g3ZjzotFv16KmnwQs0GDDWMhavJhQwobkl+XgrpcachRoxTGvBdLQUsKm1LYEvw6732knYsT6+KZ/cXn9tvP4PPP0fOfmGc/Aac/AiEdPT8b332RzGubm4vr92dfhC9rby56zbftj62rd/PZ+8Pm8stD79P+5pvt8PvD8HeHmz9s63+7fvfH6evfXL/9uvk8/VDJPlSPb73subYPxQfCrwC3MPkVkB50YWOWd1BNsZZAcw/hAeOD7aSul7v+YxDkUXDw3KNjf2k5R9fPfDdx/dRxUtc+uG7iB6nnPfr2J488utYn185cK/Oso0MeHTtz7Mz1csfNbTdznINNjp7zybUzglPPTn2UuujoOrnrJq6dOlZm4aNDchscbfho48wiewwPBOUWzglIiX60QY5BTkhm4QMyUoISCycWTIiWEuMA4d4AB4z22NwB7YCMLVD3SN8CYw/BHpo7qK2htjW1jV7emuoOmDtgbqG2h/re0HemsYPq1pQ3prxBxhaaO9PcGMbaBA8m2EOw1uWtqWyRsQb62tS3hr4xlTVQ7w3lQVM2urbVtQdV2RjqBmhbE+xMsDb0B11e6tJEE/pCIab/us795XvjP/jw8qeD6YtPv1j9+h/Sx2+Gi4fuzd3loP2+/+a0F1g9qHbM0o1eupW4kSzODHWuyVOFn+jC3JBXprrS1YWmLnXtaZR2ppWWRuneVKaaMtW0uV5e6OJckyaaPDLkCVAmmjzVSjOtNFGFscqPVG6s8HNZmpeEmczPFHGiCBOlNJJL47I8kUvzcmmmSDNVmqqlsVKayNJY5icKP1GFiVoaKtJQFoYyP9TFgcJNVGGkiAO5NFJKE1WcqPJILQ1UYajyQ1m6K5fuZGFQ4gaKeFcW7kr8ncTcyvxAKd3J0q0k9TjuuiR2Jb4vc1cl9rrEXUvslVjs8ydXEtOXmL5EX5fYnsj0ea7PMT2e7Qlsjyt0+GctqfBUZNsWil2B6vJMl6G7LN3mik2+2BKoBnMSc4WOyLY5us0VW1yxyT3rcIUeS3dYNi4WOzTdZZmYLTafAMPTbYGNebrFFZtUoU3TTY6u88W6QDW4QpMvNP+sTuiGqX6oOO9fnn549eIHY6wNiD60wMRCIwsMCRpb9tSx5g6ZONbIsyYemfn2yMNDD40DaxzY1yG6Da1J4A4D5/K1/zq7fvsP6etP4w9fnN646MY3rwKj78GbEN5U4O0pGlbR8Myavg7mb6Pp68r6dfXT5assfp3U36SNt4/9t1/evf755P2vZh9+Na/9etH+btz8+aT1/bT1zd3ld7cX31y/+3T15rH35th+fag/P9SeJ/Wzh/fO6o07fmlPX3qTM2t4Cu58eBvYvYrVDZSa8/n2ivw3//ns3/wvX//Tv615L+m/gvJPvXM6ungWXZyEl8/c+ol3yQQXbHRJh0/15rViVGP8Guc12bAt+C3Wqxf8Bus1eTdmnBrlN2i/Trk1zm9IQUMMGkLYFKIuF9S5oEH5zWLQOYm6J1GLrjSZsMaGdS5qMlFMhXU6iulKuxC0qLDFRG067PLRlRz1paDFBA2u0qSjFhV0GL/FRE06alJ+g/Eu6ahOVeNCWKfDNh+0+aDFuzHj1dmgzns13q0LwVOKOy76Lcpt016TC1tM0GT9mPUabBAzfswFMes3aK8hBPVS8FGI6mwlZistNmgKboMPYj5oMH6dCZtM2BD9uhzGrFenvJiLuoLXLtkNya7xfiyEDTGoS2GbC5ts0OT9lhS25Wq7XG2JQY0N6lxY5/wLyn53Al4XwCsKPj/Rws+16DM1/InqPTMDFvuK5SE/CF4/9968dC8uwnbvxc0oPuxa+/Fqf/OYXn2Z3Xz9s+kxvf16U//N6tXfLl/8dvzi5/3XX7feffr48qu3zuO5dvDEA2EeDGZhlqaqMNeEe4N7ULmNWt4b6h7oewgyZGZAT0zjiEnuuJ987+hauePkrpt7zqPvHH0395zctY6ek/t25jmp62S2k7vu0fEebS+z7cwlmWXnlnv03Mx1Mtd99LxH3z26ztG2Pzle6rqZZ+eOlbtu5riZbWeOnTvW0bUz28kIfnSsjODEwokDDwRlxDnabkZwauE9ABmGGdaPlvFI4NEiKUEHBBJiJkBNsZ5ZIEdmBuABwAOCGUI5IgdgJkhPiLk39dQ0dxDskLkHxgGBPTEPtrknxgGDPQJbYGyhvkP6Bsh7pCYYHJCZWOYBa3uzvEPGFqk7VN5BZQP0DTS3pr7RtS1AG4DWprYF8s4sb5D5gMwN1HdA2RjyylAfoLk2lbUpP5jqxtT3pn7QtJ2i3JelYYm60tierbSeO1fx28HgcrroLx6ubkeN6/ab2gv83pU+QqZrCNeKeKeKY0Vc6qV7U1nq8hooa0NeaaWVoS917d5Qloa8hPocanNDWWjKUleXenlpKDNDmWulpSYvNHWu6QtdmavCQpOWenmpl5daeaGW55o8fQKDJs700kxXZuXSXBbnJX5RFqeKNFakkSKPtfJEFqclcSZLE0WcqtJUk6dKearIE1WaGNJYKw3V0kAtjTR5oEgDWRhr4kSVxmV5UpbHijRWSlOtNFbFQVkcyvJAkW/L0qDE30rctcBcC8yVULwSi7cl9opjrnn+SuR7ItMT6b7E9UXmVmJuJOZGoK75wpVQ6ArFvkBfiWxXYPsCe8UxVxzb4+m+UOyJJ03hpC0UOkKxIxQ7At3n2SuOvea5Lk+3eKr5dL7EnvR4qsdTXb7Y4E4a3EmbK3SYYpOmWizTYZkuyzYZKmaLMVeMWarN0B222GFPunShR9Ntho5Z6ukIq8kXGmyhydFtlm2VpAuovbTQc0R+MMbmyAIDGw5cfG2Da8u4wtotMe6w2YVa11KvidqzSh1X6LpSz9Z6LriumNdVbXiuTF6Zw9fWTe9F6xezd3/afTzeTK6/SLqvvum++ub6/XeDi2+HX3w/rn07vPzq5sM3N5ff3dbm76rr92ff9C6OnTdJ8+2h8Wbz8ezho/dw4a++cMev0fCV1Y9gP8K90OoF+MrHPY/0QtIP0LBC7gJ051uTijcJnftqdV6tzKrROPCnlXBWiebV0+nZ2bx6ujo7vQr1/gvh293rf/xvH//lf/f18bsu9Vz+96D+uf+e8etU2ODDGu1fUOFlMWzQQY2Nakx0yYUNyWtxXp3xL2nvI+M3qKBOBzU+bHBBreBfngQx5Tc595L36qwXc0Gbc+usX6fCJhW2Tvz4JIhPokYhqDN+nfNrrF9nwpgO6kzYYMIO5TfpoMn4bT7oSn5b9JuMX2ejOhPWqTDmKm0mjItBg6m02LDBRA260qTDmAmakt/kgpgLGkJYF6NGKWyIQZ31Yj5qM36diVpM1ObCJhPWmbDORjXOu+S8Bus1hCCWghYXNPkgFt2PslsT/Trnx7zXFLwWH7bYqMlEdS6MWbchBC0x7Ehhmw/bQqWnhE3Fq/NOnXVrRfKBIhcn6M1PwOlP9PAz1f+R4v5VGf9QhQxyZD80Tyv+izB4c1b5+O59s9Hpt+6GzYeHdr5up5veatF9WN+kj+Pvfjb87aH1x03tq+nHbN67v41n8fvt5Yv0LUxOS3tPXAJuYQpzlZ7Jny80dqkKy7K40bS1oacYpBjmlv2l7WW2m7vB0fa+9MNPXvDoeZlNMsd5dL1PrpdbzqNtf2mTL20rt93Mdh49K3VR4pDcdXIXpzbJXZI5JLed3CZHxzo6zifPz237aLtf2tEny8+Jk1lWZjuZ5ea2m1p2atmpbR9d++jYObFz18td++iSo+9ntpcRK3OsxMGpgzPLyiz86NpHx86IldnkgGCKSI6sDBg5NlKMU4hSbCRYyzHMIEgg2CNzh9QUmRmxthgfCEoAOAAztWAKzNTQc2SmyEiwcYBaCrWtqSXAOEIzg+Yemk+k3CNjB8DONBNo7JC6AaU9Vg5I3QM1I+bOVHagfEDaDqkboGwMdaPrO1PbAXUH1Q00N9C8N8s7oCSmuoPGGoE9BmuobnR9Y4INMHZQ2xnqvSpNFO5WYXqm2PH07sVZ96o22NwNN1dXs+7Nbb3/4ax1iruO2teEG4UZafzCUO4NY60bG928182VqW6heq+rC1NdAeVel+618srUlqa6MpV7U1tCfQHUlaasVGWpl5d6aaHJS01ZauWlVl7p2kJT51p5pkkzTVpo0kot3avKXJWnamlcFmaaNFXFuVZa6OpUk6e6PNekpVaeqvJUk+e6MtfKc1WalKWpokzV0lQVxmVhrqlTTZ1opaEqDFVxqJfudHmgKcOyNCoLd2V+UGZHJX4kiSNZGpZLgxI/kPgbSexL3E1ZuJWFmxI3kMSBLN2p4rXMXUvUbYkZSPytIF7JYqfE9oTircTeiFSfK/RF9ornbgSmz5/0+JO+UOjwxQ5Pdzi6x9FXHNPjqK5A9SS6I1BdkeqKha5Q6HLFPk/3WbrHMl2BaYtUV+L6It/lmC5D9TiqzRU6AtMR2LbAtDm6wRZinorZYoflOjTdYosxR8U83eXZLnXSoZ516JM2/XmPL7bZQpMtNjmqwRRjhupwXIumY+rkA/XT94XPLk6KP7iCTN+iu3bh1qfvKvJdVZm/AvNXYPXe3dSqm3qUNs++ujr99vb0++GrXwy/+HZY/3oUfz9tfju+/Gr4/qu7d/urN+3xu/b30/Y/5B+/HNy03qzfny/eVUYvrNELPHxBriK9H5hXPr6NnFHgDitOP0Q3Ib7xwSDEw4gMAjiuOPPTYHLqjSrB7LQ6jyqzqDqrnM7D02V0Pq+ez6qns6iyrJ7NK9XF6eksqiyqp4tqtIy8VcVfVivLs+q8Gs5Og0kQLqKz5Wl1UnG7Xqn/Wvrjzy7/9//pl//in+8b48pnlviZ43OnNbHaFE+bTFSnwjobNdiwxkcxHzW5oMGGda5Sp/2PVHBJVeonwUcqvKSC+jO/VoyaBT9mvBrj1hivQftNyqlTXr0YNqgwpoPaifvxJGgUK00qaFB+vejXn7m1E69O+Y2CHxf9BuPV6KDBBi3Wa/Jegw/rbHjJPsUAKzEbxUK1JVSaQjXmowbj1Rgv5v2Yc2tF58NTFasUNkp+XQoajPuRD+pPNjIfxWL0Z7nAhw0pqPNBzPmxGLWEqMn9OVLXlMNu6TTmKzXBi1mnwXo12rk4cd597rz/MXr1Y3j2U1T9HFR+qPp/o/g/1vxnwFeCinMaeefn1XcXzy++eB9fXN/Vl9N4s2ol2+vHw913+eQX2fAX2/5/8un6T/vG72a1X918+NQ433300wsneWE8fHQm43fTVW+86t923lxbylwTlkZ5hYwHU90B5YCMFFuJ7aS2dbTto+8dfffRdR6dMLf83PIy201ca2/jg01yx/5kO0fHzR03t+zctjPbyh0rs8nRcXPLfrTsR8d9dNwvXfdISG47qW1nNs5tnFskt0lK4CfH+WRbjwQdLXwk8Ehwjsmj7eaWnWHraHlH5DwSOyVW5rjZEzksK31aBKcE5badEpJZKLdgbuHcIimBCTETBxxskBKU2ySzcIJxSnBqgz3WMgJzhBNDP2KYE5ICfMAgweYB6CnUUmQeENhDI4UggWgL4Q6jAwYHbOyQnmKYYpAQI0VahpTc0ndY3SM9AVpqKgegpxjuDO2+JDyo5YNp7IGxA8YGqg+mvDHlPdT3UE2wdsD6Dhh7oO2hsoXq3oQHAxwM/YCMHdR3AOwgeDq5OpjGHpgHCA6GvoXGAYMdKC90/k7ju1hqnKJO5/3NtD/ajIa7QX/eibsfai8rDc+MoXxniBONW5jSPSivTW0D9AdTW5vm2gQPmrbW1Xtd3UJ1bZTudXUFtKVRXpvltS6vQXmly0ultFRLC0Ne6vKDUX4wpAejtDLKC11bKepKVVZqeaVo94q6VEoLVZxrpZkmzVV5pWlzTZnpytxQF7q80MSFKszU0kyTp4o0V6SFJk/U0lST55pyr6tLtTxT1bGqzTR5qgoLTZorpVFZHKnCQOHvZHagindl4U4WhmVxVGYHMjWQ6aFEDyX6TqSvn6SAwF1JfF9i7yRuIHHXEncji1dloa/wVzJzK3O3EjcQ+ZHM3TwF8UTmSuJuBOZGZHsC0+O5Hsf1RabHF26k4rVI9wS2zzHXPN3ji12e6vB0T2C7HNXlqb5AXYl0X6C7PN0RmJbANIViS6TaAtti+TYndDm2y1Fd7s8PNrn/X3wU2zzdpqkuTXdYusEW61yxJTFt+qRXOOkxVJsrdtiTFltsMlRMUc0i06LoZpFqUVSDKtSZ4iVVbFD8D3519/q70euvBy9/MXjzy8Gr7+9efnd7/vVV5cvrl4/9V3nz+e5DtPkYrb7wpm/J7Qv9+ly5O9NuAqXraVeeeVfBrQq6qOBa593Hb5cvfvPw5u7yMnRuK9VhFIwCZ1LxFxV/EYXzqDKvVJbR2bJyOo2ieViZhuEsCudhuAwq86Ayr1RnUWUWVeZhuIqCRejNomAaRotKdRZET32Fq8rpPAqmkTeJ/HEQLCqVVSVaVIJJ6C/OTxdn1UU1mlaiWSWaR+EsCpaV8K5i15zSomH/l/9s+e/+9d/9p//Z7FWb/Bipn4cvufOYiWpMdFkIL4vBR8avcVGzGNZO/EsmanBBgw7rJ/5lIaoVwstipVkIG3TUpIK4GMQFr0H7TdaPqaeujqDOhjU+rFNe/ZnboKLGs+Djs7B2EjU+92vFKC6E8U/8+olfZ/1LyvtYDBpM2OT8WAgbXFhjwhobNZigxgY1/ukiqvNR8qRSggAAIABJREFUzHo1xr3k/KeMW+MpzcD7DTFoiGGDDy7FoFYKm3LUlKKYd2tS2JQqLTGK2ahOhzXKec/gV8/Qm8/Bi2fm+U+16uda9FPDLyKPI145iPD5OXl+Rl6/CS8vXzY+NrofJ5P4ftle319t7++2D5PjZvLd+vp36/bvV7VfTD78fBx/O6h/f/Pum0b4s/fW8SXcBPK9I80tdQaUhcqMdbqnsDGUr1+Ek/fnU9/eELQ7rzzUvhi/rg4Ca+FZOw9nvp15Xuq6j46TE3y03Uc7eLTdT7aTW27quMmfkfD0oUdHG6UO2dvW3rZTgh4tmBMzt1Bu49yxM9vObCez3YzYR8s+Eiu3ncxxcts62iS3rdy2coKPiBwtnNkod+ycWEeEPxH8yYZfOujRQkdMPhHnk22nGGfEzrF9JNajZWWYpIikBOcOSS2cETvFJCXwgNGBoITgxMI5gUcMEmwmBBwI2BMzwUZuoQTBPYAHbCa2mdpmgs0MgwyAR4hyiBITJBBmCCcmzBDIMEygmROQESNFeoqMBKmZbaaWkWA9QeYegT0y90hPsZoRLcH6gcAUmQdT2SN9DbSDg75/e/6zs8pGV/a6uodgC401UPZISwk8IPOAtZRoBwQSaKRY3wE1gXBnwo1u7ICRIJhgsgVgDfUNMHYQ7QlOgLEuy1NVvFa5hqN26i/u5p1hPr9+nPZW/U7ri/Zzv2EpXUMcwvLIKK+xdg+NjalvgbKBytpU1qbxYBr3wLgHxsrQV7r2YGgPQNmYpa0hbwxtrev3uro21AdDfgCle6P8oOlLrbTU5aUuL/XSShPudf7eKC208lxVllp5rpXnqrpSlQe9dK9LS60006SFLq8NbaWV53ppqklzrbTU5ZUur7TSXJUWanmlKXNNHpXFiSJNyqWZUp6WpUlZGivyRBFGMjNVuWGZGZWZYZkfycKoxA3LwlDmx2VuWBbGCjeUmTuZHZTYgUwPFPZG5p/mX29F7kZihyX2VmJ6EtORuI7I9kXqmi/cCOwNz11zzHWJui4xT/G9K5G/Ftkrke5L7JXE9SSuK/FXIn3FnVwJdJ9nr3muzzN/bpQS2Q5Hd1iq+2crm+pwhafmqKbANNlimy02OTrm+DbLdVm2zRbbIt0R2BZLd0S+xTFNuthkiy2u2OKoDsN0OKbJ002eavHFLlvoFE86dLHL8c0iExfoFsU2C1SbZto00yxSTYpqUXSDoj4WqI9F7geDgOoHdC8Qrmyxg7g2YtuY69hck7BdIt7a6g3Sbi3zzsW3vnXlkysPjX1r7JBJ6IxDaxxZo4o7qASt55XLu/jdb7fvfr99e/2hVg0HZ9VZNZoG/jKM5n40CyqTSmVaqSwrlXngTQJvFASTyJ+E7iQIpmE0DvxZ4C+CYOb5s8CfB96sEk0qldlpdRxFs0p1XjldRGfzSmVeiaZROPS8eVhZRNVpWJmEwey0ujg/n1fOVpXnq/B0FUb31dNlJVyenS/Ong9DpxWWvnx4+4//4st/+7/+Ovl5i3sh/YVlPDu7KFYaxfBjIbw48d4X/I+fuRcn4SUd1FmvQXm1E792EtZOwlohjAtenfIbRa/2edB4FjSKfp1yLyk/LgaNgv+RDj7Q/iXlx3TQ5CoNtlJjq02uEj+FDJioVYiabNgQ/Tob1OioQYexELb4KOaiSyb8yEdxKWoKUfwUUOdP23zUlKptqRrzYZ09bcpnHbna5qotJmiwQY32L2nvC8p6TePXJ8bp53rwU8X5URmdmERwAymsaGdnzquX1Tev3zXq7at4MIxX885meb1ZjvPN7Kvd8Jfr9u838R+2zV8/tL8ft345iL+/uvi29frTByd/ax7OjPvAnDvazFKnhjyThQddWoHSXJPvDWUD9QeM9sQ6EHsN4Ibg1AkPdrh//XY/H6ZfZQ/ZdtrvLqtnB8dNbTsh1iMmR8fOAzdx8dHBj46TE+dI3JxYmUUyx85tNyf20XJzx8ltK8MkcZ3UsY+2fbSszCKJYyeWlRN8JCiDMMckJVaCSUbsnNg5snNo5YikEGWWlTtWSmBGQG7DzIKfMPkS2SlGiY1SQnJsPWJyxCjHRoa0I4FHTHJIjhgfLZISkhArxTgFZmrCI7ZThDILZxbJLCvFJLVwYuHEIgfLShw7JzBHZkpgZuEDRgkBKTJyCI4YHy2cETNzQGbjlOAUgQzAHKAjwomhZQDmgGQGzhE+EpwhkCE9hVqOzMw0UlNLsL5Hyh4oCTD2pplAcADaASoHVN4BdQ/NA4Z7oB+AtodGYoNPVS+PvC3Udoa6A2ALzC3Qt6Z6AMYBwgM2D1jbI+MAtAPUDljfQ3WLzDWGWwz2AOwB3CK4JWgL4VrXp5rY1dhWBDv9j/3D7O7L9U06aQze195YbU/tG+LALM0NfWfoe0NbmdoDAjukr6G+hvoGKPdGaQ1Ka1O+N9R7XX3Q1c1TfM/QVmb53iivDWWtq2tNe9DUe11d6epKl1dq+V7TVkb53igvdHkF1HujtNKFe0N6MJWFocw0aa6XFkZ5ZZSXhrTUpZUuL3VpqUtrXbnX5KUuThV2pkhTRZ6VS0tVnKnCVOZnT3WEZWGiiGNZHMvStCxOy8JEFmYyN5bpgUrf6exIYUclblwSxiVhWOKGJXosM0OZH8r8nSTeSNKdJAxk7qbM3Jb5O4kZl7iJLNyV2FuJupKorsx2S/y1xF9zhRv22Q3PXnPcNcd2n3LXInslsj2e6/HMrcReicyVRLUlql1ieyJzzdN9geuLQo/jOizX4YUez/WEJ2CwXZ7t8EyHo9psoS+xHZ7psEyPYTtPtoTA9nimwxZbXLHB002eizm29fQejmuwhQZ/0uLpmKFbPNfi6A5f7HInbfakxVFtmuoyTIdmujzTZAodttBlCm2q0KSoOkPXWKpGUzHFNgv8D66BeI3VG2KMLDix4ASjMYYDbNy6cOCgiWePHXfquFPPGXr2wLdHnjV27JHtTDx36pGRC8ehexf4t4Efv4jerlqv/7h594v7N1cfGqf+XeSPfG/kuzPPXwSVWViZhpVZEM7DYBK4I9+bhcGi4o/DYBJF0zBYhP6DH92H1VkYzYJwEVbmQTj1w3EQTsLKLKpOw9N59WxZrT6cVmdRdRZW50G0CKNZVJlE0bQSTcPKPDibh9GiEk3D6qJ6vqieLapni9Pzaeg3Pfmqpv3Hv+v/n//qd//zf//t1f2Ln4TiXwTeSfWCDj8w4YcT/4sf2+9/6n1BeR/EoMH6tYL/8VnwsRjV6ajBhjEV1E78yxOvUfDjQhg/C+pU2BCiuBh8PAkuT/xaMYi5sEUHNSass5WYjRpMVGeCGhPUmSjmg4bo1UtBSwxjLmzwUVuMunK1rlQuJb/GhA0muixULgrOe8p9X7RfFeDLIqz+2HD/RnN/bHqfmTZLfCWs6NXQfvkyevfF+0at2auPJvF62Xo8DD5lk2+P099/Nf/Tt+O/+9n13+ZXv91dfzPtfD28/Prq1ZeN4PiObM/wg48fHLCA8hwJM8QtoDhTxJVaetCUDTC2BO4xyCx8cJ2d7+0DP3HczPYy289d7+i4qesePP/Bcme2NziLlu2LdeNiV60ebDepVO7Pz26i6MZ2HhBJLTslVmbZqe3mjp85XuLYmU0eHevRcj6R4EvsPRI7JSQl5NFxPlnOV5abI/JIcAphAklmkcwiGbH+vBD+RMiR4COGR4wzYiUIJxilCGYmzEyYQ5gjnGGcIpBBM0foyUA+InREOCXkYFkJQDnER4wfCc6AmRhaisyjRY4E5xBnECUE7glOMDxilAOcI+tI7IyQlOCjRVKEU0Iy206JnWCSEJwRcCQws9AOmQlGCUE5sXJkHQnOsX4kZoKMBJsZgRkECTBTaOTQOAA9QyiHJAPgiK0UgByZGdQzaKamngI1QfqBmHusHyz9gI0EGhkGCVQPoJwSNbW0FKkJ0vfQ2COQIHAwtZ2p7YGxh/rW1LYQ7U2QIZgAPUdaCo09BH/21bGxBfoWGjuk7rCxseAWgz2GWwgyaC5VsW2IzVPUu3578/Xy7pf7m3RS77yrneIulO4McQrENVa2SNkhdWtqa7W80ZUtMB+AsUH6g1l+MIy1aaxNdQ2Ve1BeGdpKK98rylozN6Z2b5RXprYwtRVQHwz1QdeepnKXBlhrxoOqPOjle11eaqWlUV4Y5aUuLwx5aSorQ7s3tIVeWhjivcHPFH6mCnOdn2n8XOUXirgsl5ZlaV7m52VhJovTsjQpiZMSP1aYcZmaltmJzE/K7EThxmV+ooojmZ+UpYksLGR2XOYGKj9UuaH8xAluoMh3MjtSqJHCDEr8rSytvfOBYdyWiiOZvyszNzJzJ7GDEjeU2bsSc1NiemWmIzFXEj+QhVuxOBDZXontS+wNy97wXF9g+xJzJdIdnu2x7A3L9LhilzvpSMV2iepKzLVAX4lMV2A6PNvm2A7Hdhm6xzI9juvzYl8U2zzblfiexLUFqsPRPZbv80Kbp9si3eSplsi0+WJHoGKuWGdOGmyhwRbbHNXm2JZAx8JJkyu2aaZF0W2m2ONPuvxJiys2OabBFJrUsw5z0hSKMXfSYk7a9LNO8aRNFerUSY0+aXBMzHLNAvODGwiuIRxYZOSQoQ2G2Bxg8xYbQwfe2ebAI1euc+fa08AaB3ji47GLB5Z9Zzs3jn3jWkPPmbne2PMGvnMV2Jdvqxfp4MXfJ+e/fHjVfh9X/dsoGEXBrBrNw3DiB5MgmAX+IvCnnj0Og0kUzqJgFkXTMJoGwTwIVkG4CirLqDIPo2kQTv1wHoSTIJiE0divjIPKtHo6qUSzSmUSnU+etEUUzMJoEkajIJiFp8vK2TSMZpXKPDqdV87mldN55XRWPb0/f/Hw/OWg6rSrpWx69j/8V4f/+9/88b/+59uzPvr3zWc/9SK+2qD8y6L7sehccGGdC+qiV+e9GufXuKDOhjU2rFNh/cT7wEUNLmpQQY2OGlSlRgdfnEQXn4eXnF8TvUvJq0nRZSm8VKKGENT4Sp07rVGVD8XwA+1fUM7bovWqaJ0XrdPPYfiZ4fxYM06gwRDC2LbsGuC5Rd48r7x/+a7xutn7cDe6nM/j3fom3w2/3k+/T0ffp1e/Tq9+m1z/atX/ftz+5vb919fn33SDx49k/QLch+bKMZa2OYLCrU7fqsygzI41aWGoWwi3EG6JvbPdxHMzL0xcP/WD3K+kdjWzokcnzB0/dezUwplNEsfZus7Bd4+el9tWYlt7hPcYH4idOMH+/Zv7+9uHrx4ekumiU1tWqwdsHzFJMcltL7Gcg21llnUk1pE4GfZS4qSWdSA4JejRth6Jc4T2I7QyiBOEM2IdiXXET/dbR0JyTI7Y+mTbR2xlyMqIlWKSIphBeMRWDkEOnnbxILPMBIMDREeEcwhzBBNoHqCeAC0FRopBgszEMBIdpBAlCCcIZxgfn5QKAI8YZghkCOQI5ginAGYYpZgcMcqAmZoghygFIAFGhswMoQyhI8YZQinCCcIpQTmBGdQzrB+QkRKQIrQzcQKtHONHC+YE7ZGRWmZOzEeMMwRzDFJoJBgmGKWYZIhkhKQYZQRkBCQIZ4g82uhggYNlHoiWEDUleoLNAwI7qG+hlhA9gXIKyhnWE2weMNwBYweMHTQSDBIM98jcI5hCM3s62rLUBOs7oO+AsUf6Hps709gBc2eoO2iukbk11ZUq3JaptqvE3Tf9T4vhz5O7x+VF/+3HqtkzxYkuPgBlC401AGuCH4CxBcoWlLdQ3xjaxtTXANyb5hpqD6a0NpUHU9kZylYtbyDYILSG+r2hLzXjwVDvDfkeqPdAf0DaA1A2wNwguMHoHoI1MLcAbExjbagPpvIA1HtTuTeUJ3IsNHVaLs3V0kITlwo3lbmZwi90fqHxS01ayOKyVFqUpIVcWirlhSpPFX4i85OyMFWFmcJPFW6i8BOFG5e5scKPFH6kCKOyOC5L03J5UBKGZXEiC8MSPyxxgxJ7VxJuS+xQZYYqOyhx1yVxoMMbpXQjU4MSd1virkrsTZm/ltnrEn0j0Xdl/krme5JwIwm3EncjUrcC0xWpnsReC+zNkwNRepqV4q5ErsfRXZ7u8lRPYnol9kpkekKxJRRivtDii32R67FMn6W7TLHD0n1B6PJsm2daPNMSmYZw0uQLHZbpcGzMFrsi2+KohsA2ebbNUW2+0BPpJk81uGKDo9o81+boNl/o8CdtttBmCi36WZspdDiqxdBNjqkxVI0pNDkq5qiYLjSKJzFHN6hCm6XaLFUvnsQ0FVN0XKR/cI20G6DdIv2WaH2s3VnmLTauIRggc4SMO2Tc2mTgWAMH3Tlw4uGxS0aePwrCW9e5dq2h7048d+K5I88e+daN7328fPnmm1n17/Yvv5p9cfn6JoymYTQOvWHk3AXeyPfmYTj1g6HnDQL/CRhP8mIWBIuwMg+CWRBMg3AShuNKNI6iSRSOIm8WRbOgOgkrozAahdGd59+64SgIJqE/8YOZH82rp9OoMg9O51FldlqdnZ6tKs+X/x8wppXq4rR6Xz1bn7+cnJ62fNh/rf3uyw//xz/+8v/5t3//u7+/Qe/1HyGVDZ8Lpx+E6JINakxQk/x6ya1JXk3w64IXs2GTrjTZqMlFTS6K+ajBBZdseCmEl3T44TPn3TPrbcF6fQLPC/glTc4ZGNDILWKbdWwl8szTM3L2Inz37lXzIr7+OJnE62X3sLrO17ffpvPffLn+w1fjf/bN9d9/1fm7x+s/7nq/X7d+M4+/H7777qb62PT2b637ClkGaBEYEyyPgTTUpLGpzoCxAHCByNKyNo61s52D5R6InzhB4gapG2Z2lBA/d4Kj4yV2sLP9netvHWdH7L3jbh1v6wQ7K0is4GA5B8dOHDe1ndS2EsvOLCcj1gOEIxv1K87w4uXi4uUqCvaevz71Jy+jQdW/BdoS63vLORB/Z3sH184dJ0U4RdYROUfs5MTOoZ0TKyU4IehISIbJkdgHAyS6mUKUWSTBMMMoJzgj+EisHFuPxDpinCGYEbKHOEE4tXBGUGqaqWHmwEiBngAzRyCBeopBClEO0BGhHKEUwtQyj46RIT0BMIUoQzAxYQJgCnFOrASjHMNHjHIIUqDnGOYY5dBMIUwgSgDcA5iYRg6NDJkZBgk0UmjkECQAZRgfMcghSIGZY5hZKCMgQ0aKtZSYqQUShA7QTrGVIpBbILNRYsED1lNkZIgcIE4xOQB4gDAhMMEwQyQj6ADNBMMUwwyTBMLcQomFMwcdsLZHSkqMA9QTBBICDhbYE3MPyinSMqRnBKQE74GZILTHcIf1HQApJgmGCTB2pnrA6sFSdri8M5UEGlts7JBxgGBj6jugbaA61sQeKH987zcON/3ffNn+JqkP6/VzswuEsS7tUGmH5C2AO4R2yNghfQPxxgRbQ91BZW/BHTTude0ewAeI1lBfm8oWGE9zvXsMNxDtEF5jY23hNSZbArfYXANjh+EaGlto7iDcAPAA9RVQV9C4N80NABtDv9fK97q8UMWlJs11ca7LC01Z6srKVFe6fK9IS0VclLmlyi1Vbq4I05K4KMnzUmlaEqdKaaZKE4WbqtxE4UdlflJiZzIzlplxWRjKwkDmBzI7KgsjWRiVhLEsD8vCUOZGIj8ShaHMDWR2ILF3Mn8j07cyNZC4QYm/k+iBxI6k0lAq3Uh8X2KvZe6mxFyLhVuRvhHZqxJ/JXHXAn0jUH2Bvha4nkDfSOwVW7jiCn2R7olsn+d6fLHHF/sC0xPYjsD2JL4vsVci3ZPYpkB1JKbJnnR5qs+zXZZqsycxcxKzVJtnnjLbbZGOpUK7VOyyxTZDtTimyVFN9qTF002abtNUmz3p8IWnYvOYpdss22bpDku1+UJHKLa5QkwXmkwxZuiYptss3eTZOlts0CctttBhix2ObgpszNFNmmpRVFw8aRYLceGkVjz5wTVUb0x1CI07bFwT49Y274h5jWDfNK+heYfB0IIDgge2deuQWwePQ3fku0PPHfruyLMHLroLrKHnDF1rHHlT3786Dd83X7/42aj6t9vX2fDi9fObMByF7iAgI9+desE0CMdPBbdRdRpGo8AfVyqzMJz5wTyqjgN/EvrTKBwF3l3k3lWCu2p4FznjwJ+54cQNRn4wiSqTqDIKwnHoT8JgEZ7O/MqiejoNo6kfzSrR7PR0fnq+CM5X1eers+fLs+ez6tkiOp9VqrNquDg9XZ6/mJxF3UhddvB/8ae7f/cvf/Ov/sfv19l7oSL80LWoyisuvHz6NTTvfqStd0XylrLe/gSf/yVwf4jcvzacHwHnBNm87ZQ9D0SheVYxz08r7169b7xt9z9c3VxOht317DZ9GHy1H3+X3P3mePOHx9Ef8tEf0tHvd3e/eWh9M3h1bPtZDe3fwfW5uYzMiaMMrdI1Ym+UkzvlZKhSI1UY66WpoS6xuSLm2rL2jpP4buJ7B9tJPX9nOXvbPTjeznEPnn9wnMT2Dra3d9yd5e2Id7DcvePuHGdvO3tM9pZ7cNzEcw+OnVgkddyDG+ztYGv5ezs4EPdgOQfipra3x/YBO5nt7lzn/s2L1ay3/Wa9/9nDYhDPz8KDbR+wdcB2iq0EwpzAo+UmlrO3SWLbB2LtIE6hfYRBit2U2EdsPVpWZuHMQkeMc8vOLDvFKMcofZoFQiDD6GiTzMIpQilEKYA5MjMC9gimlp0RnGJ4JDiH5hEYqaFmCCSEpBBm0MyheTRBZpg5BDkCGQIJ1o+2kUE1gzDDOLVQZlnpk8MMcfaEB0N7RDCDRgbNI4aPGGaEHBDOMckwzhDIiZETI7OeNv5mhlACSIJgRvRHAo8Q5AikBDy52akFMwelFjwgfIBWRkhKzNQyUhvssZFgM8cwtWBigcSGqQUzi+QEHQnKIE4hOJhGAkGKYIZBhowcw/QptYeNhOgZedIK+gGbe2IebLgn4ACNBBiJqR9M/WAaKcZ7DA/E3AFzD8AO6AdT3wM9IcbBNrZIPiA1RcYeaXuo7oG+NpSpzneIVO++a/8qa//pV5fH9buP5w1HHuvCRlcOwFgD/QGqW6LugbqDxhZpG6hsENxBsEPaBpR3xNxhcwPAGuI9xlts7jHcArQ1wc7CGxttIDwgvCHGPYFri2yQuYHGFoG1YWxNuDXgzjC3pr5F2gNU76F+D8wHAO415V5X7g35XpdWurQ0xLkhrf5fmt6kR7Yku9arn8a64X76vjGzvc3sHG8ibpOZVZXVZmXeCG+i8b7v3U/ncauK75Es8rERIYIUn4CHBwECJEEDDTUQoLH+gwaRBM7I4QMf+T5rr/WtTYNN5G+jYBv6u8DbBs4mNDaRuY2MhWcuXHfjB2vfn3vOwrOWvjnz9Xmgz0Nt6pkzV1t5+sI1J44z8ryR70w9Y+5bM8+a2MbY1mahPvW1qW0uXGfi6mNPnbja2LOGjjrxtKlrjh137OpjV5241sS1Bo4xdLSxo47t+sRRRrY2sI0nR3+26wP75sWuP1n6i22+mNrI1CemPjDUZ0t9trVHU3sxlWdTebS0R1N/MLWuYzza2qOtdA2lZ+k9S+uaSt9UH23t0VJ6Vr3v6B1D6Vpax1S6eq1r1u/tWteu9dWbbq32aNkPhnqv/7RnvHvUlZ6m9oxaz7jp6LWurjy+sRea8mhaD4b2hlncG9qDqX/WtQdN7Wv1B71+r9e76rueetPXbu6Vn95r9XtTezD0jqI91Gqdm5uHWu2zUvvJkEXP1B9CPEIyFTgWOBZ8LOiQw1DISdqYyGTE5ZDzkWTDBoybctZqTJpy3ExmreY0laMUpi05biXj22TeSqbt1g8fW7/o/vrrv1x9/KfLV9un3/7s/bTdmrTluJUs2+8nrfa03Zy3k1XrdnH7YdRuT+9uF632rNGatG8n728n7da02Vq8qYf3t9P3d5MPd/Pbu0WjtWi2V633q7sPq48fZ7ft+fvW8sP7xd2n5fuvl+8/zu7ez+4+LT98vfr4cfnhbvXhdv3x0/bjp/Wnr9cfvlq9/7D4+Gnx4dPm49e7Tz/bfPr56uuvn99D91NQLr/63//n2f/3//7d//Z/vP5m87X+89hpJ1HzNmq26Yc7+fX7j99+9evvfv79w7f90e8Wi4fdslceBn+6DP86H/45f/7b7OnPx5d/uEz/8TD48+KHv5r9+g8vn8qH5uk7XH4bLL8JRm1n2LJeEuUJbl5YfRgrT2F9DO5CREvmbTjZIF0DO6TJMW1kzWbVbl/azXOjkaWNs0zOonVKWqdm49xIs0Z6SdNLI72kSdFoZEl6SuQlTS5pcpbykqSXND2nSdZon5P2WbTytJGnyaXVPDaal6SRpWmeNvK0kTXSIk0yKYo32SEbpyTJUWYotlE0ouHLXbL65vbYah7T5v7ru+33v3j5xW0/jUc8Pgosucx4mouklGkGWHBR8qQUMueYccg4v4A4U1FgoxBpxWWJPAcsBS84zSEuOVyAFQIKwS5AcmQFsAJ5zjEHVnFRIhSUlIzlnBfISwoVyorB69sOCrGgUAGvUFRAvvD4yuIioiXjFccrZ1dkFdAr0hLjSsQVp28MRwHsykWBPGe0pPErDb+wqAJWMnpFUuCPb/clZxXQCmnFo1eMKhZWgpQCKoAiZiXSXIRXDhVCgVBKyDgp3si4BstTdmZxzrHgvBCsSFiRYs7pVbAqgSrFMqV5g+QNXkh4TeBVQAYsB14KWUieCVYIViIUAK+SX1OeSZLJKBdRxuNM0osgmWAZpyWSAqBAXgioOKkkzSXNBZTASkZyJCeMLhjnnOWcZQIuGOeCFBhmGOacjGO90/Q7k++6/3jt/Nuff3Ya/vybpMe8OQlOSDJkF4ALxwOQI0Q5j3OIjiw8Y3zC+MQx43Dh5IzhGcMLJ2egBfJTGJxZcML4xOBEyYWTI4uOlGaU7GN/TcM9kDONMiRHHu9YfCDsEMbH2D1T/0SjE42X6kp7AAAgAElEQVRPND7QaEfjI432JNjG3o74RxodiLeN7G3s7iN/5/vbwN+E7ip05oG5CM1NbC08Z+G5S99Zh+7at7eeufW0ua/NQ2vuWzPXmHvmzLXmnjPz7KlvTUN75ptzT5176sy333DuqWvOXGPmW2Nbm9jaxNMnrjG06xNfnfrWyLYHtjn0jIlnj2xzaOsjVxvatZGlTFxz6JrPtvFkaS+eMbC1gasNXH1kmUPTGBrGUDfGujk0lIGlPJra0LJeLKNvqT1L7dr1vqM+WkrfrvcN5fHtwJF182gpj1a9b9UeTeXZNHqG2rfVZ1sbmErHuOlYat+o93S1q2odw+yYet+q98xaV6v3NKVnKH1L6Sq1nlLvafWOof2gq/eG1jX1jqZ+VtV7Xe8Yet/Se1qtp9YejPoP+ruecdPV6j2t3lVrHU39rNd/0G7ulZuuWu/U1U5N7SnKT14i7wWCZx688OgZomfOXhCmEkcCh1wMuRwADBHGko8TNm7AqCFHjcaoIYZNHLflpJlMGnyaiHmajlty2BaTdjJoNe4/tL8b3//y7893/3i63Tz8+uu7wW170m4v23fzdnt62xy3xKTVmN62p7etxV172W7N2+353e3srjm+TSft5qSZztvNZft21r6dvb+b393Nb28Xd+9n7bvF7fvV3Yf53d3s/d38/YfZ7Yfp7d3s/d3k/d3o7sOo/WHYbr3cyX6LPTfhuRH129HgQzT8FA6/asw+fbP68M3uw6fN+4+bT18vP36avP/QabHnnzt/XXz1f/+f5//n//rT3/31c77+/su6+5fb3l8dn//zrv+3u8e/WX//X9Y//M3iN3/5/Cm/bx6/b6x/JSafyPjWmzbdAVgvsTmI9BE1h8SeQbACskKykWSXsJ3k2yTZpcmhkRzT9JA2Do3mIW2c0uYlbV4arWPSOqatYyoPkp9TmafpKUnPSXpCcZFJljZPafPUbFzSJEuSS5qc0yRL00zIQjbOMs3TdpY0LzLJZZLJ5CLTS5Kck/Qs0yxNs2bj1GieZOMsRCZFhuIMyUU2T0LuATORFrJZCplLcUrl9mPr9HifVbv9X58Xq6f53W0m0xPAkbITYRnwUiaZkJmQJU9yihWXVy4r5AXFisuS8xJ4AeLC+InJM5UXJkohSg45gxJ/VAOVwIxDIbCUeGakErxCzIHmjJUErsALykqgF0YzwILxK8WSYcXwyljJ4pLRgtKC0pKxCkkBYU6jnLG31VPJSMlIhXGF0VWwAlnBoGRQEPoKUBBSMrgKLIGWLL5C9MpZQeOCRBXQEmgFpMSoBFpxWvC4wKgCVnG4CqgELTAuRFxKWok3wAIyjAseXRPIBcsEKRJ2bfJM0DIRheSFhKuEV4mVhFxC1eRlA/IGuySskOyasKsgrxLLt1/OWSFYKUjFaYms4jSHMOPhBcMCSI40EywXLOeQIZQCS8ACMeeQ8biQJOekAJYzKABKgZmADEiOpBDkLMIzkovEIwvnkdlvkN/PPn/+1z/9/l//+M1u8LNv5AvqBwgPCEdKM8YyGh2ZdxbxAeIjRhckx7cVE4Sn2DsydgZ2pPGRRmcSnElwZiQT/ATRgXp74p9pfKT+gdon6u6Jf6bhLvR2JDzS+EjIkdIdkB2LdiTek2hHvW3sHkh4YvGRRPs42MXRLgh3YbANvU3g7kJvHzn70NmG7jb0t6G3C71t4Kx9d+Fby9DcBNY6dGeetQjMZWiufP0YmpvAmAfW1HcWgbsM7LlnvMWZJo4+882ppy88deHWZ64+dZ03/m7q2jPXHrn2wDZGjjbylJGnDVxl6Nanjj527IFnvbj60DEGtjZwlKGjjV1jZGtDR31x9IFrvDj6wDeHrvniaC+e9mxpz5bxZOp9XX0xrRdLf7a1R1Md2NqLo3atn/btm2dHe7T1nqV2be3R1h6Nm0fz3bNVe7KUnlXrWTePZv3R0n/Qal1DGZjG0NR6pvLZqPfMWs/S+pbaNd/uuWo9S30w1Add7Vpax1Y7utrT1P4b3Gcq92/FtJpyryn3utY3ja6lPOjvutrNg3LTN5W+Xu+oyr2idHW9pxodVb/XtXtd/UHXPqvGfU15uPnpT54jt8/cZxGOMBpi9MLpM4eBgCFnA6QjgRPJRoKOEzZN6KyJ44Ycv1UQtsWwiaN2Om7JaUNOk2SUykFbTlrJtNV8bDe/+9nd7/ZPH//x+OGfDt/MH3771Yfh7d30tj1/f7e4a09vG+Pb5vS2OW81Z+3WrN2a3bWnt+1ZuzG7a8zumrPb5qzZXDTfErftSas1u22v3t/O7+4Wd++Xt3fLu/fLDx8X7z+sPnxYffw4/9CefpLLb8Xh+9bp/rZ4/PRl+Ms/zX7/580Pf73//Hen+3/70v/j+Ffj9+n6rr2/a+5vm/u71v72/e7u4+K2Pbrl/ab1/FF7+qQMPjmzb9jijsya/jhxptIdotUF/Zk5LzwYoDsFd4HhOhFLLraC7znPkkYmmhfZOsrmViR7Kc8yvchGJtODkHuZbGRySJv7ND2k6b7Z3DYb+zQ5pclRylMizom8pPKSyqPAkxRZ2jiJ9CzTTDaypHGRb/OjUaZvCFsjazTOUmZCXoBnspHJVibbmWzkQmYoMkwzLi9CZknjLJt7ke55ekR+5phLWYhGLltn0bgIcRF8D2wRh4s43HM8p+nx26+3o8+Tp18/f9MaStxzmYHIGBTA8x9TT0mOogBRAOYMKuDVG1VA4MrlVYiK8YxAzuUZRcZ4iSLnmCE9E1IgK5EWLC6R5cgKDgXnJfKrEJXkJdIrwpXyK8iSYc7oGx2dEZYTWlBaAi8ZFiQsaFwBvSIraZzTMKNxAaxAljNScVZhXDJS0qhiUQksY5gDv4L4AxMlYSUhr8iuAkvEivNKsCt/W2ThF4lfEvoqyaugV0mvnFaclRIqwUt4s6lJJuJCkqukVwFXKUqBV8H+kGIlWSmx4FAmrExpLmmVimvCr4JVQK7IKskzwQuJGWeFZNkbx5dAKd+kDBQIJb5NJnqVWAmsBC05KSUteFwhy4HlgpUScoQLYC7wKvEqsECW8SjDqJSs4JBxzIBljOZICyAV0oxH5yTOeLSOvQf0Pw9+/fv/Uv7un//yq8PTz77GF+5sqH9h7Mj4/i0WAXBCeoQw4/GF01zQC8QnpCeMT9TPqH8k4RHiE9AzoYcouJD4FId7Eh5YeKTRGciJRXvqHWL7FNn72DvEwT709lGwj4Jd4G/CYE3iDYn2JNwRf8uCdezt35REFByiYB+F2yDYhcE+Cg4k3EbOLrJ3ob0LgrXnrT1rFzm70N2G/jpy17G98q2Nb28Ce+2b29BYB9rS15a+NffdmW/PfHMZ2MvAnvvOwgvmrjt33Zljzz116moTx5g69sQxZr49cayRZb441sh3Jq45ctWRawxcfeQaE1sbu+bAt148fWDrQ0sd28rYVKeWMXXMF0d7dvWhZz3b+pNZf7HUoWM821rfrPcstWdpXUt7tLVHW39y9Udbe7Runr36o1t/tG+eLO3twFHH1Hqm0jdveua7R6veN9WurfScet+u9yy1Y6l9Q+mqtZ5W79hax9G61k3HUh7MWs+oPelKX1W6uvJZr9+/GeOG2jW0rm48aGrPVHtWvWvWe3qtZyhdU3swtY6udM16x6j1dKVTr/dUpavUO4r6oCgPivJQ17qK1dHMz7r6e039XjHuFaOj1H/yGLiPEA54NGXxnNMxp6NUDBLxDPFQkKEkIxmNUzpJ2UiQSUInTZw05biRTFpy2OCDhhzfJuNWOm40hklj1GpMW81RszVoNB/ft3/7y4/fXl4+/fPxq78/fDX47jdt+Zgmk3Z72mrPb++md+1pq7Fs305a7VG7NX5/O/34fnrbWrTTxV1j9r41v20v7z7M23ezVnuSNpft1qolF7et+e3tot1at1vL9u367m5925i1k+XH5p9H9/+ej/+HY/dv17/7m8W3fxx8zB8/5N3b4+/bi2/w8Mt08RUubvm2mZ7ad8fW7S5NT83bc+v9ttnetD6uG611U2wTsRVykTS2SXsn0j2XR5kcEnGU6REae9HcJ2IvxJ6LAyY7KvZCbAUeOD9xceJij7jlfCfkHsWJ8zMXB55sZLKSuE/SU5KcU7mVYivlMW2eZOOQNE8yPQt5ESJPk0uSXJI0S1tnmZ5EkqXNk0yPXBy5uCSNDJOcJ2chL0ly4vzCMRP8JOVJpJfk9iybR8ZOjGfQyEDmQp55euStPTSOkF64vEh+FmmRtM88PQmxS+Tkfav/+5+Pd4P9bnD44ddHmR4AFyTc0ODI6IWKjCUX4AUXORcZlxkXGfKM8ZzxkosSMWes4rziouJJznjBeU5ZTlnJeSl4JfDKMUe4AFwYFAILwd7c45KxK2L1Y7QJM6QVpxWjFeEFwZxBDqzkWDDMKFRCVBxy5CXyK9IrsiuygkRfOFyB5pRVKEpGS2Q5xFdBfhQZjFQIOfIMoQD2hfFXLiuOX8Tb3MISeAaQU1ICVjwpkJUiek1ZJdmroBWLS2A5h0qKV8ELRgsBZQpXwSokf0joF8FfQXwR8g+JfE3gKvFViCqBMmUZZznQAqJXEVeCfZG8EqIUohRYCVFyqDj5cQUnWEZJKfCayhwhY+wq+FXwnNISWcnx7cRFyWkGtOBQCsgRMsQzpxlGFY+vHK6SlZJkglwkZikvU56zuECSsShncY70zOJhaP32N7ff/83p1//97795XfzqZ40B+seE5QIvSE4sPjN+ATwjHCm/gCgQL4ydKLnQ8Ey8Ew0PLDzRMIf4wvwD809AckqPLL6Q+BwG+9DdR8Ehik+EHpBsYu8QesfA30XRNvLPNDxF4SEI9oGzj90tibZxtI+9dWitYndL/E1g7yL/EAbHMNj63i4OdsTfxt4mcjbR24Rw9mFwCMNdYG9CYxM6C9+dB9YqdleBs/TtVegsA3MVGotQn4XmMvRWgbvw9Kmnzj1z4bsL31v63tr3Vp678OyJb4w8c+q9JaO0qWdMPHNkWy+OOXKskW2ObHPs2EPHHvrOyDWHtjFwjKGrjV1j6BhDVx85xtDRny3t2TGeHfPJMl4sY2DVR5Y69cyRYzyaypOjPrr6o2c+2jePVu3Z0fu29mjW+7by6OpPjtG31J6jPdjqo6U9meqjpfZs9cFUupbeMbWOrXbNet9U+latp7/rmvUHS/3erP9gK33rpmvUH0y1Z9Qf1fqzqj7p9Y5Z/8Gody2tr2vdutpRtXtd6xjqw5sFotU6Wq1jKPe68qDX3wRHz9B7qnFfU+4V5UFRO0rtQXn3oKgPNf2hrt1r9QdN/aGm3deNB0X7ySAKX0g0BDJhbMyiMY8HnPSBDgBGnD2JuC+jQUJHKQxSNkzZQOJAiEGaTJtykvJBKocNORJilqTjpDFI0nGrOW42p7e3g9t2p9n43XfffFuNPvzT+eu/3f2s+/P722TeTifvk+ltY95ozdLmotmeNFvj29b4rjm6awwbybzZXLWbi1YybzZnjdY0TefN5rLZWKZimeKqla6ajU2juUrkQoq5gJXAhZAjGT2i/hDXHsJan9Sfmd6nVhfcEQ+WnMwFzGUyT+S2lWwTcUqaO5FsgK8BNygWDBeAaxQ/fgK4FMkyaW6E3DI8Aj8CHhjZMdiBPKA4SXHgbMfojuEWxU7IU5IchDjJ5CzSHRc7IU5J45yklyQ5iMZaNFdS7gS7JPLEkz2Kg0x3PNnz9CQbR5kchTxgckyaR5le0uSSJGfkJ8ATF3sm9izZgzyKZEvhwMSFN848vcjkhOyE9Cj4ViQ70TrJ5lmKI/ITpCcqLiDPIj3x5MT4BfCC/Mz5nuKe8CPIg5SHb74+rgfr/7TvH0ePP/xqets6vKVOucx4kgl54emFyYLxEkUGImeiYJgBXkAW0CgZXjlkABlPzhQvFE8UjwQKYBX8uD56lfwqeIGYC5ED5oilFCXgFUXFsKK0QnLlpGSkoLRkpCCkiLECKBkrAa9CvumYVy5LhDff+JVjiVEGJGf0lbMrQillxZNXxq8UKoAMSAG04qRCWtK44rQQUAqskF0TzIBckV8RSwYlw1eelMALxAwgBywFlgmUkl4FKSRWMqkYvL459gJLiWWCpYQcWcFJxeGPInkFuAJ+EfIq4DVhlaSlxCvHCsirxGuDlxJKgQXQKydXjiXHDOk1Tb60bnPOCwFVwr8k8jXhZcKLVFQpf+VQwY+DoRD4hgSWQpQcK85KiCuMC4wzoBXiVYgy4WVKiwbLUnGW7CJoIVmRQoVYANmEzmfm/H7z9MP/8ve/+Lc/fXr53XfozKiTA8sYHBk7kfgUh9sg2IfROSbHiBzj6ESD84/V6P6ReIc42MfBgUZ74u+Is4/9Yxyd4+DMghMNDpF/DIMziU+hf478E4t2sXsk0S4It2G4jbxd5ByjYOf6h8DfR+4hcrahtQ7NRWBsImsfO7vAPobePvB2vrP1rV3grkJvGXpr39l51iHw9763C+xNYG0DcxtZi9hdxP7UM5ahufCNuWcvAmvqa/PQnIb2LHTmvjX3zIVnzD1j4hpzz1p5PxbWzlxz5hhL35r59tg1J44xcdVZoE8Da+q7Y98ZevbIM4eWOnbtZ8ce+M7YNSa2PrTUkaMNHXPkWANLe3a0Z998so2BYTybxqOlPtm1oaUM7NqLXXu2lL6hPjvms6U9m2+hKfXFUp6t2rNZ75lqx9B6tt636o+O2rHVjl3rWTc9s97VlUdNeTbUJ1N/tLSu+q6n3XTMm471ruvUOrby2bz5bNa7ev1Jq/d05V77aUerPenao1Hv6O+6ptoxjY6uPii1B6XWM/WO/tY7W+9rSl9Xu1q9p6t9Q+tqSkdR+qrR0/QHRflcV79X1K6u9JSfdpSbe1W519R7XbnX1Ieacv8XN52b+k/GJB6ReADkBeIXJCNJBzwa8HjA2QunzyJ+luQlYYMGDlI2FGTKcSLTYZJOGnKWylmzMW2ms2Y6kXycymEqRk0+bclJM53ftietVred/vK377/54/T2n0+f/rz52Pn64U5O28n8rrFoNtaNxjJJFo100UxnDTFr8mmCcylXabJMcMlhLnAiYS5hKdkmhVXKFpKtErEWcgEwZWTB2YbjFsQa2JqzBYM1JjuZbDjfyMaykS4FbBFXKFeQbLjYCNwKXANskK8BV4ArBivK1ogbwC3jKyZWjC6QrlKxSfgW4QDiwOSWkg2lawZb4Dtke04OnB04bnmyk+k+SU6N5l7KDccNh6PkZymPwI+IR5Eck/ZBJkcJZyl2IA5cnmR6RHnh6QHTk5CnRJwSuefygOIk5CWRFy5OgGcuzjw9Aj8CHJGfRHrijYtonkXrgOKI/IT8JPie4wHliSdHhBNiJpIMZQbywkSG8sLZKY7WYTRg5PFO9L9uzX72adtqbVMxb4lBGg/RXwM9Al4QLxQzTHPRuHBx4smZ8oJhzliBUCC/ENjH5EggA5kDzym5CsgBzoxmABmKC/ALIwVAQbAgmFEoAAvkOecFYEbhDFgIWYAoQVwBS6AVZyWyimMBNCOkpHhFLBmrAK5clByvnFcMSqCVYBWHK+ArpzkjGbJSwJXTK8cSeRXTL4y8Iis5VFJWglfAKoCc0krwAqAEuEpZciyAlkivAl45/4J4RaiQ5UBKwatE5AIKya6Cvi2jroCvHF8FviZYSlokrEx49vYnLuBV4KtgFYdS8FLitYFVAtdUVIK/Sv6a8muKVxFXglaCvkp25VBxqDiUHF4baZXKMuFlAlWChWRFimWzUUr5KsSr5HnKypYsUixTeE1FJflrQ/yhya+SfklYhfGFkYLDqxSVgJzHZwhPNLqwKGfxkQRHEecYLVzjd79s/uZvD9/+r/98+8fVL75JRmBfMM45zZEUhJ0JObP4xMIjCy6cnkh8ImRPggPxziw6kmgXuvvQPhH/SPxd5O5id0v9TeQdwuAUBYfY28XugQZnGp5IfIz8XejsIncfu0cSnCg5xPExdo+xe4j8XejvIn8fe7vQXgfWOrJWgbkJzU1kbEJjH7m7yFsH9tozDr6zi4JV6C08c+2Z28DbBsHa9+aetQ7sTeQuYn8ReavI2cT2OjBXvr0M7GVozQN7FtqzwJp79o+Pb009Y+aby8BaBtYsMMeuNnH0VWBPPWPoKGNHnXraxFMnvjb2rJHvDHzzxVdHXm3imwPPGgX2xNMntj62tImjjSxjaBkDR32ylKFrDx1r6FgDx3qxtRdbGdq1oVN/crUnx3iyzCfTeDG1gaUNHPPZ1ga29mLV+3ataysdS+1bysDSHo1611Ye7FrPVvqW9mjpT7r2rKkvhvZsKk+22jGVe6P+YNYfzPqDrvQNpW8pD9pf9Iyfdo2bB+vm3lZ+0JWOoXaMH3XDo6Y+aUpHrT0YStdQe6baNZRnQ+1rSletd9V6R7np6kpXVR81ra9rHVV5UNXPmtbV9WdD76r1B02519TPSu17tfZZU+7r9U5d+cmQxiNGRkheIHwRdCjpAMMBRs8YvwjywqMBpwMOw4QPBYwxnnA2TMRLKl8afJjgOOXDBIdNGKRsJOlQkoGIx5KMMJ5yNuYwZPQeg29++PDhP8+S//HSLB8//ebusd2cN9NZIteNxlLyVYJLjusElwlbSrqSuEmTJcCKkSXSKdIZj5Y8XvJ4mZC5oEtgG8QJI1NOZ4ItJKwEWwFZI6yFWKJccb4SsBB8CnTO4g3AGsUSxFqIGYvngi45bJBvhFgiroDtEJaM7oAfMNnydIOwlWwlYZPgjuMe5Q7lFugO2VGIHcodwlHASeJB4JbLrUy2XBySZCf5CumWw4HDidELwAH4Hvke8SLTM+d7xg4odyD2KA7AM5RnTM5CnAQeORyFOHJ+RH5GceLiiHAR4sKTE9ADoyfkR0yPTB6Y2FN5RHkAsQd+4vwI7MTYG1V3FvyMeAa8oDhRfgZ55nLTSCfffTs+TiZ/LlZ/eZr0frdqyAvnFwo5pQXSMyMHGh+AXSLMSVLw9IL8RCEHUbzByYxlMWRUHGJ6JOzM8AyYv5nJABmHH0OrDHLEHCGnUBBeoswoKwEulJSIOcGMioyLN1otByg5VogFsoqzikMBUKEoKGRxXNK3ScBKBlfGKqBXATmyVy6/cCwZKTnLJK84vSJUDL4wVgEpGXnlWOJ/TB0uSyYqEBXKivErFxXnFWeVIBWnFULFaEHjksVXQUtOSwFvlvJVYMVZBeQKcEV45exVwjVhRQJVKnPOc8HeGkG+SPaa8ozjhbNcsirBq+Sl5FUqy5SXEq4Ju0pSSlJJVnF2FfD6HwVZZSqLZvraEteGuDZ4meK1kf6h1apSeU152WBVE6smXhvsKlklWCFZKVkhaSlYweJK0kKySkIlWAFxzuKC00vCSsEyFl2YP3bf3Xe+/sV//WP7v/35bvHwnQhXPMwElEAziE4QnQjNGMl5fOb+GYMTC440OJHoRIIT8fexfyTRKQrPkX+KnWPs7EN7Hzl7Fh6of4r9Q+Dv42AX+wcanEiwj4J96O1DZxu5e+LuIncXuMfIO0XOMbT3ob2PvV38NjDcTeitA2fjm+vAWEf6KtIXgb70rZVvrT1z4+rbwN0E3sq3tqGz9u2l5yz9YO5568BZeObEs2aBM/fNdWhuQmvlmSvPXnruzHMWkbsInLlnzTxr6ptTz5gH1jQ0p74588xJYI49beKqU1ef+sbIVSauNna0oV2f+NrY118c/cXTBl594tfGnjJyjLFnTnxj4poTx5w4+sTWh/aPsN7Q1ge2+eKaz5YyMNWBrQ8cdeSoA9fsWsajYbyY6oupvNj6k6X2LOXJ0V5M9clWek69a9109JtnU3u01K5V79pK31b7ttaxlEdTezTUR732qNe6pvLZULuW2dWVrq52NK2va339Xdd417VqD8a7rlO/t+o/WOq9qXUMpW8qfa3+rGuPar2n1+6N+met1tXrfUN9tJSOWuuq9a5W72m1rl7vKEpfrXeUekdVuqr6oGgPit5Rta6qPqjqg6rc128+K+8+G/UflNr9Te0nfRaPOB2y8JkFQwxHGI55PGDxSxy8xP4AohdKhpQNGRsifabBEMIXHj1zMhJ0jGQqcI5sysmYxyOIRzwaQTiMvWHoDAPnifoTGk2QPtzhr8a/+fof91/96+Xr6/irn909JnKWNqZczhGmLF4wukA2F2SCwRzjtRQL4HOAJeIScYbRjJOFgBlnU6RLpFtkaw5LzhZIl0hnyBbA5iReIF0KXHG2RDLnOAe6wHgt2ILRBeBGiA3QJYuXwLZcrDlfIK44bDnbCtxzsUW5FclBiL3gG8HXQqwRt1xsOd9xOAA7Iu6Z3IPYA+4B9pzvhdi9veML3HPYATsI2EF8pNGZ0SMXO45boCfEM8NDzI6EH0DuUeyAHYBdgF8EPyLsGNsjHJGfAI8MDiiOgp8EPwtxQjwiHlFsKT8yPBK6j9kJ+JHxA8Mz50dKzgzOyA+MHxH3lB6iaE/iVUwWMV0j3/zs43rcGe6eHzq/+NzgE8r2DC7IcqAFw5yJnGEOkKM4E3FhSQaiBCwJzWNSIMsZy2PII1mS9M3uvhB6JqxgomSiQJmhvADPKC0ZywFzoDmJKgYF8lcprsjeDOQK+JXJgkEOpBRQJLzg7EdqGkiJkDHIAAvKKwYVoxVAQWlOyJWxEqKS01JgCfzKeUnjK4dCiLcQaknhipgLrKS4MnZl5Aqk4pAjlkxUTFaQXJFfObtKdhVYcVoJqAS/yrclD30VrEKS07hELJEXwCokXwSpgF6BXYFeBVQcCs5KzisuroJXiFfAL5x/SdMyTQvJc06vAv+QJDnnZTMpElFKWSRJ2YBrSr6k+Iem/NIUVYN/acvXBKtGo2q3i1QUXOTASk4rwXIJZ07PLMyIX7A4Z1GBUQFxyWkB5ETCXEAG9BIHF/QvPDpBlHNScFoiLTjJBCskO/PoxVfuX35z+1qMEEIAACAASURBVN/+uvXv/+nTy686zLzQYA/RkdJ9HF6on9PoHEcZiQuMMx7kGFyofybeMXTPoXsm3pEGxyg8h9E5DLLYz2hwirxD4BxD/xg6ZxJsg+AQRfs43Ef+MfQOgX8I3GPoHGJ/GznbwNkHzjGwDqFzCL1d5O5Ddxs4u8DZuM4m8LaBvw/ebAxzHmmrUN8E1iH09oG78o1t4Ow8Z+fZS8da+ebKN1e+swr9TeBsA3sZ2FPfmnr6zNcXvr72zZVrLxx37npz35251sI3F6E+D7S5py8DYx6as9Cae/Y8sGaBPvGUsauMPG1km1PXnXnmxFNGXn3kKWNPHXnqyFXGtjrx9JGtj21z6Bgj1xra5sjRxrY2so2hbYxc7a1f9tlSX+z6i629ONaLZw0t7VmrPxrqo20MzNqT8dO+UR86xpOrdS3lWdee9HrfePfoKI+W1reNjqU8WDdPrvHs6D271rHe9Syla6tds/aoKz1T7TlmzzKeNPVJUzua1rX0R7PW1Wtdy+iYate46Zk3D2atY6o9U3m0tY5a72j1nlF/UH/6oNd/0G4e9FrPrN+bNx1D6epKR691jZu+qXY1pae866r1B0Xp1rWuondUvavrD4r6ua7c1+ud2k97yk+7Wu2+Vuu+q/+kH3uPxHuM7QFxR9QZMmfEglEcjENvQvwxDccsGsbhKI7GJJwQf8bCKZIhC8csnEI8p/EC4hnGExJMSDCOg0HkDSN/EvmzMJiQcAF0wehYsvs7/otd55t/K776t9evzoNv3ycvXEw4X3K6xHgJZMbiMQ3GGM0FXSJZI6woXTE2h3iOZClwRukc2IzDDMga2JqLleALRtcAc+RzxBmQhaALYCsGK8QF5wspFoIvBCw5XSNsGN1SskW2QFggnxO2ZrAGvkbcINsAXTGyBrqj7ATywMSGwQZgjXQDdI94AjwSdiBiR8SWwJaxJdA10o1gB4QDgz2wA5IDj7dI94B7ynaAG2RbIEegJ8QTF3sChxgOnO84bhEPgBcOB0oPmOxRbinsKRwB9gz3wPeAB45HjnvAPYg9siPQC4VjzM6MnxCPACfAI2UnhnuGR873nE9p3CfB/afGy+NvFsPvJ9+8n3I+o2QYumuIThzPgMc4OgO9AMuR54A5skJghjzDNBdpjrxgtAQsmcgI5gwLAkXMc5b+SCkTVjJexFCBzEGeIb2AuDBaAi2Bl5xnSAqEAmjF4pKGBbJCiCqROUKBokCecZoLVnBWcfGKyZWSEmgGPAesGM8JyymtEN7EzVv/0quAV44V4pXDWy9IxbEUWPG3WCrPGebIcgwLGr1dicgYXBgveFIJ8crhKqNK0qsQ5dsAkFhKvHJ6FewqsAJS8DjnNAdWAbxKeE3YFekVoEJ4TeRrI6kELzkvE1EiVCgqlF9k+iVtvEpxTXiVytdG+pqIKhHXZrNMk9dm45rIV4mvkleSv0qoEnJtsiqFnJGSi0rimcY5g5xEBQsLpGcgZ4gzHpcYliy+IqlYULIgh7DE+ELCAmiB7EyjM41PjJwxvrCgFKSSrOBxxqIDCwZB/feDb9//1z+xf/+rxsuverF2Id6Z+gcaHig9xeEx8o8kPEVeFnqXKDxDnGNwCO0jic4xyUiQM+/M/CPxD6F3joJLGGQkOpPwSMJj6J1C7xj628DdRt4u9vehdwq8g+cefPcYeoco2Af+IfAOkbeN3G3gbANn7Tv7wNuHwcb3d763Dtx14Owjfx05y9iZh8Y6sjah+yORF9ibwF17zs53lo6+9Kxl4M196y0gu/DNqW9PAnsWmjNfn/nmPHAnjjV17Zljj21r7BgzR1t46sxRp442dZWJp0+8ty8bM8+Y+9bEsya2PbXtmWNNHXPiGGPXGLnG2DUGdn1o18aWOrLMkWOMXW1oa0PLHtrW0NVHnjqy1BdTf3aMJ/vmxbwZmOrArj2b9WdTf7T1J1t5tG6ebLX/VklrKc+OPrCMgWs8aO/u1ZtHW+9b6outvxjqk672jXrfqvdNvWcrXeemb9509ZueqT7oas/Uu2rt2VS6eu3RUJ405VFXe6bS0276er2r64+W/mgqPavWtdVHU3sxtJ5Wf9Dqj5bec/XPVr1naj1N7+p619LuzZsHU+mYWtfUO5b6YNYf9HpXV3q6/lCv92tKX1F6mtZRtM479UGpd9Rap/auU/+LXv1dt1Z7eKf+ZBCao9iZxO489GY0mEIwg2DO/BX15sQdEXdEvSkLZzRcQrSEYMm8FQQLCBcQz4HMSbhi4RTCKQmnsT8M3UHkTWi0omxO42HsTSGaQDxkwQsNf/4p+Xk2+PAv2Vf/U/X18v5XTRxyuqLBjPpTIDOgExZPkU44mSKZc7oSuEI2JcEM44XECY1nSGacTiGe0ngGMEOYAVtzXCCfAcwFzCWbErJgbAGw4DhHOge6QtzJZAWwJGTL6Bpx8aZOKFmReAN8g3JJ6ZrDAmFO2IqwLWE7BjuI1xCvWbxldA+4J/RI6YHhjok98C2jG0Y3QNec7SjZE7oDtsdoB/6GRgcGZ853lOwY2XPYIRw4HjnsKdkRuqNsx9iBwZHSI4mOjByQHxjuKT1QemL0wGDPYMfYgfM9sgPiHviWxYe3JHscHxg9Ajty2AI9ApwoHik/UJgDrn7360Nx2P3LX+3+4ct09DD91NpwfiCs5CIX4iLkJZGZ5G/tHRmXeSIzgSeOJ45nxjLAHDCjLOfi7bkAz4EXTGYgLoBnSnMCGcFzzDKGF4YXhhmDnNILiS/Az1xkMr1AUnFRUVYQ+gb35ZxmSEohSi5KyQvBLpQUwCuQRRyVEFZClMi/iOSK4lXIK4oSsOLiTYIUNC4ZKwi5cvJFQAk0p/ErhwroK4eCxiXyDFkh4xJJhVhxfhWiRF4ILFMsJZQJvBUFFkBfJc8Bc8ArZ1dBKk6vkueC5gJKISrOqwRLCVfJK45XKa6pKBPx2pBVwq+N5DWRXxJZIlQcvyTJFym+JKKSohJQISmQllIUHDNKKk7fKggLCReMcx6+prTkcclZAZBBcGZhxeGKcYlvKooUgmQY50BKYAUjGfEzGpSCXiA80+DC4gxYRuMSfmzNqjjNkVyQZBhfeLjz7e+/e9/69y/w73/4cHj4baLv0L8gO5HgTIMLkIzGhyjYk+AUu+fQPUXhPvKPxN1G1pFGF4ALJVnsZbGdUe8Se1kUnAP/HAWHyD+Q4ETjQxwcQvcQWLvQ3gTOLvSPYbD37H1gHWJnG7mH0D8EztbV14G5Dd1t6K59Zxv4+zhc+97G91ahu/DMtW+tImsVmtvYXkX2OnSWvr0JnXVorUJn5Xtr11t71jbwNr639Jy3mbEI7IlrTgN3Ftgz35z5ztR96501ppY2c52Z60wsc+oYI0ub2PWpV594bwladexos8Ce+tbCN+aOsXCNmatPbWNsG2PHeLtpMbSVkaOOTG1o6FPXGDu1kf1uZGsDx3h21BdXH9jGk6E/Wsbzf3SYv1hqX689WdqToz/a9WdX6Zv1vl5/MutPttpz1EdL79vavXHzYCo91+i75pNl9FXlWVFfNO3JUJ5NtW+86zo3D069a9Ufbf3eVO8trffjPFDeLu51zfqDUXvQ33VN5cHQHh27b+mf1Zt7U+0aal9Tngytpytdvd6xtc+20jHVvm7dq/q9oXaNWlevPRl639DvjfqDUXtQ3j1oyoOudRTlRdd6aq2j1Tuq2qvVO2rtXq3dq0pHVTpKvaMon2vqT57d+rOnjUJrGjrTyJ/F3ozYE2pMI31O7Al1puAtIJhTf0b9GfPGsTWj9pR5YxaOIZwTfxn7CxbNSTSJ/UnsjyNvHHqzMJzQ6Ik4L8wZ8HAAwYRGXU5+99sPP38dtf7ldPsP+28m3/36lk4wWnA6QTqmZIZsjmxCojkjS2RLoHMSzVg8gXAu6BToBOO5IAvOJpTOGZsBW0qYMzKndM5hLmDJYUHIgtEZISvGVixesnjF2BrEgsKK0i2jS0YXQBYsWgFZUbIkdAVixWDNxRLFkvEV4hrZioY7DLYYbmi8o3RH2TqK9izeMbKiZMvYjtENITvGljTexPE+JntGd4zskexItI2iHY33LNozcuJ8C2zL6J7GRxofGd1TdmJwpvREyJ5ERyB7Gp8JOTNypPGJxAfKDgAHYKe3jBbiHuEA7MDICckZ4z2LjggHhD3ijrJlGC6icBEGS8mnv/765el3ve9/8XDLn4m7isMM8AR4RnGmeKZwRn7k/AR8S3HHxUGKI7Az5xfBM85yBhcKF8TLm1ktMJcyQ5kzmQPPADMGOcFjTM+AF+QX5BmHE5CMQy75ibOjoFnCMy5yghXlFYgM8A3CqDirOL2K/3DCGZSIBYicvKF2WAAvAF+5rICXDK/IS+QZpQWLSxZXwCrGrkivEktkFaWvjFXICowqHr/xgFXKSw4l59dE/jGVXxIoJc0TlidQJCL//2l60x5XtvQ6s36YDZ+TZMw7Ys9zkHnurUEllWpSzfdkJud5HoOMicxzq2RZBmzLahmW7JYtA93on9UfeAUECASCBPgpXrx7rfUsq++pvqe6NvpmW7W2t1TdW/Keykefdm3UvdWuvytWMvd2+4u13xr7xaTvxtxa6tZ6VMCqm5E3w+5G1lJWUtRa10bflKg1LTTPtSylqAS/aXFviy/P4t6WRSoLKx8/LAQrlKosr1JZG1kKVilRaF5oUqUiVzznohCyULxQvFQyV7IwPDck1yJX6srYlbKCs1KzKlWFEReBK8POCHz+gf7pf63B//qb5/9y/eWfsYOOzkZejcklKxXJJboKlEt6FezK8ZWTC6NXSU8cnwQ+CXTi9Ez5VdBcwYtCJ5ZcKLxSfKH4ysmJ4SMjJ47PBFwouAp84vhA0QGjIwUHGuxpuOfxkcETAScc7HG4J2DP4JbEe/qvsjZJtvSxZEQbEu1ItCPBmkRbmmxosuNwQ6MVCbccbxBeU7QiyQonSxwvENiQ+F/buZNZHC6TeI2TJQw3yF8nzhr5KxyuEm+ZeDPkLnGwQsEcNpcknCfRLPRncTBDUc99GjafViBcxWAaRZMwWCTRHEaz2Jsl3hwG0ziYx+E0dKfAm8XuFDyNQWOUOKPEGyXhJAGjKOiH3jDxJzCYxMEo8gaRO0q8UewNgDcAXi90hpE3fAS2oT9IHguE3wXhG/B7cdgHYT8MBgB0o6AD/F7iDECjB91X7L0CtxN5b7H/BvyXwHmN3Zew2QXNl/DDa9x8BV4HOG+R+zl0P4fRZ9ftBO6j7uIt8jqh0w2avdDtAv8ldF59580PXsPgNfTeAqfrNnqO0/e8F7/5GjR6gdsJvM++9+q7b87Hjv/UidxX331tPnX85jdu47PnvXj+m+e9OO43Dfd7c+BPE3+YOEPkjJA/w+GU+GPuT3gw4dFcJEsSLxicCrjQZCLRjKMVxWtOFpKOJVpIuBFoKemC0ynDUwoXDM1pPCNwIvFY4jGDc4kXmi+NmFn+lpJf/u5HP/3rZfvvzz/6z+cfD37565TOtFhoMZd0KdlOyY3gK0HXii0VWSo213xu2MqItZYLw1YKLyRda7uVeqvVNtVrJQ5arDSbK7pRfCf5Wou1lgepNpyvBV9yvtZ6q9Ve8oNga05Xgm0UX3G2FnKt9FyIteA7obdcrSVfG7kxfCvpA8J8lOLA2FHoo1RHJTacbhg9CHYQbCf4TrCNZAfGz1wemdhzsVVyJ8VBip2gB0VOSh25PAtxZOzExZnzjJEzF5kQVyXOWp+03guWcVpKkUlxUiKTMtP6pPhZ8oswmdBnY86puRh9MTJLaWboUcqzbR2MnWj18hefOsNfjxYvy8+/2H79aSvUlpId45mWRUvm2pRan428GHORrULZUturTi/a7Lg8KJNp/YByl6mpraltmht7taYw6U2nldaP2olSPw6vdGXsTaWVTi9KZ1IVytTGFlIVUt5SW7ZskaoylTdramke0ndpTaXkTdu7Td9TXRtZG1soezf2nppCm8qkN21qYWptKmvf0/Zd20fe4t3qx6S5G/UIcLwbe2+3amPvQn9Rtta6TOUtFfdUl0bfWum7Te9Gv7f0t1/Z+7Ou27p+btWfWrd2ek/tzdovbfvetl9a6Ze2vT3L92f1bVvfrHo34otRd63frXzX/IuWd2XuWt6EfpfpF6VKQypFSoLfpXrEzt+NrAS9WVG3VGXUXau7VWVqrkqVSt+krqSoU15bWmtapaowutSqNvy7MgwlbtbcjM4pL4XOJc8lKRQrFM8ZyxkrJMs1L4QohKwMqyyutMwf7EKpco4LQ8tUFpqWCpUiGav4l8WE/svfyn+qvt/787EBRVtfWvwscC5JKXDBcaHIhaEro7lkV84uhOSMXDi/SHli5EzJGeEzhhcOzwxlDJ8JvlB0YfjKSS7omcQZSzIaZzQ5MHQU6EjBmURHCvYs3Auwl3DL4IElRwoOFBxYvKVgQ+I1ijZJsIPhjsQHgvYY7nC8Y3CO/CUONyReE7TEcM3QmsEFDVc02hC8JGRF0ZomK5ysCFpjsMXhBkVbEm0h2EO4R/ES+mvkb6C7JuEc+QvorUm4wuESRysYzaG3xGACwAxES5RMgP/y4d/2PWeRRAsApmE8A2CRgGnkzYE3T5pT0JwAbw68aeyMgT+NwRyCKXBniTuB7iQOpnE0TcJp4g8TfxR746g5jrwp8IbgaRA7w0fpBfD6cdiPvH70YA66/cgdAH8Q+N3I60XeIA76kTeIg7fIfw3dXux0QKMH3S5wu5HXBX7H9/pB2An8NxB0AncQuN2o+Qqab77TD90B8F685jeB3wnCfuD1vI+90HuLvJeo2Yme+r7TD7yu73Q8txc43ch5CZ3PgfPqOt2m2/eCz42nPzQ/dCLvxW2+NJ23wPsmaLyFTtd33zzvzfd6ntP3nTe38Y3z8cVpvDa9bxr+95bAnSXujIRj5I8Sd5R4IxKNWDLm8YhGIxxOYDgjyZTHcwmWMllTdKBkx/CKwykHU5HMFR5TuGB0yciM4bkkU5osOF4quhRswchKkIWgE0mmCk8VenmWv3z7xff/tGz9/eXP//3+57//6TearzhdKb5SfKvFWou1kQtJZwovLFtovlR8odlcsaUWK02Xmi2NXCm+Vmyj2FqyraZLiZaSrjjdCr7SYi7ZRrKN5Fsp1oItONsKfRByy8la0LXkG0k3HG+l2Ei1VXJN+Z6JPRMLRmeSr7VcU7oXfEv5kfMTIycq9oxvKd1Lvld0y5Izp0fKD4LtBTsIfpLyKNSWyg1XG06PShyU2Ctx0vbEVSbUkcvD45OKs5CZFBfJTkoelT5KfebiIuWDEZ1JfVb2pGWWqkzrk9Ino4/GZja9anNWPDPqbO3OtjZ/8Reb/XT5j3+a/M+/7ter4W9/tktbpbaFbV3t85Gri9JXpa+G56nMtc6ELVSrsu3StAplrja9pvZmzLuxldFVaoqH9K0eenKrsq1CqatRubVVmpZW51qXSt2UutvWrdWurK20roS6a3s3utIq1+ZqTG5UrfXd2trYQulCybr1QP6Zu9GlkWXLltZUVldG1sbWxr6n7VqnlU1rm7632ndjH6bbd6PuRt/T9J6m91ZaW31X5otp35StlayNrVq2etZ1yu/G3ExamfSWtt/T9L1t7p/s/dncWub+3Lo921tbfWm3Km1uVr8/69qwm6R3Te+K3CS9G/mtll+UqAS9aXFXsub8pmTFH9YAVUpepaY2+l2pdy0rwe9avOvveFOVwKXElSA3LUtrC6NKpW5C36WqJa8kqySvrcq1yLWoU11KcVOqYKyg/C5NyVUudaZEaXWpRSFpIWnBaa1FrnklZcF4zlkhaCFZrsVFiUyJB3/pwklmcGHQjjQ//+GHP/4f/z74lz89/+3q1z9CB0subZUZcpHoIlAhcS7xRbOMkwyjjH6nZFwZzDU/KXGkJMPoQnHO8BklV0YvFF1IcuH4zOCJJWcWZxSeCcw5OVO8wVEm0IUnGY2OFOxYtGPRjsZHRo6c7nC8I/GeJhsK1jReIbBLwBElR5ocSLxDYIvBloBZ7M6AsyPRBsdrjNYQbhDa0GRD4xWOVjhe4nhN4ArBJYErkuwo3DG8xeCA4z0COxStcbQm0ZaEawKWKJxDbwH9FYrmCVhDsMbhDEVLiOZJvEDRHAYLBJYYLKG/iv0ViFYQzJNgEnvT2JtDdwrdeeLPgDtJ/HECxnE0g2CWhPPEn4DGNPamSTSGwRR648QZAWcaOJPQHUfeJAnGsT8I/WEc9kJvGPkj4IxjfxiFw8AbAW8YuQPfH4CgD9xB7AwjZxB5PRD1QNQP/R5wu8DpA28AvH7sd0K3F7j9yO+Fftdt9LxmL3TfAqcXeF3f6XnNjtt484Ou6w8Cr+t9fPMbn/2n1+jpLWz2PLfne93AHfjNQfjUBY3PYeNz+PTZa7x5Qc8J31znG+/pc+C8hd6L7372mp+D5ovf6Abum+t8DtwXrznw3UHovTWf3pzmq+O+ONH3etGHHnR6KOjBcAD9fuyNSTxlcMbBQoKlShYaTQWcKbwwcMWTFUmWNFnQZCaTiQAzCWeazARecjojcMrxVJIpx3OOF4LMJZ4rPFVwrsiUogXDK0YWQv6uZf9y/Luf/F326R+uP/my+fFPv36VdKr5UrKVICvJNkpujVhpvpBkpdhWy7USc8kWis0VmSkyVWyu2NrwrWRrRheSriRfS7HifC/0RsmZpCtNV4avNdsouhJ0w9WWqQ2nj9ObDac7QbdKLjhdMbrmfC/FnrM1E3POlozvhdwKtuNyz8SB0wPjW8Y2nB6U3Ei85XDPyJGLA5cHxo9KHrU4K33g8qjMUfCTkAehD1IeJM+UPEuzF/KkzUGok1QX9aB18pMURynPWl2Numh51vKs1VnIizZnq7OWOht1kuyoxCk1J2NOUh4ovUp5EvRoVfarn81mn3/X/6vf/eXX3ZSvpDgLcbW6aLWvtn1W5mLTq1aFVZXVuZQXqQttK/upUK1Sp4W1ZWpKKW7K5FKWqb1qXaZpYUxlbWVbVbudWZ21VNFKS2tLoyvbKpUqpciVKU16VSpXupS6NunN2lqbWtpSp6WxtU1v1txsWml7t7ZK07qV3q350krr51bxnNbt9J7abz+1v3xq10a/W3sz5t5q323r3bRqpWtrSqvvLftuzU3Jm5bvVn1p6buRtVTv1tyfdd0yVWpubfOeyi/GfknbX57b3z63/thu//H5+b1t31P9btNa28qomzW10jelayXvqaw1qwW/S3GTrJbsbtS7kl+kuitdK1YJXkl+U+ym1Jc0rSSvBKm1uml11+I9lZWkN8neDb1rVgtacXRT5N2IWslC69LwUrGS00rRStFCskI+Tpz4VfJcyZyTQtBK8lqIh7x/FbwwIpciF6xQqDIkl+Qi2VXzQolKikqJ4vFUi6tmmWKZYBfBcyUvKT9rONTBb+sx/uc/8f/17Y+nv+7bJFPirMXZ8IvCV0lySS+CngU9cZxRmHFyUSxXJOfoIkmm+YnTDMMrIzknV04ugp5okvHkJPCBJzsc7lFwoPGJwwMBOxQeWHKi+IRwRukRgz2JjhQcEDjgZIvjA4MHlhxYsmdwx9GWwD1M9hAcCTiQeIfiHQQ7BHYo3EBvR8I1irYYHgjeQriEYIXBBkcLFM5wuCDxAsdzHK5JvMFwg/EGxhsYbQnY4HBL4zUBaxIsYbCA4ZrGSxzOkmABwRZGi6Q5Qd4ChsvEWyF/AYN5Ei5xNE+8ZeysoT+Nw2kSTmEwjb0Z8sbIm0feEoSzJJrG4Tj2RrE3hsEk9iexM469cewNo+Yoag4Tdxg7k8iZJs44dofAH0XeIHAHoTdKgoHbHHgfRpE7BtEEBP2o0Q0+9gO3H/q9yO1FzX7QHER+D4RvUfAaup3Q7UZON2qOQHMQNwbY7UYfukGjHzhd96nnN7pBsx953cB9C70u8DuR0428juv2A78buD2v2XE/9IKnYeD2fPct9N8irx82+0GzEzgvfqPjf+z5T13H6Tb9z07zNXxwpdzPnvPiN1+9xqv38dVvdkL/JXJew2bXeeq4jb7rdj3nzfc/e8H3+sAZwqAH/HECOrHXQ8GcJ3MKZtidM2/G/amMZgbPDV0ouuBoQZMVS5YkWTC4kGgq4FygOYdzDmcMjjkcUThlaMbgmMUjFk8VnIl4KtCIobEgM0ZWlE24/PUP27/cd37wD+f0H7K/eF/+7Mdf9QRbCTZjaE7gnKKZIAtO5xxPFJlIMhFkKuhMkAmHY4EmkowFWUi64nzN1ZSLORcLxlacL5iYCTbTbGbYVOOFxmuFlxwvBV9xsaZ8Q+gG0x2Xay4WjC84W0q2VGwt6JqSNaNrRnec77nYCLGTasvlVoitYGtG1pxuJNtJtpNsr8ReypO2R6F2gu8VOyt5luooxJmLE5UHqo6cnxU+K7rjYsvZQcqTEGfBMskzKc9CZFKelDgpetHsqlVm1FnLk2BXrc5aHdVDyZBZS+ep3jM+JGH/z/Xr7/9s/JufbH78w7VSay43jJ+EuBp9lfqiWpl5vhibKf3Qsc9KX5UplS2kLoy5CHmRplTtUttMsFLLUohSqdLYMk1LY4vUFsYUUpbS1Gm7sDaXohKy1qZK00KnuTC50FdtrtqcuChtWpq0Mq1ap3eTvpvWXbVKYWrbfkyLWqdf2s+1sZWxt9TeU3t7fq7a7VsrvRvzpd2qUltb8/Ctvqetm7E3Y+82vT236+d2labvrdY9bVfaVNbe261vP9k/Ppt7W92e9a1tb6l5T+3d6Lu2tdY3o+6a1YLXSr0b863VteCVoLUitSQVpxUTBaMPY+7dpHdjH+SPWsublO9C3YW6KV5LUSlRKVZrcTPypsUXxe+C1pLWilSa3K24G/5u2F2z2vBS4VqRWvJ/tXXRRzteYVBtaaVZbfRVsVw+zpd4yVkleSV5KVmZytzKSstK0UqKT4aQwgAAIABJREFUXNBCocrg0vJMs6tiVyVKI0pFc8FyIa+CXRXLJcsFvUp+1Sqz4qjp775Pf/Gfy8Y/VvLvsp/9PN2m5CT5SctDKjJFckEqJXOhMv7I5ZETJ2dBL5Lk8sH2wGdOL5JmDGcUXgS+aJ5Jsidgy+ItjfcY7BHYs3hPwZHHOxLsiHeiIKN4j5Mjjo8oPMIow/CAwIFEewL2FOxpfORoz9GOoD1KdjDaouBAon0CDhCeCdqjcIu8LQEbEm9xcsBoC+NlEi1htIbhNok2KFolwRZGOxJtCdjAeAvhOonXSbSCwQr7SxStcLTCwSIJVkm0TqItAlsE1wlYx/4KuVPsLJCzgs0VchdJMI3CaezPoT+DzQX2J3E4joMZDOeJP4qbI+TNo2AVgVkUzJNgmvjjxBvG7jjxJrE3BO4odiZRcxR5g9gfIncEm2PkDKEzBO448kehOwibo9gdB84EuMPQGYZeP3T6oNELP45Cr+c7vag5AM4o8ie+N/Kcvu+N42gAwm7k9aLmGDQG4KkTP70F/64bPA2A3w2ab8FTL2oMI6frOZ8DpwODDvK6cfPVbfR8/83zXtyn1/CpEzV70aP9wn0NvbfI6YVe1/dffafnPw28j3230XWcV9fvhuGb73ZD/9VzOr7bDZo94L4EzbfAeYuar2Gj43x88xodz+k4jVev+Y3vfm+YBP3YHwJ3CrwhDAYomNJwzsGMunPqz1g0JtGMgzkBCwLnJJnzeM2TFUlWFC4FnrFkyeCSJUsJ5yKainjKkhlNxjQas3iA4xFBcwrnDM04GbNkwclasBUnA4l+9WP7k0vv+b+ePv3D9cfn4U++Nn1BZ4IuKJ5zPOZ4wsiMsaniY0GmHM45nkk6l3gh8EqyueJzyedczoSdCD1hbMHpRrKFwAtBFpysBFtKutF0q+iC4zmnSymXTC0ZXzO2E3rJ1YqLjeAbKxcCrwXZCbFmdEPJXogd5zvBD1ptOV9islF8J9mG4Z2ie8H3Uu2N2Sm5l/Ko9V7JreB7IfeC7zk9MXEV6iLFWbAzJ2fOdpwfpDgKfhHizEgmWCb4RYpMiJNkZ8UzITOpTlKdlDwJlnGeKXuSrRPXF9s6tszOiOnPfjS8jlb/89v1P/1peZ1PfvrDnTG5bOXSFjYtnp8za6+2fdWti7RlmhZG58ZctL3q9lU/airMVepC21yaqxSVkrWUtVJ3aypjatuqlCqVLpSutMmVLm2r1ulNqlrISqlCm1y3C/PpKtNcm8LY3Oiq9Ujh2dLY9+fn+3P7T5++vpvWPX2+p6339LlW6ZfWc6VM+fBKKVUb+2jWe2+33m3rZlu3Vuv2qXV/Tr+0W3/89Pzebt1brfdPX9XPz3Wr/d5+vqX2lprKqjrVN8NvhtwsL6wqrb4b/a50LVWlVKlVocRNq1LIC6WllDchSoJLjmqNa4lrTu9aVYLfjKy1rJV+t/ZuzHtqb2nr3eh3wd4lfdfq3aSV0rnkpRaFFqUWNy1vkpaSlJrWmtWa3Qy9GVorVlldGFkLelOstqLUrBC4lCJXMtcsV7jUtJQ817I0qlKqEqpishKq5KIQvEzV1chCyyvHpWCVYqUiF4HzVF4Vu3KSK3FVvLKikLzgIuf8qtgF44LxXMpc8yIVB0l+87sffPU//tj4xzzNx39oRecUHzXPtDgbehY4FzSn5MppLnAmkrNCmWSZ4JmgJwrPBF4oPVFy5OjEH3mL5EjRkaATSQ4k2pP4QJITxTsC9xQeabzD/p6EJxyfSLJF4R6BMwbHJDohdMRgj4I9iR+22h0GBwb3GB4I3GOww8ERB8cE7BN0wGgL/R0JdgyuMdiR5ICSHQJrCFYxWCfxFsINjLcIbOJgC+M1BEsYrpJgHfsbGGxgtIqjVRKtYbTBYJWECxDucLyB4QaCJYyXSbghYI7cedxYQm9Do1kcTAGYo2SOoin0FsRfIX+euI8E+Bg6I+TPYjADyRSAceCNQ3eWhMOoOQbeJAomsT9O3CHwJwAMgTtIGiPoDmFzEDVHwJvG4TT2JrEzihujqDECbj9y+sDtx34vdnpBY+j7o6g5iD/2og+jyBl6zVHojCJvHARD3++Gbhd4PeD04uA19N/8ZtdvdnznNXT/EDY6cbMfNPqe++o2O6HbT7zeQ67wvK7nvgbNDmi+Rk9vodML3Tev8Y3z8S1yO8DtJMHn0O0EzWHkdv1mL/AGEehHUSfwuqHfDfxO4L74H1/9j52w+eo1Xv2Pr6HT890X3/0m8F6bjZenD980n77XA14/ag6ixjBqjBNvjKMhicYsmtFwSqIZS2YsmdNHkSFa0HjOwzmLpiRaMrhkaEHRiqE5i2cinqt4IeGcwSmDI5osKFpgPEN4RpIJjucYrlCyRGAl8EKimcSvGv/0Z59+8e2y/X9l7f9y/tHm5a/aaiT4irE5w2OBJxytGVsSNmd0TuGSwQWnM4mnHM45WWq+0GIm9UzahVALyeeCLgRZC3IQ7CD4mrOVZBvNV5LNBV1KtmBkQdiM04Via8ZXhK4p3Qi+lXzB8YrTvZQ7rtaUbRnbcb5lfMP5RvKN4GvB98rshT5IfhBiJ+ROyD2nB85OUh6k2Cu1k2In2I6Rh6B9kexAyZGxjItMyBOXZy4vSh8ZPyt+UjxTKpPiKOVJqrPUV20zY87WnLQ+c33VrbOwV9m+6PZGqe0Pvt6t+uM/Hl+P88+/+0Xvk9paeVb6bPTV6Mq2MmUu1hSpyjWvlLkaczGqMPoq1UXZi7S5soVNr9rk1uZGZZKURpfaFFxWQt1NerNpKUWhVGVNZcxVmdo+1yYtrC6svrXTypgL17fW16VtF8aWaVq1W3Xaupn2PW3dUlu3W2UrvT1/en/+dE9bX1rtW9q+tZ5ra+/G/PH5q1v7U5Xad5t+se17q1W3zM3od53eTXpLbW313ei7MZWStTK1TCtlK2VqbWrJbprXhleG1VLctawkyyWrjHrQqyplKq3q1FTfCeymNqaW+s7VnauKy0qK7zDmStRGFpLVkleC3bWqFK01qTS7KX6TtBbopsS71pWUheJ3I0vNbqm+GVtwVmhRtmShcK14qUSlRClZoUWl+E2Sd8vqlOYSV4rXqc2NyhUtBSkZqr77t6wUrJaqkqrgshKyYLwQ4sJZrngheclwJelV8IzLi2RXSS4E55xeGSkEvz7WC0EujFwZyTgpjMg1KjWbJ8HvJr82/+/fkP/vb5+LyasNM4UuhmQMXCQ6UHQiMKPwxEDGklzRI4cHmmQMZxRnFGUUXxnLOH284jMCzwgc8XeW2TODBxIfGToQtEfoSJIDjo4IZJSccHxA4Q7FWxQdUHBEwQGDIwR7GO8xPGC0gw+abLKF4ICTIwYZBUcMNjDeIbTD8Q6FBwp2BKxhuCPJFoFNArYwWcfRBoVbiJZJPI+jBYxWKFygcInDBXJXyN1gf4vDNYwXSbRC0QpFSxgtknBJogWNZjBY4ngOwTT2Z/C7TMYc+QsULJNoBdESxVPkz0i4gt4iacyhu0BgBqNRHI7jaBaDGQDjIJyCaAL8YeSMgDcCzgQ0pok3jN1R7I4TfwC8YeINoo/DsDmKvHHojKOnYfRhEH0YRo0BaPRBox8+9YHb85ujyBuBYPQIaoDmBDjD0BlETh+4g8gdhP4QBIM46MVeJ/I6vjMIvV7kvkX+KwheI+ctaPSC5iBwX71HhMIZ+M7Ad/q+2/EaPb/RDZudsNEPnGHg9LxmN3A6gdMB3kvsfhM2Xt2nN6fRCdzXwO0Efjfw3gLnNXBfQ68TeS9+4zVsvPlON/BeAuc1cHq+0/W9P/jON82Pnz/+u9enp+91w8Ygbg7iRid4GoLGAHo9GA6TYEbAGIMRjsckmtN4hpIlQQsK5iyckGDGk5UgK4pXjCwZnnE0EWjC0VLQJSdTAmcUrQhcETRDyQzHYxKPcLzmbMHglCdjgcYcTxl64+inv/rhD/96nv79Mf3b1V8M/uo3qZgxvqZ0KfBMwCVFS0Jm7Lss4YLgKccTgaYCzzieCDIVfM7kgrIZoxNOJhwvKdkysmFkxvBSsaWkc0aWkq8l2wm+5Xwp2ULzJaNbRtccbyRdc7oUbC3FmvItFVsudpxvCdlxsX1kNSTfCbZhYsvVnrEdp1vB90ruBTtIceR8T9nJmJPVW0b3gp/Ng/gvD1LsOD1wcuLsJORJqcyYk5BnxU6KHaQ4SpHZ1lm3MmWKVnq26mRkZuxBmTOXG0b6mvSe0+mPvl59ai2NHlI+ZXot1FXr3NjMpBdjLtrmulXo1tXoIlWFYXWqMmuyNL1oc30A5qTKpS6MyZS6puaaisLK3OjCplchr1zdbOvWSgujCqvL1NxTW6ftyrRKbfLU5K301v5Up61C26rVqlq20KZqtUtjvrRbd/tcKnWz5p6mpba5aVXp892mX9LnL89f3doPl2p6s6269VxZezfpe9r+8twuJc85zhm+MnSzrFD4qkShZKlkKXXJdMlVyUXF5bvQd6FrqUshK67uUteKV4rkghaSV0pWSjzQIJUSpaC1EjetKiHeufrC9bswN6lKxW9a3iQvJMsFrSWvpai1KjUrFao1KQQtJas1vxlWK15wkgtaa1YpfFOsEqLkNJesaulC4kqyXIsrZ6UQheaVJJVAlcSVwVVKS8UqLUsjSiNvWlaSl4IVklWSVIJWUpZKlIqXgl8pKRgrlCg0zzktBMk5vUhxFSIXJOfkQmnOSc5JKcRFykzQQtJcsKugZ0muil4kKpWcE/Dr+e/F//nr5P/5D6oe/bblnw27GHLm4MTRWbIjhRlLTgycaJIJfmLkRJIzjU+PscHxEcMTQUcKTxSdMTxhcCDJgaIzwRlFJ5I8FpETSs4kuTJ8huiM0ZlERxicENqh5EDAEYU7GB3i+JgkBwQPSbJP4l0Sb2NwxOhI0AGBMwI7BFYoXiOwweGOgD0Gewj2KNnjeA39HU72KNljsEH+FiV7nGwQWCXhAvprAlYYrEi0ouGKBCviL2C4gsEGhbPEmyN/iYMFCuYofGwMsySYxu4ycRexO0/CKfSnibOMnQ2KlyicQX+GHzK4s4DuGoFZEo1BMImDWexNI2+eRLMEDIE7TrxR7I6RM46dceiMQXOMmsPYG4NoBLxh8DSB3jDyRoEzjp7G4cdJ6EyBOwTNPmj2o2YvdAaBM4HBELpd4PRirwfcftAcR/4w9AbAGwJ3EHg9zx1FwSBye8AZxN4gcjuR8wb9l9DtRe4QuMPY7YTOW+i9BV7Hc4eB3w/cfuT2QqfrPXVCpxO5Pa85CL1e4PZC9839+OY+dYD7Fjk9z+k67lvgffafuoH76jVfo2YXuK9+4y1odoH3Bpwu8Dph8Bp63cDpuY1es/nabLw2P742Pr58aHyvFzU6ceMtaXZib5C4Q+gNk3AEohEMRxj0YTRC0YImcwSmMFpwOOXJmCVThuacTCmaUjSlcMbRhKMpxUtKFgQtGV5RvEBgQZMZgzMCJxSOKZpyMqLJiOOJoFNOpgTMKPxGkZ91f/qLvzsH/2GS5C8/ev3L3xgxIngr2dKQhcQLjmeMTBmecrIQdC7wjOE5JzOGZpzMOF1wNsdkRsmUkhmjC0Y2gq45WQq2VGyl2ErRleQrRneCrxldM7aSYqnFRrGVgiuFNpqvBV8xtqF8RciGsy2jO0YPSh602nJ24HzL8VbQneAHwQ+SbiXbKn3QZi/FjrODFGelj0ptODtoebBqq8RRq7PWe8m2Ah81OxpxUPwoxVmITPKrVQfJd1KdbXqU6qrttWWyljoqcdZmo8WgpQZvvxn96TD8T9V8O17+4KtMmkKllW1fjc2subbSizWZMZlOC9Mutb1qnWt5EeyaqrPVZ2sz07rY9GpNkdrcmtKaizHX1OapvrV01UrLVqtMH3AkW7XTomVzqwujbqmtbFpoU7VaRZpm2pbpp1vr+fbpU91u359tlZq6Ze9GfzH6nqZXKSqj78bcdXoz7VLaUugvred3m96trawtjL1KlQtVK1NrU0iRc14xXglRanURrLK8tCwz8mrUidPSmtraWsmak5riO6M3St85v3FRC11xWUt2M7TSvDaykqyW9FvNa0Eryd41v0laKXo38i55hUlNecl5beQDYVspXkleSXHTplSyNLLUvNT8ZlWlZalEZXmlWSFooVil+bepfBf0LvndstryUvGCs1qzMuW5pLUUuaSlIrWkJceVJlWLlBIXjNy0LB6XFIXklRYFp5UQBec5Jw/8eC7olbNcy1zSnJFai1yKi+Sl4pVgV4ovFOXyoViQSosrZxdKLoxeOcskzQTJBM4En+Lot7Pf03/+k/d/vjV/nP/2q3iv6VGSM0eZoJmkZ44vEl8kPgty4uzESIbREYM9A3sSHyg8oCTj5ECSA07OGB5wtMPxFkYnBE8JOCVxRuCZJGcCzhSeCT5BeEzAEYbHJDojeMD4xPARJweY7CHcIrBG4QqCPYSHBO7i5ADRHsI9Tg4EbHG0eribcLDF0RIEWxAfIDqi6ID8DQy2MNrjaIf8HU32LNphfwfDLYrWMFqjaIPBioAlCRfIX+Bwg8J17K6Rv0DuArrLxFsm/iL2J5EzS9x14q1jZxE58zheoHgau/OkOY+dBXpgB6MpDBY4WEJ/lfiT2J0k3gS409iZQm+SeOPEm+JglvgT4EygM469cehNIncKvYexahI1+96HUewOE28I/FHoTgJ3EQXzOBiDYBB7/cQZxsEI+IPI6cfNHnB6kdsHbi90BoHX85xe6I4ifxT44ygcRsEwdEex14+9LnBfQeMtab6CZids9iOnD5qd0O1GYdf3h6Hfi/xu5HaDRi90Ol7jzWv2Ar/n+/0w6kXeW/D06n/oB81B6HS8Rs9z31zv1Xe6QWMQNd/8p9eg0QkaPf9jz2+8BE/fBB9fgsY3zadu4PV8p9No9BrNfqPRbzqdhvv65HxvHDb7sdONnVESDeJwAIMB9Lux1wPeIAlGMJrDeAbBDIZzEk4ZnEoyYckUxzOaTGgy53jB0FKgGU9mNFngZEXQipIZxSMEhgiMCRyRaAiDCY5HGAxQOKJ4xvmcoSkHAxGPCPrckr8Y/OpHf38y/+3y/f94+Pr3P/6lwQvDl5rMFZ4zshF8ycmUw4lAS46WDC8ZXUm6kHTOyUbyNYYbTucYzRCac7LgaCnwWvKlEkvFlhKvOd9yuaBkwcle6o2QS8mXgq4kmQuy4HzD+U7wDecbJuaYrBndc7blZM3pVoqDlAfBdoJsCN5zvpd0J/lOiAOXJ84Pgu+VPGp9NPqU2pPRR6OORh4lPXOWKX1Q8qjFyfCTFjvGz1JdjT1rdVLqJPXZqJPiF60zq89GHZTa6zT71S+X3x4H//IfR//9b36/Gb1+/9NeykyZRw1GrnVuWled5lplil+tvmiVa5WnaW7t1ZhL2rq20qLdyp+f85a9Pdu61arS58Laq0nztF2k6c3K0uryuV08t6tnW7VM1bJ5qovndt5KL0pdjS3bX5U2rVN7e36+tdv3Vqtut2tjv6TpLbWltbfUfmmZe2qvSpfKlITVkt+MuXJeSFlqU0lx17Iw5qJ0LnilRKlULngpeaVkSVnFeaH0ReqcyZLzQstSq1LJXIjKqErym2RfFKsYqQV/V+bG1V2pSrCH5fSWmlKKguOa43fBSk5rKd6VqDkpBa4VrwW7K1EKVkt+U7KW/Pa4ffiOBK81LyQrhKi1qDQtFS+VKDW9GVZyXHBaKvmuZM1wpUSZytzISuubVoWk1werQ7BC0ULigqNKsFLgUqGKk0rwgtOck4zjq6SlZIWkV8pyynJGayULznJOr5xepThxcmG4Eqzg5MrZifEzF1fOrwxdObwQdGHkKlDB8ZWSC6UXiq+CngU5c5wJnAm2RMEfxr/F//zXH/73F/k3m199RQ+KHhi+SH4W+EiTPQVniXNOzwwfGTkLlnG0J9GegiONTyTOCDpT/JgcZ4zOBJ5pckYgg3GGkgzDXRLtMDiQZE/QFsVHBE4YnFCcEXhC8RHjI0U7HB8R2kO4IeEK+2sMNgncxskuSTZxvI/hNgq3MNjAYAncDfI30NvCYJNEqzjeQrhH8Tbx1rG/QfEexkcYbyDYIG+H3AOO9yjeJI927nCF4iWK5tBdomAJoxWMVjBYI2+N/TUKlrG7hP4cBQsUrIC3ir0FDOYQLFG0SPwF9OdxsETBPHHnibeA4Qz4k7A5j51J4k5jb574k9iZIn+cuCPQfGQvxsAbJ84s8aaRNwHBIGxOoTeKn/rgwzByBsDtx81B4o7icOB7A68xCppdr9kLG4PowyhqjiN3GLr90BuG3sh3xoE7DN1+4PUCfxiFQ98b+f4IhF3g90J3GDkD4PWA9xZ+6CQfOonTDf2O13jzPvYC/9XzO4HfB/5b7L8EzW7Y7PvNbtB4cT4MomAYgV4U9mL3Lfr4GjndyBuEbsf52Gk+dT2357mDwO2E7qv/1HE/vDkfe67T89xu6L36jVfP+dxovDiNjtd8fXp6e2r2Gk6/6fWaTtf5+L0ZcPtRowucQRQOomAIvEHc7EK3G3vDBIxiMIPhBAZTFE1xOGNwQpMZTRYELhheMLhk8YKESxLOaTTl8ZwkS4oXGM0onDA4YnCE4zEMJjia0nhG4xmOJyieUTSnYMkeYgmeUf5XKf/J+ptPf3eW/5D/4NvFn//66z/wZCHJQpIlpzvO1gRNGBxzPGFwwelaiCXFC44WEi8EWVG8U2LN6YbRraILRWecLihfCrFSbMEeA0OsOV1JuhZszclK0qViS/X4jloLshZ4xelWqjVna4q3jKwJWlL4GBhHQbeC7ITYc7UTciPEXqlM24tUZylOSp20Omh1MPps7NXYi+IXzTMlL9pk+jFFZGbMUaqz1hfbOml7ECKT/2ql1fYgxJ6Ro2brVmv1lz/t/+bnv/7Vj775cbsv+UGJixUXqzOlz4IVVhWtdmHbpbVFqsu2ya0srSqszLWuWs+XtJWltmjb3Opcy6sipVGFblXa5trkrXaetkqjr0YXz+3yq+e61Xpvt+uWqYy+f/Wpem6X6XPd+rpI24W1N6tvqa6MqJS4ankVMuey0rowukxNYWQuZUZFIcxN2ZuUlVK5VletCmkKzmslK2sKqyrDa8VLrWptbkqVShRSF1LVRpdalkLepMwZLTivhaqELrmslSgFq6SopKqELJmsmK45u0lWcl4KVUldG11LcZe05rgWrGCsFuImxU3zSrKCsUrJktNKkFKQWrKb4pXiuWSlfiS0Za1kwXnOWSlIIdAjdH2XvBakEqwUsuIip+wq9VWrwojSiFLLq5QXrQrNK8VKTQqRlAzXgtWSVZzmnJVKFIIVghSKXgW5cnwVNOf0SkjOacn4leAroxfOLoJmAmY0zim6YpQRcuL8zOUe4zPDF0GujFwFufLkSuOckYzSM6OZoJlEFw5PNLlwdsTR229+IP/p23/zf9/F3xV//mfiIGDG+UXgM4cP6ngmSUZRxtCBwZOkJ0mOPDmy+MxgxtCJ4ANO9jA64PBI4jNGZxpfSJzBKMPJmaE9SQ4U7kmyI3CLwRZHR5qcMDwTdMbJCcFtEm1hcMDgiJMdCo803sNol4BNAnYYHig5wHgL/E3sbZC/it0t9LfQ26Ngj8EWJlsEt0m0A/4+CXYQ7FCyi/1NHKwSf4vCLQx3MFgnzo7428TbJOEahQv4Xfn2CsdLGC2Bv0bBhoTLxJtBb07CJQo2SbhMojkEcxjNk2CWeDPoz5KH+u3Nk2CRBPM4mCXhNPFHiTsMGtPImcbNCXAnkTeO3FHoTUAwTYIxcKagOY/9SRIOgfvYOYawMYRuH3znfeoDtxs4Pb85Cp1e4AxidwA+DMIP47Ax8t2B540CfxaG8yCcBsHA8/qhP0LxEESjKOwBvwv8YeSOguYgfPRYNDpxoxN7ncDphk4/cnqu/+q6HeB1Y78DvG7s9oE7iv1B6HS8p67vdj3v1XE6gfMaNl98/zUMOp7bd52e0+w5Tq/Z6LmNF7fxufmx63zouo2e7/XDoOO7L67z0mi+PjU/Nz++Nj++NZ9enp46Tee12XxrPr01/u33hsHHYdIcQH8QhqMkGgJ3mDR7yOlAb5jE4ziZwHCMggkGEwwmPJmweEKSGUFzhucUzgiYs2jGghkHU46mDE0pmhG0xPGSwrXAS5rMcTwmYETBlMQLAqconpBowqIJi6YUzDlZCj6S/Offtz/Ph3/238vWf7v8+Nv5T37+9YvGC4GXAi05nHM8YWQi2JjjqaBLLtZCLBheCDgXcMbpTNAZRVvBtpLMJZ1JMSd8RslCspXkS04WFK8ZXQu6lnQt8FrSuaRzydac7wXbsGTD8E6qjZAbybaK/v88vVmTa8mVncnfpa7MGwDOPPi4t7ufg4ibJItkqTgUWRNF3huBeZ7nMyNupqaWtdStZhmrSqpSD2Zt6r/VD0j1I2AwA/Di+2xfa33roOAIuANxMuqik7OCnYKdUnupDqAPWu+1OilzRn1FlSlz08nZmINRpzS5GVOnpnxOj0Zf0+Rmkvz5JXvpXhNzS5L8pVt+/OaadrM0zZW+GH3omrWBybP63W/+9NPv/mz8l79afPOjrVJ7JW+JqpIkT5Py40vx/HIzaZ4m9TfPxcfnsvvcfPxYffOxeH4ukqTuJs2LrhJdmPRmkvzlY/Xy8cvzy3v3pTC66iZVt1sn6f2lW3/TrV6em4/fND/8Uf2jH95/+MN7+vKept++dGujm9RUiclAFzotk7RK0kqpe6Lvifr+1j41dZI22tQaq0QVRlcmqZWutK676btJmyStut0yTe9JUgCvNW+6UHWhTrBC2ST6bpIaVaVkqU2hkiYx9xTuCb4npgJZoSpBN6pbclkpXmuolbmjbhDuWjWo3hXeNXwxpgJdK1NpXWmslXhX8F2afEn03ai70V9SfU+gVnhPzN3AXfNGs/cEahRqwmYfAAAgAElEQVR1ArV5LBmmScw9NZWGSsl7gnUKhZKlVrWS71o2GmrABlQNplJpqUxtsE5kmahCmQKhRN5oeTfibnjFWQX8rmQNmGt1U6JSvFZQGyyUzEEUCJUShWSFELkQhWSlFoXBQstS0QJICawEyBGuwG+S3lBcQVxB5hoKw0vFCmCF5DnIR31ppkTOSYYiU/rKyduP6E//+P7V//kd/Lf/+Seff7pSQW70VdOLYmfgN+Q3yQoUuRI3JS5aXBS/Ir0gOQE9Az+DOAt+ofTMgouMMhRXEZ1peGXkTKMDj85Ar5JdOD2z+MLjMw+vjF0Fv0l+4eTG4gsNzyw8y/iKfP+96B2daXBi4YFHFxAnFp6of+LRgfs76u9JvCfhngQHGh1IvGN0T+ILCS/E30XegdEdsffU2bJww8MdcffEP7Bgz9xj7J5osOfBTgQrGq6pt6X+No62cbBn4Y4Ha+qvWbyk4Zq5Gxosabik4ZqEaxqsqLfmj0K9YB55K+JviLOMvQUJ5sQbh+15aK8id06sJXGXkTsPnVlkzyNnSb1Z7MwjexG748AZR/Y0tBaxPY2tUdwZE2cS+hPfHYXWOHbGgTv27BnxZ8wfR/YssKeeNQ7cEQkmcTANvEUYLMNwHgST2O/Hdj+wB4EzCL1JHCxifxG4k8DrR/6AeMPIHwbhKPCHoTMMnZHvj6JgEFmj0Bt49iCw+oE1DNyxbw98u+faA8fp2c6bY/c958113yx7YDsDy+pbVs+yXjutntPqOVbP6ry2vx567Ten1XOtT1b7s2t9tjtvVufVan/ufOjZrZ7VfrOsz532m915bT39YOa15rE7if1p4I+ioB85Q2oPmTUk7pRE8zheUDIjwZwGMxZOZDRXZA5kIekSyFrRFdClimeaLBRbingJdKnY8hHXQLZX/KjECvlExHNgC05mLJ4JMpXxDOMpsinQKZKF4Qst35D/1c+/+atvF/qPmf5j+ZMv85/8uX4Df6fZyvCZ4iuAKfDZ9/KJWKFaK7FWdKPIRos5sAWwjRI7hA3iVqmNFAvgSw1bo7Yo1xo2GncKdxq3AHtQW4A9qgPKkxZHLTcIR9M9odkbtTGwVbgH3KPca73XyVGZHeAG5A7hgHhAOCk8Ih4ArsZcdXpNni+pPj6rQ1dfUn01cE3UQamD0Zc0uSZJ+bGbpbp8eb6lSdZNb0n6PWAKzeLjy+Dzb2b/5jL5v//T7B+/newH8x/+KDPPTbdbfUzLJMmVLpPuzbxcVbfqdvPUZEmam6RMTfGc5kladV/q55fyJa1e0tyo8lmXL936+RGD+FinL2WaVs/P7998c//mpezqppsU3bTsdos0qbv/Q1FITI5QIpQgM4SrghtgLjBj8oGPbTTWqSqNrpVuAHLBGqMr8+jcxiaVdcIrY4okqdJupZNa6Xejv+3qe6oqo5pE3xNVG6we9lMjG42VUoXilaElsgrxsVg0KmlUUisskd8Nvmv9nTJfFDaIjdLvRtXIGxQNYq1NqaDR0CioUTdoGsR3oyrEGmUF5K5YjeKeyEazuxHfdpNGqUbJd+Dfovhi9HuimhTrVH55hnsX61RVXVW/qLoLleIVsHelv1WmFlgIqJW+G1MpqLQqtSqUrJSslaiANcjfUVTAC2Al8kJDrnipWC5ILmkJ4iFIFCByKUoJheAF0FyxwkCV6AJlIXmtoEQsjc60LJHlwCqtMiluguRAL4JcOC0k5IJlMr4BzVEUIHOFN6VylH3p/Sabu//0rfP//IeXcvyvTHB91FoYfVXyKkgmWaUhR34DlimWKXYFchLRFemRx0fJzohXCRdKLiy8KXoW8Ymzi5QnQR5k8qsgF8ozzm40yGiQMXpl5CzIBemJ+1cZXh/2WU5PjB4pObL4xPwjc0/CPzL/TP0zDU+M7mm0o+GeRrvY30bunvg7Gu0l37B4FwcH4u+ovyN0R/w9cx5iwyZ2N4F/YvGBBPs42LPowMO9CLY82rFgT/1t7B9ouGfxlsVrEqwp2ZB4G3vr2F1G7ioOloG9ib01CVckXEbBivjL2F5GnU3kLCJnGjkzai8iaxk4y8idEWvBnSV158SehO1paE2CziS0pkF7Hjmz2B8G1jSyZlFnFlujqD2O7GnkT/wHTsqZxv4ktKexO6PuNHZGoTuK/CmLZpz0A3sUuvM4nJFwEvjj0B1GnVHUHsfeKAqmUTiL/InnTIMHO8QeBdbY8ye+OwqsYdju+e03z+o5rZHj9h3nk916dTs9x+7bnU+dp09W69XufLLbb641Cpyh2x451sixR64zsO1Xy/rsWK9O+9W23yyr77TenA+v9tdvduvNevq99dVnv/UWWK9O55P14c1pvVrtz+3Op3bnc7vz+tT+wTJyp5E/joJp4I0ib0CdPrEHkTuNwyWNFnEwjf0FDTY8XrFoQv0pj2YsXgi6RrZVdI1kqaIF0pUWCyBLpGtFNkj2im8132p+MHKtxJyTFfIZj2c8ngky5fFMkBmnEx5NMRxDPJF0pNirYb/6zY9//GVp/pA//0P+k/ztX/4pjI1cGVhouQY5U3yFfA18KfkaxUKSlaIrxTdabgysNKwVbJTcKtybZG/USsM2UTsFRwU7AzuNB4SNfOQHxV7CXqotyI1mGyXXAHvAM+IhURsUe4CTwrNWR6P36cNQmxy13iu1N+qo8WzUI1NyTvTZ6Es3vXbV5Vkdn5NrmuTd5JqYi0kuaff6/HztppnRZWKKbvfWTS9GZ2n3ljyfE7NLu4fp2/IPTe8fv/387f7z3/5k8o3aJekNTW6SWzfN0zQHLEBlOs31Q8AwmdaFSZvn5/K523z8eH/52Ly8FB8/Ft3n948vzYvJUFYaKwV3nTTmuTIvpU5zxEJhqU2l0lzrQmGtVZXoUstaYQGQCVEA3IS4SZ4hlkqVgKXEArEyulaySXStdKN0bWStxd2YRukGVYGyAN5oeE9NpVWV6NroRiV3Ze4KG6PviXpQLt6f08dF07vR33a772lSaV5r9m7UXZtaPyaTek/TSukKVaP0Xak7yncl31G8I9QKKxQV8AZlA/KLEt9qXiuolKoR71LcFdwN3rV4V+w7Lb7VeDf43lWN1l9M8iVRjZLvKL5TWCssQbwnqkmhSaExukK4J+LelXUXaw2loLXCd20agApkLmiNskJZAi+0rFNTKl2AvCusBasfTRLAS+AVYI2q0fAlkZViFfBG8oqzXEIBqgFVSlYpViApFL8Bz6QsQZZAC6CFEjclCg2FkqWCHGQOtFDsiuyieIlYMVojqRQrgJbAr8CvKDIUG+b/9q9/9vEfv/sX/1Qnf2x+8Ytko8JMY4ZwFfGVxxce50Bvkl+AX4BkQDKkZx7eIL6I6MTDq+Jn5EcW3kR84fGJRWcpDowdWJxJdubRnvnXB8ZckEw8Qt3RkYcnER65d2DuiUcXTs5xeIqjEyUn8T8GBvdO1Lkw90yDM42vUpwEOYjowLwT9S482FFvI6KtiLckOFDvIPw9JQcSnVmw5/6W+oc43gfhMQpPcbAn0Z6E29jeEGvD3S0LttRbx/YmcrffCxXBhpIdYVsSbqm3I8GBxBsSbEiwCJ1l5KyIu4zsVWytws4ytuexPX9Qaf3OMnBngb0g9iSyJpE9J+4idhexO/Y7k9BeEmfmdWa+MwmsWWTNo86COOO4PQqtSeD1fWfM/BF1hpE1ijsjYo+IM4ycQewNiT8jwSL0B741DKxx6I3iYBz749CaRNaUONP4IW+4E9+eBNbEt/p2a+i3+36r57T7na8H1p8M3D/pua2eZw3cDyPHGrjuq9N586yh5w1s683pvLqdT077zeuMQm/gWCOnM/atvtse2J1Rx+q3O33X6nmdT07nk20NPLfntvt+p+dafbv9Zv2Lz+6ffHJbb77d8ztvXvvN6bxZnU+d9u8+tHpt6wdT15pEfj/whoE7it23yO5FzijyJpG/oMGCunPuLUW8ZPGKxysWrQRdCr4SbIt8i2QD8RbZWtKlJHMkS6QbJDukJ5A7yTbAtlqupdiA2GgxEfFM0AWwuSALThaELDmZiWgiyBTECOgE+e8T9Yvf/fLP/v1e/+P1499f/uz0+hffmCHK+bOZISxBroEvJFsjbBRfIV1quVS4RblN1DZRx26yN7BXuJKwBFxqXKLYIewlnI05Ktij3GpcazgadQC5E7BXeq/xpOAI4iTlReEpwaNWJzRnpS9anQweEnXQcES4mOSkzambnLr6mOApNceueRRmnFJzSfXJyEuaXNMkS5OLxixNb93u9eX51n2+JN0s6d60ydPnmzFno8/a7IRcpWr55x/HP00+f2MGz7jRLH95yZ5fijQtjKmT5yrp1iZpTFqapDJpnSRloopEN+lzk3QrY+o0KRNVPyf1y0uh0xx0huohKuQANcpKqgrTUqclYolYaVNCUj9iblqVKVYGa4WN1jVCrc0jS1wq9VgdyoeH53u7KjZKvSdpk6omwRpVJfQd1ZekW6mHBVaWIEolCxQlwiOGdk+gVrIxqtTYGFUrrLWuta5A1Qh3jXcD35tiU1WlWBlojKpRl/L7qVOhuGv+rugXEHeFdy3vSt4lfAH4TvHvDK81rw2/K/4O0KC6K2iQvCv2ncZvlWlQ1QoLIWuQDdC7ggaglvKudQWiVvJuoNFQa3NHvANrlKjVQ4QQFUKNqgJZaywlrxFKEBmPC2CVwhJ0zqGWWEuZcVIgLxVUICshaykrwRvFamCN5A3nNeOVUiViDbIWtBRRCXGlRQG8AFEiz75HwLIMWKGgVPBA/tUp5IYXqSxSWYAoGC0FKZBlMi6QZ8ivWty0vEnylpJf//vz03+p+f/17/509bc9DDMDuRa5IjcRXliYCXoW7CT5WdKriDMRX2mUCZpJduHRWYZHGR+Yd5PRhZObpBfBrlLcpDgzcmT+CcIrj288vghyEuwk45OIriI683DPvQPzTiw48/AY+2caXTm5iOjywEZR/0zdK/MOxD/R+CLZRdIDjY4sugp25tE+traxvRfBnvtH7h+4e3g4dFl8pP6Bh1cpzpQcovBEwl3sH2L3TL1tbG2FvRXelnlb5u1ptInDDQnWxN+QYBF5axauubeh3jYKd4ysSLCInSV1lrG1ju1t7K6/lyvsRewsovYisJYkmEfuPLQWsTuLnHnkrog/D+1J0H5MiGVkL3xvHnjL2FvG9iKyJlFnEtrTyB9F/oh6PWIPiDtm3pDYY+pMQmceuNPYHUbWKOiMI2fgdb5HS0XOKLImsT0N3IlvTTxraHVGnjX02n2n1bNbr87TZ6/ze8caBm7Pbg29ztC1em771f3Qc9t9p9P3OoPAGQZO3+m8OVYvcN5Cq+e0Bnanb3V6tvVqPfW9Tt/qDNudcccZ2u7AtXqB9ea7fdftedar23r1rJ7VHtlPA+fDm/30anc+261Xr/PqWq92582xP7fbn1utH0w9Zxg92LleP7DfQqdPvDHxxsSZUXtCrAl15zxeCjLn0YIGCxouWLThZCfJBqKNiDeCrSRdIFlCvFZsjWwFdKdxp+Ua+SbBrVZrJZdAJyyYC7JAtgS65mwt2JLTxUMO0bBAMZVsiOLTx/Q3k7/52R9O+h+uP/y77Mfrf/WLZ1hoswG9R7VDMQO6AL4EulZ8Y3Br9AFhrcRSia2Cg8KjVltUa8QFqqXCNYot4MWkp0RvDd+muE/NXuMWxU6rvU6O2pxQHFGcFF6MORs8p+aUvhzRnBSeDVwSOHfhZOCk4GL02ZhzNzkl+mL0OX0+P3ePqd4n+thNz2lyMfrR53pLzM3oc2qyH368PT8fkpdz9+X2kp66epbK8V/86PPnn/cGv9l++s3qJx8vaVI8P1cfP5YvH+uP31Qv3+TdNE91niSlNoVJc93NlS5VUiqTK7w9gl2gc8RC60zhFWUGsgC8cl4iVia5IWaItYJSyFxABlAYVWr13k1LhYWCOjFVqnMlMqVKo2oDFWIFqtTqZkSVYA2qkpADzRXLlayNarTIQeSoGq0azRstG9C10HdMK9AVQKOw0lgYzFGWCKXWldYVygrEY11oHoc1YAmiBvii9V2pWqm6C03KGy3rrq413lHUQtaANei71A1Ao0WJtJL8jvCuZaNFJUQl4F3BXfHGiC9afFHy28Q0WtUg7prVijQg7wLvAr7V+q6xUfwO5C6hkfiO6o7wbuA9gfdEfFHirmSNogF+B6gfGrgRXxJdKyykLJWuEAoQBcoKoEZZaygQMyEagBp0rbFUogBdK3w3UElaClJJUvK45HEt2F3KQvJKi1KxWrIaWI2sVrJCWSItZFQBLZBWmpfASxAF8FywXLDCwAnZVdFck0xGleIFskyyG/JMQQZ41nBUIke558Hv+796+T/+feefv33+D5dffKPPip01yQ3LZJiJ8CLIFcRV0quMLiwqBM04PVN6E/wqSK7EBdiJBpmMzjK68OhEwhunV0FPPDyL8CLDC4luLDpxsuPiwOiZRRcanB/l2zw6i+ggwhOLLiw+s+DCgnMcnhg9SXZiwYk9YtjxnoYnFl54eBbxUZAdCw7MvXD/yN2D8HfM21FvR70tC/bUv1LvyP0DD08sPtB4FwcnEe5j+xg5h8jdkc6WO1vu7liwjcNNFOziaEPiVeyvibeO3VVkryNnFTo7GqyIt6DOmntr6m5jbxN62zjcRM4msh9H/zxyFrE7C+1F7C5jZ0nsRWwtYnsWdRbEnsfWLOqsqDsPnWngLYk/D9uz4MPEb41DexjYo8gZU2tM3HEcTCJvHHbmsTX1OiPXGlNnzO0pccaRPQztSWTPg9YksPphZxC1p4E98eyB5w69YBA4A7czcq2B33nzrJ7n/t7tfHKtN9d686yea705nV5ov/rtkdsZedYwsF7dp0+drz53Wp/tzme/3XOf3lpf9R/XU1an7zp9xxrY7b5l91pez2r3/ad+4PQ9e+i2++6Hz+5Tz7HGtjW0Wn3rw8hxeq7d8zpvTuvVbr9a1mvH/vT04QejwB3GzojYk//xN0axO469cWTPYmtGrHHsLGiw4uGCB3PiLoi7JO6a+Gvir0W0EMGSRwsZL5GuOV0BXSg6V3Su6FrTJcRr/TC5ihWIheRLiOcQLpGuBV8KupB0hXwh6RLFEtkCyAL5xMBffIM/P3z+yX+t9D+VP/zj9Werv/nti5p11UaJHbJNwlbIVpytJNkotlHsqOVWw0rDSuMCYavVTsNOiY022yTZajgkcO6qvRE7RXdGbFNcpXKbyp2GHaqd1juUB4QH5+Oo5TGBg1YXk1yMzp5N1k2uqTkaPBq4JHgxSfbcPSf6rPBqTPbcvTwn55f09Px87r5cuun1Y3J+Nlm3e9PpNe2e0+Ta7V4/fnP78Y+O36STn738bv7btz80w//+v47+63fjxeviJ9+cU/P4oiLp3lBfTXJN0rPSJ8SzUmetz6gz1DmaTOsL4BkgU/qm1FWrq9GZSa6AVykfAOpSYYZwU+KmSKl5g1hJKECWRuUaK61KhSXKRqsaVY2YK1kYKAwUyuTaZEbnRlaa11KWQtbIKoxLxQujS4OFVrkyFepaQfVAWeBzLdOCQQNQK1UaXRhVJrpSpjZppXQpea34e1c3iam0aQDvIGoUjdYN6gbw3ZhKQ6PVXSfvSfddqW8NVgiN1nelv1XmO60bjQXyJlH3R1OTghqhAqwVNEo0Gu4aSslLFHUqmq6oElYlrFHyWyW/AL+jaIyulKxE3KCopCiFqEA0SjZKNEi/SPIFRSlYLdhdigZEBbxWoklErXmloJBQKV4oWmpRa1UD1ACFFBXwise1lBWKQsalhEpDibSUtEJWqKjWtFK0kFEtH2/yCkUFopSsEHHOaY48g7jgYS2iXJBC8VKJQolMkEKwQohc6dyYTIsqYaWKSohLYBmQC5ALsivIm1FnkFeEDHgfo1/+643/z/86+sfmm92nV80yjDPNrzK+yuCKUaF4odiN+wXEmYhzYA8MVMbjAsRVsCuLs0d9t4guPMwkubLwzMMTD088upD4EIdHwXaCnxm/cXph4ZF6RxJeaXyRdC+iI4sunJxocIP4TPwTDU5Ajzw6Mv/A/QMPD8zfU+/E45OIdiLYcH/LvT33Tzw4MP8ovAP3jiw80OBA7ENkbam7Ie6ehQcW7mP3QL0jd0/M3cX2lrhbFmx5uCTOMrbW1N4QZxv568BbR96KOIvIWhN/EbnLyF5RZ0mtBWkvY3sduavAXYb+MvA31F7EH+ZhexG788iZRfaSeIvYmYfWkriL2J7F1iy2p5E1i+1Z3JlHnVnkzGJ7Se151J5FnTlxR5E9otaUtmexNYu8eWjPwvY07swiexIHg9Aax/aculNiT4k3Cu1x0Jr4nXFgDYPO0G+P/c4kcCaBP/Ye1qzOyH3q262+Y70FzptvDdzOm9d58+yeZ/dcq+e0B3arb7cGvtVzW333Q8/tfLLan51Oz30a+52h0x4HzigK32xr4LQHzlc968ObZfe8Ts/9MPCdvmsNvdbEa/edVt+zR25nYD29dj70HKfvWm/W1wPnq5791Wv7qd+x3lqdH0y89sj5MAlaI//DJO6MwvbA7wwiZxi7k9geRfaI+FMSzGJ3Sr0pdWfUXlJnRbwVjxeCziVZSbJGtpR8ydkK+EKxmSILjJYyXEK8QD6DaKnlSuNCi4ViC83mms4km3GylGwBbMKiqSBzoAtFl4pONe+l8s9/bH6aDfHvzsHfHX/8v51+9vrzX3fFNFVrLZaarhXfIqyR7xK50WJrYJvgWsHGqIXGpVFrJXdG7hK9UWqfql3C1gnZGnZAfkrVTsM2kYdndTbqrPXWqL1WZ61PgAeAs4Froo+oj1qdNJ4TdTb6rOBo1CFRl9Tc0pfrc/fSNbdU593k9tw9P3cvz91Tmlxfni9dc33Wt4/JJUky8/Gadh+i9+U53Tzr7Z/96LCfTP/hX//tP373t98d/vKvfvLZyH2irqm6pfqs4QwyUyozyc2kN53cFOYmyRJz0aowSa7VDeH7Og3ETIm8qzKNFwmZNlWSVBpz4JWGXMMNeaZYgbwCLAFzgEyLwkCuVKnNPTWVkqWQDZoCoNJw7+oqMUWiMyNLzQtJa4QKRMajBkWtZKZlkehCYQGYgylAFxIKCe8mbVRaoXkU/pQaCg2VgkZjrdU9SUoQDfJa0UzGlcYKoVG8Bl5rVQJWwEvF61QVRpVKNTqppXpXWCtZG2yMetfqrqEAUT8QgcbUWpdKNlrUWtYo3pWsJH9PdIVYKSiNrBJWGt50sdZYg7yDrCT/XoQAVgIpgJUgC8Er4BXQd0XvSBqUDWDDxTuwRpBS0EZBrViFtAZWA72jqLUokZVAG8lqySsQteQlJxVCqXgu4kLwAmkJcSlpCSzHqFK01qwAWoEsGC0ZrUDkgpfASmCF5CWIQtJKkoKEBSOl4LmklWYZskyygvMcIAOZIy80LRTNgebIcuA5ykzxG9KrIDfOLpxlKLdx+Dd/+aMf/7F++ocq+cf3n/zVz5Y8fgQsrkCuil4lzZBcuZ/JKBNBjuQkyEXSXLILJVcprpJcRHRDmiO98uAmowuPH8PjTIOrIBfBToJeWHwl8Y1FFxacJbkweqP0TMmRkhOPjzw+8/DCwzP19tTb0ODAghP399w/iGhHvSMLDyTaRt6OeVvqHnl0EPFRxEceHXlwZN6V+zfuX5l3iB6s2eDA4zMPd5GzJv6We1ti74i9pf4m9pehs4ytDXO2wtkwaxs768DehPYmdlaRsybhkoSLyF4SZxFb87C9it116G5JtCLxzHdWxF4ze0W9GfGXLFzSYB55q9hbBPYqdpeRO4ucWexMQmsWuwvqLKg1iaxp7M6IN4ucOXGXNBhHzji2psGHSdAah840tKbEGgStcWhPArdvd4auNfJbE/9p6LXGgT3y2kP3aexZY98a+u1paE3d9thqzV1n7NijwBo4Hwb209BuD2O3H1gD5+nNbb26nTe3M3A7ffup53zoOa3hAyLitN/s1usD/vH9B1oDpzX0nL5tDZz2m//h1XvqB+6r1+lZH3od69Wx3pyngfV1326/OZ2h8zR02j278+Z0BnZ74HwYek9v1oee1RnYzlur/YOF3545T1P7aR7Yo7A1YfZa05lmr6E7jL0xDYbEn9BwzqIpD6cimDFnxuyFDKeSTDlZSroCsga+AdigXCm+SthKk60kW0mWwOYo5shmIGbApxivjFxpWKUw02Im+VKKmaATzmYgppJNgSwUmydykaqRMb/85Y9+XI26f3eTf7j85H85/uLTL3+byGWiNwY3Gjca1wa2qV4pWBnYmgc2CteJ2aTpxuhdYk6pOabJIU0Oz3r7LI4v+vacnhK9U7BScp3I07M5GnXo6lNqLkpdUZ2VPik8a3PC9GzMyeA5UUeNR5B7LfcGT6gvuns0+pTgSYuTlsfU7JLkqMxJwVHDSePRwE6Jo1EXnV6SNHt+Piq9S9QyhdWPu5Of//jt1z/97Z89f0roCkVukpsxZ633II8KLwoyjXlicmMypW4oc62uCDcDudF5goXBUplKYa1kiSzXvNJYqoduISuFhZJ1IguUucIMoUDIATNUN60yJW8grlIWqEolag0lyFLIUqoSVKGg0OrBu660LBErrQrkJcoKVWOSXEOusVLYaHjsMSXIAniFolRYKJWhLCQrUTSJqpVoNLsbaDQ2AJUUteK1ZrWBOsFHLroEmUtZKZlr3ryY3GBhVK11o81dY614pUWTqnuKtRGlkrUxNeL9Ecsw2GhWK3HX8l2JRvB3re8mqY2ptC6Rl8AqhZXCEqCUWAGWktcgGi0rpAWQh3ZdSloDfde8eWQ7BLwLeAd2B14LXkpRClZL2kB8B1JLXnBWAS1lWENcI61Q1CALznKQhRIVilLIQpIKaC1pDaxCViCrlCgEL5isuag4rR5lRMgr5DkjOeeF4BXISopa8JzSGyNXQfh/S98AACAASURBVK5Ab5LmIi4kyUScSZIDLYCXCotE30BkQpYIJcaFIIUUhRRFonNQYxH95faT+ed/4/7Td8//7vDzj/LA6VWKi+RXhWfJLpKcRHgWYaFIDuQq+VnKDORN8IvkZ+AXSS+S3IBkEJ1FdBb0wsIL9S/Mu8jHyyjnYc5IxsiVs4uUZ8aujF4puRByk/zE4xMPj8Q7sWjPwg31D8Q7sWDHgr0kex4emX8i4YH4e+qdRHQm8Z5GZ0GPNDrR6MzCE/Mu3L3x4BSHqzja0fjE4xMLt8RbsXgn4j3z98zZc3/Hgh1xd9TdUmfPgh2NNlGwjcN95G8Cex05qzhcRdEi8hext6Lumjjr2FuF3joO1yxahM4i9Nc0WlF/wfw5DeaxvyDBKvI2obuN/U3sPUq/Z7G7oMGS+QvqTiN7HDnTyB057aHbmYbe2LcnQWdkfz3yW8PQHvitQdB6c55GnjNy7GGnM/HcSWgtos7Y/TB0WmOvPfKfBm5r7Dnz0B37T0P/aeA+DR9xCs8deu1p0JmG9iC0en5r4D713fYosAd+u+c9Df3OMLDe7A89qzX23IFj9azWwLN7vtNz7Ten07c7A7vT73RGlj10rN87H179Ti9wf++236x2r2O9uc5nu91rP/Ws9pvXHjgfep2nnm31nc7Qao/sTq/z1Les13anZzt9x/7BKOiMvc7cd+aBNyHeFMK5IROMBiQchO6Y+OPYnZFwQaJJ5E1YOKPenHtTFc00ncloKcK5jFbI14ItWTgFf4beGoID0A2ytYaV/p7mtES2xGiNdCX4UsoZihmKJYg5p3PAqZRL5HMZzxXdJHJtYK31oKt/9dc//s2/3eg/XNR/vv38u+2v/+ang67ZJuk27e5f0s2z2TybJfCNFDugW2RbrXdpun/u7rrpOjHntJt1X47anNLuqZscu/qQ6q2Se51stF4ZuXvGbaIOz+kpTS5a35S5aHM2+qj1NXm+mvSk8JzoU6KPSh0MHLQ8Ap6EPAh5QLFHekR+VHhO9NWYM+BV6XOSHBJzTMw5SU4m2XeflwomXXz9xY9+/5ufDH/zL6c/+9H6Y3eXdI9KXRNzSR67BZ6UuiTmiHhCOCuVGZVpuGq8KrwolaVJlsBNY6Z0pVRldKGwVJApWWpVKpUDZFLmgBlCpmT+PUtO3RAypS6IZ5QF4k3iDVQJspKiUvBQpytMctCZUpnRN41VYipjMqULozIlK6NKpUqtCsRKqhKgSaAEVkoopSxBNBoqjQWKEmjJyF2ZxphK81rzWokSRA1YoimVepAwHi7eQrBC8OrhxUpUqWUuRaVNpbHSsjayMVArWWtRAS0VawyUIAopaoAGoZK8QXFH0WisE/WusUFVa90YVaGsUVSSNwoaJWqQhZDlY8QCL0HWyEokOZISSQFRKeNC8krrCkQl4kbQRrIKRCFFgVgKUSGrNSuQ30DkklfASkVzpKViNbJKilzwxsgCaQm8QawQck4bxSugFYiLiColas4bxhvFCxnlIi4kKwQvGK14XCO7cZYDZIIXnJWAudKP7HeFvMAohzCH6AbhTca5ZDnnhZJXpFcgpeY5jzLBM4TCYKYhN+KK8e+68a/+w9H6b1/IP3/702z4O0POBo8gj1KeBbtqedbyKKOzjM+C3gS/SnkV4sbZlbML51curpxeZXxi4ZnHmaAZj24yPkF0Fv5ZkDOPT8w70+DCyJmzs6AXRq+cXER8ov6ZRI9qoxOLL5zvaXjg/olFF0aPNH6UHZ2pc4ys06M+j8cHSvY0OrHoEHqHMNgTf8e8VWSfWHxk0Z6EJ0oO3N8yf83CNYtPnOypv6b2hnobFm6Yv2funrj77zWMcEODTRxs42BD/S2ND4xvGFnRYMODLQ02cbAMgnnoL2NnFdnzwFlE7jxqz2JryvwF8efEmcXuPPCWkT/znGXsz4k3I4+WJHsWteZRZxK0J96Huf80DTqzwJq47YnXngbWJOiMg/bEf5oErWnQmQbu2HNngTf2nVHoTPynkfPVwP5q5LWH7oeh2+o7naHTmXqdgdfqu08jvz3wrb5rDd3WOGy/uU89/2kct/p+e+i708gfBp2e+zQKnXHkDIKnof80j9yRZw/tr4du6813B7Y9sDsDx+rb9sTxxx1n0On0nA8Dp9P3rN87T6+ePQzsvtt+c9pDtzNwP3x2vuq7rZ7VfrU6r3an37FGHbv/4anXar21279vt37b/voHveCrUdj+3Pn6s9XqR14/dAehNQxb00c9SGSNYm9OgxUJFnEwZ/GMx1MWTWQ8xXgO4ZwHUxHOJV0JtmDRXIYrjFYyWis6h3ih2FqJDYilpEukKyQrLVZKrlEuQWyUWANdSroEsZRsjXSl2TKFlRZLzeYoVkr2EvG3n37xq/90ln+46r/L/uzL6hd/8ZP+c3eTdNep3r4kqxTnwFZKbrVcIywlbhJYGzlDsTRm//y8S5I1wt6oa5qcjNobdUzMXutDN90/m11XbZU8arVH2Aqxl/IAYgd8r+RRqYtSJyW2SA5GHICftLyk5pwkZ41H4AfJTkqcNZ61Oit91ckZ9fFRxJSaTaJ2qTm9fBynyeuf/3iQzf7V3zf9f/630+8ur7/60203PevuOdFnjSetbml6Tbp5Yq5GnQ1cNFwk3gAzo29JclXqgng1OjMy0+KmZKbVLTGZ0oVSmVIZytpgpsQN5RUgR50pfUPINd4QcwWZkjcFVwVXlFeUVWoecyI3cEXMtClRlwpzJTMNlUkrZQopKy1LIzMlCiVLDblkpaClkBXqXMiSiYpjJbGSokHeJLpQkAOv8f/PKPBSwU3wM6c3VLmUFcpKYS5kAaaGpBSiEKwEUSuolCiBVMgeZqFK8UqJSqtaYY2yQfn9RRCyCnkt4zuQO/AGZAO8VLwwMkNeSpkzXqOoJC0lq0DUyCvglZQlQIWYC1pKlnNWSlpr/oB5VJqVyGoFtZKFjEsZ1w+ZQckCRKmwBF5rWqq4AHJT4obiUUJXIK0VbYDUktdKVoo1mpYQl0Bz+bjpYqVgFWIBtJJxRcJG8krxCw8zIKUUlYSc8Qp4DaQQJAeaAy0ASlSZ5CXyAvhNxDcRFkgKJTItL8CvgmecF8Bvitw0uUhyEewk6QnIGchNkpummWJ7Gb394vnP//fC+i/v6r+8/+nibz6p+ITkpNUZ5UmJC8qrpDfFropdgV1BXECepbgIdpPsJlgmWQ70yuMrIzdJc8VuSM4iPEv/JL4HPV1lcBXRhUUn6p9odOLkLMKL9K8sPJDgwTy/CHag8ZFF+zi4kOhK4xOPLjw6U/dErAN39yzcE7In8SYKDzTahcEuCnbUOzB/HzlHHu15tKHBnoVbFmxYsGXRjsYHGu9o8JgKGxZveLgm9pE6+8jZxu6WB2vqbom/p/GGhhsS7Wi8Zt6C2GseLEN/64XbKF5EwZK4q6g1D1uzyJpTZ0n9JY/moTWP21PhTag3jZxpYM9CZxLZE2LPyMM6ZU39zjSwFpEz854m3oep/zTzO7PQnoUPU2xnEbQWUWvkfTXyWxPPHtrtntN6DdrjqDOLnYlvDez2zGlPvc4waPeCDyO/1fdaw6A99to9/6nnfxh6H0Z+p2c9jb3W2P96GDwNPKvvWH3PHvj2MHT6UacXtfv+08hvT3xn7LZHbrvv2QPbGrnW2Hf6tj1ynaFtjW175rsD66tX+396db/uu52R1+m5rZ7b7jtf992v+26rb7d6dvvNs96cTq/dHlpWv9N+bbcGjvX79tPfPn39g0HwYRx1Br41psGY+H3P7jvWJLSmQWvsPY2D9pT6cx4tebwgwZL5SxFPWTTj4UwEM+FPeTiVZMLjhWALpA+i1EKQhaQL5AtkC0EWnGw0Xxm2SuQ2gaVmm0SugW+BbxVbAFlKvhJsAXSOdJnIOfK5YnMj1wrWSnx6lr+e/PWf/udr+L+fu3/If3lf/upXP508f7PpPi8Ts+6aZSLnqVg+4zJVK202Su4MrLXaJN1Vmi5Ts0rw8DE5pGqrYWfUKTEHjWuUG41bg2tJ98h3IA4AO87PCg9KnBN10voA8qj4Hsle0z2Qh43qoGCvxEnJM8iLMWejL0afUV9UetDJHuGs5cHgLlHn1Gxenue///XxP96H//3v//r//Y+//m79l3/500lX3bS+YHLW+orfq9YXnVy0umjMEp0rVaC5AVxQZkYX2lwRr4jZgx2k8azhanShdaH0DXWhdW1UDvKKMtdYANykzAzkBgtUtUnLRN1QXlFdjc6NyiQvFebACwNXBTfEXIgKRKUhU1CgrlDngleKZ0ivwDLJMxC1ghpZpWVtdAW65lBxqCSUghSSZJJlCjLJM04z4BdOL5TcBH8w8grAG6OFYBXIElQFpuBYMJZR8niQz5EVQEpJbiwqgVXIShC5kJkglZI1qgpEBaJC0ShRy6iSUaN5rbFWolSPvDRUCisJlZA15yUXheAFj0vBK8BCylpCJVjB4wZFJlgB4q5lA6JW/OFqrZBXipZISmSF5MWjppSTSsva8ErHlaKFYpWRBbJS0hp5hayRrOK8lLKQ9PHDCiC5JCWwClgJvERRSlKJqBRRBnH2kB8kqR4DQ4gcaIWsBFIiKQQtpciAlopXwCslb0AzJDmyG4grytyoHGTGRSZkrmSO8sr4FeRFkrMMr0gvyC4abia5Icyo89vf/sv076v2P31Rf2z+/NMvRxAfjTgn4qLEFeUVxAnJVZFMsRvyo2RHJU6an5CdgJ4luco4k+wm+ElERxGcILrK+AbkIqOTjI8yPrPoytmVsnMcn1l04uGZBxcaXFl0pMGeegfqH+PwQOITYycSnePgwsIzi04sOlL/QO0ds448PFCyo+GeRQ9O7ZFFO+YfqH+I/APx9szffU8ejDYkXMX+hgRb4m1psON0G4U7Fu6EvyH2nnjbyF1H9iKytsTbRO469hZRsAj9VeSv4gc5yl9F4S6KdzRe0XBJoxWNlnGw5vGCxFPfWXF/Rax52B5TZ8q8OfVmsTPxO5OwMw5aU6899ayp700cZ+p5s9CfBq2p//Uk+DAKWvPYmYX2xLfHjjV1nkbO12Pvw9D5MHbbQ/tp5LX7YWsYtseRPfKtodOZutbEa4+jzjCyRr7V89sDvz0N28OoMww7I6/Vt1oDqzO0WmPvwzh4nOmdnmv3PftT5+tX3/7sO33PGbnWNHAGTmfgtAdOe+jbA9/qee03z+p5nZ7d7lvtvt3uWX/Scz98dp7erKeh3eo77Ten9eZ81Q+e+p416LSGtvXmtHt2e2D/f0y9V5Ms2XWliZ81A9bNiHAtjtp7n3M88lZBAwSBIlRBFOrezAyttXAdeUESBNnDaXYTRLPJnjH2gJzu/zUPUW02Zv4UbuYWD2Gx/Oy117e8F8958ntPgTv0ey9u78ULvjJJ/GkSTpJwnAajxBvGwTAKZiK62zsz4U9FOODRiMfzOwhexQuVzGW0kNFcRUsSS6MWqFYGl31YWbmxsM3MVuu1xqWB/aPdWtxkamH5ok+7R7N7S7tP9O5ju8v0JrvvyNJGZwvCZYarvl5q2Fi9snrV17tHM8/wV996+9PL6Bt/qOmfqm/8U/GjcvqLP/3O8u3XVo9vl4/Z+q1ZZGLzidm9zS5v3177j6f+477/uM0edzbbZ3bfN8e3ZmVhSnKp4WDMXtM+Mztrt5q2Ru6NPGg4Ep1JnzSdM3u05mSzvca9VmerLhkeLB41nQ2dLOwsnKy5mOxI2cGakzVnY4/aHrK3p8fHUx8vj3R8a0+P/cvXPtn96iej2Re/mvzq5+9//Pm3+iuD18fs+phd7NuCstpkpTa50WVm88f+XUJKpRuTldZcCJp+Vhpz1eaqdWnw3vtd9G2d2dpgZU2dPZY2q42pSBeWKqNqLSutSitLDRXqAmyhda51bvpXm9XW1kS5wtboglRpoM2ouk+HMl1qk5O+571vj6bKdGl1QViSbrW5aWwyVVqs7s4HUquhIlZqnpMoSFWIjcaKVK2xAiwQSoQW8aZULeHVmkqJGrBUUCM0IGul2ruWaFURr1DUqG6GKpANYQPUalWSqDQ2qG/aNIg3QzejbhZuGbYZNRZaC42RtZaNxZs1N8pqaV51/8s/ca0bbRrSH8jcQBU8aknVpGuiV0O/IWxBvBq6ad1q1RpVaVFpuFldKt6QrFHUGmujGqsagzetXr/0wGVLUKOqlWwUttreDN6AvWrRWlkTr5HfDNQoKuI18VKltZZXzQpSjcZWiZuGm9W1hsqISqvGqobEDaABURteG1GCKhBKA6W9R/OoMFQYrAhqgjLDC6SFSl+tzkFVWhbIK4LKyAqhtLowlCNOVPT5/LNv/stfpf/tr/U/VN/67JtL8EvDcg2VsbnVJysvhl01PyG/apmTyLU6Kn4AcdL8hOmVVGX0EdgO4iMmhRaFVlct9zI93G1tleaKXUVaED+w8MLTUqhSyZz4GZMLpBfJz1KeFJwFv6j0jOyM7IjiCOIE6QHDgwpPKr0QO0JykMlJsbNKDzI6quQM/KSSLfcPIjnydMvivWRbydY83kO0h2TNk71gBxnvZbBh3oYnO5Hce1j3Mt2yaMPjNedLlmx4suPpmkdbke4E295x6DJe8GSp5FrxtUoXaTiLvTlz5lFnkXhzHiy4P2felHlzFsxTd5E6i9hZxP40cuexN0/8aeJPmTvn3SnvjtPunPmzxJ/F/iRwp6E38Z157M/jYBK546A3jXoL7o9TZxB3x6k7SrxB7I6ZO07dSRQMA+85dp7DzijujJg/TsJx4E4DfxbHw9Afhr1Z7I1DdxC4L6H/HPR+7fzvT1FnkPgvXm/kd0ahMwzdceK/BL1R6j+Fnae4+xS7T5H3FLjPofscO8PEHafhc+gNAmfoOwPfe/J6z0HnOXFekmDsexPPe/F6g6A3DL33Xvd90HsOnWnoDrrdp57/lVESvKTJMEkmoT+K3WHiTrg7Y86EeXMZzCAYy2AkkrlIVsxbsGChxErDFJMVJmsVrzFda74kudKwsWJr+MaqGcg1wtrAuk/bR7u3dtOHZV+s+2b7mB2+9nj4+tvVJ3bxqDdv7eatXWV2a7INwUrLmca50cu+nhuYG9haXPdp8nH22Q+/9YNq+vgPhfz9+Zt/f/p08+4n33w7yLJJ3y613hKu+3rd14c+HeyXxav7vjn0ad/Xa0sLrWaaLa1aG70hsyHcEe613mrcaLE1fEfiQHDS+mSyA9mzzc7GnA2dDR61PJDYGzxoPGg8GL03em/MQesD6ovNLv3slJkD0TH75PD4uO/Tpq+Wjzh9pHFfPxEfajUztCBzzN6edXa19trvX22/tI+N6Zf6bU62NLrIzDXr57ZfkqmMre1jTqaw+mLoYnRhdfM2a/tvq/7b3GYlmUrJmqDWJie6aiq1aayuDRRa1AYrVJWlxuiS9P2BJekSRAGi1FiQbh/7hTFVZmuNOUJBWGtstG1NvzFZpXVhqMxsmWWF0Y3RNdANsCVVGHnNsM5sg1STumpRaCxRlCgqogbl7e7f9rNKU6FUpWSjZC3kjVTOo1LxSqobqkqxGrEh3aBsVFwDK1HlQpZclEKUADVlN6srEpUWbWZKJQolag2VhiYzJUGJvNXUaNlmojK80epV60bpGm1rstaaW0aNVg1BC3hDuqF6NaomUZOqUbWIH0h+IPaK/KZkS7JEXqKsFDQoG60ag+19Fqex0bomasnUqF4tvFqsgFXIag0N6ZvWLcmbVjcrWyMrSGtijeYN3Q9VqiHe3v1qjRWqGlSNqiaotaqsLI0sUBZKNihrErVOa5OWwGuiAlRBsjSyNFhoqjQ0pGqDZZ9Kg1fBK8S23y8tnhWvEWslc5nUGZRaVjY7ER9Q8KPFZ5/88W+Df/9d/w/Vpz/5ZCXCwsDVwFGLq1VnLQ6GnTW/IC9I5CAuJM5anUmcKc0tngFPIA/I9pjsVXDG5GrUhcRZJSeVXFR0xXgnwguoi+IXwc6MX6UoUOYkDzI5SXEU4gDiAPwC/IrsSvwAbKfETvGj5ieMTzK9oDrBnUTL9zI+qugIyR75WrGdSg4i3rF4o6KNjLciOch0p9INREvhzRN/k0Z7Hu1EuBHphscr7i+Ev4VwL8JVHG4430q+4fFWshVPVjyex96ShysZroS/Yt6CJyvOZrE3S3oLHi5Sd550l6m75t6SO5OkM0x609RfpO5S9BbcW6TRNPJniTcJe7PYHSfdYfJmFPzJPOxOQ28eB4vEGwcPs9idhe489qeJP478UehMU3+aBMPAHcQPQ/7wlDrPzBul3ihyRoE7DNxR6Izj7jDpPEe9UeSPQ3fqu/PIGybuk9ebR/446g1j/zlwn/w3w/jNMH4YuJ2h2xn5b8ZhZ+h/dRD8yUvYG/ndcfBmGHSeA+cpCN75vXf+m+eoM079SeBOfXccuc+RN0yCUei+hO5T5L1E7ijyhp47cHvPXucpcN55zpPnvvd6Q9cbOOF7J/rKKO4Nk2AUB9PYmzNnknZn0h8Lfw7BXHkT4U9kMkW1QrWSbC7ZXKk5qDnxNYotygUkC4xnkC60WllYZ7g0MEO1NbR/pFUmF0YuLe2+lu2/lm0ys8vs8W1/92g3b+2ir9ePZt2HjVErrdZGrjSfAZ+TmpEcqXSmxULDwuDK6tFj9vOffO8nv930/3Dh//X6tf90+d78Vz/++tdG9nFvHg+GVgbmRq37sMn0xtLu0awyXFvYWTr07a5Pm0zt+rQxem/tDnGHamtwbdU2gy+JhEZtSW6tXhPtAM+Gzn04P+K9ZOlo9MnoA+Fe67M1J2uOmdkZOtwvjTukXd+e+3at9S+//7VfT37yy/Uv3++Gi89/evj6x5d+/9zvn629GlvY/lmb6x1Vq01h+oXt55rKDMu+vRgqMlMaU2hTZtlVY2FMrs1V48VSbkyZZWXflAZrhEZTY7PKmirLqsxWVlcaKwONplbrq6bamPq+6qOpQFWALFDlGnNjKq0LwtromrAgqqxpjWkUvoL+oLOaqLr3yFpbZabW1JKukSqEOtO5NYXRtcZSyzLDK6lCqzvXqJBppUQFqtG60bpQqkQoUBaKVZhWyFqDtZKvpFrgDYgaoQRZES9BVoCFkKWQDVAFVCPmwHKd5paXRpZatBZaCzdrGmPqL3ec4Gag1qIxqiW8IX4g+k2mb4ZeDd6MaK1sib+CaEBWBBWKhniL4kayBVHLtEXWAnsleL2fMEhWSjUkbkZVqCqiWstGywqh0brVukFZyLhUrFTphz62Bm6gWqkahFqr2kJr4VWrD1a1yG8EN21uBlorWivuX7jVUKNoQNWoGgulkYWRlVElyUqLinhJSWN5AWkOPEde3j8EXiCrjCiNrA0VIO8R9Jp0YSi3UFgoUVUki/vurGaFlletzyJ9ouhnpy++++9/A//2t4//8fzpZ98dGbHH6KxZaSC34kTJCZMryVyrnGRu4Krhgvyq+ZnEScoriLMWO0rPhpWanTE9YXI16Qnjowr3Kj6guCCelLiAvCh5lsn5S2g5O4E8gzwCPyG7IrsTRPYyOII4IR6RHVV6EGyv+AnjM7EDqQOKA7CdYhvJd1IeFN+JYMXdjUrWIt7yaC/CvYx3KtxBsBXBjgUHGe6Ev0i9nUoOyNYi2EjvoMIdj9Y8XrF0GUerNFqycC2iNQuXibvk/poHG+avubeI3XnirVS0EPGCBQvmr3i0SJx50pmlzpzHMxbMUmcl3Vnam0bOJHQmkTOJnGnkTBJ3GD+Mw840dKaRO4v9SdiZxp1p3J3F3WnsDMPuOPJGUW8Y9EZxMIn8UfQwYp33cW8Ye8PAHQfeKPRHoTsOeuOgO46cYeROYm8au9OwOwk7g9gdpcEs9gd+58nvDKLeOO5O0s5z+OYl6I4TZxC9GYZvnrz/7dn/6tDvTgJ35PdGofvkOk+eN4j8l7D3EvbGkTf2vZHnjKPgOXIGUW8UOs9+713Qexd3XmJ34HUHTufZeXjyu0++895zvnC7T47z4obvvfgrY9abSX/K/Znwl8rbqGApowmkUxXMhDuV4VgmQ56M0niUxiORjiWfSDZXbC7SCUtmPF3KZIHpwsiVwaXVC4Mri4e+2fVh86hWGSwzWj3qzVuz79udtVsNaxJLrVaWVkYtic1kPBXRTMVL4jNiCxJro2aazzRbGrU0ONdy2tfvHumHP//29/9iAb+/qH/Mv/f35++MP/vRo15ntMtw+2gWBlcZrjJcG9j19fIRlhlu7z1IfXN61Pu+2RjaER6JjkYfMtpksM/0weqNxa3FrYG1ho2hDcijhlOGxz5tMtz29c7g0dDR6L3RJ62PRHuNuwy2fdxneM7Muf+4MzQh9fmn3/vir8+f/fv/8ZN/+7uf//b06599b/mWjpk5ZPZoKc90rvVZ62tmL0bnmq5Wn43OrS0yXWZY9XXRt/XjY9W3ZWbKzJRZVhiTGyoebW5NbqjKdJNhrbHSpjZZZW1hKNdYWt30bZOZyqgS5BWxJtsAVMhK4pWhSuvK6OsdoK1EhayitNSstiY39gpQSdkq2SDWRI3ROagCoba6JrhZUxFVAI02BZrK2DbD2qpSY4mYayw11CQrEiXICqASqlKqBFkA1NaUGnLkNclCsZwnlRI1iBLSAtICeG2xQKiBGgUVqlJhA7ZUokRWGl5ZUWpRatFoWSveIK8Nb/qi0qzR4tXqhqghaBBvhK+kGhK1htbizaoG0xuK32jV0l0wsFH4SvRKdEPVAq9E0ij+StCCbLWokFXAb0bejKpRVChrZA3xGnkN4mbw1crWiIZEjazRsiF1A/kB4EbUGCxJfDDwG6M+aPFK4oOGllSrVW14SaxUrOJJA6wm1pL6MqihRWVkZcTtESujKs1bIxsjKxSVkZUWtVY1yZpUiawy/EqiIN5qXhFrrMyBFVqVmcqJF8hzUDmZ3Nx/A6zKstZSQWwA3i/Xv/jkj3/J/sffGoPWOgAAIABJREFUfOtff/tnk89+DVFuZZmpoi8vmh2An1BetLhodUFVariq5ATpEfgJRU7iROxI7AhJgeyC7EzpRccniA6QHFCcSF6AXRQ/KXFGcRLJBdiV4IxwVOpCeCZ1UuyK8gz8jOlJxheUF8KjSHc82SuxV+kJ0iOkBxQHlHuZbESy4ulORjsR7FWyA7EFvlXxQcV7Eex5fFDxEcODDPbMO4rg8GU4PNzLcJ24axZsebjlwVoE8yRYp/GWRyserpi/Zt6WB4vUXcTOjoV76a8SZ/3lACqYp948cReRP4/dRdqbp71F6o/j3jh+mKfdWdxZpt1Z0ptEzjR2RuHDRPgj1hsxbxh7k8RdpP48ceZJZ8F6k+BhHPSmsT8O3HHojCNnnAaT2BlHnZfgzShyR4Ez9p1ZFIxCfxz546A3dDtj351E3jR2x2F3EvWGXufJ6z4FD6OgNwidl6g3jLrT1Jkm7jDsvvcf3oedp6gzDB6ew4fnsDv0nYHnPru9YeANAv/Fc1687rP7MPTdUeAPPXfguc++O4y8YdAb+M4wcJ6D7nPijhJ/cN+ydTvPXnfg956ch/de973nvHf8d07wlYkI5nAfPflj4S1kNEuCiYzGPJgwfyqCsYwmKp1JNpFsJNhE8TnwhUyXwBdSbBTsQW2Qr61aG1xave6bw8f28vHj/q3ePuIqw3WmN327tubwmG2sXmm+pHiObIVig3wBbJ3hmuRcxCutZkYujdwYucrUQrMZphMSUyvnfVoifm7VD375g2//7Vn+Y6l+f+3/h8M3v/j080da9nGd6ZXWW2OWlrZW763e9Gnz1m60PmlzNHceLS1R7QlOWm8BDoZ2GrcIB427zOwzezD6lOkd4Y7k0cDZ2i3ixuC2bzYGd4Z2BreG9qSPRh+tPlpaW7Xv4yUzx6y/MHrwsz9b/P2Hd3/8jz/557/69Dr69Ft6meE5M3tjjlpfNdYGrshzSydtribLDZ60Ohs6G33SdCFZaHUlndt+kencwNXqa2Zza86oCkv3kvAcVYEqR7iiPkm4ABQGC6NzTaXJyszklhXIKoIGqJJQqDQnnmvKSdfaNEiNghp0i9CSuip5lqqwWW5tZbBEUaCsECrACqBQqrjTKQgKJRpUr6RbsqXCWqvGqEqphnSbZZXGWrESeUmqQqi4bFC1GmqEhqhEyiUUkhciLiSriWrCAlljWE280lATtkCtokZjTbalx5awJVmjaFCUwApglUpflWgUr4m1fVVpWQCrUVUSW8SGsCZZo6hIXYiuhmoNrRKtxFdtGpIVygqgQWhJ3VD+xqpXkjdUr4Q3kK8ELYmG+E2rm8GbgRp5BWlL8lWLm+Ytpa0WreGNZjejWlKNlo1VNwstqQZERaIF9gH4q+YtpTfNGkha5I0WtRG3PjYgapHUKikpaTOoSdbAGmQ1yUrzWrNay9Zio7HRVIKqSZXIK1QVYWNNQaogXlp5Vek9+peTKq2uNVZWtpmskFdalcYUmkrNC82rTNcWasLc8AE4v5z99Bv//bfhH3+H//0vvj/7+RcY7TG5ZnjN8EhwQHkicSB1vvdbQFJoeQR+JHEidiJ2Bn4W6UXxk2JnSHMVXSA9otwDP0J8Uf5VJVfFL4qfJbsS5AYvRp0Rz6QPoI6SXwBPEnKEi5QnKc7ALjI9K7EV6UGmZ8VPKt3LdMfjg0iOim0F20q2l/FBRlsRbmR4pOQg4wOP94ztRLyD8AjxkQWHxD+k8Z5Fa9bbsO42djZxuEmTnYhX7J7rDrY8WDJvmbob5q24u0jdeezMwt4idTY82LBgHnWXzF0kvWXUXQTOMvHnibNIe0vmzIU7SrrTuDuPH+bJwzztzWJvnriLtLdgvVncXbBwmgSjxJ0zf5G6q6Q7D7tj583Ec6ZBMHa9oeeMot6EeYOkM4w6I78z9npD92HoPky93thzpkkwitxJ6A1dbxy647Az9LujwB16zjB0X+LuIOgOIv/Z7774b8axMwndSei8hL0vfOed6w683iDy3ofelwmMwBuF7jDwnt3OwHsY+r2B5w1dd+A6T27vOXCHvjdw3WEQjCN3HLoD331ye4PAe3Gdodd9cbvPbuep9+Zd7827XvfJ8Z56/lemMpik/oS5Q955Ef7wXtQK3gLipYznIp4Bm6Oao1qgXCi+kGwFYoVsAWyJcoVqA2Kn1QrVSsO2D/uPafMWd4+01XKp5aKPG6OWoBYIc61WBhegNhoXyBaQrpCvjVxZuQK2lOmC+ATZVLEZiIliGxJrLcbIJ1otLG4MLbX9xdv+dwaf9f/PE/svOf+H89f/evvD9z/9xSNNDews7a1Zk94AHK3e9fXhk48Pb9/urd5ZOmR6Y3BBaoviSLhD3BDujT5m5mD11uCKxJbYUcOG5ArYnuSRcK/UHmGn7Q5pb+TOyp0xW7IHQ2dLZ20ORu8M7i0djT588vHqZ58+DT776Rd/+tmPv/HuG9kqo7Mx16x/ybKLMRcNhVGlVbnVB4RLZq4ac2uumTmgPJAotKwQCspO+vFkKM/UmeQF4YLqSiLX/ELqQnhGdSG4EhXGnrU+aV0aU2qda31WUBAWWhYGao01Ui7gIkWhVUEyV1CjqVFXIHMlKqlqCbmUBeAV6Kr1GdWV8HK/C3QVcEFVkMhVWiKrSJRKtBpfNRUAV8QcIZcyV9RaXaJqUFekLqAKolwmNfBSsQp4BbySUCkoICkwvXCec54LdlVpqZNas1zwGlSDWIMpQTWoWqBaQouigrQl0aIsFK9JNEZUKm5k+npXCC0akhWIEvg9gF2jLEnnaAugmqhW0AK0ICtIS2SF4K+IrxobJW4oW5ItqFeEV4IPGlrFW5K3DFuSteIV8sZgibIm3mpWIa8NNgSvBDdNFUFJrMK4tbI1eDNYIa9RvJJqgBWQ3ukgHzRUhpWUtMBqwW4obwYqEgWyWiUtpDcjKiNzLQrijWatVq3Wd++nBlUbWRKrUOVK5sBK5LmWhaFcqgLVFWHH5SrlTZ9uVlbAK5SVNqWmUova3vVGlgTVoy4MH6fdH49/8o1//svo//2r/r98+Mbm85+/FSdSJ0tHUgfiJ813yI7ALpJXKC8Q71V8RHlGkZO4ILsAvwI/Iz8jK1CehDgodUBxxOhI6Rn4hSdnFt5xIEcRHSA6SHYGOAHfKbbn7MTZBcRRiCPnuUrzLwlR4qTkBcV9+/bA40Ma7Vh0VOzI+FnyM/KjknvFtzLcy2Avo3US7EW8FcEm9XdptEnCrYj2Mlqz3oE5ZxbsI38d+as02rBglbrLqLsIO7O4N097q7S7SHvzqLNKnXnamyXuva9ikbgb5m24u0qdVdRdJs4icRepu+T+QgSj2BtGvRnrLZk7C91p1JvF3Vn0sEicReIv42AWuNPEH4fdWdhZhJ1F0J353XnoziN/GAbDyB8l3iDqvaS9l8R573WGgTMKnWHgTEJ35DvDoDOOOuOwO/B6Y98bur2B7w5j/yXyX3x3EL55Dh5eIv/Zd56D7pP3ZuA+jAN3HPijwB/63pPTfQqcd37vi6D7EjjjwB0HzsDtjpzO0OsNQ38U+mPXHTi9J7cz8J2B0xs4vaHnPPW6L6775PV+5X70FHYGgTP0ey9u573T/bXT+9x9eOc577ruu477lRfuDFJ3xPyxCicynIp4DvFEeXPhL0U0Y+GERwvFZjxaqmSpwhmPpyKZqHgkoolIZiJdAl9oNSeYA19iujZ8rtkEkiXxpYG5VRsUG63mWkwNW5PcIawF3yBbaDbXfK3lCvhCpCvgM5VMRTgX6ZTzuVJLkHOVjiGZIJ+RmqFcoJga9eefyO+tfvbd/9rEfzizf7p+8tv1N3/xnXd9PGnaG703uDNqa9X2rdl90t8/2p3Gk8WdhZVRK0tbDRsQG8Q1wYbU3uA6U2uLG4t7o3bAtyQ3BjcaDxr3BBslN2S2hnaZOD+qU6b3BEejzhaPSEdj9pleIJtTujJ8IpMJsFUGO3vPhGenx/4uM5dHe300RwMXC1ejz8acjD5ZvGq8ajwbPFt5MvJCsiC6apMjVVbnGV4zczX6qiG3UD1i1acrQampICyIcm1OBo9Gnoy8ZnDtw1XLHHilIbdw0ZBrzFFdUeTIKxI5qFxBhZgrVpIsVFLIpCZdG3tBOJM6oTjffQ7FC8Fzpa4AuRKFEhWKApKrZGcpc4UFQkGmICxBXgUvMS1UWgIWALmCEqHR4oaiAVEBL4lXwK8iLSAqDcuVyAUrlchVWmlekSiVLCQvgRUqvcqogLQCWQO0WjXEGhINUQmQgyyQlTJqFKtEWqqkgrQh/mpVQ7JRvFGsUbwmqoEqqSoQFciGoEFxI/6K8hWhRWgIWw01iBq/dEFaI24GGhA1iraPTQaNETXxiqAmbLW6WdVobAlbggZVTaoyUCKvMGm0aDTeMl0ha7V41aoSrATekLoR1KhK4iWxUqYtQUPQGmwzbDPdkqhUUmlRf6zLt7ow0JK8GdEY2RjZGlGrtJBxbVjbh0pDrWWtZamhMrqQsiJVG7qgWqfBFZPqfhZBuAJdAAtUNYkaRUVQ9akw6mKgpHjIOz/96be/+Z8vyf/9l+r/+e03ive/+ETOuX8idtHibPgJ04tKS6VyEBdILsTPKK8gcy0uFJ8xPhE7UHTUyQHSk1R7pbaSHVS8V8lJpleVnGV8FtGBB0cZH1R8UvwK8iLSo0gOIr2SuCA7KnZW8sySg4gPIPYgDzI9ATuoZCfjg4wPIt6ycCOivUj3PN6ycCvTjUi3Mt6peCeiL4tXmb/l/oYHS+Yvmbtl7iZ1N8zbMW8dd3fMW4XdTeJtWLhO/UXamwt/xntr4a1Sb5k4KxnMhLcS0TT0ZlGwSIJ57C2YtxLuMu0sgod52JslzkIG07g7iTqTuLdI3VXqTMOHWdybRr1J1Jsxbxw7E7+7iJx56o2C7tjvToPuLO4tUn8c9MahMwy9F787jB5G0cM06Y7j3kvkDJj/koaDJHwOeqPQHYSdYfjRKPxoHPZGgTMKnHHsDWPvKfSeA3ccdaZxZxQ6L373JeoNIufF645Ddxp7o9B58R9G3puB9+bZ7zyFzvuw997vPnudgdMZu72x7754vafOw8DpjILOIOgOAm/o+y+O8+x0n53OwHcHkf8Udd95Hw28zsB5M3DfPLsPX/Qenrzui+8+O85Tt/OVZ+aM+d3DiGbMn4loIsIJ9+apM0+cSdQdBN0pD5YyWt5Lbnm8YMmcR0sRz3m8UMlMxhOZjiQb8Wgmw7kK55jM6K4iatWnhZXLvlhbvpThEtmKxIrkwvDZXVdQrJRYAZ9DOlPxlHlzFo6TaMzTmWRLxZbEZ5TMSMw0jJAtUY6N/PSb+vun54//cE3/KYffF9/53e7P/vybzyRXqGY8WWq+foT1W71+qzcW9xpPRh8ytcnkrm/2mV0TrBF2lnYEe5Jrw5cZ7t7a88f2oMWO5FbDQokViC2Kg8F9ZjYG9pk6ZmqLcgf8oMXJ4lnTUamhUV/86Fu/fPr+rwafTie/GH36jXWmz9ocCY+ER2uOfXvK8JTRwcA50/dQ99mac0a5ptzoa0aXTOQZnFFdjc61vqcZLlpdNOaGykxfDVw1XAlywgKgkCoX8gLqgPyUycujOlp+MOxqRa5FTvII4ojqQupK/ILsiqxAXpI4izSXogCWK1Ega42qAEqCXMuLFlfiJUGFWCGWIK6SFSBLEIUUheI5xFdMcoSLolypC+BZikKJQrJchbURJVEJUANUStZ4p7SyUqUV8VrfMdpJSWlJogReoygVvwp2X+rNRZLzuJBpAbwkrEhXCKUSpUpLGdWa1UaWxBtkN+INylarClgJLBdRBWmr4abEB5S1YpUULcgbikqyUiYl8BJ4g+wvNPyG4IPF1ujWws2oG9FNU6NlSWmtZfslyUPe3lKlWSGTCmWt4abhN5muUVUqrZQoQdVa3SdyJfL72lVFosL0ZmRNrMSktbyhtFFJRapEVZOqtbyrRY2yJvGhb1qrSkorK3MjrkaWBivFa80KSirNGs1eNb/ds4T9L6dtBbB72UZNcJXJVbLGQmlYY2VFMlei1lgZXZDOJdxVuQBZZnTR6V6rIsPG0Fqmv/zBxz/8uxz//W/Mv/3u7e/W3/8eznVwMsklk1ctropfQZyBn4HdnYmL5CcZnyA6QbKH5EjRHoID8r0QO8kPyM7I9yI+iPCK7EL3bozoguyk0iNPLiK9yqQEfuTRUYRHGexFtOfJLk22abhTbCvZnkd7FuxFuJXRTvoHEW5ZuBHJXqYbFq0Sb526K+ZuWLBOgnXi75h3F4x10lunvZVw19zdMXfH/J2MV9xbcWfLnR1zt6m3ScJ1Es7T3ly6S+WvRbiI3RXzFtybMGeeuqs0WrNkGfvjoDtLnVnanacPq6gzj3uz1Jkk3Wn4Zpn0plF3EXZXaXcWfzSNOpPIncTeOO4Nwu4k7M3i7iTuDbw7HsqZps6M+dPUm0TOMHBe/DeT+GEcvZmGb6ZR9yXsvgsfRswfRs44dGehPwp7772vvnhfffE+enb/5Nn96jDsDsLeO7/7a/dhFHWnUXfgd16i3nPceQ67w+DuvXeH4cMw6E6CN+PgYRz1nrzO597D+9h7Cp2h5wwi7znuvUS958Adhv6z333vdp8C/53nPXnu4EvklPcU9N4HD++9jwbOm7HfHQUPQ/9h6HVfnN5Tt/vU7b44na+8hM4sdSbxmwVzF8ybMH/Kw0Xiz+PuJPhoEnYmUW/M/ImIlyJZpvEijeciWcp4IeK5imbKX8hgIZM5iBmyBcRLjFbEVhqWWi1Qbo1eW1z25eat2Bmx1mIBfJPR3Ki5ZlNIZ4otQa1ALiCdUTKFYCq9ifDHPJiyYMGiKY+nGM50ujSwNGKp5UypJ8RPv25/VIy//vsy/E8n9Y/lJ/Xwkz/VL1ptNS0zXD3iMpNLC9vMHDK7Mfr4Fs8f4yHTO2t21uw1bkDuQV0QzgaWFlaPtHvELbEdsMO9yMWoPbG9ZlviW1R7DVsNa1JrkDvCg8UdihcV/fLdD3/899c/+9cPn/2Pv/31b9bD739t14edVgeLR0s7wqOlk1UHo04WjxbOmbpYnfezon/nzpq8by5WVhldCa+oq8xcSRyRn7WsjfpfVZ1UGH0hdSF1p7wVkhcgrwZOWp2NOmt+1Pyo2YXkBeGM6oKQK1WSvJI4I8+1vECSI89BVFqUIHOJucKrSkpklZaVlSWlhZIVmgpNhapQrETWkKgVr5QoNC9NUgCrEUvEHHWOUICsSRaUXIldEEtUNYhGypzLikRNvCHWQNpYkQMviZXIcplWyGrJS8EqkAWIUon7VKoGWWnZWCxQ5UpcBS8Vq2RYU1yTqBW0EhqVthoKBQ3qGrAQSanSWkGr1A1FCawUrFasJXEDaCWrZFqhaEm8Gvig4TcGG9I1yfuZowXVINxfxluULYgaRa15qZIKksao1qoaeAui1bLCtCZVE93djoqg0qoC3hBvNMshLrUsDV6Ql1rWKFsUNysbVC2pm1GlSm9atsRftbyhaLRo7gvBljdWNhYao2otKi2bDGsSLfEGeMGTllSLskXZaFlLUUtVkcxVepVJiaLEtCZZoipI1lrUWpYgCy4KUCXIEqHUdNHqqmWp04JkqXGVdH71Hfrx7479P/7W//e/+OS/VH/28oP3GO6J74EfQZ1JnpBdUBQoDklQSHHiyVGmRymPiueUXjE+ozqh2kOyh/BOlj2p5ELspJOzTq6GnSE5KXYleRFJLqNcxmceHdPgyIMDi87yzjlPTirZ8+gk4gsLDtxbpc5B+mcVb5Ngx5I9T9dxtGfxngc77uy4t0v8Xeyu4+46dbc83HF3z5xN4qwTd8+Co4i23F8Jb8W9NffW0ltzfxW7exZueTBPu/PUWafhintb7q24u2DdJXNWqbdh4TL2l8yds96C9bbCW8bdSfwwSTrT8M3c784ib5H4y6i7TB6m8Ufj8GEau7PYWaTd6R0dmLjj2BuF/iT2pqw3Y+4kuRP9uuOwO4m6Q//NKOiOgs6L99EweDNO3sxYZxS+mUS9SeRNWTiKnRfvo4H/MI674/jNOO7OmP8Sdd8HD5PEGwbuMA7ex85T/DAIHwbuR2P/YRK+GTgfDRzn2e88Bw/DuPfiv3n23afQfxe4L6775Dvvw4eX8OHJ7733e0/Bm6fgo/fRw+de59nrDX33qdsd+t57r/PO/2gQvHnufvTidl6ChxfvzXPvzYvjve8477udZ7fzlWngTpNgFPZmUXeWhC+JP+T+PPXmkTPxHwben8xYb8zdQdobRc40TRZSTNNwzqOZDCcQzJW3Bm/BvRmP5ipdyGSF6UbzOaZLzRaYbrTaGNhmsDZ821drUDvEHcGWxIrETKVzSJeazWW0kPFEhS/cfUp7Q9abKndO6VSmw8h7Yf5EJ1MKlxAsVDSVfAJ6QPrPv91/e/pC/d1B/P5s/+HyvXb2599+nBpcP9Iyg4VRG0NrqxcGlpncvKX9x9m2rzcWVwZWqDZSHhBPmk5GbywutdhYudF8q/ieYEtwsnpHfKXiDfANwBb4GqIlJHPCtTFTEsO+WIw/G/3zh+/+61986/96/eZvJj/4/uPqkQ593FvcWTr09dHSUcPF4tHAqU8HSzuNl0dzsXQmPCKctblm2SXDwmBJVJGpdVZpvGrIDd4BTVclrqSvBnMNOagcREl35o8oSH2Z1SAotMo1O0FSkMxB1oglwEWqI2dHxc7ACq2uRFfEAkWNUEp14clFhgWJAmVtVIn8InmOUBJWIEuQNUGNolLpmYUnGVckc87yVJbKFCBzYFfFC1AlQWl4QeqqeCnSRogGTC7kOYkKmdbIK+QF8crIWvMaWKNYBewqkhJEATLXqiCoFOQiqSCsdVqiuCpZEeVSlCBKZA2pBrEBaETaGFlqVSPVSlUga4SGbI2mUlCjbCCtIW21eNWyBVXItCRWE2+Qtygq4CXIEqBCaKS4CdUCtppaLRoUpeI1qhbv+BDZGt4Qa0k0JEvgDckbiVcSr8RvKFuAVmOtRU1pQyyHpNCifTQVQS5VTabV0GreaFGTaLWqSNSaVZjW+m6fpK+aNVa0mjeaN1qUkDZa3TJTG6w0/18LWqy+D/RQlnTHh6gSZKllY6kxUGtVgyqVuoIsUOSS5ZJdJbsqdkVR9XWZ6SozNakKeKkhN3Q16gTs15b/dPfLr/3xQ/I//4P5l9fvzj77+SewUfIE8gDshOkRRUHqAmkBLEd1EOwE/AQyl6pEOCMvDFwwvajoCnGJIhfxiXlnGZ8xPSr/qMKDDA48uKjkLMML9y8suoj0LOOzjK9KHFl6Vsle+HsR7Hl4TL1D6h6Ff06dQxpskmCTeLskOKTxLvF3qbNjzpp7a+5vE2cTdjeJtxP+jntH7u9FsOb+VoQHHm5Tb8n9lQhX3Fuxzoa7K+ateLBm7ip1VsxdJs4mdTdpb506q8RdJ84ifFglvRX3F8xbMm8l/GnijqPeNOnN094q7m2SYBH6SxYshD9Pe7O4M407c9YbBX+yZN4sDQZRbxQ5o8AfR944cBaxN46648AZ+84kdMdhd5p0J0lvnPjD0B363VHQGcRvpml3GLwZBA/D2BmG7jhyRtFHA//NKOqOwt4o9CaJN0x6w8SZRM7E700C/yXynqPuS9gdhd2B89Eo6Dw7H33hvHkK3YHXGXgPX7hvnv3uIHCGoTNynbHrDgP3Kei8d98MnDfj8OEl/ur7+KP30cOT++bF7Q4Cbxi5z2H3ffDw7D089x7eOd0v3If3vY9eet0XJ3zf9Z4d98XpfGXqeiPfm4T+PHLGsT/g4TPzh6k3Dp0X92HgdUaJM2TOiHWnaXcS90aRO2HBXEYT6U+Uv5D+LHHnaTBj8UykcxYvWLSWyVazJUZLStdWrklsgG+QLyldQrrVckNiQ3IFfKHStRZzSKYqnGMygWgg/aGMR8If8c7asAXwCY/HMp5iOANvgdEcoimkExRLS899/P4PPvlWM6Z/OIb/+ZT9Pv9k+/l3PoGB4quMZlbtMrMxtCK1Ib7RbGPlRssNqa3FjcGtpqWSC8U3GlZGLjO10GKn1Z7kBsXmvttHYqdhjbgk2hq1N3KvYUNyY9TM4vRrb9fDn31x+PWPFj//xfOPPvvu49Ti3uLOqJNRx0werDxaOho4Ej+guBg8G7pk9mzpbPBIcCG4fBkgV2ctrwYuhIU2JdIV6aoxNzJX6Vn+/wQDVY6itjrX+ox4UfwC/AIiB1kAO8nwqpOS+BV4jvIC8iDVGfAo5RnkBcUZVKH1RbGriktkJbELpDnIi2AFiAqgBLhKeVWqBKqULu4FzsgKYjmxEkWDUAhZKixJ5JhcFSuVzCW/QpQDu0p25VGleI1QKlnItAJWkWxIVSgqrWorKxXXMqpUUgIvpLhykYOsSbZaVsRLyXKR5orlSlSoCiVK5BXx+s7bMKqGtLb8atgVeXW3E4A3BBXiPfvWYnrTsjWyhKQm2VoqSdyM+mBES6xUaQm8BFkoXqq0FmmtWKNlq9WrpQpVIeVNi0aLEtOWREuiAnYzUKNsCV5RfiDZ4pfJu9bi3e1oSDbEWy1erapIFkrWmipUpWIliVLLQvEKeYlprUVjsCJRq7TVvLS8JFGRvAIrURSQ1laWpO6TtBLSEtIaZQmqBMgVrw2+Wl1yXoAoCUpSJcpSyFzInKgk1dyj4AZyYqURZQZXq4o+NX1qDVaEpdHnTF9Rlla/qPBHL3/6rT8U4o9/Y/7n3377Lxc//FY2EtEZ0gukZ81PcE/zpReSB5Q7xY8gr6BKDQdITqQOih1kkmtRanXh8YmHR5EcZXKQ/gWSkwiPwjtTcpDRUURnHl9VepbhSUZHFp+S+MD8Pff2PDiK/4+nN2t2JDuuNetfXVXmAWLaMe3Jfe8dgZNVZKmKMylRLIpDVeY5mIHAPMcMnCyJoklq9TXNEyW1aG1N8On2AAAgAElEQVT3l/UDUv0MWJjFS7i5r/WtFR45OcngjOFF+DsabFm04/6GOnsWbGmwjr29iHZI1yJYU2fLyZKTjSA75m6Zu9fhDsMd9zeRt+H+ivsr4S+5u+T2mnlbEW0hWgJZAdsouhDOjHRW3NvIYM2jJfPXnKwEWUE4oyRj3kqQKfXm1F8wfxm7q8hbRd6akkVMZjHJOMk4WVA3860stGfUGQbO0HenvjvznUlgjUl34rsDzx659tjuzjx7SDrTyJrH7jRwpjSYxP44sIexPWb2hLqjyJ3G7si7n7k6Y9IdEWcSBCPPGYXdMbMnsTsJ7FnkDX1nGLiDyB6E9ihwRqEzCu1nv/su7A4ib0KckdMZEXfsWRPfmoT22HfGnju6N+h51sDtjiO7Hz28Ja/6YbdPus+O1ffsvu88B9Zz6Ax8d+A5b53us2/1PfupY/W7/nPX79vuc/f1R1PPnXjuzPeygExZMBL+gJEJD+Y8nMb+NCITGoxib0LtOXeW3B0H1jh2J4xMuTeR3gSCGdIZ8DENZtRfyXgt6ErEO8U2OlonLNNsjXQDbKPlyoi1YStFl8iWKGYqnqhonoh5AhNFZybOkjjTbGHEHPwZc2bUXUiaAV8gX2K0hmilMVNyimKpYdvDdYpjjT/6+ec/+L8P6t8a+i/14z+WP74Mv/zDN+NErRO11rhO9S5Njgb3ih1TsUW+UbBJYNtTm1StU9gmcDS413Kf4M7g3qhDqvcJ7o08GTwnZqv1SqtlgpsEj2lyMHqvzTYxy57KtJwiH2M8hnDKgxWwfaK2CR4MXFJ5StlG0b2Rx0TtkV20LIw6a3VSeEnUOdFnrXOjTga3yM4Gyp7JH81BQ66h0SbX5qDgouUFeZHgyWCeqIuGMsH7owqd5srkUpx5WCKvlCwUO6uo0KzWUN0N70aekOdanhU/I7soURtVGbwofjb0rOJc8xOwe8hPieJm0gahRFYgq42sUZVS5VKcZVxo/j82Vmi1KpE3CZZa1FrWUpSC5YI0RjYaS+SV4o2GSokaWSnjSskaWA28BFEbKDFqIGqQNeo+V7AEcTP4vqduPVUDVkI2+s5dy1aLq5GtFhXe5Q35cqcQNGsNXhNVK94gvSJ7SVSjRKvl+55utLwmUGLcGNEaLEG8JPjeiJvmLz28JrIxsjGi0bRWcat5rVmjxPs0uRpTK2w0rTWrlXhv1NXA1cDVyFsCtzuuofFqkiYxlZa3Hraat1q2Gm4J3DR/SeQtxUZDa7DVcEv0NTX3AdAo2qbQGmw0XhPVGN6mokpFpbHQWBisNDSJqAy79fRNm6tRbQr3ENxaqULKWkGbqAblFeRN6xrugD3UGu+xXSWwHGiVQP2oylTkSEvFi0SeE5lrXgCtEQrAPNWnVOYpFsYsFP/FH3/y/fdz+f+8p//vb3v/3H7x/NNfKrFHqI24aJajKJDliTwneDbqguKE9KziA4YHxQ8gzxrPWpxEeAF6b8I4I7uo6ALxRYa5CAqILxCfeXwR0ZF7B+aeMT5LlgM7cLKn3klEJx7uhb+X/l74BxEcRLQX0U6EO0kOMtpzuqPRjtEtD1fcWzFnKfwlJ1vhbzlZS7LTwQHIgfs7Ea442YlgJ/yt9NcYbGW4ocGG+WvhLWm0YkEWWwtGMupOQ3spooWMlhCsMcpkuIj9VehuqLfmJKN+FrlbSjaUZJEzj6xZYM9Ddxl6q8BbRN7Yt+bMmzJ3EtkT4iwCMg86s7g7Cbt9rzsJ/FnoZqEz8boDrzsNvSlxpm53Eruj2J0wb8q8p+D1O/IwDr1Z5E3C7ih4GPrdcUyGxJv4/jR0J1F3GHVHgT2NyDDy+oEz8K1+aA0jZ+g7s8if+O6IWAO/OyDWmDhjxxk6zpDYT+ThK//1M/WGgTvynb5njzz3yek8+d1BZA9IZ0C6A2L3XWdAvGfffSbOwHefPPvZc/rEeSLWk2c/da1Blwwcv2+7T1bnoxF5mPrdWeBNg3AShqOIzKg/i90Z9WaUjH2n79rT0J9TMoqdcexPI28S21PuZtzPuD+T8Qz5RARz7i2Yu8Iok1EGcSb9lYmWSbwwbP0hQQSWKSy1WGu5UnKJYqFplrLMyLnBKcIU6Vz5mQzmgmTcXjAyiUjG45WIl8DXwNeSLiGeSTqTdAl0lYjMiLmGrxP+x7/+4Q//r7P+xyr6x8sX/1j/4Dz4409wqWCpYdnTq1Tve/pg8GDUSsmFlpnmq0QsE7lL4JTiKcGzVgeEvca1kqtEbROzUbhVuE+SrUl2qd4mfK9xp9QG5EKJwaf45afiF5+bwQ8+X75Jj4ncG3lAvkvVOtE7hccUd4bvU3nQYivZUcEF8ajVPtVbxQ+aH1GclT4YvUvwkMBF61LrPElOCiulaiUvGk+JOSmVG7ykcE7gpPGiZK7lfVEoVZJzrAArhTmKwmCeYq5kAbJAdU3TXIhaQaOh1lAayBM8Ay9RlFpcjDgncFYiV5AbVfegTnileS5FrXWpsFKyhrgGWgIvJKtBVCAKKUqQjcZaQcHjnLGci/IuVwA2IrxKUUlVKFkYUSpZgLxwdmJBjrRJRKNkI0Upea1kCbLRcEuxTUSlea3uRilsNLQQXyW7aayUaLRsFC9lfEt0hbJSWBrVJrJWrNGiTfRNw4vhVy2uRrUaGi1ajXfY4qplg7SSUaPFLVUtihb4DeVNQ428Rn41cNXy5fHehAqNYtcPfBzUmtea3RJ5RdGgaLWsgDWK3qGQq1G1MbXWjeK1ihtFb0Y0SGukbSJvKdyM+CZRLwa/SfCGWKOoFX9J5bXH6h5UqWq0uuq7wC5qI2qtCo25FpXmbYqV4bXhtRBXjdeebFNx66nGQK3lS081ht9FiyuYFuBqRJuKyvA6hdpABSzXLE9kbnieyAJZIVid6rqnLooWmlcacqVLo0+K7TU9p7rUagXhu0f+5fTnP/z71v/vv5C/+7PvVNlPPu/NY7c2tNFwAZ4bdlHRSUS5pBcVXUx0NnGu2QUhB7xImks/R7pl4YFFZ4yPQE7cL2SQ8/DM4yMPD4ycZXAGcgRyhPAI8QHjvQyOEJ+AHkR4VPFB+icZ7Hl4YOQk/C33dsI/AttH0SEK99Tfxe4mtjecrHiw5cGO+SvmraS/Ee5BujtONiLacP/I/SP3ttxbMG/L/WXkLKm3YWQZd1fUXsbuWvgZdaahtfjQqu0thDdlXkaDZUzWnGTMXXCyip1tZM39h1nkrLi/Yt4ysFahswzsefBBhZ6EzjTuZtTOInsadSe0O46dcejNY3cWdaZRd0b9SUjGhIxcZ+pbw+B1P3w9irvTqDsKOtPYGwfuLHInxBo53ZHrTAIydN0xcUekM42cZ6/bJ9YkcJ+czoA4o8jph1Y/sAfE63uk77oj4g09e+g+jFzn2Xbe2db9i/8usN/57jByhn537NsjYvfdbt+zhr49C91xYA98d0i8ASHPntN3u0PXGrhOn7hPtv3OtZ48p+/Yz1bnybGfXO/JdT8ak4cheRj71tizJ7479J0BcUahNYmcceSNQzL27VlgZ/dS8tCZBvYsdKfUm/NozoIZD8cRmTGyRH8howXGS80yiJYYLQxbJmybsG0iloYuErZI+EbDTuPOwFaLreZLjBaKLkEsQKy0XCNd8GgloiUnGfOmLJiJYCFIJsIZDzIZziXJwF9AsJDhUtOppkNN50b+WvHv//L7n//lDv+piv/u8ubvy++svv5xTy4MZimuU9xotgG+lGKd4NKIhRabVG0NXN4kxzd6m8AxwWOi9gluErV7k+wek22q9ynuDe5Ts+2ZjZJHLTdG9pG+/fLzr5rJF3+x/PnfFm/b5S+/eDPvwfZRnTQejN4ptTV6bXBj5NbIg4ENsIPBc6IOBvdG7hU/KHkEmSs8m+T82DunplBYIVwUXoypjS61LBIoH9NzkuQazwYuj0mepmeQF2C5hhxVAVgIUWm4pOb8mO4RTiAviBfAs4RS6xOIM4haqApMaZIyTQuFlYJSwRlFgaIAWSlVaiwTLDTmSAtgNSa51DlAq+RVy0phhVgJ0YJs7ko7ssbwise1EG2ic3HPyYBasCvwRkGtoVSiUrKUWEksQbQ92aayAvqioAFsdFJr3ShZaVZAVBre9HSLquJQI16NKGV0VfKqoUJeIquQNSiuqWlTXWl5M3DnGErFb4a/aNkg3IxugL4Y8WJ0q8w3vd5Lgq3mV8VqZI3GFuVNshctrorfgN+UuGrZKmhT06S6VXhT0CBvNa9U3CayNaJB+qJ5C+LDAmF0q1UN7MWIl7vZCVmFtE3g5dHcUtkodkvxmuA1kY2WNwMvSr5oVXBeK3ntQfWIVc/UqS61eDF41aKAqFKiTrDSqjKqTe+StWy0vPXULRE3IxotC2A10quWrVGVEiXSUsmXxFwVv2rWaFkizyWrgLfA2wRzQ89alEblgheC58BzpBdJS4Ra44WyUsgc+RFoYWSlZWEg12oO9Fc/+fR7v93y373H//7tt//3+QdfffdtEu45KRStjMghKmRwkeEJ47OilREFyItguWQ58FyGZxntWHiS8UXGJ+pdGLnI+MSjAw12ItwD3WN4AO8I5Cijo4xPMtqL6Ij0qNlWBkeMdtzbM+8o/BMEa+ZtZbBnwYnHhyg4hOTAyJY6y8je8XDHwgMLNqGzoe6GuTvhbbmbxd0Vd1fM3VJ3x5wNddbM3/JgTf01DTcs2IC75NaKkRV1V9xbcnfJ3IUkM25lzNoIby3ClYyWMsikv5D+grob7q2okwWdZewtYj+L7CV15tSbx94iJgufLCIyp9aCW9PQmgbuNHansTePyCywJ8HrWdwZhw8D0hm63b7zMHBfjf3X07A7Da1JYE98axpaA+dhYL+eOfbccaeuNyfuNHCGpDv1rXHoDCJnFDhT35n49pB0RoE1IG7f956JPSDe0HOHnjMKnaH3MHTtIfFGgT/03SHxRp43sq2B+3pIHiahM3K7I9fu++5T4AxIdxaSceQPfHdEnJHzMCXdofNqTLoj33ryrL5nDbzuwHn1rvO/3tndryz7K9v+aOh2h+Run3oYB8449oeRNwq6k8CexP4g8kaRMyGdqd+dRtY4fD32u/MwnNJwSqNJ5E+pP6HBlPkzEUyZn8k4k3QJfKNFpkSm2BKilY5WOlwqf62jrRFrpCtkGy3WQGecLFSwUtHW8GMKW+BLHi95vGD+UvpTTqaCzCWZSDKS3gTDuaIrTacymEKUYTzXfKb4QstM8V/0xBeDn3zy1zv8+xz+ufrin+rP5j//o0cxVTJTIkvEGvlCspWBtRHrBNcJHlNVfJLuDWyVOBrYG7lL1EqrXc/sH/XWiEMqdlrsU9w/6oWS6wTnCn76vd6Xf3P41n+/V//nz3/07y8/6v/0XQ+XKPYGdyB3CEetd1rtDew132l+SOBg5DGRpxQPKR5Snafppdc7G3UGVhh11HhUmKOqQOaIF6VyFLnhRSovKZ4SlRud98wp1UeNZ4VnJS9anBWcEU9SXFAUidoKsaeskCJHcVJwFHAQvNDyDLRUstRw1vKsIddwQblj8UXJAljOWQlQKShAXARUKCoUNWIBIgd+kbQEXiEWKGsNLYor8ApYeY/pltFVwbWnK2SlEjnwxkBreAm8VlChLEHUICqQdxdpo1gN0c2ICkVtVIGyBHGRcW0g75m95A1AJWWFsjK8TfgtgfcaamCtkdcEGiVao2oNFfIW+FVDo+8ldOLu+m2At4K+KHEFeUW8KX3V+JLi+x40hjWJbBNotbimotH0qmStoNKyULxMoE3xvVEvoK5a34y+KvjAACrxouX1DhIafEnMLdUt8vea3xSrJGuUbAw09+hAJa5GNko0SjZGtCm0GhoUrYFrYioDpRHtm6TWqkLZpnAzspRho1mleK1lrVRj9K2nbgZud1UmgVbze01srbHG+1ubRkMJtJCiRLg9puXdYwaykLxB2WqoUJQ6rhMsUZbIGy1rIy6KniWrjS5RXDjLFeQJnrS4aMgVVEYXRl1QrLn//In40/VXX/zbTf7+t+l//PkPj+MvPzUT6e9NXBmeS55Lliuea36B6CKiEqICgrMMc4gKpBegJxGeZXwRUS6io6AnTk8iPIhwJ+OtiE4yvMjgfq06Me8so4OIDjLcC3KU/hGCvSRbZh9VuOFkx4MT9w+xe2L+MfaOnGyos+XkIKNN7G2ot6X+OiJb6m2Zu+VkLUhG7SV3dhBsmbukzkqQDfM31D+waBf6G+qsqbOK3DX3l5wsBVlxb8WdjFkZs7LYWjKSUX8eeUvqz2M3o+5S+AvmzcLOLLCngZfF7jyyJoE1Z2TB/Dlxs5BkzMmoM/PtsWNNQ28W+bOATHx7EnQm4cOQ/MGAfDyLnJHXGXmdCbHGXndMrGnoTnxr4ltj0h273YljTwiZhmRKugPn1cB9mAXO0OsOAmsUuiPPmoXWOHwYeN1xEPR9t+9bQ2JPQn9InL73MAztJ6/75HQGbmcYWEPfGXv22O1OPWvk2QPXGlnWyO72ffttaD8RZ0TcAbGevc7QfZi4nbHXGXmdkd8d+t0nYr2zH/pOZ+C8erJf9137nWW/7XY/GrjdoduZBtYstEahM4ycSeTMQ2dB3EVExvc3IdaIPMzDzjTqzmIyp/EoCiZRtOB0waOZCEeUTCjJZDCn3jQmmYxXyBYoZpLOgGYY7Ey0U+Eaw5WOFipaKrbSYqPYQpCFJksTrjRdQrSS8UrQpYwzFixEsIBoJqKZjCYqGKtgjOEM6ELxzIip4jPJ5pLNJVsovkz5XPNffqq+2//Jt/5qw//pjP9S/uHf5X/47oe/MGKixczAxuBSy2UC60SuUtikuDdyi+Kg8Jzorb6Xk+uVVmuDayVWMt4g3xqxMWxr2CaF+Ruz+O7ns+viq9/dfvzv7c/+9fonq6dffZpsUR4lP6E6abXTsEM4KDwZPGh+NGKn2M6wnY63GK+AbY3aIu4VnAycjDgZeb81nUFVWpdaF0qVSpYpHhU/KH7U4pLo/DE5JXBORJ7qi1G5FpcET8bkOjkJUWmsTZILKIHXRlyUOEj+4fqE9Kyj5hMoUr6XcZ5AbuQFRa7FiYf3gVGCrEGUQjVa1wYrLXKI60RUCeYocmAF0tpAo/AKvAZeKpkDq0TcALsAbY0qFBQJ1Ck0WhRC5ELUqK7GNP9jOmpQ1EBvCW8SVhpWJrzSstGYS14YfUzMEcXVYKVEqUShaZvIFwMtiApYa6BNoNHQalVJWQF/SbBG0XzwjGKtoNWy1bJF0SK/orwpbCU0EholW8VazdoU6p5qevrawzaRrVFVYspUVT1Zp7LV/EXxq6LXRDTIbxobddck1M1go9QVoZW00aJNoFHiquWLFq2CWuEt1bURd6D6avCWqLvLtk3lracbJRrDK33XsWWj8SXRrYY2xWsC11R+84m59dQ1UbfUNAobjVeNDbIK4hpZhaJEWRt5kbTWsjGyNVjdU1IM5ohV77H4Hz9bo7HVWKGokDeGtlo2WraJrDStDT9BeJB3ho7nGnbA94oVj/qSwAl5oWSO7CLFRWMJdMyCn/7s8z/57dH8+5+zf3//6V8dvvf2B79M462gZ9QXxFzxM0ZHGRQ6LlVUYngW3gWCAuIzC0+MnCE8Y3wU8ZFHRx6cRHDB6CCio2SVErkICowuEOxj68C8+7XqIv0cwhMEW0n2QHbC23FyoOTEyImTA3WPzDsKspdkw9xV5Ow42XKyYf6WR3sRbqi3pt5WBBtBFtReUHsn/RVzZlF3GTvbyN2G3ob6S+rNQmceuYuYZMxbCrJkZC/9rfDuFMWCkRX3VyxYxiSL3WnYXXKScTKl7pT5cxYuYn9NyTSwJqE1D7uL0Mlifxa5U9/OfHcZkYlPpj6ZB96IvB6Rzjx2xsHrUfR6EnZnoZuF7sSzJr47Cd0x6Yz/51g09pyRZw+IPQzsofdq4H489q1Z4E2I885+6BO7T6yh9zCNrIFnDTx7GLoDv9v3OoPQG0bk2e30Q+s5sJ/ch4H78YC8HoSdQdAd+/bY/VCGMSVk6tojco+wJQPPfnZeDUl34HYGTvfZ7owDt0+ct27nybPe2t0nu/vsWE92953Veba6T93ORwPn46n7kBFnGfqzsDsJH6aBNfe8sW1N/O6IvF4EzjQgY9/O/M48dMaBM6HeMHIncbAW8ZKTiXCH3JuwYCGiRUxmoT0X3kKEC8mmks00X2ixU2Ir6Qr4AuO1ZpuErzXdYrgEb45kBtFc0aWO14oukc4FncZhRqNpHI7jeMrZRAQzEWWSzWW8UDTTbIx0wqMZC6cyGmM4T3hmxALx15+9+f78F72/2Yt/KNjfFd/5m8sXX33/TxM2N3KRwCLF9Sdm9YjLRGxTWCHLJFtr3Bm11HLzaNY9tdBio2Et5ZKyNef7VG9TuUvZ+Vt681lv8d3Ppr/80a++/NavvvzsFz/59O0jZFIeQRxlvAO+gXij6UaJHeJRqaOWW2Rb5CvDlgldyWgjoh3ynRInzfMETkbtFeyR71GelLmY5ILqgvIM7CB4bvQHnKKHl0Sc1d3RKHMUNUKlTWnSEnUu8YI6172LMmWqSiNKw48qPCuaKygUnpTYSXLG8CiiE7KLEqWSJYizjC+CFRJKKRotc6kLUJWW5aM6IM2BFcDPGs5GXmR04axG3UhoQNaCVZJXQlZATxDkEBfASqSl5BWXjcFSyUrJAu9yiK6UKoFVmrepqFRcqLhUvDX4kpirUZXCXENt8CXF0sgqVaWRJYgGoBAil7xOdJ2axqir0g1AjeJqRCnjBsUVsQVxVaLVstGqNaLRrFVwQ33TulGyVfAe4SpkrVSdmApli7JBVQE2Chsj20e8JtACvyJvU1EZVmDcIGtQVPIuacAtxSvyq6StkpUUNaomSZtENVo2KFsFV3UXpaHV+iU1Vw0vRrWJ/OZT1RjWGtYm9CWVV6OuJq0BbqlpU9Mm+v1j0hisEBsDtRYXTkt5PzrR2sS14YUSdQKliktNLxhfIC5lXCFrjLj2oDLQvEmanm40Vhpuj0lrsJHipqHGsEbaSH5NsNT8LIIzhhfFSg2VFmfJzihPRl4SOBt2BP8CUYH0rOhOs1OKeYpbCH7Zi3966H/yb9+I//PXyX+9/7wa/eQ7vT4NdsDOhl5UfFHyqNgR6IGGJxkeVXAS/on6J+EfhbsXZMu8AqOLCHexW6j4LOM9Dc48OHNyksFe+EcZ7mhwEOFFRWfhn1lw5NGOBwfp70VwkNGeBrvYOQh/x8mWe3vuHaS/E/5eRnsR7IS/E2QVOxtONuw+P7wN89bUvtN8W+atKVmF7joi69DbMHfF/IySRUxW1M9iMgvtFSdr5q0jax27KxZloZNFzjzyMhpkzBn7D1nkrmm4YNGMBXMWZDRYRP48dIfkYUpeL8NuFrrT0J2FztB5PXatMSGT0JmFD1Py8SxyZzQYxt1h3BkHnYnfXYbW1Pt4Elrj0J2F1phYA89+drpDxxkTe0i6Q9+ahJ1x2Ol7D5PQGzpO37We/c5TYPeJPfbtD0uA1+37Tt/vvPW7T4H95D48ux8PfKvv2X2nMySdYdztR9Y4IAPHe/KsftAdec7E8ybEHbrWhDgjz3q2H/p259nuDhxn4Dh913nn2F873a/szjvH+dq2v+5az13rXff12+4fPDndj8ZuZ+45c9fNfDINrHnUnUfdqW+PI9KP3T61J7E1Jt0J6U59a0LsSWhPmTWl1oyTjPlL7k2FNeH2jJFx6M7iYMHCOXMz7i5kMEc6QTbXsDV6C3It2UqyhYxXOtrocIvBRoQLZJniS8UyZHNkGURzHi4EzXg8peGMsTFjExZmPFzwcMGDpQznEE4hmop4KqO5pjMMlxjPtZiAeFb4k8/ffO/Ql3+1C/+h4P9UPP7F4vu/+t6vUjo1fKb41IiJYivN1pqvDWwezbKnFwmsDWyN2CZymcC2BzsjdiD2yuy02hh5TOQ+ZetUrJWcI89EtJF0LulWiT2wg5J7FGtJt4btU7EzcgPigLgTfC3ZFvlG85WiW8O2Kjon4pTCwYijhpNWO1AHrY5aHZU6At8LVhh9QnlWKtdJjqpAeUZ6RHrRMtd4BpFLXisoFRRaXQAuCGcFJ633qM7GHBU/J/RsgpOOjyBypSsFuQxPIrggvwAcpDgDLyStkBeSlSBLxGuqm8TkCioNVWouCmqASsoc4KJFZXgOMheq5KIC3kjWKqiNLiXLZVRgVGFcQFgjbyVUwFst6lTWCZTKNCapDVQYV+oO7okSo1LEpWCV5DfFvzGyVbJGWStoeqbppXVqaq0ahY1WtTGlMe1j7/bYuyp9RWw1Xo1stGg0NAYbjFvFch5fOGsT2RpoUNYAt0RVSG9KfKPwBtho3Rh91fii1E2bVusrQi3i91q+oGhA1Eo2CRYaygQqzRojmkQ0ml81v6Wy0bI16proq8ZbYiqFdSKvKTQoblq9KHXT6n2SXlV6S9L2rqWn0BreGFEb3ibiauCqdKuT1uD7x6Q2WGvZJFApWSuVM9qgKDVvErymuulB3eNlwq+Puk5l80ZcP1FVIgoV14rfp8XtUTUJND1Vp6pWUGu4KmwBGilqoBVGFUQNsMaIKhElshx4ZfAiaSHjBqGQIkdWaH7G8AL+h5mkohP4RwwOml6UOHPWp+QnP/nsh+/X3/rP38B//uaTvz5+f/Kzn75hM+WfVHyS8gDyAngR8qLkXgQnHhQQH6W/F35p+FnGZxGdIb5gnGN0hGBD3W3s1T191mIn6IHTbRweRXAEcuTkzP1D7B3i8EjJift75q99b8fCPURb6e+Fv+f+MrQPMjzIeBt5e0524gNOsRNkw7z/f2ZsOVlTb02DLY32cbCJg2VMVpG142QZWpvYWQT2kvlLRhaRvYq9Zeytmb/mwTKypn53AXTdM9PYm4fWKnLWob0O3HngziJvwYNZ4MwiZxaTLPaWkTcmnUlkj1DPpJsAACAASURBVGJ3GLrz2J/F7ih4PQk/npE/mIbOOCKj2BmFnQF5NQk7M//12H098pxZFEwjb+Q7Q2JPfGfqe1PyQaWYUGsUPIwC69m3npzOs/P6nfMHz8Qa+M6A2H3vYUC6A9/ue9bA6wxC54l0n73OwP6477x6dl4Pid13un3SHfjO0HMHjvPs2X2/8+S9GnidkWdNPHtsd4ZO953V7TtO37aHnjtwnbfdh2e78+zYbx3rreO8s513Xftd1/6q8/BV5/WT1flo6nTHrjNw7b5vTagziTuzuDuJnRkjE+4NmDWMXs3C7pR0pqE9cDujoDONO+PwYUbdeezPqTPl1pw7SxlMqTemwYwGSx7MBZnLYKVZhjRTYgl8LelKhEvJM2AZRpn01yLYCp5JniFb8njO4kzES+mvuL+WLEM6keFYBgPhD5g34t6YeRn158zPMJ4Dnct4BtEUw7kMFjLMlJgoOUHxnODPf/jZj8+j9G8O8d8egr/df+u3yx//7A+/wmCm6FzzmeZ3EGRj1MrAIuGLRGwN7pTYJbB7k6x7sH/Efaq2xhyM2hixMmKYxr/8Nn/7hfnqO2b87eTY08ckORi1U3SDbC3FWomV4pmIV5JutTigOKLca77BYKfigxFrwzaKHTTsDW6QHz8MADwAFo9vil7vJOlexCeEi9YXpUujS4RGQ6nxrDA3ukj0BaFOTPMmLRIoE5UblRs8G3FW/CR5rvCo+MHEecIuml0UP0uWM1qjKIDnWp2RH1ActcwVrzXWSlTIc8lLlHVPlQYbrRttGq2uia4kVBIqJepEVEZfAC7Acs3OIqi1qLRqESvJas1rxQtNc81LhSWKVotcs8bAVelGY61kjbwBbLRqUmwUrYEVCCcQBbIGWYuiVdBqaDS0iW4SXWtdIzYaCslLhU2iX3r6puCqsEZoNLaJqpRoUrymota8QJZDVGnRaKxANAoaLWvFrprfNNwUvk/N3eR61Xg1qgBWa9Eq2YJoJG81tAlWipZatolqjKy1aBLZmg9xs43GWuvm/oTE1Civibwm8mrkVcNVyRcN7w1cUbZKXs2Hn2oUrVGVkW0KjRENyhvCTcvWyMZgk4gqEYUWtcFWy1ax5g3Uqcw5axKoe6IyolHQ9qB9I9tH1fbg1oPWYK3uGfKsNqJMZGFko7FGWTF6BahQFCJqNa8gLDEqdJxjVCOtJa+UyGVcyLiQtEZeiqjk/kX4FwhzDC8QlEgLGZ6ZdxHsINQRZAHRinlvVfzLdz/58f++mP/4Rv/+t+lvFz/6+Re/hmgtaKngqPhO0AvnZxGfZXwW4VEGJ8WOkp0lO0p2gPgoox3zNtzdMG8TBztOdyLe8fAQR9sg2NFgx8hJhgfm7kLrSP1t5B6oe+BkS8lOkA2SlXQ3nJwx3lB7Q+0d93aU7DjZS7Lj3oa6O+EfINowsmZkJciSkRUP1yLe8njPyFaQBSdLTlbMXUbWKu6umT2PnSUnWewsKMmov+T+mnsr5mSxsxBRJqKR11nGZBE5y+AhCx6mfmcaOgvqZ5EzC6xZSKa+Ow+cadgdh51x7IwjbxJ6Q/9hED5MmDOPO7PYG/vO0H0Y2K8G3sMksqehPQm9seeNXGdIrHek++x3+97DhFgTzxv7ZBx4A88euK+f3VfvSPet+3rkdUauNfadYeT0I2cckIHnjHx37Lsj4vY958mz+sQZON13zsfP3sd991Xfs4a+Owq8kWePPGfoWn238+w9DLyHvvN66HT61kPf6jzb1sC1J7479Jxnx3p2OiPiDKzu0H7o2w8Dp/NsPXxtO1877jvb7netjybWq7HbHfj2U9wd0odR+HoUWIPAnfidWfQwCl+N44+zqJv51iy0xn53FFjjsDOJuuPAmoTOJLJn1Mr4vUbKnUTeXQjKRJDJMJPhEuM18jXEawiXEGXIlopnki4V2yDfAJ8BnSOf02jJoi1ES+4sOVnweAbRGIIpkCm35sKbcTJj/jQmUxZkyGcyXspwxkgmg7kI5iKaI58iG7FgxP2+on/8vcdvFc/wd4fgn07x3x2++5v1d//4W18Kf53ARok1yiXIlZJLzdYm2iVia3Cjca1wbTDTYpHg2uitVieDC0XffjcdVtOf/cXm5399mP52//TrH4wf+crgOlFbxbeKr0S80XKtYCXFgtOMhxsRbXi4lsHORLsk2idirfgWcYe4VWqP8ozsLMILiIvGI+IJVWF0riE3eDGm0KpQIgd2FrTU5qL1QcozyrOGPDVlmlw0ng0WPX3ReFayULICWkCUK3ZSrDDyovgJ4gvQCxcFh1zARcJBBCfFzwaKBHKDlZGNYg2yAliOogBZclEKWWsslShBllLWSlbISykKKSrFK0MrDCtJS4CrhkbJCqHWWBp5MfKo5EWJSosykQ3KmrMSeKXwqk3BWAmi1KJCVitZpPqQ4iFRFwWNFlfDXwxvkdWatwnWCq9a34wqZdwauCXYYnzVvFGyVthovANx98TyNoE2FVXCKs1qBa2+/0E2iagUK4G1AC+IrYY2kY0W7YceVtkmqtK60lhreU2h1rw28ppgA7LVeEt1rUSD7IqiQVlI3mpVAS5sq1KySaBNZaNZo1ir+E2Lq4pbjG+avr9rJKCuyjQKa4ON4W3Ca80qpE0iqgSqVNepyo1s3iTXN8nLG7z1RPMGrqmpJFwNtIZXitcoSvhAhFTIKmQ1YgFYK9lAVEB0wbAwvFZQSl4JXkmWQ1xrUQO9KlrpuEhoqVlBg5oHBQ8azSvFC4wvMqhkeJVRDdFJ+hcVnqWfQ1wgPXH/AvIsoVDiouMcoqOgUxb86Wf8j/ZfffGvL+y/fsP/5ZvP8+yPPkvHGG9kfGTxUcRbEZ2AXiA+Iz0retJsD/EB6EHGZ2QHiPbSzzXPQV4kP4rwyPwTj4+Cbmm0Y/GOBXse7rl/gmjH/L0ge+EdJNkIew32WrprHuwF3fFgS71tTHYs2jB/L/0dI1tKtiLYcn/N/DXzV8xfxGRJ/UVMlszbSm8pnAV3F9yfx86Kk0VkZfHrLO5msTsJrDl1M+7PI28ZORl1Jn53GbnLsDsjrzNKZpQsYmcaPoyj7jjszkJ3TuyMuBPiTDx75tvTyJpF3VnYnYb2yLeHgTVhwTDyhkFnFNhj4mS+N3btaUBGxB149oBYk8Aee50x6TyHnefwjlDYI98ZEGvo20OnO/K6A7/zTDrPXnfgO8++MwrcEbH7TmfgOkPivnO6Q9+b+P6z6zx77pPrPHnuk289k9d959XQ7z55D32/MySdiW9NfHtI7IHnPLvWwLX6rjXwus92t293h+7DwHr9ZD28czpP9sOzYw1cp2+9fnI6T671td39ldV9a1vPjv2u0/lo5nanrj3y7L730Pf+15g83NeicdQdh51p3BlHr0f+q0nwMPY7Y/IwjdxxaI+Dh4nfHXjdcWTPY3saerM4nsX+JLYz5i6ZtxH+gvsT7k9EsMRop8MNkqUIMxUtIFqKeCnpAtmc+xPw54plkmYi2GC4kmHGo7mIMogy8FfgryVZSX8h/UwEC+5nPMhENIm8jJEF9Vc8mrEwY2TGwjGLhlEwYuEM6TvFP//pZ5/95Tr5tzr41zL81+LNX2y+/aNvfYV0hixDvgC+1nKt+RKCFbJNotYIayE3Rq8TtUnVxuBGy00i+p+ZP708f/t3bfL733z7P//8Zy/rX3znTdbjy0QuDe6U3Cu2EdEaxFbBBvgWxIJGW862nK5kvIRgo+KdFlvJ7remHeKesROPjyLaCrrldEujk+ClSs53nEKZk5QXzctUnpWskjQ35gj8hPyk+fnDt14XBvNEXlAUUjZalyhKGeU8yCE+K35R4sjii+SlVhcucwYnysp7GxqKE9IqlTlEpQhrZCXQCnljoBSsEqIAcZQ0B5FzVkpRA7YAN8RG8hKiAsMSaAk8x7DAuElN2zMFsEqLI7BcyQJZmcga4SrxZkxjdI2qkbLVWChZAL+mcBRkB0FusABVgqg1rTV7MdAAuyZYIntJ9E1Bi1Gr4hp5o3ipeK3lzeBNiwrYNdGt0Y2Ce45To1iBtEReK7gm+paYVstGiVZjq3SrdZ3ANRVXzVsUV4M1yAbgmprrm7TtJe2H/kFsNb8p0WhZKVGirBAalLUSlRZXY3LO5tartieannx5o66puHfzXQ22BiugrZINihpELXUN2ChoDLSJrLUoUdQpND1ZatqkWBnVPCbXTx/rVDdvsOmJMhE1wlWbRskaaQ6sBFYBLeCe3wUNyAagRFFgXMqwhPjM/AsLC8lzwUrJC0krTWsNhaC1jmtNS8MuQEshWhStEYWKC4gKFV0gqFTcKlpDfIHgpIOzDApgueQ5xEcZFoadTXxJaIH8INgxkUcVDdD/kx+9+fE3W/Uffwa//8s3/9h+mv38x9/pDUS4U/EO4oOkueZHGe042Qmyx/gI9BCHRx4dIDoI/wThQUYHfhfDo6OkJ6AnYDsRH4EfJN+J6ADBQZINtbeRfWRkJ72tcLbM27Bgy+KDjA/cP3J/L8K1IBvhnmRw4MEqcjfMzyKyjMmaBqvY37J4EfrzyM6YNafdBXeXzJuH3RV11tRZxtYqclYRmQXWkjprHixisoq8qf+woN6C+nPqDoNX7yJ7yOM59RaUjAN35FvTwJp51iIMxsQbutbYt0eBM/E7I/fjWeiMIzKnZOK7I8+ZePaIONOITAJv7JOpT8aeN3DdgWuNvIdZ2B2HVj98NQy7Q2IPPWvgPgz97tC3Bm535Nkjrzv0HkbEGfjOc9Dte9bQdafEH7jWk9N563S+tjsD274PjK/t7pNrv3U6z153RNwn5+Gt+/DkdYa+9Ww/PDudd273idhfu/bXjtX3nIFjDV3nvsoM3U7f6b5zO31iPdndvuP0XevJc9453rMXvLXtdw+dfqf79vWrj0bO67718cR5GFivxuRVFjnzwJsG3iR2x5E1jZwR6fT914Pg9cTvToPuLHKmkTeJ3CHpDkhnGNkZI7PInwX+xHfHkZNxf0G9BXMy5s15MBbhHIINBmtJVkBXiq1luGL+gvsLEawxXJpwJslMBhnES0lnLM44XcloLoNMBJkM5hBmGM+kvwR/zt2Mk6UIptTNeLQWbCnojIfTyBlF9oT5cxlngk1EOGHhnyL76eTLb//Dxf9dY/3zSf5r89nL+nvfffOk2VzxFfCVYkukSxktkO96ZqPkVsFG4cbAxshjanbGPBsx3D7/4j/+7JPfv3z6X++//9fHH3/5vfHdg2vkTuMWxBbEFtha0h2KreAbxnacL+N4yeha0A3EaxlvBNtLtmPhUdI9D08ivqA8J2qvcYv8pESh4CzFvTTmrPBsdJnq3Mg80YU2Z+BnzXMjCiNzA0WicoUnwXMQJWKBUCiVA+Q8KkVYa5YrfgJaaig1lkaVqEuJOaOFFCXARbKzjBvNK03Pwi8VuxksJS0Vr5A3EhqtT4oXWhaCNXBPu2MN8AqgQJEbmStRgCgMLxJRGCgVViAaFJVijYF71G6tZCuhAagV1CgbKRoQtYHaQIXsmvIm5XdXVSF5bXiTQqPwhqpRUCG/arwZuGraYHTPFKm1bIy4pvJm5M1AhVAC3u4kdg+vj6pJVJ3oJtGNwVbx9l7Qbe41RLJSrPr/aHqzHknS60yTP2pUlRnutn77vph7ZBUp7qTIYrGpIlmZGRG+7/tmq3tkUVSPWpDYJFvU0mrMqCEMMN3zu+YiSoBfGAxwwGEXfj4757zP4+WHzHxlTS1Yo+Szc40z145tnG6Mapy5vjHXrvyqo69e3+6zptu5Zp1b5uuOqu9VlfnK29KJrz61t66sDK+dunXUzYnG6ca7xtna2Nroq5ON1lejr06XWtVO3zr+mvnnbvbctY2TjVU37z7c3z93u8+Zr6yunbx29M3rxpnS8Max0oqz5Bcl6kzlitSKNlrWWlVaVF6WhldG1FoWkuWSlopdrai1qDSrrMy1KDSvNC0dPxleWtMY02S6cOws0dnQ3LHS0MqIyojSsrojSksrLWqtGsMKg0tDG8NLzXOlLlpfLD9l9NiRM0l+6cjnT5/96He5/be/tv/zr779x+q7b3/4qw5daJJb+bX7SLGtpkevXtZqT5JvGTwIdDb4ZPBJk9zws2QHjo8KHhU8SrwX/KDkQdOjgXse7Xi8Y+mOwp3GOwn2Cq4FWAu4VXCr0jUL1zxZ8WQn06NGW5buBNopvFJwI9GWwRVKNgStGVowsBDpkqdrka5FvOHxTqR7CbYs3SCwgXBNwIYlCxgucDwjyRS3ZyScczAXcIiDsYBjRYcMjFAyQ3AMkxlNJiAYxcEYRmOSTGjSB+0Rao9hsKRohMCYpFMSj9P2FMYvR/t+Go8gGMTxIA4nMJ6CaIbDMQ4GMBrjaACCAYj6KHxK2wMQD2E6gmAM0mEYDMPWGETDJBzErUHaekqDBxCNYNwP272o/QSCPgh6afiYhu/Cu6ew9Ri1H9Pofdh+TIL3cesxDQYgforD92H7MQnfJa13IHpIo8eo3U+CQRo+hHePSWsI0yeQvIfxI4r7IBmCtJdGvTTux8koAcMk6kftfhg+Be1v9ONXT9HH0/huFLeWLJrzeEziMQYTmkxwOILhBCdDHPdhOIHJFCZjEExpMuFoguMpjpYMzkg6Q8kcJhMUTTiYCrRgcISDHmgtBZoINJZoqdDOsXWm1pYfDN0quNRwqfFcobnFS0tnms4UW0qx0mKp8MaipSMzjRYGTw2ZGjqXaK7TsU6nAs45nHIwV2JC6UyyuWUzlc4tnFk00Wgp8VrzpeYTrb+8t38x+U+f/P4Y/WEf/bdT9x/rH+ejz76T9Z2aabH2fNtRS8UWVqyd2nXM2qmdN2sr9pnZd7Od86tvfbJYP7099j7ffPnz+Re/+OJ77zOxzsy2YzdG7BzfOrU0auftVouDUQeljlqfnN1otXd6b/hG0rVkOyW2im8E3AtwVCi38mDUMfO5N+eOOVhxtOLk5EHTvWbHzJw69uT12amjNbm1hdcXz+s3ruxkuc+qN/enzF6cKV5Gjs6crcqtLo0qDM+tKJwpM3lx7OJkbnXVyQqrS80uklXOlM6U3tZG5YafHb942XhbWVk5WVtVa1NqczKyzOTNm2fnrk7XhtdGVNaU1jVZVmhdWFd1XNXVuZG5lrW1tVGVZbUTuRK1NbVXVysaK0sjC62enX+25upVnZnKysqJOhO15bU1TeaazDRO31z27Du3zFVGVlo937trR1VWNM5eM/ec2RfaR2PVzZsXstPXmI1733TNtWOvHdt07DUzLxq72tvGq2fPnx2vDSs1vXp18/Jq2S0zpdWFEbUVhSDPTj1npu6aD9/0t456ztxzN7t2XG117lTe1YeOOGQ875o8M4VTlRGl1oXSpRa1ETevaytrpxpvrl1fd8zV69+88Y3XpdaFU7d7d+u653vfdHTtdeX0c8dWRl6tqbW6Gn/z9upE40WpxdWJxtFKs9qaOjN1JmrLbpZXhtVWlVKcDD9rfmI4l6y0Mte0kLjWtFS8UKy0rLCikLIU/GLYxbHC8pcNhdzg0tCqo3JHS0NKw3MjK6uuXheWHQWpjKwdO2l6kKRyrLTspMlRsbNTR0dOHbG38qDVQsu//Fb3J6Nffv8Phfn3v7H/ev3Ob1bf/fmnX0g402LrzUGpo7N7ww8S7Dk5KrkX5CDJydCTQXsBzgqfFd1xuJfpWYITTY8cHyQ7KHyU6YnHBwn2Gm0k2mi0V2jNk7UGKwkWLN0qtFNoJ8BegL0Ee5nuJdxLtFNwZ+FapgsUbmi6ImBFwYqjlcQLBlcsnaPWmoE1A0uabESypWBH8ZrBNUNrks5QMBPxlEYzHE5xOMXhgsIZiucsnQjQh+EEp2MUzWi8YPECRXMYzkg6wckQBGMSTkkygekIggmDExpNUDDHyQxEc5DMQPoyfB6A6BG86qHWhEQzkgxhMkbxEIQDGPdxPCLREIaDNBqi+Cls91vBKIoGaTCmYACCfvzREN4NSNQnaR+lfRj3cPsdet2j8SMM3sWvHqNXPRA+pOG7qN0LW0/hXS8K+nHUT8OnsD1K4qe49QiCxzTow+AJvH6KPh7G7QGK+ih+AOGXSft9Gj6lUR8kj0n0mMZPadxLosfk7iG+G8TxJILf6IG7fvp6Gt/NkmCKWhPcHqJghOIxi0YkHMFomCZDCJ7iYAzjCQRjGM5YNKPRBAUzFE5RNILhhCZzDmcinvJoTOMpTcY0ngm4YHAq4EyRuSJry2eazDRcarCxeGP5RIKJJmPNF1YvtFgqtlZsbcjMpBOTzGy6tmih0EjAsUZjkY5lOrV0KulK8AUjM8GmnM2VGIl0zoKFSKYCzQ1baLywbK7ERJsnq37RZT/d/CL7/RH8qSD/cOn88fzd3buffuoGVu683mRm6dTSiqWiS0W3HbvOzMbLQ2Y2zq5cNs/cQya/9PzRsoGmYy8XmZp7ve26Q0fvM77N+NLKQyc7GLuRcqfkQau90Qdnt1rsFN9Ivrfm6MzeirNjR40Pil6c3hu9VfKixdnxvaOHTBwzdfRib/kxM5d7e7D8YMXR2oszRcfkHVN0TeHdSduT1rmzF69PTl2cyZ3JnTo7dfbmaPVBq4vTFy9OGdtZctSy9LZ0ujDyouRJy9zb3Nvc6otVxb09ZuZiVe54kYnSiJtzpRGll2UmK28a7xvnGmdqp89GlM5UxtTWlk7nTlReVlZWTlXeVM7UVlVOlF7mThVeX624Oll6XXV8bX1lzLXjmq5vurbOZJ3xJpOVM9du9hKnaKytvSoda7xsrL51Oi8qp8aZa7d762QfMnsz4kX/1zjx3FHXjrpm6tnrD97cvLh5cXPyK2+eM3vL3M3bm5eNYy+fXMJC4zpjpSGlFVVmas9Lyxtvrs411hZW1R1dWnb1qnHqlpmrU01XH62cgOhowUHh3Nm640vrGu9umakMr42sDL9l8tqR13vz/GmnedNtuu7a1U1XNh31/Gn21TezJlMvbyTXF8a7Y4XGpWW55M0Lc7djbh1da3E1/GpYrVilaO1IrkFpaWVoZXlpRWF44UWVqcrJo8RHRUurCk1rJ3MtckNzg3IFK0lKLhorK0NLRXJFKstKQypNS0MuGleOl17kVtRO54qWTlRW5ooVXp69PnmVZyz3/Gzp2bDcqLPhZ8ePVpydrrzdKDKy6C9/0Pls9/TDf7qa//uvsn95/l45/uzzb73T6Uqhk2EHS1cKbwXdc7rjeM/xUdGdgAeJ9xzuJN45utXwIMCBJGcJDwLtODoJfBFgL5K9gVsDdxLuFVyLZKPSrUx3Euwl2gu85+Ag0oNI9jze0mjHkg2NlyTY8HTFwVriJYMrAtYErASaMbCgyRwEc5TMMJzgeEGDFY2XPFmIZMXxEsVLEs14uGBgipIJjGY4XTI0x8kCh1PUGqNwjKMpDaY0mNNkBqNJEk7TeIrgGIIhCEYgGMN4QuAEx1McjkE4QckUxguajnH8BKIRSp5gMM3o7Zd/MZRgDKMnEPXSuxEM+mnUA8kYxcO0NQDRAIb9OOhHUS+NH0H0gKMeDvvJqxFoj1HUh9EjTd7Ddg/dPbygqGgyIVEPBn0aPZHoCUbDNBqj9CEOeih9RNETiIYwfgKtd8mrX0cfP8DgAd7149ej6GW0/vp98vFD9KoPwseXmhFH7+PgAUTv0/Bt+9W74O4hDN/fpd94D149wtfj5G6Ytkcw6CV3fRSNCRiRZMrABIJRlIzSdEzSMQnHMBmlwQy3Vjye0qQPwgkJxywes3Sh8FzCBU2mKJizZMyShcIrjmYcLCWcczzldKHFwvCloRvLNorOJZpqPtN6rsRas41mWy1WiswsGpt4LpO1gguFZ4bOPZkaNJVwKvFE0ikjMwpnHM85WUi6MGjBoilK5pRsjRjLZGjwzPCpIgsrxgb94jvy+8VT909F8vtD/Kfjn/9D+b3F259+mo2dWhi5cGqp2daRneO7zC2dWnq58GKT2a1zfSP6To29W9x3Nh23vLebT7NNR++83HmxdWLr6M7LQ+Z2Vi+N2Hq1Vfxg5Mnpo2F7iXda7IxcCbjVeC/xgeOjZEfNj1ocJHtxIx8s21iyz2T+xp4ztbPyaMTR8ZNXZ6POhh8NPztdOFUYWWhZalUbUxh1dupsTdmx9afZOTOnzFysLowqvb5k6ujkwduTNqVRjTO1M4VWZy0uTp+tumSm8Kq0Mrc6dyb3qnSyNvrmfWX57V5WmbpYlVtZaNFYXRlZOl55WTlX+6zw8uJoYVljdalftJq0VKxyqunqi+W5VU0nq7yrulllbe1cocULzrbOdOV4bdk1k403V2+vHV29vHx0RJGxl5j0zZrK6kqzZ8MrIxtvnzv+ak3jTO1VZdm1Iz+80R/u9YeO/uDNraM+dPUHJ25OXDvmueO+ejGnZvraUZVjhcGVoY1hV8NqI2urb5m8Zrq2qjK6tqIyrJKsUrzu6FzRq5VXJ2+Zriy/ddTV8WtmSvvSNRK3rrp9op7f6Jcpeu35c0d/6Oq/+iS7dvX1jbl21HNXPr9R1667ev3sVeNM7WVlWeX4c9dUDjceXz1vDKsVb4yoLa0trzQvJC0EKRStvThJkEty4eiqeWXEQcKLwrWTtRV1pi6W54oWipSW5VYUlheOlo6UCl84qTSrNC0VvVheOX419GZ4qehB4LORuZYXhRvPC4nPAueK5JqcND1JdlT8YMTZiMrIi2BnIXKtLppfDDtLVlhVZurSYXMePUrwxU+7n1WDb/7Lb/T//O2bf7z8cP+rH3xPfYFba4UuRuX666PSkcOjojtJTpruODxastFoo+GGp3uG9gLvJNwrctbiKMlRk50EBwX2FG0E2hkyZ8lOwpPFe5nuRLTlyV7AHU93LzpVEq1QtMHJhqRrjhYczjDYELSA8YKClcAzEq84WFI0xWBG0jkK1jRZ0GghogVPJmlrGL2akGjBt4lNlAAAIABJREFU0AyDKY4XLFnQZIHiWRrOUDzFYEbiGW3PSDiEwQiFUxjOUTJD6QiEYxSO0vYoCcYgmoD2BLQHoD1C4RhHYxL3SNyH0QSGw6Q14mCaiT6ORjAY42SC4xEIe2k4gNEQhe/i12/j1ggmwzQYpEEfRAMYP8LgHWwNknD0Mm9Owx6466O7J3TXx9G74K6XtIeg/QiDR9R6l94NEHhCySNK3oPoAaXvYPw+iR9g/GvUfgdfv0vu3qPkCQbDNBgkwWMSPKH4CUTDNB6CeAjDftrup/ETTB5A/JCEgzB8CFrv4+hdFH/jEd494fYQtnrx60HcHqN4SsGMkQlGMwInaTSH6RyBMYrGOJrAZBAHY9geo/YARyMcz0m04MmMJBMMJggtUTpDwZTHEw5HJFkwuODpgsVzhmecTxmZcTaVbGXlWou5oHMhNtrsjNgaslZ0Z9TGiKVBc5luNFsKuJBobthEo7GGM4MXmo45njI842il2YKhhYBrTxeaDRGcMjrXdKbRVJO5fOli4bXnEyd/+G3/09tc/+nS/uNe/vHU/bv9t8a//FnXLpxZGbE0YmXloWN3Hb30cpnJqaVPb8wXP/v0s7/89LMvvvvrL3/28JPvTD71k67c3PtjZvZebBxfWrm38uDVNlOHjtp05CbTB29OTp+dOBi6VXRrxc6wncYHpzaKrjk6anbQdC/JQfG95kcjT04fLN9petD85NXeiKMWZytyr3IjL4bnXhXenhQ/anrxIs9M7l2Z2crr3KmT45euvXT82YhSy1LJ3Mgi02er8szn1tdWV5rX1uZWFk4XThfenKzMjWysrrQsjCmsqZ17tv7mTOlYnbHSy8qb2uuXIUTjTOXkNTO1f0Gsi8qL0vDamsb6UpurM5UgtZGl5aVljTe51melK2sba26Zr72uO6ryvHS8dvLq1bVrG29qo567pu7IMpN1V1f3usnMs7VXLSojrpY9G3p1ovKiznTj9K3jGm9KJ3JDP9yrD/eq8eIlKnFz+isvv8rk8ye26egX3m2VuYtVhRVNpmorGyk/WP1sVSXo1cirlbXhucCVxpVhN6drJQqnmsw23lZW3zr2q0/MtcuvTl2tfPa6ceqa6bpjcy/rTN2y7Ja5WyavTly1eLbymokPn5hbRz5n4quubqwulaqVvHp/zcw1E8+dF2cUKXVaSnDT9KpIo2kpYWNZZUSuWC7JRdEqM7mmpaalYaUkucAHkRYKXZ0qBK0tLw2rJK01rV4SlIZXlpWWXRQ9C1RqWhlWWVF3bKF5Jemz5qViR8HOSlwEKw0tFMkFKRXNBSwMLYwoBS8kPVl2sTzX5CzQkZEjJ4XihaJHCk+C5U5eHMsVLixbG9Dz5Je/+MEPblP/z9fuv//dJ/94/fb21z/+C/+k4z2PDjo9O3zWZK/YTrODwnuJthLtFdrIdP9yn9KjZnvNTlYdJN8rshHpQaGTEBtOVxKtaHJQZMOTFQ93Kt4rtBN4J9FWoTVL1iyZk2RD4Ybir/ejMNwQsKLpHCdzlKwpWLJ0AuM5BmsMtije4HiJowVNZiRY03jN0iWHC4bWHC1oMmfRgkZLksxROsNoSvCcghkO5jgak3BEghFsjWF7zuIpieYsneFkBuMFBJM0fAg+GoDWGLXHsDVIWyMYTzEYxa0ZDPtJ6yFqPcH2ALdGqD2M28O4NUhaAxQ8gLt3oPUIw0ESDpNwRNIBDIZJe5CEPZQ8JdFjFD0l0QCE/eTuCbXeo6AP0x5MH0H0Lr57iMOHpP0+unsKw6ck7P0HjPYxjIYJeEiitzB4gMFjGr9Pk14aPsV376P22yh4G7afomQYgVESj0DYT4KHMOih+F1y9z4ORmn6FLTft+76YfKNfvpqAKPH9NVT3BomrTFqTXAwRckoSYZJewxfz0k4xsGIhmOWDFA8RskER33UmvB4xtIRao/QqymNRigdpOkCgzEMxywdETgE8ZSkM5pMcLyQZPp1SBJNFZtZPTdyJsickwUlK4aXCs00mikyl2jG4rkgc86Xmi8VnjE4E2Rp+cKxmcJTBhYCTTlaSjKj6ZzDKcdTweecTRgZarywdCnpSsuZYUOJlpotM/PUtX/xwzc//JuN/JcS/mEvfrf/5n85fvPxZ1909EzQhdPL7v3SmqVmK2+n9/o/fSr+8jL6/B9vP/qH/Ef//Pzwh+uvv/jR5N4tP3Hb+87e2bUTay/WXbfz5tQxW8cOnh/fqJUXG6e2lu8c3xq1dWZj5c6ws7cH6/ZebR1bcLSV6VaCtcR7xQ5Gn525WHHS7Gj1yb+4a0yRmYsVZyf3SubW5dYdjTpZfTLqlNlTt1Pc29yRwvLC2dz7wpvKqqt3hXOFs9V9ljuTO3M2pu7owrBciaORF6cKI0srCyMrZypvLpoXUhRSl9pWStVWXgy5GFJnpnGm0uqWuQ8dd8tcZW1tbeV0nb0IukWdqcrqQppKmQ/OPltVW1la0Tj9tanC29q+6F154VmeyYuTt4559vrDva/918GCD13XvMhcu6a8N6VVN+MrrWqrGidvmb51bJmJ0rPC4MbLxqlrZkorK0ubjqgcb6ytlb5p+ZUVN8Nvma69Okta2heAknvJZ9RGFZLXRjdWVYqXWt46pjKk1OjmRNPRlZdXKxovSs/re3u9d7/5NHu+V5WjpaZXw29eVU5+9Ul2fdOpO6Zx/NnLxvLKscqz2ohKi8ar2olrR3yVyZtmN6NywU+cVEZUljeOXQ25WfUfx3/WSN5oUivaKNoYlmtaOplL/FIPGs8rTyvPG68KjWtLaksaIyojLgrXll2NaIwoNc81KyQuJT4zfBastqJQ9CzxRZHcsLOihWW5RIWipeaFJmcJas9qJ3OlKskaRXKJc8FzQQtFThK/OFPPhhSWXgwqDCkkPXN8Euii8MWgi8FHkeaWHRVeCPgLGf/k/Y++94/Vp//rd93/73ff/LfffGf7lz/6c/KWtfcsOkm8Nnxj2Vaio6QHQU6WHg3aK7AX8CLYgZMVBQcrDoptBdwpsJFoy9la4q1GewHXHC14ulLpRsOthCuaLEk8Z+mapxuerjhcEbjmdE7RioIljpc0WvJ4wZIlSjYw2VCwkXjF4AYlexxvcHuSvloxsNd0x5IVCWckWjG8RGBJ0xmJJyickWRB4RLjCQRzjqckmeD2hIYjHIxga4zaCx6PYHuSRhMYTtJgloBRGveT1iC+G6fBANz1krtREk1hMoJxL271k3YfxI8geASvBumrEQwH8etRcjeA7ScUPoH2U9p6Su76aTTEaS+9e4xfD9JoAOIeTt8lYQ/EozTspa23IOgjMExBL00GGD7GwTBJ+kncT8N+3O7Hrcf41QCGI5AOE9AH6WMavU9a76K7hzh8jMJ+GvWS1w9B6ymKelGrH8bDMOlH7V4S9NOkF4UP0cdvo4/ehnf9IBy02g/t9vtW+I1B9FE/Dnppq5fGT8nrp/T1EEaDJHrJqS9YNMWtKQ0HuN2Dd30YjFE4weEYB1OSDlE8oMGMv4zKoxGN5zyZk2T2sioA0xkGK4FnFMxENJPJUtAFBS+QqKWhi683ZdmckbEAYwVmhk4Vmwg8k2ymxNyKpWULzWZaTJWYSDLXcEyjKQcvmvE5hzOKpoRMKJ4LMtd0YtlCgCUHG8OWjq6sWGi2zuQ6kwPNfvj5t7739zv5pxz+8cz+cH7zf65++OWP33o1V3Jm5MLrlVHrzH3p8Gf9n/zoX34r/vUZ/ffn7n//qx/vH778ptneu/W9XWf62NH7TG29Wnu18uLcNXlHHjw/vjHrTKwd32Vy49Xa6J3VByP2im+U3ih5MGKn6FqwjYRbme4VyBXJrTwZfjJ0Z/nOiZ0VZysPxly8uXhx8nxn1NHo3KmzZhencm+Ljiu8Pxp+srSysja6trbUsjaq9qbJbOVkkemi6/OOL7wrM1119MWIs1FnJ3PHS08rL86KXJy4eFEbVUh5lry0pjT6rFhueO1M5XyhTeNsY8TVqtqYxtgmM1WmKqdzS5uOuHVN7WxldWl57UTd0U3nhWvkm46rO7bypu7YKhNVR+Re1JmtXyCvXt+cbgxvDG+sfEGI1x1dd03jTKPsNcuumbtmpnaqNOKFoVRZXmfqmqnK8MbyMuPNG33t2sbYm1FfeXN7MQB6V2pZGVUZVSrZmK+lGo2VV68rpwujr53sZQm4ebFidOW1qxuvfnNvnzu69CJ37NrVTUfmljReFppXWlZOFpYUGpSelk7XWl8drSzODW46rMl4adito2vLa0VuitYSFxxWmlQGlRbVHVoaVEp0laSWuFS0NqbSqjSkkKTmuLGsdqJ2otDkIlGpaWVpYXBpSK1pJXGtcClhoVBlRW75xdDK0caLyvGjhLmmpeZnBguFKk3PDOxRdJGo8rx0NDfowkEuSa5x5ehFwcLgXOJcstqIWuJGs4skBw5zw86KXAw7KnrWLDe0sCQ3pDDsoulJ4dzg3KKzxWeJzwKfBD4bfHS4z4O33+KfTX72nd8X2f/zt/f/+2///J+ab05+9vM/p32ZLiQ6eLVWciXI3rK9wmeDTjI5sOTAyZahrUArli4Z2HCw5WDD4JIkawnWHOwY2jCykWjD4x2JjgpseLoVaM3wVpAdRXuMVwQvKFpSsBZopcBcRHOZLARYMzBPokkSrjjcSLRm8ZZFG95e82DNk61kSxjN4d0Et5YUzmG6wnCO4QAEExzPYbJIklkSz1AyAq0BfDWiwYQlw6Q9x8kURWMQzkAwjF5P0tYkvhuEryYgmKThEoFREj5F7SFI+lF7BON+GvXjcJgmwzScwGCStvswGqCon7RHKB6hpA+ix6T9ZfTxY9LqJ62n5OOH5O4RRD0QDknag/ETSh5B8C553ePJEIPHNHmCaR/EIxAPQdxLgz5sP8Wve0n7Ibp7SsMhSB/S+B2MH1D8BKN+2noMP3oIXj2FQS9u9UH4lIQvZeNd2HpIWo9J6ykK+nHwGL56H7x6CNv9OB5G0fuw9RgF3+gH/8cgCQZpa5CGozQdpWAAYD9Ne0k4ANEYR1McTmEwToM5TpY0XeB0gsMRbC9wPMPxGAdTFE9gPATxCMUzkiwIWHM6Y2gM4xlKVhwtBJyLdMbBiuMlhSuRLlUyM2Bu4EylS0OWms+tmGoyVXhp1dqahRZTTaaOTSydOD60YqDZWOCFQkuFphzONJ5rOtVkzNAEoznBcwHmCk0lmbBkSpO1pjMBloqvFFsZOrV449Wj45+9/8FP/ttF/lPO/nCW//Xw5jeLH/zqJ2+tXXu7unfrjp449sVfvPn17w7f+/e//eTf/vrb/9dvf/ifjz/88f3Y0l3m9t3Ozsmt5aeO2zuztWrn5dbQvWV7xw8dvdJsZcjWy7VVS8n2ih0V2wq+Fnyn5UHLrWBbLbaaHTQ9K3xW8Gz4UfGz5nsnjx11cOKgxEaKg5VHy45e7K3aSXTS4GJx6VXpdOlt4W2RubPVlVON47UTldelt7kWuaLlC4zBy9Krwqqv21AvX+yY6t5UXtSWVY4XXl28Kqysvbxoes389b6bW104mTtZuhe8uS4VzyVrvK20qgyvvSyNqpysLG+8vt77qmPLTBeZqt+Ya8c02tx8p+64uuvKzJReV94VTh8Vqj2tOqLqmtq/ODB0Llht1M3b2sm6o0onaquvNmtcdvNZY03j9C1zz97mnNZG1daUSuSSVpp9eGPqjqg8v2W20bKW9GpEZXSpdW3tLctunexqdCVJqUltRS5p5VRpVeNMbdTVq/prz52sHK+dLDWvNK+0ql4CJU6UllZONM7Vxj5ntvaicDQ3uLSstroxurGydrIy/OppZVFlSe1EqWlj2FXzxsrGqlLT2tHCkqYjco0qTWpFS4ULRWprKqVyhY4UVJrXlpeaVAoXCldWFJoeGSyNqC2/ano1rNK0MvQsYKlZrmhpaGFIqWVheK7xRZCz4EeOc4UvAuYCH2maK3yR6CySi0gqSSotLgoVFpeGF5peBCgFKhQuFS4VOWt8NORiWGHYSbOzkblVueaFpmdND5IcNdlLchDorPDF8bMiZ4kvmp2NPBh20ngv4gV7/fN7+t3ej7/z+9O3/tfvPvl//+bP/+H8/cUXn32n82uOFgzvFd8otuVww+K9SPccbDneSbyTLzAotOVgQ8GGkZXAK5qucLIj+EDRlsQ7Gp8oPAm45ulGwD1DB0YPnK0xXBC44mjLwTi9W/JordIZDecsmZN0gZIVTVc8nbF4RuMFjRa0vSTBAsULApcwWtNkRqI5jZYkncJkguAIp5OX6yiYROEsjcdpMCHhlARTHCwZmMCoF7dGaTRO7wbhRxPYHiav+u0/GwQfTWB7DMJBHA7iuJ+GgzQcgHiQJk9h9BSFwyScJME4iUYo7cFwiMJeEvTiVj9t99OwB6I+iEdpMEpeP8av3oOgh+OnJBhh8C4On2D0iNqPLOzj+H0cPcGkD6IxjPogGMBwAILH5O5d+9VTEj3BpJeE7+P2exi9S9tvg9eP0euH4M8ew497cfiUhD2UvE9b76KPB0nyELXfpq/fgfZDFPai6F3rrheFgzQagnQUpw9h+NBufWOYvB7DcJi8moBgEsXDOB1C0EfRIG0P4vYEplMEJiCa4XRG0lEaTNNoCqJJ2pqDYE2SKQwnaTyKk2GcDNNoBOMZAQuKJyRdMLhg6YKnUx7NBJ5SvKBwTuGCpQudLiyaSjSVYG7hRKKJZBNJp5osnVwpuRR0JtHUwIXncyPHms8sWxgyl3ip2EyQMcdTLaaaTgWaETinaCHAjKdzgeeKTDhaKTnjZCrokuONQEtJZk4tjfi1Qz+af/aDf7zIPxw/+q8b8IfTt//L+ftf/OS908uO2b6xk0/t09ufvc3HPzkNv7/69eejn3/x+XcHXbW2fN/x+yzbuRcolt5os7fmZOTeiZUTK82O3u6M2hq+tWrn9M6wnUAnwzeCbRXfabmz5uDcweqtlmtGD4IfLdlruhfspOTRyIPjO0P2ip68ODixN/LgzTGzZ68uXpy9qrypnS69zb3LM3Oy/GLF2YjCqbMVZ2suRl2EuCibW1s5W5uXqLYujCqtyq0q733Z8ZUxVycbJ5uOPVt5sex6r65vXsINuvQqt6zpmtKqUqtCi9Ko3MjSqkrrm1XPXpZaXJ29WtdoW3pzcarIdJmp0svGqUbqxvjKqsrKxunKqotilVdVJmrPb/euymyp9VXpm3WVdVdvb5lpvG4yc+vaW+a+6ryptLs6f7WufmE9adlocRG8FLqUqtTiomhpSKFRbVnj5IttqdH85nVtTW1t49zV++fMXq24dUyT6WvH1Z3sokRj5FXRmyZXJyqja29fPE6VUrV5EU6I3JDK0a/efK1cLZUoFKoMyS0vva2crCxtHL2+rCMbUQt81bg2uNC4tOTE08qy2spCiULxQvPKiiaTJw6vlt+8qgwrNK2MrJTIFSitqIy4eVkIVHJ48/Kr+6w0slC80KKxvDGs0qyyrPGiNLzU/MJgoXHpeK5EqURjeSVIIUWd2dLyUvNCs5PEew5PihQZzx3NFTtydpT0oulFi7PCuUKlRGcOL4pcBCodPSp41iQ35CjxWfODYBfJzoIcBdlydDT4qOiW4D0lZ82OEu0FOhl5VPxo2FGik8EXg3eCPKV/9stP6M9nv/723506//t36t//s/9j8cnh7Q+/p96JdCHJQaC9RgsBlxRvKNoKtObplqcnzbYcbBnYS7bXYoXAMomOnG4ZWNJ4xdMNQ3uG1jRd83TH0gNBW4aXDCxpuuZwI9EcBUsa7mS6l2jN4YKkK5quabIg8YKnYxLPaTon0RSGU5DMcLyl6RJFExjNabTkyRTHAxCNcTqByYLCOYOjJBqDdAbTCYhGoDVDrRlqT3A0ANEMpxPQWtBogqJBGkxR2I9f9ZJWD4ZjDAZp+BTfDWHUB9FjFLy/u3uM2/2kPUiCQRwPkvApftVLXvfT9rv2R+9aHw1BMoJgmCTDsD2KXo/SVh9EfQT6adJL4/dR0IdJj0bv8F0PtPtp3APxYxqOCejBsJ+GgyR8jIOnOHwC6WMSPybtx7j9ELUe43Yvag+iYASip/j1UxoOIejHyWP0epC+GiVRLwzeJ61HGPcBGCboKUqHEPSTsB+H4yjphcljK/rGOHo9DD+apnejNBjH4fjlcaR3k7g1idqjJJxiMEPJGERjlExhOIXBGLQn6d0EtGYomsBkhJMJSac47afBgMQjEi8lnlI8Z2jGwEyACU9nEk0onBG8YGTO4EKhhSZLLSYSTQycSDKVfO7V2LKZZXNO1oJtNJmpdGHZQompoEtDpxJMBVoYNhF4rtlMsZUkcxxPYTAhYMzAVKKpAAtJJoIOpRgrNdN8rvFUwZlhE6OWSiwN/fxT8ePlr9784Rz9/kj/VPE/ld/57f7Hn3//1x01zeSsI/v3+n3Gf2HSXxr4TqWLrti80Ssn1oZvnVx7szJym/mNd3sjz4bvNN937caJvVFHZ7dG7L3ee3v09uDkyYitYGvO1lLsvN1aszdqb/lG843VK8V2km8432p1MGJv2E7jkyWF53vF99btjD54s3Nya/jBi4MhR8MOVhfdrPS2cKromPLenZ08OXF06mzVWeuLtUejz0Y33t+ca6xuvG26WW5NYU1lbaV1pUShxUmxg8aFZblm1467eVMpXhvReNl4kxuTO1Nn+mJ5aVVjzdVnL9PaSvNK2a+y+w9Z1nhbOFlnunYyN6o2qtHq6l3tRKVprdjVmas3z13TdGTZUbVTtTGlNh+8+6qT1c7Xhj939FfdN1dna69Kqz50ux+6WeNMbfRL2fsq041mtVZXa69OV5ZXHd3c21tmG61qTa+Z+ZqqlKnSitqJqze1e6GC69rK2strZq7drLSm0KwxtDK41KTQvFCiNKxxvDbi6mzlRe10oUSleWVY5UTtxdXTi0wbwxpnCiUqIwojCi0bQ3Oe5BJXkl0VqyQuNK6+3ncSZwwKgivFS8sLiXNFCs0KQUvJLopWHXV7425eFRo2L2wrQ2tNb15WmteGFxKXmjSWXA3JBT5rWmpWcFQaftG0MKx0In9ZlJK0UrRkMOcwlziX+MzwReLc4INAueYXy/cClYqeJTsKftHi4ujBwKNEF0lODB4ZPjNyYfAswEGCk4KFIRdFck1zTS+aHATccbAXYE/hRaqT1Bclj5ptBTobuZf0oPCOg6MkZ03OGp812TMwQ+1fvWHfG33+nb8/d//tt+bffqv//vhm/asffN+9FfFagpUCa4aWFG0UXqh0zZMNTdc02rB4S6IdSfcU7yjcsGQr0JqRNcUbDLYUrQhY0HQj8RwmGwj3FG1JshF4KelSwDVLDgLsOFwTsEDJksRrApYkneJ4KdCawSmKZjQd4WTBwQKGCxDOUDwB4RRHSwEWHExAOGnfTZJgJtEYRU9JOATpKI16sDXEd0Pw8RSHU5TOQLDA4RzF4zQeJFE//fgRvOqjZIhAPw178V0/aX/dL0rbE5QMQXsAg14a9uJokLR6yevH5PVD/PoxavXiYADih7g9AvE4jZ6idi8KJwkcBPEApAOU9EDYg8kjDJ7gXT953Qta/SR+SMJHEPZB3I+iYZQOE9hP4y+j1w9J6xEGb2H0Pol6adxPg0HS6qet9/Grx6Q9TMEgTh6S1mN69xi1Bkk8StJeFI5hOoySfpo+xPH7IHho3/VaH/farccg/sYsbE3D16P4dT9pDdJwBJNZGs7h3RC2hqg9pdEMxVMEJghOCJjReESCPg2GtD1lyQInS5KOSDyi8YQmExKPcTAjrSULJiQZo2jO4hmNpyieEbBgZMnoAoEVQ1MOJhLOJZsKMlN0aeTC65GmY43GCk8FXUi20nii0plBc0Xmii01n0o4UelEwbEAM43nGq4k3gg6J2Ah8UTCEU+nEk55MjdkJOlM86XjM0enhiydXBq9NGou6bTjPv/m/Y8P/ft/asCfCvjPlfuX63f/evudn3zrwZmV1avMLJxYW7HrurXhG8u3mVg7cezqQ1ftOmbb9QuvV97snDllZu/EoSMPVmyU3Gq9MXKfua2zO2vOnWyr5MHalZI7rU/Onb3bKrI35GD53uqNUhsp904dvDp4cTD8bNXJmpOVOyVOxhbG5dacnTw5djDoYNHBsZNVhTW1kaVlVdeUXX906ngvT11ZvTF1pkurcquLzF2sK40vrS28LbOssKayptSysbrxprI2t/pkWO5kmdncmtKq2pvamcabOnO5MSctL04WHVV5U2hZOFs6XWeq9qZU+tn5q1aNE2UmL1bV3c7Fucqb2sraiA9dd3WmVKJx5pq5565vMt10fGXEVfPGmErpm88alxWCVI5evW2Mvih+5KSQ/GpU40yT2crrUqmr0R+sfXbuw72tDSsUPytRZbZ2pjaqsbyUpFbsanntWGVpoXBteS5xqWilaW1oZUip6EulLC3PFa4db7ysrKwzU3dUbkhtWWNErXkhaal5aXhtaeP4mYFa4cbSq+WV45Vjpca5xBeOG01KnjaG5YJcBM21OBt+lriQrBS8lKKSqpSy1KLSvNDiYvVJqcKpIpPlG7Xm8SZtN46XhpeKvvSFbpm6SFoIUFp8cqyw/NmLxvJc8lKqUvALJyeBS8tLTQqJC0VzTc+K5JKUhl80uShykugsUa5ILslFkpMmuSWlJrkiF0nPgp4MP2hyNvjqZCVpLtiB0RNnhXmRI6GLRLmkhWK55rkRL9nss2EnSU6a7yW/SF06c1Tk5c5Boh2NjiI9arLl8KjIRfGDSA8CvgfhT7v089FPv/fXy/t//a35H39t/5B///T03W+pz+DrMUsOlh0lWLFwy+MdCfc02kuweylRCq8FWNBwTdINIwsEVijdMrjiL38CZAmTVRofMNlCtIDpkoI5SacgWNN4RYI5Dmc0ndFkjqMFRRMA5hAuCXiR/QyScI7TJYYLlI5l05SMAAAgAElEQVRBPALRCP4HKw+BBQRjEE5ZPMVBH4SDNJlgMOJpnwZTFkxxNIHRnKUjGPTj9ihNxwgOYKuHXg1RMEmCUfy6H70egbifxL0k6ifxMEkGcfgUtXtJ+ym56yV3TzB4n7QeknY/CR/Du14SPIHwAQQPIHhEUQ+k/TAexXE/Cvtp0E/avaT9mNy9j14/JkEvDh6T4H189z7+uB+FvSDsR0k/Be/C12+Tuz6IH5LoHUzeJtGXYevL5NUDevWI7r4MX/XTaBjHvTAYwuQJJD2QDmD69Y8EYS8Nvwxe/7L18ZfBq8fo9UP7o4fg7m0YfmMcBvM0GEavBqD1hMInEE+SdALTPomGIpjwYIpeXB9gjJMRbs9ZNGPRlIVzkqwwWJB0hOMhjkYwnJFkQaI5aY/J3YiEMxrPaTzF4YbDJYdTBpaKrDia4Gih8EyTiSRTQUcUTRWbGDbReCrAjOOpZBNJ5hJOZTJTcK7IVOCZRFMJFg6PeDJVaGHJSIZzDhcUzUmyEHAqwEyileULFi8FWkq65nTN4UrRmeIba5aKjzWdWjax8sHpH3zz/6fpvbpkyc4zPfwgrVlLItGnqjLcju393pFZp+FNAyDAIUGY7nPKpfc2MnxmneaQnKG0hg4kxBGlkeNv00VBlxE3EVcRa3/f+z5P9vPrMvt9m/zuHP3TSf9L86Nm/vMvvvdi7N7ajZEHb9f3bn9vD14evMzvXX5vDl5undoM3DozW68P3u292zm51mRn1N7YrZJ7p/d9t/Pu6Fzu3cmak7UH7w5GH6UorD4ZflD0bGSuxEGxkxfngThk5JiJoxFnpXJjc29yb0pvG2sbq0rLC8vLTJQDcc54kZna2lrLyoq6b5q+L7zN+764z8rMFEbWTpValFbmRpbeNwNfOX297+dGld60A9NmsrCi8bb1throsm/bQb/xrhmYdmC7gWu9br19Hdw3mT8aVmeqdbo0svJvgjZfZ6aQvDHqNTNff+7avq4zc3k/uPSzNtOXgbl4ffW+877UsrXq4nQpaev0m/Sts7w14uLsa+auznZWtZ7XVnbWdN42XnRO1ILWmnUD0/Tfdtems67V8tpXrWWtEZ23jddtZj4N+q0SFy1fnW4tqxRqLKksvfZV50RjxNWLT55fFP3aqqvhrRGNYY2htWONZZdMXjJ56fMuY42hteSdU43ljeOtE7WBlYaFQI0ircSdpIWhbcZbhSuFGss6K69Wdpp1VhSSFZJ3fdll7OJoo2mlZWV0Y0yrZKdkrUSlZWvVNVOdF2cJS4kuWrx6XztWGVYr2mj6loWtDd97s/nWt7bOVYZ3ljZKlJy3ShaM1VrUhpUCVgJWmlaanwUtFL2+dyeBzwLXjpaanjkpOSklKzXrMlVoUiheG3VmZHrX25G01LiSuJKkkOQoWK5NpXUhcKnQUcJCkoK/+VBZofiOwIOglZGl5mdJKilapypDTyw9G3a2NFfwJNJc06MkpWalxDlHJ82Pzqw5maW935jkx1/++Dt/tfnW//uf3//7/+z/qbhff/mDL779a8cWEhwEOEucK3RS8A1CfrR0o/CSJQeRblg6I+lKkI2iaxJtRbyW4CTxnsE9xzsED5jsCdoyuBF4zdCapmuaLEi0kXhF4RKFCwrnGC8R3lA4w/EEhnOQrAlc4nQKkzGMRyiZkWROkrcaxILAKYnHsLfA8QhGc4TmaTREt8+4N2HxCETjOJyg8BkGLzAZQzhBcAzjBUvnJFnAaJr2JjAYpcFL3HuO74YgHCdgkiQTlD5Gdx+jd0/g7jENPyTBUxy/xOEQhMMkfI57j0nwgMKPsPcxvXsGwZzAl6g3SsOn+PYpvh2lwVN89wzCIeg9Jb0XGL2kvVESPEe3IxAOQfCcxo8ofQHpQxQPYTpFcJTEYxgPafQRhU8QjNJ4mPRGaTBMgpckfkyiBxA+xdEQRB/Ddx+i2w+9d09J8JyGH8N3D72bxyj4TRR8Y5ImYxCMwd1z/G6YvpvAYAGSKQQvOByxYETvXsDdJO1NUTBB4QTermg4Z+GURzOaLjCcUzghydvqYo7iJU5mJBnicMaSBQUzFE9gtKDxlAQTEY1FtNBkJtOZgkvD114tNZsJNDV0avBCohWDK0bWRs0VXXCwYPFCwKmkS8OXGs1lslBoysBSkZVlMwVWiq44WvFkxdMpSRYCrSVZcLCUeGPEVvENT1eKLb1bOj01dGTx0rKV5gunh9786Rff/uKyzH7fsH9twe8q+3f598vR935wP3Z2m9mV05vMHvp2nfHVQBz65pSZY2Y2Rm4ys/Fq782xn22s3Ti99Xrj7d65ozf5vT3em4Mze6N3ShyNOjmbe3c0Mje8cOJkRG5kYWRldGnVTrG94ScnD16cjCitPlt90Oxg+cGwo2KlZZXjZyvOTueOlZ4XXpZGFFafM1dmvslcad7SU67qm8Kr0unGqNbJyst64KtMlZZ1XjZWd2/DHMebgeoy0zhZ9mV977pBv3GmdKzpq7avuz+oT90l61detV531naZu9z7NnOXLGu9ra14HdjmjWM40Jf3/nXgasEawz+9d53TrTG10Y01tZalIJ3lndeXQb/OXNc3nRWdN52Tr5nprGq97Ly7ONc4exmYSpPWiUtfff1t3/bl159n3X3WeNN53fX1pa8by1unukxc39uvB4NOmYs2nTOtk50TbV/VA1k5VmlaSdYqdjHsVYur4l/3dSVJZ9hrJiuD38ZHF0s/OfTqSavp1Zumr5qMN461VjQWVvata80bjl6NvA5842St8LWvLoM3Ga3tjLp4UQlSc9aqtwMNqwytvaq9aYzsFLtIWXPSCHzVtLW0y0SlaaN5q1gtZW1p7VilaKVwpUlteCnZztlplq2dLQ2vFakFrQW9OFMwfuakMbwzrNG086IxslGikKRQuDas1rRSqNa0lOzMcf1W0NHiLElhee35kcZHAipFcg4OOC4UKRU5S3rkPGf0gEDtRWH5gaFKiZMkuSRnRY4CnzQ/MlwIUjL4tkSpDakkPUr65qU4KnLi6ECTwpBcwgODR8X3ih8EPXCy5vEoffcfBfjJV7/49nWR/dtl8O9/e/+/vn6/Hf3kF/d/znoTFJ01zw3dSbRlcGfYWtMVS/coPlC0FXSn2E7RFU8WEiwUWpJ0K/CKgDVKNjjeoeRA0YqAJUNLSpaULEmypnCD4Romc5JOCZxjuGFoweCcgEUaL1H8JkEao2jO4IKAWRpO0mRMkilJRjiewGSaJuMUzECySG6n6WcjeDdGySgBCwAmSfACoycERimapukUpjOUTtJ0koKX5O4x+uwZ3E5QMAQ3o7Q3AfEUgBEAH6PeCCVPafgAgsckeknSZxA/hDfP4c0kCYZxOITgAdw8pJ89wdtncPcS305R9DG6fYx7I9AbxndP4c1j749HIBoDMALJMImfo+AlCiZJ/JREX8a9JxC+wOgxDV5ANEnBBMGnNH5E6RDjURoP02BC4jEIhlHvMbh7gfE4jZ+ju4fw5mN0+xT1npPgQ/Du4+3Nw23vw1346yD4xjAJn4KbMQgnaTiD0TgJZyCew3AMgylJxjgawt4E3s1RNCPJigVL2pvguyEO5hwtGJriaIJ6MxrNWDyB0SiJpjid4GSOwzkOZxhMMVxSNCfxSsI5x3PFpwaPFVhJupFyJehK4blBU4lXnG4F22qxMmIt2VqgvaRrydfWLATZKLSWYC3RWqQbjReabC1bWbwQYCPRRtEJAlOcLGkyoXAp6UqQhUBzChaCz5V5w5NsvFoZtjRya91m4L9S5Gd/8vnP/vOW/EPe+32Z/NO5/y/t95vZT77txpIt+mY78DtvVgOx6bO1wxsvNn2976tDZvfe7jJ7GPiNkyujD1l/6/UpU+eB2Xiytfho5dHavbc7Zw5On7zNnT1n5uRkmdmz40dDT1YcrdoZecpM7uTB8KPTReZKr4+aHp08WHU0vLyXuaO55Wcrq8ydrTgbXPVFMbBHqwvnC6drb6/9wbXv2sxWmS4z2Q1c9fasfpY7mRteWtlZ1WrZGFF5VTnVZKbOdNVXVaaazJZOl56Vlh0VKzLdONNa23p/ydzFuWs2eL1/fx342qjOmdrI1omrZhcrWmfagS+9row8K15YUVtxUfTVy9c3FatWndWtUbWSl0G/vc/azHcuq4wtrWoz3WXqktlPg8G1/771/nWQvfbd6332n77zvuubxsjKyG6gL+/N5b1rnGky3fbVta+u9+ri+Cenv/bZxfm3A0rns8b5xvNLH10ce1Wik7wxsrWis+zSV7VnjWWd5Z0X13t1ydTVm6ujjUaNpp1X1/eqG8hLplvJrprVllSOXLy4GPaX3nfmrcMoO6dqa1otOqNaq0qNWscaSWuOWyNrw98Qe5UUreGFTC+WN4rUAreSVII0lleW1o63jjeatppVCjeGtpZUCpaGnhUtpaitKZwunK6MaqxotGidbTNfW1Fr1hpRK94a3khac1ZrXgrYWFJaUkpU8rSQ8CRgZWStRE7TEwO5ZqUTucK54UeF38x0Z8lLwXMOC0nOnB4YL6ypNT8RWEl+5ujAksLT3JGTwXtDT4rkFJ45LDQ8KnASZM/ZSaIdi3YyLQwpDTpplCu25/Qg2VtGdi/YQcJcxicJnyH4ZSZ+/OUPv/tXK/PfLv7//uvB7+vv5B9/+MXglwpMRLwRYM/pXpA1g1OcbDHIGTlotpJ4zeFewSUHS4GWJNlzuETxEoMNT1Yo3KBojnpzkqwI2VC6pGhB0hVLtxTNUbqgZIrgDOOFoHOebgRY4GiKwIKhOYsWLBlHN4s0XFI0gsEY9iYwmiM0ScEojkZhNEuCadqbYrggZBjcTZNgnIajNBqlYJzAcZQ8x71hGr/EYJTAEUyek3CMwBjEw6T3ktw9g+gFJI9x/ATiYdIbY/CUhk8wfIbJEwTPafQU917i4CEMHsLgMehNUPII7n51+x8ewz96SYLnOHmOgxfw2RDcjtP4Jeo9Br3HIBwC8JIkIwCmEI5S8AiipzR+RukjSh8QnFA8weAJgQ8gecbpcxqPQDgG4UsSPifRKIpewuAB3H6I//hj77OX6G4YR89x/Jj0fnP7Rx9ue4+95Mvb8Ldh7xvDuDdOg1HSG4PoY3j7lAQzGM1hbwHjOUrHMBzhYMLCMe6NYThDwYIEMxpMSLAQ6TjtTdLenAQTGk05mMJgniZzBOY0XZB0wd5qL3BG0IrRFcZLRJYMLySaCrTgbEXwhqMFTxYWzQ1ZKLI1bKnJQtGNklsptlKuhVgJtmBwzdMVS1Ys2Wg4d3go4VKTuUpXBi0FWFuxMGJK4ZrDOUcLQZaSL7WcILTgZOvYWpOFQktHVk4sjV5Zu7By6eXHgfyTX37/u3+1hP94oL8v4388fv77y49OTz99L6eKr/pm1Tebe3NwcmvpyvNVX637Zu/tKXNHr899tfZyafXeu6PXO41PGcvv5daLY9/kfXfI7D4zB6+OTp+8y70/WVP03dGJrSFbTXMvz5k9Z/bsde7swdqtEgfDdpIejMytKC0tHD0ofFKkcbpxpvGmcOKcqfp9VmWuynyZmTqz1yy7eH0ZqLovC8ebgT5n8nTvup/96PKD7xSZrrxp+q7NXOtt4XRpbeVd6VQzULWVnbfdwNUDVdq3Eu/bTfX63r6+d42zXeYvmW+Mee37a+bPRjSZvlrZeVlbe7W+UTpXunC28Low8o2w1FrRWd1Ze/Wutfri9NWqzrtucN+5rHP2MjBdX1WWdZltvWsz1/bd1ZtXpzv95ulzrc+uzr32deNJ7UjrXefM1Zmr1RclXpW6SN4pfrX6/0e125KLiuOvM/7Ji6tmn7y8ONFqcjWkMajL2GWgukw0jnaWfPLyP2W2U+Ji5dWb2uja0S7Tnbe1YhctGssaz1svG0MvWlSM10Z3VjSGV1Y1XrWO1QqWKr142VlZKVJJdtHialVrdMFprVhlSOVw43DB40bCTpPOvB0meK1YJVgpWKN5KdLG4FKjUpNC08byxvLSiiqzlVVtJmvNzpJ1/aw0/CxIJVklcMFh52XjdKVUKXmtRaX5xdJSgFKjwvFC81LynNEjI5WRpaYnDkpLS0dzgw48PVJy4rwwvDasFKQQ5KxpIWHB05yDs4ClIq1XpeZHCY+W7TU5KZwbcjJop8BOwD0nRw5zmeaanDU5W3xQ8CjJSfKjpHsBcouOOj3INFdsr/ha4A2Bcxj/hcVffPXFD66bwb9d3f/z19/573/z7b+cf+uX3/65Tx9wsOPpWdO1hEsK9hQcBNpyvEZwS8BOwK3AW5ZuYLwjcEvhmoINhyueLEW0IOEijZcwWdN0LdK1hFuFFxQsMVwRNIHJkqVbjVc8GeNoytGMo4UAUxpM4e2GRAsYT2Fvhu+m6G6K4jlORnFvEkWLNFmgdE7JnMJJ2puiuzG6naBolIIxTEdx+BzfvF2+ADIE8DmORmkyQfGcgRkDT+BuCG5HMBimwQhHUxhPYTIEwUsSDdN4lEZTGE1g8hhHD0n0FIcfejePIHhK7z7GNx/Cu2EKR2k8BDcv0WeTNBqm4XMcPUfJEKRTCOYIzGE6TpMRisYwHkEwQugZoRECMxyP0/glAS8AjGAyjm/H4e0wCh6j4CkMP4a3v4m/+WXUe4iih943H4Nvfuh99mX47rfRzW+j3m96vd/c3v42uPvGKOlNYG+U9IZx9AiCZxhMYW+JwiWMR3EwRvGQJEMajnFvgoIZjsYomNF4xqIJ7U1YOGHRVERzjcYMLBlYEfi2MloQOGPJBAVLlo5FPGbJEIR/yNpKtBBkxdmGkRVL1xKu9FuQCS0tWlg0l8lawY3ES45mDI4ZnLB0oeBSpSsRLzSY6nQk4FSguaEry1aazBWbKjbXfC7glMOZIEvNZ1bMJVsKvHNsodnC4XVGF5otpdhYsfZsmYnxQHx5L/70w0+++9cr/S91/Psz/Kf8/T/WX6w//Pber5xeG7nN9CHTa0PXni+dXEi59mbTNxuvdn257ZuVU1un91burSg/98V7k9/7vTenzByc2jt1sPLo1c6Zg9WFN4U3a8VWiu4tyy3LrTwaefRqr9lO8Z1kuWEnJY5G7xU/KHK2rLD8JPFbKqa04mjEwYqzU6UzhdW5lXWma6tygSrLckNzx4tMFfd24/j5e/fNd/plpuqBr++zyttcyypzpbNnI8+GVxlvvWqcbDNZe9n2Xdt3tRW14Ze+bDwvrciNKB2vrai06pzrMl1mpnCms7pyrPa8VbgzrLQqV+qo2UnRRptKyctbV874i+u31l6c+eRkZ1Xrs9b5ztlG86uXrWeXgS4VLyRvvW2NLhjqLL725eXeXjLXGXP16uJZ62lrdafVJ2tfveuUbCRrNXu14uplJXGj6WtmXp29aNVq1lpxHZjGis6Kq+WvlnaWNI5c+qL1rHHkovBVsa+d/qTYVZJXJ177pvWi1Kx16uLk15m5eNF61npRG/Yp01ejaiU7p2pDK8M6r6+ZaC2qNGq9aJw4C3TmpJGsM6I2vOSwErDRrLCqsexiWCVIZ1incCNx61TFyBGjs+ClYK2itRZd5htjzpJWljSWlIaeOC01KzWuDS0UKTUrNbn0dSlpa2ljSOdkIVgpRK1NreSZwlLA1uJcJCeRVobVml8zU2leOX7k4MjiE4dnjUqNCokKyQ6cHCU+cXBiaa15ZdlJwFykJxYVEuY8LQSqFM0VOhp6MuxA06OAZ0ePCp4k3DOwJ+As0JHDXOADT08GnyTJldgLdFTpQacHCXJN9pztOD0ovpX0qNiOoBknv7LsT//se7/oZp//69X/X3+T/dvX918vvv/VT375Hf2s0yWPDhycNF7ieMvQlqAdRgeGDgJtWbrlaPPG+SBgScGCJwsWL2m0Y2CN4zVL5jSeCzDj8YwkSwzWBM1RtCbhmkRLms4pnBAwIcmCpUseLVm4QMECRkscrVk0Q3djeDcCd3MYLmCyTMEsiacgGoG7CepN0O0Y3YxgOITRlIIJTkZ/wEBFL2n0HN4M43dDcPuc9oYoeobhMwyG6GaYfjaEd08gGMbBOI5GcTxM4gmIR+HdOA5GIHlO049R8BSHj3HvY3j7EN0+pdFTGj8lyQuIh2lvkt5N0rsxisYQjAAYp2ASh5MoGMfhMAlHMByC3jAOxmn8AuLR23omCYZR+ALipyR4iW4m4d0oCh6Dmw+9m4eo95jcvkTxSwAeezcP4bsvgz/+1d0f/UXvm79Jbr+Kgi97d18Gd98YxreT9G4K43EKnuPbUXozBrezJBolvZfkZoSipzQewniS9hYkmpHoBYUjAiY0GYtwIqO5iJcsXrF0hsGcgAXFS06mGMwJmIlkSuM5SmY8HqNoAsGSkwVHcwEXAq5ZupJkreha4gUnC0mWmiwtXVk2F2Cj8VqyOcMzDmccLjVeKDiXyUInc50sZDrneMLJRNC55isjVkosFJspujBkJvBCkamCI51ONVxqttJq7e0647u+WCm2oHCT0WWfzC1dWLFw4vFz9/Pxrwf/3MT/fE5/dxb/3H7rvxY/G//Fr9+buRY7L7derB1fO77RYqfs1pn9wO36djdw+77bOLVxYuvkYZCd7gcnb3Lvjt4enT4ZdXL66NTBqa2XW0v2PD1rebDm4PXekIOCuaJnq099fXTkYElhRWN1odXZuZN3B2/Pmc4tO0iUS1JocnbsoPnZy9KK0qjK29yK3NKzpqXlpdNHo84DW2a28LZ63y+9qB2vvagyXTpVOVU6VfV11Vel41XGK8cqJwtDWy+uzrTeN5lvnak17zLV9E3hdO5EmbGmryrnzloWhhfeFNa11tSWX/qqtqR27NrPLn1fedFksta6Mebrz33n5EW7V3tfW994W0p6saKz+nUwaIxppWgEee3LzrNa0c6YxpjGmNaa2oq2bxpvGmNbrVr7xsnQV68+OdVqXhjWOF4acumrT3392jet5VcvL1q+envNsssgOxteOF5Y2RhdS94Z8drX1766Zqw15JKJr71sNW+tfrXqYvjrvWn76jVTFyevmW4UeXXik+NXxzrPWydLgTtDr152XlaGtoZdjGztGwGXN31RO1ZpUhtRGV45Vr7Nl2jSCHJmtOLo1bLasDPHF8NbRWonGkFryRunC0FqjkqJC80bqzqvG8/PMi0Vq6RoNWsN7Ry/ONFoevHiksnG8MbgRuNW8VqwStJS8ZzBWsCcgpKDVsFap53lnaatQoVISkfOBheKnCXLJS0lriSqDCs1OXFw5MlR4Fyws+IHSd9+ITmHBxqdJSg03LFkL1EuyQknJ5aeBMp5eubgyEEu0FngAwFHAnOODzzNOcwlPUi8F3DL4UnxXPGDJEfJcsl3It0bepD4KPGagmcc/AWNf/Kz9z89D3/4u6v7P//K/x9fD/56/+Pxn//sPf0V7g1JtCDJXpCdIgfGNmmyROGSgLWAKxGvWLhhYIXBiqZLBhckWuFoSeI5iac0GeJwQuI5TZcULwlakmSFeksYbhlbIzyD8TgNZjjZ8nTN4gWNlyTdELTGyYLEM5JM0nCWhvM0WqbxCsRrGA/jz56jd1MYTnA0o2gIgxEOn2D0ApIpQTOBJ2mwSIMlToZp+CG+fUqjZ5i8oOgF9caoNwR3L0n4ApMRhiOQDuNkGIajIBhG0WMUPyTJcxK/wcmfwtsxCEcoeQbRcxo/o+QlDccwmKS30+TdDIbDOByDeAqSSRyPkvgpiZ5h/AKCYXw3BLfDJHxTuj4nwUvSewB3H9LeYxy8RHcvce857D2Ftx+juyfUG6Z3j2H4IQwf0vgB3P2299mXvZsPwc1zHD4E4UMYfmMU3s3Cd/OkN0yiUdybJDcv4HYGkhkIxvDdBN9OcDzFyQzFC5xMUTRh6ZilUxovRDxj0YLGKxIvUDiF4SSNZwgsKJphsGZgRoMZj+YsWUq84OkEhkuOxzgZwd5KpCtFZ5ysOJlROGdkpdjasLXGCw5Xkm+tWRk513gh8VazrSNLg+YqXal0IeOVRVOJp4LOBJlzspZyLdlKoq2la0sWMl0ptBDpTCYLjWaGjA1dG7FRdKvJRtO1IktH5oasFF9btTBibORvvpv9yXmY/b5iv6/Q7wr2X48/+NvDFw9/+pWTK8cPmV55vurrnVJra1aZWTm5ydTaq01md329y+Q+sxtnt84cnTlaefBqZ/nByoMzp8zlA7v37OBIYfnZiNzKkxMnx89enDXPFcstLTw7GXzUrPT+ZOzB2r0zW602ih+9PnlaOnlWurAm96LIZOV0aU1uzblvqr4qPSs9L70+W3u25ux17lTTzzpvOi8ax0pDc02LTOYZO3taeVk6VnjSDHThdW54401jbWVN07elVUeWlornWh4NPRlSO1F5nWeu6LtmYBqvKqsbZwrFG8tbyy+Zunj7qZ+9+TOuTrRWVYafBW6EbJWpnWy8aYy8WvrJi9bpwppr316deM1U5+UlU41hrWaN5p23rfelZW2mOmevfdt4VlpSWdZ42Rr22medV22mur5qney8vGS69fLSF40mV69e793186z73F0+V12ftZ5fMvXq1dXJ13v39ef+tW9PktSZarzqjLo61TreeNZkovPq6lWrRWtEZ9gnK1+duvRF9wYI8aLz/NIXteW1lZUSreJXrxrPG88aSyvNcoYby2tDCoVLRWrLGssrlpYc5jRtDK8VqySuDT1r1hiVS3zSuLS0FrAWaSVRodBZodLgSqWVwo1mjSWlSU88rRRrnayUaK1qLS9UWmpUSFxwXErYOFFoctaoVLAUuFK0MLiQrJKkFKCQMFfoJHGu6dnSk6ZnRUqNcp7uSVRZVGpSWrln5EBJYWgu4Z4kR4bPAuUiPUp4kPDAQM7Tkie5gidDzpafJCokziU+CpJzchbsxNCRprmAR4n3km4FWwu+E2zP8dHwraFrBfcqPbLkKJIVCzccn5zIPX8G735Den/yA4gig2MAACAASURBVPuD9W8//9uD/d+u6t+u3/374vuHDz/6afZbmQ7Tuw1PDpLsMFiSeEXTjaAriZYyXgm4InBD0jUFCxKtKdxgtEDJnMRLmkzTcE7gFIMZSlcYrFGyQskKow3EW0pmKJrg3pxF47fVdBItk2gRByPQG6XBFIYzGM5AOAe9OQhmSTBD8QyDSQpGSTJByYKlszQZxfEwCSYontF0lITTNB2nYAzBFKIxhBMGh/BuCO/GKBiB21F8MwTRGKdTlE6SZBglQ4AmGA3TPxhVn5PkOQXPcTRL0yGMn2HyDNNHGL+gdAjiKQiXaW8Mg5ckmMThOIqHUfwCkmeYPqHkKemNYTRG8SSNh2nwgnpP8bvn+LPH5O4BJk8QfIiCxyQYJuEwvHkOvvkSfvM5+uwR9H4b33wVffYxuvvt3d3jbfAU3Hzo3TxG4UMv+sY4CSe9b87Dzybh7RQG4/TuBQbTNB3HvRkJ5jSckmRK0ilOZjhe0GhGkjFOFjxd8XTFkimOhySaMzBH8ZKAJU0XBExRNEXBlIVTHk1ZPOdgycGCgrWkU55MWTDl8VjgOWcbRhYsnct0rshUorlCC0U2hq8VmbNkqZKVQUtDlgbOdbJUYKXAzIKphVOezjhcKrw0bKH5TKKVhjtHVwbNFF4qPKfJWsK1ITOLJxYvNFlyuGDpnKcbJ9eObSzfarm1eiroQon5vfvlj7/9i/Po/e+K23/YBf9wsP9YfP9v9j/61Q9+zcFG86XCU8NXVm2cnhuxMGLbN1svt95svd45ubVq59zOmIPTW0v3fX7oy2Omd07tnDr1zc7RnSEnx9cSnzK9t2pv1SkTJyf2kp4sOziSZ6xwIldir9nOsL1Te2uOxuTWnjOdZ2Zv9Mmpc1/llpVOnp3M+y7PXOFV01d1ps5GVt6VRpZOlE6WRpaO131eOFJYXniVe1VksrC8cPZsZGV5Y2VlZaFZqUSjXaHVQdPCq6OCpWaN14XBlcZtpvK+zvvmZEVlROf0WYnKu8rpxokm400mu4G7etu8gYmsbIyqvC6tulhfKlka2njdWNVa3mTipFHl5fXeFgpfMv06sNe+bi19Q1/UTlZGN042bwheK2vHrgN18fJiZaNZ62njVZ3pJlOVVbU1XWabvrp8bi73ujH8dWAu7+2nb/f/8juDr7+dXQe68eKayasTl8x0me68Ki1vvKg1awX7ZERnae1o0xedl42hb+mj2r1ZbPmlLzuvL960jreedpZ2TjVGFYK9gWPbTFdeF5oVHFdvH2iJSg0bT846Pcu04DBn6ZGmpaIXryqJaoVLgY40LQwuPD0pWErcWVFLWnLSZbqytJBp4/BZwdLh0qZnBSvNLl6+5aAKCU4sKTQ6CZBzcOnLyrCDgKWnZwVKiUrNTpKcjcw1PUp0MuSk8JHBQvPS8cKRgwJbFhQGHXhaOFFoViiyI+gg2IGjg4AnRXJFzxKeeJIrVGh01ijX8CCiowRHhY6KnBU5sPSkyF7gIye5JPnbYEqSvSA7hjYU7jjaS7qRZC3hyoCNgXuBNjjakGjD0xkGG4EPhhw0Plq+oNGjDP9sAH/88Isf/i9n/6+v7t++zv6h+mE3+9Gvv/cT2/sV/GxGkp0kK4lmHM843Cm0wsmGwCUM5+ntAvVWOJmn0QJHcxItGVhQOKfpFCULBFY0XZNkgaI5TFYwXsBoioK1xk8k/pAEIwRGIJyn4RJEI9CbwHCeBgsULnE0T++mye0cRlMUj2E0SZOXJBrBYAzvpmmwBOkSggVMJiAZguQ5joYgHMNwkiZTko5pMuNgjKMX0BvD8Cl49xz2xmkySsJJHM1TNEzAcxKPMZiieArBBMEhAmOczjCcYDCEYATBEMcjBIYgmcTxFIRPSe8Zxk9pPErjEYhHMJmgdIKiKQ5fkrunJBoB8Bz1HoJvvsQ3L/HNMAkeQfwViL5Mel8F33wI/uix9z89h58Nk95LfPeY9B7A3VP47sPtuy/v7h7e9T6+u/lwe/vQix5D8I1H0HuJbmbgbhK/G4HbcRq+wOglDsZxb5wGYxROSDJB0TgNZiSa4WCKwglMZiRdYLCCyRImCwZXBG5gskDxAicLAuY4mbFkKuIxi6Y0nuBwBIIZSucEzUU6k/GYxyNJ5lKsCFpwNJVwJshE4qnGc0nWgm0E2xm+1XTO4VyChQEzHU95uBBgqtHCsYUhUwGWhk4Vnmg8M3hp8MbStRUzK2cSrxVcK7zkeMnxSqC9Y0uRLkW6EGhlxFLTpSIbo9ZGr7U4WLV2+qNTP/3R4Odfz/nf79N/ONF/Ktjf559fhr/4j9959HJu+MLI9b3fDfzGm5VT+77b9+0us1tv9k4fM3fw9uDsVsuloRMZbxw9ZuYP0yqv9pbtDDlkYmPZKdMHZ3ZO7QzZWb6W7Gjl3ou9JSeNc0Vyx06O5k7mfVP1s9JmudEHr/d9c/Ty7FRhZeHEua/zzB6tqfumyXTpTOFc6W1hWelZZUWlZelF4WiuyUmz0unC6cKZs1Gld3WWdT5rtGqdqg2rDb84e1byIFnhTZ2pwtCmr9qBbN/rc18d+6roq9KpQrLGqrrvyszVXndeNX1V9mXtTWtFo8U1s5fM1ka097YZZI3NGmPavmwz21rdeVVZVjhSWdp5VVtZe1lr3mp28aLxoslEYVjjzLXvWiOvTrdOdl41ll8M+0uvOicrQwrD60zX2Vvn2TZO15m4vNddX7ZGtVZWll4yU2pVGlVbWRlWWdJa1hjeWlEZ2vX1xYmrFa9Of+3UxbHG0zbjFytaL9qMdxnv+uJyr0pLKssbq6+Z67xsPf90rzsnKy0rKUpJzgJd+q5yrnam0bTWvDWiNrzJVNcXlSYFp5UShcSFRKVklRKlQI0mrWGNo7UjjWe5IKWRheQFpyWjlealYoXApcFHmRQG15aWipSSlYyXglYS5zStNSs1Pov0SOO3yl5paGlw7Vmp8VnhXLPaqRPFOaeFZoXmR0ZyTivDG8f3PN1yXFhVGHnSLFf0wNIdS4+SHgja4mQv0UnjXKZ7mhw5OCm4F+mWg51KcwWPCh0lPit8EHjH0FHio8QbEh84yAXeczRLoxUBBwG3ONgSsGf4JNFBJHsWr2CwZemGJHuGVwxvFdpLuGFgp8DCgqlMNhROMfiNE1/82Y9+9Gk1+G9d/9//y3f/+3/53l/tv/fxiy++pX6O4heWLhnaYLhH6SqN1wyuaDLHvQXqLVC0JMmKgY1EcxJPcTqjYIqiJY6WLFmSaEniGY43HKw4+OUf/Q+//OP/8AFEDzAeETDGYEbSSRKNUTJOo5fe3Ti5m8LbFY9mKJiiYE6TKYpmGIxROkx6CxJM0d0YRFOYTBAY42QEwTMIRzCYoHCCwQgFLyh4IWCCwRCEz0nwEvceQfgRhkOavDXphiB+AfHbsWCaxmOQjNJoiuMRCCYIjBGY4OQZ9F5ANALJS9gbxuFTGHwE4Z8Hn32V3DyDu5f4boyiIew9gJsvwe2XafgxiV7iYBjevSThSxIP4+ghuvuYhA9p/ATCp/jmKeo9hsFTHD5HwWN09zG6+dh799Xdu6+C3nMQPfWChyB6COOHIP7Gc3zzEt1Mk2ABonESjEE8RPEE3s1gMAR3UxLPeDxJb+boboLDIQwmKJ5iMELJHKVLBOc4XWG4gGAKolkaLlC8ZnBB0ymJpzwe4WBK4imJpwhMUzjHZCXYnKVzicaKTrVYCjbheMjwlOAZx1OJl4JtJd8qspZ4JdFSoAUDc5XMfTpzcGXoRoi1VgsvxxrODJ8rPtNkatlc04ViCymmWk8UWRq0cXyl5YLRnZEryxcarWS6VGRt1dqJtRNLo5Zabazc9vXWmbmRD4b/4ifvf/g6G/xLG/wuj//xaP5+/8Ovxz/9k289WLExbuncwpu1NWurNlYtJN94fbjPDgN/GLjDwB76ZmvkSouNZzvHj5nfOrVxcqvF3rK951svd1bkVpyd2BmyM3hr+M7Io5F7y7ca7XV6MvhkxdnIsxFHK45GnrXNtT54tXfqbE1l/dnokxZl5ur3/SozTV+XXp29y312cvro2LkvC6cb70tjzlrUXp81r5SovSn+YOx4C974yrrO2dqI1olrX9fOnLU9SpVLXkpWCXLxqsjU0auzk81ANl41TpWWniw/GlZp/uptaXnZV4UWjeK15o01jbOVYZVjhZOFNp01nee1lp2xneK1Ql1Gr143WnXeXgamlqQTpFaszlTldelk5eQlM1/3zeUtKaTYp0x3En3yonO6fYOXGFU7dsl45/TV687zzrNOk07LzqlLJi/edNa2TtWG14Z3mWwz/prpi5Olod29uWbyNVNfD9zVq86y1pBPmboa1WWqfa8azxrP6gEvLGmMvPRd7VRpZONtm+mub9q+a6x9/TxrvKwVv1hTSlpb2jhZG1maN6UEKRVqjW6UriTuDH21ulGmVqK2vHK8NLi1tFW0FrJzvlSy0qLUrJC05KyWqrG60KSWpBasUqKxquCoUqgUsOSkNfIs8ImASuLWyUqxQsBSwYOgJ4VLg08KnxU9EpJzftbiKFkueKXVWdCcggNNz1aftTpLcpTwqNBJk4NCBw7OFJ1YupfpQdOTxCeOdyTdC3gQeM/xjoEjBweeniQ5CbgmYEfgkcHc0C1HOwKOBKyT3hxFO0OPCu9wcuRog+N1Gp5oembpnsU7BZcw2CKwFXirwEaDBYt3ND5quBVwjcGeglUaTkj660z85E8//zx/zv7u4v/3v5a/b/p/vfvO4jff+778MxF8TG53KN3idEnhUqAZiWY4XFCwoOma4wWFK4bWFK84mtNoTsKVADPcW9BoRuIpS+cczimYpOEYxKM0nFEwo3DG8ATBOaczBGcpnJJkQntjEoxRMErvRmlvhuNxGg1BMomjJQzm6N0E3k5QOEbRGIVjFA9hb4SCFxg9p9FzevcA7r4C8QuIXuLeEETPSfCYho8ofIS9IYhGSTSByRglozQagfglikZxPE2iUfBunPTGMHlKgpc0eImDx7D3EvdGSW+cRnMIJjD5bXL7Fbh5Tu6ewncfw8+eQfQIo6/S4BHGH9PgKekNw/ApBl8lyZdR7znuDePeUxI+43CI7h7jm4ckekzAEIAhCD/EN1/Gt1/Gd7/u3X51c/MYBB/D4Ksw+PXNzTdm8d1L+D8Okz+eptEk7E3iYJTcjcDtCAXDtDeGwZQEY9SbknhCojEJRjiYkHSC4RQlExwPUThF4YSkb/akGQ4nqDfH0YwkYxiOUThhYMbBmEQTnMwoWmGyYHSm2IzTCYETBl9oOmJ4QuFCkilN5iRZMLAQ6UqgGQVLibaabDVcZWTq8FySBadLJRZWLgxba7FkZMnpQrA5IzMCF4JsjFxJstFspfjCiKnAM4GXTs4UWSi0NGih8cayneNLhbdWrDRbaLI0fCbpSssHq3766x//7O/O5F/O4J+P/J9P+u93P+jGP//xt4aUTxRfebPP/L7vtk5ttTj1+8d+tnFm1zfHgdq8rToyc8zU1vG1lce+PTq9kXxjxOFeHwZ67/TJ6ZMTR8/3ju8UXzF8NOJg2U6lJ4Oae310ciflSZlcm8rxQpOT5gdrcq1zJUqnq8zm2pyNLfr+PLCF16XX53uf9/3R6nyg84E7GV0732SDrn9feVc42XrfZFmZ+fJ+UH+e1QNT/kGWJ3KJascqzSutSyULLY9S5ExUlNWKFVacvSm9LTNdaNFYedbkZNjJ8tLpQsvcsrKvW+8b52rFG8W7zFZK1No0b+pTxxtFGyM6p2onGsdaR1snG6tqwxvHrl5erKgkqYyoPD8bXBt2seLiRG1opXBn+auXjSIXLxrPK89brz8NfK1oY1iXyca8/atoY0mjyKfMvA7cZWBLw1uvWq9bpy990/XNZeBqL7uB/vpb2fUPumzZeXnR9FWzi+Ylh7XnTV+2TjdWlJaVlrZOt8ZUihxZWmhx1rxQrLbi4kSXycLQSrHWqFrzzrPKkrMihRHl29tqUhnSWn5xvFG41aRUtNKicabr21KTWpFWklbxzupKy1KLyojGq1LzQvCci1KJUuBKkM6J0qBSg0rDnCYlh2eWniWqLKsMyQXIGTzCJMfJiaGzwoWmOae5IGdOc05zRU4M7lFypOAk0jNLCp6eFa4NLw3fCbIX6KzIgcGzRJVBpcZ7iY5WHDjbQphTfBTpQcKTInuUHnB0IMmB41yJHYYnjnOJ9zQ90uRI4j2OTjzdsWQnki1PNjjJNdkJOEuSDUwOJDkKvBNkQ5OjAEeerFm80WhvyJGhA0u2PNkqtCLpkqL/j6X3XJIsu84s8UJj1gQqM8Ld771Ha3GFR2YJglVAkQTQIImqFBHh7uFaiytdRGQW2ARppHG6QRAERQ/ZMy83P6Le4ZjtY9/e31prSXYSD0DrFxx+/WX2evHtq7/Ls3//Lv2vX//4d80X5buv/+LVL33wDl2PMF5wtqDBnIcLjWckmnM4k2ij8dbguYwWMlzwYCbAWKAJh0tB5lyOCFwbstNszsCEhjOBN1otOVswvDFipchaoLkCc4+mMlowMKdoxtFSoTGOJoTOOJ1zNMGdMbqa0asZb41JZwCDIQ36qPWAOg+gM4iCAYj6KOrDzgiDMYZjinoE3BMwINEgag1B9ADAAwgHMBpRNELwAeEBRmMQTFA0gNEAdya0PQTtXudqBNpTDO6j6CGKHmB4h4L76LoXtnugcxtdvW9/cg+CAQYPsNMLr3tB8L7d+Sa4ukXBt1HnbRT2o84duOrR1j16+T58cQ+CQQjug/b78MXbzo9uYfs9vH4btd62Wndh8DbqvA1bb9tXP5iDT/roRQ+1BsH1KLgeRa1B1BliMKTRA2o/wNaQtIcC9FnYZ8FAhiMejEkwIWjOyIREUx5OaWeEwxmhK4wnpDPh7ZkI5wLMeDTj0ZgFU96Z8WBCojGGU4qmgkwl2RixIGhKwJhFCwEWEs8VWRi0dHTlxMbJnRczES0cnVu6MWRr6UKTuWUzTedWPBfx1k4sDJ9qNpdiKflSsZnAK403lqwtnxs1M2ppxVyipWZzyxeJmHuySuTKy5lGC4tXjq8TvfR8H+tNorY3dvMqfvvK/sm3X/30/y7S/7jQf6nJvx3Tfzl+eRn92U9uJrHZp25747av3ObGrlN7yNJ97FdWbROzcXzfNZsbt01MnthDordWHJzeW73zrugmh9QWmSkym6duY+X3mMLUFoktuz5PVZ7IItFV4srU57E7xC5PfGFZaVmduUPiS29LLw+xKFNbJ6bwrOya+nVcZ/50Ez99+dnly8+rm7S5icvEVt40zjZx+tR9fXS+sepoXeNs6XThTJ0ldWIar3PDc8MLy0pDC8FO3hVGHlObW1Vae4pdbXkTq2PsGm9qr2ojTk4enaiczDVvYldKXlp+ivXF2XOcHK06WXZO5SkxR+cek+Qcq1qToxUnp89eHzPdpLJ2rHaiSVQT02NMH7vykuij1Y2WZ8c/pPri5VOiT1aeY/2Uug+pPxp5tvKS6nOmjolsvDw62Vh2TtVjVz91zVNmPnTdh65vHH/MVOPYOdXn9Flcas6ZOaf2MfNP3eQUq3NqP77qfkjsU6zOiTp21SkWT6l9zJKL1ZdEn2P55O2Tc2fnLt6fjXuM08fMnBJdx+6UqJPnR8dPsbwkupb0bNXFm0tiLqloYnJM2CmRR88bTY6GnWN5iuXJy6MVlaKVIedUnxJTGVk701h+9uKSqFLTysljao6xuqS28fI5YioVORpWCtgYUit0NOxAwYHh2vBSwtLQ2opS01zByrBCkELgJhWFJaWhtRJHJWqr9hIXElSaFJIUhhwMLi2tBKo5zDkoHa1icZA4F/jA8YGjyuDSkL2ke44OnBQMV4KWhuaGHp1qtKm0LJUoBK+ULBXbCrDh4V7A2tBSoYOAucS5JjsFtwqvMFpjspF0q8iesy1jK0a2gm0YOIgoV2AjwVrjrcYr3N7QYIHaW44PRiwVm3G816RQYqvVXIBveefPf2z/dPwXP/nN7vW/fUj+z2+yf758/j/mX9x//dUr/t9Fa8BaWwGnsLPkcKHJRERrFi5EOBXBlAcbjSYsGjE4pmBGwErKGUdLBfeGLiSaCTymcCH5hMApA3MBZiIa4+uFiuYOjtn1BLamFI5pOJPR+JmCQaMpBTOOBiyc8HYfftKLroco7MPWEHXGKJiiYBgGgyB8iMCMo2cQxoyiCYVDCsYcTTkaEjiA4RCHDzQaMDgg8BaH73H7AbaHMOzDcACvZ6QzitoPUXsQBSOE3gbgrtMe4fZt8KP37U96YbuPgj7p3KHWLWg/oOAhejmMrkYwHISdQXQ1Rq17GLwD0XsY3uHwHnZ66Po2+KQHgn4A7zrBPQrfB9fftj55E714jzvvQfg2ar0B7VsEehH8wTj6ox5q9xEYhu0RaD/AzgBFD4z0UPCAWiPSGtLOmEVjBkYUTBmakGAmwiENxwzOGJjS1kJEUwomGM4xmpLOiFyPWGcm4IyCGQNzgZYMzGk4o3CC0VzQhaIrwzaGLgUe0WjMo4WEK0nmAi4tnBoykWQm6MbylYErg9eKrQ1dGjo1dBmLhWXPAqW5o4uYr7t6nZmVlWsjloqvjFpqvPNs4+XC67lRayPmAs4lXCVy4ujC81Ws5lbMNFl6vnRy7uQ2M0Vq94lcdeUiU4tYvf08+Wn/z7/+p8r9+2P7dxX6XWV+l395Gv7qj2/GWqxTvU312vFtYvap3yc2z+KNUzsvtrHYZ34XP5e0de546dXe6kOS5Fl8SGyRmiLTh9TkWVy9uim66fHTrHmd5lmSp6ZIbZn63Cd1Glddl2fmcOMOjlexKVN/SGyeqL0Tey8PTpReVKkpMl9m2SFNV971KHkDwCqOj6ltvDwnuvGmUCrXZs9YwfCB4VLSXJFcscqZwqrcitKyOhZ1rHJFC0krK55HSBObKnaFV6XBhSS1FrVmlWaN4bWktaJHp/acVEqejG6sOsf6Y6xPRh3NM6aJ1TGrnXjK/FNqa8MuiTl5e3L6mMpTpo+xvGT6lOnK8VMiL+mzrtyerLwY9jdd/xjroxFHI54Se/LmFLuLtx+9/5C47ykaTpy9OqXqmKlzpi6JfOqac6wvsT8l5pjJcyrPiTrH5qnrm1ifuu4Y68fYXhL3mJgPXX9K4kviP2S2cbTJ1PnGPb3OLjfZ46ubU9cfU31K9JOX3yXxxdmLlrWWl655vIkrbx676pywcyoLwy6x/Zi4i1MfMn9K1TFmTcxri4+OPCXqYujF8pPjTUwrSxpLS03qWNSWnr1orK6Mro1oHHt65epYVrGsY9k4fjQ8l3ivcWlRqUCtSWNZpchJs4qTUrBSylKJnKNCsUKxnOPGyUKRHQWNFbknew1rQwqGCoprrwvHG40bgU9GHK0oFa2cOFlZU7Cn4V6Ge97JBSgVOQh8EHBHQSF5YeRe4q2Ae01ywysrc0lKyUopDlLmUuwwrDjNNd0btFUgl7jQdC9QrvBeoJ3ASxJtON4zsadyx+lOwb0SK8Y3ku053hG4odGStNcC7jTZiWjLgy0LcoF2BM1hZyXxgqMVBWsBF5KvBN0SOibhG9r6eUy++ubTH58GyW+P4n9/d/Nff/v5Pxbd9V98+bPsr3zUY+0pR1NJJwKtBdoYMqbBVEQLBecCLiRZcLKgYMnxUuI5j1YCziWZCjKmcMrxVNIJBWMczEU0Jt8jWac0mKDOmERD3Bmz4AFfj8j1iLQfwusR6PRANEbRFIUTFE4pnHE4JWACwZyAOYYzgiYIj0k0hq056oyjYI6jCY5GBDygcADDBxQMYKsHO3cwGMBwRIIBunqIrvpRa0iiB9geR+0JAA8g6oOwh8JbeN2D1w8wGCHYg2EfBQ+kcxe96NHwDrYfYGuM2310fQuu7sHVA3g5jF7eBi9uo867KHwLgjftl7fBy7vgxfvgZR8Et8HL9+DlXfDiLrx+E/zoTfTibXj9bXj1q7D1JgJvrqMfPIBWv3M16LSGUThE4YiAHgnek6AHgyG4HuPr58k5JtGIwTmla4IWJBiR1oxHCxbOeGfCwYzjOSczGs1Qe06COUcjhqeczDkZY7ggdEHxnOMpJXPBV5qvDVsIuNJ4achckznFC4pnvLPQwUygEcETShaSziVeKroQdK7J3LKJYYtELyz/npru2MSxqeUrJ5exWsd65fQqsUsrl4qtLFt4udBs7fhMo5HGc8/nli29mGm+cnZh1cqbpTUzJZaxWKZ66dXamUVsV7GZZ+79Hyc/H/7y83/I8f+qo99V5J+K9J+br/LeX3T9LPHL2Gy93MYy77q147tYb4w8xCpPddGNd15vvckTW8S8SHWZJlW3u03cNnWHzOapLrpuG5t9Ny66aZG5fWrWsdvFbh+bPHWH2G0UP8TikPB9zKvMNjdZkSaHVBepKhJbZ9kx9afUFbEtsiTPsn0a5zfpxtoxolttm8SWBpeG5IbnWqwE3WqeS5pzVih2dKoyqlSysKrwIleo8LT0ojSqsfL7a0tLayO2nBZWNJblHJ6seoxNbUUhWSFoo1lleKnF0dtz7EujK6cfY3XW9GTlY+KOTlaaPGb6setOsX165S/P3WlnjrH8cBNfYlMb0jh6yfQl1UerLrF96upzzC9OPFnz5PzRqpMVH2J1SW0dq6OVH535tXcfYv0h1R8T/RTbS+rPXX+KVa3IY6w/ZP7s7FMaP6bqnIqjkydnH2N/cvYUu0saH615yrLvXnWfuv6pGz9m6WPqn1LzmCWnNKlic+7aOoub1NVWlVqerHxKk0qZszXnWDUxb6wsJC0MrmNxyczJq9qqS+LOTp29qh07xry28qTkk1MfU30x/KjFObGN47XhjVFn506JffTyonkjVc5ZpWjzvYZIFpY0MT85frG8sbzwKjeoseTo5TGzpRaN5rWhlaS1EpWUhdQHwfcM7EmQU5pzkq8yWQAAIABJREFUWAhYKlpqXApYclQKWlmaS1QqWkhcSHgQuPaysHLPUWPp0bKSo0LAvYgqQypLS0MaywvBNoTshNgqutd4r3BuRGlFzmHBYC7w8+Q4UFwwuhFwo+FW4T0nB84WMNxwuFV4LfCCwCUKD5TmjO0YWpBgI+lWsRUNdwTsKN0Kudd8b+SWky2JDhLteLiXYC/AhoU7w+YUzFG4hsEW0w2je0a3lG0YXRHYg62/lMFPfur/eP1N9x9y+28fb/7P33z++/Pn9eD1rz77wgffCjgTbMvJWoCZADODpgrOONgothFsTqI1h0uBZxTNCZwxslRixvGEwpEgc8FmKForOpdgJsCUoQWlM4hGIJpQOGVwhIMeak8EHMFgAqIpJgtC5wRNSDTC0YSBGcNTTCYUTyWcsmDKwJiih+h6hjozAKYRGkbRAEYDFPai9oSAEQx6YaeHogFoj1HrAbTHMByg9gB3hrA9jsJhBB9g1IOt++hFD1zfwes+joaU3CNwB68fyPUDad3joAeuB1H7AcEeCN9H1/e4PYhavfD6XfSyB9o9EPUIvAXtW9C+B+Ft0Lprv7ht/egu/KQfvOh1rt51/tst/OR9cHUfBt8G7V91wm9a0Q/uwutReD0NWsOwPQDtIQ57OLgnnfuo9QDbExZOKZxIdM+ikWITTmcErQRZcrQk4ZqBKQ2HOJoyMCXBlIYzEq5YNCedmcRLKWacjxkZUbwQdMHQBIdzDjaKzmk0ZeHWs5Uic4ZmjG4MXYtoZ9hK0RnHM86mgk0lWRu2kHhm6NLLueFrx9eOLRydWjqzZGnZXJKFpEsrx4aPvBhZOrVypuRU8amXQ0PGls28mnuxcmJl6dLiqcILK+dWzrRYOrv0eunEKrFrb3feHrJkkbhFqtdddftZ/OXom/R/NuifSvRPBfrnsvvPzU8W739544dO7VO36dplLDde7bw5xOqQyGUqtpndxmYTu7KbbhO9Tswu8fvEr2O7jvWh6/NXafUq2TlZxG7n7N7brdNrZ3fOFVlSvUrLzG+NLhPbpKZKXXOT1Ddpkfl9LMrM7J2sU9tk5njji9QdsjjPfJG6qps23eyYZWXs80QdHC48K63aS77honCusqrQvHHy6FTpZGl45WiTPF/R8Mqr2slS4UrTZ//BKdaNlbWilYBHI2ujG8svXhytqBQ/alkbfoz1OXYno2ujK6ePiTm5Z76FPHpTGlk5dcnk2fOzkycnGidPqbuk9mjYyYqjl6dUPaby4mijyNmbx/iZwSdOsbo4c4r50bOjYRdvTolpDP9oxK+t+ejsB6e/i82Tc5fYHWNVW3m06uLko5MfU3vS8mjF0cuj009xenbx2dnG8Ecnz05Wmj+lySV1HzL75O3JqA+p++vMXxJ3TuMPN9nTTXJ0pjb6KU6e4uwxyWrvq9jWTl1ic/Kq9ur4yh8zc3T85ERjxWPqGiPOsbwk4uh5afjZmSern/uPx8Q8Zv5o1Nnb2upj4p5S89HJi+Sl4KVkjZaVFKXkx1iXjjSOHzU7avY9xjzWRyNrIw6K7hkpBD8IXEhSS3JSvJLyIEntWGNJwWDOo1OsckUODDYSVxzmgpSG5goXiu4VzR3fabLmIDe01CiXUaVJzmCpee5UrunRsaNltWIFJweK95QUktea7xncC5ILVCqYC5Bz0mhaCJRTdCDkIMmSkyVnW4r3FJaKrVC4FzBXdIXBlsMDRzsSbnBny6KNgHuBtijaYHRQYiPIDHbGnasVig6c5pIcNNoosJZgp/BBsZ1kO85XCC8Q2AiwVXhD8IqSFcU7incMTVn4Vka//NJ/+f6nn52H3d832X/+5tP//E3219Ob0c+/+hP7xuO+AlMVbhxZGT5XbK3kgpEVQ1sOFyRccrjA4YLTlWBzihaCjwieYDSMOlPy7FMiU0bHGE8RmmE0Y3Au0JTBMYEDFExFNITtEYRTxsYETTkccjBkcMLglEVTjicCDkl7hK4nDA5xOGN4CuAohA8R6INgCFoj0B7BYMbgCIUjDIYEPfsw+jAcos4Atwew/RAFAxj1n2lRMOwBeIfRHQ7uwhe3wdUtenkLf3Tb+WE/an0PKOwEd+12H7QfUOehc/XQafVg5y5qjzDqw/Aetvqw3cdRD4BBGI0g6EdX/ejFADxLXju3UbuP4Zsw+LYTvI/QD3rR9Rh2Jih4AK0p6IwxGJBoTKMpjUYkGJDOmMGRpH2OhhRMKZiycMLCuYAjFCwkWhg4YsGUdeakPaXBXMG5Cifsei7AlKGZYHPF5gItBZrTcMbChUQrxeYMzzhcOD7XbKX42srF90+NzgVcW7bUbKLIzKCNRSsN5xZPLVk6vrZ0odHSkqXhK03Wmq4V32ix0mRiyMSLmWdThcaaTmM982piyUjjuZNLL9dOLTWdaTi3bKbFXMu5EuvYLKyYS7x1euPENpab1M1TN43lImarG/fNj7OvD73P/vBEft/A31fi305f/OH0p5tvv/ksnqZm4dXS823XbRNzSOUu5ouUL2K+8XKf+kM3WSV60/Xr2G5jt03iXeIPWbzrJnnXlaktY1d6f+qmZeYP3eSQuEPq8647fpo2r7pFbMvEHF+lVeaL1D+jq06v0yb1l258TO3pVdK8SveJKzLXvEqqblYkcR77PPZl5ouuLBNxSkwpeaFNrnVlRGlYZXhpWOF4rkmpUa5AaVgZq42heSyqhB00yg3PNT962xh1lKQR6GzU0ZhC4EaTxvLay6fM1o4dnThZdTbqaNQxtoVTpRPH5yKCk6fMH7P4mLCTI0+xfozl2YtTrB5jdbH8bPgl1ZfMnpw8a/IU64u3j4n9cOMvqf74Kj4n7piJcyoeE/UYq9qyUtGzYRcrzk43Wj7G35/PNo4dE3FJ7NmJk6GPsTpaVRl+jNXRmXMcn2J3jPWHrj1b9pTIo5eNk40XpSWVQo1GOWufNf7YtR9eJU/d7KmbPHWTpyx59PFjnDzDFo+xOnn7XTdtjDilpkndKfaFYIXiOUeVQJWkZ6cujp09KSytnDg5dbTinKpLV54dO1tx8fLkZWHJYybOltaSVIY3GjeKno08G1FzcrS0cbLSrNC0cqK29OhVrXijeWNZzlGjRKV4qWllWM5xyUkpcWX5QbHa4gOHB052lDRWNIocNa0M2ytyUKTQ9KDQhoEdBwcBS4kqgWpFGsdyCQtFcklygXIBK4WPTpQKHzjYkPCgaaloyUklaS5goUEuQS5IIVGpcCnxjoAVaa8lXku2pWDHojWOdozuON1RuCHhVqAVA0sabCVYs3DFgy0NNyhcM7RiYM2ivUBrGK6i6MDpQaEl6zyb71Y43DG0wWAJwhXFKx6tePDc19tKtqFkgaMFixYsWjM4F3BAO9/G5Od/9eMvy8Hnv33s/tffZ//f3736l1N27H/+/us//1Tc8taUB2tKllpOBV0xtOFwyeFS4YUmC0PXmo5RZ0rhlJI5I3MKZwRNGZoKMhN0TKIpgzMOZjyaK/gchAxpOOFgwqI5x3NJJxRMSDBgoI+jMQVTHo4pGFMwImGv82IMgiEI+tH1XeuTh6jzAIJ+1B5F7QFqv49evo9evgtf9GHwDoQPBN8F7VsY9gm4hde34cu78Opdp3ULonsEBxg8IPg+Ct8GV/fhDwfw5Xvww1v04j560YtaDzjow04vDN52Wr2oPQxbYxDeh513oPUete5g5y5q92B7AFr9qNMHwW3U6sNoiOAAtO+jF7dR+23YeQeDu6hzFwXvOp3bTviDYdQeRu1B1BqSYEbAiMEeDfug8xBdD/H1A2s/0LBPwJBGE9xasnDGghG9eiBXY4kngsxZuGSdNW2vSHvOo7mEI9qeiWAuwZiBBxLNBFzyaMGjKQuWCi4Nn0s25XQi8EjRkWJTSWcMzRiZEDIXeG7wwtGFpXMNZzqamWiqOgsD5hrNDZ0ZMlNwJuBS0iXHC443Vu6M2DiysGRm2FThhYWzmE5SNdV05cgmZUvH54bPtJhIMpF4punax3Op1kYuNJtputB45ejas6Xlq8StMrdI9TzRi1TPM/ntzz/76dPc/L5B/1LBfy7R7w5f/C7/2e7929fJwul1Vy9TtUnVQtNNzJeOrFK+zfQ+NetErVK967pd6vdpuu9m+yzdpX6XxrtYHRJddH3hTOl1npry06x8neaZq1/HzeukzHzVTeqbpHmd1JnPY1ukvu76OnHHND55f4r94+vs/DotE1NlrrlJmm5cZe54EzfdOI/dwauDZaWhJydra0utay0KRQpNc0VzxUpLa89yhUvDKs9zx3LHK0e3Eh4ML7QopWyMqgwrLausODr9GOvaicqJY6qbVFQxO3l+cbrW8uhM7fROscKLY6LPsfoQ68fMnTLfJKxUqDb8HMvnXt6jkx+cfrTqEsvHG3tJ7VHzo1GN00dvLrE7e3Ny9pTFlZelo5dEfezqS2rOXZdrckxE6fnBiMqK2vKjl7Vlz1dJj6m5xLJU+BirU6LOiaq1OMf2ktrcsCaW5TOswvLSssqJOnVNos+xPFn6sWs+dM050U+vkqdu8utPb37zxaffdZOjU5fEPCXm0aun2B2trBS5xLrR7OzVOTaNF7WnhSWnzJ1TX2t89jhXKNekifX5JilvXNXVx0SdHD8+ezWeuxeeV4qUhjYanjS+WHYx7MzIUaDGykLzKpGF54Ulp9hUklUKn2JWKlgJeNK8MqzystC0VqTkqDLioGXtRKnYDuM9JqXEBYe1oZUhB0NyTStDK0VyDnIOGkNLgXKCKyEqw0qDa41LAQsBcwELRUrLCoMPEixJe2fQigZ7AgqKdjzKNdrSYM+iPYsKiQ4cHDjYKbDTcMPhToCdREsKd0IsEdkgsCXhTpO9oQsarki4pdGeBDvSWZH2RoKVACsabTBYRsEiaK9htGWdHe3sOdxwshJoKcAUtZass5Fgq+Cagw1HOycWDG8ZWxK04GjF0ZrBDYE7QTeSDGHrV6r9k6/MT9fvvvqH8tN//Rvz73+X/O/fxL9e/njw519/Ln8h2n0aLXG4V3Cj0IJEcwKnHA9FNJPRlHbGqDNjcErAHMEZgXOBJhwsFF4qMhNortCEBQuFJhxMJBpxOCRgzunGioXEI9QeovaARH3U6cPrAbjug7AXdQagMwHBMGgNo1Y/eNGLXvSiqwfYGqFwBKMhDge404ftXnjVg8EbELwN270ouMfwlqE7EtwGL3ph+30U3KGw/z3XNnyAoA877zr/7V3r/3of/NE9fNlDVwPa6eHOPYnuaPQWtfugMwqDQQTeR+EtbN+Dlw+ocw+Cu6jzAIIpggMQfRt03oKgj6N+dH0fvnwXXb+BwTsY3UWdbzpX33Su3wStH4yCziBsP0SdIQiGMHoIW8Oo/QCjPgx66KpHXj7Q6wFuj3Brhq/mPByTcEw7I9Ia4WiE8RSjDYdrHs1oMGNgzvGKkw2FUwomAg85nDIw5eFERFMePeNDphTPJB8p8iCikQBDDpaKLaSYcTYTaKrp2NCpwVPemWswdWBsgqkIl5rOJF0autB4yuDGyJUUM81nhi8UWRq6sGJu+MyQZcLmni9iObNk5tkyEzOLZ5IsvV54vk74TNOF0nMpVopMGVwYuYrlKmErz9ax3iRu6eShGx+66eZ1Nr+xgxv7Z7/49KuPs+R3Jf1dCX5fyj802f/K/7T3398mepmYpecLw1Za7hJ7iNU84e9EsM3kITPb1O/T+JDF+262u8kOr7L8VZp3k/omLl/Fu64/ZHGR+SLz1essv0nzxJexK2PbZL55ldY3adO1TerKJM4TX2euTlzhTGV1E9tnnkfl+Knr89hUXdt0bZ3qKtGnzNaxKhW9eFlbUWh9IKIRshQo13hL4Z7i0rHSi70ihWH18xmlU+fUVkaWklealYpWhtVO1qmpE3VK1DFWdWIrr06JOGWySnjt+MmaSstSi9KqXIvSiYNhlaWPifzQ9afEVY6evDx60zjZeHaMxdmLizWP3h5jnntysOKS+NrrJvN1EldWn719jM3J69qpyuuDYo2TtVa1lZXjdSKqRB675pzKZzjHJbWFRoVjteOVIaWlTSxzDksKSoZrQU6GlpJUip2sOlrdJP6Y+drr801aZe58kzzeJB9u3MWrS2IvN8nTTfKYxU9d/zHzH7Lva4PfvUo+pPElNY9dfYnV2clTrJ9u0o837hyLY6JPmT95XQl0duLs1GOsnhJdOVV9ntVfvM5j18Sy1vTiRKPIh8SevGqsbKyoNDtZebai4fCk2NmLozeV0aUmuQKlxrV+dvnxyqLSgqMllaK5IrlktVM7HuUsqiQpjSykyDmtFGss37OosWLPo9KAXEeVI6XChSClIHsS1UoUgu0wyiXfUVhLeqCgMbyQ+MBBqVht1IHjXKI16WwkWCu8FnjLyY7jDQE5RwcabUnnwNGOokUUHBTZcLBlMJd0I+FW4SUGaxxWkm4x2BCwQtECtNck2FGwx9GORCseLkW44nBFyRyEaxTmAhwUWLNwz6Jcoq1EM9pZsHBJwZKCnQQHhTcYHRjPNR+TaAjBlrCciQ1nGy3Wgmw43SixEWjOggfc+oa0vk7Qj3/5+Wd1/49/e8r+468//3/+5k/+If/Jsf/FN198lcK/Utc9+smMdTYMLxkZ4c6EdhYimnM4ZcGCgRWjCwLnHM0FnPFwxsCM07mgC4kWMpop+KDQSOIxgVOMRhjPKBrCzgAGAxgOYOs+enEfvuxB0IfgAQTDoPUAWoPo+gG078H1+/Dqtv1Jv/PyAbT7sNUD1yMcDEF7AIJbEPVAeH993QfRPQIDAocI3LXbb8PWPQ7uYOeu077vtAcQ3EfBLXh51/nRIGwNQLsHXvTQJ/fw5bvo6i18eY+v+6jVB8FdO3wfhPewfQde3MLgDqLboHPXab3vtN6HnXcAvAVRLwoeOu1+0LkD12+Cl7ft634YvmldvWlfvwtbP7iPrntRqx+1+lFniNEEgFmnswDhGHVGNBjxYCSCMe1MSHvC2hMaTGg0hp0pDqYYTREZITDj0YQFYxLOMVwSsiFsDuEEgSnDU4GmPByzzlAEYwYmBC0InBE4E3RmycqSuYBTDpeaLjSfaz5mcKroRPO5pRPZWRq0MmRh4FKj55xqY+VCk6mCC8O3Tq+8mFs2t3xi5dTKmaWrhK9SufZi4/i2a5aJmcdi6unUsrnjc0uXnq0snrJoKfHGkJUhS8c3mVmkZtP1m8wtvd15t0/ibRpvunZ+Y6Zd138d//JXP/3qN1v8P/Pg92Xn93nrH9c//m3xlw9/+S7VKye3Xu7TuEh9nvm50w+aHrq+SOM8jQ+JO8R2l/j9TZq/7uavs/J1dvq0mydmF+ui66qub26yMsu2zuTell4frM6tqtK4vkmK1NSZzWO3926t6cHrIrY7w0snd5rttWySuI5dk7rCy9rzY9ccu/aUfg+XbTRvrD4aUytVCFoqcrB0JUCuSKNpKXGuSeF4Gaut5nur6tRXRtaa14ZXmtSalJptFS2srJ2snTjGstT05PUx0Y3jjVeF1eduXCh6kLTy9uRNZWXlxNGzs5NHZ+pYl5ZWnp8yvVN4b/mp60+xKw1rEl54WsX6cpM23eR0k53S7Bjbx9RcvDhbWVtTWH14hngbkQtUW3pK3Tlzp1gdHa80P3pzUKyQ/BT7JjZ1LEoDa0cryxsrzk7VnJUcV4Y0Tp98ck7Ty03aJLr0vMlUlenTq/jcTR+z+ClLzok7xerStefMnxJ9TsQpkU9d//FVdkn9OTaX1Hx45R9T99SNP9ykT69uHrPknLja2cbbj6/Sp8x+d5P8OvXfJepjoh4zfdD44eqPtgyUFp1i/pia2oqTUyevLl7XSjbGVFYWEh0NOTnRWFZZXmlxdvwxVo2RpWKNEbVhlUW1g6VFpSGFxqVildWF/V59UQpSKlYbVhlcGXzgYK/QXsPC4NLg2rJCkkqykqM9g7mitZUHgXKJ9hzkFO4w3DF0EChXuNS85LyUdM/xXpCNQBsJD4btOS0oLhnZE7wG7R0JDwxVSm4QWSOw42THyYbjjSAbGm3QdS7DgyIrDHcM7yjeUrQWaM3BhsMVDVess1FwLfCW0Q1GGxTuRbQWYCnIkoOtwjuNNixaU7DCcIPxGkU7CvYUrTHcM7IhaC3YlvNS2Z0UG0E3gm4NmwswI+ESoXEYjSi6j67fRS9+aTpffaX/bP7Nj/9m//m//vqz//y7L/7fv/3jfzh8Ov7551+Zn6n2Pb1aK7Qg4V7CrcErxyYknFA4xdEMtWY0mnM8F3hC4UrKCULPNu85iYY0GlEwQtEUwiEEI3A9J2Gv3Xrfunog0QMORijsI3ALn/cKUR9cD8BVP+zcB9c98PI+avXCYADbd+HVfdQe4c4IB4Mo6EN4Hwa99vUg7AwQuAva/TDsh+Ed6vRw+EBgPwzuO+37oN1DYQ+HE9gZBe0+Dvuo3Qt+2AdX91HrbfCju+iTHm7do2gQorsQvAGt96TzDkZ9iB4AvA06b9vXb9ovbmH7PQrfhMFdAHpB8D66uo2u766vH162hted99ftu3bnB3fwkz666oFWDwR9CMYIjqNgEl1P0PUQtcYkHJNwTjsT0hqzcMLhCEdTFM5INCFgDvEckSmNpiyaUTjF4RxFc4wWAs8YmJJowcONhVPemYhgxqIZe15xo7miM4PnCs0Vnmky0Xii6NLIuSRjCWeWTQVaCrjSfGnUwvJtIleezRR+1npPHJp5tkrk9kZtMjFzdGrVzMm558tYrqxcKro2YuXMXPGZpmODZp4tLFtZPuVw7chcw5WhG8+XMVsmcp7aaeIWiVmnahmblbMr75aJWWZq0dWLV/H6s9d3n3X/9O5nX/79QfzhhP/9BP6tZr8vfvZPxz+7/9n7G7dJ/Tb1WyeXTu1uuptusr9J9t10n/k8s/VNXHW7uzQ+PKdSmS9SXya2SNQh1Xlmq25SpkmR+EOi97Hcx7qIdZW5IrOHVBddvfNq4+0uNvn3bHNVOF5YXnhTWLtX4pS5JtGloXVimsw3malS3aSmtLyx6mLN0aoljXLNdpZuDC4tLRgoBCwdLVK592Jj2c6LMjOll88ZVO3Y0fHK8b1lhZdNbE+paTytDS2tqrxunGhik8fmEMvSi8br0qiTk6VmjZNHx2tNjk433tSO1p6du6aKVRHLY2ZPqS4drWP1dBN/fJ08fZqeXvlTN75k6Tnzj6k6e/7rm/iS+lKLx8RcvKk0vWT60tXP+95S4kqSUuKDQgeNGyMqKfeCFpYeRHT07LFrT6m9pPrjTXLJ/Kmrz934kqSXJLlkrklF5WlhyClRl9SeY3tJ/CWNn7r+MVWXVD9m5unGXrr2nKnHrruk/uj0h258ie1T5j/eJI+pP8f246v00nW1l8fYXG7Sp8/Sp0/dh6794M2jFRcvLzf25NiT42cvjp4VMqoMuWTm6OXR0rOjB4pqqysv6phVGl9i+ZjqUywvsTkaVmvWeHXO1NGySqCTo7Wnlae5grkAhcSFoAeGGk1LAUuBascqQxtDcw4PAu0UyB0+GJJrdlCkMqyU5ECjnIODInuBK8cKgwoJC45yQTc0WqP2joENAXuBSkO3NDpIelBkS8NcwB2OcgL2OKik2BOw53AvYC5wzknO6Y6gLYNrFu0E3jNQKbhh7QUJ1gzOcbAk0YKAJcU7RZYkWLNgQTsbRVYS7RXeMbglYC/wlqONIAsSrQXYarQRcIHDNcMbhnecrHG4Qp01BXuBcwx2DG0VW1GyJnCJO0sWbSxbKTJH0YLgOaNTySYKTwSckGCAO+909KcJ/Prr7OvZt/F3Y/WHc/off/vZbx/T4jZ7c/OTL8BfqqsRuV6Q9lrTpcJjjRYCTnFrStobgecMTQiaYDznbATBEqFx+3oYXD2ErYegNQw7A9AZwc4EBf3O1QMIBxjegbAftm+Dq1t43QuvxwQO0NVd+MP7sNUHV334wz7q9BDofz8wWmMSDlHUB9EDRT0U9qPr++j6fXDdb10NOu0eCN/C8B7DAYb9KOh1rnvRdZ+EPRxNaDQE7XsUjCl8CFv9sDUAYR92boOX74LruzDoB9HzvLnjYR8GIwh6MHoPgtuw3QtbPdB+B9q/Clt/ef3yXbv9q+BH34af3AetYbvVv7p+02q/uWr/oB/8UT/65AG2B1H7IWyNQXsIWz3wcoivnoWCU9Re4PYMXw/A9T2K+hhMMJigcIw6KwzWFE9JZ8aCpYom7Puu/FJFcxlMSWfJwrWIpjwa8c6MdCY4nDI05Wgi0UzjhUSLZ069RAvFphzPJFolbJnglQZ7iRaSjjQfKTb3z9xyvHRkHbOVJdtYzRyfx3SRkIWnS68WVi68Wjoz43xK6UKKpTZrrReajlU002DrxcaqpRYzxyeGrmI1c2KRqEVmp4mdxmYWq4UX69SuU7dO3TLRy8wsM7fM/Pomnb/K7r6Ifzn4xZ/8tmF/OF7/7tD5Q6H+tel+N/vxL796G/tdkuxTv8n89lW2eZ2sXvlV120yu/Fq53TVzaqb7iH1+8TtkrjIfJmZPFOb1G5TfUh11bVl5veJWjm6cTxPZJHKPBVbLzaWbrxYeb1PfZna3Mu9FwcnCidLJwvLS6cKJ5pUVYkpnKljl8fyEMtDLKtEn7wqFckVe/6C7TTbSvhMos41zS3NY7ZzbOvZ3rOdQbmlpRNVzKuY155VnteJrDxvEvW85CgMLjwrHDtoWsfm4OTO8zLVjzdJ49Qp0aUVhWY7EjxHQ2cvj5YevaycPKb68bWrHX3M1DlTj6/Sj5+9PqX2lOk6Ec9+8nM3/u51eknMJXWPmX1K9HeJfUx849QpNZeue/TyqNnRsKdUfffK1TFrUnGKWWP5yevKiGNizok6J+qx6z7c2O9ex+euO3f9OfWPsfuQuKfUXDL1+Noeu/qYqSYRTSxOTp68/u7T9EPXPXp7tPScqmMan1J7TvV3nyZmTsIGAAAgAElEQVSX1D6m8WMaP6X+QxafnX1K/Hev4qeuqi2+pOqxa55eu8cb/fFGP6b64vXZ6Uvmnl67sxeNl2fvTk4dLTt50VhayrAx8BLL0srSycrzo+eVIedY1oaeDT9qVipSx6Ly9GhpzdHZydqLwpLa4saSgoNaoB1o1QIWLCoV3nOYC1xwsiNwz+Fegq2IdgptBdpyWGhaKLojwUGALYvWCJRWHAzKBdyh8MBgbcgWdzaos6HRweAN7ex5tMHhnsMVbG1xsCOgMrTUqOS4Eqj24qBRLsHR0JzhHQUHAdc4WJNgQzq5hCva2XKw43BFo70hW0XWAm452uBgS8EUhxMSLXm0UdGCB0sc7hk+cLTFwZp0NjJaK7AzbEmiLUdrDlcCbiVa4mBF0QIFOxxuGVhzsGZgTcIlau8k2Eq0YnjB6JzilWRzQRaKrBRdSbK1fEY7Cxn1wctfgU/+7BX8/O6r7Dy5+f1T+l9/2/3P/5H+/dovfvH6K/fnon0vWnMRrQjYEDiBrWH4yQRcz0k0xbAfBXdh667TGkXRQ6c9RJ0H1L6HrXvU6sNgCOEIw3twNSZogGGPgHvY7sHWHQwGUdhH1z30YoBfPOBOD14N8Iv76OUAdm47L96Fn7wH1z0Q9iC8g1EPBw80HJCgR6M+A0MY9GD7PQ7fQHSL4QPFQwIfYPs2fNkj4YChPgE93OmF10MYPkA4AOEQR30Q3EZBD4L7sNML23egdcs6b/D1O3h1h67f49Zb2L4HQS9o3Xeu70DnXdi6DYNbGH6Lrr4BP3offXIfvLxtX70JOm/a4Q9m0ct+8MMH+OIhfDGJWnMYTHEwxO0hbg1pOCDhALTH8HqG2kPQHhDQp+ABghGCEwzWOFrgcCGihY6m4nomOxMOJyRciWDOW0sWLmg0Rp0hhSMBFywao86YwDGPZhLMGVxysuDhUgQbRbaWLySYKzizeOrg0oGVRkuFZxIvtVgYtrBs4fjKsaUmOyv32qyV2lixdHRq4SKhy5iujFwpvRBiqtjS67V3G++nki0smalwGYtV7NbOTryep3bm1MjKuddLb+fezL2ex2bq1MLrVTdZZfE6sbvE7FK/dHIZy2Xq1t3428/8LxbffPGPJfl9Ff6hAv9S+n9//JO/L7/+1U8fumZ7E29fZ5vMrTKzvrGrVG1Sc7iJD6lbO3W48btEbr3YJ24fmzwxu0RuE7VP9SE1h0Ttvcy7qrxRVSwPlhcxKxK2N3Lv7NbpjZdbr3aW7T3NM110XZ253IoykccbX8a6Ts3O6Z0ShWaFoWXM60xXsbgkpnK08nqv3M7avRalpoWAhZVbSUsvSs+qWNXJ/0/Tm3Y5jp5nmvpHM5YqM0gCePd9wUJGZmqpli1ZbUktuaoyMxYGI7hvAEFsJCOySvLpcc/xTLut0WIfz/rr5kN2n4OP+IznfXDf73WZytLW0sazyvMuU6dEtjFvEtl61jpSe1Z52cXqnMo2YZ1np8R2sW+crDxrM9sk5hSrNrZtltSJaxLdZfZ56F4Sc/GqiUU3NJWXtVen1LyM3Hnknt+NLu9GzdBe3vnzdXweZc9vkm7oz1l8ieOXLDvF+tPQfdYQfRr5c2ZPmf39KP79KP6UmU9D85L556E7j8zzUL1k7hK7b0fZ8/Xwcp2ehr5L7SXRz4l6SeOX4ZuTj58zf0nN89A9Z/rTtasS1WamSVXt2dnS1rJzqs+JfMniS+pfhsnLKGlT//I2+/Zddhklp6E/X8efroeXNOuMPQp2Sc0llV3Kq4S+jOy31+45FS+ZfB7a56H73XX6aZieh/ZseKfFydnOiM7yT5k/e/Xd0HzK9DmxtVGX1HdeXWLxKVGXWNSaNIo8e9EYUhlSG1FrXklyMrK1pPG4cuSo8IEGtYStpSdNagZqgSsOGkWOguQUFQrnLCw1Onq+ZWBHo6MkJUd7DPcM1I6UklSCFSQqOShotCdho3BJowNFleQ5CQ88qhQuBcppWPCwlDBn0dHAo44OHOxwrzZ0i/t7ElSS7TE4iKh2OJdwS8EGR3sCShYcJaw0KyU+cHQQMBdhzqMt7q9hr+CgkGjPwj0b7ERQMHIUrGBgjwc5C0tDqlhsON6iaI/DLQ3XGi1psMJBrsQagxyDPQWFwlsabkm4w+EW9ze4t6FwTvFa070hSxKtKNxgUDCyY3gn8E7SveZr0t/T6JYMfmnh3/7d2yz/Kv2X9vr/+6f0//3H4b+c3j1P3379o58Mya/wYEzhjEZzMBj3X88ImHM4gb1H1Jug8AmjGaMPBExw9IDDexLewcFDePVEwweJxjScMDBGg4/RFx9x+JEGj2TwhIMxDidsMBVkQuGEDe7CV08ovAeDezKYMHQPwD1EY4LGKHyi4QMB9xiNCXoQeMzBPY0eKL5D0QNBE4ruaXjPojEB4wjeQXhHggno3cPgDuE7HHwEP7iF/Q8wvAHhBMN7FN2S3i0P3sOrD+jqgfdvyNV7GIwReoDwFgxuQX8Mg/uwfwP6X6PeV+DVR/DqBlzdRf33YPBhMPje4uqLGehNSf8x+mIa9aZR7wkETzi6g/173L9HV/dR/xGDRxRMaTCh4ZTBJYUzBKZRtCZwyaIZDqa0P6O9OektOFpwkCuQK7CiYEHRjMJHhh81XUi8E2TN8IKjpUQrSZaSLATcWVZYuTVsqdBS4ieBHgVYObIwZOfVVokVRysVPfHBwvNNKtaGrAXZCbFnIjdq69XKi1VCFxavLNk5k8d6k4rttdkkZhe7jdPrRK4TtR3G6yyeOz1zcp3YmeHzRK9jk8d25+w+9evUL2K3S+P9m2yT+K01RWzK62yb2q0X29jssnQ+TH85Mv9p//DuLy/4Lyfyr134l878+fLld8vf/PLHs9TthulumOxGvhi6Q6LzzJbXaXmdbhO9GepNSrcOlamuhv6Y+SK2RWqOQ1ukukh1kanjG1uNTJPYg2WFZYXhR2NqnxbeF4kpYll4fkxVfe3rN0kzTCpnSi+KVFVvkzxxZeya2HSxOjnRxqJNRBuLJpbt0NSpqWN39OaU2lMsKo1rwwuJn8JerkjrVW1UZdhZs87JU2aeM3NORB2zJuaNZZdYtl40TrVO1obUFjdenFN3TuNz4v+Hu8lehukpids0rtKkGWU7yUstfnedfMrsOZGXkTmNbBOr70bpOXXt0Hdvhpd31911Uqe2TZPTcFTGNjeq8vacJp+y7JzaNpbnxJysfE7MOVbnWD578xzbl8y2XrRGnBJ9yvQ5Vs9p/Bz7F2deUtuNfJW5NnWfsvi7xH+bZackfU7T58w1Xrax6AytJS4VrTXPKWq1PGleClBKWGt6Sfx3b991qb9k+vk6O4/iU2afr5NuqLvMXEbDJk46bz9l/vwZDfLOd2/0OdOd+6zmFqdYnxN1idVL5k+x6gT9XepbKzvNzlacnDg59ezUxaiLURevz848e3vW/KzI2fLO88bRs+ONobUVJ2c/pcnnePwl0Z3FR0tLzRorGku7WDYaH0h05LTmrGSo5PDISaVIzsM6ppVnB45KgY6K5AzuKdqRsGDBFg0OGFYEbMFgB6McgxKDI4YlxiUlNSUnLRrNS0FzAjrHdzQqBD1qcpTgIKODjgoe1ApvYLBFKGf4oOBBRXsZHTU+cFiQ4ICDkoGjJAUHOzyoJM4pKCQ8GpTT/oGFxX+vWqGcRiXFR463eLCnoNIip+jAyZ7hHQpzHO5JtBFghl6vWbgVdIXwOgz3OMo52MB+jsEewy0O9ixYk2BBgoUIc09WLFrTaIWDOegtCFxx/JmMt1ZoI+hWyjXDMxb9mg1++iP11/Nfvv39xv9LZ//t+frPL9l3y2z6n66/jH9Kf/AB92/DwRhFEwqecP+J9x9ZNKdwxumM0SkE07A/R9EEgwd8NaFXE9a/Q1f36OqBDsZkcEfCe9obg1dTHI0RuIODCQFPFC0VGcPBGIYTAh5wOGV4DKM7GI0/R9nh1RiFjxg/EXoL4YTAGYEPMBzD4A4FtyS6I+EjheMoHAP0SOmEwTEavEeDDwR+xIMbdHULBx9Q+HV0dY+CWxze4sEdiW5xeBP17uCrG/TqBg2+iXrfRL3fBl98Hb66j67uB68+BFfvo8EdCh9QeBv1b6Peh7A3huH3Hns/eAiv7qLX4+j1Awxuw1d3UXCDwjsSjtHVA/zBE4keCL7HwT25eiCDR9ifw96KRSsO5iyY4v4ChUsSrXi0pmDO4FzBrYjWZDDF0ZTgJwLnmi2dWGqylXgjyZzhpWBLRTeGLTldS7EiaCPIRvOlpHPDF5atLFkatFRwKdHWso1Ba082mVo7vFFgyeFGi60SO6sXXq+dWlm+9GqVyU1i88RuU71IxNyyjVNrr9aZ2WbxIrarzC0zu0zULrULL2de5KktYlOkLk/dOnVTI7eJXTm18SZ3dq74PNbb62Sf2E2sN6N4M0wnifvtz9797DzN/nyhf7kEf27RH9vkXy8//bT6+ZfX08StErO6trtE7RNVvIm3md/EZju0i9SsEnFIVZmoIlHH1FWJK4YuT3WeqCJWRSzqoa1Te4zNwdHCqyL2B2ebOGlHw32i956XsWxGvhraY6obb1qjD04e3vn/fPPr/CfXRWqOTjSxbJxsYll71sWijU2XmHPqTrE5GlEbXhlaWlZbUho4jQaFFo2TpTEHJ0pFT86cU3PUtHH8lOk2lZXjjVe1k5URjdeN53UiqkyXnjex7pxrjD6nqsvMaTRss7TNkjqL62G6pmxLyXPmLrE8WX5O9Cmzn4bx77P021HaXafdKH1+MzyNkqPVz9fDJo7bJKt93HrfWdvGtkvtKbNt6mqnK0kPNOoMeXHybOUlNc/X/pToNlPPb9xL5r7Nhv8wHD4bebayS3TpxGWUfDvKPqXJJYuPTtSana14GZrW0UajVuPWsqMgBUG1VF0Sd5muY/6cuW+z5DlLSs0qg7tEt4luE33KTK1xrVnrbJfZy9B+hjs1sTw63iXylMhPmT9Z9ZLYk1ON4SfPuoSeE37SuDGkMuxkZKvZJZWd5Scpv/PxRetnrz43dC9en604Odl6eUpkY8nRkjqWOYtORnSWHyVpBa9Z1HleeXX8fJtP4D0ODgJXRh24qBSrVFRScCToqMnBkIPAm7BXCXTU5CDInoGSwyMDexwWDOY0KDA4YlSCsAQgDwf7qH+goKTggMFRsFKwgyA5A2sQFIzuKT5weFRgxwdHSw4C7lC0hlEh0EGhnINCgELCQoOd6BealJyuo0Eh4EGCA8elErlCBx3mtHdUaMOiNQsOGucUlRztUL+UsBBwjcNVFGyisGC4YFFBwx0K9xwXmu4kXnO85WxL4Y6GBwV3LCw4yTldk2hNgh2PtiLaSLDRaGPoxtCNgks+WGu8VXRr2MqQtaJbQdYcTynYGr4k+A4Mfg3+p5+Z3t/8evQf8m9+9E9l+qfn+N//IfmXc1zfJO/f/jCFv+GD9/DVPbwak2iKwRyCR4qeMJ4TNIWDB9i/RdE9Ch7w1RPtTTkZk8E97t+jcIyDCR484MEjCycU3sH+Ew/mLJxT+IjhLQgmBExQ8MSiMRrcg2iC8CPB9wjchL0PvVf3EE4IfcDwAUVjED7A6BYNbtngAfefQO8h6o8pvCPgHgX3NLwT6IbDjzi6R9EdCG5AcAf6Y9Abw8Edju4ouqNojKM72P8Irr7pv/om+OLr8Adfha++jl7fwP5NcPUxDN4Hgw+Dq5vB6zsQ3qHgBvTuwOB79+D1x+jVHbi6DX5wF/bvwqsJgg8YPNHokfQe0OsJhw8UPZBwQvqPpLfg0ZJFCx4sRLDWcE7QmtEdZ2tOVhRvJJsrtODhnAYLAVeGLRVbGLkSbKvoQsMJAzNB11quFVsrutZ8StAUg61AO4k3ij5JsvRi7chcDJYy3Dq882yt5cableNbTXZObLxaObm2bOPkItGb2CwMXyV2lamF17s4Xnuzis3Kq4VTy0RvUr0xch3bzXWyfRNvhnaZyEWipolepXYdm01idolaebmK9VqLtZJbqzdWr71dpmY1NJvELGO1zszW621qH6/117/+8d/8bsn+uQJ/rKN/a8G/n/X/0f2knf72r6/n13r7zh2Gfp/qw5u0yFyRud11PIvNJvV57PPEFamrM18n5jhy7Q/T6trniTrGrkrcIVZVZpvMtqP4kLjc29LqJvNlqg+xKBJxyNRnt2tp2THW7Zt0G+u5pkVmm2tfX9tDIupYVrE6GNI4fjTioMUpiTvvSysLwz5/aEpHyxgXnh8sKxQpnc292Ft2VLw2ItfsYFVpZelE7kTuZZOayooNR1WmTz+Mq6E8xuyU6LOzZ6taL7uhbTJfJnEZuyaNm8Sfs+R5lJ5T95K6795mp8yf0/jbLPvdcPTd9ejbH769XI+6zDexahPTJbZL3Kc3b57fXJ/SpPW+TZLTKD561Q3T0zBtvWk0bw07W9pq3DrRZe40irs3vhuZc2YvzndKtUq01jRGNlq2TrdOl4pfRr7xotGsYuiSqNaLcypaiz9Tj46alZIdrWkze0pV58VLos9e1prUBleeHR2tE9kN7cmpRrHG8Naz1rPO8daJJtUvb+LO8sbSl5E5p/LT0F2Szy0yVsW4TujJ8dbx9r9DYWUXi5NhrSBnayplGs3PqW5iXXvRGNo6VjvaONx4fHS4TkTj2VGTzouzVTUiDUONJaXCB04OFNeSHgU5CHqQpJDwaPBRh0cFC0Jao/cU7yAqIDgKWLCoIKgU9CjRkcOCRqWihQQ57NcwOFPYUXIk0R7397i/DL7IcXDgcE3DFe4XAu5xeKCwFKRg0Z4OCg7y/9F9ygXKBch5tAbhDqE9Z2sKdgIdnTgqXlC8o6iUtBBkr/BeRoWMSg0OCuUKr2iwov09iz4/pYKFGOzoYEeinMAtHuQC7Hi4o4MtxhtKCsW3gq0l2htUaLRXaMXhWpI1R3tFc0V3HO4V3nCwpNFKkoVhSwnXNFiwaCPJTuMVC9cMrilYsnApo70gSwoXDG05WpDeR/TqVyL867fqy/u/e/u8GP4fL9f/9z9e/5+/i//z6u3m769/kby10d/RwYTCOYoeQTCJwJyQJww+osGdgE84eoTBLYpuCZkwOEb9exTc4OgWRWMKb8jgiaMxGjzSwZyBKYb3UXgbDB4huIP9W9SbkPARoUeExiB8pOSRoClBEwhuYXiPwceofwuCMYAPGEz44AH1HsDrCbx6oOE9iz7C1/eofwf6H1F4i8Et6N/B/j2O7lE4wdFteDUm4A5FYwIfcHSPwlsEbmE0joK7sP8x6n0EvfdR/30UfhUMvg4GtzC4hf1bFH1AwddR733Y/94N+OIOvH6A/XH0+hGGcxzOIZih8AG9fsL9Rzx4pGjK8BOO5iRYs8GKBVM8mNFgyaOFhCsjVpwtKV1QvKZoRcMn2p/SYMGimQgXEqwUnQq84Hir+FLgpcZby9eKT0m44HAhyJyzjRFbg3eWrDVZGL50YirhwqClZmsttpZvLV9pMWV0KfhKq42RO8u2luw8X8RyYeVC8aVTy4StY7lJ3Do2u8wXo2Ru5ZOmm1jujFg7vcrcMtW7odmkaj2yq6Gfeb3wduX0zqm911uvt17tnFoZuXR6YfXCi4XnMy2WRq4SvfMiz9Tm2t1fq5/98t2X/7DXf6jhHyv0r2f1r8/v/vLys/PsVz9/s3jj14naDX0+zPLE5YleJnae+lXi97HfpX6bunKYFLHOPStTVb+JD6nbxnKf6iJzh8yXqTsOXTW0pTOFkaUTpRNHLw6JLlJzzEyb6YMXxzdxNbJNYlojas0qL6qhKRJxTHWV6SqWR8sqL+vEHK2ujCkMr1NdxeqoVONU6fHekNLL0smDNkerckn2lBZKHWLbpL5NfBm7PDZlYtrUVYk9eFsmrh6609C2qapj3SX+kvoqsU3quySuvKm8aeOktv55mJzfpN0ofh4mlyw+J+6cxJcsfcnS3725/vbt8DKKz0N3HrpT6k6xexmlpyx+fjeqYlc5f8rSLvOnkT+Nssvw+nmYPY/Sy5v4+Y1/ufbfvss+vRl211kzirtUt14+p/EpNqdYPye+MfrkzMXbWrPWqXOiLpk8xbx1srai8bq1vLO0caJKVJWooyZHTY6WNZqdDe8MqxXqLKkMab04xaq1qvO2M+rkVGN541jteBvbxpsukadEtVaePL9kvHH4OdXnxJwS2Xp29LSO5XPiL4k7fx4wXlaGlgLVCraWHZU4SnJUpItta8XJ0daScyLOjrSeNLFoneq8LBWrDK+5OKv47EznRaNxJVDJUetY68RBkJyEpYI5g8voi4OAOSU5QSXBeQRyhNbgqpRwHUYbGBUs2sP+UeBa0UaBAwpKEHYcHgVcgqsjRyWBexDmKChYmIuwUmQHQY5RJUllyJr2tyyqFD8wnGOQU3DQZIV6exYeGN6jzzOJlZwVlFSKN1YeBMkxLA3PDckZKCgoWFSQ4EDAQcCch4WIcgVzCbdosIZf7GiwZ6AUKMeDXMAtj3IeblG4iPpLHG442Su24zDnYMfAisIlg3tNC81LqwrDC8NLKwrNtpLsFN2yaI16CzTYSLpRfM3wmsAFChZ4sCKDJehNw6sH0FtIstZyjOEERfc0+hr3fm7CN78cjXbv3/z+4P/w7P7t0/CfT8PT45uPP/3hj/SXvPcb1LtD0ROjTxiPo/AeBg+wfxf27kB0j+EY9p7I4IGBMQ/vCRgTfM/gmKI7FNyj8AnBGYieQPQAwecgfULAlKEHFM4onBI4JWSCokcUPoDgAQePGIxhdEeCBzR4RMGUgEcUjaPefdS7B8EdvLrDvTvYewDRGKMxjsagfwde3eHgHsN7EN7B/g0afIwGdzC6gYNbEt7Q6BsU3UJwG0UfweAmfP0h7H0V9r+OencI3ISDm6j/AfQ/oPB9FH0YwO/dDl49RL1H0H/CwRQHU9R7hP0HdPXEenPan5PBgkRTDJ5wtKDhirxe4dcrEsxRsMBozshU0jljcwIXBCwxWNFgIcI5j5YUzkgwo+FakrXGK0PmHG0Ey61cSbISaC3gRrOlYnPNlkqsHV9avDJ0ZfjC8SeFZ5LNlNzEfmflRqKdZhstl0IshdgbmWuylnDnxCLRq8QuFF85uc1kPrIrr9der6xaOLlJ/cKJpWUrw3exXsdqnahVLNdebbxaGLE0ai5l7v1K8LXgGyVngqwM3yR6ZuVEkKXlKy+WVm6t3SZ2n5pdpvejZDY07zP1t+9//tN/qtSfOvyXE/zXLvhzFf+p+3L38T/9yM9Hdj1Kl6N0mdp1rFapX2V+k7qNEUVq9yO/HybHUVplOo9lHn928Jki0bnTZRLvY52nqohlk9jSyTq1VeJKZ46xP6ZxHqsyk83IHBNzSFQzVHUqD14enGhTWce88OqQqMKJJjadU40VleYnZyrHq1iWVjRanYwpNS0MP3pdGpZz2lpVG1kZW8W+TEwVm9qbY+xyr9ph3CauTuLTcHS5ftMm8WUUPw/jOjal16dhWg+zZpSdR+kldY3TnXeVVI2XTaqbzJ1S9zJKT4k9p65L/GWYfPd2+Ok6Pmemjc3lengZJt+O0os3l9h9++btJR22zh+trmPVZqbytrLxOcm6xLepP78dffrhqEvtKTOffvKmGyWXxL5k/12RdIrN2bvOuZcs/ZQl59ReUvuS6udUnjPdJOpoRGU/Lyv0lKp2qEpHm0R0mSotqQxrDa816Qw7OVlbcXLi7HVnTat1o+RzYi+ZqePPFTVVGdFZfnKqc6YxrPPk5NnZq8awzvMuZqdUtDH/rD1/jlXnZRvrU+JKSVtPW0dKiTqrasnORlyMaAUtKeqsPFl18aqzOsckJ6i15sBZo1Vn40qqszUvsb5odjasVHDPo86wkoYFR5WWexrtCThKXJAoB4M9CLYIrkDvIEBOwR5HG9CrJDowWFJ0pKAgoKSkZPAoUSlRRfEhgjkEBQKdxgfaazkuENiBcBP1dzQqDd1ysCPwSGFJooLCA8dHSXZosMNBxclR0SbWO453nFaaNYYeDclJlFOYC5QzWAp6IKAmoKag5qhgUU6jnEU5Dfco2JHP6ws4CnikcM/gEg92dJDzaE2DBQlWFOwFKxjek6hksGB0z+mKgA3FO443HOSaFooXiu14tMdRweGWRQvYW2AwQ+gxjOYQzGGwwOEc9CfhqzWL1hJMSPCAogmJHkB/hqI5AxPc+030g5+T8D+8jd/d/uJdM0n/l8L/+fnNn55//I+H0e799S/ffZmKX7Dgq+j1GERLTCfg6pGGYwzGaDDDwYyEc8OeFHii8AHBBwwfCL6B0R0GY4ymIFpi9Ig+3wkPJgRMOLon0T28euLRhMIJCsdRfwKCJzSYk2jG8IMIntjrR9wfAzDFeByG91H4gKM7cHWHBrcovEfhLQgfYPSEozvUu4fBfRTeR8Ed6N9EV7co+AgHH1Dvlobf4OC3cPANjL4OBjc4vENXd+DqA+h9E72+A4MJwh8j8BEGX4e9r4Lgt1foew9B8BD2J1H/AQyeoqsZ7E1Qb4yvxrj3iF7N4BeP0V89oeCJ4CmDU9Sbw9dLdLXAgykGE4ymhMw5e0ThikZbhlYCzAWYcbSieM35SvC1IhuNZzyacbAQeKvkSrKlRFuDi5htPZjbaG7oQrMnAZ4YWGmy0GRm2FSJqWRLwzeK7SRfSbxUuLA6t3qt6IxFK0V3sV1nfhP7lZULQ2eaLCxfCLo1am3kzLCpkRtvl5IuFd1aubZim5qpkzMr55pNFVlYsZQi927v9efDxULxpRdLx+eKLBjaKPakyNiSdeLWXq+sWHu9TdzC6+V1/P6d/+nt37793wr6p+bVf9u//rdK//vzT/54+tv5bz78MNm8Ga6zZD1KNpnfZX4X62rktoaUiajexfvMFIkpYnXIbDm0h0QWTpSxqVJfJr7MbJHojWG5YweHtxpvtCxdXDl/cLtNw7UAACAASURBVDaP1S6hG492lu+NrlJXJeoY28KZY6yaVJaxLBNdZ75JXGf1OZaNI7UlnVen1LepPyX2IFGhSenl0bPa4NqS2vGDZkdnq9hWqdxbvlOssLwemm7k29QdrWq8b2LfZP50ndRW1V7ljlexr+K4TuNulLZZWsW+SeLG20qz1onKsNaJ89A3ie5S/Zy551HSDX03cudRfMqSU5qeEn9K1EuqP42yLhu1SXLJki7zTSabRLVJfBldfxqNTt49Z9nLaHQZpqfUnIaqHZoNAUfBWqMaLZ9j33p3TuKXNDl592mYfXo3PGXqnPBLKl9G5jI0n6OULpFdIppUHg0qNTxl5hSrxvIuVqdEn7w4edV+zhI8fx7aS2rPXpyM+DYxZ8tPsWpicRqqJmaVYc+pb62sFDnHsnW8Nry1/JLIU8xPMX8Z6s6xLuZtIlsvaisra2utGsvPiTx7cfb6bEXFYCNZJ9iR4gMjnTWdUSVntdads43SR85PXrVaHSk9a91IVtLoJPGBwz0Nz5q3kh0FPojoKEHJopKFrSJ7HBYCFZLUitWfuYE8yvEgJ8GBhnuMNgAeJduhaAfDPQlzEVUc72GwJ8EOhjkcFKhXcbjDgx0dbNFgC0BOogOL9igoYZijYAMHOUF7CHcY5ByWghwl/6wQLw2vJKk0Ki0+SFxAuIVgr8mWBQWOKs5LgfY02LPoKNmBRjkabNFgw8JC4x0NCwbWMNxyuBVhzgYHCXeGLiVakmjP4UHiHQlzGu4x2DGyYTiXdMfwXpA56C1wf4auFuhqDQcrEm00WfBwCnorDOYQLBBYwuCJhjMcTgZXExg8if5MhFMcLkm4IMFakwWnC46fSPBI4QOIfoujH3Pw45+Mfjj+1bB9Sv/3dvSnl+y/tuoyv9589cNfXr+N4c/R66/C708pWGDyCMFdFNyD4ImCBwoeUXiPwwnFU8bGGI4ZvGNg8lnEjaMZi6YC3JPwnqFbDO5JdC/ADQ0fKZx9fgf0J9HrJxY+ymjMeve4/4DhBIExBHcoukG9O3R1h8IbGH4AV7ewN4bRA0J3FD1gcBcFNyC4iXr3sH+DBu9R/z26eh9efUDhV7D/VXj1PuiNUXgTXX0IX9+i4D3qf4D9r0H49wD/BqKfMnCdyR/+7ZffG4e9+/DVQ/hqCgZzAKcgmkS9Gew94mCCe1PyegL/aor7MxitMF5gOIODGeo9wldjcvXE4ZyQGaNTRlYc5QKtP9cGGH0kaMroUrAFRzMO5opOOVnwzwAotJZopaKdCXZ2MDeDhcMLjRYSrDT+DP96kGDi6MLylSALjjeGrTxfxGLn9NabtVNrL5ZGrIxaWLl1ZuvYTIKVZhupNppvjVgruTJqqfVaibUkKwGnFD4Jso7lwuul1ysvN4lcara1apvohadTBVdeLJyYGTaVaKXITtCtZFOJ7xWaJ3qd2oXjq0TPYz2zYp25x9T+5o37cvpr/097+Kdm8K/tq385hH8ofv6H9hcPv/rq2q8Sv0vjPEsOiS8SVY/MMRNFKvZDufJk61mRqH2ii0QfU9W8cWWiCisPRh3juMz8zrM8ZnmMc0/yWOWxOXi91+zgxSHVO8eKWFVZenCutLpJ7N7JtZW7WNZDdUxEk8jaslqTUyIaT1rPGi2PWtWJqROZW/YZOFh4drC4y9TBksKQ3MitYrlje0sPiS5TdUxF5UWb6ipTdebK2FSpqRNTOVV7VSWqSn2TprW3tdNHb7vR8DQaNXFSWV051cS6jW2b2Ofr5PnaXjJzGaWnt1k9cs3QX95dn7PkZGUdyzozp9TWietSdxn6U2rbTDWJOqXulNjKsMqI2pnaqM6b56F7Gbk2sbVVnbOd962Lz96XRrapfk7N2atG8UtqmpidUvGS6U8je4nVc6y6RFYxa1NZJ6q2vHPq7HWjYW3w0dDKyzYWreddLGvLW6+6WDWGnSz7bOE+O37y8pTp81A1MasTXlnSGNw51mp68rKJZRuLk+OdIZ2ltUato41ndcwaR89edtYcBasNayztDGssPSei4ODA6EmZVvCjYK1VBScFp41zlZQlwbWg59gcKK4lryw7GlIbXNCg0rRxsuXsrHVtWKXxUaJa0oKhnEQ5AbWROxbmNCpguI8GBxYdJTjy6EDCnKANDPc0ykm0J+GODPY02MKwFKTgUcFQLdmBgoKER4Uaz/Y0KhkuKShIWAtSkvDAwsayDextECg130u0F+CgyV6AUuNC4JyiPQcbFuWSVEptMS6d3IlwiwclY1scrUg/12jH4UGhxvMNAxuB907sNC21KIzcGXywuLb4oFFu8E6jnUSFQDmL1ri/oeGWREvQW6H+moQFpzsMlziY03BGw0f4agZ6M9R/Iv0p7U2iVyuGpiia42hBggntP8DeDIZTiu/gqwm6eiK9GRssOJxi/ATAIxo8kv4E9yeoP+PoY9T7Blz9Hfirt+Iq/vkwnf72zfMq/eeL//M/JP+1S7+bJctfZj/1Xzr8C9z/LfjiPe5/RMEdiR4Fug0H72E4VmxMonvUvyODOx7eMzjhaELBBA3uSTjG8AnTMSU3FI0Fu6XonoAJBg8wnID+A+hNMLgl4Gty9RH1nhC8gcFHFNyS6AYP7mDvHgY30eBj2BvD/h0NbygcU/yE0QMEt1E4QWCMwA2BX8PBRxzcw+AeR99E/W/C3sco+IjARxR+EwXfAPAbCH5Oop8Y/G5kRr/4SXL/K7O/16f19x6iV7fhX91FP5jCwSwC4yCYgMECDWZ4MKW9CfrBBH5/inqzaLDBcEbCJxosSLCh4RMeTHk0J+FnGcaak61ASzJY4nDD2SPFKy23hq8knLFoytFSsJ1WS47mJNwKtBVoL9He0LWha6fWlq0smWuyUHyu6NzQmcZrw8vE7WO58WKbyFXM1l5tErtN/TazGy82js8M3jm+Vnhr6SG1ay6Wgq2s3HizUmIheR6bIlY7L+aKTRVZJ3ST6nWs54ZuErlzciXoTKClwwuHN15snMpTs0/Uzou1YXOBlorsYrlwaunlJtPzRC1Te7hO19duOfLLt9mvfpT+zeE+/kOD/tT9z/+0+at/3vI/1tf/Zf/lzS++Gpp16jbebL1aWb5L5C5V+8xtY7VP9SbmxdAWQ7d1PPe8SlWVmINVR2/LON7FKk/lMbN5LIpEFbHdxKZI3dHL2otjog+JLWJ98GavZC7lMTZFIraO5l4eU5U7erCkNLi0pPKiikXpWePEQfNc84MRdZIetN5zfHSqSUz+uTrlRenkwevSq1zjY6aOmWwS0aWyG+oqE8fEHGPXZL5KTJXaOjG15W3sjs7W3lZWnRJ9GboutidnG+cv19nlOu2S9DK8Pg+zy8ifEl1aWQ19NXLV0Fdp3KXxOdGNU23qL6PkkrnOy1OsW6+71J9S1yW28rr4XOSXNOeotvxllDyPkm+vh79/N/w0Sp9Hbz5dj14yf/S8illjSGdFyUijRR3LJlFnbzojG0kviaosP1paW1opWlB8crbzqnWs0rh2vIlV+xl7FX9eFGyjSKNI58RlaM+pqg2trWoTezSks/SUylMqTgmvPW0NrTlsLW0TcbK80/SUiJNhFYedY41jraGt4p01laCVQo0lrSaNYV0iWy9rqRupa8FqydpY1pY1Th2NqLV4iVWn6Z7CxqrGsiZmlSVHCUoaHER0tKwSrLG60KLUsjJqR1nOaEFBxWFB4FHRgkTrsFcQuOMg51Et8VHioyRHiQoe5TjcRYMjBnl0tRm8Ljk8arhD4YHQmvKSREcRHSU8ctwY1hhacpgTeBTwIEFlyI4EOYsOHJWS7jnYCbjlYEeiPcE5JYXAB4W3DBwkO3CeC145XmlUULCnZCPwIRG5o3sFCoUPmuWG75yY0yjnJNc8NzhXaMvwTtKdAivS2xK4F2jD+mva3zCwwdEyer2Br+egv0HhngzWNJwTslFqydGKoxWNVix8BK8//06fYjSjaMXAFA+eot5TFDxi9AB7TyiY4OAe9R7Q4AmACQjuyWBq8ISGExpMcXQLB/d88KR6j+SL+/D1r3Hw83fuP7z/j8nq5vofi+xfWv/fLqP/0vjmwT/8zehL8dcq+BW4+oqFY4vHnNxQdkfpHRyMcfDA4Ucc3TL4kUR3HN3h6CYajBF8xOQegY8omgj2QPEdAo+c3pHwFvVvUXBP4ITDsYweOJhg9AEG71HvlgY3OLhHwS0cjAm4heENDG7x4Bb1P4LBEyd3ENyE0QOAYwhvMPyAowcKHlB0R+DXYPAeRDcAfh2Ev4HR3zH0Myt//G7449/+7ejp7/3+RrVT+LLsvSzD5833ZuEP7sH3P4Lvj8NX8yCYBIMxGExROI2uHqMvJuAHM/B6QeAcoCWAExw9smiOBhscrimZ4nDBBgsarXC0oWgtyJKEewb2As8oXHC0UnjKghmLFgKtBd5QPGHwUcCNoVtD1xytFTukNvdya8nasZmmU83nTq+c3Bi2M3Jn1MaLTSx3mVpasrB8m7hd4hdG7JzcObawaKlhbtne87XnW6eXWi6dWnu51nTl2MbznRczzR4lmxs602Dt+S5zM0WWhmwMX0u2c3Ibi7WhMwrWkuwcL1K9sXyt6cLQmSULzzdOrzTdJPLJsY3ROyUWXqwys0ntU6x+/ZP05904+2MN/1ThvzTgT5X4v55//IfmR+9/+ptMLBK9y+wq1U+Krpwprke7xG282mV658UmlhvP22tXaJ4rnmtRGF0OkzwzRaoO3lbWNNaVypU+zr09WHG0JDekiPUhNkevSicLp8vUlpmoU1HHaqfozrLC8yoRpRPH2By8Pjhx9LSw/GD10djSmqNmR4VqS5pUV16Xn5HmiTlY1ia6srRNdZfpo0FtItpEd5nthnHlbeXMaRTXI19n9pyYxqja6trpyovaiSY2Tew675+H1y9vhs+j9JQOu2TUJclllH56MzqNsjrzzdA1iW2s6+L45U36aZid4/g5Sz5l/tnr1ojWmda51rrWu240bLx5yexLYhovL6P4lPrGm5MzJydeRv55dP0yjD8NzSmVp0yeM9V40VpRSVpZVsfsFItOs5NRl9RVTpaanLz4XeaeY9s51SW60qKxojLsnJrWq87T2qDOiLOVjcKNpZWXjVPP3nRanKzuEtt42Vl+cqJ1vLTkGIvGy0aQVuBzLM5edI4XGtcCtwJfnHz2utXkwNBRyoLg1rLa4E6TVvOT17Xhn2OSzshaktrTo4atpbXlXSIrjSqJjoY3sS4VuaSmMbSV+CRJ52kds8bJ2qlSkYJGtaI5xaVgjSI1BzXDexgeOdkTsOdwr1DOYaNYKUjOwpyFpcJbPNhhsIuiiqEjBQUDR4GPnFSUFQBXkpYKHTQ6SFJrelSfG7qoYNFBwkKgnMGCBxUDJUFHyQuO9wzuCFxHsBSiYOgocc6jPY0KQgrCaiNLAUoG9pRsOc0t2xqy13hHwxyDUtPc0bWI9hTsCDwIvGd4DvCa09zQDQ03BMxxbwp/sIRXqzBYw3BHBvPB91coXCKwQuFO4C0nCwymCExRNEfREoMFitYEzWH0CKMlIxuGplF/Oug/hsGUoCcSTqLeHQjvcDhG/Sc4mKLehASTz9kyCh8RfKTkScCFiKYknGE4IfAOhV+HV3+N++9+ZH88/o+j/E7/fmf+8Hz959/5/7Xm66/S375LhuDH/PVXOLrFeMrEGMEHgu4puiHwjuMbjm45HnM2QfAeRDcoGhMwxuEYR0+UPGD0MQpvCLyh0UcS3H3G35L+HQ4+YnBH4R0JP4av71Fwh8EtDsYMjSm+w/ABBrf9738MX31E4S2KPsDoBoK7CN6A4BZHYxSMYfAeRb+B0a8h+BWlf+Pkm59m/v2X2frvffmgnjfBy3rw7Tr4bjX4hw16WfL9+HuLwavHwfcn4RePg9ezwdUjCMYYjBF4jMIpuHqCr+YwWFE0Q8GChnOBlwIvcPgEgimGExTOWDCj4RyHKwJXBC8JWpBgQfpzFu0sXWk8k3ihyMbgtQBrCqcKrz3bOrqxZKvJxrCVZUsRbhXcWLpN1DJR81jNvVylau3kUot1bBZezbycOjF3cmXFzum54ispNpotFFxZnMd07eDURgtH1pZvHd9ZujVoE7OZQg8UPCb66W38UeKpIDMKF5KsLJ2K4ElGS8+Xlj8KsjJirelMRktPZhovFNsYts3kNCHzTG5itZJ0pfnS8I1VC0FWiuy92Fg192aSmF/+/M3fnMbXf6zJHxv67xf+/7ywf2t//MfmZzf/8e5dth76VWo3mdvEdn+dlkOXZyIfiUMi8mudj1Tp5U6L3MuDl5XTZep3iTpk5uBVqWXORK7t3rqdk6UXteOFw2sNDoaVhh+8ylN1SOUx1aVTR2t2mu9jcUhlnZjGm9LJwvDSiNKy3PHCq4NRe82b1HwGlVdeHb2pE1MqUTl+tLhx9OhY43Rt5d6gvWWVNW3sq8QcrCgVzwmsvay9OMW6NaZz9pSYNuFdItvEnIZJm7gu8Z9GyXejrPFJl2anzL+8HZ7fXDej4fk6ex4l50SfnbvEySl1tddHK5+z5CXzL5l9Tk1rVWdsbUyTuC6LX67T08h9O7Ivmf80zFr7eaioxsvGsdrK1vKTl+fEnFLdpLpNZONIp0lnZJeYNhGNlbUyJ+/aWD5fu3NqL85cvHpOzTmxrVOtl10sGyfbWJ4T3jraGNVo1Xl5HuoukZWindGdU5WCXSy6RB0tqyxrPxvRE1XFtvX2bHktYK3J0fHKsVrhsxWNpBenW0ePGuUEFpQcNTsIdLb8ZHlnWSVwo9nJm7O3ewwLDk4xax0tWFQb3DjSeLYTuBD0KHkpaGd4yWApcalxbUSlxZaEBwY6z44SlgwcBD5IXHJcc1xQsI6CguGjxKUAOQxyEO5xUAnQSHJgZMfDg0YHgQsK10E/J3gdRXsESwpLHNWK5QTtGTiIaA+CgsKDIoWAO9DboWCLw4KDksN91N+DwYGjSuIcD7a4vyWg1rIgeIvCNbjagEFB6I6gnOGCwALDg6A5hzmDpeY7ibck3EX9goJchmsxWJGoEDgn4Qb2tjRa4GBB4JzAFQ2n4PU8vFr0+stBuAbRDgeL8IslieY4XJFwTcAGhSvYn4LeHIfjqP+EwQyDBQrnOJiRYIGDCXj9EL1+hOFjFD2AwQQPntBggsN7OJhx+ET7E/x6xtCU0IcouAn69xA+IDCG/z9L77UkSXada+JhZszG5pgRbFGZEe6+tRbuHpFZ1QKtwG6IBrq7VOoM6e6hXEdEVjVUQ5DDMyAINRwe48283FwUX2DbutrL1lr//3+nd/BkgsEdxrcY3pLoBoFbDJ/j8Mfw5IcaP/nQPbn7SfwwU/+zl/+2t/93J36xlPnXZ/+UnrO3P8fvviDhhIA7hiacX8DwiqNbyW45ucDhFYMvcXRDohkHU4ZvELyj+AKElxjdSXaJhtfw9DJ4dI2DlyT4Bp1eMjhhdErwHQY3jF4QcEnAPUXXCNyQ8J4GExpe4uAeR5coeInBJUFXaHiLwFMEfgSDLzT/eGzf++y98dMvktlTc1yw367QrxfhL/N3f1W8+22GXue0n9LVi9HVl6MfvPe9W3CyACcFOJ0P352Adyd0eEuiW4LmDE/JcEoHCxpmPJrR0wUPFxzPCcoZnqJwRqMZh1OJphzMOcoEzRjLOMskXjm6NGiho0zDpcKFpYXFK0tyTbKYLWOaxaxIzDbR60QtLJsrnCu8NHjm6DyWi1guUrFIeB6rwps8NlMl5s7MrM6cWnm5sjw3YhOblReZpZtYbhORWzhXw1xFhUFbzzaOrjTexWbm9eyDs1/fXVQ/++wmFVPDpgLPDZ3HbObQcsznKZ8YcsXhvSZ5IpYJm8dkqvFS803MC48XHs1Ttkj1KtaZpCsri8TkXq6d2Bi29nqV2HXs7s/jH//T4x+9mum/daf/eRj81xH/14P//37z/r8ff/D0h5eP7Ta129QWZ3Fx7ndnphyJ6lw1Z2Y71ruxXTuxsaoc2Xrst7EtvMo8356pbao2Tu5iu43NLnXl2FWJqZ1sElV5Vlmy1XSbmHWitk5srFpr1cSu9Lwcy3Uit7GunCqtaGK90bQ0uIl5aWlpWOV182aqGLt94mtnKifbWDaxbGK+VbD2vPFqq0iTytKLnRa1VTsvcolqJzvDOysqiStJGqtLLftYH1O1H8tuZLtx2qVp78xD6vbe9LE/pP54Fr96b/zw+Ox4Pn795PzV+eiQ2IdR0lhdGt6N7PEseUiS48gfzmw3Un1i+8T15/7wQbIf2/3YNud2f+Zepbq3/CExneWtZQ9j/WYr0un//nCPqWmcPIzsL87968Q8xP4QJ60RreGvk+R1Gj8kah+LQ+KOsft2ZF+lurWscbxzcu/1wetvH/tjIjtNGyVqzXsvDjHfG1pL3Bmxd6qzbG/o0YnesX3838bs2pIulodEHWPeW9oY1jrVGt4ourey1XwnceNZrfDByqPhB8t7I16P4lrh3rFes07QSpLeqk7LY6wOMWs0bA1uNdynpE1Z40WleStpzUDJoi5WXeIaxUtGaskqgRqFW0s6S3Y0rBSuFOmcqDTbCFop0WlWsrAzuNe0IqCmqJO407hkUSPCToelCBbRuzkOeit3BFY0qmm0hYNOkZJFJQt3dFDxqGR4DdEOwhKHWxqVEu5EuKXhjkUlR41mpYRrNliT04qDLYGVpG9q25JoRaI5CytLawa3GFZWbznZ0SAjjwoRbBQqcJiHj9ZkkKPTDEc5RWsWzYN/zKK3CzxY4GASnuYYFpQsYbTCaBEGOQw2JFjiR0sWLmmUk2gOhgscZHiwoeGKhxM0mNFgycMpHk5JNCNgScMJPr2B705peE/BHYtmDCwInGEwp9EUDxYS3PPohsIp5XPE7yG5J2SC0YKiKYpug/AuiqYkusfDGxJdU3RD0DUGz9GjKzL4ig4+ecwff/nBh+uX6a9z+29d/NeHJ/9+PN/fpc8/GP+AfmSDn9DhNzC8puiSRC8ZfC7gcw4uBH6Boysc3mBwjdANwdcE3XB0ScENRzcU3UB0GUXXFF8y9JLBlxRcEnRLyQ2BL3B0weCNwBcoeomjlzi4YdENDq5weAWDlzB8BuBTgn9Gwh9r9tGT5L0fvT968VlafBO/XpJfLoevpo9+lQ2/W0W/XEQP96S6jOdPz1984T89P0vdDzn/CcDfewm+P6GPFvR0Bk9m8GRJgiUGC4gmOJiw4ZyHczKc45MJeZQpkAm4oHBBwIKBTOJMk5mIFhJmEk8pmHKSaZFrUjiytHhuwMKg3LJNIjINVxYXliw9ncVk5tnMiiJWq4RnnmZerBxfWjJxdOHFKtEzQyYGLh2ZSzJXcqHFOrGZ5rlmKy9yw9dWbxKdx2JpaK7ZXIBMRkserDQuJMo4XFm2cvQWD748fevGm2uvJ5Znhs0VvTP41oqJ09nIrM7s3LGpxlPHp44tHF0aNDdwaVlmxSamKwszi6YGL2KZGZ4bsUrNMuVLLwor15ZmiVymqkh1MXLXY/fTrz/59N8q9F/H0/91OP2P/Vv/0Qf/eXzyh/IHX7x37WR9nmwep/mZ247NZiS3Y1OmukxNdRZvx36b6nKstyOTG5VpvkpFkfLCs81Ib8/0OqFlKspYlbGqUtOMXZ2oJhX12JRjvU1FlajSu60zOye3jq4tKgzexGprRW1l683WidqzfSJaR2tHqlhVTnaxab3pErs/i+vE9GN3SG3jeWlxl4hjajuvaidbJ3uv21hXMS9j9sa7UFrepq5OXO117Uwbm9rz47k9PBk1o7Q7Gx9Sfxj5fuSOZ/Ex0cezuD9P9mf+1ePxw/l4n8bH8/HrJ2f7kT+k9hfvjX/x+OxhlBzHcZvaMlYbI9rEHd8b9Y/jLnFdYg8fjLuRezXSh0Q8nNn6DZPOikbSveF7zXotjs4+JK7zovXqYeQOsdw71RrVGtFIXEvaW3l0otb4MI5bpzvLHlL13+nfRrXG9F4/nNtjqh9Sd0xc73RjWKPwQbPO0MayxrB9rPaa9oocvHhDKDq8wZp63mjcatxa0mjaCNop0hraGtpY2sa8jXlrSMXAXpG9JL0WtWS1Ia2lraKdoIdEVZLWgvVW9Ja/ebzRoPOkTWTjRGdZb9jesINl+1jWVrSatZrUAtWC1Ap3jjYGlxzUCjUCVRzVhpea11pUkjQa1zzqFaolKiluFW8d30pQirBTYcXDyvB9YnY0qiioGag52OKgpGCDTnd4WJHhhgxKRksqVlFYMrDjcIWjFQ5y+FaO353DwU6KDAUbEbaWbEiwoqB1fMfDLYk2FLZWFCwqFa4FngwHU8lXTq8FKNhpRk9zOszg6ZYEWxzkMFgxnDO6kXRNhwV4tCXBhoVbjlYIFRCuKcoJWGGQo8EcvTUjb83pyQydLkm4JFHBw5UICjJYoEdTeDIBJ0sazFl0j8IJiOYgmKHhFA/mNLplwTUd3JNwhtCCvokaPLmHwT1DtwzdYnQH0B1CVwjcEjxl6A6G9wAsOJny6J4GU4GuGbri+IbCexTeS3jP4QUJfwLf+UwMnozpez998nl39+QPlf3Xvf/LL9y/7OL6pf3m/eQJ/9DQHwn0lIS3DN0JcsPpNaMXHF1QcIXADYXXFF1RdEGjCxLeIHSH2A0ht5RcM/QShy9JeMnQBYUXOHyGhlc8uiTRJYa3jN4QdE3gNcF3kDyH8GeEfK7UZ+dnjz9/rK8/j6vb+PWU/vKO/HrCvsvAb7LBt1P8emaaazf5afLlR+lj96Einwv4Uwp+FqGvT8HTIfjeDXpn6uA8Efec3kYnEzDICJzDaMaiqQjnLMxZuKTDTEcLFWQyyliwZMGSgwXHuaKFAksW5DzKJJxoPFN4IWGhYW5p5tjSscyLlWOFQZkCa0NXTmSJmMd8aUXuWOFwZlEW89zQ3NF5wpdO5FpmVuQxKWKUaVI4kzmxSnluHJZsCQAAIABJREFU0dazwrHCyK2z61gVqZopPKdoQaOtJgVDC0oWBM8pmnCwsHjh0R0NF5wtGMkEyiXKJVkafm/41Iu5JZlGCwFWXqwSnady7flaoDkPC89XXq4d2TiylHCuaW74yojMiomlC4eKmBdObWKxGZtipIsztT2z63F8/yT90eUXn/6p8f/5+uSvzTv/0T36eyP/1+vPflf/9PP35yNTpHY9jjepXY9MluptoqrE1GfxamyKhBYJW8VireVK800stqlcebZJ1W4stg5VntZeNImqR6o+01Wqq0Q157Y+U9VIVLGoE1cntkrUzol2rHaObBzdWt541ae2fHP7TVXvWKXwVtPayUPq9qmrE1HGrB2ZfeoPsaksbRLep7KzrFHiYZR0RnZG7BPTp6pPZetFqUWlZe1ck8SN013sDuej7izuR65JXXeWPjw5O45dP3b9ue/G+jgy+9Q8vDc+jN3rx6OHcdolvk19683DyD2M7C/ORw9pvI/NPnWVVvs0aVK3H6fH8XifxJ2P+yTZnyUP4/iY6DYW+zPXn4/6sW9j2zrbGtkq0gh2cKa3uvOy9bKx7JCIQ8IPsTim5iHWtaKdFb2hrZdt6rvYtJa2lvSO/jK1DeeNNZXljWf7WO29/sV5undux2lvZa95Z1hjWR+rzvJGoc7gQyxeJfIYy1bi17F6neqD5RVHnaMHx1sOO4U6RxpHGktaS1tDjrGoJWwl7gRpBakkaTXdO35M1N7LPuZ7LypOGkk7wytBGk32nrWGV4K3RrQKvY5lzdEOB73EnYA1CxsJGoVbSVtFW0M7yxtFD7GoaVQhsHujdtVsTcFO4pbDmoW1QpXkJSQ1pa2mncRbMGgF7YzZEbgjwQqetoqUDNSS1oqWIlrBky0elgxUUm4IqyUtFdxyuKV4A/GGgtLStYZbGa1QmMNwJ8mO40rz1rOdiNYo3HGyIWAVnJYUlhTlhN5KOfF6afBGgQw+2uDhlgQrfJpHp3kUrDguCFiikwy9uyXDNQxW6HRDhjsCNyjMwGAJB3k0LEi4ZMMZOVmgwTQ6vQfDJQVLEuR8mItwiYczcDoHwTQKrwanM4wyxhaUTCjIDZtzdI1Pr8ngFocTjO8xmsBggaMJBPcYzTi6o8E9Ht7j4A5FGWcTGCw4nnJ8y8IbHl3S8JahKcZ3KLpl0RWJrnFwh+AVQVc4uobhs+jk5/DRpyI8f1+9f/Nj21z735aP//wq/lOX/m47aib+4ofjD+THOviSRc8QvOfsluArGF6D4AaHdxTdMn7FyQscXIDoHtGpYBNJJwLfUXBJggsaXUt0yaILBi5peMfRDSc3lD+F6GuMvqTkJ05/8uHZ+19+cjb5Wpe38tWU/nr56Bez4Lts+JsM/HrJXk1ldeWmX/uff/L+x8mHDv2I068Bfh6GL+DwApw+j6JvBujZAH/vGrx9KU4nKbsz6A6fzshggoYTHN6z6JaG9yRc4HBJYa7IQkYLAQoRFXy4kjhnZIFgxkDGo0LCXEZzFaw8XTKwEnjtRZGY3MnM0ZXBhcaFJivFtl6vvM6sWFu5snTtyCpm2UjklmWG5CNVpHahxEyxzPPc0bXXhbfLRK/O9Cph25jnVmSaF5pvY7GLVaFZLunWqpVihcBLAgpJtrGaKrDUcO15oelG80zgtWfrhOYxX3mTa1nEaunYyrHSia2V20TlMc8U3iieOZ4lrPBsY8RK0pVmhaYrRbdW7GI1E3Dl8Dbh20SWsVo5tUpVYfE25nmi8tS8HJvPL374+b83+u998Lfu7b/U7/ylFH9uP3k1/9lHaZbK7ZnbnMXrkV+duU2qtyNVju0qNpuxmnuWO7XRqvK+dHrn+dbzXSpLLxovu5FpRqYb23akq1SWid55XSZ6G6tm5JrUVF40sWxjWVvRp7obm61lO01qL9qRbM/Uw9h1lnWx7Jwumag4P8SmGemN5bWXlWGd58exKa3YedWd2UNqe+8ezkZbKWopKsGa2DZedIZuMKy0zCncGtbEqrKstKodjfYj341tner9yO9jdUj08cw3qd6PkofUv0rNPjYPY9fFZp/G+9R1sT6OXG/FQ+xaKfaKH1PdGLF37vV52o3MIdW94p1V+9T1I3cc+X3s9t61I9+PfOdF72SreSPQ3rKH1OwT2yemc/whkYeEt5bsLek1fUjtMdWtIXtLO0Vaq2tnW8X3ju89O3h5lPJB8+NYNY7sHXlw8uDkt2fu4WzUJr5PzauROXhZW3kYJwdP9yp67Xlv6TERR897hR9i9qtz+yqWe8tfjUyraatoxfHR6UqxraKVxDUd7hWoBWgVaQ05JLJ3qtd8b8hDwmsJahk2GlQC7A3tNOsd62NaG9JLWaKos7i1uFP4lROtxL0hexm25LRT6JCoWuKj5QfDNiSsjTimpla80aq1sjG0UrDWuJK4kbxVtFG4M6qCsMagJFFJQcNJJ/gOBDsatJbsWLQjsGRoTaOdIqWhOwnW+HSDQSX4jpIdw5WCFQsPRuworoxoRm5tSaVAI2CBwp0gJQUtRyUHGxbWFJYw2OJgS8MdiXY43DGUM3JHglv4aIFOc/DOGp5uCSqiwRoOSwbXPFozOA3fXqJHOQqW0XCDhjs82OGw5jDHUY5BBh5l6NGKRzN0Oo1OZsFgDsCC4DnHCw6WOJiDQUbCezC8h2hGyYyRCUOXKLgj0ZyDQtOZJFMK5xTPGZ0QPEF4ivGUoClGS4Hu8TszdjrBpzfwJBN0ycmU4XuK7gS44eEVDa8xmGJ0C4aXJLjk6IbBaxw9D4IXMHpJ0CVHNwJfRuAyHHxDhx+o0/HHyejq87NXkw/+be//dBj96cF+tzXri7OvPnnvXH1Ehz9GwQXB1wReUXDJ8LWQLwn8GofP3jgqMHjBom/g8AKCGwAuwfCWoltGr7m4kOxKsmeC/FyJH8Tq04/fe/LVR/b2J6PqRv5iFvxq+u6vF8PfFeC3efSrpXyY89ULO/lq/POPzt6Pf5AmX0jzjPHnKHiJwhdR+DI6eTF89OL05EUYfB2GXwHwvSt4ekkHV3x4S09v0PAOhXcgvIdwxqIZC6Y0nFMwo/geoQXHS4kziTIBlwovGMwFWTueGXJPg5mMlhYuDFhIsJJkpd+wsllmUeHgypFck5XmK8MLw9ZOrr3celMmbpvqImZ5LDPN6tTtYp8ZvTQycyK3Ijdq6fUikXkiC8/XnhWGF0ZsYr2xdClArvHa8yKWbxgbmSFrS5cCTHmwUNFSgiUHS4EWEi0lzDVcxXyhWG51MfL5yCwM3HiytmQu4dKwXPO1kXmi80QVVhSSrTXPOFprtrIs13Tj5TpRm5gvFSws3Vi58XyVssLgwvK5JttErlLz/LH9+fzr8R9L8Pdu8Jf2rb9X6O+9+ffu/fbmJ0/iaSKLM1+krn483o3dLFVPYVCOxmXqVonantly7LfObq0qY7mJeRHLTaKrRHap2p+75sxuY10mvj4brWO7i3XlVZuanec7J0sru8Q3sWli1SW2jU3p2NbTbUzrsWq8rjXfetGMfOnNStLKyZ3nO6/LxK41q7zsU1U7vh/Z/ci0sapj0459O/bHs1HjbJW4buTaWNVWHsZx61VjaKlgqWDrZGVk53ibyF3Md5Z0CW9jUXnZxLaUotOyUaw1sk9UF6ve20OSdqOkSXStaW9Vr0Sv6T6VD2PbSLqPRRfT1uKj4w+JOaZmn+hDavbj9JD4hzP/emxeJfIYq4OXh1geYnlIdOdll4h9zA4xbQxsFNlr3klaC/IqtQ+xOlh+jEUfi9qIozfHWDWKNIp3gncSd561lryKxZuQ8KM3h1gfRrp1tHf06Fmf6D6xrUa9Qq+cOljWWbj3uDP4GNNOw4NjvSW9ozsWHQzfS9lxXlO2xajlsOVhLcNKw50AvWeNJXvHDwp1IqzIsKbgwfJGojepiHuv9qlsNGo0KSloFOo9axWtCGy1qDVtFOoV7A2sRFgJtKOo1fx1ajrHGs8bQytJSoYPWvSalTzqLOkc22C0Y7iSqNG4omBH4JahUpAdxRuKMxJuaVDiqGJsR0kp0JoMtwyUEu9YtMWDkoSNoDuGNwxuJawVaiVpOW0132q61WRDg0bCUsJSolaiRqOdhFsW1DzckWCNgy0LdwzmcLjAwyWGawp3HK45ysDJhoAVgmsMtjTasOEcvrMgg5yHa41vg9McgC2BWw4LEuV4sNJwhoZzeJJxOCdoRtAUwQWGSwQmMJySaIqDOQjug9MJDKYUTgm8xeEdje5YdA0HUxbewkd38N0JDqcYZkJMMZoRNEFwStCCgTkFc0qmGM14sGTBDR5eM3iHwRUY3LJopvBS4js8vGfhDQiuYXRFwks8vEKDC3ByiU5vSXRF0SXF1xjdU3pD0DUCVxBchoMvwcn7Jnz8Raqvvjh7KEb/85X647fi99XoF5mb/kz/+L10LN4nJz8h4XOMbiW/JOELHL2g9JbTSwaf4eA5jl4gcInJFcVXhLwE9GvCvtD841j94MOzs68+tdlTdZjQ3xXh79fhd6vwnzfRH1bD1zP57TJur+LZV2dffvL+k/SL2H+j1VeEfA3wBSBXAF3j6AV6dAGDGzq4iE6fD8PnUfgUDr+Gp9+7Rae3dHCLT2/hyQ0J7zGcYTwndE7hgkUzGsxIMCHDCR4uSJgrMBfRlMMJB3MGcoFzw2aGTg2953AiwMKCpYK5JEsJFxoWCm3fGCw0Xlm21iJXZG3Yxol1LHLNV06vY7m2LDM802Jt5NbbXMmFZHNJ5hznUqycXDi2StVSk5VjK8XXxhRWbiwrFCkMLgxeKrSyPNe40HjBQaHILpGrmK48yR1eeV4YXii6MmRpcWZ5HptFrKaWTg1cxXRt6YTDuRIro9dezb1YOLk2einIUtFcsVzgwrJNLDfxm4YhckNyzTZWrQxZODzXLHdq7lgxkpmhC6e+euzfK75+8h8P9C/tP/x5Tf7fI/vLQf2p/WD98p+e6FlqVrGuR35zZp7T8IP/43/PjanPkt2Zrt5z2/N45czGqSqRa0uLWO3GfpeoyrDK8WrkNkm8S/wuddvYtLFunKq83jix1rxKXJfGpVG1V5VVrbdNIqqElakoE1lZ1RhdxqZOTZOarRM7L2svd05vna4TUznZj+zxPD6k9o1S9uE8aVNbedXEtva28mo/cn3q2tS2qd3Hqje0FNFOgMPI7mNRClAa2sSyNrixpEvl1rBS8laK1shay8byLn5DE3LHJKljX49dk8g+Fg+JaQ2rrWgte4jVPta1Jr2Tr0bx3quHxHRWtF72Y38cuT7VveP7mL86c9+eJb84T1+N4t6ZY2IaRyoN+pg2BreK740+xrqzrDP8aM3rNHk1jjunH1J/jNVDog5eHpxpBd8r3hp60PIo+d7yY2yO1nSaHhLxZnPVatJofhzFreWtpr2TraWdQ32MKwMaDTpDGoFqBfeOHSzrBT4a3knScHTUrGXg6HhjSJ/ILYeHRG5puIWDgwQHDToBekFaSSuJescbyVvN9473mnaK1AIeYtnHqtOspqgWpDFkQ4MdA43BnUU7HtaKdk71lvdeVIZVCu9E1CjcCrI3slW04rAWpCR0x9lO0R2PShruKNgJuqF4hcGawtryHYnWwaAkpJS0VLDWoJaoUqTWpJKgVbDksFGiMaI2vDZ0x0BFYCvxVqHS0lbjHTjdwtPaoJUMMw62gm0QXGG0ETRHg2X4Th4NsnC4jMLJMMwRmoenCzhYoGGGowyGs+FJFp0U6OR++A+z8J0CBgUCsyjIQLSiKCNggcI1D+f0NGdggcCU4jlnc4xzThcEzhGYYjBBwT0YLDCcw2gSDRccTymYMnhLoisYTGk0peGEDG7hu3MaLRidU7ZgZAKDGYVzjuZkOIWnM4ymhE4ZmJDgJQquGZoQOBHoJT69psFc4CmN7snwGga3FN0ydEvDq2gw4WAqoxmD1xheYHgRhTc4eMnBUwquKJpQPKPojsCvosGn4VtP9PDs87MPy5v3flue/0vn/7U3/9KIbsJvfpr+5MMPz9VH5PQn4aPnKHqO6EsErgm8YvQlIc8RekHp1xJ/rslnsfnwB0/in31Mrj43+wn9dk5+vzr9Q/EPv1mGfyjZb7fq17nub9Pls/eff/7pJ+PPnfiSk68JfA7AC4ieI/QChhcwfImjCwqvEHgZghfR6UswvIDgeTT8Jjj5Jjz53h146yZ66zp8a4IHExZOSbQkKKNkyemcggUPCxXN2UlGgwLDQpCFiGYCLBRecpxRlHG4MHSqyFyyhSIzGeQS5gIvNJjpsODRRvC5EjPNCicLRXMBN4asNS4sySzJPM+9WBm20jyzfG5IrulK8VyzTNOlIDsjd1asvJxpvHQ0N3QtxcboXIuVlYXma8O2TuSGrTwvDF47Whi+MmLtRBGLPKVzD5eWLAXJBc0UymOWeTmzLEvEPY+mEs0lWVs9lzw3OtdyYek8EblXKy0zLYpEF07lHK8s3Xi+9TxTcGXo2onCiLVRc46mTixjuxq5pZd5queaZVovxvHnH7iP2uuzP7f2P47kb/vTv7TBX2r3r+sfZD9/eqazRBSpmHuaJ3o3civHV6koErKK2WYUr51dKb4xtEnVLpbl2NQjtx/FjZebWK+TuB75OpVtLDvDe2dq77bebp3eed2OfONVFYvuzDWp7RLZJLxJ1dbzjWKdNftR3FhWG1p7UTpeO9V4WznVxbp1vElMP46PadxYf0jSh8TtY1Mq0hjZWFUpdEz0q3HceF1ZsY/lwbPGkJ0ifaI7x0qNdobXVu5otHfi4cytBKwlPXpTark1sk1U62Wr6dGLh9QezpLuLC4T2abiODKdVY0zrRUHL/ax6r04juw+dY2VrRG1EU2s+kQdR26X2o3X+3PfJXZv3SvnOxcf0/GrNO493ym006SNZSXE3tjX50kXiy1DvZXHke5Huov1q7HvPes9PSRyH+uWiYOUR2t6JhtMD06/HtmO04PVvdetV12seqsaJTprOme6WPWp6WLZxqyyqLGkVvBg5YM3jcKNxL1kLSON5L1TlaBHo2oGDk4dE/uQuEbJ3oij5gdGShjsFWk5bAVpNKsN7hztBOsYaRl4MLwVqNe0s6I2ove85aDjsLOk1qTRqpbsdSoOKe1T3hpWS9woVklRa1Ib1Hm2T3Rndc1ZRdA2iCpEaq13Wm0oqGm017RkcEfQBkcVhy2DDQMHxSoKtwqVFnee7Hi0U7i2rNa486zzqnOm0WrH6ZajFQnXKGwk2ghQ8GgnwI6DSsHOkg2L1gLsBF4DsER4bWVBgxUaZuHpAg6m8GSJwxwFBTidDt+6GbwzQ8MlHMyH79698/0VGBRouITh/aNHGQQzFMxhMIfBAocbCgs0WKBBBqPJMJwTPIXRNBwWFGYMTzGcIjgB4ZyAKQoKihYgmMNwinEmxZTSe0zuYHgPgwkOJmQ4R8M5IVNMlozMUDQlaMbQDAaT8GSKwtkbrzVHlyS6J2jB8AU8uZHgJRlc4vCewCmF9wzfUPQsOL3HaEbpDY6u8emMwEsQvUTRBRxe4XfuDbwS4EX06IbAGwJuUfhmKnoWnfx08PbnJDg7Y/7n75nNc/Pr7L0/Hsd/ei1/X/pXCzv9mfl89ORc/dDQL/HggoCXlP+csh9L/k+J/+jT8ycXX5wVL89e5/K7AvwuH/xh/f3fZ+Hvc/N/7eDhnlc3fvHs/MU/ffDp+LNYfaXYMxq9QOFLFD0Fp8/A8AWAT8PoaTS8weEVGL4Ih1cAXkTRs/Dt59HbL8Gj59HJ82DwIhh+7zZ4axK+M8eDe3x6j09mJJhRMKPRgsIFRXMC5jRc0GFGYMFYxvFKw61BSwEWEhQ0zNkwk1GuSC5JztGCh0sBFxxPeZCpKONwyWkuWaZZbulKo5VAOQcLHuYazHQ09yRzPBcsF3jt+ToWhaa5xGvLC823zqwN33ixSkyR8MzAQouNlbkmK8sKw1eKbjTZeZYbXlieG7K2LFdizklmeObpwpM7BWeaTiWdCZQpupRsrtjcsJWXhSWF5ZlVS6PvKZ1RspBkbsjMy6mRudW5FbmWWyczEa4MWmq8ifVa0YLjQpG5QIVVmVF5YpeJnBu+imVmSWHY2uq1s5PUfPHZ6OPDzeO/7emf+5N/r8O/Nviv5Sd/6T5+8fmLM5+lej2ym/O0HPuVpWvLC09XidikNje8TPTG65XVpRNVqjeJ3cSqPbcrJ9belN5sDevHcWldaVQVy52XZWK2Tu6cqD3vUtWmqolFE8s6VbtYbB0vvamcqb2uLKs0LZ3ceVEnsk1MbXkf832qGyf7xDReV7EtE9ckuo9F52ljeGtEY3DrxVaxvVOv4viQmp2IGqcaLxpDtgw0mtWaHBJVKdEY3ntZadHFrk98G5vyzdFeyU7LN9lNteZd7LvUt4luY1171Tq+j8WrM3scmYczfUzl3vFKsNay2tIm5nvPSytXn7zffvFJN0pabxund5p1SfLt4/f2cdzF9jiOe6dbp/okKbnsnKudbr3aO/6QiCZRlVeH2LxKZOdYG/M+Fp1iNY56QQ6x6o1upGgk77VqtepidzxLDiPfKNZa0ce6teyY6taK1qnj46RxvLes5NHBy96q3vJK4L1Ve6srwSvOGsF6JUsGa0VaLSrKWsEbSR9i/Tp1e853OKwF6BhpKS4ZaDTuOTow1FJwNLK3orO8lGgnUGNpZ3jDWSVp52ijYKdpZ0glwY6FnWCtYg+J2RK4o7ASsDWk06zhuFdiL/ie4AqiitIdgysUbChoOS0pqER4cLT3fE2CNQhKjHcMNTGvPCk1rhQrJa4l6TSrOflviLdQO8k2MNjBsJa0pGRNwVqCDJxsRLQV0ZYGJQOVBFt6ukXhGsONRDkZlhztKCxwuERBQaMNRRsIVjDIMVjAIEdhEUXzwaPp4J0MBEsE7oaPFjiYRI8WOLqLTgsS5iSaw8EUBjMEc4IyFM5BMIfRFIUTGC0wmUMwg2CO0CwCMwBmBN7h4AYGM0bnhE0jOIV4RuCEhrdkeI/CKYITCO7hYEbxlMIFx1OIFgRNCZxSMsFoxsgdiu5gMCPRLR5OJL4h8AKGVzC8Q+E1Gt5ScAmjCaZzSm7R8Bqf3sDwBrJLFNwKNHfikgZTF00duoSDaxxOOL7FwwtweivRFQOXGL/E8EfRyQcyfPID/eHl5/Huyv9u8/7ffpX+9Rf6j43/bj3avvzg2Qcfva8/SfXHnz1Jn356vnhxfpj7367579fR79bDP6ze+W4RfZeBVzO6uYjnX+mff+jfiz9IzOccf42iZ3D4EgbP4fA5jZ6T8BkMvgnCp2HwNAq+gcPn4N2L6PQCRk+Hpy/Ck0vw7gV85yJ69Cw6+To4eRqcfu8Ofv82+scZHdyhwRwPlwTco/CWhFMWzWm0ZNGSBEscLDCYIDRjOJe4YOGChQuJ1hwvaXQvwrmIVgzlnK40zxSZC7hUYSaDTERLDjYCrhTMNSoUXkq8kHgmwVRFmcd5QgpHt4ruDN04tnZsE8t1LHaJyA3LFFk5uk7YOpZrR1YWLRRdaLbUvHAyNySTMFeg0HDt9Mab3NBco0zxheTZm0o0vBfhXOPCq5UThWWF5pnhuRcLTTaJWDp6w+G9YhPBFkZkhi0dm1h+J+lE0IVhK2+2sc4V3Di80Ghp6MrxpWYLQ5aaro1aeZOP1Cxhy0SsYr2NzdqJjZdrZzJvLhL5+Y/PP+iv6T+v0f9zOP1rG/2tMf/58OSPzSeXX7xI1DxWc6+WqclSlWuRO7YeiyJmq1isYrXyuojtNtXr1KxSs0lMnZgqsRund97uvGhGtk7jKjZVostYN6mtvd5ZWcWuSkwViyrmG81KL9ux2lpcxXrr1MayXcxKx3aWF4quFK6c7Lw8eL53snaidLy2rLSk9KodxbUTjWf1G32t51uFVhw2mrVa1V43TvRONoZ0jvZetE63hr4+sw8jVxvexbqNTePNPnEP5/H+zJSW1kq0SrSWtZZ2TpZG1s50sTmM/T61naWdJZ0hrxPdG9oq0ilRC3Zwsveyi1XnRTuy1wbfG9jF+hC7Pnb7s9Gr9947jEa1lQ/nvk/M0dveyzbWrRG1oqVERycfDD862TnVedUZ2hr8Rk/VOnYYqd7QvWatZiWnx9h1RrSa9453nh/GuvW0MeThzPaJbqyoFWkVPRjVa9EZ0UjSarKTsNT0mJjO8caQvWcPsaw4bDRvFO+MaAxrtDw4X0nSW9pb1ihaK1YZ0nnaK9JS0CnSStRz1HFcMdwZ3nvexrI2vNF8b3UjREl5KeiKnFRq2Dq6oWErea9Uw1BraOtYpVFF4QYNNzjYwah+Q74TuGWw5bDisBawM7QxbEdAKfFORpUE+5EqDdoJ2CreKlobVBtca9poUXJQ0qjltCV0F0W7CDSY7giqCGwFKSUr8LDAgxUNViDYoWhNw5UAaxKUFGzwII+GGYIFBWuKVhDsGC2iMA9PltGjAgUrBBZBMA2DOYKTaJghsBV4RcIChLPwdAIe3Udvz6J3FgTc42ASvrsk0ZKCJYELDBcgXEKQITyHYIqGOcdzBO5hcIeCGQFzGE6jwRQGcxbd4cENDCYY3gwHEwTmDC4EnHE4Z2SG8RSBBQUTEt3h6B6CGSQLxieM3hB0Q6I7Bu85usPRjMI7GEwIXHD2BpQ9RdEdDm5peEPBBKMJCWd0OKXDW3A6QegOR/c0nAhyQ8AVefeGBzd8eCvCGxpdwuENjW4VeEGHLymcMHpP8aXAz0nwafAP5/Lk7EM/vv5Zclye/3Gf/P2X5m/fjv7UutdLX93T3VX0aoJ+uw5/v37714vT73L62434dsF2L/X9Tx9/9emT99KPnPyJoF8h/ByR5yF4CeA34eAZGF6g6CWJXuDggsDnAL4E0SUCFyh4Bh59A0+f4fBpcHoZDW7A6R0cXg0HL8PBV4NH3wSD792i/3GLv3+LHk1wsIAYiL67AAAgAElEQVSnCxxMCbgX8JYFd+RkSk7maDDHwwUHdwTcU3KPQEbDnEcLgXNGM4ZnAi1EtBYw56RQPFdkxoMZP52Rkzkb5DJaqWgug4UDCwWWDG7Mm+gnuo1Z4fEqpmtDdp6vDckEzBxbOrr2PNNkzqMiJllC1o6tNF5bsnYiVzQXtBBkSoeZgGtDt14WRhRWFJYWlmaaF0YsBV1yUli68rQwNFNkbWVhWCZRZujSi6kiSwXvJbxT+F6Re0EWlhcJX7ho4lA+kgtLF4YvLJ8KsDFiKWBm8FzhKcczz+eeZoYVnK4kXRo692Lp+NKpqWWLmOUJXTg+dypP9eVIfPbjxx//JkN/3J7+rX309/b7f6743w8f/mH76bPPno3tMnGzWGWJ2o3demS353Z3plaJXBpWOL1O3crKtRXNyG+s2hq2c3Qb813KC4N2iSpTWyauSpMq9XWs+tRUsdt4v4ttlarS88qbKlEbgxtPay92lq8N2XicW1RYtvZ65cTOilqzRtFK4o0hO89LS2tHG6+7OG4S3aWqjVXjZWt552QTq7XAtZF1bPrYNAo3ihxj1Vm+lbzSdB+LQ6wOsW2cqr3eJ+71WVwZstFop+mOk8awypLes0OidoZ3iXsYJbXkJSOvYtUbWkvYO9YacvBmr+0htfuR3hpSJ6b2oh2btWeFgq3ne68aI7rEdqN4n/rjyB7PzSE1r7w5JrqP1SGWvee9570hr7zsNH+V2oPje8++PXf71JWabzncj2TnRKNZa0itUO9lo2mt2N7qVoneyTZWWwFqhSpJWiMOXhwM6zltGWsFaSg8SN5KVivaGNpa2jrcOXJw9I2Jr1K0d6J3vPeq9bbzso95a2gjWetlO5K1J60me0MOjvea7xXtDDvEptasNLjxpPW4FKDTtJO4pOGWwlqwzqjG2daqSqBOkZrDzrLaktqgXuOSRiXFOwh2AKwB3FK6xnCNg0bCioUlh/tYNhKXkpSG1Ap3idxo2Hjee9lp0kjQSFQLsiWgFbhEw47jipKK0pKRiqIdhQ3HWwzWFJcS7GSwY+EOwy0AW4p2mm5wuAGDVsM1BTlBORluaLAM312zaM2iHA8yFkzhyRINM/DoPnxngk+nZJBLusRBQcItQRsGMw7mZJCBR3fByS08nYKTKRhMYTgH4TwKpmGwAHAj5BKjJY6WOJiA4R0Gt2gwJcMJOJ2Ad+7Ao+vw0R06uQaD6/B0gqIpCSd4OCXhnJIFp0uOConnNJrS8B5Hc0ZnCN6H0YyQKSG30fCeRlNFZpLewugWBPcgmlNyD6N7GN0jMqHsluA7Tu4YukGDGQ0ygeYsugzevgXBLRzcoeAWgmt0esuiOxbMRHQDhldhOMFwwsCdgNcY3TD6VTT4Gg0nht8K/BUe/hAORzw8OWffv/jo5Nv7f/zX7f/5z8v/7bv5W7/LTn6bvf2b2f/45f07v57x7wre3Yrpl/HXn3z46eOPDf8RBS8EfcbQCwpeUvgMRs/D4BKAF1H4bHh6BYIrOHwBTl/g4DkOXqLwBoa30elVePJ08O434emL8PRiOLgcnr4cDp6+8+hicPoyGn49PP3eHfr+LX7rFp1MwGAK3p2AdxccTFhwiU+u8Ls36J07FExZMBGDGxbcITiBcEminEczhhYE5STI0DCXcMGGGRmuBV5ScAvendKTORlM4KM5PckFXCq01CATQcZBoVCm4NrhlUQLDqYaLD3JDMkF2Rq5ciqzrNBsbUWu8NKiLOWrmG1iuU507sXKsRkLcglyTdaarSXLBckVyRUuDC+s2lix0mQpUG7oyrJM4gVDGadLwXLDlgpMeHiv6cyKXJFc84URmRNzzaYKzwy8U8G1gveWTSVZKJ55sdQkF3wuaK7Z1qmtdVmiF55lmm4k3wm6EiyTYm31ysqlo3MDc0tzI2aW5THPY3OVmh8//+zsuwz9qQJ/bcFfO/jnTvyp/qdfbz7/ySfPEzs5s8tErVORJTJPdfXE70amOfPNONkmfuP11vNNzLdjt/aqTMwmVhvPNp6vYrWJTTUalePzderf7Jfqcfz/0/Rea45dZ5qm7qWf6YNyYkbAbLO8X9sgIkmJspShVBJthkcAAWBbANsDiEjyqZruljdUq2uq5xLnIKdvYR0s933/+7avL5pZsLesi+Xx/aAKeR/JIRCtpn0o20hUEdmHpDKiNbo2qlb8YFWtWB3wfUDrgPWR6mLTGl1xNsz06cIcQzFocrTyZRY1kW1nto9UH4qj5b2mgxId54PijeG1wUPAeyU7zmrJulCfQvsc2SFSXST70HZWHWJ5vJDHkB1C8XwZHePoJY5fwqhG+K1VR8X6QOwD3s3kjuOWvcOG887SY6xPl6aJeReI54uwm8khEsdQHCN+mulTbJ4j2xs1GHHS/GjlSxw/h8EhUm3IDjP+9rV6juVzpF5ifQzF80UwxPbl9eyry+g51K3kraZv3xenC9IHqJa4lfJo9SDZ0YrDTDeKHDQ/Kna0rBXg2dBBsl7JIRZ7BXotOykHI48BbyU6hfIUyc7QVqFjwI8BPwT0GNCXmeqid6JD+hzb5zA6WnmMVGd5p/Ap5s+x+SqenQLTW/r1+0Gr6V7gQ8h6DY+BaCUdFOsEagXtJesVKwloND1Eqpa0YvAl1oMiB4W/nqlW4k7yg5YV8FvGWi33kuwZOQjxLNlRsYOhLfNbSWvND1bVknWhqDTtA9FI2DDwzpXdUNhRv0FuT2HLUM1IL9mgyI74W+xVBHZC9IocDCrReEvcHLglcBvsd8zfwVEO/6WS3p75BRgXcLrFXon9HYdbDjLibBnMfaci/l7gR+/8wTvLOcmov0HTlTdZu+6GoIyhHQIZAhvqZ9jZgOnSc1eekwEvBXADwQb6OSI7zjfAfYL+mtFc0oz6G+It0PmSeUsOF2j8AKZPFKQCr4jz4J09+pMnBOfAWcLREzpfkemK+huOc8US6jy6ow0lG0pXCGWCbTieI/+RoAWCSwRXBD8RuKTwgaAHjBYUrCSec3xH3CfiL333SfhzOloJdudPntB0Q8mCuA/EuUHuI4f32L9DaMHoPfUfFZkz9kj5HcGfIfALjj4O+I++Y97/+fvfuf3l6+09Hx7/obv6r18tv/2b9B//kJ//Pqe/36l/T3l9zRe/vPjix9/96PWPIvExR58zck3wPYMPBNwwcC3gXOA5wwuC7h3nzvMfEbqbjm8nZ3M0vSWTL/Doczi6xZM7//zem94D98odX7vja3dy5TqfO86V599D98YdvXEm31r7/7Kio0c8esLOCjtPaLQi4wWZLLmfSPiEp0sKVxIs2eiJTnJJcooT4qUCFkaknO0o2TOacZIJUAq/EDDjKJMoZd4GjXPmbhUusJdgpzSkVLTQvNA4le4uILuAFRoVFhUWb7XcCrVTolCisCI3ZBvwxJAkoFnI8pDsYrHROAt5HtJMwcKQ3PBSsVTgQuJ9oHLDMk23VpWapNyrY55pv7Row/2Ew1KwhNFUk0S6qQbbSKQGpQbn1qyZKDQrDMskToW/UfCO+0+SZVKWWm5js1Z0JclS4SxQuZa5kqnlKwkyTXPJSyX31m613ge6iuxWkzLAuWWFknkg81jlM5XH6vMZ//7Dzz/8nwf6t2Hy1/bsmwr+rfnxf/7bDw+bn/70w6fXcXYZlBeq+CDILsz+0u5nsopkHZp2Nusuo33M9xe8+8BWod1bu7eqkHRn6T4S+8juoqCM7C407YWtI1NFpo51E5t3ddVaoy5gjaQ1p5VibcC6iHeRbAxrFR207LSsFe0s7y9MH6tK0kOgO8O7QO8Fr7VqI11rOljeBawPeGv4IZZNgGrltwodQ70T5GDE0ahDqCvi9xK1AndKHbVoJa+UaBTvteiVGAJda9lqfozlaSYHw0+BeTuLjlYdjHq29m1gD1oeQnuYhVvBmoAdIzpI8TY2h1D0ih4D8fxa15buJTlFejCy1bwPRG9Ir+mek9boYxQcQ/4ci2OkOq06JfuQNyE+XohTKF5Cfgz5cWY7G7RG14FqY3uchc+hPoXq5dK8fGAPMess7TXvJO8lPgXqOTKnkA0SHa04BqKi3h65JytPse5j2cV8uJCtob0iJ0V6gQZFO0kPhvUGn2LdG9Jp1FnWGdFbPoSs0aCz9HlmO8M66g+cNJzWgnQBa43sbNBHaojFaaafo6C3QaV4rUmrWYNAT/Ag2aDYQZOGg70AjcGVgI2gFfYGAZ8DdrSyE3xQouHoGPFes5bTVuK9AjtKakRPQrwY1UncM9AYspO4JbRlbLC6pF4l4A75JXQ7xSqB9sSpwHgLnQKBLQB7RHYE1RLvJU+cyc539xhtMdgz79143Q56FfG3cFoTdw/HBXgv9b9d4Gkj8Z6BAjkldAvPKYlXCLQXZOt5FUQ7CnMGV9gvGN0pUjB3A6ZrAFeev3H93MM7zFKMVwisfH/juykCCfQTBEtGSgYzjFOK18RZM7BkaIkmKXEyjhcULAReK/RERmvqrxlaEO8Rjh6hkzI8n54vsXMLxnPqLKmzRHDFaCLpCrlP0F9RtOZwib0E+msM5wQ9UbQi8BGCRwwXHM0FvidgTryNAGsGl5wuJdlwsob+oz99pM5cgDnxH/3pE8ULDh746J65V9i7xnDO2Rvfu8H+XNEvKfyUs4+l+Og7F69//aNw/Rltb+C/PZHfbfEfKvrndvK77eS3JfhNAb5e6+Fhlnxy8fn3f/Lj1x9fqE8k/pygW4ofKH2g9I7gG4JvIb5D4IZM75g/p3BOwA2EV57/gMAc+vfu5N4d3UL3S+h+Didv/LNbf3ztjW+Je42m12B6C6ZvvOlnnvMGgRvkv3HHV573rQyNMjhO0XhFxvfeqyUabai3onDBwEp4K+4spb8UYM3dNZtm3H/H7Vpxd63QhpMS04LShJNcwA13Eu2vtbeWXspRqVguSMppSryUeYUgWyF3xpSWbkO8jfA2xIUBmfD2hu2k2CtRcrzGbqFpadkuZKmFRUQLi1PllxYVmhQBzzTaBWz77utJ8l2oqlAVii2YvzGkjHSmaCZxbvBSuhvtpxY/MZhwVkiZS5IKvxB4q2gqvMSgxMoNFwnBqaC5YWVIdyFJApZYveYiV3LJUBqwxJIkwIlCa4oSwRLFN5LmgUitKAOxD1VhRBmIbcB3FucRWhqcWZVHahOJJOb5TGWX0a8/nH28v3v959b7Wz/9j37y99r/psK/LT7sn375i+/fX+qnmdxcmnSmU8uqmWhmsgrk1sp9qMuAlRFvL21pZWl5FYrG8iYW1Uy2F1F7Ge1CtbW8mqnqQu9CvQ91PbPtzFaa1wEfLoM6UJWWOyOrSNSWDZHdC1JL0oeqDkQVyMbwOhKlBCVyKubvOKg0a5Q8BKayvDa0C8U+4E0ku0AMlj/H/DlgR807pZpADbFsQnr8btBZMgSsD0Qf2Jc4OAS6kbxi8BioTos+lE1A+5AOMd9r2Ch2CMwxUp0mnWGHQJ8Cc7DmEEd9GLzEcWvIKcTPRj7PbBfJY6g6y/pYdJHsIt1Z3go0WHaKVW9ob/AQyjbQXWCOM9NH4nBhulD2Vh4iMcT8GKqjNb2mp4ifYtVpcYj06VIPIT8EctCyVeRlpg4B6yR+eedwtfRoycHyVtJe4oOmg+FvZ8G7tu4psL3mjcKdxr0lh0D0kg6cVNhvOdphZ9D4ZOkpFL0mp5C1hr3Ds++o2wo4BPw4s4cL01nWW1lbWYdqS9w9A7Viw4XqY9UqPih5kOpgVR/yztIGuyfNOysrRVrLaolbiVuNtmQ6aFpT2DL/7YU6RqZE6GjVKRBDyIZQDlr2krYCDpbtCegV7SXtJO85rbhfCa/loNNsR9GOgF7RVqICO3sJa4MLNN7hae6PSuTXhO8xLrFXEGftTnJvUmM398apPyrQuETTAvp7BGoC9tgvvfHWH+/xNPdeZdPzAnolBwl1Cw5zCjOJM43XeJr50z3Be452EhUcZwQXFGXYXzqTFLMUohyjledmvp8TlDGyhv7CG72T0OUMzp3zJTwvJNlQsCaTDffWAqbcW4LzJfYWxJvj8RKfr8loRbwFQXMCVgSuGd1QuvS8FfafGFwysCTeE/XWHC4wfARgheGa+QvirClMKM4YSQheIn/NyROlK8nWgZwz/ADBgngr6q4YWEq64GRB0IbRFYILBu8peCBoztADRUtJ7+n0gYJHLu6peKD8V67zawQ/Yih6rT745KPvrN6o/S35twT+sZr+tX3vT9vpnyvvzxX8Y21+W+tmPlt/9p3PPrr8MPphLD+S5F8ZuaboHsEHTO4pfKDoFsM7Qm4Ivaf8kdI59e+Iewede29643k3yL8h3pfO+Y1zfuuMbrzp55PRG396A0b38PwOjK/90TWYXkPvFjpX/vjKd6+A/4XnfOG5XwL4rUd0vkGTDR7dgW/fuP/0hCZrBNaELLCzYJMFn8yFMyfemoNUeil3MwaXcLqk07XwN8wvGE45TiXeCrSVfsKdNR8nfLzh7oZ6G+onAiYSrKmbU1gSmgtRGFJYUIaoMDjhbia8yvIqUIXECZnmwi81KQ3ZBmQXk9KircX7iG413lleBjzXuDQk1ziTaKfoLpS5JBlBCYfbSO5CvQ1kaXiq8EbjPORpwFcCJ4IVmq05WDKwpvhdP3it8ZNEmeRPEDwhfyXwMqTrD/UiZE+KJYInUqwkyUKWWVQGeGvp1opE8sKY3KpiprJLlUc0D0gRyDLSqaH7iJYXbGnRWpE8kptQ5LEuL+zKyFUcfvLj93/W3l1+03t/rdF/HLz/1fp/b8wf2+9185/+ZHYfm90s2l0GaSSrC7mNWBmy5sLsI7WL1DZS+8juY7OLRalxE/I6FLtIlpbvA1XHpoplfSn3l6p+HVax3YW8imQdmb0V20DsI721chvIKpKN5a3SrVFDaIbY1JHYGt4osdO0ClinSMW9yqA24o2kveKNpm1I+1i2sTm+jvpId0YcrThZ/hyog9YHa46h6ALSzVh/KdtIHGJ7mgXPs/AltqdAfX0ZPkf2FNlDpGqDWoNOkTgEohOkUbgxqLdkCHkbyCHUz3FwjIPOqOdQHwJaMa8TqFGkMrQWqDGstrwPRRfwPhDHmL+dyYOh/Tt+XyRaTTurj2FwDPQhUF/F5qvL8PnCvMTqObTPYXiI5CHkb2fqFMpTqJ4D9Ta0L0F4MLJVpFf4ZFnN+GDtITTHWP//PiIjOsWOoe7fRQuR7ZVqBW853WO/9Cdb5LaSPYfmbWQPWhwUaah70vjZsFPIeo0PllUCdoYeQ9kpPmh+CERj+eEiOIS64qTVYsdARb2DJo2AncFDIAetesl6go6SNhL2ljTcO1lacVQJ3EhScfgcy1MsOk1qhg5GDZoNlg+RHKzqFD8YforkMZKD4W9j23HUcr8zuFGwIm5NcYm8XqNegR13CuaWDFQc77BXMVQrVjJcIlBRryRuLfCegB3EFWMl9jN/nHmTLZzsyTTzz0s0LtFkR8COkprTiqJBywPnvRZbAXI8KYmf+k6JvR0He0ULjvaKlMwvsFtAN8d+QpyUujuBS4ZKRkpKNxDlTGyAX1Cwwc6Tc/7kjDIKt4IlzNtwZ02clIIVch7At1fM3VCwoc6aehsGMolWxF0Sd4Gcuf9qCc8e/bMlnC4I3Gi1xHiJ4AqTJ0QSxtbEf/DHSwzWgj1RNMfTG//VnT9aIGeJ3SWGSwpX2EswWBH4iOGSkgeGl4o+EnTrTq+d8zl27ol7jZx7DO4xvAX+IwSPFC4FXXL+KNhS8KVgdwTcIO+a4c8M/2VkPv7B+x9++lGQfD57m7KvNuf/Lf32/8jdP+xf/S5/7w8F/NNe/PcMl2/k469nn/3sBz94/yeR/IUivyLwipAbSq8pfmRojuE9ITfYu0fOPXCufe+OgAfu3+PJPRzdwckdcObAu56Ov/RGV3h6g50rb3zjjW690Y0zvnYmb9zzW3R+j0bX7ujanV4B5wpMbqFz57n3E+fe9689/8uJ/61791/uwXv38NUjPl/g8wUcr6G/BN4TGq3IaMXdJYNrSRMJE+Em1FtDsMFgw/yEgQ11c+knEmyEn5PpVrgbNt3waS6cNR0n1CsVTQRKNU65lzM3Je6KgTV3MulmzC8YKTgqFNhaXAQsNyRX/jvcbBnSPKSlJYVGW0tTATKO94EpNCk03gUs1XBr0V7BraWZQLmguWV5wHPFCsNyiTMGUwYLLRJBMkXWeFoILzdozdEKwZTitUQLBdcCJMxbM3fDYKr5r/3Rd977v26olxleGL5RtIxVZlluSKb8XcC2gd4YlQaynMnytXqyOJ+R7YVMrNgYWcS2DGURiyTEhaXVhUktL0PVXETZTK9D9RiZX/z48ifDQv2td/92OP97T/7fl9n/fnv5p/1P28Uvvn+5tDINRRHrbSQ3Gpex2oayCkUdy3qmt1ruAlXFsr1QpaalYlUgdwGvYr2PTRHwXcQLS6vY5IruLaljvgtEZcQ+kLtQ7CzbGdoEtDO8ZmIn+F7QPhB7jfcGt5IeQlMp2RvVBGxrYKVAzWDLWcPJEPDWkFrhLhJNwLtQdgFvNT7F8hTbry7i3rBa4OfYtKGutDhF+qsL9VVsvp6Zl1CeInuwelBiMLKWtNa0sfJ0GfeWDwFtNWoV7A1vjTjOVCtxK0in6DEifYiPke0122LvONOnQLWatoadIn4MaKtga9jRioMirYQHy4+G9RIdAnGa2UOkD4EZJH87i4ZQHQ191nzQ7BSK3tBTLF9m6mjIUeLnQB4DfQhYr8kpVi+XYavUnrPBqKNRx8B2Uhy0OljVKNlp1il4iPgxVJ1knSSDoYOmgxaNIL3EJ0N7hQeJT4ocBTlIMgSkt6SSqNX4GIljIFshesUaAVqFOy07wyoGG4Yq4h4tGzQZFB4E2kP3ZGQrSM/IwOgpVL2ljfR7DVuNOkuHgHeGDZHoI9GHqhGiZbyXcjDiNFOtog1DHUUvgXo2vGaw1/wl0gNHvcK9JYX73tY/T9FoT91KwK2GGZ6kxNlLuKfOjjgJnFQCdRQ1yC0I3Eq+JXiHYeL7GUQ7AHe+W4JJTb0CjHPk7ijaYVxTVmCQE1AguAUo87wd9xuDCu6XHJbEKeF4R7wt9VoF98TLoJtAL4XO5p3tjnkZnqTIzykpBUsoTpCXwWlOvJ1AT+5o7bspwTn3V3C0BNOUkRSDFTqfw9GawJSjVOINhRuKF8BdYX/D8BPylsh7omABpwvorihdEvzgOUsEFoSuGFtA9xFMHgl8pGiBwRx7CwmXAj8R+IT9JQFLBpbce2LemuFHBG+hf4W8a+g+QHeOnQfizgV+EOSOeHPsLhmcc7ig+BGDBUWPlNxSdsfZlxz/WpGfh+zjn7y+/OyHdvPl+19vxH9LnN8V6C+N++f9P/4md//QBX/s6L+tZH97mX723U9/8MMPgh8b/kvOHpS4p/iWkTuKrpH3wMmSwSc4XYDpje9+Adxbf7xE0wd/+ojcOZ3c4LNrcHYHnVvg3frgypleTc9voXNP4RXyr+DkjfMvt87Z1fT82nfe+JMv/bPPnbM33vSNf/6Fd37lTq9H0zt3+sYbf+FOr6b+tx6n//Ton997rx7htx/R+Qo7KzBZgvGaOCsyWvHJSsK1IBsOE+5vqLtC7hI7SzxeUW9F3DVzNtxPJMyEv5HuPRslGiQCJhKWgSg0SznIpLvCkw2Z5txLhJtKkDKYYJBxvNWkkH4mYanFhqONAKmBawXSgJWxzDRKOMgETDRMQrYLdGlEaWih0D5ku4AVEm4Dmmu6YDgJaWZRyvxSkFLgnIAUwYzzTLFMo4RNC+VnCj4RLyFgQ+ED9RcSbQRMiJtyf8PAhrNE6QX2U0mykOURWWmwUngjaa54oUimWRkH5UWYhaK4EGlIMyuKmU5jXkQiUSyLTBqrJGB5xPJYFZHaWp5rllqRxyqPZRqbxwv7i59+53vPS/NNQ//XW/H3l/9yvBp9sw3/fvpe9fjJh7P8wu5mdhfqbWS2od6Hoo1lFfKd5VWoq9iWhrUXspnpKlBVKPYxq2e2iaM6UlXE60jWkWoubHupqpjtI7m3prK8DukuJIUmTaTrQLZGVZbvFGk0bRTuNO0UbSWrOK+0rrUoOKgD1BvcCFJJPoRqCHirSWtJE7JmJpuINyHtZrKL1ctFdIh0Y2hvWWdUH4ZDYE+Reg7tKdCnQJ6ioHt3H5est7JStNG00bQPdWv5Fk9bBg6G1godZ6rl6GT421geI1RJtzK8MryytLFsMKJTvNdssLQzuFW0VbIz+jQLh1AfjTgKdlDs7YXtAvl8ERxDfjL0JZJfXeq3M/k2lC1FB01fPrCVJr0Wx4AdLDmG/BiKXtNO4mOgayF6LU5GHAQ5KvE2todQH4w8RaYPeB/QLqRbjk6RfQ7NwfJDKE6ROUXBIRDHgPUK94o+WzkIdFK4F6DXeAjoYEjHYUPRFng1RZ1Ap5AfI9lrvsP+ENBW46MlLQM9xzXxnzU7CNhLUnNSIe+oWCdZCf1GoMbA06U6znQbqC4yx3dIXckGKQZOOwY7DgfNGup3AtcU1QR2glcM1RIOAe2NaDnpBewVaNhkz5wCTVbeeAMnWzStuF8xr1EoJ9OMOFvm74mXueOcwAS4O+RVFO6IvyMw96YNJaXvb6G/p36O/BJ5O+jvINkSVGIvh06BQOG5W+htOSwVLCUpGNgxkGOnln6Fxzs8zamfUbTFIEGTQniF8HIyLrCTQi+jJBc8pX6KnBQ4KXQT4CcIbQjOGUopfMLewh8VDCbE2+BJzr2EepnCGwE3Am+Qv5pONgStkL9BMJH8AU3m2HkEzq0zXgDvicB76D8S784bP2KwFvwBTubIe4DgkfhLCp8IXmK4wGAl8AOZzNn4ScGFpA8U3hP3Bjt3DDwIOGf+DfZuMFowumBgrfBS4lSplPEbjK+5/FeKfxbTH/4k/N79xx/u7+O3K7SxmXAAACAASURBVPzb8r3fbZ2/7Cd/LNy/VPhPe/L7rf33QpdX6uHjy09+8PpSfhyIa8XvObun5JGRewIeKFwIdkfINfAeiLcQcE69O+jcYv+GoAcKF8iZg9HcO7sH42sw+dId3YHple++8ZwrZ3Tjjube9Nobf+a8+tI9f+OefzF59cYZPUB0A+AX/ugNmlzj6R0cXbuTOxfe+eQaup+7Z59OXn0xcb61cv956Z8/gvMFerUm44RM1v7Zyj9b48mGjxM5fuKTFXNXzNtQL2HemjiP/tkKnyfUfSLuIxolzEsZXkM/peBJeGsJF8xfK7iWIFewlP6KvFrCs5y6BZ5m3Ek5SCnMGco4KQQuBUoJ2WA6x2AtSabxSvhrgXPLcoVT7u8t3sckD3Bt2daSXPu58ncByxRLFdqGLFUoUbQIaB2L2oqco1zAQqAEw4yzNYepBoVFSzJeMW+BnVSgJXQ3kqwVWSucSpwxnDO84XQjZSlFqcWTwYmlhSZrTjItS6O2gVhLsjEiNWyj0f59VURiFwZFFBYzXcY8N6wMRB6wPGCZZUkoNoblmuahXoXyUaI8EvmFSSJ9ZfjPP/7g518v4r/16K/9f3m5n/69E//58r3//fLj6uaTD4KN5eWFLS5sHqvthagvVRXrfaxLK1IjNppuI1lf2GYWVLGuZrKOzd6aKpD7kO8DVgWyiYPmwuxCsQvkcBn3M9NEfBeyfSj3lleGd6GqI7EzpNa006yRuLe0krANZGvVoMWOwzYUvSE7CTJJdppVinaK1wI2AWlnvI5YH4vTzBxCdYzsYWaHmW4CMoSyj2yt5Z7jTuuj1c+GHwTvpWqF6AzvLKsVrrjfCtgFojWsEXBQ5BTyY8RrCWsGe0kGQ3oDawW7UDSR7i7N4dIMIT+GomaokagzrJFs0Gqw+qv3L04XwXMsnwPZcvI8M4dAH6w8Bfydgvs5ls/vm5fvxM8fXvQfmEL4RyPeBsExVKeA9QqeAvZVpE4BayU+BOoYqEGRQZFDIIZYHC70S6jeBuIU8FMsjrEosLsjqFfiaMRgyOnCnGbmGPKXkH8VyqNmvaQNwycjegFaCQeDjgZ3HNYYtoLsKaiJ3wrcW94pWsJpJdxDIDqJOwZrAmrmDwodDB4MH6xqKDwa1kraCdZK3Fg8zMRgRSfFEOghkAcjOolbAQcOe+4fJBoEOgjcC9QwuEdeq0hnyDESjQKNIYNhOzRpDRgM6IRfcX/LwY77BRg3FKbedEvh4+S9LQOd5Y1EJZ4WxCnRZIcnpTuusF+A6co5y4BbU7InsNW4EqjE08Q9y4FfcbplcC9JQVGGYYZBwdFekg10C+7vJMoFKiQoibelbgKnKfQrRhN/kmJ3K9COeVvspr678cHKdTdgksBRit0U+gvgrjguBE8IfKJ+osmaTRPubai3RpOEOmvibgRIFHxE06XvLF1nTeETcFe+uyTuAzxfC3dF3Xt3fDN+9eCcP2FnRcEagyX05r5z74/nGDwSNIfTORjfueNHCJcYrTi5h5N7MH6g3pyjW+TMifvAwT1HC0mWAt8LfC3ZG8HvOVoqes/xNfU/0eRHiv7go++9f/dLXXyp/z0Hv6/Oflt++w/l2V/r6V9q5w9b9ze5+PfEVNf25qMPf/r6x6/1r0L9CcFfCnINvTvs32L/Fjr3ePpAnTvsPCBwDcA9xffYvcfTOzS9hdM76DwSsCRgDp0ldh68s3swvUbe5+74jffel+jsnri33vkVnNxj/w2cfoGmV/70jTN+406u3emN61z7zhfg/Ev46kvw3o13dus5dwDfIPSJc/6ZM/58OvlyOvrW0v2XJXw199979M9X8HwNzzboPMGjhIwSNkrFZEMnC3S+JOMlma6pkxJnA0c5c0oOV9hZMWeDvSfHzSAuGU0ZWiJnTt0n7q6pk1InpdMlPsvYpESTzBulxEnf5V3Ez6i3lbDkoCBwg9GCkY2gCUWZJJlET+/iLAkL5e0saCK6lzAXIOFeLkmhVSpZonFucaHQNmRlzBNDE8VTiTKNcoVzijKK1wyshfdEnISBTOINxyviLuE04yRXYi3oStKEkZ0QqeRLyRJKcymeNEsMTwRJA7UOZBqJ3LKNZolhKwafhJOGJAt4rsVG8MzKLGCJxYUlW0szTVJNVhKnlmeWZrFKIr3UJA3E7jJMrdmY8FqpX37xw5/+ca+/6dl/voX/8zj9c8P+o7n8fw4/WH76K0ufIrWJVB6I3NIslHmks0BUl3Y7M3ms80Blllex2Qaqmumd4ZWVVaj2kagj2URma/TeiJ1mWy2aQPaxrgK+07yyrDJ0r0ljWWVZwUGlSa1po3EbkiZmW4UrgY+aDZForWwFrqRfG9IZ3kneCtoocIhJY2F/IbqAHYw8KNVaWVnSBKyLVBOJJmB9qLpAtcYcrHq2rKOoFazT4hDI3vBDKDpFG4EOsehD2mrcKTxo+hLpTtNGglaiwfCKg86Q08x0odxKVFsyzPjLhWgEGjRpON5RXDHUSzpo1mpyulSdpYPhrSKNYIMRz5HqNGkF6QNRalRGorDkYfQP69E/HyX5Og6+jswg0EHAZ0M7DnqLW4MOIT9Y3lvSB6SWqI34cKlPmj4L1AvcK3KK+SlkveHHQB806xQ6xaoL2DFgJ00GBgaJTgFvJW84b5h/CEinwTGgp0BUDNQc7CnoORo0qznaEdAqeAzJuyG4jqFW4mPEhxD3FteSdJrXDB+sOgW6V6zTrI9lZWiveEvQQZHe4E6hTpNawV6AZ0PfBnzgYGBwj92GgV6gTsNDSI4RbxWquNcq0GpUa9hI0HL/FIrOsh3398ytGS4xzhAosbsj/p6CHDgVwYXnbJFfIm919l7uTkvkF9hP4LRE/paCnE4L5mZ0muJJCscFGFfEqZnXCrQV6Ak5a+gWvpcBJ8XjjLjv9ooNgys8LSjYc7pndMdxhkGO4Y6iEoOSoI3nZQCU2M3wZIOmGUErDlcKrAnIMNggN6F+QsGauU90usbuEjqpIJnESzx+8MZz4K0IXhG4hu4KTJZ4skSTJR7NwdkjmK6wt4CjFZ4sfS9DaAPcJZw+IOeeeA/Ye4TukkwXeHrnO48YzSl4xP6SwEcC76Azp/4DhfcE3jNwL9AtBveU3HF2K+kVR/+q4U8v2A9+En3w+LPv7e/0aSX/tJ/8qXn1p/4fflt++w+V88eG/34f/t+52t+ph1/FH3/43Q/szw35FPtXBM8pv0fwnoIFg3dweg+n93h6R8YPdLLE3qPvzQG4R+AW+w/EvUfTBziZg8kjGN955/dgskD+Ank3YHKN3SvkvAGjKzSZEzCH4A1wbvzpDfJuKXzA4Mad3DqTG9+59twb4F9B7w2cfuGdfeG+uvKdL1zn19PzXzvv/Xoy+WLqvnHOvzWfnt06/3jj/eOdf7b0Rws4XuDJAo43dLrwzxZgtKHuE5480clKOCsyWoOzFRjlFJaMbjBcIjeleIPghuIV8xPqZdhfEpAwkDOQYCcR/opOcjLZUTfDXkZBwbyMTlPsbIVXSi9jfklhwciGkw3DBae5xKkAqcQbBjccZtLfGlQGNGNwq8jW0G0gCy0ySVNNSssaI/eaZZJsJPnk1T8tqZcFbC1gilCKcMJwKskThbmgOyNXFK6Ik3CYcZZzXmqda5VQmnK+kSwxJBF0w/Fas0TS3OgstCvLVxqtuZ9bnoUqC/kmwJuIrQO60TAVqDSyCFUWiTSgG43LSJeRTYwsArmLWWZAZmlmVWZFqsVGqbUyZRDefFf97PHns9+U/l8a9M3h7Pfb8z/uyDdt9Kf9h1c/fxPb5DLMrKoCW8ZhGuoiUvWlqV+bbaSryFSRzDQoApJr0sWmi0wd2X2stoGoQl0oUSveW1kp0RpdW1kHogt1bUQpcB2ovRG15TuF2lA0AW807iJWx2xveavEoHkd0UKiRpDWksbiwZKa+7UEjUU74TQatgHpAt4bvSWkD/jhglca1obvQr5VsDGssaYNw8bwQ8SHkB9CWQnUa3a08hioweo9Qa3BrUWVRl1AW447Rg6G9xZX3B+0qAUdrDhGqpF4UOTt+3aIxcGyY8hPhg2C1VLm2NtCt2GwC1lnZSflyZqXC9Ma2hnaaTQocjCiC3gT0p0hJRp/HdDnULQSnjTtsNdSf4+9XvJO0caSQyyOhneav1za3tAaw8GISrFB0qMmvULHkL1cyM6QPmSHSPSSVATUHDUSHS1rKWwofo70c8wPluyQ13D37QXrDT4YMQSs16ilfofAs6YvkRgMHQztA9II0BHaUdRLNISsj0UdsJ2AjUQHTTtFOyWOWh417SVpjagVH7R8CdRXM9lKcFC45fBg2dHQgyDPmjfIOap3FQa/k+9OFDRYUjG3l14rvE6TRtKKoZrCXvPeyEriHfN2FOwF3gu8hW7hTwt/mrnT3PUqzy286Qa6KfJT4GbA3VO8o2iH0RaBFIxX3quUTJ/AeY4nBRwXcFxRr4DTLXFrhQrql9groLejbkXBluAMOzlzE+ZmAheM5AQUDBQElBjtGMkZSIlbUD+nNKOgYP6W44STNfMW8HzNQIJAAqZrMFkTsOZwCae5wGvsryhKBVqAszUBK0LWhKyAt4HOEo4X2HnC/gJOH8BZQrwNh0/MWxL3wZ0sp+MEeU/Un3MwZ+DWnzz40zXz53By403ukHNH/UdO5hgsqPOAxnPiv1PdLRm64f5nFP7Ed36l6U9m4ns/ff36/uffbe7Ny4r+sQR/q92/tt/+pjr7poZ/bOjvq+B37ewlvVx9dvGL7373O9GPAv2JUTeK3VJwQ+AdIXOKHgi4Rd4tBXcEPDJ0T70b5syJvwD+o++uMFhiNKf4gYJHAhbQWWHvATrXaHpHvAcwvUXOG3h+Bc/u4HhOwBt/fOOPbrD/JZrcgNEbb/TGd25952Yyup2MPxudXQP3DoArAK6h94U3+sw7/8KdvHEnX7rjz9zxp5OzN9Px9WT6rYfpe3fuPz/A9+bwbAHHj3A0R+ePaHQLXt15722wUxA/AZMVmTyx8YaM1uh8jSdr6qUMJ4wssb+h/oZ5GwFW3EsFSImfcZJzlDE/56CQMCHeGo5TPE2xk+DJlrklmaZwklEvozAjqGCoEDihMGM4xTjnKFcgESDnqFQiV3yr6Jp6qYCFRHuLakNLy1NFU00SRXdaFYwUghVaJALlGi04eBIk5yxjOOE4lTTVPOW4lDTldEPghuFU0L1WO6sKKRLKnwRda54YngYyNSIxPLMiD00RBKVVCfO3EuUSbTRKQpoGfKNpEYm1hplhZaBTKzMr81AVochCkVu1C0wR8jykuaG5EUVks1ClodwYsVYiM/LJsk8v1A8ffhn8bqv/enD+3P7Tb/fT323xN/sP/sfux59/dH8RpKEugyC3QTkLdrHZhaKJ7daqfWTq2O4isYtFFck6UKViVSSqmOealKHeh6YP1BDINhSNlU2s6lDsJS0lqwK1M6IQpJS4tryxYifhXsM6YlXEmoDVirea1THJDdor2ofiEItGo1qgRsLKerX2O0U6TWtBKoE7y06ROsVqCEVt2T6WVWS6OKy16qw5xGE/U/uIVJb0ARsMaTjspDgY0wk2BKS2aK9QH8pOso7zXos+5I0iFYGdYY2lraGtIF/F4RCpQyR7I3stDoZ3kh5C02raCFwR0Bt60Lzn/CW0p0i2Gj9fqGMkBs1PkWmtqA07zswQiOcL+3xhnmN5snSQ+OsL3SrSGd4FrNb4FMuDogfLv34/PBh1kvLE2EHRg6UHKxqFfvNR3Gq/ot5zwF9m6iVSR0tby2rFes0HSVqGToEaJDxp+Byx5xl9jkgrYSfJELIhYB0nA6EHTnoOj5o8R7LXvCbewHEr4LsnUadIa0mvUSvxEKi3oT4wcpDkFNCTxY2AnRWDVUcjng1rOHgOxSBJQ8BJsmdBToLU2N0TuGWkUXzg6NnIg1E76pXU6QQcDGsk2VNYAG9PcIVgTekWgS1yagn3Eu0V2wpY4GkJJ4U/LX23dM630EmhkwKnQP7GmS7Pz3MASgR3BBRwnPqjAvsbb7ojcMvxCjgFwzmBBfRrSStF95LUiu8Y2hFQALeEToanKzpeUSdnsMBuBr0cgxS6JXFTOF6jcUK8nOOc+Tnzck5TKVbEW6PJCk/WYJogf8PxhpMNQQvf2Rq+pv4Seis4XYLzNQZPECUIraGXEH/uT+6cyRMEa+w/YWdD/DkYP5LpI3HWzEsZeELeI3avwPQGO3dwvIDThOG57z5A99Yf34DJnPgP2J0T94n6jxTOKZxz9il2fkbHP3nfvv7pB99f/Op1eSW6R/zfd85v996fun/4Tf4Pf9m7fz+c/XZvf9e+Hp6ix19d/uuHP/p+9ItIfiLYtZJvGLll9I6ze0buMXwkKBFkTfGColvszBmYM3CP3XvkPBBwj717MFkg74mgO+TdITDHYA7dB+A8YnRP4T1Ht9i/ge4tPH+kozt/NKf+LXRvvPMv/bNrPLlGo0+9s8/d0a3n3jjTW3c6R+geeFfO+NPJ+a+mrz7xzz/xRl864y+no8+c88+m55+N3ruejq8mzrdW/qtH/9Ucnj2g8wWazsH5I3hvCc9u/ffm+OwJvErBKPVHSzyeo9GSTJ6Et+Luhk1XeLIkbsJxQpwNnW64u6bTDXNXzFszvKEo5SghToonK+AswXRD3TUep3hcUX8P3MKf5hQkGBQU5xysubsR75pXKOMgF26uUKnYVvKtZCXDG+RkHG05qyVuBS4VSzVLJV4JnFCSMpJKmim2YXBD3Y1im0DllucarZiXSFyGOlMikzwVPOE04SQRJJM0k2RD4AaTFcdLhhJJE0nXnGSGJwpvlEilLLVMOSgpzBlYc3+lUWLYisPcspVEG04yLTaSrhnOBMsEWQdsFapMilzTPKCJIrkWuRappKnGecizSCeGJ0qsYvvJh8FH1fXsjxX4phv9eQ/+VsG/b9Xf9vHL449++eHVhcln8TaKthdhGdvC6tKowsgi0pkR9cxmCm0NqQK106JQeGdZYXkRqH2oK8m6gO81akJexWxryJaTUoqtFikFWwFLRZtIV5aXElQW1hFpI9YG7BDoQbJawZ3CO447wxsGKwJbwXpNa+11CrYUtgy3gu6o11jUR6KxbKdwHbP2ta7jIBN8r1hrVRfYw2VQRbQy9BCKVqPW4FNoakJbxmqOh1jtFW0tbxXpNWsUrQM2RKKVqDOkFXhQcodJJ1VvxTGSO4xLABqOaw4aiTqFW0kqjoaAvZ2pXpJBi86wVouakUHzTsvBqOfQdlZ2oXyO7bNVJ81fQnWK9SFWp1gcIzZY3ASkD9jBsJdAvMxkzWHL+VGKHsGDgM8x7RVJ3LNWO1+/1q1APQMthy2DvQCtRY2lnSQDBy31W4GPhhwNeo5FH5I9d3pLaokOEX95bVrFWkY7Rg6KNNxvND4Gppe0E7D7P6nSoOkh4seQnALRKtkJsUd+K1Gr4cHgjoNW4krShpGek06zzrBW0YqAjqCWuEeJ3o2CbzmrFN+CyYHTQch3q9pIvGNgS8EegYbziuA98HcQNpRtPSdH05R4GaelpjlzczTeYm8L3cIfJ85Zib0cgB0hO0xTD6xdPwWwRLjCsKKwgGBLSUFxTnFOcUFRLWjquyl0M+LtONlxmhFQEpADd+M6Gww2zN3A8Y76BXb+P5bedEmS8zrT5GXM/BibXsymhy2gKjMifPn2/XP3iKwCSICEuIukSAC1ZGbsq+/u4UtEZBZAahclkSBBgJS6p+9wflTfxDE757zv82QU5AJnAhTMzZmTcD8ROOYwZV7KvANBB05iQWOKcoFj4m2BOwfeBoGciR1GMacHzvaE7wmLOdrgYUy9mKE1dpfQPXC2xTghJGV4jb0NhzM4WBEvVnxN3DUFawpXFCwI2Ei8ZN6WoT2nW06WHM2Yf4fdnSAbzW8VfS3ox8T7WOMffHf83qcffbD7+Fm3Vn+TiX8q0T+X17+pBr9tnX892j++Cf/wKP+h1Je12Hz8rRc/+ssPw5+H5HUo1qFaGr5WcsXZnOOZwAslZowtKZ1RPGVozvBK06X058xZMu/tTW+D/Tly7+FoCr0FBQvibRjdMrxE3hw4KwSXFN5jb87wkuIFGc3w9ZyDKUNThGfQnYHRDHhT7L9G7hT5U8+Z+s49dOcYTn1vjuAUgZe+84k3egndl97whTv4GAw/9YevvdFrd/jKGX1jD652dDjH1zMyXBB/hZ0NGuzxcIWuVuRqR68z5sTU3XB3ydy1gPfM20oYc3fHBlvuZZKl1E842HMvkSBW/k6ijaAHwWKOEg4O3I0FSA3ZS3iQ6CBgxmDFUcFArkki4NvufmxQbGCsURrSWMJUgCLgiaaJJnlAM80SK/aS51ofQ1VrmhlahLywPLMiEyKVPA9VYkWmeWl4Hqr8xqQRyyNeRDwLWGblQck0tEmgD4btFN1LklueWbkXLBH8IHGqaCZJpmhhZRmKPGAHyROtM6Mzw0vN6reZ3VDGIVsJfy3hQZMiEJnhiWZvKb9bTRbv2cW3JmstD0akE7UL0CHAqeVlKPcSJZEonwcHTYtA58/Hm/eCX/zw5nvnafTHDv/pBP7H2fmqpl81468v3/r14Sc/+2gxDstvRckzlb9n0huTjlX9XlQ9C2PN80AUAa0iXll5NLoOTB0FZRAUWleWN4EoFWoC1oxVPZFVxNtQncZRFehUkibkzUTXE1NPbBXyo0GNwV0oeqsfxlErWRvwYyhqI1urjpy0nJ20fpjYcyhOhp8U7TXpAtZaVitcCfgwkY/PdBvx03u2fRYcI92NdXcTNhPT36huLNpAN0o0mpwicRmLh5CfA3mUpJLkaGQX8Eajy1h0lnYhf7jRl4noNH2jzKOOcio6bc5GXqzopTxr1SlScbdgzsnSo0CVJv2N7iN+imQfqfNNeBmPH2z4aM1nk/AxtL8aR5/dhI/Pgs9v7OehvATy8jzqn4/P4+Ac8kvIPpvIU8QfIv137z/7PNSXgPeGdYqdlbhocdL0wdKTQQ+Gdtw/B+Kk+aNlZ8NOgvYUtRpexvRi6VniloJzwB8n8hSyx4nuBHyw9GzYUeDLWHQB7Q19tOJs2TlkXUAenpvL2PZWN4o9js15ItuA1ZI0gThFvJe4F6y3pjayUvjNje4VOSnSKdIq/nbfOoXmNDYlwycrK+r3hvaGFtjtOO4D2YbyqPGRghrCB8Muljca1xJ0ilcYfzaZnK1pOL1YczFBDlCBYCFZKmipRc5Qa9hR4Jp4BXFicJ1gp9I85ThjuKCklLSULKe4IqgTtMS4lrxQJOOg4n5rUK1gybwMj2LsFpxWkmcUVpzWgpWElURkDO/QKGH+nrqpACkHKQM58zMJYuFlCsccJdTPiBcjbwNHiSAJo3uE18hbA2eLQcpgLWkm0B47CQUHSraUrKC7BoOEgzUe3ntPFtBdQbhwneXoOmF4Ab07NJyh0ZaTDaUbQZbUX1Kw5nQGBivqLQhYETTF7k6Rg2J7yWcCvRborwT8/o388KNn4S8+0quf68s6+G0H/7X5r38fP/ld9eQfk//2j5nzRUP/IbNvdmE9fbb65Dsf//BHHz7/ZWBvjZkFcmnYTrCt5EvN14KuKV4ztJN4KfCUgBXBC07uOJ5xMuNoIcFC+kvu7QRYY3fLwUage+TdQXdO/A2FO4JXyFsib4PBHHpTOLrzB0vsL5G/4f49Gr6E7h1BU4TnwF0i794DUwDnBK4IWADn3ru6R8N7PLr1nReDwcz3FgDcO849dO+x/wqOXoDhL0fXHw+f3vrOvet+4wCfrMCTmf90CYdzMpyTqy0brfFoQ0ZbMtiS65i5sXC2erSX3o55c+xsBFiJ0VY4scYHRRLmJ8RLBEoV3b+lfQm4FyAhbka8VPh7Noo12Eh/zb0t9Q/ELyTKDM4sSRRMFUwkSSROFdpz/6BgqnGhWSxxrllh6MHAxLJEiUSwRJHEsFzRLCCxgbkleaRyqXIts0gnVuaKpwJVocgtjyUuQ50GNAtQqkmiaKJpZsVB4r2maSRjjRMjN4KvGD4IXCiaCZxKWliVGFa/FxzGeiN5bHSsSMxgJmkdqkzTNMD7AG0VjgUpDM9DkViWaJIZugn5J2P2OuL5TZCF9hCoZCzL9+3O0DKU5cQcIplEKh7LJNDJ88n2+Xg2kR//9IPvfL4TX52vvmydL0/e71v4VSe+7L77sP/Zjz7YPLf7ZzJ5X5XfDg4TfrC0jkxpzXEcVWObRaoM5dHKMjB5GGbGVko1oWiemyoShcLHSB2fqeONaALeBeJoTWV0bUUTqb3AmZXdxHZaFBQ3VrfGNNZ0gSmtrCfmGOjGynOoeisbyU9Gd0Z1ge5C9vBMdRN+CkTHRE3RQ8jPIWssPz0Lzu+Pm7FpQnN6FtWRKANyjHh/E5wn5hzwTrHekF+/F3723rgSqLP6FAQPkX24sX3IH0LZcFJx0Af4KMGRs1KwlKNKiE7SmvoVIZ1QnWaXiawtOke0M/Ro2PlZ0I/l33735jRW5yi8RNFnof1VYP7m+c1nN+OzVedQP4T6TWR+/d74HOpuEpyehQ9j8/kzew7Y5xP9oOnF8E7RXpOTIa3EjSKdJKeAvYlEz2Gn4MXQh4CfjLpY/VkkzpZ2nPSE9Jpdxrw3qJfoxNHZkEvE+0CcA30y7MGyk0AXwy4BOxn6oNnfhOpXET9bdBmzc8hrgbpA9VadNT8yr+GgZvBi2ZuxzqnfaZZBL6egYO7J0Ir6nSEXS3tBeylqihtJHsa6pvCsWWdwF/DO8LOhrYC9IY1Cp4B1Gp84fVDkbHirWSfJxcicwKMUJ6MbyUqCS8YbLi9SnZSsJakEqTktiF9Tv5O4En7B3IL6leIxg5lAJQUpvD5KlBE/w25BvJKBgvk5dzPmV9yvuJNxvza4VCgRZM9xpVlOQE5gQWlFeYlpinEm6UHizLBUrTZzegAAIABJREFUwJyhHKMEOZkCB+oc0LDgOMUggU7K/D33DgJmRuwIWWMQE7Tyh3syjNkgkYOED/boag2ervBw6l4twWDH/CUavR79xQa7K+DFHM9H76zQcMXRFDlz6iy5P0XeSuIV97YCJFosmf8aDLaKHzhdcXjP/U85/IlEP52oH/3gvZvlT28+3374xYX8tvG/PoM/nr/5m/T//pf0//j77bu/Sc0fevrrlG3/+qPZT779g/HzEP/EiE8EnTKylnLJ+S1Hq0BuA7kSfK7FOhAzhuYUbJi/ZP6Kw5ijFQVzCtaSLSVdSrAU3oJ5K4kWFCwZWlIwQ8498taMbiDcELCg7ms4uAfukqEZ9ebIXUF/iZyZd33rDOeYTDG6Bd5r7+lrMLyD4A64U3+0hM4cOLf+4A4NZ9i/h+CVO3jtXs2ge+84d77zCjm32Ln3hzNv9OngySfXV/eO/421+xdL/50VeLrFzpoN78BfrMhghYYb7O6ptyPDDRntxHArrrbkaksGO+6umTvlzoyMDhJuhLtlox3xUs4OFKYC5MJPuXOgw5y5KfUPDOz56CDctfT2AqQEpNiPqXOQbqZgJkBpSRrQVNOcwYLBTJHCiIzTlKFKssbKOpSlEZnkpRa1obkhucK5oZnFqSFZoApjCmuyQCWaZ5LkBhcBKSyrrKoikxqSGZhqeBAokbjUvNCssCJRLDMs1mIt+EbQWLFMi1TyTPNY84Om+YQfJnxr2E7xWLGDgJlmhRGpJnnIdwbvNIoFqqwsJjoLeR6KIjL5TTA1ZKlRFsjU6Hp8kxmdWVGFug7scRJmkUrGKnlm4onZhmYfRftATUP101c/+u4/5uT3LfjTyf2qHXxVj/7cB396+N6b/Y8/uNk9C+v3x9mNzZ/bfKzqyGRGFqEtJ2HxzKahKAJRhjIPbWZ1aVVpRR6yIqCVYY3V7Y2tQt4Y0gW00LS0so9Ma1gb2WMYHq2tpT5qW0pWG3UKw9aoOhSZIUfLG80aw0rNK8V7pVKESyW6SHYBO41FK3DP2Xls24h2EWtD2QayCXk7UV1ku1B3Y1GH7BiqOpRNJPpInALVS/rZOHxzc3MKw3MUtUoeKW4NP4X8xOGJk7Nh55B2CraWN6GsLc8wrAhqBTlZdQp0F/LTRJxu9GWsW0VbTc83ugtFF/LLWF+i4GT1WbOLIBcteqvOkeo0Pgr4EJpWibPiJ8XOVp61PEv+2cQ8TMSDJY+WdhJfQnXR4ijpY2TOhp8CdQ7EOaCdgJ+P9TlQJ2t7xR9CdgpZr0WLyaOSZ0UaCTvLHkPVMLc3+BLKx7G93Kg+ZL3Fj2P5JlJvQnWW/IGxX1veCVggp8ZuZ0irRStlx2gFnRKOWgEa6tXYryhqJMz8q07gXuESXrcSlthvOG0F7SQ7UthRcCSgYaBX+Bzw3rBGsJPkDYXngD1E4mzZUZJWsJOiD6E8MlQzWEuYCjdn4ChZo0XDaUNoy2RHVUvIkZOasUbyivpH6jcEHjmqOKwoKZmotSkELwlMPaegOKcoR95RwEbjknkFGeYYpsAriNdGqlA4E3BLYax4qflRkaNkOwhSTioBC4YKRUrNMoFj4hUMZxCWDOSabLG79YcJBAn0MuodyDDhYIsGKzzYcnTgdI/BGo42ZLBl13t2lbDhDg122NtjsMfuXjgrOlwTfwGvd9TZ4NGOuQvw7q37zTX3D4YvGNgosmJgSf01czcMHISYMfwCunNKXiLvF8r7YYg/+vmH3zr88nk7e/ZPNfvzG+/Pb+DXD+h/fPb0D0f49Ql92aHftfjvc1ZPw9nPv/uTj74fyBeMvsZwzsmKka1ic+JtsL+X5J55t9S5l2Ct5YzSuWBTQRYCbzjcMLSk/hw5awa2DKw5Xgm8F2jD4YqjnRVLhpbI22Bvw/w5gUtMdoguMbwn7j31lgwuMVwQdI+8e+RMiTtH7gy4C0IWhC6Qf+u9+4n39AUYvvQHr73BrXN9Oxq+dp1bMLpD7itveOuPbv3rl+6T1/7gHngv3Ks7/2qFRnejd18M3/10dH3r+d/YuO9uwNM1uZ7Bp0t4NfPeWYCrJRyssbMj7gYNl+h6x4YbfLUm12s2WInhmo6maDRDwx0eHthwRa/WxNtiFGMnZc4BXSd0mEo/5v5eojWHG+akyt8qNxZuJlAq0V64e+nuuZdrkluSBSgLWWnEUcmEkUzySvFC4EKQQrLcsFTRIpCZFYnGew2ykBYBLy0rA5lblSmVK5kpnge8CFkR4CKkhWXHSOeGl6FIDYo13CtyEKTUIlckkShTOFUoVjAxrAh0Hug1w1uOY4ljw2PLYg0OIUwithUoNaIIRWZEbmVs2d7yveUrBrbEL5XYaxJbmobqYHUa2nxi44DtLdlqUkRBGepEoeM4LMOgGpvE4n1AkxuVRLIY6yrQeaDiiZ1+O/zZ4q8++l3Hv+68L2rwx875uqd/vqivuw+7+U8/DPLnYTKR2TNZPjN5pJNQFs+C8pmNA5pGPA95ORblja2fR/WNTbWoI1Fo2kdhwUjM0TFSTci7kJcatxPVjuVR48bISqpSityo3OpjxJtQncLwaMVxzAsJG8tbw2pDj4EoOG4Vr7U4WtkFvGb+2fKTZhfN2oA3ETvdqKNiFYOniD88040WtaCnsezGvA3kw7OwiURpaR++hTLJk5V9aLrAnqy5BLLUqI14y1FH0Vmys2EXKx4idQrkw9geOSkIaDVrDXuc6C7A54nox7bSog9kp3Ef0qPFjaWXiX6IVG9Ub1Sn6cPEtIHpI9tp0ijWWd1wfBborEin6NnojrGzFacJe5jwx5A+GNoJ0gvWBfJsZMNJTVgjyOON6DQ6K9Ib2Rl1VrTXsBBeZ9hF0kdBOwbPkWhDeR6rhzHrQ3I0uNHkMpHdmJ+fmT6S50idI9Er0lN84fisxZHjCjsthzUhhY9aRltFOo1L4tQUXLRoiVejwUn6RwZ6zY7caZjXMlIxXDDQh7RRsOM485xGoFbjRuKTob2QNQQV9muBG8v7QNaCNIo1kraStJx0mjYhSfiwYF5neGdEz+mZ4JNQNRYVwrWgJedHzY4SHzmpKW0pbiiuGakFTQguJKskqTg9EFAKUhPYKFopVjBSc5JjtAduQrxY+jnzUjiKsZ8xVgiWET+nIOEw07DRMKNuImGhSMr8hHsH6qYU5sTPGMk4LTnNMTygUcqdPRls4WANBksw2FJ/S+EKulvsHri/xsM9d3ZkEHMv1SzhaOm8uyPOXqAlGq3w9QpfL8HTpf90Ta7n9GpBhrGkG0bXBO2Iv0BojfEa4zllv6DghyH7wfv2+Q/C95c//NHn8fMvTuLPD+Q/Hp5+cXznd/Xoj537ZQf+0KPfVvJvD9/ulx+sf37zw8m33hM/m/AXzL9D/hSBe4JmHE85XHCwpO6Woj3HO0lm1JsyZynQgpIV41NGphzNGVhzvKDwnoAZh0sBFwJuBNxTsBfkHvn3GEwZmGN3CZ01Q1MKFgwtMZxjOGdgwcCa4SXy1wzPqH/HhrdsNGXOHRq+xu6MsjXGc//61r9+AYafgOtbMnrtDe8c585zX46efuo++WT09M53XrvXnzh/8an37j1w7/zBnftkDq+m8OqFN3gB/I9d5xtz8HSJr1b4agmuFqN3N/7TDbpeous5ulrRwQpfb8kwpqMtvp6jpws2WCt3y5w1Ge24v8fDHbza4ust9ZdgFOPrlDkHPIipk2qYKnwQaMu8NR3s+DBRbiJHe+HGBsUa7SU4SJQonBqyN2hncGx4aVVuZKpYqnFuydvo1E7igyJlyDNNdgrtNcwsrQJRWlpangpWKVVLXgWimsg8olVAK0PrUFZWZoqVkSjGIrEkiXgS0iygqeFZIPOAJgpmlqSWZUbEmq043Cp6UCTWJNb0oMmCDbfayyNRhCYzIlEiD3QainQsklCkViZCZJLuOVpLupRsq0Rs9d6KvSGHgMWRzMZmL/GG+XstE2vyUCQWZTcif6b2GmcBT6xMAxNrvY/sL99TH+3/+oMvCvFlg75+GP7x5P6pH/65iv7U/zD+5PbDcTwR6Q2NJywbi+N743Ss04lIAlxFPLe0nKj8mc2emWz8FvwuUkpLpdtIHseyubG5VXWgjor1kSrHLDeksuJo+Cng7UQ0E1Nb0hn5cDNpI9GH/GRkH5h+bBpLOks6jRqDu7GsLM2Fd1TwPFadFr3knWVtJI9WFZxVHHWKdpp3Wjw+C04T1UbsNOHnibjcqD56G/4RnaKXSPWhaAN1ioLG8ipgmWYHACuEz4I/BvpkxDkQ54A/BPwcii6UR8tqSXpBeo3fuv9OE3sMeGvJyZKHG3mZyEvAP39mOy3OVv/6vcl5HHRjewzkeaIby48KPxj8WUDfhPxk2NnKVpKT5UeFToY0wjtp/6LRZ4F4iNRJsV6JXvCGgVp4fUgq7vWa/up59KuJ/btvhQ8T3gf0pPFnY9VH/PxMnm9Ub3mjUGvJORIPgeiE3yp8VKwStA15Y/EpxBeFa3/UctQF9CjhEboPknecNpw0GncGnRXtlbhY0XAvB1cN806WdZo8jlXNQUFGBRtVwj+F7KhQI1kGQYG9FA4LOsrQsBP8pGir0fF/Q5lYZ0kjQSNxp3mneWdorVEX8CPDFQYtxy0BRwg6ITsma4xLjgqFjwHvQ3WUsqC8orgi4Mhgo1EpYMphIWmjScFBTsGR00LAQpGMs4TgBPqx52UYZwzl3M+ZGzM/ESQTrOC04ODAhonxU+GlEm4Z2EG35KjWOCFuivzE9xIEE+in3qggboIHmfD21NkyZ43AFpM9gWvsLcBwDQYxcmOB1sTdUndFRks63ElvR0c77Cy8wdy/3jF3jQdLONgTZ8/BkvlT6r5Eo4WkW8NX1Jn6oykn3xP45rn+8NPvT9IXN5/vxv9Wev9aDX/f/6ffZP/t34rrP/T/6R8P3/ynWP3L0T7uTPJp9OIvx++L72rwsSZ3HM41Xhu8oN4CjHYMLKh/x9Edh1Puz5i31uTtU/2WuhsB1wwtMJojOCVoyslC0wXHK45Xkk45ek38KfU2DGyIv6D+ksM7f/QaurfYXzI8I2DKvBn37tFoQf05dWfE2wgype4Uj2bYmTP3jjpT4kyR99J3bxG5h/7MH6ygM4Wj1+BqhkdzMLp3hq+9wWv3+sXw6uVocOsOXzlXP7/+5s+u/58Xo794MXznlXP1yrl6NXryGjovAfil439j6l9PwZMFfLr1ny6dJ2vn6R5cr+HVCj3dkOslulqj64SMEuZumLPj/oa5azLYseFG+ks0ONDRDg03xFvhUcJGhQYH7uzocEeclKKMoZS5WzHcCrcQMBVwz+GOww0De0FihgpJCkuTgOwUTBTONMs1zwyLNUoD1o3DUqqd4HsrspAXhqYCpwqXAa8CGSuQaJxJVkrRaJEbVoxFPhZ1yHOJc8MzIzMrD5YeApIamlhcTlhucSxoakxqZGrkwcgktBvJ1oJuOFlzsuIkMbQci9iQ1JLUoMywRMiD4CuCD5KVgSwsL0J5MGSv8EHghNODkWuOY0niUBxCubd8H+i1kYdA75SIFcs0z7QpQ1uMVXajklBkgagClUZqpUVsTToO1s/DX37/vZ+nH3/4+4Z8/Tj4+jL6n4/+/7qY/zhPHuffefG9j5+Z+EbEE55NdP1eVD4LskDmIcsDlhmWWVbcmPSZyia8NKI1qlKynYzbsTla2obyaEwb6Erz49hUE9NM1DEUjeWVxEeFm9BUlteSHa2oLa44qBjpo6DQtAlpPxGniJ8CdrS8CWQbyiZgx4B1RpQEXCLVRToVpLa8saxmuJfyFKjzjWwi3kXyMpa9Za0mJ8u6kPehuIzV403QatlHtr+x52e2kKgQrOSsobgEfi/5Q8iPltSGNBKfA9EE4jQJzmFwNqpT/ChIp9llErShakLeBfQ0FkcBK+h2inacPkj+qEVL6cPY9hPZ3ajTRPaWHrnXsNFZeG8sPQWkkX6rYMPgSZFOwV6CN4Y+SvoYiLPED2PVaXJW+KzxOcCtJUdNzqGqOeskayS+TPQ5FOeId2N6fsb7MesU7hR+GPOHkD1a/hDSSyRK5p8sawPaheQU4CN2zwwfqdcb3DDQYO9Bs16SksJSwBKNzhR0BNYMHBWsJag46i2ruVcSeNK8wMMcjlr2FhyCSgJKAjtNaunnbJSAQU1pgZyKuTUjR85LiSvmtBrUwi+5XzC/lrCWqNey56qCfoVGR+IdKSkp6Tk7C55gv1Sk0qzkvNdByXhFcUlxJWipYC1hzVHJSElhSUBJQEFQAkcxdmPqZxwcBSoAyD1YYpgSZ09HG+KtCdgSciAkpeDARjvpxAokEudWVkI0XFSMNJKVGBeEJgQfkLt23t2C6x24OuDhHg73b71JjKSMxRTvibuDg5ShmMIVcDYELTicUXdF3VijFXJm7mAOh1vhLakzx8M5Hs4xWFGylWwuyacc/5VC32ZXH36LfP/2B2H+Sv1tYn7XOL8/gq9Ozpfd//kP+//8L9l//rvt6De5+HVK6zs6/8F7f/3Bdz8Mf2DpXzM4N/wWenOCZxjccn8u4UrRNUNr5K+QP2NoRsGKwQVy19TZKbig7gyNVtBdIH/ByBR4CwgWDE2pt6Jgp+hS0nsCZgRNobvCYAb8e+QvKFgRf0rBlOEFJQsK7slwyrw7AuYEzKk3Jc4ceXPkzeFwgZx76N4hbwacLUP30H0N3Rl2Z2Cw9Icb6M394Z13de8Obp3hK+f61htMgXvrOrejwe3w6nZ0des8fTV859XgycvB9afXVx8Prz9xBi+cwauR842d+3TmPJnC6xm4XnnDPXQOaLgF13v4dI+u9mS4x6MtvN6z0V74O+ZuyWjPRgfpLoUzx4MdHW7RcAOHe+Ic6GhHBzsx3IrRljtb4u6Rn3Fvx0d77qTYOxAUU5pyFjO65SRRLJO0MqLWNOMgl7AKWGFlptlBoSwQx8DW2sRcxJalllSBSBVLNC4jWYYysygzKDessirXLFXkYMhe4z33U41TQ2JFcqv3hiZjXlp5jFQ9ppkCmRSFMrnWe0EXHK0knWGwlzxWYkXJRvBMi8yyLGCVFZUmGUOZEImWeykSJWstC0FjgfcabrW3VTBTMrU6t7LQfKdoGtkkDHZa7DTZa7K3PAtloVmmVKZ1ZmUaioOmiWaFFanBaSSzQOYTE0+izST69IPJXzXzb3/9OPy6f+dPJ+//u6Cvm+jP3Yf/Vn706se3z4L0xiY3Jp2Y7vmkHuvMkjyS5cS270XFjU7GNItQG8pTaGujjxNbBzLnsBakk7zTvDK8CGRhdRPqyrLSkDoUx0DUgSpDUYf8GNA2pI1lfRRURpaalgGrI34Zy5OijeadUbVihcAZR5WiR44uRvRGnSLTBvRoSSvpm9D2gTpN1ON70eOz8SlSp0CcDG8VbQJ1jszjTdAZ1Rt9mgRVJJqQt5o/BPZs5UnShtMMgYaDNqClRY1lvWWVYq21vdQPYXQ2ppe8YbBVorW6H5vK0pSBkqGzVb3mJyMvhl8MPyvxEAaXyPaB6kPVB/yoUC28E/d6Mqrw4CicRsE3obwY0mnYcPCo+IMSveZnwz9/bn71XvAQsJb7nQGNwV0gHybB4010sfLzif3s+fgcyLNlp5B2IetCVinYhvQ0Zp3BjUa1gV2E2xCdJ7wzsFFur3CD/Y6AToAj9zoK3qaeLoGomd9r1lN4xl6HvU6ho8G1ISmntaaVxDmijaCdwA3GLWFnzRuFKuwXyCuIexmLWoKcwIqymvk5GbUC1wK1FjcKni1rGKwYqDioqN8qmkOc+KhT8mLEkaGCwILAmuCTkjnDGSOFII0UFSYNw43AOYUJxZVAFfVK7DWCl4QUGBcElxSn0D0qlnOSc5JxUHAaQ7R1hxWDKfYTghOCM8YzxjKKcgE3dLhlbixgYURCaMJZJnkuSIy8A4QHTg8SH5iXCrgDwz0cHNCw5KRWJMFejFDOacpAwv2EogR6e+CsCVxotuAo5m9JIWgF3Tm6nqLrGXYXHC8pXGDw0h9+wvyfvh98+/vPo9mPP/hsHf59Ir9o6f/8bPSn/uq3+Tv/lrp/OI5+Wwx+k6p/yCanZbj6xfOff/i9b5ufK/BLdHUvvY1AG47vGb7jeMbAgsO1wBsK1sxbUTADzhS6U+SuOF4iuIbennlL7k2ps0ajBRgsGVwIuMTewnd2FC6ZO0PXK+xuFJkzNIP+DHr30L31nRlBCwIWyFkxsiR0jtBcwCX37rE7F3xO8T32lsyf+ddL4Kywt8L+HHpz4C3BcAWvl2QwRVczfD1FVzP/6tZ58tJ58hJcvwDXd8h77Y1eOlev3atbd3A3Gt4PB/fD67k7nDmj18PhrTN8NRx8PBq89IcvBk+mo9E3Nt43V+B66g3ncLTxvTUcrshgha434Coho5z7GfX3eLQhw73wNmy0o27MvB0brchww5wtGW7JcAevEzw6EHfPnb1wDsxN6GhHrg/cT7i7I6Oc+QX3Yu7GAqaMZIxvGEk4y7iIGUmoX0qYK5hZFEuSKZJqVGpeCVpoVoUyNn6qQWFYakRmWW54bmgZkTwksaEHJfaCZlYcNNkalGqaGbIXXiJBpWQRyiTAuaGF5Hs6Ogg/ljQVLJVyp9laoC1HG+Lnih8UXQiUKppzkipxkGDPnYSN9niwFyC3LJZ8T2iCYCFormhuWT7mWcSLQO6ViKXcIRpLFWtZROYg8Y45B+FlIU9DeZAs0SI1vDAsNyzVJLU0tayIRB7yvUCJ4QdJtqHYTYJf/Pj9H/9trP/94n51evLHavinVv6vz/C/tx98Uf90/tevn4XJM5s9N4kh1ZiXEc8jkY9VOdHH52FxI7MIHQNaa5krUYb8OJZVoDKOO8taQxvL21CnjBSMd5GuI95OVDfWbSS7SJQKNZq0gagsP45NbWWpWS5JE9De4HMkWss7SVuFe8trzXMKT5qdOOk4bhVpLS0Z6hU7aXnUutGqH4ddqE83qpb4ZGVrxDE0rbUnY86hOYWiC0Qt8Tlkn98En43Dk5Zno8+BPkX6EspKgqPFR8tOoeqsbYXpmDhJdVL8MRAPAa8VbY08R/b0LGysbKx48/6k5LjT4mFsLpHqjDhZczHyougp4EdL+7FoQ3YypAbXDfdqDRtLe8Mfx/IUknPAH60+WdlZ1Qfqsxv9JtJnwy4R7SJ0tPAUic6wU8AuGl8sP4f6EuhHw1uOey0vY91Y0oW0t+woSGtFyb2aDSs2yrHTSb/XfstgS/yOgZI6tfBbiXuJG0kahQo8KKDTM9QR76xJK72SDmJ0XSpUK5xRmhBaMtQb2QeiYvDI/Zp7pUA1AxkY1gS2glecFQS1ilYStAbUISo0OBpcIK+CsCKkEbwVtBG0pLRSspbiZEyvVY5hSXAGYaNZo3ElUc78oyQNxxXxaw5y6h+AWyC/wG5OvLf0jlLgSslKs5x7jSY5hXsEdthfeqMDQgWGOXRz6MeuF3tOSWDFaMFJrvAGDZboaWrglngHRtYU7SmNCUiIU0i25zhRLJOsMizGIGVox70dvN6TUczhnoCUg5iDPfO32DkgZwcGazyMI7JX+MDBgXqJFHtBNgJuBHg5fPIa+b+g3nci/6Nfvv/B6mfvv9m+/8WJfHV2/3j65m/r//KbdPTni/tli353NP9SgeZ1UN9+Z/2L9/9y/Jdj+lPm3Wp2J8k98VfU2wm4Yt5S+FMGb6m/MnAj/BUGK4oWdLQW+DXwpgxN8XCp0ELgBR6uqDOnYIq8BRzM0GAl4Zy6c3+wxN6OgAVz7vCThX+9gMMZHs2Jv6J4zeGGeRsKltCdeldLCjYUzMDwFRpNuTNjzoyCJcdzCpfEX+PRDIzmGNxDb+oP58BdQXcFR0virqg3xcMpHU7R8JXz7ivv6Ut4fUtHt9h55Q9feYM7OJjBwcwdzX3v9eD6dng1HY1ejK5feYN7b/RiNPh0ePXp9dWrwegbC/TNOXwy9Z8u/CcrNJz7V3P4dEkHK+ZsubclTkzcA3YP2IupH1MvZSimaIOHGzJY4cGaOhs2PHAnlXAv8I7DPQUJ9jM6iul1LkDKvJSjTOJMgVSMEu6kDCSUJlKljOacHTA8EC/VILFoL/1MwzqkWUhywyvFsoDvI7I2XhqwItBFqFJNCssKwzNDUo0PkiZa7bVIjYoFT7XMJSs0SxXKFT5qkSmcWlCEOJVox5yDRjtFl9hZc28XoFjTHQFb7MaSbBVdC5Ryv1I4VWzHnQ0dHLh34PAgaaLpnuMDI6nAqYClEYWRZaATRQvDskjttUilyLVMNc8VKy3fS3/LhpmEmWaJkUWgEgkz4ZWWFJYeNE4sSwzeSbAVfhnwPODxjYwn6lXAfvzi+9/5TSn//WH4VcP+fCZfdc6/t+Tr+qPftn/5yY8Wk7C4UYcQxSHPrc6tKANeap5bkYUqDUWicDcJc0Eqy8pQJJrkirRWnCa61rQ14hyaPrRdZJpQdZFqrWqsbK3sQl1rVVlTBqqOVDfRuUSlIq3COXWqiB5DXhCvfau2NqzXpBGoM6w1uFKgCWmlWWN4H+ij0a01fWS6UHQRrQN+tPIY6tP7USZxo9glUp3lnWZnyx8n8hTxVtOHwFys6hXrDD3fqH6szpOgFLxTqtP6bE0naG/JOWLnkJ4C1ke8D2VvVS1op+g54BWDnZIPY/3mufn8veAcyc7yU8BPmnQCnQJ2uhFNQB8m4iGifUSbkHSWlMQ9G3EORK1pY3mt/M7iPiBvZUoPoTgH9ByR0w1rAtQbfNbk0dCzxq1CJ0PPip4UbyTpNbtY0SlSU9xI1Qamsjjnbsm8GoMj9Svq9oqfJGmY32l8NDgX8Mhhp0hJvJMmOXML6hy8J41GOXEq5JwF7JjbCZz4XkacoyQ5xU1AC+7n1KmUXxqYY6fjqCHoSFkOBxm6KhmsmF8zr7KosrhWoJb+yfJOyaOWOcMVg0eBjoZHaxPBAAAgAElEQVSWEtUCn6x4CGyJSc1Iq0ijYB/go0KlwKUUOaMFJ53ltcQZgTmHhQQFBznxDngQUy/mIGbeATkZA7nEBSMJ8CtOMuxlxM2I+5ZPnnOQMv9Awe6t8w5fxcrbC//A4BrALcIbBHbQqTnZQz8hKKc0pWSHwI6hHUc76uyYk1m6YyCm7p6MlmgwQ4O9hIlGOzo60EEq/D0ZrfzBFoIFdD+V4IfW/9F3zE8++e4P4l9+5/PVt/540l8/Xv3u+N//tfrmF8fhl6f/62/ip78px1+e1WfrSXH37NMffvi9Zz+aiBeG3WJvStwldvaKriTZSrLB3hw5d9S5I6Mpd+fSm3NnikcrCpbEn1FnweBc0DsKlsxZ8NGMg7n0Fvjp1Hu6JXDhO/fe9YJ6SwpXCC0xXBJ/hkZzOtxzb+E9mflPltSbIW9J4YaDnQD33pMpuFpQZ0ncBRjNgXPPhnM52jBvAZyp7ywQ2HG8ZPgW+ncI3ENvStwZHKyQO/PdGfTn2L/1BjPoTt3h3ej61r1+DUe3ePTSe3oHhjM0nKHhFDh3vjPz3Xtn8HLw5NPRuy/dd2/dq5fDp6+HV3ee88urq29M8f97B9+Z+u+u4JM1up57V/fe0zt8tRDOirsrMtqQwQoMtsjdYzcmTkzcHRrtyTCV3pY6a+rspbNjww0abRnaULwjJGE00Wgvh7mEFYM5RwdJttxP2CBnzgE7CcOJoAcBDxynDO+ZnxqUWRpLWmqea7wPyEHRVNLE8AVzt9LPAp5qFSuSSJhKVBlWSFRpUhmeCraXPFUqUypVOmUs16wKZG1koUimUBqQJMCJIbFGO023nK6QuxPgYNBewETAVIOdRnvNYkFzBgpJcmuqUMQcJYInQqZK7SWPBU8Ey4zIrEiVSoTMtSgDVViWjflB80ywVJBU0VTSVLLUsB33EwFyRRNF3mqED9zJNMo0TRTLtNgptNUwCUgd8SzS24BvNItDcz9RP5n95KMve/xVe/X74t0vy3e+qp1/79R/vHn+WfKDH380H5tdwJOxLsdBEcjciFyJzNDU0MSy3LLuxtZW5poVhleROAaiM/IS6UrioySt4U0gY05Lq49WNorVnDSKn8Kgi8I6MIWVx0CdJroy5BjIo2a1ImXIaysawRor+rG8hLymfiNoF+gmIP2Y9RORCvcYki7ijeaN5ucbfbS40qiOeK55Hdp6osuAP0zCh8CcrX7bUj6NZTfhp7H4/K0EO5AnK/qAPt4Ej88mrVUl9T97L3jzXF8idg75JeKtQadQ9JpeQtEadg7lJeBvQnk2rLPscSJ7QzrNTkY8js0l5L3GJ40fQ3GKZGf540RdbmQb8KNCnSEPY/UY2V7LnPqVgd2YnSPSSPcSkpNlDYc5GlXc7y06B/gkwYmiB8UeLD5r8BCy3vCTla2mnWC9YL3mRwprik6B7CxuNS6Jd5K0k6DiXklwBr2ag4J7hQSVwDn2W4lyMGwlOWpcKVAwN0NuzWnDSIdBT/2jgI2ijQAF8faOU3NUcpJLcmB+oXAjeCtII0Ar0Vn7jXRzCRtJOk4qgUrqVNTrLektaSUrOKoEaSXrQ14Kv1Sw1vgoaIFRRUktUB+wWqGjghUBFSWVlBklGSWdFZ1lhSCZQrlEFUMVBRkZ7MBg7Q9j5uUcJtiNiXsUvCSoIF7G3D1xUu6n1Ekl2gt/hQexwGvsruFwR9wtgxsGttTbQm/PWCL5AbsJcnIGDwgcIEoI3RGwZzDlJCNezkEhSIzBHgwT4ceapIF8O3O3Eq6ZNwVPPoHf/Akd/DSSP/5u+P3Zjz5ob9//5xL+c3H1RcX+43H4RfnO7/LBl+fR73r/X0r19yl/3Hz3tPj+7Q8//CD4vhG/ZOxO8AUncwyXwJsDZ0XhhoC1gGvL7pH72r++o+6MgRl27v2rJfXnFC4JXFF/Kfx74C4JWjMyQ84Cj2YYzgVecHcFRhsI5hAsEdxQuCL+AsIlxfcMzIm35v6SOWsyvHfeuXOv7tFoRpwpGk7R1YIMZ3B06z+9B8M5cBfQvQPDBXEXYLSE/r3nLjBYEX/BwB0G9wTPMLrH7hw7S+i+cga3wJ1jfwHcu9FgjuC9664hnPnunXc1BcMpdF67V6+8qznx7jzn3h3OwOild/Xae/rSffLSffLSeef18J3b4fVrx/3GzP/vc3Q1w1cLdr0mwy10NsibE3dGh2s+WpGrBXoyB9cLOFrT0ZYOY+YeyHADn+7J4MC9DXO29DphTky9LQMHQXYMJ4zEHO7kcCPcDfEPxDtItJf4QEcl9xLq5QplCm6FuxPoQOEBublCqaSx4KlUKceJBIUWGWeZErl5iyNkuZG54gcBEwVqyxIOYuUnBqYKp5LGjGRKJkrGnJVWpYoeGDpwFEucWh5bvhN0J/BBigPnhVap+P9ZetMtya4qW5MHqVE/alSNCyjCzew0u+/3aczMQxIgQCBSSZOQoAhvzK1vTm+nMzP3CEHmvVWZdcmkEUKASLhvWD+iXmLuveZa85tyI+HB4L0GxZjmE5Fadgx1YdUcgxuCHhjcKbq3Ymd5EojE6NyazOi9lnlkM6ObOCwsT0NRjOXWgL1CleGF5rkxqVaFVZnhO40PAc8DkRuaB2IvYKpREapEszKwpdF7TZOIpyGrQllNg4OlO4X3hmehWr2If7b62Qd/eXz+m+xrn5Wjv5ydv5wGv6/ZZ/233iQ//vg7izDMp+N8YuqJLcOgCm09Ue21LiPeXev+RdBMwiIwmeb1WDWR7KzsjThHsovkMRDN1NaToJnGZaCOmnZGdFa2RjWBqUPdRKqJdBOpYyDryHRx0I+D/jq8jKNOqX4cVJY3CrcK90aeorCLZBeLPpZdrPuxbqy8REEf8stUdhHvQlmF9DS1TWDaODi/iB8n4SW0nZKP4/DTF5NzZB4j+RiwT6fmNDanSfBmGv3ri/ApDl9P49fvhpepOcWykrgP1KfT+BTIRuFLqM5GXMb6NJGfvht1RjxG5jGSfczPY36y7PU4eoqiN7H9dKxej8XZ4teReoqDRvBzaPpAXEJ5sfxs+SUUveUVgZ0ifchPE/M0FY0aPo35JVatJJ0ijcAXTS4Snjh8Urxn4iREx0mveG91IcgpEqdAnK3uDe80aQTsNDpZ8jQ1fcBPhj6GrAtwRmCGcSVxrfEp4CfDK4E6RVoBcwqPmp5j1WhWEtRolhGvIqALWC7cWqGKgiMFrZZb6FdKN9pmmDRS5hjXkjWWdIZcLG8lq7RoFesFvwTqpGnLaKdop0lJ/FaSkxW9FV3IG43OY3W0rGSo4bTiqAnoaaxLRbpAtJR0jLdC9IaXHLeBbAypFcoUTJjfSnmkqBReofCe4krzxoqjJgX3S04LglI0SrmfMZgCt8SgEizRZCW8g8AJAykDiSA7ybacbBg8SLzjJOE452BPhplApZGZkoWWew4TDjICMgRTijLFc8FSjg6a7hXPpU6VWmt+a+jH1Pl4TP/hJ+99kPzzN/57/o0/nKd//RX78mnwu+5r/1ENPmvf+az96r+l8vcn8+ujOc3D5Q/f/8m3Pvym+fiafsyHnwg043RJ2ZzxuZRLjjbU2zGYKb4naE3RSvMHTh44uKfORrKNoEsCNpItKNkpsZZkzuEC+SsM1xQtOFjS0YqiOcVzDveK7AXbKLE3aknAArtLiu+gP9dsJfGS+/fMmxN3RbwVxwvmLchghZ0VHq3o6IEMXvlfnZGrGXHnEj8gf+a5cwTXjC0pmRN/jgZz4t4g9xX0HhheMDzHYEHhDfZ/7jszDNYMrSh54HwlxJqROfTmyF0Qf0bBLfJmxLsn3gz7K+zfw+ENdh6Yf4uGr9DwFvv3vvfqynnloK/swGhLRnM6mKnhSnoH6iXY2xBvQZ0Veb7mzzdsuMXumoIF95ZsmHD/QLwtGey5sxWjjXASBXNNDhJtBU4U3HGQUZwItNf+VnlbhhJOMoNzKw8CpsLJrZtZp9ROYVCmaSnFkdOj5rniuZapUpnihUKlRpnBZcArqzMrU8VLRY5ap0YkISwDWVmRRTQJcB7S3NDC0MKKRLMs1FVgSiPTgOeBzazKQlZFJpFyz3mmVWl0qeWB4Z0mu5DtIppNWRaTYsLr62BJ8Xf+z//9e1//P26pX0Qmm8h0zA8KJYpsOUisPFhzUDyXpFRoTZ2VQJuALzXYSy9TIDcwUSIzKg9pZkli4D5gu0BtrcwikxlWKJxJ+tafTSRP9P9fWZhqnkV6a/HOoiyU9TguQ3PzjejjdvatPz+BP/bs7/9Cv3xEf30kf37Uv2+/169++r1vL8aTbWjSiW4nYTeNq1jlIS9CWceynugq0mWg6tg217ocszJibShPY9HG7BjLZhrWU92/UMeIHwN6GqvHiT1qdorjLgwqTbqJLQN1DOTRilyQ8zQ4jVVrZKdFF4ij5bUkl0CeLe+NqCSpA96E7BTryyQ4TcLTNHrzYvw4NudI9AHpQtZH4hTKVvFLpJ+ug8dp8DQO+kC8eTc6Rao35GzIm2l0Gkd9ZB4j9WYSXOL4KQ5PY3G+Nk8T1UjUWXGZBF0gzrF6nOjHWJ9iUVt6iYLHILpo/RjwT6/t01SdInmZxo+T8DGSr2PxZiIvEXuK1VMcNEqdbfAU2qeA9wJdDDtpdonlY8A+jVWnWC35OWZdABtNaoJajh8jebKsp35H/JPAJ00etbwofZLyotljqGrN+4h0FraKtpr0lnWGnixrDaksqUPSWtxbWXK/C9g5tK1kjSCtwDX3z4Y3HNUC1YoeFX4zCWtKCuSdNSuQX3CaaVoZXCuvYE4lYcVpwfnRqD4KTlZ3glQclBJVmlcMtAxcNG817yU7adoHvDWilayRrDeyEfjIQGdoG9Baw5r6vRWnqW406ASoqH9U8BTy1vJS0IbTmsAjAjXxj8JrDGk0KJh3kKNCgz4KKiFTgfYSpVpVSqUcV4a2llSSHRktMCw5ayxPkJdAtEcwN3QnwI6CjMGM+4WCRcBWyFl4w4SRlOIMewc4ODAv4fggeSJkRljCeCJ4KmhubKJUHtmDFYnmByM2is8C+fNr/fF3449+8eGH2avv/mv+zS+egv/1K/zn1+DPr/HffnX15ePzP529P57Yf1ThvxXvP27fn//T5Lvxh9fsB8q91XzGvFsDlhO+lGAj4MaQuQArifYabvhox/0dQTtClxAtGV1IfI9HS+SskLti8J6AewLXjGwlWQqyVnxDwYp6M+ovBJwTZ4G8NWFrCmd0eM/AksEFAWsKtwItGFhSuMD+nPoz7Cw4XlCwpu4Muzd4eE+Ga+rO4bMZeDbHzhKPlsy/Y/5L4s6ov8DemoANxQvir7i/oMMVGs6Jd4O9GfFm0LkH7gNBK8HvCL7F3gy5K8EeCJsLese9ezi4B8N75s0EuEPuHHg3yLkh/pr7czq6QcN7OLxFo5fI/QQ4t75763mfOKOv7MhoCZ8v0NWCDud0sIDPNvBqi0db6u3JaEMGO+YkyNljZ8OcNR8lzE+xk5Bhwb2UOXvu7KS/Ef6SuhsCE0l3HCcEHxjaCrAXKBc8ETi1MLVsK9ydGBSBt2dXhfRKTTNJUo5zSVJBC61KrQolU8kPkmYSFgaVAa20rKyujGpDUUe8iFhq0TGydWhqzVOJs7EuxuY4VsdYHGOeBnwvWG5UalhuWWrIzuA0Mnst9pKVVpWKJ8RvQnmcBElss4nNp2YfkH3As9imVu81LwJ+DEQZ6L3G+wCnAc00OyiyU+QQ6L1khWZlwPKA7QN5iMxeswODuaUH4++Muw/QztJDQPOAHCN10HynWRLqvSDHSBQW7yXcS3aQfCfpzpIkIolFB0PSmJbX4hCwLFJJwA/vxz/5wXvf6x/iP7ToizP7+y/B3568z2r6hy78j+aDcvbTb7+/Cux2YotxkMdhFpsstuUkrGJZxfKgyXFijrFsJrK5lnnM2mtTx6wb82PEy7GoxqKwuB/L01R3sexD0Uey0brT9hSYzpja6MrqOpRtyC+xbiU/MvoY236sTteqDmitWWtlbWkbsPNEVxYfA9KEvJ+G3fX4PJmcouAcqXPILqE8TWw7Ne1bJZ3I00T96r3xm4l9GuvLRJ8m4hzSS8jPY3u+js+T4PV78eP1+Cl6W9NtfvVu8DQRhfKqgJ6m+vLC9GPRB6y3rA94p+VJqX+JozdWPRrZh7Iy7BSbt5yPs2WdwY8T9fjCPL6wfaRfx/FFyjMnnaRHSSrN2kjUBrbar5jzOFadFZUgnaU9RR0BvYad9jrhdwK2ErYKnQxtBD4Z0TLQK/w41ueIHvnobFirSW9Yb9jJkEeLjtI/atQYfJT4KGGj0TngJ80aQXojWsVaSjpGa4ZbiSsMOsZ6xp6s6BhsOToF4mhIofxag9qifqxyySplSilqQVpNK4tOU1Ea1EWiluRk2SWWlcFHiRqJToHoNK8lrSTLGWm1bA2pFMwE6ELRCt4IWVtRadhZ0gX0qEBrSSFoymjJSWN5IUkpQKW9o4S1gokGuQKdRkdDckoLQXKJ60DliuyoX2i2Q07JYKdZJcAWO3uBDgxlDOcSJ8xLmFdqtuckEThXaM+8HfFShnJGE4L3BCYCbTneEHQQfAXAAZGUyIzrwtg0DPZGHYz5hKCfCf+fX6jvfsu++/Lb0+bmG/9Zv/jyjffHx+d/fhz89XHwp8vws/Oz33ajz87mj48v/mcVt/fvr3/64cfv/nDCXkr6isEH7q8UXnI6p/5SuAs5monBRvg7hTYS7BXaSbAggxUZbRhcYjiHYM3gRnob5qyRs4DOgrpzAX8Bh3fYXTK4pGjN6Yb6a+otGLgFz1ZsuMSjDSMbDO+8qweCl5ysqLdAwxVz74gzJ/6aojVHS47nBCyIuySjGXJukX8D3DkaPaDnK+IsoHMPh0tJ7wV9Sf1b5s8YWBKwgM6aww3HKwoXaDQn7orDLYcPaDADwzlw5wDMCLgjzgwOVthfUjRj6I56C+rN0fAejRYc3rqD+9HzmT98BQZ38OoGPnsFnt/BwS1ybxB4ibwb5N0D99Xo6isr/HyJns/R1QMczPBgRq5WbLQh7o76O+Qu0XBN3UyAAxsdxGgvwY6BHXFT5ubUqxjIqLOjzo66e+bvKNwzsuU4F2/p83BPYYbxgboH6SQKpMrPFC4UyQVKGEmk2DP/QJ3C8jy0e8UTzQ4KHxQ4CKdQKJci16pQoja6DW03NoXFmfZzw5qJLQJxVPRoRBqogxF5IHJLUosSjcvQlkFQaJYZnFp6MDwNzFbgzPIqlKVhpcSVlcc4zqzNrS6MyDVNFU+M3iueaJ5blmlShbYI5FbA1LDa6kzSnUR5ZIrIJJrkoShivde8iEwZqtLwIpBZILOI7AOUx2avSBmIQtM99etQHwOTcpJJvGXOgYNEkESL1Kq9EVkkyjErxnwXwsOUbUOeGJaNRfV+tH0v+tmP3//er1b28w7+5RH812v2eQ9/f8Sfdde/br6z/NkvvnW9exHnL+Li/XEyNfkkTAKVWlxYmllaTOTxhcoDlBqchSIP2DHk/cRUkShiloW0GquDgqnEtRGdEZeJbQNdaVlbXUnRB6YOZBOrx6ltFO2MbDU5BbyLWDvhp4k8jXVp6GmsTiGvNak0aUJWKnwM+OlF2L+wp6k5ReYxCh9DfZ6Y07W9TEwXiSbiTcjPoXodh68n4eVav34/vMTq9Vg9TvXr9+MmUu1YP703foyCx0l8mYangL95oS/v6sd3VT9hp5i/fmEfJ+ocsXMoOqM6q3sjnmJ1CkUX8LfP2GOsOkM6Q89KPEXqPBbnsTpHquH4CJ2TxL1ljSZHDo8aVQZU2msNOFncSNwb/hjJXqCnQPQa1WzUS3TW5GxYJ/HZ0FbjWqKToTm8qqhXa9Ra+DTWp4BfAtFJ0kt01vAS8IrD1tLWkqMANUc1xxXDjWSt4kdGjsjvpGi1qiiouN9o1pm3/pssKWgUOke8t7xRrFKsMqaQKqe0NqIWuFGo0LCJaKFgE8haiYx6tcZ9JErhHw0qNamNzKjfRbrSstaiD3hjSSFho0gvZa9VG8gmFKWhhUKNwY1GR0E6K1vLqoCXoTrGuAy9ypJas1rjo8S9oL0RueQ5J5XEGfeOGpaapILlipcSp8TJhV9onFCYYdBIkhOwh27K4I75KwK2guyom3OUUpQJvBcgM2Kj6JyB3LKDImsKNgQUodlxvmFsxckrCn+g0AeR+Ieffu+j/U+/9eny+jeN/cMT+OIN+vu/vvNF/399dnT/8gS/uNA/nMwfz/b/LVR3e3330Uffn34csx9g54bBO+auuLeWcM5HewnWzN8wsJPukj6f08GagL2kB8VyIzYcrJizYs6a+Q9odA+H93Cw4KMVGy2Q+4C8FfMf8OAWDR+4v+D+mpMNp0vqLqm75vAGPHvAz1fMvQfeA/QekDMDYC3oluMHMJzB0R0GMzjaMDhH/hyCBUYPwL0Do3sEZ4jMMVzg0QxcrRmYw9Er/+qWgAdO7gi45+iO+GsK1tDdELhleEvQrT+cweGCjFbMn8PRzB/OgXvnDmZ4NOfOPRnOyWhB3Ts8uoGjOfY2zH8g3j0Gc+Q/OM/vvGc36J0Zvronozs4vIGDT7zBS9d5BdxP/NFLz7kH8Ctz9PU5frakwzkZPcDBA3cfhP9AnBV2t8RfEG/J/IP0d/xqJ692wttKtKLujnoJhSkFOzraSrDh/pa5BwF3FG4FTjhIub+j3oGCDPs5cTPuFAqWyj9qUSlxoPAgcRKYVLNCgVTig2AHjlIOdmSQMq8UuFIkVyzTvAnN0ahcscLyTJNCwVKLdqwSjfOAVqHMJD0ImmpWRCqPZRnJMgxyo3KFCkOr2KZvceua55bnAX3rdB0kP0iVa5UpXhh5DPVB8h1jCaOpYFuGs1Cn1qZaZlpWVtdSZAztmL/jqAzVXpO1AAfDD5ImEmcKZ5YcDEq0SAw5WD8PWSpxoWmqcW5pJtlB8oPiB0EKxSrNE4Yyw4tA7SXLDM8sLaZyZf3kWlbfmBw03QU0iWUxtYup+O6PX3zz3zL1xePgs5b/1xv05w7+vpb/Wb/36+MPVj/95EW4nur0XVW+0NXE7A3pJqqPVaZxOVHN+2ERslTSKrRHI5pA9dfxcWJry3KGT5NxPw2b0HZhUGvZh6aO9XFis1AXbxfdAWti1QWiVqy27HEsW40qCZuQNQE7jdXR0i4UnRa1ZI0VfaD7yJyn9nSt67HuJrYNxSUWl1g8jfVjrM+T8DS1p6l5uo7OoW61en09+fT98afvRb/6xvRybd+8ax+vdRuJy3vx6/fHr6eTxxfX5xdxH8qTFW+mwZsX8vWUX2LWW3was8uYXyLZB6qipOXkMeSXkL2Z6j4ktSWPk6CPRKNIz9lZsUfLesk6w1uFO4UaSY+S1ow8SlELv7Gwn4hKoVaAhjuXgJwtbzRuLSmZ30p01vSs2ZOVHUW9wEcOSub3hmbeswKOTpEoLa4D3lraanIy9KRJq0hvRG/FW3prZ2jNWc34Uaqj4JfAnCRrOW60PBpdcnwZyy5glSBHqzItCsNy7rcS9ZL1VhYCbzHIGKoF7qxoDasYbo2oBMyJnxJYKdkYeZS4liTnXmVh8TbiKvycgy5QjRElx0dFOssqDnvFG0n7sawMqwJdCFYzWHPQcNhrktNRwv1uHJ5CWppRwUHD6EnR2opCsEqrVPFCsox5GR/WfNRquscoEbzUtNQol6AQ8ABHOfNyBvYEHhhJODkItMTemsEtA5nAGSMZJwfpJZpsBFpSsCb+ntNEyi1XK85/QfDHmn/4wn7vZ9+bHn7xzX8t3vvtJfjrL8XfPmV/e+P//cn5+2v4l0fvL2fylzfxn17H/57Fx1ffWvzk+//w3g9esB9J5xUfri04aHJQNgmCVLO9IQvtr+hgwQZb7m2ks2RXW+ptqLvAgzV1dhxsqLPhzpo5O+4/oOefuF9dKzCX7kJ4SwaXnK2Yv8KDg0Zz5syoe4fcjWJL4T/g4Zy6M+zM8OgejT7xhi/9wT0aLjDYcDzHYA7BAsAFZhtOlsS/B+4cwQ3HK+7NmbcWbEXZArpb6q6wsyL+DI7uiHPPwIyABYb3GMwx2FK4ouiBgDn1H7A7J3DFwAMe3YLhzPcWAMygO4Oje+/5Hbi6o84dHS3YaEZGN8iZQeceDG6R9wqCewgWyL2Fz16ir994X7+HowfkvfQHr/zhDLr3/vCV7/zC838+Al+5R88e6PMFfb7EzzbwnTke3RFnSYdb4e2kv3kLIsSjA7na0Wc7MVwLd0mdHfP21N9x72DBSuMZRw/c2TBvj/0t8zfUSYS7FcMtH+65eyCDlHkJBbkER01Lw/YSpgamAS+sySU6cG/PQEb9nLq58FrLK8kPxKsMO8ayDvlB4D2HuSaVFYWihWJHw8uA5ZEsI1lpUiqRaFnEQW5lGagyUEUkMgOaUNZju7dsb2iueabFwdA8Zs1UlYFIFE+UKIxKFMsCUYQ6UzLT8qD5UpAktBurNpLlVtWhLhTLNM0N3uPRgYHDW6dL0VzyVJE6oLkCWwXWHO4EOU70QaNEwVT7WSjy0CScZ0ZXoS2MKC0/BrywrIhEGvDM0NKQOuLNta4nIo9F8SLYRnRvYaJREvL1xL681t969d33ftf7fzg9+1PnfNmDP3VX/1nh/6yv/0f20ezHr9616bu2HOsy0EXEq0h0Y92NZTtRqWZVIOtAtbE5RcEx0tXElGNdRzpXrImD/sWkikx3HTbToApkPbFFZNLIloGqDDmORTu1taWNJW3Ez7EoOOxC04W2DXVtWR/yNpJdFLZx0F3rbhw007iehu1ENSFrI15bco7FOZZdwC4T3ca6HctPX4SPseliW0fBKQrfTKNPXwRP7waP74ZP75nTWJynQT3R/dSeJuF5HJ3HpjKi1eqs5MWI19PgMtF9gPuA9hE7hexiaEvASfFzoDpNnyL6yxfqFLLO8nKy5gIAACAASURBVN6ySyQbiVsGzhx01OssO8WyD3hJ4dmKToGWo0aAkrtdxM4T1VC/om6r0FMsL5F4ClkBrgowOGl2CfjZkJb5nWGVRLUAJ4XfBLwmzjmkTcQLyypLjxY/TvQ5kCdjGm270NSadJL2b/PSnLZSVUK0Wh6Jf1KqEaKRrJGkDW3FeYVJpXQZBHUc5hIfGeoEbhTNGEyYUyq3tqRg/t4b5Qi2hpfEqwRqAnHUtJCksryJeKHhUcF+zJoxqzUpOSwwKA09CJxgrxa4UvxoValIpVFKRrmAFccdQWdBjgQ2imXMS6nbG1ExlEhYaNoK3krWaHJgXqJIzkkpcSHcQgxr6R+532h6VPyAR6UClUJH7hZkkJDRlvhbBjbUSyU9CDYHXspoIUhh5UHwwpi9ZFuKtoysKFkyMhNwpvkPA/2db8bf/OfvvHu8DZ420a9b85dfen9589XP+69/+Rr816/A3z79+p9758uL+ay//nU17R/eu//Rtz4a/2iqf0bJA8crDdfKW3F3zf0N93cC7yVdUbii/l7DrXRXbJAId4OHe+EfhL+joxV+vqKDLXO3fLDlzpq6ifDX+PkMDRZ0NMPDezLacHcn0Ip5CzJYc+eBXM2ptxD4QcClAFvhLqUzI8MZcu7hYMmcGRrdOs9unWczMpxjdwa9pePNfbjEeE3gEntbjtfEXeDRWqKlJAuK1hgeKNoysKDuA/Hmgt5TNKdgDp0lchdo9IBGt8C7wcM5Hz6gZ/fe1YM/WjN4C0cv3cES+zPuP2B3Db2ZP5xTb8a8BfUWDNwTb0ZGL71nr6B7g+En0LvF7j127qGzAO4COrdgcAfdOQFL5s3w4BUYvkTgnz3vKwvw7B48m+OrNR3s4LMleLbAVxvxfKOctRyu2dWaPF9Tb8fgFo+2ZLCjox11t9jZUH/NvZUaLbi3YHDJhhsyTKm34+6OjVLh7pWzlcMVvdpxJxMgoV6hcalhrkGqwV6OMgNzxRIBEgVSCRLh76VfGtJYtmHOlnuJogdD99JLNE40yw3LFc4UKTWvFK8tLwNRBKIwJFVsK0iiaRnQ3LIiVHmgCsOOoSpilcY6CXWmRaZVYk0a2XpimljmRhVKV8ZkhqcBLUJWRiKJyDaASUATwxOrEit3iuwV2RucGJwqkAn/QNFBikTLyupSkzxAuXIydrXj7l7RTNFS01yRvYB7CdYC7SR9Oy0dGKwMTTXOFMgMSAK4U6wI1NuNeqbx4a1zatnWwiKmecB2kieBPrwI/ykWH25++s3fn8QfOvRFz77oRr8pwB+O8vP6o9/0P7r/0cN7cTmJkiioYp1G/BirJpLHkOcBLywvA1WGstC8DGUZyiY09dhUsS7HupqaMjZ5IOuxzgw7BvyoSBPrJtbnadBObGF4E8rTRFcBOQakCmgT29NkfL6O+7FsDGpC0sf6Mg7agDdT039jXF/r7lp3kWpDWVvaBfTtp7sPeMZBrdhjaJ5i20bqdB00AXucmPNYN6E4Xwf9VF1e2MuLqB2r01S1EasNuUSyH5vTNHic2F6pc2A6K06ROlvRG9pZ0irYa9oIUlLYS/I6YL+c6t7Qk8WtgrXEJUfnQDR01LFhydyKg16xlvMnq04S9gIfGSix2yv0GLJaooy6KRw9hfJInUcNnoR39J/lwKkFrjVqLK0kqiVqDcmpf7LibGitUBvIPjKnUJTMrxVpBGu4KLk8WtWEvJW8V/KoeKf1JVRHTSsBGwFK6hfUf9vvnTPSStFz0QpVK1VwclSkVaTmfs6GTUBri2qL2pB1IVsMvpoR92Rogd3asHZscwkyBVPl1yHJBOgC1khUElAS3GrVCFYZkVmRcJgzWEpaB7w0uDakUTjn3lHClqKe0AqTUvGj5ZUgGfJriXrLj1ocrckpaENWGpwrXBC/kahWqNKg1jglTin8Ungpd/fMSbi3Bc8zMjyQ0QoO9tQ9SLg3ZC/RlnlHy1Lm75mfKpYIUUiby3Au7U8E+/gF//ZH9puvvvPt15vvf/7Gft7DP53hF6/d37ben56+9sXl61+cn//5jfyv/x5/fpK/WqL0x/Hd9979IPh+LH8u+IzCucArybcC7zTZSbKlaMfwinkr7q2Zu2bumvgbBjYKroSbUiehfiZIxvGeogUa7aSXaLRhozVztxzuqb/n7lL6c+KsiP+A/RkZLulgwbwlg0s8WnNvLfEM+TMK76m70WAmh3dseIdHd+hqwYZz7s+xM4ODJQd3cPjKfTYH7j10d5LsGVii4Y75W4KWGLz0nr/Czxfc3VC4RujBhXNMZgSsJdlwtGDOHb2as+GCuffEucPOPR3OyfMVHcyRc+eNHjC4I+CV//zGf/bSv1pQvPDdB380R96CgAX1H6g3I94Mu7O3OEIwuif+LXRugXMLnXvk3mPvpT966Y9uoXsLnVvs3GHvle/dIfqVFXxnhq5uwfMFer6GV2sw2iB/w/05GS75YMWer8izlfAWFKyJtyGjLR7syWhP3D1HG+rvubMno1ygPXMS5qUMbri7paMtHa3ZaCucDR9shZtyr2B+wuGO+IkkiX5bjQIOAu0VzAwoDE412gr/wEHC3K109hokim0kOWhYxTwLWR7xzNJEkdKqKtApR7miB4FTjXcSbSlIJcktzWOeRzLTolI817iIeGZFZlUR6DIKDlolWmVGFUaXgWkjVWhWhKaIVRnrPBQbCw4RykNSBSy3LNE4sTQJ2VKBtQA7BnJFMiMza3ec7zA4CJhGIgtYJkFqSBbJjcI74SUCJApXsdwrdBDwIMBOgL3wUwX2ApSG7Ohoy7yDFkWgM8MSQ7YG7QOcW1ZplRpcjXke8MzoUqvEijTQP30v+FH2i2//+vjOv2ye/fsBflaTzyr/N5n6XfuNf03/8ecfHsZBHgf5RB8j006CYqyKa11NZT1Wx0iXoawnpohkYUTJWCFEE5o61HWk2jjoQ/sY2zYUXSROhnUhb0JZa9ka1VrRRbqNdK1ZrWmpSR3pMpDt1LSxbAN6msjzWJ1C0VnRxKKdymYiumvTRqYJZBeJp6k+x7IP2KdT21l+iVQt8TnWl2nQT9XlXd1FvLb86b1JG5s2Updr20XycWofr80p5rVGp0D0Y9PE5vFF+Do2r2NZUKeUqFb0ZPhTJHtLTobWDJ4D0Ul40igBg5LCVvg1G1XUbzV5jPjF0kbiVsmK8ZO2J2FaSk8SniWp8KhlqGeoZf5RwsaQRqKGgpL6vcQd9TsCnkLVKNRYUlpacFhStzaoNqQPZR/wSoDeiIrTSuBKwKOAjaA1Z7XSXaBrjTPsFwQcjSg5aQw5TXQT8Bw7GXFaQ3PqV4IUGvdjeQ5Vb3gn6ZHDowC1RLWEhQK5wl1oa8Vr9baIjB6g22tWcVBIlAi4J85B+on0K+FXzK84qAXphGqYqrUsGWpDs2N4DUeVJoWATSgro3PKGsFbjXPqVgxVhNRc1Jr3sSkkyzBqOWwIqAguGCslTLiTSb8QoBW4wG6jcClAztyC+6UABR9lwt2xUW5QwmHKwQ4N9niQcS+VaC/RnsNckVKzLXKXcPRA/BuG/pHBD2L9zZ98573NP01+tXrv827ypyfnDz346y+//kX/7E/nwe9O/ucX8ocz/n1z/fsufnp4kfx0+sPxN6/xj2P9idVLJbZKJVZvmHtPR3NFVxyvONlxtsYwEayMwp1iB4UT7m+xu6Vow8iK+kt0tVdww9GWkz0nK+Iu8HDL/Qc4WBB3Q/01cHbYXXC44t6eeiv8VvS/dguGM+SuiPcA3RlylwSsEJoj/955dg+e36Lh21jcA3NuiPNARmvqbwSdvZ0PqHuHRivmbaS3ZKMHNLzH7g32bsBgw7w1debIWWG4QXwN8RINd8LZWPdODV6Jq1f0+Q0b3kvvFg8XdDSDz2/85zPkPkB3hv0ZhQvq3qKrG/fq1nHm0J8j984bPvjOA3Reec9mYDCH7hx6M+zegKsZ8WYY/mI0/Pngay/95zfIu/Hdfx4+e+UOXzrDG9+5w95Lz33poq/M4H+7ge/cwqsFeLaA7yzB87l3NQPOA3TmaDjHV3NyNaNXa+FtubfEgy0b7vAwpSBl+MDJjgwTOky4u2GjLQZrBObEXeLRmrlrDlZ4uCWDgwQJcQri7bG/Ie5OwINGe+nt+Ggn4I6DQsNMk4NAGYfJW0mVfqpArvBBsSKUZUgO2k9CnFichSwPVWrVhsM1AYmkZcgTDTJJUskPgU4ikUeisLySqFAgV6BQ5BjqIlQ7STOr6kCVhqeGl5GtAp1rkoc0DUkW0jyQqRXVWB4jVmpUWJIZvBewCPhO070kueKpFIlRe6U2lO45zARYM3/H8Y54pWZVqMqJLmO65aNEo0zjPR42GheKHBTZW7w3MLc0F7TgrJAy1XzP0UHhKhbHWKURzycqDdVe4L1EVazKQJdGJVYkY70eq1ffGf8gexn+z9b5f7Lh/8zcf9/jX6f+byv66+MHnyY/+scP7rTeReb4blxNbB7KxLAiot1Upwpnhh0nqohlFZnGmMYGudKlUU1kcyOb0LQBb2PRRKK1rAlZoVlnzMWq3tDG0DrQTWhLw8tIHye2jFn3rj1fB32oukA1lp3H8hSJzrBTyJuAlpY2oTiPbR+pU6QuU9OF/HFsHifBaSwL7bcxf5wGl+ugGfNjgPux7Ke2jmwfB73hT7HuQ3GOxONYniPZGt5GtrG6kexsxaNlrYSN4RlDjWYXw55Cdla45agW8GRJLb2CwRzjiuGLJa8D2ktYoquO+xeteso7zDrKOmFOUp4k6rj/ZGDHUS/YRbFWwE6Ts6U18eoAnca00f4BPMupWynQhew0lo1htYKNBq0Gp5B2IT2AQSdpa3SmRB2ILmAV91vLWisbSc4BbQzpNDtaXinSWHaaBl1kcgwKhkqBcga6QHShPEemF7LD5NGIztJaw0ahXpOToTlySwQbQo4U5hhmmGSYVIS0mmbYOYBBJWihRS5ohf2LQK2ER0VzylppSkkrAbtAVZKXkhYSpswpFC6kOFlbUVARt1YoZd6Bw8aIRpKjoVUgC8k7LWrDSo5T6OfMa2OaSy8nTqNYyVCCRwc4yJmTUb+gsGJuztxCw2NAcoEPDCcc1AoXDCQElIpVkueUrDz3FXT/QXgffst85xff/uB4c/0/Mvmbxv71U/S3N+5fH/3Pz+/8vnn2eQ//8qi+fFSfdez1Ni5m7OcfTD+Kf/S+/FkIX2k4g/4W4RWBe44yhrYMbqizY/5S4LWiK8W3Wi6pv2HeBsOtQLmBOR/t2ehAUUJZwuCaPl+S4Yr6B00TCVd0+ICu1syfY3fN/R33V/7VxhtuGVlx98CHKzx4QM4Kow3HD3A4h+4DBPfQm6HRPRzdYXeJ/A2GC+jNgH+P/Bs0+gRc3XrvrLG3hHABwRaDe+Le49EcvL3CcpfYfaDOPRs9MH/F8Ry5C+Ksmb8l/oqAB+quubeW/kLBe+osmPuABlvhLag7R8N7OPqFN3hAbzv1hjM6WiJnhp0ldB9c58YbztDoATtz5Nz5gzvv2dIfLIF353t32Ltn3g1yXgHvE3dwM/rqrf/OK3/4i8HzTwZfm4HRAoI717nxrn7uXv1s5H5lBp49+IM7950FvroFX79x/tuD+84aDFbQWZPRkjxb4HeWdLSV3oYN12y0E/6WODvs5MzPGNzh0Q4PVuT5ijtL6C7JcIaer+jgwEYb5m6pl9DRgXop8TMKDwxuiZcwPxMwU2TL/FSAQvi5Alvu7Tjcc7QT+KDoQeBCk0KhSvFS0kz5BwUyS8uYZTFdK7gVNDFqr3hmRBnwIiB1KHIrDoHOIllZXhtRKHJQIFWoMCgPxTE2dSxzS+tQFJrkVhZBkCp2EF4ekTyiRShyzQsjUovLEGfSTxUprDgwfKBoy/3SkGPAE0kPUu4kPWiSG5ZKlCiSKpZyUipWWVGFqjDkwL3M0MKoyoiUe6kAmWJ7RQ+WJIYcJE0Yr0141HqJvSUZbZmTSpyFZq3omrmFloVWiWYr7h+02BiyDOAhFIc4+qfvv/+jN7vx/53Df0u9X2eDX6fO5zX8Y69+dw7K24/+8YO7sc3eG6cTXUztQfBU8WPISouPsayntrk23XV4DEwbB5lVOyNTo3Ojm0lQT0QTqzqwTSi7Ma9D0QX6HIkm4LVWrdZtqI4T01zHVWybse3ei/pr01r2GOne8C5SnRGnQB41awLZBryz/ByboyKnkD9N1NHwKrDn6fjxOjpfy9ML1k9kHwddLOuINBE/XdvLi/Ay1peAX6zoNLtE+hSKNy+CJqSNVSetzgydOK659xixTtNOyS5QPUct80oGK4n7iB8V7hW5hKJRbI9hxXGJRr3ELQUNds+KdYx0FJ0FLpF3BG6H3RN3LwYfqXM25Kxoz0gnaSdxx7zegJw+O4fkFPKCwZzAo6CtRkeDKkUqhjoNz4H/NOatFq3hraW1Yr1SnWQlczuLu4DUCl5C2Ut2Urwz4hTp3rLTRNaWtIK1QvZSlASVjPZKdoz0Al8k7wStJWoNPmpUcdQr2SmVOE7hukdBcg4y4GQY74FXMO/I0JH4naClVAcGK80aRY4C1pru4ShnoDHqKEiFUctFIciBe6nwUw6OmnQCd4x0hDQCFwoWCjdalgynxK01bSRrBS65n+LRUZCDf9VYdtT0KFFJvSMnGYEbONxRv9CilCzHbkqchHmFRgkDiRSJkaXEFYVHRVKFFpL8yMAffBh+tPzh91/vP/rtKfpdE3z5Kfv7m8F/vfnal+f/7T/23p/O6stPv/7vB/X56cPfdh+0d++++vD7H13/MGIfO89eEm8hyEaxtcAbClbAXSFvS/298JfMXxCQ8LeAkKs1GW4kOBi2QM7cH+wE3jF3z6625CrhMMHeATzb4KslHm0F2Cl/y50VHuwE3Cg2p86ajfbC33JnCd01RksJ18rfcHcOh0vobSlYUXcORg+M3in+ifu1O/R8xv01xRsfrAGYY/DA0IyAFfZvnasb5/kCOCvoLeHoAQxnby+vwNUCuzMCZgLekKsZdx8YWjI6h94CDNfMXXDvFrs3yJsjOAfeS3dwg0ZL6m6oe4/emTNnTcGd794Ad8HQDI1mcPiAhjPgzD1/4YEHz38AzpI6Mzr6xL96QO4SunfO8BZ5L7F3g7w74L50nr903rnzr+69wa0zuHEGd95w5g/u/Gc3ztU9GL4kwxsPfmUJ3Ad/9ACH9/jZrf/OvfvOBo4y5CfE2+DBGj1bk6s1vdqJwZYPN9xbK7Dk7l76KR0lZHggox0erMlogQdrNNwSsCajLR/s+GjDvL2AmQQJdw7U2UBnz1DKQMH9QsKEv50nvIPyDsxJ6ShhzoGDgyCpYKXimUSZxpkiKUcH5mYSlJZnlh0MORiWaJVItVfioHliWGlZaWgekDxmuRaF5KVmmSWpFblRpaZVwI9GNoEs3wp6IPPQpFYnihaW1LHKNE0FSTnJLMtCmoW0sCxTtDAikWwv6Jrjg6K54XuBMstTS9IAJwqllu40SjXKJa4CXli+FziTrAx1avRB6b2Sa+5vpZsHrLS8smzPwUGSRItUihzilOFEglR5e+kfDDtIUkjUWFGH6iDJlsHc6MSIXYDTiGdKbKfBT//xm9+u79ibFf9t9/z39Vd/X4I/n8hfn+Af6unr1be+Pdm+GyUTkb+nk6nJI5tamoesGOtDwIuxOk5salRhZT2N0shmoT5GQT0J2uugu47LwNYT00xlFclmHFSx7N+NqsC0cXwMgzoOcs0rq5pxWI9NP9GniLUGNxqXhvWB6QNVW1UZWSn29svcx6oP2VHhQvNUy24c9JHqY32aBKeJat+GP0JWWdzFuo9sH4jHSDwa9mTVYyhbS+uQdWPRWFQz7yJohWHF/Uaik6JnrXorzgrXZFBKWHH/ZFBjSc6cRoBek1rgI8MlgycrzpqcJewYaLjfK3zWpOVeS71eonPIjgpV3OsUbhhuKako6BVpmF8zL0fDk2WlJAVxWwYvVjUCtpbWindKtAqdIlobnAm3NLQOWG1wp/lJ897SLqBHRY6a1AK3xO8p6AR6jGTF/NaSVqGO+h1jHac9pw1nZ80bAWsJaoVqhUvuv5nqWqDE949MHLloJW0YSLGTMLeUJOH/H0vv8STJdaV7cjn72bzNzDx70wSqMiPC1dX6untEZGYVQAU2BaghSmVmKA/pWoTIrCqAYjivaW0t2SAJQaLZ/Rbz580CbXY3Z3d3x853vu93eKFoIYOSob2mBYGNNakm+1FUGVMoXhqeCdRGrLNqr9nRyEaKXOFU4x3HpWZdyDuBjooeJG047qxpjT6EKpeoUKg1rBH4YHEjglagveSdII0UlVSFEJWmtWK15DsCC0EqLRorChZUnHZG5YKUWhZapIbMifcB6v9shN790ei72w++9dvyO3/+7ejPv1Z/+fjsX5o3/3gXfPER+vfXvT8c3U8O+o938d8Xl69mw81PzA/H3//26F1DfsLBC0M3hhWKbgRaMrBVZC3AmripQCsCVhRuNU2ov2bejns76W6FkymwYu4cu3Pqzlg/EcGS+Ws6SNDDDfVzjlqFt9RdUm8j4VoGW+6tiDuBzoSjOQ+WzJ/hwYy5CfU3FKwNXxm+EXzF0RSebyRcS74gwUz4NwzOGZ5RdEvgRskNISsSTJk3VWAqghmFt9ifUHCDvAXqJ6Q/I/0p9W6Rs6D+jATXKJgLfIv7t9iZYG9G8ZSga+ReU38q0ILhazCYYXdB3BvsXFNnyv0FcafUmzA/ocEUe1PsT2kwpcGUoikCC4wWCF73nSkEt9C9Dvo3xH2BvA/9/nPkTQCYITBB3gS6M+RPgHvjubeBP0foNvCuvcF14F1D73lwfu2f3yLnBRlMIPraHDoT4t5SZ0J6C+IkyEmCwRb6WzhYg96auGvmLnl/yfpr7q2Fv9TBVLgrCTbMTbm75W5C+iseJNTfcDfjZI29DXe2Ci2wn5Bgw2CqQKrRWsCNwIWEpYaZArlCJQe5hhsDMglrCUsFMoUKRWslay1LQ4uIp4ZtBS4NrS2rLM9DVUaqjk0zjLvxuL0Y5pHMQ9bGorSsGcl2zGvDaiPqkFdDWYQ6U6ax4hipNrZbw3aRXFu+VnwtSBmLPOT1UJeh2AhcharUog5FHYo20o3VlaG5IoXluWWZVVlo15LNoLPVwc7inaWpobuQrw3a6iDTONWkiFhmSKZlGqqVxtuQbS1LZJANaX2l6ljUWmSS7BRdKzyjXsZpHak8ZKnFWw2rocwl6ayuNM0NaUa6DEVh5VrRbSzyS7OK+C5Wk1D94mfvfOe0UL8/Pvzjyfvs5eCzw/nne/rnV48+/eidQ/LzH7y9fnuYX5nyrai6iqvLsLywxYUtL211FddXw/bxRTUKq8jePb7avzVqxraI5OHRsBuHqRXHb150V2EzskVstpbVF7Z7NG4eXW6kqLQ6xKYb6v043o/scaQOEWsNPsS8Hsr9UJ8idT+O7i/GjeIvR+ExNl2sDiPZhryJVXcR3l1E9yN9NwoPw2Gt6KsL+3IU3o/s/dgcY3kIZSPwydA7TV+H8lWsjhHfD8Xdhbwf4Za5r0N9NLLTtKR+J/DRsIMhrUZ77rfEvxOwCR4eFKwFOIXsINGeB3eG77XYa76XaM+DTuFTRE4hrai/F6DjwSkWh0i2Eh0YOgl6UvpoZI6cVsKj5a0mBQV7Kw+x2SqvHfFTpO8NPxm+V2yvaKfJaWzamJfaLxTMQ5aFrItNY9QhNgWHhUB3Y1NL1EhwH4uSencjeReyoyYHgTriNRTeG/E6UgdBT5adItYYVIV0P1StpceI7TVtBKwlLAXLGT9a0zKQBv1SkMbqXONCBwXHjWIpBZkguYaF5ZUVtaEZ80oZdCOxj3QlUK1pbWVpyIYHaxLUVtxfmIPlrWaZALkBdcQyBUsNShnkEjaaNhI1EhwMO2rRSdJpVAvUKNqGoo1lIVAtSKv4MTS5wIWhleWlYjuBVxJdY++p8J59J/zJe9/5fn79vb/r3v70Y/XX34D//PXDL16S//ht8MX9//jH1P/8VfTlb97+8lej39VxN/nu8v1v/fjxTx6rDyR8LvCK4RUHUx6sFN9KtpNsp+V10Fswb8G9JXMTOpjh3gL3tyJYgPMNc7bSX3JnQZ05dRbUmXEnMf42hCsFFtRbUW9D+mvurxnIBEy5v2bOWgYbiaagt2bBksG5xDPiJ8xfCjCn3hSer5mTKPwcg1sA15ysZbBgQcLZBHtz4Sw5vkUgkWRC3VvY2wi0FcGMOzPlJSq4gf0J8eYM3hJ/hp2N8ma0t5R4Sf21cOd0MEXuDPkJBXMSzLA7w86Me9fSecYGz5E3RcFKBHM2mKDzJfMW1J/jYAb9GYUzgebUn1Bvxtw596cc3FJ0C8AMgRn25xjMGJrg/yqf+/0nfv8JHEwQuHYGN+75BJzfBoMbf3Dt96698xfe2bV3NvP71+5gAoJJ4F77/efAvQ76Uxh8bcZ6Ez6YcHdBBis0WARnCeonyNmi/jo4T5CzYM5CeHPir4mfcndr3KUBW03XHK6Iu+begjtLGWwU3oggZd6OemsWrDhakmDDUKZFqsRakI2hG4k2ws9CVIS4lLAUOBc402QnaSrITqLc0krhUrDamjoUVSRzzUvDu6GpQ5EZWsS6jkQbqzJUTWyLUGw5qDRsQ3q4CMtQ1CFpLC4MKkJSRTzTvLSmDkVrVWnV1tI0FhtD8lBmkhQGbFSwtWxr2caQ+kLXI51pkRvexLrQrNQol6DSuDGkDlkzjjdariVaC2+j8NbqrVErzraaZBHJhzJhMNOoGtJtSBca72KeRSxTJJUkNXgT4q2hmRKZYhuJNhpuDMwMzRQrrc6UXAtYWFZoXhmVCrQzqBjxKiapCDJNyqHZRXod621kdlH44mr40+c/evR3hf/5q+DLX735h/ZvPqm+/m/V4JM6/uT4uHjxAdRVbgAAIABJREFU4+9cbR6Nq7fG3dvD7q1hcWG6b467x3H7aNy99ah9fNFexF0UHoZRc2HbC3l6HDVjkylSj03zKC6Huh1FVWSr0Naxba/GL5D3/oO/ySk+hKYd6W6kD7E6ROo0NI2mjaXNlerG/GUsXw7tKTR7LV8Oh63WpRZtLFtLj2N1dxkdQ3sX69NQnEbmPo5fxtHrUXg0+i7Wry/M67E6hez1UL+K5KtY3YXiFPOXF+o4Ii+H/FUk7gzvBGolqQQsRXCMSMWDXIKjZk3glXBQs0GO+w0Dd4bdGbpXsBWgE+SkRUdAJ0hpaBezVpGWs4PmB0WOVuyNOBraEr9msLXqYGXDg0YEe8MzCSpFTpHZh6K1pNO84XSvyEHioyJ7hQ4RO17oLuSniB8jdryUpUV7S/eKvoztXaxz4h1C1iq0l+QoyV7gg6J3Gt8pdqfEUfNaopNlR43vLD8YcoxYrVClaa5YN9S1xV1IDhGrFW1CfRzHbaRbSfcSb6lXCFxZehjzFAet5o2VG+wU2ilDlFq00zBTqDS4Hat9ZEuJU4ErK0uJSwlyGeyYV0pYK5pxnktdKpbSfiVBxYOau43CpcKdIQfBDlrlOGgN6SKxt7wRsFag0fhgyMHQVrKTtV2odgItMbghwfOR+Onfjn76/Hs/2D175382jz99ffHX/+l99vH/+Ye7wf/6f/uf3b/5+2rwr6369JfhPx+/9bvqW3c3b11/54c/ePSupU8NX4es0GTH8U7K0sgl89fUX2N/Q4MdB5Xmawrm2EsYWDP41D27Qe6KBK1mpUAJ8Taa7KyYQn/i97ccLpmbcG8nUTVSiQAJAwl2FtSbUWfB3J0I1sLdaLhWZCnQHHtlrNeSTpEzp+6KB7nAa3Se0v6KehMCEgrXAm8Em2IwF/CGOxPmLQm6xs5C4QV3Z8RdUFgYshReIr21CpbMWeLBEnsLEkwInBJ3TgYJhkvgJdidYf/W9248dwbAktKEwyXzlyK4kcGtQBOCXgSDORkshHdLvTn3ZzS4QeAWgTkFN8SfczQV6IZ5U+FPuX8N3BfAn1B/wgY3ZHBD/FvoT4Pg1nOm0J0hbwIGt9i/RsELf/DMe/MmGHzYP3/qD14A54Xff+q88QK8+Qz2nvn9G69/Hbgfeu6N03/uDL42Qedz0Zvx8zkZLOFggfoT2JvD/sJ/M/EfJLC3YP2E+WscbLC75oNE9NchXFmUCHdFnQ0HS+EvpbvRYEW9DfFSESypk4hgKWEm4VrSBIE1hzuFUolSjbeG5CaoFEw1WzOUC5oJtmMklzS3JJM4E7w0qgxFrmUuZKlVZXilaG1FHsrKqirkpdWV4rVAuYCFCgqF9pEpQ9mMeBfRWpNSsyKkZSiaUNVWZoaXI9tcmMygVMPckiJEeYiykG5DsbViq+k2IluDc6Oz0OSxLENaGZxJUBhcaFxqthUks2KrSGp4FuqtFWkoMyUKI3aarhVLKFnzIAtJOTKrkO9i08TRVvKVYpmVxVBlEVuwYMaCzJLM0MzKDcO5YrXltWWphIX5qs/hTAWlRWVICks23M0NaeIoVaIIdW5kGqrVRfiLkP909f5bn72Ef37tfvnx1//Y/fd/SR983uG/vLL/3F0s3nvyjUe7x6Py8WgzCqu3LndXcXs12j+OiwtTjONmNNyPhvs4bEamidXxUbx/FHUXur0Ii1hklu4vojI0hVFdpOuIP3ffuB68WXGyN7qych+L01DvY/NqPLwLVRuy45U5Xqij5QcjTpF8eRHeXcSnkWlCWlnSWPbqcvhVNvDuImyH4vg4uh+bg2YvQ31n5NHyU8juh3wf0X0kDrFqDG9D1oWksyTnXsX9k6WtQHuJj5YW1M3ZoDGg1SiTfm2Cu0i0mnUKV7S/586eewcFKwkOIX9p+J56RwkOhmzRoJR+I8lRq1bgg2WNxBUHpfD3ITtE8qu3N+Jg5EHzSuBO04OmR0MPihwV3QtyZ9nrkT1+1ZMsaSNWa3oMxTGkLyN5CvnRsKMgr2Lzeqxr5ncKtiq4D+VdqI6GnyR/qcVHoXgZ8r0ke8vuxuIY07uQHY1oNWsjcX8Z1Vp0sW2HuollN7SFUvvQvroYHkN10mJvaKrAVqJSkbshzzHIUHAaqkp7uXIyCSvFC4WaiFYGN5rkDFYSNwo3ElcMlBxsYD/nsDKsVGxHUKfsQduawZJ6pQgK4bcC1BLWklaUNAJnzKstagzecT8jXin8g5ElpTsO18ib+85T6vwi9J79rf3Rzfe/d1p881+Ojz5/dfHvv/U+//jhH0/un14NPvuo99kr79OX9o+vLv5xP365eGv79FsffOdn37I/M4PnCi0ESzVLFdwwN9NoJ0nK8IaDBcMrSbcc7vCgEsGO+zsONhSvOU+YPyP+kqEl8tcEbChKMJgRf8b8tSAbQjcMbhjYUphgkEg4537C/Y0gSw5XCq0UWguyMXityYLRjSZLAZYM7DheMjAn7paDLYFrBlbM2/BgLeFKgI3ACadLQVYK7gxKmL9g7pQNpsyZ4cGaoSUha0lnPJhgN5W0kHSJ/CWBcwzmHCcST4k3xf4SBAnwVwytBEowWFGwZnAp0IyBGQ0mFE4YnDBwi5yb4GxK/QmHUw4m1H8a9J4FvRVybwLnhoBbFlxj9xb7MxxMAue559xCf4L9a+x/6PZeeL0ZcG+AewODCfJv0eAF7D8Dg+eg/8I7m/j9527/g/75k/75BIJnXv9pcPYc9p55Zzee88Jz3h+cvz84fxI4X3vin93Q/pT2F8SfIWcanM/A+RSdT+FZAnsb6q65sySDLfG2uLdh50vRm/PzGTtb8LOd8pfMX0t/Lb2d8FfQyZi/IoMZOZ8Jb21JKkFC4QR6GwlS5afCWys8V3hrgyqmqUSFRBkLcg4zAXMFcukXEueSbQTeSpJrnnKaKpJKlCmca5oZVmlZa1ZpVSpWKVxEKrW40qyRPNW4vqR1jFMG6lCVQ10PdWVFbXhheT7U5VCVES9iXsZyLfw0xMWQZxErQ9FEMotpGdFMka0iqSFlREtDMgmbkdgZtBMwVaQemlTyTPHMqK3kuZX7UVhakVueWpkZlWq002ir2Tbku1CXYbiRPBE4j1QRq9zS1JC1RpkhqcK5EbnVW0l3CqcalSEuQpqFfKtpY3mlSKZxFpIqooWmW052huQRb2JZxbK6itbj6KfvXHxzf6M+OQV//aX/5even49f/3z/xp+P+IuX7/z+1Y/WT59/563dN9/ePrqqHz9OQ7sLdXUZNldxfTmuLkf1OGrHtrsw7cjsHw3bqyiP5NbyemzLkDYhrWJZxLIbyzJEdUwOsTgNdRvK3PB9JI+xOV5Gh0gfhqq7UPuxOo7VcSiOkXg5Du8uh68eX7x6PDxdqLsrc/8oPozC/dAeL+P9WHVjdXwrbEPSaHwIxdHyRuFGwjvL94YVEpUKFwocxuI0lqdYlgKcQnoKaafwnWYV9VM8qCQouN9QrxBuF6LGkMbygsOcuhnuHQy8j2ijQGdYx/FLQ+8srJh7COkxIpX0Oo1y5HaadJo1khxDfozly4uwkChjXqPw3vBOkvvIdJLWDOwNz6ifi6A2uFW4UbRTpMH+q0gcLK8lLyiouFdzmCuwj/he4EaiUywPIduHbD9kjXI6C/chb5U4aHkXiqMmB0k7QU6hvB/ZWuBTxDtLThfm7sIeQnk3jg4XUTOyXaz3VjSKH60+GnOUsmKksaoM9WGkd2yQs6ASqBbwEKJGB4VE+6FuFToaVHKv5F7OvFKgg+VdyHIBa8lSGCx9t41NYVjGYSVIq2jJ/cqCMiR1yEuOasVLJXNFW8tOMc+Yt9PBVqPWqMaYVIrnnP4UnP0oDt794egHyx9//5frd/70Kv7sI/Cn4+Dz48M/nfqfftT7yy97n750//hSf/bx6HfF1d307d3Pv/PeN37+yF5Hcm5JbmAmQGdVZcVWgSVzNjrYKpBKsuFkipyN4lPoZYZ+ZbpZsSCVaOafz7GTWp5qthNogb0p92ccTTGcEzBDzpIFW0Vn2FlzuCRwLelcoCn1FsTdCDRnwYSDCQUrzmYUzjhKBF8yspZ0RcEWB/PASai3lXCBg62kKxqsmb/mYMmCFfNXHGaKbFiwYjDVdCmCRPgL5s7R+Zr7c+S9CPwpRwuOlghuGFxzNEXedTCYYG8uggl1ZwwsGVhgd8WCrYJrAbYaroR7Dc+eg/6UgJUmt2RwjQe32J3iQULdJQ/mBEyhO4GDhPgzr3frnt/65wviTFB/QcE0CGZBcON7T93+M3/wAvjPkf806L0I+i8C56k7eO6f36Kz5/7fPPfeeDZ48Gzw4Nng4TPn/IXXu/UHN/7gmdP7oHf21D1/5pw/G5w/dfrPfOf9/tmH/fOvPUUPr+l5otyEDW7g2Rz1VnQwF4MZH8xwLyGDBenN8fmKDja0v2Pnc3p+y/oL6WwM3Gq0Fn7C3SV1tiLYCZAyd8edlXAT5acKbYS3ojDhKDO40EFh/NSwlWaphakONiLIDNzIIDNwo/xE9DbKyTTKtNhIuuJwTf1cwsygzNA8ZLkhpWG14gWHuWC5YblGu0htI14Z3iqZGbo1fh7CTKHCisyqKtZf7cOriNVD0V7YZhyWsclDVcYqD8lG+lXE9iGvLStjXoe0NCTXsAxZPVRlLKtIZIasJcwMyQ1rIr2Pw7UAiYRLxddGlKEoLC1CnhmeKZ4bmIU4j2Uasp2haSjXEq8VWlu6sTiN2NagtYJFJHLDcs1yyzcSrwVIQ5pavBZBHsoyDmstS8UyQ8oL3gx5LmEZsmLIy0tdXOpNzDYjvYzUzVX0k/e++81f79ind+6XL//vP7XOX145/+vj/qcH9ae7t/+p+9aTH77/aJy//ah4FBcXYfuNq3IcHR5f1pfj9MLmF7Z7FNdDWcVi/yiursI0lOXlsBjqHfPvL+3+Mq5HcRnrZmSakBU8qBSpI1GG8hDbu3HUXZgqZOWQtY9Md2n2I7UfidNI70OVcVIZdRrZ+wt7urCHSJ1C/XIYvrqIjkNxd6kPY9WG5BiK10N7Urgh/kGRlsMK+XvNaoX2Eeli2mhScXwI2X3MXw5FxYNOok7iioNK4oqDGg1a4XeaVAweDCtpUOCgEqCWQStBxf1KOJ30X4fyIFmOUSPYyapTJEoZNBw2HO212Gu5V2JvaKNQZ1lBva+S3veh6CRrBTmGogtVqUkbs1yD1tLmK/Yw91sJjpZ3WhYUNBI0Gi/poDZoL1EhQBeJ0/ArpDxrrbeP0GlkCs0rzY5DdTDsqFlFg5Kgg1b7UNyN2Cmmd0PRGdoo3Fh6ugzboT7G8j5kp1AWDB1DnUKn1rgNeW3EfqzKEHTxV1As9NUhv86wTIJagIPGBXNaFTQKpsTPaFAYWhhWKX60ttaqCL/CDdAEODsCUwGqoUmNrENZaF5oVcXR1ooq0rnAucD7YbRTZEb9pwp8b4jeffK994oXP/td/fgPL+N//zX+j9+c/+WXX//k7uEX9+A/Pw6++Bh99pH+4/3VP7bDV8nbuw++/+7jn1/K6xivxzyPVMbohqO1xLkWpRQFo5UgJQ8y7uUC1IqvKbkJzjPDdjxYMzeh3oL4CQ02HG6Zt8KDFUcLFtyi8wV1F6g3Qc4N9JYEzAN3Avov4PmEOAvqL4i/oGiG/SlyNwJN4eCGuDONpxQkjE4wnJJgxfGa0wWBSwq3DC2RtyBOwtyNglsON9hfQWcOvBWDczxIiLNCgxVw1gymmq54sOLBHDtLOthpkDBnypw5c1bMXWJnCnoL4q04nFN/wYI596bUmVJvyuCcwASCFUYLGtyS/kK4U9y/9vtTFCQczJgzpc7akDlz53iQEG9CvAmDz0H/Oji7BudT3J+R/gSdvfDeSEiwwWQZgFvfvcX+C+RdB/419F7Q4DkOnvr9F777zBncBoNJcH7rPbjxHj73zp76vSfOw+fOgxv3/No9e+GdX3vuE6f/1Ok/d/s/f/jwqeu88N1nvfOv3cL+Ney9gA9vwZs3wZtT3p+JwYz35/zhnD6YorMJPp/zwZwNlnywxGdL1l8qZysHucE7hTfSX0p/IdyF8BIFdtLNhLPh3pZ5KfHW0t1JshWosbQxKJVBqmgi8Fp4qYYriRMBNwYVlmQCbqmXSn8nwYbTndaplmvqFxJkgqSC5pak0m81qxTf8mBneGZpZclGk62GVSRqrXOr81DklhSaFJrlhqaK7BQqLMkVaEJcaJwZUYY6N6IemzykK+pVhh6MqDTfSFRokklQabQfmXIYbq0srCqM2hlRDk1uRa7IPuSZDrYabDVNrdwKtFMgMyg3LBd4Q3vlkBZDlYV0Z+DKwq0GmYJbCXNDMoU3LEgE2IUqMyqVpNAoM3Bn4EaDTcg2iqSSFZLvOMg0zEOYxyjVQaZBbtBWoZ0V6cgmlq/jMDF6M4qnb1+8++zdH/zryfv0cPbFvfP5q/6f788/ad7814x8enj8D91bH3z/2WU8taJ5563icZxFqozt4RtXu1BnQ1uMbDXU+0vdPTLtVdhchu3jcapZKWkb2zIyzSjMLP/qjl4XycrwOlRNZDprjuOwuwqPj+zhkdk/DttLe7oaHsfhPtSdFsfY3I+GL4fRKdJ3Q3sM5SlUp1DfjcwxYh9dhsdItop2mu8VOUjQ0eDVyB5DfifJS0U7iTrL2pBWEp9C3SrUKdhpWAlQimAf0r2hR8tbRQ4cvB6JgxWdFnvLWo2W3llGnUb6tQhKAfcW77l/IPAoaCNQI2hDcWtoqUDH4UHzkzV7pfdKHjSuSW/PggNjHUWvLO84KGnwaqQ7QzorW806jV5diFaiWtDO8s7gl5F4NVKNJp3lOfdLSWpNj1q0lBxHtov53tBG4IKCw1CdYt0q2oWiNrg1uFGoFn6tg4NlDUd7i/ch2Wv8eqj2hlQKViE5jHWjWavoIeR7y2tF94ZVIjiORRvSRvJKk9yCLlad5o38L5Gt07TiQRvxXKG9JQ0JWk4qQQ6WF4qWireG38WqsnRrcGbpVsDc8nIkltxJrSqjMBOwingVqcLonVF1PNoqNWPwNuLPvhn+7P1vfzd78s7/k771x9fsszvx5a/A568GX9z/t38tgi9/Rf7yK/DF6+gvv3r0j903Xi6+Nfnh93548dO3+Hs6mPJgx1GuSROJOlSp4pmgO0mWDCTY3ZCgZKSRpJRox0BKSUbBlrs7HqTM3dBewtylRBsBZrC/oagQYg6dOXi4wv2dhDP/zRXpramzxX6CwFqzW+I9dXsrDlIFlyRYIGeO+kvuLxm6Yf5cwkyzJSUJxXPsT/3zBewnzFtKvJR0ycCM9CfkPFVgCZ019lbIW1O8ZDjhwYz01xysSLDC7op6M9RbEGfNgzV156g3Rf0595bM2VEnZ36CvYT4c+htBEmonzBnTvpT1J8Sd4G9JHDmvjsncEKDhYAJATPgTaC7IGBO/ISBKXEm3L+G3hQFU+ze4GBKgwk8vwFnM3SekMEMO9fB+QQ4SwRW0EugOyfeNXBmAEw85wX0nlH4HDjPg/4Tt3cTeLe+M/HPbtHZE3j+gX/21O89dc5euOfXXv+Z+/CZ++D9wfkTz3nme8998MR1PnT7LzznaxPQn8D+tfdwGgwWyJtxd8J7U/Jghr8+ow8npDcj/QX3EuJN4PkEvrnmbqZBIf1MeCvuLoW7EYMV7S+4v5D+TLgrCTKOMuxn1N+pYCODVOBc4VzjXJFU0o3EC+LMqbtkwUaQjUCZCAqBak0KHay4u5Rka0xmdC5xzv2UgypURcg23C0VKgTOBMq+UoEE3im6VrAyquJySdHG0J3BO4XroSwjkStSWVFYmhvQxKyKRBHp3KoykplBpcVNJOtQ1YZXVlShrowsDaxCWmpWarkVrLa2CnU9NDsrFgI1llXay7VfW5bHsjSkkiAzXmGDUuMFdtccZJKvBCwiXBi4M3inQSaDUqFKopyjUsut4KkVO022Cu4M/grYvjVwF7HU0NLQHYNfJdjzGGcxXil/Z2AZ052FW82+cojtrEmtTY3ejuMn37j4/uQnb/9jI/7y6uEn9dmnrffZPfrsJf6PV/F//Orqt9k3f/zOB8Oo/O43sqtROgyroS0vw2oc18OwHun92B6Gqh2KLCRlJMtQtSO7v4yySFZWdLGsRqIdi+NYvRyH96Ooi0xjZW3EfhwersL7S72PxPHSdpemvTB1qE6xPoXqEOu7obmL5WmkjkNzikWn8V6zvZZ7q06h2ht6PzalRIeQd4ZUCjUh6yKyt7AR7l3E7of6GMpakpqjEvUb7pbC3cesU+B1JA4ctgoeLG0kajg8RaoNeWtJF9Id93IZ1DxoGWgF7AypGGgZ7ji6s7ThIMduo+DBoD0L9gp3irWCHRXruH9U/r2GB0EPmt0rUhO3ZuAukjvolBIdNGlkUIvgZOmroT0a2UnSaXqwojOs0jhTqIlUF8ljpA9WlQInwVktyMnKRuBK8buhaSXqFGwNLvmgoOeNArWBraV7QV4O9euxPWpa86DTuItJO6ZtzA+xPVjZKtyFvDass7JTfG9lF+omtIWVRSwP47CgsOSoM6ySqJGoFn4X0pT6tcR31raclYzmnJecFYrWhpQC5AbsDEg1KjXPFS5DkodwpYN6GBaG15quCJwycq3xexb/7JH96Qd/+27z/Bf/1EW/P7h/uBNf/vqNfzv+b79b/l+/L+Ene/TJEX/+evjZL4d/3zw6Ld6Z/+yd74Y/jNAHCl0LtA1latgSe2vmrUVQhHIreCploUSpSS5QxuGWurkGqSKFlVtB1thPsVcKv1Bgyd218DcCLUmwE8GKOjuGUs43LMiY06oglcGCuws6SJW/ooM56G0FWIlgQb2NAOv/EpecBfGmyJkJ8oKCuQgSMlgyL+H+DA8WaJAQd44HM+IkHCygM0f9KR5MUH+FnVKgBXTXgm2l2EqwYE5C/DX3dgLsKJyDwRQ6S4Fvg7Mb7+E1cmfUX2J3CQbzYDABzgT2pthZCroUMBHBjDkL6kzhw9vgwQIPdhwmGEwpnHKw4jChYEK8W+JOsbsgXkKcCfZvGUoIWiB/Qr0pGUzh2cR/MHfP5m5vBrwJ8CfIm8DeAvTngTMnzi14OPP78yCYgGBK0JTiJUPXQe8aD25g/8ngjQ/9B8/p4Kl//sLr32L/eeC8AP41DJ65vfcGDz50+08c76kP3/edJ8B56va/dosezsj5lPRuYG+GvSnuT/HZFDyYwYczenbLzubsfC3cDfUS7CbE3UqwZM6aOls2WHNnyvs3+Otr0l9Rd8WctfBXwl+LYE2DVKGdCLbMW1G05nAjg60IUgF3zNtwf8ncrfA3Aiy5txKDlQpWMthJL5eg0GQryE7xKlS5whsZ5KEoQ1ZaUkesFLCQINcoE6RQMg/lUuFCq1qrlcBLjbcaZZYWIdsqmFtWD01mWBGTIvrKR6s2gtWxrUNWaNDErIlkoWlpaB3JOtK5JkXIqkgUmmaK15FJNdsauo34JubtUBYWbVWQaVIMVTtkrcFFjJshySVaCVyEpjYm0yTXYMv8LBS7iO40yESwoW5qcBaqTKutJmlI0pCuQ5ZGYmdwFtIFG6QmaMZsZ1BqWGb5RuLUyq1hqaF5yLKY7WKeGlFFYRaFWWiq2GRDm1zE731r/PPy2bf+7RB80vY+PZx9euf/5aP/8Xn58PPOfvnLt36VvfveD24exburi93lsHlrVF9FzThqx7aM2P7CHEf2dBXdf2PcXUR1bMpY7d8atldRNw6bSBcxby/kfijuRvbVo8vjxfDuKn711rCKRGXwLx/Z+5E6XujjlcktPl5G9yN7tHIf6SbiTUS7MW+H/C7mewX2Gt+FuhG8Yuhoyf2Id5YcQtEovI/o3Uh1hjYKFtRtJd4bdrCiErhksOWgYIM2BFUISu4eJdpz2Cp4srQWoKXgIHElUWtoKVAq4Eah/VAeBDpR/yBArXCn6cGygyG1hLWmdxd2b2nNg1rCRuFO4aPCewEPAt5pfArJPiIngw8GHUNyF/Gag73BxwjtLawV6BQ4Wnqw/G5k6pDXmnaKNpqWgu1jW0e8jXmlUWNwa2ktSWdYLVAj2SmSFfdL5u9DuVdgr4KDZYehLBQ6SHYQtBCokKjSuLG0sSiXXm1pa1StaGtQo3Fj6F0cHrQ+WXWITBfbdhiVsakieRyq1rKcw1KgUoLcwlyAFPolhnutWkVqhVNBcsE2AheWZgJsiZMquNUk16KLzIahImKZJWUUbsZ2MlY/Ufzq7eE7659/+376zj8chp98TD99pf7jN+6Xr3uf3oEvX7p/ftX/7CPx6a/e+stv499V3/h4+aP0Fz/68dX7j/RzhROKd0rsDMmkyIXccVwYtuXBBvm55DspCilrLRvNUgJLQSuFC+nvRLCiYCNoqkiC+xvubISzsWAl0ZqhBHtrHmxxUAq+Y2Qr0YY7S/Bg7r+xou5WgK3019JbkN4WO5ugNwUPZ9y5pb0pHqwlSIifIH+B4RTDtSZL7iR0sOL+HDsL4iYULBmYY3fF8JriBIOEBkvuT7wHG+ysSbBmeCf4mvgrHqwkXosgQf4KgFyyWzh4BvuJ8BLq3GBnRYNconnQn4DBAnsL0l8Kb87AgnkT6syZu+XeEvYT7CbUm+P+JOhNiTeh/pz4a0nnHNyg/q1/NkfOAru3wJ0Sb03hnKBrPLgmvSkeTILzWdCf+IMP+w+f9B9OwCBh/g0c3EL/Fg5u4fkL92wKBgvizZBziwa3yJ9CMAXuDPnv9R6+758/I841cq8D9wb5z3HwHvI+gP77g/773tkH7tn7vd4veoP3ffdD4H4YOF+borNb9GBCz25Zf8KcW3i+QP0kGMzBwxl7MJdnS9Ff8v4K95fY2wq6QO6CDVbMyZW3of3n4I0n+I0lHazJYMH6K+4upDvVbmLAWoMlGWzgYE3hinpLNpjT863wd9zfSj+3JNNwo/ylcpdfLP5FAAAgAElEQVTK3Sqw5cFWeJmGmfC23N1osjNiK/BOoVSjXMHSkK2AlQSF8FLlbTXJrSqtLpQotCg13VqaRjK1NFO4CVkR4ipimSS5YnUkq5jlEUuNyI0+jIal4blCdYgLjXKFy4hWQ15EohqaIhSZ5ZlhpZVlyHeGbkOxHfNiLItYZKHYaLQLSRXLbigLy7YG5wqnHBehqiNVKloqtDUoMSQbqkyTXKFUgA33EumvLM0juVYoi1gRqTw2G8tSy0srVgyklpZDmUcys7SIeBHqXIepkkUos1DsNG0uwywWS4HTyGaxXYdiHYvNyCSPhj//9vCbm59efXIgf/1o8OVHzucv+1903l9ffv2LO/HXX119tHr33W8ux8PyYlg8HpaPh81VXMYyt6y7DPdXw/Yi3F9F3cWwHJpsJIsLlYWiCE0equ5CH8aqNrSLVB2ZZhgdL6Ljo/B0ZbqQ3UXiGPLGksNYni7NYWxriQ+Gd6EoIl4PRRuzLqQnK18OzVGLg7adkntJDhIeLGw0ajQ9xeIU087AgvQb6R5D3CjUWbGPZC7gcST3Ia81KKVbSKcJcatJp8hBkVajVHg5dWuJSo46xSqJC00yAVtD9ipo6KBhoGSg03hvca3A3YVuItlaWUlcKFhI0Gh4tLgSbsWClqEDR3uNu5BVBB6UvI/0XvNW8U7RknuHiOwtqWVQMq+WsA5pO1RdyI6hOBhZElpy2oai1vg0ZI0Cx0iVCjeGtppVlOwN30f8MJStVV+Zeg+GHUc6l7gl4CRxo1nBcCd5q2hrcM68nMKCodrwxshOioaLVqpWyr3mjaaV5qXmuaYbAZohLyTMOGwsLxQqBMoFSRnJOK8UqxWsNawsKUO1MTy3IlVkp9lSkG1s8tBUYTTjfDUyTw198nj8o3ff/s78p999tYv+6aS/+I39//6n/+Wr8y9e/+//XP+3f8j+j79bkT/dsz99bP708aN/e8mPk7ezD77zg8u/1eDnyp8qutNypfjWqo3EuYF1rNYEZRJlAuYMl4xtEdgJtKZ+xmElcMFRzmkpcE6cjHs7iTYcJwQsZbDRaIacrSKZ4SvizWFvyfySi0bqLUUL4izZYAEfroIHKXVTCXcaJHwwxedL4q6gs8S9FR8suXsLzhfE2XKwwt6SgCmGL7D7BLyZUOe/7FXUn5JeIpwZ7s2RsxZ0yVBC/Q33EjyYgt4M9OeBs+NkRdGCBV+xCBMMbpz+kgZrCW+Flyh/J/0FHmwp2FFvAfoJ9lIBN8zbqmDFvRVzF8yd4sGaegnwEuTPcX+CexN0PoHnc+wtCbwF7pz6CfFunLMEBwkN5thdoMEMurcwuCX+DXZfAOcaelPkTpH7xDv/cHB27Zwl1J8KMBdoLtBz6DwHzm3g3AaDCXSvvd5P+g8+BN4EBk+8wXvO4AO3/yQY3FLwDPof+IPnwL0GzovA+cAbfBD0ngTnH7pn7w/6HzjuL5z++0H/a3MwmMLeBJ5N8eAFcm5gfwb6CXYTdL4gbyTifMm8Geot0PmKgYShJfYT6i6Jk2Jn6b4xhw820l/j/pq6Sw5mwp8Kd86dRA4S0V/S/pY5a+KsUG9D+wkfLIW75N5O452iGwmWwlkpd6tBLmHK/J0Ea+4mdLDUYBPTrYaFhBkLMuUVxk+lv8BOpWDB/Uz6ecg3iufGZJwXAuUSbDRKpSit7qxuJa0MKQxOJd4qPmc4C2UR6zzSlZW1UTtGaiP3sdrHOpO0iFg5EpuQto/jwspcikKpLtKVwbmlu9isRyKzJBHBRrGlwsuIlJY1kcgjkVqRC1ZIWmjSRLSKWRnynWb5UFcjWVtSalJGqgjZUsKlgjsD1tLbGbShoNaijFVm2Qp7maR5JHeRTCOdx6qK5VdfLQTPFS9CkSlax6YcmiwS9YUpIpUOzXZsdiOzHkWTq/jHfzv6/vH28V8/PvvL0fnzS/yfH3t//fhvPjv0v3wlPr9/ez95/3tvFY+vsos4ezRcX4bZpW0voizU9eWwGUf10FTDqBjZ5i2bxbQwsouHh7E9Xsg6JIXEp2FUhbYMdaF4bfhpqF5dRodQ7zVvDKstOw713dgeY3Efq2OsqoiVmu2V+Cg0J8XvQnUf6ZMxnWKdREdLjhE/xKIxpNa4DlmpQau8Wrm18veRqI2oDSsNLgxqQ1rJIEP9EruNxo1hjWIp8PZW7IRXiqDRPBOwkqDT6DQUjYIHC2vpVNy7t+og6F6CTgWthoeQ70P+1bSxj1it0SGie4ty6XdWHq1sOTga1mp2YLTj7CR5LWmuWWnYMZIHLTolGisrzVKOdwoWGu0NaRhsFcsZaDWtJa45urPiKFnNURPSNuIHq46RLRk+hOo0slVkSkk7Re6G8n4cZhS2GLTUPRq+Z+zAaS1JY8neis6q40hVhrVan5Q6GX2IbGvUKdaVQrXlVSS7oSosXjOni1mlcKlIpXDDUCt5ZVQZ2kySXAaVxpWRpbX5ON5KljJShDpXqgjN1LJnEf3+EP/wx5ffnX7/nd+k3/79y6t//y3866/9f/81+PNH9Iv73iet+8c7/9N7+Yej/rvs239/eHRKLmY//uGPv/HuN+x7YzHjaCfoTstMsx2FCYM7LVJFtibYhWwrWBWKJfJTSipOK45y7m/4YMfdjHopC7aMlIKVNNggZ0dBymBK/QSerbCTC7xFXibQjrlb2l/A8zUMNgisWbCSIOFegnopdjbYmyEnEd6CO0vm3HgPVriXiUEugxV2NsRZYmdJvYR6N2CwFHTOwDU8W5DBluB54C94MBG9G/IwYYOEuAnxVtybk0HCBhvuJ9hJiDsFvSX1N4Im1EtIf0WDJfPWEq8EXAswZ94N6q2wk6B+ggZLMljiQQIGGxJsOFwxf8ncDfVWHM04nDMww2AS9Be4txRgJcCKeVsGViSYAGfJwIb4c28w95w19TbMS4DzAjhzCubUn2DnBge3lCQUJMidAe/a82+AM0G9Be7fov4t9Z9T75r6L6D3VQT9BvpPAudD6DyDzrOg/zzwXnjec7f/DAw+DJxnwJ9gMEfuNOjdgsE1dp8i533v7InvPHP8ZwPv/cHDr916DxagNwt6E+A+C5wJHNyS3oT0E3CewAcJOU+AOwfOkrorFiypv0D+4v8n6s2aJLuuK03+he63qjbrKpNEZIS73+nM8zn3XvfITJCgOJMCB1EkgMwYfb7z5FNEZBKAKHZVqaRqSmxJBFEgCIpqq//XDymzfj2P++Fs23uv9S2CcoZy5JfIr0RYKb/WXqPDUsKNiNYCbFi4kcHGhLkFmQzXMsxluJVBrqIVmWy4n2uSa7aRQS78WsFG4EqAQkW5Qp3GjYZFQuoZq+I32386WNxrXHFYStQoUkvcGTYY0VlVO1MberCkNbCyuNPsYOXBqr3RO2cbLQsrl4bfMNAkqk/fcD5wF9PW8SExu9id0mSwsjG0T2V/ofbPTGd5p/g+0X0sOseG1HZp2kxtP5OlU1VqqpkqEto7OszkcOH207g3qjW8NXhIWTcTpSOlxrtENPEblS3NFG2MKARtnWlTmRtQKtAKvLNySGTvWKdx71ifsC4V9dTU06R9mmaGlZI2inSOd7Hordhb06e2nup2qgvJm9gNz+Ju5vqns+LZ9PZt970ffuXrv9ym//ph9Nmr0Sen6A8fgy8+9n//Ovz88e3PPnpnuH3/61+t33lWfe2ieJ7s3p7dv/N0eJocLtLjRTJMzeF5evrq7PC2G2bi+DR+/Mrbp6fT3pJdQg+xOMSyjWVrZS/E0dpXaXpyZjD84OR9andOnGL14bPZqwt3cuJVah6mdqflvbOvtXpl5dGwnYSvUnmfiPuU/fypOiryaPmrVBbY6yw9XuhDIk6pODo6WNrHvFFw0GjQqONRL8KeBTsOB4n3khw0bXi0V2yv5INRvRQ7K/eO1QrkOOw07nSwt9HJsdexHRjcKfiYkJNCvUD7WDw+1TsR/nymHmbykNL7lO8M31t1n+r7hN3H/x50ca/ZwMC9o6eEHlJ6P5UnK3vOTs52jB6s3lmxN/h1zA8aD4buNDk5sZN8L/hJykejT0J0Ch9m4pDy+1TuY94qfEhM51Rnyc7io2Mno/dGdhztDR+UGCTbGzEY0TA0GNYZsU/lPqYPiXyI1THRp2lySuLHxJ4S3RjRpeZw4TrLe8N2idiyIOdRq9Gg0M8v4sfZ9NWz572RtSaNxLUUrXJDMu3TpLTqVpMPLsRPvjn9wc33fvhx/r2/P/75P5z+/I9/q//1b6PPf/Gnnz7+yW8fwO8+OvvHjv3mlfrsl+gfH776q8OfPyy+c/fDH/3wa3/xVP5Ug7VEtVE55401uaadYa2DjUW5JLXgvRWNgY3BnROdU52RnSSdQhULSjzpLSokaAyvNV2zsBTRTqKaoS2BaxjsNNsruCWjLZ9Uwq9VWIuoVWhNvQUJVjTKBMo0zjQrJStpVAi8pOGa+xsF7li4pOES+xs8KYSfc7gl/k3wZEX8NQuXxJ+jMNOscHglwJqzuyha0nBrojX3V9Rbs2iOJnM83ohgI/xcwVLTUtMNg2sKc8VXLFzj8RYHlaNlIjKNNzSoFVnDYPVmNYQm12iywl7OoiXytxyseHhLvDnytwovBbohYCXwhkVbHi2pvxbhWkRrFmxpuGXRRsBCkjVGKwg2OFzjcEPhkqFr6N1QbyXAmpM5ITeRfxdN7oLJPIrmGNxhf0Mmd3B8R8EthZdwPBdgbtFCwY2gcwSvoX+Ngxs4voomdxjdROEHgX8FwusovMHgCntXeHKD/SsYvATBSxheo/By4l15/mUYfOkWnS3B+QYFCxTNQbClwR0f39HRhvpb5q/gWclAzckGelsWrshkTYNMoFygjIOMRgULczXJxXkpxpUM3qS95gYVGm11tFbBRoHcicqKjUJbHhUSbUW4lTjTJBOTmvuDwr2klQC5BmsJWscOiWgsLgysDKokHAxrFGw17mPeOto61hjeWt4bvLe8cbqP2WBwZWCbkN6AnUK9pkNsG6V7pXfO9OmbrFbapbwyvElok8L+ghzeNrupOSR2cLq1YpjqYaZqg1pDe8e6mDaxaKxorGyt3iW6tqSyqp3aJuGNwY1Bw4WqUlUnqnaiS2RjSG1wndBMR1VMco2bWLSJ2ghUKDw4UTLcGFPHOrOosniwsta8MmA/432ickU6R/cp72a8e2Z276TtzNaStZK2lrWx6GOzT1w3VdUzU05N6XTlZDcz3dSUsdukSfU8vX7bvvv+N37yD3v1yWn8yfGt3xz+9183o399Pf79ffj7V9PffPjN4oOX33pWfzVtn8X759Pu7fT4ztPjbLpP7ZCq/YXepXKI+f2F6azok3ifJoeYHxJyiMkuEYdntovF3qpBy4ck+fmzdJ/wh1QdDd85cUr0KRYPU/F4IQ4xOTn5OnWvYnXv2ClWp1j1Ej3O1H0iHmb8cUYeDHrQ9PVUHy07pWLv+CEWO0NeX5hDzDtHGwnvUzUo3PLo6PCrKd8ZOBi812iv0T5mjSAZoUcrGuodHOssaC04aL5TrGFBy4NB447jGoV7Sw8KPloyaNLHfLDoIIIHAV6l8qDJUdN7Ix9Te7DkIaFHGx10+GomdoYcnfwwUR868iqm9yk/JeLV1B4VPWhycvIUq3vH9wIcHT1OxdHxvSRHox6suzf6oPheyIeZOz6VuxgdDdkb0ggwONZq1Meot3Bv+F6JxwuzT2Vv7c7qQyJ7RQ5alMjvNO6M6BQ7JeohUQ+p3iemlezeqcfEnGK7T1yj5S41nRO9lY0zbWIbp04X8f2FHlLZONk50yndJW/Ga9dbO5f8r567d3/4tW+//N6fn26+/c/37/z+l7P/9bf2i7+mf/joP/5DE3z2kffpq//tv+fnv/0o+eLvLn7z8dO/G775sPjqe9/4y++9/cML9Z6M8lSsFa+MyAxtYtcaXRrRxKJPaRPjXJENQ7WinWaDpjtDGoU2FNaaD5ZWMiq430lQ86AQoDaiNbwWUc2DkviNwBnDaww7yTsGah3lJih0UPBgS0HGYMGCTtHOiq2INizYcpBxuECTOQoXItrIYCujFYNritecrQnKRbSlcEX8FQ1yhVcsXLFwSeFS4o2DczZZ0KDiaBWdXYdfLjRcIG+OgozjDQFz5C1lsFZkxegCwzsUrQneELhhwRaMChRkAiyZn8ugEGHJQSPQmgRrES2Yf8f9NfU2zF/gyZKP53J8w8dLGmxElCm05miB/C0Jcwrn4HyBJ3Ps3xF/ScIlDlY0WDOwJOGGw1ySFQZLBFcILTi+YuGKgSVBd4hcQzineEXQCgR3ILoB3h0eLVh4GYU3ILpF3ovw7CWdXGNvheGa0cswfBEGV5H3whvdgGgO0W0EbqF/Cc5fouAljl6i4BoHdzC88v2rKLgFwV0UXgfB+2H4pWs8nsPxGvkrHGUk2FBvScZrPl5w7xadb4lXCZDjIEOTFZ4s8TiXQWnBRoQL4q9JWDJQsDCjk5xPcuFvmJepYCuCFTzPRJDpaGNA6Whj6UaGmQStVblEhWYbDtfcqx0qNMwVLARqE5EZXCg0GFpLUGjQWbLTpOFRoYImRnWM6hhWFvWxOKR6b+FO48aqSpNSwdKiysHGhHvHdonqY91q3Vq5i8VgSBOTNiVNQquY15bnGjYp3c30kJhd4oY0rp3spqZOZJvIIdVDKmuLOyeHRLWWdY51mnaGH6ZmPzWtE30iukTUsaxi1aW6tbzWpNascbyOSWlgrvFW01yyxuotx6VC+1h0hg1TW5o3hwpZKr6msDBBmaAyUVvD6pi1FnYxaKdw95R3lnQMDUJ0Rvap6Weui2XjWDPVdazbRPZTUTtRWV1NXTYz3bN0nZqXz91fvfjWu7/e2c8/RJ9/FPz2MfrscfS7U/j5a/bJ6+l/rb5T/fS9d5L2aTo8Tftnsz6Jd2m8v4j7RBym+jg1Q8LvvxIfnrpdrI9OHS0/Wnif0vsLe3oe9463Anf8TTY1uY/Z66l8dOL18+n9NN4ptrPkkLLThbyfykcrH5V4SMRxqu8v4t6wQ6IaCY8JOyXkPiZ7SwfDX124V1N978TJ8KOhJ8cPVuyM2MfqlNpekr0lg4WtCjsV7hyo+aRTYW9QIbxMg97igQYnR3cx6RMxh2EjaQm8nSTbaFIi/2TFQyJ7Co6aHBI2xGSv4b0A9xo/xLLnZC/4q1i+nupegJNBexUdNbpPxODUcWr2hg0CPibi1Ux3HJ4cPzpymvJdQveWnmJ1cvJg2TFhx5juNC5hUCNw0Pzo5CG2Oyd6gw+OPhp5kvxkxMHRXYJaG5UiaDjqBT7ErLV4l5idYXuN7x1/NdODo0PM904djeo42Vn5kNrBib3jDQsHgwfLey1byTvL9jPTOtnGpp+6PrG7Wby7sMOF7WJdE3KwemXYzUz99Kn80Q/e/s7Nu197WKX/cP+VP/zX+A9/zT59/Wd/3/+fv+r93zz85/+7/U//2MvffzT77LX8VTf9Zfn27vrri3e/8a30L1N6Z0g707lCXSpLK2orhwtXp7pTaudUl6oqppkJcw3aqckVyyWsNSkkKRUZElEqUmleKVoKMBjUS1BLUPGwkrAUsKdRQ4I1nmxpsCFRrWgtUE7GGTkvpF/IsGI44yyTuBewBf7esNKijHlbcL6Bo4yGGwoyAbdkskKjNY8KzUrL1zTY0GCOJisaFJpsJZrTcMngiqGVQAvm39HxNToveFQr8Fdn/+el/2TL8BLjK3+ywmBN4JbBBcZXEbgG4ZyhOYO3eLLkk0rDDfa3xMv4pBJ+Tr019XMRZTwsFdhwb8lHhZosyPkd8u+wt+D+UngbGmxpuCHBAk3mwFtAb439BfEWyF/A4CYc38HJHZiscJgJUCiQq2hJvTUDKwxvg+AGRncUbii4Q/5L6F2R4Ar7Swa2FKwwuCPRB9GXb5A3x/A68q+C8TUYXyPvNvKWILgB3h0FNyS8gqMPvLMPxpMlhHcwvMGjl/it98DofRhcYzBH/gKHcxheeuPr0LtD4DIM3guDL31Az+/YeIFHa+rf4vMPyNmC+ys+uaTnN2hUSLgikzk6X5HxAo+2zMuFv5HBgk3WNCgZKDmqGM5plIlgy4NCgQ3313RS8Emjg0L7W+0XOqhkmClYadZJ2ipYvmkYKtpYtJIgk7jTvNa4dKiNaatxqeHWwsaSXoBGR7kJyhiXBpcGtgafUj1Y3sd4cLx2pnVs53hraG1xE7Na09aJPtGDM7vYtE7+/7ZtywvD3tzJd4nZOdu7uI9da2Wpae1YN9V9YnureycKGbWGDLHYxaJ3rJSk0bqPeWt57WQ3002iSqNqo4fYNf9u/xa5AXWKC0NyyWrFOyUqwUsjS806Q/tE1Y63jg6J6FPVprKe8szAMmHtTJcpywzJBWw0amO2n4re4oJ5raC7WPepHGa6v3Cl1btpsnO6UaSx8vD0Yv/0aZ3oZirymV7ObPF8evO15BsffOsbvzqR3772f3NEn78a/+7e+/zDye9e809fffOT19+7/cmL52nz9rNhOt1P090z11+o3cwcp8nDs1k/k+2MHi/4qwt+cvTB2YNmD1NxStkxEafYnGJ3dKalYU+DQcCdZXvDWk17ze9Tc7B00PBhKg+WHIzohDjFsjdsH+v7WXyaxsep3Tm+t3Qfk9agTtP7qTxYcnJ0J8DrVDwYdhB0kHyw6mjUkbGjpruYVjLcW7KTYQnfqtnZwYJGeccLvVO4QH6v8KBwp/kCBjmLeokPkh0V2RtUcz8H4wJO7hP58NzWFgwKHTg6SHRU5KTZQdFBoL1hg8I7CXcKHTTeKzQofLCol3BQ5Gj50bG9JjtFd5KcLvRxJnca9QLtNOsV7mR0jOXBip7DlsCjFcdE7ZUYNDvF4j4Wg0QHyo9cHg1vZNA7PMS8EWgn+NGKRoKd44NmLcU/T5PB8l2ihkQNsTo4Phi6i9VD6k5Td0rdIdalgqWGjWGtfpPaohrHK8d2U71LzJCa/qltUrOd2ssL+1d/Hv/gp994t736yuP8u7/7xTf/7b+7L/7Lk9+8Hn3x8dnnD+g39/BXu//0y0x/+tf8f+zpx6tv/M3qx6erH119/91vxD+4gO8lqEzU3sVDnGSSN5pUGi05KKyqreqmutO0ENGa+4UGjQW5DrupLrRYoWBLJjkPc452Th1TUSs0GN1ztuOoQH7JYMvR3tBW406Cmkc5j3LqlxxuSJhrVGq/oGclm6ywlwuccbQVoNY4p5MNHmU8KBXcEq9WuLcyJ1FOwlqADfUWzMsEzkVYcD8j0Yb4Wx5tGMglXTM8J2DFwjdyzQ2LNgptWFAYtGCju+itNfBKxq4C7wb6KwwyDJcgnIPgLvI2Am80vaH+FT2/Ft4dj9YsKmRQS7BB3h0abwUoFKoYqHm0EeNMTO7g2ZIECxQuUbBG3gp6GYE5RQs43tBwS4INmSzx6AaMFthfwfECnd9EZwvoZxxkIlpRfyOi6/DsDnq3wLuOJrcwuPHPb8D5gk+WwrvF51fhl2/geSbJgoKX8Ow6HF0H41s0uQSjl9HoRTi6C705mFzB0SUcX1PvEj25xpOXILzF8IaE12R8TceXNHgBx9d4co3H18S/Qf5VOHnPP38/nLwIww+C8EuXfHRLxks8WdHJNT3/WfTWHfbmbHLFxnPqrXhwg0dzPJmzyZL7WzopebRhwYYFjYSFCHMOakkKCXMFKoMzATIRlSoqld84v7GTSo4rFaypv+G4kKxhYa9hrVmuSCbAikZbQVolB8VLERUWNA52mlaGby0qLMx5mCs/t1FuUMZJwUmn6M7QYypaS3unamcaJ/aaD1Y0Ma8dbQ3vYtPEuk9sZ21rZeVIa+je6jaWdcw7pytJWkP6RHWJ6RJTKNYa3ho+JLqL1WD1YFWjSWfJ4Ng+lkMsM01rZwtNK8urWGWJyBK5lazSpnXxWrLvnf/JT8H5nYiWFpeJbJ3YOdkpWWleKtZaXmhYOloa3KqwUWBIxeG52cbgCnsbjasU1wkqLc4krAyutWgMz3lUi2CIZZuqdqbaWJSxLmdJ6WznTGdV42zrbBPrOlGZZJmV+VRljmwvzE++Gn93+ZO3P3188smOffHX+POPo99/PP7sNf7jL/hnr5//bf/dF99bfnXWv31Rz+Iy5UVK2lTs0nRwcefUw1P1kNBXM3Ga6mMSD0adUn6M8SkWe8Uep/b0PK4MbA1uNN5P5XGqao0GR48J7TXcS/DKkaOA90YOku01OVp5n8Q7o3ZWHGJ9SPTgaK3CzuLesJ1j+xj3Muxl9POZenRsr3GnecvpntN7zg6SdAY1GuwUfm3ZY4J2Khi4dzRgUPAY01pHpQiHN/RZhRoa7DQ5CPRo6WNMWx5swHmBvYYELQsGB3sDXiXyXrM9Q0eBTpruJNobch/LvcIHSwcR7oV3UMGej/cSdBIPmhwsPRq+1/KYqIdntrfk6NBDwh5npjd4sPjg1KD066fT09TsLNtrctC8l/TV1Pz8wh4M7xDeM3Hv9DHmtQS947XABykPUjzEprd8H6te8V6pTuvWyMbw1rH9TO5nunemN/p0Ma21PFxM26kuY7qRoLKkTsiQiN3U1InukrhLk3Usr57r7z0V3//Zt77TvfyLv2+//smr+LOPyed/Tb74Bf39L8JPX0W/ez36l6P3Px+DX+/e/vXrd/7b4auvlt/Jf/zjn/35t5/RHyV0YWXhZD11Xapry1vN94nNKaxY2Dq8MaCxqlGiNDTXUWNhF9Paks7SQkYZDxvDO6MbAWvmtxLtpDhZWXJQC9kS3kZREfk5AZ2me8dqDQsZ5RIUAlQCbFm0YkEmwlz4GfWW0fkKeZ0mvaaVwKVEuQpzFW14mGlSGLakcKvphodr7q3oeMuCNQsqRVvNS4HXGMzBaIv9nEVbGmYSLpmfyagQ4QaOcjSpFchkmBu45pMtmyzDszWcbFi4wN5NNL4B3ubaEJcAACAASURBVF00mYPxHZzchJNSi0zADZ/cMv9OoAWDS+Yvibeh0ZaBTKGtgGsUbmm4JOMVnSyZt2LeCvtbEm6IdwfG8yjIKFqzsOawZVEWna2DLy/xeKvQGk1yOt7Q8Zr6Wxqssb/G/pL4CxLcwvGaejfw7A6FSxReR0/u6GjN/Dny7lDwvvfWkoaZREse3WD/MhpdgvOXYHQFxrfR5MYf3YDJe+HZCzC5BP4tCm9J9BIFlyi45uEl8y+p/5J4V2R8Dc6uwPklPH8JJpfQfwH998PJZeDf+uGXbvFkjkcrMroDT27gWwtwtsHeLTq7w6MVHi+FN2feAnpzGixZsEaTiuM3RckpWAlvyb1MhrmKNuKNhBkUGm+Zv2H+VvtrMSq5V8pgxcI7FBYa1SooZZQLVGhSyWjLgkLjxtKKw1KjlQoy6TcK1lquOcx1WFuUiaC0Ua5BqWmjeCVQb9E+xkfHa4lrQ7tE9oa1TlaWVQrureiN6Z0YnKi0bgwrTFjHdJ+YLuGlQ7lGpcG5Q/mU9c/iOjVZLNvYtEZ1Rh4S1VvZONWlqrO0s6xzvItl7UTpRB3rxonS0DwVS4MzSRtr+9hVil7jyS2NMiVfMrB0JDOgs7yL48zIStDe8jbltWOd5b3FjYFtTPqZyB3NDNsYVKaoNrCQYRuT2qEhlW2qCoV2htWWrCxeaFJqMcRxaVSmWBerxqlCq8qKwtKtprk2fTqrYpfHMn9mNl+J3/tq/JfDy2/97pX4w0f8D3/j/fY++sPH5F//+k9/uzOff/jO3zXv/tVXNm8nRWKbC1OktJuJbuqaJG6dup/pwZAuFm2ih9S0itYy6hw8pmpnySHG909Vm9ImobkIW4fvn+lDzHqDegt2CdspfLD4ZOgrw+81HRQcjLifpTunB8UOWuyd2Kd0N6XHC7VL5D4RpxnvDeg0epjyU4KPU3yc6U6gnoGjRCfHewP3MR4k7Gl4n8DHlB8t2muvpGe9Ba2MdpodLNsrcFRgEHAn0UGCEp4NIjpIuJP4aMRjbAeGjpa+eqpfXehTrE9W7xTsJWoV7h3aWba37GT5SZG9AEeLHxPaS1CwqNW4kbCT9ODU3rFDyo9TdUzxIQYHQwaN9wnrDeuVPE7T/VT1Gg0cHg0/OnmK5cnJ+1g+xHpQvODw4Pg+ZqcL3Vo+GHaQ4tHGg9GZBKWFXcrbRFSWlAoNqeinuk1tE8eV1rvU9FYMsdnNTJfKXJEipsPbdniWrJ28m4ofJurr78y+c/PDv/j55pt/33/tkw8vfvc34pNH+PmH3v/7yz/59NWf/PNh9Olj+NvX7rO/kf94euefHp+fbr969Z13v/fsR8/l7XO51uwGg61TtWO5gRvDMo22PNjwsNSk4rAWqNY4V7AxrNK0flMZQwoJtgK8wfYUMmwMriTLOS5k1FiyhWHLcMnxmtNS8I6zlpNSwFLAgkcZD2pDCgkzFmbUX/HJWox7E3WatFauCNjSsBZRJfFWoIzBSqLSkpWIFtjPGawVWTG/MFHtQCGDSoIN9UuNGkULiTMFtzLa0DBnwQqfb/koY+Mt9zIerPG40bQWZMnDJQsWxMsE3OBgiUY30VtzNFphf4WCNfQXcDzH/obiFYnm+GzLnszp2TXxLyPvlodXYDTH0YKThURLjtYcrbl/hyY3eLKQwYIFSxqtcLAmkxUONwgUGGzgZIVGa3S+Bufr6OwmeOsWjNbEX6PRgozn3MslzFi0AN4dCpYc3cHJTfDWZfhnS+oviX+HRtfwyRyMb0LvCoQvw8lldPYCnH8AvZckegEnl2B8i/w5CjYMXgP/g2j8s+DsEkxu/x1aHlyh6BJObunkAzh6gfwX2HtJ/KtwdBuNb6Lzazx5ibyXkX+NohsQXnv+l26Bv8RP7uB/voFfXuCzDTzfwNEcjZdotIWjBT6/JWdLMtkqmAu4hsEcBnfIX6BwSeBKhhsL1zLYiCCT0VbAwrKNiHIJMoHXEq5VtJVRLqMl9pY42HCYq7Aw4VoGGxOVBhcKl5YVCmxVtNFopcBWhqWNSsNyQUoZ1go0GlYmyLRfO1wbXDvcWNRq0GvYqKBzoI9JbWlpWG1Eq1ijWW1Yl+A+xjurBitKi7qE1hI0FpcGto7UBhUOZymrL3SRyHpqKydrLXex6ZwoDWsT0Tm2QF4uUa7RVoBCkSKmTSoqjjtHq4RVTnXOZYLsEjlYWlvSxmqIbZXq6sLUMesSVsW6TOMmtvXUlDOdaZZLmkncJrJNVR3zTODayELRMuZNqkpHD2+73KAqxt1U5Bp3TmYqWpmoiEVj9c65Wova8jamw9S0iW1i2c9Mk9rcmt3Fxe5i1s3i/EJ1z+Ntql98a/at6sfin2r6xcf+5x/7X7ye/P7xP//uOPndK/vZ66/9X+uvf2t2N7XFU5s51iayTlU7s6XjtWNtzN7wsXvL9pYfUn54rvqUNxYfE3aIce/wLmE7hzPhDe4Nv4geE7xztARezcP7mbh37GToIeZNzPqpHBKx1/ygxf1MdQadZuowVYeZ3sWi1ai1uDNk59Bg/GOC71OxM2BvwKtUHA1pWXAw+CBhx6NTQgcTDjraW1SQccPDnkcny4+O9iqsubeFo5IF9wnfadRpcHD4QbOe4aPVFUE5CgZDW412Rh6NOhrUi2gfi97hVpGKRgMN9xzdOzlovDO4ZsEplsdYNRrXlhxTezCkYsEuFvsY7V10tPTeiceZOsZip+ne0kMqTok4GrqTaGdIp0kr4N6hnaO7RHaO95ofrBgMGVLZONIKvOP86FwuYCbBMJX9lOcaVY5VjrQzt3W6SG1lRaPxLhHDzB1mdpeaPjZLRV7E7OW3n33nL55+d/Hjd/bzb/769bPffTT94hfg01fRZx/hP/7Xyf9z9D55Ffz+F2e/PqJPfq5+8/jNf3p498Pim/Mffv8Hb//0q/Y9FS4NzCwrNG8Mbg2sDK4UyE24MbAwsJDREk+2HG44zARas7B2rNR0y8OCh4PEjaQ34flWgFLjTISFikoNtwJsOFjzqHa8kqRioGBBplBm6IaDRuFdIgsO5sH5Fno1hxkKNpG3AaMFPF/TccH8TsDO0FLiXOBCgkKCJQ7WHG4lrg1vFClomPOwsrB2US4nhQgriVpDcuptybiUYcHDTERbEW5UtGaTDRlv0KhmXiHCrQiWbLKVYAknG+lv+GRJg62gGwo3NCoEKAXckrCgsKGwov6G+lsOViy6RudzNrpl4xdwcoX8G+pfwskl8m84mPMwU2BD/SWdLHh4SYJL6m80XHGwIsEyOtsSkFG8xsEaj+/Qkxt0thLBAk/W2FuC0QIFd8B/Pzx/H41fBKNbEN6B8DryFgTNUXDtn92Eb63Z+ZpNVjTcMLhE4W0U3EKwpMEc++8Hox+O3/rZZHQNvA+8t26At8TwjqIrjq4JuIom15F/C4OX0ZMXcHRL0Q3wb6PJDfAvA/8SRT+D/ovIv42C62h0hc4v8fhlMLlB0SUML2H0pZvgyQI8uYN/dkfOFuh8i0YrOLpG3gIHW+zdwid3ZLQV3sb4Wx6sSXBH/A3xtjRaknBLvK0EGw1WIlqxINdwq0CuQamijIONQLlGuQgqCUrmFdzf0ihTUenASvkLFawlyBUpFM8VXVmwUFFlZa5QpoJSo9bgSkWlpKVEtQ5qHbQG1hrlGq6J12nSOl4b0CekT3hjaaPZYEWnaa5QEZNiGpUJ7pxoDS9jVsqwlUGjYa1xZ2ktYKVx4UjhaJ2I7sJuNWkN38emcmoTs9LinUO1iQoNyphUqainsk3o4ULuEtWlpop1Hbs2jisjG8NyDvJYFDPVTeXwVFeOdYZ2jmQWb2PRXbh8pueWbRzPY7ExorayT03lWKVZZ0Rl+MbQtYPbGLcXJrd8xaLaiULTXNFcozph3Uy3iWmcbBJZOlFo1jvTJ6aOWT+1feramHeOHp+53VOXO3J427UzezvV7357+v1fbPhvTviLX44/fw3+1y/8f/vI//w1/+3j088en79evvvd57dTlSV6SOxwYatE1LEunWpi2Sa0i8mg6N6IXSLaKc0tKDQ4xqyXYa1gp/HDlHc67GXQS7C3uFVBy8GRk17A1oFTQh4cbzXaz3StQCPDe8vuY/HquTukYm/5zvLBiV7zh6k5TXWjcafCg8EDx3uOHhP2kLKjY69m6qhpA72DCE+WDgqV9ElNRztDMuLXPKyI30t4jOkxwb2Kcurf+F9uLBoM3eJxY6N9THoZlcTL4GRQuJNBLcd7Sw+KnlS0Y+HJsVb4DY+OGh80akl0NGxnQSP9QYVHg3eKHGJ2f2EbiY8a7w3sFOpkOMhoJ9ne8JqHR0ePBj0k5JDwgxWPidoZmJFJ59h+piodlQrsE3GIeWf4ycq95rkkucG7WD5M4y4Wx5mrJasF642qtNgIsGLjIqa50xsjtobVse6TuI9dldr51L33LPmL77/99eUPv/dfqu9++vqdP/43+cf/Iv71l/SzV/izV3/6L8P496//46/q4JMH/x+GZ59++O1fHb59nH/j6rs/+cHzn1yISwULjSvNck1rK3NFcgVbA/YJbgzrLKmMl6sgl6DRuLWiTdySw42CmQwz7m8l3MigkFGnaC3JigZrHlWGzcH4NnyS8XBN/BUJNwwWglaGlYbUBlcK5goXihQsrARqrFiRsKIgQ0FFUIFBI0mlyBvVbCXDzoBGwkrSnIFagJyGG47WAlUSVxjmFF1Fo2v0pEnAho63NFjByQb5m+g8g6NSRhvslSKcg7ONDBfoScmDgkYVQysCNhqvNbhD5xsyXiv/Dr214XDF8ZqjQuJSoIKjjII19BuOShZuRbCk3pKEdyRY8Wgj0C3w5niyosEd8m9xsKKTjPlr7G1YOKf+JQkuabTgIBNgQcM59hfgbMOCtQAridYymuPxFT6/4/6ah1vi5xSsKLgB3jX0b1F46Y1XmGwYugqeXPuTFUIrAtYkuInOb8D4GkxucHSLwwUBSxxlDG4Juo3Cq8j7wHvyMji/jCbXAF4G/lUUXMHwBgdXwLuK/KvAu/TH129AIAhcg/D6zSMM38PhJYxuw/A68q6w94L4l6F3FXgv/cmLwPvSEpytwWgOz6/Jk1t0toDnd9H5FfCvQThH3i0+n9PJXIyu2Z/NyfkceUsWZtzPeLAlk5oFa+xvBFiKaEG9/A3tQ0alCnIZbFhQCdhx2HBYoklFJ4UAWxZt2GSrgo0K1sJfc3/Dw40AcxUtDawsywVY86DSoFZ+paJS81zgVuNewUGhTpNSgEqgnVG91hmNSo36VOcC15I2CpcmbGPcxiQ3UelwE/PS0moqmgTvHB4s7Z1sFBss7y1rE1k4lhlSxKpwoo1la1jrZJaIjQZ9jCsXlhbUCd29M+3emfaJ2Md8SHWVxkVsmsRUTpdGNEY0SrTW1E60juxnIrOo0KgxuElZEdM2laUTueHt1GaGLSVpnBgSVVlWWd7HstR0JXFmSa5RofCQ6tqKyrA2FpUTTcz7VFaOlYkoL0x1YZqpaWK3S9M+0f3M9qmrpBic3Ce8m4o65m0idrO4cba5mK6+9vQHP/ra1/5mqz558H77AD7/KPrjL558cpx8ds8/fXj+6avvH25/8FwXM7dLbZ2INhV1LEojutQ1sTpcuJLBWoBDKjpHCgvqGPUOdRrsYzVY0Wu8E6DjoBbR/ik7fl13M94KUkvax+Q+5g+xHBw9Wt4LcIzJydKDIkdH9442HPaa7h27j+VBs9cz+zhTjzE/Kjpwumf4IRGHmJ6mYu/wXpO9wAcOH2N1cqplXkuDkkWVQqVCtSKNQhUPBoMaEbUKFMLPVdBq0EiwZpNMeb0Ne4U6jnsGWx7WYtKI4F7hBwUfY/4wU3sDewUbGQ4G9xzvFR006A3YW9TxYK/JwbD7VDcC7gXaK1QTvxdhTcJO08HhXkX3MXmd0pNFh1gOhh8s6XRUWVjFpE1Fl9DGkDcQp0JEvaZHp7vUZVr0qT1euCbl/VQ0jr6BDrRxXBi+4l4zY/u3L0prc6ezWbycpZdfe/bd73/l+9l7X7+/e/63Xfz5L/Aff+n/7jX9t4/PPnsMv/gl/J+v4e9ewd//nH/6of71Kf5l8ZXT7bfv3v3WN5MfOrJwrJS0j9PG2JrTksFWs51VfSJ3M7UVoNSi1KpRrFVBLYNcwIzBNYWV5jlDbarqmG7QeSHD0sLawVqiRqLK0K3EuaAlwxkOcxqVHG1xmKGwImAjwq1DlcUlj0pBGqNqgUselBpnEhbErzhoFMlZlDOvkOGGBVservH5PPzTUgSlBBsWZRKsebhi0R0e34VnJQbLyN9yuKFeQbxtOJqP/2wVPqk4zMCkwF4hQCHDUoUrNFrjyRadFWSSU3Ab+jdhsBY4s2TNgiXy1wLeocmGgRWNViQsBVyjcA78DYlWwFtDf4EmuUVL5i/wZEG8NQ9KBTbMv/bfKnm45eGShgvgL1F4EwW3ILqKxrccXGJvSaOcRbfIu2PBkowXeLQgXqbpRr0BlQdz4i3o5A6cL5G3pN6L4MvX4WgdhRsQbgjc8GiBzm6C85uxtwLRbeS9mEyuwvAaBi/g5Ir4C+ovsH8T+XME1wzNkXcFRy+i8ysY3CFyHUbzMNjA4BaMb4h/jfxLf3IVeNeRdxmOXwL/EoZXILgKxu8Ho59FkxeBfxMFl6H3AngfRP7LwP9gMn7peZdh9KWb6GzxZsjgkyvw5Cr88nX45Doa377R85LRS/jWC/LWJX3rjoxW2MtpuOL+go1zOilFmIkoU2DFvK2YlDKoZZTzIONBxf1KgkKggqEcgxIEJQoyDnIaZdTfcD9X4Zb7G+6tmZ9xmCl6S7wVnVQ8aA2sdNSoqFGgUGDDQSFwq0lrcK9Ir0Ajok7Rg+QdJZ1ilSKVZq2WtaGZjVqLG8UqzZqYFhqWDjfPRPdcdFNeWVIY0SauiUXnaD9Va0syQ0rDdrFtDS8NbRNXO9sltotFE9PesSEW/UyXqeli3VvexLJMVKZxpXE/1bnApeRd7GorW8s7QwZHMxFuFcgM7qaqTVQhSa/loGWX2iwWa4UKjWrH61j9u50wFoXhTewyy3NHhplsYloaWDvcpqJN5fF50qamnrn6+ayYmkKT1pl+6upEbZUYpnHr1G5q+pQVCV4yv7aisa42dphN8+n0vVR/98ff+Pr/GNivd1/+h/4//OYw+p+P/qen8NNT+Os2+bv6nc2Pv/9Ub1KztaxwpHaosaQwrIxtkyaFoLWBg8EHJxuLS4e7lLca9pLsnRgcG6xotCw0PryjD1/XTYIbQ/pYD5p0Evea7wzbKXyf8FNMHww7GnqwZK9Rb/Aaj1sd3qfoYPHOkIMmD4bvJBo0ejWTe0d6hw5T1nCv4dHBipMWD1o8OnnU7GRZyYJSgi6RjVWVQjkZ19xfg7NWhDuHChNs6XnJJoUCTQI7Gw6W7TXveJTjSSlBhr0OeXsanBJ+uJCnmeodKxTqJNtJfjCqFSxjUaVRreDOiZxEGzzZObLX7CjloMhOo2MiCxeVarzX8CGlgwprGtWSNQq3ImgVGKasn/END0sZtgo0BhUSlpo0sawF3U/j3OrMitbxxoqCw87Q3cw1ThfGts9m3UXczOwyFtcX5vovvv6XL3/wnfz9rz4uvvrPj29//gvz+Wv02evzTx//wz/t/o9/PuIvPsJffIS++IX9t4/Mb47P/rZ+p375vZ9+6xtvm7+cyuwizozacFZL1mpWGlUqfUhsKcJa0caZXNBas1LjIdEV5zXHtYS1igqONgRvGKgU6CUpGMoZLKjX8bCCfk0njQg6DioB1sTfkrBmqOO44mAZThpJKw7XeLyk50s2WtHJGo1zAdcErIBfq2hLxxt0XqBxQb1cBBs62dJxxr05fJKLIKNea+mbfybnYabAWoYb6q/peEXHpQQ5Czdk0hi4hudbOGpYUPFJpUBG/UX45RWZzMnZgpwv0ajgYSXCSkWZiu6gv4XRGvm38GzLvRWdLIm3ZcEa+Vsa5TQoaZCR6DY4XwJvDf115C2j8RJPlmS8FWEmwZL6S3yeyXBL/AyMFmg0R94Chlfh5Dby5tC7w6NrMn4fjX4WPFkxby6CazpZkvEtOl/QYE7Dazpe8XBNogUKrmFwBf0bcL7i41t6vmBRhmFO4IqFczK+g2c3YHTjnd+Nz1+Oz15OxncRWCL0Ijq/IuM7OH4ZnN+g6Ar613C8gKM5mVyjyQ30L/3RlectomAenF2HT27weMXDJYmuwegOjq6Cs/f88w8i7yb0b4PRTfjkA+/L70/eehGOrt4orILzyyj68Xj0o/Hop2HwpfejP70K35qD8Rz619HoKnrrBj6Zk/Ed9K+i0RU6vyZnl+T8hoxWZJKhcUknWz7ZyqBUYCujtQzWIsill4uzLXtSSi8X/pb5G+wXEmY8zLmfkXFNxh0PGhEUMsi0v1X+VgYZG9U6qDQoOSxktOTBkoNKglb5hZhUPChZmLEwUzATUWNxpUFvyN6SToFGwo7DQbGO056zQZOdoXsnao13Md/FslK0sax2tJ2K9kKUU1zNeDVVmeLN1NapaGNSOVg7XGlUWjxMdW15E+suTg8u7pysEtbG/JCoQ6LbWLaJbi3tHG0S1qW6NrxxrDakkKy2Nle8NKQ2tNGk1miYydyRbUzrRLWJKjgcDOsVrTRuUtlf2NLRKmFlKmurhsS2iSota6c2n8p8yrtEVYmqY9bHtHekcfTwLB5mcT9L+4tpNzWVpbWmbWrqp0nhTJ/aLlGNxaUFeUJyx7qZro2stGxjXaWuukhePnXvzn/wzX868H85/sk/9V/+7SH67HHy6ensn7vo182zfznpq+/+7FlSWpEZ3CW81KBJ6UZFmQD71OxT0zsxxHI/M11iO61PsWolqmiwj0nrcG1wKWGl3hyf0aDgzpHOokajvWX3Ru4Mby1ubVTISWVA5+hpKh5m5pDITkWDBntLBoMHhfcS9xKcZuw0JYOFu5gODt/HpFdoZ8gpYScePSg4yGDQwaBgL+DO0d1U7GLSCK/ho0GFg4o6DdZkvIBnBfMqDWsDehOVNNxxuFOw5WGvSSPpXqGdCHf/H0tvvibZVWV58gD9BD0CinA3szueeT7nXjP3iJAACSEkBjEJKSJ8stnuPJmZe4RCAiWVlVlVSVUCAiEkpszur7ver/+IfIjznb33+q21VNzqaHiodhIPRncCH5zcO11LUQtaS1Qr2Eg8pOzZI308E3dTc+tMb+XtVB5nPHdRnYBaRnsNj5bdOndI3d6qTpBOoX1KWgtyHuQ86Bw5PjDDmakT1SR6b+XdmWvPbH1m9zPbJbpwvDvTTaqqxGaJW5259euP3n7Vvf3e6z/qHr/1q+zst7fmr7+Q//aJ9+ePvD9/7H35wv/yw/Ef96/8bnjlNwf75cezP330rc9fPHp29f2n3/35d8+fntm5JpVTrdP71DZWtYq2Cu5nqkp0k5jOsUrHhYJ1IncSF4ocUtlw2Ek8aNoYUmlU4LhkuFak1KAQoBe4xbBmcIfiKo7L8P4WnmR03MmopH4p4x0JO01KHhc0LjnKLF5asJXhFk+uw3sZ8SsRlwpUBrWaliwoud9pVgqQy2jL/A2Jcok2LCg0yFmUUVBbXipUa7ChkwU6rTRoEpTpcC2DLMEr5ucqrhO84t6KTnZ8sqLj0qDawjUNb+B4Tf1SwwUer5i/0fFaxxkHBQYlARvibdlppk+vwFdXxN/RcE39HY8KGhQk2CG/4GiDowwHBY1WOFixYCeCSsOdAHPkXcHTQoSliBbEX6BwjYOL8N6CjNfMW9DJJTq9xN5TOL5EJysZrnm0xMGGhVvqZyxck8kCeUscL3C8wGBO40s0WVJvSb05DtYUrIg/R5MFCa7g6AZN5vB0GZ8u48kSRmsItii+guNLNFqh4Br4F8hbivgGj6/ieys83vLoBk2uwOginixwtCDBJRpdwNGS+CscrnE0h94l8H4eTj6I/AsQLLC3w94Cj57g0fvw9Ck4uYan1+D0GgWXJHwCw8cg+MpV9MpVPF6geB57CzBekMlGhisy2WL/Bkzm1F+xyYr5Gw4ygQoW5HScqzCXQcb9tfAWbLzifqnjHRnn1M94sHt5wlPxino58Vo6qdS4FKeFGOVyUhi/cP5OeRvm53RSK7/UQS7DDfc34mVIfbQTfinikqGSwUbjzpBWxiXzcxEWCtQKDpZWEjYa15aWAg2K7RXuJGgk6jRvLe5T2jhaO9akqp/Z4cw0M17PZJvofWJbK0srqkSUKemm4ji1VcKrlDVT2aWmT/VtIg4JaVPaTNUwNcPU9mdJP7NtwtqU5hZ1Ce9S1U1VY8iQ6i6xtZW1450TneW1I8OZrhJWJjyToktMk/DG8VaRVuI+UVUq65R2Z6Kd8cLQNjX1zNbnSX2eDA/dyxLA+kzXCesS2jl2ODP7c1c53iZySFU/M3WqutQ0zlSJ3c+mhaSFQrdnop/iYkZyx/qpqi3NJcgkLM9l9dAtnXj3gXhn8/23Pr9lX96RL+6Cz46jz+/iL56jL56hPx0f/Xb/+vUPfn6u8qloz0Sb0i5lL+sUh5lqEjacyzalhYb7VA1KHp0eUtEo0kk86PjW4V5ENfJaEh41GRTsFWwULmW8T+id5b0mnUOHV/nxLfvi7VmbwGfn8jYRz2fm+VQ+s6xn0V6DD2f8VpO9wp2G/X+UxKFOxLcJuU15r8FtgnoRHg1ohd/baO/oXpGegd7izuJKRY2OOhEfLDo42ivYK1yzuLO8s3RvccvQnqOWxQdNekFbxZ6f617Gex63OKh5fEzFreYt81sDG8s6q19MkxepPhj8LBG1CIeUtA73lgyW1Zr2hg2OHB/p1uLWwL2jveIH5w5OdJz0ig+OfPTI3s54rVGpcZOIfmYPs7SfusqKRrDjLOkfuOHRrJtOu/NZ8zBtHtnVQ/XezDz90XffffL973WXDz5aHtZEFwAAIABJREFUP/j0mfniQ/anW/r5Lfn3j8Zf3o6/fHHy+XP0l4/DTwf52d3D3xxe/+fsW/WP33j8ne98d/bjR+l6JoYzUWu5t67VtNS0kOQwVb1BrUGVxo1kd1PTG9y8fD6pLB2vE347Ux2HeyVajmuJCwlrBXfEX4FJb+UGhYMie4F2wC8kKShqZFTrqDRBqaPaoELCHY9LCTLqd4Z0Bu8MWiV0Sb2ah5UEfSJ2KKgYqDVsNCx4mLOoNWKY6sqQLQ07K3KOtiwuNc5YkAvQOt4omMs4l3EmohWeZDKe49MbfJJZkiu0E9FGRGsebkS0ouM5Ot0KkGmUa7bEcSZxpeBO+BsN5zJaG1hqVOCoRFEjYZ/A0gQb6WUa7niwEfGSRlvkZXCyiiclQxWPttzbqGjN4kqhUkaL8H7OQKXJBRy/H59cMf+agQ1BGQmX+PQGnm44WBJ/x8F1OF6Q6AkczfG44PGOxBsaLqL7GRxn0FuA4AbDaxyvWJDJeCvhWsTXYHwF/AvgPQ2/vkLjJfCvovFFeHINTxd0fA1OLsLTeTxZvWSZ0GhDvWt4+hicLom/wv6K+Ffx+BoH18hf4OAG+VdgchFPLuHoAk0uweg6Ol2hYA6DGxI/RvFTCC4JeIzHF2jyBHk/R/77yHsSnV6B00t4ch2PLsH4KfAvUfSVG+/+EoU3ILgJTzdgsqaTORmt0GQVj1bEX7JwSSdLPN7yuDAkE1EmwlyBjPkZGW356YaNtyLIRFQJUAqcK1QoVPC4EtGWTHZsUsuwFGEm/BX3F8x/yVPtONwRVHNYSH8rRxt2usVeJ2FLvVrGuSI7hgvGaklrQxpLWoNah0qLc00qzWqNGo0rzXKNc40aQzqFch7kPBwcb51oDKucKK2qjRycHhLdp6aamTrRfWJrI3IlaqvWGmSO9anNnS4SuT9z+6nrnOwdO07lIdWtk4fU7FMznLudoYWjmQK1o8NM1YmsU9lNWZ/yLlH7WXKYuc6KxrHSkm4qa8sqwxojWyeHVA1OHRLTWNHMdJno/lwfHqnmTHRnqnaiSmx1PmsfPjhMk0MqmzNeTXljWZ/I2/PZy5tVk/LGosHgxtIyVZWzfZJ21g5GN5rlIt5bNCS4SnFuUWNp52huYKFhZWGZsjo1ays++Ib7TvGTh7/p4R8O8Ivn4V8+Dr/86Ku/a07/tE/+/Vfmv1SPfv7m1bmuUtGn4jg1bWJ2ildGDWeumfJqipsp7CzsFc4FLjTZz1xvTCfpbSoaFg0K9Qq3Cu1T3irUSNJZ0qr4YNDB4sGA2ym6fcT6M1TpoNHx3Uy1mlQsvnW0F/HBwDsL7xS5VezW8FsrBoEOCt05+mwqDgk9OvThDDc6fvbINAbcPeBDQnoF9woPhtaWVI6UGtymslOoFaDn4Kjo80S3kjYCHzWrCTwk4mV/Ym9lQWFn6GBwR6MGw0Hhu5Q3Ihh0eHcua0tbKw9W3KWi0/GQoIoFrXqpi0QFC7pEdIZ1Ch9TfkjYccoGizsnKslvU3VMVE5h69izB3aYqv2DtE50mep+mgzGFgx1TnVKt9YNs6SaJitlFtP0Xc0/eOdb7y5+9EZ3+d1/OT74wzP5h1v06R388uP/6zfN//a7ZvLFM/jXF9EXR/7lh+azZ9/+/fPv/mN1vvzpWz9984ffFJcpyBO5NTRLk3aWHh6YTJK7qesULRXNJS5lVPCwTeh+qnpBj5rfGrZ/6T10qrCiTkSnScdxL0XJcC1ILuI6QY3BWxA1jHda1gKWPKp4XHKwRl4pwoJ6GzpZmnhhUK5oRqOMBRkLdjTIaLgm4U7SnYCdpYdU1hJnCOQIV4I0GpY8LjgqJMo4LATOaFyJOGNRxkDBUcHjLqGlBDkLtixoHS8kXpJow2Gu4U7FW4lXFCzAeIP8QsBS0zmarPBkReONQDtJt4KWRhQsrlRcJXSjYG5QrsAOBxkOChkXEpSaLyhY8WDLggUOljiqOFyD8RaGBY1r7q3YyUbFO44aGvcC5jgqcFTwaKvQnJEFBTtBMhA1HBU8XsJgQ/AcB2sGFgRcgmAlyEsdfof9K+jNSXAdnd4Eow3z53RyASZzNNmRYEvCNYuu49ECRzc4vIpPVmC0Q+Gld/rUu/80OrlEo2t0/wLcv0HjFfJXyF+SyQ24d4PvPY1OlyhcofAqnDwNvacguCLxNYpXJFozeBX7V9FowaJr4l2B+5fx6GWo1CVBF4Q8gdEliT4Awc8872kML2B0DcML6L0f3nsCT5/g8Xvx6c9j7ysXwb1rdHoDTrexn0XhCo6u0StLcrrEkw2HcwauiLfhQS7jrYwyBXYSbTnYEG+HRhkZ7biXqSgTQa1AofFOo1zTguGGxYWIcg0KgxoFMxFueLgm/pZ4GQcZx6VilUBbHqyFt8bjjrNB8YL5lQKVkTvOM0lrw2pDKkv6qa4MKw2pLc8VrkxcK1BL3GrcWlIa/FLUqlTcOdJaUQlUJLSyohGk1fgwU8PMFI7nlrZWtc4Ozg1O5Y7uElYnfClpbs0xSQ9pcphOD6npE9WlZn9mD2euTUVuYeV4aUSuaJPI/VnSprY0vLS4SVnheJXoPrWdFZmCxZQ1VnROV462CSp4cEhU60ybJt2Za2fycJYez2dlQtsHyfAg6VM9JG4/mx3OHvTTpJ/pfqYKjYaE7a04zFztWJPwPlWHqRgMbRSpLC0NH6ZuSFSnWWf4YSaHBHUG7xNeqHhIae9wkcAN8zY8LDUqFK6M6h6e/eSN9J3h4sGnt/qL5+Svv4z/+snpn+5e+XyAf3nh/vaLN/4p+84PX32cyG5m+5kuHFspWCWyTV0zdXUqKoeOM9lqtsBBadhham+dPRp5m7BBwYaFg+WlgnVC6gQPCbtL1bNUtjL+aCbvNNzroOSTXoWDDmsdd4bsFe0ZeObowZLBsGeJvjP8TqKBRnepOlo8yOguIbcpPkzpx6+5fRr3FpUCDol+/sD0PDoa2Oqo1bDXuDXwaPBzywsYVTg+WrZ3fFC8xkEFw4GRBgctjysFWksPjt8l8pjoSoadiHuG94bezuRgyaDQYaobpzOOK0YGTQ4ODgmpedyZ6DiTvWW1hPuZqSztDd0bcjzjtzN8nML+jNVaDlbvp6ZJRS5IrkjpRGZFaeRw5rpE302nJSe5ZG2SrpS5Su2TNx797N3vvn3zk7eOy+//67P0N4eH//6P0y9/Nfnd7f/x69r/44vxH5+Dv/zyq7/ff+13/fQvv3j1s2ev/XL7zfWP3/z+q99/ZOdn6daYzMrW8r1Vg7OVFbXlTSIrxypLhsQc0vSQ2sNUNxI2PDpa1grSKN5pPhh6TFijcebINoG3Z3ovcc1AwdAhNcOZrhwtBS0pzmlcKVgLUCtUOlIZXCuwI2BLww0Lt47PLdso1im2jsYFBxsB5zjYCdBYUUieCVqKOEOnBQdLBArBBitrjioBShFvcVBL0CpQC5CLaEX8nKNCkD4VuQwLFWzxacGjQqA1A1XC1zzc8Ggt4UqiLYsrGpccZIJsGdgQP2PRFkcbEteOl5J0itY8zlW842HJ40rgnKMND1d8ssThhrM1p2se5xLtcFjRqDc4Y2GtSCVQLoOd8G7AZInCQoJMxlsWZdTbMi9XMJcoZ1FGgw2aZCTakvAqONmRKKPBFTi5QuM59lcoLnC0xeMNGt9E4yWBKwJXMNgwb8P9BZ3cxCdLMF6T4Do+fep/bQGCDUZLGCzg6U38yhpHKxRsiL9GwQKcztHpZXTvKri/Rt6aBtfw9AqPViRewuhxOH7fH82jeEXgnMSPw8lFFDwF0RzCeRzOobckkyt48hiMH0P/GngLGF9j9H7kX8DwGkRPgsll5F2Fk8vIuwCTp/H4cXTyc3D/fTB5Pw6/cgm/fonvX6HRVThaxcESjef43oLc2zJ//ZLWotGWxRsar3m0FeGSh3MWLoi/pf6OBLlAGxbtRJhJP1fxWoRrFpYcdiyuRVQokAtYiGjLg0xEOfEz7BUclJpkGmU6KmRYS7ghUaF5ofFGhnnCSycrJ0pLSwMLE+cqLhUqNS0NemmWLgwsBT4a1glQyaiyqNJhZ+POocrSLpF9ItpU9KnorWqdHGaiSUgzZU3K+0TvbdJa2xhWJbRMeKXxVuCdYq1Vw8wdH54fztIuMcN5sj+3TaIKx/OE55ZVTjfWlUq31jRGV1bsBCw1HB645sxVVjZOFZYXCW8SXUq6lVGeosago9Ols7upq1J7mJrDmTzMbO90n7jSympqm9QeEts6Vabq8I1ZN+WFCGoZH2eyMLC1ZJjpNjX9zPWpbhwrFOg0bg2tHMtEvBVRZUmfylbjvaWdJrkCpY7rFBY6Lg0rLVtSUCamTtXmgfrB9x68dndx/ruj99/K8LPn3md3J3/ovC9uwV8/PPvLh6//p/zh2w82r00zg6sHYjcluWNlqvcPkkPCKwE6p1tnh5m8PbOtID3HBwX3BuwT1FncaJxLUFo0zMTtzB6tuXV6cOwuFQeNjhbfzviHjnyo4V6DEnsV9XqF9k4/P9eHlHVG3CZ8r8BRo6OjB4uOBn54LjoXNTZ69pD3Jqyp1wt0m+i7M7fXfODgIMBRwL2AR8eeW3YU5GBVLXBrYJ/ykpNB072mB03vDO0IaAXsFbo19M7Ko1VHS241HTh4lrJbR24Vfs5gI2GuYcmjzoi9E7eW3TnRa9w72iVif6aHhPUJ62aqTXTrRDejmZg0JuxSXHN4nJp9qg5nuk/VMJPDmWlnLnPqcJ4OD2a783Q1cx88SH725qs//PFbbyx+/Obzzbd/+6H+4hfsL7/Ef3oRfvZ88vmH8Z8+9v/4/JXfduTPH+G/vNB//fDB7/ff+a/1G9X7r/7gtXe/Md0+TNqpqpwqKO6MqJxoNR+0HKzoE7afqcO57lKWi6hiYFBiUHJv9TGVvUItj2uGWs0azVpFb508OLwzfvOWfv79B6UCtUQtxRWBWwULQxtDOgsr7efSq1TUWLxTcM2DLQ0KxirJK4vbRBZGXjFUWpFxUGq85GBrcD1lTSo6JyoOS+pl+H7G/SX0cwxqQRpNCgFLHlcSbqlfG9hqWBtYKLBhUSZQk7DCxBs+WuHTHfYzEhY8KlS8Y8EKjnciWgu4YXCLgx2NM4G3LM5Z0Mhwh8c7HhcK7mjYKljSYMeiNY02JG64KAjZ0mhBRisabBncELChYU7jRuCcBnNwssR+oemWoyX2V2S0gqc7Hm5EuOT+locrNNlw2ExFY2Apoy3z18xfUX+FJ1sarNB4jSYbFiyJt0CTJfY3yLuBo+t4vA78ZRQ89UdX8WTBwis0XpJghaObeHwDxgvkXQb3riYnaxCtoH8DT+dotMbxGoeL6P4GhwsSXoGTOTy9ASeX0b1rcLKkk2s6uobhAkWPweRJPL6IgysQrFh8GY8vwuBJHD7xvRsQXoHJCvtzGDyOoksUX6PJZTy+gMEFji9i7yqeXALvAvkXMLgOJjehdwkml9D7IPbei8L3YvSVOTq5BifXYHwVj26AdxOPbuD9Jbm/IuM5DhY0XrNoib058lY8XDF/QSYr6u/Eyw8WFBjmKC5YtBPeWvhLGa94nPEop37Og0qAVpA19jc8ykRc0DAnfs6jyqCdirYyyHjYcFxyUlq601Fu48ywTNJK40xGuY5zA1YsyAVsDC11XGlYv/QGCtoJVnOQ8aB0uDvjrQOtBsPU9s40iemsGhxvrB6mrrGsNqROaDllZarq1BZWlQqVCjVWDoZVjrQz1aW8Tlkz08PU3T5IhplqHOtmtpklZWLWFu0sra1sFR+s7p1sHCktrhzuzlR77oYz16emn9lupo4P0sPMlI5kjtaJ7Kzsp7ZMZGPt3XTaTlmZkOODs35qSoObqelnrnW8T0WVyttvTOsEtg4Pqd7P0srwPpFdImvHSyMqyxtHG4N7TTpN+pmqNaotGs5Nk8rW4kOq9qkpprxIaanpy76zncK5ZqVVxdQ25+mTmf3mO9/41ocb9+tWfnYHfnuIP7sLv3g2+fwQfX6r//TRN/+hfOvb081Ul+dJeZaUU5GncKfD/ZQPiegSUzqZO9wktJKos6xztLawm9LK4VzAJuGVJcNUHpw8WtUrup/yw4zvLb118j9EC8eOjuwt+vBM7C2rJHvx0A0GdgZ2Bj47Mx+epwdLjpYeFNpr0Apvn4CGeyXyDiZ+MWV3jrQa3c30UZMXhj1X5NbRQgaNiI8JP6bqYFmrYWdJpfmGhX3KO0N7hTtGW4VbEVfYazm9c8kzpw+cVdDvJewkGgS+FXhvSZeQ1pIhEYdEHjR95uSdw71EjcZ9So4zuU/F/sx2U5srWlic8aCS8X7Kcx6VCSsdKx1vzlxzrqvzpH70qH31tfzhg8ePzt554+Hbj3/wvX7x1n8ZHnz+Qn/5Efv8Q+/z5/7f/yH88y8nn78Ivvz4/qdH7/M78sXz6Z8//Manw5v/nL0xvPf2B9/86Zuznyd8rXhjTWNZ6+gwc53lxynvDTpYdnSy07jVcHC8Nbh3tNWw5cEgQc2ikkWliBsNWgVLDmoGSgxaJQZJ95q1ljx758H+nfPSwFrCTrGG4w2PG0tqGVXCr1SY03EhgsrAXMZr7u9ElDNWa7Wmfq1wzuElGq8kyDRZs3gryc7QtYa5RjWHDYs7BUoebPFkC/0CBgfNag5LAUsBSgXWNNjQqBBhwYNCxplEK+KvqLeikzXzc00KTjIYtQwVLKhknOFwQ/w19XIdZXyypeMlGW95WClQi6AUwVbEWxaWCmU8Kni4xfGWwTWNMgobxXMGch4uyXgFx6UEOxlvSLiGk4z4Gzy+iccLEm4kXFGw5XGlcKPxVoRbPGlJVDG8YGih0I7DjMMlCq7AeCXCXMYFC9fIW6FohaIlCOaxtxPxing31FuQYBN663iyJJOn8ckV9K7iyRwGcxQtUHAdj27AJOdoEY7nwWgRjdfY37BoJfCKRhfB1556ryyAN49Plmi8JP4NOL30vn4ZfO0KnMxRdBlOnsLxBfLeB+NL7F9j7xIHT0H4BAQrGi9xeIW8DQivo/C9sXcVR5fYf4rH74PRExBeRt5FeP8CTJ7g8H0UXoLgMvSehOOnIHqK8AcAvRfGX9nA0TIaL4B3Gd67iE6v48lNPFqTyYKOL/HpNfVuyPgGnizQaM2DJfMX8LTmQa3AloU7Hmc03pFow4O1ChbCuxHRRqONCNbM2/KwFCgDYBkHuUKblzG/zN+JMJdxxoOM+RsaZgy1klYS7KRf6LDStNW8oHHBQanBjoWFYqVilULtf0yvJJeodbo2plK80qQwtD2zrSODJYfUdMZUieud663qnGm0zChqtWo0qx0rp7Kc6mpmSocbgwYnB0sLi+opqxNSp6SZysN5sp/p/ZkcprJxqramsTZXok1d6VSdquPUdo5lKiwdbFK6M7hwfD81+6lrU308N52llUTD1LRTk1lZpKIwoLKotqpz6XFq24R3iakMKHXQO946XTrenethZpuEFS4oDRhmtjaytbw2ona8NKg0pFSo0rBPeStop3mlUCPxIZG15VsNMxN3M92lrpmxwoJB0Vaq2qgqEe1MV5ZnVm2sXKf2g7P03Z9+991PMvzJHP268X7d+Z8/m3x+nHx+GH3+zP39k7eeL76d8lWi27OkmanCkV2KyxntUt5YVjqyfyhbg2oeD5b3Tg+pHBJ6SHljcZeK45npLB8MPiasFvHxXOzP5JDIY6IPTu1TNaRyn7IhwYMl+0QczuRtyu+suHPybsaO5+LuTD+f6Vur9pI0LOg1uJ3R3uHe0dupuLWkY/HessaiwaJbTY6a3qW85H7Ng1aDXuKWgmczOWhcS9QY1CnSMjwIuremlHBISK+jgyWdJAdLGxzeWXWbqFLiRvHB8E6CVsV9yvYJO2h2a/je0F7BVslSsTblfap7p+7Okz7VpRWFFZUmh1S2Ca8Tlk3F9kwWU7NJbP5oevNw+n1n337jtXee/vCdu/Xb/3L41h9+MfvTJ+zLX37t0+NX/3h3+qfnp399Mfr8mfeHu/Fnt+zvn8z+9snrf3zx+i+2r29+9J0fv/aDh+JnBmymdP8wqRLRGNJYmRtRadml6X5mDlPWyGBQ8JCwWqHO0r0TnaG1hK2GvQA1jQ8JbzUaFD4oeOfoi5kpYNBp1iQ2E3jDQW94xsNrNqplVCvYWHo7VbUivWW9RhUDraCNAK1BhYg2xFvh0ZqMMg5voLcTYa1QwaNc+BsRz3GwxEGuaDs1mSYbGpUgGDjKaHjt31sBL0fhLp7cWblXpOIg4/EcjtY8bKYq43HJozXyM4kzEW1osGUg43AnQMFBgfyehRke7VCQY1BKkPMg414hgwU8WdLxVoUr7NUi2hJvScMNi0pN1jQsBMo4yTjKRLRmfq5gJVHJwJZ6azzaimAu/RsRrIm3Q5MSexvkb3i0ZuGGxSuKcslzBmtLtjxcAm9D4FLAuYxXDKxouKbBZXT/Ck12JCxptCPhGoVr5C/BeBGfblC4Id4NGa95uIH+Eo6WbPwU3F+iICdgHoxukL+RcIG9p/79VezvcLiG3jKe7EicCbiicEtBIcK5/8oqPF3Hp2scrFi0wv4GTBbBvafeVxdovADe4+D0CoYL4i2xdxWOLiP/GsWPwfgajXcC3NBoi+ACgqdROI+iOQjm2L9B4Q0ANzC+iE6fRKMnKHxKovfjyXvB6Xv+6DEETxB9AtEHvv+VLfjalkwWcHINTi6i+5exdwX8FQmuwellfP8K3r8hp0s8yWiUkXCBx1vulSLKONwKsGXRDgc7GmyZt+HeRoM599Z8kgt/JyY7GWwlXBNYkbgS4Yqcrthkp4LSgoyHGQ0rGpYs3BC/laQWKFNgJeNS4lbgUuBM8IzjiqNWs0LEnSadxJWhheG5wl1Ca8daJ4dUN47XTpaKNpLkNOqt6M5snqjK6dqIXIqdlIVRpWW1Y/VUlqnJU72zMNdB52Dt8FaCQuM6YXXKh7OknapmKpqpLp1sjeqtzZUsrKun6VaxwvE+Nbnh5Uz2Z6bWIpekcrRxqpy5cmo7JxuNW0N7K0pDckuLVOUprxLcpKxxorHqkLrOyUKBUgaFAm0iqoTVM96cqe2U7hysLO1S0zjdpkmhZWVooaOtinIRFyKuLW4Vyli4Zn4hQcbBlqKd5csE7Ka8tLpQrNAgF3HndOVU6fRG4jKhpWY7SZoHafvq7Oqh/sFPXn11/4H9ZCP+uQK/H+7/rrn3+x59+Rx/dvvqXz95vfzg3TNXTGf9me3O7S7h5ZQMKa0k2PGotfiYiL1CvYKDk30iB8eep/zoYGvgQfFjavYWNSrsNToksnW2m+nCwoyHlUKlgK3CjUI5g5VjdUoHx+6cvp3a4xnvLOglOhq5d6JTsJfx3uBBo0bFfYKfTcWzVPaS9IZVDh+n4s7xQbNby4+WNhI0CtQk7BQtFOkVOmhUs7Dl0UHhoxbHxDSOFhp0BtwaPHD80Xmyd7xRtJUo17BL5dGp3qL9FHcGHhwbNG44bCUerKqsbC1/NtPDzJZOHh8md6+lO8eWjhZTVqesOdfHh+lcgQ8MfDLVP301+emPXv/+/Mdv7pfTj3PxT5X+2y/d//zn+/+jm/zh2eTLF+Ef78Zffjj++8fkf/5n/9OD+ePzb/3m7rVfbL5bvf/m9x5994w/sXzO8SE1BycbK7qZzBWoDaocqZ3onO3TpNS0teiQ4L2IjhbdndvG0d7R25moRFTwsOOw4XGn4SBRTXHDUSWiWuMch62F/bktLF9TP+dwsLKWoNawc7QWwaBRK3lrTMHRIdW9Vo2krSGlBCviZTzcMa/QYMWjLYclgznwGxLVDOUszCWch6Pq5aSPvVU03oBJJoKtiq7i+zfxyTwebWmYi3hHwznylsRfUq+ypLasYGFOwx2N1yTYCbimUSXBGk8aTWoBdnCUo3FJo0rinEdbfLIlJ2s0ynj0ks3ZYq/Ek3V8f8vCXMRbGuQ0KjlaMlAaWrKwUPGK+Qvs54w2HOc8zHW00eEN95bMy1mww97CP8lZVOp4hcc3cLRTcE39GzTeSVhoulNoZ8BGhAvqL7mfKbDA3jU82aDJIj5ZgNMt9ncivEYna+btULiM72/IaIkmF9HoMj69gaM59AqBchRuovGF98qKBGsaXYejTTTeAX9D4jn0btBkKcMlD65jbwHHGZncTL6+iEdL7N+gyRyM1zhYockc3FuD+6todDUZz0N/hcMVCebA20C0gtE19K9BcA29GxxdA/8S+k+BfwnjqzhaoPg68h574wsQXYLgSew9xcEN8TcsusbBj/2T933/SQSfInThe19Zo6+v6OQGja7hyWV87wqOFiScg2AOvAWazMFohb0lHi/ReI38DQ43JFig8ZIEa4k2HOYsLnhYMC+nox33NtTbMb8QYc5PMjHeMi/nUUWDjPprHmwlyFWciXBD/B2Nch5VJKyQX7KgkDBTZCXgTqCMgEqynLM1gbnEhUaZilsFe4kqgyuLCxU3BjYWdY7WjuQWZhqXivZWDIbdpqqfiq2FmUG5oqWRmVWZ012qK4X7mWpncqNwbmmuokL6rYO5iiqNWicbJ0tDKoP2UzGkqrS8drpJkyx11czVM1c5001dl9jS6Wpmu9QWEneK9JoXqcpmukrlkMr9TDYO9xoeNO4tKRJenJtySusEdineybi2uLIkE6DVrE9l5XBhoi4hXcrqByp3OFdx7Wjt1I6LkovBysbgytHa4VLHhUF1IguFtirMUrCVfqVAmbJsKjJHaocLDTIdbWRcTU2Zqo2mu4RnKW1TUaciT3h9blapuHrVvfvTb7/WPp7+59z/1cr/dRl8Okx+0379N/Urv63f/vwXb5cXP3yYbIwY3njYzmxracWj/ZRXGneaD06VEtYa9qmqnWqsGCx7dq47S/eaHDUeFNy/pJgS3iSyTXljYatgycNaxp0mtWK5fOlPFI0RB2t6xZ50SqEiAAAgAElEQVQ9UIPDnYKNBK2GgyN3U3EwpOb+3Yz1Dg0S3Rp2NxV9SnoNbw07SHyw9JjwSsSliA6ODArlNCw52Ev03LCORr0MaxXkPKgkLBSqLBlSUTGwV+K5c0ejMhEXIiwtqiQaNBscaySqBO0TXsm40eg2kb0T1VQMM7FPWZOQjYX1ueqmqnvgspnIZ6J8ZDfn7mepePsb6s2ffvOt4v3XP1q99vtb88dn4PMP4y+eR3+8m3z5fPzXD+nfPj79dH/yxR352y/AF8/O/u2X3/jX7sHwwZs373zrW/rdb+jFudo/mrVWVUoUVvapbAxuHG9TdZyKzsTDlLYJa6wYnOqdbDSrNSn5qDP+7YxXMugNajUqNdyJqOFxr+HgcC3igsUZgRlFw0x3BhRiXDlSWV6IqJJxqWBp4cuNtuBhw+NWkpLjVpPO0dqwWtK9Zb1GjUaFRIXEjVMbQRc4yijcoTjHKCNoicY7Ee8E2LDJhk+2MlzycEWDLQ9Lh9bM34loxYIVGncG79DkJrpfaFBbVKg4Y14t44JHi2i0hN6GhnM4yWVcSLQh8Y5EW+xlONhRLzdBZsCG+DvsraL7FQ0KGsyDe6vgfsvDkoxL5uXMX8LREoyXsb9iYCdBRoOcw0yinUBbHBcM5CLKRLDh/gL7WxavwGRLvTWcLKFXGbyl/gKfrsR4p6M5Gi3gJKNRzqMNC1Yk2ApUOrKiwRJ7OxFsabDB4QJ4KzReU+8qPrmKTm5i7yo+2dDJlvrX4PQans7R6Q08WcLTq/jkEo5vwski8K4jb0Xj68i79scrFM6hvyDBFRp9EH39Pf+VKzhZYW8e3l/A8YqGV2A0j70liRc0usGTBZgsoskinKyAt8RgxeItj9YwvAlHl8Cbw3iBwJxECxJcockl9p+g4AJHTyP/GoWXMP4gjp6i8AKHj7F/gSc3aDSn3hPsPQ6DJ2HwQexf+t5X5vDeFTiZY2+OR3N0siDjq3g0B+F1NLmKThdgsgKTBbi/Jqdr6mUs2mB/w4M1D5cMzlm0Ev5WhlvurdDphkxyGhQszlmc8SATUcbhDkUZ9Xcs2gq44XCJvBswWpMgE2DLwxx5JZiULCxknEtYGJYrnjPQSDAYUvKoVLA7VysTLU20klEu4oJPSjbpFG6VaISopcgE3om4TXhtaCFJ53jtaGFh7WBlUWHhzoFqxtspqw3pnGos62e6SXWuYanixoJKx50hrRUve3obS/dTc5gmh9T0iW6cbmeuPbP1zJZTtzGqTk13ZqtUFYYWCvSGtlqUicodbxxtHKoMKjXsDLzVeNA0l7iaqsySysJhSvoHuk1wbVBreSlpa0UpweBQZ/BhqpqZzBSoJSgVyhXLuaikarWoFWocb6akm5E2lWUiNzzaymDn4tKCjAcbFVdnurCkMbA20eFVk0/ZNuErDm6InyVkZ0iuWZPayurSqEKLamrWj6Y//Okbbz9fpL/akv/WgH9tJ7/r/S/v/N8P3n9v2H+tf1A8/tlDszrT+zTtrOqcGM5Mn4pWgzaR+/Np50yXqsLwrcAZh42lraWtwzm834m4T2lO/JzHbcIqCQZHDinrDN070VtSW9AmcaP91kZ9QhuBK/TybAIbBfcJay2sNewNOzp2cOhuxkoR7jVtOewUPEzJ3VQeE9EZ3DvSGnSYikajvSO9xb1FewsqFvWKDBoeEtylcI1HOQtbTQYnGsv3qb5NVEdgQ0ChwjZFK+GtwXiQ+CDZIHgvVS5RqeHtmbqdydaxjYG5hq2juQJbS8qZq87d9oG7mKmfTOUP33jw1k/eOs9//sP/fpv+9rn9+z+Bv3/8tX97Ef37r/x/+2T05+fxXz6694dh9PmR/+1j/Mc79fnzR7/eP7q7enPzw7e/k743xRvLunNdndHqjDUJbRTqZqo7N8NM5QrmEnYJ3zt0cFFr4kxEuaKNEZ1ipUBL5NcaVCqqOOgVrLhXaZRJ2KesV3BQUSvDzuHblB0M3htaYK/lQS+Dhsc5iVoFShXlOlzhUcajWpNOoVaCvSOdQQdDWwkbQyrF9oaW2DtYvE9EyXHOcKFZKdGOxbXlO4ZvIn+FJmvsb0j0BHkrzdYkLGTUWrIl8Rp5KzBao/GajnPubcD9Hbxf8GDHgy0PShVv0biUcEfjNQ63HK6xv8FBxkFBwTYOGo4K7Oc0LJS/4q/sVJhJuKbBGo03cJzRcB7cz6if86DkQYZOMzIuZbgl4wU8XVB/y8Md9UuBdgxlDOQ42PBoTibLl+i/gJWiOxJtiZeJcE2iNQU5BzsRXJGTpQgyBZbA28BJQYMtAUsEb+JwjvwNjbYkWCNvTcItRfM4WKJgCf0FmFxFJwvkz+FkhSdrPL6Go2s4uozu38D7c/jKDZk8Rf4chtfB+OeTr1+QyTUDSwKuo/ECBnMY3EDvEp5+AE+vWLDA/sX4qzfR6ZqGaxbeAP9p7F/R+AoFS4aukX8Fx0sWXcX+BRhfwZM5HN+A8dPo9Cr053F4DbwrMHqKRo/R5FrGVyz8IJg8jSc3JL6E0RUKrnD4FAeXaPK+98rjcPQYBE9AdBH6P/dGN2Hwlev4ZEGiGxTcgNENHK2Yd4NGSxTMoXcZnSzgaB6fbuDplp5uxGTDvRUeb1mwFcGKRSsW7OQ4E8Ga+GsabiXaMVAwWAi0ov6KhWsWb0i0IsGSRGsCdjRe0XhBgo2I1zLesmBLgpLDgqGCh5UMK00KITJBS4U6xwqDy4SXCd9osOZBLnGlcQZPCnjaSJxrvmFkw/BOkkKCUsBcoq3CW4kKjWsDewsbi0sDywTWKcsdLhPWOjs48+HDaZfI0tLGktaS/ZkcUt4nsjKi0Dw3okpc5ZLDLG1TtVOwSXk3NeXUblP1hIG1RnXK6oTkKt6JoDS4T00jeatopWGugsqiPpV9KvpE1ILVDOcClpbnCg6pHB5MtyysJKwV3Yo4k2gw/JkVnVGdUZmmjcV7SWpBdxTXXJRGlZZVEtQab1SQW9Q6tabxigWZikqFGiuaRGaO5DOeG1IKmPGwNGRj8C5hhSa5BplGmWIbCXNDM0VrJ9tEZQnfOn7xyP7s+t03f5nBf8zov/bq93cn/5KHv+/93x3jT5+99fvb783fef9MNGfTnVJ1aruzpEt1LVGhWZeqzrDWsXaqMk12AlaW1pZsbVwpb+9gZWElQW14rVDD4r2mg2O1Q5WNGg0OU75PcC+Dg4V7R3bAHwTrFOkMrnjcW76f8UqBXrO9ZnsDDyk9TGWr8aDZQdNOwKPle8cOlhwtOhh8nMraomHK9ikfDNjbsFSgNLhOUJuiw0zsp7IzrKZxL/EhlXdn+ujwQaG9hDkblyZozmllUEaDVpOaoUrhw7npprLUqJuyUqEq5bXjg5WZZeuZnSfug1fdm99OfnDzo588W3/jHyvwn7av/n//bP/vX/0vv63/9z//4v/8y/P/9d9ewH//h3uf9eD/+Qf+//4j+/LFN7785LX/UrrqJ69fvfO9b6U/ntHFmWymshVoh+OdADvqH85d7XhtSGZJMxVdIm9QsKJhqcF+io5T1Ol4x+NrFLWJ21tZUj9jk8bAw5SWPKpk0Ci/NqRStFNob2HL/d7EuQw6x1oNB4cGzXvNWwXvzvQajjM6aSzYsPEGjjuBD5ZXNGplXMmgFNFe4oHjVpKM45xGq+CVHI8bETY02saTxqBGxTs6yVS049EShBkJK46XMJyTUSaDLZoUIiolvhrf3wK/pmFJoy0KCxpvkd9I2Gi4E8FGBGsS1IpXWs1hfBVNtpI0hlYsrijMSbjDQc7jHfVyNsnEZMNGW3xSy7iSMMNhhoMdiTY0zHWUO7AUwTX15sLb2GCjRoUdb3VQJaSQYIMnOx4VPM7hpKBRxqNcga0ESzrJBaw4ylm44+GKREscZwxUhuwMfQrHc+jlHK1gUHG0JmhF6AqBGzC5ik420F/FwQ3wtxwsgL8meBn7azC6ie4t0OmGBhsarUhwDbzr2F/iaEW96/iVy+jkCgRPwXiFJwtwchW/MofemoJrMFmg4AYEF97pAoeXzHtCxnPkZdhfRqN59P/T9F5dkl2HmSXf5mEeZk2v1b16ek1LIqoyI6493p9rIrIA0BMEvUCQAKrSRYa73kdEZsGQADktL1EkBRqQopXW6BfOQ2n+xTlnn2/vWUaDHYdPQ+cK+de+s4PhngRr7O453FGwwvMrfHYN5xvirbCzhu4Wu2vk3SHvEsyfYe9G+Cvu32FwE7or7Kyxu0HOmvhbhm7C+WXgvO35TyF5y/dvQHDpu5fn80/dkeCOwmvg3RF/Tdwdm+/YbI2dHfXWdL6i8xs829FgBWZb4e0s2Kmw4H6nwpx6e+5nwsmou6eo0Kw2vJaw4aAROONBJv1c+pUI9sgvJG1E0MhwL8NcglyGmfQ7DVtFO6P2LMyF11vUaVJKVinSKdxFvE54Z+lkSMWDnAcdh6OEgwCtAJ0hdUT3lrWRajVrFSlpWLGws3g0eNJotLiLZa3oMRVjwsdFlClaR2JapIc0OSbmlKox4WMkT2nSJaq2aEhEk4om5f3Sjsu4i/W0XFTLeBeJOpKlluNFOixMbVBhWRPTIaFjzFuDhoifEnO0crKitbwwqEp4t9B9qrtYtgq2MqiE11tSGVRo0FjSaNKnqres1CSzYkzUaPGkyWhIE5tDLF/IohutWmObVE0XajCkUThXYReL+2U8prqxrDa4iWWTmCYRlcVVJKZFfEptp8XwxBYJrWM+LVWhQaZkHuvSsDoRZczGi+jwJBleSYoLvV3q772afO3uO5/5cJ/8wyD+bqI/Ht2Pp8e/uoe//sD95+abv3h4/Z0vP70w3cJ2F3qM9WBYH6k+UuNCtgnOLGgTNSRqWPBxaVsr9irsU3xI0H1CD4bcJ6bT+BCJdy/SMbVNhGrttNKbYj5YNmgwSnCQ+CDZKZaDhL0CjQp6g6eIT5YdDbs3YoxIF+MuIZUJD5b/YLl4Hun3Un209KDhUfr3Bh4S2sZkWNAxJlMER+MdInxK5QsLRWdJa9CUkucpORgwWXJM2POETBIcNB8MqaRfR+CwEEPE+pgfEzklojRwp2C34O1CFZYfX0m3sXzb8u+8bL79rS98+faNzx6uv/az+8/95vvyX98Pfvee+4cfzH7/QfDH9+a/e++//Uvv/uZ5+McP5Z8+in/77hf++OHyH4dX71evvf2Vr37efOeCda9EBQdjrJ5fJJ0kkxGVxLVhOYWNFX3C26UulqZMRK1YwWmlWRORPsaniDxEtFe4VqKWpFfBEAVdFPYqbBUYE1Jqr5DzNiJTYjqFjhE8Rbg3aLTkFNNB+T1zT5pMmreaNAocLLm3aIzAFLHRiFbLMTHDBau016qgUWHHw0HhVpJOiorBwfJakkKAByOfa5kjt1W4En4jvdGgUfOChAUFnRaTIaOGBfYbCSsalNSvhN/ysGag5DDH7hY7W+J0Bmz5+RaftwK1nDZW11bXUpVMTlZ1PCyRW4igt6QyMFfhngUb4q2JkxEn58GOgZKTioUbcF4KUMpgLdwiZfWSb2Owjbx9NL+Rj+7UrIxRH7MMe1vu7Oisxv4oeCPZjoW5AYUOCuFXIigEXGM/EyAXMFckV7RLRab8PXFrybYoLEiYK7SVIBP+XrhbNC8QrDnLJSw12DFvTcMd8XI836NHGZvtibsnXs7cNTzfY5ARsmfgFjy+9s+vPe8WeoUAJfLycL7H/pr413B+i2cb6t+Gzsp3LoPza+LdQD8joODgJnh0B2c7gW4wvAy8HfZ34WwVnG2RuwbODXCuiHNNnTscrNH8Dp7fQWeFvDsUbhG4ReE1hrcI3ODwjqFLOH8KH9/g8xU5u2TuNfSv3Pl14L/tOk8D/23gPsXBJQ7fduefWhHvCsyf+mcbEayZtyHzPXfvsHsDz1f0/Jqe3bD5NZnfkNlaujsdrGWw437O3JK7lfAqPqtFUCmeSZyLsORBjp2MuLkMGgsrHZYyyHFQclRzN6ezXPqVQbnwc+6WGtSW7TjeUr8x4RjjWoYZCzMBagW6mHUx7wQaOCiIt6FOJ9HJ8FGxRvM2EnWEy4h2hjUC5thvFe4t7ow/xeFgw2PCh1gNhhxTflioNjKVFn2ip2VySKJDYofEDLF6vrAPsa0laSM2RGpYRONCnZ5EU8yOCT8ukjaxVWybKOrTRZ/G/UL2MW4tOaTikPBpocel6GI6xGKMRW9oZ2m/EHXEColKhRqLuwQ32u1M2FpURrhK4ClFY0KbhPYWNxo3ieosryQodVBHsIpFY+gYqSkxQ2rGZTSkURvrNpZDwvuU92l0XEZdRAuJCkUzRSpL6ojWkSg0aSJ6etmOC9kkbC+CIRGnC90nrEtVm4ghVW3MpqXsDS0l6ZemvrDVkzhfxk+/8PJbxfde/eA2/Zve/vRh9pOe/v5D8LP3/uyv6/hf3/vs3xVf+cYrxYVulrLh5GBZH4ta4yFllQW5Rm0s+4R3KRmeqMaQMsKHJ/oQ4/slH2IypbyVqE/UzrDc8C0LWoM6CQZLxpiVPGh4eB/J+0RPkeglGhV674meDDxG/H6hj4k8xKJW4f2FPC1EpYP7hXpI9LupOhjcaVgx/yGRH7wi+wS2MakMaQyuVVjroLWkU3S0bIh4Z2gjwkY690t8XKAhgqPFjQ0L4feKHmPeGVTJcIz5w9IcLmwbifFJXKe0iERzYa9j8ZeJuvzGF17/9he+2l5/88PqO7/8wfJ3H8Hfvy/+3/8H/fGjP/vl4X/7h+zRf/yvP/vkwf/Du/S376rff0R+Nn3mJ90Xf3Dz5e7Nb15/5bUvxt9e8H0iqogWMTmkslM4Y+F9rE6ST0YeF7o3pJGwtXhIVZOqMuaVxp0mh6UdYjla2olwiugxog8Lc38RdxZ3UTC9gqrIP8Si16xWqNawYLNKgilRnUQD9U48OBh0MvRB4+cKDOh8ZO6enN+Bl3J03hvUadAY1BoyJqJPVRvJbkEbCyoRlMI/JGyMWKNJyWFtUBuTOiKNIZUkjaSdJDUHBZ3XbD6IoKag5GEpwinilQpL5lTA6RksqZeRWcn9RqCSoAKHe3C+CR8V1K2EtyFnhQw6AXseFjzckKCJVClYRrw9nhXcz3g4GJqzoBTBGng7hnJF9jzMmZcTrxGk4XCPnS2e7fFsjWc77nUpzrS3Yedber5m51vuZNSrGaw12XBnJ9wtmJUE5gzdYmct3EwGGfMy5jeWFwIU3C9FUBm84cGWzAtynpP5Fs9rGRbE32E/k6DQsFRhjoMSw4KjjAeVBo3BmSI7Hm6Fu+azjHm1QDlyS+LsiFMwuEdhRsMtc1fIvQ28u8C5A/N1cJ5Bf0/BCvtPg7NrNLsE53fIvw7mV8H5Gnp3gbsKZpkCz8DZU/9sjbw1Q88CZwXdDZq/M/+Ly2B+i4Jrf7al4U04vwmcLQg2wNsg/w66d8jdIPcGOs+Af4fgBoMb4F7h8xs627Bgy4NL6j+F/jvO7NoPbvzwmTN/6s6fAf8t4Lzhn33qhsxvkLOm/k74e+FvibPF7gp6d/B8h893ZPZiQ7iR7h2fb7m7pu4dcbbEyblfUKdi54VwM44zATLh76mzgedbOiuUlzM3p/6O+BkKaooyOi+42xhQaVDwoBR+qYNcgUzAUoEhAoMFOfcLAQoFagVqDXMevKipZNirDBw06QXvFW8NqxTpE9YlpJdhzfwNmecWFjHcifNSzhsddpaOET+lfIhJY+kQ29HqaRFNF8kY60HSh8hOiekScVyYw8L0MTtGqjemjaM2Ul3M+0R2VvWR6K0a07SPo9ryNqZNFPYmPMb04cIentjhQg4L3ljcaNIoPCasi3AlQclAxoN+QYcl6WNQcrdQoElpu6B9RPYsyOyLXkjYRqTXrLe8jWWT2C5Wewb71LSRmBLdxbxLbG5VfaGGV3WzFHVs2lhUMmg1aS2vDctF0Fg2pDbjXqGCcSnaGFcGlTKodVBaUKeiSlBpwnYhuyeiTUmf0MbCOgKFhe2F7l9Oi88s3/n6xTePbz/521b+/ah+9tz7l6P/8SH45Wn+88l88sFrfzV85Rsvb1I1xiaLUBOz6UL3KRkWpE9ln4guZuMTVSdkiHCpwi7mh5g1GlQW1hZ2GjQxWmt/p7wmJqcn0UOqGx4OEZ5S3CivN+ExZqNlo2X3ieh5eIroybJJ0zFmYypaCZ7H/D7CjfQPCW8FHDU4ReiU0E7jMZLHVJ8uZGfpEJnO0FqH04VsU3lI1UOiXlwrWxE2AjaWHJ7oY8rfTcVocC1Aq/AQ0SER44UZElkLMj1Jm0WULeOrJ+qbr8RvvPHal95+7cvN1Zf+qn3158/1b39w9qvTf/3n8vzfP3T/9NGnf3l6/MmB/uE9/of35R9+SH7xvvmXw+LH7Rd/uP/i6itv/OUrb71i30lMlpjDIp0S+96TdNAwF+4pph8sTW9wR8MHzUdFT7EeJDxa3IjgeGHbiDcathqNmp4i0RlaqrCzaIzYYNghkvepmiQYdHhYkCHGY6KPF8kYq0bCTgStDBsJR8Mq5o86HFPSa3iQ9KhoL2ArURfTUoAShbVEpYJbGjSG9ho1FtUG75nXvpD9WPT8VTvEvNek56Dlfs29grq9xrlCGxr0mreSlgxUNKwQLDluLNlzb4/mWzovVXBQ6KhYzYOczkvutxJPSjQEFNQruV8RtxVBp2CnSUn9SYY18zbI3TFUMND+J5EOc4FLBHLi59gpCSgIagTbI68gToFmJXFrHlQyWIWPdni+I25G3YLNMnaeU3eP3Zz5Q8IrFlY0KATcEndH3VvwuKB+zkGuUG1JxoItdQsNcgFy7tUiLIifUXcnvD1zWuZ2KlyjszWZ7zheE5QT2PKwkrCyrJAko37B/D1199RvJCl5uCHzTAc77uUyzEW4JfNSkx0BO+RvoLvn4Yb4G+BmwNsid42dNfLuYLCC3op418C5DGfX0L0Gzhq5GQpLCDbQuQJn18h9Z/bo1j+7hd516K4CJ0ferXd248/voL8m3i1wVjB46s2fOfNb4F9D9xLMV8hZg9klOLvE7m3oXrln19C9Js6KuJehe4uDGxw8w/4z4F0FwaXjXnv+Myd4e+5dIvy90P/ULfPvWHhHwzV2tmR2Fz7ahPMt8u/gfE+dLZ7fYWfP/D2Z7/BsT701nG2psyNgi8KcgT33NtzbC5TLYMedHXUy7u3ELOOzEnk5CHMCa0I6TPfMrWRYcLcUQcVBLUBF5g3zBo16CwYT/P+nG9ZqXFOvZH6rYctRTuEe+7VGoyY1h6MmvUajJWNMOxuMwpsM7GNcxbhJWa1BzUBGQZ/oMZGdxW1M+kS8u4juY9MntlnYLhH3C/GwVIelOb1sH55EbSLrCD0k/N7Kwcg2Yk3MqkQ0C/PiG/4YyzFifYT7CDfKHyJ/sHCIRJeINiJDQloDWwGnRB+fmC7FjfZbjUtNShvuudNZVBtYGdxFvNG44rDTrIvpYHGpYWXgaMlo2SmynYkmjSsV1invIjZGvDGsNmyI+BDROsVZBDLFKss6g4+WjRq3mvWRqDUrGOh0MMSki/jwn81aWkdut8CF4X1KDzE7LuPCoDKCbYwrA7sFO76SdKmtLpLyIr59It55+to33i/0/2rZPxycH/f6V++RTx7wJw/05/fgZ9PnfpC//vrLd4laq6B7orsLXca4SdGw5MOCFwpVsexT1atwiNAQs8HyxrLDy2aI6SFlx5QfYtaqoE9JF7P72NynqjdosLiW3pSQyeCTJceUTzEdDB40vbfivUQOBh5TfjR0JP77Mb2PWa/ZZOi9xe9adB/h0eBGgF7TQYOHFL5/IR4SPFowxHS8MMeFGAUYtegEqJk7JrxZitKAhyV/b6meGzZokmu4FV6V8Hqpc0tXin1nIb/+2vLL3/vCV+q3PvdR/dmf3n/+1++9/Psf/sUvh0f/evR+//5///nwZ58c/X//wfwP7/+Xv8m937xHPzl84Ren1//p8Nq722/cfeu733ry7ILvI9ElyZQm05N0uEjGSHWKjYL1JDgZ9KDgZHGvQCvDKWJHzZ5bc1TkISInSycrah4cIzha1htxSGTOYCXhIRElCzvN7hNzNGQQoKRhI9DDwkwXZkxlq3GnwDGiY0wqER5TkytY27C2/n3CToYeLBk1bgQ6JeJhaU4XcatBLfxS4YKCUaBDTGsNBk17xXvFOhWOEek1OWg2STQqOBpUM3/Q6JCq0yKqGaopqjioBNxjlHFcKLxn3h7P+0jeAqfgQUPDEroldnM8b2hwELhnQS6DXIIceSWc9RJ3ilY8bJjXsDBDoGSswn7H/MGgHfHvAn+UMqfhBs1rASqKaoZz5mXMrWSQs1mj/II7OzLfYC8TsBRhzf2aOwXxSgZ3zM1lUGlQirARsOOwIP6OOCXzCuaXAmUsrDXKVXhHZms8y6iTE2+PvIwHhQrbmOyZ20pQstmWnm9FuKN+Qb0dnmXMz4hfsbBmfkGcLXZvsVtalAt/i89z4ZbC2dNZLvxcgp1kdxisob9B/gb5d+Esw94eOFs4v4PzFXB3GG1QsCHBHQpvoXuL3Gvg3CF3D/0CgB0Kr4LzO+DuA28LnTs4X/nzm7Ozre+s/PPb8Pzaf2mDnXXorTx/BcJb4F37szvsrbB3Ddw18lbUvSLzG3D21HvpnXB+GXp3KHwHOO/4sxt3doWcK+RdQf/Sd59686fAe8dz3nGcyzD81JaGKw6fgdkteGmDZxvsbqC/RcEKeXfEW2NvT8EaurfhfI+DLZytyNktnq2hl9EwY0Emgr3wCxEWMtgLf8fcnXB2ar5ns46FDQKDFL2QGfT3dF4Ip2ZnnfQaDhoMWuAdNBlSVuuwM6Q1tFKo1KDiMENBzlGtQafCRsBchIUMGwEnRTsRlMxtddAJb1Lh0aCDJYNFbUz7VEwxOyjeadmnURfJIVanpXz3ib5P9SE2pyfx8ZVovJDjBTku2fANwG0AACAASURBVHGpp6U+LeQh5tNCjTGdIjxGeIxpn4gmVU0qxgWfYjYa9jyRz1NxiMghQocIjQlrIzYY1iswGFhxv5XotIyHVDUxakyYCT/XqDK4kEFv//P0OiS2VKLSZLBitKS3KGNep3Gr8Y4Fk+YHzSYNewsaQ4ZI1RqWhtSWDZq0GuXK7yzvItlEsDVkUHg0OFdhHbPGylayzpJxIY6pOKaiMbRL+LjkbcIKgfqITgm9T3VjaKFhF5MhNcMyGp7E3cLuE96/nNapvH5VfvOtL339o5L+MCf/2LOfPYQ/H/TPB/6Tkf1ijD95+Mx762+/ttwleHwlHhdJbnmR4OllVYigjfk+InsZni7scamnCzamrLXssDBTIjoNDxGdDB0VGmLSxmRKxCHWp9QeUl0K0EjYML+i3v1STQkbY9qQ4HnE3014w+bHCB4Nnlh4r9BkSCfJYOgxIseI9RIeDLlPRW9ww51JuacYHxb8YUFPNujjsLOgY+4hQqeIDBqXPGxiPLwsTwl/WMjTwjSKDRdRFounEfnuE/m9b3/2S8++Gtdvvfq3w8ufvLf4w/voj98Hf/rw0z/tgl8e5r89/fkvxrNfPvi/eDf+9/9l/+NH0b//MPrV+5/9yfMvPKy+fvu1b34lfWPJtk90odHB0KNmvaFdyvoL3lvWadQquAfznnsfXIhjTBuFO0V7w6dYDgzcC3xgqKfgpPBB4FHjMcK9JjVHreWtkaMVB8vuY94K0CnUKVQJUAjcRnyI6RiRUcJJo0OKx5R0MclFUDK/j1Abo1x4B0tGS/qItCoYhDsKp5d+wfyMz1qNW6UqihocHDTtNMmIU7HgPrWNhMeI5eC8V+io6SBALWDH6VHLSpJKokHhVqBGooqFJQs6xTpJCxpkzCst33GYU69laBB4ErAMZ3Uw66DTYCcTfs7AqGSNYYW8gs5b6XUyaDkqcXg0dOSgCM9L4ubYyWCYM3odzgodVgrkNNwTv9ZgRc9u6ePKetMCZ9LZcm/Pw5KjioAcODUNKhJk2Gstyqibq6DWMCfBIGBD/ZrDjAUF8WsKSkF2DOwlXDF3K0CjSC9wJ8CeeZkAhYFr6RQGdBGuTLATTs68kgdrMt9Sd4+dhge9gDlx7vD8jnlr5t3i8xU6q1RQc38Hz7bgLCdeTtGGBDvkFizYQvcumN+C+Qr4OcWb0Nljb4f9O+BtCdpSsqHhlvl75u3obIvmO+CtfO8OeFvsbcBsg701Dq/n86tHj++8+Sqc3YazG//8Djk3of/UcVcgXEOwCry70L325tehfwODaxxcEveWuzdkdoXmz/zzW+ivMFh57o1z9iw4ewd518hbQe/KnT913esweOa7z2azT93Rs0s8u8LuDTjfEjej4Qa5O+zsqLNC51vibUiwgu4NdO+ge4dmd3y+IU7BUcbCHfUqBSsF9sQpZLDlzo67W+rumZvzeUXmNfcrEe5JkBG3oE7FvU76gwItDRrgjRwOES0VyjmoBaol6jRuJChFWHLQSdwanAuvNkFj/V57Bxv2lpQyqBWoNCyYNxp8MOwQiSlh44XqFuJFj2FKRWVpn8rTMn33SfTehXqemsPC3r+SPrxs+4h0ET7E/JCaNpGTFSctp0h3kRhTeUhkZ+iQijbh7UK3MatEMGrybmyeJ7pTqNGgt2hIWRvjU0wOCk0adwr2Bh8WuhFw1HCIcKb8XIM9C3MRVhIMhp2WutVsS0BpWBfxMeGlhrkOu4g0hhaGdBHrDBli3iW0i0gtcB+RxuBCoU6RzrI2YrVkjaWVDWuDxlg1mmyo01jUSHoy0WhEY+kY81L4tUFDTI8xO2o2xLK2tI1In/A+EkPE2wUfU1FK2MS8S9SwsPefebVJzSYVN59f3GzefP35Vn2URz97YB+/d/5Pnf3kOfvVifzm4eU//fD149U3X+X1hT4tF11sm6VqlryQQZvSImV1RA+L6LA005KNT1ib0FKDPmF9QvuYDikbUtbFpInQcSmeL02v2f3CnqwYLJuWckjZENMxYWNMR4M74Q/aH2zQazgZctTkaMio2SFS97EeFepjOkb0+EJ7norekJYFg+F9Io8Ldm/BIYZtjA9P9P2rdlrohyfLVojOqmZhD0n08GRRPEm/xeDXF+JrX//MX+7ffP14+62f3S/+ZaKf3IPfvhf+6QfeH979n78+zv7tR/Pff/i//+1u/svns1++F/zmI/7JR/bjh1f/vvni8dnnv/u573z9le8+keuXdfuKKSw8LuXzC3OMeaeCMQ4b43UROCR60OTwAvXHvBRha9gY2V7wyeqHRXzS7CBhS/yOo0nRh1g9LGWjwh04L2hwXJha4NGK3pDR0ilmU8SHiNeWV4L2VuyQU4vgxcawlCDXYMf9SsFS+I2FdYwzFTYKVAbXGvYKdhr2BjcCFtTPhdNoULOg5c7I4VGZWrA9cyvu1SzcIn+P3FqCPqZHi3sR5NJvJGqFyATOFag1KJg7WNJK0AowWtFLWnFYabyTYSaD1oBWB7nwO816FB4IarC/g/Nb51HFcMnJHvs1DzPibr3zioFG4Ur4NZ+13C+It0fzVoa9wjsabKi3pc6eOAX1Sx7Uwi9kuON+Y2HB3FKCPQ+2xC2I1zCQIy9DXsVAycMMOwV219ApOF6TsJagJm5FvC1zM+rm2KkFqiUpJHyx7i4F6TWteLihXi5RLsOdcDLmDhErJViTWc7cnIY7hktFtsQtsNdT0LKgEmHGgoIFe+Js4fk2PC9o2GqSYzfDTsnAlnlbPNsT5wbM74h3Bec3FOwo2gFvg9w1dguJMwrXyL9GszvqrPFsJ5wVOr8NZznxN2C+9s82wfw6DK5BeBsGd4G7Ae4Kzm/g7BY4O+o/9ebPfP8y8FcouAXONTi7Qc7b/uO3wtk7yH0bOU/R/BqfPyPnl+T8KTx75j++8WZPvUffDV56M5w/hc4KBZeO89TxrnzvLd955jqfumIvXeOzFXZvcbDB3hrOV+HjHTnfkbMtmW3I/BbMbuF8xbydCNfcv6XOFrt7EmYM7qmfEzej7p77e+Ft6GxHnR32CgoyHOyJn/FwL8IdD17A8AK7L3YuOQ96g2oZlDyoJCo5eWF27BTsJBw06nl44OigRclRZUhnyTEik0G1RoMlR8t6QRrDG83GSB1iM8WiS0WhYWfQIWFDJLrITItkSOM+UeNCHS6i4SIal2aM5DE1h0QfrTktoy7V98v4IY1Hq8bETsv4tIh6w7qIdglrIlFr3Cp4sOx5okfNGoVbS7pIdrEaU3WI6KDwZOlgcWdQZ0mv8H1ET6loI1yocM/DOqKFJbmhfSpKjSrL+8S2East3HG/NLSNVRfbLrZNzGtL24g3ESsTlBtSR6xJ2F6ATpLByiFSY6yaiGTKrw0cU93GvFRhLfySBA/WPljVWVor2hg5WNFbfkrUvWVtSsslyyJSxGSw/JioMiG1DhoDakOGVA+WNonMDGxi0ryS3H55+Z2br3/pwyL68fh/f1T8n39d2N99EP/hI/rJe7OPpy/+7gevFW++8bmouIini0W/TJonenxZDE9kHothYQ8Le1yaPqHDgncRaTToDXq+NIeE1zKYFrxPaRuhw5I+LEVn8GjZUdNOk9LCLiXTkvcxff6KPS5oLd1GzzvrdhqNih2tHCPWanqf2IdYD4b0MZ0SdkrYQ0oPC9pbeFzwYyr7mHUxGSMyRWRMxLCwpycXtdFdZKY0HuK41Gpl2Pcu1Fe/+vIX777x5Q83n/v4qH9xH/7rey99PODfvx/+7t0//83xv/9qfOnng/u79+F//NVLP+3px0fz+w8++6t3v/43/ZcOqy9cfvNLX0zeXNBVBIelHqwYlnZI9WBoH8k9RUNsTwvzcCFr6VcMTFZPmp8ifoxFK0BF3Ib6oyCjhJ0Ch4idDGqZVxG3l+gQqYeF7TXcwce9xZ1lg6WjIcdEdIZUCoyxOi3MlKhpkdaMnGJ7SmzFg1rgKbKtlbnBtcRTxHPuNRa1Kd8Lf0xIxcOehyP1axrmFO9BUJGwksFpySryqKafPhrcEVpSmIugUn4jg1oEnfAaMZ9iNGlQM6dQfq2DVrJasiaihQIZnZXM7QzqDW4kGAyuWLgB80rhPQ1zgXbMbSLYSHDQeI9md9jJBd6G7g54OxaWGjaGlIpuPb/EYc6CDTovhVMwdxWeZTSoeJiheSXDQgZb5hb/qTcFFQ9qDnMWFjLcIadioFJwR5yCeSXzKwF32N0ip1KolahjwRZ5heCNZCXzK+lvhbuX3o7Mcuq2ClccFMzPqFsQv+SgEEHG/A31Cw4qGZYybEXYclhymDEv5/4dcG7DMBMk56CgQYbcO//RFs/3PChlWMhwS70t8fbUrxRqFMyxsyd+poM9n6/h7IUNsFakUGwVOisw3wl4i72b4HwN5xs8v8Xnd8jZBLONf7ZH7gqcrfGjFXy0ArM1cG9BeBl4NyBYA+86OLsEZzdofh2c70l4h4LLwHvmezfQu4Wzq/DRJTy7hrNL7/EtdK7D2TN/dgW8S+w/Jd7bwHnbn73jzb/nzN5050+x9w6YPwXOJQhuwvDad7/rnL/lzD91zea38PEdOr/j7h15oSB0ttTJhLelzpY4e+LlAuQG7oV/x71r4m6Iu8NeTkBOwpy6GzJf0fktnVU8yIi3p8GehrkIMxFWlu4l2jOcoaDEfslBxvw1cktLCw1L7tXcbwWoJSpkWMmwkaCVcFSs5qBRuBG012qITWdVJVkuaK5pa8ig0L0VnVGVYJVirRG9pJUktcFTRA4xGy0/xOqFg/MQyeMy7pdpdxG3sZhiPS2iPrb3aToudJmwNlWnV6IpFY2hfazHWB1T0xk2JmK0eIrwYPExUcdY9BofLL9P9ZSonMPWsFKCQoUvMH4t4GB4F7EmoWMsWgkrFVYGlxavFVgr2CdiiFUu2RCbKRWNgRkPGhG2BncRLyRuI9FI0khQi6AwYRvrQvMiFqXho+ZTJHqNT6nsIlIbWGvYGNxY1JpwSvAhFc9Tc6/ZYEmrWW/kMZaHhHcRGWJQardKUPtElwY3ihwWuo1IbWFhQGZQbvC4EGXMK4OPS1kvzPaJuv3qxRvFW5/5fkE+3KufnsKP7//8F93/9ZPm7JdH9Jvnn/3J8Yu7N998Ne5efdItFk1qmgWrlqJYRHVsKs2HVI4XuonUuDDHpR4MP1h1v9CdRY2BbYTbCDcR6FIyLGgf48bCw0LUKhwX+LDkXUSGhD1ciNr4YxoO1hsjOEo8StYZXmo4Wn6IxJiyMebvXkSn1BwX0TEVx5TfL8z7TxbHRB2WakjllMoxUVMcdyZu0/Sak78U6M1XFt/42me+lr3x5YfV5/6utz9/8H91JH/8/n/7SfNffzWd/+65/8f3w988P/vN6dFvnzufnKJ/++Gr//ajz/y4+caPstfz73z7zc9+5/PqasmaJ3G7iOpYNhE9LnWhUZ3SUsBG8cqIPccZI1OkDws+LXgpaaP5aOhDzJ7H/Llm7xo+ctCRsEFuw4JWwFHAnoU98wfu9QK0CnUaHmJccG9IRa/R0eBDRDuDG41axScrSwrGyB60aBnegWCy8pRGk7U5BoOlR057gnIWtgqOMW006IU3cVQhZ+3+z4J4LSM9wx0JGwVqFXbSz9FZReYdDe6t2FN3zeaZ8jPhdTas2WxQQc39hoWlCFvuHyQZKeo5zikoJdhjpxbBGJNO+xU5L+Ash06OZnvsbTHa0iBj3p4FVUQyEbYRLw0fL2zJw0043yB3w7ytDCsOexG0KqxE2BvSUH/tzwqOSoG3wC1oUAh/Q5w1CzbMqy2qFGkFyYi7ofMdcXLqlirIVXiH5nvq5wzuSLBG3hoHnWZHg3bUXdOw4KCkbsm8SsOC+xlzcxmWCucizISXCz+nXsm8QrpbMttTb4fmlQxLHgwCVNjLsFeyoBAwY3BHwkLAioOGwx1yMu69ADOlCuuIbFmwZcGGnBfSbzUqabBD7obNC+nuaXCH3S1yShqWgu5oeANnz6BbGnYH3Uv/pUvvz3fEyynIQ3/vzDb++QadV2x+Bx7fhOd3wNmEzo3vrAJvG3pX/uNL8PiOzLfE39HwDnmX3vzSdVeBfwfdO+hcemfXgXPpnF85Z7f++So8v/QfP/XPbqB3g/x3wPypd/7OzHnn3HnHe+kpOHsLzN5BwQ0ILs/Pnznzd2bzT63YfI3ma+Rc4fMb7KyxtyXBhjrXdH5LZjl3M+5mzN3S+YbO7uj8jrgb5m2Ik9MgB24GZxl318y5Bo/u8NmO+hn392KWR2GeoL1BucR7BguOCg53AuQM5MQrhF/KsJRBIYJSgpwHjQatDkvp1xK0CjUGFhoWAvWSHa2ZjC04KTSuDC0FbAUYNCx5UFvSxryz9KDEZFSjyBjTLmaHRJ9SPUXkGPGHJH5Il8flYljoIRWnpekj0Rs5GNVYltuwjMC45FPK6pjVsR4Sc5/KyaLB4lNEjwoeLesjOSWyV3hQbNKqVyRjzgY/zqVXRyjjfk78wbLuP5996GBJI4NceGVESksyQ3LDGk1LgQpBKoFbDcaE1BJ0CvQxbmPcatDJsGNuweeN9KeI1iLsDBsSfVrEo2WtDg4xfn+phoWqNR4i2qakj2Cv4SGhx1T0ig6aDBEZIjxGtDOo1rBP2DHBxwi1Ce4SXhu2l7BN+BiJzvLK0mYpiwgPS94vVKVZn8gqVc1S959dPH39M68Xz+yHOfvr7tGPMufjjv3uffDb9+afnPTPH558f/fl733p6knSp0ljdZ7QIuX7RLexbRNZxXTDw70kw8IMiT4s4l7z40IOCaksqA0pNCksqmJcm6CLwI45fcx6g/sIDSlpLKgVHCPeGdIYUGm/5E7Dw/tF1BqRcdgqWImgS3kf89PSjJHqYzMm/BiJKdKHVB0j+bCMx4Xplrpf6ibVu0X07Euf+eZ3v/pq9r1X/6p99ePnL//xh9FvPzz7aXv+y+ef/s37sz9+CP7wAfjTD4Lfvv8//rk+/6dm/rMu/f0PF/84LI6Xn797/RtfS7/1stwso0bLPpW1xa1hY6SPRj5ErFdhxtwhZa1CnWKHVI2pbiJWcH+IaRfzwvAu0Z3GvYJTRB4iPilyb2kv6aj4KOjJyknik6QHDnvmTwkZIjwlfEx5Rv1O46OlLfEOlgwGNxx2mk4xPcbqtEhfxMYLFtYGVRL0kSgF6Xh4VHjSfEhsL3ErQCuDXrkjDWoyb3RYS3iyfGSoQE6nYCtASbyS+oeYnyLeEr+mfqtAztw992sFSxrufKeTMsegpMGkQMfcjgQVCjPq1xI0DHQMPF+IgwQNckvkDxJPOpyUP2hYiqAQcC/QXqIx4oMVjRGFRBkLagFXwbxSZEO9WqOGe3fuX6yR01vTYr8AzgrONxxlGORw3qkgZ27O/A1ytiTIJSwY3CM/o8EaOaUGpQpzBbY8uEPOnnpb6q/gfA29PQpy6u94sELunqNBkgo6GXYyCjIU5sQvpJ9Jb8+cgnq1wDvk1DoslJsJN5d+wf1WgpL5GQsqiTIS7DnYiWBHndainPkZ9gsStgJmxF8Tf8vDHfFLAXIFMuGVws3JLGMvut+zLZ0V1F9jf43dDM23cLYm3jPirni4xeGt7165Zxs424bnOfGu3fNV4N2C2XX4UkbdDDvr8HyPvX3orH1nA8MNDG7B/Kn/eMvCFfafBfNr4F35zmXg3Yb+ne+sw/lVcHbpnt3M5zeuc+mf34Dz2/DRlf/pW+heQf+t4PElfHwNnavQu/LP3/Yffy94/DZ0ngL3OvAvZ/OrwPvUKny0Qs6KBNfQ2ZBwR7wNAldg/gyd3fH5HXl8x87WbL4m8zWf35GzLZ5tibMmsx3zMjjPwtkWujs0z+jZjj3eUW9LvdwEWQy2Jsg1KDjY43nJ/YIHO+ZlAhYyLLnbaVxwXEhaSFwqVEtQCbcRfithJ8KKe7kIc4F6hUeOJs4nLRqNKoU6S3sNK+7shVslvFvaIdFTpMZIdZoeYjYl9Jiq+yfJ+CQal3pK4ilKTsvFtFR9QoaYdhE5JHyMeRPhJoZdgvqIVAmpL2wXJ6ONRoVb4dcCHCR+HvFjLCrDu1jWCpckrCluJakNLEzQRKjSOKNBI1BvaKHCOoJF5O+T4PglWyagMmjHvDYVx2XUCtIKNMays6yzeEpop1FvWW1JoeEY0YOEJ4VqCRpFD4kYYzhY2lraajIlrImCPgo7jfaaNxE/JHx6WXcJbg0cEtZqNBjSadTocEhJm7Bcw9KQIVG9pJMV04WuFXwx/asMqgQ4RKKzdLpQw4K3CWti0sZ0SHRjbRnZ9sJcx+SNLy2/PN5e/O0Y/93h/O9L8uvn818cH/18cj8+JL94eP1HxZvvfH37arpL9TZl9YUcLmwb0zYmTSJWKOwS0Rh8SNRpaXtLahFMMXtYRodId5q3hnQadhq2BtUKjpYfYtla0ka4ti982vwQqT5mmXDHiLaatrFsIt4vTB/RSgZtzIdU1AZNT9RwoY4J6mJcxHyyctSyNjJP7VsL+d0vpl/77udfO1x+82fPX/7V9/nvf0D+44fnv3149PFp/vsPXvpZO//1B//ln4f/48e9/8k9+OXR/PaD6OcH8cOV7t742tXXX/9i+nShVgLsliRP6ZTwPXEbC0dLa4VLiQ8xP0a0U0Fj4LDgQ0wb4U4ROCxpY2Gnwk7BPubj0oyJnCI2WTwY0FC3k+C9lI+G1gKcUtErVLPgBeY9GHyIcW/RkPJ+wTtNJs1OkRgYHiU9RqJmcIxZb4NjKsfEjBEbLBoTUqowY26lUWV4ScLJ0lqAVrOK+TXzTgkZddBzt2azUoSFRJMiJ00r4jbMGRWqeXjnPzokqlOs5aTAXitBI4NjQloJesVyjIZIVySssXeISanCVuGagZw6vSWj5j0jRyvuNR0pqnFQwlnH3FH5ow5qBUqNMgN2MsgFyGXYWJSLoFSgkGEhUS7xVXC+k0Fvac38TPh7BjbI30JnBZ1S0BL7GZ3n0s2Jm0Gn5OEWu3s6X4PzLXRz7K+RtyNewbxShAUNWglz5pQG7gW8cs52vrOFfinRjgY5hT2HLfM3+Hwngh3ycuRmZJ4JN2duJYKcgT3ycuKUyt9LZ4XP1uBxQd1c+Fvm1ZpUAu2Fv+FOKf1S+RvhbGXQcJCF813orlGwpn5G/IL5e+7lwi+1nwkvZ6CicAvPM3LWkPkO+2vq7dFsHby04t6N8FfAuQ28G9+7850ddvfYuXE+vQpnN2B+hc+fwZdW0Ln1z1bhbI29LQtXyLsBzi1yn4bnT6FzFbrXyFthcOk4V553FQaXnrtF4Rb7z8KXruDsynXePn/8LJhfIecKza7B+RX0n4XhU+A+g4+fgsc30LsOzq/A/Ao6bwWPvxM+fgd6z2bza9//1CY4XxP3Brs3oXsXuit4dunPngbz69C5Cd074q2os6LuDZ6v2HzH55vwUYadNT2/w+cbMt9gZ4OCHfN29KUMP9qgWcZBptHehIUGBfNzPK+Yl6NZgWaV8AsFM+GXwi85aBSpNNpzv9BBpcKK+xV2ahI0PCipVylaSJxxrzPwkPApFq0lfcw7Q1sFOx0OEZ3SaIyTVsnW0MbQVtPB4PsEnVIyLVS9iNpUD5E6JOa0jKal6GN8WPAxZUNCDwlubTAtRWtJo/He0jw1JZMHZQaJpojWitQKNwq2Ao1GdJHasXDPvF7jRqFCwiaipUJb7O8JqCVuJOo0HKKw0E71Kn7+xkV1AVod7sm8imAXs1qRRpPWki4ilYGtQYMhLxqCTURLiRqGWkVKRZskqgwZIjBGtLa4NGEb4zYGdQQqTXIl9zxsFawNKQxqI9xZXEvQqLDVoJbhENEiwnnEmkSOiewMrQ05LeWo/Yo6vYW1CbuI9BGpLOqWvFuKJpXdkrUxGGNdx3q7YPsF3Ud8Zfkbr1/85Y/qz/3sffdHufuPLf3N9/1fv/s/flKf/2K6+PXz1z4qvv3ma7cvp/nClP8fS++5Jed1pWnqHmatHqOpEoGMjM8e789nIhIAKZIypERJFCmRApA+w3zeR0QCBElRrtZUdXd1t6pKdCIlUqrumrnC+QHdwfn37rX3e57nnhruqel+/OSldP+c6L7grSVDxKeFuj1JByP2EbuNyU7ip7F8L5a3hj5Ndadpo/GUyDFSlcKVgW1CdwvTGdUpdliI3YI8uWf6mF9Td3igh6WuNNqfqP2JbmI6LMW0EE8X4mmiDveSXLF1xB+9aN95/cU3H7/x42fbV/+x+f7nH9z7n//A/uO3//vHo//vv3L+8uzv//q+//Vv4X/85u6nk/PJ7fIv/8D/R//6vwzffu/0lfLHr/zi22/+MP3FPfpzcbyNaCPYbhF1983tg6QWYCP9wsCcBIeFHiM6JqyPaR/jMWUZ97oI7WK0S9C0oK1Fk8VTzG6XZrcQpQ67mO6XYpegnUW9giP3Ohb0Fj69r4aE7k9Uq2CvwG3Ce+53OhxS1mi4i+VhIZ6c8H2ER40HSzrLppiPMRgsbhW9jfmo0T5lnQJDRLuYNRGbFro35DYRkya7CPY6aGXQMG/QsFVehp3e0FaCSaFBhr1yxwjfLnSG5mvoVJIMVhY0bBScYnKIScX8VpDBqsagXoaTQr0hlcGHe3afimvn79bI7SLRKlKgsJe0t3RL5o0KKuo0wu8jmAu/VmGlw5z5OQ1yEbYxKwTJBd0yUBmaSXyGjq+l30SsEaCQQanAGvkFgzfELyTuJFyx+Y1wa4W2xKsUGBPS26Dk7pY4G+xUArUSDRbXImywN7KwEv6a+xuGCoo3OLgm3hV1NyLMyHMhUlCq4IbOVuS4kWFFw1aB1sINnRcinCxrWFgyv5DBms7XZJ4xb8v9QoaVgpUCufJX0t2YYCu8SoelDDuNCuxsgZvBICdBrdAaHWfYqWSwEfMVmxcCVRJk3Mn4cc7nazy/QrOS+yvoZDIsZVhBN4PBsbIaGgAAIABJREFUCgYZCQoJMx5e+ccbDM9D/zF0H8H5eTC/COdrFl5jb8VApsIVmV/D+Zl/fIn8LYY3ILgM/eswOPfcy8A/Db0LFFwR/zG4+zicXUHvzJtd+vNrCi4FvKLgAoNzBC9IeEHnj8Ojc+j9wr3z2L1zAZxL7J6j2UM4f+S7pxB8Y029NXFWcH4VulfAPQd3zuHsBjs3yFsTuCbhDT7eUHfL/WtyfEPnOXU3eHZD7q75PJd+KfySeRlzN+w4o/OM+5mEmSaVZq0kFfFK6hYiLGjQCthqXGtYCC/jbqZgpYJah6WFdUwagyrutcwveVhKkLOgNarWpLawiXFnUR/hXcJ2mkxa7BI7xmqKxZNlPEay1+TWsn0sx1Q1luwSckjpFNMx1btI3lr2JBX7hegs2if0diF2qZgWotXhGIHdUjSW7dOoj2VuWR+bp7HZx2Sf0n0sakVrjVtDBiuHSJYGFxZ2MWs0yHnQWloLkNGwlKQxeBezQ8wOMb5NUXeCt4nTLLzaelMMxwQWGownNpOgtrBLaRmTJqGtxY2h+xM7JKKLaKdpoeBgSBfzOuFjTKaYdwtRp3hI6W4p24SPCzXEqjaoM2iIdBfLXsOdpodYjDGZLL2NzSGWu4XolqaK2GjJFLMqZruI3yZoStDtCW9UMCRsvK+aJe8WsrW8i2mbkP0DuzsxZULWKSwXpI5Vd5IUr95/vHr3B/8w3vvvt+bfnugvfxl99Wv85w/hxwf+yUF9/N7i9uq1H728Xi6qhdnEsLpn+mU0LU0dwULDPpFPXkybSA6JmBJym9KnC3aI6G3EDprcRuw2lpOltYVtqvcniyHhw5JPJ6JP5LBMukjuUr5b4vEEj/dEvaDtCWst6WM+LdT+RO2Wqlvq3NIx0bkVD+/ri599/6frt1//YP2TP7z38le/Uv/+W/+Lp/LPH+Iv38dfv8e+GO1X7wVfvHf0xTP5P3+3+MuvX/zi2Uv/3P/w9uz105ffeiN+/Gqc3dfNiR7vq87CxoLDiToktjSi1Hi/NLep7BNSRqSO5JCqLXUrjXcP7LBgu5TV0i+FW3JniFAX89KSOsKVoZ1lk8VjhG5PzGGheuFPCk2G7nkwsHAyeFBgl7BdyhrhN9LvdDgq2Au/5d6zE/NkaXMZlDZsTdhbMC1pLsNdInYJ26VminXPwMGw0dKKe6UAfcw6DfcJG2TwNKZ7jXrqHGJcC1Ax1HDUELfF3sHgUjql9KeIFswteXBI5NNENBK1muxitrNskLhloBV4MqKEYc9pp2Ct3MGCjgYtfv6bCvciLEVYW9gZ2JAgR0FGvSGh+1TdJrIRfqWCzsCahbXCjUC1gJXBpSSVlLUWtcIlgyvk1xGrT3gWgV3MNsRZkXmrYIGdDfPbWDaWVZbkCjQJWeugsGEfw1L6rcY59dfEK2lQErcxINdBo0DHw0qCK+qVklQYlAKVGq2Yv2JeLvyt9NqEZMTZ4nlOnVaBioCcBqWGW+4VLNhZ0UnScNRr2BqUSbCi/pbDSsJKBbkAhYYbCdcCbInbsqBhYEvDgvmDwaPCFYGFwJfgeIOcLZy33C+Ys1J+rsNM+GvqrJhTMC9jbi1BhoMtDisFS+YXxN0y7wrPbvDxhngZDjc4uEH+OXSvCLiA/iP/6AbOV8C5gmEmwYY5K+TdBN6Ze5wjvMX4ggbn0Dmdz05ndy+ge4rcR2D+KJifhrMLcPcaza6Qcw6c88C9weiaoAsCLkhwzbwbBs8h+Ll79+H87kNndkH8Uzh7iOaP/eNTf/6NGzK/Bncv3G9devOb0DsL71yQu5fobsbdjLk3eHaNZlsarFlww/wr7G2Qs0azGzpfSz83YSn8hs0LMi+4nwtvTfzailLzTOBSkpKFrQxrjQqFK8NrSWoRVMytuNuYsNKwN6RVqFK00LTVpFGoiOhWg1IGU6xKiRvNG0kHS8aYthLtjByMGeOkj8xg2G2qe8u6iD6NxNNYHhI5xGKKxWDxmJBxwXYRfi9iTw3bW3ob0ycpGxIyJGSXipoHYwT3Cz6ldhdHY0S7hNWWT7EaEzwlcB+zXtIhUbWlnWVPEj0udBXzRpIxom2MCxVm1C0peJ5eo6GDpZ0K9hHsI9ymcDpBuxM8RnCwoI1wm/BSoTohW4vyiFYRKWRYa7I70VPKe4UbHHQK3iZkH6HRsjHCU0raFDUJapZiSG0X8y5mQyQ6SzuFD6npIjrGbIz4GPPW4jGWu4hPinQGNzFpY9orUHF3q0DGw1aBMSK7lDx7IJ/eM+NCH+5HYyz2sR5jXmk0pLKNSaFAE+PphO9fjKcHy9XCXH733msXP/7u/7hNP3vm/Usff/0r/dUv1Ve/pJ899T97cv+PH/7wV8Wbr7+8WtrM4uaeGh4kfWq7VO1P7H4RHe6lu3tRl9IuBWMKOgOHE76P2SERUyrHSO1TczgxZcwuLBpfSQsZFModlqy0tItZG+E+wdMJHR/w3X05JLSPxe6eOtxTfcJzw69jdvZy9NaPHrx19caPf5d/5+Nn977+jfqPX4d/+fCb/+ujb/77h/5XH7p//uXszx+Sv/4y+sv7+NOd/eTp9z59/8Gv81fqd99+9KM3vrd8+ECPryzHB2a4p3MBO4sHA0cRvpfK21TfxmY6sXVKmwiW+Hjg3j5ljSWVIZUmjWatobtEHGI6RqCRXiOCQoVbFVYWjffESgaVQvuEHxI+RWTUcK/RJPGtZjsBauLuNZkkaqhf8+BvWNkIjJb0Mqjx0bOUPkl5q0Alg8NSdAlqUlREoE1Jm7Bc4pLDJ4noNW4V3C9IZ2FvSKdJw/29Dp8Y0DJnEkENZz33Khk0AnY47Ijfa3+fgsOCTDHMyCynXivCUaJnJ7ZXeFCgE2En4GjoFMt9ogeJBx4eYrKmR7UJJgG6cN4iZx+x3opWk0qEFfcKNu8EbAUaIt4KMmo6JWx/X++WstOskijnXmVQZchzVnnO/dbCfSIbRQsRNgkrY95EdCvDNQ0KATtDe4NbTnIGNyrc2mAtna32SxuW2s/4vJWg0WRN/Rz71+7dC//uFZpvhbcmTs7CS+/o2rm79o5X4WyD3VKggsE19rYmrCJQUjfH7g043lJvS7w1nmfSzZlTYa9iYUnDkoZjRCsZrqm3kiCzJJMgE16hQKVRrXCvWM3gGvql5KWUpUJTyhoRNlJUiq6QuyV+gcIaOQWe3Qg3N6SUbENgJmGrgxV6oRBBTtENCjYCbRXKBCgVuEGzDXHX2LvB7jmar0WQi2DF/EscngWza3C8AvOzwLkk3iV3zvDs1J9dgPkVnJ8j9zENTuH8yp/d+EfXyH0YuKd+cAXCS+icgrs/d//ujLrnwL1wjy995yKYn0L3DAXXxL9G4SWEj6H30Dt66B2f+s4Z8R4h99J3rjznG2fwhV/4//fj8M4ldM+D41N454y+cElna+KuyPwS3r1CzhX0rrB/Rb0V8bfIyZmbS5AbsFVBocOGuTXzah1mwi0laBWuBchlkPGgoMEgYaNAruCGw4yGOfUK4jYi7DTu/3a7QwXHmaat5cNCbCO8FWCyZBfRUsCSklbwMea1RaXGXWLqSNexrp6DlA07aHmweh/JSZO9pVPEulh0MW0saiyeIjwZMhl+MOTDhXmS6i4iQ0R2Mes13MXkNpU7a1qt9ks9xKK1uolsHbEuZmOqx0gOqekSPi7YENHeit6IXpI2Yv2ClxaWCpYc9ZaPMesNzpnf6nAfsTGytaFdgvYLMia4i1G3oO2S1wYVBpQRaSM2xHyM2JSIJoJ9gnYRaRlqJRwiPBi8M+KQ8HEJuzQcFqQ+UW0aj6meTuS0lJ0lg6GtAZX2phQPMexjNKSqiXilQatRZ3EX4z7CnQKtCbuUFjqsJNgl0ZTqLqJdJA/30zZijaW7+0mX8jZl+wfR7r7Zn9hdqpqIdPd0faK3C1k+SC9e+/ZPy3fTX23v/Hrl/H5wPtv7f/5w8f/98/Efnx39YXzw8eGV4fSH3ztZJ6Z/KW5fitsTsz+JDks9pWZIbaVhF4t+IYcY9xGpEnyb8PeWelqqpyfxLlFFjOvvmv3j17qfvJoZ0Kbw8ICPCe0tHGK6X5ohEWPKD5F4ci+dlouN5Y80fOue+tkbr7yZ/+y1f9ie/H5MPr8VX334zT9Mf//57ujrW+/P7+O//Pbv/rBDXzyN/vob9edfvfzlb773r7cnh8c/yt/+2c9eeue76cVSlZEqFqpKZH9idvf1tKCNgrUAvQAHg5/EvNOo1Xj/UpwJfzCg12GGjgrsjpp0Go2JHKzoNG8E3Ufi6Yk8LHgXiVzCjLiTQlPKNsIdY9xHqLOgt+EYo97gQyw7FjTMGWN4G4u9IhVyaubXIqiZu4/x7nl1At+dtL+zoJP+3sBdhDsLuwj3Eaks7GJea9pJPBlUW9AYuE/kLpGjVVsMMub1BjTSra03GLTXsEB3cjmvI9jycNCoZLNBzkfh99KdLJgsr4l/cfTNXuDRik6Tmvu7hFUiGCPSSthKMEaoM6i2qJLBpMJRwsngXSpqy0uBe8V6g3Ph1iooeVDycBfTydIuopVFjcG95ZVCOQ/aCNcW1hZ1Me5T2iY4Y0EpyZY6GQvb1KxVuNVhG4lS0IzjnHu1hBscXjP3RrtVhEoRNhqWMtxyd0vmbUzWKthQLyf+VThfI3+F3Q3zM+pn0ClxUAu0wscX4Z1KhDUDDUeX6G4dgV1MOglLHmbcz5mb0dkN/vshgr1EJXEq4TY2bGJYmTAT/loERUwqAzfEyZhXa9ga3GrSaZqx8Ar5heS5gqUMcxJmglWK5ixcYT9nZA2dDT6+Ju5KgFzinMFKgi1zrtELa+ZXhm0EWHG4kaQyrJRhTt0N8jY0vACzM+ycE+cSzi6psxZoTYMbMNvA4y3xMwluhHfN5jfEu0bHV2h2geanyLuC7io8vgmOHwezhyg49cNTz7lCwTlw3/XvPvJnj93ZqXN85h4/nM8ezeeXjnfhzU8D92HgPQ69U+icBrNHx3cuUHiG/MvAvQrdb5wG37rAR1dkfgXd8+DuBbxzRY5u0PyGeNfYvULOmgXX2F0xLxN+Rt2SuQV3ttzbcDcTfs78inqtBGvmXwuQa5TzoJFhq/xGgUbAlgWNCCoFch4WEubcL0RYazIkckhYrUCpQKFoZfkQ8zalhUWVhKPENQ9y7neKdpq3ljUxqS3qNO0i0cVsiNlk5S7W+8j0kreS9wrvYtIZWMWsSVhj0C6Wh0h2EWti1ongNhaHRE6G3MZkNHAwaIrok8RMRpYKdgndL9UYiV1ixlh0BneaVpLUmtYRKSPQLtl+oXaGdYY0MSs0KDUYUtlErI1pG6HWglK7uZzVEg6RLThsDOxiOC1IF6EignVExpi1Ca4XpLaktWyM2GhRn5A+xY0OGsNqTfpEtJHsI7tfqCnFbQy6lPSp7BM7LKL9A1Mov43QkNAhprtUPjmRuwSPMelj3VhWRahfyj4mh5TvYzpY2id8TEVvaS1RY0VlaWlxFfMuVhsR1gvevhhnCSwT3CSyTfW4TPpItzHv7pv+nixjVi3T6n56+p3kR+XP7/22Zf91pH/Yqa9/Sb7+aPanZ+6XT8Afhle/+tUr/ekPH6T5/SSPebnk3VI3EW9TVRraaHRYRF2kRivGWNWG7BJ+iEVnSROr6l7Uv/nSk8sfDw9fu75HqyUaTuCUwvfuqf1CjAvTLeN2KXOD8lic349+/uq9dx7+4I3sp9//6Oa1zw8PvjjYzw76zx85nx+Ovnp29OWz4I9P+BcfBH985n7yhH/8NPn4yeK/NN/+1c33rr//5hvJ2ctx9iCq77HmJd0+iJtUVYnoUrmRfp3CMcW7iI6KlNDNgqNBw0Y6gw4bGfQyeH8hpxhVJuwNnyTpWTAZ2mpcStrHtjdyZ0XPSc3plvm7hDc02CU8F15vQWuDIQr3Ke1j1qZyWtrewt54fQz3sdgpMipwSPGTBe8NbiyZTtQQk5K7QwR7C2vhTxodIrqP2C4RGfZrjbtYXAKn0mifst6Ap7EYFe00aRR8dt8MGu4sKZlXKq9LSKtAp0FpYWHDWgWdRbsIjiLYSTzwoON+SUHLQSeCVuMmUm0kBoun6G+TxxSR1sBChYVClYYldQcRdArUzNlZNEW0EqhVpBGoEqCzoNVBzb2aO1NEW41rFU4RHWLaxqI1otNhbdzceG0M2xgVJiwNvYJOG8HWoCZlmQ62wi0lqBQrBFnReaFhKWkTs8LCQuOKo4qAVrMVCwuN1mSeca+WYS3BCjkFR7WkpYQZ90+dOxscZNxvUrzlXqPCQYa7SGyom0l/SminQa1Ao0DFnVrOa+MNCRksqblfy6CNSW5gpsJchBvi1xo1GjYabpm/pUEpQCHCWoJKhSsyv6JebvGWhTnDW4E3LLxB7gV0NopuJcol3Aq4Yd6azisZFthdY28rwxULb7C/Rk5OwoyAkoaNCHPmrZCbc3iD5hfh7JI4p+T4nLlX1LkEsyvvhXV4dBPcWeHZisy3JFhj7wa6awyuYXgJvA0KMhzcAP8a+lfIu3Tn587xWeifI/8czE69o1/MZ49d59RxHjnOmetdu/65614A/6HnvuM5j4FzCZ0zd/bQc9/x5pfAPQ+Pv3EFnBvsbmhwFTjX4fEKza7BbE3ADfauoLPC/oa6GXdz7lXKW+GjLZlt6HEmw1yCDfU32K0UyGR4RYK1xGsebKlX8bCkfq1wLkApw17BToOcu4WEpQgLFbQx7hNUWryRQWlhG5HWkj4mdYIqGw4KDhLUCtSWDJGoNW00azTsLdwbso/EoNhOi73VnRSD0XtjRykmTXYxrQ3sF7xQQW/xPpZjxFuD+ohMz0/lGh4MaWUwWLSP6Rjx3qre8kaDJiHjUo0RvU3ZzpLBkDFmpQ5LAXpLW4vHBX/O6aw0GlLeaFCrsIlwt+BtQkoFeoPHJc+1V2lcMFgwpzZBE4PO4tHyUuJWs9GwOsZ5BCuLu4iOERpjUFlUxmyrwFqGdUS7WLaxbhPbR2wX0/2JHlJ6G7MpkbmmXSwrQ2pL2oT0ER2tqCWqNKotGxLdWtLEoF2wNiWDhoNCQ6K6RA2WVtS9AfNMhXWEphPRxqgyaFiKdsmKhF4qp7uv2kRuFS4TWadyumeGE9snakpNv4yzRFapvfjui281j1757xP6L/Xy0yf4s4P460fiL790Ph7cPwwv//HDtz6ofvydB6vYFEu1TXi3MFUiq5gXCk+JHBJZcdhHvDCwsKiSdHdvcbaIL1+937x+crEg+X3VJXh3X5QRbGNWRaxK1TbVV5G+ehD/5Nv2B2+/+kZ7uvjgavnJXn/xlPzx9pv/up190ogvn935ZPzmZzv/i2d3P93jz2/TT5+8+tmzV/6p+e77N9+7+vFrP1w+/E6cPZBVStrE9IukilC/EN29uEh4b8nTRNQqzKXT2HBn6d6QCvs1R1Mq9inbCTCIcBfB0cJGu4clnBLWirDGTseD3pBCgiYibSS2EOR+2FC0ZU6h/S7CQ8JWzC01qBI8JfQQq5KhOhaFDBvtjGlYWlAJ0IlwZ+AYhTWe9Yq1VjcS1dxvNepj0hvUKVJSeLDiYOkYsS0Lu5SVElwFx0OiOo1bBQ4S7yTqNBgsuE3woMJRk16gmrqtCnJ4NEnQWzxYuI9IrWFn8KDQKPBOgkNC+0jWEo4Rzg1ax7yMWW9wI0AlQa9hL4JOwYyHrUEFmh8sGTXqNWq533K3FUEh/d7imgWjZb0hvSatIlvmZwLkPGg1GC1qFawFaHhQ4XmjwlLDSgS1CEoZ9AvVJ7SxXsXdkrmNeU6NDUqFcgkz4WUk6GLVGNIYtOFgQ3GGYUbDNfeuuFfHtGB+LYJchFfIX+EwYyAXwZb7j4P5aXC8FV5lQS7DknslnmXYKyTOFWpjWhmYqbDUIBduwZzW4FqjLZ5v4fEWuX0kS8UqRWuBKwZz4q2wkymcGbSlbqdgJcNWglbCSoQXwZ0180tDMwkzCTbMXWHnGjkr4q852AqUS5zx8AYf35D5loU5Q7kIM4bWINwGbk1wBsHKmxfE3XD3krgrDjIZrODsEh49xLNL6l6i4/Pg7kU4uwyOL4OjGzy7gkcX/vzc965DeOGHlzC8IXhLUIaC69DdwGANjwt4vIXBqT+/BLPz4FunwfE78+N3Z0drBE/do3P/+LF7fArcK+Kfo+DnoftOcHwaOmfu/Bfe8TvB/LF3/NA7+sa551xReEnBNQFXOLiAs0s0O0PeNfFviH+F/S0LCx5mzF2z+ZbNN3S24ceZBtcsWJMwx94NObqmx6WCJfNL7ucsyDnIqL8m/op5mQwq4g4y7A3MJa40biJYR0EbeYVGTSwrjUsFG0O7iDUxbi0YddhKv45QG9NWkUrhSqEpIk8XbGdBp3Fr2KBoKUgj6U7znaAdCweDxoi0Fg8x7S3epXKKRalQqWAfkU7jVuNB0UnxMdKDYVNE+4S1Masl6i2vIpZb3iay16gSwZDyNmWFhZ1lo+W9IbXCjWKdFr3lu4hOBrUSDDHrUtrGrBR4inWfyCZmfawKjjuDxhR3Ea4UHA2/jdSk2KTZEPMxkb2lY0SmCA8x7BNWapYJWho0pKKPVROZOhGtJZ3FQyp2C36I6H6p64i3VoyJbi2rY9THeLK0lrixbFw+FzqhJgLtgjUnrFGg5l4ToSZhvSYdB2PM+4VsUlpHcErwPhVDzHLpNwnZxnhrURvx0rCNwlVMhpTulqbQvI3MfpmUsSxiu3mw/NkbL731ZB3/KkP/kJP/Nuk/fkj//EH42SH8/An+0/uLz57dLx6+8WCRnyTdy2l/b9GkcWFEHYku5tNSj4nIRNgmZHpR9akppHrpm//pR3B2Jrxcw8GwUZMh1e29RZmkK6V+YcXPH0SP3nn9rf78u79rkt/vTv76O/nlB//XH/rZl+/Tv/4Wf/kEfnZI/t9/PPrsPfeL9+XnT7/z5/ff/OTw/SePX3/83bd+sPj5fbFJ2bgQhxPVn8jbl5P9/bheqP6E7yNya2kbgWlBBukPGuxOeJ/QXcI6EfQC9VoUAreaNBy2FrVRWJhwRY627M7uhFXC60TQSTAY0im0T3jJQatYJWifsEr7pfL2S56r8Ioc1xbv7qs+IqNlh1TVElY6aKw7pCATfqPBzqKdAYMJGwMaS6c02lnZS9RKUHG/4WGvRc5wp8mgYIG8UpAhEjfencmQ0YqCh7ul6hUeLRsTNlp0G+GceFOiBsNr4pX4eJTebYQnQ0aJD4a2CtQKHSI2KbSP2e2J7qzqE1lbsFH+9vlS15KShbXCT1PV4qATcFqqRoOaBYNCJfVK4e8SOhi8RrOCOxl1chFmHFSKd0ZuiZ/xoLNsjPmQsi6GrQZjRFrl19jZG95wstNiZ2iJnZx6fYx7G7TCH0TQiHCNnFIEGXVajVoZlhRskJsLPxP+moFM0owFKzK74fMr4Z8Tf8XAVoJckUqxnIENda/wLNPhBXQu4XzL/A31cwk3ZJ7hWUb8LUe55YWhGx1ccydTfmvCLXILigoBttzd4nlJ3E7CgsMtdkvi5zgoWJAxuOLBih/n7LiV4WBIK1ErSMNxTcFVeHyB5isRbnmQEf8GHl/j2Zq4OfVzASqFMuqviLfmcMXQlqENcleBW2LScFYxnFN4DdyM+RvqrGiwEWGmg4w6Gzy/QLM1DjYkPA3mj4FzRbwbOL9G82vkXgbuOy/cPXXCywBdYXgWgoswXBN0CbzH7tFVcLQOj26Acwm9DXGuwruP3ONHnvvYcc7c+ZnzwuOjbz507pzS8MKA1Qk7i/Aj5p1h95qEFzR4zJx3wfFD5H/jOnDPgX+Bw2sSnOPwEsFrEF4Bf4X9FQ9vJLyh4Rq5V+joks7XxN3gozU9uiHHF8RZ4SBD7oocbfi8kEHOw4KDLQcbHhYi2DA/536tgl7CnoU9BzWntWK1JrVBpQlrAzsFWxn2ERoT0VpWadhHuJNuI51KB60GHUet5qWBY0x7A0YbDhHtYjIZ2HEwabK3ZNCwt6i2YfNcIW5pr+lo/yapz1VYatBFcIzooPk+NmNsOi1aQ7oEtQnqlrxZ8NriMZaj1YNhY0yHJWsS2iZqt7BjxLsIN5YPWo1a9ooOGnYK7hO1T3SjYP88iiLeWFhb2EWstazSqLWoj0ll4C7ht4buFNxbOmi2t6q3pDZoSNhuIaZENJq2Rgwp62M6xLKLVJvQ/m/bKrJfsCkhU8pbSxqDxpi1BtcR6mM6xXKMbReJcSmaGDUxKjVoLW4tKqTfqKAzIFNgjNUhNbuFGlJZxKhe0CHCncHjQrQxaSJcGlxrcru0h9TmHDcR7RP05EFURaLUsotMmYpiaeqT+GJhHr71vZ8/XSW/K8h/bvG/7uEnB/71r8DXH84+3nmfHl778tc/aM4efufF5sVFldrqJG6WtknFtQgzTcaFrQzvF+rwbdMt1HgSZSoY7qvuRA8Ls7sfV4koY315krz18r133/3Rdzc/ff2jzWu/H7/31a/Ulx+5Xzw9/vKp+9VT97OD+eqj2cfD//Zft3/3+5Z99uTk0/df/Kfu1eEXP7l67e03kp+leH1iutSORj1L7a0VTxbqyVKMMd0/0Lt7corZE0ufWDSlZEzpIaW7hO3vmUrDIcZDTDqFagpbyTpFKknrCI0L0hjURqC1Xi2cUvhDQoeUNRa1Eu4MHQ3aL3ijURfBSnttTLoE1QZ0Mc2Z14hgH5MxAk/vi96AIcZjDFvptyLMudfLYKfAIMJOB63yB4P2qSx5UAl/MKAi3qBxKb1a+7uYlNTJebBf2gz5GzjfYKdUaIrZIeHTwtQaDRbtDaqYP8V0l9BBhqMKeukWbN5oNGg8cHdvwp0lO41Hg7bcv8FOr+kUiy7GpQ6mhI4aVsRtNOos2Sk0CFyRoDOoNagSsDek5n6n4KToxNEoQCeDXIaZoqWRpVaFok2Ex5iOES8kKhKSRUEV+UMKe+M6N1QkAAAgAElEQVQNyus1aBTtBK1I0PKwFaDg/j5lBXc6g2qDSgU6i1oJGhb0ElcCbamTc2/D/Y0ipWUF97bKySxcS3DD4TWGGwprRTqNGxmWEqyIu2HeBTq+wU5O/UrADXNXZJ7xoDZ4K8BKkVLRXAS1gRX3W+Z2HOUkXFP/hjhrMu80bJlXMH+Lj1fhUS1QI0lG4VbBK/rCJbqTM3/UqOGwk7RAoCQoY8E5On4Mji/D44KjLQOXdJ7xoMROrcLWoFoEW+w3Wm4pvQjdDfIz4N0Efk5wjoKGgxWcZ9zfcD9jMKP+RriZBDfUu4azS3eWU3RF0SPkX1P/OpitYHDhuzcwOA/8cz+4AuAycC6C4MwPLwA4A/4786Mz9/jam1+48/PAvwmda+CcB/657zxyZmeeezqf/eLo73/uHP2CgMcRelfPH2rvoXDeJnd/iu++BY9+il74SXDnLd/9xgrML/zZNXRu0PEFPLqC8Non68C7BsfX1F2JYEXdG3x8gWYXeL4mwZZ4a3x8g45X1F0Rf038nHpr6lxzf83AhgW5CDLhlSxsJGqY32Cnk6Qmfk/DkbOWoUbAkgelCnsLOxWOFk4WTRGpFChE0OiwlV4r3Yq7nYSdIJUijUWNBrnwGhnWEjQW7jQ4KDQq1Bu8i1kfoVIHQ4Q7AwfDdlY+bxl1FtYGNBEeU7FL5D6Wg2VdxPtUlgpMMe4XrDxheYKalAwJH2O9T/RhoXf3bJfozuopUr3GlQGd5a1kjcSNBI0JmogMC1Nr3PJgUmCQwRTBMSV9QsdUjglvI1RZ2MZ0d6J6SzoeThqNBk+W7zTrNOpiMib8kOrG0C4WQyr7BLcGjDFpDWotGFTQWzAluNfhlOApJVNMhoR0MS5V0ESkS2Wf6MbKSpMmZpXFrSWtRntLehUWFtQp62PeRKKNxLhQw1I1EcwUaFM5JuqQ8s6iJiZFjLuUj7EarJxiNS5MaVCbkN39qIl5Y2RrVRnhMpXVSVTdiy/vm7d+8uKP37v+7j+P6D/X8efP/I/3dz6b+OfPnE/24IsnDz5+8v3i3Ytv3+/up8VClPdVu5TlUrYvxt1J0sRRF0ddInb3ov5E5ykqUtzfV5ulejdmb7+S/Ohnr/ygfuen/9S9/i/7+NOD+voD9sen+PdT8G9Pg7/+8u5ne/D5s2/9YQy+fHr/64/uffYR/U3+6q/WPy5++vIr8scGbiMxxGqMRZvybqkbIzpFp4TvEv40lXuLp5Q8u28GGnyY6KepOtzT41IcHujbE1srWmlcyKBL8JDQKaajpY1EjealAqXw96lohNcrv2N+K+EQ096inMxy5tQKjgkbYzZYMUas1sHhgZmWrJVBJWFGQUHCnYYVmxd8Xkt/jEglgozMGxF2Fo+WDCx8GrFeHNf8zmC8nYEV99dk1mpvNKCXwRa90NtwiFAf4UoGlQJdRHLh1QqNllcs6BScFqoQYcWDJwlvpN9HuJXgELFJwUHB1sA6wo0OG+lOEZ4i0SvcalhZVOqwM3CX0DZCTYQL4WVoVjKvZH4foUa5JZmPCg0a9SbM8KzlQUu9VrOS4pqCSaNWgULBNUW9tbWRuUCVxkMi1tRfUa80qDSgMmFn4aiCKSYr5qzovJZgC49z5FYcbanXmXArj7cGVBGqLSyl10qYoaCWZEvBDXFbg2oJbwRcS1Rrkmt4xea5DttElILlBFYiHFOaMbfUpGJoi5xzMr9hbkGcmjmlcDPhr3mQKVAonGlScljyoI9YrfAWzUvsZtTJRHiJnQtwJ+Pzirk18zLoFDhoOe0UzTC4gv6KB2sWroiXMeeGuKUkGxheevMrMF9LsBLgGs5X2M0VWilQyjAHs4J5BfVbBbfIWUG3FKyQJKNhKeAVcNc43AA3x06GnQ3zLph7Sb0Nca/g7AIHpzS44d6VP7sIjm4YWEmylniNwuvAv/C9GwTOUXAJvKtwniHvGvgrBJ+zzc9Q8Nj3Tp35o9n8keNf+s41DB777gr5N9B55M5Offex5719Z/au5z0i/rt0/g46ekSdt4O7b4OjN+bf/KHz92+4sx+53jfOgvkV9C5D5xLMV+RoRfxLAG6AdwWda+yuiHdD5lfUewzmF8hdYX+FnGs4u4azFZlvuLci7nMZ+Jr7GxoUPKhUmAu/4F7Jw5oELQ0rxUoJn89rJQlqDhqJGoUGSzpDWk0mxRoe5twtRFDzsKJ+SbxGoVrjjMNcklIG/XPYiwwbEbaGTJq01C+E30Soj2Bvw9qA52X2KaKjZYNlY0LHlGci6GJ+u4z2VhwS2cW0MrBP+WDxaEEX4yZhdUyqmFSp6BZmF/MxJl3M2kS2kRoMbwQaY7mLdWt4KeEUky4O64S1C9NostP4YNBowsbAYcmHlO9i3cd0iOEY0y5VTUQrGfQGDRq2MpxiNljSGrhL2GR5r2WtSRehQ0IPidzHvDcoF15n/FF4rQqHCE/R30Ki13C0bIhYb9AYsXERdcu40LSUqLW0Umiw9BCzQ0QGg9qYVJa2sawiXj8vosSkMn6b/O1VO0ueLlRj6VrBJmHTwjw3gN4+iNqYlhGd7iWNZblk/UncprxJVfMgak+iKrXb75z87PR733ly+a2nD+E/lfKz94I/DPyzJ94nT/6Pf+vYX375nU+fvX751jsPlvVLy/qluExUc2LzpSqXpl3GdazHEzOcJMUyLl9K1i9Fl288ePvd199YvfPD35Tf/vjw4r//mv/pfe/T3d3P9//nF4cXPt/jL99zPn/2nz6u8Z+e0n+9TT77IPrH6rUPVq9vfvKjn738+PWT0/viZknLiA2xOtyLnt23U0QGizuFKg0zA0oDO4ufnKgxYjvLni3104XZJbKLyLhguwXfRXzSdLK41X4XwVaBXUz/xiAxolOwwM7OssHiKaUZDVpNGhX2KtzpoORuJsJKw0KgNYJbGpYyGGLWqGCMeW15f5IMC9srNMRkhWYVD8aYXuP5mgeFDBsV7hLRSzJIsDNgsKDRXivm+4g2KszInc4GJfcz4jxdilaBMaIFdkseNBFoEtglvDdsjFirYW9hH6FOwcnSWpHG8oyB56S8G3jcRXRMWKlBZVG3EGMqOw2GGDUWNQaNKW0TUkekkmGrQI6dWoJawt7SIcI19weNe0UGCxvjTzE+aNppumVgTYOC+72llaaZxJ1lnSa1Qq0mtcKNRp2hFQfPt7iVRo2BjSVNhAs5r5W3JW6lyBWer8i85O6az7ZRuBF+IVGhYCWCK+Bmkm4lvMbHW+ZWBhYGrVm4CvwbFKy4U2iviUitea15zoKtcDPl5wI0Ahc83PKw1jDHxzmatcIvZbjiwTVxCwZLQwoJKg1KhXIOcuJ3IqyEX8kwZ8ENOtqwea3ChoGKhhvgVAxukVsQf4P9QuJWkjXxL5l/xoOVJDkjaxRehseX4DjjMEN+Tr3CwFMw27LgOSh3g8OrYLZlzg06ztlzJiMoDc413Eq8Iv4NPM55kPPwgs5/AV+4IrNzfOcUHF8jsCLeFXbO0PwS+WsKthzcoHANwDUIVhSucbDCzpl35yI4vkHemTe/gsGKBlfIPw/ds8A9C4JTP7jwnRsMz5B/jZwVdS/x8bvunUeuc+6Fjxznoec8BO4Zdk995yoML4Pg1Ju9G8x/4h6/4Rx/47F3fEXABQ3PsXOJjy+xcwrc0zC4CP0bHFxjd0Wcx8HskT+/QN4FcK6ge0O8Kzy/5s6KHG/xfE3cFXUy5pYMlsQvmVfJcCvcNXWeO6dKTXINMxHmGFacl4yUDDWStwYXKigkqDmsiFcyr5RBLUHDYc1xLsBGhrlGucSlxA0HlQSFBK3GjWGNIBnzcx2UUdCnqNdhr9Eo8V7jydLB0s6gMaK1QqUkh6U9pObW6sGwKsZdiscIjYZ0BtcGtrGsYtlGrLW0VniMcavDSgXDUg6JHAyZDOulmIzoNGkMGiLUWtimsl2YWsFGBq0GnUXN8+5WJDttOst2MR4jWhtaGlRpMES416DXZNS8oUGvwGjxoHCrSW1Qq8Eog9tI7jSvaJjLsNX+qIJew8GSWsLKktLiUqDR6tHKnaW9wq0RQ2IaiVuJeo2HiI0JGxO6S1krUSfxYFgXs8zQKmZdTMaUdima7ulSozbCjYFDzKZETLGaYrlL7Rib1oghFo0hTSxKK3JFNwzXseyXclzIyoApVYd7i/5esv3e/XfWbz/4zTb65wH/ftRfPsVffYj++hvwv35D/v3X0dcf/fD3T15887U3F/H5Qq0Xpoh1/+KyWOh2YerU1C9GZyfq7VeS7//4wXfWb772/1Sv/ttT/fGz4JOn5q+/I19+NP/ygxc+3TtfPDv603vf+njkf/mI/ekD8+f3Xv23Qzw8/OHqzTd/8uLjl+MzDRvDDrGpl6q5L6oUbk3QxfDpfXlI+aRRx4NBw3HB24RNC/3s/qI3vODBey+apw/MfmmnRI4RvU35TuL3YvEkIqMFTxdqH9FGgpL7twuyj2kjvZIeN9QdFehjtOHzXHqdAs97RFOMGhtWJiw0rBRtFCl50GnUSK+NUKHxjUTbiPcxrxTImTdYOsW0UuC5BLSPSCPxYHnDg47CvZH7Ez0ltJeopEHO3Q13a4vbCNXSq5gz2XAywS6iBQO9ZW2EM+K1BufSz+lxY0CtQWtwncgyoqUKa+WXBpSWNJY0MhhsOMSoj0jBnE56tQZXdH5D3T5hfcL6iDXcHy0eY1bysKRwlGrSsqZ+LcIhFpXw+xjVErSCjIpMhrYcDob1mlcCFxK2MWlEUDGvEmHJg1L4naU5QxkLn+dEaUDO/VaG+whVwq0NyhW4osdthDqDch1spLPGXkZQJWlr8UaEa4U2CuYq3Ai3iEATwVLADfBuoFdGuLJgw9w1AYVilYA19zPm5jLIFCw1yVlYsKAQwQo9h1O4K+KtSbiGQSFxpUAl/FqCLXa3cF4Qp5FhRb2WBY0Kc+4V3K8lbiTOsLf9/2l67yVZj/NOE1ewewGjEXC6qz6T3md+pqr7HAACvURSpGiA49qU/7yv6u4DQwI0mgkNNbMhjWIpkqCHNNqIvcD948zeQkZGZOT7/n7Pw8Id9Q7Czw0qNRscLyTcCHrD0ZrDjKNM4FzBTIR7Em5C7waelRYXFmca5BwcOD5ItuXhTnilgZlAWxweJNxJb6f8tUQbyXfU35H5lsKtwjd0tiKPbthbK+btEDxQtKbwhUArjnY03JFgReCWog0NtzysON5hfy/RNfE3PFgh/wr5NzjYYbBGwRUKrjG8wegaB7cM3opgxWc3fPYCvXUNz14G8+d+8NIPnoPwGQ5ewuAKoStCrzG+Cb3nwex5MH/uz97YQW8n0A0Pbtn5FZ+9JG/d4tktASuKViK8Ed41Plvj+ZYGaxbewPAGhoVCmQpW7PzAZ5X0MuHvWJBLXDCeYVApr1DhXoKDBlXMasdz7hcGZApVUrRS1hI1GjdalgJ0DtcGlRK0CjQqbCysDeoMqTQqDGgsbKTfGlxpXilaCNA62sa8MbRzorSkiXGb0i7hnWWnRJ+ceBWrk9ODo2NM7hIxWDpG9tVl3Dp+jGznZJ2K6ZIdYzhoPjozxGpcLLok7iM6RKSPaJ+y1uE+4eNC3SX6FLFjJKbIDLE4LeXdUo4Je1hGp0XSON1GrItJH5PO4TGiD7G6T1xj5XGh7xZijNlrA1KhYRfBPoKDZpMyD06/SuSY8ClikyNTKmpLxkS8urRDxEqFGkvGGE0OjQaPmtQKlQbXMa8iVVtTKdZHrIlpG/HB0KMjp5ieYnZMZeVwHaG7S3NauNqJNuFNRIaFbWM7JHpMRZfw6cL0qexS3i5ks+DjY9Mv1Zjq2qk6MYWjVcTGC3d6krSXUZmaIVFDwoelGJeqisW4jO/feXu4vBjfffL0q8tvDc+f/GIQ/3S0f/z4/Dcfnf/5x+F//Bz8+8/In3789hc/++t/+fhLP/jrp5dpcbn48L2327cv9o+TzbuL77wTf/eHX/5m9YNv/NfmnV9+8s4ffm5+/yPxm1ezXz/Mfv0J+PUn4vMfmd9/Nv+XI//dJ/bzj9/740+//qsfvffT7Juvbi++/fY3Fja7jMpL3V0kXZQMNqq43FM8LF2V8DplfSIfLqKHC3t6rO+WZpDkuFBtKk4X7i5xtSKZ9sYU3y9l7+gYy7uFGqPXeyn5GiQ+WDZaUmjcWfxhyqeIdRHrIjJFtBWgjWgTozYOO4NqQ1pH7mLWW3qgQS7IMTEfXbgplseU9xFoIr+J4JaH3TJqNa85qCUYI95oOERkiGglw2OsT4keLO8N67Q8ILiNRP2VJ81lvGXgfwtjFGsUbR0/xfwuEq9ie3SiM+Tk6F0ijhFtDChkOFhyvNC5gSty3ixVHdPGwoLNhoT3qawjOsZkSlCtwzGWO+xlIqxTdytxpskOea1FYyL7hL922G3Am53mH6bLk1GjQgX1CoVLhXqLGwVrQzMCKha2HNwluha0kXiwbIxkZ3CX0L30a4umlNUaFZwccFhI9FrnXGrUCjgYXDqSR6hNaalBqcPTY90kpHIoV6yQstKitrRNeLsQmSI7CgpD9hJkGlYK7dH5ns0PBu9VmAtYKVkokQvSCpRRbyu9nUOZxqWBe+4Xhqx4eM2DgwQb7JVSbBHconCH5xtwnnFwYEEuw1IFhQh6xxsOKkEbJVvDDyLYUb+xrFJkS7zCoCYSjZGNQp3BOwZ2DBYK5RxkAh8k2LGgd/rA4Ut8XllSqLA0QatBp/EGe7cszDQuNd6zcIfBRgQ38M0tPd8pvJO6VLgSwQrDDQE5BTvq7WW45WCFwYGQgpANQRsGdyxcc7SW9IaFN2y+Yl7ByY7ADQ13KswMOTDyHAQvvGCH8AqBWxyuEbwB4IqAawl2Ftywsxf07Dmev/TPrwP/uR8+88IXBD6n/g/B/H0QfhAEVyB4Pj///qO/fO7NX3rBGytyvmKzFZ+vubcSsxv+1pqfb1i4YuENPV/R853w9sw7iPmazDcE5ZJXEmzx2Y7PcuHn0svkLKPzksCa0ZKGOTs70FklYGFAaVGjcCNgpUBhUCZxzvxGhb3ltVSlQJVBhYKFRLUOMz6vFBwcbTTMZFAb0Mh5xc+aKKg1KHhQqbCNSOVIoWBjcGVprlAfq86pQtHByVMkJk0aiXtHh5i0FtUK3aXuGJvGiMqwLuJTLMaEPlzwUdNRsVexOUWud2y04C5hx1j1sexiWUWyjtUpUpNlUyLHZdSlso1I5/AUs4fYnJyrJe9icVyKMcbHGJ8cmawcHO8SdPdY3S/EydEpFk2sM0VKBUZHJ80bTnvLT4keE3WfqI9idZ/o1ok+VeNC9491mZAuYqdUnOLXAwoxGVpyvzbouIwaoxrNO0sah7pE9k7epbq39JTIVwvdx2RM8ehgrVFtaZeK0sApYqNlp0jepa8RtmK8sO2FKhJep6K/1N2FblPWJXa4XOQxKRb0+G7aLky7tMd34+lCdhEZl7pLdR7TLlF9ooeFGy6iw7vpD55+/e3h+fL/uif/86i/+An84yf/+Q8fo//4L299/qH/px/F/89n7/3j8VvX71995e3rdxbv/82X//b5t75SfPC1nxbf+fzTi199LP/wM/yHn6Dff/zmr0b2xY/VFz9/8/9+9dZvXrE/frr8/ad/9dtPlv+je/fTw3uHH3zzu1/6zlfSl+8lu8TUxg4L07xtskSMqb1Lo7s0rqToIt0ksl/qaWlOaTIlqkvx6XFUC9bHol/wwYFTwvpEDCk7Jvxk+V0qxpgdl3JIxcNj83Cpx5gPsZpi0WlYGTLG7ORYK0lO4d0impas035rURezYcH6hPYR6y0aNakJbDiqBGwU6h3tFbpz4j7mtQo6hzuLB022s7cGRXqDR0s6BTuNOoNbQ06GdhRkyMtoOFqREf/vZn/xYmGfPYk/sPgKzQ4CtIY3DDXMb/lsMqgn4Oho5VCtUC/IydFBB70KewY6AaaE5yJoLcrYrDaosay2dExEa3Gr4UF4dUympeoTsSVeYUSuWcVRK3AlYGf4lOpGw86EB3pWGlAqOGh0l/BOwYKFVcS3zGss/uideANnGzavHR4tLTisDOpjekxlY1AbkQP3MnI+RbRRuBakFijnoHK0snhaiFbD2tIm4m1E+4j0CS8i1EZgdLCQsIn0kMaZoLWmlSZ9ohrLa40rhfPXLFgFWotqDSoNSwFrQWopCsU3DG8YLCUsJSg1zGV4YPM9m2fCv6XnaxWu0XwN5o3mexRusbfG53uGKkkqFmR4VspwR+eFxo1ljeKFoLnEhUIbHmxlmKuwVCgX8MDAgYFcha/h54XCOQtKFuYcFhrsiJcTUBt8UOGezXIVdLGqDSiFXymxoXhLQS7hjvobEt4wf8O8AwN7gV9isOewkihjYI/OtuhszcI1RwcB19jbUT+nfkHDNZ7tSbBlaMvJloe3zFvJYK/gjsMN8bd4litUWL6mYI3CDcUrHK6xfxvM1hDeYPgCzW6FtxLeC3z2HM6uQ/+l7z0NvPdh8Az418h/Gpx/EM6eh97zcP7D4NH3549+cHb+9By8cY3fvKVna+lf8+BG+NfyfKW8FQNX8HxDzzPuHZi/p96GzlZktudkQ+AGzndsnlmQS1BoetC4VGFFZw31OwEqPisFLCTJI3pQoGKw5qDRsLFoz+eFOG8NqCVulCw02StwMHgnYK1xq2kpSClAwb1SBrnwMxGWDmcWFhq+jkwUESocLxyrHWkiXio+WNMb3Vo2RKI1rBaos+qYuMHKQsDBic6gTrPO8MaSPpFDqvtEjjH58EJNjo6Gd1K0Gp5SPMSksqw2orWyi82wcEPEB8u7SLaxal/HbWN6t5CnSA6StZJ0jnQpbSLYOjhE5DWnZEh5n4rekc6AzuAuEq2To9WTljWnGYe1pZ1T4zLunegl7CWZEtMvdLO0bcoz6ZUadbHsHa1l2Bo6xbozrDW4t7R3suRwitUU6y6yrbN3i7g1vLN8Stiw4ENMqtdHF/FmqcqENRFpVThaOMW0c6R1vFvY7sIWTvaxvrt006XtLm1/Ed2/c9EtdL0Q/WV0fHwxXKbdY9On9HShT4/TcREXltaW1ho3jjRLWV5Ezy7sN9//6nf/4V79Yow//8j+8cfg95+k/+8/0n/7e/+PPzb//pn74if2Z8Xj/d+91z3/5i8eHv9iVP9yor/7kf/5R94fPkF//rH6j8/UFx+L3374F//cL/7XLy7+/R8u//zzt//l4ev/0H15eP+vnn3le3/99ssni+LxYniyGC7jh2XycOnGJW9jMi3VkPK7pX5Y2lOkxliOl6pd0HEp7pfRw8JlyhuX6i7Vx4SfFuKU0LtUvqaC36VqMHJM3JC8jp+xwaCPl/rjheklPi3llJDG0cGR3vhTBAeDHy5NaYNGnU8OnFL+EIspJqNGk8aNCHod3qWsVvOMz2uLB41ahmqGO4NrDU+JrFlQi3BayFIGowGjQXcxn5w4xuYUywz5reFtRI4RGUy4B2+9RMHLd5PrLyXbt911zHYJr0x4jMEQ+X0E7hekT2BmYMnZqPhkYKf9wZI7Jx4i+hDxmgYtn1dsVknYWlXQoBXBaEGlg9KAOsJVhDZ0dmBeo2mlUaNBb0ijcWtFpUnOgyGm01I2MTlIvzaoi+gY0V7DDZu/BI+23O8TfkxNH7HG4UrBLtX1QlQx7SxrJKxE0BlUMK9WsOSg4mFvyB6f5zLsE91ZWvJwjMzdwt2nqjeodriMcJeQ0eLOsYKDY6wGLVrFck4KSUuFShU0KhwcbmJcOpzJoJRhY0jneC1wwWBt+Br7O+Ln1Mt5cJDhQYK9AAce1Nw/iNlGeDfho+fzt3YcForuKCgUWsNZQbxR4dX80cZ/sxQwEzjXtE/YQXk3ZFZakWm6E37G5gUL9gxlkuYc7GWwkfPcoiriuYB7Ms+FfxCzTM5z5hcyzFVYqzATfm5UbvhBoFzy0vBcoT31dtTLONyLYEvmOxRuGb4VcE1hzlAh4Y7N1+TNDfdXBGwZ2FJvjc92zL+lsw2bH8Aso3BLwZ74GQ+3HNxyf02DHQV76K3JbGfRQcM19Z+j+Q32bsDsFgQ3GN1Q8Bw8eg7OnwPvGZg/889vgLfCwUvo3TL0EoQ3CF6h8Gl4fk3ASxi8wLPnwfkH5/P3Z8EbW3i+JbMV9q5QeM3gCx7cCLAV+IoFN2y+prMNme9YsKH+NXp0i+dX/mwX+ns8P8ig0KCwZCN4LnlOZzk9K7hXqLAw4qD51pGDQY2AjQhq6VXy/EDfqpRXGVhqUiqWS3yQ6CBwqVivRK90LviOhgXzGglKiXeK7bSoNO80G63oLK8MroxojGwjVke01Kx3uteis2xwfIxUH5ljupiieLS2UWKKZS39MRJdxKaEj6ltElNY1kV0Smgf4SHmneIDhyeHOw37mI8LfVrYKTFD4mrHKkMax/pUdoaeYnmM+WBJ78gUiSkWQ4QbixqLTzE/xaJ1pE9EbXgheWVobWAXsz6ig8N3jvcSdg4XDnWJ7CLdJraJRG1wa+gp1UMiMseGhPcaDBFtItlGrDFoR73CyiYxdcwrFY6pyBUsHc8jU8W2caJxtFRhF7N+ISqLK417xxtH65jXS1Vf6uZStxEco7CPYG3xsNB1xJtU1QvXpXZIdWZIuXTt0t4/ccfUNbFqY9U61yS2jMVxacZYjUs3XaR9kkxp2ka2T2ybqvHxYnry9rO3l99c//DiJ2X86zv4+T39wyfkT5/+xa/u/8//lv3lL0//6ZeT+cOP3/3DZ9Gv7y+/+OnFnz7jv/tI/MfP/vO/To9++xH+80/93//o7J9H9+tX4J/qr/7646//1/qbw4vvPPvG977x+PsXavskbp6kzSKansSlgpXFdxd6WvC7C3G/ENNC5YZNj5Mh0Q9pNCW6iWjpUJ/wKVX3S1c70sRkcHCw4MPH5tVjd0ptr/ng6BSLUtF+kQxLXTvYRfgUi1NEXqmWsbYAACAASURBVC346PC04A9P9LhUvSWd9e8SfLRodLhU/l0ETzbshD9pPDg8avDhUhfcr2VwXPDKhKUGOQ8agSpOp8S2Gq/ReaFgTsM2UsNFcmDgLuIfL22v0GT5YHltSWn5uDCtCZoonC5QL2fHVK2dWF+aw1eW63eS/TvxzqHOgN7h3JA6Yl0iVsSvJWs56k3Y6rCPeaNxJ4KOB70ik0GdCGoBeis6Dgfh1+Jsx866mPUxKo235+dbPq+dao0aJSspaCyrJMpFUBvcWNY6VmqYybBfqMKi1uFRo4b7OQ1aQ3I8bwQ6GtYJWCrUON3FquKgp2CyNCezgsx7iysBWkNyEZQSVBYWGrSx7AyrOGyN6CzvIpbroE14E/EmYqXGuYOZAY3Fo2UFR7mkhWKNJbXBk2ODgrUO6ghv2XxLZ5WlmYS5BK2lvWOFCGoNChXeMO9WgDUFe0YzhhsBauXXMS4tXrHwivo7RXJJKkOvgr/cgbdGQ1rFNvO3cgZ2Ah0EKjXdCHjDw72EmUJ7GeTSz/C8EPQgWEbDXIYbMb+Rs62GhWMHgXIFDso7qKDUpFQk46BkQanBTsCdxIXGOZ/nMqwMykSQK5QTv9Iw4yAjeMfIFQ/WFO0gOAh00GjLz/divqPBjsNMhGvirRi4ZeGaB9fB2S3wdhxnGOQEbJB3hc5voL+G4EDQhsEbCbcc3eDgBfWeo9mKhC/D4DkOn1PvOXh0BYOXIHwees+C2dPg7DWh/BZ4N2Fwi/ELEDyF3nMcvoDgCoCbED2fg/fn4I0tJtcouKbBLUM3FF5xtKJoRYNbha45vELzLZ1v0NltOLtF5yvqbRnKGMiZd5B+bsFBgi0FhcA5DQrqF9zPFdorupdob0Cuw0YFrQaZ8jf0PBdBo1Cu8cGyTPMDJ5mkhWaloq1glaB7FuYUVAweeJgLXGpxMLwxrBGok7RWvNK0lrSTsre0jXll6BiLwdDWqMGKYyL7RLeJ7WLVOzZYOUV6TNSYyjYhQ8zbSPWx7hPRprKNWZeQIaGdRkdDHhJ2WvDaoj4iDwt9Sm3jdK5wFcF+SZqE1Y7dxfohVpOjg4WjJXVEuhgPEW1j9mGqHiLc2XCMyCnVfWyH2PSxbhM1JvwuIoMKJodOqagdq2M+RLKPTGVxY3Bn2RSLU8THWA+xniI9Gl5r1Dk6xLxyeKdAEYnS0Uq9ZgOHmYFZKtuLpDC8ea1gSmQXySniY0QHx8aYn1JxXMo2ZeNCHRN6jOndUo6JaB1uE9ov1HTpGsfHRJWGNonpF6p2uDC4TWUfiSnWbcybWNxdREMkmpg3C9nGok/s9Dgd3l5WF0l9kQ5vPynf+avvv3v59d13v/ebT+m/fhj86yn41QP8w2f+n3/yn3738f/x+cNb//5T+sVP0Of3b/2y/8vfnOD/+jn64ifg9x/5v7qDv3l4858780/j3/xj+9WHp1+5+sq3v778YSpuHdvEolnYNtXd2/HxMh2c7BWuNRxjUTvSRbR3tNS4S22diiqhfaprx2tDe8PvF2ZY6vHSdqnsEn660HcXYkpxH+FjKicnHy7MMRV3S/vRRfJqYR4WYrJoELiTweCCRnnHlN8t+P2F7C05xfzDVD4kYorofapHg08R6Q0YE95rdLLkPiK9wq0hfYyaBLUOrYM3C8m6WA4RGRQaDa4VaBhoJW+0LDnoFWwEKiXoLB4MHiJWO1KyoFMgd6COYWOCLha15aVBa4P3ibzVYebgZMBkw9OSdCoYnagVGR0bDGxN2Mmg1fBA/T2eHVhQWnZK1GT45PjgSKvQqyUfHGgkbCQtWXBMaG9J7/gYuVqq+zQ64KDVdHJssLzRrNWkEmHBw0Li1tEmxbkJSwk7gxsFR4t7FVbM7w0eGOglaowYnOwEaNmsVmEpw16jo+aT4pVAbczHC93ErElI6UAf0dGx3tLBiT4RlUWtYaUmhQoahTLm7YR/ULCxrDB0r/BegFKBxqLBkKNlJfUbGZTKLx1qI1JplEvURbK3uNZh5fBOBGsB94plnDRS5BJvpV9GuHK41KA2eM3Ca3xe8rBy7IqFKxLkCpQG7pG3FyBzdEfCjMMr4pWGlxzu0NmWzfcKFAqVHK3886v5Wxs6LyzKDLjGj27J/CBxYdBeerlFpRE5Ip2Qt2C21eAg+RULSkcqFe6IvyPhhoNcoEoEmQi2JKylKCRfG7SXcAfAjqMDDwoRFjIoeZCToKRgz8AtBWtBrpF3HXo3gb/FcIfJGoQrdH5LZmsEr3x/Q+CWohX213i+Id6WgRdovmbhQaArPH+BZtfQu4bhDfJfhmdXNHgf+O8H/vNwfgNnt/B8hcMXYfAD7/wZCp4F3jMveBYEPwzCv5sHb9yg8AX0NgrdsOAWg2uGtpLecPCU+S8YvELhGgdb6G1AsKXhhsEbhm6ZfxB+KYNc+nsx2/H5nsz22NuSMBMoN3in0V7CzMDSotrAUqBc4VyjxuBSooNEpWW5pKVghSCZgoWFlQKFCEoZVDRoODoI+Pp5bxaydHhP5wWFtWCtpK0kreKNpXXEmkj0kZgi3ijWKFobWkYic7hwqE/4aPng9P0iHhwdNOojWsW0T8QUqd6pIZKdpWNEe4vvEnGMyZCQQoFK4zESx1SVBu3ZvI1QHaPSkT4Wg6WnmI0RabjXS1CZ/y3p7WLeWzYZ0jrUOHRM5RTLMVGtU1NqJ8cHg/oItxafEttIUSjUWzpFYojxEJHesU6zQYsPk6jXslKy0qqLaBeRwpC9wplCbawqywoRlooUitSva02RLCNZOtqmoo1FF/FTKqaYthaNCZsS1ho4ROQUs7uYnxJ5TOSQsCHlw0J2iWpi1sbsmOrB8uNFPF7YdsGbCzVcRl2kjgvbxnRcqiGRjaXthW4vdJ+oOpLDpRvfXRSPF4fUlYuouEx3F/F3v7z89niz/NdX5POPzv/wyVu//Tj8t5+Rf/v5o99/Av7j79/813v8+Yfitx/Tzz/Cv/uEfP5J/MfPFv88vv2j9fc+3X0/+87ffnPx/ffMywUrF3y4MM1C1gt5Wrjjhe0eu3ppB8snS7uY97GsND9ouOXeGPG7C3d6HLWpzA3tE3tMotGqh6U5XahxIYdI3KX24cJNCZsS1lk0xnxKzHGhp5jep+whop8s1UPEBolOTk2OTxrfadwr0BswGFCS+WTJ69lRIVBjde9kr1GrwvtUHRNZG9jQ4MHJU8JrGzYJbVLaJrh2pDbh4IJBeKMMPlzIFgctRYNiNQ1aCRuHa4cKFXaG1ApPjvTUrwTeG1xYWPBgdPI+tfeJLAQpBOsd6xxoxNko568cPKlwlLDlQSf9Rj6a4uAUwc7iksOMzBuNaoM7K2rFakNLHebaz6V3n4oPEz0I1PBgNKRmuOFyjF2pUWdFydCrC3e3MJ2Ta+AVNKglyGhYCJIrWPz/cKcDx42mNQ97CQfLG4U6EkwajzGvFGwM6gzqDG5E2NBgFLxjrOT4IGCfqiaidYwz6XcR7iK6I8EY6cGKIeZdzBpH2hh1Dvea1AoVCpUKZRJuaXgQ4MC9Qvl7cv7aNNXLsLbgEMFMhYWEbaxrIzvLhphXmq5JsGEwM6TUsBSgkGFhYeHghs4KGWY02OJgg+cZBweF94IfON0yf03P9tzPWFBrUkqUSXgr4RrDHKGdd9YIWBm2YXAvYCbQisJnYL7mqDR0Q701ma+wn2t+S72N8HKJaoZbxbcsuGGzPQvXAt7AeSbQgYKCw4OEezIv0KNG+AX399SrDTsotGHBhgRX4CznIOPhXoAD9wvuFTzYkvktnG9IsCHeGgcHQddhcBuGGwRyjvYk2GO4RsEtnm0ZXCNvS7wd8dbh+S2a7Rg4KLxm4QoH16F3DcMbhl5S7yXzryl47vnPZvNrMF/R4CXwrsLgmT//wJu/CIOns/n73uz7/uz7gf/GNX1zJfyVQLcErSi5FWQr2Q3FT7H/EvsrGKzgbEtnazS7RY9WZLbmaM3DLfUy4h+Ivxf+VngrNNug4BaHmWSZIjsZHnhQGVwZXHDQsLDgfqVBo0AuwlzCQqEt9UuOCon2MjjoIFdBxualDGuFSwoyEe5ZUCnSOLFncEv9XKCWsyOjvQBdJDOLq5TXicz163Ui6hRuNOljXtmgcqi2tDdstKq3fDDkZFWl2MHiIeWD5g0nJy1OWg6c9Jp0ERsiUhtYGVJbWWnSOfL63k8ROzpxcrLkqFJBZ0HncG/w0ZBGo87xRrNKsczIJna1ZbVBvSWjo60htaSTlg1HjcFdIuqIVZK0gnevOyiWDRHqYlxaUllRadYr0ltaaFw7PsSvTWSiNKyw5GBJEYs8opXjteVtxPqYFRodFK6cqmLdp+aYqClmQ0z7iAwRrQ0uNWo0rlgwOD46MVjaL8TxsRsvXLfQVUzqhDexbLSYLpLxwvRL0V3odqGbWOaK1JZMS9UksluY9iLqL5I+XRyfXLaJnRb27nHaLaPuwq1jdnjy+HnsvvXVi29+ukl+92Hwp4/En38OfvsT8MfP4B9/RH/3MfntJ9EfPsP/vbX/o//S/7x/59P933y4+Zurv3n27Xc37y2LJ0kWyTLWdSKaBNepGC90Y9BxqY6XpktlttSNI1PMDyKsDe+tqgxtInZc2CmRneWtkV2i60iOiR0jXUlwTOUxkZMTD4meLJ+sOMX6FIveoEqhIVXHhTjGqBGz0YJBwYdUFRzmAk9OHiUuRFAa0DhcGTwt5JTI3olas4OgtWZ3qWpE2Cg8xKyPcM1hx1GnwOBw51CTgNzO+xi3Fhzo+Ra81RhQyrAA8w6Ho4CdgGMkTzEbLSqlXzs0WNyKsMZeZ2RhWRuzIRIVA63ip8hswrDWquIgx/NehCeFB4UGSzI8q3nQybBR3l2MGzbPWNBqlnHv7lI0KjiQeSZgHbMtOTsov41lo8hDJI8W9tZvdVCTsMK4VKSwuI91I9QpSTrHW0caDWsJWktaIzqjC4UKCXMBS8U2CB1o0FpUML+UoHdsZGgUuFZ4R/0981sFB43vEtFJ0NCwwGHOwZrOMxm2MS8UKiRoI1JHuE9kq1kjSWNQH7NKgNaAUuNSs8ay3rJBk4qHpYA5AwUPKuGVMigVah2rDMxVUBh4kGGmwJ7DDQE5h5WEfWRyIfYcZwrlCuQq3NH5Ds261z8wDnaSXMHZlvobHmaaneK44qTRuBT+Fry1I/6WgkLhXAYbHuaM7T1QELyD/g6EJWWlIJkiB6u2WqwI3CA/Y+Geg2vkrxlaKXSNz/dsflDzHZ8VMiylf0vPX0pwhcNb7G1RWHGyRl7Jw4b5DfMq7h/EPFNwT+A18G7wfENmOQ+22LtC/k6gNZ5vhX8Q3hqfHZifiWBLgy0BOSNrAm+hv8dwh8EGhmsUPPUeXeNwzeCWoS2CKzC7Ame34XxD4YoF1+H8yvevw/AF9K5YeMvhmqArP3wZBmscrFDwzJ+/8OZXnv9iHlyF+Idz74fA+wD6T33vjTWf31L/lnhb5q1luHZoxYMb7N+SYA29PZrv2GwnvDXxV3i+o+GWoB1FGxzscLilYC38W36+Jo92IthKfJDsIPCeBaUIOo1bRUuOShpWmhSG7iTeiyATwZ55GfcKAXIJDwLsRbgjfsHDWuNCspLBSgSFgLUgjRAFZXsKDwxUjPScDQp3ijaGDKlqHa84bHjYS2/UaFC4YX6nvFrDWovBqk6SwZApEpN1rbaFFV3MW00biY9GdFK0Wg2RaSNZW1o7WlpaG5or1MVsiHkT8c6Ko5ODwI2glQStRWMiWst7SVoJO0UnhU6a5ppmitSaDokcYtE51ho6Kt4S1EhcKjKlro5YocAxUp0jlcaVIK3GQ8THRDdWDJHuY9MlJpOokLi2otC0srSzvHO8S00Vq8zQ2vFxYWpHa8dqR3OF7p5cni6XbaQajVsNx4T2EZ0S2ThWGlYaPka6sbKz/BTzMVLHxI2xO6buLjVdJGsjB+vGZTJdRl0i+4VuU9UvVWloF4l+YcrUVInNjMytai+SZhG3kTwuVb0UeSL6pcktqZ8k/Ttv315cfut7X/v2P7bLLz6Nvvj74Pc/efTbj/1f3r37p5++89tP3/vnhy99ll9cf/PLf/fl73zjyQeXrnh7WSS2W0TT42i6NHXEp4WZIlVYUWg8WDym4n6pJsv7hT0u1Clio6Wv4miK1GDZGJvaqtPCTE6Nke0TWxhykKBUOFew0bQ3fHL8FLFRs4bSToiPFvFdLGqFhoXuEn5/IR9iVjOvk+AhVQcRrFgwLMxg6BiJ40LdPbZ3l1EVs9fulimROQsrFrxaqMGSUuPW4cnBydJWkoaDo6F3ETmmuLLBlPDekkKhVvOKwwMJagKPirTE3/pnuSC9Y70MRw3uUzYqrzOg4LDStI95a2khw1IGrcaniDcKNhEutd9oOBlUM28DZoPTk2WTQJMkneEnJydFeycazTfwUWdBb4NG+ZVDlSOlDFvLe2sHq3Pul8LP2PkxZUfFR0FqBZtI1kbWknVOHDhslTga1SpUatwY0RvZGpozkhHaSHN0cWdZrsGGzksNWktaiiqMc4ZLTWqFGjxvOWwtbg3oNMjwrNJwy+drctYlok9dRtGBBzs+72LWWZbzMONeLWEvyX2iOsMzAgbLagVLAxuHKo1yCWuLRgs7izfEO0hYGFCS+UCDQZJCgkKjPYeNIaUArZaN1hsKdhI0kSgUqjSrFCsEKDmuBC+0OEi8h94WByUlGfYzGW7IeS3DXqA9x1cYrJBfiWAFH+1g2HHVcVFAtJ576wBsgqAUZM3hXqJCog2cHwjYMbyVZMODWxGuuL+Gj3Id7Lh/i84zCbcyvOJwL2gpcI7wAZEb4B2QVwu4DV+Dns5W8DwjeEXgDfb21Nvi+Q2YXZPwlqJbBq7IbCPnK/zmlp5nwt+LcIvBbehvGLrF4QqAFQ62FFwF8+dh8ByDZ8DfCLoXfEXBNfZezs9vwvAlnN/icIPIKgheeI9ukX+LwZaIG4hvaHAFZy/82Qs/eHp+fu2FL2bh0/PwGUDPMbzC8CYEb9zwcEX9LZtv+PlaercyvGHBDZ2vib+hYEPDDfNfC/g2FK1IeEv8FfS2ONjicEPRDQMbcn6g51vh3wqw0XjDg1yBJmKVhCUDGQsPHJWCNU7vtNgpmElYiLDifinCgsOKoYqTnNKM41KikqGGwZKElWSNFiWjORd7ijMIWiFbqSvF9yRoDK0jWivQ8rAVYSG8VtNa0kaiwfLR0MmaRqlR0UmzRtMu0p1VQ6S6SBQG1Qq+cmq0snZqdPY+ivpYtglrY9pZUlncOFIbUit2srKVsJfgaOWo6ZSIJqKNFY2gk+JHzT9K5GRYrWljURPhNuFdKnPNaslbgTsNektazo7WVAZ30ev+LasMaRVpLO8SW2jSODYlZkrNsFR1RAuJc0lzyUrFCknGxI5x1Eam1rRRtIldblntROVUvzCFYo3h41LXFjU66BxsHOkS1cWiM6KxqreyM6KLRRfx0apG08bKxkXHNJpi0zg1xq61qo3tcLFol6650HVM2hh3kejSuF8ujpcXTWQOhvaPozzShZWnx0m1UIdU1Y+T8TJpLqJdbOrFxc3bj7/6t+9+4xfD1774L+ifhsvf/fi9X374pZ9Xb9cffPvlt//ua4uXj+PDcpkniyyK+sukiVSp2LC0VUJzhxsn75K01rLV9JSoLlFTwu9S9erx4nRhxyXvYnKM9CmRlSKNlier7yQ/an5KTO9EY/nr8XqtRS3YINnJ8aOld05UHBUkGA0ZYzWk0fHS5So8pfI+EqOlr1N8D09sG9Em5q2hvSZjKnIdni7UkPKD9EeD7xN9ivhk8KDhMaalBL3BdxG+T3ghw1qho2ElB7UhraV1hPuU1iqoiN9T2DNcS9LGrGBhJUgmSC7RYPBo8QadHfDZ0eJSgcLg3rKcoUz5tfFbDToNThEfHd3CNxuN+5gXEq4BPFDcajCq4C7inaL3VhbeeYnCRrFe4I4FvQZDxCtH64Sv0KNasZbgBgWNQdNCNhIcHRkU6TXpDGoULAQqCKwYLrTKOC8IHp1qI1EJNGgyJKJybMdAKXgneCvDRuNMoSaRmUIHjmqpCiEOyJ80bsh80KS2uI5xp0lJg17C3pHKwiFWmWJ7BjrN9iIsDekVGZ1oDM8IyDHoGeoEHDWbBCjxo1L4oyOj45VCryd4exrkguQC5HzWyaBE5y0Pe00aS6oIH0RQctgbXgu8ocENnRciyEmwJSiXYgvDAwhLTvYc5opmgmywXwq8g+eZCA483MLzRrGSs5ez2VUw37NwJ/xrfH5guCaiCOEB+lsQ7gO0D9EaBgcBKgUOHNxSvJX8IFAu8BUMnqP5Svpr7mcizDjYEHDLwhXzN3iWU79EeE/pTqCMzA/IWwNvDc8P5HztPdrg8IaDDQV7DG6htyL+DZrfwNlOgK3wN9xf0fkKvLUlsxvmbwS9hXiN0E0YPj0731FUSLCl8IqGL3HwLJi/xMEtxxtJb2n4AnrXBNzC8GXorxHagPA6nF175y/D+QfB/JrhtcTPsPd+8OiHs0fPvODK828DeB3gFz546QfPZmcvgvkbtyS4Jf5Lcn7FZxsGNhjeQO+Gzl7Qsxd0fk39FfW3NNhzfIPDGxbcsvk1erRm80yGBx7seXCgs1IEOwnXAq852QjSxCbTdEvBloR7BmvNWkVzjjJNDzIsFCoYKBkoeVAL0EvSCVoKnkuRc1xylFGccXbgvJEiJ3hPcYVxz3ltVRtHO4YLSRojcs1KCRsZNgocDCgMay0fHRs0nTSZlDw5PVrRGFo5Wkei1KTWtHWqiUxj+UMsj06OsX5IokGzSoZjRAZLxkhMqWotbRUZjThqNmg6KTooMjoypqyJaW1xp8lR85NRp0icFrqNeG1R53DraL/QdST7SFYCDBEdI94q1mjeRqJ1ojeqtbKLZW9FG9tcy71ElcGNxselaVNeOFAb0Ch8TKLemNHZ1uhSyyExY0SnWDaRbSI1LZI2Tktrt5weFK0j0ThRKVhZUkWiSPQhFbWlgxU5g41jbcxKh9qY1RGeLkyX2NrJNpIHg6uITalqHCsN6RJZxbxZ8CrCdcQrZ3KthotFu4gyx4tUNBeuiGUbq2GhdwZtHe7fSavHi0Pi9kKWjy9v/+rJt773te/+tPzyp5vvDM+/9vQr3/rG42dfutgsXJa8Duwuq9g0y7iMVJ+4Nk2yNC4Xpo7ZuLRdmlRG3yfJ/SKpnGwc75xsnd7RoIlJG7EpsafUjKktOD3G9uPU3jlxv7CD5a2kk2EfJuY+jnIOSwE6SWoMWkZqI1pLWw1qjabU9glvNBos7SztHestqyVsLW40ymjYatY63i9ErsM+YoNhbcobhz5cqDEmncO1hEcn7x0/GXgfs9agLuVjKgaDc+oPER8TXhlwTFnNvaPCE4Mfx+YYydqRLmKDY62iOxQeI9nK4EDeahUaBCyZV4mgl7BkQS68RnqtgjUFDQR3So4Kt4I0ig2JbGObOVZGoNLBYPHRsjsrKuh3HNWGd5p2GrUW1xb1C1EnfMPCgyCjVkfJT050lnaG9pa2AlcK5jooZXiK1cnakrJM8DVHuYAZmk2JKgVqBe41apxXxbBNTZeolntTxDMLy5gVlhSa9kZ32pSUtJLWkoyaDA51KS0V6i2bDO0sbSxtXlcxJBo0KQSoJBokqRlsNc1ZWAhU4SAnXs3RXSQyOGsU7WPRWt461ThZKpJLXBt+4OEGPKp40BlcCFBZnOmwdLiSpBS0lKySrNLiIGDJ/YIGG4b3km8p3KBwBfw18gqOMoW3Ctyw+Zb6JQENwznDWwwOBN963hoGOxoeBNhyb43OGo4LFNQclhQeKM04LxjbErjCwZajtWRbTnYYrEB4FYZXCKwFXhGwweGeoIzRPQPX4GxLvT0NboLzPQYZDTf4bIf9PQU7Em6htwq9GxJuFd3AMIOwYGzP0J76azi/hcGG+QcRFgJt/NkezFbE2zC4I+wWhDdh8Ozs/MX52Q7ODxhskHeD/ZcoeAb8lwheAXjF0PfJ/FbCLYVPg/MPwvkLFFxTcI38F2j+gnhP4fwD6L3kwQty/tR/9ML3rvzZi/NHz2ez73vB+0H4wWz+9NH5Gzdgfk28F8x7SmcrAlchuA7mK+q/ZN6VCF8y/wbN9tTfkuAGBRsarqh/TbydRgcJCg4KEe7IeUGDLYUrineUFUodBF8juKFoz1Al6YGEe+jvsVdpnEm0wWHOSC1IZXFpQG1wqfBe0D2lOcEFhzsO9orvGC0YrRjNGakJ7YXMtMidLDRtrCyk3FJyYKBzuItIZlCuWcXJIPFk6dGSQYtSkJLhRtHOkilijSGtE7XmjTG1kaMVnWG9FcfY1JbVjvQxnRwfregN7w0frZg0HSSpOZqUGBXt7esdCS01HmMxGT4p3ltRW9pGtDagYl6raWNFqUkf8dbQ3ole88GqUtPG8UrR3pouMl0ipkQPSdxY3USicqixpLWmjVxjdW9EK1hvTG/NqOUYR0MaTQvTKFxwVFk9pbYzIpeq0LaI7CGWO8eGi7h2rLK0drJK7NbRJmKD+/9KtJMlt40zAMB5ksT2EAR6779XLORIcvmSYw5xpUqyPBvJIYkdaCycGeWSB8/Br/HVB4s3s4M1hUGTsINxJ0IuWyPHzC27tE75kIv//pqFTDQah0wNKQw5NE4MmRnzdPl0X3k93Kfdzl0smz5nY+FqyT527u3eDAXMX4oXJ05etjvf3eft50+X3347fP3X7//cPXzJTr/uj1naf/4y7vdvv30qjVrybMp1l8rO67f7Ytxl9T5v91mX6yGFdeff73edgd5B52Aq3OBVp/joYM50DeSV4sHbPjVXYH1qlp2edmra2yHVjWKdpLfUDEYOGTQGNwKNglUY1wZCqhcvJyeC5q3Go6Wr5XOqZisWJ0dFa4f/qnet4evO3PY6pGLNbWd4U/CL2c452AocggAABotJREFUn3ZszHmj8Kzgh5M/vLilanJyNmxRdDV8NWK1fE15MKQHPDv+UaheJq1MeqCzN3PuGkHrJFkFX0FMgGdPgpcB8KzxokmHo0HGU8onjReLRxnfgK2STA7XKh4lCnyzOjHmMGa8k/HIk9mJzsuQ61bhYOWSqVuhg+OzIbOng6NDqlsHwcBqYDEiWBhT0xo5OzVJMlnWWhIKNaY+WLdaMys5a1HRzWDYWtgW+ABiNLi3tLPm/b4YnXxm+N/oH0e+rTQvgfZaBCMaQCGTraGDQDfHeotbQ0dNb171BoJTi2YX8nMrktnwSqKrTEoa9YouXnUKXwQKRo6Glxw1klYMBac6JypFQ+p67YJSI7AecKvwGW2CEWtuWstrS/qMzrlanOmkqIBdGKol651sRVwLdFWslLSU5ArsxNAFx7Pkkxaj5Q2gM900DJVoWwl2wugQxxeMG0krgRuJKrZpxLYWScnikqNass5AyXFQtKJxxekFxEnzUoma05LiitGKs6dk+0zZA05Okl0lHxQ0IM6MXjh7TuLHu805wZXgJ4IOKDrR7QklJ0ZeKHqluCb09S66JLjmpGLxhcRP2+1JoFe6rRipGSu3m1ccHZLojMmF0iNGR4Re4ujx7h+nBJecHkn8QtALoy+cH6h4YOSbjF8AnSR5JNtvZPONxo8kfqLRI0/+INE3HH3H2z/J3RPZHEnyEMUP283TNnq423zdJF+36Nsm/vPn7d+OaPvM4kexfeTRA4kOCJ0JPVJ8oORVyZOiJ7Yp+d2FR2dBXpPkEMUnCScQlWADQCnJhUcNT0rJrgoaqTopK0paKWsQjSQD0JLiM0Wt5r1mleJnzkrJBi/7lM47GD1rFGqM7JUapRwV6Ty+WnIB0mgxgOiUarRupGq0rgwbHPRWl1LWWvZO9I5VKmlUErQMUt60WgxdUxoye9Ky1tAb0Wo0eXor1ORg+gtkrQ7WTJkbMhOcCVpPXi1OfaR+sWrx+mOX3pxaDJ0MHywsWr9rPWsYDEzOT5kbjHxP7ZtXo5WNpnPOR5X0EPeaL6lbU5g8H4yYrXlz6XuWjR6WDIJlwavSsNqhWw6rt7MSo+NDJubCrFm2Fvdv+f2qXEN5q01I3ajoqOSS+ZCaXpvRudG7t0ytGR+87J0qLVSFaT7Z8Yubd/BWqB97v+SuATJYXho+eLvkbs7M6OTgYS5UrVmlYPTpmmehMOteL/euL+BqyJC5dZ+1VvSpHVPfOzt/2pepqXLd7Xy/87dfd+su70C1Tkx7NexNd5+2hZz2Zrj3XW7rLG32X6riU1vsx102ZWmnbch2fZrWhWnu88qpPuVDrobCDSkMqWxSuHpdZvagcJuJH/dpL5NgSEh1yMxo5ZqaH/e7SUHQanS2lTBaPac2ZD7keirMVPi33e6tyN7z9M3ZNTUfX/Ix0yVHo+LBqs7ZTsEg5GT0mpl5ZwbDVy3fHXyk+n+f81umWkfWQs8OBi1Wr1Yv3wrbatEbNmViTfmciVYng6fzTq2Gf6RqcTBp9eHsDy0X4DVHJUMjkEkkQZJgYTRi9aIDckablqKbgSmD3rJRoA8rJiNPFB0B15YMMl4svSm6KnElP1c8qch2hHgEtBo5G96reJD0w5iboZPjvRdjoSYLK/Ce41rLUotWoI7Fi5OTFatXwfJOJ63Ffa77DKYMZi97TXoDtVaVVi2wkZNbZrtUtk6O3o2gOoI6EL0170U+ex28GjNTAg0G3rwZJO0Vb5ysnDkxVAtWA3TWdhY6wy4y6bwMTl+iOADvAS0ZdJAEJa6UDUqtmrcyrti25bhWdLB8VCQw/GFUr9lVseBM8KY1stGi1awB1Dk2phCsGWU6u3Swolb4qvCVkx5EK1kDrAYcHF+9nEBMBgbDG02fk59OJFqc6RUvJVqcmKy8KtZ61WvZUzpwOgk2c9rx7VVsTzwpgR9wUnJeUdordpboyKMj25SaHum2serC2QGhWpkSoLKsBXaOk6uUR6BXxa+CvlLaKn1h8o+7pFTuxPlViVrSikYt4M7wC41Lwc6CHzA5x/hC2JHERxpdGD5gdKbkNdqWCWope7n75WXzyxUnZ5ycGHkR6ICTQxwf8LbcRg0jNROHTXxKkiNGF8Evkj6h+NsGPWF2SvAhRk9J/H0bPSJ8EvzA0J/J5lnSZ5z8/svfv2N8wvgZ3z0x/J3RR84fSfKAopdk+4rF90h83eCHCD/doaefom8/Rf/5+e4hQv8HgVZb35klO6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6" name="AutoShape 12" descr="data:image/png;base64,iVBORw0KGgoAAAANSUhEUgAAAhAAAAGMCAIAAAAELgx7AAAgAElEQVR4nMS855Pj2Jrm13+APilCI4W0mg1FSKFYKSRNaEdabcSuzOjembndc6e7y1dXVfpMpmPSg54EvYEHmaYyy6TP8r7LZ7kub9LSpmG6qvSW3gA4+sACG9k9G7GfRhknGCAAAgcg8/2d533eg28+be182N59v7P7bnfv4278487ux93dT3t7Y3u7o7t7n+LxD8n4aCI+noyPpeITqUQwmQqmMpPpVCCVnEynJjPZcCYXTmeCmWwgkwvlspFceqqQnWIKkQITKbCRPBfJsdECM80yc1x+ATDzgJkD7DzgYoCbB2AJgC8ALAGwyL8uAjAPQAyAGOBigJvlwDTHTXFchGPDLBvm2CjLzjBsLM9NsSDKgVkOzHJgjgUxjo2CwizgYgBMc9w0ADMAzAIwC8AMANMAzHJgBoAIAFEAYgDM8Ztm+LcxAGYBmAYgBsASAEv8PnN8mwdggd9T+MEFAD4DsAbAJgBbAKwDsAbACgCfAVgAYAGAFQDWANjg2xf+ODP88WMATPOnnuPvxme+LfL7LPDLxc7M82dfBGCBX1N6uyhYKF7OAn/DPwOwzC8U1xS7t8KvmecvqvilLAOwuv8jn/ljLvFnKfW81L3PAHwBYBWATQB2ANgGYAuALQC2+bYJwBrfvU1+6w4AqwCMpZJT2UwCgF3AbQGwyHEv1jaGl7+MZ+IftjfvT0Suvh5xX7l+6cOnO2MTj8eDt0cnf5lffhCNzXBc6WIXAfgCwDJ/G+cB+MKfaBeAOABxABIA7AGwB8CuoO0BkAAgzu+W4FsagAwAWQByABQAx3Icx3EsYFjAshwALAAs4DjAcRwLOBZw/yx/LMexHAdYDnAcBwD4vLbVPnjD3n9V4T/d6PI2Wy31GsUJSfOJlsby5rqK+rqqBtGp2ooTospjTXVlCvFJeUOZrO6krKJC1yAxqzQWldoGNRrFh6Un/iQ68KeawwcaTpxqPHG4/tCRhkOVyvI6XV2zqUnmkMnccg1pMLVaXV0u12mnnjQpnXKxrq5ZXacytajMzXJDrUh6uKz6T1XiA1JTtQ6R2VoN3tNWZ4cFboM1hE5HapUeebNTVmuViOCGSkP1CW1luVF07f6lF2/uHjjyf9WXHWg4dUB04tvGqh9qKg5WnPy+svz76orvG6t+kFQdEZ36VtR8RIfq5C6pzCXXtHsaPHAjZq3GLBWIteP+bdO5tp8c2nrcVY9ZJK0WbYfV3GbVd8CaVpPGZ9ESGolLekpbb6M9/92P/77MpVO2EZbec/TVy6fv/3zm8cOOxw+xW7cNfd3KNi/canN2OW3nXPYer/u819uDoH2o46xLSWhdnfh//eMfj3ms9YijxmM5btN6LvX7bl0/BRtqPPZKt7HRrZE41TV2na6rqw6xH9HUaSiDhtYraZ2S0KsovYrSqX16NaVTU0aIMkK0FqJ1kM+soMwyClZQsJI0KCidktBBuEaJQUpcL8d0clwLkQYloVWQWhWll+IGCaqTYloZppPhejGhaiGUUkKjJAwqVKtEIDmmlpBGCWGQoZDcA8k9aimilWC6egRq8KrFXq0E1Ui8aolX14xomnF1s1ch9UKNbnW9C2r0aBs92m9G9uKj8cTIbmIknny3t/d+b+9TKvkxER9NJMYSyU+JxIdEYiSVHE0nx9OpUDodSWeDqWwgnQ1lsuF0NpLNTeUK4Vx+Mpcfz+UChVyEyUeZfJRhIgwTzjPhPBsucBGGm2bZeY5b4L7CYI4PLl8A+MJHnAVBaI7tj8szfNCPcFwUcLMAzHFgigNRAGYBmAdgkfsa60s7T+1/+5v1c3y0neVD9rzgvPMALPLhfp7v24IgKM99RRqY5eP4MgBrAKwDsAnAOgAbAGwCsCqIsCsArACwLAjKC4Kzz+3H0uL+iLzwO0jM8i3Gr/x9mwO/3u0FfnmeB8kXvm9f+Kgq5ME8T5ficZb4npeCrxAV84KFhf1nX+JhU2zrPBK2Adjho/NsvjBTKGzyoF0H4N32zvP1jdG9RDSTLX48mkrfC00NT8d+iS0Mvf7Y8/iXOx/GBh49abs73PfL24Hhpz3Dw8+isy/nlmZYdgaAEMMUfyeLfK+W+Tv5BYB1ALYFbNj9XSuBZJfvahyAJABJAFIApADIfCUHlwccA77igfkKC+6fFxgcf9YCAODz4rId62rEOyvdxEkdfESiOtEsrZVIRHJpjVz8U1PNscbqckXjKajhJ23jSVVzJdQkMkogj0GDGCVOXY2+5ZC47I+VP3xXdeBH0aHjkpMV0qpKWXWtskYMS9WY0eiz2dvd7i7c0YVYulymVosEVYlsYolForTJFDapxq2CCZPUIj4pOVYmPaL3SJB2GD3nQrs9WI8X7fM6ztg1pE6OqxvtkjpDQ4WxVuxRyBBti0d7Slt/tKm8QSl+8PTuoyc3jpz4Q13VQdGpQ6JTP9ac+qG24khN2Y915Qfqyn9sqTkmqz1Rfezv65uPwrhegagkmAE6jdd4LY2ooxK1VyGOMw/uOrq7ylzGKsJZR9jltFVHwxCqlXtVCo9K7lZpvCq5TVIJ1Tna0LZr/edf3L/8bPj8w4fIzVvU8CPJaeqATfuDRfe9UalodbZe7sD6cXcv6upBvN2ouxtFByjrGZfaD+vb0L/48e8Oo+4KxFnhtR926Inb14kb14+b9bWIqxKBGzz6Zre2ymXSd/dUe52HDC0QbdHSBi1tgGgD5DeraVjjs6hpE+QzqnxGyKfX+PRaWg9RBhUJq0hYRRogn0FFGiDCoMJ1KtwIEWYVYVBSJjmpV1JGJW6UYwYpopN6NUpcL8MNLbhGQmplhEFOmJSkUYFppbheQuikhFaCaySIRuY1KBCjDDU2I3oJZpSihhZE24zqxIhBguibEY0Y0zZ5tWKPrgUxij2GZrf+m9F4fCyZHI0nRvYS7+PxD8nESCo5mkiMJRKjieRoIjWeykxkM2PZzGQ2G0pnI+lsKJ0LZnLhTG4qV4hmc9F0LpwtBLPMZL4QZArhQiHKMNECEy4UIgUmnGciBTbCsFMFNsaCBe7XULu4f6wqDMrC0BnjW4kfswLdMCPAz2+AMc2/nd1/kFKIF4bj0nh8SRA9l/cvLwu6uijYvxR/V3hObPBhsRgEv/CHFS4UdUOJTwsCapbefhacUUiUkmaa4i9zlr9Soa4qIW1WcO2zAiYtCm5CiQFfBPdknj/jAo+Wz/t7VYJTMS5HWXaO3xTjSbPEcaUvepW/M0WdEQcgDcAqyy6ybFF/FHXMz7Pzv6xtP1r48mR9cwGAGY57t7J+e2zibjhK3LrnHbqOD10l+i90Xb1x5sbd7odPh56+br8zPByZfbe0HEylI4VChGViAIQLzLut3fFUZjSRWOC4BY6bZdkVADZ5MAi5JWwJAJIAJADY5bta0hwJHhtpHh45ABjAFQCXKzLj/x9gsACAze29n8TGPzfpT8lN5TJ5nUJVI5VXy6QVkoZySVOlSn4KkpfpoSqttELXXGtTKRCrGrWI7cpqdf3h+rLvan76s+j4EfGpk+LyammVSFfTaBRBdqke0dhaHe5O3H2OcHVj9i5UQ9ma3epaWNxkbG5xKKROlcahEWtqm/X1GlSncKpr9HUtLgl82uI644BbYTVlgDscaA9GDZL2Dnudob4MqqrTN9YbmmtNjU2w5JSy5t9V/ONfH/7bf3fgu0pp852nDx8O3zp6/A8NNYfry4+JKo6JKo821fxUX364/uQPkopD4qrj4prjNae+q5OeNFJGJaFrRg3Vbvh7q6aJRKtQVw3i6H70EO7q+Mmmq8DtlR5Ls8es8GhlXo0C0cgdCqlbpfCqmqwtJ6Aa53m//0I/dKatBfN8D+sqUWToxasKt/WkzdjkdYm8FlMnSg7Q3j7U04t6exDvea/jnNc71Ap3uTS0WdOK/eeHvjuFoLUeT5nXedBhou79jF29fhjW1XhdVV5bo9fc4NZWesz6871Vbudhg0xFWXW0WU+bNX6LutWqomAdbdP5bVCrSdlqVPtMOp9RRxt1tElHWdSkGaKMGsqkIc1qyiqjTFJCJ6P0CtKgoswK0iAnDCrCIseMMkSn8Ooh3AiRRjlhkBFGOW5WkLCSNitpo4QwyHCtBNdKSJMUNytRsxIxy7xGGWqWYSYFbpSg2hZU14LqpV5Di0fb7NU3evUtXoMEMYo9xma34ZtAIjEe/yomPu4lPu3Fx+OJQDw1nkhOJNOTqcxkKjOZSk9mMhOZdCCTCaWywVQmmMmEs5mpfD6SL0xlC9EME84woVxhusDOFNiZPDudZ6fzTCRfmCowsUIhxrIzBTbGgFn210Hu0v6xqhAei4IgPr8/QAsH+EJZMCuAihAhMYFEEGZmFveTQMiGYtaoqBJKoqE0/i3tucIPmVcEg/RSVmpHAIxlQQpokQ++pURTKY9UUl1LgmH7Ei905vZzsUiLCABhATamBZj8J8EpvCExXpyVIB3j80i/gUGJLiXR8Psdimj/lMlHGXYZgEWeTJ8BiCRTS9zXS17h01PFxN0OACkA1jhuhmXX+JRUNJO5G556GI2df/3p1szS+Obu67XNe7Nz71dWH01GfdcennkwfHH4+ZkbPzt6L/jvDHuv3Pp5LOy7dq/z/rO7gemxrcT7tY25fGEJgLebO0+XVh/MfXk4vxjNF0oXW1I8WwKpIcxHFZFQEhl7AMT51xIwMgCkAUgCkAYgD0AOgAwAOfA1NfTPCQzAsQCA9Z24kzp/XOJohFGxySbWGeoUilq1uloLlWtkVbqWCrWkTg8pXDCE2lWIReIwnFSJfxCV/7nu2KHGk8dbao/JRJWKWrGmUQnLzARsa3fB7XbvGdRzHnN3Y87TqIEwKzwKtUcjcyhlNrkcbmnWVtdLTzbKyqX6BhsCWUmj1KmWuDQic7PEo1QQOgmiEbvkdXaJucOF9+BYH2Y/7Wy2SBrgliOy8m/rD35XfeBP5Qf+j8N//ze1xw5Lm09o1HUu24UnD24/uPHTkT8oan9qqDheW3GsuvxQTdlB0clD0rJD4hN/bq48rKg52nDyW7GqxtbmaLaKIRI+rJX9Ly21TTRZ5bHWemw9T56ofL7DBpUIcUppTE64ZW5dkxsSeyEdajBSVkuHS+u3NXg0Osr7rw/+eNhqKnPbTznt4nby4svn9Qha5nI0oO4GL2w9jdODfm8f4u1F8V4c7fZaz7rt/ZShw65rhVsI23928O+qEbTJ46n2uI46Yd/9e95Ll4/AehHiqfHYGzzmBqe62m0yn++tdljLTHIDZdfTsNZng3w2qNWmpmEtZdL7LZDfrGw16nxmPWnR0VaDz6qjzDqfReuH9TSsJa0QZVWSRiWpU5E6iNDrCIMS08oJg5K0KHCzHDPKMYMKN2oJg5owQqRFRViUpFlJm2S0Xkro5LhBhptlhFWFW5SoSYnDMtQkRU1ywqzAdVJULfVCUkQrR/RKr07mNUgRoxQ1ShCj2KNvcmm/mdhLjsYTo8nkSCo5spcYiyfHE6mJRGo8mR5PpSfTmUAqE0ilQ5lsIJ0JprPhVDaYygSy2XA2F8pkg9l8OMdGsvloOhvO5aMFZqrAzBbYGMMVsTHDsPMFNsaCWRbMM1yM5WIcmAPcAmAXBPGxNPpeEozZF/mousALghI/PvMD3lLOpBSzimPt3yR5FgT7fxZ8vNRW+AiyIUiybwmi/5YgzBVBssbjYYMnzbogEV8aL5cC5aqAHCVECXlQkkHzAooIk3XFiD8FQBSAKABhAML8cgiAEABR3gWZ5YkSFbyWcnQxwY2a/p2DMr/foYkBMMVwMY4T3ufScqljxXs+lWcmkul5lp0vMMVNCyw3mcoV78A8ACsC7RVjmS8AbAEwzzLj6XTR6vjMcW9WNx7MLj4ITV39MHEjODu5nR7dTjyKLX1a3X4anuu69+zW+5ELT59fefcBv/2AvjfccfvBtQ+jris33BduDr0ZfbW6+XRh4d3nL8+mF4bejVz9ONL3/N3t8fDo2sb4xs6r5ZWRdGqZ/4GVclOlLFlRcKR4YyPOU2SL/z0kAdjjUZfijY0cAFm+5QAoAFDMUDH/UcxgAcsBluM4rqhU2P8YSLAc+3VPwALwJZEUQbYjYqPYior0llM6fY1eX2s21MHGWpNGatVrEZuacGq9DonFeAISHxZXHxKVHWmsONlSUw01VkENjXqJ3K42oma3z+E543F3456ztLOT0vucTS5NrUXWDCu1HoMBMeocyhadqFZ+ogE6qbc1o34r3oVgPQR6noD9TplbL0aNNTZFg1NZaxFX6BsqtQ2VOhHcbsP6cLQHdXTY9YRB7tZ8W3PkHyWVVSaoyWmpd1vbL182d3U1IZ5mzN0//PPl2xcrT/xBVnOsvvxIfdnBmvIDtWUHG8sOSaqOSCoPiisOyKoPVxz5UwtUZ/PbRMYGM23/B3Hlvyj/sQb3nnCYmkis89EjfGiIunqh5/Gji8PD+lZMhRnM7U640+U560W6cXLAb+tC9T6nmkb+0wN/W0+gdZj3lNMm6/QPvHpR7XFWuO0izF3lMZvP4OSgz9WNenpwtJfAuzH3eczT7ze0O/QdDilu/pdH/l6EYw0uZ43bfdzj7HjwyNk3eNxsqkE8lW5LPQo3uQwNqMV8/lyNDa4xyi20w9Tq0LU61D6bps2q8cNan0VLw3q/RUObNKRJS9h0tF3rs2n9Fo3PrPHBasoMkbCSNEOkWUuZtbRJQxj1hElNGJSkSUGairSQogY5boYIWEmYZaQJ8lk1lFVFmuWkQUEY5ZhJjltkGKyibErcKkVNMtwgx41yApZiuhZELUW1Ssyo8GpVqE6BGGRegxI1Sj3aFreu2an/ZiyVnEilxpOp8XhiLJ4YSybHU+mJIioy2VA6G8lkoplMKJUJpDOhbC6cyYcy2WA2G87kwtlsIJsP55iZLDOTzoVz+UiBmSqwM3lmhmFmGGaKYaZZJlZgZlgww4J5jltgwTwLFgBY4LhS7mWJD6AlVCzwI9nSMHxBsCxMqQv9D6Ed/Ru1EdufRFoSoOKzQDGsCfxYYSuNPXf4wFGyr1f5zq/wsNkQaJTS1lUA1gBY5Z2Mkp/xhQdGTBCmS2qpFJrneIe8GP2LwiIEQIgDEQCCAAT5lVHBPsU1EcGmKA+VIlGKb2cEwJgR8GaaP++nVDrEMKVeFXsS3S9ipr7qFS6aY2dYLlZgit/gFMO8SaSLg/qio7DK35ypfH4BcMsAhFLZN2tb7ze2Rrd2R/fir9Y2L3wau/D63ZulL7fDU+/Xd998Wb/yaeze9Oz96NSbpeU7IxPEtdsdPz8cevqCvHD17J17vS+eeW9e99+41/nz8IXX729/Gr31adR/+3HHo1+cF2/2Pnl/6cW7Ky/fvJz7/G5t483W1go/WCl+a8LxwToA6wAscuwUW1gRDCDmC/klwH1KxVc4rvhtJvgkVUltlF6LzCgI7I3/kOAQbmIBVxCYIsw/9XHA/vo5gXEC0gwr1VsrNCax09EEw3U2uM4BKxEYwq1q0in3wLVm6BjUdELecFxS95OstlJZL9I0N+iaZFaFxqvTkbC93YOfJYhzhPscajnt0vhgmVcnsaqbjQqpQ6vEYIVDI1LWiRQ1YmMjTBqIbsQ/QLT1k9g51H4GMXS4tJRF6tWJPTqp1yBxa+st0jKdqMLUdFguOgk1Wc94Pb2Ytw+D260aQt9ok6lxq9Rtl+FeCYnUoo7TP9/VnDlT4bI3Is4brx73Xe89eOzf19YcFpUfaKo4UFf5Y035j6JTPzZVHm6qOiwq+0Fccfjk0e/KJac0Xl2Nuk6OG05pxX8ySrxXBk//fOfss2cdT590PXtE3rlhHuiVUJi2i0B7aLSH9PQRnh7M24fjA6T1jMfY4YLakL84+r3Ii9WjruNum6zz9NAvr0VuT5XbWYt6yt0W0zkSGWhz9tHIQCs55Md6MPd5FB9q17c7je3eBq/1Xx76VoJi9R5npcdV4fX2DD+39vSdsJrrMHed19LkNTe6DfW4zXj+fLnFWGmUwX6XvtWubrVrWu3aVqvGD2v9Ng1t0dKwljKrCbOGsGhpm8Zn0fhgiDaqfSYVaVTTZg0Nq2kLRJq1PrOGNGoIE0Sb5YRRQRrlmEGBGSDcrCGsKsIqJ2E5ZYJ8Vg1t1fisSgpWk1YVZZUSZikBSwlYhlukqEmK6mWYUYaZZZhJihmlqFFJwHLcKPZqxF69FDPLEYMC0SkRg8xj/GY8E59IJQKJxOReYjKRHEvEx1OJyVRyMp0OZ7PhTDqaSU/ncpFMbjKTmcxkAtlcMJONZPPRbD6SywWyuXC2MJ0pxLJMNFeI5AtTeWYqV4jkmSmWnWaYabYwy7CzDJhlwCzDzhW4eYZbYMAiCxZZsMCCBQDmOfAFcF+ExjIH5rlfM1TChHvJuf0s8BUW9o98Y/tDbWm0XsquCOXFKi8LNnkHori8LRh17vHp7NIgdIsPNKt8T9b4WLMuqJISQmKdR8jKflOklG6a/Z0hMSswIWYFqiLMgQgAYQ6EWBDkwCQAQQDCHAhwIABAmEdIEHx9K2wRAKb4KP8VJxwXLjCzAEQBF2LZkjqZ4jswks6FGLaUB5vmqw9+Y6hMAzDFccEsN577WgL3GYBpjnu6szfLsusABLLZQC4/x7Jffex8foZhFlhuZHPv1nhk6OPYwNtPVz5OjG+n3s7N3x6d+LS+0f/y9cCbD0+mFzvvP3dcvHnx/dj46tbFl2/Jq3e8/RcvPX7iOt/bc/fB5Rcvun9+0P3oub3/ku/SrWfvJi49f916/xl581GL/zx28d6dt2MPJ6cehGPhXOHV9vY8ABNMIcowa/sL2EoqMJwvBJjCZwA+s9wqx+0AMJ3PjqZTr3f3FgD4wnFFIbLCMRscm+H98CSfsCpWUuV5b0PYhAxgAFfgC66KeMgDLge4PL9QWs4XlQf4lTHM1x2+wgkA4PX7jyshkcujwnGdH1OT9iaXocIgPaZoOixtOiKpK1M21upamk1yMaxQOjV6zGxtc3rO4t4zpKeLdHdSJp9D5lU3O+Ryh9KMGTVOqEHTIHOq9e3uFre+wSKHEB3ZT2H9JNJDWDtcaC9F9NO2TmeTU1EDS6t0TWW6hmaXRodZpDbohKzq2+pDf1977Nv6qgoDZD9PoQMUMkAZ2m0KXFtnl2p87haPqxn1iFFvE+7ufnRf2earcduavLbb75703jh/4MC/kVQda6o83FD+Q23lDzUVP9afOtBUeVhce7Sx+pC4/Mipo9+VS06pEUO1urHRqe+7d/fqLy97Hj1wXruo7j3fMfy4hkL+waA5ZDOf8MCWgXZioA3pJV39pKsXdfUg2CBpOG0zdDplhP2//PG7ZoxsRD0n7XZ159n+Z29O2JxlXk81ilSiTri7FbvQ6Rns8Ay24oM+tI9w9qDoAK32WeFOvNnh/heHDogorMbrLPc4a1Gk79FT87nuEw5LLeJsQmwyxNLg1NZjDnN370mzvtqq1NN2rc+q8ts0frvGZ1XTsJa2QrRF57fqaVhL2zSkRUOa1bRZTcMQZYJoo5o2ayizljSrSQtEW3Q+q5Y0q31WyGeBfGaINikJkwozaglYT9iUpEVJWVSkCaIsatqqoixKqig7YAlukuAmGWmRYWYFBiswsww1KzCzDDFJUFiCmFsQgxjVNyEaMWoUI6YWxCDx6qRevcxj+GYytTuR2AkmE8FkajIRn0gmJpKJQCoZzKSDmXQok5zKpsKZdDCbC+ZyfO1sLprJRTO5aDExlS2Es8xUjpnOF6LZfDSbn8oWojkummVm8uxMoTCdy8/m2ViBm84XYgw7x3CxAhcrgIUCmGdBjANzHJgDbIzjYgDMs2CBAzEWzLH7LOWSnxET1Px8FqiEkigRCpfF/TZAiRbCtioobRJW8pQkxS4/ltwVUGRT8KmSOlkTYGN1f9JpmT/yqoAWy3zlbvGipgWJo3/SiggDEAAgBECQAyEWRDgQ4MA4CyZZEGTBJAsmODDJgSD3daH4GgK/bVMAhFkuyLBF5RFmufFsoeiIBAvcNPdVoJT0x1g6H2HYaV6sFDcFGEbYz2LPIxz4mCrcmV+dZpg5lp1l2Wih8HJ7L8awGwCMpTNj2fw8yxXv2DzHTefz0XT248be+V/eXPjwYXhmtmP41a2xyOz29t1AZHhmYeD5y65HwzfejA49fdd55+npWw8vv3x94+37c7fuEH0X/Nd/Np/tJvovdN68C58b9Axcs52/YO++eO7OY+LaHf/dpx13Hqlaz3oHbt77MHnt7fjp+y+mMvmP2zuf1jcDqVRgJz6XSK0L6rhWAIix7CwAMY6bYdm5AhPJ5b6w7C4AC0zh9ebOZK4wx6cllwEYz6ZWOS4tqNCNCyzxHAAMAHlBy/IgKQDAArYAuJyALoX9qa0ML1ZKrcC34qHSvPGeBAAA4Drb9beVdVI33uRBTxr1ZSrlcYWkSidtMMgbjKomkwyyayEc1vud1tOIu5vG+tqQbp+1EzHRdo1Lq7Qq5Q61zKFV2iGRrq5OX1unqpKbm7WITo2aW2zqBqvKeNpjOu3VtTuUpElNw8iAjxxqg9vtNabmapOkRt9SrhCdEld/X3Hk337/N//P8e/+ofpYvVGnQD0KwmE7g6G9BDngt7S7lJhO5JTpW91Kj6sJReoRpB5F+4efSf3+SrezhUBvPHvQPug7ePR/l9Ycbak61lx5uLnhhKj2qOjk9w1l34vK/7G+8vum8kNVR79rUlSoMUOFvhHCrQqaOOG0VXhsP1q0P3nsvc9f1JLYScTdQGFNpNMz0Obpo13duHuAwgZp8kKr71KbucthOuNpxGx/eeS7ZtwjQj0/Oe3G3r6+Z2+O290nPe4qxFPmsVq6W+mh094+n7vP5+ohkAHS2u3BLtC6Nqf1HHXSbPqvThxronGR113mdVbj6NCTX2xnuk/YrTWop95rl6K2ZoeuEXVZuvtPmnS1NpWBtAbKQr8AACAASURBVBr9dr3fofU5ND6bzmfV0Ta136b1WY1+m87vUNNWDQmrKQtEWyAKVvssahLWkTY9adPR9uKeOtIC+WwqH6z2mTWUUUdb1IRZTcAQYVGSViVu1uAmDQFDpE1BWJSECSIMEGFS4GYFAatIi5KAZYhJjsIKzCpHTFKPQeyBW1Bzs1fbjKhbUI0U0Uu8xmbM3IQYWhBDi8fwTTi1O5ncG0/Eg8nkZGJvPJ0YSycCqWQ4nQ4lE5F0MpzJBDLpQDYdzKQjmXQ4mw1lc+FsLpIrRHP5aLYQyeajOSaSyUeyhWAmG81mpzO5aKYQyTFTOWYqW4jmClMFdqbAzeS5mTw7y3AxhosV2DmWm2O5ORbEGBBjuFmGm2W5WYabY8A8A+a5fZMMhPMzFgRBduF3PFjc74Us7ZcgpbkFX/iM1vL+iL8u8DB2eGaUyis3+a0luqwJRMNv3n7eb5ksC9JTywLbZk6gJ2YEtPhNOC5piwAAk9xXSEwwYJwBAQYECyDIgAALJlkwyYJAUW2wIMCBEAciLIhwIMSBIAdCHAgDMF5gPqRy0zxCJgsgxHJTAARyXLjwVcqUTJEP8UyU5abBryCZAuB9OhtkuZLmKObBggwYT+cezCytsNzbre138fh0nhmLpz/uJj4DEM4Vphi2VFQWKzCRTHY6kfm0tHZ/PHh7dOJWOHTt3ejtD5PR7cTQm4/XxyMvY0t3Ryauvfzgu3n37JPh628/tN+51//k+S9jY623bvtu3UMHL7t7hrwDV2W+ro4bd/t/foz1XjR1nlf4O8nLt3yXr1vP9Z25/ejnDxNtN+/3PXsb2Eu9XPwyurH9ZulLaGtvcm1rRTDmmAPg4/beRK7wy+r6VDoXyGYnctl1AJY57vXK5vPljRjDxhjmC8cuAjCRy71PxNcE0zWKSjTFkyPNO+G/YUDJ58gDkOHpkhFYIBlBCVaa/1RGcJAUP4Ip1XQBAPwXLh2plZ5oUR6FNGVaXS1sqDeqpFZI5dJpMYu1zY13+/DB097BLndPq6XNpUP0CqcWQmA9aTY4ILW5pV4valCL5PpGjRtydrmpXpLq9xv8VrVXr3LqZE6tErM0u7Qiu7xC36ShzdggSQz5TB0us88us8kPNhw/IaurUknK1Uo56rH3nJGgLohA5SQqJZ32cxgxQNADPovPpsX1DS65ptVTabeJMLQK9dbiaM/jJ5CvtczrbsCxO8+fubqwH0/+v021x5oqjjRWHBJVHa6uOlJbcbD+1Peik981lP+jtOJw2eG/UelqsXOoBlFinfhfV578t9J6VStZjTubO+krz55LSbTG66xH3S2EC+s/jfX7yQut5EUfMURjQ37yYpuly207461xGf/iyJ8aaaIOcR12mE0Dvd1Pnx6ywDVeTy3qKUdtjm4fNeRH+0hk0I8N+bAh2tNLUBdadW02Vzd1UA/95amjMhITeV3lHns1jgy9fK1ubTths1aj7lrEJsFtTU6DFPdYz/ccN6rrrZDJ5zD6bQafVUtb1D6Lzm/X03YVZdO2OfU+h87ngGg7RFq1lE3vs6l9Fq3frqOtWtKspWE1DStpi4qyaCgrRFoVJKyhYD0BQ6RFS9s0OAwRFoiwKHGTijCpCViFWxSEVUnAasKgJc1aEtYQZiVmVGBGKaKXIEYJbpFisAI1K7xmMWJs9GqliEaO6iSIXoKbmzG4GTG2IEap1/xNKLkzkdwbTyYm4/HJ5N5oKj6WTgSTyXAqFUknw+lkMJMNZTKRTCaSSUUzyUg2E87mg9lcKJcP5/KRXCGSy4ezuXAmG87kgtlcJJObTmfDmWwwmwvlctFcbiqXjxaYSK4wlS1Es/npAjNTKMzk8zP5wmyBnc2zMQbE8txsnp1luFmGixW4uQKYZbgYB2IcmGPBAscrDO7XpFOpOGqOZ0nJ6vi83zz/Tc3uZ8GQf1kAjHVBUeyGwL7eElRJrfNEWefZsCyoNxVa2aUOlHx7IahKy6W5gcU02r70jsB1iAiBwYIJFkwUk1EMmGC/AiPEgCADJhkwzoAxDkxwIAhAiAMhBoQ4EGRBoPCVFiEOBFgwkmUjzNcjj+e59/FclAOjqdxoOv/1jBwIF8AUB97vZcIsN8P3pJjR+phMBxkmJuhnBIDxHDOTK7xZ33qxsR1I5xY4LpBIvd3YGd9Nju3sLeSZyfWteY6LAu4zAOFMejQRjyQzr+e/vJyefz23ePH9h/uTwZG5pQ/zq3ffBdtuPrw1Mnlh+Dl9/XbH/eGeF89/Hh298OI1efXm/fHRSy/fuPuGnOf63N2Dnp7Btmu3rr14c/Hxc8+5PghvdZwbwPouUJcud1y7Pfjwxc2PE0Mv3t38MPEkNPtqdvHDysYvn5c/be5+WN4sciLA5qcYNpzN3ZqbHxybvBkIf1rdGN2Lv9/eWWS5JQCefVm7Hp0KJ9PRXHYmn4swzN3PS6OJxBcAlgFXKtItkWOX98OTvBQQthID0jwVfrNSmOBKCV7jAiNtXVCUwQJw9cnTY3XiGo1Z6sFPyuQa2qtvQy2nCddZH9bbiQ+ecXe3mttQHeWAEBhy69UencHnMJD2OqhWpmvSuVSmVqP3nLdtkKIGfbZuwnIGU7c6JYRBheuVqFHs0lYZJSKLUmRsqdWLrac9xJAPuUBrO90a2i5HdErMIfY6FATWghGugT7fzev1HmcLgUoIrwy3urpRohch+zG41aynYREsl7eif9VUU4mjtRhSTyAXnjzR4ESFwyIlsdvPn5to++GTf9dce7y56mhz1eH6ysNV5YfqTv7YcvJHcfUhcf1xedWx2hN/cmPas5dO69uMnj7//1ZX9rdQi76VrECszaepa8+etaCuetRZj3mkPgTpP40NtCGDtKcf9/QR7n6auHTaeg63n8Wr7dr/4vifGym8xus4YjPZhvq7Hz8+bDPXIO4qr6sctXl6/OQFHzJAegYoZJBGBkmknyAG/SrK5OqmDhig/6bqJzGN1qDOcre1nsIuvnqt9PtO2Sy1qKvea5Oh1nqrXkJ4jT2935shkVuvb3XqWm1a2qLxW9WtVk2rXUfbNT67xu/Q0HaIsqpom9pn19FWo9+qoS0an0Pvs+tpi4YyK0mzkrSoKJvO79T5nRBl1ZCwgbJCpFVDWLW4VYNZ1IRFRZkhGlZTFhVhVBAmOWGWYQaIMGkIowbTqTGDmoQlqK4FM4hxcwtmlnuNCo+hxatrxvQy3CDHTWLMKMbNEq9J6jG0eAxij/Gbyd3N8fjuWCI+Gd8bT+yOJ/YCqWQomQwkE8FUPJROTKTTgUwqkE4E0snJTDKQTofSmXAmG85kw9lcOJcP5/KBTDaczUUy2clMJpDORFLZUDoTyKQCmVQ4k4pk0uFsJpTJRtK5cDYXyeam8vmpfD6aK0RzhelcYTrLTGUL07nCTI6ZzbNFcswU2FmGi7FgjuUW9gf9OQDmuN/ObY4JgCE0tJcEoXyJL1gqpY9+YzCUgCF0Izb2T8fb4ucnr/DHXBIoiSXemV/ku1pyUxYFxBKSLLbfTI7wQTkqcB1CfDIqzIEQ91VDBDkQLMoIFgQZECwmphgwwYIxFkxwYCzPBRgQZkCQAxMMmMhxoaLCYEGYBSNJZjLHhQvcDAAjqfzHeHaaA5OZ/JPV7QmWCwEQBmAkkZvMMi+3kyEWTHO/5qNmAZjIZAP5/FcDnANFkyPKgUCOmS0w95ZWQnlmDYBQOvtmc2difTe4vh3JZm5MRecAGE+l5zhujuM+7e2G4sl7oanH0ZmPy6sX37zve/3qwcinS6/eXH3yvv3WA9+tezd/eY/3X8CHrmEXb5y9/fO5O/epq7d89+7fffcR6e5z9vR7+ofwi5d6hh9def7K0dmtozs0RLv3/BDaPeC/ce3s7bvXH7548OZD7/2H9JVrl168fjIRuTM6cWMy9Gpt+9XG9mQuF+O4CFMYjSeeLH55u7x1dzxycyJ0Lzz1bnltbCcRSGcXWObx7NzNqalZhg0kUxOp1MfdnTfb2wssiGays/n8LgCrgFvm2BWO3f4dPEpzxUsMSO+fz5EU6Im0YLdSXW/pCHsAbPNz8r/wFQRrAOwBMPnl83cnyspkGqWbqNYZqIv96FC3vb9Lf9anasO0tFdDudW4DfLq1S6dxee2ncaaPfpmG2QlYX+/H+ujnOc8WD9JX/bberBmwiz2GhvskMgm1xCwmrI2u3Q/yUUnW+oO1Z86Ia1xniXJi534UKu506vCYInXqGunGnGXpBWvxVyOi/2+G9cqbJZGHJfgiJxyuvooYsBHDrbBHW4Faqg2iA1d5F8e+rbM5WhE0GrU3fPkSYvX04x7FW3UtVdPDbj52Ik/ttT/1FhxtLH8UEPl4ZqKQ6KKw9LKI41lB5srj7VU/XTi+B+dtKH9cofWb/b2+P917bG/M0lVPqwaccg6/ZeePq1H7A2Eu4H0ytsx/EKXd7DNOUC5BijPgA8ZbCUudcJncdt56pRB/t+e+F5CIjWo65DDYr984cyjh0eclkrEWYW4qlA70ttKDNHIAIVdaMMvtCL9hLcPJS62QjTs6fZ9Jxf/K1GllEJqEWeZx9bkIy++fCWjyDKHtR5xiz02pdcqshskJAJ39x3Sq2qdWnWbA/JZIcqi9tvUbXZ1q03nL5ZFOTQ+u5q2aXx2rd+u9dt0Poveb9f6nWraqqEsOp9FTVu0lF1L2bV+h5q2qElYS1m0tFVBwUrKIsPNMtwMUTYVaYZII0SZlJROSRoUhFmOmeWUWU4alJRBRRoVhEmKGyS4qRkzyghYTVgUiEGBGxSkWU7CLZhRjBklqFHpMSq8RolH3+w2fDO5uzm2tzMa35uMxyfju4F4PJBIjCfik4l4IL4XSOxNpFLjyfhkci+QTASTyWAyEUgmvmIgk41kc5FsLpTJhtLpUDo9nk5NJFPhVDacygSSqUAqGU4lw6l0KJMJZnOhdDaYyQUzuVA2H8nlw/l8OJePZPLTGSaaKUTS+elMYTpTmM4xU3lmOs9Gc4WZAlc0wOe5YoTllnhXfGm/Y1GaxFBChZAcJTysCWztNZ4Q6/sfWbHFQ2Lld22Vp8jy/pSXUDcsCPBQsq/nBcAQzh6fFeSdSpVL0wJtEeZfQxwIsSDMgiD7FRUhFgRZEGBBiAEhBgSLaSgGBBkQYkGIA2N5bpwBQQ5EGBAogNfJXJDjvmaoCuDdTvpTjhlLFYLpwvutvQ/rO9M5boEFD+dXf9lKfBUTHPd2N3V7YWUix8xyIMKCKPf1wSrjqcx4OjtXZBvHjcTTMQ4sADCRzcc4LrCbuDszvwFAJJkfnlt+92UjlsyN7iXuLi0FM/kPmzvTBeYLALFMLrK2PRyZGnjz9uqHkctv3y/Ek5efvOi9/5gcvOwfvOY5N2Q503vu0nWyZ0BkQuHTZ7wDFztv33f2X+x7eL9taNDedtpzrpu8cIm6coW8dMXRfpY4068n2k1d3Z7ewd6Hj87ee3jt+evrz19ffvH6/P3HvcO/dNx9dDcY6n35+vns0ofl1bH4XgyAiUx2dC9+aSx08e3Y89mlgbdjN0LRj6vrb7+sBhKJmUT84WT4YWxxYntvNpN/srQUSiTCe/Fb4Ug4k51N56ZT6QWG+cyxc4Vc0QBbF0wPLD2GpBT9k3zaao9PZCX+A5DY4UswdgVzDDf539tngVBmAbDSrUea5Aa0VQRbbGfaNKRHirskmEuFucykU2bXN8NKiVGssslNhF1HuZtdOhUOe7twuB1R0U4tZcH6Kd+VdnsPXmeH6q3KBrO0UtdQqW76c92x//vUD38sO/RTs6jRZlKRdts53DvQRl/qsnR4tYhZ7jYYOqka3F7vRyowp+XiYNu1m3VuVwOJy0hU0444ekj7GdTa4dVTdgmirzHL1H7kP/nbf/O9wwjRrdbe/s7HT84OPxl6/UrT3dn35omlzVl26luJ6ERLzQlx1dGG8kOiqiO1Nccbyo82lR+RVP/UVH78p+N/ZyO0/gutOp+Z7Ov4q/ID31ohqNUnQl3QmY6h4Sd1qL2Z9jbSXkUHhl/o8gz6HQOka5DyDviwQRofajN3obbzvhMG/f948rCC8NQi7mMOm/fq5bN37x4x60Wou87jqkXsaF87Pkjjgz5iqB3v96O9JNpH4YOtWtqC97V9K23+n+urFSRa53VWeJ3Sjo7Bl2/qcPSkyyryOlo8VhVqrXfopaTX1HX2qE7Z4jXqfA6Itmn8Tq3fqfE7dK12HW3R0TZdq1Pts2kpm460QKRR7bfo/DYtbVX7rArKpKZNWp9JQ5l0pEVHWbR+C0Sb1IRJQ8Ian13ts6p8VhkBy3FYSVpVhBEi9UpKr/AZlaQZwmANblESFiUFK0mjjDTLCLMc0ytwswwzqUiLmrAqCbMcMypQowI1tXh0Eo9OgRhVqFnm0be4tS1u/Tdju5sft9dHdrfGtrcCu7sTxadI7e2Ox/cm9nYn4rsTifhEfC+QiAfjicheKhRPBpOpUCoZTCVDqWQ4lQqnUpF0OpxKBZOpiURyMpkOpTKRZCaUSAcTqVAyXXz8VCCdDaQyk6lcKJsPpXOhdDaUyQbTmVA6E05lp7KFqXQ+ms5HMkwkm4/mCtMFdjrPzTNgnmFjDDfHcQuAW+IH7L/P+fwmJSWkxQr/L7ctQMLWftFQKn8qPfJonX+wxxf+0U8LAiAJ53sLFxb2p5hiAmD8ZgbDHJ+DEtoAUwLfOwpAmP21LjbEgQgHoiyIsF9RUeRHqNQ4EOZAkAFBBoRZEGHBZJ4byRTCLJhiwBQHnm3sjKfz0wBEOBDlwKuNxMu9RLQAAun8h+3ks8WV10urM8n8m9XdFys7UfbrtIx3u/Gb0dnxdH6aAaEsM82CGYYL5fKhdD6cykbzzAzHRTnwZjc1tpeIZnPRAjOaSi9x4El45nF45sXy2i9LK+F45m1oPpbMjW3t3QrPPl5am2e5FYaZ2N19NBOLpbKvZ+fPPn9zfSy4vJO+8fJD/91Hro6O1qFLl16+KUcQ4soN97leHdVp7jpv6epB+y7RQ9ds589RFy+SZ847fe2OtrOurvM9d+9ceDR87uZ9Y/sZ6votLdV6cfj56Tv38Ms3uh++uPj24/kHz64Mv+28fv/ZZPjeh099j57/EpmZ3N79sLPzbm93Yi/xc2jaef3Os9jC7ZHg2Wdvn85/fhCbndjbG1tdfTUVuxeaevf5y9ja5s2JwGeGmdrePfP2bQyAJ3Pz71fXF3L5GMtO5fPF39syx60LanZ/8+sSrtnhfbI9ngo7AjZs7x/KlAY0a/uf7PIZgAIArvPd38u0WqJdBMNmH2EkUT3q0drMap2yQSIqa671dvmo3jaqv9Xc5oEIm8RrlKJGJWpu8RirYJXYpSEGSfqS33Ueh3BDPdxyTFpRoRFXauUn1XLIRygIr9qHa9p9cp/bfAbD+tvIi53m0x4daVZgemMH2YC4GiiiEnV7r1z1X7vV4HGLCUxBeSHaoSKMckSrRPQq1NDs1Zw0iPV+3HC2s3N4ePDVq3NPn5x+/FTT21tNIPJ2+vqnV0bK+tPJP7XUHhfXnJTUHW+o/LG67PuqEwdFpw6Jyn9oqP6xseJgxalvPYS+tZ9S0wa0t/V/Kjv4PazRtFKVqE3T3XXpyfNKr73ZhzTSXlkrig92EkN+Vz/u7iPRAT82QNEX2oynPe6etqMGzf9QfljpQ2u9zlNWW/v12+du3Dmm1zZ4XSKPoxG1evpoby+ODtBovw/v86E9tLfXhw61QT6YHuj8o6Thr5pqpRTehLhrPB5V15mBl2+rcPS401LlcTR67HLU2mTXq2jSdPbsD1pJi9dk9jv1rTZdq8Pgd2ppu5q2QLQRos2Q3wr5LBBlVdNWDW3V0Fatz6rzWbQ+s9Zn0vlNWtoIUUY1btaSsJaGIcqkIk0q0qKm7RqfFaLMSsIM4RYFBkOkBSKMalIPUbAMNSlRkxozQ7hFhcMq1KjCjArUIMeNMtykxGEItUKEXYWbFahBgRqUiEmBmOSIUY4apYhRihjlXqPCbfrmw/b6h52Njzvro9sbY1tbI9vbH3e2Rnd3RnZ3R/f2xuO7k/Hd8fjOeCI+Ht+b3ItP7iYCiVQgkQgk44FkvIiNUCoZSqcnk+mJeHI8kZxIpYLJRDCVCiZToWQ6lEwHk+lgMjOZSE8mM4FUJpjMhFOZUDIdTqVDqWQgkYykc+FUNpTKhdJMJFOYyuaj2UI0W5jJsbECO8Nysxw3B7gFAS0WBeZBKWH1m8l9JTd755/6j93mM0vrgskTm7z4KE2SKCWXYrx0WBRkmeb2TzUvAWBWMJHwN9WxM/sXhJOxhYVSxaKjYgvzM7qnOBDlQLSUHeJAmPkKjDD3tQUYLgpAtCgjNuPBTKF45Hfb8clkIZxjipW7nxLph0vL0wCMpDNvt5NXA5Gn84sLLPd2def9Znw8mSl2Y3Qn8XZt88NuMsKAcI4LZ9mZAgjmmY+7ibHdxKedvTmOm84VHi2ufdqOh9P5WYaLZHIja5uxnaRz8CYy/HRqJxnd2nkVmppOpicTqTvTc11vx0JZLryTGN1NXAlHFwrMfCLluXp7eGY+vPSl7+3r+5HIk9HJnz+M+C9d13eeg8/2td++57t6Xd/RCbefab96C+3us505B1F+pOu8CfepvT566PKjkY89d+/7rt60netuvXoNHRjsfvDozrsR29lBpPfKlacvb3z8dP7B8PkHzz4tfR5dW+57+/7niXBwK/54evZpbOHR1PStsYmhl+/vfnh/6+076vrPz2fnR7e2f9nY6B8Z+2Vp5cXc8quV9bdLKx/mPn/cXH2/vnEhFHwwMzMci41vbU+lUtO5XDSfnwNggWM+c9z6/sI54YMphT85YYVFCSSbgh02BNUWO4LRzPL+XGgKAOry1f/1ULmOPntCoda43GKNulkhb5E0KeQNTeJasU5B9Z1xnqXg06iKsGhoh5qwNjl1tRaoya6vMsrlmAnrJ4lBn/0criaNLU6o2aXX+BBDu0/T1tp1/76+s13hJ5StpJRyWs5h1GArPtRuPu3WUZYmj1JOug5BkNTfWuV2+K/e8F+9UeOwNuKeRswuwYtDV70UN0pRXYtTUalvpPvPnLtzS9/X8xPirkG8Zx89OWyxHHDApvOdl395YiCs3x/5g6jqkKjiSEPVQVHFD1VlP4pOHqw/ebCp8qC09nBTxfc/Hf+jhzbRA6TGb/R2+/9V2cEfbVp5O3GKtKsHzvU9enrKZW/yYyLKLTuNooMdaC/h6kU9/aS7l/IO+uiLbYYOB97f9q2q6b+vPSKlvTWo85Tb1n77Vtv1G0csxjrUXem11uMWz4DP2095BnzYgJ8Y7MD6/d4+yjvkl5NGcqjzD/VV/6e4QUkRNYjjmN2q7jp76cWb47D5IGyqRREJ5lZ64Tq7FmprtZzvPqBpkRCwsdWmbbVo/HYNZdXQdo3PpvaZIJ9Z7bdq/DaV367y23WtTr3PofdZtT5Y67Po/GYNbdT6YBUJQ4RFS9m0tEVDmyDKBFEWrd8B0WYVaVARBogwKwkzRFu1Ppux1a4jrSocVuAmCDdBOCzHzHLUqMQMMlTXghmbcbOEgGUYrMKtSsSoQAxyzKjATArEpETNcsSoQM1yxKTwGBUu0zfv1pbfb62921z/tLU1srU5srX5aWNjdHt7ZGf34/bOp53t0d3tkd2tT3s7n3a2R3Z3xvbiY9u7E3vxiURiIpEYTyYmkomJVGIimRxPJEeTydFUcjyZmEjGJ5LxyUQ8GE8E9pLBeDKYSE3Gk8FkZjKeCiTSwWQ2lMyEk+lQMhlOpieT6YlUJpDKhdOFSDofTefDmfxUJj+dY6N5NsJwpazOkqAJ54eXjO7S9IslPge1wY/g4oLq2A2eFkK/ulTptCIQLqWH/Qm1Qmluc2nKtHAKW2nGtRAhUwI3W0iFEjxi/IQ4YYtwvx5z5neW+BQvF4oIKcqRYJ6ZTOeCucIsByJpZiKRnWa5OQBefF5/urAWzXGhdH6aAVM55vXSynSuMJJIje8lXywsBXcSwd3kq8W1qXT+xdJqmGFnOfDm89ovn1dfrm6Fs+zIbur15t4sA2bzYGx77+3K+uTm9kwmM5PNPVtafb+RmM+yywAE9hLPpmY+zi1d+fjpwtu3z8LRwddv3i4tvVlcCqdy49uJ849ePgnNTifSo1u7j+bmYiyzkMncHBn33X34bHrhTiD0aWPj1tjExVfv2i9e67h61XflMnXtRuetOx137rReu25p7/D1DWC9fbD/tK31rNjiaraiZ289/PnDx4cTk33DT07fvNV14xpx+QJ+7frgvafdVx+Y/ec6b97pefSo8879OyOB0MbWx8WlK6OBF3OfJ1e3bn4YO//kdf/rT74bd0/ffXLj3fsLT590/nz/cTj4enkpGE/dDoQfRWfujgXGtnafzy29X115MBN+OBEYfPnq5ocPY1tbk/G9seTubDYzl8u/Xl8N59KxfG5dUBNRSmmuCFy0Fd6E2NyvdLd+N8ezlA4VTgj9zaO91gBYzGQO1jZrnfTRBrFYA8lUCrlSCakUkFwsbq5u1rTY2zGF1yB16+Qeg8Hv0hM2kQk6Jm8+Jm86IqlTU3b6Ygd1od16FleQZiliVpIuJY1oOiipDzv98K66s7WFRlU+UkG7HD04ddHnu9TlPI8rUX2TRyNHHH994nhLW3u5y4nduOYaHKx12Ixd7VAb1uQ1qHCTBjdrfPD/R9dbPjmy9Wli959whMMOx8Y4HI6NWW+sd9axszMeD+y8cO97+XbfZqhqKuoiMTNTKkFQjKpSMTMzqcRSgVSlYgYxK9Mfqrun7vvaESf0ITOV+SVPPuf3e+BwNDyBhl8qpxNg+f/6y58ec9nPhXy8RtMwPvNOKs8BVLyGmq7ZCYaI9OrlNx/fPyx49zjv7cMP2Q/z3z0rfPssL/txYc7LvOwneS9/evbiT2KNAGgEyBBTUov8o+JOsQAAIABJREFUx6yHj4T0Ej3wRi1iN9UZxibfiAQlkLIQEBN0UkWTVtkIKgxqRTMkbYLlRq3KiLAqBFCz9r+Xvv0PBS/woOK9XPhaxisf7IPb2h+xGe+UkiwFPw/gy5v1cgMibUIUzVpFs17eCKmaIbVRSwY5mtaqv8n65b98zPooFjzls57wuJJG48iqDWhqgdp71B1tOJWgSErLFlALEYhWWf0zpbhQxWRo+VQtn6qTUDVCqlZEQ4QMhE/T8Ok6IQXmkWABRSNiaCV0WECHeRSYTwR5JJhDgjlkiEsFuUQ1l6Tm0SAuDWJRQBYZ4NBgIR3mU9QsKsSmQVwSxKIgXCoioCJCqppPUrGJAIsMsMkqDlHJxilZpQATr2aXKFhFSlaRkoUD2AQVCy9n4uVMvIpTqmLjVBycgkVUMIlyNkHBxsvZODn3q7Wzk5Wzk5WLi7XL67XLC9P5ufXi0nJ5Zbq6MF1fmq+uLdd+843fdHtrurk13fgtfr/l5sZyG7AGw7Zg2B4I2QIhayBkDwQdwaAlFLCEA59wIhR2hsKuUMQeCDsCYUcw7AiFncGIIxBxBGP2UNwVirtCUWc46grFnZGYMxJzhuPuSHIzktqKpDejSU88tR1LbSZSnjS6h2KHKPpF+HT0W67i6B54fLngi+/h/N5s9N+rIY7/onN1+vn6k3uJrV/c43fjz/Bj994F98Fg6/MH3fPZSfeFzd7+i+7TlxLki/Xhfp7H7r3H+e491HvvDlsotoFimyi2jWJeFFsPRB3xlA/D3MGI7ca/k0wfYZgrFOtxeR3B2GYksXYd3Iont64C5tNLmz9ivQ2Pbfv24+m1k+vlo8uDFOoIhNeuAs5wbNTjWzm/HN3Y3Qok5g9Px/cP9zHMfXa7vOFzXPk3zm7cgZD1NjC5f9Tt2N0Jxg6i8a1QaP3kxHl63re4Yhyd6lw11y+bF47OTWeXS2eX/Xb3aSI1t7G1fnox4dmxXl27giFPNHaewXgtnfWLpsX9fdPxkaqrBzH2aVp7Ri32qr6BIqGivKW7YWgEaWlj6sqMY5P6lnY+oCWJgTwWj6RAROWNbbNzQ3Z77dS0tne4cXy8bKBfaDBW9Q11jk3xdHp+RYW0pqlqeKa8f2Jg2TxscpSPzg3ZXCub3ra5JbGxR9DYJqxuFBs6jIur5YODA+vWaaezc21tyOY0HR73L63MbG7O7B0Mbm2N7XjKh0f6phaXHO5Js2X18mwnmTD5r60B/9LR8drZ+U484UumDjF0D0Nd8dj9ZJr7KowvEQNfZNlX9/yD9w2eX5Y1Z/d02yf3ZsHB5yKjytiWR+K8LCaUkgkkIo5EJBJwOGJpUcnHD4XkYj4sJwqoBWzCe0bpa1LBd2+f/Pjm6ZPCD8VSPgmR0/QKZbMWMeoF5Qq8kk5UsBmwnAQqKHoIhwCV46Mkna4YBIgwQNcpxXWgpFYlrgSYWkGJhPRRSsthUf6XP/2uCNHgNbCyv1s3Nl4zMd02P6tua6BqJFy9VFIDyGpViAFSNqgZenkpqPgffvxjPqDKVylo5eUNE9NZYskHuQKHgCOrsxx+6YfX3xW/f1r45nHem8d5bx/nZT3Kz36W8+ZZXs6L3LdP8l//9DzrRwEiAGsBBsQW1aj/a9Yv7yRMvE6RpxRIjPX1IyPvRFwiKMepxBS9TN6slzYiikZI3YwojVpFE6Jq0TAqxbCx4l+KXv1N4WsSBLyTC16JBQ2jY5qW9qcsRp5C/FbK+wiKpU16hQGWN0HyJljehEgMoMKIAEY9Uc3VGWt+LP6QrRSC7a1lnX16Y6ewpq5YrXhOJ/1QnPeP2Q/f8wmlclYWj1JSpiNXVn1PLCwCuAyET9XyKFohTSukaoQ0jZiGCKkIn64V0mE+BRFStSKGTkTX8KgglwIJyYiABHNJMJek5tDUfALAwynZVJBLgzlkNYcIcKmgiAmJqSCfCvFoiJAKc2gIhwxySCCHpOYQQQ4BZJNAFg3kUAEOUckhqNilSnaJgkVU8UgqDl5BxyuZBAWLoGQR1ZxSkFegYhUo6CVKOk7JLlGwSuTMYhn7q6Wjw5XTk5XTs5XTs7WzC9P5peXiav3iynR5abq4MF1cmS5uzNe3pqvbtSv/2tXt+vWN5eZ2/Taw7g+YbwPWW7814Lf6Axb/rT3gtwYC1oDfFgq4AiFnMGQPhJzBsDMQcgbD9lDYGgo7gmFnMOIIRi3BmC2UtAVirmDMFU64IklXKLERSW1EUpuRzGYksxFJbUZTnnjKm0j5kuh+Br1LE/kiUT27Vx8c35s8X77+l/eI7j+zRxzdm64nv136nd4Dof17PMT2ZznpF3vz/RDcnc/XfEIFFNtGP1kf7ugH9z3X2+Y9UPHcu8/O57Oe3zLh98f9gCwv+m8QtfW5H7WNYrsY5oymXLG0D8Nc4YjtJuCNp3wpdB/DHOH44tHZbiJlu7heO7/0hGNrZ5dbkXjPhqfN5nbfhs3XgZn948WTq4M0Zjq9mjw4Hdr17cYS/VbXws5Ji8nc7HYdY9jq7vHa5onzOjzvO1w9v7Jc3E5598TdAwtHl6u+o3MMM19dOW78a5sndX0zncv2Aetmm8m9enYz6tkd9HrOUWz15Gxow1s1MbMXic94dzvMluXdgxnn9rJ7y3x62O90VA/OSKo6hBVN7RMLFc0dUEOLQFshQiqAeiMJ1CobWsCWdk1TO1WuxksVOCmAF6t1nX1diytDJmvz9ELj+GTj2DjS3Vs5OIIY24CGBnV1PVdbA/dNAB0D0npjWUe/tLlT1zfUN7PQPD6tau+r6O5rHR6t7xtunpiFunsbJueMo5MTq47Gken14/O2haXFXd/k3v6Ia2Nhc0/a0N63ut44Njq3vb0RCvii8VH3dofJbLu+XTm7cPsDh+nUbiY9fXa2Grg9wTDfPRX1/m8XPffDK8/uvZn3l0SH997zk98uko7utWH9GNY+PpVHFb4oJpVQKSQKnkzGE3DFxNKi4rx3eHqpogIkCBivS/M/sskFPGqxmAM01NAQJb1MTdEBND2gNpYhBkSok9DUbIqSQwVlREhFRiACBNdNzJK1ZcUQSNSAFERF10gpoICo4JKVzAIB4TWHQNZraTU11dMzzXOzldNTYP8Qs7YuH5BTdICqqVxeDykMkLwZAoxaUZ2aWw7QAeW/++nrApXinVxJrqiuH5l8JxLnKGQ5SunA8gKJXpz97Kfi3HcF757lZv3y8d2j/OzHeVlPPrz69cOrB3kvHxRmPXyR/aOiTAbXqpkIR1wN/+2rX/KlbIJW/kHBFRsbKoeH3grYBLW0BBBR9HJpk17crJMbtSqjRtmsURs1KiNCKRNBxqr/lv/8/yx6S4WU7+X8V0JR/diMqrH1Vy4rXyl9J+EWKPkygx5oQoBmSGWEFU2QwgBr2iqUdUgOl0CGJXKdjq1WvuNTnhXl/5j1+r89/Onvnv34+5c///zm0aOPL4tl9CIpO4tDw5fp8WXl3xI+4gAeHeFRNRyahsvUCugwj44IKDCfhgjosIAO8+mIkKYR0zQiBiKggTwqyKOAHBLEISE8GiKkqwVUSEgG+TSQTwN5BAUbp2CTAAEVFNEhIQ3ik0EeWc2lqNkUgElRM4kgG6diEgE2AWATAQ4Z4FJUHJKCUapiFas5OICLV3EIShZJySEqOAQVmwCw8QC3CGDnKxkfVcxiBbtEziyRMYplrK9mDw7mj46WTo6XT05WTs6WT8+Xzy+WTs9XTi9Wzy5Wzi5Wzi9Wzi9NF9emi9u1i2vTxZX56nrt+nr1+mrt5nb99sZ5e+MNhHyBW/ftjc0fcPiDNr/fEQw5AiFHMGQPBN2BkDMQsgWClkDIGoo4g1GnP2YJxi3BpN0f3wgkNsLxz1CR2oqkNyNpdyTtjGY2YunteMoTS+zGU740eiel/dKV+rOV18lflAtnn2fgF+Q4+2129/E9FDm9x4v8WYzVnzWRdu9R2Tu/bRN9MUxsZrDN9KfcjjvNqzvzby0j9+dqYAvFPOjn/CgU2/1s0PvSfdr5bW3xJTL2EyOCYl7035RUn+6PYjsYthFNuEIJTwrzYth6OG4JRkxXfh+KbYRiS6dXs0enB2nUE4rYbvzTvn3b9W2nxdm8uLYRiJjPrmYPTpstG2sXt/ux5MS2r83qOI2lh8yOzlVb26q13ewMoFjPur1ienVuY3/95GLI5R60Oie2D8e3dhd9Zx0mx04cHdzY6bZuDrm3V44uOlYsQ0vmofXNHrN73LnluLixnt+Me/fq55cMC8uW/SPX5Y3t7GJgzTTj2PKe31yk0uP2DU3rgKy6XVLZNGZ1GkbGlnf26kYm2JoKqLmjWCCVVNQKa+tIMjkHhDmwhiBVcGA9GyxHmjsbh0aN4xNlnb0V3f1gZ5e6p4+trQLrmnVNLVW9A4rGdqWxm1tZW9U/BPf1Ae2d7TNzgyabtLG1ZXymfWSyd3pheNVWNzKjbOtXtXXV908Zusa3j2/aFlagzt5ek3395Hx8ydUyttKyuNq+vLR1czPr3jQurmn7Rme3dh3XgfZ181Y0coRhC8dnvZ7d1XDks4sos/85w9F3j2m7XyjfH/e7r18oui9hOfdzDb5oKPwYVjMwlEvhv/5IKCYSS/DFeEIRsbSQXFpUXPABRy8WVSgLFTwqrKRDcqYOYOmQ2pExAqymlgFUjZpTDsHN5ZpmrahMxoCEeBXvnYj9nMsg6TQlMFI7NV8CwgWgogRSlKokBBWfAHBK5HSKklYowL1klZT3dNUNjTLq69/IlWD/ELui5gWD8VYm4tToIGOlyoAoDKCsGVQ0abkVSk65ggAq/udf/liiVObK5LTauoaxmfdCQa5aWoIoO+emiyj5Wc9+zH3zMuf9s5LcF4VvHr17+VPO64f5WY8KXj0sfvWIkP00O/sHRZlYVa2igExRBfLvn/6QK+PjYeUHhVDR1lI9OPRewC0BpXkqAaNCpTSWSYx6aatGZoRlTTDQogeMCF0vhFsq/u/8Z/9Qkl8Myt7KRG/FwsbJaWldwy+k0mwe5wWbToDl2o56wKCVG2C5AVIZYKhWTeURnuW/+Prdo3988+B3r3/516ff/S7r+4c5T54Wvs0m5b+l5ufQPxZzCTgxFSdnFklZbwUsSnlFiVbzPamQoOZSNHwKwmFo+RydiAlxmTCXBnNpsJCOiKiQgIYIGDopFRHTYSEd4tIANhVgk2EeBRHSYRENFNAhIR0S0GEBDeRS1FyyWkAEhURYQNOIyGoOQc0iASyKik1Vs0lqFhFkEwEWWc0lqXk4gEdQcSlKBkXFIADMEoBVDLBLAQ5BxSUqeQQln6Dk4lUcvIqDU7FLlOwiJadQysIruXgFt1jO+Wr64HDm8Gju+GT+8Hjx6HTu+HTm6GT+DjlO737PV04vlk/PV84uVi+u1i4uTZeXK5cXa1cXq9dXlqvrtdOLSc92MB3z+G+W/Vfrt37HbdDuD9r9QXsgZPMHnYGw3R9yBiP2YMgSjNqCMac/5gwkHMG4KxjfCCXcofhGNLEZS2xGE5uRxGY06Y4mXdHUZjyzFU9tJ1LeZNqTyuym0f0Mto9ihxh2gP4bcvyZ8eLoL2qOL6hwnyH/Mw3ul+zuo3s+iS+Sp/uUg/deh+o3tAT6aZnvzmAbKcydwpxpzJHC7EnMkfykdv1ir3OlsY005k5jm2nMk8E8d62kzzXK3VO20X+Djd3PFI7vy+6BGLaDfs4ZvOMw0E9QtINhm7GkI5jwxLHdNGaOxFcubswXt/spzHR2ZboJTO6fjOwe7MZR53XIehuY2DvsXbNPObaH3dsbl2HLVbhuca3L7T7NYAs7e/DYxFY0vnHjr5tbbptamVhyXMYyrdPzjDrjwJLNfnI1anfMeHfh8QXHdWTTH6yYmWsxuxYOLlumFjvmlufc3raF5WGLY9Sx1W6zb57drHgP1s+vpvcOWpbXBIamNe+ebf/MfHCyfXszaHc3zS2bD083Lv1zLq+8up2vr+9ZsTTOLAxbXHOObZwS0Bo7aTLoI5OPF4hlFdU8rZ6n0/P1WkVtNVzfwgB1sqYmuK0dr4SZ2iqGVq/t6BKV15IlKrC6vnloRNfVC3f0KusNFT19NUOjrbMzlYMDrUsrUEdfw8hMZedgbd/o0LrDOLNYNTLdtLCoau2iaGpm3J55rw9XZ6iZWXQcn9V2j2pa++tG58Ztrqm1dcPIjLJroHF6znJ22Wl19Lndhxg64TtsWbdbA9Gp06stFD1MZ8zh4F3+zd2b9meB818sO38JGF/Ud3v3qt7744si4xbDKvsHPlB4L3JL8QQSnlBKJJSQcUWkksKCvPfFDBy/Ul2gEpDL4SK1lKAF6XpN3cg4AQZJOoCpB0TVEGTQw8YyaS1MRISlKt5LLvU/v39O1evxEFQ1Ml4oU5K1Gk5NRYmCT1KyyWo2BeYJy6UMkEuFhB+59L9//ui9Sv5KLKkcnhRUNRTIZEWQkl+rAZp0igZI0QArDLCiUcOrVPIqgUKZ6H96+HWRWvVBImLV1VeMTr4QcHIhKatW3zYzUUD+kP3iu4L3L/LePs17/TTv9eP3r77Pf/1zwcsHBS8eFjz7peDRd2+zvlOUiVV1apaGI6hQ/7sn3+QrRThAniMTajo6Knp6soSsfFieoxLSKwGgtVLerJO3aORGRNqkUbWUq1t0nAqxtq3qr7Me/G1xznsx5xmbnC/idSzOQ61GQYVe19UBd3fK6qrocp60BpI16WSNiKoR1jSAeM7HX3J+fV789jnu7XN81lta7kdeMVFExolJZAmeqqSTAB5JwSYp2CVSRomE8V7AoJaXlSDIz9RSPMCnaIRkDZ+iETBgARsRsjUihkZEQURUjZimFdM0IgoioGoEDERABzkMkEcF75wZQiokoMMCKsShQGwawqOBbArII4NColpIAgUUkE9Sc8kAm6bmUFVssopDAvlEkEcCuQSAgwe4eDWPCHBISjoFYBBVjGI5tUTFIIBcnIpTqhSUKvgEpYAM8EuV7BIFE6dg4RScYgWnVMEpknEKpLyvJvf2p/cPZ/eP5g6O5/dPpg9PJg+Pl47PF49O5w9PFo5Ol47Olk/Ol05Olk9Plk/Plk8uVk4vV84vV84vTOdnG1e3VesO6tDAaTKyfXu+cnuxdntrvQ3abgO224DNH7T6A7ZA2HYbcgbCzkDYHojYg1FnMOr6NGLuUGIjnNyIJt3R+GYssRlPbsWSm9G4O5LYjCa3YylPIrOdSHuTmd0kup/B9jPonfP2C1dxdG/ldfAXS7Ojvyjt7zv+7u8Gcb9X8GURt/vbzo8HxbwZbCeDedF/a0BtYdg2iu1g2FbmExi4EpgrjjlSmC2BOROYI47ZEpgjgTkTmCuJOdOYM4W5kpgzibnS2HYK20phG5lPXawtFNu+g5AvQJL5VEzs3D0FxTZQzINhHvSTSmozjW2lsI0U5kx9giJXPG3yR93htOsmthvDFnYO+kx208n1Vig+vX+6GUy2rlnnDs524snVo9O10+tes3PQ6pzc8g05fevnodWTs4aFZdPBuffc3zg2b73yn8WSoxZX99Ry29SC9fR8+yrQMjZfNzDZubw2uGJqHpypHV7ciaXOM+jC/lHtvGnE5p1yuEetrpEF89CSdcl1UD4w0Wm1O44v5g+Pl3zH3av2Oe8R2NPXODqtbuvvMdtMhweWgzNFR5+8pdO9d2Y7usQjVdV94w29I21jM429owNzS8qaBjZYrqo2FnFEpUweVN9CQ3RsjZ4JIfLaWlVdExcpl1bVymsaisQKsgJkQ4i0vJKhgtiIng+VifSVCmNb/dhE+8hI09Bw1+zigNlc0d3XODJZPTgmrWlmw1VIc/eYw920OF87NdM0M20Ym2Jr62csduuOl1TXzGnvNu3sVwxPyVq7W2eWVvaORlcsQGuPpnd4bf9w4eCwx+Ycdu/22dwda2brbdB6G1y9vNmIJ8x+/0Y84fttwvzuXxSRvns19MFfvK5fUtR8/z+0VhDDqrt63uCYL/JKS/AEHK6EhC+h4IsppSX5ue+JHJK0EsQDYmalBoeoimGAWa5rGJsoVYMELcCvhKQ1kLgK4pWreBXKYoBdJOc8oeD+5tUTYUWVsrG5fnyqdnyqeWFZ099L0ymFVUpxtUpaD8Mt5eJKQFyDPKLi/4/nD2lVlfkqVdXIFLOy9r1SWogouDWQvEkrbYSUBkTeoFY1akXVam6lqlAq/qtnvxZDcI5UKmhs0g+MPBVycxGVuNnQPDZSQMh+9+Lb/KynedlPcl8/fPfix7fPf3j79Ot3T77Le/Hw46tf3/36ddbb71U1SnkDzC0T8HXK//3ptyWgFAfI3os5+o4OfU/3CyErF5DlKUWMKlDZUiFt1siNiMwAyw06oLlMbdSyyiVqQ9nff/j1hYytaWov6+rXd3XqOjpEFZUkhew9nfTNm1e/+/XnX17+JCiXihsRSQMkrFKIqmRsDRcvJJCFZKacyQSYVIBeKijOIWblk94UsQryWB8/MAtyGHlFfFKpjPVRTM/mUoh6Xa5S9S2hiAwI2ToJDeFTQC4VEjA0YpZOSkEkRIRPRrhUjZCOiOiwgA7xaRCfBvJosJACiyiQkKjmUu4AA2FREQ4Z4hIhPgniU0ABVS2gqAVkkE+B+FSQR1PzaGo+FeCR1XySiksBuEQlmwBwCQCPAHCJSiZVxSbJmXg5o0TBxKnYRDWfpBISFAIiICQouQQVF69kEZVskpJLUnKJCnaJlFUk4381vrs/uXc4vXc47TuY3TuePjiZ2j9e2D+b3z+ZOzieOzheODxZPDpdPD5ePDpcOj5ZOj5fPLlYPDlfO7uwXZzbj69yDG2U0ZHrZNx7c7Z+eW65urXcBCxXfuu133YTtN4Gbbdhuz/kCISctwHHbcgRjNhDEUcw7A5GNz5ppRIbkaQrEt+MJrbiqe1oYiscc0fim7Hkdiy1FUtvxVM7SdSXRH1pbDeD7aHo3r321J8FgdzfK2n/t9Pv/tn9eyFO9yWzXzaP+5LVsY1injvMQLGtDLadwbbu6gMU28A+KZS+HHSmMGcKcyQxRxy1xzF7HHNGMXsUs8QxWxyzxzF7DLs77ohhjjjmSKLuBLqR/PTd30hhW3cQksY2MpgrhW2mP918M/0ZGzKfrNobd9iQwtxJbDOJbSQxZxJzJjF3ErNF07MXfncsM7t95LzwbwViIxvemb2z5bNgn3vXG0iZjy46113m81vLyWXL7PKgY6N+aXlic7dyYmFq5+A4llg6OK0dW+iaWu6eMzmDYW8osmDbnlhzjHs8M9u7sxt7/UvW3llT//xqXd9oCVg1u3noicQtx1fW81v5wDSrZcB8djW47jR5zlpGl/tm7BS4urpnuHdp1Xx8Nu7yNEzP95rs/au2iuEJWo3Bfnq1trffu2wxTCyIGowz1s0F957Y0KXrGemanbd5vRNmJ9Ta1ToyyYQqhGWNAkSvrawRwzomrKUCIE2h1jS2qirq6RKAJlYxlTCRL6WIFVQZwFAjhWIJ3Nalae4UVTfyahsbRsaXvd6WhYUuk6V3xdzYN9bYP6pubuOXN1ChMll9U8PIeOXYZPPCasP4ZO3AmKiupXlqfN5u5rd2itu6l3Z89eMz1LK6UZdn7fi8Y9XBqW+pGZ0cdTmXj08bppYhY3/7/Ko7Elq9ONuIxu3h8OrNlS0W9aGfqtXNz1qG+5ixew8SvqjDfb9Fi917FcZ92cWXvUyCGFbZ2J5bynn+EV+MJ+BxOCK+hFhaSMEX5+VkkzhERQXIgBSsMrBEKSEgama51jAyUaqGiDqQpVWwYAkFEBBUfBLEL5HR3wto4rqaut6h1tnFuomZ6rEJbpMhD1TjEFDRUi1v0iqaNPIGNdim51RKhbXAYxb+P795StWX5wPqipFJenlVrlJaBEoFtYi8SSduhBRNiKoJAg0afqVKUAN/EPL+6tmvpbAmVywTG1rK+4aectjvlEp2bX3D6Ojrj8/ev/quKOtpzstfP7z+8d2L796/+CX35U/5rx7kv/r146sHWQ9/n537M9QES2oAll7AQBR//eT7ElBUrBa+k7Krunv07V3PuKw8pTRfymeWqxSt5dJmjaQBlNdD6kZdeUdtRXedoEotqdKpK6sVWk2pRPCSiPvmzet/efTwHx/8+M+Pf/jDq59//vD8ae5LmogorhDzKmWCGqWoWiGqksuqAalOxoZ4JAU9l/3xLe19KfujDOEitSpNLQxXAWC5RKHlk8QUvJhRIqC/EzAZNbU5cuX3JR/ZaglPK2VphExEQNNKyBohWSMgaYQkhEdFuHSER4d5TFhEBwR0UECHRRRISIXFFJBPBrkUNY8B8ukaDgXhkmEBAeITIB4Z5NJBPkHNL1XzSkBuKcAmADwSwKOqeTSQTwV4VCWXouQSVVwiwCcCfALAJSo5JAUbL2eWKFg4FZcECMgqAUklIKh4RBWXouKSlByiiodXsEkKNknOxkvZpVLeV6M7B6O7BxN7B5O7+5O+/an9g5m942nfyez+yezB8fT+4fzB0fzh6dzhp57V4tHpp7JjZ9+2d1g5s5Bd29jpcF7Gg9s3Z6sXZ+uXt2tXN+tXt+Yrv/U6YLsKOK4Djtug3R+w3dzab4O2QNgSDNuDEXcw7g7F3JHYRji6GU5shBMbkfhGNLYZjm1GEo5o3BWNb8VS2/HUdiLliad2EpndFOpNfw6YusvVyHxq5n7Bg10Mu7Mc/1mE1JcQjj0M20cxH4p5P/d8PvEQ6Kf/7nzuDu1i2Db6iZPwpLHtNOb+nPR312W6+5p7Mtj2nZkujTlTmD2JWRKoNYFZY6g1itoiqDWKWWKYLY5aYxlrDLVGMWsMs0VRRwS1xzO2BGpPYvYk6khi7gS2kcDcCdSd+nQrdxLbTGHuOzBIYa4k5k5i7hTmSmKuJOZMYI4k6oyj7jjmiqOOOOqMY6446kphwwdnq9chVyAyvuF1v+CeAAAgAElEQVS1nfnHNn0jjp1+i6dybGHctWM+vWox2cadu5sntxPrjtbppWHPbseauXF0qmdpxe472j73N00vF+uqJrd2jqPJqS3v0u6ROxAettu71yw9i3Zt56BhfGbOub2+e5YLlg05PNbjG9uFfy8QA/pGP1Y0bF74x+zOud29lvmVuvGF2rG5gSXTbjhsv7jsnl6ZtDiqRsarx+aappfrR+cXt3d71swdK9a+hXVd32jfqq12eJKmreTXNhlnZlfdrtbphUIFUjc8Kq1ueM+RaZva4MpailBOlQJFPGGpQKIztAO6GopAQVXARLGMJVYSRYoChoAtA6lKmKnWKctqxPoafUevvrVree+ox+ZsWjK1zC21TM5LqhtlDUZJeQNBAVFBray6sWFkonpwsH1h1jA1zq6sIer0vUtr6qGR5qXVtonpwVVToVoz7j0YNDvKRqaVXf1Le/vTPs+I010AlhkXVq7SmU7r+uT+nisc7fN4Fq+vXJGYO532fFY/b9+jvrbv7Zu7+9utwCyx2C6G7t9jy/4/PT2fm6UZP4bVNnYW4niP84pL8DgirphIKMGVFhBx+bk52TQhXVIBktRSBqh6jC+l6DWUSn3j8FixWIxTSwigiATyqQCfrOaTQEGpjFEsZAPGNp6xuVSjLwbh2tGxXIkwXyEhl8Oq5kqZQSMzIEATArTqWRUKaT3ymFb8X94+o5eXl4KqqrFxdnl1sUpeAkkl9RqwRS9vhhVGWNUMqZsgboVCWKd/zWf+1fMHeL3ug0Qma+vSdve/5nBylCpqVUXd5PiTwuevXn1T9PZxYfazwqxH+a9+yX/xoODlw9wXvxS8flDy+sGbX/+Q8/EJ0qQWV0sFZWKCVvG/PfmOhEhxsOSlklc1OgIbDL/S8Fkibr6Qo6jRqlvLBHUqYZ1a3gCpDRqCiPq8MPvHt0/+lPX429fP/+nhn/7h+bd/ePXz849ZWbh3ubTcElYenl9ClZDpcqqkWiKtkYtrlKI6QFItldTIZLUqHiIkyRh59I9UKQmsVZTVqxWwgCkiU9ildC6OL6PC5TIOyKZIGAQR872Iw6yp/SCVvaDiuJCECYnosJChEdA1YqpWSNFwGTCfgQjpMJ8Oc2gwlw6L6JCYCvFoMJ8K8umwgAZxaTCfBvKYEIep45BhNhniUyEuEeLcef3uuk94NbdUzS4FOHiASwbuqG8eFeBTVFyCkkVUcoiqLyw3i6hkE9U8klpAAYQUQEACeASAS1BxSEouUcUvVfJKlWySgkOQcQhyPl7K/WrMuze6sz+6tz+2uz/u25/w7Y/vHY7tHY3vHU3uH04fHM3tH03vHU0fnMweHs0dHs8eHs8enSwfnU3aNnrnVuhdHYqRySWP7zB87bm9WD49WTu/Xrm4Wr24Wr++NV3drl/dWq9vbTd+mz9ovQnY/H5bIGgPhO13+qhQ1BmKukJRVyjuDMdd4ZgzFHFGYs5Y3B6JuSPxrehdjnrSk0h546m7vfx20qgvg+1lMF8G281guyi6l0H3P0ej++7lFfpQzIdieyjmQ38zzXZRzHtHOH+WM21hn3tBmd+4rz8HgGNbSWzjHgPhSGLOz0c2MthWBnOnP3WZrHHUFEPNcdQSSZsjGWsEtURQcxQ1R9OWSNoSzaxHMuvRjDWO2qOoLZaxxdOWRGY9jlriqP2u7IijrnjGEc844qgrjrpi2EYccycwVxx1JjKORNoRT7vjqCuWscfS9njKGc84o2l7LGWNpW1R1BbJ2OOZxZvQkGd/O45Oun39y/bVo8vu5fWO2dWKwfEJl3fac9BudnQtWztmTC1L1u41x6zL271iGlpem1hY1xu7GkamWmbXJK09Ey7v2vbeiM0xvLllO78aWDYNuDfmd44UjS0Dy+tT9s0Bk0XX1iGr7xh27Dr9IV841bFmqRmbqG0bWHB5rAd7O1dX1aMzo0uOOeuGLxJz+gOdS5a2uZUCJfxNMe29BHpKEigM3WpDe3X3UF33AFVfB7f3cSsrcCAorzZUdg12zy51ziw1zywMmK3Cyhq8RFXR1kXgil4Xkwk8CY4pIPGlYGOTorqhkMkXwDqGVEHkCmgyZT6LLdSVkRUgXqCk8hVCQNcxNt05PT9gsk1ueStHxssHRnSdAwS5RlbTwlIgQl0NSQkzkAqkrVPb0V450Ad1tFX29OSJZKUKWN3T27FqahyZbJ9ZAjp6q6fnh23uquHputl56/HJnGdX3dlXNjAxvuFtm15oGpma3d7td7i7rQ77xa0rELXHk65kagNFN1HM8zlkZeueXs57T1VxhyUr4fA2in6ROfwZkfYFM7YxbAtDPRjqx7CKmub3JYwHb3NLiaUkQjEBX4Qv/UjGFeblvmVI2HytggJK8FLxf3z2AAcB3DJt3dAwp6xc39nGKQdLAS5DJ+GWyWXVIEcr5evAb4sL/sPbJ8SyMnJZef3EFE6tJCAAs1IDNlUoDbC6WatuQoBmDbdMrqwv+5VS/He5r6h6bREor5mYoGvKSlQKIqRQNJapW8qBtjKwvVzdolMbtawKmbCh/CWT9p9ePMZp4CypUN7RAXZ2veAyc9VKRnV543Dvq49P37z6U+GbX4uyn+W+fJCf9UvOi+8/vPjuw4sfcp79mPf8l5c//+Ft3lPEAEmqJMp6dS7A+x8f/q4YkhSLOK/5jKqp8YqeHqYOAVqaYGMjD5YxEIGsQS1rBJVNMNAIl/Jw3z3/9tecR8+KX74kvM9lluJFZLqESJVSyDIaC+SyVCyWmsWAmAyIKamVimuk0jqlqE4hqpUr7jZf0gmeFWcxlOzqljI6tyg359HrZ3968eLbnx794cHjr58++frB4z8UEXNZUk6plJkj5XFq63Jk0pfMUhrEpyBCmlbE1ArpGjFVI75js5mIiA7zaAifhgjoiIiKCMgQl4zwqDCPCfMYCI8E8UkQj4ZwqFoOFeHQYD4d4pNhLl7NxYNcCsilQXwiwCKq2USQRwZ5VDX/7iAZ4JLVPDLAJSpZJIBNBthkFYui4tDUfArAIwM8KsCnKu/SQTglKlapil2q5BLUApySg5cyCVIOUcrDyXhfDXt3Rny+Ud/B6M7+iG9/dO9gzLc/5tuf3Dua2D8e2z8Y39uf2Dua3Dua2j+c2j+cODgePzqeOzkddGxWjc+CI1Ntq/apjY2j0I3Xf7l0crJ6drV8drl6fmW6vFm7ul29vjFd35iv/ZbbgOkmYL71W28CTn/YfntnyIg4glFnIOYMxD57+iKOcNQZjrnD8c1IYiMc24zGNmMJTzztiaU9yfROKvNl7KYxTzLjTaPeFOpNo74M5ktjuylsL4Ptf0YUH4rtpLHdNLZzxwFkMM/ngI2tu7ohhblSmDuFbd41eTKfCOS72evOYO40tpnCXAnMeUdfpzBHCnMkPh1xpj9d40xgziRmT2DWGGaOYuvRjCmcNEcy66H0ejhtiqTNsfR6NLUeSa9HMuuRjDWG2qKoNZy0RFKWKLoeyZhjGVsMtUdQWxS1RVFrNGWNJm3RtC2SsUdQRyTjimQckaQ9lrRH045Ixh7JWKIpczRhi6ZskbQlkjRHkuvhpCWcskdSpkC43+2d2DmxngcH11ymk6vZ7T390Li6u79/1T5l2bKf3PRb3J22TWq9cdC80bOwNmx1rnn3oBojbOzS9A9W9Y+09owPzJkG7M55j29xc3dhd3/97GrY6p60bdZ1DvRMr9gPLuddntGl9a6xNVlTr+Xidm7vuN3qPkjEO0dnO0eWF7d8y76DmpGpyVlz//Sy9fhqZsOr7ujVdfbhJdALvCCLIvp9Nu4DH4Tau1snp4ZmFokiQFZeT0G0RaCWg1RRZIi8qknX3D22boXbujmIXmdsrejokJVXFTH5NIE4B0+mKwBpdXlZewtXqVJqtLXGNmlZhURfRlfK+TodH9HTVAgbLmeq9fr27oaxSX3PUN3gWNvkrLyulSiFmSq9UFPLgMuVja1FIjlDWyGsahBX1bP1lcq2rhGrFTS2Pikl8StqFtxeTWefuLG1d2G9sn90df8M7B1TdA9PubcaZlcLKxqblkxSYyfSNTK4ZG+emB9xb0/YN2xHZ+ar23V/0JNOb6CZzQzqSWOb6U+x85voJy219xMYoF/qibVobAtFfZ9LEM9nzsyDYR4M3cbSHgzbxtAtLHN3hysMk0Nl70mcx+/yiUQcHl9cWlpIKPlIKy3+mPuOwiWzAAFRwaWo5a8ELKS/u3piuGF2umpmtmxgSFJdKa7Vyg0awABrm8slFYCoRv8TsfifCt4wy8vp1TXVo1MFgKpYB9ArYaCpTGGAlM2wvB5UN8E8rUReo/ueVPJ3he8oek0hpKybmiKAUJFKTgDkgKEabKkGWqoAY7XKWKVuraCXS4SGip8phP/0+ikZgrLEXHVnJ9jWkc1lF4NqXnVFY09rdu7jnBff4bMfFWf/+u7Fj29e/PDuxXd5r38ofPVz4YufS18/zvr164/4t3CjRlYlUzbDBWrBPxe9kbU26NtbtK1NSGcXr6yKJJfmUEse5b3+7z//60d2IWLUKw2wtA4QVcklFRKyhEgUEakKBkPNo6tZBE5BHvnlG0p2Dic/j/fxPSMnX4ArUVBpEEtZowDqAWUjIKmTKZohlRFRGiCeXkwSkgQA98WHRw8f/eHlkz99ePVz3uuf3z75U87TP+U8+eOL5988yXrIlPOLxYxcCZ9dVfteJHpKL2ZohFStgFEmZmgEVK2QpBWRNGIKLGIiQjrMIyN8CiykQkIKzCdDPAoiIEN8MsAmgxwSyCVDfCrCJyE8MsKjwDwKyKVBAgokpCBCCsilqjkkFYuo5lBhARXk0yABSc0jAiw8wCRCPCokoKo4FDWbBHKIag4Z4FLVfIqKS1RxSACXBnDJAJcIcPFKNh7glCo5eICPU3JwMhZZziPKeCVy3lf93t3BHd/Izv6492B052B0Z3/Ctz/p25/0HY77jkb2Dkb29sf2jib2jif2D6f2DmYOTmYOTmYPjgccW/qJhfKxhSGbZ9Hl2fNfefyXi8fHyycXy6cXprOrtbOrtYvrtavrtasb89Xt+vWt6SZovg1ab4K2m4DtNmgLhG3+sO3OxxeI2QIRRzDsCIZdwchmKLYZjn9iOKLxzVhiO5beiqQ34ylvPO2Jpz3JjDeJehIZTwr1plBPCt1OojtpbDeF7SQ/wcZOEvWmMt4U6klh3iTmTWG7aWw3hXk/t/43Uth2CttOYRtpbDP1abjSn5DjTvPqTmOuBOZOYM47+jqB2ROYI4G5k5j7DiFSmCOJuZOYK4HZ4pgthVmiqDWCrofT69G0JYqaIxlz9K7CyKxH0+ZoxhzOmEIpayRjDaXMoaQlnLKE05ZQaj2cskYytnDGFsqYg2lLOGUNJ82hjCWUtgRTtlDaFk5bQwlbKGENJS3BlDmUXg+nTOGEKZQwBZOmYHItGF8PxddDMUsw7ggnpvaOey2bhpnVMbt3Ze9szO4t652o6B8vb+uvaO6Ztm10rZqaZxe7Rxfq20Ykbd396879cLxn2Syva2rpG2sfmJTUGBTN7V0r5hXPgctzMuPeGXR5Fpz73bOm3cuQtne4cX5txntAMjRP7pxoRmZmNg+dh7dTO6emk/OpLW9Nz+SUZbNjYblqYARp7irvHTbtnwxbHOXdg2XGTpJC80Me6Yd80j8+z88TgYbJ6XGzzdg/qtLXcCRQoRj6YwHtX56+/8gQMZW6Ar5CXttA1VQ1Tc7VdveoamuhhgaZrowhVuQQmRQZICkrV9ZWVXe1IvXVxuHhiu4+HqITajRARa2mxgDWGYBaYx5PKqlqaBwcldQYBFV13QvLsLGbrELkdU0MACEokVK5Op8rUtQY2sfm9E0dsso6QXlt7eB4df8oS1eVLQYm1l3yuhahocswMN4/v+w994uau9Sdw2sbXnlju6ClZ8a5qe0alHaOiJp6uhbNvSurEza7+eRs4fxiO5HyJJLb6cxWBt3OoNtpbDOV2cygd5ix/bm5tIOiu59rCEskupNBd+9tvf5lk907nNjCsE0M3cbQu98LDPtIYmYT2C/fFeBLSkuKS/AlxSWFeaTigrz3r4jMUjbAK+KTKge625dX1P2Diq7eyr7BD1LRGzGXV6sDjJXqZp2qEYQMWlGZUlJX9gu59Hcf39Kqyhi19dXD03g1REBAWiWkbNLKDYDCAMrrYXWzlq0VyGuR3+EK/rboA1mHFIHKxqlpEgQXKKU4QAo0VwHGcmVzmbq1UtlcoWqtIOsEvFrtN5Tif//+GRlBXkv4cF8f0NT6lsMpUgAyQ0NDf/vTNz99eP5dyasHxS+/L3z9S/6rB3kvfs5/9Uth1oOiVz/j3jx++evvSyg5la1V6npEVKmS1et5VQhRJnzJIH2d9+bvn/z0D4+++Zfn33yX+/h5aXY+/q1EwxNUyfhVMm6VjFspEdbIuGUSFiIiyOg57KIschaRnadEOFCVXFOvBqoVynIxXcV4TnxDhdnyRrWsQaU0APJ6paxRLalVK+pgVY2aLSA/fvLtw4d/zH76Q/aj794++SHr4dfvH/wx59HvX//0Dy8f/f7Z20cUOa9QRH8r5nHqDa+FvEesEgYioCN8ulZIhQVUmEvTCGkaCR0Rs2AhHRGQYB4ZElAAPlXNp8ECMsgngwIyxCfDXArEoUJ8GiwiwUISIiRBPDLEp0ECKsingHwKyKOAXDLIo0ICKiigQwIqxCepuSSARQDZOJBDBng0gEcBuCSQh1NzCWruHWYQAQ4BYFFBDkXNpah5JICHU3FwSm6pklskZ5Uo2EQ5lyDnFst5Xw3sHAztHI7tHE3sHE14j8Z3D8Z3fZO+vfGd/bHdg3Hf4ZjvcMx3NO47ntg7mvIdzOwezvuOpr0H5X3j8MiUZmS6amypcXzBe32xG7pZPD5aPD5bOj1fPb1cPrtYPr9YvbjzcFybr24sV37rTch6G7DcBtYDofVAxOYP22+Ddn/Y6o9a/BF7IOwMRl2B2EYwthGKbYTi7lDcHYm7I9GNSGwrmtqKprZjqe1YejOW2YpntpNpbwr1JjLeRGYriW6nUG8y40mi20nMk0S9KcybRD0pdCOJbiTQrSS2nch4EuntJLr5mQlwJjHXZ8Z4M/Vp0XdHJm+ksa0U5k5j9rvaIoG5YpgzjtnimCOOuZKYPY7ZE5g1idkTmCuOuWOYK4454ncVBmoKpc3hjC2OWROYLY7ZY5gt9umUJYKaQ2lrOG0NptaDKVMgaQomTKH4ejBlCqVN4aQllDIHUuZQ0hJKmPxpsz9pDSTM/uS6P7kWSK4HE5ZgfC0QW/XHTIHkWiCxGoiv+uOmQGL1NrpyEzKFoyu34eVL//zpee+ypXJo3ji13jm9Yhhbap82dS+sqRqM4qrG6v7J/iUrWNdiHJmS1rSrDYN1PZNdS2uzXt/wun1gwdQ4Mq1s6/8gg4bWneu7J3O27THb5oznYG3/smfeurC5s3J0ohmctFzcSNs7a6dmupZN7bOroxaP9fRqYutgZu9E2jnsOb7aOjpXtfTlSRCVsX9ofmVs3dI4OCYrr2fqan4tJheLwFyaWN3Q1re6NjS/WNPbKyorzyNx/phd8k+Pc14WUfiQng2XU2QQXQIIqwxlAwM1PX2S8hp5ZZ0A1pZyJQS+lAtAXAAS6PX1/b1kpULZaKxo70OM7arKGriqQVZRJyqrah+Z+sAVS2oMbQNDUn1lTd9Q88BgXWefoKwCL1eU8MV5dH4BT4qTqcGGlsGFdaCqEWhormjpUVW2cCsaGkYnciGwb2aRCJaX6OsN49NQf3/P5JKmbRBo7+2eX+qZXpq1OUcsbiJYK23v67HZVvcOlvb2fen06sVNj2dn+fzSfBtwBqPucMyTRrfT6FYG3cigWxnsDjy2EqndDPrZForuY9h6wO9Op7wY6sFQ772ulAdDvRi6jaF32+JuYuhmJulFk1cYxlRCWaXM1+8LSkvx+BIcpagQV5SHLynIfvOMLKDyyxQ0SEhVy77GfXwpFtF0FbWDYzkiQQkolTWUKRt1SgMib0TAJh23TCauhH4mF/+uNJesh9i1tbXDE0VKeQkMsqs0oFGvNADqRhio1wHNFZxymbqh7B/zXv8/uA8UDUhAwJaJGQqsKQJkpaBIYSxTN5epjRVgS4WySa9o1jH1QkVj2ff4/P/r7RMCrM4WC8v6h2QNhvd83luRSFxf3zTQ/yr7548vv8e9efDx5ffFr34szn744fkvea8f5Wc/yHn1fUH2o5dPv88reV9ML3qS8/L3z37+u2d//K9Pf/dPz//03fvnvxblvCZ//MgqJYjIRBWLKKOJEL6sSiaqkckb1PIGSN4Ay+phvk5CEhE/kN7Q5SRtA6itUUmUbJaAQOHh2XImWKVUV0jZKjpQJUca1JABgQxapFGH1IMKnYTIxr3Pe5b9+Nusx98+/eUPbx59nf3o62c//vP7h7//8PTb18++yXnzfX7WD6/ePKIquQUi6gchl19veMtlZNGLGBCPBfMZiIiGiBkaIV0jJCNCulbMhMUMWEhFhHREQIcFDERMhwQUiEuBeBSYT0WENI2QhgipkJAECamIiA7xyRCHBHLIEIcM8cgwlwJx6RCfphZQ1AISyCOB3DubHkHNwak5JIBLU/GpSh5ZxSWDXLKaQ1axqQCPCHAIKhZJxcYrWTgFGw/wihScYiWnRMEplLML5Wy8nIWXsUsV/K8GdnyDO3uju0dju0cTu0djvv0R3+64b29i93Bi93hs92jMdzSxezLhO5nYO57wHU3uHizsHXcsW6TVTWWjk2DfKL62jdTQ5ro4Owxdzx3uz5+ez5+eL5yez5+eL55frJxdrpxdrp1frl1crV1cWy79lqvb9eubNX9g3R+03ulu/SHzbWT9JmQNhBzBT8EhznDMFYpt3NUZkZgrGnfHEhuRxFY0sRlNbsYzG7GUO57cSqQ98bQnntpKpDbudoeNZ7YTma14ZiuBbifRrSTmTmY2EuhWAttOoFuJjDue2Uh8lhUlMFcSc6cwdwpzJ7GNFLaV+TS2M9hm6hOo3Elj7THMGkGtUeyOabDFMXMcsyZRexJ1xDBXHHPHMWcMs8VQSww1Rz9d6YxhGwnMFcfscdQax8wxzBxBLVHUHE2vh1LmYHI9mDAF4uuhxFowuRJKLYcSa4H4HQysBGIr/uS6P2m6ja/dxtdu4yu38RV/fDUQW/ZHV/zx5Zv40u2nsXwbW7mNThyeL136V6/Cfdu+oa1d+/FN75y1rm9K39otqmmu6Zucc3nrBsZUho5+i9MwMt0yMjVmsfJrGxXVbf0DSwMLVsPCmnFutWZooqJ/rLJ74hFPOurZn3fvD9g25vaPrbeRQZd3YM016fWtX1wbZ9dql1Y9l7eDy2u9i6uCyoayocnjeGrKt9dr2xZ3jI+5PB3T81J9PUuO5LMVworG5pHRwZW1qp6B2q7Bhr6h1tHJnqmVmv6pyu5e84bFsrneNNRFkih///x9KUfCgzRgYxMd0mSRGXBDc/vEdHl3d0XvgKiqXt3cTlWoixmiUp4kj8GgSaTS8rKGvn6BvpKm1DJUsK61ncgTAXUGaU09DdYYR6dYZTXCasPA7LLe2Nk8NtU2OmLo6xPo9O8o9AKWMJcmKKKLleX1htFxeVOLrqWjrneofXwObhsAOvpapxe0TcbZpfV/JdL5/cMznl1ee1vH6CzQ1MlsbJ7b2hpfXq8bniyFymi6evPhmf36ss+7bb4Nrx6dtSyu9W16Fo9Ox3f2Jnf3zdd+bwr1ZNBNFN3IZLZRbCOdtvlDlssbTyrjwT55NXwYNnJyaopF9rCkD0tvY5nPEQB3+IF6sIwHS2+jqU00tY2mPOnENYZJNBWvS+gv3+bicTgmHscoKcIVfiCU5GS/eSpBpGpDubRW95RF/uvXj6iIVlhXVzMw/EEsxEFyRWO5olErb9IpmvRqYzmnTC6pgn4kFf4Ol0fSgry6mpqh0SKlpBRW8qq1oLFM3gwrmhF1sx5qq+JWytVNFf/08dU39EJauQavRxonp4oAZaFKQoTF8mYt0IyomjTKJh3QXA4adWytUN1U9W3hh98XvCUhwP9L1Xv9trZmW37n//C1YcA2bDTQ3Xa73XB31711q07VzknSVs45ixIp5rxILuaclHPOOWeJWSRFilTYeW9lMedM+kGnLmBgPix8WOt1DXxjjvmbJTTSwMo6e2i4DCRVcVns4cHemcmS0ozm4oyW8uyG0vSmkg+Q4g/1hWmQsoym0rSG4veQ0uzMtOc1kOoGeF12WVZefUlpa2UzoQnNQKFZGCQDjebgcQISjkfGiSkYAY4mA1i9TFY/mzMkYo+2MUc7eCPtTClQ31LIktIkPfwGWGFp+ZvS4ndFuS9zs55l57zIynvZ2FIBcAlMMcASEqkcbCu5paK1pKQ6o6TobX7e67Lc1zXZL8uynlfkvazNe1VT+AbRkI+ozy4veFVS9A6JqKgrTyuuykbzSE1MXC2bRh0arSDhK3FQooiKFwFYCYiW0bEyBloKIsXAU5oWLwYxIipGBGAkVIyUhhbTkGIAJaagxTSMFMRIQZSYhhTTEBIqWgpixDSkCECJKUgRGSUGUGIKSgygBGSUgIoS0xEiCpJPxvGpSD4JJiS0CklYARXNB5A8MopHQvMIKB4ezifAeAQojwjjkWAcIpRDhHKIrTwylEts5hIgbHwzh9DMJSF5QCuLBGNTflv99m3924+t70+C8Wv756/tn7+2v/3c/nq9/e1m+/vt1vfb7R+3uz/udr5f73+/Ul/dbZ5/4y1vjuyr5Ztb7PkV8tgqML50cXNzF3DuX/3Yv749vLlX3N0f3d4r723qe7vyD7Wwa2wOnc1lsDn1Nsexw210eg0uz7HLo3cFDK7gscNrcHtN3sCJJ3jiDZm8QYs/aPWHrP6QNRC1BqPWYPgiGLkMhS+CkbNA9HYcz2wAACAASURBVEkwzkKRy1D0Uyh+Ho6fh2MXodinUOIylLgIJc7DifNI0hqOn0WS56HkZTB1EUpYQjFLMHYWTJ6H//iPW0J/2E1PuaPzSPIPeyqaOgunrNHUaTh5GkyZA0ljIGEMJE3BP2TjJJgyhVLmcNIUShiDCXMgeRpMnT6dhFOmUMoUTJ2GUpZQyhJKmUNJcyRlCv/xlSGQ1Afjx4HYsS+i9YS03ojWG9W4I0pPWOUNa90hjTusdodVrpDKFdG4wmpnSOMMqe0hlT2sdIaUroDKGVQ7w0p7UGEPKBwBhTN0ZA+onKGDO9f+z8e9H48rn39NKE7mleY902fZ6ELP9BKrf4I8MCpbWO5d2QTk/ZMHmqED1aTGaP5p31AauPJ+Rs8Yf3q5f/twVWue15xQekbaxlarWELZ7OrpjXv70w/9rX3n/NvAkXb/8/Xh17u9H3dH325Rw9OmR8/xj7uu2bXxTTWra0z5+dr0YNs0notmtme0J3N7qvHZdWHnQCUKJPWOrutNu2pj/9Ja3/zy0PJq/8oG0DGCFPbQOgYPTvTfr751T43BKAxQ1M6Ry+lSGSjraAE5mQhi+/z6xOpm1/SiaHKWNTSOk7Qh2Xw4wIQSSWg6FU1nsOVd/M5+UN4JIZBBqZTf2w+lMCgiecfQFFIkkQyPd84sEmWdnTML4rEZ8eTs6MY6r28AwxWg2II6MliGA8qRBF7/yND2DlreJpqYGt/Zn906GlndnNXr6NPLvWPL+/rTtyjK2KFm0WggjY0rzBfE/qFuhVp1eiGd32wQDcmmlqx3t8d3NpnCINpVblk/j6zvs/pGBvcPV3QnczqD6vb+Mhz9kkh+SibPk4mLROJzInkRj5v9AZ3d+SWRfEylrpPJn9HofSqlt9m/J2Kuf9DPHlOpq1TqazL5OZX4lkr9SCV/pBJfUrFPycjnZPRLLGJPpbAMXkkjurS0GgmBEKFNBGhTS0Nla0NFWWE6RwQKB9q4/Z0lIOXP1RVwoRA30N+2sFgBAjARlzvYwRmUskfknNE2wXgnqZ3F6BK9gdU9b61rFfOoQwOdy6u1HGqLhAP0yKSTvZzRNtaIjDMiEU52EdrpvNGu/1pT8I4AQ7RL4B3ywZ29egGvjktHSlj8iQ7usJAzLOAOS/kjbZLJdrCLLR7r/9fqkr9CqmAyYQGd1L2+jmmXF1EJ9VIhdXSgY2KorCQTWpLbWJpdXZZZV5IBKUlvKvzQkPemoeBdc2lmc1lW1off66G1DCGIosHxbAJZQCIL8DBacw22oolY1QDU1ZBra4kNrQxEC6OZ1gawB3icUTFvop013k4fbWcPyLjtDCYbjcU35ue9ycv+varkVW3Ju/q815CCt40F75oKM4pzPqRnv87Je1OY/TIv/a+Zaf/8/t3/m5/+54qcF8U5z6pzXlZlPoPWZQOoqtrcVw2FH5B1hU2l78tynhXnvMzJeJb+4S8Zxe9RPFIzm1AO4GsY7HRYcwmxlSAGcUIqTgJiZXSUGMRKQJyUipHScRI6XkTDCihYEYAWP4HNqSgxFSmiooRUtBjEShhIMYiS0lASMlpCQYloKCEVI6ZhxBSMGEAJAKSAhBFSMEIQwacixVSkAMAKqCghABeR4QIyWkBB8QGUAMAIADSXgBUQEQI8TED8hwFFauEQYFwigk+GcYkNbFwTjwATAC1cciuLAGcSYXTSb9vff2x9/7n943r3x+3ez+vdX1e7P6/2flzv/rjZ+X6386QWP2/2fl3v/7pWfP2p+XwtXTuEDI0PHem6N3aEC+tN/dMNHQPWL18eQu7Dm5+Ht/eqm0f1zYPi9v7o9vHw5vHo7kH3YNfe21SPdvWjQ29zGGxOg81ldHiPHR6tw6N3Bg2uoMHlN7i9Ro/P7AmdukOn3tCpL2z2B0/9Ias/ZvVHzgLhp9VM54HIH/ipYNgaCp8Hwmf+mDUQt/hjF4H4RSBxGUyeB5OWYMIaip+G4qehhDWYOAskrcGEJRSzhuJnwaQ1kDwLJa3B5GkoZQn/0cG2Rv7QifMniyn0j2mJYOrUnzT6E3p/3BhI6H0Joz9h8ics/pQ5kDQGE8ZQ4iSQOAkmjaGkKZQwB1PmQMocTJmCKWMwZQymTKGUKZR6Ep6TYNLgTzx1wnX+mNYb1XijWm9M646oPBG1N6x1h9SuoNoZVjvDSkdI6QyqHAGVI6R8DKpsIaU9qHAEFDa/yhZQ2vxHj36FzX9o8x/YAkePfuWjb/fHw+aXmyXTl2X12dihflZr2tCfz28qaO3DU0f6Tf3psuKY0T/ZvXHMGF6aUBhXj08PL74ubCm7JldpvWNjG/uTc+vdC2uU/gnR0OL4xlHX+MLUoXpGe6z9db9osMq39w++X298+r5z/kVx+XVRbR3aUmp/3I9sHiypjdvWb8SxpV3Tp92DY6B9aEqpH1nZnlzfYXYPo4XdgsWVGbXB/OWW2t3H6Bne01pWlGbJ9NrA0lbf/Kp0crZ3bjGtvonY1k1h8BhMZufoJEYgK8WQq7EMydj8zPY2d3SibX5FNDZV2oqCEIEGDBaGxbDFQiyHy5LJmEIpksYmMAW9Q+NMkbwGRwKlbX3DM60sfu/EbPvAEFkk4Xb2UMVyqrRDNjiK5gjrCVQUR1gP0KoI5BoiFcUVC4fGuhdXsO0dfXt7+8eW+R3V4M4+qmd8cHGze3KmliQcWt1cODwUTCz0rG92zC4vHFuES5tAzwxzeH5KY1pQmNkDk/zx+f7pTenYwujO4ZRSPag83L34dHL7+D0e/ZKMXcYil4mEORI+TyQu4/HLeEIfDGq83l+pVNfEOo4qGZmd650eHJwYnF5dHdvem1Id71gvDTcPt4mk6x/Ll754/Rcux49Y6Gsq9ikR+RqPOlIpCJmW14QqLqmG1dWhm+tQTfXQhmpEQ3VFSTpDRGH1img9kiqQ+ueqcqhQSBsYkS0tV9DIMCGbMyDnDIq5I1LWoEg41oaT0agdglcttW+x0FYxjzo01LG6XsujNYmZQJ9MOtkvnOzij7XzxuX8iQ58G8gb6/xP5TnvCShkuxzb0zmwtVfLEzQJ+Qg5jzvWwR+VCidk4qlO7qhcOC6lyhmi8YF/l/P+v9eXooSCFiF//OhIvrAgGB+HSSTM8eG20Z78nDeQwuyGspzK8uza8qyGkoyGgrSWoozm4o9NxRm1BW8zP/wLDFPP62BTxGQ4B1OFr20i1pGZCHEns21Q1D4mk45IRYPiFlpLGaqY0cVgDYqZozLWqJwz3sGf6Gqb7pMNymGI2oLsZ9UFb+oL3tcVvK8tfltV9KY672VV1rOSjGdVBellRenlBR+qs9/V5r6ryn1dnfumOvdDWfbrkuxnNbmvqnNeVha/qSp5W5v/tiEvrTzrTWHGX3PT/+Vj2p8zPz77kPaspL4Yw6c0MYm1bJDYM1CKw1UTUBgRiJOAeAmIl1BxEpAkZ+ClNLSYgRKCOCGNIAIxIgAtAvASCk5EQYtpKDENLQbRYjpWQkdLaCgxgBTg0SIAIwYxoqeNGhSkgIzhAWg+gBFSsQI6ikdt5RLhfDJaQEELqEghFc6nIAVUNJ+K4dOwQhqKD6D4RKSACOUTYDxyKw9o4ZBbOEQohwTjEFvYhAY2rpFHhPBIzRwynE1EssitDOC33Z9XO9fXO9fX+1c3Bze3e1fXe1c3h1c3h1e3uz9v937eHl3dHF3fHN38NN7c7Vi+44YXshhywtDsvEo7unsgX9rCjC42dw1pzy9sIZ/m5qfi7k59a1Nf2xS3D4p729GtTXX3qLm3qe8fNfc23YP9+NGhf3Qa7G6D3Wuwe/V2l97uMjq9Rpdf7/IbXT6zy292BczugNkTOPUGrL6QxROweP+I3loC0VN/xOILn/kilkDkNBCyBkKn/rAlELd4Y2f+yHkgfhZIWEOJ00Dc6o9bAnFT8KkSllDSGoxagjFLMHHmj58FEqehxGkocR5JWcNJczh5Gk6eh1PnwdRZKGUJpkxP/YZAQh9ImHxPPeqY3hfV+2J6b+zEnzQFkgZ/Uu9P6P3xk0DMEIjpg3F9MP5kOhkDSePTgz9p8CaN/oQpkDT5EwZ/wuhP6H1JnS+h88WPvTGdJ6rzhDWeiNoT1njCandY7QypnSGlI3Dg8CsdQZU9qLD5FY++w0f/4WNA8RhQ2QMqm//o3n/4GDx8DBze+47uA4f3XpXNv/fjYf3yx9HV4/7l1dihvndL1Ta3Nrq2J5vflCzszCtOd08uoeKusSPj4IYCHJnuXdtXfr0a2tgd3FRK57cOzr6qLV/4I5MISRejfUxj+k4bmoD3DGyffVF+u+k9VO1/+WW4s2vuHZof9wsKo+6nfVRx0ra0d3LjmTrQ7lq/MsYWOSPzw6t7SHGPbG5jx2Ac292jdo+ipR386emu1TXl2aeeuY23ZS1ZEMybathHGGF4fY/TM0CUdA7OrTRRWZ3zW3yulCuVAvI2KINdjSfDqDxW3+j4zm49T4wRd7ZPTsGpZCKHg6TQoADQDABEvpglaRe09WBobCyDCyXRKhB4FJ3D6+gk8MXNJDpD1tOIp9QTQQJbgGcwGohEulACIVKaAbCVTK9oRZe1YmswZBSdx27r3tQaGtliRO/wmt68cGSYONJ1jM2NbOy+QaL5EysDy5usviFU+0D73Oqa2cqfmmeNb3xEs7gjk4rLLzvWy9kDzeKOhiUZkM6snPy4Xj82HF7/On6wfQkE71LJf0Nbqu2Oi2TyUzJxGYvqvO5D28OvZIrSPcbunTBcmlYOJ5dWR/pGOmhCVkZVw3/5UPhPf01rYsvUn74Co1PPG+AZTVgcyOXKu6/iiYtU/DIVtaeSzThcfhOyKK8cWlOLaKzFQGrRTTXw+sqakmymhMnqFzD7xKU0wu9NNU0CJjg8JF9cLadRoAI2f7CdNyTlDkl4w2LheDuxk8UYkP6tsfoDGg7ls5kjIx2Lq7UsKkTApPW3iSe6OKNS9pCEMyznj8qxchpvrP3/KXiXhUWgJSJSd2f/9mE9V9gsEiLbhLyxTsFoG3tUxhqTckak0slOTr9QPD3SyAFpve2SiUlKdw+Sx6vAYd7VVpVTSW2Ls4JuQU7WX5tKMxpKsqtLsitLMuqLMhryP9YXpNUXpjWWZDQUv8959yc4sUnYK4BzsWVAIyAi9A6LxDIQoCBa0bXNqHIMpYktpdEkNFobTT7RLh3rEI3J2ye62ke7ue18OK6loPBjfvab8qJ3VdkvmvPe1mW/LM59Xl32saH4PaIqo7HyfVHO36vy31blvi7PeF6e8aI053Vp1suyj8/Lcl7W5L2pyHpRnfOmNPNlTsbfSz4+r8h+XVD4rqYmBw6vQKDrcBQUhQkAPCqSTa5jECo5DGBwNBuLKSLD4RIQJaLgxSBBRCdKGDgJiJZSMGIqQkhFCKkYIQUrBLBCClFMw0uoGBEFI6ZhxHS0mI4VU3FiAC+hosVUlJiKEVHRfAAjpKBEVISAguFTkAIAKaQgeQCSS27lEFo5BDSPjOQCCD4NLgCfztF8KkpAhQuoCAENzqfAuMQWNgHBBVrZhFYOAONSoRxyMxvXxMHVsfH1HHITi9TMJEPZQAub8tv+1a+Dm+vD25uj2xvFzc3R7e3hza3i5lZxfb9/e3dwd6u9vtHeXlvuHavGC0jbSDFJzO5f5I3ND22uDq2uymZX6VMriJ7BfavJFvLq76+Pbu+Udzb1nV1x96h8sCvvHcq7R8Xdg+rBpn60ax8cugeX9t51/Og5fnTrbe5jm0vvcBkcHr3dq3P7dG7/iSdocgVO3H6TO3DiCZh9gVNP4NQXPvVHzL7wiS9k8oct/rDFGzb7wiZv8NQXMvvDZl/E6o+e+aOngdhpIG4NJM78cas/bg7ETcHYSSBqDiZOA/FTf9QSiJkDMXMwfhqIWwJxSyBuDSYsoYQlnLSEk9ZQyhxMmQIJcyBlCiZPAkmdN6bzxvTe2Ik3ZvLGTjxRnTeq80aPfTGDP6n3xg2+p4od+6PHgZjOHz/2x499sWNf/ClTq/cl9N6kzhc/9see1EXvi+u8cY0vrvPFtJ6o1hvVeSI6d0Tn/jcDKqxxhFX2oNIePLIFj2yhw8fgkS10aA8qbEGFLah49B09eI8e/IePocMH/9GD/+DOt3frOrr3qO7dyxffVy6/K68eZ/XWWY11Rm3iLqz2byrGto/JfXN92yqge3jqQHt49qNvWwWR9s4bzhYMJv786vCOond1S76xtaK3igfn6oiczsklct8IcXhOeXk7odD1KtWGW7vi6nbJeLZ9+nXN+GnZcLlouOhbPxrd0MwqTjtmV0VDs1hhj2RulTW5SGnruvV5ObNL4pmlzvnFtvl5xfn5skoFyvuLa9BVKGoRivbnsmZy17B0ao7VPzxzqMTzZdyeMTSV10xlV+HILRQQw2AhaCCaw+P2DJRigA8VdY1EYt/iLCDiNeJwjThcM4HYSqRy5F1kFh+CxDVjiU1oXFkzkiHtwLFYtVgCjidqpXNzmuAVeCpZLKVKJRVYHEUqRzG4cDKjFQ8WQRBQgJUPRdaRKHR5m2h0Es6UCCaWRzXH8pml/dOzzuXlkT3lWzSpf1/Vu7jCHZktpbIuHh4HNnYI3YOkziFK7+ju2flnt8NwddUzv8roGhSNTVu/Xh3oDWsqleHm3pZMGT7/GN9UrenPjz5/N17drOtPz+y+h1TKkUp9T8YNHs9dKjWk18u2N3+4r789WL7cmi0/NKdfdW3D3aUQaAYEld6I/D9epv/v7/KeQ5DFFDqWw+kenbCnkufJ0OdUxJdKNWJQeQ2Q/Px8aF0lvKEWWV8Fry5G15XWlmSzpExWL4/bL8kjY/7SVNcsZLPGRiXTC0VUACLlC8f6RSOd/BG5YEQmHO8ktjE5A/K/N1SloxEwHos9Pto+t9jAoLRwQXq/RDLexh2WcAekvGGJcFSCk9F4o11/KvtYQEIjhTxKX8/g5kE9g9nEBTEyvnCinz3czhlt545I+UPtnL42OIdUR0I1kwlFzQ3Pqgv+Upzx96w3L0uz05sqG3m07tVFVpcoJ+95bdGHusKPdYXptcVpTcVpjYUf6go/1BemN5VmtpRl5Kf9FU2Gi4flZYTGRhAu6WJCmvPzcv9Wkvu6JP9NQc7fSvL+Vpj79wZIKZ6CovJIJDYGTmiqaykrLsvKL0gryHpbkZdWmv2mtjy9qSKtIv/3lpqPQGtDfVlOZUkaoqUYWp1VmfOyOvdtbf6bipznVZnPqzJfVGe/Kkr7veDjX8vynpfkv2moLYS1VqPxEICKYnPJIJ9CFTOYMjaJCwACGpFPQnFwLSxCJYiv5HOx/YOZWGQViEJKQLSEhhPRCBI6XsrESEGMhIIVUp/yTjgRDScGMWIQK6bjJTSCmEoQU3EiKk4MokU0nIiGF1BxYhpOBOKFIFZAxQifFmNQ0AIALaQgBRQkH0DyyHA+GcYjQrlEBI+E5AMIHgXFpSK5ZBSPjBFQUAIAKaDC+QBCQEZwSSgeFc4lQ5/AtBx8MxvXzMXXs3ANbBKERWpmA01MIoQJ/Ka4+aW8uVLdXqnubjR315r7W83Dveb+Xn1/r7i/VdzdGO8fLm7uu7a0GZy2BknnyOLW6NbB8PrB+uGxfHaDPbXCn9/A940tn+jtUZ/+7uro9v7o1q66synuH5T3j+p7u/Leprx/VN7bVI921YND9eDUPriPH716m/fY5tbZ3FqbW2/3Htv9WqdP6/LqnX6jPWB0Bgwuv971tGzDf+IJmryhU2/E4A6avOFTT8jsCZm84RNvxOyLnvgjJn/o1Be2+qKn/thTWXwxiz9mCsRMwbgllLAE45ZA/CyQtPjjJn/0JBA7CcTMT28GEtZg8qlOA0lDIG70x03+hMEXM/jiem/s2BM79kT1nqjeHTl2hzXuiMYT0XpiOk/i2BM79kSOPVG9N6b1RrW+mNYb1fni2qf8kjui9UR0nqjWE1N5YypPTO2NaX2xpxOtN67zRDTusNYd0Xqix57ok2ConEGVI6yyhdW2sPIxeGgLHtnDR7bQoS18ZA8d2QKKx4DS5lfYfApb8OAxePTgVzz6D+59W7/sa19vNz9fb1i+LRovDy9vNs5/DB4cL6qtnRsK0fzmosbUt6NuW1wXTcy1LWxPq043LT+oI3O8uZVN41nP3Na6/mzVYGGOzYomVrgjc1BuR8f4ysSugtQ5uGf+OqM77T3SKH7dH3y/2rZ86VreHjnQ924qd8xftV9vhpf3EdzOOipncGaFyO8SDc3Q2nv75ucNX3/y59dEc0vC6YUmnvj4183SsUEytdyAopY3o56XNfzPb/MrAK50ZETQ0z2ytU2SdeI50kos8/f82jwIqpZIbSLQIERyKwhCyIxaLBkJUJE0eufUJJHPhpDIVVB4K56MoXEIfFkDmgDDECFociMayKmFohmczoFeKJVZSWZg+eI6LBFCpjdTwQo4Ek7n8Hr6mrAkGAlEA8waBB7HEjUAjGo8MLiwwmrvBbr6aP2j9MFJfuforvp4SaNmjs48a8AMbB+N7ynzkbTO9X1fMkWbWHyBYzGHJ1SfvowcKOkTCx1L2/LJxY7dI9bq8iene9NgPrRYrVfX31yeWgK3CMUhC+V4Nghy6Ew2my+Wy3v6RWMT3Vt7epvLlUp1Hxyy15bO7i7NV3rDT/3JL73uk2pwaQLOYachWvEiMZInoHf3sfv6kTxq33z/oUUbTqU8qZQtlfrkcFUiSEUNiKy8vMaqypaaKlhNOaq2DFtXXlmazekUsPtFvH5ZNh79e0MDXMgTTE2JpudK6UCzmM0f7eIPywXD7aKRdvF4F0nO5g50/L2hMhOLbOEwuBOjbdPzDXQqjM+k9YnF4+38YalouF04JBaPCIFOumC0+z8Uvs6ioFpEbHRfx+jWHkEmow/1ikYHBCM9rOF2/ninYLQNwSW+zvuQkff+bdG7lxXp+Y3FTfh6DBOOBuEYNgEnpKMlnIHVZbCNn5n1e0NxRkNRJqQ4o6k0o6nwfXPRO2hxenNhRnPhR0hBenr6nzEMpGRIxO9g4EjQ8sK3pTl/qyt+U5v7qqHwfUNhOqQoE1LysTTnZU7688LsN4U5r7MznudkvyrOe1eS9bYyJ60q60113hsSqhrZXFBS8Ky69D2sLL8q531pUVph/tvy7JdFOc/zcp4X5L3KzXpWUfiuIut10ccXDbUFNBABctCggEiVUKkyOllAhVLQ1VhICbQsqyH/dWl6RnUOgonB8olwFraJji0HMNV8Hrav/yMKVktD4yQMrJSOkzEIMgZKREOLqDgJFSOiEEU0kgjEikG4FETImRgZEy+lEyQ0goiGF1OwYipaSMEKaUQRiBODGCENK6BhBSD2HzcSlICC5lOQPDKCD8B5QKsAaBUCcBEVKQTQQhKKR0JyKEgeBcUHUHwAJSDB+cRWwRPtHEByKAguGc4jw3gECBsL4xCg7KflrEQohwJhkxsZxGY66Tfl9S/t3Y3m9lpzf6N/uNE93OhsD7rHe83jnfbh+tRmV13bcVPrv1MEnTu73+5uJ440rOllxvh859qOfGVPuLLVu30wvq/aOz+9C7lMtjvl3YPy3qm5s6vvH7UP9uMHh/reobx3qB+cqgenyuZU25zaR5fu0WWw+45tXp3do7W79Xbfsd2vd/iNTv+JM3DiCBpdQYMrYHT7zd7AqSdocgdMntCpO2x2R8zuiMUTsfjCJ57wiTd64okZvZETX8jsC1l8UasvZvHFzE/KEYw/mU7WUNIailuC8fNA6iyQOA3ETIGYMRA78UfN/pjZlzj1Jyz+pMWXMHljBn/c6I8bPTGD7x+xV0/02BXRuSNqV1jjCWvcYY0ronPHdO6Yzh3VeaI6T0zriavdEY0nonZHNJ6o2hXRuMJaV0TrjujcEa0ronJHFe6Yyh1Tu8NaV1jrjmpcEb07cuyKaF0RrTumdUU0zpDaFVa6Q0pXWOUIq2wh5WNQaQ8p7SGFPaR0hJWOkMIeUtiCSptf8eg/fAwc2UJHD/6je9/hY+Dw0bdzbV+/+DWjPp3XnY3v6hc01u2znx2bCunUBkEyIJ/b3DBezO2qBze15J751rahkU31ksJw8OmXdHaV1j+9ffJt6+RyWW2VTK2jOwYpfePS6bndEyt/ZH7d9HVGaxk+MsyffVF/vzdcO8bVJz17WvnSnunKsWW0nHy7IQi7yLz20ZllVs9E7+za9OaOZG66fXWTOjjWs7ndt6OCins3DJezKkOLsBOQ9+JAFgqkp7VAW0UdvYur/RNTg6trcJEorar+T1nlDHF3A4rE7O7BckSlrfh6IrUSQ0Ey2aNL84BUjhVLWQO99XhiHRRF5Ug4nYNVWCpV0kWk8xtQQE0LMr8W0gIwmLLOcgSxEkNmdvbW4Wk1aEpxM6IeRcCQGVypHM9g12JxJI6AwOCiQB4KFDTi6cyOoZkDJa2vv2NmidTWz+ibXNBofthsQ1tH9az2ejz7YyU2I79133gWSCWhveM5rM7+9Z0987lwegHfNdC/tN02v8Zd2uo8VK2eXNCH56aP1NtarerLOW1snDIyojYf6AzbR8dre0fLg2M9sl4pXcogS4UzKq0tkepVahmry98ev5390G/q1vdPNhWnB/0L4xAGIxMOZfV0t7BZRHkbY2CYIBdt6Q4WD/en9xUovvxfC+v+17+8y6iGV7bgsnJzITXVkMpyWFU5oroCUVNVVprH7ZFwhuS8wfZ8PP4NBIoSCPiTU/yppQqQhRTwxGM9wrFOwVC7cLhDMt5DbudzBjv/paowh4iCsEH+5GTb1GIdHYTw2fShTv5IG2dQLBySCQel4hEh2MsUjHT8uTKHOtjTuTArXpztX1lh9A1gZe0lcEgFqoE30sYbbeMMSeltXCgWCiNAEQwkTkAg84gIGhQGwlFsPIyOhrKIzVzGwNoqTcwoyHnWUpzZXJzTWPKxvjSzqTCtMe8VpOB9NagdgwAAIABJREFUU0F6TV5aZf77zMy/ccR02aAEiWksTH9ekf43SNG7lsL3TVmv67PfVGW9rs551VT8vr7gbUPRu9rcdw35mXXFOeVFmcXZ70s+vqvIeVeb+6Y650Vp1rPi7BclOW8LP74oz3leXvC2sPBDYUlaeWVGLSSvFVtDosAZdFxpZXZJYUZ2znsIGsKWs4kiCkYEIMRkhAgobq37PT/tRWVmVk1WWUtJOaKmgQjDcEhoLqUFxEEZhCoyGiIS4Hp6c3CIehBPEDNxUhAloeKkdLyUiRPTcGIKRgqiZCBGQsNKQIwYRMnoiDY6WgZiJSBWTH9avYcVkvFCGlZMQwmpCAEFLXqindPQPCpWwEDxKRgBFSOgIgS0Vi4AF1AQAgpaCCL4AIpPQvOICC4RwaPCeQCcR0LySQgBCS4gIrgEBJuEZJORHBKCQ0LwyHAOCcklIThEJI8M55Ba2UAjgwRhklrpwG+6m2vd7bX29pf24crwcK17uNM93hsebk2Pt1a7bd/6vVY+/owlHNfqzb8+q84v2lb3wemV1qFJ0vS8cHlTsrrds304qz3Zvzi7DbrN9hv1o03/6NI/uo7tTr3NYXh0aB+c2ken1ubWPLp1jw61za6xO4wO14ndZbC7j+0erd2rt3tPHF6j0290+U6cPpPTb3IHnurUHTB7gqee4KknaPYErd6wxRM2e8IWT8jsCRq9YaMnavJGzL6o+UknAsnTQNwailmD0bNw4iKc+vQUbI0lzyKJ83DyIpw4CyZPA8nTYMIciJ34YyZ/3OqLnfpiRn/8xBs78cYNvoTBmzjxJQy++LEveuyNHXsiOndY544ce6JaT1jrCT85SDp3ROeOal1RnTum80af0k1Kd1DhCqmcEa0zonVF1a6IwhVRuCNqV1TrjmndUZUzpHQHle6Q1hXWuEMad1jrjumcUb0zonOGVO6Q0hFS2kNKe1BpD6rsIZUjonJElM6o0hVROcJqe1hlD6mckaPHkMIWVjwGDx78u/f+wzvvwbVz/5dt6/OvNfOnib3jrvmdvk3F0MHx8LpKOrHetrA7dagdmF/n9c+0j67V0WS8qc3t4zPNp6uhg+N8PCifXF1UmnpW9nqX9+Sz6+MKPX1krH95d3jpaGr9aF55PHao7ttXqb4+LOqsQ4f6kT0DY2Lp7MGzdXI+qTw5Ov/OkfWCsoGxHW0TUzyxfUDo6pk9PGD3DG2qjeavX8TdY20jSwtKI4QpB9pGhN1TC7va0a1d2eIGf2x2VaU6MmjXjzZbmODvpfUHJnMhGhhbXRZ19GRWQ2vgmEYckcCXcLqHm0FuA8iqp9AqoXAcQMNQOXieiNnZx5YP1EHxFc2tTKGoHouvROBKWnG1FDaVJ0dTmen1LTVoAIIGGnG0VgAki6UtAAClULB8Hq2tIw+KYnf3y0amK4j0CZWWMDQ4qzTOqfWMqYVFnUH32dK3uklhcqpbkP/T6xJc+9jsnlJ7/vN1PYHWMcPrHV4zGqY1OunsomhsmtE1KJ5ehLX3w0Bp79yu8c6u/fnz8PwzOD3FGO8zfFLqrHuasx2leXtssX9xZ1xpWN81qSZV6p/heJ9Sy1hd/Hr/zXB6NL48yu7jt413dk4M1YNUKJPN6ugqw+DKcUAVif6hoeV1Zf1/fv7uP/7p7//5L+8+ZJUVV9TWIlBVTYiivHx4fXVTWQmiugxRUwqpKC0tzuV1iui9fOFgezYO9wIGQ4ol0plFzuh8GY2NkoqkE73CsQ7uUDtnqF0w0Q108Tn9nX+qKckn4SBclnRuSTw2W00HIDw62C8TDMsFgyLuoEA21tY+0wN2C3gDXcyuLkAsaSDi05tr/7Uk56+5Gc8KM19XZKO5JNGwjDMgoPdyWV08djuPLGFiBUQYCIUQG/BsJENKo0vpoBhAc0jNPM7Axhaax8jJedZUlNZYmNlQnFVTnF2Vl16T/aExP702/3114YeqwrSy/FcwWHlpVU5+zuuanNfVmS8bCtPqc17Ai9635L9pLHpDwVZDqrPrct/W572qLnhblZdWmfuhND+tvCC9JPNNSebLiuznVbkvy/PeVpR+rKjIhjQV4knNJAqCwSEwBBSGBKRKQKIIoEiodB6QV/i+tCg9O/d9PaaJKGVgRGS0mIoR0/ACYhWmvhrTjGSR8FwqnkPB8gAUl1RLanldX1SAbYazSeUACioS43sGMtCwWgYeI2FgpFSchEyQgkQpEy9l4CR0nIyNloFoKQ0jBrEiGkpMQ8uZGBmIllKxMhAnAQliCk5AxImpWCENJwFxEjpezCCK6HghiH7KUAnoGD6IEdJRIhAroOEFVJIIJIjoaD4FwSEhuUQUn4AWAgg+GS0gowUkNI+I4RFRXBKcSUBySHAOsZWLR/JJSC4JwSMh+WQ4j9TKI7VwAAiL0sKitjCA35Q3V5r7a839L/XdL9XDlebx+vjh2my/Pnu87zjSFnPaae19n25+fH60s9c2wKkl5tQyd2GVNDHLWViVre3K1ndla7t9u6plvf4x5LU4b1V2m87mOH50HNudervTaHcaHc5jm8PgcOvtTqPNpbe79E7XicN9YneanO4Tp8fo9JqcXrPTa3L6Tpx+k9N/4vCfOAMmV9DkDprcwRNPyOQJmT1Bk9dv9gXM3pDZG7b6QlZ/0OwPn3jDZl/E7ItaAjFLIGYJxi3h6Hk0dhGNX8STF5HEt1jyW+IPeNRlLHUZTl6Ek9ZQ4o+UVDB5Gkic+WOn/pjRFzf6EkZ/wuiPGwNxoz9+EowZAxFDIGrwRo3emN4TNXiiel9M5wn/m37oPFGtJ/LU1dB6oxpPVOUOK91hlTOkdoZUjqDSEVS6wkfusMIVUrnCamdE7YoqXWG1J6xxPQWighpXVO2MaF1hrSukcYXVzqDa8UepHH8IhsoZVrsiakdY64xqnBGlLah8DCsfIypbUGkLHt55d3487P6ybX6/U9271Ld21bVdf+dds37v29f2binZ06tj+yfaXzbDlW1oR923sr+i/YLvmeWOL80q9It6K2d0lj06PaExrJxe7pu/iCcXJzXG/tXtRpFcNLo8OL2p+3qn+nm7aLQuGs92v3wf2ToSjC2gB8b1P20bOit7YWPp+PTA/AnDlQmHp3NQDN7g3JLaKBueGp1bF4yt3ni9Kwolf2pp2/K5bWrxTWXLf0yr+1Mxkto7Kpuel8+uicdnNSdmaUd7PYmW0YAanl9oojKQXC6MKSxswpA4AoZIxO/uwvPb85qQMJAFIVIQANjeP0wWtWFEYrCjvbAJWgpBCDu7JYPDec2QZiK+gUSrBsAWHBGCweVDEDCAg6Hxi5sQxU3N1VhcC4mIptOb6Uwomw8V8Bl9vdLRSaSoDdfRz5wYH9tVbJjPxXvqUb3l88N939JaaUMrUSL574XlrPa2ke3tekFnHb1D2js7s7ipujyf1xjYY3Oy6SX+4JhobBrKlbEHJ4dXd9qXlsSzs9MKDaFvkD7cr7QodvTrRyfre7qltb2JPcXM+vb4im53cm//ZyDSdXTE21w+v/88vjgo7hJwungUOaccjcyGtuY0QjIaGp+VVj8rqnlRUp1X21xQ3VDb2IxqbiY2t5KaINCqsiYUqgSKzMjNbq6pgJQXN1cUQCryIFVFpcWZkh4xq4sjHWhPh0FftTaj5RL54jJneKqSxkDLhOKJPt5YO3tExh1rE052ENs5gsHe/6ssr4hMhtAZsrkF9vhkBUgktYmkY92SkTbekJA/KmZKqdXIqvSavOfFma+KMl8VZaRVZBc3ldThmxBUJJqJwfDw3D4hf1DE6ufSe9nsPh6zk4Nm45tIjRQRrm1IJO7i8+R0tpQs6+WyuwRIsWBwfQPJpadn/V5b/L6uKL2p5GNjSWZdfnpjXnpNztvagnd1hR9q8zOqs98VZbyoKs6oL0qDlmUSoZWNJenNJR/orZUtJWnVBS8bqzPK8l7U576qy3tRWfCyJPtlScH7ooI3+XnPy0o/1NUXQVvLsYRGCgPNElK5MqZAzgBFIIaFbiI2wFkonATA8ogoHgEnIhM5hNyCt+X57wtyXiPwjTQpjSAgIXnERhBdia/PbS2FcYlECZMiolMFNCyL2EJD5zSX/58Zv2e11mI51GoyHiYRY7t6P6KaoRwCTsbEymiENpAoY5IkTKKEiRXTMRI6SkLHSOlYMYgTUPFiKl5KJ8oYaCmIltJxIhAvpqJFAEZExQlpWAmIk9JxEjpGRMJIAIwYQIsAnPAJcEvDCGlYEQ3DJ+PFVJyIghZSkHwAwSMh+USUEEAIATif2MojIDgEDI+M4QFIFhHJIcN5pFYBEcYjwrkkKJvQwiG08sgwHqmZTYKxKa0sKpRB+k1x/Ut1e6W6/aW8+am6vdLf/jI/3h38/ImbXnkLMoXL8w+2O+v9r7adI3BmUzC5yBqbli6tk8cmefNr8pU92caeaGVHsLg5cah4DHqtzluN/UHvsOvtNqPdYbA79Hanye0yOhwnDpfZ6TbZ3San1+z2mlwes8tjdnnNbu+px3fq9lncfos7cOoOnnpCJnfQ7Ama3cFTT8joDhjcAZM3ZPYETb6A2R889YctvsiZP2oNhC3BiNkfOfVHLIHoWSh+EUmch+KX0dineOJTPPUpkfqSSH17ghI+oRfiqU/R1KdI6jKSvAinzkOps2DSEohbgzFrMG4JJE3+hCkQNwXj5nDiNJw4j8StobA5FLWGEpZgwuyLm33xk8Afc9pGT9Toi+t9Mb0vZggk9IH4sT9+7I9pPJFjT0TrDh27wxp3SO0OaVxhpSukdIfUrpDaGdS6IxpXRO0Ia5xPghFSOcIqx1M4KqhxhrTOoNoZ0DjDGmdY7YyoHGGNM6xxhjTOiMYV1TijWmdUY3/yrEIqW1Bl82tsfsWta+fnw/qPe8WjT3nv3vl+t/fDtvrpauHs29GX+56lffLY4oz1q9kZOvp62717RB1f4I+s1RF4E0qD5uftmuZkYG5jSW0a1xhGFLo51Qm5a+Dk1wNnYrGeIxONLWq/3a9aLqeUBtn85vF3+6RCD/aOSyc3ZvWWEYV2VnM6uXk4u6+e2lV2z60WY9kIXtfY8iZF1isamQXHl7fOztSfL0g9Q+Do5Lz6qAyO/70A9u9fFU7sKWa3NkiS9mI0aW5rN6+q9s95lc9Km7MbEJzegVIkEk5n12EoGI6EOzBRT2GVITEYNntgbq6FDNQQyIyObhjIBdu7RcNDb6vrIGyhaHCcwJM2kSmgRASjMZqJDLaoiyOQ8SRyskCc0wTPrG5sROEqWzHNeAKMTK4iAhAqjyxqR7IlUBq/hsquJjNhPEHb0sbut1+75z8Jo9MXbofSelZNoLZNzryuaGjvG9lSaLMIVKikc3BxeXJze0Gj6l7bRMp6Fg2mkYXF0dU13uj4gd7UPbUgmpgZO1Tun3+lDY7i22RrR+srhwsrexM76rmN/YmRqTZBOzg4ObikUT3GU11HBz17m2ffLJQ2sBaLqIBBM+tq/1tG3p8/Fr8vqsqurKyGQJqb4NBGFLIJDqutg1ZXtlZWICvLYNXlVeVFsFZERQsiOycXWlHeWlXaXFUEqShsrsivqMxq6xdzu7iygY5MWEsmHoFuE0vmF3gjE3UMBkYqEE30ckfl/DGJcFwqHm+ndfO5g+3/Kec9VMChdXUMbO6Mru1LR8bAvi4IE8Pu50tGxG2jbRQpJbPqY2FTcS0agqCgCVwyhoPFcTF4Po4sIAFSkCRncgYk7EE+a4DHGuJzh8WAjFaPqZF2sYVSckNzQVlFZnHh6+LCl8WF7xtRLeSuzvGtLRyDlJf9rKkoHVKUASlOq8t7X531trEwvabgfX1xWkNxel1+WnVuWkXu+/LctzUFb+pL01pqcstyX1Tlv6rIel6R/awo8/fCzN9L818WZ/+tpPBlXW0WpDqrMvd5adbfq6pzmTIWs51Fk9HIYgAQAc34lmJIaV5tWlrVmw8VH9Iq0pqAFrKEShACGCEVI6QSuaT8wvfluW9K818Tqa1kEaUIWvK+JONjVdGHkuxCeG0xEfoWUvYvJWn/d9azf//h9//l1b/8Dy/++Z/ePktDNqE5xBoKEiYVYrt6stAtUA6BJGfi25g4OYMgY5JkTKKUgRHRMBI6WspESRlYCUgQ08lSBklCJ0oZKAkdKQZxYhArpKJFNIyYgRPTkVIaRsbAiECkkIIQ0ZBCGkZAw/ApaB6A5lOwQhpaREWLAKyIjBGS/yEYZCSfjBRS4AIyjEds5ZNhfBKUT4LxyVAOuZULIPhkGJcA4xJaOUQYhwTjkFq5AJwPtHLJcDallUWBMUi/KX/9OLr6cfTrh+L6l+bmp/H2as5yUdw2VMQQbut0P90Pa+cXhJX1NBqnhiEQDk4zB6e7l7eJQ6PIriFgaEayvstb3GJMrfRu7jwGPJeu+2Pbg8lmO7E9nDocJ3b7sd2hdzpOXG6Tw212eswuz6nHY/Z4TB63ye01u/wWT8DiDVh9QavvCT4YMvuCFn/I4gtaPUGrN2jxBY0en9kXtHqD509RWl/kzBc99yfOAjFLIGoNxM9D8fNQ/FMk+Tma+hJJfo0mvyVS35J/0GqfgLVP8Nqv8dRlLPUpmvocSX0Kpz5Hk58jqYtI6jySOAvFz4IJazBuDSWs4aQ1nLqIpT5HEp/D8fNQ/DycOAsmzkLJ81DSEnoKXCVP/QmzP27yxUz+uCkQN4USplDSFIif+GMnvqjJHzX5owZfROcNaz0RnTei90QN3ojWE9R5wseeqNYVfrKklI6Ayh7W2sNqV0jpCqhdIY0rpHaGNM6IyhFVO6MqR0jjDGldQZ0zrHFG1c6Ixh7W2EOqp1E+e1Bh9ysefWqbX/HgXfn2MKg73/z2oLz2bH++nzF/GdFbl02fd6w/hPN73Xu6/U83B5e/Foxn3ZtH5J5xzsCMYGB603Qxq9RtGi42tedTh/re9QPu9BK9b9Tw5YrcP55F5UzvH6+dnM+Zzvo2FKS+qeFVZe/U8o7W3D25Mrh1OH980rGxu3F8cmS66JndmNtTk0SdAL9rbfuQIJBW0URru2rtrx/n19fyhfUcGm9Wq2+i8fH8DmZnf/fi8qbuuJnBz0Ng1/d2qptb/1LQ+HtuzYeqZt7A6Ifqxr7xmQoc+KqsMasOhmIJxWPjgu4eQWdvPZZWg6HU4cgtII83OLKuUkBAehOXD0jbyWxx2+AUjMIQ9Q2yxR2NKCJb2CaR9cDJYHkrphKJbabRc6FoLIOHBhlZDS1VGBBCpFOkvXiGiCKUgm1dJRgA1TMxZbSMHyqJIzP7WsvOxZe6jvbZjcP/llbSNTy9MrdWxxAV0tnTm9vCianTh/vhjZ3OhbUf7sDQxjZleEQyvbi0fzS/d7BiNHSvL43tb0OFIoxUOjo/urQ7va9e3FMvrO5MdQzKmCLq0NzY6a+rk193WPlAVjPuQ1n5f33/9nlW0dvsoqzSyrI6aEMDHAFpxbdAW6urYOU1iOqG1rIKdFUpprocVV0Drylvqa2qKilrhsIq66FF2fnIqipERRmssqyloqSlrKCkNE02IGZ2ckXDvZmI1nQsrFXE71hYYQ+MV4Mgvk0oHu/iDkuEoxLJuLR3fkA01CEY6+H39IgmxgG5tIKIy2iBfKytfFGUndNQxOrhCoeEgn4Rq0dIkYBkEQDIQAQb00JqxjGRGC6yldncCra0spAYLpE3KGMM8BkDPMYAn97Lp3ewyGwMEQepKkgrz3tbW5oOrchDlBfW5KUXV5QB7d1TW1sVTcV5Wb83FWU0FnxsyE+ry0svz35fVZhRX/SxqfhjY/GH2oI3ZZkvq3Pf1OS+qsx5UfTx73lp/1qU9Xtx7ouSoldlZa/r6rPgiCoMvokIwikCAreTRQCgednPirOeN0LKaW0cOA+LFOBxIjKRTyisz8+ty6lDVzQBzTA6AslEY1g4BAVVg4GUoppQHAqdBxYVZZTmvcnPfQUnwTB8cgGs6EXRu//w/M//5cOLf/f69396/s//47u//m9pz/5WVVJNIX2oq8tHoUpIxAaQiGDiy2lYRJsc3d6djmpu4hKIMjq+g43rYGMldLQEREtBjJSOkzKwMiZWzsTK6DgZiyTnkOUsgoSBFoNoCR0jpuNEIF7ExIlZGCkdJqGgpSBBxMAJQaSIhhSBWBEdJaBgRDSsiIYVgUghFcknY/kULJ+C5AFwLgnBIyN5AIoPIHmkVi4RxiXBeCQYnwznATAWGcmhILlkOIcIZxNRXAqKS0WwATgbgHMAKJcE4wKtbKCVSfxN8e3r3vfPB1dfj69+an/e8HeO0jhSWEff6eXXy9uHYbUOMzUn39rePzub2tqe3tjtnFrqXtxgjs/iBiexA+PtSxvsuTXS9Grv8vaDx/3JYzt+uDY/POgfbHqb/djm0Nuduken3u4+cbgtTs+p02VyuU48TqPHeer1nnkC596A1eez+PxngdCZP3TmC5/5wxfB8GUocuEPXfhD5/6wxR889Qct3tCZL2L1Ryze6Kk3ag0krIH4RShxGYhdhGOfI/HP4diXaOIJPvj/04knFnQy9Tme+hxLPbEIP0dSn6OpT9Hkp1jiMpo4Dyc+RZKXkeRFJHUeTl2GU0/Nj6+R1Odw8iKSvIgkzp9wI5HUWSRxHkpcBpPnoeRZKGkNJc6CiU+hJ9544vQplBVKPM0bmv0Roy964o2f+GJmf9Tij5oCEVMwZvDFdJ7IsSeicYU0rrDGEdLYg1pXWO0Kqlx+rSukcYTUjpDaGVY/zXg7whpXWO0Kqp0BtSOkdoQ09qDmaYjPHlDYA0ePvsMHr9LmP7p1z5u/z5t/7Hy537u8mtecTR1bRpWGGf3ZuMI0q7UuaSzaX4/Kn4/mR9/2519tc9t4SX/b3Obm8eeRw5PDb4+S8bW1veOe+TXx7Mrp5+uJbcVHIm1Vc7ZisK5aPk9sKlDcTk7nxKbSuLi80zUxN7OvWlOfjB+oZvdVZ1e2vYsvHWvbI8vbbGE/XjzQPb5UhQXndw8v7Tbzw93/x9VbNde5r9l+6z4Xpyq5yKlKVVLpTuf06fTuTWv1XnvvxUbJYmkyk2iCJjMz85xilgUWk4WWLFu2mHEKzbaYJmMu5J2kUvVcvN9gvM//94wxWkYm7hQwmY5yZ+fT+pHxwenXxsfNxR0DElcVhMsfezXJ0RgwTPl9WK6+vIGjNoMoLEP1k+Q8BlGqbh8cG3o9Nba8XNLSKtNYOAoTT2USqgxIKk9VWetuamVqzVSZQu1yctT6AqGSqTMpXcUctSmfJyyvrlOrDEQWnyVVEjh8JI2NZYqoIpWjojqPLUzHFyntxaaSCnddU0VzS9PTwUKDjVdRM3Xw7snktKqtfW5xq2ngOau0pmlsBiVQPm3pXJpZIJmddxnSZ/Or1oZWVeOT8qcjs7tvDi4uxQ31FHdx08hLdVlVZW9/8/izlbf7m5/emZua2BZ7fXvjs5c9S8ujM/PP2p62miucZAELQiMj+bysfMrvfgH9838++tu9NByexCAzWQw2g82nUqgcEplDLGTl5rLxeYzcPFZ+Pjc/j5eLExbguXm59Fx8US6uAIchszkYGhMKhTHweBYWx8CiGTgUFQvHYLPd9S5tlcXZUv+AkpfKplBN6tq+PnVNfa5Oraotd7fVWJtKXM1lrjqHQCskMAuhZCyMiE1Cg5Ix4IxcBJxZSJQyaSqe2q2x1lvM9TZTnd1UYzdW2YUWKVlBlViFzjp7ZUtZRZOzotnlbnRQlFSBWWCrsxtqTPoak6XBZWso1ZUYacwCAiStCJZNQYKIWCAZBaCAMvNyHhEKc2VlFU1jI4g8CBZwj4rKIkPTSIgsAiwDCXiUD8smQjMKYZkkSGYe6BEq/RdU9h009GEBLqOQAKRQUWIxWa3la0wSo0NpdKsVDoXMIZfYJUKnRF2uo/GKIMBUDOgRhYbXuw0Cu0zkVMqdWpFOUiAgi01ChU0icyvlLo3CqeWpheBc2ANExkNYhkgn5nBIkJyHWEgKCPAAR8XyDCKqgv4Al/XX7OT/I+m35IL8PLEwXyrCCvlMm1XX3JzB5iBEcqRIUKji0fVitEpCLy7hlJQDuQyWSSZ2qPkuDc+tFroUApeK59bwirV8l4bv0gjdWoFLw3fr+S6d0KkROjUCp5pvU/MsXw9thQ6N0KXmO9VCp1ri0IgdGr5DxXEoOTaFwKoU2lQ8q5xrk/GsCr5VzbfpeBYVxyjnmpQ8i5JjkbMMYpZeTDeIKAYh1SBmGiR0vZCll7ANMqZRQjOJGSYJz6LiGJU8o5JnULD0siK9lGVQsPUKtk7xzYv9/am93ddvD8Y8++y2pz/JdKVd3buf3o682TeMTog7+7uW5te/vF8/+rR59Hn75KTj1ayrb9DSO8h/3Maqa3b3j6jb++TtA83Dz48uznauTma/fFz8crJ4dDZ/fDp/fLpwyzNOzhZPz1ZPTtfOzpbPzpYvzlcuz9YurzeuvJtXvo1r7/qNd+PmZuPGu3kT2PQGt/xBTzDs8Qe3fcFtf3jTF9zwBtdvQqve4IYvtOWLbHkjHn9s0x/ZDES3g1FPKLoXiu6HoweR+JvYV5148/+U68W/FmDsRBK74cReJLEX+SoYW8HYdji+FY5theJbwdh2MLEZiG8E4tuhxHYosRtK7IUSu6GEJxz3RGKeSNwTTnhuYwpDiZ3bF61AYisY3wxEPYH4pj++EYzfFldsBOLrvsiGL7TmC6/cxtD6o5v+qMcf3Q7EN/3xdW909SayeBO+jQ6cvQxOn/tnLwKzF4G5C//sRWDm/BZg+KfP/dOn/qmz4C0OmT7zz5z5p898M6e+mVPfq1Pv5PHN6xPvq+ObFx8vpo9u5o5vXr4/Gdr52Le61z23Xj7yun1pc3jjYHz7fcuz14PLnpaJhcpnU32rB1P7R1O7HwfnthztgwiRcnB8/nH/s7qRSXVdh7u5y9HUUTn4fHRuvWdqFZe6AAAgAElEQVRyDqM1lTb1dfVOzK0fPmnt09srnfUdJT0D40vrgzMLA3Nr9YPPNfXNjydej+/tvzjYG13YqBt9vrD3VqQvqWsbdpbUGqqePHk13/1i1lbfxrNWYPlyQUl5Rd/T/peTuromfXWjprhCWlo2Njsnc7joYv13UDTJYNU4K1F0wQ9ArNhZZq6sbOjsGV9a6no5WdHRaS0uk+qM+Vw+jc4mi2W2mlq+Ss82OQuFQpZIkEdhQvJoutJKicks1tsU7pLavq6qJy0yi8nidlB5PJ7ayNfYwAVFytISmckGIrEUxeWu2np3Y4urqdnV3C4tb7T3Dbw6eNf6el7Y3LR/dtExNgliCsva+8yumubRsYXDgyQKEylRdU9MSiubuhfWpj9+WTo+/hIMlPV0ausajE2tFT1P65+P1Q4/7Z0Yf7E0r3E5qTKlvbrSUuZkSPk5RYX/CQbdgaEILD5TY8JL1CAiNxuaTyOzRVQGu6CATiAwSGQeT0DKzeMWFjDyc2kELDMXyyogsPNy2fl5rFw8O5/AzM+l4Ql0fB4Zg6ewuQgyLQcMohLwFDSaikYyCBgqHonDQdx1xcYqc2lL5cMCNELC19VVto6P1/SPmFtaJC6bwqYtflLhbC61VFgh+XAAAZbLIBaJaFwlh68VCswSqU0hc2okLo2+0mSutxrrLMZam6HOrio1UCU0c5nOWWUSazgFFBQuN4fMwEkNAkuFobKxuKK5tLS52FFj1tuUPBEDT4Di4FmFsOwiBJCEBBRgMomYdDo2h4WHU8gkfWVN0/gIFA/JBT6kwNOoiHQqFpiLysLD0smwbCIkrQCaRoZk5AEfkXIBYjlVbhZpnQq9U6VzqzVWmUjJzmfnoYrQgDwQWUkXFMv5LgnfJdVWmEm0AnDWAxwkhcIpMJRZaHI2lpkPI6EhBCibR9Ha5Twjv1BJA9PR2bnQ7wD3/3vaT/8t6e//nvyjxKrMJ6KgWQ/wwFQY6BGRQRAbZQWCosxCGJ5L+7fkuwAOm6SQYSQCgIBDdDhtHX2pLA5IJAMJRAQFn6wTYlQiVlkZ012axaRxjHKxXSVya4VujdilFLvUQpdW4NLeioHAreO6tVynRujUCp0akUsrcmkFDg3PoeY5lAK7UuzQiJxqoVMtdKoFVoXAJhM4lHy7ku9Qc60KvlXJtyh4NgXPpuRZVRyTgm9RsIwyuk7KNEpZZinDIGYapXSThGqW0k0SlkHCMog5JhnHIGMbpXSTiG2TcywKplHOMcjZRhnTIGHppWydlKWVMnXSb54frk283W9f2KBYq5E685PXLzY+HnWubCoGx6xj4y8Pd5Y/vZt6/3by/dtX7w7nPn18/HpG29ln7B3kNbaTKxrsvUOa1j5Za1/z0Pjn89O9q7OZTx9mPh3NfTqa/XI89+V48cvJ/NHJ/MnxwvHx0tHx6un58tn5yvn52vn56vnFPxiGb/3qZv36au3qevPGv+ENfO33DoQ8gfC2P7zpD3r8kW1fZD0Q3PSFdvyRPV90NxDbDkY3Q7HtyG0fRmw/Fj+MJt5G/9+Gy7eJxNt44m088SaW2I/F96Lxr1LxNYjwVhjiW+H4Zii2FbpNBIlvBeNbocRWOLEdjO8GEzvBxE4osR2O7UTinkjCE014IontSGIzlNjwx7b88a1gfDMU3QzENvyx9WD8dr1Y9UXX/dFNf2TdF1nzRZd9kRVfeMMf9QTi2/74li/q8Ue3/dFVf2T+JjB/FZy/Cs5eBmbO/XPngfnzwP9fML6avW+mzm6foXxTp96pU+/UiXfqxPv6xHubFPLy4/mLN8cLJ97J95/71nZ6FjaHl/e6FneaXy60jk43D7zsm1wbXPC89rxvef5a39TT8XJ1eOOgfWZx7vBTcVOnuaxJVtI0MLdbMfKye2aV7a5sHp9qHH05sbYjr2uq7hkvqelp7J2Y3zhwNbb1Tc5b23taXk6PrW63TM698rzvfbVY3NTZ/Wphcvedvq1fUdc+d/Bm990Xa2m9xFha1Tumqa3nGuyWxx18pZUu1iI4gvKng4MLK46Onob+oY7BZ+7Gjs5Xrxh2C4LIwbPkeUxJgViOZAqBBZz69i610y60OzrGJ5QOd3nTk+qWJ0qdnsgW8JU6Y3F1WW2jSqNUWG2gAjKikAolEAlMvlhnVqj0BlNxaVt70/Oxxr5+plJVwOULlEqhQiFWafM4QrxYoCwuBRWxmSZn/6vXjweGOl++olvdUJXZ2tQ1sbL1ZGZB2dn93hccXVlPonHb+57lFvBc/cPPFlfyjPausXEYjU0Q6dr7RjpHRuue9Y0vzgicZqbZUmQw6x43WurrOl8ML+4uz+8uiy32dBzxbzmQv2TBf58G+nMq5NtH0B8B2F9BuB8egf74U9KvdzOxaByroJBDyKXlEqg4LJtEEnB5TCKRjccz8XhWfi4zF0fLx9Hz8bTCPDqZWEQk4wlkKDY/CYj8OSWLzORgKHQQBEIhYCk4NDMPyyBgKBgYFpNd3VzubiopeVytr6zSVNRIXE6sRAymUEGkwiQ4kC5nO5vcljqHucYhc2pFFpXKZZCaJCIlS6rh8HUstorB1nG5ZrG2ymyqs1oarNYGu7HOpinVizU8hZyFR2djwCl5kLRc8KM8SCoSkJRfAGMLKUwBsZAMw6BT8MjUfFQOEQUgI7NYeUgqFsbMRwiYWBI+nV0IYeQiaWSKsayq5dkgEJ2dC07KB6dQkdlEeFY+KjsPkUlDAyjILAoqswieToA84ogKzdVGSYlG5FRJHUqijJKOSYEV5EBJUCwTX8AvZGjYUqdCoBeyjWJ1mZnGJUNy7sOASUUissqpgxWgksCpd4BJDxDpd2Apv0v+678mff8v9/7yx4zffs1O+SsoPbUAB6YRYXw6z6FFkNHQnKRcQCoo+wGFWSA1yPOF1KxCRKFS9C9pd9O5TJxEBJcK0/kcakmFo7U/k8kBiiQgoThfJSnSijAqAb+sjOUqzmbROUaVyKoUu7RSt07sVItdGpFTI7SrpQ6dxKnlOVV0h5LrVItdWqFLK3BqRG6dwKXhOVW827Nau0rk0vCcKoFTLbAp+DYp3yYX2tUCh5pjV3IsCo5JzjbLWRYFxyzjGiQ8s4xlkjLMMo71q1GDZ5LxzQq+RcEzyzhGMcco45iVPIuSa5IxDCKWVcY0y+hGCdMoYZmkDIOIrRcztSKWXsrSSr+Z3PXYh18B1DaBq2xyfW3q8J37xYy2f6R5bmHh/ZuF9weTbw5fvn0/8fbNxNuD6Q/v615NSZ90GnuGePUdtIqG0t4hU/uAtKWvqn/03dnZ7uX59Pu3058+T3/6Mv35y+zn4/mPR3NfjuaOjuePTxePzxaPzxZOTpfOztbOL9bOL5bPL5fOr1YuvKsXN+vXN+vX3vUr/8Z1cNMX3PKFtn3hHX/EEwhvB8I7/siuP+LxB3f94QN/5MAf2Q/FdoLRnXDiIJrYjyV2YvHdaOxNLPE2mvjwj7rWN4nEQTzx5rZ0L5bYj8b3I4m9UGIvHPeE49uh+FYwsRWM317fbgUSnkB8KxDfuo2WCsU3Q7HtQMwTiO8GEzuhxE7ka37tbdHeeiS2EYxsB2JbgehGMLoeiKz7Y2u+W5NgbC0QWw/EtvyRTX9swxdd94a/2sv9sQ1/bCsQ8wSiO6HoZjC66guteEMrN6GFS9/CpX/+IjBz7p85989eBKbPfFNn/qkz39Spb+rUP3lyPXly8/rEN3Xqe33sf316y7p9Uye+yZObqXP/7Jl/5sv1xM6HlbdHE543jyfmOme3O+e322aWWyam5JV14ysH7ZOL68c3Cx9OGl/MmTsGS/vHB6dXVw6OXm7ud45NwTiKhrH5kqGx4u7RHKV+dG3b2dzWMfLCVN+hrmkt6Rhon5yb23tbOTjSPPhcXfa4fvBlZftTQ21L9/OZGc/bqa0Dub2ysn3Q1PhUUtfVtbK58P7d0s7+P6egbK3DTcMTYltJibNKY3HSlGZXSzff4h6eWanv7htbXO6dXiSaSzpez5iq6zIoHBBVSBOqlKUlZIkaL1C39ffXtrXlqXTK6npHQ+PwzGxVb7e+tJQjVcr0ZkghTWiwdPf3mpxlQFQBOJdE5PLocrm5skplcogNjiK9wd7SVtnSyVUaaGIlV6fjqFVqu9NZXiNQ6ZnuEjBbyreU97941TzyrHVi0tzc9QuDW9zV53n38bVn39I7MHX4bnhuhaYvNZU3/R1Lt3UNlfUOc+pbnm9sJ3Mkro5ONI3U3tfa1d9kqrTDmQwcg59TREezWBq3w1BdRtdpQFQamsSEYIl3IIg7ANydTOwPKfA/38v6S1LWDw+yUx5BoAB4PgJNx+I5efm8vEJ+QQEvP59RUMAoolLxeCoWW1RYSCVR6EX0fHIRqoAIIpDuQ3Dfp0O/SwV+nw769kHm3+6nFXF4ODIdDobScFgGHsEmIDkEFBUFIWAgAqWAwCmEk3OBRcRHBHQWAQoio/CMAqqMzdUKrZVme73VXGcz1bq0FTaRVcGU0SQ6Tkm5vu6xq6LBXlpvV9ilFDnNVOsw1Zht9VZ7va20paS0sZgnoOTCMynoHBoKQIcDaEgwGZZJRmQUInNwiGwMJC0XkkpCZFLQEBIKQkZkMzDZwiIsCQsmoQAkdBYRlVEAT0PkJFEYZHtNbetAN4yQQ4AkFcCzaBgYFQGkYCEFGAAJlU1CZJMQGRRYGgaczJEWacu1YqdC7lLIHRqaVkiSUKRWscytlLrUCreGpePBGfj0PDiEnqco0WELoVDQAwjgIZqEUDu0RVJmGhrw+4c//1vyb38BpafkoaA0IoJNU9dUsoxGHIdHlsrzRAK8hC+w63BkLCwriQBIhQAfUZgFUr04V1gIKEIXaqT/a8bdFAELK5PCxKI0FlNcUVXc3pvD4sBFEriIX6gU0ZSiPJVIVF5WZLVnseh8i1ZoUwrtarFTK3KohW612KmS2NUSh0bi0gqdar5dJXRp+U4N16G+BRjiYoPIpeU5FAKHSmBXidwarlPFsyt4NgX7VgOsSpZZxjRJGQYpwygvMshYZrnQqhBZFDyLimNVcqwKvk0psCi4JinbJOFbZHyTVGCWCCwynknBNiqYRhnDJGGZJCyzlG6SMEwSjlnKtciYRjHDKKIbxCy9nK1RfFP7eDhLYtA2dc7vbfetrSmHn1lHR8c8G7MfDife7I8fHr44OHhxcDhxePDizcHM+3etM/OKlk5j16C8roNZVm/r6rN1DsifDLj7xjxHR2+vzufevZn58HH245fpT0czn47mPx7PfzqZ+3wy++Vo9uho7uhk/vhs7vh04ex8/vRs6exi9fxq5fxq5fx6+eJ65dq7cuVdv/ZteP2bvoAnEN4KhLeCYU8gvBMI7wbCe/7wQSByEIgeBCKH4fh+KLYXjt/WIh1E4/uxxGHiqzzc7hZvbgFGPLGfSBzGvxYo7YcTe7f0IpTYCsS3QomdUOJ2k9gOJraC8e1AbCMQWw/GN4PxrWB8O5jY+jrxrXBiI5TYCie2wvGNYHQjGFn3x9b90TV/ZM0f2fDHtnyxbW9k0xfe8EfW/JG1QHjdH97wRzd8sTVfbNkfXfFHNv0RTzDmCUS3fZENf2zTH930hTa9wbXrwNKVd/HKP3cZnL/wz537Zs5ups99M6e+mTPf1Kn39al3+vhm7sQ3e3IzdeSdOvLOnPimjr2vjm/GP55PfrmZP/UtnfmnP5zOfDp5/f647/VqVdtQVe/4xOrOysEnXnllSffw9P7x2PaHniXPxNa7puEpa0NXeX370POF5tfzXZOzzWMv/wWILBt9OTq7AdeZO59Pd42+bGjtl7nrczWWvunFhqFndQNjVb0jQ5ML5c19+oYOuauirr23vrO/eWLy6erW45GJkobOqoqe/ufzFSPj9raevS9nKI3t9yBCkco8OrP4pKmDI1NxDPaJmcV8rbmksWds4mXL8JijbZDrrn65slXX3InkyL4FY3PFqpK29nyJ3Fz3uO/FS9PjJ0UWR8PwaPfoWNfEK0NzW13fIM9o5aqUWCZD4S6laAy/ApFklowukpuL3XyDnqk1SOzFEruTJBXn8XkMlZaj0LFligKxkKVSG8tq+CqLpbxOUVt/F09SlTZMLC41DY2UdnV0vJhME2oxjuKVN/vDc3Oisqqul6+ntnce9z0jivXJJKaxoZNXXO8eGrc96UNp7WPrWyS5pGmgrbm7yV5VCiqk3IMTUrAFKAY9FYv9Pi37uwzwQwgBgSGCoRg4Epeeg/gtHXoPgv0+JQeII2YAEOBMYD4YQkMgOHl57PxCbkEhpzCflVdAyyeS84nEPCIcl5+OJjyEYX4CIb9NA3+bAv7jA8Cf7gG+SwJ/nwz69n7Wf/z88I9//YXI5mOoXBQYwiKgWFgoGwdnE1BUNBKPQ9AFLAwVXSgoYGv5Ar1YrBdoLHK1VaVwGeRug7XG7qiz2hpslnqHulRPldINLk1ppVmpZDJZODoDK5LRzC5VcY2tsqm8tKmktKnYWWnRW+RFVCwG8ogITytEZRDh6UXwLDISwCIAqZjMQkQGGQmkoxBkGKgQlkNGgAoh2WRIFhmWhQOnoEAPsdAHedg0Yj6YScvlcqlcvcpW39Dc11PIxOfCk2hYEB0No8FBRCSIgMjOR2WREQASJIMGzUQDH4pULE2xSmgSMLXcfAkTy85TGKW6YoPGqeGapWQNB0nP/XtO8r8k/fgrFiBzaSGwZAz4ARL0AJ0LkVpVZEkRiILEMCn/+uBuNpOZL5WjBDwoj+Pq6GKb7QAqAykSIAQcrIgrseswBDgsKwmbkwzMuU9m5wl0vDx+PpiOIekV/zXnUYpYgBGLkGJxFpsrq2pwdfSks1gIiQwqEhJVUqpGhleLBeXlRTZXKpPJs+nldqXIrhbatSKnTui+fWJSCe0qsUMjdevETq2oWC9y6wQuNc+tFrg0EqdW4tSKXVqRSyN2aXhONcsuZ1mkHLOMY1GwTVKGUcIwydhGKccs41qVHLuSa5ULrAqRTcW3qdk2Ndem4lnkAqucY5FyrDKORca3yPlWGdcs4ZrlHLOcY5YxDWKWWca2ytkWOcskZVlkbIucYZIyzVKWUcbSSTka6TcyifHJyNDE3nbx8wlVX+/j+bmZw7cv93eeHeyO7O8NH+w/P9h/frA/frA/cbA3dfCma3ZR0vhE39mvetzBLK2xdPY6egZkLb32vmebxx8/eM+mDg9ev/8w/f7zqw+fXn/4PPPhaObj8fTHL7Ofj2a/fJn+/GXmy/Hs8cns6dnsyenS2cXy2cXi2cXKxdXy+dXy5c3qtXfj2rfl9W8HglvB0EYgtBUI7YYie6HITii8Ewzvfp3Ifii2H47vReIHscRBNHEYvS1kjb9J/H8EI5Y4jCf+cTEVfxNLHNy+X0Xiu7dVS6H4djDuCcX3o4mdW+Idim/6IxuByFoguuGPbvhjm8H4RiCx7k+s++ObofhGILYRTGwG4xuByHoguuaPrvjCq77wqi+06g1t+MKb3vCmN7Lujaz6Qsv+8Jo/vOYLr/qiq77Iije05gtv+sKbvvC2P+rxRz3+2JY/tBkIbviDa97Aqte3chNYug4tXQcWL/1Ll4HFc//CuX/u3D995ps+9c6f+ufPfLNnN9MnvukT7/TxzdTJzdSZd+L9We/C7tjGmxeed0ufLp/vf3z1/mRoaauye8BV017T2Lv54XT505nySXfjq8Xu6eWeVwt1oy+NdR1dzxdLmnpKOvqermwb6tvX3p+BVVaw3tLzcs7R2Tc4MV9d3+aobkYJ1ILy+t7X8662dkv9k7L69idPx8pbesraBoaWNpqfveqbWXy2szeye1D3am54dUtor3C3Dcxv7Nube0Ul1SVdvX8n0LUtXc+mp/onJ5WV1VC5fmVzV2SysbVl6/sHjtpGhqm868Xr12ubw7NTHKMtCc9AcVV4sQ7GkTor66pbu5oHRp2NHSJnZW3XQP3QOFZtsj/poOtNbI0KyWVm5uZiyAyuWlfAlSI5gq6xcUdDU6FEIXG45G6XrqycZzCIrc5cBg9XRGXKZbaycqnFJrI5nwwP9b96xTU62CZH49BQ18Tk4Ozc0sHbh3QpxVxy7rueWllXlNYNzsy/uzqqHx8Fc9jpxFxjcx/TXlHe06MurdA3NLR294vVhnwR/ztA9t9B0DtQREZBIYxY9AiBegSEQ1GFCAIFDMdBEWg0CkvKp6SCUT9kIR8iCn/OhD8CY8AwRC4CTkEiiThsUS6BmV/ALKRQCkhoTF42AvcQAP/+Ufbv7mf+4V7mnx9k/+FB9h8fAP7t17Tf/5r2px8f/fnnlG9/Tf/ufs73ycC7KQASTwgnM5AgEIeA4OWjmHgYDQcjoWE4TLbVbVDblWqnRmoSM6RkqYmvdcrFehFPJ5U4tLbHTnONyVJrsdaaDaVasYYrV7IL8WA8JC0Pnp6HSEdDUwgYgJBHVig4XAGFSEFjUNloSCoWlFyEyuLlwciIbGEhSkrCkKApciqWS4CSERlkDIgIB+eBs3CgVCw4FQtKyUdkkgnQIgpWIKWpzCK9U6FxadVOg9Zt4hbb9Y2P6wb6sIXQXPA9BjKbhQJTkYBCJCAPCSCjQVQUiAoHUCFZGGCyVC2QmOXgXHAaKjsNkQkrBCHJ2B/R4D/nJH+befdPj375/Z0ffgJk/YQAQFhElU0DAz3EgpLgOffwBXCJRUWV0hEMTJGU/d+T7gJZbJxABOJxgTxeWe8A02LPpNIQQj6Mz8aIOGKLCpsLRYBS8JA0MOAhjU/k6/i5AhKAiS0yyP9rZlKmWIITi9EScSaLK6tttD/peESjQuRSmExcqJJStDKCRiKsriKb7Vk8Ns+mVdhVYodG7NKLXDqRSyNxagUujahEL3FpJW6tyKUVunRil0Hk0gqKtQK3VmBXS9xakVsrtKv4FgXLImdaZRy7gm9T8ixytknMsch4NpXApuZblQKrUmBTCuxKgU0lsKp4FgXHouBaFTyrgm9TciwKplnGvo09t8gZZgnbLOPeujGMErZZxrIoOFYFx6pgmmUMk5RpllGNErpewjUo+HrFNz2vXnYvLqmf9llHhke2Pa/3DoZ2d/p3d4b39gf39of2D0b390b390YO9sb2dqffvOtZWFE8add29CoaWhklVeb2bntnn6y1x9zzdO3L2w/+s9dvDyc/fHj1/uPk+4+vPnya+vBp6uPnmc9Hc1+O5z7f9ikdz3w5nj06WbhF4mfnc+cXS+dXK2eXK5fXa1fejWvfti+wHQhtBIKbgeBOMLQbjOwGozvBiCcY3gmGd8PRnVBkJxjdDUb3Il+bWQ8iicNY4jAWO4zF3sYTb2OJt7HEYSRxGEm8vWXg8fjbePxNPH4QS+yFY3uR2M5tgWs47gkndqIJTyThCSc2g7GNUGQjGFn1h9f8tzGFkVVfdM0XX/PF17yxdV9s1Rdd/SoSsRVvZMUbXvEGl2+CK77gsi+44g2tXIVXrsLLN6Flb3jFG165Ca34Qqve4OpNcM0bXPeG1r2hDW9o0xf2eEPb/uBGILgWCK75Qxv+4ObX8PbQuje0cR1avwyuXweXLv1z5975c9/8hX/mzDtz7ps69U6f3cycXs+eXs+cXs+del8eHE143vXMrfTNrHW/XO6bWR9eWJ8+eD+9/bFldKruxevhuXX7k76a0efPl7c6x191Ti92vFhsHpzqernQOvG6eeglx1ndNDpV3Pz0BzyRqbVUPOkcmJzVGB1Cg71IYS1ufmpr6WqZmrW19Kzvfq5o7ZE6S4fHF1ePz3uWV/rnVvS1T/pmN+vGX03sbjePPq8dmHDUd9kqO4QK28TS/M9EJrGssW962ljbYKtrBZBFvWOTzb39GVxVy+upqrYuXVlT+9Oh/peT/a+ecyzOuyiKwlWbWcBMyiXZ6+oa+kfqu3qMVQ0FMpuquM5a34pXGtTVdUytOp/JvgdDC9Sa4pIyjcUi1JsJAnlVb7+6qoajM7tr6ugyJVNnyeNJCEw+TSTDUanOmprShsc8rU7vdk+uLDx9/cpS3UAVqWw1j7tHJ8rbu4vb+kA0hdJc1T48MrW2zrNVSd0Ny+8+jc0t/YrL+w6N63o2BqawECJ1edeQxOG2lZaKzBZAIeVXOOFhPj2FWJRJyE1DYO6kAUEwDB5HhICRYBgirzA/H4/HonD3siB/zYD8lAFOASNSgRAEBp2Hw+PQOCiWkIlApkFRyRDcD5mwv6RC/pAC/O4R6Ns7OX+4k/OnO1l//Dn1298y/vxr5n/eBfz4AHT/EeyXVOgdAPY3IP5XEC4ZiCFyeLD8QhgIzMTCmAQ4Awdl5iKIaHAeAWouswjtUrqGqbEpyusd1Y2uijp7ea1LqObLLHJbnc1YbbI/drkaXcUNDoGUSkBkFCEBTCSEiYIwMGAqGkhCAfLhWQRwOionCQtKJoAfkREZZHg6Bw+WkvFEaBYNBaShs4mwlFzIwzxoSi48GYtKLcRDSShAHjydyciVabhas9DsVpvKDQKTmK5gFvIKYEQUjk1UlphpDqOxqbH+aQ+eAsuF3KfCMyjILCIyPQ+emQvLJsEBREgmGZFThABggClFTJLQqCgS0VNAyf9+7/t/Svn5Px7d+TMg7b/lPMKoxUS55B4GBWewcWJRgVoiNsmzgPdQoBRYzkNCAVJkUeZLqHAunqoR/HPqb0AmE88XgHlcII9fOTBSaLFkMpkIsRAq5GClPJFFgcTkIMEpOFAqCJBEExbxtCIcn5zFwND00v89LQkmkmJEYqRABGBzDS1txobmh/kFWVw2lM+maGRElSRXLRdWVZOMFgCfxTHf/vgrBU4136kRu3TqUouoRC8o1QncGoFLI3RpxS691GUUOXUCl4bn0vJcOmGJXujWCW0qkU3NsSk5NjnfoRI41HyrXGCXCaxygVUpsGmFNq3YrhXZNAKrSmBTc8wynkXBtyh41lsMrnLm/b8AACAASURBVOZaVSyrkmVRcM1Krk3FsCoZZgXPLOeb5RyLjGWRsiwytlnGsipu9wy2WcY0K1hGOduo5BhU37Q+e6Ht7Kqbm32xv/fcszfk8fTvbPfv7A7s7g/u7A/vHozs7w3v7o7s7T3b2315eNi7tKFu6dG19iprW5gl1Ya2LltXv/xJj6Wzf+nd4Sf/1dTbwxfv37/+8Gn6w+fpj5+mPn6c+fRl9tPRzOej2S/HM19Opj8fz305nftyuvjldOH4dP70fPH8YvnsaunsevnSu3Yd2PAGNv2BLV/QEwht+4O7weBu4BZmRLYDIU8w7AmGd0KRnVB0JxT92un9tbI7fhiL78dih/HEQTR+qxZvol8F4+0/SMZhPHEYSRxEEp5bpBGM74QS26GE5/YgKhjbCIY2guENX3jV99VLseKNLnnjKzfR1ZvY+k1s5Sp0G0aych1ZvoosX4dXbiLLN6Gl69DCdXDpJrR6FVy9DC5eBRauAovXwZWr4OpVcOUqsHwdWPHe+tKD6zfBTV94yxvc8gU3/ME1f3gtEN7wB3cC4b1AZNcf2fGHt72hLW946yawdu1fuvQvnfvnL25mLm5mz/yzp97Z05vZU+/cmW/+xDt7cjNzerVwdD59+Pnp3Hr31FJN31jns9ev1vaG57b6ljx9s+vNT8c05XW2zs5na1v2nsH65696FzbLu0eaeoan1nbKnjyl6VyOx+3lj1uzizhIoXR8bnF8ZbO0qaWmdzBPbrY/7rLWNjlbeoy1Xf0zq02Do91jr3pmVkY3tycPDz3nvsr+Z2J3dWXf8Mruu6qBZz2zK7XtA83dT+UaZ9fTcXdja75I93R6anxhUe2qNFbWaoora/pGCBrzgyKWoabeWlHb2tI7/mJKVlKeReH9ZwpcXVJJlShIcnXD02F1ddPj4VF9WbXKVaNxlakdbpreUtbZh+CK7qChHLmcwpZw5Dqz060x2lkGS8PQEEOlkxodHU+HlDYngS1OheOgBWSN0yEyGxpGBnVlVUpHhdTkbB0ZcT9u7hx7pW9oYVndz6dmq5raWgZHqXIjnC9oe/H8yu9LRhXdBRCLxHKOTPErFP0LmiwyGO4g8H/Kwf8lGwkgUywuNyaf9P3DzH+/m/qv9x79NS3770kp99OzcEg8AoFLA0DgUDQWTQDC0EAYAgyCQWE4FIKARRGwuPx0IDwJCP0NAPlbBuiHLNifkrK+ewT6Lgn8uzsZf/ot43e/PPrubvovdwG/3Af+kgy8kwr9MRn8QwryxwzcnQxsCqQgBUcGFPEwIi3Z4CaJ9PkcPhCHB0OQDCyKjoMxsXAWDk5CgnJxIHOlpVBOURWrHG4jn08hkZEUMpInoJqsmrJaZ3Gdq7ShxFlhlekEhWQUGpFZgAQWIUFMDIyOg9EJcAEJR8eAaEgADQmmwLKoyEwqMp2OzKYg0gvhqThwMhb6CAN7hIGnkHKBHCpKKCRLtCyTUyOVcPCQlHx4utas0FValW6NtkTP1QuBRDicgixgE2hiCkvDkzh1ZJPK0ljf0N2eR4IXQpJpiBwSGkBBZZIwwHxkTiE8mwRLL0RkUJDZWFBKAQUvsao5GiGiAHYfnv5P93/FshloGjmZXKBrbmTbbH/IyXmUS0wuIsKELIVOBQQmoyFZCGAqiYoXGGW5kiKMsJBpUPxT6v0cLhcjEAG5bJhQUD00ijEZ01lsOJ8PEXCxUgHPogRhs2A5SdisZDDwEU3Koqp5WB4JxiRQNbL/5d7PEK4AwGQDaKzsIoalpU3d0IQXyTlmm7ykmKnX5MklSJlMVFVH1BpTmWS6RcFzqLl2pcCp4jhUAqdOUWwWFuu5bjXXqeG6tCK3VuS4hd4akUsjcGm4DjXPreU61WK3TuzScR0qgV0ltKt4dhXPruTZ5DyrQmBV82w6gV0nduhFNq3QpuVbNVyrkm9VCiwqjkXJsSr5ZjnPLOfalTybim9R8K1qlkVNt6jYFgXPImOaxQyzhGOT30JypknKMcu4RjlPL+cZlUyDgmFUfNM8NDa0sTq+tzuw5enb2un37Azt7D3d3evd2R/wHAzv7g/s7Q7t7o3uHozs740fHjxd3VQ2d6rbehX17VRXleZxm7urX9bUZWztXdrbP/LfvH73dvLDx6lPX6Y/fpn5fDvHc19OZr6czB6dzh2dzx+fzR2fzR+fzX85/5ptfnqxcnazcuZdvbzNKvev+QObPv+OP7jjD+34gzv+4K4/4vFHd4JhTyDkCYQ8ofBOJLYbju6FYnvh+G4kthOO7UZv76Cie9H4fiyx/48N4zD29WLqTeJ2C0kcRhP7ka9bxU4o8VUwgom9UMITjHtCse1QZNMfXvaGl7zBxevQ0k1k+SqyfBVeugqt3ESWr4LL16Gl6/DyVWTxNkDwMrR4GVq6DC1cBBcugyuXweXL4PxlcO4ysHAZXLkMrV2Glq4CS9eB5Zvg6nVo7Tq4cR3YuAms3/g3vYENr3/TF9z0BT3B8F44uheK7PojO77wli+06Q9v+IPrvsDqdXDlIrB46V+48M2f+RbOffNn3oUz39K5f/HUt3DqnTu7mT+5Wj69fuZ5++rd8bO1vVcb+56jq9m9D+3TS9OHn6cPPi6/OR1f9tT2Ddc/HWt9Pt86MWt+3NrYNza9dmhq6pSXVLf2j5Q2PUHwZACO6NnKZkvvsNxpU5VX8hzV5b2jnWOvWvtGeY4aV/vwy3VP94u5lvGpuQ+fJw8/dC5tuQefdS+slPUPt00vCRvaWydnu0bHRqZnxl7Ny/QlRImeobK2TsyX9w66nrR3dA+jWHJhWaOrvT+bLlaV1/aMTDjLG0dez2mqGx/kMX4pIBpKysg8oaak2lZaJza4nvQPd/T2iDVWjlqvtjtljhIcX5aTW5jPFXD5CkIBDccWlre0inUWgclpLisjMrkKo4OrN+fxxRg6B0lmFHIFlZ3tj5+PNj5/xnZay1p6cvmqtpHnbcPDL1Y2n61uSUurGwaeDc4uvFxaK69vYVu0A+sLl6FwBoUDpwudJQ6eWJCEwdxDYjEk2t8y4XdgeDybTxLxNBYTLrcAAEf9nA74KRP8WybwUTYQg8OhoPDsTDAIgoDC0CA4JhuGyYHjssDoLCjmThrkt2TgT4+Af08G/pAG/HNy9v91N/0/7qR/92v697+k/XQv87fk7Iep4HupkCQg9l425rdsZDIYex+Cz8bTkAwpVmQoUNqLjGUkWxXZUVVoqyLZqhEiPZrGhxLyAGAwFY+hoeF0JJSJhhMRIAIO4Kq1a2wqPo+ejwbnIrML0DlEdA4elp6LAbDpuUVF2Hw8KBeeQ0Dk5COyKRgotxDPxCO4BTh2PpaKh/NJaDomm47MLoIBqQggHZmTB35EgKWRCMCiQiiXhZfJWBqD1GBXG5waS7FBX2pSlhmNlXahlAvPfIiFpCmMUlWpWVFiUpeaOAYJVcOXFus0pQZDmVlbbCTwyCi5wNHcWNVcg0VmUCAZZDiAhAFTMKACJCAXnkFEZZFQWRRMNhWdhQbfpzJzxWYVUcHCcwshFMx/+eEPd7Gw9FzMt3CYsb2ba7f9iISl5ZPvYXEEmUiskaVl3MdAAKDshyQaQWxS5EuoeWIqR6/931KSs3l8BF8I4HLAUmnl8HO0SpPFYiMFYiiPj1GKRDYlGpODAabgc1IzMh+QxAyKiocWkFDcQppW9isMzLI6+O5iTXW9rbnd2dXn6BuuG37ZPPqium+wSK0kyIQ4pUJSU5+nNaSxaWy7lmfX8Oxqrl3JdWkETr3IpRcWa4QuDd9p4Dv1Qqda4FILSrQ8t5bnVItcOqFDJ7BphU6ttMQgduuETg3fqeI6lCybkutQ8e3KW3TBtqkFTr3EaRBYNSKrjmfVcOwqjl3Js2k5Fi3PqhHa1DyrimNVci1yrkXGs6jYZjXLrObbtDybkmmVssxSlkXOsMgZZhnXquCZFXyjQmBQ8U1KrlnJMiu/GdvbG9nZferZ6ffsPN3eGfDsDezsDe7u9e8d9u8dDOzuDuzvDe0fjO2/GTk4eP7mcHhjW9bULm3pEje0FTjKFLVNzo5eaVOXpqV30bN76ruefnc49fHj1KfPrz99mfl8NPP56LY6afbLydyX04Wjs/njs9njs7nji4Xji4XTi8Wzy+Wz69Uz7+qFb+3Kt3rjW77xrXn9Wz7/tte/4w9t+/zbPr/HH9z2hz3+0G4gvBMIeYJBTzi0H44ehGP7oeh+KLoXju6GojuhqCcc3wnHdiOx/Wj8IJrYjyb2YonDeOJdPPEukdi/3TCiib1IfCsc2wzFdiJfw0J2Q4m9cHw3kjiIJfbDMU8wsu6PrPlCS9fBpevo8lV46Sq4eOlfugrNX/pnLv0zl4G5i+DsmX/mMjBzFZw59y+cB+bP/PPngYXbuQjefixeBJcvg4uXvoUL39JlaPkquHrpX7vyr1771659t5B/2x/cCYR2QuG9cGQnGPb4w1u+4KY/uOEPbviCazf+5Sv/8lVw4cK/cO5buPAtXPgWzn2LZ97lc9/SmXfx3Dd/djN7fDl/dj354ej1u+OxtZ2OFzNTe++XP50Ob+6/ePN58s3nke23Y5sHtcPjnWOv+Aa3rrjWWt0sc9c1D7xsePK0pqWnfmhYW1ENYvFFlrKmvtGyhtaJpVWuRO0obbI3dxa3Px2dXiQZDC0vphqejpZ3DHSOTb27CjRPLRi7B1pnVxbeHnXPLNWNvKCWN8wfHS+9fds5OfVqdWnw5cSPYGwqWaivelLW0NQ0+FRjsLF4OnlxrbnuCUfp0jhr3LWtInXJ8+mlZ6+ew8hMts35uKPnAZFCUelLS8tkZru742nr+FgBV4RnCKpauqhK/S+4PJnNwZEo4AUkNJVGFkn1JWVih5ulMZc3NzGlSiSFmYHNT0PlwYuYBLYwHYmv6Oyp6nvq7G53tz8ub26j293dUzNNzwZbJ16KXNUQMgeMpymMbqHSRqALODqdruGx58MRiC1JJ9LqWprUZt09JOouFEnjC+6AsSS5XmS2ZOURMORCEBAMgaN/y8i+B4DdzQClAREPM4BpOXAUMh8ARydB4HfB0B8zgb9kQH5KB/81Jfsv9zJ+egD4IQX83f3sv95L//ud9N8eAu+nQ1IA2DQQPg2MzYTjUiG4TDQZSOTAGJJciYFjLKOaK5nWGpzaBVPac80VWHMlwliBMlajDNW55hqgUI9iiKBoAgSYQ8QiqGgoE4tgYJAFUBCdhC2rtnNY5EIkmIaD0/BwGg5MR2UzsQAaDlgIz8JmPyAAH1HgECYaScNAmHiEsBDNxICL0KBCJBAPScOBk/LgKURUJiMPWoDKwkEzqIx8pVGksckMxWpzmVZkFFPF9HxmHoaIEmhFihKjxK3TlppYYjoM8AiDylE7NBK7giil4flFGFae2CaXFxtZejGeXwQkYn7ITs4ViSvbOmw1bhgkiQzPISOBBRhQLjInHwkiwNNz4RkULJSCgVCQ2WjoQyorT2xWEaS0fAkNQsn7H/7+h/u5qBQM/PdgkKVnSGS2/QzK/gEE+RsQTFSIxQo+ODsZDckG5Nwns3JFZnm+lFogYzL02v85NQkskqKFkhw2FyhT1I9O4gXSdAoli8lMpdGQUo5cL8aDU3GAFHTWo5ycZKqURVNyUfxCOLtQ7rbXDgxVDT0rGRiy9PYrG5vN7Z2yhidYlREr18D4/AKNFK/gY1VScV0DVqPN5jP5No3AruU7tDynhu8yCFxGYbFOUKwRODV8h4Fn0/BsCp5LzSvWcl1q/i3PcOrFDp3YpZOXGsRuncCp5jqUTKuMZVFw7EqeVc6zKjhWBduu4ju0AruWa1HzrBqOVc2yqzgOFc+u5lu1PIuWa1GzbFqGVcOyKtg2JdOqYlnUbIuaZ9NyrGqWVcm2KJhmOdOq4FjlPJuSa1FwzQqeWXX7osUyK74Z3d0d2t0d3Nsf2L2dveGdvbGdg8H9w76D/aGDg9G9w5H9w9H9w5GDwxdvDse399TNXbLGTnF9G9FdKalvNHd0S1p7lM29L1c2LgLXSx/fzHx8N/3py8zno+lPRzOfjmc+n8x8Op79fDL3+WT+6GT++HTu+Hzu6HLp9HLx7Hzx7GLl9Hrl/Gbp4mrh8nrx8nrlyrt27Vu/8W1ce7du/Fs+35bft+kPbPlDHn9o1xfa84V2AsGdYHAvEN4PRvZD0b1bBh6M7gWjnlDcE47vhqIH4eheOLYTie9G44exxLvYVwfffjyxH03sBqNbochmMLodjHqC0Z1gfDcQ2w1G98Pxw+gt/4jvBmM7weiaN7TqjS7dhJduQktXgfmzwOy5f+rCP3XumznzzZz5ps59U+e+23Om2VPf9Kl35tQ7f+pbPPYtnQXmj71Tny9nT26Wzm5mP1/MH98snt0sn92sXvlXrwOrV96V65s1r2/T59/2Bba/ehVDW/7gli+w6fVv+gJbN4GNa//qlX/pyr946Zs/v1m4uJk/v54/u148v1k6v1m+8C5deBfPb+aPL6Y/HK1f3Cx9Pnm992Zic7d3bqV7cb17cbN9dnXc82Zi723X/Frj2OT46tboymZd77C1tB5NF0otxWKJjiZVuxtaOGLNHSyqqrzRbio31TTU9YxIdY7p5Y2Kji5rU1vbs0ltQ1Pry9fu5i5r3ZOh10vDr5dMDR0DqzvPd988Xdnoml6s6Bx0dz4bWVodnF3sn156vbW5ur9jqqz/P1NgMBb3+cvxidlZc3mFzOSSmUt4FmuhTFlW9fhxcweGLux7OdX1cuJvCFRVexdDpvm3VJC7punxkya5zVakVJqqKyGFFEfV4wKeKiuXXtXdW9HZxtGq8TQakckSqDVcnRFFZ9PkKkt5ZS5H9LeMnBQYGogpSEcTEGR6EhSDoPPu4fOrOrpndzZaJp8bn7TZ2jrGVlca+4YQNAGMwkLnFWTAUWQq+x4UShDw7gJgz6fnBWb3PThabtbT5cLv0rO+S8tOgsB/BcBpChWaSr4PzMmAArMBkJRM6P1sYBYCng2H/5ae+dfkzEdQfBIA8WMG6G+pOd8/yPjTw8w/P8z+PjnnpzTg/XTQw0zYL1mwe2DcXSDmERCXDsIlw3DpBGoOkY1kSXECNUllJxtKKOZyjrsBI7f9WsDD6cpRUvf/9GPW7yBFBY5GuLEcYaqE6ivghnKivRoiVGFYohwoBpUNLMLAqVgoDQujYuB0DLIIDaEVoIhIEBUNYubCeUQsEw8RFcCUNDwdC6GiwHQ4gArLpqOhNAQoD5GRj84qgKWSUDnkPCiLjhcJyRIZXaXl6ywys11DyoOigMliBctU65CXGdQ1ZpqOCygA4ph4Ir+QKqaKTVKZU8O3KPWlVraQjgan5qJyjG4TU8lLRefchQJSMeAH8Mw/p9773f0f70Gy/56W/KeUJJJOX97dYy51QIFJJHg2BQ0iogCFqJxCFDgXnpmHyCpEZZNQWSRYGgzwG41bILGpsKJCkowBpZL+xx/+cg8OTYKDv4NDbQMjDI3hPzNTvs3M+C47s0AuEMo4sJwkDDQdlPOAKSBxjaJcIZGkZBE18v9y7xcgRwCis1NIRTCZonJ4DC+RYsVCmtkoLC1TuO1ytRAGSkJmJeFyHgEBD9lKDlXORnPy4GwSX29ESOVwlRooEmdwBSlURmlHD89V/jO+MJvFg/HYZK00T87Dq2Wi2gaUUgUWsiQOvdCp4zu1QqdW5DaI3Ca+S8t3a/hurcClF7j0ApdWXKyTlOoFbo24WCt2a0VuLdemFDg1slKDtNQgKNaKnBqhVckzKzhWhcCh4tuVApua69Dy7BqeRcUxyzlWJcuq5NrVAruGb1PybWqORcO1aHlWNdem5NrlPIuca1Wy7CqGVcmyqtlWLduiYVvVbJuKZZJyTQqu+R+o3KpkWeRMi4Jhln8zurc7vLc/vH8wsncwunfw7Hb2D0b2Dwf394cP9p/tHY7sHw7vHw4f7L84PHy189bc0qt+3CWsbil0VYtqm8w9vZLWLnlz59P5hQv/xdqnt9MfPsx8Ppr9cjLz4Xjmw8n0x6OZT0ezn47nPp/MfTmZ/XIy/eVk/vhi4eRy5uRs7ux88fRq8eR8/vxi9vxy6eJ65dy7euldu7pZv/ZuXvt2vDeb3utNr3/DF9zwBTy+4I43+H/z9FbBcWbrluCZx4mZ6YGI7ujuie65t3v6nj5wT91TcKpcZpSFqZSSmQQppTj5T1DSn8yZQguMMqMsBguTxZIttgWpVDIJXK66MQ8+0xHrYT98e7+uL/aKtdbq0cmH48/rp1/WTr6snf62fvpl8/Ovm6e/bZ58WT35dfXkt/XT39ZPf9s4/bLx+df1z7+un/62+flfN7/8tvnrb+u//LZ++tvqyZflky8rJ78tH31ZSv+ycvzbh+Pf1k5/W//8r5u//OtXzXzzy7+u//Lb++MvK0e/Lh/9upg6nYuf+iKn7vCJI3zkihy7w2lXMOUMpadDKWcw5Qymp4LJyWByOpT2HKbduzH3QWL8U6hvdWd0Y38mEBvfPhje3Pf4w3OhxFw4PRNOzcfSM4n0bDK9mEgvJ49XUscrqZPl1MnK0cly+nglfbySOlpOHS2njpdSJwuJk9lYejaWnosfzcbSvmjKF0nORlJzsbQvmvTFEnPh+LsPG/P+kGd7f3xlderDmvfj7lvPwtNxT//c+4m1rZGlD3cHJx4PTPU7Zl5Nukc/bPa+c9la7lQJJLiKugqBDNQ1FbMF1iYbqDGQAEX/hLtOZWQ3t/nWt6an55qevGx7+UZ173GNwtLR9bK568XLCa/h3ose10Kfa77bPf/cu9S3uKx7+ETW9rTHNTvmmXk9MPWgb7D1wUOl0ZZFKbuMK+5609/y6Jn19kOm2sSoB41NLdrmlkHn9LvpiTd9QwMux3Pn1DfF1F63m87iZmCKlBYzqNM2t7Za2poHpr34asElGJYtFjd1tLc+fdX5upuv1IiU2spajqGpiaU2ZRNoFVwhT6UhVDHzCBQUhUYoKicyKgiMciiJ+nMh6vc38uoE4P3hwdH5hRejE2Wg/sm7qea7j3gqNVMuVeklmSS0SA0WEDEGmyGHhH8yPGhqvYuvqK5XyekCzh8vZVxEEM7nw2G0kjJuXSYKfiUPml2IzsxHQzEkCJ6Sj8LdyC84k5XzYyb0XB7q5xzY364Xfncx7/wN+JVc1MVczLkc9EUI5jqSehVFvUlh5NGqCspYiBqAJFJSFOZSTUOVub3S3Flh7KTrO4t17cW69nLD7QtE5v/y4w2y3E6VNf7XHMIFUl2N6R5R34bT3kJpW4iGNrLCls/gFbHrs/EkKhpXR8AyyQRWEamWjGWRMTVEZDUZzaURJDVFzCIkwKBwSkicYgy7CF1GgJcS4FVEVBUOWkmCV5Tiq2uoAkGlSsm1WjXmBp2hWauwKbWtRm27WdVmUDeZ6FQMpTCrXs7Vd1jBVqOi1cDWiYQ6kb5Vr71l0rXb6g0KbAU1l4QWasAaVkUxFlKCzZeoZfVWHbm29FxOxj9duniJgIdXMmBV5YZ7d8sl8rNYfLFa19DzVmU1IiDXKnCwKiKyigCrJBRUEpF0XH4pPp+Oz2PgchmoLALiKkvAEJrqi8V0rpKPrij7Dz+fQZTQb+Lx54jkxpFxnEj8jxfOXEVjLqBQFQoxV8hCQq9TkbkYWCYbqOZphHRRRRXIrFQIzuMxLKMJsDYoOu/pnjw1vO1tGRp5MDbRNTrxYHjC0NbOlXLR8GwqLIcKu4nD3OTL2RXiWgyLhuFXUmtr/sOFsxhxPYbNw3AAPE90+82AyHILWsuhAiIawGepZGVSAU2lkN5+SJZKcfVssVklsKl4VgVglQusoMimEjVohU1aQZNG2KAS2DXCRp24QS22qUQNX23eIMcsZ5kVfJtaYFOLGjSiBlW9BRSbFQIzKLQq+VY53yIXWpRck4prAAGjgm+S8U0yvkUOWECBScUzyFl6GdME8s1KgVEGmOr5lnqhSSowythGKdsgq9PLmXoZz6xgWxRcs4Kll9bppCy9hKOX8PUSwChjGuQ1egVLJ//d4PrG0MbG8ObW8ObHd5sf321uj2x9HNzaHt7cHtzc+noY2Nwa2Pw4tLk9srExuf5J+/it7PZzeccjhrWV33bf2t1b/+iZ9NGrZ9POyHFyzv9paveTY3/fse+f3vU79wLO/aBj79DlD7r9Qdd+0OUPug9DnkDQEYg4DiPuYMQbDM8Eo95QxB2OzoTjc6HEbDg5H0nMx1KL8fRKIrmcTC4mUvPJ9GI6/T519CF98v7o5P3R6erx57WTL2unv66dflk7/WXj5MvWyZeNk19Xj7+snf62evLr+vEvGydf1k9/XTv+snr86/vTX1ZPv3w4+WXt6Mvq8S8rXxNq01/mU18Wj35dOf5t9fS3D6e/rZ7+uvHLv35li7XTL6unXz6c/Pr+6Nel5Ml88nQ29tkbPnWFjp3BtCuYdh6mHIfJ6cOE4zDhCCSnA6mpw9RkMOUMpIbX/X0rnwY+fHrqnO9f3Hy39mlwdevV3HvnTtC5fTi25XfvRWfDqZlYyhtLzsZSC/H0YuJoMZGej6UWE0dLifRy6mgxkf6KpeTxcuJoMZ5eiKUX4umF+NFsLOUJJ2aiyflYaj6W9IVjC9Gkdzfg++QfX90cmFt0bW4t+w/HF9eanrzqnvSMf9h6t/S+2z1z70l37/B01+vBW89e3br36G3PcGPrHa5EQyvnUmoFlQr50odFnrXpci23d9qLqeN2j3sGp2YaH3S/HXFMeTxdQwMMrlhpaNK1P2h6+XZ0+cPsx91nYxO621133w753q91T7mLeWDvmGt6ZvZ1/6Dr/Urn4yd6q50jlV3BFF/FlmOqgRf975rudWJqWflEhr6xc8LhXH7/3rnwfmBqqm+8H8tlPevpLxcpq+SgusnWcvvB/UdPywTSHEJZNppcJxA137tj6mxnqjS6xuZ6lV6ujbCUqgAAIABJREFUt+OKKpmArKiWjymvIlfXFlKKSGUVuOISKA4HxxNJZQwUjQolUfKIRQQGJ5tCZ1oa9B0PJWprCUsstDQ9eNPHBZVUdq1cCeBLCXQ2E1ZEYcvEGWSCoeuB2NiUS6GTqqpyiYRvr+VcQhAvwlEFtCJiVeXlAtjlPPTlbHQmnJhHoF4pxF7MRp7LKDxzPf98JvLHqwXns5CXsjDnstCXoMRMGCEbQ72GpOZQq2FV/ExKJbJGROCpShV2mtJOM7SStbdo2laqro2i76DoOsiaDrK2k6rvKNJ2oOq0f8giloCNZND0DZKUSaupNbSRdK04dRta3UYxdN4o5lzMJ5Zx6jOweAoGyyLjmARsHRFbQ0AyiUg2Gc0uITApmGoynIGHlOMKSgmwYjyETiqsLCNwuOWsCmo5Jp9dVWS7ZTa2mGxtNk2jpkJYW1xbginDI6soikadus0MtplUdg2VVEhBQ2Q6OWjXlfIrizjlpdwqmVkl1EorxUxiVXE2Hv599tUfs6/Wq0F6JbWICC0mFtar64VGsJRfRhdU/sP18z9TyOVCSU5lubX7DQoQ/hmOYppsbb09EpMGA71RhSuswOZX4qBVBBiDCC8nFdJx+QxsfiUmrwKeTYBlMIVVgEFUJC7n6qTYivJvMjIg1JJrBPJFAunhqAPOqPnvF8/9nAP5KRdSJ61nc6sx+TeKEfmYgiyWoJavBMpElcXiKl1H09OhoQdDQ3cHRlu7+4zPnpq6e+ta2uk6M1kGwrhAmVTGlQmIhVnlyFwaOguNyeIpuGXiGhy3hCCuwbCqfp93s6xeQeGLcVwhji9qfzPANjfkVlWT+QBVyK9WSaj1PKoalHc+pAjEFCFbZAUFDUrADgJWmcAKihs0ArtG0KDlNSiFDWqBXcu3q0V2lciqFNrUogY1YFEIrCBgV/HsKsCuEdl1QrtaZAXFNiVgAf8ufX9t3zPKASMoMCiFRgVglAEWkG8B+SY53whyjSDbLOea5HyDjGeUc80KnlEOGOWASc43yvkGkP+1xsMs45rlHKOcpZNyDTK+ScHRS3kGOduoZBpAll7+u+H19ZGNtdGN9eHN7dGtrdHNzeGtreGPH0e2t4e2twe3t4a2N4a2vhLGp+HNrbH1Tf2zHsntZ4rOR2W2Fk773aa3/bKHzySPXz94NxE+Sfn2P07sbE3v7k3u7k3t7jt2/Y694NRe0LEXcO0fOveC0/uHjkDQcXDoPAi7AhHXQdAdCHkPI57/Xwz3BeMzweRcOD0bSfsiqflocj6WmE+kZxLJhVRiOZVe+fvGfbScPl49Pl09Pv0aJbJ++mXt+HTt+Jf3R58/HP/y4ejzh6PPH44/vz/+vHJ0unL0y9Lx5+WT08Xj05Wj0/fp06X06WLqdCn9eSH5eSH9eeno8/LRL8tHX9ZOf1s7+XX1+Mvq6Zf1ky+rJ1+Wjn9ZOPplIX2ykDxZiJ94oyeuyLEzdOQIpr+GOE0EEhOB+NRB3HGQnPLHpwIJx0FiYG3n1cJq/9Lqy2lPz8zyC+9C/4fN7uX17oWNx5MzD6d87z7seP3RmVBsJhybi6ZmvyKW8EXic9HkQiw5H0vMxZKL8fRy4mgpnl6KpxYT6cXk0UIstRBLzUdTs7HUXDy1EE8tJ9Lz0aT7IDS5tbsQiPh2DsZW1kZnF6dml50La6/eTXY+f9P2pm940j3unnk5+G7Es9A77hqYdjzu6b3z9PWbvvGHL3rr9VYEvVrf0tkzOvFi3I1m1Opa77K1dvfC6uspp/n+kyc9QxOLSwu7u+POWYG+BccSvphyBD+ffEokFgP+Ps/c1Pv3407fvZ4h7Z0Hr/pGFje3N3d2x5cXHg70exfmu/t7ZRbbZVJZncZ89+0bWXu7rL3j31+Da5/2Pnv8yOFeFthuP5ucFhkMTJnq3cj4nzJRclOj2daaRSrORGPgFCpbItXbG5RGSxkfkDQ0U1gCTVMrR6GuAKSYIkZZFZtRW0cso0PweHJFDV8qIzEYWVg0ikohlzMwxcWoIjqMRCdVsaAl5T/kwf6SkQdBkqvq+Mqmxodv3tSIZZCSIoVBrtDVn83PzSITEaWlZ6GFF7D4s4X4MxDcJQjyXGb+uTzYhQLET3mQa0j0ZRjqp2zIhVz4327A/5oB/8vV7G+vZv50I/dCFuJCFvx8NvJ8LvpKASELTSssqskkMvLL6igCKZ4vw/KUdHUDSaBBMeVYwIAWmhAiE0HdglM10XRtNG0bTd9ONrRTtB0UbQdJ107R3EKwVN8iymiqVozU+E0BNauUXWlux2ma8Np2vLqNoL5VwJQiqTWlVfwsJIaCQteQcWwKhklC1xKR1Th4OSq/jAQvIyPpVBSnrrRezFSoBWqzVGtT6poN9tsNQmFdEQpSV021dtrUzUZ9u42tFROZRVw5S6wT1hukgE5UIWVyDXKtzUwmFtLwEDHIqzfIoDT4JciVbEzBZST0u+wrZ/Kv5xCROXg0iVNdIqqT2zTFdFwJvoBGhEnUIr5GVMQvZ+sl30Nv/v7G1UsI9PdoeGN/H4rL/xMMVm0w3Op9Izaq0bAsBq6QjoGW4eAVBAwVA6VhIWWY/FJkNh2TU4bNhRdera2v5RtElPpKrkWTScD+w4/fnS0o/DEn7zwM0TU8XsQRQKgUKpfHUqlAm6G8hozNv0yDQ5CwLJakjqvklgoZdBlHYDWVymUkWT2MD2RVVNaoNR0Do9fLqjPLqwtrmbm1NeUKGUcuQBZkEOGZCNgNCCqLqwLo9bU4VilVyMqvKvsvkKwiiYIICDFcAAPUd74dZuj0+dVVRB6fIuRVq8Q0MbdEpZJ0dhH4ojKZUGhXCOzyr3lQPJsCaFDzLUquWcGxg3ybim9TcWwg364E7GrArgFsSsCmENtASaMGaFTx7UrApgJsap5FDlgUAgvIt8i4FpBrVvJMMsAo5RnlfJOKb5Cz9fVcE8i1KnkWOd+i5JlAnlnGNyl4RiXHqOEYNVyzimdU8PRSvl4KGOQig0Kol3GNMo5ZzjZKOXo5z6DgmkCWXsbWSVk6KVsvZxsVvxvZWB3ZWBvZWB/Z3BjdWh/eXBvZ3hjZ3hre3hjaXh/cXh/aXhvd2hra3O7b2hrZ+uj5uNf8okfW8ai+4yHN1FjVfKvhTa/i8UvBwxe3h/sjJ9H5wM74zqeJT3sTu/6p3YPpnYPJTwdTe4HpvYPp3QPnXnB6PzThD00EQq6DsMsfcviD0wchZyDkDoTdh5Gv8oYnkPAGk75Qeiacng0nfOHYTDTpi6W88fh8IrWcTK+kjpdSx0vp46Wjk78jfbJydLqcPn6fPl1JnfwPLKdP59PHc0cnS0cny0cnC0fHs+mT+fTnhfTnhfTnxeTJSurzUvJ4PnkymzxaSJ0uxT+vpL68T/+6kv7lw/HnDye/vD/+spL+5UP6l+XUyVzyeCZx4o4euyLHrvCRM3I8HUpPB9OO0NHUYdJxmHAE4lP7keEt//in4Nvlzcfexf4P2288c73ehefu+Zfzq89m3r+cWbk35r4z4nzpXh7f3F0IxuYPo569Q89hZCYc90WS7lDcHYnPxuJzkfh8NLkUTS1HUkvR1EIsOZ9IzcWT8/HkYjy5EEsuxFLz8dR8LLUUP1pJHjv2/O/WtxYC0aHZldHl1enl96NOT7/L2+/xvZ6Yut/d036na3Tc09E78GLS4dv89GraMTS30Pmy9/argbvdPc8G+p+8HUQxmKqG1hdDQ1yl7hso3Nx5b9jtezHtdC0stz9/o2y9+8492/L0dZ3G9vSd4/HQ2LBn7lMyMRvw+3YDk8sfhl0zdx+97hl3PBkdHl9ZCobiQwsLQ77ZCd/cnaev7r14m8dgQeiMtpfPq4wWltaGrhLz2jtnV9aqJcaOR73DHh9Bqb1czWtobr8IQeEr2fkoPJxaorCYbXc6aRw2S6uTNTax9AaqUIKq4RFr+IiSKjyjFlNcUsfnCFUyhoBLrq7kqlQ8NYgqK8/EEVA0CrWylMQowZWW5uHIiNJyREkpklaMoBRnIzAcaX3zo9sPe17zdCZoSRmhkk6oKL0EKbyBx2MrKnJQuDPZkAs5sJ9uQs9nQS9kFl7Mg14sgPyUnX/mRv5PN/LOZOb9nJH77cXs769Cz2RCz0HgZ3MKriHx3+fCbxJLyYAMxxTTpTq2oblEYsirBq6V1BDqdRi+NrtWTpTbUXwtgqNGC01IkRkptZI0rSW6jnJ9Z6mujaprp2k7qdoOsq6NrGmFsdS/hxahpBacxPzPOZQrVBbD1InXtGLVbUR1G1ndBmMrkaXsilphHhpPhqOqCdhaEqKaAKsmwMswBcI6ukzG1hokersWtKqFemmtjFOnEspbjPJmo67NyhXUkpA5zLoSU7tFatXwjTJGPVNhVTV02m23GzRNepqg4hzsBp5RIlZpqThEMQ5SyyvTNmqrBIxcVM5fr/1cUFpcpZAJzEbr/Qc1CjnfrGMaFPIGLY2GKcPDaLhCmU7G0wjoohq2UfsjJOvPl8798cLlP9y41jEwQAeV+TXVXJO17W0PVymD518txxaUYgsZOEwJFk1E5JER2QwUpByVW47JK0ZlI5AZHDmHpxUUSaqYOhmysqSAQWNr1FKT2dZ5p/ltz92R0R6Ht9u18GJkUtNsLy4n4KDXKKgcOOxmnbSOreaXiBlVKiGsmvFvLvwEBTgwFgtSUcUyWVv7RrOq6lBcLo7DQnGqq1SSOimvEJ5HQOZjUJBCTJ5ILaQLqrHM0mIRP6ec/p+guWS5gsRjYtgstEDS3jdaqtFCqqtIXD4V4Naq64vqeSVKFdD5CAmIqRIAsIFiOyiyKQGrgmWRCRvVAisIWEGgQcmzgzwbyLMr+XY1z67iN6j4dhXfrhTalfV2Nd+m+DoAWJWARcE3yQCznGORcawgx6pkm6Qco4xrlHONcrZeytJLOGYQsKmFNhXPouCaFYBZARiVXIOSa1Dy9SDfoAAMMoFByjNI2QYZxyDnGRRco4JtktcaZDUGGcekYOtlbL2Uq6tnayUsjZStBX83tP5+cHNjcHNzaHN95CthbG0Mb24Mb64Pba0Nb2+MbG2+29oe3/44+fHj5MedgbUt3fNecedDaeeDUpW5wmS1v+5WPnklfPCipa8nfBRaDOyO7+yM7uyO7e5N7R44dg4md/Yndvcn9/yOPf/0fmDq4HDcfzjhDzn8Qcd+YHo/NO0PTx8EnYGg+yDiCsScgZj7MO4Kxj2HCe9h3BuK+8IxdzjqjSS9saQ3npxLpBbjqYV4ejF5PJ88nkseLyaOFuJHi8njxeTRYuJ4KX6y8rXDNXkyGz+aSx7PJo/nkydziaOZ+NFs4vNs4vNM4nQ2ebqQPF1KHC8kjuYSx/OJk4XYyUL8dCFxupD8vJA6WUofL6RPF1Ony8nT1cTn5cTxfPLYEz92x1K+6JEvfOwMHzlDKU8o5Q6l3aEjZzg9eRAb3w2/XFzvXljvWdh86FgcXff3zK70zC73zn946V642z/x8J2rfWjqwTvPrb7JvsVN725oemtvYGVjanvX4w96AlH3YdwdTPhC8ZlwwhtK+MLx+XB8MZKYiyVm4onZWGI+nlyMJZdiycV4cj6enI+n5qOppcSRa29ven17fGFtfOHDo3cTzrX1mQ9rA87pl2Pjrx0e58KH/kmH+d6jtreD93uG2p+9fTA41vjs1fPhsUH3zIvRsbuv3lhuPygVSuSW5uZbdyoVhlwGc2BkxPV+tc+39Nw5xTbbHj550/vydbVA1vT09V4svrT16cXghG9te2Lpfbdv/u7I0LPB4be9wx82Ps7s7jybnBjwzcx92pnf2Oh3OlXt9w0tbTyN6QyaimQDtx49pnPkf8xDk9iScrn9z7DSxsdvRr3uLEb1D+iiagCg0Ut+giEN7W1ynQFVUVklqacJBBg2z/rwodBs4RstmXgasrQCUcLAM6oxxaVlbJbl7l2B0QynFHHrxdx6YTaWACHRCKUlxdXlZEYRuoicjURBiKRCKiUPi4PjSTehMGQJha9RVtZL4aVVVwsJN1BYhkiKLq7IxODysbgMCBSORBMw+Ms3c368lnMlD34hJ+9MdvZ317POXM87nwE5m5l7rQB1DYK8kY+8DsP+kA3PJpX9DYa5XFpTprCgOTKUQENV2fFiA01qwwl0GeX83Op6gtCAFRpgLAUO0JSrW2qsXVRVK0HRVKRrLzfdvlou/sebJKKsqUTfQdF3kA1tFHULnKX9p1wqTW7HCjXfFdKz6eIKQydJfYugaieqO8iKFjRHgaHXljP5uWgMDYGuxWNqCHAWCVWJhZWgoGqN1NCi07foAJ0EzSBTaosodbSyeqakQSu3q823LBxeJQGZz+HV6lvMpEoajIYiVNMYYiaOUZRLQt/AFvwt78oZyA1yTSVPKiGj84uQORxhjdKmZIqqORL2d9lXUCxmjcnItFoMz19SZNIavbrGoJBbNKVkXCmqkIoplOlkXI2gQlgDmHXfZF0/m59/GYnJLS55MDIGq2VdJBfX2zvu9wzwJAC+4HolHsrAQqsw8FIskoLJp6FzKzDQWmxhDTa/ApVLQmWLlEK+RlhcX1mjFt1+/fLl1NSjiclbA4OGZ88a+gfqmhpzOZxz1PLLWKpIraqqLMZDb9CQWRhENkvBZSi4NBGjWiNCMCv+E/QmTSjGcLnQ2jqBraWlZ/RKGQPO5WC4HBi7ulotqRaxCvIzabA8TO4NDCZfrBaWAZXYuqIiKS+jiPZPiEJSvYjA46BZHFI92DE4TlaAkJpaAhegCHmVKlGRhFeu1wlvP0AAApIU4FlBgQ0U2zUCq5JnVfFsKsCqBOwqrh3k2EBhg0ZkVwkb1Hy7kmcFOWY5YFPyrSDXquTZlFybgmdTCO0qgUUpMIOAScoxS7lf37GCXLOKZ1LwTDK2ScY2KbhWNc+iAr6aBE0ygVHOMShYBjlPLxXqJQKdFDDKAaOMratnGxRMA8g1K3kGkGsAmQZ5nUnGNsg4BhnbIAWMcp5RxtZJ2Trp70bWVoc3NgfW1wc21gY2V4c21oc21oc3N99tbk1ubk1tf5z8uDu1vTu9uf3uw+bLueX6F295Xa94dx8CHXdV9x43PH2pffhE+fil5MHL1u6+cDKyFNgZ2/k4trM3vrs3tbs/veOf2vVP7vond/and/3T+4HJ/YMJ/8GUP+DYP3TsB6b3Dx17wemD8PRB2HEQmT6IOgJRRyDqOoy6AxFPIOoJRlzBqDMcc4WT3kjKHUl6YomZWHIhkl6IHs3HjubiRwux4/loejZ2NBM/nokezUaOFmIn8/HTmVjaG03OxNKzsdRc/NgXTfvC6bno6WzkdCZ6MhM79iWOZxJHs4ljb/RoNnY6Gz2ZiR7Nxo998SNf/GgucTyTOJ6NH83HjmfjR3Oxo/nY8Vz0eCaWno2mZsJpbzjtCSW94ZQncuQJJR2BxNheZGjroP/9x6GljbH3mz2zy46t/eH3H2+NuboX1kYXNh71jb9652nrn+gcmOoYmHo+Pd/tWe6a9LzwLr2dXRz+sDG9d+g+jHkOYp5AzBNMOENJZzjuC0fnI/G5aNwXic3GEn/vK4zEF2OJ+VhiNhxfiKYWYsnlROJ9MOpYWBuYdD0dHr398s3jNz1DQ+96hyfvdA+8HncMu33G+10qY1PLvSe2zi5z2z1dc4fcZL319PHg3HyPb8b88BHL0vAdrUzX0cVUqH/GF5na71ZJNI+739nv3e4efDc2Na1vsyuaWlZ29lY/bjtmfa/Hpwytd2bXdh72jzBbTO6Pa29fDWysfJzZ+jj76dMDj2M1GPCurUyuLg15fU96X4P2xpvE6qvo4hwag8jmXiPS/3gxC1teDaUx0bWSKa8XzWT9gCTmFFM0ZsMVNEFgtSgsZnhZOZJeXi0QQci0aoXc1tmpa2hmyzSldcwbhfBCamkZh48tKZEazbrWDlplXce9u4ZGaw6WVEgtxhYVoyjkQjIOVUzKQiEKSWQEiZgBK8wqQOTBEJcgedeQqGwC5Xwu/OcreZfz4GdzCs/nQC9kZhUWwrFoHAqFIpHIV7LyzlyHXMguOJsN+TEL8rebOefyoBehsJ9uQvIJxXB6NaK8llQHXMLTChmcs1gaHADxfB1RbIYJ9ESlHSs0YAAjUW7LZcnP0+oK+eoisIEkMpTIrTdp7D9kkgv4hhJ9Z7GmvcLc+Tcy+389Ay1S3SrRtWI1rTRjJwVs+glb/W8vQIulDZextf/HNxmXaewyUydO1YJR3SIo20iyRhxHgS+tLqphX4bDCShkDRHHJKHqsLBaAqIEB1No5dpWg6pRJdBLuCBf16gytui0TYYqMRtGw4nVCi67joyElZUXqxsMtaLaLOjNv2Vc/mv2jetoZB6ZxAXlJGZ1uaKeb9VzBEwaMrcImcsCakALWC2sESnrLxTkoTnccq2WZbE1P+8ulshqtKo6k0psUpSSsWVoWCkRqTTKeGqgQlAjsuh+ysv9OSPvGhIPY1Q+HpnIq2Z+j6eKbZ3P+0b5Ig4edpOBLyjBQssxsHICopyMoOPyyzAQBgZagc2vROeRETlSjZSjEtKEDJ5BViuRYqrYV4vK/+2Vqz8X0bpGHdnFZf/PlWv/819++D9//FGsVVbRibjcS8XwHDwil6sUlsvYZBGjxiApqCj+IyKHKBRiedyCmhpBw63mF/159Eo0l4fkcAtZtVUqaTW/Gpp1iZafSci7gUHnCdQChqACxSST5ZxLBOw3yEKaWIjl8eFMLkWkuNM/Rq6X5NdUo9gcPMCt0kipMoCu14nb7iJ5PKpMwLeqBHaNwKYW2DWAXcu3qXlWJc+m4jWq+A1qoU0ttCn5X1OkGlSATSm0gnyrkmNX8Wwqrk0JNKiFVrXQrBaaVQIzyDcrOBaQawX5FgVgVQMWEDAruCaQYwY5ZhXfogZMCsCkAMwKwASyTUqmSc21qHkmkGsEWXo5yyBjGxUcvZKrV3GMSp5ByTOAbJ2sTidm6et5JhlbL+UYFByjrE4nZhvqfze1+mFy9f3k+urk9sbk9pZj++PEp52xrU/v1raGl1eHfYuvHL62sSnrwJj+7Zi+Z7J1yPOg321+2mt8+MLy+Nnt3n5V1xPl/WeSu0+sT1+FUon3ob2JvZ2pvcDk7v70nn9qd39qxz+165/a8U/tHkzvBiZ3/eP7/un9g6m9g+n9g2n/wbQ/MOUPTwVi4wfhKX9w2h92BGKuQMRzGHUHou7DqDMYcwRjzlDCE0p6wkl3JO6JxueiqflwajaUmI0mZiOpmVjSHU06o2l3NOWJpDzhlDd65I2kPdGUJ5qciSR9kaQ3kvaEkjOhtC98PBM59kWO3JGUO5aeiR/74ieeyIkncuSNpL2RtCd25IoeeaJH3mjaG0n7osfe2NFM7HguejwbO56JpnzRlDeamokkvcGkI5h0RNK+cMJzEB3Y9L/5sD3+MdC7uNa9sDy4uja8tvVmfl3Y9bLLuTgyv9X0uu9uz3jz88GONyNPh6dfT888HHNrn3Xf6h4dWVh7935zYtvvCsSc/qjLH3YeRByB+PRh3H0Y9QYivmBkJhybCSdmwvGZcGw2HJuPJOYj8ZlQdC4UX4wlfaHIQjD8IRB+7w/Mb+9ML71/PTp+5+nLjgfPzE0drV1Pm7q6Wp8+fvzkRVPnvdYnjxo7OuVK7a27XXeevWy5/+ylc3LQ6ep63v0zjkYC6l+/7cXVcGtlep662dz1pvHhvXdj46sbHxvvduludbybX1wPhX3vP/RMTHV2D12qqra/7R5wjq182r7bP9bvW/iwvb3uD9yZnN5NJreC/rezvnce7+s3r0USJYMjuwQhl9YCZBazkFF7DoIh17E5oO4HAn18fg5TVvnvvz0D6DRyg+E8FE7l8Vpud4gNlsLiSgSBfB4KpXG51QIBW6EQ6YxKi5VcXZdFIAlAKa6EJtcb6nV6Oo/b0nW7DpTdQOIzEOhsFBpBIudhMLlIRDYcjsBg6SUUDB6NQCKJKHRhIfIKJP9aDvTsDcjlTEhmXsGNrPzsnPzM7CwcEoFHoTEwBBqDz4AW3ihA/nQz76fsgu8zcr+7ejMTQ8gtKr1cSMKX84hsAYkjglVx/wzBnkfRCRwFrBrIqQBuMIQ36sRoiZos1hEEprxaRQELhNZKc5iKQkBHBRuoUss5fPX/9F/PQ7i6Yv1tiqG9WH8rq0Lyn3OJxdpbRYY2nKaDariNAHT/cA39DZxOlNrxTC2sRk6UW4iaFrSyGa1qJSqbSfIGFFuBLKsh1PFvYghkFLIMj6nGIeuwBdWEAjKhQG1ScuRcWnURjVkmNsglBhlDxEQyiq6joN9dv1QnAqoZ9CIEtKyUqm7QC9RAeR3je0juBSK5Sq0BzNb2Jy/oYmkpKOOZNUxWZQkqj4LI5omYMpOMLqoW6pWXCgvIAhFDq2HabK1v+oql8iqtkmVSS4wgBV9Yhi2kEQsVxnqeVlAl5YhNhn++eu3/vXDp//rm24sIdNfw5Hlq6c2qSk5DS2fPYDW/lojMLMND6YTCcgKinIioIMCqCAV0XG4pFkLH5pUis0iYbKlWUqsS0gRl9Vbl7zOu/m/fffvHjOy/5sOhNaxHI87LRMpFDPqnfMjPGKjUpComIQmQ61RYFgaezVcIqhQcPJ/ONMryykr/hIAQBQIsl5NTVSlqu9349G1BcQWazYVz2Qh2LVMrq+YyYNkXqIVZBGgmAZcvVAoYvCoks7hYLjqHR/+Ax9CEAhSfDWUyaQpN++AEQSSGVlejeQKSWFSplBCl/FK9QdTeheDxikGhyK4W2VR8m5LfoOLbQMCq4FsUfBvItSp4FqXQpuZbQY5dyW1U8exKgU0ptIACm5JvU/ItINCgBRq0QotGZNGIrBqBWQ2Y1RyrgmsDBVYFYJYDZoXArBKY1YBVzbOpAJuGZwR5RpBjUvBtGr5Nz7NouRYN26zimpRsA1hnULBMSq4WBuBgAAAgAElEQVRBwdXJ2XoFxyjnGOUsvYypldTqRByDjK9XcrQKll5ep5WwdNLf2Z532/sGrG/7bnX33e0Z7Ogf1nb3iB48BdsfKZvv1ds6asytbHNbramVbGimaJvxoLVQqkHWgzSBvOnu05bnLzUvn0nuPWBYm+rv3d1PRT5E9qf3d6b9B1Nf2WLXP7l7ML7jn9g9mNoLTO34J/cOJvYPpvyBSf/huP9g8iAw6Q9M7oemD6LTB2HHVwQirsOo8yDk9IedBzFXMOYKRV2hiCcU94Tj7lDUHY65IwlvOOELxX3hmDcc94TjrlDMGY67Iyl3JOkKJt2htDuUdoXS7nDaFUq4g3FXMOEOJb3BpDuUdoWPPKH01xlPOO2Lpr3htDeU9oRT7q8ZTZG0N3LsjqSckZQreuyKHHkjaU8k7QkfucNpVzjpinw1V6dc4cRUIDpzEJ/xRyd3A92r2499i69mV4ff73j2Qu/WPvbNfTA+et3wauj+kLOlZ6RryNH+rP/2q4Fux8yLSc/90SnTi7fWl31Px32vHAtTWwczB3HnfnzaH3EEQq6D8LQ/4vBH3QdRTyDiPox4QglPKOYJRr6q5TORqC8U9QWjs5HEbDjm2Po0vb41vvy+z+kedHr7Jl22zrvPevufDw7fef32Uc/rh/2vm+/eab57f2BsfGRq6t6LF8b29uZ7z8wdj17O+Cbn5gYmxwQme1ZRRfPTFwyhjMoTNzZ3PXjZu7y1Me6bq9fq+RKwoeux+emrtle9c2vbAxNTqtY2eUNz//DYL7/96tv+pHr4YuYg5Pu4Nbu19W72fdfgxMzObrfLefflq65bt28ZmouYvCK24EJuAQdUZRHIP+bC/nQzv5gnv0IqeTo88gMC/hOkUG01U9jc8wi0zGDW3WouE0jQZTXlddziurqCIiqCRJHpDDU8QKHVGBobECXFCBIpG4Em02vKmbwCPLFWLCgTAfkkyuX8fCiJRKCXw3FEBBqPwmBwaFgJEYVHF5Jx6LJiChKLgaCxN/IRP2XlX4LBb0ALkHAkrKAgF5KLR6MIGEwepCCvEHGzEHETjj6bU/i3rPx/uZL5w5VcOK0azxZ9k4vOLmahawEqX/ojjvJ//3Tj2xw8hM6lSA1khYEsM6A5inym6Dq97malACc0ILgqLFebUynJZ8qxIi1Fas6rEP+bf8nESm2lhk6y/hbV0HqzTPQPWYQidQtZdwul6iCo26iqZirYxDB20rTNVFUzWdlEABsxYANG3YxVtRDBJqzUnM+S5ZVUFrOE16HwEjSyEoeqxMJq8bBqIoyKzdcaFbX1zBwc9HxB5kVY7oWC7OuYQmhpEaSIROPVSs1aRnkxHQtj0Kkqq5YtY/NV9ZdI+ItFtAqdGrA3ND9/jQeEFIWUbdFWshlF2HwKIhsQMeVmeYWcJbBq/wrNxYsEdLWS1dBof91HqpdWGlRMo0ZmVJHx+TQshEpF1RvlbI2oUsYRGFQZWDS8topWX69sv906NNY54mh42Vths9v6eitZlThYVikOWoyFlOFhZQR4ESqvGJVdgrzJwELpmLwSdCYOnynWiWpU/GJxudCi+DMk+68FuWh60U0iEccT3h9yfItGXiIgr2HhV8hwhUVFoyIosCwqMgeDzhZpJRUyDoFfChjB7LKyf4Tk4HlcLI+bWVWpuPfQ9PBFDp2B5vCQbBaSXcPWSmtYpdiC60UYCKogi1SE5avri3mVsLqiSmX9eQz8LBFNFfFQACuvrpqu1bf0j8B53AJ2HYbPIwi4FUoxScqn6/S89geFHHaZSgRY5AKrgmdTAA1KoV0JWBQ8ixywgoAF5JmUfJNKaFPxGxR8u0JoVYqsSsAKciwKtlnOtYI8u4ZnVwusSrFVJTCDAqsSMH81jYOABQQsCoFZITApBGYQsKq4NhXXpuKalTyjgmcEBRaNwKYHLFquWcU2gRy9nKeXc3QyjlHBMYJsrZyrl3OMUpZByjLIWQZ5rV7CNMj4BhBQyzgaGUunYOmUv8uRyXJksiwAgHB5+czaAnZdQT0AVYjJZoPQ3lxrbahquKVsvC02NtQabNWggS7SYPkgz9zONrU1339153m3vqsLfPCIpjczG2x7yeBabH9ib3vavze975/e80/t+Cd29id3/RM7+xM7++Of9sZ298f3AxN7h+P+4MTB4cT+wZT/cHI/6DyIuA8iroOwKxB2H0Y9wagrEHQFwtOBsPMw4gnHPOGYL5zwhZOuYMIVTLjCcU8o7gnFXaGwOxR1BROecMoVSjhDCUcw4ThMuUNpZzDlDKUdwYQrmHAG4+7/cTeUch4mXYcpx2HKEUw7Q2lXKOUJJz3BpCecckVTznDSFznyRI7ckaQrnHCGUu7wkScU94bif08XD8Zd4aQnmnKHE7ORpGs30DO/Nrq2OxuMO/dCw2sfBxfW+hxLk4tbfTMrdwbG7vWP2R516zqf3Hk19HbM83xgovHx6ycTnh73/N3+0Qd9Y7e6hzWPuy0v+t+t77xb23buhqb9odGd3Wl/0L0fde1HXf6I2x9yHYRchxF3IOwJhL2BsCcQ8h6GZoLRaf/hxP7BfCjm/Lg3sLQy8WHjxei7xwNDrydcr8amuyen2l+/kbS090453468e/y2R9XUbGhpedbfO+J0PXry0nLrHlEoEnfc6XW5b48O3O7to7KF32fBS8s5fI7k7eBE9/i48/3Ku6UVvtkoUIIvRoabHj1VN3VY7j40trRMLvvci7O9I6Ou+RXn+w2SSju0uu7d2v4QCrtWV0UaS+fTN/efv3wx/G5k0qNpuPstBDX9YbZGBPzxzCUElVZApf7helY2nl5Ar7n3svsGjpiBxJzJzrkAR11CE2gcPk+pZoplFYCQUsMuZXNwpaXkquoqvoBdwRTz+VK5hMRgXIPCYTgqicKA44qgOHIhlXYJDssohCFJ5EwksgBHhMJRCDgaiUAgCyF4RAERiyrC4emlxTAMKg8Kv54DOwcpuAiD34DD82CwgoLCzHwoHIXFkyiXIdCrUNi1Avj5vPyzOQU/Zub+y9Wb31+DXoKSoEWVfyvA51UAJRJ9ZknNf7uW+y+ZCDxfiWZKCurqS5SWOmNrZjH72wJiNrkSRmcTpUa83EastxWylNA6CZwtJ4lMuaWi/3ydgJFaaWALTdVapm/LKBX+u2sICthE1d7CqNpxyjaSohkH3iIo27DKZjjYgJY1YhVNOHUzXt2MUzYRwAa01JrHVuWVMul1wpsQWDEaXk5EVBMRNQRkDQlVjIHIQb7ELCVU0S4V5Hybl8U26mVWm/3O/TJxfalMLDGrS6nYUhSkooyitmpZMrbEqLpEIFykUhkgCJitrc9fE0X1VIUUMOsra8uKMBAKKgeQchVmRYWEKbbr/gUOwdSLqFIp0NTS/KqPxBPSpWKWViXTKqhYSDEWSiAi600gBwQY9XXyDvuLyakBh+/5xETr4FBT/1CVtQmjNLGa2pv7+0srS7B5N8rQ+eVEWAUBSSciadiCIlQeHZVbiSuowOWXIrNJeIhML6mSc4qF5UKT8rvC3EsEOL6yLINEoKrUbUOT/wwryCBjf4Tm/QWeK7ao8UVwYsF1CjwTg82UGmSV9RwKv5xrUZ0lYv8Ah9CEPDSHdbOiUt/11HD/6fVSOp4LEDlcFKeGpZFUVhehCzIoyGwENANDRrOVIpqwElZHqVAKfyi4eZmMoQh5KD4Lwqyt1Bnu9A2huGwYtw7JZ5LFvCqVmFTPY5gs/PbbCFZtlVoMWBQiO8i1yrk2Bc+u4luVgE0JWECRVcW3qLhmpcCm5FrlHKuMb5ULbEqeVcm2KLhmOc+sAOxaQaMWMCtEFqXQAgptSoEVFNrUfIuKY1RwzSDfrARMoMAMCsxKnkXJsSq5FiXPoOAbFIBRBZi0gFnDMSi4RgVXL+fppTy9lKOXsbUKnh7k6aVsfT3XrGAZFRyTvE4v55pAwCAHNPUcrZSlA1l6ze+Ed5vbBl/1+ibGltyOjfkPWx+Wl+c9C+4J1/RAb/+9Bw91TbfqNHqaXInnS7BsQX55VW55FVffgOPLckvr6BKVrKVNe7uL3dDOaWj4FDtYj+1N7mxN7e9N7e1N7/mn9w4c+37nrt+xsze1szu565/Y9Y/vHUzsBMb3AuP7B1P7B66DsMMfchyE3AcR10HQfRhxB6Kug5ArEHIGQo5A0BUIe0MJbyjhDSY8waQ7dOQOpd3BvxOGMxRzBuOOQMJ1mHQHE85wwhM5cgaTrlDaFUw6QglHOOkMxh2HUUcw7gwlXKGEJ5T0HiY9X10U4fR0OO0IpbzhlC+U9ISS7ljaG0vPRFLeaMoXS85EEjOR5EzkeC6amo8m5yPp2UjKG0l6oklvJOmOJBYOY0v7kd6VzcdzH1zBhPcg5NjeG1vZuPt29NGQ84VzrvlNn7nrZeOTbv2t+w9fDg46Zl9PubsdM89HXHd7hu68Hmi6/cx270Xjo55bb4YeTjn7Vj7MHUbcgfDA1qe3yxuunZB3L+LZC7n3Ai7/occf9B2EvAch70HYvR/0BsIzwYjDHxz9uDO9tevc2unxzPT75pcPg5Mra7d7h82Pnj7o6esenQA0ltJ6xe1Hr94OTHQ+ejk85egeGXny4o1aY3n8urftwUMqG+Dqzc/fjd958ezN4ACqrBZXWk1j1LG0hvvPXnUNDEtbW15PTbQ/fmLv6vKtrFo77xtu373X09s77fa8X5t4v9p254mppVPY0jHq8PVMz+kevWl88sg7NzM+OdJ8/zGBo8gkl1GZYnKV6NbzZ+1P7/xcAP2+EKZrNl/BoP6SAYdU1d7uf40tL8aVFv/TmXPnciAXEagLOAKVUV3FZGFKS3NIxQWUokI8+TIEkY0josmUbBgyB4nIJ6AhaBQaT4LBcdeyoRmFqDwM4XwO5FI2JAeGuJELKYDCMIUIHAyJgSMJODwBgyXgCBgk5mZh4XU4NAMKzSiAX4PCr0IQ2QgsjEjKQ2LPZuZdzinMgKEu5sEu5sLP5xT8nJl35kb2z5m531zN+P3ZjCtIWi6RfgVdjGZKyULdH3KQP2ahrhHL6RormivLreATOGAFaM8q439fSKICYLlMgxIoqaomqqQBzdVCa2VIvgbBUn0PKf5vNwgowECQNxLB1gpN241S4B+g5CJVc7G6Ba9sw4PtRLAdo2jDKlrRiiaMshErtWNljVhFE17RRACbiWAzSmzJqVHkFtWRa3g3UMgiPLIKB68lIasJyGoCko4vlCs4XBWnsp6NZpR+B8lj6QwSW6Pt4VOqSFoGKsQGRWURho7IrS6nqc3qOhlbZtVepVAu04qoQiFTb+h80Y3j8IrkErFZU1tdWoaBklE5PAVPalZUKLgcq+a/ZF2FAQBZLJE032p71ScyNxk67zZ0dUmUMgoqvxgFpVJwUiPIVvIZ4hqpzUgWiFEc8Rky7WpZZee76f/97Pl/dyNP1vnkbncfvaKIWpBRiYWW42DleFQZHl2EKSzDwarwsHJULgOdV1yYRULlK7SyKimrBGDILLo/3bz0x8xLV1CoP+Vl45Xgrf53fyuE/VQI+RaSmVtKkpo1KAqaiMijwjMJxHyxXlYpYpO5DLZd+1ci4s+ofExtFaKuJruq2vT4pfr2w6slJSQen8TmoDi1XJ2suJwIg1ylIbJxBRmkIhxbJSrhVaKrqAyl9L/nZ14splAFfAzAhjLrai0NLb2juSwujMPD8ri0en6VUkQUc6ptdkFrG4pdW6EUARZQaFXyrAqWVVlnU3Htar5NLbCqBBYV3wrybCDPCvKsIMcqZ1llHIuCa1HyrEq+VSGwKkVfg6esKpFVJbKpRXY1YAV5JgVgVnGMSrZZyTGBAosKMCkBk4pvUXEsSo4Z5BsVgFEBGEChScvTq3hGkGOQc/Syr3Zujl7G1Sn4OgVPL2NpJWyDjGtSAEYZWyfjGhSAUc7V1bP1UqZGxtKAv0umwqHwzs7O2rhr/PHrx7cf3FGaTAyZBM1hwioroUX0bAr9IqH4PJF+BlN0Bk3+EYO7jCfDqrnXaJVZxXVYtkTWdlv/8Kmw8XaNxb4a2v2YOHDubjv3/e69fe++33MQ8AQOZvx+796ea3932n8wdRCY8B9M7h849g+n9wPT/oNp/6EnEPYeRjyBsDsQ9gTjrkDUfRBx+cNuf8QXiLkPIq7DuPsw4T6Mf13t3cGkN5j0hlLuUMoVTDhDcVco7g0nvKGoN5z0Rf7+s+QNpbzhlDOcdIYT7lDcFUq4IilXOOkLpWZCKV8o6Q0mfKGUJ5zyRlKz4dR8ODUbSc0mUovJ9GLiaCGZXoynlhLphURqNnY0Hzteih8tx1KLsfRcPO2LJmeiydlwctYfdWzsT3z0P59bfT2/5tk/dO0cTG3uvvYuaR++futaHHTP33s9oL11z/L45fO+8ZfDUx1vB/tdcwMO3/3eYcO9Z01Pux+86r/9+G37i97Ho5Pjy+szu4HpT/7epfWBpdWxtW33p8PpjT33bsDjP/R+Ophc/+TaPfTsHU5u7Ixt7roOQs79gHvvcPz95tjCytKnncnF5WeDE8/6J+St7YDeaG/vbL57v8fhejI4cOtBl/lOl9hsnfTNOnwzXt9Cy5NXXcNjg5PTj3t7bG13DE2dU3OLr3p7WXJFFoZyCUUu50oarJ21oK5KofIurcib2yEiyYt3kyqrfeXjpydDI1K9dcw7+/DdyNOhPrZSf/fteEf3CF1leDs5vRUIDPgcrycGNe23b6JKSdVcPKMyF1tcJVIIDPr84pJ/vp5br1dR6qr+43eXv89H3Hn1ppTPRjEqvruWXYgjQoj4SxgCgkRAUYk/Zef9mJ1/MQ9yNivnfHZ+JgKdh0ffhMNgZBKCQoLh0AgMJh8Gv5qRWYDGoqjUc9k5Z7PyIIUILAqDRSDQhQU4BBINR2PQOByWmA+F58LQ16Dwm2hkLg6dg0RczIaey8i/mF1wuRD+MxTxUxb0Qhb0m4vXvr+a9edLN/909voP17J/vJ71Y0bOHy9eO5OHoAvlP8Gwl8llZED1I4zyQxb65xzUOQwtnymA1AJ4vgpeLsJyVQSh5m8ICk6orNM25bOkeJmlWNmKAoyFbDWCq0VxNFlFXEytlFpvwoN2grKJBjZep/P+iCgqUjSQVC1YsBUPtv1/NL1XcFtZuqWZMS/dPfPQcyMmum+1q1t1K7MqK7MyU95QogMJQ3jCe0MQnvDmnANvzoEjPEAvSpREiZRoJVEURXnRW9k0SplUpegA0CnndszjPKhuxH7fb/uPtde/viUKnREE2nhwBwfp4CItHH+G68vxgq0CpFMQ6uLDLRxvigFGaFqr0GjH0eulPIZWwDCJuTohSy9gyvkMJOQEw84m2MUw6r8m4e2hmC/f1nJ1SOL2quCAO4moG/lyOsmokobSISNi82UjWGlDtaSBbzDpIvHOwRs8s13m9zrTIb2xUc0hSVkEV9jlSQU0QdCRS/q62lpHR8/cmuy8NXlm8n735P3uG7dzV64CsFfApss5NEWjOJAMm2B7k99iCQf/wzdfneCLq/hSstV2/v7UMaEEpzX6z/aeHR6SKPnC+lqtoF7Dp6l4dBWXIWdRFEyymkVu4lFUbLKEWisW0kPNiClgUbma/JnYN4Tacjazmkb7Y011QzjWdfPOETL1OwIOJeZwzEp3FmFyyQImUUyr44tZziSi9hgEgBpMRw7z2V8zqFS1hm7Q1+mbkqNj7u7zaKVC7LAL7TY+YHU1B5VqPhNfISHWMurKJQq+PeSS27Qsg1QF+/9IwNZqNQ0OBxe0ki1mQ76z5dodjMlGByABAMrdDn3QJXBaDbks0N6FNzYpYCeQhsF0EMiEzGnYnA1a8wiQD0G5kD0fgvKfqIKwuyUCZRFbGgYzYSiDgOmgPR10ZBFXLuzMhhxZBMoijizizCFgGralYDAThlJhMB3+JD4c6TCQCYPZT79VMJQOQqkglEYcqTCUCEPJkD0RsCWDtiRsbw5Y435LIgDEYCgVtsZhSzwAxAOOuB9o9kNJBEyG7PGAvTkINCNANPhZJh3zhTw6q4WvMfBVTVRJQy1PUMUVlNHpJynEkyTCcRL5NJGKYrAxMjkHcpmbk/5YFq/S/57KYBqcRnc4fu4Ccr7X2X7els69/PB67d8KC2uvlzc+vCwWftwq/rix9cP6xtONjZW1tWe/rj/7sLm6sbW4tr64vvG0sPOiuPOyWHpRKj3f2X25vfu8uL1QKs6WtueLO/NbpaXNnZWt3ZXC7kpxf6m4t1zcXyrszBd25gu7S4W95c291eLHxdLH+dL+Qml/sbS/sv1xubi3WvptufjbQum3+e3fFkv/mBwL278tl/5tZft/L21/XNneW93+uLL9D+nwZOe3Zzu/Pdn5+GRn/9nub092Pz7Z23u2/49s+bPd357t/fZs/7cnO/urO3tPdj8+2f3t6d5vqzt7T7b3n5b2Vkv7y6X9hY3tlc3dZ5s7N5/8cG31+8fv/r74/u83V54mh65nLt+4OjHTf+NOz7XbyUtDl67faxm4Fr848HD5h8nZlezASPrqSOvV4TMDQ2dvTrSOTvZMPO578Hhs+emDH95MvXr38NkPt5ZWhxaW7vz05unmzpO10vW51e6J+9dXv3/8w9vJJy9vP/vp7oufH//8fur1+yfrhemfXj96+ePsjz8jua5YZ0/2cv+FoevRTGvH5StD9x9NLa3emZ29MHwz3NzSf21yYPzO6ut33pY2MeCOdp69PD725OWLlrOXg/HWljM9gC/YaACPE1lstan9wlWhFbTE02A01nqmV2B2RHJn796b6rrS3zUw1Nk/bEACXSPDj5eWaU6fJJjW+ZIXx8ef//TzxNJKoqPH7ktwlaZgJDkyfiPb0Y5jS42+mKs5VUGi19IER+u54UT6FIH0X0+g+66NC/WKv1ajygh0IpdXzaB/XVtXw+BWkKjlOGoVnlpNIdeQidV4EopIrcKTKvGkWioNRSDV4IkYEgVHJtNYLJFUjKbXnyQQsFS6iC9gMxg0Bp3L5XL5vDoKtRKLr8KRy3HU03X1tfWs00TyKTyhGk+pxJBO1RCOV+MP1+K/ReFOYEnlJMqRmppjmLpyAqW2jlqBJRyqrj1cg/muCiVoMmjc/hNMHt3oQEua/nwSdxRNP1xH5RgsIiDANHp4tgBJBdIMXq4NqeArmsLJ2Jl+mh2hu+JCf14UbONAyYZgizbWIYLCXJNf7suKQq3CcJs0lEOpgL8yGqVwuyTSyQu1C8KdgmCrKNgqgNu4gVZesJXrz/H8OT7cxkM6OHCHKNzBhuLHqDKSQK2wu/AMpozP0QqYOiGzSUA3i5hKLtWHOCwwaAo7eeamQwwyFIvD7R35qwMyr7sJCbgSoUYpT8GmGNSiUBY2huyB1lgZl10mFnP0JltzLjdwXeb229I5pC2r0TWouGQJi+CJuF2ZgMpnhVvzPTduJvv6gfZu5MpIemBI6HQKXZ6mCGKD3SI2Xc6iyWSiQLZZG7DqIg5zJPBH1Gm6VnOCRmWCwMW7jz6vI9QZjMGey52jIyKlUMwkKHn1Ch5VxqOK2WQJk6hgkVUskppN1vLqG5k4RSMXTsAar6nRrXekokdI6DoRr07IP0jC25It+aGx/1VV9RUeVy3gCCGDK4OweBQJiyRnEkVSticBa1x6kV3uSCEHaNRjPK7YDgggG9luSt0YM+U7sDqt2AUKAbsAtDvjiKSRxyCgZCQMh1Ap00qMEZcE0NJ1Dcpo8I9ENNXQJHOAXNBOMFnNbd2tw7eIRgsbhIQgKPc5tX4nF7KYW1psbV04g1YV9lqTQWsqYE0FbGkYyMBgLghmA0AWsefCYA5xtIQcLYijNQxkYDCDOLMRKIVA6eAnzgeYiUDZyCd4FJgOOjKI6x9t3jCYgl2psDOJOJKIKxt1ZkOuXMiRgZ1Z2JmGHWkYSMO2NOJIR6BkCEwFgRQMJAKOuM8W9xibffZ4CEgglmTQmgzamv1APGBPBO0JxJ4IgXEYjAXBKAxG4M+IPD5RJKAIxViuBM2WkYRSibaxyajyuSyJsDMecUZgMBp2BmDQGACoZiMNhBpcXpHDS7c62DavGonHei8jl/qgM+d12fTTv/+0ub++/Ob58ruXl2+Pnxkc7bw6kh4YTI6OdNy+deXx49GFpbEnT6ff/7K09uvw6tKtZ08fvfj+/osfpn78eeHVm2e/rr/Z+39/2vtttbi9VNpZLOyslPZWS7tPtvef7vy2WtpfKu7MF3fmC7sLW7vLhb2lwu58YXeuuLu8vb9U/JTY2F8qflwsfJzf2psv7i8Uf5svfZwvfZwv7i+Xflsu/bZU2l8t/uOVXyrtL25/XNnef7bzcfUf82B/ZXf/2d7+i48fn338bXX/Uyzu45O9/eXdveXtvZXt/ZWd31Z2Pq6U9laLeyul3ZXtj8vbvy2X9p8U9p+UdpcKpbGVFzeml++u/HD36ffX55bjFwb7b071jE3Ge68k2i/03Lhz9sZk5+DNkdtTfbfut4yMpa8Odw7fuD41P/Ropq3/Wvfgrcu37/VOPhxfeDq58mJoan7y+Q/n7jzon1lcXSs9/VAcW3iSGbrWNTZ5f+nlhYn7Vx7OTj376dH3r0dmlh5+/9Ptlee351bHHy8427qCZ88N3Zo4039VA7hSHT3J9nPBTHsg22JBEr5Eq8EX0kK+jr5BTySVaO2xx5KJzq5Ud2dHzwVPIsUzmhyhdIMGqBVIT7P5WIm8UiIz+GMGXwTJdjRoQZrC5kaSdrgZjLe0nr3Y1t3DgdxaOHWQrzgqbRq9f39w7HbL8Fi049yZM5fbe/oSHT19IyNqAKSI5NXsBoxAQW1UkSSNQBD5cy2RrdE3mAz/dKKqe2xE4weOkWkVOCKaRseyWAdrsSeJjJN11GoK+ySWeAyHOVGLOVlbd7qWfLKKeBpDqiJQquqINVhiFRZXS8A3KFVEOg1Dpf3TJ8AAACAASURBVNZRGfUsLoXFrKunUthcCoOLp9BQBFIFllSBJZVhiGU4IobOPFVHOI7CllcTMFhyFRp/rApzDE2sIlFP1mIPoWvxDFY1kVJLp3GlDRhqfTmB/F1F9SkChdWoFuihYzQxvtF6jCio4cn/hCKgxDKdJ8hQQ1Ql2OiKUgwuogYiyIzBZHv+0kDy0hDfnaK7EnxvVuBvYTpTgkBWEe84yGj8TweqWb6cKNIlRDrFcEu1HPiWrZaHu8SRLm6og420C+FWabBFEsw1htokcDvfnRN586JgOxduZwTbRbFzJAPy+8PECgxHZ3djyfVSNtsg5Oh5DL2AbuTXq7hkT8hlhiGg2c/Wq45z6c54MnymO325X+SCdNGQJ9Usk7ClzDp9kziSD5sjDlcmpAsh9nxb5spQ57U7F+9NXbx7/+K9h7lLvQ0KiZxXL2GT/FGfO+43BEAgHvsruo4GOvFW0NZ1tmVgWAjYFcGAJR5xwS4RjdxAJzXKRXAmZgoCOgQyhXx/OHEEy2Z9V4ejQ44zdx7+hyOHqgzG8KXBztFr0gaBhIZu4ter+TSlgNHAoTQyiUoWQcHGq9hkFZssptYqZBx/wq/ymRq9Flsi8tfak2S5qF4l/45U5+0+n7g68q9o9FcYNFOjVnpAMOLlMIlyBqmBVseX0P2xgMqhEwIKVzp8gErGatQNTicXsFLt5pbx24Z0K06nEzohrt3Gd9rszUGGkMmk4pR0EodUpdA3GGBIBGppOqkc8f6+rpptM0ghGw+011tsQGd369B1ot7Id7iEToci6NbBXpEL0sRTqmgco1U0RX22RMCeDnySCI4s7MrDrhziyCKubNiZQVxZxJULQbkQkEOgXNiRizrSITAdgHIwmEXATNiZCztzQSgThDLwvw8MGPrU9Z1CoGQIykSgbNiRCbqyiCMNQynYlQ45M2EgDUNZBEyHwVTInggAySCURhzJoD0ZMCeDYDIMpBBLImhLwfbkp55wxBaH7bGgMx4EowF7BAai4c9QmMrjuFNH66oPYzFfY7EVXEaTTZeA/Wfyid6eluH+M9eHz9++0XfnxuXx4fPhFMJp0tRIZEK7QwVHTqn1WDPk7eqJ914159pksfCL9bel/731ZvPV//dvhXRnuyoQUUWTulTOc7anfXS0d2K899Gj4aXlpQ9rr4rbMz+/Wvj554XvX/XdeTg6u9L/cOHc7cftA7cfLH7/qrCzXNheKO4slT4VuH58tvNxtbS/tP3bfGlvvrQ/X9hfKO4tFHY/2RjLxZ2l4u5iYXdxa39ua2++sL+wtb+09XGh8HG2sP/pC2uxuDtf2l0o7C5t7S5t7S4V/2GBLJX2V3Y/Lu9+Ws/dX/l3Jsfq7v7K3sfVnf3V7b2lnd2F7b3F0t5KYX9la2+puL9c3F8u7s8X9xZKeyul/eWtvYWtnYWt3WdbOyvvPvTfmU1cHL08/uDe9NLo47lgz+Xeianmc/3NXRc6B0bH51bGZ1eGJh5k+gaiF6+CSLqr70aou697ZKKl+5LDj0Tbu7pGxgfvTo3PP2m9PjE4v9r3cH5oZuXey59vrzy/9/yHM7cmL926d/vhcqp/JD94fXr15Z3lZ+euT95ZeTYx/2Tk3tydmdX2iwPxru5815nzvX2+5jSIJJBcp9LtU9tsgC/gizTbPAEPEtcATgPgcQXiAoMt1nW+ubVbDkBIrt0WiJ4kMagSOYQ0H0ATjlNYpxg8LEfC0VglJlcNS3KKKQQi8UAk02jx2MLNma5uiQ2skckkkIestJ4Zvf14aaWt7/LwrTvZvr7eW+Nj0w/nny50nesjiLVlTDFBpGIqVGKzRWU2NFjMB3B4oVb/z+WonvGbVJXmD6extUQqkc6qIRKPo1CHa/GHUYRDGMLXqJpvalCHMLWHa2pO1uLKMaRyDBFFpFbiiNVYIopAJLKYNIEARaEQORwig4UlUVF1hAo8qRxHrsJQUGgiqhZfXYtHYYkV6LpKHJ7AZp6oQVWgcdU1eCKRSqLS6qiMY7W4eoGAJ5Ueq6tjNygYAskRLIYul1ZTKBUE0lcnKw7V4Ou4DSfJvNPsxiqu/BRdwNBZPseQ8RoDRWU4QJFQFEC9xlYlVmOlxnoVQFUam6Jpd65H4EhQrOF6W5TrznDdOY43LYZbTossv6uql0Y7xNEOUahNBrfXyKADTI0C6RAhHRykixPqFPjz9eYgVm3HKyxVIuMBooxlDMtCXexgGz3YyoVbRP58U6izocmhMgBYAlXG5Jj5HAOXqecyTAKmnEvxhFx2xOmIIxS59BsSwR5Lwl3dqUuXlQG/oyXrSzdLhQwZC2/QSUMtUVPY6UyFL92+c37ifnPfUHr0Vm5gxBiNaZCQK52UKWSNPIaUSwvEglCz34g4rc3N/728Vg4npU5/tLcv3T8oAEFVOGhPx0AvKKDipQyCXCEMpkJWn90e9piD3q8qyskc4VcVNRzI3zZ2979hMAzAET/f3zkyIBRQFXSUho3XcqlqLk3BJCtoBCWjTs0lqFgkFZsiqa9RyNiBVFDpMyn9gCkS+qLmJKNJ0WC1Von4yMXLzb39BwiEoxTSCWY9oVHibA6ymQQZnSgiYwRSur85IHfoBIDGkYp9ScKhtSoh5GDbbUwQOHP7gb45R9DphBDABexSj92dQLhCFpeEVdBJdGKlUi+Dwh6JXUNWC5rCgf9SeQyraZSBNgFgoxr1vp6e5NXhOoOBBUF8J9gYcGuCbrHHacm365NprFZuSviBhM+RDjoyiDMXhjKwLQvbW0NAHgHSfmcWdqRgVzrszEWAXAjIhcBcxJENO3IhqCXiyIUcWdiRhR1ZvzMHO3KIIxsCMwiUgZ0Z2JUJOtJBIB0CchEwi0AZBMogjkzYkYk40xFnKuTMhlwZBEwiYDoEpmAwjYDpMJBEbGnYkgwCSQRIwbYUbEsFgVQATPqBdMCeCALNsCMOOxIhWxSxxSKfjV69dLY7EYo5YJ9VrZVWcUgH8acPVxz67uQ3f0MdQ5MxbCG1ydwA+AypuLf3bOZsW4sO8IoBqMHnqzMAB7miQHtP59VrKLWabLVf6O979mTm+1cLgwNdBo9NG242p/NgthXKpJO5TGs+Nzg6Mju/cGduvv/Rw6Gp2av3Hly9PXllbHx04t7gtbvtvaNN/mTP0K2327+tFneWijvLxZ2l0u7Szu7K9u7q9sel7d+Wtj/OF3bni7tzhb3Frf3lwv5SYW+psLtY2FvY2p/f3Fva/Di/uTu9uT23ube4+XF2a3emsL2wubu4tTNXKM1vbc9vbs9u7s5v7S9u7ixulua3tue2dheKu8ulneXizmppb7m4s1zaW9neWy7urxb2V4v7S6X9xdL+QnFvsbC7tLW7UNifL+wtFj9dWlrc2l4q7C5slWbfby6/31r+ZX1oeqnn+t3ms31t/de7hycsLe037s2NTDzydpztuXlv4PH8xLOXF8Ymz4/f7RkZR7JdruZWtSuSvjCYO993pv/ymcGhTO/VgTuPRx/N31hYunj3Qd/U3PDsysji6sTT7+88+b5l6Nr5G3dGbj2On72Y7r3ceWmw88r17svDz9+8m37yvLPv+vmhibMXr8TSObvbH4okm9s6nbFE9+Bo9sLlq6M3Mu3tgUg819XTd+1a/syZeKpFbvEdI/PqRCqG0sjSWUhyPdfiPs7gUxWa5pYuEq8BxxWR+FK2TCXUGurleqHOprA6KQ1qAIknWrqMfsQSTbH0lo6RIaHDybF4smcvXL/74Prd+11Xh6GOjuEHjy5eGTk/Onp/bsnojFTSpTiexBmP6N0eEo3Xfv5cBYnwxyMV/6MSd2FsjKxWfVWDpdC4NDoHiydVYfFHUbhDKNJhNO4AuuavVeUHUNWHqmsPVaKOVFWXYbHlWFwFlngcjT9UjSZy2JW4GrqQR2CzKvDEchwJhSNXoPAVNYSKagwWR8DjSRgcHkOkVOGI1QQKmkYrx9bVkakEOo0nFUuVCo3eUI7H13E4Gqupmkw/TWPRG+VVDBZZKimn1FfgSV8cKfv6VBVLpv66llTJV/21hsowQWih6lsiiyLXCnVWZpPtFF9O0VppWku9zk5VO04xG6QuuMkfZVh8FHOIZAqxnHGuK80Em7nOBKrB+hVeIEPyolCbNNQqcWX+jOb/vpqhCndI4HZusEsY7hZ5Mn/Gsf+5vA4jamQq9ccoEpoxJEE6WP4Wuj/HDOTYvnxjuIOtBpVGAIuniuuZWi5LL2DqeCwtiynjMAJhHxhxQmGPLeAzBpBs/1Db6PiF23d7bt25cGscTsZELJqaSbIaZEhL1BRyejLx6oYGnN7CsDsDZy8leq+wrTZ10B9IJ9QqmZxVL2VTA3G/u9lrge1gIvFHPEmJRKRuX/Plq7HLA2KnSx3yg8m4DQTEdGIDk9ika/ClQ/qAHYr4zAH3Hw5+d6QW958+/wvD5u68+eALKk3sC6X7h9uHhzk8qoqBU3PwWj5JxSE0MklSOr6RjtMw6tT0OiUDLyJVKBoZ/jQsd+l1MGSEkX/Foik6LVWtPi0WRK+M+DrOHK6rpUikf62qktsBL+zl03EyBplPxjQ28jzxoNytb4SMnmTz7wlVaL1GCDrZAMj1uM9M3lM3Jwl6vcQFcUCrLAi5kgiPS+fja6UkHI1QozIpkXREDmjJCpElEv6/vvnyCI/b5PTwATveZITPX472XkWrNEzAzrKZZH6HGnFLvW6o85wumSGb9LZk2JkKQqmALR2wZkP2TATIRqCWiKMlbEl6zSmvPQM7sgiYRaBsCMgGwRYYyiLOdBjMRsAsYkv77VkYyoWcOQTKIrZsyJpDoDTsTAWdGRhKBxxZGPoU/E6HgQwCZGBHNurJRt3ZkCuLuD/BCtMBIBW0p8NQLgalQ/ZM2JYOQ7moIwVDST+UCkBpGEz67Um/JRG0xENAAoaSMJRAgHj4M0drfH7x/sOHt84Nnb/58ObVc62DA+euXOlJJoMWyNCokFRSyr/DHiirOHgcffw0reZ0PYEqVUpBl8jrpgOOalkTy+JugAJcMyRuMnqdjqn5+3dnJ8+e7zjTdyHc2hVp7Wy5dCF7vvPm7ZvfP3s6uzS7+NPzye+f3nr59MrMbMfE+MDCzNXpxw9Wn8w/eXl/5cXN+dXVX9aebBYXi9uLpZ2l4u5CcXd+e2dhe2+ptL+yvb+yvbewVVzYKs1v7S5s7ixv7S9t7S0UPuXD92a3dhe29ua3dmc2SjPrO3MbO7NbpenNrbmt0uxGaWajNL1emtnYmd7and7Ymdvcnd/amd4ozmxuz21tL27tLG5uL27tLmztLBX3Fgq7C8W9leL+anF/qbg/V9ydL+wuFveWirtLxb2l4s5yaWeltLu4VZpb25x9v76yXlj5tXD3+asby0+v3psauzd/9sYdc6YVTLU5ku3nhm4O3pzURGLd1x/cXvzx5tRSy4Url27dHb71EMp0SB1BONPV0zvUOzreNjCY7R1q6R0KtJ1N9A2Orz67/HD6/IOZoenl6/NPBh7NnhubuHTnbvfI9a6ro87mZP+18Xz3JTCaC6Za783NP5iZ7+y+nG29kMx3nu+90t7Z40DiKsgjsQNaX0AF+trP9wdSWb3Di6Rbsmd6Mmd69HafQGMhiBUMeRNfbSRJFYwmE6FRVcFgY4SSOqGMIJKhmFy+XBNpTiKprMQMWZCIzu2lNajKyEwT0pxsOaMBfCc5fE88a4gmCYCre2Cwq7//wuj1lt6+ZN/lbO9FboOBJNaTZSaK1FBWR69l8HShMKVRWUVhRrJZnkb5f399+A/VxLPXRsga1Tc16Jo6UiWGUI7Gl+NJR2vrvq3EHEDVHq5FHawuP1hR+e2p09+VnTqFwZTjcEerUcdrsadq6g6XoQSNShqPU1dPPYklfFeNPVZDOFVDqsFSMHgilkioZ9OpTDqZSsORqSfR2FoqA0OhYalUOofLaZAo9Fp5k9oEWOlSwREMRmE2ERnsCjyFKms8QaMzNOoj6LpTWPJ3lejjWBxVLP4aR6ltMP5rLY2pd/7XwxXlPDlHa5UYrDyDrUbaVMmT4xVGotZaw1UcJ/Hq5UaRxS3yNlPMMN0eEwdyIm9W6MsKPKnaRvuXJIkUaRWHO8XhDqIJ+QOKXSbQSSJ5HtLKCnbwkU6RJ4viab6to5HVTfpAqEqgoloRsb+V52th+LPsQBsn0C5F2umNNlWTjcURNLA5cg7dKOIZBRwtnSZj0pCQzwrbjT77+YHBy5P3kv1DnTfvNyHZvxEZOI3KG0JUPLaGRbEaFcFcyICAnrb4l1QC0+HQhUKpi33J831ih6MJ9vlTUaWMr2XXK3n0UCLoinisMOBINP8RgxGBLprZilzuj1waEEJuFeJzJCIgaJTRcXImwaSXBlOw3mcBY16NF/hT2eETBPJ//vPXYlcwMXT9n9FoSRBJ9V3NX77M5VBUTJKaQ9bwSBoeQc7GNzBwciZOScep6Fh5PUZIOq1rEgTTfoVDbUDsTV7X55gagdUittoJGl1q5JY7kfvT8cMHCVgMm24PuAGXlU6qljJIbCpapuK7mv1aj1EKqMAk/Af0KQpgEjucbBDg+Fxn7t2ThyJUi0XsdTEcFn0S8cSDfDZFSqlTkDEcfGWTRYHkYyJAQ1GIjX7///mnPx7icMUAWG8yojWa8OWr8NkLVQIxw2iQOgFV0KkLeRr9PkfnBU0sTTHqgFTYlUagTBDIw5Zs0JpFoJYokEXALGJL+W0ZGMh/8qujznzEkQuC+YAjjzgyITATBjKwLR0AsiFnLubIIFA2COVDjizsTPvd2RCYgR3ZoDOHOLMRKBN1ZCNQLgxmEWc24sxFHfmIMx92ZRFXBnFmQ2AuDOQiYDYCpUNAJgRkImA2CmUQMBFwJIOOdAhKwkAqYEv4TDGvJR4AkzCUDNnjoc/kUe/tO6P9/eflfjA70DM6fsXQ7Ac7srNPpu5O3em7OfJo6vbExODAxe5EMiptamQ2Sbl6uQCAsAZbrVxDUhpO8aUVYqnG4WpL5+aWpganxx+uLr3d2nqztTn/8tWjJ09fvns983x5/u2PLwrrd358ubq5+aRY/L60+/1Gaen9r6sb69Ov3/y4s/vD7u7C1tadn354vr45//bXla3t5a3tp6X91e39pZ29pe29pdLeSnF3qbC9WCgubhUWN4oLW9sLm7sL67uz68XZje2Zjd2ZzZ2ZzZ2Z9eLcenF2fXt+Y3t5a3tpszS3UZhZL8ysFabXitObO9ObO4/Wi4/XS9NrpZm14vRGaWajNLexPbe+/YmhO7e5M7u1M7u1M7e5vVDYXdjanSt8UiG7qzt7T3b2V7d3n2zvPN3ee7q9t7C2Mf3ml8nVF3eefH97+eXk0vOX79af//JhfHZhYmqu//akNd2i9CXznX06byh5/srlsTt3Hs1m8h3jE/daewf0vqQ3c/bC6Hi+d/DS4ERP/xDS0nZu6Lo32erLdozcn7lyfybdP3pjdnXo8fyVB49GHk/fXFjsHBzpvDISTrd0nesNNGe0bljrDYVaunLnLifaz7ecvQTBETCAeMJRvcshNVkYCj1ZoiUI5Rylga7UM1UGjSMgt7r4ahNTpmGKGol8kcRg1kMeucHUBNi48gaF0ShUa3FsbhWTfbieRlc1tfdcind0Gz2wxesXGI3WSAwrVXyJJYrNDoJUeZrDt4SiIxO36RbbnaXV1Ln+3KXhVFdP99Bw5sKFmoZGusZE4koZcnUNi1dBYZymMcsojHI6J9zREmnP/K+jp/54Cts9OFivbTqBxmPwpJO1uBNo3NFa7PFazGls3Uks7jgafaKm5nB51cFTp45WnjqNrT2JxpysxZxEYU5XYU9VYstQteh6ag2VehSDPVSLxjPZWAqdQGMR6HQSm0HiMdAUIplOJ9OZVQQSup6OpVCYQnajqkFnN2ptJoXFoIfs9VLRF2VlbJWK0SA8jkXTZYqTdBZFpTqCIR1Fkw9jiEcwmIr6+nKuBCXRfYlhldc3HKilVbIa6GbwbwT2aZYSK9LUshV4mYVh9tJVVjSrgSsyUIVavsUnccaFjoTMlxW40w1Iu9CfrVVCX1AapOE2EdLGDbby/K3iQIsq2ilC8sxAngW38eE2vjdXKzV/iWOiGtTqYOwku4FqCwj9LTxfnuXNcAJt7GC7KNTG0jgajXa2QKgVCPQctl7AaeLQm5h0hZAfjAQtASsQ9ogMlkNMIdXmQHouydzw745VHqPRPWFYJmIruGTAokKyIQMMBlrjJ5g0IQApA97mvr5Idy/TaJKAFm8ipJSL9SK2gk0JN/scYY8t4gSaY59j8RyDDSuThy5e8p+9RGgyNgS9YCpiBDRSBlbJIpj00kgupPOawSQs99j/WHbkGI7w+fGT7mwuPTjwn8uOclyeloHh/MULHAZRTiMqmWQVm6xk4hVsvJKNb6ShG6g1KiZOzSYIKBVGU4M77lG6teYI1OR2/pfjR0gKOddgqlWo8uN3nPH0V5Wny1h0skJoDjstPjuNjpayiDw6WqkXw7lok8fEs8rsyeD/c/AvJyS8Bqebabdxvd5LD6dVPphltQtAOxswGmMBb3OAx8KLSbUNpBomoVJvU/oyCNesIGhlQsD22Zf/85hcxgcdQqer0RtMj45FBgbdLZ0tl66cHR62JcIqv6PR74c6z2ujcbZNC6V9jozPmYEdGdiRhcFsEMyHgBwCZhEgA0O5sC0TsqRDYK7ZlY+68yFXS8iZDzlzESgbBjJBWyoIZqOOTNSZQaB0EMyFnOmgMxN058POXNjdEnK3hJ3ZsDMT8bbGnLmwMx915cKOfATIRcFczJkNu7JhRz4K5CNgJuzKRqAUAqQQeyYMZsOONAJ+EhNpBEwgQCIAJPz2RNDc7AfjQSiBADHks6YUfGNy4MatQXc21jHQfevuaKPPd9Kk6r0zFO1pR1nVA2PDd++Ne9qityZvjI1c7R++cmVkUAq5arUWvFpLalSJ9FaJrslg0ff3nLvRd2Hh9bPVjc35D2vzf//lwc9vbrx8vvrr+3urq1Pv3yytr19/8f3U+/fLGxuz798tvf+wsrbx4PWr+29er27vLBZKY29e3/355xcbhdnX71cLO4tb28uF7aeFnZVicaVYWi5sL23tLBV2Fre2FzaLixuFhc3t+Y2d+U8UjfXSzIfS1IfS443tqfXC7Fphdr00+cMv95+/nvn575+IuXMfNmfXCtNrhccfCo/XSo/WitMfSnNr27NrhZm1wsz69vT69vzm9tzm9vR6cb6wu7C1M7e5PVfYWSjsLhX3lou7q6VPZ3+1tPt0Z+/p9v6z0t7z7e3FD7/e/+Gn0eUnN5af311++Wq98PjFy3srT+df/LT07u/3nz2PtJ3h211CI3RhaHzy4cLl0fFwa8fwjcn0+T66zeNs6ZmcWjhz+WrH5aGrE5Mjk/c7Bge7BkZ8iVzm3MXhO4+7rl6/Ovl44PFU962x8cXFsbmF/KXBdGdvJJaL51t9qZTO6da5Pe54ygrHzMGIL572x5JWj19pt4MBRGO2ixQ6vlLf0GSS6WwUiZogUDHEuka9Uw941QaLSm2k8sSCJr3ZG9Q7nSa/R6DXcbV6DIujBW1creokg3mISC8jMQlCObtB4w1EjM4ATa5i68xsre0AnnGEUB9uztkj0asTEyy9pfn8xUi+W++KQaGE3Y8AsbgxEjf6vAKDQmLQVbOEpyg0td3aaLGWUbkoiYStUvztOOb3x7Gdw8NEleabclQlBnekvPpvZeWHq1EVOAyOQCirwRyoRB2rwZyqQZ+oriyrqTx46tjBqkoUgXz8VNXJihpUTR2OSCZzWGgy5RQGj6ln1HN4JAazEk86hSOWEwinCcRqMhlPp1IYTHw9oxJPPk2mchRSiaaxwaDVgFaZzcxTN7FUTSexeDyTw5TxD1VX0ATiMirjL9U1B9DkIxjKNyjsgdra77B1ZVzJFxTWn1HUKp7iKzTrII4FRZvLmILD7EaO1VPFVZxkKg4zZGUsyUEsTaa08pTmsnoxWmIgaB0YFUjU+USBFoE/Xyax/a6aKQ23iQItAridF2zlBvOCUCs32M7wt3LgNj7SxvFka1Tgd3QxWWO2xFI8m5vvCjN9GaYny3an2L4cE2kThFtoKpu4yYKnUFRcrpbF1HLpBh5Dx2ULuVx/M2IL2l3xUI1Y/lccReZ0R8+eNcbS39bRKPJGZ9gnYlMVLILV2BjLRS2wM9iSOkWnMbUmutYQ7r3ibuvGNMrrVTIo5BM3ihtY9XJufSwZBCJuU8RpjTX/GUflmCGB2dZ6ZcjbdYFisKiCPmcyprOqxQxcI4uoN0iDGUTrtwLpkBiyfFVRXsXgltWzYmcvRq70H5U3CANw9spw8kw3tQ4lZxDUHKqKRVExyTIGQVaPU9KxcnqtikNQsIlcUoXRogCavVKH1hxxqyDnHyoq6hVKqkxe29jQcXvSmEr8tRZFbJBLPYC7NWF029hUtIpB4JKrmkyyaFtS6zEJbEogHv6Ph/9yUMhvdPtpJqvQ4++/M8MxWQi6Jj4E0ExaSyLkirip5EpuXTkLW45GHbe4DOHWqMCqxqtk+nDY0dYevzKSGr2RG7mePN/n7jirT2T1oXijw80y6lU+t9rvlvl9YNd5daSZa9c5U35XNghlEUcu5MiFwDwC5kNgPgxkQkAasSb89jRsy4WAlqgjF3F92nT6ZH3nwmAOATMhZ2vcmYk4MyEoHYIyEUcmDGYRKIe4cmF3PurKR5wZxJMLe/JhVz7izIZduZAzG4SyYUc2AaWjUDYKtjTbc2F3JurJhIFkAEghQCbsykaccdiZCEPpMJBGHOkomETABAImItZPqPNo0AL7PwNyoZuTV24/GoHaoy1Xz9x+NK5sDte77NfujJ270ke16joHLoxNjEo9TW0XUrfvjCiiiCQSPa1srDfbMj39zmiz2moPBJGLvWcaDeru7rblA4pFOwAAIABJREFUt99Pf/jl4S/vp96/m377dvjp6t2XP4w9eX7/7c9zv/56+6dXg8tLM+9+efD61dWVlfn3a3efPJ95+3ZlfW1+bePa8+/nPmw8fP3L5MtXi5vFxc3iwtb2amFnZaOwvFVY3Cotbu7MbmxPb2zPbu7MrBdnNkpT66XpjZ2Z9dLsenH6Q+Hxr4WHH0oPNnYerBVn14t3Xry9Nfd8fOXF7VdvJ396c+/V2/tv/j716+bMh8Lsh8LMWmFmrTC7XpxbK86vl+bXSgsb24tbO4uF3fmtnfnN7cXN7U8l5MvF7ZXSzidvY6mwu1zYWSnurhR3Vwrbq8W91ULpaWFr+cOH8cVn3eP3zkzce/jjzytv//7k/YeZN28mXnx//+WPcz/+NPDgscjmNTa3DN96eOnq9XRbV/+NsXNXRvlWJ5ztQjovxtsvtF242jl07db84qOnz4buPzxzbSzSdub80MjNB/PJSwO99+5duf+ga+R6tm/kwuh429kLTXYomExA0QgQRGKZnCsUBgNIJNVq98EWn8fi8aotToUJUulNTXozX6EVa/UqqxUMRXhqC7ZerDI5NRZQbTBb7S6j3YnnShutIJJJqrxehs7ojEXRTOYRPE5mM2G4vEN1RCJLhGeLBTItiddYRRNW0fjVHHGdUMLTmmupPNDht7t9sVwb1+zAy/Vn+4ZAf4Kl0JvdXqJSU8aWah1OZ9jNVyuO42loBtfu9/qTiRounyBt5Km0X5VhPi/HdwwOsI3qrypQZWjCwVPV35WdOoWuLautqcbWldXWHio/fbK6shyN+ltF+Xeny09UnD5eWXEQhTpShS6rwtbgyCgiBcNgVGLxGBKVyObX1jPpAj6Byaii0E5i8WUYXBUBT+FxcCx2Nbn+OBZ/ikBm8LmcRpGgSaVzO8V6YxWZxmhUoFmM03V1FL7gBAaHojOJDbL/fvzU12jMCSzhJIZcTqKU1RG/xOD/gCJ+WUHgG23/WlF3nCnlGu3HyIxKoYKosVbLtPV6qFKgOEEVHsAz9a5gDbfxX6vqj9ClaIW5XNREM/ulwRzBGPhdBe135UyhP8/3pYWBVq6/jenNceFWLtzBCXZw4XYB0k51JrBNDjWS0IWjeiSs9CFCV5TlzdE9eYYzyfBkqb6sEM6RVZZ6pa4GR27i88wCjpZLbxIwdQJWA58ZjPlMXmsgEyUqVH/BEiqEIkNLVt2c+TOehm9ocCBuOYOiqCdZjJpwLmqCIXd75hCbybNYGHpL5MLlQGcPS2/k61XusFsq5clpVCmHgWRj1qjbHveYo8i/1OLr5FqUWJYZGAx0n6cbLE1BvzcT1hvlEjpBSicYDDJf0qf3m925sMBk+t3Xh4+SGH8+jY2e6XV3na1QqzSxVOzqqK81y6Cj5WyyiktScwgqNkFSjxeRsBo2WcXAqVh4DZsopKHMUBMUD0gdOksUloCW/3HyEFWuIkqlKKnw3OR9STjye3RtvVrT6HN52zJNdg2XWKGiE3j4KqNF7W9LNrr1crtWG4U/+5d/+jObXG8x49RaZTDUf3dG6HAZU4nMlf5AR6crm3KEvWw+WcinigQcpogvtOq4gKFSyj/EolZJuGSNEt3QeJTD+o6K+wpd8SWq8gAO+x0Bd5SCL2PTlG6Hxuds8MNgV68wADMBE5QNO1pCQA6G8giURxz5kCMXAnNhIBsGMrA57rOlg/aU35Tw2zIhMBv6FOJzt0bd+YgjH4byIUdLGMqGbamILRNyZkLOTMyRj4JZBMiFnLkYmAl7MhFPLuLIhZy5iCsX8+ajnmzIlYu6M3FXJu7Kxt3ZuCsf8+Wi3kwISsPWFAKkI85U1BEN2BGPNeQxBF1NsFfuh+Q+SOYGJC6zwgeInBaNz/MZ0BoavtX7aHrM2RrJ9nc8nJ0E8mlp0Hv9ztjA8FUpZOi40vb48ZgxDiQvp+4+HPef7VG3dsauXomcv5jq6jVbQaZBTTOqbty/HsxFQ93p+6+ePn7/7u67d/ffvZl9/37s+fP8xIRn8Gr/zPS9168f//Rm/OnThffv596/H3369Pr8at+j6YVXb5+/evfwh5+uP3v+dH3j8c/vRn54tVIoLmysL29sLW5sLW5szq9vfKpamt8szm+U5taL0+ubM5uFqfWtx2tbjz8UZ9YKUx+2Hq1tPl4vPFwvPdrYmfpQWFjbWN4oPXq3tvh+beX9h8W1rbm1zZnNwuxGcfbTqNgozG0U5ze35zdKcxul+a3thY3i0tb20ub20kZpYaO4sFFc3CwtbBQWN4vLhZ3Fws5CYfffY4bF5a3iSnFnbm3z/qtXU2/ejs4s5C4P5PpH7r58Nf/2w8KbX+fe/TL95s3cL3+///2rsYXlJiSuCqU7+kbDnefsocjVGze6ey/zdNZY+3ldINYIws0dvWcGr3dcvnp/duHyzQkwnlFCgUvXJoYnH3vazw7NzF6/+6D7yjAYb4U7LyTOnLXDwUg+LzWYLZ6AOxD0IQjg9yusAISEISSotwPqJotGbxEqVcJGFUOqpCs0FhgOpNNGV0BpdoiUOpFCK5RrDZATDAQlTTZhozGQzBKUOrJaH8iko9m01Gb+Do/nqY2VFEYFiYGmsmLxlExpIrCkqHomUSJVgbbTDFYZjc1XKq2Qwxv0yc22EySW2g0zlTqaokmsN5VzxN+QmXoYtvhdbJny64pavt5gDQbERjNbrZcaTCqz7etTqL9UE3pGr/O0qs+Pl5fhiMeqao6UV5TX1pysqjpUUX644vTRqtMnqspPY1BfV5QdKD+NwmPR9fTTBMqJavShysojNehDKPSB6uqTaCyaUn8cXXccR6AIBDQeB0uhnsbgymoxNURiDZGIoTOqqbQTGByKRCWwmQQhR9SklVnMJj8ss1hZikYMvZ4m4pzAob6sKkdJJMZI8Ft0zUkS+dsa7LfVuBM4vEyt+/J01ZeVdfWN5hqW9CsU5RCZd6Kex9HaD9SxDtaLMBor2+qrbdCVsRq+wtbjJJojZOGfyvGnKSK8zFwpM5eJjQSDD6d1HuepGcaA0NnMdcWFwVaeN8/xZPiBPC+Q5/taBYE2Qaid4k5Uq2wokaJeb2r0B1ESBcMOc/15lifL8aTZnhTLE2uA0ySVRWq24IhkJY+h4zGMAq5RwNFy6DIhE0nCJr/dk0bIas1RKpso1wKdHYpI8s94+iEqFfBADQyqgkIGbAYki1hCdk9b4giHRWvSMI3mzOCgq7X7NEMiMFk9UX+DkKWgkhvZ9ZFMyB5zAnG3uTn4ZwK5AfJRNMbc0LCro5PWZOIZjY5ESN0kFZIxUireBjT5c3CTx+TOxhgW+9dYOrPJVitqzA1ds6SzXxCIskgiNnIjeKaNxSbI2AQlG6/hktVcagOdICJjGyhYNROvZOO1HJKIibF6TL6WmMTVZE0gPJvunw59VStuOEAkfUnEXX68WG9x/r6mtlYiwTSK/GcyOoucgTkqIldT0WUagzzYkW10GeWADkg1U+06d2dL+9BI59hE29iNc5N384PXUwM34O4+YzpLVCkIUgFOzK7k1p9iUY8xSZ/jq/5CqT3GJGKF9XUCMl5I4cqFUlVDg0GmsGmVDpMG0usgo9yiYZtUuqBb7QelgYCzu1fqC7KsRiAdtucRex6xZ4NgHgHzCNSCAPmwLRex58K2TMicRSw52JaBgRQMZUJQNuTIh10tEUc+9GlvypULu7IhWy4E5sLObMSWT4DpqDMXd+STzpa4s7XZm495WiJgPgLlmz1tKW++2ZtGXJmQMx0BUyFjs9cS85gQlzni0QQBrd+ucll0fofKZTf4XXKHWe2zqv12HezW+EFzyGsIuI2IC2j26xGnJxH+DGxJXhrrm5qZsCV96Qv5malxRyouCHquTA6P3RqVAZq2C6mlqRtaxOA6Az+cux/pvkCORK/OzvSNTxBV+u4r/e0XznHs+tHJkfTZHNAZu/Vy+fG7t3fevr7z9tXDN28evHl3fWU5M3ZtYm5u6scf5n/5+7Unq1Pvf7n36sexlSfI4FD3vYcLP/4yPD179v7dC48ezb1+N77youvB4yebhcW1tcVf12Y/fJhdW5tb35xb25zb2JrbKMytF+bXC3MbWzPrW9MbW9MbW9PrhZm1wuO1rQfrm4/Xt6bXi1Prxen14vyHrZvPf26+NtE7NTv98tX8j+/m3/z94et3D979OrNWmNsoLmwW5zcKc+tbsxuF6c3C9PrW/EZxfm1rYb2wuFaYW9uaWd+cWS/Mfdia+1CcXy/Nrxc/3T6/UVjYLCxuFObWNqbef7j74+u7P/x0Y3ml797DK5OPr0w+vHLn4f0Xr6bevn+yuTX39v3E6osL18etSNway166cc8WT6cuXLwyNBLKJP3NiVA264qn/dn2lp7ezt7LbWfO589ecmey/ngzko5nz/a0nu1J9ly6s7h6e2qqZ2RUE4zKAnFPS5vZ73MgYbHGqLFCoN/nD4flRpNQb9S73CanU6kzKDUGK+QS63QkDo8hbuQpdVrIwdNq6EqF0mIVNipJNA6FLWnQGJV6E1ehp4rUp4n0LyqwdWK5FoJkWo3d56UJZOUU9jc4wlEU/jAGIzFqiRIZW21QWc1KsynUHKfwhAQe198cjGSbQ5mUK4xUkYkEIR8nFFXWs6tpzENYSjVDIDJZGh2ucgb326oqvRu0wT6BRlNFZxMlyup67udlNf9aiesaGhZbDF+cPH24quokGv1dZcU3p08fQ6EOV1cdqq44WF5WhcecwmK+rSw7hqqowOFOYLEnMXUnK2uO1KC+QaH+VlH1XXV1FYVaL5DU1DMq6fTjOOxJFAqFx6Op9eh6Gl8uJ7GY5XX4MizuUEUVkc0j8ngksUhuNDWYzXLAIQecVGnDcSKBrRSfwFR8cfIEjseNteeYKu1BLO2bWsK3aMJXqGqiWPSnKtTf0HU0nf2LasphbP1JMr2CwcNwxH84jjpIEX5L5h2liY8yJARFE6lBWc4UniBxjuMYZTh2GUVUKTFUNlirZTa81sEGEKrNR4GC/ECWCcbZjiTXleJ5M8JAC8eXYwfyfLiF40qiZaajVB5Db1cFohU8sdgDN4ayIn9a5M8I3EmBM8I3e+qlmkajqRaHUwmYWk69jk038VgGPkci4voSsCkI+HIIXqX4jsHBKrS+sz2qQPy7OmY5g+H0OwUsagOFbDPrfSm/JWQNtcZOMxjlHPGfMKzA+SF7pvMwmX+KwbUF3XIhS0klNrDIkZQfiIBQyqsMuP8FjZW4/EwL0HH9JpTtkNhcxmDIm4rrNA3y+johCWtzmHz5kNZjgFIIw+Hg+sPWTIvMF2ofu61AIr8rrzYkWvJjE+ZU7FDZIRmLoGDhVWySgkGS0OpkTKKMgVew8UpOnZJB4FBrrX67Lx8TuzSWNIKXCf6Pf/lvf8MR/uPnXxxns/pnl3HqpsMM6nEGmdgoTF3qbrJomSSUlFcvFrNsftDTkpFDVrZO2eTzBto67EhYaIfw6qYyAfcgjfI1Aft5be3XaOy3hJrjdBxOzKQrhFytTKBvlFgUcqBJBRrUgF5hVsnMcq5OxFBx8SJaJZdwmoU/zMB8Q634rq7sa9Txb0m15qhfi0Aiv9d19iLP7eECVlc6CiZhIIuAOcSeCwItQXsLDLREoNa4LRe155ttLVFbawjKIc407EgjjnQYysJALmjPhcB81JGNenLN7raouy0CZ5vh1lwgn4RSiDkbcmRiYCIEpMNgDAabEV3Yp2sOyDwmQ9Bi9Jp1frvKbdHDDpnPrIZtTX67IeJR+u32uN8ScjuSCBD1uxJhS9TnSCGWiBeII7aw1xmDwWjQHPHYYl5DyOmMwZ8pQ4b81dyDR+MCu96e8izOT3jiEYJRf6a3c2J8lGSUBrpjizM3TbARavVNLT/O9lyqC4fPTd5GLp0/ajBOTE/3XL5EAfQDEyM9V3qg9ubbTxam372+8/qniTc/3X398723v0w8fd41Onb7yeqN5aUbK0+77t+/+eLlzdX/n6b7+morUfQ8Xz1rembdme41fW9P97n39D2nzqk6Va6yXY5E5bC1o7a2tnIWQgEEAkRQBCWQRBIiRwO2MdjYxmCSyRI5OJddZZcDGWzX6TvzN8zDXbPW7/n7+nn8/fxw63Hj6Hj8ztj06tOB6bnu8Ynam7cjQ/dDvUOdtx4svvh1/cPBzsmX9cOTtaOT9aPPm0e/bx1/Xjv5vHLyZf3T3zdPv2yeftn49Pf1T3/fODldP/m0cvJl5fO/rZ1+3jj5snHy+9rJ79un/3Nt77hvIZF4+2Hn/eHKL++fHv++eXC6fvRp4/T3jX8/ATz9fef0983TL2snn9ZPPu+c/r59+vv26e9bJ182jz+vnnxaO/l98+jv28f/tnX8P7dOft86+bJ9+mXn85fNk0+PP31Z29uffPpi+tnr0e2n9za2+ucTQwvLo1MLj5ZWl169mX/zYfvgdH334P765vD8fLilPc9fmev0mcs8G0+ez88mgKzs6pbWytZ4eUt3tKO3+9ZQTXtXfdv1eEuft6Z+dik5NPrA29h849796ub+2p7h6+OT3ffu2sO1+lK/zV9pcriMhaXWUleBy5tdZNfb7YqcPL2t2Gx3ZFltemu+wVZIZhslRpM+J4/UaFC1WmoyYXKVUJulyTEp9XpSqgL4crZQBYrkIr2Z1JulOmMawMfkmiKnq8hTXuz3291uQ1EZrDFmcjAqjtMF6BVcyJKr3F63Ib/gCsY/CyKKPFu0qc5QYityOSoiFVZPEV+nEeizOHwxQIiYqJCvzKKL5GeYvEtcmCEQEIYsWKWEFSoKIUpFBZmg4AIL/hFAOkfv6XxlZ9ksKpuJCkU/UZkXmJwULpgKQhkIkgHyMgHuRTojjcdJoVOu0llCjYICg1dpbAoPu8qDL7G5GTyQDqMsVMASkKkQdJnFpiJ8JklmoBgkl/OVckgipMFIGpN9IZPKJCRaS742J9fmLCss9/JkalCm5yuzr0C4Ks8kMqj+kppB4Qut/tB5VPQ9GzrH5VFJ6Xk2Ox1C/8LgalxuzFxwgStmwNKLDOh7Ku+vqZxUVCa0FDHk2SlCdbrMxFGbNAV2ulzLlmjYhIYh1DAkWaC+UG4PS4uriCI/YQ+KHRG4KACVVGElEZmnQeyolVfEVYEWbahNH+kw1PVoAk2w1XlBICNtrpyqGKAxicx2UFeYSlp+4Gr+JUP0n39C/+FPKVSAzCkrBxA8Xy0vUUqKlOJCuShfIddn6YJNtcVhV7izBs3P+ZoLpYnkvp6+rIroJaFCV1rsr/bnSMkcUuRylFY2R5zVjurOeJpYQVOb/kjj+7oH/V39iDkXMRnc1SGTWmwhMaNWWtNW464t97ZEDQF/ZnauK95c0tDUM7tY1nHd1XWt6kZ/ZU+r1arPkWLZYrzMW1rZWmMLlQRaG0RlXo7drQ1VS8t8N6ZXbLVtX2Oi0qaujonp8uYmNoetx6FcKd8qwSxiJFeBW+S4Sco3yVCLAjaSCImxXdUVVe2x7Ip8R1M421OCGLSl1TFvc2vz8N3hle1rk3M3px/dmp5pvH7TVOFRlRar8yyavFzSoqcpBSkKUYaUyBQhNDGfTeI0CZ+uEHNUctKi0diMervN7C62OYtyy/L1Dqu2JNdQaNbkaAQ6kiNHWXJ+CgFfwOgXoNRLvPQUhHYVzEyHaTSEBaEAhAIoAfMEHAbCAKREYbgiN+zJilb5rg9qvT691+VtrPU0V5e31FS0Vrtbw672kLM97O2oq2hvcLTUedrjvo5YsL3W1xr1t0R8zdXellpnU2VJ3GeP+Yvrgs7aiLeuuqDW544Hc71l3wnBFC0Rao37muJVrW3eWNTXHPPFYv7GloJILDda4+loquuNu2q83qawp67K31znjEfcrTXFsZCnpdpRG/I0RorqfO7msKPW72moLKz1l8bC9mjQ01BTFg256yOO+ogrFnHWVpZEQxW1dV+NTvdNLA7/+nqnsb851BHYfjYfbQplaKBYR+Xi9N2UbLQw7nn1dCUQ8zXcaH7yZOPGnTuapuZby0uxB/eveP2DibnOe3cYZQUP5idu3x/wtlUvvXy8fbi3+OG3+Y/vFnc/ruwdTr943TY6Mba5dW85eXNmoXdhYfrFz9NPng8uJQZGp4Mt3dGOvvi1oeGpxcmFlf7x+cLatsi12zOrL4bmlhO/vl/5eLB8eLxycLy+f7qyf5o8PFk++bR6fLpyfLp2/Gnj+MvG0ee1w+P149P1k8+rx1/Wjk7Xjz+vH31ZO/60dvJp8+TT/LsPj08+z75+N/r89er+8cbh6cbx78tHX5aPPq8df9k4+rJ19PvG8ae145PN45PVD/uJ3w52Tv9t6+Tz9vHnjdPfN45/3zr6+9bRl83j3zdOf187/bJ9+vnx8aeV9/tzbz+svt8bW93uujt+Y2J+NLHVP7XYfm98eGJm5enzlV/erL/5uPHz+0drTzofjE9v7PTevpPldARbu7K9oYeL60vLm8ay8lBjZ13PgC/WVVBeHWvva+0dcIXrvOG4P9rS0j1w98FDX7ypof9WVUOXIxRr7ht0VdVnFbi0eaWGIqcmv1hlsRny7DklLoXZKjFky4zZpD5LqDdhKjWh15NZRpU1T2E0WwqKSsvLDUWFpCFbpNDK9Aa91aoxmUmlFpNoWAIFRColmixYruBr9BCpwEVya0lJbplTajRJso1Ki9VqL5bI9SkAQuHDbLHE6iiLN8YRiVKQpfmWw6EpDYUeV56z2FZWbHEUm72eSzwkExPREZIG4VQAZfBwGoRn8hA2jEEiCV+thpQaYZYJUaq4IjEoEP6QSktFyN6xEWOl9+vMdIAgNCbL2TTKOQr7+1T6mTTaWRr9IotzLpN5nsLgCHA2wgMxiAbxLrKYNJTPxYRX6ayrHBZbiINCkgVhqQxWGofNQjEKh8cjJRkIxhAQuFJFRfkpIKA3G2gA/F0GB5GqJVlGY1GeqbQI1WoxtU5pzGELRHKzQVdgSYd4qQBPV1RyFie/obKpOAHK5FfZwFk6+BcW4Gxq4lsKvk3lnUsHLjDQ84DoRzbOEelglQnNzkcthWxNbqbEAOiNgqwcGqGg8JV0QsORZANKqyDXT9gqhHluoT2gL4+p3BFlebUu2CTzxDS+eJa/UVceyyqPK8tqUauPZXYSZQFAbdA7yrO9IYba+NdU7j98ffX/+Jb2Xy8gf04XnAfVVGE2qTIbSjxsVFCkUZYpJaVaRaFWmqeU5ui1oXi1vcoTaK+WFtr+8XLGf76UYmtpNlbVXyQ1SnuRN1yeJYRMJL/MUVrZEnXXesKdTVeFOEeh+oGHN94ds8eaeQZLtttRGa/NVsstJG7Uyupa6rw1Pk9T1FgVVASrwjdulTW39c4nsxu7ra1d3u6Oyu5GS67GKEI0Ql5FsLSuM2YLlgXbGsRlTl6x21LVaPZEB+fXLdGWqwZrUUNz++hYeaxODMG5JGaVo2YpZJDARhmSLcWyZYRBKrAoBCalOCtLFYyFg83xfJ8jz+eI9F6rvn0/1HPN1dSUXVEhyLWwtBqKTJIpEtIlZLqIz9ZKcaNKkZOlLbZo7SaTw5bvdxT6im2eErPTrnHkqYotonw9ahSDKpQlwegCLhVnXEGp5+D0FJyRgbCoCIeGsrgIC4BZTJgFYmwcYwgwOo5xRAKEFPCEGEsK0+UQiwQYODsVYKdgQrA0Um6ucmfVhAM3bhvcfqvPU9He4Gmv87XVBVprfC1hV2uVpyXiaKwqaQiW1Acc9VXe2qgj6i2N+cvqAr7G6vKGOle8vqS5zttU522sK4vFPPVtlnBNbjisKi4+I4C/FkJIvpWj0WbIVT8SxPco+CPA+SsM/I0k/pBBt9XUD4wOFNdWeBojzroqT3ONq6HKEw8X1wfdzVFnXdjdVFsUC7pbomV1QVc8nF8XsDdELZU+R13UVuUvDgetQW9OsNzodxmCbovP89XDwfjDwZaBiZ7p1fs7q2MryZHZxN0H0/1TibvbLxNFEZurxf7k56QtaCupKVp7utxze0hUGWqcHmu9P/K30rLWmckbE1OZDvv9R+MPJoccTcHFJxtP9vcSH3/b2NvdPjjcOTpZf/dxcHlh5e2rJ+8/bLz+7f7q+v21zYknL+5vb91fTNZcv1nde7Pt7ujU5tOhueREYrN9YMTZ0X/r0fLo/Nry01er7z4s7x0kdo+Wd4+Xd4+T+8fLB8crB8fJw9Plg9PVg9PVg9Pk4fHK4cnq4cna4fHa4cnq4afVw0+rhyerRyerhycjL1/Nvfsw8frtnSfPF97vrh6eLB99Wjr6nDj6vHL0ee3g09rB6drR6cbx6fbh6dyrdzeXt5c+HD85/vuTky/bR582jz5vH3/ePvq0efxp8+Tz+unn9dMvy3uH489e3tvaGdt6PJJYu353quf6aM/gWM/o9N35lRvDo0tPXz5c3ui/M9bUN9DUe+v6venajuvldXFTINT/YLoi1trSe7ut9443FIu093nrWou84Uiso7W5t7m521/f6K2N2T2hfHfw+vCDWE9PsKGpxO2vb2gt80eybI6s3DJ9gUOeVywy5YsNuVK9RZmdq7HkGm2FSoNJqjfDci2m0vIVKkWWSWO0qAxGXU6u2mxWWiy4WoPLlLhShUplAoVSqNZiMg2PlHNREsbFqETFIqQUjLjMAWG1Vl9YrM23SrP0WVZzoaPAUlicAWI/8XipCIqrdag+q7mjdWT4ttSY/Q2NA4ilsmwLR6pKw4SpMHGZg2XABA0mKFyEwuAx2BCNC9MhjIsKuYQYlkqZArHaaufiYp5ADAvEP6axLnEFnXfu5IUD31EyOQKBNif3MpV5NoORwoZIhZxUy1kYlsLgXqYxL3FYl9gMDoZxAC6VxWSiCA1BrjCYl+g0loAPEgQTgNJoTAYPgHEBToj5Iimdz+dIhWKDFhAKeVKRPsfIRgSXufBlELoIQAqzWWe1kAYoi9olAAAgAElEQVQdqlQa8m0YKVNk6XPteSqD7uvUFJnNdklAfJdOoQAogy/4PjPzL1cp5xHSHIhcEcj/+QrzDJVLGHIBjRnUmQidFdXZyDynqMgDZRdwNCbQkK2zl6I601kOcQmUXIak53gSptaqLPbpS4Iie1BoD5JWD5pdDBjLzoutX3PVf6JJ/9sV7D+dh/+3b5n/y79cPIspFM5ghkCB5xXkBKszZDost1heFtKXx4xVrcZoS251c2ljtzq/WGnJZ0GoVS61KcV2nSJHqdCJpeYsbSgeLq5yBztrJFbzOSbyfRrH29WjCUQuoAqFrchdWaGX4noCdHiKAi2VzjpPqD0OZmsMbre0zNMzM58drodyi8vq6oL1UZVYaBJi+VZ9rCPujHi9zdHsqiDucHv7bpa2XeucWTK09to7+io62yM9TXqjwixB9SLQV+Wo7mqwBhyhlpgwJxfIybNEGrKC1T2rm0Cp6y8ihbutp+vhRGl1REwS+SqRVSu0mpQWi06fm5WdbzbkmXVWg9qsUZh0pEELq+UUqSBNCNCEAFtEXETQDCEfVoklBpXOatAX5mQX5+e57MUVZQW+Eku5Xee06osteptRaJBgOoKpQdJIWgrGTMPASxDrKkTLgOlUmEbDGFyMBcM0FKVBfKYAZ5J8Jknw+AIQQegkSBVyaQKAIQSoJDeV5KYQIFUMskQ8ugSiiXmZEh5VBNBEAB3mZojkqK86kBtwGmor3b19mlK32VlWFAmURP22sCM3Uhpuqa2oi1bGqj2N0YKWanu82hmrKalvyI1EjJU+hduOF5jBXDPDZEqVqH8Qib8XID9AvK/58Lc4cVYoO6vUZFqs7PxShsNBBAL54fqyxp7y3oHGoQetYzP31p+pS0J5oZqe29dLq6tcTfXFseryeK2nJuxqiOZX+4rqA9ZwuS3qyws68qpchgq7rdKlKS+0VLrlLpulypPlL7NWei0+Z0mV3xb05IXL7ZHgV3Nzg2MzAx33267da7831nujPz50LTZ5p/3hSM/szO2XycnN5dGXz5YX1x/OLN168Wr10fpS+Hb//cT0wPiDf8oSxu73Tz8cY+eoB0YH5mfvO5sCk+uJ7b2Py/vvl9+9G5ifuz47NTA10Tt4c2xifHx5eWFr+878wvW5pfoHo83jD3unp8riDZXd/Z13R+uGhrvGHg1OPhqZWbx5Z6r7wVT/1OyDlfXkL78l33xIvj9I7h4vvT9YeneQ3D1K7h0n946T+ydLu0dLe8eL+yeL+yfJf4fk4CSxf5rc/5Q8OF3eP0ruHU28eb958mXxt4+Pfnm7fXy6fHC0dHCcPPq0uH+8cvDvwJysHhyv7h2u7x3fW3vS9Whp6uWbzY9H2/vHO4enW0enm0enm4enm0enm8efNo4/rR99Wfxtb/7Vm+XXb+ee/Ty982xkaX1wJvlo9fHs5pOpjZ3+iemZ568WnryeXNl6uLp+L7ncPjIV6uj3xtsNvvDg2Jy3sqbYHcyriIqLyjzh+nBzh9rl7RwcHhoe6+gdKKmsdEXDnnDE6vEX+SPlodrKuuZ8Z4UnWqfMKxTrzOa8Up2tRGjKE2ZbRVk50qwcgUqHyOWYXMGXa4SqbFik4pFymT7baLZK5CqpSivR6vgqFa7W8KVyVCoTKFQCtUao0eJKJSJRcPgEG8YZIM4TyCCBHBLKLrO46RwUEClRnUaVb8t1uo3FBXJjFq5WZwolZ9jcH9kAoDUEIsFit4stUZ4HkKs8mIXhXIxkgDgd4lMgNANAKSCWzuRyAJgHwjSAd4HKyAD4mRAfFJFXmGwmIsxkATwcx2Sys5kMGp/sv3O7uLICkkqYMELHBKksdgqDI9FnF5UVYQTG4vHYECpRaa6wmH/66cJlKieDC9FAiImgV1jgTwze9xn0s1TmBRrjuytXr7BYACEAhUI2jjNxPpOPIRIRIRejUjGXJHgCnA7xAbGEzDWf4/CYfJHJXmQuLearVDKjCZMrSa1WpNfo8nK+ptKldnu6gDibTvkpjf4TlXGezbzM5P1zCpMqzbrMl/1zCoOtMfL0Vqo8O12iY8lMdLGBITdniHQpQtVVQkmR6dJF6nSR+kcAP8vFLsLCcyBxBhRdgOVnGeQfMvj/lIL89/PAH87z/s+z7H+8ivwxFf+WKv0JMlCkNiDbKXJERY5KPM91CZZAeQUmX/iqSKOsiutrO7Xhdl24XRtpk5fXcg3FmNpsyC8CQMQql+bIhEVqsVEuE2OEMVvnj4WKw85wd43IkvUjF0wBBL6ePrGznCI1FIRCZX6vQoDpBIjH5/Q3R1y1AX9bO1JcogvVwEXu7qkFo6c6XWIsiEYrm2oUJGYUomazuqGnxVntqWiqzomEeQUljuae8s4bvXPJ7LpWR891Z0dz9FqzxaDMEfNVIthd5Yl2NxVUeYOtcas/UBxvDA8ORe/cHVzbuD6zVD04UtTQ1j76sLQ6KtBqpQYdmaVB9RpAo2ZpFCyNAjCoIZOGzFVLrRp5nl5XlGMuy89z5xeW2wq89oJyl7XCm+MqNpXkqG0Gca4WzpLSFRhNzKUTDLqAnYkyqSibgXNoMIULZbARCojzEBwmMFDE5+IYQ4azxTwKzk3HuOkCIJ3PTUV5GQSYhnOukGAmCdFIIF3By1CADCmPrYC4aoQrAdl8iC0EOWKALuJSRABFwM3kw3QBBnDYGZgCtvsdqpI8zFGoqY4AJrOqrCg3XFFU6yur8zlrKxWlhTyFgqc3pKiVFyWCsyjve4x7TiRKleuuKLRpGh1Hb4KK7LLy8oJQTUlLp7/vVvz2eGx8tmsxeS+xeXvjyfDOz8PPfh1+/MvIzi+jW78Mb/58Y+NZ/+rO9eWdiScv0eJSe31TrLtDVeHMCfnzAz6L36P3OQ0hd5a/1FbptgXdpRFfWZWnJFpREPU66wO2Gq+rJVxY7/O2RG01Fc76sL3K56qrLI5UFNUHC6LBryYSIw/XJ8ZXxh+ujc88mZ5eGbs7dnNq7v78zPDYva6Bm/HbA02Dt1uGRzqn7nVODLbfn7i5sPXo2dOFJy+Wl7YWnj1NvthcaulrSCYnZxfG7XHfxPrim9OTrffvY0ND7sZYrKfNWxfytzV64w3WgKdj4FpNR3vrwJ340J2xtc3e6cnGO0Om8kBz7+3ee+Mtd+7dn1toGxi6dm98YHZp+cWvfXMLw+s7K798fPzxKPH248Sr90vvDxN7x/MfD5c+Hi7tHs19OJjfPVzcO17aO17YO17YO13aP1naO13aO13aP1nZO0p8OLj/+OXrz//vzvuDlddvX+yfbO2drO6drO6dLO8frxwcrx4erx0er+4dLe8dPnz+avLp65mnrxZfvZ16+mL+1ZvHR582Dk5WDo7XDk7XDk7WDz+t7h+vHXxafLe39Obj6q8fHj3/Zer5q5H17bsra6u/vd/4+H7r44fhlfWJJy+Sv/w29eLF4qtfN96+H1xcCfcM3JhcNAVra9r7g/H2hu6+WP8NhlpT3tjoa2i2uALVrV3uaK2/rr6htdUVDIXqYsWBUFG53xuMBmoaCssD0eaWYq/fWup0hyqtpU6JwULqTEJttlBnEKi0uEwllKsEUpVQroUJGY+UyQ3Zap2OlMgQXEjIlXylChJJMAGJiiWoSAqLZFwhCQiFPELEQwQASjJQkoESTJwEhCImDKVxAK5IfJ5Nv4wJOPpcZVGpWK/AtPJzDO6PFAYqkUByBU+t09uL2YSMDuCpLCQdQnhCIQ8VACAGIAIGgFJ5cBqLDSJ8DMMYPOAyi/kTk32VyyNUcoDkEwoZqZDRUSQTgs9mMhgCce/wcEEwkIoI0lDiWxr9PJWiNVtEmixSb4RJGZUDcnGBOi9Hk2P57uKVyyzwhwwWhQsDuDAdxs4z2N+lpP+YlpnCZvzEoF2k06k8gI2ibAFORWAaD2ZBOCaR8aQSQCyGhWQ6gNFxocJiAmWKFDYP1+ntgYA2Lw+WytMg6Byd8UMmDVSoznNhJMvAEEr/eplyhQWms7k/pmecz2D+48V0laOcIlYxVVlEfslfKRBDYbyKq1NgxTm24BwXP8dBf2Qj39HRP6cCf8yEvqGgZ6jYj1TkRyr0Qyb0z+eZf7wK/DmFd54rSiey2LI8SW6FzBbM8lZbw435kdaC2g5rbVd2TWdWbbfYWwdbXecAgqHSWcqDP6FiZaBRXtUuDbXLKrvU4S5RafiPl7kMWGIqKkMgfrFSViQjiqV4nkqoJGBLts5XF7RXOSs7ozKrKQVCL8J4qP+Gzh0Q2Eo8zTFnwKMVCrMEWIXfHW6vdddU+FrbODY76QphBeU3p5NGX32GIrewOhppjKiEiJlArLm6xr42Z9Tlb6w2BYMMS0Fxc6e3rWdoIaGP1pa1dfq72uputFtz9LlKqTFbV1EXrWptcFR6SyP+qmtdVd3XXLFmSyBCFJaChhxRkbO4oaN3Ytpa4QN1enVhnrbQml2cl++22yuKHSG3M+wtrLBbvQUWt1VXZJCYlHyDhKdFGTI2RcikCtkpQjCVz6ZidDrOZgk4bD4HwFgYn01gHJIPivgIgUIEziVguphDIQEKATFxgEECdCk3U8LNkMF0OcSQAzQVj6ZFWBqEI+ZQCR6VQGhiPkOG0eUgXcljiSEOAQECHoeEeAwG5V/PfZdCTRHBHCFIF0FMEubwUS4K0yFGukwvc0Z9Rk+poTrsHhginMXmcLm9KVLWHAx11GY7i/+QflVmLzbYnebyoL+zv7r/bnx4suXB/LV7M+Hr93pXno7u/Hpn55ehnVe3d14Obj6/sf782tqTnpXHHavbHSubXUsbXcmtjuXN9sR6+9J62+Ja+9Ja++J669J6+8La3Y2nmdacoo62+vZGW9jvidW5aqOuWNjTEHY1VDnrQ75YxFcX9sTCzljIFY+W1Vb6G8Jl9QFXQ6ik1lceq8yPekvrq+xVfmdtqKyqorSmsjAU+Gp6cWRideJB8uHdldFHj2dmt+fuJh482pxKPlmY2Zh+uPZwcWdmYX3iwfTA4sL92dn7Aw/6B8Z6r9/r6LrVNDN7f3Ty1u3x6xtb00+WHt4Y6rQ3uK/f7VvYSPSNPCirCt8cvXdtsKfjemvDzc6S1jqVs/D6nRtt17oCTY3Dc3NTq2tD49M37o9NzCw09N/qG3t0rWfgzv2x68P34703B6Znd16+mVx/fHt5Y3b7xdrL1yNbO3d3nq/sHi3vHi1+2J/59cP4q3cz7/YXd48X9w6Wdg8Xdw//fzyOknuHyf3Dtf3Die3njcPjLcOTLUMP4713e+6Nzz59sbP/aXX3eGX/KLl/tLJ/vHZ0uvRhf+6Xdw93Xs7++qF9cmHpzcelF6/nn7/ePjhdPzhZ2z9e2/+0tn+6un+8vH+0tn+6snu49O7j0tuPi28+jmw+GdnYWX+/9+TwJLn7fvXtu/vrj7tnF9fefnyw82T86YvEs18nlrcWnr1qHR7/Uarzt928P7cyMb/aNXiPn2MNNsfNxY4yX6SprXvw9n1XsNIdqHT7K+NtHb5IxB2sLCn3lUci3qqqcE19TlGpIjdfX1xmKXXI9EaJxkxqjLjGQCh0UqVOqtRKFGpMKEVFClQklajVIqUcJkWoSCKQKSBCBAtIEMEBvoDDJxgoDhEkjxBy+UIMEyEYycIIGkakATAFgBGcvEpjBKqDgaCbL5GdZ8M/QXxSp0tF4TQEkChE6TC7MFJ5AYLTMAITKghMIpZoUjhgKgRxCALGhQQh4UFoKp1B5UE8Po7gOI0HpwBgCgjQcVSm15AqEaYgIJJMBYAztPSLbO7fKJzYzVu2YNV5Oo8lkZyhU8+kZpD6bCohPMtg0yH+ZRqDgaCERqW25V5i887T2FQefCmTeoXFOs+iX6SmX6ZQfkrLgBQSrlycCYIUHgiLSJlRiyslTARjgjgV5HMIUqJW4yR5hc5JgfiQWCpUqqg86EwGQ2a2Cg1GCk5cYLHYAiELF/K1erZE8a9XUr5Jof7pEiWFTzKF4j+d++kvVzP+xkZRm+N/MCG1L3JFqP3vl1hfX2Z+m8L5IQP+Lh34nsr6gc45QwP+lgmeoWLfZkJnMqEfM+HzGdDZDPgiU0gT6BCTXZTvMlVUW8PN+kBcV9mqC7WoKho1nnpZeUxZ2SENdsiC7Zpoh7S8jm0ooot1XJWBqTL+BMk0nnp1ZZuisk0VbFeH2qWuugwiCyYUhny7AMLyZRKbRFgiIUqyZEaVwKAiQvWBwrC7uqdRkK37Uyrlf//hUvm1XjTbdIWQW31+V8CpJhCtEC8Pe6u768rr/YGWRmmJ2+CvNgXqBuc38UIvWuLxNDbUx8MaMWIgsaJCa6y/Ixivqm6Lh9o7y3v6O8cnO6cmBldXOydme8emIt0demeh0qRTGvS4TsNRSACZhCMRMOV8rloEalSIUkPq9co8S1ZhvsHlcbZdax2dsFfXmLxOo6tAk2+QGOWEXoxoSK4Eo4lhqhCm4GyWEOQKeByEwcMYMM5GcRYfYwowJk5wCT5bhjBlEEPKyRQC6QSYKYNpCoAqAZkkypUgHAXIVIEsJcjSoRwdylDCTA3KVUIMBcSSQywlwlEhbBnMlEIMGcQkuRSSQxUhLAHKEsBMCY8lBuhCkC6C2WKYI+TzUpn0/3rpAh0GlEKuGMyUYTwJApMIVwzScXam3KBw1fosPoe1ptrbdxMtLcivqSiLBxxNYV93I2jWQYW2nfeHWptLaCw0Bapc164RsY7vXD6Rq0peE6+ZX25LbjYmtxoSWw2JnZbETsvSZmtiozWx2ZzYbkputiY32pa3u5aedC7tdCQ22pZWW5fWO5c2u5Y2uxbW764/u5JlcPX3NnU2+eO13oZqRyxSHq+uqA+56gLuWKUrVuWsq3TWV5Y1hNyNUUdtsCIWdtRWVsRrXLUhX0Mkv9pX1liTHwmU1FYWhioKKv05/vKvFpbujSdHxtcm7iw/WHm2uLw9N7L4YGp9KvF0cWZn5uH6+Mzj2UdP5++tjC48mUs8WRpdnUg+WVx+ujj0aGh2dXpibrR35NqjpZGpyaGmvvpoc6ChMZRTUWAOOEqqyitqKrxhR3VDqDTqDXc3mUOu22N3hu7fCnc13ZqZWNraWFjZVvmCvu7OyuZmb7zp5uD9a9eHpqfma9uu1d4cnEgkh2YXrs8v317dHFvfnn32eub5q8fHn+fevr/35Pnki9crH49X9k7ndw8WdveXdg+WPu4v7O4v7B4ufjxIfNxL7u5vHhyPLm/X9AxGO274GrqKqxunNzZmn+8sfXy/enCwvL+/vHuwune4dnA09/bt8PrWw81ng48SpbF47ObQ7Mr2+vPX27uHq/vHK/vHK7uHq3tHq3tHyb2j5b3jld3D5Q97869/m/v5zcOdZ2M7T5bff5x5/np4bevOwmrj3Ul7W9/9xPatyYWh2cT1kUfdN0fGFlamVh4D+Y7qjtu37k3enlis6R3U2ssCtbW2Em9FJB6uaWpo7SoOhUv8EV+krqmzq7ohVhGpsrnc+U5nqL62qrZOZrBo8oq0eTa5JU+gNugsBdIsC6HN5ss0ApkKk8hxmQIRS3GZik9KcZEIFZIAX8TFSZ5QxMEFArEUI8UATgAECQtEGJ+ECBEXFcF8GYiLGXw8HcVSAAggpca8wlQGXWXS3xgaKPc7S70lZJY+HYKvwrxif0kg7PohPVWSbVRkZ6dyIZQQK2QqmVINkqIUJosGIUxMQIMxlBAxQCSNxeXhAg6CZoLgRQ7nRzqdAsMihYKD42fprBQums4Df2LTfqDRv6VwanquhZqbC8sDfL0qBUW+u5p2lcEsqPCa7Ha53sAS4JkwJNPpEKU0HRV8l5LJxjAKCF5lc64wGRlsRiqDSWXxWBhOIfAUGEkF0VQQphFEJp9/hQNREYIGC+gghggIAMMyuVAqG6FwIADFhXIVh09SEBSUy9J58IVMLo0n4AhFsvyc0ir/WTrzzxfSrgLIX2msM3T2H89f/EsGJV2mOieQ/gsN4ZlcP0HKb1KBv11mfHeZdiaNe46OfpvB/Esm819TGH9N436XCX5P4Z2lgZcYSCoHz0Sl6YSGZ7QzswsFRRWApQTNdctddepgqzbcSThqv+fIrkjys6N98spWRVWLobaLqin+Lxc5f6Zh/0rh/ZGGfceUKt0NqsoOeahd4W/VBdvJkihTZiYVmuyCAiEMm0UCq0Rgk5B5WrlMgslUoqrGcHG1u+FaE67R/cji/5cMruPmIE2m+zqTA0llFd5SIynQkIJAXSDaVV9RX+mONyhdvvz6Jnd718jaZmlDc9WNG80D12viUZNeac7W5ZUUuOqjZo9LW1hkrwzba2qlTideVMzWZqN6I1+bhWq1kEYhsRgNhXlGu7WovMRRUebwO4qDpXZ/kc1dYCrNU9qzpbkqTEWKrLm+7v6O8UlNUUEmyKITXBafBWJsBOUKBCiBQ3yCh/MBUsATC2ASASQIU46y5DBTAlLFvEwpRJOgdAXC1KEcNcrUwFQtSsnCGdkYSwfRlTBTxmcpMIYSZipgjhjhylGuEqZLIboEYohhGgEzRAhLjLIkfLYApQkhKsnJUPCoch5NiQNSPleOcBUQW46wRDyaBGQoELZMCF6iZfzHH75LA5hygiWF0qQoW4byFAhXg3AxDl1h0ZbVBbO8ZdbqaldbD1hgM4bceTXerEhFaWM1Va9glNkfPP3Z4I4U1Xa2jk33ziy0Ti5XTyR6ZzfbEo+blrZbEputya3mpc2mpe2W5HZzYr0lsdGa2Gpd2mld2mpLbHUkdjqTj1uWNjqTm11Lmx2L222Lm+2LG92JzTsrzy/pDVVDQ9XtLWXxaEVLTXljrbc+XN4YdTSEy+PV3njUWR8uqQk6YuGCqC+nypMbKbdUeoqi/jx/WWHIq68oNQbdWm+p2e80uItzAp5sn/urhzeb79/ruvPwevdE7+ja2PjK6J2Fu9PrjxLb84knCxPrE/PPFmafLd5dfbjwIpH8eXl4dfTR49nFJ/M3pofmNmenF0ZvTt5c2JmZmr/fMdjibyhv6qzx1Xora7yxplC0rry6wecKlRV4i0uiPndN8N6D27dHbrXe7Gy73XdvcrT+xk2VL+RsiPcODngjkbaBYbO/sqa5vchRUdPZt7K6OZ5IDi0kby4sLf78Kvni16mXr+5u7dxZ35775d3sz78uvH638Obj4u7B7Pvdud92lz4ezH/Yn/9wsLB7vLh7nPiwn9g9ePj4efPwaP/D6djAkKen49Xum2e/Ptt+/9ur/cOnR0dbh4drBwebR0fJN2+G55duPHxU19Pb2NfZd/PG4PU7r355+/rk0793lvf2V3f31vaPVvaOk3uHy7v7a7t7m7uHa+8+Jt/+9nDn8fjjJ2Obj4cXkqOLK3fmV1ydN2rvjHcOj09vPJt++vPY6va18anhpVWpy9/cPXzj1gN3rFXn9EoMZkuJK1AZK/ZUlUcafI0tBaFwvifkCcfq27urmxprWhpLgwFlTk5lrKGjr1+sMxW4fEUOl0hvgRR6pTGHUOsxpQaRKLkCMVcg4gkliESGiWUwToKYACFEiEAGCaSwSMIRCEABHxWRPIEQEJAAImChOB0lKBDJgMVMkOBgBFcoZGMEJlGWODwNsTquRMbKNuf7y6rrQ25/8PtMGlWASfVqUqtkYgQD4WdZLABBUiEUFsnZOElBsMsMRgYMZ0BYCh1kgjgd5KcwOKkMZgaLk85mn81I/y4l8xyVmcnjZXDgDDacSmMCGJHJ5v5wJeNPl6nV1/oDHe2E0UoXiX5icy7S6Ya83OqmhkJfhUijzeRxAT6OSSRsoSCTT56lczgCAZuPZQDcVAbjUiYllcUGMSFKiNIh8DKblcYFLjPYl9m8y1zoKgBxSSEb41O4MI0HZgBACpPFABGhTKrM0kg1Sr5EmgryQJmMwgUvUtiXGMC/Xkj5JpOuLLOfR7H/donyE4L/wzdnfqSwf0il/OnC1W9SaH/8KeMPl2h/uEz7kYmezeClgiJIYQSV5jRMcY6Nf8/BfwCIS6DwKkikQMRlHp4JS9giDVdlpilMXEMx11yGWJzfg7JLIpM20KbwtajDHYS3jq60nWEpcmqvq6ra5VXt6qpWgT0EW9ySoqDGU22qbM72tygrmqX+NpGvXeZv1wfahfYqWJen0Bl0VisGsK0yIl9GFMoE+WpCiHNEKnGkqdZRW17T25BCkv/hm6tf/eFMoHeIbs4R5Of7ohGnvVBPkhq5OBQP111r9TXUx3qvdd0dbh15UD94O3LterCr39vUYSh2CbONuE4tzNYRBh2qVvOUCr5OS2ZpyWytOMeothWYikvzHPYCtz3fact3WHNKzDqrQWZSC7MloArmSmGehGAKYZqARxdw6BiVh7MZAEugN1b1D/RMTKhzTCCPpZDgMoInQVkSmCmH2WqEqcFpCjBNB7PUMEeDclV8jhrj6HG2Hmeq+UwVn6kUsFQ4WwSxeDCDj7OkOEuOMVUQUwezNQhDilLlKFUJ0uQQi0QAEuFIEIaKz1byOVKMLccBBQ7IMY4UYclBmgKkyQCKgkeXQDQ5zpELABXOU8JsJcqVIxwZyNIgHDUOZNDS/uHHv17l0giETgCpKDsN52Zi7HQ+J5NOT0N0suyAU+woUgeDtngrN99sDXvsUW9hdUW4s5GRpQH9oZEnrweXH99cedq1stmQWG9dedq/8rRtbbtjZbsjudWS3Ghf3uxIbrUsbjclthqXN+PJzZal7Y7E446l7c6l7a7kTuvyZltioyux3bW007m405ncaU9udSQ3bya3L6q18du3XLFwTp0/r8ZTEKkoqPTmhb2mkKegqiLX78qv8uT4ndbKipxKryXsNoc91mhFSU2guKrcWV1pC/sdsWhRddBbHy6p8nljNa6ayFfDN5pG7naPPOjtv9f+YObOndH+lpv1t0a6R8dvTM0Pj83enl1+MLM2NrwwvPB4Yf3ntfGNia4RencAACAASURBVOTT+eT23I1HQ0Mzd1deLNcONN6YGpxOPOwZavPUOiPNgYqo01lVWFJudvryy3yFeZ78PE+RyWlz+JzhmnCgNjT84HZLT2dlc0Osr+fW3ft1jU3x9tamnr4ch58sc/uaWqtb+tjZ+UWx1tjdkbHFtVuPFrtGJ26OzDVcG+55OLv0828rL38bWd+5tbbVn1wfffxi4uc3C+/353/bm3u3N/N+98Ev74cev5r+9X3i497Us9fl7b01A3ea7z+oGeh/9uHlw/F7tVV1/b2D9x/OPEqsrTz++enb3bWXr90NzY5Y/O7M1MLK4pNnG7/++uLlL69+OT2Zf/Mu+fFg9ePBzuHxxu7+5v7R2seDtY97G3t7iV/errx+O/fs5eja9uKrtzfmErfnEo/Wtu8l1uODYy2jj4ZXNoYXV8YeP1359c3sy1eDC8tQnr2kKt43cKft9nDXrdvygiLEWhRuanNXROrauwcfPRp8OFleF7f5I3kenzda46oKF/m8ltISS7GjyONTWqxKc55YY0LEWlim5cvVkESBa/SYVAUIxGy+kIUJuHwBSogwgRjBxZhIhhJiXCTDSCmMC3kYBAv4CCHioQQHFV0F0XQYTwOJVADPZKMMDsqGcSqIUlAckSo0FrOhyH6Ri14GAUhCXKQzM5kACMMMHsTjiyh84VUOh4NjHEJMQYjLDB4VRDNY7IvUjIscxlUO51I69SKFnsLgUACIASOXmYwrLM4FCjOdB6VAEBVHv71MYyJiUq0Sa7QMLniJyvo6nV7V3RXu65Dm2jJh5NuUFBqK4AoFJJYKdDqxPosKw0KFEhBJMK2WLlR+k8YUZWXRUJCJwWkMxpUM2hUGi4PjoEh0mcVNAyBEImUg/KtM3kUG9wqHx8YxREQyEYyDC7g4nsJiMgS4QCWTGpRSo/ZvGbSvr2Z+R6F/k5b2t0zK9zTGN5n0v2Yy/kYHLuHk91TOORr0f31/LlNAfnM14xyFlw5Jvmfyc6vbs/1NhMUpzHMy9QUyR1hiD7CVeTQyOxVXX8GVVFLNFCoofHEGX04n9VylmafLh7NLMKuHKPRhJgdFkXtJZpV6GlX+NlW4g++uJQrLueZSY1WXOtShDLarQq2aUKu+qkMVaJIFGuTBuMxTp/S1yP3tEn+71N+qr2wXlUTTBRpUKDPk23AeO09O5Ij4BRJBngQxq4QGc1ZlLOqsDtV2NZv8FTqvv6y6bmDykbOru+H6dX9tbW5xsVKvlhnU4lwTbjCAchWm1eAGA2DIZqm0oEIHKjR4lj6rwFrgLbOX20u9hYWuvFxXXo6zKKsoT1eYq7aa5BadKEuKqAiWRMCS8DkEDyFhDsplYRwunwviAEqAAhIkhaBEiChEqJwA5ThHhrIQNl1lyQn03+ycGJcbtAiHrhEgOgGow7lqjKXDuXqMbSB5Oj5Xj3B0GEfF58gwthjjKPlsBUyRIUwhRBUL6AI+89uLZ86kXxQLIbmAK8dYCoStRTgalCHHWUo+WwUzNAhHjfNUKEfJ52oxjgZlK/mAjM9R4YBOCKr4HDWfrcY4SpQjAVkkQBPyqGKERfCYYh6dYGYKWTSSniGkpwsBSmrGxf/04zeX6GkQMwVlXuUx00F2GsRJRbhpXE5mVqGpoMqn9JbZmpuc3b38soKCar+rodLZFK7sbqCqVeJI852dXzqSGx2JrbbEWnNivSXxuHn5cfPK46blrZbl7dbkVuvyVktyuy35uCWx1biy3ZDYakk8aV/aaV/a7krsdCa225KbnYnNzsRWe3Kra2mnM7HVkdjsSW5cX9z4QZPbODxSVl1hqw/Yop6yWNheW1kSC5fWR/yNdaV1wbKmypJYpSNe46ivcjdWOhtCZQ0RV7ympDbsqq+211Y5G6oLo0FvQ6Qo6nfEosWR4FcadzbVRA7c6XyyMloUyO/sa3idmB651XFvtHdu5vbGozuba1OT83f7J28+WplcWBkfmBm4M3fnUXKkf7S7uy++9Xwz2FEdG2ieW3nUe7e7vM7lq3c7K4vKA7bKGndJuc3msToDpTnOHEuRUZmjVRfkSo2aYqe9sb2t997dyfnp+ZX5ofH77oDPVhHAjTbcWuhq6yhpu5ZuLJSHY9aGpp6+EdQVzK9rDYTazTa/tjTgrW3vvDbcPzp7c361b27+3tbO4pv3K7uHS+8PEu/2E7v7s6/fNU4tjb36bfX9/uTTlxXd12qH7rQ9GG2/O5x4tjUw2OfMz/cXlJblFBbl2AvyXbmFFUWOkNHmcniqZuYX59cTmy/X//5vh4mdtccfdh9/2H26e7j064eBtbUHaxuJV2/W3+4+/nC48Oz1rZml3pGpwbGp2zNzvQ+nW4cneh7Odj6YbL37cGBysXpgpHN8fnJlY+Hp05cf91Zev114/gtR6oELHIN3R7uGbtU2NUtz8rlZOfZAdVVd0/D0XOutW+03Bypb2tUFTnOp1+Yuz/eW2zyeUn9QojeZ7E5zmQtVaCGRChErMakSFSt5pByUqGCRAhaIYFwIIBiAYAhBIgISxkUYqUBEUpgQgQISJiR8oQTECQQX8WACQMQpLJgC4SlsKBVA2RAfxQgGD8vkolQI5fBxHsrn8iCxSMRic5gckMLiyEVSiVCQzqCLSTmHEJ2j0SgcdiYLSGcCKWwgk8XigQADYKTymBk4SsoUuFhislnVWj2VC6Vh2AUueoknKPJXpPIRpc3ubWz981XmVRijoHyZznCZyfyBzol0tkb7WvjZxvOZmZdp1BQu669Xr4gsuYrcHEAsuQwC4iwDU0AiGk0GLv46jSa25PCkJF8pSedwrlBYVxmsc3T6RRZwgQFSMZJDkBycyAQRjkh+nsHJ5MFsDIdEEg5O8KUyGg86y2AjWi0kk2J63VmIf4YB/kDnngV43zK5Z2HBBZygKBV/4fD+B4V2lg1cYML/dPZSioD8v89dPkMDz2SCl3hEafttttGrdtUQhf6LcpPaUyMpqQINpbC6iCs10qW6VIEyFSIpmPQqJGHKzBxdPmIsJqwuLN8nKQmTtgrIXCKwVZClNYpAhzbSzXdWi92VSn+trrJVE2xRB1qU/jaJu1XmaZN6GmXlcUlFnHQ3yCtalIE2aUWzrKJVE2wTF4dZIpNArjMUlBAoalWJbVpZvlZl1ilyjHpToc3scEgtOfrCQld9Q1FDnclfLsnLF1rzJUYLX6MVGQ0qq05fYMouLjSVFFgdRfkuu6nYmusqKCwvLnAW55YUm0vydTlajUkl1isEGhEo5zPEEF0AMmEugII8AYIKYaEYJnCuAAUJFJELEA0GqmFIg/DUKKDBAYWAJUOoWoyrRmEtDOggrh7hZvEBEYeRnV9YeWOwffSB0qAjYI5SgChwUEkAcpwrRwEdypNCbCkEyCGWCmXJYYYEYcj4HBWfq0E4WgxQIlyVAJBIwD9fOXORkaomQC3G1RFcDZ+pw0EdwdMIeWoCkCNsJcJRomwNn6vis7UoXQdzlDBDAjNEKFeKg0IeFQUyMB6Fz6UJuDQBK0MBssQgG+fSRVyGjMtRoLAC4SghtoIAr2Re/l9/+JqC82RyvlqFaTQiuVassCjVegIG08wltuKqgNZTUtDc5GzvJgpyS2sqXQ3VBQ1Bf1d9ulKhq+8c2H4dT643JtbakhsdSxvtixsty9vtySdN/77ETjy53Zh43Jx80pzcalnZaUputyV2Wpd2WhOP25cfdy5ttiY22hIb7YmNjuRW59JW++JG+9J6V3Lj2qPkt3Jz68hEeUPY01jtaax2N9YU14bdjXWldVXeeLS0PlTSECqpC5Y1hItqfWWxgKM+VNIQLo1VFdVFymK19vpIcUOkqC4UiEfLavye+rC90v9VcaXzn0VAYWP52PTAV8gFaq7w8eoMbpGQVvHPK1M9vXXyCtPASP+vr7fa7nasLY2uLY1132kbmbxx735HS3flxOSdvput9Z2hgdtd8a4aX70z1Oh2hQtL/LnlUaersqwsZLd6c3NdxkitN9ZUbfc6zc4CWCEoDwXHZh7dnxy7N35vanZicf5RrKMdtVqFtnyVt/ysSkc35Jod5YWhiL4g6Gzqm9l+Nr66+WBh5dr9iUhtRyjSogvG/W0DE48SD1Y2prdeTm68HFt7/mD92fT68/mVZz2Ti2PPXy2//dg/txC5daNp5F7Hw5G2sfvDicXeW/3t0cB0S/xBrPZ6JNRe7g3kF1izcgiRHhcbJh7Nz24kFx4nf/9/ju9MjvTdH1tY3Xz885u5tY2mwRvJra2R2dmB2dmbUzPhtp6SqlpfrLmlp7f33vDA+FTf/fG7i8t9E9M3pqbGVtZa708VtfRUDY0OLz3ZerO79PzFws+vpD5/Vl3D6ORMpCkebWnR5xdojPnWfEdlQ7z9+q26to6W/puheGuxP1oRrXeFqgq8FbkutzbPpssrkBmtepudUOpJlcGQV0AoVBAhgUQyQCjlYCSICSGUQHASEZA8AQniQggjQIxEhWKQT4BCEVcoZRNyKiaE+BIIJtkAn8VF6VyYA/NpXBDhYwRJpPPAywB4mc25zKSnMug8AMqWkloxdjEzIxOCpaRELBJeYmSyEJQG8s/SaAyQBSEgJsAJlYJQya9waBSYm51joiIAVybhEBKb0+4L+cU5Fo5CcRlE/yUjU5Bj/A7GpIXlwwtzxuIyqd78h+8v/yUl/QqVRWXj0baWupt9ZxHyu0wqBQJSUZ4wP5csKJTl2aiw4P9j4j6f40wMBL2zzqcNWp20I2k1UUMOA5iQQwd07rffnDrnnHPOGR3Q3chogGAEc05DkBySwwAwIZDDGUkj7Wq1u/b5XHbZPtsfHT76w12VXfX8D79vz5AIQJRKgJaTZhMLl+0e5YIaPSCT8VBkWCQeYPHYArCXC/TzRGwQGQMggKJRuQKmKYXViJlMvSJwnKRkVpNEKuWj+PA4hwGIMZNeolKNYHgvjA6R0n4EP8DhHhAIBwjpsFTJUusAq23vOO/AuOCoAPnloYFhmPxigPFp39iQiJQozaQrhbiy2nQddCa/EhOY0Y26opAjKrFGUFsQNjrYUu1hEQzpnSxYJVa5YEeC9uZkwQLmL5HByiBpOSiUik1BMjKBpzqKwjwea+CREhQoGhvL2kpXVVrSVo4pc4vK7Lw6P6fJz6pz83RqVlnsastdbbmrLnb11QUiXGDLrZDeInd6YJVMZdEq9WpaqyFMesKgF6iVqNUsdZjlTpPcaVI4bXqPx+4PuPx+R9jrTgY9iaA75LIGHDqfVe3S0iYaU5OQggJJWIRJ+LAYRCGUQhEMIAlIJsVlMlwqhWlMpCREelJiIiVGXKLDAT0B6FC+FuGbMIkZB6wk4KRRJw7bcMiCAWacb5EKtQSkRCADJLbAYh0qMuJCFQxoHP7A9PzkhXNSrYaGRToM1ZOIGge1FCxDACMB6yhQQ4EGTGxGxUZYYEAERkJoIgAzDpoxwEpITCQkpcCPe786wO5XSREjBesoQI1ydLhYS0o0hFiN8pWwUAkL5CBPDvFIiEGLh+UCllwwSohHQIAlErMB4SiO8KQYoCUhPS5SIAIDgWhRWI2AKlhkxBENgSoIUE+AFhXJknB39XxGBe2+XMSTdnlSXnc65CsmLCELl9/njEUCjbImF3HMzbhn5hC33Vsvhhu1YK2Qm2v10lLv8uqldz8uvdpZWn+7sr59Yn1neX1n8cXW4sb24qt3ixs7y+s7S+s7x17sHHu+s7S+vbixvbSxtbK+tbSxs/xi69jGzrGNneWNzf/S8Y3N4y/eLj9/u/z87YlXO8trTw8ZPafuPix36oX5dnKumV1oJzr1Uncu2qknZ5uJmXp2YSrWrKamG+FmOT1Vi09Wo51qoJnzNkuRZjnUKIVaFWcxGahk7MVYYCJvy6d21aqlIZ1M1Qjd+Pbmr91qKGR+/HqNLnvpvPPF6/vJuYldgn5j2b/16h7PClYWsv+8syF3qrCwefPFvTPn5ptzhau3T504PblysrNyoj01nWlMJ6rtWHoikKlF09VouZ3OT0Ty9Vh9KhfMeCwhRzAfCRaiupATdTukkYC3WkxN1lvLiyfOX9KHY/Z4NlzrOAoNqd2frdUn6lOR+eV7bzZf/PCHl//05zf/+KdrL16Wp5bLrWU6mqMCaZUnrc/UU9PHSjOnKgur+eUzlaXV9smrN56uv/nTP11ffzN//ebS7dsrX3998dHDS08fn3744NSlK0tT7avzzW9OdB6uNO/PV27PlVZb5Wo6Y3H57j95uvWH756+3/iP/+u/nTy3ZPO4woFEOp4pZpOT9crDta8vXLvUWVhYOX5yca5bL010T56aOXHs7qP7333//dYPv3/zhz8+fL359P2HF9//buN3Pz7Y2pq6eF2fmTz3aOPp9rs3v/t9dGbGVMgtnTidLJVbC4uuYNDi9AT9oeOnjt9++GD1+vWTV64tnb24uLpaX1goTE3FJmqhQsHk82lsTqXZpjY7pCoDpTTQehOp1iJSBSxViFFSBBNChORCOA8ihAgtwqUSSiZCcBAhMAxHCUKCU2JCxkGlLEzGQ6QMMTwOwQIYkaAERstZIiFOkxRBSmCcC6EcGBFgGFsIDI3zKTlF02jPKHMvg82DQBiBORJRP1dwmCUeFoA8BNCaNCavWWbRuGMhQEEfYjExhZRUSlliANGoS+1qolIRai20O6AIhHaLxQKd+R8YPDoST09NTx47cfL6HZ0v1M/nDrI5e4d4leUTleXjn4xwhwUCUEaCeq0ukTJnizxaNcCW9I3xmGLxCJ8/KhSOitA9A+MiXM4UScZEQC+Hd3B0bJgj6OOB/SIhadTxcRykaTFG0jqj0uWyZVISvVakoCmTmkdAHBgc4gv7hSLKqKNNOolCNgyCwxTFVqr6hMDu0WEGho0TslGUHsLIw3zhISb/4Aj/ywHmYY7os6NDnw8wIIt7Px8WGXzGdPNzHtxL6oYJrckb5yiNQqufbXYLzB7U5GFTqgMAJNSaAFpPmAOYPQHoIiJTjI5U8XCZqQ18PgRxdAFNcQ6JNdBYg4w1ZNEJOFTRNVZUEyvy6oqquizPzqjzs6rctCo7p8p25ZkFVWFRXVlSlZdlha66sgy4k5DFofN59D6nMeaxxL3uRNCTDHrTAV8mYI+5PfGwOxa0BO1an0Ht0CmtGlonR+WUhEREuERMSCACBGAhiIhgVIChAhyT4BCkQCEVDGgwUIWBOhQ0woAZBkyQxAiLbYTYjguclNhMiw2U2EpIrBRilcJWCnTIURsJ2UjQQkqsUsyAgzpCYsRBKw2hOP/LkSNjQraKBPUkaCABCw0qUEjq8AUWlztXL0t1WiUO2uSYW0PaZJCeAHQUaqARLQmoKcBASkwEoEcEJkxkxIQGXKhFBAZMrEd5ekSIC/mfHtp7gDOM4CI5KlThYg0u0GACBSJQIkIlzNPhAj0p1uJiHQEoCbFaiWi0uMFEmywys0uvcRjMPps35JZLET0NahG+EuKbcNhA4UoaUWAiBS6iMRGGiGFUZHFoj4DsXUc+leeCllzUkguYM35rJugqRKV+A5sUWONhRzGpSoZsU9Pu1ozG5w01CtHORLJVbZ5Y2S+T+1evXHn3+8WXO4sb2wvrW4sb77ob77obO4uv382/3Oq+3Fp+tb28sXPi5c7p198de/vh2NZ359/+cG3nT1ff//Hyu+/PvNxefLm19Grr/2/Gysbm8vPNM68+zNx42GcNnL73ONYoR2cb3nYxMVf31YuRZtVTyUVbVV81F54s+0rp6EQ+XE7H64XQRCFULzjKcVejEG0WY61ytFUNNyux1kRwspScbvoalV2pSnJUTSqL7rVn9xg+ozihf7b9jbmdIMuBG5t3y6cXfmuUOyaDv/vhaXU2P3V5+rsPL3sN0N/ArKv3z9VXOohfdf7GmU63jntUU8u1pe5EuR2bnM1WJhPVdrI6mWjPForNWKWdbrRy/pjDnfRky4nJ2Zq/lASNepFWR9k9tlCs0OgcO3k+XWxIXRFXvdU5uQo7PWK3RxtJpErVY92TJ6/fvfn8+dfPXtz4+snUyQt0PBWpt7++8sDkr+hTk7Nnr56+8821J+t3nr88//jZyoNv3/z+++//+c9T126uPnu6fOvmmbW1y0+eXHz6dPXhk4tr31y9du3CfOf6bOXRcvPxwsTthfy1qeypatbtNN+5d3fj3ZtvN5/+L//zv924dapcip+emj/dqB8vpTqJSD2VSHpcTrMx4vPONGs3Lp9fvbA6c3zh+bNHty+df7x29871a7evXb95/faNO3dPn7uwtnZ/Z3Pz1KmL/kTxxNnr179+EiyW5Q5HPFPyROI6p4M2GkxOVzaTXTi2cObSxeMXLh4/d7F77HixWkoVi+nKRDSb68zOpLIZl9ens1oJlYZW6SmlHpLKEakcpmQQQYskMATjQgTnoSQXorkSmgNRXIwQYySKUSiCwziJUDIxTAhhchyixwFimC8cFAnGAVCMEEKYYIshnFLISYVOoQMxio+gAEoKIHpIIDnEZO4bHBsVo2MiST+fN8wbHxeKBrl8JogilIoFiGQaLaJVi/Qqjdelt1nsbpeAJAFaNiYBSL3cGvAKFEZYY4tV6p58ZQ9bmGjOHeBJRmQyT74qt/uFapPW66G1yqNs5n84PFroHisvTP/NVwfFlNwaCmmjMcjihHSmQZ7oVwf6hzngEGtcCCMSiuxn8g8NsYe5QqZQwpbADDFwmDnGgcTDgGT/+Dhm1ON6LapSwFIpJFPDKrNYqWOjmJgiRQSKa6VKq2FQBPQCmMpm03kcsFzOQdFevngQwA5xxD1jzMFxTu8Yu2eYs3eEc5DBPTLGOTDI/Kx39POjI//Q07+bJRA7fb9iihzVWVu+0y/VsY2OQULDBugRVDksM4xr7VyNQ6BxMWnDHp54lJTCOrNQbeWqnZAxhnsK8mgN8RdkyYapOGsozBmrS4ZqV1dapGN1abQIBkva+gn1xIqyuqKaWFEWFtSFOUVuWp5bkGcXZak5dbGrLC5I84uy4rK2vEKGiq5SwZ1JywNu0mVROI1Ki5o2aimVHJTjYgIRYBIuKgEwEIZFBARIcVBGQTIcUcGYFkV1BGQkIR0C6BCRCRNbCdBGImYMdNOwX444ZYiZgu045MIhBwZaCchGwTYScBCAnUaMFGikYT0h0aGAHgOMhMSAS0w0YqYRMwnbadRMQUYashKwg0bkNLqPMSyGRTYKsVCwmcasFKxEYW0onjl1unVhVWnQqgmJQwY5pBILJVZiAhUp1ihAPSnREZCOhtUkoEaFZhywYRI9KpSCbAUiIEGeGhWQIPeTowf2jI/KNbiSFGlIiRrj63CRFhcbCJEJ5xtxjkUKGElQDgnsLosvG3MWvJ5COFyIBYsJTz7mKyaixRRMCDBsHMN4iISlggUKTIwTQlQyDgJMDOVhlATUkPqA7RN2/66+L7TFqK0Ud1QS9lLYVYm4y1FjxqtN+FyllKectBYzkcUTsZllSzQS75TSC5PJuWbr1LF9Cip0+faVze/nNjbnX24tbGwvbux0N94tvHy38HJ7eX3zyrs/Xv/uXy5v/fnyy+8vfbt1/P76/I1v2mfXkseuu+fOOZcuLn379sSrzaWX29317eWN7eWN7ZWN7eMb20vP3q6+el+7fHvQ6j19976/kglPVQOT+cRU1d8sJafqiclKdqaeaJVSsxPJTqUwPZHulDJztfh0PTc7mWqVU7Pt1OxkaqYZ60zE2xOpTjXZqmQ79UC9vKtYL3D0NJ4yn7xziorbiaz59ssbgYWSvui7v35t4sJ0v0fmbIW//3GjNpUtnqzufFinArovcd7lh2cXrxxDEqbJC0uFlQ4Q0M6cap06MxMquHLNaLYea83my414cybfbOfz1XipGvOELfaAVWNXm4LWcDmt9tgUDrva63HEYomJWr7VzlTroN0XmJ07feeWLp2RmD2OTPXquav5eic9Pb927057ZTlcnah1ZiLJtC+VL0zOWZNldyxfnqjXZubmzly6dPfx5Qffrj5dX//wbuP7ndUnjy8+f76y9vX5x48uPX12/N7DyXMXVx88uLy2dv3qpcvd9u3F+sPuxDcLpYdzlevtaiUWvHTh7KPX3z57+c3/9j/9y70HF2cn8+eajatTjScrU0+Xp+/OTd5oVY8Xco1wcKk98eLpg7tf3zx58dSDtevz5dRKOb2SS64U0nPZ5Gw2PRVNtHLFVCrptbusGotcYaG0NtJowdUGrdFRqTesbofV50UM6kKt1G41CulMIhqJh0MhpyvqcGZj8YDXF/R45zrtTCJqM5mlSg2q0MBSDUyrQEoKkjSI0yBOgzCBwCSIkDwY40pwPkhyQIItgYQIChGUBKd4ECLBKQlMgKSMC9McCSUQo6MCoG9cIEakIK7ginCUUAMIBeI0H0KFCC5ACBaAcWFihMM/NMId5ArHxaJRnmCQzTk8yjoyzoEVSqXZwgC4EEkjlEogVyJalVhGSvQypcvCECH7GRx7NGwLxQ5w4MbK6XO378Ym2ge4cPvUKcruGpRggwIU1dvlLo9YIe3nc3cPj/28l1nsLk10p3d9vgfU2hCjdRCnhXrzKIxxCXIfk/vFwQE+iOmcLpneABDUoZGxg0MjA6xxhlA8xBccZbEQtZxL4j0MFqzSQGoVoVejcqna7JTaQixKycNJISkTEKRETpNaNRvGRwTImBjuF0F9bPEQR9DH4PYMMPaMMA4wxnsGxw4eHT44yNzbx9rXz+gZZh4YZu3tZ+4fZO4eGO2HCZ7J8RkX1yTqslCBb7SB7sA+HqbxxM3ZhjxSlIfyynAJdiRGZWZboRafXYCdHq7WCjkihDerSTXV8aY625Yl66NyO9cc1eRmdOWuqX5MlpokwyXQXzHUTunKS/rqcU31uKKwoMzOyTIzdH5OUVhQZObUxa682JUVuqriormyiHiyfZhiXKkfxPA+vex6TwAAIABJREFU3jiEQWKJCEUhKQFTKCQnUC0GGXHUhGN6FNSjEhMuNpNCBwa5cNiKiSyk2CFFrQTkkKE2KWKXwnYKtBOQGhMBEFuKC40EpIcFFkxswyVWHDTgEi0m1mFiEwlZKNBKAiZcaCUlVlJil0I2qcQuR5wK3EEjLilkJyUmArTTqEtOKBDos8M9XB7LQeMmCjNKSQOBUAis9Uejc4vZbheVkQpYYCFAEybREaCWFKtJnpIW6nDATIBmCjThEjMCWlHQAovVsMBokHm9Zq/HGo06DCb6J/t+3a9AE+WURiZRE0INztOiAiMBGEmBgRTqcaEc5pIoDxCM6b1mez7irkQ9xag7H3YVw65C2JkPutJB2iiVG0itRam1yJWkSAbzaJRHgBy71+QMW1wJmznhcqQCe7hDP+n/wj2RdZZi7krMVQ45KyFnNeIsBK3ZUKSRd+Vimkwydvx0cHZJmogFOtX4XCs+U68fWzxAEbnb9y+8etfd2Fx+ubW8sbW8vrW08W5+4133zfalVzuqVKNf4ThEWfaRxn1i6SEOfpCFHhon+kB1L6r4FQNv3Xt7/s37pY2d7sZOd327+2Jr5cX2youtpRdvz719nzhzsdcbunT/m0KjXF2cys93qkuziel6Zr6emSpXFyaznXJythZvTxRmW/FWNT0/GelUc9O1fKuan+1EO/XUdCPZrmQ6tex0Ld4u5Tr1cLOyqzNTH9MisqTp2eZdVcJFxGx3n11NLVXdE8E7N08tXDsmiVtlk6GtP75aXKlnThaevH2s91q/pLnJY7nFS/NU0lQ/Pbd86ZQ+aFk43T51bjaYdTSm0slapDiZSFVD9ZlcYSLpiDuDGZcn7DB5ra6Y1xhymtMReywk8zj9tYIlF+8cO5GoNme6JwCjIzm5uHZ3Ld6ss/VGUzz9+sX6xbWvLz9+/G9//t2Pf/hw9d6dV+/f/Pd//n0gEXMWC82F7spi9z/90x9vXjxriURNsWyi2r70dP3F+3dvP7xbunH15Ndfn157cP7Bw1svXlx8/GLp1t1zj7858+jxqftr165fvrE8fW+x/qhbezhXvTNXPdvML7dqN25fWV//5i9/+e7qjdMz1fSl9sSZRv7qdPXJ4uQ3C9W1+fLt2dq5Zv7MYmPr9ZPn608u3r30/NnX3XL0fDVxvZa+VIidyUZO5RKz2VjYY/U7rfmAP+/2eK12pUYr1egUGpPZZPeHQ/agO1PKq6y6k8cWJvKpRjw4kw5Oxr1JhynpsMbcNqdFF3DaMiF/JuQPWWxauQanVTitRmklQstBnIYwKYTJMEIGI6QQxLgwKkRxIYxzQEyEEQIU4WEoE0VHJSADkAhxUqY3sgFiQIAy+dAYHxgQgywJKsEVACJl8qExMcIGMRFCixCKDxNsAGYIxGNcwcAY8+gIs4/JZXKEOEYo1LoxAdTL4PZzuIOAiAOCGE6gcqUj5OsT8nbzWPZo0BkOfNHLGIEIT7YI6R0Ll64uXLtszlV+eojnb8x6s2UxpmRDql4R5Uyn+DLyAIPRMzL2m35W4djp8tzCzw73w3I9KFX2CyWjIDIoEnNkUrFUtqd3eP8Yh7BYpHY7otP/tm+gZ4Q1yOENjLOHhIIBHm9QIBgQCA4OjTL4YiGlYCMYF8HYCHkUpAchlCMR9jI5R5jjB0cZBwYZe/sYAyOsYS57mMsfHecy+GIBCIlE4kHO+D4GY+/wWE//2O4jQ1/2jewfYR4YZh4a4R4eHe/jcI+yOZ8PMceUpgHKxDX6VOmqJpoelOl6SXVkok47w+Ma97jGq4hN4O4UX+fpwUmm3T6sswiNHtidRAM5KlzWZacNlUUyOjGicPFsCUNlQVlc1NYW6WxTnqhS0aq2saIuLevKJzWVFVVhTpWblmem5bkZdWFOkZlWFOblxSVlvqvJzulLs3v49N/uGUSMFlSjYYwNGxHYCKMmFDGiAiMsMuBiEw7aMNhFonYpZiYhCyGyknwHIrTDIgsmNhKAngT0qMiAiAwooEeFFgo0S1EpiX41MgBLhA45aSVBOw26pJATF7mlkFMGW0nATiJ2ArRTEocatUhhK4naZYRFjlgViFmK6EnQLIcsctgghQwKxCwnCBD4TV/PGJehxiAVAmhwiYZCQBSS+0LJxWOlEycRJaVBQRuBWClQT0NmKWAkhXpKYqAgMyExkWILBjpQxIaDRlQoR/n+uD81kY6X4unJtNlr2vXlf2DalIFKFoLHKXScxLg0KtSRoJoSyUmJHAc0WlpmpDUmqdGn95RCvlrCX00GJ1KBiVSwlg5Uk/5izJUNOvMBdzkcqcSUMkABcVUgR04IXCm/JePxlALBUjRSSX/GOPrXI1/6W5VIoxCopfz1dKCWidbSiWo6Us/EajlvLqXLZf3zXUe9TYQDnlrON1kKNHPJ2c4XBFF68Oj02/8KxuL624X1reWX7xbXd5Zfb51+8uq3gMxRmautXKldvte5+Wjp3saZR28vr7+/t/PHB1s/sOyJiftvT73eWdrYXtrYWd7Y7q5vLT/fPPZsa3l989Lmh9CJ80ejyTP37ydalcridG6uU16YTk/X893J9HS1PD+Z6lSz3VZ0qpJZ7MSmJvLzk4nJcn62lmhX0zPtcKOS6kyEGrnQZDFUy3trmVA15ynldt05Pcu1o5CLePTtlf0q7m4DdOHW6ekTdXvR2j1Zu/f0piJqMzdCmx9ezC1UF89Ovt/61plwf0lxTDVf5/SMKmGJdHLHLh63Jl3pyVRjruRP2ydq0Xw9Eiq6k7VgthzwJl2amN0Qs5oDDmvIG8yn9dGgJZ/K1Mp02GPLJ725ZChXJN2+ieUTtlRe6A/Wji/fu3fXFEmO60zxej29MFdamHvz/vXDR2utxZmnzx//8P1msJm+fffK6SsnW+cX/+//8z//5//jv3373et7T+4fv3LpzIOHj3c2X7/fLM1NN+e7rdnuytlzC6dP1ZaPTa+unrh968Ste6ev37l85drahdWHxxe+WWo9Xmp8062tLUycqMRnyvlHX9/8T//2+2tXT9ZyoUvTtQvt8vlm/uvp8tpCcW2hcHemfLGRa5djbzafvdxcv3DnwqtXD2YLwW7Gt1qMnsmGzuZj3VSwGnQm3eZ80DWXCB6Leqtee9Rushm0crXS5fSoNVq1XuN0Ogw69XQuk3Kb6gH7YtzfCtgLfkvGZwvZ9E6j2ms3+Rwmr8sScjltBqNcoSIJGYKSCC5FKIUYlQlQSoDgXBDiQDAfwwGCFMA4R4LzYJSP42wYHgMkLAgeE4vZIMiWSFhidEiMjokgAMVZYmBMCAhhSgAgDCEwCsBMEBuX4EwAY0qQcQAEMAIhSVJBscXAniNjApjyBtxGo46UaxCSUho0+1mcER5LCAkBAtI6rYBK9pvBIQGpbM1PCuWqnx8c/IrFF+ms5x7eP3Xriq/S/Hkf4MhO2BIZ0ubaxwFkwVjz+EmBUv1Jf+8Qj/N5/1hioVtdWPzpvkMMoQSXyyUquUStHIPAYRTSOF1H2YK/+nL/oFjMVciUocjuofFPjgwPCcVH2WP9HNbA+DgLAFliaJApUKi0YoTqGWQeHB05KuYNYzgPoUQQ0s9i8hCQB4EcCOnjiACCoNWE0W7QOcxyk56W01qtklbQQzzOnsGB/QOjBwYYowIhUwLuG2X+tp/RJxQf4ox/NTDyD71jhC8xrDAxTS5Nrj6utQ6gtC0zARs9XK0bssU4Wq/YEkJdCY7O8wmTx1QZxRY/7k2xtB5DcVqRbFCxpiI7TcYbcKAMR+vmyRVVZVFdXeTakrpYxVHqqErzsvKysnpcW17W5Od05WlVflKbm1Yk6kSkrCnOK/LzqtyCOjunKcwKLGGBykmbHXKTScwXGDBUigI0BppwoREVGDGREQEMkMiIADpYaMQAMya242InJrLCIjMCmHCJjQIthMRKQg4accgRpwp3KHANTX05OASCoE8jdckxhwx2yCCHFLBLAacMsdGImcatBGwmJFoaVBOABhJrYYmWAq1yzCbDLDLUKEXMMtBIi01SyCGjpDD880N7hUo8EHP7gpZIxJZOBTyRgD6ezi2fqJ04QWvlegJ1SSmnEjIqIAMFm2nQJEWMNGqiMAMF6wiJEuSrYJ4KF8hlgDPhCVaS0Uoy3shSLuOuL37KtisC1azBrbP5dZ6Yw+U1KEmBmuSTMMfrMwaLEWc26MuH/OVwZDIVqCf8tbSvlg/Ws/5ayldLBeqpUDUVrWfi7WwwG8BRjgzi0CCbJPnuVMBTjIeb+XCjYkvFf9F36G9GDirSIXnMQwadYruRZ9RwzLIRGXhUKrIWE/ZsXJvNhOaWnbWOMhlJTJdTC834bCM/P/MFRk4/2jj3cmfpxdu5F2/m1jcXXu50X24vv9hcfb3TufP0t+7A+e//5dbOj+e3vz+7+W71zbtTr3aOv95e3Xx/8smrz13h8ot3qxvbyxvvuy/eddffddd3Fv8LGM82r7393rl4nJUtnL5719sqZ+ZbyalKYb4Znyylp2rhRineqgbrxXCr6CjHvZ2ioxKP1bORcjLezNuLSXejai1k/Y2yvZT01XLBaibWKMSb5VCttOv2uc7lS0urq/MfPqw3zs6k5ivffHv97v3LhZnU4qWpF9uPzTGb1K94sH4nP5vJdkIbT69Vj1XH3fK5K4v3H99Q+WSVYxPtMzNE0hKsRpvTpUjeU6yFy/VgOOvwJGzBtDuY8ThTHnfaa456KY9DFfQr/F5LNlaZbYQbVa3f64gGihMTjlSO57SnOtNSV2D+7OqlezfBgMdcqRw7d9lSKNjLRbZVF61V3dl0vDVxYXU1MpF6+eqbp9/eR6Lu9ffbO/+4PXt55dz9G9efrB2/e/fKxtP3//LHNz+8f7W5vf7m9R/++Lu1bx90Vlfe/+nDm53Xmbmp0vTMVKXZbbaW6tXVevFcq3R9tnZrrnZzbuJ0NX92furDq+cXzhzLJ/2nm6VLrcqVdvHmZObObO7BQvHRVOFeqzBbiF6/urrx6vG1tUtPnt5pZUONiLMddk6HnVNh12TIWQs6JyPeuURgIeJZTgaqHnPSqs/4XEq1nFYoLTpjyuZ0qJVmrXIi4MvbDRmHMeeyFH32vM9WCnsybmvEavRaDXqDRm7QKfUGmVoLklIIpVCERHEaICgOSjARclSCsGF0XAIJIARGSRAlhRgpRDARjAohjANATIGIA0g4EjFHKORLYIYEHBMDPBBmcPijAhGEURghBQiShyACGEUomYigxxFCQlB6q0XvsDh9Lr3FNMQTfdI7LJEptDar1mzhIqjOF+wb5x9ks0cAHg/kclAQUcmZALCPwYkXC550bD+DtXuA+cujrCFKnZ2as0eSu8fErW7Xn80FK7XfDIzoQtFQudLDF38xMHCEMfb3+w8FZ6ZK3cW/3rO/j8tjgyBHRjAJ/Mg476vhkV4O7zCL9/d7DnFgnAlBDAT/rI/56eGRXvb4IJcxwGEfHh05OsboZ3KODLEBBOOB8DCXK4BBzGDATTYBoQJoBRMUjYm5TAFHgEJ9PD5TDLNAsJ/DZyEwptdqjAa1WS/TawQwvH9kqGdwiMHmixBsT//gFwNje4ZZB1js/WNje/qG93IkymQR9EQPwzTsCH/OIQ6ANEetVzrDCleC8GSoQF4eznO09lG5vocnHlNomCaHOlnhGoOQt4iFJsj4pKYwR8YaULAsClX1ta5moquvLn/GJj7aO8TV+W2dM+rqorq4YCgtS7zFr0DNIVx7BCT3CbCjuF6Tm5JmpujMNJ2aIpItRa6jS7ZAlQNRaEVCvpzGBwTcIeG4gZYYCLEJl9hR0IaCNhK20bCNgu04aMcRB4XZCMRKwFYScpCgXYYaacRCQ3pKYpLBTjmqIYlPBwZ4kNgiQy1S2C5FLRTskONWCjRToIHGtDSqkUFGFWJT404j5bCqPG6D06ywSRG3HPMoCAeNu+WEU45aaditoCkQ+un+PfKwJ9UuRGrxaD2dbZbC5YIhUywsn8jPzcNSQoWjJgrVkYCGRnQEoidhPQXpCImRRCwUoiXEFgPtD1ldYYctZPWX4/FmId7IZedqpMe+61d/RQZMxbnJQCkaLIWTzawnbKHBYSPOlQKj/ojNV0+Hm8XMTDU1U0538ulOMdmpJVv19GQpPpGK1DPeSspaSmmzEU8tJdBhn/d+ioMcuZjDlTARhx72mI8Swo8Zg78WcP9qdOAX7OGPGIM/H+r7aV/vb3mCXwwN/je9PT85vO+vRw6FOk1/rWQslRIrZ+yTM+p8Lr3QyC214rPN3Nz0Hpxe+nbz1Mvt7vO3C+tb3VfvFl6+W3r5vru+efbtTvvGt5+7Aivb/3hifXNpfWt5Y3t5/d2J9Xcn1nfOvX03e//5r32Z5svfr65vHVvf6b7Y7q5vz/3Xi9TbpWevr29+0E9OQfni6asXncV0oDMRrmdinWKwUUy2m/5aId6qxhqleLsabpbj07XIZCE9VUk0i/m5WrxVySxMB9sTiblmtD2Rn+1kW5Viq5KcmohN1Xe5cxYyojbHzJqMOVdPTEwki/XQ8ePTVy8dv7p29ubd85evnzp5dnZz496LJ1cun2+/eHarc3wKC+tWbi19s3bOF1JWarFT55YQv8aactWbOW/SHp8IlmvheNadLEbC+XAyH07kgtGM319I+YoldyZnDoeDhdTimZX2/LzO7SSdRnPCZ4iFYZMVs9shl23m1PHLt2/7KhVnLjOzvOxIJxZOHXeko6XmRHf1xMLJ7vTcDGnXT802Hz5YM5bygfbk9OqJPqvs1I2r529cXrh65fLjR9/95Y8bf/rw8O3G6Vs3Xm1tfvjxw+L1c3/5H//yf/0///ubdy/X32w8evb48YO1e5cvnT+5fHxxaqlTmy2nL0/X1uYnz0wWVqcbx9u1Ssw3W0xdbJSutfLXW9nr7ey96cKj2dy9ycSlWmIhH7t+8cQ3j289enAtF/G0Yr5jCf9K3L2U9NZD9mrAkbHpqx7LbCJY8jlyDmPV62j4fS6dBsEIvUJd9XpTVqNZr4rbLHWXvR7yhq36mNVQcFoKblszFs55XT6jxqDR4nI1LFNDUqUIl0owGYSSKElJCEKE4WKc5kAEQwQzhZJxISCBUAgjhCgmgVEJiAASjAugDAHABiTjIMARCXliMQ+ScEGQJRazxOJRoQBEcRDGRQhKKuRyhZyiSVgmZcMIRNFKo05pNupsDrPDKqbwT3pHBKQalioVRvMYKmMrDCqzG9U79oyNHh4fHgGEAzyWgER/Ozwi01qb7Yl8MQcQsr/bN7Tr88OfjvAGRNCAANQHIqDZJTbYfjUwBuqtsFL35cBIH5t9aGj4o72H01Od1vHlj/YfOjrOGeTz+gS8A2Osw2PcI6OsfcPDR1nsL3v6Dg4wAJw6NDz2cc/Anl7GwZGxI6NDvWPMfhazd2RYKIEYbOH+3pFD4+xxAmYIRRwRwgPpASGOW5ygWsWCIEQm1dqs/RzuOIDsHmJxCYXMaBCT5BCb80V/H58k/PH4iJiH0DSXLyaU2l/vPbSXMb57aPSLI/1DAsEXRwc/Z4kEjiBoD33BEGDu2Jc84gu2cBTFQK0TNMeEhhDqSugydWW8xFcYxkmZMZpQhZK6bE1kj6HBijTe0hZmjOV5aapNxBuSYM1QXdJVFrTlRVmiKYvWtNkpIjQhT7ZU2Vl5Zprnyv6CgewVU0MExZJrx1V2OlYlknU0WccTTSzewDOTdKwBGcKIzCDm8xQUeZDFHeKyHXLETImsUtCBgRZEYqVgIwmZCchJoG6SMGGImUaNNKyjQQMNWhSYnoZNUkRHQSoa1ChxgsB+ceiomMIdeoWJhGwU7JBibgp3UpBTjlhkuBFDIxFHshLKliLZUjhRiRTauUjKS+FiNQ0aZZBTQdrlhF6KqilYr8B5oPjf7d+njAeLk6VULRur56K1nKmQkYRiwfZ8bnZGppErUdAgRQxSVEOhOhpSExIDJTFRgJWG7DSsxkWhhDtZT0dr2Wg9k5muZNrFXCPdmKvRLvOuj/9GE7V3VuZKc/XMVDHRLhq8ehJkmHGhAma6AkZXNWlIB2m/hfBZUbsWMivZCqqPgg/DnL3i0a9EjI+Zgz/r2/sZdzA6NcFXwh8d/ZhABRTAkRBiUzJkTAYP8sd+1vPVp2zOR0MjnwwMfXa0/5eH+n/a08vA6L3jvL8bGP7Z0SO/4o6FptrOUs5YLqfPXLDUO6psOjnTyC+300vNWGtyP609tv7+2KvNxRdb3Y2t7sZW9+VOd/3d0vOtM5vbtXO39zvjp3f+fHJje+nlu+WN98sb7xc3trqvNlc33zXvPv7YmZp988fTG1vH1re6LzYXn79ZePHm/wPj3e/oQgNL58/duJiZmigszRRm6sWldnaxk1+Yis/UCgutzFQlPVOPtaqF+U6yXcnONpLtSnmhkW1XSjPNaLOYmq2Hm9X0dDtdLxVb1WirHJmq7yrV0r68P1QOBEueaD5g8Bm0TlkoaUPMmMiBWFLGcMkfyXqiOVe+Eys2g+1uudapNmZL3XNzq7dOPbx55thyO9HMOsuRbCdfaef1EaMjYUuUAs6YJVmOhHJhTdCqjVi9KY8p5HIl4vpQUBP2WzMReznrqxQUTuuIHHOkI1KnWWjScdVK2GoMZnPuybq/NEF4PI5syl5Ivnz06Nrl1fZi6/bXN148XsvUSqFC+tbNq6dunfv66dcnrp+78vCeJhvpXjxzce3mzK0r5x+sff/Pv9/58++ebb64eP3O2SvXHz55OHtq5dqju//6P/zz2Rur2//4/rt//f3Zb258+92rP/3rn3a+397cXr9/+9LXJ7qPu5MPFipXW9lrzfzFemEqFVwtpm41CtebxWuTuRuTqbXp/IOp3J1m8lw5vlhJXzq5sPH0Xjkb6SRCFwqJq4XI8bS/5je3w66y3+nQydxGlVOnCFtUcYs65zS7DRqCokwaTcCsSzqtCgqP2q1Vl73isaU8lpTDmrAYkxZjxmlLe+xRh1mnUhK0HJUpQVomggkAoSQYKSFIMUlKcArFaCGEsgCIBSBjYgkLEHMgCR9BBRDCAyABiLJF0AhPzBBJ2IBkTMRnScRCGOYIRWyxhIPBo4BQCGMQQuAELZUpFHI5QhLjECRGCLlCrTEYaK1BolDLjCZMqT7I4PVyxRwYozVapcECKvX6UAY0OwVS2X4ua89Q356h/hHhOFPI6xkcs4ZCzYUptc/LU+lt4TATwA6Mcr8aHP18cPTXQ8x9THaPQHBgfLxvjNUzxmRDwCBP+JNPDqRbnalTK7/oOXp4nD/IZfczGcPs8d5RxqiAM8Rl9jGZh4YZHx/o+6J/YP/I8P7RsQNM9kE268gYu6d3dIDNYQuFcrWcweX1j3BYYhGXwvp4PESqEGHyUZSWB0KgWm0PhTR2M6wgD/O44zD+6ZFhRKNzRwN6hwVTKXuYHKZQrDMbR4U8uUYHYyRbgvSMcA4w2HsGR/b2jQ3yBR/3Dn40wOYYPapoboTWYp7o3x8d5WsM4WLem8oDej/fFAbdSbbBJ3GnuCoHC9PInCHQ7EYcCdSdkYWqqCOL+vJYMAcG8kSsCPnKqtyMLtORZzrS7JSyOEdnmn/FRBm2jKo4T2Y7klBpP6bqJRWDFM3TaHgqC5WoSXOT0nxHnunQyRaea5GJKqD3QSobKAI1JHJ4dHCAN2pSgjpKZKIgGwnrcUBFSGhSoiQANSK00ohdhttp1C7DLArMLMcsUsRCIVoUshuU8aQnXYiY/Y5/v2+/NRVNJ4JKCd+AiqwUaKFgMwVaSEhPwloSi2XCqXYh1sgmm+nMZCJdjzuTLrlVbfJYjGalngK1OKBWSYPxQDwXhXXKXXt2m8rR8nQl1SmkO/nsdNHbrJDJXHT5VGFxVqMmDThglaF2FWGUwwYFoqchMym2EWI7IbEQEhkkdMe9scl8YWoiN9PMTdWzk/loORqrxDk0vGv3R1wtqXBZRHIEN8sC9bTaqSdgvgEXEQjLGjBEmoVBQvCTPb/520MH/n3PVz85sOev9+/56f79nwz2H4DBj/r6Pu45+ref/2ZIwqzMt3ik+GeHf0PiIhriYjTkyoUNYQcTEe5hDX3FYP3s0NFfHDl6lD1+YHDsMwaHcgb2cIW7eg7+ZnxsHyEI1EuWVFKZzfkXjmkyeXUqEpwohtul0HTBns/upQ0n3/xuZWOzu7Hd3Xjb3Xi79HKr+3J7+cX2+e0P2eMX+gOl8x/+7dT69vKrd8uv3i+8+m7m9buF1+/O7/xQu/n1x5ZQd+vHkxub3fW33edvll5sdtffdl9sLj/d7D59fW3nD5JMRdqcPH3zfHp2ojzXLsy384uT6dl6Zr6ZmamXFiZzs7XsfD03Vy912+mpWnG+lZ+eqCw0MzPVynwr1qqk59vRejU50442qonWhK+W9zWruyIpV7wery3WGovVmaXJUDlWnM3PLteL9XS5lam1s5lG2p33eEp+c8kfrgcdGZsl4XAHja6k1VoLpYrRaC4QKoY92YA/H3KnPAqPyhu2JEo+d8riilssUQvXJuU5tOFC3OI34kaZymsm7FrSoQVsOsxlQi1qlhLnG2RqhwU0aQQaOWEyMbSq31IgV6cTGIy43TFmUGE+iz5g14cC6alOa27aGgnSNuOp48dWz524++Bma6F16c7VxRPLE0vzx29c7l67fPnh/e1/+v7tj9uvf3y782H7xuNbtzbWbj9dO7d2de3Vk7MPrj/7w9sf/u1Px7++dnPjyb/8x7/cfnT77tO7D5/du3Vy/puFyreL5ScL1bszhYtThVPl9EImsTpRutyq3WhX7nWK99r5tU72wXTmTiO+mvefqGWf3bt+eq42nwudKsSOxVwdr6kdMHeT/oLf7rTrI25b1mGq+C05uzZl01nUMlohs1kNVhVh1auUNOU3GCJGrU+n8Nn1TqNOr1SZlEq3VuUza81mEyUTCbrSAAAgAElEQVSXyZQqqVKD03IIp/ggwkewcRhjQPg4TPElGBeAOBKYIZIMCUXDAiFDIhkRA6NC8TBfOCISDwiFw0KAKQbHxQBLIh4TCke5Qp4E50hQLoyMiUVsQALguAiCCVqOU7Ixgaifw+OJUKEERhQyiVQqpOQclJIQcj6I7R4aFstVMCUzub2/HB0/BFLyUFTr85Emg4AkekYZ+/v7B7mMPQNDewbZzmIBc3hUwfjZGxdmVhYwk/XLIdbBEfa+/mERiXFp/IvB3p6RgT2Dg6OA+BCT99e7++KT7fkL5z4bHDswyjzMZPJgEMRQhCSEhKSXPXpgaGhf32DPGOvLoQFQKds9OLB/ZGBUzDnCFR4cE4xLoEE2Z4zPGRhnDfJEEprA5DJQph4UiAZ4glEE4Ukpld3qikU1LpvUpu8R8BggcmhkXG61UVatxmOjDLoDY2xELo/nUofZXB5KZLPJMYFg7wjnEIO3d5D1Zf/4V0OMX+w92CNAcX/CkJvg61z/MMD7lC8GXC5jIGLxhGirF/QmDpJmlsHPUrsOQNrDmEZs8EB6n0AbEFsiHK2Xq/VwFLbi7CmGxo45E+pYU52d1mSmlfl5ujCrKs7Ks61/NyBkuFLqyrSiMIUFSz2opl9p7JcpBWYHV+dCYxNEqoXHm3ikBodrYKyGhvMCjU2kMEAiiZHGjwwOMjhMqwrVS0ELhVgoWIGLPT6zL+6KRO2RhDNdjob8DoVEYEIBKw45ScROY2YKkwECq9OQmkxXpkvGuHfX/j3GYjKYCmq1lMOmMigwAyHRwXyXgYoEjd6AxZ+NJKYq0VY23slGmunYZDZcT4Yn4qlGIZYKmRUSKwWazfp8u1ifq1NO3a6vPnY0EtVuo9htlBZr9eV2dn5KlyvGj51KzbRJQmLCAZscNstgAwUZpIiGgg0UZCVBFwXZcFAKicxBR6iZZcqQz8b6Px9nfjIy8KuhI78eOfLxcP8vRgd+2XvoF/v27vr1L/phXnp6wuA0SBGBmQJJjOtJOqP1rEgBH+Ix9jEZvzrY82lf757h4d/2DhwZ5wpV+t2jzP3DzE+OHuIq4PRUhUGIfn7kc6GYJeIPi2COMWjDreqDIvZ+Lnsvm/OTAwf/vr/vEJu1Z2zs5zy2pdbsAbFdPUd+Mc48JIPD9ZIlnVQVSsHjp+S5rCaXjHQasdlGttvxlss9KsP57X9c3tjqvthe3tha2thcfLG5vLGzsLF1+d2PvvnTR0OV8x/+u5WX2yuv3598+/3S6+8WX+90X21f2v4+e+Hyr13+lXd/OP58c/n55vL65sKLN7PPXy0+e7P87G332eur2z8gkYyjMbV6+VxqplXozmQXWvHZWnSqkpyqJVqVZKuabFXi7VK4mY22C96JZKCZDdTSoXraW41Hanl3MeWr5uy5hLdasOQT3lrOko87qvldKrfKWvAmpgul7kS0EfXkPe2lUmshX2yl0rVQqhVNtNOuUjDTyLiy3vZcrT03UZrM56Yy1W6pOltJVaKJSrA9XQzmg8agyRIwGkJ6b8QSTDlTE6Fw2umN2wGrfFhLJHIRd9Bs9ZucYZvVb7GHXM6wL5wKTLTygVRghBSZvXad06QyaCElHY0GfQEXX0PBeg1ls+I2oysbMYUdAqteYLM6kgmVxyUx6KRGgyXoswaDkFZpSUcc6USyMZmZnPLXGqFO+9LanUfr33775vmHH99/+NPOm99v7fywtfW7zRc7r++9/Hb9x+3tf/7dnbdPzz39evsvP6xvPXvy6N79OzcvLk3fmc6tzWbX5kq35svLEwmvXW+zW90eTyQcqqaTC4XsciVzvJa+2CncmS6vdXI3JjM3Zytn6/GFfGAq4ZsNexYirhPpwGzYORH3nVyZS/hdaaepErDWg/ZOIpBymAkMVSplOa9Dp6BgGLHrLW6twapW6dRypZSmSJlCoTToNFIpjZBSTCqXqpS0UgWRUgCnBQjOhXEGAI0CKBummCKEyQdYQjFDJB4WiYYEomERMCQUDvOFgzx+H493hMcdFAhZYgmbL2KJAaYYGOYIGAIJWwSyAcmIQMgAkTEIZogAAQBDKCmUwCM8ARdC+LBEZlKRapnCZBTTCgmpBCDsyBhzWAgdGOXtHuR8Nsh1xYvJyTagM6udLrFcMQrivTzJvpHRnhHW3v6xUQATKrS0Jzi7eq66tATb3X1iBJGqDvUOD4yP7xse3ds/8lXvkSMsBgOUHGJxf/LbQ5FGa+7suYMswRHW+JfDg6CSBKWYCMdHxKJ9oyPDQsHwOOvIyNCXR4+McgX/sPsAgCO5enbPCGN3/zBLwBtgcMZBRETKvhphQlqZyqQVw8QQm3eEyWSCElyjNLntBp9barXIbaZhFBkGkZ4RttLusEX8RpeNVKsPsrmjCOhLxyRy1We9fZ6ID6TwPWOsnjHOrw707mYBBziC/7C3Z4xUEv6ULFY8Ash/0y8YUVuOYFLC7NY5QkK5EXLFAEsQMPlga1Bk8sPOkNQb00Xy+kzVVm0HppcnVq9V24tXrt//UoD9chjiKf2m4oIqO4NnOliuLc13qGzrrwbFI7aEojiFJ+sSd/IQqhpRWwakapHFgzjCWKSExZp4bJKKN8lEC49PyiIVwurFKDktENvlir0DjFEO4FDIzFJUT4AqVEwRUKqSSdXSqWo8XksmGplAMiCTwhY1aaJgEwYYCdhtVjttKlfYHm+mJubqurBn15495koxUcuECuHiVNHjtxlR0IqB+UKo1MpmmqnMVCE9U8nN1vKzldxstbzQqMxXJhYr5YWKP+7U0SIjKrQa1dWZSn2pJTYqdn31pSkf9xdT1nhI67bjRj1ssWqzhfD8kq9WIaSgiZKYachEw0YSMhCggYL0FGQgQBsJ2nFQhYPBfDTVLrFo8OdH9v/y8JGP9uz76MCBj/oOfsIY+buBgU/7h/Yc7vv53t1iozzbKuhtCjnEMaN8Ofb/knCXTZIdBqJg2+MZsyRr1FIzFldlVTLTxbx8k5mZmbGSsxiaW9CslmSRrbEHPLY1Aotly8/2vLcbu7ERG/tD9sP7IeeoU7VUol2ALIQA0Ugx7Mzi0qJAxNdCl6UyqdUWaPQvylSrAHhZKVE59enN2jIoPsWfg3UajVZE6NFoMcFGPUs6zaJGtagF/2Fp6XkRb0Gt5MAI6PXU9w/mQeCf5jnzECYxGYqTgb9VcfaHlftPTY2mp10r702K+6POjX1vq7Hodd//6r//t6K49vs/3vnoiweffff0k788+vjL97/579juTbA6+/V3/8/jL7958+u/vv313975+n+8+91/P/32b//5P/+/waN35qPpB19+d/t3n13/w+fX/vDHw99/fPC7j2787tNrv/3k8Lf/9fofv9Gmcrm963u3rkXareSwmxjUU5NmvF+LdcvxzUpss5IbtjPjRnxay+50kpNmaqudnbWKO+3MtFHdHVRm/ebuODftNvanxemgsTspTfqVndkJg5exJ535braz06yMSu29bnVc3L0+OLg5LW1marPK7q3d7KDe3e0W+9nKZqmy1d45mvYOutWjdu9oON7p9rbqpXG1Mqln25lcNRbKe9K1ULwSjtcjqWokUQxiQbPAjSdqUU/aZU853UlHKBdwpUKOtC/bjvdmpXY3j7uMgJm2uMwut0NlxILpYDwRwB0GrUWvNlMGv5mOMPYoaw4YEZc+lIq4wkHEZcO8DnMiHCiXeG4HE4t5KlVbKu2vNl2Vur1RC7Wa1el0cHht+uqtmw/v3nz82qP333j67utP337j408++fSrzz7/7qsv/vLF1//9pz/9n3/709+//vq7zz/4tw/uXz94c6/zzl7jnf3ee4fDw3aJtRlSuXKuUPHFE7ZQ2BoMuuMRfyaZLGab9eJxv35vUH88rN3tFg5a+d1a/rhWulnN7xZieY9he9B4+OhuvRAvBV2dmG+SifbT0ULIazDoWZupnIyGPQ4EJ00ml8vkCtnsCZ8zYjcHPU6H32NwuWirkzRaCdaEEBRKMgDBanG9BmNUKKmEdRqM1BK0HEQFSkCk1koBQIHqxADMVWpkICIHICmgFWpVazIZR6kSakGxWsNXqkUaQKjWCrWARAsoEVSoAWU6RgLjIE6zjJnEGRjWyQBAAoF2lyMS97t8VovDqtGRhMHMGM0yFTi3LlsSAFItZfDGrdE86okqjW7M4tAYjYTbB5sd9nhmRQ6eXxNe4qyvyERSmjL4E8ZQngNRPB2BOp1zfOGigH95bePM1WUZBBE2G223y3W6fzi/EB9uzV59cE6kmZeol2USCapCWEKO6M6ti6/yJSBD2TxmsUpxem7h8urG2cXlWDV//627Jy9cECkVVq9TBmMiLXRxnbe4ITV6XazbpHfZxCAkQXXmUNAWCXnioUAmZQr6/KmEENNJCeYiX2QMhoutlj0UoO0OIYLDZkuqWrY4HQK1yuRyMXbbBZFkTqx8YYV3Tq6aV6tfXOfKDDZTvCLXO+alIBemtb6oqdL290aeSgd0pxP9g+bOjeGN+5Wju7c++I+nf/j0rU++ePuLb9/96s/vfvOX9//013//2/994z9+33n9idoZs+QHhtJUX9sx1XbZ8pitTfXtbX1j8kOOVhlp2rr7bH2ijRbodClYb4e6g2R/EmoM9MUhU9miqzt0eUqXJkxpxibbtDepY60UgLiN+gs8jhjSREyUF4c9BjIScPhi/ky7Uhw3SsN6edSqjJr5biXVSLc3S5GA3UpAYZepPyg3hoXGqNze7c6ub7nSyROX5tPTyeTaVutw0Dwe+RI+MwU7aLTULfYOxuPr0+5xv7a3Wd0a1MadRDPvL8WDhbgj7quM6rFMwILBHhLze+zdrT4ddJ+VSp7hy05zBSe5nB8uXDm5sXZOIH5mgRPqTxp3XsnORqyF8OhhH4P6DbqgQRdg4SgLh/WYj0SCNBoiEBsNF3vl3GYNNFMXJPxlqfT8/OI8h7soEb7AW//+OueyVLkhkZ/jrUJBS7pfM/ksekzjQDUGTBPPx8OllNaM8wlUhOPnlpbXZQq+BrgqkyLRcOHw9hwKrwDKFUDORDz14eackneGN8+wOIWBegsVjAcpl3lRLZmTSBY10PeXF0/LxVwcEtOwtZAcv/zaFQ30w7lFPBSx57Olcc/XKnhGk/q9N0zVVrjTru2NyseDwZ1rznp1Lep/9OV/3/zDFzc+/Pz2R192XnsrsnUrtHu3cu2V1t7t7PAoML6dufZKfO8gNtn3j/ZKd56E926ZWhN9bboB2EXmzKOv/3L04afHf/js2h8+vfnhp7c+/OTu7/949/ef3f7DH9/54jtFPF65dv36naPyZLO1P2vuT5r74/beqLM/7ByP64ej5sG4vNsvH42r+6Pq1rC8Ny4cDGpHw8reZnt/XJv2Wnuj4navtTsqTHr13XFhulncGp5wJp3xfLDWTm/tNbcOWtODkasSru02e7N6ZjNdHRWr00agli7P6oXNfGNQy/Syg632+Ki/f3drem08uTa4+cp+c7s7ujaq9mvBbDiY8WYa4Xw7mWgmfeWAJ+diI3alh0m3krlG0p312aPWYMbvSvhT5Xihmyr10q1BUe+zC2kdbdHrbXrQwmgtNOVirX6bXK9D7XSrm+5VPYOCrZG1RKJ6k88sNFBau0nntmjtJtTjWTHrVW4bFY3iPochGcPjYToZMyTS5kTekimbiiVPvRps1KLdVrrTKrU73dG0MZr2d/en+3v7N24evnb/+uv33/3V24/vv3Zje/pkt//Lg+6vDwe/OZ4e9koGKzvttB/fOn7j4autQTeUz5c3N6lwBA4EXblcolTI53PVbLqSifYapXop26xkU7FAIexuxXyHW+Nbd44bhWg7Eewmw5VEOBDwWF0u2mrT2S3OqN/rczF6M0qZCKPNZHW7HG6vxRoK+q2hoN7rZZ1u0mLD9SYdZYAJA0QZNaRRDtNyGAd0JEhQWpyQg/CGSiVBESWukyOYEsYFWkimhZVaSKZWKiC1CkbWJFIhCIkQYEMlF2tUQqVSpAWlICjWABsKtQREVRCqBlFIRwEIroExmRYQghCoN+jtVrPHJtXpFBhNG/WkgZFDyPmlDRWiR40eGcRKCIM9mXNEkrTLozHqo+WKM5npHR2mOg3EZLrCFcxx+esyhZbWG70hvgaS4QQPhi5xuQsb/NOXF7hqLeF2gyYTbjKoMOyfrixF+8P9Rw/n1PicBFqSaxalIsJsWVYAc1ItZrRQLluhW2j2S1oG++mlhRcXVzUkHinGfvDii6zDFc0kFShsNhvVOt0KT046PajVqNWTPASCbRbQZMKtNtJmJV1uSyRoCAfXQEhJsVdlCtDp8aXiepebcnvFJMt6Q8lSOZyKaQkiks4qEPwcR3yJr3yew5tXKa6KZS+scVCnV8p6EG9CbHCe3JCfFWnOqXUvyeHnN9TziOfGW7/ZvP3w4PVfdZ++9/jLv77+2Xf3Pv363idf3f/4m1c//vruR58/+uLPN975zfarr2uSFWN3z9g9MraOzI0DS2PH3NzV9/bNjdkPOBpZvG3q7DK1MRqrcgiryhZY1zvUnpTIEmRLQ7o0JItjvDhCCz1DdaLPtFBXFKWNegRx6skr3BWlVpmwMF4KKeZjg1mzNqo1p+3mTrc5a3Z3O939zfb+oLHXH+11gyG7FUe8Tn1/u93f682uTTaPJqPDiSkWO3F5zpRLxJoFfzlV3u57Ag4rDBgIONvMp3v1FZXiskRyRqE4I5OfXOed5HHPKkQ/WFh5bnm5NulkCzEPQwRwOBZ09Xc3PWnvCqA+KZBe4QgX+YJLG1w2EQ1WG2fkQGrroHXnlfx4ZDZREQMWMuJ+AxIyoQEGCtJIiMU9FOokIS+FUoQs087HWxUFQ86rlEJAc3VpaVkk4gKak0Lu90XcJYzc0AKXZVx9xp8bdMwuq4mAnARsZqF8JZ0oxHUWcgND5bTh0srSukwC0hjrtkTalereNTWJ2r16X9iqt5IMjZ1fXbjKXyUxgEXVGlisQVQiufDF+YuXxNKLSvX35i9dVIpEOHJVzNlggfj23otizQ/XNs6Aar7HlBzVreW4o90uXLury+Ts5Wx2UMtutfTV2lktJC9UHn/938d/+Ozowz+++slXx+/8W3LvlnV6WHr5Sev2w8LRq8beLlTr25vTcHeXKnfAdH3DF0EjWVe+5WvMtt/7/Qff/a/3vvjb65///fFn/+Pxp3969PHX9//wxSv/8dn13/zXg3/9eJ3QD+/cOrx1VN8dNPeHtf1BbXfQORjVdrq1vUFpf1A+GJa2e/XDSWN3WN8ZlnbH5cNZ/XBS3xt090alSbd6MCvsjpr70/zWZvNgKz/r17bHJ15//8Hv/vAv7/7mjdceHV2/t9U9HMY6uUAzmW8XisNipp00JJ32YtDXjtAZR7ye9uV9rpLfVgkFB7nidqMwKxen1fy42txp16YtY8pnTvmcCXesGvUXg8aoxRQxWhMujc8QqSUjpXgoH3Yl3K6k15cMxEvRaCViTNiJoNGV8hMegzXkdIXdtMPAOvQGJ2326hUGSOujMZcOocVWqzLsVU/aoXwxqrXoCbeF8dq1ZpZ0O6V2s9JtVdpNCiMLWk2wxyEx6sUGwxrLrppZTSRIFssyv8dcyJkiCXe+7M1XfcWWu9jwl5qObNlVbvibjXijlmw1E7Vyd7N6MKkfblZvjRq73YLFih208zud4uuPbr1871a0lh/sbYeKJYXBqnb59eGkOZayZTLmSNSfyITyxXC5EIpHWunYLJ8Y1SvT8aCWitTC3lIi4gz5KL+X9ngAo1FuMdHBgMHp1NJ6Ba4HGauMtqpJg8loc9jdBo/H6PdhZhNqMMCMAaIYLcmoKEaA4CKUEkE6CYyKYIyjgbhaaFmlFKCQnMGlJCkCEDlBCSFEAkBSEJKhMMyQIqVSCkIiDOWjoFyHiFVqOYgoUJ1QC3BVGj6IaElKBeuUsA4iGQAnNRgmQXRSFEMZBiEpJUZpCBZlTRsacE0uu8gVLMqhZZVOTlkMsWS4UTeHQo5IVKU3oDZXdTjuXzsK10uhUp6j0s6LZfMC4TKfKwPUKEtLQPAql3d5Q3B+kbMikMpxWkJRSpbR6kk+Cv10mRcfTA4e3F9V6/gQeZ4nXBSLJDD+s8UNwGS1BV2YwxQr5Qq1HGwz/WRu+cLyusPvvczdeG5hA7W4XOHwslopV6tUCHpqQzinhkCLXQhAXECrYDDS7aQcdlPQgzosGiNL+vwrIAwazaswyiEoWzxk9Lopt5evw1CTNVOpJGpNjgYptVsQYzy5zDu7IX6Bs7GkUZ/aEJwTiLRm6xWINlT6HNIuIJyoNyW2+NFQBgkW103Jhx9++cZn37752Tevf/Xdg0+/evjxV/c++frBR988+Oib+x9/c++jr558+d27b/7b05u/UMYq+uoOXd9mqluG6rahOmNLU7q+jZeH3+OopfGqqTtlG1Mi0ZhXEOuoaQ7Xi20BntVraY0cjbGtPLAUe0yujWc7Wn+GCqRpi8OGAEGWury2roKAmMNg0GlzheRkb9DbH3Z3J43ZsDBp53uVcDMTrGf9tVx7u+NwsRYUMpuoxnbfFPWuifkLUt4VtfK8EvixiH8V0v5obu4cj9veHwfDbj9JeAx0e9zJdut8GFLRzEWB8Pzaxg/OXBXh+my399NL81elwu5+P54JWmnCS2CRsL++1Qmk/RyV4qdrnKtSCUcuv7ghZIr5aH98To25G4P68Y1Mt8dQuItE7QxiY2EXi3gY1EnCbkrnozEvibgpwEAp671SrllSkMg6CklR+Mri0oZMKUaQlwTcH3BXORTL1eGrsBq2EDanyUSiHlLnNdIGWmtkIAxVrmzML0glapK9sLy4plGqDTjrMSbG7cR4ojJSiVwwnPTilFYHqxfXlzkyLqrToFqZQsnnSXgiqXBudXlZrT2tUJ5YvMzTE5TbGQ+HQ5mUs93/2Ybo2Q3BokYLhnzZ7Z6tngpsDtovP9YVS75usbTX7906WjWYTpy95Ojvffh//b9vffGX9/749198/penH35184PfPf34y7v/9vvx2x/svv0ve/fe7B/cv0SaX9SSK44gGCl4u/uZ4WGgNzN0Rli1iYdTWm+Ea3OvO/0rJuc8bbqIMKcA/Dmp9gWZ9jnuxs03ngxu7Tb3hq29YetwUtsZdvbHxZ1e+XCS2R6U9ifl6WZra9CY9quzQXrUzUwHuVkvNWllh830oJWZ9sP9ZnLU8XUr8WHH36qmOu0TW7f7N+4d42FzZpBr77TAsNlbim5u94mAw5B0V4elTLdoSHu6s/q1/ak37s6PC4lOzpENR9vlTDsfa6Td9bSzFgu1M5FGRp/0G2M+TyYYb2VSzZQ37rJ49JiDFjooJuYyRpzedMCfixjDDqPfYo5ZdQEWdNKEz5Sr56LZKOW22CJe1m1kHBRrIxw+g8VBm70mu5txWKFS0jAp217ZL4YLLqEeURoojYHBXGZH1CeyMETIY/VYS+3GaDqo1svZSiGUi4fKWSIeMKbirkJe6zZScZ/GYde4nCKjkWexil0eXSKpCoXRZCZSa0VLZVsmnWi24816ql5NVUvNbml31HK4mPuT9kGvuDWu3X/5WqZZ2Nwf7u+Me/V6vN6wJ7PmWMIQTxgiaUM0rU+kHLl8oVwuxsPleKBczA6no1I6Vo9H/G6H2evRB0Os1407TGKGlLEGQG+U0Xo5ZYRYO2y0sy6Xy+2xWu2kxaozmWDWALMGLcFAFKshKSGKcECID6BiLSKDdVwAmZdplhTqDQDkQaCAxiUsva5SCyFIAMFiAJLBKB8E1wGNAAR4Wu2qWr2i0vI0IEem2lCBcgwHKUqqASUgqCEJNUHIER2iN4A0o0BRGUnLaSNls5EGq5rUY2YrbXVJCXpOJp+XyBYkMszptKfzuc1ZoNyEHS4NyQJGm5gwICaXMZxCHV7G5Wedzg0AOMMTnl3bEKjlYkC1JBRdWhecXRGcX9oQqrQSGFsHII5SJUTAZUD1zAo/3Opee3hfTpmEELaqli4quWtq6WkBn7BbXWE/4/OybneqVkbslufmVs4trIWyoVA2dXZhfVWuXlSCiwoAt5oJI3tBJj8n126AxJpIhpmMZr8bNZvMgVComArmYzozS7lcczKZkmGvqNTLOsyViRmDHsBsWdaCpN0eK2QDheKcXGMOBEyh4Cm+8BxXcnZl46pc+SxfeJIvWgAQPFEyVwdnRLDC7KeydZU/Y8pWoVBh2ZG59+Hnj//49b2PP7//8ZcPP/nq4Sdf3/vk24f/9af7H317/5Nv7/3XV08/++7WO7/ae/kxlm5Za/uWxo61tWNr7thae672fqB/3VIZ/uOqDAnlrdUBmmmT6doyqpfaw1dxvSaYXcStFwDzeQXzkkB3cgP4+bLixBXhD+clelcKNjlYFHWRzGWOQIKAXiulR5TVQqIz7K4DqqsC0QWB5JRA8czi6iWN9nsvnjkvEA2v73o9RrcO8ttNm9tjazQgw7BVlfKlpdVzIvVLKiBaaz1/ZeWMTNq7Po6GXG4KsRnQ2riW6BYIry2QSYq0Wp5E9uzCsjLorexv/TOfL2Pwzb3NRC7kMNAelvKH/JVxO5CJcCHtD9cWVrRSnlZ9ni839bqh0c4lkIlubrVu3Ul1OnqG8jG4z0h4jZjXgDkI2EYAfiMRMRFBGgzjUABHfSaCpcGra/NLGrkIAc/PLwoAVEXRZ/i8n26sCmk9j2C4FCmFVCSoMMMaGtQCgIpGFBZYRWvFK/Pnl4RiKaq7yuMtawEpSyhterxaZuvNeRyRG2khQ8kRJY6jZ9YWV2RcCocoQKVUii9xVgRSyfzi8poWfkmqODF/5QXexmWF8qRUoPa6Woc3n1ld/gFn9aJKQ6bStb3tYKMeHm237r2JlauxXju/P6sfjnGn7WeLG3MQTUayYnNYxLq4KLuEshdZ1xxpuWxtoi4AACAASURBVOT0vkAxLyH4OS24BGJn5RqJyQcE41Kncx4lLsiAczpyjdYvquHnBcp5kl3F0Odk8nMgIdL7iWDC1+4meoNoux/a3CxPR8lhvTDtJLvlzKCe6NYLw054sxIc1NztcnzcifYbqVE32aoXNrvxbis+7CTHreS0lR7Ws4NWbtxLjjq5SS8+bBd2Jqlxv72zfUIRtFpySYnfWNtvpUeVKzaosNd9+PprUgu9ZgIjnURkUBD7KG8p2BjWZC6kPitu35wKXaS5FLv35mvGdIDIR+t7fVs66CgkIpW8LexxxFyhYiRZT1gTdtRBQC49x0JonAzuYo1BmznspH1m3Ku3h62WgJX1Wmmn0R7z21JRsZ6kfXarz2x0UCYnbXHTZi9DufFM1t5KMsct16OtxMOdeL8XsPsMEIvANoPKZjJEwkIrY0lFsvlIspkLNnOefDxRTB/d3X/7/ceBRibYKU2uj/buTkO5cLiczTdq0XzOmUsZoiFXOmVJpphkio6HWb8726hEK1mRHpEbScBqjCUC/UYJtZCTbmWnk+3WU9NmqdIo9Wb9UjtfbmS3dqbFdrO+PWrvjhO1qjuddqXT1lDEn4rnG2VPyJsoZ+ujnjfgDPpcRrM+lEp7U1lDKMj43TySXEdpwumlgkEJpdc7gsFY2hUOsWazweY0+wKw3qTUESClh2mjEsVxi01OEhyVVqzRaREK0NECEF3VQlwQFYKoHKM4GLamQ4QQwNco5RgGkrRKh4khhKeF+RDE02rFalCiAtcEYq5MIURgOYkDOK6FYJFcpsZRgKGVGK4iSQ1BqglCQNAivRkyGUFSL8MoBUXgeiPA6l9Y53NUoI41Wv0Rf66Sbw8dmcIGqeepdRwVvKZBRTpWYXIuaXUKgpbAyLwKWEXxc+vcJal0SSq9wBWc44rPcgTrcrUMgACSkiHYhlTJU6t5CPrcAi9Ybx49eiBhzErKINKBy7Dkqpy7IJcuqNR8HbMI02sQDFhNEoyY40kvrvGtkSgTjqzK5aSOWt0QqAHdqkq+olTNqbQXpKqL62KpFqTtVnssgnrcVCxmzyY8qaje6wX0+hWtWojh56SyZQS1J0JsyK3zeKWskXJ74uWCPRl9kcPX+8OBZGpRoXphmfviCndJDTwvFJ/cEC9pCDJV1xcHZ+V6mTEC+fISe4oKZzXu9Io9e/+jrx59+vW9T75++NG3Dz/59tFn3z3+4q9vffn3R5/++d7H39z76Js3P//rnXc/2Lv7QGoOIdGW0l8T2dMcNrhIBi4irjNq0xkF+RMR9JM1xQ/mxd+7IlV7M2uMUWqxzRE0Fs/Pa6gXOMB5PnZJxlwCDAu4TWAISxmP3hsDGaOBol0G4zyXjxBkxMbaSG2jnmqM23IaU2LUwrLw3Bz/p1cXM/3hz+aWrqqh/o1rXo/Fi8NRl2Vz1PWlw7Z4CLLblsXCUzzRz2VAfnfnufX1BRTqHW76wg4rCZsNWLZfCvXyTMweLCbEsFakVp/nCpF8Kne4/zxXyoXhxqgej3u8RipowmMhRzYf9cc8a4DqmdVFKaBQwciGGs8dXE/O9q9ghtjssPva/Vi9wRK6AIvHTFTEQnsNuINEbTjsYQkrDtswjU0HOFCdFVLSauHi0pUljVwAg/PrPB6C82jqn3nrP+GtihlGQLAcgpFDkB5SWxC1TCk7v7pEQko7CbKQbOHquXUNsKTW/uzK1XkVoDYa1zHUsjnwbI7OKmRLGLaoI9Q6rZHCzi4uCaQSu05HqKRKlfTM6sqGRHZpYXlJCZ1RACfmLq/oWbHNrfaGqVw+Mhr89Mq5i0qpv9fx9tql2dBVK7vHk9prD+h8Ojls1LYHmXE9P2p78znM4UUdXjgUQxMJYyJhz+Y91Yan3Er0RqFqLdroVmYHxeEo198s7W4lp4Pazri4Nezt77Z2d6ZH+3TA9/35OTwc3jreobKh8zh0Uq6aIxkolYpuDivbB6Xt7eLOtDId1HYn1e3N+v6wMOs3DndKO4PG4aywPaweTEvbm83DcX170D6YlLYH9f1ZfXfY2R+1tzfrO5vl2WZ+1q3uDErTQX1vlpv029tbJ6hUyJCOSNyG0m4rMSmRWUf9oLdze8uWCSvdxsKk0tppSyJ6byNZHje0YWNuXDu4fZ3vNC3b6MHLB3AycMVj6hxtazwWmd0SK+bsEQ/jN1kTNm/ODboxzMXALr3YhGEe1hZwmPx2zG3AnYwt4Qrnw4agDXMbSadJZzdbYzHQYiRcespB4lbS4KbsHsrs1eMutF317dXcu3XHK1vxN67nXr1WCaS93ngI9ZhIv8OTTa9bWCAZTnTLhUnNUU+jUXe8kNq+sfX4N4+9nWxq0rrx8vb7v3qUrKYijcz29f3hbPjmW48LnYorHQ+W8vlmrdhtFjcbs+s7t1/eP77RPd6rjnupcTNWrUQAO14tpyaNfKdabOVinWpx0Os5Qm5n0FltlNqDfntndOPJnUfvPbn76OWDl28UNtuj492n//JeqVeLlTPd7ZEv6vV7nWaz0ZNIxst1JhCgfL4NkuLSBnM0ro9EhazRm8r640m712u0WdzhoDUcRgwWNUZBBKUhqA0AJV1eNcOuqyCBBpXrCAVOrSi1CzL1ghxYkKo3VMAKCC6CwJpKta5UbKhVUhgWagEBAAA4gRroDa1GAGiFSs08T6TGKCmG8FFIhuNqAhdqlTIUUJOEAieVOKUiKKlOtwijazipoRkphGpwmrJYCZYVaLVneAIupBPpSMDo1Nl8kN4uREgOhHPV2LISWFFol5Ug5nCvahA5hnPkknUQXsHxFQ3w07nl8+vCMxzuGZ7w7PqGEscVOAkbzZFszuR1m3xePoT9+CrHXWsP793nsxbAZBGS2EWt4oxCuA5qxDqUj5MCiq72eqdlco7JuqTUXJKIl+WqqzL5OaFoQSRnDWZPJGYJhwUwekGiOCuQrStUpN2uNZrVRrPIbFa6XfZ03JdLM24fZjGuQZolpfpFkWheCziTEcbvBCwWKcNqzVbC5WIioRcEKp3TZwtE1yD8p0vrL67yOaDuJF90cl3EASjEl6LTzXnILLCFNM7UEuniG1yrmGuJjj3+41+ffPrNax9/8/ST75589O2d3356/MHvtp/86v5/fP7kj3967ZOv3/jyb0fv/6Zz/eXn5sU/Xtb+iIP/gIP+hAM/y8Wf52NnZfiiiviRSDPHuoUmv8wawSLFdYMdCkWuohiZSIlNDne9H6hNHY2ZpbVlaW07u9v6TBV1BjWEnqVwh4V9YXEJRtGkVW/FldlSPDuqmSJOSyQkVgMcgfS0SLp568bJDT6PwHvXj6x2mxEE/HbTZNpL5KPBfAxzWsVq5Xme+JQWKl0/PskTSHGq2W8G/TavAQ9Z2VQuHMoHLF5DopoXQ5AAAC6KFe5ms3vz+hUZsA4hOIl59FTQRMYthJdCDZAa1iov8ATPczhClQJACC6qD+8eODu9Ob3VvXVYuHXXnc8TCGSnUBsBWmncwBBGQmfEQBJWn1tcwHDIQaEWFLDptGZQub64sIagy0rtz+euXFKqr0LQj7nrzwq4Sxh2TglcUWsRHHIwiIeEYVD54sJlE6FzkJABUayvXOWB6AquvwCqQbeDjEaAQNA3HHo2+7pUylZvhdqbhJHBNLJzC1eFKoWVIY0kgmgVF5cWhGLZ+YVFPkKsENSJ+fNsvR7eOnJ0ptZu396o/tPluSsQZm029aWCr1agsjG20wnsXZPHfL5WNjOuR4eVxLCZ7FS6B7PG1qi5N20ebpX2BpWjcWlvlNkZVrbHhe1hcX/WPTzKzaahYS+9Oy7sjzZv7DYPJs3DYfNw0NgZz2PoP3C4dDw2ubHVvzbpHW8bMonzoPr7AuFl1qqK58l6MzIZ5Lcmtf1ZfbffPZpUtvrNw1luq1/dH5e3NmsHw8pOt7U/qm73a7vj0qzf2J9Vd8fNg1Ftu12ftWuzzdr2sLo3LO+MarujwnSztT09YUk4Ct2CJxkujJvZfjHRL9rLgd2Hh/Zmat1JpSeVyY2pNm511uOpbhFLOCLd/P6dm2qPS243ZTo1JJua87n06fiG2yx2muOlPBtx6ANWQ9wVrCU0dh3pYlArDVoZS9TJ+i2U14y5WcbJeqMub8KnD1rNIbvea4GtNGYx6KwG0qZn7LTFZYaNOswGGy06o49JZmylhL6e1g+qjt1B6NphhXRToUpaZseomFMf9S0whKGWa+y2tl7bmtzec5XiiUrq1Qc3f/n7XwZ6xdxO9/i17Td+eT/eSEXa+Z27N1p7/V988DRUSftqmeKwFS1mHbmEp5jI9cqHB+M3X9374I39375z/OmvXz46aAtMUKiUbJVLrUqpU842iqlyMZfNpgPBgCMU8mez1V7n1TcevPmvb2/d3X/vd79Oz7qJYfOTr75oDFrRYnqwv+WLeb1uq82q90SDuWotWy2XqzWtXi/SM5542BcNSwjSHImYfD7WaLLYbdawTx/wgwaThtSrCVqEYlwdiTicSqNZoKMVBCMnSQGm40LIhhJc10LrMLSmUq0AwDKKrAHada1KjEJiBOaDAB8EdCxNWlg+qBVoNUtS2bJKJcMJPgwKEVCEQUIdxFUp1uQSEQLzQUgMIAoMFyHwAghsYLgSJ+QYBlK03mohzKarUvEVvkBJ4CIcW4cxEalXkmYYNyO0XkNSqMmsM5jUetabiaI2k4hmV9VaDYVfgrFgpcGF0J/Pc85zxec3xFeEYgVFKWkWNNqdiQzr9+AOs5AgntsQOyr1zs1bYr0NsdjWUOiUXHRaLlhTK1e1qstKxVmJKNmqX0EgeSS8CAEXuMKXVnnnuII5qXxBqdRYbag3yITDUsbwc574BaFEghOMP7CkVCMWu5Bk8KDfk89YknGFgUId5iUtqKRMywh2TqVSG0gxrhNTFAfF5UYLFvR5KhUBaZOQJks0uQIiP1lcenZh7aJE+TxXeJIjnBNpl9UUDzPPycDTSuiUSHtGBp0XQz9aUF9UO59+/vdHn375yuffPvrwG3e8RUQKtlLbHC0kJzff/fP/ce/jL59+/Ze99/+1/so9nsFNJ1uGVNtY6DmqI1tt7KhNfN2prdD5/poMLQx8vT1nawdL1E8BtDicOA/q1IEI3+I1tidEZYgUB2RhQBf7TKlPxoq4N6oyWAgSt5mpk3NXEAhImBg7piqXUqVhw1+IOnLJDRDgiGQX5ZrRq6/+fJXPQ/Far+2xGfwMHrKwubjP6zUEEwFTwCtSKc7yxachXenuyy8JZQJQx7C400i4rbTfyJhpnEIghUgQSKfXNbAEwC9JtGyzHp2NzyshBUozOO5kcDsNWwiNhQDNBCiVi06tc0+uc1flSoEWX4D1oa0DIlN6Adfb+jvF67dtmRQBgz6ScBKoncBsetrJ0i4DReng5y9dJSjcbyDcBOwjYYdGzrs8xwdRCUlfVktXTIzC5f7ROucZkYDO5NlU1ppOMwxmQdReHAJUojNLFw0k7KIRA6RcW57jA4iv2qreONq8eXPy6qPu3fuZ7aP0zkHp2vXM3kF6vKVjKZ1SMbe4KFbJMAwkMEimlp/mrEoUqvPLSwta6FmB6MTS3PMKxc8V6n/gcEWRsL1cPXH67I+5vO8tXtQlQ4XhZrBeDYy3Cnfuw+loctRtHG2ltzvFnX5p1m4fjep7/cbBsHE4beyNWsezwv44sz+oHIxye4PcwbR2uFM6mGX3xsX9YXF3s3E8qx6MqoeD5vGosz1apOkTCytYNt27tVc9HLYPx+Pbh1vXZuZE+CUA+b4af5bSU/VKbm+rf7zT2Bl2r+1Utvudo2lhe7N6NCtvDxp7o+ruZmN/WJr1avuTwrjX2dkuTYfFnUFy3Chu99KTTmZ7MzRqRMeN5KAe71YK/c4JJMZmW1EiqDen3d5KzFZJK/zU6JV9ZyO5YgZSm9nxtYE953fWoslegU46/K1U72Amc1pULnOhW6ey6dWAuzDuAmH3hpW1J0OEW0+7DXjQ4inF8KDZGLIoLbjAiEJOivaYWLsBtVKojYasJGCjUSdLO/WU16r32ywui85EITaWdhrsXoveQbgDFGOCaT8bSNmCfjIUIBJJUzDK1HsxJmJODCtSJ8YmvUzYLXcY6oeDm3enb//68dP3X0/VU7lm+v7Dm++9+3qiV27f2f7337332z98EO8U063y3vVr7ePZ2795O97JRzfzxy8fjbfGja1R/9r2k7cfNNqleY1ARGhFjJr168qVOOKxmhL+RC4YS/jcfq83EPR5nRGfOxAJGr0e3O5lo4nJ7s4bbz2M96vHr7zS35pke83WdMR6bYFsujfbCicjQZ8r6HN4Q95AJBJOxuKppFbPCinC4Xd6vU6AYlinR29zGEx2xmAxut24yymjWRHO8BBcoMN5OkLncCiMRj5KyVFKpsO4CLwCAWIcE2EoFwH5MLQKg0soJCQwIQpuaJRrGtUGBHFBGGAogCV4EMwHIBGo5UEqIaAUIeA6DHJRQISCQi2gBQEAgSSgVoIAEh0qwdElFFxFULWORGg9rNcbA16V0fASly/UAC6nx+Ly2iMpVyoPGm241enwee0hrysWxi22cDoXqJfggH0DI3iQTkWT50E4UK7SvsDPFlbPb4gvcUQX1nmww6YPB0GTRcEYjMGAJeBS0tRpsdJaLPdu3pYZXUrWxEF159SysyoxR6NZVgFX1MC8TM2F0H9WSWRmo4yAX1i8emaduyCWzQtF8zKp2mACjBY66L2qA59VKE/JlQqWMkciIh1JuAOrOkrE0oTLBjntIpYErMYLcoVYb1xCscswZAr4lQb9KgIvI7qrKnCDZQBvQGJ0nVdAiMsvxLEzvPUX1niXZPIXhcILYtU5jvL5RfFprvyqVPuiTHtBiixC+mWQuQwbL+kcD77464NPv3j4+Z9v/fL3g1tPfv3d//zln//++mff5m+/+tY3f733X189+fJvW2/8ov/wARzJGwpDb2ffUJ+x9RlZHhOVoaE7obOd71+RamItfXmTKA0UkfIpgJS4vRc0kMLlFZg8TGWMFgdIYcDkh4bSSGCK8DCHwZ9CDBaaxE1G4uTqnA6F0jaTj9YFrGab2UiyOm8+JUKQdblyHkInjx+clqg4cq2JIl16zGkgbRRmQBQqKQdjcNrtFahVLwmkp2EivHPwohwSkyxFIzYKsbO4x0hL5RKBXCFWSC3RyJxUvSrWPr+hJGotZ3fzZzy1CKDMLOMyEA4W9eh1HgZ14YBKKXl+bf1nG+trOlTE6OVWZ/P6jdhwogjEw5Pd2u07znTKgGMuAneRuIfCjTrAiiMeWkfDmpcuXSF0iJVCTBRkp2GTRj4/d5WH6FKdzc7tO+NXXx3fvP3PXP4LEkn/tVe6d25Ut2YERVtRnY9ApQremY3LCKUyUyAJKhcWr6yA2g0juURo103MIkFf0qDezphMZk5L+C8J+BeEYrFKrlOrLs3PCeVCQqfBYPWGTPjCyoJcLj87N7cBYeclyp/yRed4ohUN+MzcChyJeWqtE5fnnl/jvrA+b6tks4NNT6MW2DtI37pLFGL57XH9cCu/P6jsj0r7w+q1Wf14q74/q13bquwPu9e263vTwu6odrxd3Bs3r23Vr22Xj3fq13Zax9PK7mbtcFTZ36weDmp7/fbBQKY3nlhcMDWLzaOtxFY7v9UpTprlrXZzd0RGwutmt77QTk+mwW4zO+tlB83ytJ/sVgujZqxTTo3asW41P+5GuqXEuB5tFRODRqBdSg+7sW4zN9kMdkrhUdPXK0fGTf+gHhnWs/16tt+ojvsnMvlwtRM1RVlzxpbqZOzZqMCpaV7f9NUyMhfrykci9VSsFLdnPLl+0Zx2JTdzOzd3VQ6TwkJdf/mGqVw+bzG2phNjOLhuZ9iYx+oyoTYcdJHWlA9ys6awDbZSPBaWGiGdCYeNpIJFlaxOZcC1VpJykW6/EaJBKQPRToPRY8bMpMFhoFxkMEhW4maQVhEeNp321jK+SMDg9Rl8YYs3aMIcFB11arwsGbLbkiGNnagM8zcOuzsHo62DSbdf7o3K2WI4lgkkqqlCr9Ld7XW32+lOptLMPXzl2uTG/m9+9+/VWbUwKr/x1sP9o63x/mz3lYPX/+PJ6LCvZnSoyUTYjMlGYnQ0goPGw5d333zjtdu3dnaPDzqD3rVrO1vjXmNQzzeK6ULBlUj50rl0qeqIpVCXJ9Ood8dDdzjM2G3GQDBYrjI+jy8WDicjgXQ8ns8nq6V4pYS4XRK9wRTy2sJeGU1hRgtjtmEmG2qy00633u0FWbOcMMgIvZJipRhB2qyA0cQHcSVCa3CaCyEbIERZLBDLcLTAqhZYgDSLiHYdBnigZkOtXlWreYhuQaHh4ajWYpxXg3NiFVelWdMoBRCwDkFn5QoOAIjU6jWpXI3iKhiVQrAMhiWwTqJD52HtFRAUo5RcR6tImnA4lmXqsxtijkorUGmvCiSOdKE+mHniSVc8bgsHPMlQOJfh6HRrOCmzenRONx9BVATFQfELMECHwzLGeF6musiTLfGkp9eEcofHViwyiZTMZDMGgwa/Q4gjpyQKa6Hcu3FnHiSWNJCQpE/LJadVYi4MClFsGQAgvVGBUc/wxYsQwiOgKyL+Ap+/IpOuyGQbCqVYhwlRjA0FL8DgPwpEL0qlQgz0JOKw0e6rNNfMVqHVZI0GVAb9KoAAJtMioJLR5AoCvwAoDdm4xmZZRoALKuUZsYJPkRs0pXDYzsokiNMjJbCLgo2fL3OuiLWnhYpnltbXQAz2hdl8TWoJnpEj/lrfWeuusbZTauoq6Xn82V8ffvLl/c+/3Xn/t+XX3njnT//zyWffXfvtZ6mbrz398rv7H33x+Ku/TN7+VfXo1jpiREMFhTsti1TAZIsq9ISe9DxpgyOlHyxKdcmOvTqiiwNttHpapZM7XJdlWsgbE1lDlubM2NimaxN9bUKXJ1JPYU7NkO6wliZpQsfQ6GnOMqxD3Azl1zNemmW0kFzMNficPBBelGnmEbpwfHxWCasgyo4RPjOzLuChCOIxELBGotMzMr3likj67JrgIkIldo9/uCYT4bSR0bkJxMniXguzLuQuCUVqQB1KpbV6C2Rzqp2+wt5Rff+QTRQ82apBzxpJyEEhbkbnImE3BqiV0n+8cHkBQmaPHl57/eH1p4979+5sv/1W/eiue3NYunnLGY2yOtREYU6GdJOwjQIsmMZBIDikPXl5AdfhZgpjacRAw5RGvrg0L8JJkcF0EUUvorozGvX3rsz9s0SyaGSek4nOi3hatdIMQWYdJJZyL69cYki1FdfgCvHi3AUpoTstXPvh+ecvSvgn19a/f3W+dHxLn0g8c/klPgTIEUyplCMy2cnLFzWoxkpCRhIUqoSnVq7IRYILV+aEOvIZDud783MchUpFYc/NX7EXi/5y48TF+efWued5K956Md7r2mrVwO5B5vCGIR3OT3vV/XFmu1vaGeS3uoW9zcJWtzjuVbaH2WknvzfITLup6SCzt5UaDwrTbnJ3M7w7yu5P09NuetQoTlv5cT03ahTH7eysewXHT6wsWurFylYvMKpGJ/X0tBkZ1UqzdqRVxZK54GAS67Xjm93a1rQ63uzsTErjbm1nWJn2m/uz7LRb3Z/mpp3mwag26bV2J8Vpr7I9zE/7lYNJetot749zs1bzYFTe6ld2R63tcXUyqM/GJ7xJ23hW6fRz9c1Ma1jNtCpck6x7ox8sxaUWHRAwptpFc9ymdMPRdkITIs0lT2Wvq/QYlTay0C1SydhLesZfqtgSMbXDbI0G9F4LYadQK2VP+NV2Wmdn1CwmYFDITurdNOk2UA69wUWZfSatGTOFjeVSxBuyyxgEsrKU06gzYToTjphglxuz2hAVqzH5jB6fwemhbE7S5GCcPgthxBEjqTBQPBOhc1s9hZjKxVpS7uGoWqjHhsPqdFK/dn1w7bi/vdcd7HTKg3JqUKqMy71JZbbT/v1v3/v4w998/e1H5VnTWok39zeP7+zfvHtw//HNp796MDse+UNOysJaXKatvcHoeFvipW6+98qrT1/beeXwjV8+efqLV//zo19/8NtfvfOf77/16yevv/v43puP9l65uXPjqDEarLO4IRGLVUtUyAPqDTqHLVGr4U4v6nS6UolorRJt1PL9TnXcB32+FYZwZmLhYklIEpTVbvH6WJcbMph1VqfBEwBZo4KgNRSrIWkpSmBWq9Jg5EC4AmeUOlwAYXwYV+CUCEEX5fIlrXIN1wlIkgsDKxo1VwvxtYCKIKUYZo8HIvnkuhaa48nXFCoeBIghiA/DHBiUIIgEgLhqUK4jZAgqRiAhjIggVARCS1rNZQjgYIQAxQUgvCpXn+cIL/Eka0qtBII3NFrE5Q/WuzKL05VIeuKxUDoVK2ekFKFiWY3RKqXYZYUSIKg5jeYUoOIb9TyUWAGwk2v8S1zRyRWu3OJw16rBbptNRm3JiJBAlnXAiyIRm8mO79xZ1OEclBDTzHml4rRMsoFAGyi0qgUW5OorUvWLPPGyWr2KACc3uIsS6bpStSSWCkCAC2g3dAjm9y3hup+Lxc9LZRc1CjoYxn3RwmzfWqkJbTahyah12gUoKqepBY1SSRNcBLmMALDXysGQJUgzB4DPCuXzALwIE3yrbR6GeCi2qlKfXef9fGXjFE/x/Lrkx6vcVcqEJkrW5lBgCSwAdLA5UgeTzyvwi7BNak8++Oi7+598/fiP3+6//9vK7SfvfPP3R5//+fpvP4/defL6l989+PDLt7782+jJLw4eP72wLnh+WXRKgq7awobKmM73uNb4zwUY35P50YYaSNTw/ADKtqWexEUtKrR65rWE2h7kUF5daXPeEpMna5pMW5Voy4K5BYiArU4NjukpnGKpk+srqzLJqoBvtRksRpqAtRqp0OhyzMm0F4QAn7K0btwRUCY1zTIIGjQxV5cXtJDOSWGQjIcwuClX8gQhYQAAIABJREFUtJfqi1rslEQ7fvQ0MZokqhUGAqwQYCRAh5EUSHkbQoFMIslWykePn7zyzls3X39979GT6f0Ht95+d+vOfYZhzbjuf3ezDhJxkgAkl/xofuWUAnQ0u+ZikUmkq9eO/J2RNJBydafZg2PW66UQ0IjBJhy14ZAJV1t0ai8B44DizOWLegI3kiiNg3pMSyiEVy9dkFDMOaH42StXT20IrqiBf+KszhMYB9Wd562vrCwYNConAnsZUsjnXFq6ZGVxFw5jCtHi3FmcYVYk/PNLlzUEzpHLz4p4vVceIsHgs/PnRKROTdMAoNbKZacWFqUQiGIIigAcIf/c6pKAv3F+YW5Ro/3h2uqPl1fWNBoRDJ9cXWKjCdAbP3H5yksb/JdEPFu94m1WTMWSb3M7MtmhooFkp5ocNiPDWmbaym01E+NaatpOT3u57c3CZLO8PSjv9pKjemZ3mNsbl/an6Z1xfLuf2erWD8etw3Fzd7O+t1nb7g6OJp3dwVUdfGJ51TnobB5P6ofD8uGwdjSp7A6GR1uZfhfP5O3Nnr/bKeyM2wfT0qzb2h1Vdgbl/Ul1NmztT3OzTuNwWt0edPYnlUm3uT8qTNr5aS8xbpePZtlpp743ym11KgeD3KRV2RrkZ4PCbFiY9k8onXipHKnmPeE4U6gEQ8mo2krceuV4787x7GhcbCUPH1yrT0o3Hu7s3h77m+HYIDt75VCf8puirsHRoDBorFmY1M7Qk03IDTTqsaEOA2WiUQtpzwRUDlrOolojvkaDSEAfSDrdfpvJbzEE9e6YzRGwGvys3kcRbhpz62mPGbUykBFXMojORrkDlkDUZfCYLV4z7aJxG8lYacJCUVYatzC026616HmMTue0siGPwM4gcdtoq359r3W83x6M87Pd2tb/T5J9P7eVIAhi1vZ2T+owrdAKpJjBgJzx8PByjnjIGURgQI5EIMAIEMyiAqWW1Gp1ztNpdqYn7Mzsnmt3b6v2ymXflctXdtVV2fen+Ad//8Z30T853xwct/pHnc2j/s69ne3T7tZZr7pfr21Vu3vNVLeCVtP6lACu+eFsQMmFvWu+fK+8Xkhxbs4f921sNfYfnztXgo+/++T8kyety4Mv//Sbf/jzD5//4dvC/b2v/vbbv/3bH3/3v/z+h3/+/Xs/fvbxH765/Pw9NhvaONq7ePqgfdArbnaE1ZXGwYgIRPFAWM6mvblVYX1FWM+GinnAH1ILAhoN8MspEy/SviDnC1LeIOr2McGYHEtjngCs+GDZh0keFy8LkSgaDBhpARO9KC87CE6H0mqU0OKEhsC0BKZnOa3A21lGj2I6mlp0QQYIM2MMFfAEVuITNvOYxTzvdBhwyEkSAEmBHGMiSDWE/f9jaaQIHYnqSMxEkTaW0bPMIsfoOMZA4VoYvqsxThlsBgghOMkXi/ORaCBXXO3v0unV+v5efqO2VitHcymnKEiREOqRkYBXT2ETADAOgkaR3zgdBctFHc3e1BrnrMCY0WZgxfrJyererlRYDVZWDRRk4YgJmzXYqO88upzAeS3rEbLpMafzLghaOMbuljQkpSEZLS3cAcAZGFpi8FnQpUVRFeBUQ7BLEm08T8dCXCw0DaO3AOCmCxjDYTpfWPAGiVJzlvO5Est4MkwkwoBbtMvSuNMBeGQtSc3gmLiybBK4BQyecUI3HegMTIzZ4CXZO0WQKgRbgNC7Rtttve2G1X7NZL3jgKcJEUqVlEZ/UQwtMj48nrsOUrcJ5R1Iwdfa3/zHf//qP/7rD//7f3//T/9y/P5X//Tf/98//t//8/1//6+rzz7/+r/8Hy//+d8//Y//7fDr7w5eviz19iB38C5CAbE1vNTjmgdotjnDhpdCK39vwLByR2oPiEpvDBFvW7BxO3XTgt0yuXRsVKkPfmkiHesdtrJHVnrYShnyRdlgHKEYv8DxAjtmMiw5rfNGbSgoBxRWJGDUYc01m83zR72Hz7uP3+u/9/7FZ5/sHh9KGLbmk9RL8yhKBnkOd5oZj9B7enn5++9tbuW60Xb+m28HL182d3pBjoqwhI8nEopgten0DoMDBlbKZSaaIWMZLetJ7hxGtwZ3YErNKxzPxjg6IZIJmUmIdIhFKNAxbXXetDp/pTX8Suv4e5W9/+xDNJYbEwLli2fth5ehTMrPkgmRjol8jGcCPBXiqITMEojz5uSEh2ejHB3iqQhPyaBtfPyWy+vVwYjWZDWhqFkWr8zP3EBRhz9kcAFGg1ohkAhLhAXcbNbMqKdCMhMXWA4F5jXTJoyYNFnHdUtaDLnrsLxhVOP5ygxJXVfPakjEwhAo5nQ5jDfUMzbEyWEo7nJqbZZpq1lv0t9cUN11IL9Y1LyuWVgCXTondlWtNXpDE6xwZWnuba32Lc388k5/bbcX63WLl89KDy7D1UL9dLd5b1A7321eDluPDtoPDzYvD9v3h93L49b9UevRYftir3d/2L886twfbV4cb1yMWo8Omvd2epej1v1B82LQeXTYOt8fPDraOe7M4q4rGm3haNi/GLYuBvWLYfvhced8f3h5XNjr8dVqZv8gvbtVOtltXQw2Tve27x91Lw42H51sXhzu3D/qn+7tPz5pnw93Lk+bxzvdBwcbZ/u9i6P66X7/0WnzaK9//7g42qqfHVSO9+pnw/zRXulwvzLau2L2Q836cmnF449SpWIgHBVBhfAUIkp7NdFIy8scVwyG28m9R/213lqqurzWWd056aWbmUJrpXfe/vr7l19988nmw8PCVqO52SgWV7wJHxEQqLg70lglo25AJkGFXFQIa4gKpHxCkAW9JJdWUrl4aiUSyfiVpFsMSp64h4tIhJdHJc7l5nC/wAUlIerlA7I/5pfiHsIvcAE3GxD5iFuIBii/wgYEOaaEs+F0YQWLBpV6tnXcbA3yx+et4Un98F7r4LR1cNzcOax19mvtYas5am+Mmv2jTmfYbh10W4ON0k7bW14LdNbxUsxViIH5IJ4L5nYb4UwYk3jGJxdblb2HZ8ha9OyTF9/89jdnHz76/M/ffvq7b374yx+23rv/2Z+///2//un7f/npN3/77cknT57//ssPvvt4//5g59Hhg0+ePf30/b2Lc3ch1zwYAcGw2RfAYlFvNitG41I0GVxdt3uCal6AAgEiEncIbsIdwGQ/JPtcsk+MZYKZdTYUQzwBB69AguJkRSEcIENeE8U4GclOciaYNOK0gaJMHGvhGDvH6BlmlsZNNAHSjIUiTThpoVg1QqoQGA66F53OJZdr0eXUoZCLpHBeJBX3IujSITjBsw4UNWGYjaUdDGGjURtDLeDYLIHpWdLMUgsAOKOzgiQHkzRCkbTb7ZIVJV8O1zuuwHJ+Zz9RKCuRJOXzWzk3pHicHjccDtg98h2HZQJ0LeAsHEwy6znA55002e5ozRMW+JbOsbo1zOyMlFyVCcXmQYeZZ2ZdWKTZ2Xn4YIohTYrEJaPjADjmdBoY0uqWp2HIIAh2r3/MBd+22mdc4IITmAdd42brtMMBCBzgdmMhHxvyzbjgm1bghh1YYmkxnQQDYWq1MknL1khQWksysSCseADRPQWASyw1g6F3nS67JJgo3MxgFoq8YwX0lKhFGR0nzePUJAzfBaEbBstVreEdm+2a1fKWxf5rmLQu55hS8xbC3Ya4a2bE4I3Osu4xWpE3Bv1Pf+h9/HX7wy/b7322/8E3Jz/8rfXiK19zq/HhZ3/5H//Pb//b//Wn//E/7//+p4tPPy52euWzYzCxovaksGybLfXJlQqzXoXXyq9oQKS4IXeGaKF73UbfdYnjsDCJuycxCUjmhPzGmJ1jattIvovne1CiyKbLuH8ZIjkPQ3MMOa7XLdqsBos16lVCkqjAMOtyrbXb2dFxdmd7ZX+//uhpuLoRTudEhFiWxSW1FseooCAgDovod4OB0DhG/3zetCgEiqOjn03NagBnzC0HKcxPY0lJsBg1RrueIOHM+tq1Wf24Dnxdpc8OTmLt3V9orXqEioh8mqOSbiYqk3GBCrIYbLdf1xrvmqxWCLbSwjypnHzyGzBddS2Xuk9etB6960kmFJoMc4SPxX0s5RYYhaPibg6EHVcX51g3HeSwEIsHGVx02VWz04Agztrt01bjDALNM+yVpfmrToeR5Sf06kXDvCIQIYEIi5jOtKSxqKMyE+dpDrJNLk5pKXrKpJnUTNgIeNZpv4u6VoanJkEeW5wlQgrmkzEStNt113TTMIN6GVLAkUWT9o5+yWQx3dZoZjDm1aWFn2sm5p0Wg8NxXb0U3dy2RcNXZiZumwzjVl15f6u214/12vnLJ6vnF9FmZeNkr3cx2jjbbz08bD883nw42np82Ly3131w2L43aD7Y79wfdO8NOvcH3fujnUdnnYtR7/KwfbHXfTBoXQya54POg1HrdH//0Ulj0L7tAv7OaKudHLdOd1sXB8XjndLZoDbq9S8G2V5DqVZLp6ere1uF0Xb5eK9yuF083sqNNgtH26ujXuVwq7rXqY76ucFm5WBrfadeOtzMDTbzw35qZ6N4uJ3f7VQPtrO9jcJge7nXyg778e1OereX3upesYeISiVWXfVkU9Ja3p3PK+EwZ5TsTEaW0h46KfJphc+4iSiDLfNKxkslRTomsBlFyihQBMNCgHtFRJJuJC7SSQ8R4cAATUY9aEwJVtKB5aAS97j83IKbtPgoys/5QqIQkEEJk+JKLBvJrsaVuM+XispRxbcciK4kcZGhZFbyCIyXhxWG8vJKWPHHvJ6Ezx3zsgGBCYlM0E353N5kOJGNRtLBZH7ZpAhIytc92GjuFneP6of32meP+o+eDM4e7Bzc6+3f6+/e2+qf9QYX24PT3tbh5u5xb/9ks7hdX9usnz+7f3x5vP9gUDvZLp8MNo53maTXFfCBsjtZWDl+eIGmAvsvL3/860/nn19+9pevX/72sz/+61+//v23X/71t5/87bef/+MP3/7jbx99/v6z7z9/+cPnT758/+zTZ5dff3787HlpdydeL+6fneGptRlOtPp8fDxOeQO4N0gEAjpR1giiQ/ZYZNnKCU5BAQU3ICkWThCiy7GVdSkcJXxBVAmAosdMsVI4SHgFA0FaGdHCCAacMRGUiSIsLAXJghQL2d3CHIWaeNzK4FYcASmSkmUbRmhQDPYrJpiYtTpnzYDG6cJYnvf5HQxngGGQwDieRWl6CQAsFOmkcScJWVBIhSIzBKJnSD1BzpgBjclJMzJC0lYag2QJdvtc/oCwknN5ovxyRoym5HAisLJi5SQ+FhdTMTrqpwJeJRpBPf6rBtuvtSat4nWFojqcu6az37WhN5ZMQnp9dX9kU8JzNtes3aqlUB0lReq93QeP1ZIEBf3edHLGhbzjsC8QyCJFLAqMwStbvMotwDmmtxkwysrScwA4ZrHNQRDsliwsY+RYJhrV4tg8jky4ICMvOHleSa0HK51FSVkUZassa0lc5YRn7a4pKzDmsN0GbLdMljtm45TDPu20jdusb5qt4yB8x2ydx/ElkrppMF3Xm98xWN/RGW5YrFftjl8azBMohy4X8XT+1xZkzMVPowK/XtQL/Cwn+Vo7l7/7y6Pf/nH7w8+7Lz4Tmlv6aD62dZbsD1uPnnWevVw9e5Y9uHS3u5dffNE4OOk8fm///ZeVowe6YEYTTqtYv8m/rA+l/04LAesbeKkPrrXJ3KZQ6jPlFlVss5UtorABpYrvOAW42EdWOni6A4ZydKYE+mMAxQs0QVHYmE5nctpsFkvMLfoFhicgDIZ8y9l3NOY35k0qjGs/ffnLJYvajgcYOu2R5lXzBIYs+xTYbvZHwojoXjA5fq22aIOJ2vnZ2zo9TlOrbjFDYymBTvk8as2Syahz82S2kp8CnFaSmUaQlfuP/K2dJVZi3EpQZhISExboAI+HBNrDkhaz5ZcLmneMOgvmNFPUFKW0nn2yGFyxpWu5kwel0zMxGvSyeFQgfRzuZUifzPgEPCJRLgSY0Kl9Mh3h0CiHRxlcBu2zExNWgpk1mudtZrMk6BjuFdXcDbtTCxNT6nm9cdFNwmEKDtDIzMKcSrfko7EQATFWzczcXbvkvavTzqrvGu2asaXJu7ij+fipiaPHVXdMqH3RZsQIyGTVv7U4aUYdMGjFQOu8VjWhVWkX5ye0+gmMvKJW/b1WdcegntTMvaldSB+eW33+v7t7d8yimwE0jcOtwk4r2N2oPHmeGB1zpZX64U7tbL9wvFs+2q+dDJonu42zncxeZ320Xdjv5Iet/KiXH26Wj/qFg379dFAa7jSPBvVhvzXaqgw284Nu6XBrfa/VPBtEerVfAdZXrLbV0W5usFE87qcH7dXT7cqw3zndi9UKgWK1cnq2utOvHw3rh8PaaKdw3C8c9mone/njnfLJXu1wu3tvVB3tNk/26se9xtlu7XS/crxbONpq3z+qH+5s3jtoHu1vXpzWjg82z09qhwe9+xeNo9EVvQ/PFSLpJBdPc4kVtlmNLGfcZBinogwdlYKp0Fopk69mkvlIfnNtrb3iXQtxyz5PIeZd868WI81GOlNKeFeCdJSjAxwb4Imw4E1HyLjiLSaoiCTFlGQxbQlIYFgJZSKlUipXSFI+BlJwUEQYHyeERTIsURGl1a022hXQjWMKIXkFye/mQgrjEd1ht3/Z41v2yEkv7meZiChEFNwroH5RTPiVZXdyNSwkQ/Z4IFtaK1YyJw8G55d7B4+2Ggcb3UHr4N7O3vle/bDTOWqPLrZHF/3t027/aPPgdLu01QiU87F6rdRtb2239g63+2eH2w/PO6PdndGgt7vT393aOT90JHx77z96/s1HvXeH3//Td7/53Tdf//G74dOzb//T7/74n//yyU/ffvjj1+99+9mLH798/3dfPv3ukwdff/z42y+OP3pZv3cSaJXPXryMlltQIC6vrEYK65DiIQJhPhy2+bw6RgB4CXR7zKLklBRS8brcit3tgX0RwR+mPD7SG8TcATvnsTIy4Q3CsmLEGRsr6WlaR+AWmrJzjJNlnBwlR0Munl8gcR1H2BgU5ihSljmPDxEkC81hwaCJYtUwuQS4jJALF1jGIzoIwgJDFggACdhGoEsQALAELbE4Q7pwQovBCySsI9AFGJqx2o1OFKFYM+iykrSJ4TU4ZZc9wVJNiKcC62tyKh7PrcTyBS3CKPFlJbtMhD1M0O1NJgDZ+7oZaN+7P4PigCgRkdjfL+jeMTlfnzEYvb7TDz+YR3CKl0EU1BEwFl5e3T1q3393hpCgUMy9mp5B0dsO2ywMaDhK5xZnKGIcha5arW9ptDqaMXH8jM1+y2Qcs1qXMHIRI6ecoJ4kVCg8jcDjTnCJJGYdIB1Ji7k6EE9rBG7CAU5ZgUmLfcZun3bYdSx122EbswMOhtFBkAoGphDXLcA1BcLXTIZJzDWJON/RG6/qzNcM9us6y02T7dd609tGm4b348t5MLr2c5XNJEUXWS+6VlLx8jjB87UuslK0p3ML3pglUx5ngrcIhV6rz/H+WzD/poO+irnvipEJPggs568sALNMKNzuDd//8OEPv20/f5/KNe5C4hQdfM1CoGstttRzrTbJ/CaV66LrTXS9A+f6rvwmlKncgCWktoPnushKy5koUtmi2etDWCYo0CzL3dTqLU6b1aRfCSkJjxBiCTdJJLNZHQBonQgYTW89f7pA0bQohTl62ePWavU0iUUlFgaMctDHeL0mAPjFjGrJo6QOD66brYzIBHksxGJRno54ZZ3NarfbKBoLFLMqF2DH8LuAK3VwojTa4xYAkWSvm4+KdFikQyIREmkviVnt1jeW1GNWs41wLhnNbxvgwec/GjzL9vha8d6D6sU9OeQJMEhCpEIsGeXIiIT7eCwoUk4AuDM75ReIMAkGKVcAdyFm7fTUFOn2zJu1s9o5PeSatlqvzE7dguE5i0mrV1l0s34KDhNQiMUmlyanDXNBnoiyKGPTzM1Poop7Rqeb1U1rjXN3Z+7MoODmyw8NOLKwOLmonV3QzPI0preZruoXnRTCESBJgAvGpQWzbn5RPakzTmL4lcW5V7VLd3T6OxrN61pNqLU7g/OvLCy+Y9TcchpWBlvBbpVrVbMXl0p/jymvrw82C0dbhaOtwuF27XindNCrH+0WRtvlk8H6cLNw0quc7zRPttune63zQetiuHG81z47bJ4OW2eDzr1h5/5o8+FR5WJ/5/K4tt35udX0Kye49eCifbbXeziqne22HhxuXhwNntwLtapifaNwfLE2GvTuHW9ejJoXw/bFcONiv3dvtHE27Nw/7F4MO/eGGyeDzXuHnbPh5sVB63TQOR+1zvd7F8PqqLdxulsd9Xvnh7WD3fbZUflw0Dk/qR7uX9EplniSjcYZwY+vrXsLOXdqTdw7aBQ38rif9WVC0VKyuFWKV+KVnUJ1txQpxrwrIV8u7M96kuuB9XomU1tNVtKxfDS9Fo9noriHFqIKE5EDxYS0GiCCHBMS1TJhluhsPpMpJKQYj3jpSCboiUqkTMhBkfbzRIBLF2LpatomoRY3jgQld8DD+iTEyylJv29ZkWJ8MBeVUmE+6UO8DOnlmICMBsTQamBrq04lgwsxX35vM5iP339+b/+ke/Joq9pZO784eP7Bw9ag46smj54eXzw+3DpsVXvF/E5t67h/fDISVjNTFLrAMVav2yyz8lpq9/iUDwSxRMQVDdtCwXhng11PN0+3P/r+8+Gzs9/97R9efPHy4acvy48On//wxTc//fDkiw8ef/b+5efvPf32w+c/fPzudx8/+ObDe1+9f/DBk42Lo+Bm/fj9F+lOV1jPJTbq2VYF8Xr4eNybWgaCfpMoE4qP8YccguzkZJfoQ4NRQAnAngjlCzsFGeBlgJUdtKhHCcTjwwJhPclZWVFHElaWQUQZ5kWMF60EgSsy4hZVGKxnCAsOQzyDyrJLlAwkYSJpLp5wCKKFZM0obMUhB42ALOmkCTMKqx1mmMHNKKxGXE6WYGSO4lmEIvQoqKFgDQGrIKcJwyBetAucDoI0TljtRA0owUUSsXJdSCwH1taFWNydTHDLqVmMhgWZjoS4TMK7ukwE/TpKmCTExx9/bmIFJ8Py4fBNvfmOznRtyTCFE75C9bbJLHlklEIMNDWDcqGNXv/h42knPusilwjqpsMx4bLPww4Vjk4h6LgTvGMHrlstN6wmNcuocGLcbL5jtUzbgTmrSwOiRhQ3osiEwzYGOO7Y7HoCsxAk6Ys6oqkxRdZInI1hLCxpYSkrS0/bbKjft4BiKhinfT4ngzsEUo3DU1aHASXvmAzzmGseBu/oTO/orW/rrFe1lpsW51Wj9W2zfY5V0ExxEhOvWjBnfN0RXFZqnUV38DbjFht9ubZFF9uO5QKVa95BhGnWLeXLcGodztRssaIrXacLPWusCCTzc97Ea2rgyu2laxZ0iZI95c7lVz84/eEJlHvd6GDzG1JlC13fgNYaRKGD5dtEqQ/mulB+E1+pXYcktLoF5TuO9RawXDILQcAdBEnaxxAEgV1dmtcgTr3DGvLJAVlQMERgyEA2acXAebPFFkp2Lx+ZaJbi2LDIxr2SzqiTeSouMTBgUiJ+yu9VA8ArEzPG2HL24PS1O5MoAkVlOiQQEYGJeeVFncZmNnAsHitl1Q7L7Pz8q1fHsocP2PXyldtjiw6XR+SiAhvk6ahIRCTag0MGo/aNpcU7ZpMBMI3NzL4+qbn3+XdqKQCvVLrvvtx4cOkJ+f0EHOeoGEvHeCbIYwqDBSXeZDLdmZsKSFSYRYMcFmBQl8UwNTfN+JQls1qlnprWzN1cmnptcWoCcqpM2kWjymxe9AlEgEHCFDqzMD0PGmQ3q9AIYtPNqFWgIN5WL941LmjsutsL03dxpHTxZNYGTC/OLpmWlowqBncuGZdu6BYwjuJwF0UiY1rVlFU/r9NPaQ2zEHxlafZ1/eKc2Tih1V03WUrHD26Zna9Mz97RqeZgY+tsuLJTT2+3+s8/jG0dKLVq/XS0+eC4fbrfOhl2zoeNs73W+bB+PqzeG1Tv7VfP9zcfHHTOtrr3dtrnO/3LQfdir3X/oHY2aJwNmxeD+vl258GgcNbbvhzlO9VXDUtvwFD/0f366V77YrBxur15Pmif7O4+PAq1qkqrmxueZ/Z2u6ej1tmgfjZsnw4b53vdi4P2vVHrdL93vt853u2e7G+eDjvH+72T/e7poHM6rB/utE4G5aPt6ulOadTvHO2Xd7rV0fbabq8xOijubl+BvGgpH4pHCb8fyWe9hYJnPe8e7FSXizE8RKRLsXQxGs6FAjn/2kYmVUt50l5PQglmg9FsYHk94okrmUo2mU9ki6nVStaTCiJeBg/w0rIvXk9782EiQNNuyuFjrB4GD/LhTDi0FgHcpDvh8SQkKSKhEgEpFOJlCS+N+0XU50EV2amwdFTmojIWZKPrYV/KL6QCwbWUJxVD/CIVkmIr0WAsSPoFX8pz/3xEryRveZjVvc5yt/Dyyxdbo437F/1nj/Y/++LFo48eFvc32FLkvd+8f//J8cZ+rbJd757s3n//4vFHT5F06OTZo3K/g/h9keL68PSgd3p0DXUuym6bP2yKBIrDfd9aLrff/8O//vXw+cX3f/7h4N2z0unw4Mnl8NnjB9982h7s1vvdrfPD4dOL93/44sm3nz7++pPLz98/+fjd1vlRsNMcvXiR6XcDjerq9mayUcCDXioWUdJpIh53BIOoP0D5gxaOB2QFkL14IMyFo3I4yfgiACPBvILxCsbKKCcIwRDu9RlI2kozJgJ3iSKj+AlBIXi3jWAAliVDPj1L2kXOQZIAQUA062JYkGMhUWKiYUiUIFpwMawZx3QIbEAwB02ZSUwHgS6KMLogK8s6aBphaZilEIYyYK4FDFSTyIzTYSMpWJJMPK3D0TmL3ehCXRSLCBLmCbhkH+GPOAUvH44zoYjKBlpRionF6HQCC/phj3seIa6viZVvAAAgAElEQVQ5kdzO7hLDzDhhC8vOAq63Fkw3NLZrWss7S2YjRpA8DWEw6Q1Mu0g5V9q9fLwA4jNWSIMzYyB412lZAM2TTvOk0zbrBOZd4E2recxhMUncAondsZje1ukXXBgkuF2cCIo84pXHXY4pAhmzWc0khgo85glZZM9tCDaIIuaTXQrjlBjILc854XkUvQs6xkEQ8Slc0G3GkTkAmLIBZpKaBxx6EltwOSfMwKQNuqEzv2OwTTrQm0b7Va3JqoTgyMqv5i2u+BqyXNQwHiyZncDZ27QMrVWYUhvOFpzxNFeovw3SbzigGYo1BhLwcsEcSKPZKpXbsMULtnjOHEvfhOlX1aAtmlcqXQPvbY0u1KxHJUR/YYCgTIVc34CyNddKHcm34VwHXe9C6x14fdORLL7h5KxrG461lmulZQpkxm2oVQoANOflaIJA75g0i06LyW5eDsghgeIRiKBw33ragoFvjk1pOG/n8dOrM2oAQiIik/AKUzN3BQpJu3nYZgzGgmzAY8LRX8wvWZIr6cHxlZvXTXZjQmYjDBkTqKTXvaBesph1HIMkiism0KHVLv3s1ljl7DG/nH/t1oTRAnhFLijQQYGJ8ERYYvwsbjTrXl+cn3LYTIDl1szC6zrHzpe/meXCpkw99eDp+vE55XbLGBwVqQBLella4VGZw8OyqDPq72rm/BLlJVE35fKRMGIxTc5PwyK3aFxc1MxMaWZvamdfW5gdsztm9Usqw7zJqhVpRCKdHgabnJ1echgVjlAwl1Ornl9cQnj57dnJm4uTcwbVGxPXFzii/+7LGYdjfGHyrmZ2zjDHki61YfEd1RTO4BTuQjBwbGFuTrs0s6CaNJju2p1XVDNv6tUzNvNNzdJ1m6V87+EdJ/zK5NxN3ZKZBdtn+9ntVnxna+Pdl95WVyqv5ofbzaO9zeO9jdF2/XgnP9qsHG8Xjrbrx7uNo53yQa9xtl867LXO9msH/dbZTu2oVzvZKR/s1Ea7lePd9eFm7WR37XCzebYXb+ReMS1do/Hmg5O1Ybew3y7tNOp7reJOvTHqR1v1xO4wNzyJtDbKO738dnt1v7e218nub6zuNZPb9eWd+tp+M9WvZPYa8X4ls9vMbDXSO61Yvx7uVpNbrdhWM7pVDbUr6W59uVVY7ZbjjeJauxUpFa84vfjqWiAaJVMJobLqr1fjtXxkfc3vT3uia6H2ZiFfXFbCbHBZyBRjvtWInPb7k15PwhdIBbKFVDqXiKyEvMue+HqUC0uQh+IDkicR8K2GUs1MvJoMZgOhqIL6WTDA2hVCSgcD2YidQ4kg745JjI8lvZJDIB0CQYdEIeCmPG6AJzWkXYpK0eUA5mGUmI+IuO0eZjm/4pJJu5/zFZcD6UAg6pHD7siKb3DQ4zKJxZC7sNVa3yy/+PCytVe5f7Hz4fPTb3787PnXL+rHfSEX+eDbD558+KB11KoedHYuDh5/8ujik0e6GPfP//a3v/7lp1K7srHXHZ4MhvdP6LWMMxyiEwkwGirsbftWV1d2Nv7x3/82+vjRF//43eG7J937o3sfPh+9vHz/u89ffvT82UdPH33y/OTl4/uffyRU8svd1oOP3x9++G7r/j2hUu9eXCaaDXcur+RzbCoGeGQdx9oVj80XWJBFh9dNeP02TjBynEGUXF4/6Q8zvijlDUOCgkgKxIkgLTopDne7ca/HQlEoLzpp2kaSMCcgnEAIboDirAQNy26HIjlk0UqRVhyHaBZhOZTnUElkwgFUFAlWdNGslcJNOGJ0uWwovgSCiyBoRXEDiKlh1IwTIEUDDOUgCCtDaRhcQ+JzkEuPEy6WtzG0Acc0LtiCETacsOCkAWVMuOBkvXZGdrKCHcedJKGHEEBRDAJn5fhYacXhlq+50PXtbTLqHzOatJAT5ITbBueU0aayOiYtwLTZogadcjTEhfyQ15toNJv3HkDBGOnxUsGAhqUmAMsiYFlw2swMZaEZM0W/Y7LMwi67yJhZdBqwvaXTL5IMFA5aOW4ecNhFbo7Cxgn0ps2qR2FM5NlghPAqNsUDxuJ2nkVlEZQ4WPGqIHIWwedQaAYGhGSAC3j1CDYN42+YbGoSn3MBWpaYRqEbJvuY1XnTYLlpsI2ZwXd0lkkHCAfC4xZ0wsGE23tAdG0CZKlUYRzlxymZzTeUjW2x1pXLDaXefdWC/soJj0OYwRvHMmVXsgClSsRqHV5pAPEiGEmoWfk1DaAJZMLdvfrZ/d13n+o577wQfcUA2pZLVKEHZ5pQuomut7Fci1zvULkunes74vlroEiWd9F8D81uOCNZNcLYRK8JxxWGwlB03GCat9j0ZnM6rPh5jIcBEoYi2YwJdt2aWUDj2f6DR+9MLyAoGpHoZb+smp/jaXRZZjCbORoNyQGPi6feUKutqVRif/Dq3TsAaI2JbIAifBQakeUFvcFgN/AiE8imrS7EYNK/OnYrd/oQ9C+/cXMGcLgUjvCwaIAnAzTuE1iegHVm3S+WVGMOi85uujqpesPoan3+1RjuxvKd0r3L8ukDSnS7UTjMwAEK85CEh0a8hCsu0harbkwz7ROZIE36GCREuhC95u7MJBXwzRsW53VzMxrVmFr12vzslNOhNi4u6VUWiy7AET7cGeKo8elJvcMQ57AwATqX5heWFim3583JiTtLqln90i/Hry1ITPPd98cAx93FuVuqiWmDimMJlX5xVrtIUgiG2QHYdlerUlu0U0uqcZPtjh18ZXbyTY1q2qa7qp67DtoTu3u/Ntt+qdJdN+gdEtI82Ym2qqHOZuXyfaayQeSysW51ZbO61qtktsprw41Ir7y630r3a8tbG8leM9Wtru80M9v13F53rVtf2SwnusXEViO91Ux2K8tbteVedW27mdquFffb8kriim7pGk3ljnZT/VKmV0618rl+dbVTyPc3PKVSeHt/dXQcaNdyvY1cr7m2181tb6ztNvL96vpuM7vTWNmppbYr6f1mancju9vJbnWy29303ubq/mZxt7u23VrZaaU2W4Wdzdx2vbTbWOlWqzuba+3GFYvb6Y1woShdWAnUc8FKIRIIk/lS5OBg07Maruy1QoW4EGFjK75MIeFNeXwJeb2QSqwl3VElkPQGMgF3UvFnAr6Ul49JQsLDBiUu6fWvhlcbmWDOH18PrxSSgJ+yKjji5xxe0hf3UDKBukk2IAgBkfQJsETDMon6RS4goiJq5RHczfgjshJxAxJNhBQm5vWlw/lq3iGQwfVkcbOymk96EzIUoOOlVK1fw+Ky3kuV+k0lHbx8+bh72Nk/37x87/Tjr148++jRwcXw/PmD7376zdMvn3ZPuiv1bP+4/+jFvWefPr3hAb/50z/8n//tf334/LQ56PiL6dGzi9bREF9bRlIxMhUvDPbC5Xxhq/Gv/+Vf3v/qg9//9R8efvj45PmDh5+/ePrNh9//+cef/ukfvv/rD1/96buvf/r+6ZefQbFAbKPy8NOPDj98sffsub/aaJ1f9M7ONk9Oa3uDdL2SqZRjhVKkXOIzGbXidvl8uMfnEN2g240FA5g/yPqimOyH3X47L9o4DuA5B8WYSQ6U3UwkDDA0LUuc14exgougQYaDWRGiBZiRbAyvpwi7yIIiB9AEwlCowOMsTwgCG/ajioRyHMjiFgqxUriFQAACNcGQ1gVpAdCGoGYEcdA0LEqQyAMUbiLxeQxTuRAV4NIjBMxxVhxRg06NC9HAhBrGNC5UB+MGhLSQrN6F6QCQUSTKzc4DjmnAaWR4RPay4QARDc5g+M6Dh95k8s6C2oqiIE3PmKyzJpPKYr6t0d/VaqV4LJhbYcL+YC6/2u00zk7gSIQJ+qmgd44gblksGqdDDUE22a2jeaug3DDb5xDMIvAmkR9zOH8+swAHA3wqCbDCvMUKSdIkjF9zum7ZrCYSBzkOFkSAZazeIBTPgLIHltw2lrQL7CwIa2huHkfnMBj1uUmP28bSKor8ucWmZmgNDmpYYp7Axi3AuNF2W2O6Y7TfMjpuaI1zgGsCRH6ptUKZMlfeNEfWpmivuFadIoR3CAnOlLCVOlNos/mWLZj9mQX6tROaw2lbMI2uVMlck1xtUCsNZKUFJWtYPKvnPK/OGl2pvCO66q5t9B8/ckVSGnf8NZ2LyXeF8i60soHnO2x5Syz3PNUtodgTCl0wvHbH5ZUKW0RmA0rX5uWQQQwgSsgCoR6aQiF0XGNQGR0GGxB2814G4WFAZHl/JmPF4THVnCMSKx2fX59bABFbUCQ8inhrYR4nMT+Jow5rIBbCRNHFUT+bnbJn04nN9lu37mBWY4hGFATy4FiY4+fVOq1eL/FcfCVjdTomVYtXbtyqPX3uiqz8/fUJm8MeUdgQT8REKsrSCVl04y61YfFnqqlpwGYCbDcmVTcswP3vflBRYqjR23/wtH10Lno8AYYKM1iIIYIsqxCYG3dFJVpn0NzVzEUkJkBBARqJkDCi106rFklvQLWkntPM3VaNX1dN/VytmnZaZ3WqyaVJnVktEK4gCQVY4tb8hAnQ+1hXkHACmgWVXguK8uvT07fU6jmD8VdTd02BQP7syVsq3di8amJxRm3RcQy5oFPP6zUsjZC4FUPsKuOi3m4YW1BNOsA7Dturc9N37OYl2DzlNEy7hdjo9Fcm26uLutc1i3qZKg22Uu1atLNRfvicLJT5XDrbKa71Kmtb1dXtUn6/sb5bK+02K9sb+b3W+qC1sl0v73XKg1551C/sbVQPWuWDbvlwu3zczw9bleNeYdRunG7VDjf794ZEOHJlXj0mS93zUWXQqgzapZ1GY7RZ2293DvbkUjG+vZ/Y3on0G4XDbnmvVRl0a8PN2rBb2W9vDHv1g27tqFsedZon2/Vhv36wUxvuNg8GjcFu63C/Odyq7G2W9nql7c3idmd1q1YZtFa3apW97nq/eQVzI4yCS35XvRxsVyO5XNAbISrVxO6gY/aTTj/jzvhShRgT57wZz/JaQIrS0Yzfk/TSfjqQcHsTHiHIB5P+aCbkiXv4hExHOCLMxtfiq8VEPB/2Jd2+tNcapKw+CvMxqJeOpYK+sEgqtEOEqTCLenEhKkRSPkTEUYUk3ASqsIhAuUMiGxJQNxtfiQkRySK4bDIOy2x7r5Mqp3p7jWIng4Tw5XJya68ppmW9CFZ61Xav+vjF5f5xrzusZlpp91ows7HaG3UGZ3tbB93No05jp9xoF9597/4nnz779vsvbCF+68HZ8N5hfjO/2s7La8nm2WHqYMdVyEjlfKiaL+xvJ+vFRGP9p3/764NPn33441c7Ty4GD06evHz64uMXv/3pu5/++vvv//DDFz98+dGPXzz56mNfbX15s37vwxeHzy8PXzyXN1qFBw+PX7588fWXlx99VOl09g+PRo8eDR7cT5dqgDcEe7yo7Laxgns5ni7lYvmcL75Mejyo4nWwvI2irQRhRTAdQrncihiP2GjKxXMwL2C8ADMcxLAQw8IMB5Gsg6RNJI7KAiFyGE9DDGHjSCfDwqSAerw2XrCQlI2EjBhowhELiThp1IqjehjSuUCIoUCaNGEIwLEAQ9oJ1ICj43ZgEca0GDHrdNlo0oYjGsBpcKEGlNCjmBnBLAhmwnA9iuog2IwgjFfhvIqVpLQoBggyyMsWXnQGPLespvL2FhsMTxksFgzXgMCUyThtNk+bLGNLBpBkQ6k0Hw9jAcXEikqu1Ll/D4uGuXiYjkWu24BrJts84JoDQA1DmiRBz7A39OZFBLfyksMfmCfwq2qdhefYRBJ1+6fNVhsnTIPIJELctNqnHIAexhdtwDzgnEUIvaRAfi8oC3aBdgjcHIQsUdQsDk+hMOSVmKDHQtE2j+9Nk1lHExoY1JDUIgZPmG3TZufNReONRdMNg+2a3jRucb6htVoiGbLYQlYa9mj+LuXhcpUpnL9JetG1DVey5Iivo9myNZR+y4Feh/F5VgJSRXu2ghRaSL4NrzTRdANN1aDU+gyrvKKyIStVKLNhDq9tPXlmYgNqKvBzLUyvN+nipiVdmfentKGsMZC0+hNLcgRO5KHY+lVQpgpdLNt0rTbetEBv6R1wOGp1IRwCg6BrTKubNZoNVmucpxMUxjpsHMUFV9YsGHx7bhYIRDoPnvxyYtLhsiZkLuZ3j03f4kkozNCw3RjOxhFJxATuZ1MzRLkR63Rfu/UO5jAlRTzCkxFJiMiCSqPWmQyiWwpnlk0O08Tc4t/dmNh++tyiBF65OW6ymL0i5WOJIE8FKDzCkgoOqk2aXyzMzQB2g8N+/e7cHQd08Nln4yDhbe007j8tD44ZQZRxRKERN4PxFMZRGEdDXolW24xzVr2Pxz2Ew0u4goQLNGpmtDrYrczrjfNG/YR29trS3CuaxatO4O0l1fWp2wbjkptyKZhDIuFb6ikLaJRZ0I1ZbJr5RYvFzkq/npy6OT9/Y171d2+/7ohG1s4e/2py/vrs9O35Wa1ZK9PYxNz07aVFGHVBkBlx2iaXFud12rGZmRmrdQ4G3tRqJpzAnMN4x7w0JzOh3eHPFtSvqdSvjI8veLnC2eFKr5UcbNeffeCr1xLlbG2wUR62CoNWfr9RPWpXDlrVYadx0K0OWuXDbv6gXTncyh9sFY62Sged5mizcbBZHnYqx53CQatx0q8MO42jrfrB5ubJjiOgXFlauitzneO96n6rNOrkdxu1/XZxt1E/2PZs1FaOTxP7u4ntdvmwV91vVQedyn67PtrM7zZah/3yfqsy6pSHncaoV99tbxxuVw626of7jf3t5nCrPujWhpul3U5lp13c2chv1+u7rVy/VtptZ7aaVwARcEpgIIptln3dcnC1EAwkueia3Bw0nEmeiUvZSiqRi4rLkntVSdeThBfxLcuBZUUOsYlssFhf9/p5QaG8EZkP8liIcmfdfIwRQlx0PZgsRpWk25f12b20WSYxicAETPDxvrCb9jCgQsIKSfhZPiIHw7LsZ0ARQ90c6ZUcPCGFRDEkOCRKiHrlqOJUaIfM0GE5not7VnzJUuxktNFoZ7KlSGNjNV9aNruhaDOz2skWevnWdungqLV/1t0cdjcPultnvfxuMb9b3Dxpbw03PvvsvT//4cc//vnHJx9chpbjfCyKhhUiIrrTQWrZn9lqZnc6XH0t1K0mNqrZrU62W1cqyd//5z9ffPHsg999vX95Hsimwyu5WKESKOWjrXJztHv48Kx/b3j80VP/RiHSKR29fLr77OHui/eEVid3/2L03pOnX3z47IuPOjtbx+dn50/ujx7dW6nVzG4J8XgwUQIYPrySKXc3ooWckki6l5N0MICJbojhAYp0MqyJYFwSz0eDAM9DnICyAsZJMMc7adLFME6aBijKSpFaCgFFBhM5B0fZOMJGETacdOC0S5JskmAgSSPm1EJWLWQ3YxBAIDYUscCIDYbtGGohUD0KmXBYj0ImFFE5HbdttnkIVuPIGGBXo5DeCSxZbBqHU+cETTCkB5x6B6AFnGqnUw0CGtBphGCAoHUgrINhPYYvOGEjTi+hyJgTMPO0zgXNm21mCDZD4IzJcFurv7VkGFsyzlnBu1ZwygGaWO7tBRMWzmzdv2TCkWAqTgeVKQgcsztn7K5xq93AknaZVrkctw1WyO1xyW4ynjCx8lvzBh3HyOspIhi6ptFoSULlcs7C0DtWyy2rCXZLKM9jEs8lYlQyLKRDsFd08LTL7Z6DkVkMuos4xyEnEfJIicCSE9IS3BSMON28FkU1NK8h0VmH7a7ZMm6y3tJZrhssb5ttb+ktc5RMrNeglSq22nRF82o+gKbS0xQ7SXvJ1RqxUoMzRWylbA6nfm4Gr0P4JM5aEnms0AFXm3CuDa82bYmcNbLiSufGUf7KlBZar2K5ni1VaT95Dvkzetb/8zmzUNiQqn1npnYbkX+ptt1xIlduTd4GSFswBSbXrxMerLGF5jvQSh1bqRnEkNPjt0KwzBIABN7UqFU2s9pqjHmFIEcQgJWhGSWV1qLwr6dUZl8sd3R05Z13DE5bVGICAru4oPJSaJxCacASSyVQgXPx3Ct3p/Figy3WroyP2x22IE+4GcwvUH6RXjJrjICJ9bq9y0mDzTy9qHvl9szGk0sLwbw9NmUDALdAKTzlFWgfjftpRCZcOqv5l4uLcy7Q5HTemlqcc5EHn3x+zY6z5d768f383oAmKS8K+hmXm4QkGucpVCCcXp6cWlTNahb9LOGlQR8NewgnYFqaNmohWZ6zWDVOl9qun7Gp3zZpJ5yuN2dm3hy/ZdQteEiXhFp53HV16rYVtPIMKBAWrWpySqu10OKvJibfnpl6c3r6yhuvw8vp/PGD18Ymfj018/bM3JJRI5PIrZmpKYuBZlGGAHDQPrmk0hq1d2dmZgDoptn42tzsr9WaMZ3mrcW5JZ83tD16ZWLutan5V+/cAUPeztlodbuZHgx6Lz+Xyvl4Y7W8V1/fb+ZHndx+sz7qVvZbjcNe7WCzedirH/fzo07paKt00G8e71aHndpRb+NkuzZsN056lcPN6mG/tN/aON2pjba27u0TCd8V1ZQx6B+cH9X328VRtzhotwabtf1WZdiOd9fqF921g3K2X2wMe7X99sagV91u1Qed6m6jcdBd3W3mh93szkb1sFffbdWHm7m9Tn7Qy2+3izutfL9W2mnk+tX8VnW9V17v1da61Wy7kmvXU/XiFbPfCQfxlay0XQtV1/jlVXd6WaoUAk+ejqgkI4TpYNIjLMvSuldZ8fjyUShAxgvhcntNCDJCiM+WktmVgC8iSDHJk1S8y55mv5StJLgILcSp9XIsnPUqCQ/kl/UKRwZElEecHCz5BE6hKYWSfAIbkOig4kmEeB/rkhgTy8AyDym8EOK9Cbeah+Gg4I64aa+EKW4x4Uvlk4nyshiXyrVMu5dfb6Ubm4V4KalX0NV+ubFVWmtmKv385rC+f9LtHjU3RrWNg3plr1of1HdH7Z3Dbm6zFCtm1uq51WLWv5plwzE5HvEsBz1JHxUVc9vV6qgv1FbDnUqkUVre2kx1O3g++cWff9z74PHDbz49fHw/XFhnwstOT2xRci8IfKTRGF4+2L1//PDjF+5COlRfO/7g3c1njw7ee56qNYsHh2vbe4l6Y3mjHisV0+XKSq2y0qhLsZiaI52ShIiyhea4SDiwloVCfiIc5uMJzOtFecVFCg6KBDjaTBK4mxejEQNOA7SAsTLCijaSMmGEjaAtJGOmaT2Fq0jYQOMQRdso3EAiNgwzwajWBQEib+GYRRg2opABdRoQ0AC6LAhqQTEzjBgcgBYEzQRpwDE9AmlhyIiis077XRDUMqSOQmddoBbH1CCgA10aENaBkAlG9JDLALr0DpcegHSgU+t0auwOjcOpsgNWljZT5CKE6BBCBTrHHMA8isyDLpUD1DhBM4osOBy3tebrC8ZpnUWKJ0DFv4hgDrdn2kkxydz2o8dsPOGOBRAPfRe0GWXvDERe1Zk1OOqUuDtG4zW9mY5HqXBASGV1hPTzab3JrQQreZfivWs1oEFpAnRO4dgti2nKakN9Ch3wsD6FDgfQsJ9JBBDP/0dSXbXHlSgKYtXpPn2b221q25Ili0pUTLs21uZdu5iZmZm5JFmSmZltmbvPuZPcOzOZMDxkXvLly0t+Tx6y/sTSo7wONZlWYM0iCpxHNfMwjNtMZr8dMbIbMHxerpTr+U1Ku6nTCQhsFdJcUCpPiWVnRMo/5KrvRcKfxHLQF4XCWXkwQxe62lBBbvBr3IELKLmA66l0mcxUkFQJTVV23PFvJPAJFfr7jkzhCIORkiZaAqMVTbgIxgsSVwQIxDYMrr9vyLBUCUs00Ey1ee+BPlOVWDw/bgL6TEOXayPRksjgWYJpjcP590vrQqNT7YvB4fRJUI8mq0iipgrn8XxDaHBDZrtSAxpoTA1r5kXCNY16UyVzmlgri2GgjGVIazAgRuBvz15UO6LV8fhv8xfEKqWTIywcK9jZ0pGoncIgtcIUCMIGgxgG/7ZwSVdvmsv1786dg1Virw510qid07oN1NL6yo5UYjQb3cGgTKU6Ob82Ny9ovHgi0RK/n19SKpUuA+vU0TaWtDO4nUZ0iEKmlp2S7mwhgApQLCyu7kDE0cu3p5W4pzlr3b6X290jec7BED4WdzNaG0dbdYyNRr08vby6ItraDupZG4vaWdxOQmrh+op4mzCZlmVSEQRuKCUnd1Z+Eq79oZCcWF7+5fz5zZ1NE4vbSMjKaM8uL2hgjZHFeRzcXl+9JJNJaP7H+Yu/LS/+tLIy99sJfb5WOrj1zblzP84v/nBxaUcD8jT3x8ryslLMsBiFAygMnN8WCFWS8xcXLmmQM0rFd+sbf18W/L6+/fPqmsrjCYz2/76+/pNgZ+7iEuT3FPanvnbZPxxV7z3j8llHKZFuZ2O9QmJYSXZLuX4lO6gk+6V4v5Tol6KDkref9w0r7nYu3M+HOhlfN+tpp/3tjGeQc3QL3kHF082GBuVQv5KbNCivc25tVebzZ0ctbyPta+W89Uy4mY/Us4F6ID+yTm8abjzwFPvOUC3lKeZCtXywkfU1s95qKlRPe5tZez1nKKds7YyrnnTVMqZqylxP26pxez1lq6dN1YSxHDRXA8ZS0FyIWvNxayHhzMYc2dgc7IKUJigaMXXK3lLGks85shE+G9PXe1mtU2v00AaPjvcaHHFHNO1NF2PagN6ZdMfKEcZJe0PW2+NOKeOzhA3DWdMfd9nD5tnhIFaN2xNOY1DvDpusAYPRY4aceoGdwwM2o9ciZ2HayunsRtJA8TaOsrKcw+SOBPQOI2rQKfR6iGcom551mZwJv5CDMBvlCliNTgPtNPMBpz8bjZYSoXzUEnHakz5b1h+sRBLNjNhGmdOeeCVabaUH09rwcnt42Ort13p71fq4UBjmS8NCZ1rt7NbL/WKxXco2C6lWno/5jF6fyevVua0mv0XnNeS6FVM1DSb9nnrJWT5WnZAAACAASURBVMoFe61Yv6eK+u4ef0h0u9N71/fuXs8Punw4yrjD9ljGEE2mut3u0VHv2sHeg5v+RtFfL83u3x7cvT66cz2YSmUaPTKS/QNnLtKM0uMFrC4pb1aaHWKOF/CcymyGdLyc5FQ0p+IMcp1RpTNCBhtuciI6I8YatXoTrGOULE1YzJZgSM5wKloHMzzIskqaVJKMkuJlOl6pY2UcuU6hEoaESRrCSQVFKglChmJCCINMJqWOE4DgDgjJEEiNY1IME6GwCEO3QUiqgXbkajGKi3BcpsXkWlQMI4sqzSKE7tCkmEDXFMptDBGisEgFiACNGARFICRGICmK7IDwpkKzIVNsaUCZVqsmCRGGSGhSTJGXFGoJhm1rtQuY1hZLCBB8WQOvgYCEIjcQ7JxQdm5HtiRTpTsdoyeE622kyyvhLbpkoXX9Fh+LWMM+0mk+BwBbRvsWYzgjVghAUM1Qy0rlCaHUFEtaonGN3SagmN+2ZBsYSfv9Ej2vMbPGkOOsXLKEYaelCgWjR41m1G43BoOU10uFQkwwQNgtiJGHLIY1ENihiHkY/FkiUht1rkREzhGLEHBWqVYajdsUvqmjBCS6qFKdEanOipTnxKo/lMqftrcvqiEimMBiRTBWZIodbTgn0nm2aOtFmJhH2dMA8b0UvECYtPHypiM0J1YvaGmtJ6Sw+YRWn8qTVHqTUmcUCpdOqMlfRMBpDfkvQgCLF7WxujZead1+aCjWtozeHzZBOt0ksh1NpLRj8S0RjNps/W55VcBbZZ6oxpv5A7PxhR4eKuHhKplpysw+1OyUawAdS2gwaBUAzolF63Kx28w5GK1WI+M42hENyzTg96fOaXzh/HT47YWTSg3g1TM2nl5aWbCyuIfCKQ3gDYdJk0GOqL9ZXDX1+vpM8dvTl0iNxseTDo5wsZiDIxYFa1Kp1Go0OvwBsVT52x9r3y5uDY7frULwd7+fVcqldo6ys7SL1zk41sFoTZhaJN3+eX15C1YAGun8wiUZrbv29vgcRKT3rnfvP0rPZpheZ8EJB0M7OMqpp+w8aWVJt5FfEWyIpQoLz+hZ3MQxZgqXbgsEUilmdS7LFGtyuUCp/GN76xfhznml8sTK6m+XVrYUcobBWRqhcPi8YAlHAY5AaRhcF6xdApRCkj6ztLK8Izq/vTN3cRFMV8313t/mF04KhCfXtkQAgpPs/PbmmkoOakENIJGqZCd3dhbFkvm1VQEInpbIvlnbPCXVCDTETwqFwOPVxPPfbAp/3FH+i0wlCXrc7YapmOHaTe/0SBOLcMlAuBwL1ZLBSjpSzYXr+USnGGlmw81cuJMNdbPBXj7ULwV6eX87FeqkI91cuFcIDwrBfiHQrwYHtfCwGBmVI8NKab+Dexxzly6CQV952o71K5F+OTqsRHql7LCa7oabe/DRHeH9h0R9bE90ivl2u9yp5/qV9LCW7dUL/VpmVE8O6+lxPTOsFoaN/LCZG3cyo2ZhUi9MmtlRMz1s5Ib1TL+S7pUz3Wqx28r26ql2OdWqzrE2BLSgviAfjbCuIBGI6qIRxh9kLQED4cQ5F2H08JagwxC06oKGaClKhE2+QiiUC9E22hm01ltZR8joSthu3dj1x93WqCnVSBiSLkfCYwxZLCETakIMXoPSgK2ZCLWTd0R8uJ1n7DzvsmI2HrOyOpfe4DWZfTbGxtMOPWrlaYuRsxoJi4H32lEzxdh1RrdJbzeafHZ92GFO+mwpvzMR8MVClnDIkogFG/lEpyizG5z5qCPlybezg71mb7fRPWjUR8XBbmO01+hMKsVupjmrdPZqjWm1OqlWhuVSrxTIJ4KFbKJWDBfSiXzKn41mu1Vfo8gmQ4lOLdmtRXvNUG8sCiS7d56nepPbr549f/N0duuKPpW3JGq92X5/b7R/63phtJcd7t18eP/Wo9vTu9f37j2c3H6U3d911rL1gyNPdSIzB8lgyJBJ464w6UqCep/cYFo1sCK7S2zwXgK1p5TqJYiUcz6Vzo/qvZTJA3MczHGIwaDhOSFNqA16zufVGHQqggQJGqZolGO1LA9xeoWOU3GUnCNFekZt1AMkBdCMnCSVBAFqcRWkxU0mjY6VarEtNSyCYTECSQkcYEk5TW1qYDmEKEFkGwAlBKHQYlIUXlGqF0B0maaFDKnSajdlqm0ElWK4HIIlGkCoUW+B4BYCizBMiKE7GnBTBQAsTbnsO1pMwlDbFC7hmFW1SqzFJCx/AoUdpaJcb5Zg9IZaLSGpDYz6fUt8Tqz4XSRjojFjKIqbXBqzQ0AyTDw9uP8YC3hYj5tyOBfUmg2Spp3OebFyWalaBpTnVbITchUeSmwx+ksEdUamOieUi7QU5rApTIYNGFDz9HlQdQmHz6jlKgOvNelJj9MQ8lM+J+x3IG6H1mkHjJzCxAm0yJoWWYCBUzLhOgiIOeYiDP0kEZ/WAHIDK2GJDU67TiJrGuD0tmxeorioUp5Xg2flwAaCo54wnW5A0SKRqUvtoW3Stk1azuP4PM4IGdu8hlpQs7pkDfTGzqq1SpszPd6lMwWxL6oO5ZBoFY2WsWhO4Y+jgTTsT/wghNFMB081LbVa5/5dU6ku50PfC0Gm2mcqIzRRF9t8izSnNrv+fnFRZrbCkaTakz9PuNjiEItWqGSLyrUlZhdgtm8CGo7nFDBwTixaEokkKkXIoneyJAmBrN5oice2Qc13Fy9qQtHceO9XwTrMkE4zazIwS+vLBkZroREcUfuSIX3IJ6OxuYVlY73DRVI/n1smUdBhIK0sY9fpLAbdgnBDrVF6PB6DxytRqC6s7/wolFZfvrykkp+5sKwCEaNBZ+AojiY4ijQyuA7XbClFP2yurUEKOQqeW5eIDbbOnYcnNCxfG8b3DkOtBsZQFoIwULiZoWwcbqIQntCaWGp5a1MEaTgdzpAIQ5M6QisT72xq1EKDYU2juSSVXJBKT0sl/7K1cUYm/XF97ZtLy+sKlY4haQJGMXB+Y4lG1AYKJxFwfX1lC9SsQ9B358+e3Nz+fmFp7o95stq1FGtzf5z4TrD2w8JFoUoNE8Tv6yvbagDFERxWqkHlyfXVVZns9KVFoRb/VSj92/rqOqtT6Ixzog1tocimy3N/XPxRBpxnWVO9mJ72PY0yVy15ehMw7LeVkslhOd4rZEbVzLCam7ay43p2VM2O66lJNTOrpcbVzLSeHzVyg3pu3CxM2rlxozRtlqfNyl6vNOuUZs3cbiM7baRG1QUOndvaQlPR5m6nMmlmx9XMpJobV/Ojemmc6R+St+4pH943tkb+wrBUGdYK3VJ2WEkMy8lBLTOsp0bVzLReHNeq43pl0ipNWsVZuzBt5sa1/LieGVQyg2puVM/0q+l+Od2r5NrVTKeUaOTS7coc5SRgJ+EP69JJPpLkgnFdNK4Pxy0On551kriTsAWs3pDDEtBbEqbmsMQFDdFmPNtIwzpE59LRAdYSM4ajtnozE0q6Awl7phEzJWy8lzP69NFikLBrtXYUsuHbVkrj5XEnp9JBnN/AujgRAwMGgjBRmIVCLAxmZggbh5tYiCOVnFahQyi3DjJpMQuNu3hIT1IWHefmdAGjIepg/BbKZ0Y9FrXTrHCZqIhD5XNEejV71h+txovtbKWXbczKxUGuMip0ZtX+pFboZFrT8vSgNTjqNXbr3UmpM6l6izHM70EDfjbi40MuLupJN2rxVs3bqLgaZVe9EOi1Pd1ddbrnbeya4qnrL5/98z9++vznc2s+SwdTL148/3//r//9v/sv/1kfL2ujhRd//fl//z//9c9/+0ufLlpqgzd//fVf/7f/+cnrYzBatFX6/+m//Of/8f/8X5N7h5u2eLaz/7/8D//9178+6BLFHUtk99rR589vDm9fJ315wN9RBWoSS0DO8UpOp2Y5gGX+/zB4rxviOYjTATiJ0jpab+AMBlyn03A0xFFKHSvUcQq9TkmREpKQ4LiawEEtJgch1MSreVqEwSIE24DBZbVyG4YBhhJi2LxEsaGGhAC4KJZsQrAURTcBaFGqvgjDKzy1oyMVJCGQAysAvKaB1pXKNYV8TalcVqrX1NCGBl5XqRUIIlAoYT2j1tMLgHoJBAU4JuNZKandQRARxc0zlLlYVBhNEhhfl8it8bhAy/y6Kf5DqvxxWyLWG12pJGa2Ko0WlcVuzua7dx+iwQBus4N69jygWGNYJhQ+I1cuQ5o1GFyCNKdB9RJFXoBhod60jtN/SJUbGC7lWTnLLUkVYo79AwbOI8A5QC1kKNTEsy6bPeLnwy4q7GICHt7rRYwGlZG/qJKtY9ASqjklE50Vik6JpOdUwC87O6ekUiVPSWmtkMM3MHgdgb4XCC5CwDyk+lUo/U2oXEFwrT9GJWtkpsXXx4uk5ddtYB6kTqqhv21LNnU21BkGHRGVK7pt8vwklO3wej6eArwRkSO6aQpumCObjrg6lsFSZSxV0cTyv8oJLN9HoqlIJ/j0eGYvRASc7fsdFV5oYdmG3JuSOQJcNmtLJPTJmDmX4XJFoS1+gXKT2Y46XERiFW2qKjI6VWbnOoRSHKOANad2Ni+ppAoccRo4M0cRiIbU6zhfSITzv29KkVjSWKzNnbmgRBCXkdPzjGBnhyO0PAEhiMoZC2+h2kWZdG5hmc2VNA733JkFOQIZWUJPkTxNcRx1fvOSTCm0uB2Mw3VWsDX3+4W/r4urjx+c2Fif+/HMpgK0mE1mHcFzuEHHOE16CtMsSXa+3RRcUClP7ezM/XIetHjKh1d/kBBcdRAYjqKtBs2zBhrXs7iVI40UxhMoiyFGlhSsrUCQxsQTOhphKS2DQaLt7bNC0Tpv3NYZTm0JT2xJfhHLflPIzitkv6+u/byytgaoaRpnCBhCwTPrl0gcYigUhpWC9VUpiAhJ+oxYugQjF2SSeRXg7u1aK60VGN6gmXUIkmrUKhD4bXFpGwBhAoNg1TYgPrFxSQipz6xc2qG4syroe4lYYrVSHu+OkeULOcIV/PbUhRWK0YSDzlY53m86K1lTvRQYjPCoz9FIRwflaL8Y6+WTg0J6WEn2y5lhNT+spEeV1LiWntRTk2pmWM+Ne8lhOzlqZIbVwrRRmDaLu+3SbqswaeSnjcJuK9mrnMOhufV1JBluXu4XRtXMqFyY1orjSm5cSY6Lmd1w71akfy1ZGmWzg2J2VEmNqslxNTGpRsf1+KienjQy00Z+3KhMW5Vpqzhulnbbpf1OdlJPjxuZcTMzrJdGjeKwke3XssNmftjI9CrpdinVLs+pbJjShYdThnLR6o8SOrsqlOLDaYvFR9n8DOcjrRHeHuRsfsqe0PkSJtqKOiIma9xkCHAOHxeIGoNJiytoCCVdgbjNEqBtMd4TM/niJkdIH045vCmTP8kbgpzSQdtTTkvMaInqDRHakzI5IkbeTZm8jNHLMG6KchGsmzL6jLyNt4ds/rQrELdZg0bWSes9LOtkjV6z0Wu2hq3uuMOTcDhiVqOP5128I+6K5SJyM+vMhvxplyViStZDxV4i0UkEKkFf0ZdoxTxxmz1oSlSC3cuV8rDsz/ljtUCiHomVYjqvU203YU6ecPKY19A6HFIRq9iMy62cOmAxN3JEvS3KD2f3Xty9Pnn2+PDJ493OJOFPW1KFQG+/Pjiq1wZ5bzrmTIQnR5O7L25N7+7mpv3K7nTv9v7B1dFof+yr1Tyl4u7t/YP7R/5sig3H7InQ3mFn96DjjrkdYfv1G51/frl54+YY9UQ23VVhuLdpjcpoXsYwIMdjvF7EkIDRYPT4EJ1BzXJqllYzDMjrED0L6ShIRyMsLWfpDYYS62glg8lprYqmlSSpIkkZgcIWDrbxQi28g0BbkEaMYXKGlusYIc0sapB1jVZK0AIIXdOgW6B2TQmvKaE1HL/IaAV6SkTiOzAmJmkhQQhRRIQgQgjbhLAdDBeR3BaqJfRGOUHKWG4LRTV63QaCSFlGzesAllVStBDC1jnGlS/KOQ7g9WsaMFAp79DcyW3RokxxYlsG2D3+SgW12WGbk/RHzNly8/YDIhon7U4FR54BZBdIUhuKnFXIVyD1GqgSsfRZUAF57M5iYYulFzHtb2LpRUADWc24w7EoU8sN5k0dPQ+qz4rlS4Aatxo5p13nd+liPsznYH1unccF6w1qi2EVBgQYsgiqfpeKz4kV58TSM2LJGYnsgkK1g2ESgpCw9BYKb2DoCal4i9ZuYOjv2+ITItkyjAJWL+hPQdE8kizj6brQERY6/Bcp/lcNuqSzSu0huSO0Y/dfwPhvhVKZ1W5Jl1B/Um6LSq1hkSW8Y4lqPGnUX9CE8kgw+5sc08TKcCDY2nP+9bVkSBhWDNZ/kajJTBXPVqXe1LLetao3alyeiyqN3OpCQokdS/A8Z4dSVYU/B4RKcKy8TJvn1dimGoRJRAjIFmTKcxLhhkZt5nUMgamUUogjvMkUyBjPC1W+atNbbV8US+UwyOMYw7ELaxskTsOABlAr3JGIkuRUFP7N0rKt1rKUKhsEq8C0KKImCZRhCS2NnxQsiwG53uNO1xq2SFDv85rThdnr53Q6r/XFYFZPwpCVgnkS5hnCQGkZLbqqBL6TyJlkylWpeqOp9mQ2eHCPzrWi08PMwUGoVqYo3EBrrXrCpSfMNMaioAHH7Eb+0saySqsxcISZ1upIjCGQbZH0+6X1n4Tq39TI3OL63MLWd9vS3+QypdPFBMNIIKg06kga5mkY1iJntjc5juZoDMHBpR3BolQu0JlU7igajHPJOB9Jg4G0yBPRhnN0NKf1BSmzidTRvy4tbioUSlCtRoAllfiEeFNIYqcE6yel6u9F8rnlpZOY9iLN/YGipyDwpBr8Zmn5N5XyLIbqy5lgt+KopD3dbmpvXxf2OGtxf6cQGpT9vby3mw338v5GJtYtJtu5eL8SGzai/WqkXw53i+FeNdipRLuFRK8Q65UivUp8UE0MSrFBMdYvpgfV6qAu5Zi55XldMVEY1kPtfLxbjLfziVYu3ss62zlzuxbdHzk7pXCnnGjnAvWcr10Nd0uxTj7YykS65WinHG7nwt1ivFOOtwrhZj7cKXnqGV+r6G4Xve2yv1XytwvuRt5Wy5nqOUsj46gkfJW0t5CeI506uQOOZE29ujeUoswBsFxzdDuhWFqXTHGxNJfIsO4QbvCjlhBucRNWN5XLOWJ5kzPGeGJMOMW74jzlI7R2lHZhvB83BLThBF+qOGN5ZyTnLPci3WnCV7YJ3aA9Y4nkbZVWKJQ2RjLGcsmazXDxLBvP6KJpfbpojST1gTDjC5P+tDFYdIbzjkzRFYkb7SHO6uOsQaM5YHIEDb6QLpm2xDPmUtUdzZgdASYct0kMsC5q9sT0tggXzju9KZM+pLPHrI6E1R23eiJWi9dkj5hDBac/7QgknfGc254w2eLWUModSliiGYcjZHcmfLFSwJ+yJDLOcNgayQUKvRqfzinDBX+5kMma6i3neBKdjUK7Y//e0L83SXSGkUrNXqs5qzV3Z5hsdmO1hr89iDc6sULVlyzaS7VgtZNKl3zpojuVd6Qy1mbDm07x+aylUHTsd723+oFm1eZOc4FygPD5Zc6UzF2kvWmz3UIbCNrCESYGNJCwgebtFpjjNDoG5gmI06p1BKCjAR0J8yTCaHEdDVlMmMUA0xBEwQoCU9IkZtbhZgo1UzqPhbXwjFnHmE2s3UTZzVIdsQBDvwmlvwulGzi9jtHn5MDpTeHZTeG8UiEg0VVOu8nhcpKSIPgOim1pgBWFbF2lWpLKFhWqSzCyihMXAPU2ga1qNBdU4CZBy0lSy3OMyyWjGRlJiXB8DdDsGHnQ6VDyBrXBvAiA+khoh2JPbYuWFYrTQolEb/ZWyoTPATudgMVNRbKlq7cQn19GcxKauQAC5zFEFw4JUGQFVK/Cmg2K+F2yw0WCpnRSZDUobeazYpkAhkmbXc7qlyBEZTZtaKELKvlZmfyCQiFnKTFDCWhSwJEqm0kX8BAOi1zHSo3cPKhYxjSLoPKiSrWuBM+Ixb9IJb8pZScUiotqcB1Ed1h2A8W2YPT3bfFFNbQCas8pgJMy5bwSkOrs2lAWieWQRJHNNtY5+47Df4bRnSZYhTMstwRlttCW3acwu8/KNIjHZ0oXAXdEbPcrHEGZya92JmFfFgzlNdE8Gkj9vKEAE1UsGi9Oo/ffNJikc5m1fy/HiVSVylal/pTA7D2rZTaMnrnTS+uMBQ7EAEfgDEJrkiUkVsTjVTJZXdbqvj2/vCUDQBLbBuVLSuVFmUwCaGx63m42IAQJMHSu1ejtzSq7R+WDK+n9o+LBVU8iajLQFIXNrwqcDo/NblfCIB8Mta/dyo17cxcuQP5o+e6TzLWb9mSUtxtYPUvpWNZh/UUoFNI61OKItFrly8PG0SQ3m4Vnl727B969I2+54vE6bJyWp2CDmQmngozZ8IdMNbci0JVq4b3DxHQ/2R062n1LfRgZ7CYvHwRqVY6lOBS0Mlori+gIkETUFhI1s+SKQACCoIkijAyZTsVC0eCqQnVaApyH6HlG97Nc8cuW5Mcd2dz6xprVJXP4N8xmLhbM5qJWI6nRKP9Yv8QZuVQuZfS4/pBJLmjgiwR3SWda0BmXDNZNo3uNty3zVoHNs87blnV6LhHm/LYfBCvbCrlKJZcDKpkWOi3d3qKJkzLReQT7USz/28bWeUK3TPGrOLfCmBe1urnFjZOgdonjjYVUpJ63F9J8rerotImQzVaNeOspbyvjaWecraynnvI3s9FOMdbKR/q1QK/qbuVDg2q8Xw11CtFeKdkrJNv5eLsc7VVjg2qsX04MK/FBsTCq1drlTQqd21gxlJPpYSXRKWfaxUQzm+yVEv2Ku1UJTWbl6zeD/X68Vc90q9FOMdypJHq1TLeS7RTT3UqyW4l1CrF+KT6oxnrVWK+WGDSi3WqkWwv3GuFeI9qpxdqVcLMcbFS8jbK/Uwq2i8F6PlovzkUzbqFOWmyG7u2Xj/bT9abjyn7q3eP+nWv5O9cLt4+y9w7SN2fxSsNSrpobFUcmrTuahW8fJsaTYL3j7vVDuZorlDN603pfxlTrR1r90O4sfu1aoTGMJdv+/l7q8Z3WjRt1KqYd7RUa7eDu5dJklq91/A9uV949aj192Lhzu3zvfuvpk8Hj+91XzwYvbuf32p5yzVfvhCb9wHgU8iT1vgBTztm6NX+5bK81HJNp5PI0df1ydrabGA/i3W4CcmK+kr/aCLW78asH3ekoPx1kO71EaxCfTvOTUcHlMySSzr3d3HCUCGdNhYo3W3GbAkSlET7aLw6GiXgxEMv6Ov3E1cvFezfq14+qhwft/SvT1qj94vWbVqfqDxK5kmE2jR5dTkxHgWHXOet7ru4ljmax/WFobxSdjeP9jnfQcQ/7vl7TNe24ZwPvsOcZD/zDjnPYdYw6lmnLcti07DWMtSLvDsr7NeOkaW3VDYmCqTjIZpsFRyYV6fTixUI65a6VAvG0O5x0JTOeVMYdjzlySXepGEhnfA6/Te82shZe5zJafUa7zxSIOEEjTTnMNhfvdOp0Fs7oMoQSLn/U5os7o8WoO+FtDJv1cS9Zj1Xa6UghZIp4/LlEtJpN1ouBfDJYSLT3Ou1puz1p+rKRDRpzZyI2v1tF0iqO8scDuWIyXUxGs9FAOuJOhr3piD0aMAfdnMeiC7iN0aAt4k/lE4zDJsRxFUeJcHSbxNYodBUHYbMBNBi3YIT3u2Q0uSAVryqlF1VyKW+wJiKU24DYrUrawHgjtSvXKZ9PQdMyXLuiBpcwkvL5L4LAglpxCVAIIFCAgpDLivhd23paSGgviqWbsBo16xQ6/oJaKeLwVUR9CUPOgaplCFSZ9DsMITPyCrsZddn4gIvxWEUMIeKZPxQSIUNtUtodDtc6TGfl8l/Esl9lkh8VklMq5bwKWNVq1zF0A4FO7AjPadAFlDgpU/4mkqxAoNxoRkMpKJSGYjk8WV6hzAsoeRojfoW064xBYrDtGF07Fq9Sbz0rkS3CoNzuEJkc86R+njCs6Vw7xgDgTqhDGSCcBb2Jn4SgOlaAgslgt9m9MiPjsSWt8ccNBZepU4mS1B0VmlwbBrPYbP92dUeuc1CBhMzkOqUk0FQdjuWQaJ6IF4SU8dSlLaFCo0SgdZXklHDjoli0LRHyZs6fj8Euq4jnRTqzxuKT2gJbdvemzbtmcfPpdCAdhlDwzPqmM5XWR/0bOvoCr1u1OreMprlLgpOwds3hWjRa9bm0NxuHMFiDgXq/82fR1rreuKG3zXOWFZNtRW+7yFrnTc4LTvdpgxFNRN35tAZHFJACtpCORkpuN/8oks6t7cyThpOs/jRnWOfM5xmTwOq1luq+bt9aLKsxCNUotJCKgOUEqgEhFaaW4xBwbl0gV6tQQC6FlLZshAl55mHNJYIScPwqx67oGDnDXJAr59bXzhP0Kms8R+FkxOtLhQk9KpfvnF65gBoYXy4JW03LGLyl57d5wzqnX9EZlnXGdc64yRk29MYtg2WbMy1zjC4TRK3MN6uLW3K5RgOoUBDAgbOyNbmRXSLRDYb8RSac21peYqhLBL1K0Gscd0YFzi0s/gxo5jnK3cnHO0VHLefrdBO7u4ZkIN4s5Hrl5KCQ7pcyo1qmW871K/lhLTNp5Ged/KSdnDbzs05+UM+Oa5lJtTBplset/Khe3G3nZs3cpJ0dNzOTSnOv1RxUzoLSua1Vd7dSnjVz43p5UC0PKoVBNT9uB5rN1O5B5erNQLeXHnSyw3Z2XM+Nq9lxI9OvFfvV6qBRHjSKg3px3MxMm7FRPT1p5afdzKiZGbVyo3amX0/3KqleJd2rZTrVTLuS7ZQS7UK8XUi0C3P9cWxHLw6XPfduNh/ebc8mscv7kb+Ox69ftp6/bB+/GX542X9zr/rgVvbG1fjenm9vz/v8YfHT6/7xi8GjR+320DfYjR7eyO4eJfeuFK7cKt26V3nxvPvq9fDwWqE4/5fzeAAAIABJREFU8V+7X3n7ovf0ad+UYW7c7c72c/tHlcOj8oMH7U/H009vhi9etJ+87Dx+1Xv2qnvvUeP4ePwfvkxfPKzNdiPXbhReP26+edIvNPyTUfz+9cJfbw6Orhf2rqQfPu1cf9B4/LT38Enr2ZPOnXsdOADHh9GDa436KHl0c3T7/ujBw8H9+51nL0ZPH/afPBhGk7rrB4XXjwc3rhRKdevsMHv7Zj2TN45mqRePx0+ejPav1K7eqD9+Mnr6dHjnfqs9ibT2MtduD4+udf+P//o/HV4b5QvGZtt+83rxwYPGwweN+7fLd27kXj3pfHg1ffKgc+dWbW83dvtm/u7Nwmwc2J+G7t3IXztK7k39V/bC1/bCR5cj1Zq+3jDt7oaGA+94FHYH1MOh/961/IMb+eEwPthvTq/1apPC1399N9tv9tuRo1mpN0hOdkvXr7ZG7XAlbX56s/HsweDoSrPcThU7qXwlXqjFMnlvNO5IZr2wlXQkvImUM59y5bL+UjlcKPsTpWClkSo1Mq3d1u7Ng/beIFZJtGaN648uX3t05fnb2/fu786OevvXh3ceHdy6O2mOC9O9RrKZktjoy7ePbEEXoGN4r3X36vjajdmVa5PrN2ZXrk5m+73BpDWY9fqzbn+/U5s065Nme9zuTNo6j1VGgFafEeQhKQuv4nKlAQZZDUCBGhZFeRxkIcKEYTyk5rRaq8XoNjuCZtxAGewmdzxaOzwgXDaYx1knv65WXNBoALN+g0A2taAQUytIaFmtWMVAiZ7ewUElCSoJtQhViAhQTiI7GLBDAEsIcB4ETiuF26RGSoM7hEpMw5uMdpOhpDpKxsICXL2MqhbUMgEGL0LAOY18i0LnAfV5BTCvUJxUy0+D6kWNekOLrEPAFqRaUIgugao1BDotkv0hU25pYSFDCY02icMrd/s0/sglnD0rVVwAkd8VwBmx/KIGOgfA5yFyXoOclMv+vrF+Sqk4owK+3ZbNCeX/ItUswrTE4NgxuoRmt9jk/F4Grll9S7TNO9xr336wY3LNQ+wPO1KpySnQ2RY587retM5y25zuB6FQxhilOssCxv4sBgU65xZrFRB6AWU6r8JOrG3vyOUKUClQSc9KRPPC7R2liLWyoUoCctkUFqPaalGZrDsGk9BqEpnNUpPFns1440EAhn7bWHdVCoZYUGozitxORTAqstvnVtcFOpL12wmP21/NBdJhDFGTFKp3WX4Xb8MBP+Z3ar1uxunQub2M26t2uSQ+rzrgd1dK0WKOpHCCQM1uU7KRscVCZ2XKuRWBwu7Ew0E07Of9LsLtIKPJ7N7V1HgvWG9qaS2DAywO6AmAw0FMC7AkQuPY4uYWpkVITIMz2ky77MklzH6PMeTlwz4+7GOjfm88PC/f+fv2EpMImWNBU9gRzoXz1SxvwpVq8cmNNdppS1QylojPGPRwPrfO72V9Hi7kZYIuJuCm/D7c69aFAnq/Vx/2BUoJ0qb7dvmCUA3AEKRC1OuKrdOyS2zIqTQbIbPxpFT03fqS1mkGeB1gNGqsRjFFzi1eWGUIjdMU7xSSnYK7kg72h6HZjEgHo81SrldJDArJQSE5qqRH1Uy/mB6VMuNqYdwojVuZSSs3aRYntfy0mhqVs+NmbtzMjOvFvU5x1spP24lxKz1r1Pca5X7+JCSeEwo8g3pp1kiPqplhLd2vZoaV3KQdGQ6yB1cLh9e97U561EkO6vFhJTWsZEbV9LCW6VcKo0Z+2MiOmtlpJzPrJCeN3F4nO2tlJs3ctJUdNQvDerZfzkzqmWE1262kmqVkp5hoF+KtfKJTnLtxsyJ1SWIdz8O7nSePerNZtNQ0fToev33Tevmu8+Hz7OuXvY/v+p/fD96+7t69l3nwIPf6efPrx92Pb6fv306P30w/f7j854fdL8eT12+mD5+1nr5svTvuf/26++plP9G13X3W+Xg8OP502VDQ7d9rTa+Wu7Ps5HL+wcP2m7eDT8fD16/br98Pjz9Nv/7j8usP09dvB58/jj99mDx9WP38bvzffLj88d1eoe+587j77PXo3fvd5++mr97vHX86eHU8+/R+78uXy39+3P3HP26iMU1iGnr64qAzSV250X/6dP/tu4PjN5dfv559Pj76+uGmL0Peu1//+u7Kl49Xnz7q3HvYfvKwd/sof+9u7c2r6eu3u4+fT16+GL98NXv9Zv/Fi+mdu41bd1v3n+3efDB7++7FtduXyw1Xbxq8frNw627t9evJu5fDe3cKd+8UHj1uPn85fvKke+1W9u6jytOnnRs3clduZG8/at54UL9+M3fvRvbu1fSdm7le1zUZBq7sJa5dye9fybti4MFh4tXjzrtnvaMr1fZBbXazO7ne/fj17bMntx7f6T+60b5xrX14tXH3ZvvKLNWvu54/Gj59uX/z/nDvWv3qvd71m4OHD2c3r3Wmg+LBtM666Oao8OBO7+ZR43C/NplWOuNCf6/enVSn+537j27evnejNWyava5gPpYb5IrT8vR6++a9SWtam1ztXbu3V+0WkuVYd1pJVuKok0+1qiIKYx36RDYyOhwMDwaDvUFj0Kp06+1ZvzpslketyqRdmXVS/Vq4Xky1KqVuzR7xm72m3d16KmZ2eXRCzbY/bMvmfHYfZ/DwWhPFOtlA2hkteM0+a7yQGs9qe4ctvZVqdfP1US07Gvry6dle89rVHmNlFXqi2MnRbh4xEkavUe/RrUJSFaclzLSGAV1RC+/EMF4rQkHUSEI6hHWxqxrFaZVyAVWAJow0YjCrhnlE69Bv4bCQhCUUIGFBEQluIioBpJiXSS8oZJuw5qJafk6lPA/IfpFtX4SV2yCgpikhCIpgtVCr2kIUOxCwoFTOq1RCLbyhgVYgbBkE1xGNAIYW5KplADgtl12QKiWA9oxINg9C8yhxClD9IhX9LBGfUsovAOp5teY3mfqEQvO7RH5KIjslUZ4UKv4Qq77bEv8skf9tYd3RHlZu3Pl+bfunbeXfd5QnJJqfxOqfZcA5NbigBubF0jMyybxc9duW+Jdt8W87kgUFcEEsvSCUnpepf9+RndjY3lYplSAgkEnOS6UXRDubMhHFk3a/k3c79G6Txa23uA06t4XzmPUem9FldXodNiuPI8Af65eMXps5YCf9Nthjx30+1Gr8ZnVZbmbCPpvLaXV5bGaTjiUQnmcIlj69uWHwe40+F+txGZwmi8PssvNGq451ORifj/E5dXY9zWp1HMHqKYNLb/Fa5hXSufUVjcVo87q0NqPRyVttRmMsnb98vTje92TSkFZDadUsAbIkzDNaBAe0JEBSxMX1DRDUYCgEEbDZbSfMPGNgGQPLWfSsmUf0NGPiTm2v/Mv2JcBIQxaSMGOslSRtHMzCYqX0lGAd5HnMZNDqdQTPEQYdomcQjsAMOMpjIEtKaVpBUwClBXEYpnE1hW+q1T8JBCIIQTEM0SIrMvHv0k0Fpd2C1WIQ/H1L9O3mxg6KbIPyLVgpxJFlleKb5YUVFBQRcKyR8zUy1kLS22n7O1004fXX8rFGPtDOhNqZcK8Q6BeT3Vy0n4m186lWIderJbr1SLuQ6Oaj7Uy0m490yqFWMdopxvuVWLuU7FZi/UqkX8z0C7FK9IRa9I14xzNoxXvFaCsXaBWC3UqkV/a3it5eL3V4M3Nw09PsRDulcDsf7ORi3Xy0Uwi1i+F20d8q+VqlULcS7VdivUqsW471StFePtTKJXrNaKsaa5USnWKsV4y287FGPlLL+SvpcDUbqWZD1czc0wd9tU+W6Hsf3e3fvduc7Sd8Ke2jZ51PH0fv3w8+fZl9/nPv/Zfxl7/2v3y9fOdu+vGD7Mfj3j/+vPznl/1PH6Z/fjn41/9w46+/Dv759eCfX44+f5x9OB5+ft/79Gnw+eO0PHA9eNL6T3/u//PzFWfZdPPJYP9apToMX75WfPFm8vZ9/8uH3uf33eN3vbdvh2/fj5+/HRx/mn78MPl0PPn4YfLm/fDjh9nrt8NIlb7/tPXl48E/vux//TT988ven18Pvn6+/M+vh//86+hfvx79x//2gT6LZS8H//1fH165Xrv/YPf5s73Pnw4/fTr6+OngH39d+/d/exiocod3y3/9dffLXzf+/HL06s3s0aPB/eulx/dqH473Pn25+vXr9b8+H77/tP/mw+UPHy5//nh4/OHoxZu9py9vWiPJydH+0VEpXzVcuZm/c6f65f3Bl3e7H96MXj1tPHpYef168PF48vJF59mz3qfjg3cvJ3dvl16/nR6/33v3vPv+ce3l3fzrR/XZwHt1Fnv/pPv25fDhy74rrblzK/fl7eTrx/0b9we1g/L4en335q4hU+3M9o6fHby4P9zbr033Sndvtm5drQz6kRePJi9fHjx/c/Xhy8uPXh+9eHX1+M21t88Oru637lwf815qsFv48HL68Ebnzo3BjfuTa/dmt29NDq8PHr6+++Gvt7NrB9ODUbtXbfUL/b3K9Er78lHj7r3JjVuDe3cnhwft8bRe7+Ti5SDr1q/iAGDkIDPTHhXv3Ri1+4VqK19pFurtar3dKDaq6Vqx2K839nrtw3Fp0gmWs9F6Md+quGNhp99961r/6uX85HJjGxbX2qmDWbndTSVKAUfMESuFy910a1yOZiKZUmYwKU32a0avvjkq1ifV1HjoTMUGw/L0oKn18lIzWe4XnTGzM2GNFQOJcngdlpEOPpHxszY8UvBHsjZb0KziYGfcbfFbAhmfCFMvIeA8ojRELOGkKxi3eiOGUNpN2GiT32LwGbUGTGskYZ7CjfwWCCh0pCPmUnD4JoMtILIzkFiow+UECnI6Fc2gJl5tYrcpVMlTlyD5BbVUyeEyUitEMbEWQQ20mkLWVcoNrfaHrQ2AN2SL9dNC8SVIs4bhGyzzm0J2Ui7/Q628hICrKHIJ1l4imNMQdE6lvqBUnxNLL8lVp8WKBYX63JYsUG/Vrt76ZVN6Sgr8IlGelUOnpZo/FOAlBXBRIl2UyFYVyjWpYkEkOy0SnxKKLkklF4TbFxWyTRxbUqrOCLZ2VBoQAoVyyUWxaGlHJNOoMAKGYABANSCqQmAFhgIqFJJjaiWqVoFKLQQwWpBAwYXNNUyLwBggR9UyBFShkBpS/SLYXFbIcViDalQopEERkKG0vI5BYOTMyiqBa7UIokRAGNfQBEKhIIWApBYFMVhDYgiJMrRWzxIoAStgJaoFF4U7362sqbUEQmBiUAlisEQJgFaPtzNIdPv6cFCj1dAUQlFaRIthOAZTCMbACAEubG2AMKzFSVCrxVCtBtKoABkEqQBQqVTLlLACgNXnRVs/C1YVkFqpVQGoGsJAQAvDlHZbJp0XboEMI0cQUIsqAbUKQSSQRqqWy0GVHAREavW2GhCrALlKLQMUQpVSAiHzG8K/X1zeBDRKNSBUKc9sbv+wKthSAWsykUAm/12w9d3mxiUlIJDKBCrVthq4uLH97cLyigoQIWCsVnaX0rZi2ttqBWpNMuL1VzLRVtnbyARamWA7F2wX461cdFCIdSupTjXbbSR7zWivEukU4t1SvFMId8qRTiXSKoa71Ui3kuhXUv1yrFdIDcuBcuJ7qeRHhTLS72TaxUSnEO6Uo91aqlWOtKueXj915W788i1Po5toVaKtXKSXj3WKkU4p0CqH2hV/sxKol8KNUrJTSbXKiXY53i5EWplQPRtt1MKVUqRWjDYK8UYu3MgHq9lQNRMop2O1fLycCxbSc3cftvEkFmw6Hzwe3r/fPrpRChW4m09b7z7uvns/evu+9/K48/q4++Hz9NXbwe3bqXv306/f9j9/Pfj69fD98eTzp72vfx68fN178Lh+/3nryZvO+6+Tt8edN2+bHz9PH94vP7ibf/W48e7NvrVqGd6oXjksdHfDR9dLL96N338YvP/Y+fix9+pt7/Xb8es3gxevO+8/jD9+mH44Hn/8vPvm0+Td8ejJs9b+tdTLt+MvHy9//bz//uPw09fdz18v//WPK1+/Hvz19fDPL4d/fr3lKugjE/+//+u9/aNMd5J+8Gj455fDD1+uHH86eP9h78Pnq5m27ebT9ocv19593H//ef/t8eXHL8btsWd3L3B8vPfxy9XPX678+eXg+P3ey3e7Hz7sffh45enx4f1X/cevrpLR8PDa4cvH09E0uHeQuXI5efxm8o8/r/77P69/fTP48Krz7nX366fZx3eT49ezj28vv302fPm4/epZ//Xz4fuX/ePnjbfP6m9fdBpd22gv/OHV+NWL7usPu8EKcfVW+v3b0evXw6v3+7VZqTZOXr1xedvkS/aGj+5OO/1se1a8f290/Gz/+tVirmS7d3N4cLn29sON4083Hzw/eHV868PxzTfPj64eNu/cHpoDzHiS/+f7K4/vjh4/Orj5dPLg5dWnz6+2BvmDu4ef/u3z7v3rV+4cXT7sT/Za1270H9+fPr03fXhv/OjR7NaNwZXDzt5BY3a5ORpV4qmQnEUSuajOyQ73G88fX94/bNRamXQhVK5ne4NmZ9CodevNYbM167T2hpVeLVPPFwaN3LDuTIQITre723xwe7B7NNiCFKNZ/eZh8+r13nC/Uu0nm9Nib782uz5IVNKhXGI4q1++0TEEDMVurjSopSZTWzxRbmT64zzn0stZrN4vZeuxaNmfrYYrjew6qGCT3lI/B9igZDNSbIQCWR9iIsLFqD3usaSCAhxcApUrWsiYdKVroVjO6wxwgYQDcxsipXgk5w9E7Z6YAzKSlNeyodXIdIQv42f8FsTGSln4AiImA1bGZYQtZtLjsoQDuMcnN1vYgHOLhBY0gD4S1LqMsIFBzaw57MSttJqEVBz5nWAND0UixZoYIxU0ISYxpcn4q0KxBKFiilTrjducboWl1yh8C8eklHZLCy4C8ksAcGJbuKhWnVrZDNRajZu3TkjkJyWK30XSNQg/J1NfUAAboEagVKyogBW1ckUmOScU/rC19eOOcF4hO7stPC+RrSGaFUj92+rqlkymUcm3JFsLwq3zGxtSSIXgGi2i0WKgFgFYAqJwNYZrcBIkCBWNAgYUNhMoBQHnVy6SBEZgEKwFtTjMkzAOA79urohBtZ7SMihCYRBDgDyFGBkCBcCLaxscjtGIRksCLAvzrFaPY2YS43FIx2AEjWpJhKRQjsZYHKQJhCXRRdHO35dXQBjhcITBNAyG4ChqjsTS+4flw2uORBzFQBOL6BkY14I4hUKoGidAnMLOrq1pYA1LYbQWNpBaBtOQmIoiIZyAtCRMUgiNwfNbghOCdQgDaQIkcBAnYJxAMALbkUoXZWLKbGLNBlJHERxBmcyYXsfqWZrnaY6jWQKltAyvN1gd/x9Jdbnd6IEoiLbO6ZyGpNNhrEqhmUHMzLKYJYuZPjEzg5ktW7KYDFWpJNPdZ2bWrJkXuz/ufolNYO9gOWw8a2cbQ3gLgmyRyWgaDUKnzSAw7xAoKIUCIZHABNJ/vX33t5XFVRplDYlaxpO2iIRlBOyHxbUFLAbGZBljcXXAw3c7NNm8PBJlW436EKCL+bUJnzbp1UY9xmTImAqaEwF7MmpLRUzxkCUVNsQ8+qjbEnVbQk5TzGeJ+cxhwJQImWJefdRpigOmmMuW9Sud5k9mV/++BbUkQ46E154M6KM+TdJvjfnN0bAimrRUTtTZmjgctSRillTQGPeZYgF9PKSLhQzRgDEesEaDpojfEg85YxFrPGhO+I0xnz7sM0YDtpjfGgvqoz5T1KOP+PXRgC7s0YZdxojH4vfoANez45PounBLFZY2jkLNs9DlRSCYUjT7ucl9ZTzNPz7kpuPE/STx/qk0vS9Np5X+INsbZIfD/NO0POxnp9PKP389/vi0PxgWJuPSeFx4fKg8TPODSWo4yUwnuWE3Puql+t0CxUR05g0nZ8FgVh8rOhvN2MenyuNT+eGxNH2sPTzW76eF8SQ7nhb6w+xolH18qk6eqp1e6rYZvrkITYbl9w+Hvz4eTqal6fvq48eDxw/7k4fqh/f7Hx/3/vnHJcvHxQd4//3Pu709tyWgvGxk/vXH+eOHo9Hj3vi+9vThpLjvaveKT08nT0+H7x8Pnib7vWHRHmDW9wy/Px1+/O306cPRbx9Pfv31rNsvNS4j/V5lPDnpduu97sFF57g7brauko2L4H7dnStqm53404fawyQ/7afe3+f6ncjTNP/xqfr+vvYwrAzuUs2rUOMqeHcb7d5F++3IoBkZ3cWLeVWhqB70U3ftyF0nrnLg0lVdr5e+u40Xa35vDnAmrAeHxdJ+7fhyL51xAVFzrh5MZ6y9ZvHiJBIJqk4PUlo9/+wiO5mcXbRq+9fldMl3cJI8Pk91OlWRmuXxmbrN+sFh8rq5d3JTObwoNhoHZpcmf1R5+tf7/EUtd5zP1xOpnK9eD1+eZs4O4vv1cG0vks4C1b1EvhyIZ93lfDDid4NoeH8UsDp3fWHzwUG0XA3G485QxGb3mC1ui81rdvkcNsBq9lhNfofBZTABeovP7IwBKqtCrOLFEv5iIRRPuJZha+FcuFiMxhIuIGwE4kYgYfZnnKGcV+cySgwqu98QyXvoEobGpjIH3YZEmq/Vut36WNJBFtBAJKTTZ9C7lHKLWG2WmAHdHGqDpBWofOpfsPNyQGUEVAKNgCZlK21KpkaEVst+xKNfYZG/QDb4JqnBIVOZRXqnfNemmiNjd/RKtUOpdSjkFilNyWGbVW/x8GUKXu4ysvRikpSJ5VNfwFaYer7QtrtAIkIEArJGBRGLt4R8rt0wg4K/QaL5ZgNTLeQoeJxdrtgg2lFySSwilU/7cmV+lUZHU+hYGhNCJW/RSGih4PPVtWUihcDjEQRiBJe3RMHDOFQ4FQsjoyBU1AoWOo+Gfr28sEnC/Li5LgqFgUptCY/9aXPrq9X1dSLxZ/D2D9uba3jMNh61gIItYmHzSPBPG2ufLS//Y2Pjp63N71Y3ftzafAHeeAPb/mrm7cL6Mmh7fW5z7ee1jZ+XltfgYBgGhsTAcWgYAYsg4ZF4HAyHBWMwW1gsCIuGkLEIOgmDQUBeLrzD4dAoDAyOQyBxCDIRCYFt/m3u5RJ8i0xAUDAwEhZKwkIYRBSdgAWDwT/OzVOIBBoGgcPBSEQ4mYigYJBMHJKBh1MIcDweTiAiyUQ0m0Sk4DB4Ig6Fgf+0vPjJ2zcILJaER2KRYBwahsJg2DqTLl8yZIsUpQqOQ1PISDIRgsdDSCQMEo3AEwlYPP7r128xODSDiKJgwFQcDIuCItGw/z8kPA5JxCLwGMRXs2++XJhD4lBo5DYWA0FjYRAkCEXEcVQqpJArVGkYQglDKmEoxSSxgCYTEqV8tlrJEAvYIu6OUsLSqekqjXjXROXyhGo9is2HsDk8s4Mslu1oNASpAszb4ek0JLEIx+b9dXbuq5VlodlGk6nwEqXS40dy+SSZmiaWU7QGsS8g83vZTpcqUxCFYzSrReyyS90OHmDd8ViFfpfAYxP77FK/U+Rxst1mrtciD7oMSb8x5rbE3eao2xjzGCNua8xvTYRMYbc55jEmvaakB8iF5DbDs1dvv4WjdqM+oklBtWtZLhPZqmWYdBy7k+uNGHN7qmSO7XbzHDa+2yYKAMqQTx4JyGJBecSvCvvUIZ865NNGApqwfzfslYc9qmhQHvYrwl51zKeI+mRhjzLs0YUD6lBQGQ6qQp7dsN8YDOq8/mdnNwW2mqp2ivaq3qsj//VxoJA39trZ8aTcHWfa/ehgEL+fZKf3+fEkP51Uuu1krxtv9+LdfqrVSd604r1e9n5a6XZSk0lxPC11e9nRqNjrZzr9eH+Q7HVi40HicZiXANRI1XhxEfEEJMmis1pzPvZz00m5M8i1+7nOKDsYZcaj7MN9pd3P3HUSnW66Pyh02pl+L3dzHGiehVuXidZl8mFav3+s39/XP9zXp+PS433taVj+928XCg+P7eH+97869WqQqWTkKp7HSbUzLJw3Ezft7GBQPT4JHR8FRsPqdFIf90rdm/T1RbhYMnRb8VG30OkWBuPaZFKfTvZvb5Knh552t9oa7l/eFM+uSv/87/vf/zm4uAyeXwClPcvhibPZivX6mVE/3e8mxoPUoBPtt8OjfnoyzE9HxUEv0++nh4N0vxPvtKPNu3DrLjropk9OXAeH9kE/3W6Hb5tRhRmXLegexpVWIxHPOd15wJcD9o5zD4/tD0+Nw6PowVGoXHGHU8Zms9RulBJB/eVxOpMDjk+zV1eVveN8phor7MUPTlPXreKHD5dSDcdk05WKsWotcXVzcHB+mC3Ez48L/qgjWc1ct8/i5Xi6ns7VU9Va/Ow41b6uHpTD6ZSrVAzW64nj03wu50mmXKmkx+N1rJLRyVIsm/MDfkOm4Ds4ShUKgVo15g1Yd80qd8jp9pg0WpHGKHf5LbG0xxsy+8KW+kE6FnPYnZJQ1JrN+YrV8DJ8OZzz1vdTgNcQiJjDWUcwbY/nPLGsz+l3aG16T8jki5q1Vhng1wMpvzmbFhg0Pp/FE7QukGAQOh7wG9V2mcwu07nVZr9hDrXOUPK0bvUCdlUBaFQOmcQi5RlESpuMqRFSzfrXVPIMEfcGBpLbNFqzRONQSox8kVY8SyWwDCqNUyUzCfQedSAX9Oai8xTMtmDHX81ZEx6ZTUUWMV9CN9hWNW5X9hxDhAklQouBqVNTdhUik3Yei30OQzFUCpZawFUJGXI2T8tjKHkoFgXFIr0Ar74Bb8LRML5KStfuwsQSrFLz2drGGxwRvcNFCIRYkRCzwySKWFsMNJRBwHLJYDJsDQ/+enUJw2W8xcDF4bg5U1klYN9Awd+ur4JJmFks7EfI5joFt4mHLeEgG2TkFhH5Zmvrm6W1n8DQGSjkNQj8Yhv0BrI9h4B/NTM/u7G+Dtp8t776fHX9l9X1TSgEgYIikVAsGoZBQ3FYBJWIIeFgWAwIjQLjURA8GorHIuBw0M8Lb9E4NBILg2HOTqo3AAAgAElEQVRhCDQMi4Nto8B/nX25itim4KF0NISChhCRIBoaxiBgtiGgH2dnGVgMCQtFE+EEMhJHgGKwICIeSsSCsBgIGgvB4EF4PIiCg5NQcAwWiUBBf1xY+MvsHBKBJGHgGBQIhYJAEEiyUs8PxYXeEJYngmCQBAKCgINisFAcBoHBYnBkAhKP/Hp+BoZFU/E4PAaGRUPhMBAMCYVhETAMDIGBIfDQbTT404W3XywtoDEoHAKERcNwOCQSCUERcBg+5/u1eRpHAEIRQUQSkssEkckYBgNEwuE4bBCRAKVSCDIpXCxaxBEwFMb86jqBL/10fulPszNQjujFFmiFQvpxc/M/3zyH87k/bYFerG/9bXbh0zdzIMbOGwTqp00Qelf7yeuZGRzp65WNGRKV5/FwbGaa2SqPZ1hOD0ajYRsNYoeZadexADPPbWPZjUKPXQA4qFYzzWnkeqw8p0nhtyv8ZonfLArYJD6b1GeRBxwKv03tt6s8FpnfIg1ZLDE3QyN/9vLNT1iCyOdiAVaO0yL1ODgOE9dupdqsvGDUkK2pkmm+x8N02gWAi6Df3bEZJCGA5jKLg4DU5+I5rXKPS+vzKnyA2OOUBNxCn5PltMjDPmnQQ3OaxF5A5gPEPqcIsCs8gMLr5josEpdLDnie3d7mVI4dY0B8fBS4Oo9Wy45SydLrpEfDbH+c7k1SrU6k1Y6NpoXhJD8cZDrN0GScnDxk+g+51iDdaEXbw+xoUr688PeH2W4v0+pkusNSb1TqDbP3D8WHp9J4nPn9qa6P8kNV020jXc4a4iltrmSb9IoPH/ZGD5XJY3XyUJkO8x/uS/f9YrudbHWSw1H5tpk+qAO3V/FhOzvtZD/eHwyH9YdfDx8+HDze1/94f/j+/f7DY308qfz3H7f2qIrrYvyvfzUPTxNcEy+Wcz/cn4yfDs+bqb3TUK9fPdj3Nq7ij/d7k3FtNKoMhuW7dr7VTD+NaoNB+a5XGgxrnX55fH/w9Hgw7OZH44Ph/WmzXW/cHu6fHt20rof9yumpq7hnOrnwd/rZ4ag0GGQ63fhokLofpD6Ms/ej/LCfmUwK9w/lp/d7vVEumVdlitravq3Vij1OqrfXkcvzwMOk1O/GbxpRrZOeLuong/L5ZSSQs0crodJh7OAoXT/bu+6cXzdyVxfhxlW23Sy3b0oX5/lQzNJoFMfjk3Z37659eHxaKNTiB2elq0al298f3p9J1Hynw1ysxHO1WLaW8qVSyVL2/KISyQV82VDpsJAuxiuH5VwlXa2ljg+y16elXAIoFUJHR5lKNVapxcvlYL0UzSX8bq9tm4YpHuQiCZcvbA3F7Pv76WI5fLifzmb8dod6vxY/roYrWVch7apVI9VKqFjyp/PeRDniCdqDAV0sYimVoplieB68HM0AuTwQjVmicUsgZgplHOGMK1eN2Xx2tdXgididQaPGKvWFzbYIoApHd7RaX9CZTgNMPh2FR0TiVjOwq/dojB6d2WeYhW1QpFydW0sQ0FUOrcoqFxvFHC1PYZFIrOodm3mWgH+HwbxDoVVOo8ooUlpkEoNwR85fpZEZapnAIOLruFr3LpD0ODKhORJqa4cVLOdc2bDMriZLdl6ANzkWHVYqWaYwuHqtxKrlm7VMjXJHp34Jhc/hqEqvd8e0y1KrSQoJQyfiGBVoPoMopP+wsbREJhHEQp7DYsin1amEMOD/09rK4g4XJ5JBuaJZOuNrPHqGQYYwKGQhkyRiQFn4JTLm85U1vGDnNXxbEojpUpVFPPYlZPs70DqORYFQCXN41CaFuI5HL+GxG2TSBha3CEN9vbD8/ebGCg6+jEWu4HCbBMIcDP2XF+9erKyvg0Gz22vvNjd+eDuzurWBQUDQMDAWDccgITg0nIhBYjFwNAaKRoFxiG0cEoLDIrbAGz8svkPiMHAkBI6GYFFQIg6xhYZ+u76yCYeSkRAyCkpCw4hIMB0Do+ORm+DNH2ffMbAoOhaKw0KpRAQdCyKgN2iYbToGRMMhSFg4EQsm47Zp6G0yfJuEReCwiNcry98tLmPhSDIaisWAUGgYCI6ham2yRF6XzNIlSggCgccicSgYFgVHw+EoFAKJQ2yj4V8tzG+hoWg0BAaHIGAQNAKKhIMxGAQKA0OhQAgMGIwAf7kw9836KhwNRyHBSDQUBgfDkTAShUIUcH/eXqbxBTAiGUIg4kR8KI1JpLPgCCSTy0UzGBs0Gs1oJqnUG1gMiUFZXF+hCCRfrKz/Y2WVIJC83lpDsRnPV9c+X1zA8iS/rIFfLa//5fXMX97Ob+9w3iIRC1AYQST78u0cgsb4bmFpjcEQ+N0Ch4nvcO6m8iynh2w2iV12td/Bc+ulYacq6BF6nLKQj+N2sABA6HeLA26Rx64LA9qAbTdkV4YBRdAl9tslYYcibFeF7ZqAXR10KCMOc9RN0ciezc5+TyKLAx6Jz8112SSAXei18wA7x+MURxOmQk2eTDH9HpbXJfN4WFq13G7e9Tq5Nt2uz7brtXOdRpXPafR5lR633OuS+uxij5VlNUgBt8zjYtgMcrdL5nNzvBau2yh1WsQOC8Wo3bFbdlz2Z+NOXummuZOyy/NA4zq6f+a7uA49TLLv7/NP08JgkOqNM8NRZnxfGj1WB+P8aJy+n+Y/PBQ+PJam08qwn/kwKv/2sN+4jgz7ud8e9h/va7edVGuQ7Xcz4352Mi09TQofH6uGCN+e0+0fBa/Owrk9W+XMNxmVB9PCw1P16X199FBv9TKXt6HjM3/jOnxw5j5rJa46mdOb+GBcOzkPHp/5p09HN93c3ahw/3gwHean48rkvvL4WO9PS7+9P7MlDXgX9Z9/3JxeZSIpWyZhuzqJdEaVw5vUdb/Sne6fNmLtfmE8qfeGlcG02hsWW/18u5d+GFeH4/3+cO+mmTu4jt2Na+1BuTeoPD4cdvqlq7vS9e0RXKHSRpJ/PDUGndTRCXB87B4PMg+jcq8dHbTj00Hm/ST3+7T2NKpMR/kPD6Xffz18/Hhy2U47fUJPTGkPimuH7o8fji8vA42byMO0NuhkOp2c2s12xsV3N6mT81Ck6EjWw4XT2N5xASpSWRKpSf9o2KuOe/VJIz+6y99eJmp7/ka7NhoeNZvF6fT05roUSbs8MUezd3TbLI7vLwRKrtmiLVTDl43y9fVhMps8OCp1+sfRNJAqhKoHuVAmvH+yX60Wcrl4rZY/OiycHqfPj1P1SjiXDTSu9o8PMtV8dK8Qj8V8EBaxclxJ5YLxtCdbDNQOErW9VLkSP9rPHFSiR7Xo4V7k/CS1X42dX5Qr9VipHt07ThfqmWDMHYtbc2l3uRTKZIGFreVUIVCteAp5SyJhCsfMvpgxnLKXakmb12YELJFswBWx6IFdf8zuirhN8ajcYkql/PlcgCvegZBRkYTLHTBYAlpzQOsImtYwcKKEqfdp6DKexqXXO/QSvYynFkitSpHDRDNa3mAIq2TqSzhUZNdKzCK9RyO1SskK/hqVzNiVCk1SroYjNgp1fpMm7JwloEA7LCAbtcYBuV2HFHBfolDWQtIWjxoiIYXXJfa42UY9z2ZWJZM/w7EgniRyfm0u5p2FgsjloqjFEoeBqZNT5Lyvl1dgSjXDZkVJhVy7WRz0SyLeT+dmCHI5UalE8IVLbPbXDOoLJh1KpxG5LAgDt01GL+KQX6ws4fhMEA2vS6dN6cICCvtqa+OLlQU4hwliEFYoGASXAWXQVgjEFQplDo1+AwJ9Pj/3Eg5ZwcPegFbfgUErCPTMJuzTd/O/LK+vb4F/Wl36fmnxh/m5WcjGOmQdhARBUDAUCgGDQ7eQsDUUaAW+sQxe2UJsb0PAWzDI/ObaV7NvV6HQVdDWGnhje3sDBQGtwkB/X1qaBUHAYBAYAgFDQAgoiACHkuGwlbWNH+aWUEgUZnsLBt1GIrZx8A08fJOKAFHhICISikLAoTAIDA7CIkBY6BYeAYMj4C/X136YmweDQSjIFhS6uY2A/7ICplv9+sKeNpEl8KXrm2AYAoaAgxEgMHQbBAFD0BjkOgz07dw8FIVAokDg7XUEeAuHhMEh2xgkDIHYQsM3iGgYEo18vrT2dhuMRMFxcDAGCUEjYBAYhEij4PncNzAQnc/DkUgYCp0slkGpdBKThSaTWWI+gcMC0+ksi5UkEqMIOBabugxeY8kkXy3Nf7O1wRQpVrZW6TvsX9a3v1nfIEvU62DMMgTx9fza2w0IXiRZI5CQZApZLP/s1S8YFv3F/Bxmh6WJBuUuq8Lr0+aqLMBLt+jlXqsu7JL5bNpYQBsOyIIeTTLCdNv4fp8mGlZE/CKv3Rr1WsNuSxQwhd2mmE8X8+njXlPcbYy7DXG3LgGY0j57wovgUJ/Nzb1kCzSRsC4ESH2u3YBXFgCkfpcyFJKHE8ZcVRyLi4N+Vdgj8XpoFvOuH7AEfBqfwxxxmAJOmdeyG3KaokFtJKCNB7RxnyIEiH1uXThoiAR3gy5jxGMKenRhrybg1vudmoBL4nYqfW6J1/2sdxPR2mm2sKi676ge2qunzqubwKAfHw7iw36ieRe9uA0127HuKHM3zjQHiW4/MRpne8Pk3U2w24j1W4m721inlR50cq2b6HCYGw5y01Fu0I3dXft7rfhwVHyYFB6mJVdCZo0rqnve66tE4y61fwJMBrleJ95qhtvtZKufbXRTZzfhm2bi5iZyfhu+6Wf7k/LJdfCyFb9oxbuTanNUOWrGuuPSYFJr9lKtTrIzyk6mpXY/8zSpABkt0oR6+P3qvJFMZE2HNd/wrnhzlzq+iQ6eju6m9btxtdUrdvql9qDc7OemD5XBtNAbZfuDYuMieXOdOrxJtHuV4WBv7yx8chVrNpLX15GzRrrdPxfabeZ4eDA4GPaLx8eBk2N38zbYasYuLr3TXqZzFZqOipNhZTQs//G0/3//OPvX7+fvP57+9utZpWjzB6ROr+D42P/h8fC2Eb+5STTb6W4/1+zkRBaqIyG7bWaOz8LxvDNRD6b3Q3uHeabKaASiF6fVfNZ7fZa+O08PruP/npZuL4K1g2Drttq62z85LfWah+3b6mWz1p6cXHdKHx+vRWYZ3SzPVKP1w8TeYcETCaaLyeubWjbtOdjP1I7yvmQ4U8pns4l8PlEqpU5OCrfXxcvTeCHrCUeclxcH9UqqWowe1xPZfGSdii7sFTPZqD9kS2SBUjVcqcQiMZc/YCkUgtVKpFINHx4mK+VwqZ7wpZzhvC9dCgNhhydoicb0yYg+Hbfms8AGfDUQNdfKQD5nymQskbjZHzf44ya336AyKw1eizPksPr0Fp8ulHBag3Z1NMzUqT1hRzLtpkrpcA4+WwoCIYPBq7B6d0NRGwQLZ0hYNr+OxKPw9UKZWSoyiAVGidyqFBq1TKNlBkteIFO+BW9xdAqdU21yaHZNEpFOShDsyEwKg1OuMHFVNjFPw+HrRW8Q2wtYrNRi4mmUdLkYzN35CY127Zdj9ZKvUvAd7NnyWanHJfV5RH7/zyj0tkQSvb4BqjV/sSR3OthqCUPKYUh4dDHv7zPvwAIBQ6UQWQyWRFgR8gl99k/nZuASPlunpEgFRBF3hUUDCXlIFovC5xD5DCKPtoSF/2NxhiBmY9h0e76oDkdX8fi325vfrSyiubwtCmmbRsQLmEgWdZNC2qRR5hGwFxvrny4svsOjNyioJRRkCQ5dQyAWofBvV1ZBZAqGTvtubeF7yOZ3GysrNDyMTUbzmRgOHcWgIOgUJJMGZxFhDCyaTcayaRg6A8/Z2SJgvlmexXFYaCYFRsEjqCQii7GEQz17/csKlYJkUpF0GoJKRlFIGDKeTCMuQCB/n12CU6hQNHwbgwCRsVtExCYGCschkDgUDI+BkohreNwGAY+ikFA4JBKDWEciPltY/Nv8DIiIwJHQYDR8HgF/AYZT9C5ZOKuKpjA73IXNzTUEdA0O2YZBtmDwxc3NDQhoBQH5YnFpDYXahIM2wFvr4K1VyOYSZGMDDluDgkDwbSQSug7d+vzdzI9LayAEAgQFgSGbMDhkYXMNRiEh2cxZEJjM5m8TSMs4EoInWsRikTTqNg4H4bDmaZRlBoOo1sFZHBAehyQTf1ldJghFn719983aJpot/nl5Gcfmfj+//tnKBkIs/WV16eeV5f98/e7Pb96h+ZLXMOQGgUTki/7+7g2Uyvh65h1aJNCGAhKPjeP1KrNVOuCn2iyyAKAOAbKASxn1qaIBid+tSYSZgJXrd6uiAWU8II96TXGvKQwYQoAlApijHkPErY+5dHGnJu7WJDzGrM+S9PoiHjSN/OzFuxmuzJxKGCMeTcij9LsEAZc07FMEQiJ/TJfbY/uCyoBPE3RLgj6s1aQIeox+z67PaYq4tSFA6HNoIoAx7tdGPLqgyxQFdkNuZdBjDAd0Ia/C59CH3PqgSxtyqYMOtc+q8tmlTrvW49wFXM/ueyWlgyv1iw8PvKenvotGqN9JDgeZ4SgzHKR6nXivkxwPC6NxbnKf743Tk4fC9KFy04rcNEK9m0ynnc+f+Srn4fOrZLOTu+vmBsPSdFr+7bHyMM6OR9nH9/WP7yv//OM0kdW7Q7Lz02jnrjjpV/NZ/eG+s99M3lz6O53kZJB9vC/3hrlmN9FshXvD9Pi+3L6JHx85qwfmVifWG+Z7w1JnVLx/2Ht4OOwPC3fdXHdcvJ/W+sPS4/QwVbHTLZjffzs9v06ka7ar68SgXxn0C4Neod8vd0eVy2bq/CLyeF+fTveGw9rjqD7uF6fj+tP0uN+t3k/3ThuJZrMw6e+dnsWOj4KjTqnfqTSblfHouNE+mP7W6wxKg0Hu/CJ4dR3p99OTcWU0qvzf/337MCo/3e/98fH8w/vDf348+tf7vd8+HPUHpUEn/35QqefNh3Vn8zLWa+em01qzk73ppq8a4W6vYA2IQundXrfYH1ZuWpXcfjxXCTTOsqPe9eHRUTzlz6RDzavK/WC/cR7uNiJHNVcwrOncHVxe16PJaLd18Tg8vrrOnN2kT+6Kl806Rkgna6Unl7Wz81IqHbH7gm6/72AvW69Ez88Kx+eVVClVrJcyhVRtv1SupU/OCteN4m2j0LgqFvOhVNxXSIcOaomL43SlllgjwwK5YKoUKVZiiYgtn/EWypFgzG12aKJxdzrtSyQ95UKoVgoV8sFUxl+pJVOZgN1n9EVtmby9XAZqRe9eNbSNXvFE9KUikC9Ys3lnvuJPV7zJIhDNACafyeizhJP+WAoIRq25rM8T9WtCUb7RGktFcgWAJaOiONhUwecIGhwxMxCzBKPODSiUKRY4Q/YdOV9plWntSqleItSJJEaJzKZlGo1zROpLHOmrbQjfqNW7NGqrRmJUcrVyskyosqp1ToXKKhQbeUw5naeXvCWgv0PhVkXSd1QGUiKCSflfgjeoOo3E7uRarWKHXWA16CJ+UyohBJzzdMoSi2nf2zNlc7pYCqvS0tQKnkbEkgsQNOo/lhZXKGQsk0YT7VCkHJyEx9RK/zb3boVPYxlkNBV/RyMiiDh4EX+bSiRJuTQlD8+nv8FA/rIyTxRzkVSaLZ1Xx+OLFMJPoI0v11cgLN46kbZNJqNZDBidtErEgBi0LSLu7dbGpzMzbzCQLRpmFYtaRMDmQKBVBOrF9haUQyNKOC+gq98it77ZXofxd/ByIUkhYuyKiTI+QSKgSQVMuYCtEvJUIq5cuLMr59sM8B3qtyuzYrNWpJHwlQKujCfWKrZY5Gdvf0YqBUydjKWR8rQKnlbO18vlDu0mEf3j+orCYRTu8nfkvB2NhKmTktRCqorHVvKFWglPLaZrpAyjmqtX8pVc6a6AKRf+eWH2q/U5kUUu0Qr5GglNpyDqtGSjU+hLyINRlk5DV0ipKglNJuSoxDg+E8ulc+RCBIvw5eoiWirC8VkUEQfLYyDYZASThOey0Dw2ikWm8VkwGuE/X7/8HgxCMulIFhnHIhFZJAgVj5GIVqiUd1g0QSRGcLnrZAaGLwbRaYgd1haLscHjr7A5y2QyWWeE7HDgOywoizmLQWKk4r/Mvf0Ridpmc18iQTAO+8u52S+3t8AC/ivQ0s9bi8/evfrzyuoGj/cVeP0Vibyyw/7L0twMhfGn+dfr/B2xx0F3Ggh2OzOWg5jtMKOJ6XEJPA663cDzOwU+x47DLA16mE4L026ReN1Cj0Pkte8GbGqvZRewagCrCrDteq1Kn1HmN0oDVpnPqgratAE7EPYiWfRnP71Y5Aq1EZ/aZ5N6nELAzvHaeYCd53LxgzFVusr2hCQBv8znkvj8ZLNF4nMpPE6+y6IKOSU++47LpA249CFAHXSbwx5r2KMOencDXnPQqwt5pV6nMRQwBwFTwK732/UBl8rvkrtdRp9b7/U8O2xEtG6Jwi3a23efHbuuLtztW/9dM9TtpYf97N118ObY2W9E+7exUS/R7yfG4+zDsDxopu4a8dtm+uYudXIROmxEC+eB41bm8jrRaMTPryPNRqzVjPYGqf4oNe4lHqaVdFoPBMQnh/6z81i7WShWHb6wsF5QXx5bG1fOm4bn9i7c6SUbDX/jCmh2wp1+qtNMDHu5Xj93exc/vwo3bpOdTqbTz/eH5cmwOBoVeoNMv5e+u0t0W+l0wYRVQ5qD6t5JpHYSqB969k/943G9f1e8voj3RuWzRuzqKjKZlAaDcq9fGnTznbtUr18cD/ebnVKznb08i+2fRBut4tV1ptUstO7yl83UWSN316kOByf/7//82u3m2+3k2WXg9i4+GqY+vq8/jKv//vfV5L7+9HT4798vpoNitx3v3EUno2K7lWpcR6bj0rCZ7F6FL0+8N8343bhw2UvfDLLXjfCoWwgmlN6osNcvXrfT1eNwuhZJlwOHR7HR9Prpfe+iUSmXEldnxWG3enIejcYN4ZD+5Dg+6h8eHGZT+fReNTPq1at1VzpvOr/O3N5WNS7NrttQO0wM+kf1WtrtA7L51PF+/vAodX5ROD0tFivJSj2fzMSShWShmjg5zzduK5dXxZur4u1V+fQgd1JPnxxmz46S9b3kJh1eOEgdnGSr+4lM1pvLBzLliDtotQFGh1vvC1ncflMs6U6mXD6vLh12lDOhcMQVCtiCPlM6adurhfargUoxsI5eAqKGUtmfKTiyBSBTCqTL/nQ5kMj7zF6jFjD5kt5IBggnbemM2xG0K7wAT6vzhdyRJMAQUOEMbCAB6JwarVen9+hdQfsGCobnMvVuLV8rVLvVCqtcZJBytSKRXqgG9Hy76RWOsMJgPoeBd/RahkZJ02vJaiVRKSPJxXKbVu3U7DoVUptEZBbL7Yq3WMTPWApEqVsTChm6XbyY/z1ok6BWbHIES0w2TSnmasRco4pj1AjthjdQ8BsEnO90ICUivFSGEEmwSjluV4GSSaAMxk8bWysEPJnHZEo5dAWXLOUwJJx/zM0ts8k7GglTI6RqBQwFnyLlIvk0+i6fpeSSBIw3cPAXG6tksXAZAjfG0/pEYo1K/Gl77YvVZdDOzgoJv0nCohhEKBW3RSWAGZQtEm4OvPX98vwcFrxBRCygkDMI+Nut7ZfLa1/Ozv+wufEGDvl2bfnv2+t/WZl/Dt1+g4a+Q4GXsIh3aNRrBGoOCn8Lhc2gEGtE7CoGuYBDvSNinsPAny0urJIJq3jEKhayhN5axyOewyH/MffmDQkzS0GvMAmbO5QVGmGNRQZzqS/AG1+sLOCETBQTjWWT0Ds08A5tc4cJ2aHjeXS6gMkQMnECNlYuJilEVAGDL+XgOKz/mJn5cmWJLObRBAy6nI+W8kBiPjcQNeZrmniKotdQNSqKVslUK8QGBV7A4O6KtRY1goX9dmuJbdOztHKRTsXdlewoRCKlWKFV7KhELKVQplcSRNxnv/zwCwXLNqpZeinbIBHopSydTORyLJOJyxwa32zgalQUhUJgNhKVMpJGSdKpqRoTXWugaXf5LhdZpSBpFGTNLl4i5lgMf373fJZCpGl2UQIqSyv9fOb5CouOV2q2qZR3WPizVz98j0bSTcYNKgYuEiDk4k9XZ0F8/hsMmKTXy/wAx2WW+MLKZI5qte/YbVKvUxxw8wH7bsirDngFbttuLMT1uAReryIcEHudqqBLF3boAzaNz7brdyoD7t2AUxty7EbsuyG7LuDUBd2aCGCJe+eIqGe/vFqQKGRBv8Tj5AAOlsvKBmwch5nndvDDUWWqxHH5BS6vxO3m2Vw4vYHtsPDsJo7TxAfMIp91x6rVuW1at41rM4hdVgVgZ9utbIdV5LZwvHacRcewmVl2HdutoVqVdIuGpt8la3e5Ji3PrH/WaMZtLrHGzj85CbUa8aNjx/Wtd9SO91rx9l283Yr0m4FJKzZuJwfdxGSSn4zzvVbs7ibUuYtf34TH48J0WOr2cmfX0btOvtfOdJqxywtPqxFqXQe7N8FhJzbsJh7GpWhaL7IQzw6DN1exYStfKtlLFXPzytNvhfudeK8T693FBp3EuJMc38Wm/eRokL69DN5ehlqN4KCXvr1Ld4flUS/fuUvcduLDbnbYzw576Ydp6eG+/Mf7g+qRY4b/er+dvbzKnNV8Z0fBRic7HNY+TI9+ezh+vN97/+Ho4/v96bQ2ut+fDgqDfn4wrj7e7w1Gtdt2rtXO9ga1drc2GNb3jwPnF7FeK9dqphud0vThMltJZ6uF+379cZBtNaPdXurhofDf/zr57fFgPK4+fjj88NvZ//qfrcmwMOjGJ+PMr0/1//Hx6MND9fdfD//49fi+n7vvpX992hvcl6+HueZ9rTssjgcle1igDzA/vD9p90uJiitdjURz3ouzUjCdyu/vX10d7B+kz68K/X6t3SpdXeYuLvOD4fHgrtK9qV6dFbu3lelo/6adP7mM3TSLw/6B2CikmeX5WqTRKA0G54dHhWbr9Ogsd3mVb96Ur68rlb3U6UmlXE5HM5FKLdO+PbhtVm6aldub2m2jen1ROj7J1wBpWfMAACAASURBVI5ypxe5o6PMJgWeqqVOG9XiSaJ8lNg/yaYKfnfAnC6EY3FnpRxIZ9ylWiSV8yYijnIMyPit8ZA9FXTEfbZo0Fqt+PeqgaOD5CJm1Qio9w+j1XqwXAkUK6FMOZitRvNFvwPQ6ZymUC4cL/oCcVsqE/BHPLoQwDFow0l/IuFEUxAYLildCtj9Bp3HqHXpAxEXDAejChmukEVqV2oBndKqElt3OVqJzCjVu3ftEccGnfISh/sJvSkB9LsuI1evoaoUUsOu2qLQOVQG567GJpVbJCKrVG5XzWK35ylYsnaXppby9FKGgvfd9oLKrWHvSrZpFJVFJdUJxGalzKEy+S1rSNAidtscdKjsOq1NL9HJRGYF16xFC7g0kXBuewu/w9w16ulintCo4GkEDDn3bwszazwWXy9jqXbYKp5QKxJoBHyDUGiSidQigZK3jIR9MT/LVAgJXJYtn1dHI3jhzi8by1+tLxFkoi0KboOIxO6QcBwyjk3F0AnreMQKAfl8Y+n19sYaBjGLQL2GwN+CIS/Xt//8cub7lY0XG5vfrC1/vb7yxdrqazhsFgFdQMHWcahFLGoBj13GYGbhsBUsZh2LWsHC14ioNSr2BRz6+erSOhGziUMvIWFLaOgWHv4SuvHn+bdvMMh3aNgcFjGLRc5gkQtk7DwO/t3G6qcry/NY+CIKuoSCLKKg7xDQVzDEKzjsHQo+i4TOwUCzSNBbFOQVCvZ8e30esfUaCv5kbv6ThfnnKMQsYmsFA30NAX0HR1JtgC6elgRDa2z6KyziFRr5DoVewqB/hoBn0MhVAvoFaPOvC3Ov8ah3JMw6Cb+CRS9hkctY2CYJtUxALJCQy2TkLAb27N3z7xBbqyzKKhU9R0Ous/BzNAxBq1kgYN9SKRiZCikRgXhsnEa+KeIi5DK0XIaQiJFKJVqhQuo0b7iMF3zqKx59SyYiaRSfzPz8M5cyL+fO8hnbCtFf5l/P0CkQlXKey/oOA3/26ufXFCJeqZglILbF3C2Z7O9Y+FsR9xc6lWC2SfzeHaeR4gD4wRjTbGFZzcqgSxJwKAOAOujhBbw7Trs8EuEBgDjoFcX8Qr9dFbIZEi5TxKEPujQRnzYC6EJ2Q9ipj7lMUZc9Ctgifl3cC6S8ayTss+e/QDUGfSKhCHllYa/YY98NemRelzLgl0biu/GMCPCqPD613yf3AWyr1RiN7voBVcilCzvlAYvQa7eEAWvErQy69SGPJRzY9bmUAZcmDCgCgBhwSQNOWdAh8JpFPpvca1O67Xy7ReZxy52WZ73rsM7OYuoI1SNvs5Hc23eeX3gn3exDP9u9i476yUk/PerE74fpp/vieJB9mpQm3cSwE2m1/J1e7OGpNBrn2530dSt5cB4YjcuPw2L/NtK5DYzb0cFtYNoJjzvRaTeVyBr5TtrpWfjyPNi7yyXi6lxef33lvbsNd1vhzm3grhFo3QTaN8Hutb9/45/0kv1m9PbMc3Xm6raiw06mcRE+P/GdnLgOju31mun63Nu+CXc7sU4vPuhm6vtOmHS1OyhfXySPDvynZ+H9Y+/xoXvSy437+V4vf9fLd7vpu276tpNtN2OtVrzXyz2Myt1O/vQ8cHUVvLlNHh15Tw5cBwe+UsV6cuxsNuIX17Hu4EAO2PAKTbdzMryJXxxbb28Dd53wdJJ9nJRbV7Gn+737h73BsNLrpMaDxKAXG45Sg35yMsj+/mH/f/x6/DAp3U8L7z8eNYeF41b8dpDrD7KPoxIQEu4CzOGgeHUZyZa9sbIvfxCJ5WMQnkbqCpWP92P5yNFJtnmbad0Vq0cpXzbkjLmP9qO9q0zjInN6Et0/9pePvNkacHASvzhLSU0ivJpzeFXIlkOHF6Wjy/LBWaG8F6nvR8/Os4fH6WwhcnhYzpUznrhv7yDfvqlfXucvrvMnZ9mzy8LxWWb/OHN4UTy8yOydZjaZyGgtXj/PFU4TpdNk5TiZKQe9EVsi609mvJm8NxSzptJAOuXJJjzH+VA1ao97dKmgI+a1RPymbMZZKrhPTlKr2DWTV723FyzkXbm8O5axpYq+dDGUyrhNDrXebfJGHb6YORA2x2Juf9hljgYYOpUjZE2k3XQxY5OGssfMFp9a7zVIDDKjXbuK3CZJmI6Aka8XmoJGk9/IM8mZaqFAJ1Japa6oHUxFv8GinmMhmoDBFtCaPVqVTakxS7VWid6lUlvlertSbhBKTGKVU72I24YyUFqrUqrh7Wi4JMnOj1tLareKq+JuEhC7VoXSKFZYFLtOhdGjXUCuz+E31YBWYVXwdvl8nVBuk8qscgqfzhRwZlaXmSKeVCGjczkCnYKtEdI0ov+aeb66g2NqeBQZh6bk0ZVcvJBOENJ5KgFfzqWLaO+gWz9urhE4NLpEZM+XlaEImE79eX316411rIgLZeCgTDycQ4RziCg2AUFGbeHgq0jwL8sLC3DoOhY5B4fNwqHLOMyLTdB/vZ57ubH9dnPru+XFb1eWP5tbeoNEL2LRS1jEOgGziEOuEnFgMg5ERMNpeDiNsE1GQ+h42A7lJQL6t7UlMJeOZVHANNwGFQlnYt+hNj6bfw5m4OFMEpxJgTLJIBYZyqFj+OyXW5vfrG/guWwknYQg41EMMoJB3aZSwHQamEFFsKhoBglOx4FoWDCdDCETkDT8NpnwyezsXzeWV1gkGIOIo5IRBOIikULSGuT+AMWoX6MSV0mYFRxyA4+BEvGrONxrOGyNSHgNQXy6uDyHx8wTkMsY5AIG+Q6NfIWCv8HA57HIRQxiEQN7BQc9m3v99fbGOyR8BgF6jQK/QW1/t728xue/QeFeYInLZNYinfY9DrnA532Lwb8m0JZYO8/x2Pkd1nM8/u8M0jMi5BkJ8YyM+BMV/ZKM/zsM9BmX9IwMekZC/JlO+fPGymdQ0Pc7zK+ZlP8CbT57+/oHAnGOwf4HDPotk/wZk/wnOvEZnfgJnbSl2eV73bNSzick3AuhCKpUf0UjiCJ+dci/JRFu7Uq/26HNqZU/MGgMwCMLeFUxj8Rv0USduphLH3VpIy5d1GuMerVBuy7q1MacprjbFHOZYl5tzOOM+eYJ+Gcvn8N1anU8LAn7ZBGvxGdXBd1il03i8/JDUVU6z/P6FH6/IuQT+Z10o57vcRIdZpLTqvK79X6XxGexBhz2sFcaBJRhnyoSUPsBS9inD7ulfofc67BHveaYX+5z6ON+fdSvCngEgFXidyp89meX5/5dJ1vs5BRLrkrNXT5wHZ/7W41o7ybavQ52Lv3t8+DddbDfS/S6iXYrPuqlR73YqBcaj5KjSW44yQ6mufG00O4mD8/drXZiOsyN2tHLhqdxDbQanrtbT+vaObzxFsoGvpN0cRI4qtiPz0MWHyedkJ8e2o8OnVenQPPMdX3iPD+2X525bs6czSt3pxW4u/Z3rv13DX/3LjZoxduXoatz78mhrdeKnp642jeR9m24eRNo3PqubhOV4+CWeOWmFevcZP0xVSpnaDcz40FpNCoPx9XuqDqa1Cf93KCb7nWy035mOi49TMrvJ7X78UG/Wxz2C/1O4e42075ONC8zxwf+vbrt/DZ22kgMuvueiFfv8bRuy5cnznpdeXvrv73xD3uJp0n5f/528dvT0dPj/sePpx8/HP77j9PHaaXdijVvAr27yNO09M+Px9NBrn8X//BQHwwK17fRTj816Cf6zbjbz991k29bkZNTZ77siNb8+cNoOOszeH3J6kFurxpIhS7PKzeN0sllsXJSdKfDjpi3cV1IB1XH+4Gry/jReaB07K4c+85v0oNB1RExIsXkk+ti+SBWrEeOLvKnZ7lOo3Z7UWpdlpvnxXottb9XqtXL4VTo4CTXbtUur/MnF9nzq/xlo3BxnT8+SZ9fFi8ahcOzPJiJjFfCJxe546v83ll2/yKfrYc9MWss54vnfKEk4A1bA0FrJGxPBO2VOHCU9uYD1moqGPEYIz59OQ/Uq96zk/g6btUZNVWq/krJm8+5YhlrpuwpVELpjNsBGEyAJZwE8pVANufNZP2esMMQ8IpsJiDujGa9TCkHTick8yFHyGDyGaQGqVQjnkOA1ylYnWNXqBeZ/QaDRyewyulqLk8nkVgURr9ljQBfI6FfQxa1Pr3SLtc4FXqXSmNTSI0ShU2pMMn0Lq3RsWuwyixOzSJye5uMVRlVTBGNoeSQRIznW7MG/67KJiOJmFpAo3Pvqh1qHaCxBC1raMgyHmIOWuWuXYFRIrEqZBaZyq5UWJV8nfLF+jKCwyDxWDQem60QUuUcgmzna9AiTEiVutQUOZejEXO0YoaUyxDv8JQCvlLAUfF/2V7/emkeSSfB6XRHoawMh8As0gvQ6rdbKzABY5OBwvGIZD4FysDCdggwGmYdDV2BgZ4vL73aBs1AthYQ0EUk7B0c9nwD9Ld3C6+2oTMQ6FdLi99vbH6+uPIOi1siEpZI2DUS7i0MsohGbREJYBIBRiYh6RQYgwKjk7EcxjwS8fnKCoLDJjApUCoORCdCmdSXiM3P518gWRQMmwFn0sB0AphB3qaSkWzWL1vb32xs4XhcBIuKYNCwHBaaywAzqSAGA8Zmw5k0KI0EYZAhTCqIRoNRqBgaCUwh/enN26/XFxE7dBSLgWcwkFTyGp2mDISBdEbucqKYNDSDBGWQ1pkECAuPYpPXSGg8izkLh32xtgTdIYMZaBQVj2VQkTQanEaF0SkQChFBJWJZpEU05Nkv388iYXg2C84gIFkkFJsIIaNQKsVLFG6GSIEKhDAea5NBhkhk8xzuBmcHJZFA2Dt4ifRnGuHPdPwzAvhPZMQnNPRfqdjvmeS/U0mf0DDPyLBnJNRfSYS/wra/wMC+ZpG+oOE+2Vx99u7lVxjUSzLpaxzyCyrmL2TUf1Kwz8iY/6Sgt9Qyokn7jIx6RsH8xOMuiST/RUKxPW4hAHyGRc/LpZ/TSG9k8s8pJITJTLWbGC4Twa5neu3cgIMXsHF8ph3AwHYZhB6r2GsTea0iwCL2WaQBqzhg3Q24fkIjn739Ba3flXsdUp9HGfaLvXaZ3yVwWISARxBJSBM5lhvge31yr59gNn/Gpv+JivkPMvo/SNi/0kgbCpnUaTBG3SCD4hsh8x88+qds6j+YlDW1Uhvy6r02ntOCUitnJKLvxOwfRaxZMQ+u2xW7bbt+B89lfnbfS5fKZrNPcLjv398HTk4C3bvs07A8vEn2zgO9U+/dAXBz6r+flMeTYruf6g0yw1Hqfpr67df9j78ev/+w9+vvB799rP/x2/5wWBgMyr99OHqaFHvDzGiQ6d9FRt14rxt76qcOD51CG6F5Frquua5OwvtV6+DC3zxxXRx7zvec1wf2mzP37YWncQ7cXnuabf/1LXB7C/TawU472h9lR4PstJ+6H6UG7ehTP9vv5e7aqc5d4urMfXXuvLuLHZ1ENnmb1zeF1kUqmNUWavZJt3g/qgyHxdGoPByWet18rxW/u410mvFpN/3/sQiX3W0eCqNg1aRtmiZpOLZjxzGzbIuZ9YiZ6WEWs2SZ2UnMJBmDTtL2tOecF+beuXPXzJp/Nl9mr/37zcaf3zb+/P7m+9ftr5/Wvn1e+fZ59ebj6s310p9fNr99XPlwMXf9fu3oYu3j9ZtWc+P//F9/t05mTg4zh++I85P82Unuy3Xjy+XCzdXif/1z/7/+ffjf/3H0n/+x//c/t//8vvn9y9Knq8rNx/p//fPN//V/HH//tPT5ovb7x8Wbj3Mfrqo3n+Y+XNeO97NszkEXrN8+rZ+d1tZWqdn13OxWvbySb14d/P7X1+U3C42N+f2jjdOLrb3m2sZOY3W7vv5u5vuXvXfr+bdruaP90nGr9vYg+3Y/+24/d3beyNYwhQ/Y3J7Z3C5vvi0fnSydnKy8v367t7+0t794erq8/mZma2d1aX2xMl/cP1q5PF8/Ol3YPZg9ai3vtxZ3TucPm0v7J0v7p4s7J6sCq3T+Xf2otXLQWn17uPTueHnpTTlTo9JlYm613FgqV2cz5Ro7P5ddaWS2F8sHK7W3jeLOSn2xypYz8cVZ5u1m/mi3MqkcSVXR9a3C0gK7vJiqzxKNRWZhNbO4wKZSCJ4kqwulpY3S8mphcbmULNBwNhskiVyZmWmkbAGnANAW53JMAYbZRAD0JPDgsIQvtWrZZDwKurIFOlNg40zCC7kjmB9iIukqw9dLuAZlj2QKyeMgGyWzsVQRprKJGB0G04koHY0zMSIFEkw4QYR7pdM8i5rKo56IxR6xA377S8EwUoyHcLcxbAsQQS/i8eMRHxoK0Ui/mNejmPLRCSfk90ABNxywRN1AyGEKO40hXxuXO24yGEIevdfkiHlcCY8hZL03/FpkN7uJiDXhdIEuJ+ixBu12n80e8VjDbqFJ8UrAezbFlTvMUqs9v/k2XiorPY5eMa9dOCV3moWAXG1T6NwaiV09bVaKrJopnXxUJnw0OPhikveaz3s9PdU9NdkxMfliZPKX7r5Xk8JhkeIFl9fJkzzoGxxVa6Z0ep7ROKxS3n3de7938EHfyK9D47/0D9/rHxzRaSUuh8rrHJBKnk5Nqjxupc3ykjv+2/Do80nBY+7k/ZGhzqnpVzwh32blWwGeySiw2GROd7tQ/ESmHDcCPULBsFg6pVLzjNpRg2ZQpx8zWqatVqXTKrMaRTaj2GYRmy0Ku3VCq/+hb+jxNFdgMUlsdo3NJjcaeDZHrFxPzS34U6zEY1PazRKbmWs1St1Wjds2YdJqXM5Bkfj5xITaY5dZ9VILILVY5GarymLTO1wKm11gM8tcpkG1lNPTMaTXSl12nhsQ2gx8m05k1igheMoZlPmjxlgCiIWUQY8yAUmiUUM4aENQZTwh8gfaPY7bXsctu/Ge3/LYZ72nl7bZDG0e9y8+6y2X7o5Td99huK2UPLKbnoYcT/zWH/gTnN7Ox4D2hVn/0mFs85h/dVtu2XS3rbqfAJUEDIvigVsO/U92Y380MuL33jOpPPlsKFd8bDZPxMH7Jn1/KPTMZdOl0p5i1l/OWTJsoFaK1vPxWi5RzYHVXKKST1QyYJWFK0m4kkxUkvFSCqykoXL2iVjKGeg3kRicT8ZSGahUDOaSvnzSmaQD2UJoZjEys+zKFrz5jDefeeV2cfR6js30o0H5wKzn6DU/mHRWCjITCY5BwbFoOHYDxwpw9BqOXqtKYn461uGxcnQ6DmC8YzLeNqg5GvFdi87O4PE0xfU7OP+4Wd7ZoUOEam2LPjkonxzVmsf1w518cyd7eZj/1Kp8bJYvWpXvHxe/fV788m3p/Zf5m99Xvv6+9O2P5W/fVj5+Xb75Y+3335e/fV98/3H+olXff5f++H7hjz+2vn5bvvnSuPlY/+Pz7H98WTo6yjkZ2clRYWeTuTysvVvHm/vpz6eVs3f0p9Pax+bMp+vZb5+WPl3UPlzPfPq6+Olm7ubLzM3N/MevC59u5r98Wbj51vj2be7rl+Wvnxc+f13//HX9w9X858uZm+vqzcf588tVnl+411o4Opxb2sruHlbOW42zy8bV+/mbL+ufPq2+v1749GH+44e5r5+Wv39e/fJh6cunlZub9ZsvSzcf5j9fLXz9uPL14+LXD8vfP69/e7/46Wrp49XG+fnKaWt5c2/uf/8//3lyMnO0z+xsotcn5c/X9S8fl67OZ/+4Wfvf/3n89+9v//nXzt9/bP7nv3b++mPr96/Lf98s/v157j//3vgf/97919eVv65n/nw///W68fX9zMl++uy0/I+bjaUNCMpq//yy9e165fJkZm0tv/CmOrdVPrw8uP5+vbOz3Gpufni/8/lm5/2XN5cfNj5+enewM39z9ebz+eKXq9XTo8bObungqHZ6Wjs5LH66WJiZYy0Ra7O58uFi4/R49uRk9vR0vtlc3N6d29ufuz5bOThc2tlfnV8unbTWP33c/vBh6/Jq+eS4cXmx+uH91tX7rebF+tnlRvNi7fBqU2yTLb6bvTp/c3y6fnSy1Wxubu7NzSwVGnPZxdXyylpleaWwNJd6u5Jfn6PfzKf3lktrdWZrITdTYtJJaG4h8+ZNpXnQEMvG03lodS1ZKicaDSZfxvNVujzP5iswgodhEstUszNr5cZ6uTKXodIoVikEWSpdTa+sluwe55hMytRZKh3zJpzehBOmoyMSId+gQtiEM+xE0giUQRygx5Nwg1gwjvvxLDxlEA9qpK9F0x486gRdEcwXhlyOuMMac3lAvw8P2WI2S9Csd+m1PmunaGpAxnNFXQa7xpewAVF7G288U6dTRSRE+ugiQmTQeBoMUUEkBw/KRGMGVSyDe9GIDwlHaNCHhb1w2AOHkTT1amxM5naAKRhho2gGjBB+Pxa6P9CjC3p8sN8bdXgiFlfU5Qi6XH57IBZ0xUOTelmPSPBCMKnz2hU2Z37rIFCsThjNL6Ym23jjWr9DZNQIjDqxwyC0aXgm5bBWMqQSDUoFz0eGuqYmX4uEXXx+99TU6yne46GR+z2Dr6eEwyLV40n+i0nB/f6xUbV6Uq/mmoxDSs2Lce4rkex21wDneR+nrY/T1jWmVCgdNqXb1icTt3PHAa9XZTF387iPR0afjEw+HOX+xp3ivHjJaesaNhr5Dtu0zTJptwrdnmdc7jOprFMoftg39GKIe7ez/8eewR/7h251D9zpGx41W+RWs9KiF5nUIisgsphVdvuwWvtD7/D94Ym2ickX45MdXN7jYeGjabUxmXUks8p4bMplF1stUqdN7LKpPQ61yzwN6DVeT69I3Dk1bXQ7ZRZAYrWIHfZpq71Hoe6Vy0bV2gGjftppeS0R3ep/PapWCswGsdMsdJp4dpPIajFgZK/JOWq2KT0ekd3Cd9inrLYJk2nSaBh1uzvctnaH8YXf/lPQ+3PA/cDvehrx/2JUtQXsbSH3vYj3dsD5IhF8FnLeMut+dpvuuA0PncCPwokfBl8+dAJ3LeonPtMjt+VnN3Av7HkFg784rR1eX5vPedcD3LUbRuNxJYFP4DExnNAQsBCKyzFEhsRVOCqGUVM6aUkS3hTtZmmomsdrObSehytZpJqDa3momiIbaWImA9eS8Zl0op4lZ4t4NfdQIOL0j7lSKbReileLaL0ULaTAetlfyIZKtWBtyVOf9ZbKsWI+VMo+sBlvmXX3zfpbRsUDi+GWTvGzSQPXc+Kw9weT7p7H9ovTfseiv2NW3TaoXHkmkUQe2owcs+W+0/7Yonto1XAA+a8mTSxNwzT4QKfg/PW5sbQBumnNypv0+Vnj+LSyt1842Ctcn83efFz49L7+7fP8n99Xvr2f/fp+7o9va1+/Lf/x5+off67++Y/1P7+uffy8+O339X/9ufXx/cz7q7nfbzYvz2Y/fVj+5z+2//X3m//65+b//I+3/+Mfm//zj62PV4vhnOnifHbvXbp5XFvZIj59XPrH581vV3N/fX/z583Glw+LN9fL//7+7u/fN//9r7d//bX19x8b//x964/va3/9vvaPPzf//H3179/f/esfB399e/vXH9t/36z/x82bf3zZuLxq/OPbxu8322IPf+d09v35xvIis/02c96sXZzWb66W//Fp64/3Gx9Oaye7yY8Xszfvl7+/X/v+cf37p7VvX9b+uFn+59fVv2+2/v6y+e1q/sv10u+fN79/WLm+XLq6nL9sLuzsLiaKLDs7u7/T2FuH372lPrdmrk/yn65n3182vryvfb2sXp9Xv3yc+/5+5q9vSzef5m4+zP7zw8x/f278+/vyn1+Wvl7UPx3lfr+a+dgqfTmv3pzVP18u/PFla3ENBVn51/fzn5rVo7384kZ+bbu6ebTiLRTcycLWu43D7Zn97dr2u+rubu3ocGZjNVXMJzY2cod7paOD6vFBvXncODpunB7Xm0fls/0KxUYUds3sQnJ5nlpcoEslaGUlv70zs7ZRaczQq8uplbV8fS61uFpY3ShWZsmN3cqb/er6Vn5jK7+6lV99U64vpEsL2exsMjeXmjaIsSyWL2J0FqLyWHE2TeTRAOIPQr5Awo3RYRDzJxAvQUUDIYvLrQz4DR6PyeHSGy0as93gDTpAzIMR3mHBkMah8YeNZpvUbFfpLQqtVWkOGTV2qdkDBGI+k01j9Opldo3SppWZNPhcw06iEqtGb9VMSqSveXyJWSUzSYWAWGqRaxzqQdHkqFKocmr4gFzuUPEB8aB0SgKoFBaVwCji6YTdovE28fQL4dS4QTGqFHAVwnExr0cw3iua7Odxu3njr3hDHRMDr6bHX05PPJ3mPp+a6JwYbZ8YGlFMDyoFT7jcYYloRDj1mjfI00wLtdJxjWhIPj2sEnXw+V3TvGmlYkghHtcoJEYNTycX6JSD/EmF2fCov1cb8QXiPplazNdLuUqeWC//bahvVCKUKAQiydS0aHyCPz4pnOTyx3ii6RHe1GvexKPB4cdDo8OCCandVDw4tqfTv42MPZqYeMwdHVbKX0/zX/F4nfzJtunR5+PDbaPDT0cG28fH2gdH2kZG2rhjHVMTPVxu+8jY3b7Bu72DryZ5A2Llw/HJZ9ypR+OTo1rVlFEzYTQOajRtU8JhrWnEAPQqtN1STbdEPm3QC0wGkd3UJRa0TU4qnXaxCegVi15M8YfUwONp/s8jw0/GR5+Nj0wBeqHdzLOZuXarwOl6Njj0ki8aUCgG5bJeofTnjp4fOno5bX2cp10/dvdO2K0iMyAy6cQWvdhm4VvNCoddAOh/GxrpEEqfcKc5j19w2no5D18/GpeBCyuhfClWKmg8TqnFLLLZJmwmodPMt2pHjVq5190+xe3kT2s9LrHVJne55B6PwOl5MD7Fed19Z3j09uD4nf6JX/tH7g0O3xsY+WVgZFijE7psfJtJYAZMMPZCLO9RayUul9Tj5FvNz7nce719Q3rDlC/YazGNBzyjAWef3zcQCvcHg0M+f3/A3RtwdoV87QH/c4/7pdf9wmP50a7hfI7V3QAAIABJREFUmOQcQPaDTvrD5NAPg13PXLb7FiNHL+XoZRyDlGM3PAoGnng9jx2Wn8waDiDn6BWvI5EJELxnNz8JeF/6PR1B/0OP64HD8tBsancHTOkUUitE06QdhfBajqpnsGoaK6exai5RzYCVJFXP4LU0Uk/BMzl0psosVOACfZ/P44wK7IWiI0Xak4Q5TZiSiDWNm1jUlstGFtbCcwtGNmmhSGHM/8BnueexPrWb7ruAZz73A5f9vgOQgv4XVt2PTstdt+Vnp+WeA7jv1P9o0Y/E/IqI65FF/8jjfOi1/2xT33Uafjbr75hVHiahSbg4OhVnsxFmMjZ9XJaqJk52Kyf7xYPtdHOv2DyunrVq56fl92e1m/OZm2b163Hlz4uFy9PS4Q7zbou8OCl9Pq00D9LHe6nro3xzl/lwkv/z09L394vNvdzuFvvxrPb9feP7+8bFQeZoh9nfLQCwcm6d3d5gj7bzB2/TRzup/bepw53U6X7+8G1yaw3d3WJPd/NH75jDd9TuDnOyl7k8Kl8eFs+PiodHpaOd7P52dmc7tb3Bvt2gNpfArUVkdz25NAeuLMDLC6TCI4qzXiblpjOOXMXLpi0ka0oVPEzaQdJWljHCqAImDRRrTadc6YyLpAGcNqWyjlTGWq6HKrVgox6q1WOLC3C15MNoO5Hy1WaTeJqRR+FJN0Ln2ELKxdKGeslVyhsqFXuj4Zmp26sl+9JKYnMTersaX1+OrCzHdjbg7XnfTE43M+MoV22ZlI4hFWlWncnqM1lDo+oulj1M2h5AFG5YNrMAzdTCZNKD5eK5GSbKQNOBmCTAhFDGE/M4II81bPODzmDc4vSorW61za+PYz6UjSJ0kC0iUDLii1twOpBOhmx+y6hGHog6gl69w63VOjS2mCuGR2JwKBR1h0GXOWQB/CZn1G4LWQw+vQtyhqkASEdDuNsaA8wRkyVkUtv0CpNW7TINGtVSp8XjMdndRr0LMHstBpce8BgAh0EBKNVWjcqmVVp1WovRbNY6HEqXS2OzGR02o9lu0Nv1KptWa5UDTvWogqe26Uw2lc4oU+ukWqNcbZJLALHcJDNYtYBVpTWINAapQilVqJUKq5WaX3ESDE+tlCl5U8KpCYlICailOrkMUEoNcrFe1ieaHlaIlXatxKISmuVCQCE2aQVaxbRGOg3IBYCqVyZ6KeV3CrlTBrXIqBUDGolRJTKp+Ea5wqhUGpVSg1QKKEUGlcCg6JVMD0j5UqNepNNzFbJRpewlf0piVCkNaqFGMSkRTUnFY1IRVy6b1hue83nPuRMijX5SqhhVKEeVigmVfFguGRQLuQpJO587CmiFeiVfItbJNRK5fEQpfDQ52C/lTylFfLVMqJGKNHKBSjYmnh4T8UZF4iGJuEcsfjE2PiTk9Ull7LsjZzrbNjH5fHyijTs+JpcMioV9YuGwXDimEk8oJOMi4ahQMCQStQ2P9nAnRwV8rlg4JRYNC8XdfEHPFL9vUtTHlz0b5naMTz0YHBpUygdlkl6JrFcu75gWDatNXIud7/HwfT6+1zts0E0Y9SK7pUMgeCkUC6wWkd3WJ1W08yV8X7hNJn0wOmxMJOQOFx+w8AwAVwdMmGx8m6ONO9UtkE4Chj6VQmi1GMNBtdshBsx8s2PMYuNZ7RKTWWDU8yyGCZul32iesNqHFMrbr/ofC6U9as3j/uFnw1N3u0fbpdrY7BI021g8fAdEnXwrIAKsk4BF5LROA9phtVpmd3WM8bqFUpXTLrFblF63xuuW2a0dk5N3h4Y7JTLOiy7O8+57w/zHI/wfOvs5D572yzVqt1dkNY+b9GYM6xSKBjQakcMh8bj4JutvfWM/dQ3+NiGYsrnMMNklNzwdGOJabN0y5cOh4UEAkPv8EwbTw8npAbef6/UIfK6XNuNtQMkBZBydmKMVcyb67070vfBYOGYFR8/n6MUcDf8WIP/VqH5uMf5iUnIAKces4mjlL4OBXp+v3Wl74rQ+tJufe2ztbnuby3FXIn1qdkyCMWsG8WQwG4WGc1Qsi8fSOJQlolnSnyU9aTScw4M5wpcjvDkiUqATVcbPoHdGuLe4Qn0640tScCEbzLKhLB3N0kgpF8qXEvOr0ZlZCYrzMbwz6P7V53zs9T1xOx66rU9c1gc+d0/Yq6TQ52HvvYj/UdDzW8DT5ff2hYO/OVxCHBTF/c+9nsdO+zOf9aHPfM9mfOJ2PbIbxBFnj8fys9POMVmmdE7RmG1C7hOSqQCedICkDia0CUIPUUY6aWVoO0UAOKVDYQUGKyKYIoxrvJDCC0qCUWEQkYcxZRRRxhAJCPFwWksmbShpCsbEsbgYhsQJUOINCYHwtBs2DvvFOkgbSqgI1hqF1dbQpCMutYVE3ogCp+0QY4ljxhiihQljBNP7cJ0P1mC0lSWNCKaL0WaKsaG0KQjLY6A+AeqRhCEMGaK41R9WR2LqBATI3WIbYovRjgRtQ5MenPagjDtOOUKoBcSdcdQSRKw+2B5FbHHYilGeCGQMgdZgwuKJ6oKoPYbZY7DZFzfHEVskYfTBDm/cTuSwBI17cCbTWCbzFEI5CNyAQqp81lzK20sZaylry7I2hrFkWEOaNTBZC50GyjnLbNacZQEqZWaSxiRrZBgLTegYFkBJA0IDEGWhUi4/pNZ4p6mip1Twk7QXzyFwkfURCFquLW3vQjgGMQiSREEqEQa9KBIg0TCKBmKgLwqHI0gYJMIxPAhRMRgJ01Q8n4VCCY/UoiuWyHIOyWXRdI4kkxhCQQyNpJIIm4WJLMZkMDaNsBmMyiDJEsEUMCKNEFkMSkNxNp4gI3EsTCZROkuN6RRuMFpIgoUkmGRglobpNEKxcYYBKQYlaASlIJJBGRrN0FCGjqWZWIoBWTJBUlGcjpEMhJNRMg0PyLj2iJ1iEwgSxtEoQUQJKgbRcZhKUGSCwMMw6ofgIAwFITAQSITwcjmRzti8Lhj0AxbdmFDgCvntXqfZY9E4THq/t0ssG9UanZGgxWvX+6wGr83otgFuq9Hj1Pvdep9nTG8Y1Oj6pXKF26vxBBQen8ztFjscIptDaXVobDa51Sy2WIUWu9jh7BSJX0uUfLODb7SLAIcIsAmMJqXNqTTapGanwGgXmJ0Cu0tocfFsnja+5KVUNW3xctW2CYNrQmef0tumAPu40SYwWsd1llHAPQXYJQa7WulUaB1ctf63Me6Q0sDVmsa11gmdiasxcTW2EZV1TG2eUDrGlZYhFTCosY0qbc+5KvbdvoXOvxhXvhiXdkyKJtTGIaWhT24alBqHZYYBhaFfYegX64alxgGJbkRmGJPpJ+T6cbluRKYfVwNKi2tKaxlWGh8PTnQLpK+EshGNblStGVFohmWaAbFySKF/JdF1y1WDesOAVv9aIh1VqwUmoGta1M7l98lkvVJ5j0DaI1W8UqrujAw/5I6rAuF+sWJIoRnXaCd1+gk9MGVxPJjgPp3kT5qBbrlI6LTzbFaB0yHz+6Qun9QXEtvtPItlymoSOKwCu2va4RW4PUNK1Q/dA48kcmEoYIBhJ0YaQUQVgyxsIVwolqtpiV0zbNDwDOZxk3nKZh7Xq/sUSj5g7eBOvhAIJs3AKGAet1qmrUY+oH/NFz4a4/aotK9E8ufTsjtcCad/9Lfx6bZR7rDRKHe4hCYT12QyJaBOoWDMYBDa7DyHjW+xPuwbeTg88XB8UuD3yQJRzr1XnJ8ejqt0D4cnfhga6nHYh/2eDq2WM9jfb7HwHI5hp+2Zx/zQa/nVbXziAF46bLcnh3+VTD1zWn51WX5x6u5a1fesul9MOs5g92216LZTzbHKbptVt3TyvmhUgoDxSg6qFuL1ClxMUpVkIs94KVISAbUk5k8TdgY1MSRUK2KlHFpJIVUmUaLDJTZaYuJFOlZIhQqZcCkXK6TgWtJPgD8NjNyZFrlzxViajeeYcI6K5qlQmgymWUeugC5tIbXFIX/kuc3Zbrc8t9vbHJ52m6PD5Wp3Wp86rZ124IUF+NkB/OwwP7ba75ktd036nwAdx2p/5rG3OY33babbgOI2ILtlkNzSy26bNW0OCzcSbPP47tktnFBQFYwCYr/CnlCF4kpPTB5CtVFUDRJaiDTEcL0vpvKE5UFIFU4oYrAaoswwY48TpigBRCl7kHBEUFMU0UVRFUIZ0KQrQbtg1kOmPEzGQyWdNOPKZUNUPoCmw8II4EuHyWyISnnpXJjKhNhCnMlDbCaRLSB4NkpnoslcNFkBczNEsoSnK2iqGMvko/liPF+MVypwsYxki4lsCZmdTc1WmVKZyJSxXI0qzbCl+bTCKQ3grsosk6niuTqdL1P5EpWrUoUaU6iy2QqTqyezJbpQoDI5LFskimWqUKLyZTpbpnMVtlJNFstUocKUilSpQhcbqUItNbs6m29UK8uz//f/+78OTjZWtysHx3MXxwuto/nW6eJZa/GqtfHh4t3V+cbn643rq/XL661Wc/GqufDlbP3LxbvPl+8+X725eb/9+Xrn0/W7L++3v7zf+Xi9d3299+HD0c7+ytJ6pXW2ddVaOz9cWV2dZ+tVpFhY3tz88v1ThsXqSWIuRcyl0fkUNp8kF1LEYoqYT5LzKXo2Rc6m8fkssZijFjPUHA0v0lCNTCTBwHwGm2HBGoM0WGyOweYYYpHF5iiwTsYaDDRHQws0PE8jczQ6T8FzFDhHIzM03mCxuRQ6QyI1Eppl4XkGwf2uCgHPJ5F5Fp4jwQUSmiPBOh6rYmAdR+corEGhDQKaQRM1LFHDwQYFzuCxOpYoofESFq+hYB2F6iSYcBoKYLiCJ8pYrIFDNThWReJlNF5B42UwXIr7S3CoAEfyUDQbCzFBfzqRKOAw6XMUEmEm6oUCLhaJI2AAjocikWAgHh0VKYQqncFqU+gBmcEgMRiFeuuUyjKhAEbkuiGlfkBj7hSq7w7y+tTmXrlxQOsaNgWGAP844J/U+/nG0KQpOGYKjgPhSUuoS2HslJlGgfCQ1jek8QwoXUNq36AuOKjx9aq9ndpAuybQofJ1aHxdau8Loe6F2NCn8fdogq+0wT5NaEgd6lV5ezTePpW3R+ntUXj6lZ4+pWdA7h1QeHtk1t/GJV0iS7/S26v0dsqcL+XubqWvR+Z5LXH0SNydEk+73PNS7m2XuO6MqrJ7JyY8/duI5v6I9Feu/KXM3CVydIncr0XOLpHtmcjxXOxoF1heChztItsLkfWF2Pqcb3ohMD0TGB7xDE/55g6B5aXA+GCA/3RM3C+z9EiBbqnxlRToFpsHZaZBmbFHZn4lNXeJgVcSY5/CNKSyjqmBMaVxXG6Y0AKDWuOIHhjW6Ma0hhdTonvDo6Ma04TaNKExTuoAnsE0rQOmAOtTLr+dLx3RGAbk0gGF6tkEv31K3Kc2jmotvQLFhEY3qlWPAfpxAzCts04ZbFwj8FIk4HS9blOoh0yGAZVuQGk0xmKmBOwrNsBiGWdJvtk0ZjIKzNZpm23CBozqlJMmI9/pfDrB7RYJRTar0OaestrFbueYRtc+KXjJU4xbnNoY5CQy3QoTp6dXHoc8FCNyu8cNpimTZcRg1MbBR0Jhj8E4YbEOW4BhjaZtkv90WtCrMygheMRk6RYqn0hUQo/3lV71xKl76NTfNql+tOgeWYw9NmO32/zIDfzi0N216H+yatpD3h5fgDPS9+P08NOA61cHcM9lehxw9CCJB1brTwpxR9T/KOS8H7A+9FmfhtxjCKhGY3AlA5fTiWoOq6bRMoPXs0SpMOHzuPNJdr7soDADCsO1UrySQavpeIWNlJloiYVrqXiRipVSYDkPFnNwJUtUU7qY74fhkRdaUziXhcvZeDkZLdFgiYFKDFQshAo1ZGENqiwIQ8i4N2LDSCAO2Sk6USyA+QJcKUWzmQRLg0nCmSJtKdpNES6GdmVSTjapR0gVBPIC/ltaxR2D6p5ZeUsj+kUruaUVPzIZX1sdnQ7fLY2Wk8t56XRQHtRH2WApHyoWQoVSpFQKF4pBNuel8/5kMZKpgOlivFCJl2bQegOv1qDyDFScx8pLyWKdrtXJShUrVMB8BcpViXyVKtTI3AyZa+C5Opat4oU6Va3i1RJmiFrimXhphqzU8EKVKFeIQgnPV+hymS7miUKBKheoUoEolPFiiaiWmGqZqpbwmQpZL+ONMl4tILUSWSsQlQJZyxCzGWwui84ViHqBquWweolMU+FqOtYoYKUU2MhgyylyIUnMpbH5NLaYoWZSeD2FzaWJhSS5kCTmGGyBwRZYfClJLDL4UpJaYomlJDbHQEs0spIkl1LkAo2XKSKdZapL1f/695///e36Hx/2//p48Nf17p/Xu9+vdr5dvvl+tv61tfrtfPVra/nbycr3w5WvB4vfjxa/7i183ln8+G72+m39w7u56zcLl28Xrt/Nn683LjeWz9cWTpcbZ6tzZ6uzzaX6yUK1tVDbzuTncWaWSa2Vi9eb6+skvkNgezi6hyGHGHaA4kcYfoQgxxh6gKB7CHaAYfsYvI8huyi6DyP7CegIQY8JdB8G9yBwF0L3QHQ/gexB8D4E7YGJPQg5gOB9MHEAxQ/A6FEcPIzF9+PRvXhsH4QOYegITuzFE/tR6CgWP45HT2HoEIT2QXAPTOzH4oex2GE0fBiPHsQT+3FoJxrfTYDb8fhuLLEXj+4k4u8S8e14YgdCN0FoC4bfwNAqCC4T+AqOrkfCm9HQRjS4GQy+C0bfBCJvguHNQGDD790I+NYCvvWgf8Pv3/QFN/yRVV9gyetc9buWAp7FkGc5GliOBJfDvqVQYCEcnIuFyuFANRqchRM1CKrCcAlB2DhERGAsmID9UTAYxUE07Axq1BZPDLIEY1ovpHDGFe6EwhmTO2M8S2DM7B0y+4dM/hGL/5cR3t0J6YA1MayJjxpiY6bomCU+YoGGTfERG9hrBfvs4KAlMWxN8B1wm9TyTGGfcKCDFqgPiPcaYr3GxIAx3qcPd2mDPbpEnzrRp010aqK9muiAKjykDT7iaV/p/H3G2IAh1mOI9QDggAka0sdGjbERY3zECA4B4JgJHDCE21Xu3N6Jnc50SRwPJ1RPheZRc3xEFx/Uxvs14SFj5LU+0mOIDOgCPdrIa22iWxXqknt7VYFeua9L5uyUe9qlvi5ZqEfmudcvfCnQ98rdr0SOToG9S+joEbt7hfbXAvNLgaVDZH8ptHcIbR1880uB+ZUY6BYCr/mmbiHQKTG1i00dYvMrifnxqPhO/2TnlPb1pKGbb+oWmbvEplci02uxqUtqfqWwvFYAPTJDv9QwrjBOK3RTMv2UDBhTAP0qw6BKM6o1DGlNw0rzoMY6qDO+kks5vT3tEumERjcgVg1IdBNqvcQVisytBio1IxQfMeqGjfoJvWFcrx/WqMY0qkmdlguYHgxPvhSIxgz6Ea2mT6sbNQLdAknnpLidJ3upUj/j8Qc0hnujU7eHB6a8vlEj0KtWDWq1XKNp3AhYUHLQ4ug1WIfMtl694aVA+nhc+GRK1md2ajBa4PLJY6AGYyw42+Nx/GxV/QDIfgZUHJ38VzvQ73c+cwAck4oDyDhWFccgv2szPHeYOKMDP44P/OYw3DLJOWYFx6B45HU+9boeuGz33c67DutPFv0dl4Wjkj5226cjgUCGDmYpf46JlpKxEhMrM8E8MRly+UssWk8BFGSgkEglE55JxyvJUIkOFymwyCYqyViJgotMosBGC2y0kiRmMkDYx+nsfSlTgsUsWslAZTZRYKAiC5dosJT35SuxmSV/cXYsGHemUlS1GE6SoTSBlhm4SKJlFi2liHKGrKeZmSI7W2XmCng1B1aLbK2SLhfYemHIZ+Vo5Xcs+nsm9S216Ged7LZeflsqFHg8Ax4nx6DmLJSxuToZAu2ZXGx9nlqaxRdnifkGuTpHr87Ry7P0yiyzPEOtzBDrs8RSHZ2rY7M1bL6GrtappSoxV0JnC8hMHp4tonMFZLaALeTxxQy6lIEX0+BSClpKIqsZbD6dWMlAi8nEShraysBbaXgjjbzJIBspeC2FbrDIBou+Yck3LL6Vwt6k8C2WfMuS2wy5TZNvKWybxd6x+BsW200xOzS9TTPHLHtI4wcUekDjewy5lyR3aXyfIk5Y8ojGDyj8gCYPafqYZk4o8pQmmhR1TFGHJHlCUk2SOiHpI5o5ZtgTmjkh6VOSPqaZQ5o+ookjGjuhyWOCOiboI5zaIZh1kponkDfF3FsaX8Oiq1hsDQPXcXgVAzdx8B0BvkHjm2jiLQbtoPAuiuwQ6Bsc3EahXQTaR+E9BNpHwQMEPMCRAxTZR7B9hNiHsUMYPUHRYwQ+wcgjnDzAiUOKOaNSLYw+xsgjDG/i+AWGXaP4OUJeIOQlQlwh5AWMnaNIE4VbOHGGkWcweoZgZwh+hpBNEDuHsDMQbsFIC0TOQfQcxM9AvAUhrQR8AeMtiDyNIacgfAomziHwEoTPQLgJQmcQ2IyDrQR8BkLNONgC0dMEeAxGj8HICQiegnAThE9BqAVC5/FYKxa9gKCzBHSaSJxC0EkcaiWQswR0kgCPE/AxiB6C6AGE7iPoPobtEtR+tviWoncjkZNI9CASPQhFjwOxI1/kOBg98IcOg8GDUHg3ENr3h/d9oQN/+CAQ3vH7d/2+Xb9/OxB85w++9fnfeX3bXu9bn+eN1/PG637j9W36Amu+8LI3vOoLLQVCawloIRpb9vvXA761gH8rEl2PhFbA+AqcWITAJZSZg4hZhJjFmSrG5FEihWEMjjEYTuGo2+30BkMJjPbEUEcUNgVBgx9SOeNyW1ThjIntIZU7oXCAImdC7Io+GOI956klTnDaGhY6YlPWyLAtKnBjAg/G8+N8H873wnw/Pu1P8jy0zMcK7dD9QfGoC5n00VMObMqGjtnQfivUZ0uMWuLjVmjcAg7pQiNAvN8Y7dAFkzunZpx9JbE/46q7BNZpKzQKJIZNYJ8xNmxODJvACQs8aYoNGKL9xtgoEBs1hsfM8UF9pE8b6lIFutSRXn2sX+f9dWC6TaAeMoUHdKF+dXBIGxpWhwYV/gG5v18Z7Jb5uyXebrG7R+J+KXC0CywvhY52vucl39YpMLfxzO08Wwffem9E8vOg+KXQ3jFhaxuzvpiwtk/b27jWR2PGp9Omp0LzEyHQxje2TxtfTgFd00DntK6bb3glMD3nA08EhscC/WO+4dG08TnP9IpvfMVT3ekZfTgh6hUauvmGbrHpBVc9Zg660lVfrmIAkT6Z8rVI2SfRjSmBIYV+SGGY0JgmdOYunuKVRDGg0QwoFL0Kdb9CPShWjsv1QzJtr1L9WiJ7LZben5j8ob+/S6Hulqt71ZpepWpYqe2WKm1kUuCL3B3l3Z8W/jQ+yRkc53QO/vBy+KfhaQHKPuVJfuVNP1JpRKHEU6f1B5fhtk3DAWQcvfS23dDlcjy3m+/YgNtGNccg/UEjvaOT3xVPckb6fuKNP7bqfjEpOQbJT2b1E7OuXa0YMtv7rO7RYHAiHODHolyXd8IX7vO6FHjcnyJjGSaYoQNZJpyjATw26nV60kw0wyrBsBqLezOkK4M6U7AtA3symJ9FXEnYn0aiLBxJoV4KdmJgJEVovG5OZ89LhTKUTYayVDBHgLlkIp+O5MhQhg0Wqtjchj1ZkoEYVCoj+bSbRn0pAionkXIaK+WgUhopM0QlyQfDT73OJwHH84D1hdc0CXsTNTaaJ5/7DA9cll8dxrtu40O79pnd+MwCdFrMaD4/7rXfs5k5q2h4gw4t46E3dHQnmdiiI+tUeJVJvEkiWwy0RsW2aHCLBjfp+CYdWaPCq0x8hYpuMoltFnnHIm/S+EEtvVNi3ubIdznmTQrfYfF9Cj1ksUMWPWKIQ5rco7A9Gtll4MMkesSgxwx2QKF7FHLMYPs0tscQBxRxxFBnNH1KEycpssmSJyzdYqgzkjyn6RZLt1iqSROnDHHMUEd08pBJntDUKY23GKLJEkcMdcowTYppkswZzbQo6pxhW3TylEmdMskWy54z1DlDtyj6jGYumOQ5zZzTTIthWgxzySav2NQZm26x6RabOmPZ81SqxbLnDHtJJy/p9BWTP6NSLZpp0clLhjlnqUuSvqaTV2zqgk1dsckrOnVJZ67Y7DWbvaaS76nkNZ26YlOXDHvB0FcMc0WR1xR1RTOXNHtJpa7I1DWV+kClr4nUeyL5nky+p3JXTPacZc5Y5oxhLmjmgky2aLrFUi2aOqfYSypzhrFnJNMkmRaVaRL0KY62cLyJkecU08KpFkGfE8wVRl2j9CVKn5Nsi2JaGH6OUWd4skXQZzh5TtAtnD5HqSZKXBD0JUpdYEQLJ89w6grD3+PUJUpdEex7OnlBMFcse8YSJwRyiuNNnDxD8TMEP0PxMwQ+Q6AWDDcR5BhHDwn8CCdPcfqYoI9J5pikTwiqSRCnOHFEULsEuQuTuxi+jcBHEHYaw5oJvIlTTRQ/g/BzhGwh+BlOnuLECU6dINQRyh7A1CGMHKDoAUzsJfA9mN6BmV2EOsCpA4w8INh9jDlEqGOM3EGIbZTaReltjH5DsG/J1BpMbSawNwlkIwJuRKDNGLIJ4hsxcDMGL0fR1Ti8FIk3QmAjgs1GkEUIWUTAZQRcgaOrBLxKoisYugQjiyg6h6INDK+hcAVFSzBaRtECgWdxgiWJFEW4HfZILJpmUjhOQxgegVB7DNYGYhpvVOcFFY6EwBrlWUPTlsCULTJljYxo3bfbR0a0/jEgPGGJTlvAaQs8aYcnHJDAgYq9tNTHqPy0JpSUBJgRF5p8d2hL5sYcifsjwl65TeJDp5zghAOccCGjNngQgEcBcNQQHTDGhoyRUV14UBt6rfL3q4M9ymCXItipDL3ShvsM3vtjkg6xuc8Y7lIHuzWRHn2oR+PvVfv7VIEhdWhAFRxQ+kfUgQlNYFgR7Ff5+1S+XlWoS+p4KbZ1y929Cl+f3HVvSPBgSjVgincrgj3gpv90AAAgAElEQVQKX4/C1yP39EvcA0L3oMTTI3Z2S9zdItdrgbuH5+7lOXsFzl6+rYdneyVwtgnsbTxb+6Slc8rRwbV0cPUdXNVPveMPxqSdU/YOrqmDB9zr1wwZIuHynLdQMuJ055Syjat7wjN0TBs6pvQd00AnD+iYVLfz1A+nFI+mVc+5qrYJdcekumNS1TGt7eTrO8WGToG6W6j8jTt1a3i0Q6R4KVW+kqr6ZNo+mf6RUC6BUCNJy0IJHUaZUcrEpM1sIZKbj8ysEGvb0caCN1uxlxpAOt0R9Pzid973OZ6F3U9C3h/tpm4w9ijguut1PHA7n3ntLz3Wh4D6l6nxHwZ7fhSMP/LYnzhND13GX10GzsQg50X7nd7RXo0BLJaoxUUXm9QmEH0cATASwDErDjmwiBGLqZF4qJANsux0MGShCLyQdVC4lcbhUh4sp2MFNpinozkmmqZCaSqapaACheQYQ9DbIeRN6rV9Cjmnu7dTa7DSpDYaMsbCxnhEG4tZcNCbogOFEj6/bk7ldAThZmkHA2uxmImCPSwWYOkATflSaCSPaEHXLbWEY9Tfsuh/MituAyKOXtQWsj/263/1mX9ymG5Z1Xft2sdmxUOz8jejhhv0qxDoRcDxm9PO2YsFDqDgARLZQ6J7cPgIjRwh0WMssYfGDvDEAQYeYuARDh3h0DGBHJPQEQ0d08gRhR6RyAmFHdPkSSZ5kksdZ1NH2eRJhjlNs6fp1EmOOc0zp7lUM5M9yaSb6eRZIXNaTDaL7GkhdZJPn+RSJ4XscSF7ks+28tlWNtvK/f8vCrmzXKaVTZ1l0+e5dCubOc1kzzKZy2ymlcm2srmzXLaVTl5ksxe57Hku28pmm9lsM5s7y+XPU5lWOtPMZpuZzEU638wUT9KZZj59ls810/lWJn+WzZ+k0qfZbDOXO81mzjPpi1TmPJNrZXOtbOE8U7xKF1rpTCudOkulz9LZs3Tuplj5WMhflooXuUwrxbbY1CmTOWaTxyn2JJ0+y5TOM4XzdPYiUzjPFs5zhctc/iKTO09lL7K5s2zmKl+4zuavc8WLfOkiXzvPVS7ypct8uZUvtwr197nqda56kS9flatXtep5pXZWqp6VKpf12Va13qrXz+qNq8rMRWmmVZs/qjSOqvNnc4vXSwsX83Pnc3NnM7Mnpdphobabq2xni7u53G6h+K5Q2i1VD8sze4XGu2JjtzRzVKzvF2uHlZnjcuOgNLtfnt0rzOwUZ94V69vF+k6++q5QfVus7JSq+5XZt7n6bqmx35jbrs4cNBaOFpbelWp79fn9ucX92ZmjmepRvXY4M3vQWNitzrwtVt4Wa5vF2kquPJ8tLuTLy/nKYiq/lK+sNhZWanMbs4vrc8tLlcWl4vxsoV5KF6qZcoUulolcgc4lySRDpNJsKUmVMvlGulAtlMqZTCWbrGSYMovlk3gGQ6hoAo0nkFAEDobgcBAN+yCvHwoEsVAQDQfgoB+M+dGwHw/78XAQC4fQeBCPB/BIkIiESF8I94bJcJQI+mGPO+FxQwE/EopgkTAMR2EGIRmYYkAsjzEVIjVHJ+cZYpaBF1LoAoMvkfgmia9h8AYObeDgOo6sk8QaSazh6DpBrOHYBoWtJrGFNLGYxldTxEI6WUimUslUJpVMp1JsJo1QrFiijcMYmmQCCOJIoA6QcMRwIIQZApjGA8nsEaktpHIneI5YH+DL7525mBLXEv2pe7xXbpRG0AlXbMwW49rAKSck9FMyPytwYlN2mOfE+B5K5KfkfkrnJVQuQuGmxW5K6qVFtvgvQ4IenX/SiYxaoT4D9FoXHTKE+rXBPm2wTx0Y1IX7dKEBVWBE4e+V+vpV4X5t5JU63Cb1tsu83Sp/tyLQow4+HJE9GJF0KN2v5P5umbdD5uqSuV4J7a+Eni6R46XQ1iawvxA4nvFsbXx717Sti+fomrZ18izPBeanfMtjgfUZ1/yCa3o2bX4+ZXzEVf44yP1tXN7Bc7yYtDydtvzYp+XZIHJxI9aY1yL0/UHFb2Om+xPG5+PmJyO6Z6OGp6O63waVD4eVj4Y194e1D4cNjwfUjwbVj0a1D0Y090fU90Y090bVj8ZVvwzzbvePPxyV3Oeqn4wpH08oHo6pbw2LeQEoUl9AF9biMwvozBIyuxRrLEXmNvxzq+Haoilf4Qah4QTxMuh75nc+9zrvuSy/OE33PLaHLnsbGL8fcN/12u+6rA/sQJvP9cLj6vd6bw103xELnvqDT93W9rD7N7d1KBLS47QqjgF4MpQvhyp1b7GqTBD8MGhLJp1J1sZQFgLUwKABx5HZOlQpSxIJLQJH0owZBW00Hsqn/LlkNJdMZJkIi8VSeDhJxtNMokBHMpTO6+lXKsf1ulcSGad74IVCF8wUp62uXo32tUrZplZwfW5vNh+tNvC5DUsqB6SYWCEDFpNOFvOmqWgxncimwmkymEHjLNLnBn4wqn+2Gh+4jL/Z1Pftyh/18h6Hbdpr67GZ7hl1d3TS3wzKZ2bNc5P6F4P0sV5xXyb8SS//SafhHKHRQzR2SED7BLyHJ44p6BgDT0j0mIKOaahJIacEeEIhJzRxSuAtEm3S6AlLnDJ0k6ZbFNkiqVOKbDFMk2aPGOqIJZpJqsnSJynyOE2epplWMt1Mp46TdDPNnqboZoY6ybJH2dRJNnWcSZ5kU81c+jSTOk2xR9nkSS7dyqZO0+mzTK6Zzpyk081MuplJNbPZViZ9nsk0s9nTTKaZy57msqfZXDOXP0lnWtnCYTKzk0zt5/KH2dxptniczx9k08fZ7HGm2CzWTnKlZqHQLJZOs6XzYrVVrJyUKoel8lG50izXziszZ+XaQb7yNlfbzjWOM+XjdOmk2DipL+/XZw9n5t/PrV405lvLKxcrKx83Nt6vrV8uL7/fWHm/sXq2tHLSmD9uzBzOzm3XFndnV/cX1g8XNw4Xtk7n3zTnN4+WNncXN3dm13bnNjbm1zaWNtbmVzdnVzbnV9YXV+cbS7O15YW59cWFjZmZperMYnVmuTazUq0vFWsrucpiobZYqC5liwtsfoEpr1DlZaKwROTnco3V/MJGYWGjNL9eW9iszm1UFzerC6u1+YXKTKNYnaUyVShVjiZLYboYwHJ+vOBnyhGqEiAqHrwaJGcj1FwAr7nRUoCqh+kZD173EHU/UQ2RDS9S9kI5N5r1kSUnlLPBORdetOFlJ1kLUtU4U02w1Qhb89OlaKoSz1ShXAMvzCG5mXimEk1XYkwtgpfCZCVA1xxEycPUPHTdT9Q8RMVNl51UyUvX/fRsmJr1MjPuVMPB1OxUzU7ULFjZiGa1SEaPFA1w0QhmA1QJLTTAfC1emEVK83B5Aa4ugZVFuNKIVxvxfD2SKgaYsocuOtGsGcnpYhl1NKkIM6oAo/JSCi+pCLKycEoRzWiiaUM8Y4hnjbE8ECsaYkVjvKgLJ7VBRhdgDYGk3s8YQow+SBgj/x/J7bXlyGEo2s2RjgIlShSjmIacYZicQ890TmhkFKpQKMRCRuUcUYVCTp1zQjcaqXtIihSlq5Ovvfxybb/4zf4jP5y3vfYP7LXz9njeEck4kJQ3nA5GM/FwJhlNJWMJNJoh0DwTT/PJrJLGtUy+hOfqVKacS9bymWYu3cqkOpl0O5uu5VKVbKycjDSS8UYqXs2EK3iylM8YmZSBZ8oEXiLpIs2VGLbEsiqJ41g+g1FJjNHLzTzFprLYq1fTIODPUIw3nnbHMvZQYjkQnw8kJ8HUCy/63BF5Ygvfd8Ru2ZA7NuS2LXhnMXRvIXrfhj5yxB4swdc+ufvJNPDUm3jkCN+3JR45Ui+WY8/tyYeu1G1n/J4DveNAH9jQxwvxO/Oxr2fDt+bDX05DN6aDN6eD11/7P33lvzET+OTh3BdPl29MADdeQNcnvJ+8cn864frypefz597PXng+nfB9/ML3yVPvR8+8H770ffjc+8lT/xdP/defuT974fzoufPd556PXoB/fgZ8+Bz49Jn3w0dLv/n66XsP5j594fv4ieuDp65/vrNyz5tK6OWkYdrQ9Pu35z65a//owfLHD1Y+emj74MHye/cX/3Rv4cNHjj8/cPzp7tKf7iz+8fbCH+4u/uHu0u/vLLx7z/bHW3O/vzvz2zvT/3T71bWvHl378sm1z59eu/782tcvr914ee3dmxNh6otZ9x/uvXxnYvG9ieVPZx3XF7yfOeJf2MLOFDcdydxz+B9DsTtQ6nEoORWJL6TTr5KpR/HI82j0aTT+MBR9HEFfxtOvw4lngdCDUPAz98q1b794Z/r13UTiut977fXktcnJr6PIVCr9PJZ6Gcu9jmUeI7EXiczTSOYlkl7Ok8u5nBMjnXncmc/NJeIvoqF7MDSF5dwM5SHSPiobFumIQMI0FuLwqICHmXyExUIsEWYJRMCCEhWk8ksxZCmKfLuweO3zrz51uGJacRKKPHL6vnG5vnY7HgUgL8vHjXqutO4ghLlMDqBIP5m3YVkHiQUECmGJAIeFBNyNJd72LFxzLf2zx/5bYOV3rqW3HHPX5ibenZ++tTx7w2N/f8X28fLSHx3Lv1yZ/v3y9J9mXn2yPD8fhV8GfL+ae31tH48dEMl9PH1A5I5Z7IBO7eLoPo0d0/lDPNUl8hc0dkLl9snsMY11yfwpmTti8UOOOqDJLkP3eOacY05p6pSiu5J4JLLHHHUu0H2F64rsmSReSMqFKvcUsScJA1kaqFJPVU5k+VRVepp6rvw3a11FP1b1E808lPUDzTjUzENF35Hkfb2wXzB2FHVb07ZVfVsz94zirlnaUM1trXhgVvf1yq5WOWxuHK9ubBera4LRkaymXGyp1qpZrhtlq9hoVNYatWat1qiXWmWjbpnNstmqmK2StWbobVPrVIprxztnZ0f9w92z7dWD9epWpdDh2QrJFGm5QkkVUq8zhTqt11ijzhWbRmm9Ut+oNDvNjfXm+nZ7Y6ezvtWsdyrltm61cdWKc3qYNWKiFRMKYVqPsZW41I7IjZhYj7O1CF8PizVErMJ8zcdUQaEJiU0/XweYCshUYa4R4BoeogaQdZhtgUwDIKtesuKhqx666iaqXqLqyZvunOnCyk6s7MYsD2Z5STPIWwmpkpGrWbmWKzTSxSZZXhVL67SxmjFaUa2aESpxrgxRRRdhLOfU5aS2lFCX0vpyWltKacsZw5Y27GnDljIdqbItU15KWa5s1Z6y7GlrKVVaTlfsidIKWlxC9QVUW0T1laRmS6hLqOpM6e607ssXfHkdJvQQVQhRRYQqQ1QJpKwwW0bZcpQtBlkTZk2I0Pw5BcZ0P6F7SdVH6l6qCOBmADdB3PDghou0vHTZR5Z8ZNGD625MdeVVICN5MoIjwznzvAvjXYQEkzpCaAilBTktKhZhzgjJ5XihFtOr8UIzqTXicg0Wyn7a9GIFd1Z1ZWR7QlgIsQshYSbIvYLpV0HyNUxMIewkwk4izGsQew3TL4PMiyA7BTOvIWIKxqcD+SkIm4bx12B22p+fAnOTYGoGSk8DqXl/cgmM2wJxB5zwhTL+UBoJp8IImo1n8olsNpHik1ktkSvguIllC2m0nElW04kylq6kErVUop1OtRLxVjJWS4RqmXA9Ga/GUCOE6CHYigYriVApEbZSUTOHWlTWIjNVKmexpCqxqsQrLMVRBEUxOZJN4Uw8T4VSWADNe6NpVySxBIX+9OWtJzZg1h+dcMIvVsIv7KH7i+C389DXC9A3C+BXi+DnC/4v56Cv5wLX55AvF6I35pFvlsN3XLE7zvADR+SpI/Z4BX7nzrOPnsw/sSfuLkRu26O37JGvFoLfzsF3Z+G7c6FvZ4I3JwM3p0KfTcF/euF97yVw/TXy+TPgxgvfF8+cn75wf/Dc884z73vPgD8/8X35zPf5U8dbt1/96cnCpxO+z196P3kFvPXIcc8dQng5KKkzsdQXL+y3XoJfvHR9+cp747X/swnP5688n024P5uCP34FfvQa+GIa+uSV78MX7vee2D966fl6MnhzArg57fl6Fnj73uSvbz1+7Ik8WIYergTvuZCH7tAjMJEwVieR5NeL7s8WPR9Puf/0YuX3j5Z+dW/l2jez77vjv3o6d9ef+HzG/U/Xn177duLanZf/9M2La3enrn375Ld3n9wCQu/cfvzunefv3n/94b3JDx5NfvJ08qPnE9e+vvnus+ePncByKPFgxfXMD08F4x88fvW7By8/mrZ9Pbly/cXsQ5tvFkm/BKM3phYeONyPXc7nHrc97PclQkGGeQzCK3k8q2kpmc0YMmGolCrlJQnTpJzGo4oQUeWYwqckKqExqM7mCnxCpNMie2vFdu3zGw/hMMIrACMGeBkWFFQ1EpqJGpWQWk9aax5OD6pWRKv6+YKdM/yFarxoREwdVJWQpk7lU+8hvt8EfW/BwNsB3/sIdB0JfuJ0fbKw+JXb/rbf8Quf/S2f/ddO26889j/4ne86Fv/sXolS+ecB1y+Xp68d5tETKn1Epg/JzCGV68q5QyXZoiMHKnMii4eieCjJR7J0qIv7unCiKceScKRKO7q6KytHir6vGVuKtiXrG2phtVBck62WbNRUraqrlqLrglIQZFPSTFHTOVnjlIKsq2JBYDVFMApqWZYshjdoocgLFimaSVZLiiYqFXNSKccXU7yOinpSMrOykRENlDPiUjGtFDJyIc0bWc7MClZGrKSEitHe2z8f9/rf9c6+3908a9V3Nb2uFMu4oEEEB2EcQEh2VvUKppcvufmqj6/5+YaPb3iZup+pw1QpypXjSiNtbgjN08Jmr7rRW9seF1a7bH0XL6ynldUQW/JgphsvuzHLRVbtRNnJlDxCCRIrsFiJqjWyuKrWtrXWntze1TuHYvOAbmwR5WbWbCa1DiLUPKwFUGWYqvqYsoetetg6yK1C3BrEdgJsJ8B2IKYNMk2QaYJkGyQ7AaIVIFsA0wboJsDU3WTNhTc8WBMkmjBeg7EGkG95saYXq3vwhhOvuoiaO1typQqudGElXbBnCh7M9OYLAbKIsBbCW2mhhKv1fKGVszr5clusbtPFNdxsY3oDFa24WAtQVYCouPKmI60vpgqLKd2RLjjTuidT8GaK3nzZT9Qgqg1RbZBqglQDpuswXYPIGkhVQboO0nWArPqJMkiUfVkTzJUgvOLDLYAsg1QFYop+zvJzZUSqxaV6TmkllWZcqaNaPaRVY3ozrTfTSgPhLESthuVKTKigYj0m1iNyI6Y2k0oTlWpJtZlUmxGlHlYaCamF0CWQrbpYy8cUPYThyBbc+YIH17y0CZCaj5AB1vDTJkKbEckMK8W4Xs6ZLVxvE/pqTmsntUZCa8TVRkgohcViRDQDguUkC26y6GUMBymt5DgXJi+npYWkbMvq9qRqS0m2tGDP8I6UYE8qznTBmdKcSdke55ei7GKUWQqTy2HcFsXtYcwdJpwIvhLCPVHcH8kEwkkkgQfSFJpl8hhLkAxDUiyGs1hOxPJsJi/kiAJGVgmySWRXiXgbQ+t5tEamK1iqkUEbiWg9Fa+k4uVEzEIDlWSgmorUculGPtvIZ2vZVCWXqmAZC8sUsDSHwGo2UaFyRSJrUlSBoTiWISgGy5PZZBZNZOBUxh9LAbGsPZxahtElKDoPhF56gg9doafO6KNl+MlK4JfX7/zyq+ffrsRuzPu/nHF/Oe/7fNZ7Yx78Ygb6Yhq+OQN/uxD8YhG5vhz+whb+eiX21VLkti320J54vBR/sBy7txy/48vc8aQf2GKP50NfTQO/ujPx5wXw66XonYXojfnwBzPB+TRNlmpx1VhAs99Og3dmI19NQXemgl9Pwp9O+D575bv+0vfeM/c7L7xvTXh//8z97nPnHx4v/fbRwu+eLL39cPbdx8tv35p65Qn/+fGrPzx6mq2uJvVa1mhmKu18Yz3R3kxUO4nWKtbZzdS3icYe3tzJNraj5U3EWo2VNgNyZSXPuThlHiWm4uzzGPkETL/wpZ66ol+t+CYi6bvLrlvzjpszzpvTjuuTK5+9mv/d05f/9M2dtx++ePfF5DvPX75CQu489dmM7Q8PX77z8MXbTyf+8ODJ77698+mLiblY4onH/4uPb/zm+s0/3rz+7q0bf7r15Z/uffPOvTvfzC3etts+ffrw+vNHN2Ynvpqf/Gpq4hvb0gOX/YnL/sTnfQKAkxC0FEKWY+hyCvVlUlAmFcTTNxZmrn36xWsYjXN6WC0n9Upct+JGGVasgFLxSxVEr9tpOarXA0rZK1suo7Wil+BS+TGGfQIFPgHBt5zL/+xa+qVn+Tc+16/stmvL87912t912L+BwHuh4HtB/69g/1t+53uA+23Q/w7s/wB0v+NaeRSLfI5Av/P7r53RyS6b3sfjx2TqhMwMDfr/fLP9Zltmsv5kNoqxLEbzCZpI0HicpWIsH8HZCMWEaS5M8glKSlBSjOJjFB9npBAtxyg1Tmswr/lFDRS1gFQIikaIMwOMHuCMAGdEWCvGlWJcOc5Vw0I1JtUjXDMgtoNiHRGqiNIMyE1YaiFCCxHbAWXVL7cQuRVTmmGhiYjtsNKOqa2IVEPlZkJuRaW1mLQRk9cDTMVPWYjSiJlrfOewdDpqnV12//KP7k9/Oxxd7h5fFFf3CaselwoBVveS5gpmeJiqj22A4npAXEOEdoBr+sS2jWvamIaDrfnZWlLfSFibeOuQ7Zxq26PK7qi2PTK2RnL9lLD2I/J6gFv1EHUPUV6hyk6q5sJqLqrqocse2kK4alioR4x2vrwm1Ha0xp7e3JM6+2JrX6ysM2Ylr9VjUhNka0667CQtF112c7UA3wkIbVBow8JaXFxH+XaY74S1zaC4CovtoNiJiOtRfiMqbsTFNVRYj4tbUWkjJm8g0lpQXI8ru1FxIyR0YvI6Kq2jYgdVOxFtNcJ3EmInztcTbD3G1hG2GpYaEamekBsJuZovNvHSKltdZ6tbVHlL7hwZm8eVnYvy9tDcuiisH6udA6a8m9PWUbkdFOsuwrJlrZWU5cuVILwE4hZI1AJ4E6YaAaYB0m2IagToepCqhch6kKrCdB2k6j6yCpE1AK958LoLL61kC85syZ61bFnDmSvaM4YrX3Lni0DOALK6n7RguhRlSnG+HOHLIb4UkUpxsRxkigHW8lK6j9JdmOLNK96c4shKy1nRlpe9VNGHmxBuRrkyTGsgowGU4aeKCFWGqSpAFgFSA3DVnRY9Kd6J8o4kZ0/StiRtS/FLMcqeoIAsB9MqzGhBSoMZBebVmGIlpEpEKIXYQoTRgqQEY6o/qwI52ZsRXEluJc6thGk3QvmijCtCeqKED8kDIcyH5OAwjoRxOIgFQ2wwQoFILhQjAhHSg+S9UBoMZBxg1gNlATAB+MIQhHh8AZcX8rsBvysQ9AbiAJiFg3gwmA+AbATRooiOhkrZeCUTa+KJTTK1i6V2c+mNWKQVAFsIvBZCOgjSguF6MFALBlpBpA7DFQi0/IAVgE0kWEYCFgxboXApHCnFYkY8aiRRPZ1QUwktlVBTcTmdFNMZPplhM1k6l2NxzOdx+gCApDmMZjGCjiSzYDzljiYXgsnFQGIOiE56kScO6IEdvLPs/2rW8+Ws+7Np9ycTji8nXTdfuz9+6fxwDvhoynN9wv3NpO/dR3PXvnz466eLH7x0/vnpyrvPXNfuLryIYeliGZXVmQj6u3uzHz1f+fj5/PVntm9eej57tnLjtfPmy5VPJhxfzHhuzrm/mHHeX3bdtXke2IGHdvf9FeczJ/h8yeeOZD669/jzmVkvIyxlcTvB2HDaw/I2gl6hOCcveWjJw2o+wQBlA5HNoF6C9HLQbICCCpAcUqyENQ3VC4liKakXU1oxoVsxoxSRDEjQ/GIBFE2A1yFBzqmFV17w2qefPgDgACOtpAk/qfgpcT6ZW85ijhw2hybn0cRsMPDS51lGE/Oh0DeT03dmZx7OTj2fn328OHdrdubm69dPbY77S/M3Xzx+MPlywrb4emHx7ouJL58+/+jZ0/efPXz/4d33Hz587/7jP95/9Ifb9/949/7bDx6/df/uHx9++7t7d6599uV9BwDSwj0YfRlNv0bQ15Hs6xQ5maD9UjVprToI0ceoIKWAjOYXTY+ougXtcSR9P5h4GU4tpPK2TG4ulXwdQyejiclE6n4w9LXb+40f+Mrnv+n1fuByfuBxfOxxveewv2Nf+r1t+R2n63c2++9W7L9asV/rkalzJnvB5QdMfsjmDsnogRT/P8at//XDllnD7fmQn+KjooFyepBRIFYPi2VYLMGCFRarMakelishpRSSrZBgReRyWK6GhSooVGC14RdLkFAKS/UQX0P4GsJVY3w9IrYQoR7kahBbg/hagLNgoenjmx6h7hVqgFDz801IaAXFVoBv+Zi6m617uCrIN0Cx5WJqMN+C+WaAqcNsw8vW3FwLZNsQ1/BzdQ9Td/NtO9+0U7UZwnQw5YDQiBkdde24edzfGl1999d//fHn/zgd/7BxPChuHOSMclgo+GjDSZgu0vKyNa/QAaR1WFqD5TW/1PaKLZBvA2zDQ1U9bMPDd8JyJ2at8e2j0tpFeWto7QyLO4PC2hnXOaIbh/nybkRfj0irEWUtpq0lta2wvhXWNhKFrYS+ihfWcGuLre4WVg+r2yet/Yva3ll577S6dVba7aqbe0Jng6tt5sobUWM1ILdgrhETGjFlI1bYTelbSXUjrW9ntO2Msp1QNuPqRkxai0gbYXE9Iq3DfCcgbASEDZDv+IUOxHeCTCvINEGqClA1H1H3E1UQq8B4HcLqPqLhIKp2smbLV+25kjNvLKX15bS5nDZWMqY9pa+kJVdW92WLEGGFGDOnNujSFl3a4qubUnNT6eyIzV2+tkOXWlmlFGeKgbzpy5mutLKCCssxeSkq2mKSB1UBVPOlNF9Kg5IakikgqQKSLITTRSRjhLOFcKaEpM1wphBN6fG0Gk+rsYyMpiQ6bQsAACAASURBVKVkVo9l9XBSCkXpaEKIJoRYgktmuEyKyWaFHCFnSQFjZEYsyJolygVFKciaLmmGJBmiYHKkhieZfJamaY5jBI4UBUISCakgqFVNbejGulnfKa2uW+31UmOtUmuV6u3Kaq1Qq6rFiqqXVa0oy0VZLvNqSVQtXjZxvkxxq7ywLnCrEretqjuauWvVdqzKYdE8Kpp7ZunIahxajYNy/dAqHVvFY7N4qJs7krbHS9sUv0ZL6xS/Q7L7GLedZzdy5BZGbufxTYzeJZg9gjggsX2SOKCYI5rdx7A9nNjFiV0c28pnNtLZ9UR2M5neSCbXU/HNVGwzE9/MxrYS0S00sRFHt6Ox7SC8HQ5uh0Ob4dBaEF6HkY1AcBNG1gPBNSiwBkFt0N+GodUA2IHABgTWIajq99VAbxX0VSFvGQAqPn8V8JYBv+n1WoBH97lUwKNCPjMCFUI+NQQoIVAOeLUwosQiQiyspNN6Jq3nc1IuJ2TSbCqVj6fSaDqXw7I4GcvmIul0MJEMpHI+NGuHY8tQzBFNP3V6f/35jQkv5AjFPaH4LIQ+9UQcBDeN84BsxFTlns2zFAwH0CgUjYXSWTCV9CWiwWzSl06DmRScQoF0DMqivlwigGWC+QSUR8N4JkZgcBb/7Zdff/z0CYznvcmkM5F0xOPORNyTSjlQdD4WWYpEF6LoYiSxEI4vR9DJaGwihk7F4p58biEa/9LpfRQI3PN6HvuBFxD02Od/GAy9RtEpNDWbxBYy5GKOWs4RK3ksxHDP3d5rn3z8KhKPqRooiDaMnI7FF2KJOTQ+GYssZrNT8cjLgPcZCLwMRaeQwKzfPQl6pkBwFgJnIWAK9L4CvK/9vmmfe8q1NOldnvU759yOVy77c7fjldM55bDNrCxMrtieLNrvzdvuzyw8mJy7Pbv07dLy7dnX7z18fO2zGxPh5GKWuHb/xa+fvX7r8cQvH01cu/3o7QVHUKulrPajMPqLJy/efz718cTsR69nPp6df3ti8pMF+1ce//uzc7cXl6f8/td+31QAmQ1G56IpF8YtRZJ35pbuL9gfzdse2hwPnK4XLu+kH56OJ1+GYi99yEsAeRYIPfZB146zqSM8c0Skz4j0eT59RmX3CHQthwwq9P/5487/GG+kucwMmrARopPRvbThIQououCmin6m7KfLAF3yMiWALQN0CeAsL1cGuLqXb/iFmpuxPGzZx9a8XA3gagG2HmIbAb4J8k2Qb/iFdphthGgryNbDXAvk6j6+7ufrfq7hZxsg2/BzDTdf94pNkGtATN3P1gG+5eebkNAOCC2QrQNCxyu0ALYG8BVAqHmFhotrObiWh2sBfNvPNQNMA+Sbdrq0QGkuzoSVRtRaFbcO293hydWPV3/7xw//+Jez777f6F5YG7s5oxQSTT9bDoqrUXkjJKwhwjoiboaljbCwjggbQX49JKz7+baXavrplo9t+qU2rK0lS9vc+rlx+KZ09EP79MfO0V/M3RG71k1YO6C+5hdaAF4L0M0gvwoLq0GxExSbMF+H2EqAL8NCKSDVwlYrValztZbU3FTX97T1bX11i21tUKV6Wq1EOBMmVG9WcWd0H14F8Ko7X/RSZQ9RcuUsd67kJSoerOLFK16i5MUNgCx68wUwb0L5gj9XgLBiELcQzIpgxRhWRDErjlmRvBklLBQv5kgri5sZ3MziBkaV8mQ5jxVJukQzZQozBNoSGFOkDYGQVUo2Oa3EFxqS2VKsNbOyU2/0NrbGewejg+Pjra3DjY3jje3u9uH+2s52e2Oj3FrTamuFdkOw2pzeodU2xq8RwhYlHzDaIa/vC+ahaJyI2qlUOJG0M8XsKoWupFzIWldUepLaE7Qup5xx0jknnjHCmWCeCYWeoJ3zcpeVThnxmGJOaOaEo7sC0xPZAS8MeGkoqD1O6onKVUH9sai9UeQBTQ0E5jtT+UtRGYnsOUZc4NRIYIciORCILk30GGbAcSOBG4vCWFFGinZpWJdm+bJUGhfNK9N8U6xcFayxqvUl9YKlL1jqlKaOCfIIow4x4iiXP81jR7n8XiZ9lMucYtlTIt+lmS7N9Tl5yEtDibsQqUuZGwv8haBeiHJPYM9Y4pykunniJIufZPHDdOookzpMocfJ+FESPUDR3Wh8H00cxBNH8dRhLLmfSO2hiaN4/DCZ2Eugh3F0L5HYRtEdNH6Axg/j8b14fCca3Y+he5H4TiSyEwntREOb4fAGEt5AQuuh0FowuBlGVoOBNhJsh4KdUHAtjKyHgx0kuBpCOjC4BkOdQKANw0040AwGm0GkDoN1xF+BvZWAuw56aiBQBv0WCBQDoAH6dMhXCAYKMGAigUIoqCGIhsAKAslhSIsH2TgkJiNCNMJEImwsSicjmSgYci7R8TCfRZlUPJ9Kx2OpUBx1xsLeVDqK59B8Bs2lMC6Nc7k8k0uTqRSZTuIpGEsD+YQLDS1Fg/YotBwPuBIRB4rYUMiRhO1o2JXO/vrbu2/d+caeiiwFA1N+3yTofAk4X3qdzz2O246Fe/bF27aFb5YWPluY/WJ+5uOZ6etzi59NTj9xux87nR9MvrqxuPj59PSXszM3Zl5/Pv36o+nZT2dmPp+c/mJq/ovXM1/NzH81M3dzeu7esuPj15O/efD4ls350LUyEfBHOdEWDtujkRUksAAByxFkMRZeDAdn4OBUOD4VQuwhvy0SWAjHZkB4LhCYR6CpgPdlwD3rdy76Vmb8tinAPuV3vAbsU37Xc5/9FbAy5VmY8tqmA4HldNaRTrvTmaVkxp7DAJx89/nUtZv3vGIxU111cpqH1RyMvECIM1l+kZBRvZ5QK/Np8nEg/hxJ3nZBX6/4vnb4vlpyLqWI53D01qL91tziZ69fffDs6XuPnr734vVvnr685QLuO9zv3nvw4d37f75/788P7r1///ZH92+/f+fWh8+efjzx6sP79z579OCD+7c+eXTv2kk+eUSkjojMKZ7p4rkuke9S2BmJ7eCJdTzw84b4v/521Nm3lonwYg5DaAOiiw7ccBJFF2UBVAmkSl6q6qWrPrriYcoevgowZT9bAfmKjy87ubKbrXu4ik+oAlwlwFYDbDXAlkGmBHFVgK1AbBEmyzBdhbgKyJeDQgXh6whXDwn1kNiA+EpArIaEelxuhuQWJDZDympIbiNiIyq1Yko7qrbiegvR64jeRLR2WFuLmZvRwlpWXU8qnYy2mtfXkko7YW4mze2EshGWW36+5BPLYb2ZKXaExlb9dLQ6+n7w09//5d//67uf/0FUVp1cxUWWnNmSh6gDXAviWzDfRvi1kNBGxBbMt/3cKsh1QL4DsE0f1fDRdR9VtdGlRabkY8qo3MKsTbF2UG6fVTcvmnvj6uZAbx2zxmZObMfZWgArgJjmJ8wgUwkz5RhTjQvVGGdFGTNGm0nOxHhV0UzDMtc71d2t9b3t9Z2djd2d3fXVrYLZ0PWaadQMo2rq9bJaL0rlit5qmp2GVm8ajbZZa2mlTqGyblQ39PK6Wt7QajtGdUevHhTqJ2bjWK+cqOVjpXSoWKda6Uwrn8mlrlo6U40zxegppb5iXUjGUDbHkjGUjJFgXgnmlWhcCoWxUBxx5hVbGDLqOaucscoZyXdx+oykLliuzwl9XhpI8kiVfigVf7Ssn4rlv6/v/rS69rf19t9XV//e2f6xvXZVKV/qhbFY6LPmOSH18nQvS5yk8ycprJslznHyDCd6ODYg6SHBj3F+TDBjghkRbJ+g+zg+IPABTvRJYkCSA5Lqk/SAoIY4Mc7j4zwxyOKDPDXAqGE+f4HhZ3mql6d7GNXDyT5JDklqkMcHeXKAkZc8/Z3KX4psjyJ6BNYniB5BdvP4GUZ18+RZnj7LkmdZ/DSHnxL0KU53SarPcgNWGIhyT5aGBW2k6QOjNLTMS0N6Y4pjUxsWSwO92FP1nsT3ReaYpvcJ+oBg9gl6F8d2sMwent8l8H0CP6LxU5E+k5lBQR4WtHNZ7mnKuS71DXmoyyNdG2iFM1k/leWuzJ6y5ClF7ZPUPs0fUvwuQe7g+E46vZVObuUyO9nUXhI9SCQOsum9VOowmT5Kpw5Sqb1kYj+T2s9m9lOpfTSxhyZ2Eqm9BLqHRrfQ+GYc3YjHNxLxNTS2Fg9tJCKdeHQ1El2NRFuRcDsSaociHSS0FoZbIX8LAVZD0GoI6sBwO4C04GAzCNdhqB6A6lCgHgDqsL8K+iugvwSAJa+n6nOXvE7Du2J4nQW3p+ABTK+n4LIVfQ7L71a9LtnnEQA36/NyIMT63IzPQYA+HPLQoBcPBPKIHw8HiEiAiMB4OEjFY1Q6TmSjTC7GYAmaylBsnsAzOJlPk2kUR5NUNslQXzx8dGv6dYIjo0Q2QmcgMurHE4FcIpCJOzNRTyrqTEaWY8GpeGA6Ak3C0DQIT4LQYjC46Pc9dizeWZq9szB/e3b2/vz0VzMv//zq9aevJj6beH7z9eSNZ89vPn12/dHzT588//Dx07fuPfjF17c+ePj442f3P3j1dCmX/fTVi9u22fsLk3dnXt6Zm7i7OHVvYfLO4vSNuck7tsXHK4sP7HOPHQvP3banruWXvpXpoHMlDjkiPgfsskMOe9A7E3QvQK5lv3MWtC/4bTbAtuB1edBUVJTxopVR9aCiJk0rKhXefjx97eY9UDJDmhm2rJBRChTLbr0U0OtwoYYYLYAzfaKZLK/HjWbMaMSNRtJsosWmHRdmcxTIKz5KdNGyi5I8GGtD8wuJPJBj3Ci2HEov+iNzEPza43ntck3Zna/snofL7vtzjoezS89n5x7PTN179fraWT51SqRP8MwpljnF0kd45gjPdInsGZU7IhMbGWBPjP5fVxv/988n9RLnTocdNAuJFsCWQdaCuSJIF/1UFWYbMFMOsWWYtYKcBfMWIpQicjWq1KNKI67WokotJjeSUjMpNzJqM6M1s/pqQltNq62s3ErrnZTZSRrttNlBtVZUX43onUxhNae2MK2TU9fS2iqqdmJqK6o0Y0orLrdQsY2KrahYDSs1WK3DUg0SG7DS9vOVAFdFuCos1mCxERKaQbYGMmWIr4a4Uoi1ELHmZysAV/IyhpvUFzFtISsjrI6LZau6vXfy5vTip8PuX9Z3h3J5JyY2AFwHMA3G9ThbyYh1UqgJcoNTy4xaZrUqq9cFvSkpDUVrmoWWWegUtNWC2tbFRlGslLXqWnn9oLN3vnP05vTiu7PRVXc4Oh30jgaHO8d7q7u7jY01o7KqlLaU6p7e6Babp6X6ebXerzX61fqFaZ7q+knBOLMKg5L5fb02LFmjUvHfd7b/vro+1Is/Nxr/vr76Q9F6oxa+082hqo5VbSzrQ0G/FLVLXrnklCtevRSUEaNcMvIVK45p6YqWL2lpREt9WhrS4pgWRpRwSUtjmh/T/CUjjQjmkuLGtDiixEtafEOLY1oaUtKAEockd0lyA5K7oPkhyV+S4pDgR6Q4JuQxqQ5xcURwA5zuE2wXY85w7iTHnJFcnxWHnNwXCkPDGlvmX8rW3+vNv7U2fuqs/o+Ntb812j831r6vtL6zamPVuJCUc1buUvw5wV7kmZMMeZojewQ1IPARhQ0pfEgzI44fsvSQ4wa0NKC4EU0PWGbACn1K7BP8mOKvWG7AsH2Wv6C4IcMMWHbA8QOGHdHcJc2PaLbPUj2O6bH8Ocf2ee6CYy94fiCwA54ZcOylKI9ofsTwPZbv8kKPl3qccM4wPZo7Y/guy3QZ6pSiTki6y7Bdjjlm2BNe6ErSiSyf6erA0IaFwsiqDEv1caU5qNYHtcpVo/SmXh5Wahdm6cIwegWlJ3GnLHNMMycke0zyhzS9R+QPSOwAyx2TxClDH7PkiUBfSMJQUi5VfagX+gV9aChjQxob2nnBOJKkU0E459lzFj+m8ns4doQRh+n0USa1l0pup7JbaGwnFtkJRXfDke1IdC8S2Q+HdsOR3VB0LxrbCYd3IshOFNkMhzdDsY0QuhmKbCLwVgjeQOBNJLgRgDYQaB0GNwLgBgytBwLrELQBQqtgsAMGOn5wHYDWIajj864BvjU/0PQDbQBoeTxtr6fjc7UBd8PjbrqAhsvbcrvaLmfd7aj53FWvq+x2VL2uqs9TdnstN1D0+Ipuh+VyGw6P6XTpDofiXFEcNsVhk+w23uFkXE7ObWdcdtrjIFw23L2S9XtygJuAvFgAIJFADgQIJEhFwySKYJlgDkNwPM7kUSYTI8kkTaYoKk0yWZLFSZ7I0ViWwnI8nuXwBJkP4ZkQhgYyKJiMBdMxfwqxo+GVSNCGgIuIfxp0zPhdUz7vK5dz0uX4+PGDa19e/3xu+uHSzD2HzZ7J31ucf2JffGlbmFhZnnDa5ry2JdCxADkWQz5nGPFEgq4I5Ir4gSgIx4PRTDSai0ZykVAmHMlEwpmIFw2uxCFHBHCFfY6Qxx3y2AOuOdDrTmfnIvHZWGQhEV/OJoN5zBaO/uLbu79/Mgnm6DQjxBQlKGpRpRhVikmtEuDNuNpCBBMQC6lyO1WspqxqrlijK51soe7OMbBYCKtFH6u6uIKNVt2UDFMSiLEAzjtI3pbnHFnOniMdmbwjk1tMZBYTmdl4bi6GLyaybjTlCMcXoOi1cxo7Z/Eug52zeJ/DLkTqQqJ7bP5CpEYyc6WQF2J2l4n+sCr+f/95+m8/bzMG6aXxiFbKG03UqCTURlLq5JTVnNzClU5OaWULnZTeiou1tNJKKPW4Uk1KVVSsxqU6KlbDXDXEVkJsOchVIbYMcpafL3pY08sV/awJMjrAFjys6eOKPkYFGQWkFYg3fVwRpI0QbYRoM8ZaKFNKM5U8Xc5xRZTVEryRFa2UUEqIlYxcpcQKxhdx0eLEmizWVLGmiTVTbVaMelmrlrRGxWhXtdqqWVsrNdrF2kalvVZuNKx6Sy931OJGqXq2vnN11P378Lt/e/OPf/zwr3//7ucfuoPe2s6uVd/Riodq4bRo9UuVUbk2sOoXxfp5sdkrNfvl6rBUHRRqg0JjaDRHRn1k1IaF2kWh3FXMY1E/lrSebg2Ktavm+l93d//1+PS/uoP/ODv7l5Ozn7YPrpqr54XGoWju0fIeJpwQao/SLnn9UtSHgjpg5UtOvuTFEcf3ab5Pi2NOGkvyj2bhe0W55JV/qzX/q936XtaGtHzFm1dc4ZLVxowyZqQxK48o6YqR3jDi97R8SUpjWhmx2ojRxpTwhuUvaWFMq2NGHNPsJcNf0cKIEge03CeFEc2PKH7MKCNGHHPSiBUvaeGSkfu0NGKVMSuPOGnAS31eHgrqiJPHHD/mxQEnDQR1IMgDQRlw6pBTBqxwwYrnrNRlhXOGv6CFM0Y4leQzVb3Q9HGx9EO99tdm46+d1k+b23/dOfrb9u7fN9d+XF39YW1z3G6N6qWRqXd19UiRDgX+mBWOKPoYJ3s4f4ELQ0boi0JfEIa8OOK5K5694rgRKwwZccAJI1Ec8PyAY4ccO+K4IcMPWf6CZS4YbsAKF5xwwXEDjhvwwpBlhyw9ZJkBzY0oYcDwFwx/znA9hu8xbI9legzbY7gew17QTJ/i+iTXp7gLmj+n2QuSOcepLkl1SfIMx7t5/AQjj3HqGCO6OHWMYydk/pTM93ilJ8g9gTsXyJ7G901taJrfFSuXReOqXLiqGFeWMTLKY704VKQLkT3nyC5FHmLETjqzm8wcZPL7mfR+OrWfyuyn88cEcYTnulR+xNBDljvhhXNRHcnSpcSOZLYni2eC0BP5LiseU8wpjh/l8vup7D6a2YpnN2OZrWhiIxLZCiE7AWQXCm2Cgc1AYAsObgWCG0FkFQ6uI5H1YGgbDm6D0BYEr0HwKgivg9CaH2oD/o4fXAWAjh9c9QEdj7fl8Ta8rrrX3Qa8bcDdApwN33ITsHVAXwMEGn5P0+ds+d1N0NOCvA3AUwO8DRBYC/jbfl/d524HAg0IrkFgMwTXgmAjCDbDUCMM1hGgHgJr0YAVAY0QUET8VQRqR5FKCC6Afs3nVdwuze1SfW7FYRdXbJx9mXOv0N4VwrNMepc5v5OFvAzk4UAfifiJkD+H+PAohEdACg2QaBBDAzkUJrJxAkvlsol8No7lYzkslsrHs0QqQ6SzZDqLpzNYNknkMZF4Zpv4xSd/mEdDoXzSl0ZdKRRIRcBk0I9CXjTgigcANOCNB7wJ2BGHFiOgLexzxsEVNODJIL4k7E/BvmzQk4U8qYAnEXSiAXcSAZIhIB7wxiF31O9HYU80sBSG7KnkXCQ2FYJnEWg+CK2EgjNuz2++vfPPdx5OgJAN9D9ye+4D0AQUmgLhCQCeixExpRFVzTk0sxxJ2qLx+VRqIZ2Zz+YWU+kIzT3x++5DwDQETwHwEwh5hoQng8HZQHAuGJ2KxldSOW8ad6QztlRyJZ22Z3N2LL+C4UtZfD6dc2bzvizhStHXunT+lMW6HHHOk2cc1uXy5zzWY7JnTP6CxQccfsGTJxy+TsQ3aOB/nqj/7/+82DwoOnjUQTEBpuClNYAuAIQKUipAyCClIWwBpjWY0hBSi9A6QqlhVksIRorXM5yMCxqnWqRQICSLk8u8YCpKRRArilQr6Y2yVqmplY7RaBeqTcPqWJWNcn2tVN0oN7as9q61ulNoHpitY6PRNRq9QvPcaJwVG8fF2qlR7RrVU71yZtTOCpVjzTzWi+dGtauVuqrV08p9vdTXzYFm9JXiUDGHmtXTCmeq2tO0C73QUwvnmn6hF85V/VTVj2TtQNK3GWlXVI+LlWFz9W87+/95Mfqv0dV/DkZ/PzrqN1sHemGL4bcJ/pASz3j9jNeHkjqW1YGkXUjahaIPZH0k6gNZHUjqUNQHgj6SCmNZH4p6T1DPOPGMEy5EracZ40r9+9W1n7d2/uN08J+90b+d9f/lqPfXjf3LcudcKnYZ+ZgQurjQp5Uhq4547VLQx7x6xcljXh2wypCVR7x2TgkDXhzy0ohXR1xhwOlDUR+Ial9ShpI+ELSRoI955YpTrgRtKOh9oTAWjTeSdikql4o2kLShpIwl8UoULqXCQNBHkjaS1aEgj0X1UtJGojyW1StZvRLVK1EbiepY1seiOhLUoaQORGUoKmNJHUvyWJRGkjIWlbEoD0V5JKljSRmK3IgXLgV5xMtjXhlxap/TL1hlyKkDTurT/JBguzjRJclTnDoimC7DDzhhLCpXheKbUuXHRu3n1eZfd3b/trv383rrr+21n1pbf+1sfVervCnol6LSZbgTnDrDyW4e6+awswzWx5gBwfRxckwwQ5wd09yYpgcEPiLoMcmPGHbEsEOa69Ncn6aHND2kmEuCGhPUmKTGFD2imCHJDAhmQLB9nO6TVJ8m+zTdp6gRTfUJsk+wwzw7zDMDgh6Q5JCgBiTTp6gLkrzA8SFB9km6hxMDkvyrpf1cKfzFUkYS3SeoMwy/YMixyvRFrMdmz8ncWT53guEnBHaEZU/yuUOS6gp8XxHOFX6giyNNHhvGwLBGRnFY0Aa62tPknqxciGqXFw5J4gDLHqWTO/H4OhrfTMS3Y/HtSHQnFt1GY7tpdCcT2ckmD8jcCZ05Z/Eez1xI4rnIX6jChcb3VXagCgNZvOCZC448pXMHZGafzO3g2HYuu5NLbmPJrXx8B0O3sfhaPrFJ5jbwzB6Z2aHyWzi2jZM7JLZDYlt4fgPH1yh2jeQ6GLFGEqsk3qZyTSpTJdMWnizjiRIWLxNJi0gUcdTEk3I+KWMZJZuRM1kxlZXSGJfI0Kk8mcHyaBaLp1PxVDySiASiAQDyA5DPB3k9UAyJ44ksk8qQMRQPRik4LEaiYjQqIhEFCmlQuAAhRShoIkgBhooB0IL8BZ+3DPqLPq/ucYtuJ+928m4HvbJMLi/itoW8fSHvWMId85hzKedczjuWSNcK5l5OeRaT/mXUu4x6VxL+5TSwkg74k2EfAi2EoKVcOpxAA8kkks7GsFwMw9AMFs7i4TwRT+RiaC6WyMcTRDKKJ2J4IkYkQ1g8ko+Hs9FwPhbMRcEc4s2E3OmQMxN2ZUPuTNCdgj0p2JeJeJLBlQiwHIGcmfhCDJlF/EuQ1+5zLcHuZ67F33317a9u33vm9z61zX+zMP/10tITx8oT2/Kt+eVZlEobqzHJnIDCj5cdz5YW79sW79mWv11evu11TseQ24tTzxZnns9NPZmbfri0cHdp/t7i9FPb7LOlhWfLi5OulWnPyqzXPu9xLno9S6BvPgg+ctsmQ+BKGFkJBx3hCICmrx3lM4d47oDADjHsiMifULljKntCYecMdSHQPZE+4Ylzju5y3CGdXc/CR0bm//nbwb//cCCpQkGwTKloqVZRLlqyUVPNhma29WKnYK2Z5b1i/aTYOCk2dovVE6vRt2qDotUrmRdl88w0TovWiVHqGqVT3TzWi129fFawekaxr5pjpTjWzZ6u9lS1JyoXknIuScei1JX1c0Htico5L5zxQpeTTnn1iFeORPmIE09Yrkuz55zQ48QeJ5xzwjkvnwjKqah2WfmcFc8Z/pwRz1npnBUvBPVcUM846YxWzrnCmaD1RLUnaOd84UwonElGXzaHotGXzDPB6HL6MS3vMcKRYgzq7Z92tv/tvP+/v/nhf7v6/j8urr7b2j8sVncEfYdk9wn6jJeHkjESjZFUHCiFfkEfqPpQMcaqOVT04X/3Q9IuRX0saUNJvxD1M0k5FaVTXj7mpQNZObKsQWfjh+2df+1e/Gf/6j/O+/96dPbz1sF3jfULs3YkmweSts+Jx5zSk4ojpTRWzCvNvNStkVoca8alZl5q1kAz+2phoOkDvTDSjLFaHMvFS8m8lIxLqXClGFeqOVaMS6VwKWkjSR6p6ljVhqIykpQ+r4xEdSxIb2TtUlDfCNqIEy4lecQJl5w45pRLVh5z4pATRozw3wczpoURzV0ywpgWr0jhihbHtDCm2CHDDmluRPGXLH9Fs1cE8z3Jv6HES0oaEcIVJVySNNvOcwAAIABJREFU4hUpXJL8mORHFD9mhT7F9hiuT/MjgnuDc/08fZFnT9PEcTZ3ksN7JN2nqT4jDmXjslh6Uy3/0Cr+vNr5287B33f2/mVj/efO2vet9XG1PTZLA1kZyfI5JRzl2YMscZTJnmYz3WS2lyX7ONkn8AFBDkl6TNEjir6k6EuCHBPkkCQHFDagiQFN9gjqgqD7FH1B4edUvkfhFyTRI7AeiZ+TZB+nenm8i+XPsNw5nv9vf4Znz7BsjybPSPKMxM/JXBdPHuGJUypzTuV6eK5HYn0W/77AfW8yPxaZSwk/Z/Bzmu6L9E819S8V8S+WOpa5Lo33BOFcIM+l9AmHnnKpEyF1LGVOZPxUo7ome1aWz2uFYbPyZr35w976d7vbl/v7w8210UbzvFE/qzf6rUavXjqra8dVY8uQN1R+VWCaAlMUaJPDDR6XWVxjSJWTJFERJUXTzKJeNLWCrpmaapWtetEwzZJplg3T0lVd4RWZEUSKZ9NUPphJQqkMEM94Q5nlQGwRjs35I3MuZMkTW/Imln2JeXdkzhOZ80RmPcgUgE740Alf7Kkn9twdn3THX9ijzxyxR47oQ3v43jLywBZ+uBR+sBC8tQB/u4h8O498NR/6cil0Yyn09Rzy7RLyzXLo5mL45nzkxgx8Yxa4PuW6Meu7Oev5Ztp2Z8H+zaL7zrzr6bzr4az95ZJzZmVl2rFs93r8PjAEQKjHl/T44l4vFgC5MCjFYD2KWJFQORSoRP0WChZiYDkOlKL+UgSqRuByBCmHwErYVwr7DMSlBn1ScEkLLHOeFQmy60FHIeiSEB+LeP5/Gt5zyY7sMLfkz4n5MRET90oi2QYNX3DdaPgyx3vvvT/pM/fe6TOP96cKBRSAQlUdX76AZneTFEWKlHSvpBuamKeYt5kfPfMUK+Jb8S0xExZSISnhF1IRJh2gkz4mFsBDXizgLnnsWMhbCLoL4UA25MuEPMVUsJgJFXLRXC6SK0ZSpVi6mslUM+lyMoenc0S2RBVLZDmPF7NEIc+UU0QhThQSZDFVzeYquQyRjxYS//vXv/3fHt4JkvlQKRYqZr2FtD+f9GXipmjcgyFcH2U4+WU48dzn3gw4HjkN39rN39lt3/s8T8KeB47Nb00vHxhePjKs3994fvPl47tbT9fWv7/36vndV8/uvnp6c/PpnY0n99ef3Xv+9O7Lp/e21u9uvXpoePn9xrPvDC8fbq4/3jL8ak6RM4qcUdSMYqYMO2PIBUfOIDdBcC6BpcQdC9ySZ6aIm/NoguAbjtpmCjOdmilgLskrWT1W1JWiLGVpJUozBOc8v+CFJS8sEFrwaC7yK0FZAWkB+CkPJzyYIThH/AwKMyjMoTjn0IwDc8DPoDCF4gLIS1acc8ICSTNOmANpBqRfALCA4jGQVlBcIXGJhCUSllBaIHkhSAtBXiHhBAqnUFoheYGkhSjPRXnOSwskr5C6AsIJx59w4jEUT5BwwvPHPL+CwjFUjpG25JUzSVkB4YTXl2J9IeorUTlB0qmgnQr6Ca+fCrVTobEUake8NhG09xDtCWjaaXza2/3z8fF//vGP//Onn/7l86cfjz7OBv0PtcY7Xtxn+YmgzfXaSb15pjdPtfqp3jir1S/qzXO9daE2LrTGud48r3XO642zWu281jhvtI5rzblSn0vNhdg4QPqhXFu1WufD/o9vdv/p48d/Pz7+t5PTv65W/zSbfXr7Yd4aHEqNCa9PgTjnpGNOPUfqpaBfCvqFWD8T1DNBPhfkC14+h9olrH1GjU+wfgXUT0D6BKQLKF1y4hUrXrL8OYsuoHgOpDMoXwD5khXOGe6EZs4oeMWKVxy4YJhzmr7iwAWLLlnhkuPPOXjBwCtWuGTRFSNd0PCcBmc0uKL4S4o/pcEJy50C9pThzljhF1lyQXGXFLik4QUNLxhwQXPnFHdJwXMaHTPgnIZXNLygwTmNzkn0ieSvKP6MhOc0Oqf4M4q/ouDFL21HnDnBmVWVmleoaYU4qlAfquSEpFY0c4rES7XxudG50hoLCH8eD/649/Yf3777w+7rP+yO//B69LtB96JZO5HRjKYmGH2Ik0dY+bBSmGDVJUmfMuAcoQsZXSjwXBHONOlclc5r8nlNuNTR57pwoUvnunheF88a0mVDvWhoZ63aabtx1moum9qqWz/vtU46rXmvt+j15r3OoltfDbTFoDbr6NOWPm2rs6521Jb36/z7prbXkD609b1O+3Wr+7rT3R2NRsPhePv1eDgctlr9Rr2pydvD9oe3/fdvOnvbtXfbtTfbzdGw1mqIugx5gavQVKaCZQvVSBZzZCuuIuYrEL4cCBSlGKnHWCWBxJSgZKVaSaxXxGZOqMUlNQHFMCs5MN5ZEpw5ZMiQ6+nK81D+ibdw351/5C+vuYp3XIW7vsI9b/Ghp/w0hG8mwEaS28pCa5F3V3k3Lnko3Uc1gmTdT6l+Rgqzgo8QvZjiKAi2PDLn2M0s9yrFPQnh9135B57CHU/huqdw01m86yjedxUfusrfuUpP3MUX/sorf+VFoPIihK/HyFcRfD1U3YpTLxL4y3jRFMuZEuWtJL4ZJ4wx0hCnDVHCEicdCdoep91J2hHH7EnCGSdcccKSwEyJsiGWM6ZyxnRxM5bdCmeM/pQ5kl2PZIzRvDNRcMaykWQpnawkEploJhFIRvyxUDIdzucT5Xy6nMtWC1k6n5ByMT2bULJJMZOVMjEtHZMSISnuUSNuJeyWg27Z7xQDLui28k4D6zUxQQvhNjJOE+M0MU4rYd6izJuUzURYLYTdjjltVbsJc5gwp6XqMOEuc9VprbqcZYel6Lbm/Y6831kJeCuhQCESLMSDuZgvnwhmUqF0KpROhrKZeKWUS2Vi9548XHeaK1y+QKWLZCFPl3JkpUxX8zSVR0pV76agFCXpIoPjTCWN5aLVgr9c8BWzwXzKlPCZIh6D32/y+9Y9zm+dpjXHxkOX4Tvb1sOt9W83N78zGB5tvny4+eL+5ss7r56vvXx+/8Wze8++W3v6+NaLFzeevbzx5NmvJjQ2papTGjuiySOGnTHkjMaOOOqIZY448giQc8DMOOYQ0Ec8OERwCvkpBB85fI7YJUIzCCcATCGcQbRAaM7DucDPEH8MxQUU5oIwE/iFIC0hf8xLc0meC+JcEBaCMIdwLggzXpxDcQnQMYeWQFxCdcHJSyiueHkJlSVQllBeAHEJ4AKiKRTmvDxD4hTxc1FYifxSgEsBznk0gfwU8QskrXh1geSJIE4kcabIM1meCOpU0GeiNBellaxMBX4l8ksBLURxJSoLUZlJ6kKpzRV1IWkLSV+K+lyuLWTtWNVOtPpKqx1r9RO1eaF3zuqt43r9uNY8rTWXWm2uaRNJ3JfkPU09aDUv9t7/frn66+fP//6nP/zr7z7/5eT46t2Ho3b3ncB/QPCDIE1V/URvnKuNC7V5qeoXinoua2dy7VRWTxXlTFHPZe1UVE8F9VzQz/jGCaqdIG0FlRVSl1Cas/yKk45F5bxW+3Ew/NP7939dLP5ldfq32epvBwd/efvup/74VKsdQXmfgUc4nOPCCSl+ZuXfscpnVvnEKVec8gOr/sBKV0A4R+IFlC6AdAHlMyCdM8IlI1wywhUrXNDoR1H6z/2df9/v/6Gpr1j+jEc/6Pw5T51Q1CUNL2j+hIBLjD2nuEsSfaLgJcldkdxnGnym2c8084liryh4wUqXLLpk4AXDnzHwlATnJHdBc+cke0Fy5wR7SYJzEpxjzAlOnZL0BUaeY8QZThwTxDFJnpPMOUGf0OwJB84AumDRGQvPIDqB3CkPzxA8F8QTUbySxc816VNd+KygK1U5VdRTTTup1U5qzeNG50hvvFe0g1r9qN2a9Ieznberjx+P5/un8/cXy/nZ4vRkNvvhdP7z6epqfrI8mh3t7b4ddZu6KgkSL2iCJEMW8hDykAMAIFFBkqLpmqapsqwiSWWlGtDrrKLTYqMq1nO8lod6mauXuXqB09OsnGLFFCMlaCHFajFCjuIoRglxWoxgKIyJwSoMVJG3IjoqvLsieArIU+IdeeDJQ18BOUvQWeCsacqcphxF1lNiAhUQJFCIUWOslubEPC8VJL2sdstqt6h3copWVNWC1MjAWpRR/LToJ4CtgJmzmClFbSXpzRS1mSHXM7ilCLaKgpmoe+hmkGv5+Xa8PkoJ/ZL6tqC/zenjXG2UEDtJ1IpzbT/ZcuGap6pacuh5hHkWgQ999LcB+ls/8Z0X+86Pf+urPA8RxiS7lWYtBdGSF5xVJUgqfkp10Upa7fH912p/l+uOyFYLdLpEo1WpNctysyx0clwtQQkRDHhLrLPIOLKYPY9tpnLmRHEznt9KFqzpkjlZ3kxUjSnSFK8aY4wxyhrDlClCboWwrQi1FSJNoaoxWF4PlZ4FS88D5aeewhN//oEv/cif/taTfuTM3LUn7rhy1+y5bxyZ65bYdVP4pjF8y5T4yhL50hy8aQ5+s+W7tuW6bfR+vem/ZvTesLhvmx0PLJ57Ju9DU+CZPfbCETa4gzZf0BUI+XyBVDSRjSazsVQllaGjMS4WBckYn4yJiSiKhlE0rcQyWiQqh71yyKsGvDDo5sN+3ufmXQ7BZQcuM2M3cA4TdBoYm4F0mDGnCXcYaPMWZ7FQVnPVulm2GgpWY9VmqdrMWZsxZzXk7UbM58AD7pzXEXNbk35bOuBIhLzJsDcRDeQL+SoNouVqJJ3KZuOlbKRSTBaKqXwlnylnclimQOTyeC6Ll0t4uYhXchSeo6t5ulpl8SJWiedznkTEHvW6E35r0LXpsW85rc/Nhu+2XnxvePHQsPXQYPzebPrVPlU5pPApQx3S+ISl5hw5YbAjjpxyzJRjDmhiStNTQO+z5BFgZxAtIFhAeskzc8DOAJwjfgrgDKI5RHMA5zyYivCQBxMOTjg0RWgioCMeTSGaQX4C0IznF5I4E9BMhEcCOBL5Q56fCcKCFyZImAjKVJSnsnQkyhNemSB5zsszXpxL0lSWppo209SpIk8VaabKC01eaNKJrp7o2kyRZ6oyV9WFoi00dVHTFrXaTKvPtdpM0ZdaY6npC02dKNJcV5Y1bakpC0laKfpS0WaSslC0laysFHUpa3NRnYnqXFSXkrJStbmqzVVtoWgrUV3I8lJVV6q6lOSlrK6U2rFYOxXqC1Gd8fIRkveQ/BaiDyJY9Hq/+3j0t/OL//j59//580//fH52tf9x0u5+QOIHCuyT7IwFF6J8KaifBO1SUC8E+VKQrwT1nFcuBPWKV6+Qfgn1c6ieQ+0c6edIvUDqJdIvkHYGpCULF4CfcfwMSgtFu2y3ftoe/+nD278dHf7L7OTPs+nPHz/8sLN/1h7PRP2IVA4xNMXADAfHFLxi+U8s+gzET5x0wcgXnHoJtXMon3PCBYOuGPiJFa4Y/oSjTgXqkgcrijvjxT9vt//jYPTnUfeEo1c08YMqX2r8ChVOWfyMok7IyrxSnFcrK5I+oZgLFl1w6ALAMwadA/EUonMBXkj8pcJfKfBShb+ryz/o0ueGdlnXPjdqn1r1T+3WD53up27/c6t30WhetJonrdqiq88G9cmgOR10p/3BYX/0oT960x2MG51RvTNsdEbNbkvT6rpUr8uaLKiSIss1FqkUr1OoQcBGiVULjJam5CguhCtSMC/5CqKzwNmzhDVDmDK0rYKCjJzgWyl5VGq+pgdjYeeNuDNhxkfU6B09HhOdUb4xTmi9iNKx0spGWXmVEQxp3pAExgxnSCFzXnZV685KzUs0vETDTdY8ZN2LN/1k20u0/GQ7SLV8RMNHtX101001vVzHzbQ8VNNHNn1U3UfVAnTbw3bcVMtHdfxk10+2AmQzQDY9ZM1L1rxk3UO13UTLgzfcmO7GNEdJteUVe1G25ZE9D50F3pyHFkx0k1IIF6KsFuX0KKwlxFpFrVXVWkVr4/Wdqj4qKrWiLBeQluaaIabpwkVnkTZn8eeJ0uNA4Ym7+J238iBQeRgqP06Qr1KcIcmas9BSVBy44mMlH6P5mWaA7QSFgQ+1g6gRhQ0/1XDgNXNRMWTFxzHqSYJ9HKYfBrBvA8QDb/Wuu3DPU3garbyKV18ksVc5zF4mPDgRBTAragWpXtGaJa1WUutYvVvWunmxGaFFH8V7SOCjWHuZ2Uozr6LY40j5Qah025296SrcsOdv2LI3HJkvrYnfWhNf2HJfmPLXLfmbtvwNe+GOo/yth7jnKK25Kvec1bvO6j039sBRue+o3nFht13Vh87yfXvhvqv80IGt2UprjtJ9R/GevXjXkb9ny9+1le7ZC/cchdv27G1r9pYld9OcuWlJf2NKXDNEvjFGrptiNw3Rr7bCXxqCX256r5t8dw2+B8bAA5P/kdX3xBF8YY98bwoZnHGHO+ry+HxeX8zrS4aD+Vi8GI1j0SQZzTDxJBsLooRfTkS1RFKMR/hkWEqFtahXCjjEoJsPuTi/m/F6OK+L9dgoh4Wz2RibhbKZqmZDyWKu2kxV+xbhMJEWK2axVh2ugtWZtbviNmvGai45LBmbIe8wF1y2nN1ScNnzXnsu6MzHfPmYvxz1lBLBdDKcTocz6UgpHy/mYvl0NBrzB1KBcDYazcSD2agvFQ1mUuFcJpCKeNIxVzbpLaR/9YGqfsDJA4L+SOAfafwjg39kqUPATjjmkGEmHJhzYALojxz1ETCHABwhboKYKWQnkDtE4Ejkj3g0QXAC4JQXJgKayGiiCBNRnMnyXFVmqjxRhakqLxRlIStTRVnW9JWmnmjaSpfnujLXtJWuLzT1UJYnmjbX1akmTzVloqhHqjrT1akiH2rypKZNa9pEEaeSuFSVhSzNeHEuyDNRnUvqXJIWkjQTxZkgTiRxIopHSDxE6hSpc15ZisqKV5a8OBeEhSiuRHHJiwsonCDlhJdWvHgiyqdQOEHisSCfCuoxrx7zyqkgnwjSsSCfStqpoJ2KykpQjiX1VJJPJelEko8l9VjQzvjaqahdiMqloJ2K+oWknvLSFIofGX6fhu+hMGl1z99++MfV6n98/vxfP/74rydnfzw4Ou713wnSLgXeValDRlgC+ZLXzgX9RNBORe1cUC+gdAalU6QcI+UYSSdIOIHCCRBOgXQKpWMonkLpEmoXnHoGlVOgnAB5wTAzklqy8rGgXbV7v3+99+eDw78tl/+0Ov/Hg8nPux9O29sTSTuguaMqNauwszI7L4MzSrxg0SkDz1j+nOXPGf4KCD8AeMmDUx58ltVPsvZJ004VYSnDE02+qNcum41//rD3X1eH/+vi/Y9v+pf95p92mv9zuv3Xaf/nD7Wz7fpBW3+ra291/X2j8743ftvffjfcOdzZ3h/3X3ebO73WuFXr19Vus95qNmr1hqA1oFTjhBrG18psvcToeVbLslqC1CK4EiW0cFUJVHhfCXkKvLsououKq6Q4C7IrL7mLiqsoO0uKs6w7S6qjotkrNWul4azWHGXFjulOvOEmml6y7cU7AawXxPt+oh8gen6q76NHXmLoxdrOim4uKoayYi7LloJkL2oOrB5g2impXaiPK909avxO2Puo7B9Jk1Px4Kx+cKLtHcDt95X2flLejgudKNv2lGtbKdGQlYx53pLnHUXFV276qx030QrQnTDTDdJdH9PxMm0/0wnRHT/Z9dAdH9P1E60Q0QjRbQ/VcuANL9kI0g0vobsxxVkR3ZhmL2uOsu4o646K5izL9oJkL2rWkm4uqraS4ihIrpJqzqmGrGrISIYMv55CL5LwVZJ7FidfRokX4erLJL6R57bylK3MejDej/NBBsUlKavI1WaT6YxAe4fvvqE724V6J6v1YqgboNsBUPcwYoDRXBjvwiUnIXoY0cUgD6d4oB6SukltG2vuVVt7eO892X9f7b8rNvcS/DDGD1JiPyN0UqCZYJoBsuYsqZtZ4WkaPU7DtSix5sk/dGbv2dJ3HKlb7vRdT/6Rv/IwVHgWx7YytL2EPDgfYMSMVC9JLVxuVfRWTmvktU5VH1fVUVkZZPlWGP7S++KNac6c4LbizPfh6qNg+Vt/cc2VuWFNfWPN3nDkrjkyv7XnfmPNXbcXbllLt+2Fm7b8XWflnrP0yFn+zln+1lF45MytufIPHYUHzvxdV/62Pbtmzz60pR/Ys2vO7Jo7e9+Ru2PN3bYWbtvy9235u5b8XXN2zZr52pb6xpa9ZcndMKW/MSW/MaduGFPXjIkbhtgtQ/SLrchXpshNQ+j6lu+GwXNzy/PNS9ftdf+ayXfP5Pje7n1uDb+wh1+5gwZvwOkPBCPBSCSYTiQKiUQ5lWEzJSqeppIplEzysZiQiCrpJIxGUTSqhP1qyMf7XIrPxrttwG1jHRbWZuecDtHpZB020mYhbWbKbqbsRtpiJiymqsVQsRjLFiNt2aqaNwtWY8HyqmLbqFoMZdNWyWIo2c0FpznjsqTc9kzAlfC7cuFANuhPR4LpRDSTTsST0V/tcOR7Fuwz8D3HHCJ2HzL7kDsU+APIHSE04YUZjxYimktwqgiHsnCgSR8V/khEUxkcyuBQlY5kYa5Ic1mZqdpclReatNTVqSrNNGWqq4eKMFfFiSYcKuKRrBxI0kxV55K0FKWFLEwVaaZqC1lfyNpMkKeCNOPFOc/PEJrw/AHPH/H8EUIHEB7xwoznF0hYIWEJ0Ankj6GwQsIM8TOeX0B+AdASCSskzoA0B+ICCEsoL5G6QPICiStBOZbklSjNf5EfvLjixVMkrwC/5MUVkk6AcMyhM146QdIJL5/w6gmvLHnpWJCPBXnJSyteWiH5GMnHSDoRpWNBWPDCghePeW3BKydQPIfyGRJPkXTCq8dIOeGVYyiuoDQH6gElvqfRW47/ICsXO7u/P1z86/nVf/38x//84ed/Wq4+7e1Pa913tPimCj6Q/JQRT4B6BdULIJ8h+RhKp0A55qQTTjjlpDMGnTDsMYdOWeGM5U8YcMxxJxw4BfwZQicsuADyGS8f89ICMXOemUv8oqF9Gvf+dHT419PL//XD7/+vn/74759+/P189ePB4nd7H88Hg0Wrtl9XPzbq+/XWpDOejXYX27sfh+M3ve3XreFutzts6qNms13vqvWBVhtJ+ggoPRoqJNQx1MLlNiXp9eGg87rz+uPw3eHb0d5Oe7snNyQcSRkKBUuUI1ExRSv2FGVNs+aM5Cxpnorix3UPVnNVdFe15qvWvRXNXtXdeNdH9l1Y14m13UTLRbZ9VC9AdHxEO0B1/XjHj3X8eN9LdL14y1utB4iOH2/7iI6b7LqJtodoeYmWn2j78a4b67iJrpvsesiOj2r76U6A6gSJZphohPBWkOgEyE6AaAWJdgBr+/FWgGwHyH6Q7IeJdpBoB6t9X7nprmjOkmLJC6aCYCjLprLkxLQIaOfUbr65W+odwddT/d1BY3+m7J/ADyvh/Qxu71O9/aQ0DMG2j67ZCsJGnN6I0+Ysb85Caw7ZC7KroDgLmrNa8+B1b1kNYLUg3fSRtSDZCNK1AKNFUDOKWlHQDINOgG1HUC+K+jE0iPGDpLydFMdpeZxURxltnJR6Ub5TVEc5tZ/W+/n6MF8f5+s7xfpOStsu6G+q9XeF2pt8/U2u9jajvE4I3YQ0iPCdMN8Mo0YYNaOoHYOdmNBKiK2k0Mko/Rhq5ZVRpd6vNNpks8fU+6C9QzcGFa1W0pWMKMQ4PkSK9hy7maq+TJafh8vfeQpr7twjf/lbf+VREPs2QjxNUi8z1HqRs2CaG2sE6FYItCJCMyI0UlIvJY4T4nZcGoRQy0Mo9qJkyKlbOeF5in4cxx5EKtc9pS8tuVvm3E1T4htH6ktn5qavcs+TexaprKfojQKwVAUfJUc5pSi0KkK3Ivex2gCvDyp6p6K1CLWLS70CbEQ41c4ohjKyZMBmEnyfIO+Hy/eDxeuuzC1b+qY1+6Up87U1+4Ut86U1+7Utf91WuG4p3Lbk71nTa/b8XVfxtj33wFZ8aMfWbOX79tIDa27Nlrtvyz205dZs+bvWwj1L4Z6leMtcXLOW71vyd22529bMfXP2niV/25pZs2ZumxJ3TImbpuRNc3rNkrtjS961Jm+Zkre2Etc3U18ZEr81BK8ZvTeNgWsbvpuG4I0t79ebzuub7ttG3y2j94HR973N99Tme+UIrTsjtmAm4AunQ8FsJJCLBAqJJJYp0Okcm0hxsQgXDnGxOAxGxHBECofFkB96PYLbybttwOmk7U7ObkVOG2s30ZZ1zmbgLGbabCLNW/TWC3brBWF8WTJtVIwbxc1npa0nuc0n6Y1nuc0X2Y3nyY3nvxrvdjqA2QfgI2QPAHMA6QOe/YjABwg+QjAR0AGEh4Cd8tyBAD8I6B0P30P2ELETnp4AZgrQBMEDCA9+2ZQQmPLcBIEpZKYQTBCaILTk+ZkIJxI/5ZUZL00RP0VoBtGSRzNBmIjyQtBXgr4SpKUgzZC4QNIC8DNeWPDqgldmCM14OEdwAdCMQ3PIzzmwAmjB8VOAZoifQTSBwgygCUBzVpgz4oIT5xyasWjG8XMWLgCc8vyM5xdAWgBlxqEphDMAlxw/4/gplOa8NEXCEvInSPjlqLWA8gwpC0FfQG0O5YUoL36R6kBcsvICSWdQOOalU6CcAmWBpAUvL6F0AoQTgJYMXLLiCdCOWfEY8MeccMwKKyAugDBjwJQCezi7Q+B7kJnWtbPd7T/MJv/+04//9vMf/nLx+ccPhyeN7gGQ9gjwnoEzUbzQ61e1+udO97Lb/dTt/9Qbfe61zvu9q2H/86j9abt/9Xpw9W58+X777M3uxe6H8933x7tvp6/fLN68OXo93huNtseDTqer1lqC0uSkNqcN2MYYdHbq74/fzC8+rs4/nHzemZ00Xu/yrRGGWqEyNCTxzQRtyor2vOwuqT6sHiBafqLlxTp+rOEjax6y7cGaPqwRpFo+uunDO55y3V5RnZjiqsh+XCnJLa4O1l0eAAAgAElEQVTVlUZ79Z03/fdve/uH7Q8fajt91O4W5XYKNsOYbE/TpiS05QRXUfFUW26y7SG7IaoXIDohohvE2gGs7iVbHrrvoZp+shEgm36i5Sc6PqLvw9t+ohkgmj6i5SPbHqLpIVsevO0j2j6y7SZa/monWO0EsE6Q7PqJToDo+4iuB2/5iVaAaLuJlodo+4iOB2878a4L63ixlqusu6sNV6XhqTQ8Zc1XqbtLmquiuCuap1q3V+rWasNZaTgrdVulZitp5pJmLIq2qmSsIDMmWknZxevReq/Y2yW3D+GH4+7p1dvLy6Mfftq9+n3/4kfpcCa92dPevhfeHIpvD6U3H7nR21JtlFfHGWkno46z2rBQGxfro3y9n2+Oc+3X+ca4UBun1X6xvp3VxhltN6W+zmo7Sb4fg52o0IrwzTDX9GH1EFUPMA0XVXMzDRuu2DHFWpFtZcVRlsw5zpgDlgJvzEFTGmxlwEZO3MrLG2lhIy2sJ9FmVnqe5J8n4PMYeBYDj2PM4yj1LMo+jZDfR/Dvw9VnEexVDN9M4Fsp3FQg7BUqgPMJRk3QSpyT40gsSo2s0ImBVhJoCSBEOCFIiu4y7yjzhiy9nmaeJrDvY6WH/sLDQOVhqLIWKN0PYQ8jxPcJYj1Lb5WAoSK58IafqPuZphc0o6iVBJ0Y10uBYQJ1vLDuYGuOqrqVlZ+n0KMoeS+GrQWqt9yla/bsl6bkb0zJ687sDXv8G0f8hi/+IJh+FipbUpyjiFyk4OWkKK8VpGZF7lb1YaXex+qdqtam1XZZaieEfgR2fJTswNFGmnqR4p4kwUNf9WGgfN+Xu+NKf2NLXrOkvzSlvjakrm+lbpjT1yzpLyyZL6y5b+zF6+bsXXN2zV647SrdcVTu2cr3naU7jsJ9a2HNVrxtyz5w5L6zpu9b0nftubu2/CNb/oEt9cCevW3LrJkz9425W9b8dXt2zZq6a4jdt2QfWHL3rJm75uSaNXPTmrphTt8wpm6aE7fM8RuG8HVj+Btj9KvN0DWj/5rRedvo+Wrd8+Vzzz1D+LbBt2b2PLR4HtuCT23+TVfI4gnb3EG3N5T0+aJOc9rvzbgDOV+g6PVUfU7CbyMDdjbgYnx2wm+jvWbk2ZJ8Buh4BVwbgmdD9m4yAQMTNLMBMwraxKDnV62fDsWO1KfJQ4rap4gDlvhIYR8Z8iNLHrLkAUN+ZNgPNH3Askccd8iBCQdnLJxzcMZySw6eAGEC4D4AE0FcQH6G4BHkjiC7gtwCwBkHZxAtEZrxcMqjOZLmiJ9DtID8AgorXliK4pQXp7wy48WFJCxFYckLS16cIX6G+CWUZ5x4BNg54uYALACaATRF/BTxUw7OaDBhwBSgGYdmSFj8Ag+OXwI0Z8Gcg1OOn3P8MUAryE4hu0BoBYQFC5eAnUJ2CuGMhTMOzaAwAeiIBVMWLCA/BWAB4JwFUwZMaThB0iFEhwwzh2gG4AzAOeBnSJxDfgbRkhdXiF/y/Fzg56KwkPmVhlYqf6rLp7XGaa113mhdNNqX7d5lu3vV6f7Q7/407P047H3e7ly+7p1t9+bD1mG/eTDuzz7uX11e/eXPf/7Ln//5L//0t//853/5559/Pl/Odvr9uqQIQJKUjqSOFH1bqY+U5rao9QS1ySkNQqoXkZYGSpLTkkwtRqoRWvNTNS+u+siam6h5qbqH+GUNb7jJjpvsuYmeA28bSg1TUXcRTRfdTSpviMEH6d1xd/p5+/jH0erH1uGlsrMgGx/i7MBTqRvTkiElOrJ1d6ERwNsRZhygR2FmGGF6IbobJkcRettDDwJ0P0oOotTYj/XtxZqtWLMXRXcFeXA5xWtETZMHo/ruXnd/Z3vyfvto2vvwvrY9xrR2XGoEgOoo8tYcchREV6XuwXpBoh9ihiHw2s/1/HTHT/f8dN9HDXxEz4e3PFjDT3Y8ZMuJ1V1Y01lpustNZ6nmKGv2sm4ras5S3Vmq2wuqraDZ8pqtqFsKmq38S2xR9ZP1AFX3sU0/6Aa4XhSN4vwoJo4Tyuu08iYrDcvamGjuEu2dam+n2n9b7r0r9fYr/YNq/xAbTIjeETM8ZAbvmeEeM35H9HervTeF7ttM632qvheRxiFxHBa6MbEd4ds+0AwInaDYKigdvNYnurtUfwcN+8LOGIx26f4e3R1W642CoqWhHCJlPy3ZcWAoM+s59kWSeZVl1nOsIYcMWcFUVIx52VqQ7UXZXJCNRcVc0u1FzVpQbCXFWlKNOcWQVw1FzVjWDUXZVBTNBdFaVCxFxVJWnQXVmpOMWd6UF60F2VaQLXnJklfMOcWakSxpyZiRNjLiel59lZG30uJWVjLmRVNOMGZ5U07cSgsvk+hZinseZdcjzHqIfBEjX6WpjQTxNIq/StGGDOko0q4S6yf4AMWHGTEOlTgQk4DPi7WC0MmgVorXY5wUo8UIIbtLvDnHbGapp7Hqt/7id/7KQ0/5gQ9b8+GPAvgjf+VFEF+PM6+yrLHE24qyl2h5QNfDdwKwlUKdONeOoX5U3A6hgZese6maE9OMZeVpCj0MMw+C9F1/5bfO9G8c6b8zRP7eGPk/jMH/0xL9tTv9lTd1L5B+ESttJDBzCVpLnIcAUSAkkYRJDbzWL6ndvNopad282MyJnRzfTqFelGt7q7KzKpiL3EaW/T7F3gli173F687UdVvy1/bU39tSvzVGv9qIfm2I3TKnb5hTN6zpG7bsLVv2tj13255fs+Ue2HIPHfkHtuJde/GhvbBmzd2y5+868vfNqTVL6o4td92UvGaOf22KXjNGrplC10yRL42RfzCEf70V+q0x/IUx9Pcbvi9M0d9sBa8ZA3eM/tuG4Jox/NAau2OL3bAFbzvDt+2RNWtkzRJ66Ig8dITuOvx3naFvPcENX8Dqdrt8bk/YG0j6QilvPB/Pl0vFMpbDyDJOUJUCLKX4fJyvZHiyoBDlBllVKylQjvHllJJO/0pZDMa/O5AbaEBi72hqnyYPKfyAoQ4o8pDED0hsn6I+0vQBRR3R9ISiJgw9AcyUZWcMmLFwArhDwE4At2DhCqAZz08gN0fsHDJTAI4AmCI0A3CK0EwQVrw05eAUgDmAS8hPAZjC/1+PQzRBcCrAY0GYA7QUpRUvLpE0hWgucCc8WEIw4+CcgzOEDiE8QvwRhB8h2Adwn4MHgJuy7CFHHwIwQ2AKmBnHzFhuQrNLlpuz9BFgDwB7yLETyB4ieiIwM5FbKvxC4Ze6ONflpa7OdX1Zr5+3GmeN5kWrf9EZXHY7V6Phxbh/Me5cbg/PtkfnO9sng+3jwe7pePdiuHs8fH36+s3xzuvlzpvJ7tsPo9H+ePB+PHg77I8Gg26vP2wPR93dQfN1v7ndam/r7ZHS6sudDteo4bqK67WiUisrjTzS0qAWolRbibNWeFtFSWtD4c3B9uxi/+Tn96c/jyeX2vCgxLV8BcmQEF7FgCGvuvBemB5EwE6I3QmDnQjYDjPjGHgd5sZRuB1gxyHudZjbiYCdEDsOMsMQOw6y2yFmFKKHQXYnwm4HmbGPHnvJkYccWrCmqVyzFBU3Vg+w/bS2g/feS3vz3uRyZ/G74fwHbX9J9vfz+tsA2bBkZGNSsuR0e7HpqrQDVC/Ijb1gFGQGEbobpvoBauCnB0FqO0Rth+hRmBoEqZG72nCWao6C4qiI9qoUYfWirHCdJr+9K2xvN/dGjddvhMGu2BuWRT3B1ry4bM+w1jgyRsFmEhqzkqWg20tNN97yUA0f0/RzLT9dD7HtOL8d4bYjaDshbuflbVx7izV2K62dSmu32nlT7b0nxkfVwUF5cECMp8xwgsZTNDxkBx+IwR4zfEf398j+h2r3Q661l2vtpeu7SX07pQ5TyiAh9yNC1881g6AT5Loesu4hGx6y7sJ1V6XmqNQtZd1a1ixlxVJRbGXZUVbsZcVR0hylmr2k20t1F9ZyYU1ntW7Dao6S6ixIloJiK0rWvGQrio6q6MLlCCsmeblcazPtbam3LfbawrAlDLvi8A3ojulWC9dreUmL87UAJfsqgrsALBnanOHMed5aEBxZ0V7QrMW6vVR3lXVHSXWWNWdFt5U0c0kxlRVLSbcUFUtJcRc1Z1GzFGVjXrAWJHtBtmZFa1Y2ZyRbRrLmZFNONuekray8lZHMedFcEI05aM7xhoy0mRUMebSVh+tZfistGNOiIYUsOcWYlUxJ3pgVttLiehwZEsgY5V5G6acx6lmUeh6jnkSIF3H6ZZx6FSNexavGPGEpk24C+Ck5yNQClJxAcpqXklBPSd0k387wjQSFwgRvLwFHBlmT8kaC/T5SfhQo3fMWb/sKt3z5NV/xrr+y5qs8jpCPIvizJLuRQxsl3krVPWzXy3a8bDNIKUlQj4JODIwS4E2YHgeYtp3UTJiyXhCeJLhHYfp+iL7pwa67C1/Zktesia9N0S8t0f9mCv/akrjmSH/lSd4MZu/7M5vRijHLGUu8CxP9lByjhALUs0KrqPTLer+id8pys6C2clIrJbTDdN1PyIEqtBSo9Qx2P5y/Eyp+48t940pes0e/tEZ+Ywr9ejP0343hXxs8/83o/juz/5otcs8Zu2n133FEH3kyj/2FV5HKuj9njhTsyYozU7an0q5MzpPNBQoVT55w5GhXnguUgbeAB/N4OFsNZkrBXNmTL3oLJX++5E3jnjTpSmLOZNWZLG7FShtRfCta3QznNgLpl4HE957QC2/4sc3/wBS4YwjesASum9xfbNq+XLd/ve76asv5m3Xrl6+M322YXxosj63Wb032l1ueX6lydXDxunuxp6lozNDvKWqfJPcp6ohkjgjyI4F/ZOlDhjkgiUMKP6SIAwY75IgZTS5pbkGzE44+QvQEMnOOm7LgkIMzAJYcNefoOQcnDDdhuSmEhwBOEJoAcMRyE5Y9gtQM0YeAOgLMEUtNOGoCuAOOOQDUlGMPGeoAkAeA2ueYfY4+AuScpZYcNwdghphDnt0Xwb4EdhH1VoZ7mrSnyIe6ctKoLVq1Rbe1aDeWndr5oHE5aJ72GufDzvmwczrqn22/Ph29PhntnL7eO9l9s9gZH+0M97f7+zvd/Z3O/rj7btTZHfbejl5vd3f77bedzrtaa1hrDJRGF9abpK5VFKWk6BWxXQSNHKdX2EaGqsdZPQXqYVoLsLUI144wjRBb81Kai265yHaAbnvphpvUvITmZ5pequWjul6mG4D9IOoHuF6AG4bgOAjHQTiOw50Yeh3n34TZ1256bMfb9krNTTYDwna+sd85/N3k899Of/4fs8t/Gc5+IPv7IXboKOobcd6Y0VxY34v3Q2Q/QPbd1aarWnMRXT89jsE3IXYnQI/89DDIjMLkMEJ0o9QgRI9i7DDAjLzMOMCMIux2kB0Hud0ws+2nBh5q6KaG1lJ7M69ZsYYbawTYTkHfUXdn7aPL0eJi9/hz5/BKfLOqtvaT/NhV1TaS6FkMGTOqMa+bi01npe2utNzlhqvUcJVankrLW2m4KzUv1gxQzTDbCnJtP9fxUG0nXncRTR/RCtDNON+taB1l+3Xv6OjN+cX+1enb09Pmx5W4N2tPTxuHJ/KbIzDcw5ujtNLK1jul7ogc7pKDd8TgAOsdVnuTUmu/2HyT10c5fZTSxhGxFxZ7CWkQAe0g0/SSdTde82C6F9PdVc1elu1FzVVSnGXFXlLtZc1a1sxl1VhSTRXNWtVslZq90nJU206s5cbbrmrDW234iKaXaPrJlh9r+oiOm+i48aaHaHqwpg9r+om2B2948YYHa7rwjhPv+PBWgGi5sYYTb3mr9RBW92EtH95yYW033vQSLR/e9BBtJ1G3VSVrHtlygqMIHSXGUxEihJ4CWlpQikq9qvfI1ojrDeRRlx90uN5rrjXGtE5FrhWhHqY0H6V7MMmRR5YM2EywhhRnzgBDDhlKsqmkWUq6rVxzl2uusm6pqIaiZCpI5rxoK0jWvGzOKZa8ZMiJW3nJmpfMOdGSkyxZyZyTjBnelBHMOdGYlww5wZjjNzPImJXNWcWQEgxp3pASzEnRkEJbGWEjI2ykeEMKGdNoMwk2U/yrGHoZh+sJsBlHmzG4EYOvYtyLOPMsRj0JEs8C5NMw9SRYeRnDnkSq3yfI5ynCnMc9RdyHcV5CiBB6jNZjDJ8GfBYocUZOsXqCVoOk5CMEbwk5M5wlA17F2WdR8lGkdM+fXfNmrjuSX3tyt7zF+77So0DluxD2fYx+EqdeZOjNMjCXBUdFcxJNP9cPw24MtlKol4KDFDNIkD0P1rRTLQum26rqZgY9S3D3I/SdIPVrW/7vrJlf27P/YE39t83ofzck/96c/MISv2aN3XAlbgZS98O5rRhmijOmPLJjKEpycRZkoIJLXVzq5+ReReviequkNzNSN8q2I3w7ozTKslaVtIqs53ghj4QEAYI4dGDcVo54GS8/C+efxguPw+knodR3/thjb/SxJ/adP73my9xypG86Ut94UjctoYfW0Hf28AN79KY18o0peMsQvGOM3DVF7xjCt42Ru8bwDUPoliH6jTHyjTlyyxi9uRW9ZYzeNcZub0XvbyXubcTvbyUeGRL3jPG7W8m7G8nHW8mHm8mbG/F769F7r0K3NyNfvQhdexb91TZZ1HVq8LsP3fMPMk/s4JWPOHlIkJMqOSHIAxL7QOHvCfKAJA5I7IAl91nqI0MdMvSUYSYMdcSSRzR5SOEfCew9QXxkmI8s+ZGuTFhqCtAU8DMIppCb8uAjT77hMrswv1+D87qy0vnThnxW088b6nFTPa7Xzlu1i379cti8HLbPB63Tfvts0Pu8Pf68Mz4bDZf90bI3WA56B4Pe21H33bC9N+6Mhp3uqNfs94bdYac91JtDpd4X9DbSm5yuk7pK6vWSVitJWhnIZaCVOK3MqgVGS9Can1ECrBzllBCjuikpwEhekvfTkpdSPITuI5oBsuWkGg5Sd7MtF+wEYDMCml6uGWL7UWYYYgchbhDhxmEw9nBDFxi6uLEf7ASYcZAdhrhBkBuHwJsIfB0AIw8YuNDYj7aD7MjHjfzsKMAMIuwoRPfddNfNDHzcyMf2AswwQA2C5MBP9QP0wE30nUTXRbUdRMuQUzbSyFiA1pKQE/rU9of2yeezP/7bj3/9j+VP/9b6cFlU9lKwnwPNNKOTta7Q6mWQ7CMFSx6as5IXb4WYQQztxMF2lN0O0aMo2I6CnQA7CoBRiO2H2F6EHYXo7RA9DHPbIWY7zG4H2FGA3Q6D1yGw46EHLqxpK6nGom4tawG6FeH7RHuvuX/Wm/wwXv6wd/rH9uQTPjpI1V5H5e2MNMyKwzS/k5NeV5qHWH9Oj+doey6OJvzwPdd9C4Z79PA92TtgBkdU9xBvH2DtQ6xzWK6/zUjDCGwFYSPAaQFQD/LNpNqhu2Pp9Ud5523/4E1vbweOhtVut1STAwywVYApy21G8fUIuZGkTQXFlNftlbqLajjItovo+Yi2C++48WYAbwbwrg9ru6ttL9Hx4i0v0XFXW65Ky0N0vWTHT3XcZMNJNpxk00u2PXjbhXdcWNONN51Ey0m03FjDgzd8dDtItTyVtgfruvCGE2+4iJaXbHuIppds+siGj2j58U6AanvImoeo+cimB2+6sJaPaAfJpg+ve7BWEO/6sJYXb3qJpo9quci6m254yaYPawXxVoho+Mm6B9NdZdVdrdlKmiUrWLPAXoL2MrCUkRdX44yWgmpFapB6t1Lrk50R1x8QnR7Tf8N0XpO1Fq7raUEL0nIAF5xlzlykNzLYqwT+PE5vZPitLDJkgDXPOwr/HxtMBdFWlO1ZyZyTDDnJlFctedmak8xpwZKVLDnZmhWtGWRKI1NasGUUW0Y2pyRzQrakFEOaX0+jzYxoyEiGrLSVFLdS/Ks0XE8Km2llI4m2kmAzCTcT0JCEW0lgTEJDFBliwnqcf5GAr5JgPQ6fxeDzGPssjD2NUt9HiUe+0pMA/jSEfR8ovYhiL+Lk83B1PUqYUpQlS1oLpK8EIgUULUsRQklxSpxmEyzMsGqKqYfoho8QPRjnKNLWLL2VpF7Giacp/HY4u+bL3XLm7tiyNxz5r93Zrz3Ju77sA0/+SQB/HmaeJoGxIlgryI3JQaITpHsh2A2iVgJ2Ulw7AbphphtiRi68bcM0W1kypeDTOHs9iF8PYmu+8i1b9ktL+rfG6BeG4N9vBP9hK/ylIXTDGLxujt7zZO4Fs7eCmXuB0gNv8fso9ihWfpGoPEuUniaqhjRlSFPmHGvIEFs5YitHbmTZjTS/VVDW0/BVgnmeYh5H8McB6r4XX3PnHzhz35iTNy3pu+bsdUP8miHylSlxzZL5wpS4YUqsWfP3LLmHttw9W+qeOfPInH1oTd+1pB7YUo9M8Yfm9F1T4rYp8dCcfbCVeWDIPzLkvzNlvzXE723F726lHhmS9zdjdzdSa4bsvfXE3Y3Ew830443Mr95i1T5ebPaF0U/7rdmwJdDvceyIwI4o+ohmDgj8iCIPCeKIIiYMfcCyBwx7QNIHDHUIyCOOPGLJGaKPVXBe5091eNYQL1vyVVs6Vvk5QiskHPNoIcCZwP68W/t//uP0//7T6/f9ygeN2e80R83mqNYd17qDRr+tdtr1ttqos7pKaBolazSvVKBcAkIViFlWjJFijJKjlOynZBenuijRQQpWWrTQopUSvaTkJmQbLrto3U7WnVTdzTYcTN3BNK1s08W2fXTLQ7cCoBsAvQDX97I9J9v1gV6Q6wbZnp/uBuhOGIyCYOzjhj5uFOCGIXYYZsYhZhjgBm6mFwGDOBz66Y6fHviYkZcbe9i+l+kEqV6A7nuYvovpu+ium2o7yKaVrFvphpVq2Iiak6r/vzS9V49se5YnVC88IVpT7Ybq7nLX1K3rzbFpw21vwmRGRmRk+Nj7b/be4e32PiK9z5PnXO/qlrldVd1Fa0aopWEEA0ICpBZCMEhoXkYCwQsPfAIebrW0PsB6W1o/S2KTUCwOL/ZUvdjT9wZOcejlek5+5OeGQWEUVheHbf0Q6ktsRF13qblR1ztW/XM1vOrGN+PDu8nh3WR1qx/dTo8uBtFh23bqCwNYcTe+Wpx/5D/76uTTb3/1r//Nt//6H7/6/R9uv/7q7KsvDj95Ht9fO2dH8zjGul3CY67R3a72Mm2dBUFOO8r3VtluzCGfh0FOCQUUsDDklCWrHjJoKeCliMKsEubVOK9FAvKyapBTlzw+5OAhK0c0jNJNY7s626zO0h29oDnNxbK7vHCff3P45d/f//ZfnX3z+/ntVzC6LPSs7VY3Ue8+KSjrxXGq5mQaLtU26Y7DSj7ZtjMtK9My002DaJhk3aBaJtG20pKTAS4h+6TkkS0j05xtHUxTzSnZ6TNSP9df1AxrELuLoyPv7GR1dWafHC1Wy2lotYYTERlkZ5Ko4rWSktjvZqo9QjJZ4InA56SAlWxWsgXZYiWDkmym41BNi5VctmNzksnKJgNsGtgscBjZZmSHlS0O2KxkcsBiZZtHLgsdHjkscDjo8tD+jornZJsHdha5ArAE2c7KThZYPNQ5ZPLQEqHDyjYrWwK2WWBywOEkV4AuDwwe6hwwWHnBAZ2TDVYy6daClRaMtKAlnZYMqmNQksFKJiebjGzQkkXJFtGak515oj3fbkyT9VHyYLi9303UtUx7SHbGOWVW7A7r04nsuLLj95fxIrKmsa36AXRPpIUnz6f1QbcoYaExJOu9dAOv7cOne8p6UV3fVZ4WtSeVwVp1nKhPkwfDTG2yfTBJ1sdEbUpUpqlKP1EepCqTVGWc3h+ly5P0/iRxMFw/GK2Vh9v7k63SeHNvsrU/eVruPa30NyrDrfJgq9TfLPXWy/2npf76Xndrb7C9N1zb1dZK/Sel3nqxv7nb39gbbZWGW7vq5l53rdhd29U2drWNgvY0j9eK2sMCflxQnha0p1n1KY8eiuh9AXwgSg8F6R2+8aDQfJyvP8w2H+elJ7vw6T7aqsN0E3IdNQcGO3iSB+OyMi71RmVteNBdlBU9L42yspaDiKq3U2Vpq4geiJ03xfarbOVleu+lTPFHycrfJMs/Ico/JssvMY1XucYbQuNBXn5QQA/21IcH6qMDdbs5TrfmDHYEZJbwvKSMCTzNYIeRPao1ozt9stXdLmtPCspbvPwqJ/+E6bxEH7zKVF8ia3+5Xfz+1s6fJot/kSj9JFl7JVn9eab2Kl37Yab8Btt6h5HfFZR3s/j9HfjuLnhrV353T3m32H+wP94oa8k9uF6WnpQ6T3akD0r47R30htB8m2+9zNb+Ipn/z9d3frC28xeP+T99SP/15u7LqcqrZO3HqepLqeprieJbid030gdvEPV3ktU3kgevJyqvbZZe2t57eXv3Z+nKy9uVnycrr23tvbpe/tlm+efbu69tFV5by729VvjeUmqfy50YNN1wtPrNrXnt2gN4ocAbRblV1GeKdgfhPQR3SL5TwJ2C7rHyQtWea+qzLnrWRfea8qyLPp52P5l2P531PpyoL8bqi4H6YqDdd5UXqvqhpt131dsevuw3//7O/D/+21/8z/94Yes5qsqSkszLI0EacmDAogUN5hScUWBBYp1VDBGbHDJpvCDAlII6jzwBeQJyOWSTikNjl0UujV0CGCy2WGQJii0oDqe4LHJ5xRVUj1FcRo0oNRJxlIMBBxwKmDQyeWSLwOWAS0GbgDapOKTikNAgZDMlmwlopJCRgTolG5xkisAUwYKX5yLWc6qRQ7qomrm+l+0G2Z5fGgWVidPSfWkRACOEuq9YYT841qJjbXmhBpfD8GoS3QzDq9Hyara6sFZni9XxdHkyXp0NDi96h1fq8rq/vB74FxPvsuudK/4xcOKO5TUXQXUalkfhwSgqDrxs18n2/XzXzXe9bM/nNI9BPoNcGtnbLeNJVV87mNKtcU6xWvbF4tkX3odfn3/97Yff/t2L33x79+1Xp58/O35xvmFlgX4AACAASURBVDqPvcNw7LmtsZEDU6LWS5a76eqUgYGoxFklznWPBPWExisGxzwM8+oyi8MsDrLYz2Ivq3oCdgUl5GAgwCgLlwKMORjxMBZAxMo+JbmJhv6gMntQHmVqkywODmaH3dW1eful/eLr4OOvjZsv+oefHExOBRgmq9ONnd6jXG+tPEw3TRoEnHIoqMsc9kXk8SigQEDjgAYBLXu05HCyz4CABj4HPE52KNlNt/Wtg8FmpZesqlSzy6Lp3lhXA3N2uJweXzkXJ8H1oX58PA0izVjsaWO2M6CbvUSlv1UeJg6GdHPBtE0aWCLyRejyssPJtgAcTrYY6HHQ46DLQpeDDg9sTrZ42coClwUOLdk8cL+TZgnI+e4hEGVbgC4PbAE4InR42c5BNw/sLDCzwM5ih1McWnEE6HHI5ZCbxQEvu5xkc8BkoEEDk5V0XjK4jvHHnwOYHLBI2aChTQGTkox/PioGK1m8bAudBSPpJLCojk23db5jMO0F3ZlT7XmmtdiqT7frk2R1tLnfW9tTN8raVhUmmzjdUnkwKSnjWr8n63NkBMAMsWdr3kKzTGyEku63Z1ZtONlTekJbI2tq8kDZqqCne/BxET7ZRetFbXO/v1HspfYH6XIvWRklKsPtymDzYLhRGW5XRonKZKs82iyNN0vj9dJwozrYrPS3Sv2tveFWebhWHqyVBxul3maxv7U72NjRNoq9rWJ/e7e3vddfL3a3Sv3tYndzp7u+O1jb7W/saBuF3tMd9emutl7obmTxRl5dL/S2Ct1Uob+VVzcK+HEBPcnitSxay6KnOe2DAn6rIL8htn7Od17npTe4xptM/R2h/Qbfep2vvsHvv7fbfLwHnux2nu41t2qtjXqNBFiAwzwY76FBVdMqvd5+b1rRjByYclKXB1qqjR/tw6cH+IPd9jti/a1s6xW+9sZu5+dF6eVC++Vs/WWi9DpReo87+KDYfr0K3pWHD1uTjYMu0e5mOgOmH7PzM3p2yo8PeaQX5HGuM+aRTvXclGollMWT9uBnQusluvYyWX1jV34t1/w5U3mJ2v/z7d0/T+7+i0Tx+2zzhzvwlSL+Wan3A0H6Md98Tay/vdvcbg8YMGIHem7mlGdOWz+WvOdy9JkcftiO7mH8ApiXnLR4Py+9zjXe4Jsf7OH3dtrvZQ/eZSqvp8o/29p9KVH4ObX3Dlt+jS+9wu79NLXz0kb+1c3cK5viK8n8z+jsqyT9JsW9RbBvJanvnbWlC0m+kuVAkc1zO/j9/eREd5F8CeA1xLcAXwNwi+Vb1LnB7XvUfo6k5yp6oaHnCrrH6FZBtwjdAHCL8A1UryG6U5Q7pD7DyjNFeaaqz7vd+17vrte/6WsrWF+Na//4i/j/+V/+8Ps/nHPdwpNGmVfGArYYaLPAYoHFy64AfVKyGeQK0BWgyyseBW0auYRsc9DjoE0CiwIuIRtpYCQ6MwIaSWCkgZ7szJMdPSNNM51RShol4WxTWmzLBiktGGnOgAUN5zSeinCeQ7qAjVzfyQ/c4tjbn9qNhSubYVsPG4tQtuKufz4Ob8fx7Sy61OOLRXTej0+78dF8eTaITvrx+SC+GYQ3k/ByEJ5r7nHPO1acpeTEDTNs2nHNDvfmXmkSlMdBceDu9t1839sZBoJmcwOH7dqMatOKRWIzg4wM0lnssrLHAJdCLoE9WglYLWTUmMWxiJcFFIs45vCKRyteWbHqkleWPDri8FLAcVY9zKlHOfUoq6wYGKfa/lbLSDQNDlilnt+Pn4X33xx/+Ztn3/7uxa9+ffb5J4cf3V1++mJ5ce5enFqnR0MvaE10Tu6naupWrU9ItoDDnLbMojiH4pwSiTjkkM9jj8chC7zv4DJO8nkpoqSAAREnR5wUcTBiUcSimAYrFixFKaDa4Vbd2jgYPS0N16tjCixyfa9unk5PPlx+/O3R599GL341Pf8cBpc5ZBDNyVqp914OPtlVE5Ux1bQFGIs4FGDEAZ+HLiM7NHBoyWU6Hi07FHRI4LLAy0JHRN9JpzyqYyUa4+3KIHMwIA4UvtOrDHW0mE5Xtn597V5fHd+dLK/PF4dnmuu2xvMiHJE1jThQ0xVts6ylmjMWOYLisygQUSTggEeeAG0BOjx0BOiIwGaQwwBHBE4euiK0eWDykiUCW4C2gF0eezx0OeiywBKhnYW2gBwG2YxsiIojYEeEPgs9Fnoi8MSOzXVsBriE7JDAZoEtAkcArgAcHpi8bPHQoWSTkHQWWizUWcngJVuQbL5t85LLdyxW0on2XGga2Y7JSAbZnrMtPdNepNsLorWgmnOmvaDbi0xrkWyayZaVaMzSjSlZH6dqo0R1sF7Snu6pT4p4s4KTdSVRV+nOMI8mJW3cHk/QbKZZvmYFXcfF1hyahqSHlb5+MBiVNE2UtUxN3dpXNkro8U7r8a78/g76ICs/3VHW9rpr+4O1ynBrf5Ioz7bL40R5sL032C6ON0ujrf1xYn+0Vept7fU39gZP9nprpd5mebBV6m3v9x4V4KMC2trrb+70NnaGTwr9Bzn8oKB+sKs82VG38r31XPdBXn07j97bVR7vqBt5vFbAH5R671UGjyuDJ8Xu07zysKA92h+sN3ob7dFGffSkgB/l4JMdLdHSCWiRkv6orH2QU97L4sd7akIabcHhmtR9K996g62/JVQ3azAFhgSapqVhsgLpOqQ7OAX7KTDdHbrF/qLUmxSglpXQwXi2N5mLw3GqAzd2aw+ylTeEg5/n6i+J5b+i83+6LfyLTf77T5n/dI39T9b5/2xT+JPM7p+ksn+ZEV/hqq+Jrbf34MN2P6VOssPFgR70gttu+El39bl2+pl6fK8unzWd6wP9tGOetPRlyz1re5flxdne/LxgnFPzY2Z0SGk+0TW34Pj9jvZmHb1dkV4rtn6Sb/yYqfxNZuf7aeFPCP7PCOGHCeblFPcyJb4pFt4SCq+LO2/l9p5m9wixRIm7qVyBPyjvVsv5eiXfaecPGgfVTrPaRk15jPCiLxtj4Ayh15Mt1PzeZat92ZYvJPkYdMw+tF4c2r+/04O535HPALhB+BriKwyvsHyjgmcKuEPSLZJusfwM42dQuYP4GcY3CF4j5Qr1bhC+x/heUW8VfK0qV6p6rWrPtN61qt6o2q3avdWUSC5fm81/+jfP/8M//S6+mXGdIicDBk0YqBPyIgNmpDxLtydpaUx2Rpn2gJSHtDwQ0JyCOgVnpDxi0IyS57yiZ3uLQl8vjeyDsVVduKWp2TQCbMXYPtSCC80/U9zzrnc29I+GweEgPOwHq3F8MolORtHpML4cxNe98Krnnw3CQ9UPZcdtG05H95t6UJ/H1clybxwVJ0Fx5osDm+laVNemuzaj2pSip9GCVEwCzChoEMjMIJNCJo09AgUJxU+pHo1sFjuU6pHIYZSAVSNBW/LdmOpGTO+Q1lasuhS7S1FbCr0V111lu4f5bpzTwqwaCWrMqpGgxVklFtWliOKcusxpq6x6WNBWO91lVolzaCmqK0FbFdTDHI5FFOWUZVYJBW3Jq8usEos4ZkGQaFpPypO12oRVbMk6t2++Ov3qd1e//ruTr3/jfPoL48Wt/TwObqLw3D+6PZ0dxlBf5DooXUXre3h7f8R0TAEvBbwUsCegUIABj1wWmKzk8VLIyR4HfA5GjBwysssAhwU+K7mM5DCyx8g+2wl4OWJBQEouAYOk5CeaduJgtlXup5oTWjEq+mHv5M55/s3qs29Xn3xp3X6hLJ/XF0ecbK8Xh4/zvQe57lpxSDctHoaCEnMoFPBSgD6LXRKFNPR42eZkj5UDVvI5yedBICC/gIMs9FjgMMDOtBdbtcFWVdtuIA53S/2ZNDf7gWmer4Lb2+P76+XtoXt2Ol0edW270h8wHY1sjbb3la2SmqyNMu0FJ+sscFnoZpGXQ7YAPAH4OeRmkScgW8S2iB1WtjnkccjlocNBm8eOgGwemiwweNXioZkHjoAcFrs8DjjocbLDyRYvWZxssdBhoctBm4c2K1tcx2TaOiWbJLAY2WAlnYEmCXQWmELH5Fo6K1mUZDEdg5NNpr3INudiZ0Z3dLqtc22daprpxiLTMsi2kWqNU+1JsjVJNGfJxjTTnBKNabo53W7OU80F0ZxnWotMa0E05pn6NFWfJaqT7f3BZrm/uadtF5WtHWmt0E5UcKauUZ0+Iw9z2rg0HNens45uAysETtz1nJ5rQj2oT/3a2KwORzmItg866xV1cw8kd6UH2da7efROAT3Mo/W9wXp5+HRPfVhETyvdR/v9x7X+2kF3fb+7VVU364Mn9d56Y7BZGW7tDtI73Ux9so7N7Z6bkudbe9pmQdvYH7OqxfT1TNd4Wu09KiprO10KGOm+neza2+3ZWrG7VuhtVScppD/tDJ82ho+K2pMddXO3/7QyfrQ/2tgfb+7113a0hznt0a7yqIje35HfzMpvsJ13BPg6J7/ENP+KavyAbP51uvyTTPGHieJfbu7+2fbO97d2/2yz8INE7odU8a+pnZ/y+68I1dfy9QeVdqba3kX91sLtmCEOTvDyTA6OJP+4NF2WJqtmcIZXJ9PDo0F01LaXZX2ZGy2ZYZzRbBJMU63eVktba+BHdfygqry5D39UbPxltvznueqfCpUf8KU/S3HfT7P/kuD+ZYL+iyT3V2nhpwnqpRT/k2325RTzOsO9SrPvijuPsnsb+b1kuUaU6mKxVSlLzboMWm2t1ei3q8N2fSq1FqBlI8lCcC51zLbkt9pxpxl2qn5zz6vmnUrBKO9a+3vm3o6+m7cKOSPHTLnEiN0eUpsTeqtHPP3eaat20Wldye0rubWSmvZEiz49dL45H7kjH0lnKrjG4BqiCwSvMLhGnUvUvlDkCyRdQvkSgnMFnWP5HEpnQD4B0hlqn4PmBWydo+YJrJ+hxiVuXavydQ9d9tFFD9z2lLvp4HDQjHv5P9zP/q//7ff/9N99YZ7g0qSGF+Oh6fetsOvE2Flid6k5q350NFoeTpfLRRBPg8OhH81Xh9NoNfSOe8GZ6q663qrnHSn+YccO247fsZymaVdm5sHcLU+svYm3O7B3esbO0M5q85w2Z5VZBk5TyiKlmUmkp+GCkOeUtKDAIiPPSWyRyCEVj8QeAZwMdNPITiErhVwSRDSKGRxzSpRVIw6HrBKK3SWnhnw3yvbCrOoK2Oe0mOjGZDfIaWFOi3gt4pQwqy6zWpztRqIWcVrA9pa0Fou9Za4bM1rEdCOmG/PdZU4Lc1qYVUNBDXltle0dZtWYV2JejVns8djnUZhTliKORbwU4VLAKwZFAl4KSswgn0d+TgmzKBBRwIGAQwGvRDyKRHTI4FUahRtt+8nB9FF5kGwt8oMVDp75H/7G//QX9vMPjz/+zL2/Mk589zT0LpfLy+jwPJr4Xrnb397vPCmi9Yqarg9Z4DFqzKmegAMOhTnZz0ouI7s0DGjo09BnccygiEIhhUIGRZwcMJ3v7NY+iwIWBCwMGejz0GOAk5KN7fZsrTZ8ejDePBiT0qw48NTown7+lf/Zb/1Pfhd99M3o7GM5vMl13WRturY/erjbfVIcJOoLQnZYGOdRUFA9QfVp6DOyx0OXRx6HPAY4lGwzyGWgywCHxwGnBrTiMopLAYdom6nGeLveWz/ARBPnUa/anyFjPlvZ7uVJeHseXC/di3gQx9CNJN3a1XpUW8u01HRVTZa6RHVOtg0KOYIa5BQ/C30BuwLysjgQkM0Bk4XfpUJZWWyJyBAUO6/5WWAzssFAS8DuHyVVwBaALX7nOkQeixwOmLxk8pJFd3QGGCzQecngJIOSdEo2OGjR7QXd1inZSLfnTGdBtWeZzpRuTajWlOgYRNsgW3OiaaaaeqZtEC0905wQ7SnRnmZas0xrRjZnRG1C1mfp5izVmKQa40RjkmhO0o0JUZtkqrPMwTxzME03psn6JFmbpmrzVG2aqk42y+OnlemTynjtYLBW1taL6sMCfD8vP9iVH9VASsKs1M0q/YKGG4ueZE+Q76lePHatoTcFS49aBImRXdQtRgKpWmfroENjVej3WKxt1cG7+fYHu2itpSX7BjHx6b6/XR1vlXrbRTXVHG3h+QaabzVHiVIvsdt7Uhmu1fsbB8p2tbe5p20Ue1s7vbVd/P4OeK8AP9hFD3a7H+S0dznwOtt4nW/8jK79lKy+RNd/Slb/mjj4Uab+cvrgZ5nyG1TlZ1TlJXr/p0z11az8eh4+KXcTtX66Ncg0RputwTaesT2fHnj8dCWODivmZdU6Bf6F6p2p7knbOipZh/v+VdW9qZqXFeu8MF/mpkFxZImDwRpWHsjqBw3l3QP5rf3WO03pQaO+XS8SzUqqUdtu1BLterJZStd2iGo5dVBPVqqZWiVR3t3IZZN7pdR+lWpIvATy7WYHAihLcrOhtA4GzcqkU1uAtiHJRkdyAIhUGMCGjxqedBC29736rlMrOvvFoFxyirv23o5ZFM1d1tph5wI549IzdlvnEjNme8YmDDphEKk5kV6Q6XlqW89sL4itRSZhZraNzLZJZUwioxNpnSJ0kpolU/NMekqkv3fRrp9JjUO5uQLtw1Z9Kbf1qaT/4nj+qwvT7IWt/TPcPIO1C1y7UutXavW6V7/ot64H8v0I3A6l6ym8X8APF+gTXfvMHn3mzj61R1+7s18F9tfB/Jto8O1q8JvV9FeH81+e6L88nv/q0Pgmdr6O/F8f+h/7/dsj8G//4fj//Q//6r//b56Fhw00bfYsS7GCpuXUDa+58PZnTm5s5oZ6sa/v9Ba8MhG7EwaNSDgl8JwAk7Q8SoJJEuhb0jwhL7Y704Q0S0rzNDSSwEpCIwMXFDRS0Ewji1JdSnFpHFBalMReGngMDng15JErADuvRBwMKBjSSsQqAa8EnOLzqi/2Il6NBHUl4qWAw7wWFdRQwAGnhIIa8ErI4zCnBAUt4LHHKzGpxXQ3znVXghbz3SWnxFkc59WYVwJeDTjFp5WQ6kY09kU14NVYUGJRWQpKLCgBpwSCFvFqxKorQVsJKMhqSxaHDPZZJaBRICiHHFqyMOZBREsBJQc0CBjkk9glgcODQJR9XnZp2aOgx+FQQCENXQYFrLKkQEzAkMYRA8NMy9mq6k9K88flRQaHDfvCuv40/vJXqy9+efrxp+H9tXN95p35wXXk34XRfeieHmqmK0JtvdTerMLt+pACbg4tc/iIhhGnBbwWszhiUEihKAMCGocM9Fng8SjglYjFoaAEAnBE6PE44FHAQ4/FAafFrBqKaijgSEQR0zHT9flmdfJ4f7RWnTKqU9ZPuicfGs++9D76VfDpb5wPv+kfPWsZRxw0NsrjpwX1UU56vKdtNQyq7WWBnwVuFgVZ6PPQY787HrItIFfEjoA9TnZ44HLQ5ZDHKS6HHQH7DPAybTfZHG9XuhulLtno87K6N1hUdR+4jn7o+len/u2lf3foXIWD1VLzAjgb7sqAamnpmpo5UBIVZbs2JGWdV01O9Wgl4pGfhW4OOAXoCtDmsS0Am5VNAZkcMAVkc8BiOgYjW98ZDynZpCSd7iz4jsG3TU42GWnBdma8bLCSQXUWjGQwkkl1FuQfmXCd7iwy7VlKnpGdGdFeZNoLorUgGnOypZMdg2jOyOaMaBhEU6daJtUy0u1Zsr3Ybs5SzWmqMUnUx1v18VZ9lmjO0s1JujZMHQw397SNsrpZ6201x4nGbKs+3m5NthrDRGtEwVm6M003RkR9lGlP6b7LTvzsPGA1c6Osbe1rG5Uuoc6Y4YwdzdNo/Hgfb+y36A7gB8ZWV09NZ7vWtGGNJc8BQYj9xcgfdnWtNRmXh9OdwYhstTb3qu/v1N/MNt4Rmu9xrTeo1qtU42ds8+cieJ2T3+HQOxR6m5bepBqvZiqvEdX32PbbTOsttvkm1/gpW3lFqL6ebb6VA2/vog8qONHsCnCSRQtadTKqy/XD3Hi5N1nV9SPZOYHeMQrPwPJSOrxthHc171nTumoZx3U92pt6B1O3OnMLM4cbugmw2OxMH1bUt/dabxZrPy9Ufszmf0RxP+G4v2H5V5jCK+ncjzK5f0nkvp9iXqHEd7jcu/nC093dTKnEVirZZpOq1flaI1s5KB5UG7V9pVPWlINxt2L3GtFEOzFHF1bvxlKv59JKPQjkcijtL9uVZfsgbJS8g2zU3j1RWkupGreyfiXplhOL3dRY2BwxGzM+vRDIGZue0QmDTVlsyqSSJpWyiLRDEzZLGSxlcJTF0DbDmhRj0pRJkyZD2RztkYRLZmyGsBnSIjMuRdoUaRGkm874NGFQKZNImSS5yFA2Qblp0slkzEz6e3da69mwfd1rPevD+/Hg+Wx0Odficzf67Qvvby8OjyafeIMv3d4v3O4vg+Evw/Evw/E34ezrYPGLcPqVP/zU6X/mdj+3u5+b2hf24GN79FzvfzjTPpqqL2bK/Qw/n+L7Mb4eyNdDcDsA5110poILLF1A6VwDK9R08O7Nqv1P/9Xdf/wfv74776Wau+sSoNUJiQxS0hls0KqZQSYNLA7aAnI4ZHGKRyOfxq6APRY5BHJoZPDYYSSb7jgMCEUUcrJDSXYaOAz2OORRwONgKOCAQR6terTqUtglcUCpEa0FLLZzqp9TQg4GNA5IJSAUj9YCRgtY1We1kEYBjXwOBXTHYaHPYZ+GPiV7jOxywGUlm4cei30GeCwIMygmYMSAgIBeGnoMigQYZdGSU2ICeiwOWDUmlIhGAY8CAgYMjDgYMTCiUUCigEQhrcSssmJQxCOPwz4PQx5GFAxIHJEwpGHIokjAMQ9jRgpZ2aehS2GPUf7IPwswYGWPhj4LPFH2eegyksPDmAYRAwIWBhwMOBAKeMnjlaAcUnKcaDlr+9O1Yo/ujBvm0fDkw+Mvfn/yxd8ef/mr4KPnxv2tcXVsnjnLq6Oz6+XhTTQJnc5oTjeV9T15c19JtmYM9gUt5tWQw0saBoISiNgXkC9gn0EBg0MWe1nkFJArQk+AoQBDHgYC9jno8shiJYfrBCJwBRiw3+0G40zHT7Ts9er8Sam/cTBMNMe74wj4l4ubj9yPfxl99vfLz35j3H4MVzdl65QFxsZO72FWfbLT29ob0nWd7zhZFBaUOKeEPPZ5JeSgx8kej1wOWzxyBNnjkEtjm4QuAxwROQJ2stgVZJeUHEqak61h8qCb2FczNUWEamkybVpe13esU9u+PrKvr+Pbk+giGAUOtmxpMigBidhvb5bA1gEmaj2yOhDaOg9sDrsCcHnofJewwgOLBzYjmTSySWCSksF0DEbSOWCwHV1s62LHZNo629FZyaBlg5AMsqNzsslIBiXrHNBZ2SBbC6I9JyWd7uhUe8F0dLo5JxszsjWlO3OmPeNa08TBKFEdbR8MEgeDTGOWbOjbrUVKmqTlcUaZMj2ThHqyuUi25gzSdyZBUQ+Lpp9fuCkw3apPtxqTNDKExZKbh7mFRymLTH1EHPS328PtrrGh6pvSONUeb1em6fokUZ9s1cZr1e5mc7BVHyWr0+3KeKsy2igNnuz2Hlf6D8vowU7nnVzr7VztvfzB41xls1BPlkGyWs8rzbKq1Eaz6lQHpqEa09p4kdMWLJ4T7S7RUkmpT8ojDuk7PW9n4OX6TnkSY+tMiy6V5TlaXYLVNV7dwdUdPvoIHn4oR7cwvOy4J1VjJUwDehRyqs1iI9EZJxr99QpaO4DvFOuv5Eo/EXZ+QAh/nRb+Zov5SZJ9ieB/mmZ/RAivcjtvc+IjMbu1u5Mp7XH7+4V2Y6fTqkDcwBhocDhCsxHQh8AaI3OI/cXM0aexMTnRJycj5XIsnw5qJ1rtstc+RI2TTvO0XosPKlG1HB7k3H3B3hOsPOPl6DmXnPGJhZBYcClLIE2BNIS0yaccPuNzpMUm3Rx5WM0fNQvHrdwV2L2GlRul/aLbeKEeHJZ4R2AcjvY51mMYl+cclnZYymZJm00vqO0FnbCYlEElF0TSoEiLYQyG1hlKp0mHzLgUadKUThMWTbp0xiHTNk3aBGmRxIJKW3TGIkg9Tekko6dIJ0NZKeJ7H8/lj3Tpcx1+udDuR+qHY+3ZVI0nindiB//wwv32wlzAo27zrN+61BoXWvME105h/QTWT3H9GDVPQOcMSudQvoDyFQDnCJwr8jluXSntKwVcYXyJ8BXClxDfYvWZqlwpyrWi3HeVZ13wXFNutcF1vx/DqqPmfvts/B//h1//2//y026grcvVLTgSNF/EDocNCpgCdgVo09AkkUUih0MBCxwOWjy0ReSJ0KWhk4Eeh2MG+RxwWNliFI9CPo19SvFoxRehJ0Kfhn4G2TS0WeQTyCWgTUOLxS6leDT0GdlloEvDgEUxDf2MbJGSlQE2BR0aeEzHZTouDcI08DPAI4HLAEeQLA64BPBSsk0Dn5T8NAhIFFJykJHdFLAp6HMwFFAooIgEPoVDGvkp6FE44KBPAJdGEQ1DBkQUCCkYMDhgccijmIexgJYMClgU0WBJwxWDIgYHDPJ5GAgwEEDIw5hVIkGLGRSSKGZRxMNQBIEIQx6FghKKOBRRzIKIBRELgixc5kGcg1FOjQUcssjnFJ9FPq/GjBYL2iqPY0b2EvXZ05L2cK9PKxFcPbef/eL8N/9w/uvfnnzyuXtzObk8mi1N9zKK71bPXpwtryLFNYrdHtFUtiraZqWfbMw4FIjKqqDEouxRssMqAY9dATpZYIvQ4YHHyaEAIga4HPIEFNDApYHDyw4vOwxyWeTzsi8AX4ABBwIehrwS0yjYbupbtdkH5cG7RfVxRWPhbHcWy6vr2c3Hy8//9vyrPxx+9rfTmy/l4LYyDKnm5EkWv8/DhwXlSbG/3bBp2eOAyyCPQS4n+6LkcMAnZJeWTVayOdljgUNDm0G2AJ0ctETZEKDHQ/c7eR4hGcnmNNUYJmraZlVLHqCcrFYGw5ZhDkM3OLdOnp2c3F1cvIjjK2+2jODC3u8PZAXcAAAAIABJREFU+Q7cLIGNMtrcB0R1SLdMRtKzyM6rLodsGlg0cFjZYYHJgDkjzQXJ5joOJ9kCtLOSzkkGIZmEZNDAzLTn6cYk3ZpuNyaZzoKRDFZasNIs2Z4k5TmLZqI2ZdCU7czp1oyGi/w0LNvxvuXvTV0WmGRDTzfm9MDNe0eiHeftmO07qeY81dCTnQWh6gk8TSnzNJwkW4NUfZBozbaak0S99/Sgv14dJuuzTG1KVieZ2jRRnWwcjLeq443KcGNvuF7sr+8NHu523ysob2fhewJ4h5fe5Jpv8c33xM4HAnibk97Jwid7ynpZyXRGBJiQUBe7Qb4XZXt2aWo3raDl+Pj4ZHbzLHj+6eqzX5/84r+4+ObvvJtn7uXd6WdfnH3x6emn98v7G/v8FjmH1bkpKjghtd4pld7aKb4u7v6Mz72W3f0BlfsbuvjDtPjjDPdjQnyJ3nmNyb3DCh9w/KNcLlnco8p7TPWAqzd3O6Ak45bW04aDxbwbWP2V1V/q6pE+i/RFbC6OZsOzeffe7t9P5Q8X0v1CuhpJNwP5UmmddaqnreLhgbCqMGGJCHYyXo4Id4gwnwpzpMMlPCHt8oTPkw6f9oRUyKVClvR5OhCYWGRDlgmyvJdlAo6IBTrIco7IuVnOE2hfZKKc6AqsK7KOSDlixuYzDpe22G2DSxjs9oLetATCFJJ2NuHlMxZLuhzjsZTHUD5Nuwzr8ly0w19I+1eofI3Lx+3isrEXVfLLEhfuEG6WMLmMwxI+lfFo2uE4kyZMhjQpwmIIgyEXNDGnMjpJWUTGzmSMDGlk2EWanqcoPUl9L64Vo/beUbt83KmumrWTRvW00ziELV1t6WfW7O/uRh8fTifqEYLXCJ4h+QrBGxVfK/gKo0uMrrFyAdElRDdYvVG1K0250fCthq4wvMbKraLdqd1bRb1TtVvlOws3ulGVW1W97eI7DT9Tezfq4LrXOx0gF1ROx/V/9+3J//2//u6Xvz3M9Xcf1YspPOEVJwsdUTJEYHDQorHNqK6o+jxyWGzT0BSxlwUOi1wCuTT0GODSksPIHoUCAjhp2UpDOwMsSjIZ2aGAS3ZMqmOnO1ZCNjOSzkomI9mEbNF/jKKzM7KXAUEG+KRsM7JNAJuUTaJjUm2L6Tik5BKyQyOPRg4pG5xs05JDQo+CHg18CgYUDmnsU8CnUEBil4IOC3wW+hzwKOhTOKKARyCPUXwee7wacmrMoyiLIw6FLPJ57AkooFBA4YhRVqwS8zhiUcziJauE/B/RmzCLIwFFvBJxWiyooYgCEUYiDHMoyEI/hwIO+ZwSc0rMoZhTVqyyZNF3ctgwh0NRCQQUsLLHKSEDPBbFNIxoGHDAF6AvKoGohKwSZ0C0Vls83R8+KQ1S7XnDOF5cfX76zT88+/p3q48/M69P3bPYOAv1M9u+8KLL5fLiWD+KO6bFov56WXq6p2ztD5OSTiA7q0VZHGZRKOKIRRGLAxY7LHZZ4DHAp6BHQ5cFLgdcGrk09HkY8ijggEd3bFZ2BeizssdCn4MBi0JKCWkc0LKbbJibldFmWXtcwGulLglG5Xmgra7d+y9XX//++Ovfrb74zezms7ZznhvY21XtSQ4+zKKHOXVjb8a0DBH4HF6JMBTliJVcVnIZ4NDQ5YDHtE2uY3GykwVOFjqspNNtnZVNRjYZyfxnW4ZJtmbJam+rOlyrqNslxFTQDmiXp922Yw5iTz8Ng+vT+O509Wxpntko8BuT2Z6qUE05UekkKmi7oiVqfaK1IGWDhgYLTb5jMe1ZqtlLNYeZ1oyWFow0p2Q9JetEzxXMVdY6LDtnuWFAtuccMFm0KJirgn+070X7jkvhGdlekG2dhAY99FLdeVIZpdCEludMa061FpvN8eP64LvZai/Itk41dKKxSNen2wfjRG2WaS6StXHyYLhZHq7t9dZ30MMCfjcH3hbktzj5Tb7zc771ZrbzttB8P9d4UJQ3qxrVmQh4IfTM/Mjbm62q+il0zwaHV72jq8Hp3eD8w/7FZ9rpp72jj8ZHd8PjS3R0duAfVrzjffNkZxju9jwRLwh1sib13quqb+bhK+TBy5n9l7bzr2xzr2R2fpRgXiGo1xlibYdJFbNCtVBTCtp8bxJ0rePQPwmCw8XC6g8H6mza1xcDzxwunf6ROzwN5ue+fh2a95F5H0w+CvofOviFha8n4HaCb8bK1QCe4caVUjsHe6dt8ajOrva5VYkLCkRUoJwc5WWJKJdycgknmwizlCekfCEZCnQkcHGWi3NcINK+yIQCu8qxcY4Oc2xYYMICG+eEZVb0RS7Kc1GWigU+FLgwy0VZPhY5T6T8HBkKZMhTfo5zspybZV2B9ETSF2k/yzkC7QqUn6Vcngh4MhRoT2QckXSFjM0Tnkg5HOFwpMmRFkfbHGWztMewLi1YDOeIrJ0l3J2MVyT9Mh/VC0ftnfN24RaXz9s7foE0maRDER5DOTTpUIRFZiwyY7OkyRELNjmjtmfpzXlqY5pYn6S25qmkTmQWREZPZ7531Kwfye0zqXUmNY6k5rksX0jyuSwfQ8nqgsF9OP3DJ4ObyOyiUwRPIbiD4BpK1xheQXSN8A1GVxjeYHSn4HMFXmr4VlNuVeVaUW4xvMP4Vu3eqdqtql5hfKWgS0W+0NBlV73pqs+6yjOte6v2b9XevdK7VbpHSI7A3meh9O//64//z3//txe33WQ796gDGHXOSDonWwK0SGlBQ4OR5xw0aGhQyGKQzcsmAywCWiRySNmkZIeU/YzspYCZlnRCMjMdk5CsTMfMdHS6Y9JtMyOZKdkkOgbXsdm2TbVNumMysk10rLTsJiQnIdmM7LGySyKHAjbZMaiOSUs2AxwGerTskLLFYI9DAQd8DoUCjjglYnDIKSGNXBb7DAoI6DHIE3DA4pDDPoMDGocsjlgcMMjjkMfjkEUhD4M8CkQcCsgXcSDCSMARDQMWLbNomUURjyNejQQl4FHAQV8AoQhjQVkyOOTUiEM+D30BBQIOGegJyCsAPycHObTkYcygiIQBiSNGCXkcZpWIxz6nBAIOWejTMKBlnwIRBSJK9hkYcDAQoJdFvgADHkYCCgS8FPARhcLttrVWGj4u95/sD3KDUFneBvdfH3/1++Ovf7f85Ev9/HRyHPUic37sOBeBexUHz45mh8HBaEF3homyur2vbVdHmbbBIJ9XA071WRDwIGCBTyOfQT4DAwb6NHBY4PLA46DLfcdjA5eXPR74PAgE4HOyR8kuBTxW9pi2zcgOi1xKdmnJoaRFqjFbr0wf7Wgf7OCnJcziWdU8Vg5vzRefrb76u/jTv/M//qZ3cn8wizk0fbKH3xPBe7z0tNhP7E/YtiEAJ6suszjgO44AAlb2eMkRZJvrmLxscsjigMnLJisbHLQY2eSA/ce6JGiz0OGQR8tmojlPNsapg1662s1UMN+QiwjVJiNgmtPQ8s4s/+Yovrn0L/1BOG3M9exgyKp9oqMm9kGijGipX9LdenBSWd0UvXNetVnZIiSTGfuCs+IWQW4asNikJZ2VTUqapsFwG4wS9WG6PiKbE7KpMx2L7ZhEa55qTjPSItOa0e0FVZumK+PN8nC91H+6232QQw9y6EEBv5uTP8ij90X4PtN6xLfeF9prJZisd1kw5RVD7PvF+eGBfSb7F4PVxeTwdHR8Obp4Mbn+Ynz1xeDy49n1x8bVi+nptXp43QnO2+75weJofxIWuhanzEg4WGsq71XgW4XO27n2m3TtDab2CnPwQ7L0Y6r0GlP+ObX7JrXzLlN8KFQe5va2qpVMs57toJyESorS6GrdQde0hmEwiML+oT87dOaH5uja678I8J3b+DBufeh3PrHbnxrS/bDzol9/rlTuUeWmU7hqCtct/qzGHlaEaIeM86kon3Jz256Y9PikKya9bNoWM3aOtneyZlFc7NDGLuuVxaia8+t5Vyq5Utmr5Fe72ZPdwlEhd7Kzc7wjHBWoVZ5b/vPEeWFVyB5m2cMsvcpzYV4M8myUZ5c5Ps7ycY6LcmyYZ5eiEGX5ICcEWSHOC75ABgIRCXQk8l6WdbJ0kOV8gfFFxhVIV6QdnrE50hcpnyd9jvR5yuUZT2Q9kbZ5whMYj2c9lglY0mepgGF8inUowqFJmyEdjnDYlMmlZlRiTqXHxNqIeDRKfzAmHvXJx0Nmc8KlRlR6yhITKj2mqTFLj1lyJjLLVvmq2zxTKseofCIX42bebxbmJWG8ww1z7DjLfu+wWV+16hft+mVr/6xduZA7p5J80uqcd6RjCMyZNvvoyPr7jwZHhqlIFxBeQ/kSNC+hdIXQDcbXCrxU4Y2Cnqn4WgWXGN5qyrWKrxV8h6U7LF8jfAfVe6V3p/auFeUS43NVOdeUGw3dafhW1Z6p2nOt+1zt3Sv9e7V3p3WPlU6glv7w4fT/+99/9z/9u8+6TnN9P7vV6dPQ5WSbASYPTFFaiGjBAuO7ehxWNmjZSMs6gWwa6jS0aRiQwCGgQco60zHJpknLLgVtUtZ54NAdM9VapCWTaptMw6RbNt0yacmigUkBkwAOhXxCsqmOzUhuGtgUdFhgUbJBA5uRHQ6HHI45HHFKLMClCCMBBbwSUShg1UBQAhZ7LA5YFFNoyaFIwBGnxIzqM4rHKh6nBoIacjhiYcjLIY9iDkc8DngccSgScCzAZRaGAl5yeCmgJQdDFvs89kToCcDjZE8AIS9/BzSFLAhpEDAwoGWPRSEDAhaGHPAFyRckn5d9HoUUCkkU0GrAIJ/BIaOEJPgjtUCiiIQxDSMeRazscSjkUcQDLyu7eRBkUcRDn4ERKy85FAholYORgPw0ilPAXT8YPSoNHpdH2615dX48Pv44/Phvz37xh5Ovvz385HPj4gjGjmrNJ4HhnwfLi8Pw+nQQ+43xmGlKT3ZbG5VhqjrjOjYLPA4HPAoYEFAopIHDAYeVHFayednlZIeTHK7jst9VXLQdruPRkksBm5VNrmOw0CZlm+xYVNvkJCMLA1YOaRASssfKDtM0UvX5Wqn/eAc9KWrp2mSna3T8s+HZR8Gnv/A///Xyi996z79UlzelYUQ3h08L8gei/CgLNncH6apOS66Awrwa5dVAQDaHHR7agmQK35UyQUeEThY4InI5aLPAEJFOt+ep1jRd71O1PiPNeWRmgZXFDoUWlDJnlCmHe2QdFeVuddAfXZwuPv8MXp5N7m/Cj57FN4fuRax6ZnU63OlKycbek/LBWgVuV9VUTSOaI6I1omWD6hicbPOSw0om09Ez9XGiMcpUhpnyYGtPebirvL+jvJ+VH2Sld4T2O3n5nZz0ZEemmj2irnHyJNuzhYFbmq+q1pF2eDM8vplf3Ns3n9q3n0+vv5jcfq0/+9q6+9i8vBwdX6DVs47//9P0Hk2yZGl6Xv0ZECQw091VXfLKzBCutXt4aOHu57gIkSJShHDtobVMnfeWrq661dXV3dUzmAGmOVQAMVzCjAaSRs4CBIwG0ECjkVsuuLiNzVmd/Wffec77vMucPc20hvKZx9fOKOP0UDl+Vjz5OFV/TzDeZdRf0sq7ZPFnePHPEtk/T+b/UTL3nyXT/zAh/wxPv0dLzwUZyRbYisYquqAapdqxeXpycXHUvaxFwcmwdzYf2+tJsBl07iYXny9PP5/WPhtWH8Pqq+DktXfx2Ko9Nst39dQecjuFmRepUYacpcmxhA3ExDAV7/OHAzY+YJN9JjlhsTlDTVhmwDMDge6LVE+mhlmulxfDgjxQsqGlhFXYt+C0YcyP9Ekd9KswqDe8kyP/tBEdH03PjufH+qKhjo9hv676BbEv0BOe63PMUBTGIjPmiTFPDURqKFI9jow4asBTYwYZ0okBh/VYLGKRIUuOKLJPISMG7TNowCQjEg8ZMuAon6UChoxovE/hA5LoUZRHYx6NRDTu47hP4SGNehTmkbhPYT6NeOTbaRHvYPE2FnOoRJd82SYOLtDYORo7J15eUPFzEjunqHMSbTFYm8MuGeRCIJtp9jQjnmfks0y6Xcw5paxdzNjljKflPK1oq4Wummur+Q7QLjTlAlRaUD0tZy4rUleTbT3Xs/Kjan5UL46PQGhUOvl0N5N5Z1oqTErZRSW/LOcWamkJwEwFU0Vdqdparcx0rdNpdD5btH+4Oh2cB6a2sMBSV1cQLKC2AupWh2sTbk1jbxo7w9jo5s4w96a+s8ydZWxNY2tZW72x1q2VYW5Na2taG6u6qporC+6rtWuzflOtXddqm6p53Whcm7WdUb+pny6qVheIMyf7d3+1+H/+5x9/+CZijrJPK2oCniN6F1c6pNpC1QtEaVOazQAb1zoo7CZAN651UdhNwm5St1HDQQ0HAQ6mOrjmIFo3qdtJ0MV1D9feun06qNpGlHZS6SbUTlxro1UvaXiI6RKmz5ghrvu4HiCGnzQ8XPdow6NMD4UOZgSIEaBGhOl9DESk3iONkKr2STMkDZ+pRvhbKg4j1OyTRp80BqgeJnUbMRxE93AzxMwQM/uYMSBAhIMINyLMCDGrjxoRpvcw2ENgiMAIgRGm91A9QqBH6C4NQxKGJPQp4JNGiOsRrvdwPcR1jzIDSvcp3aeNkAABaYSUGZDQIzSfgD1M7/1pqPwnzkG8jUzrIQLDpB7hMKT0AAcupgeEHhGaR2oepTqE5mJGiBkRrocEDEgQ4ZpPQA83QsIMST2kjD6hD1FzFFf8Z5nLTzIXzzOnuNZS7NXp8qvRN39YfPPb6eff+NfXJ74HOpeVbvMsuPSXA387bo1crXVCKtpBWonnqgS0ESNImBFheIRuE7qDqC6iuQhwUc3FNB+FDqrbuGZjioOo3YTWRUEXBzahuYTq4JqDqjaqdfC3eWnVJjWX0hwK2jj0cBDQIGRgjwYBWmod5s8/EWsfi/CprCeVo8x5WBtdd6+/iF5/N/z8B//hV53Naz3ckpbzNH/yc0L7BVb5kIEHuVNUdRjoiaYvWD4NXaTcTpQvYsWzmHaBGw6lu5hpk6eR7MyK4VAbTeROn9U9Ru8wp91iMCyFs4w7S7XGVNWldRtR2i+Kpx9nq0/yted5K1nUM1ZVOb/Qu+75aOAue+56fDnuNXv2kX+eO2okc5XnnPhLVPpZsvBnicKfY6UPOS2ea1DmJXviCEd++jjMnA/L7sQYzI7Hm/Zif7q8Ptm87tx81776onv9hXv76OzuztavzNktGN1o0VXJnubOfaFxiYMTFJ4fKGefZI4+ks2PUur7QvldVvkFVXqPyv6cyLxLpH+OZd4lC+/h6fep3PNUDskXGQ1wmiGajULtVGscnZzV3W5t2DsZDi4WU385Cbar6H7R+Xx2/tn45Ith/Ytx8yE4feUef942Pz9TXp1kburClSWsy9w6Sy3SxExEZgI64/Epj43o5JQjpjwzE5iVxG5EeiPRmzS/TYu7lHglcnuR34jSRhZXsrRKSesUv5b4lSjMZHlhmZOz08HZyfCkPms2pqe1WfNodFKNmrXwpB6acKQWx2VpWhGHhVQ/J/t5ycsLrsy06GSX+BNvCBi8z+JTHp/Q+JgmBzwz4pgpTYwYYshTA54asNSAIQcs3qeQAY0PGDKi0T5DDEhqSFE9ButRaJ9EehTSo4mApRwKD2msR6M9BulTyQGBhgTm0ohDJwIy6WJJG092iHibQtoU2ubwCxZrc2iHQ9o8cSYxZznxIi+2S6Kj5l1Y8IxC1ypfwNI51C5No6ODFih3jZKjF21YtnWloxYuS6nLUu48l7nMyBeycJFi2jJ7IVHnInHBk+c0cUGSlwxxSZNtlr2giQsqeU4mG3i8gbxsIgcniRdHsacnsRfN+MFZMv7OvFyZlAsztThVSnOtMleVqarONbhW1bVaXkK1Z2lnneOLb9cXv9sd9U/tmjo3wEoHM6guobrV4coAa0PbQO3KNHeWtdHh3gA7y9qY1bVVXZnW2qitTXNjGlvduDKtnWmtTXNjmTurdmXWr2v1fb2+qer7mrWzqhuztrXq21pj2Tjqm1rfkD+dgH/3r778N//j96P7s5dV+mMAEL1LGR2i2kasFgk7tO6SpoMbzttWZFp3KdPFLRc1bMJ0Sd2jdI+CLgNtRndR3U0aPmYEJAxQ4CLARqFLWAFu+EndRiw/aQQJw8ENl9B91AgQ3UehjxkBqruU4ZGmh5k+akRJI0iYYVwPY8BLQD+p+0k9wKs9zAxx3SegiwEvCbwYtOPQQ2GI6REGbFJ3MeAndTdp+oge4LBHaBEOQgR4iO7jZoiaAWKGqNVDqwPM6GEwws0+YvQRI6StgDVCyggpI6B1lzI9wgwxo4caAW64lOGTekAaPmVGBIgIzcd1jzACDPiE7mO6jwIP0zwcRKQWkapPqB6lBaQWYMBH9ZAEEQNCCnokcDHNw0GAaQEGQ0L1KNWnjQFp9AkQ4VqIKh6mekjFTlZsRLGRcjtRvHxRbr0sXhwUzl/kzl7mLl9kTp/wxi/xwi/Iws+oXFyx4Hg2fvO7X/3t3735Z//1/MuvW/OpPfUX9+Gr7xav3mxWD9OG7XDaBWNGTK3PGB5neYzh40aQAG4CuknNwTQbg10cOoTmoYqLaG5SsxHoosDBVBtXHQLaqGYjmo1CBwc2odmkapNKh9TaqNpBNY/WHE5zGM3G1Q4BHcZypJOArgcJ0D0oXzzN1D8WjWdpK146Ysx2tjWwZtfe668Xb347/Op37sOX9cmWawSx8ulTGX5AV35JqM8LZ1JrpERzsNiVplv+fMBVQ8L0hctRobeS3ZF8GbG1DgPavOlgeidZaiLF41ihESueJivnRLEZyxy9SB89l+rP5PqHQvXntP4+p79Pq+/RpV+w+ffTpY+yKlqp5k8vTmb99XefffmX3/3wxzef/frL4e3d+Isv97/9Yf/Dd6vP7nqroOa18pdOvt0rdua5zqxsD5RWmG10BatLgFZcOX9aOPlEbnwsqh/ylXfJynu08udE4edk8X1a+SVV/oApfMjlP+YKB1IRSeeJXJGraExZ4xWgNYzTS9P16r2gPu03l6PuehTezgefb+wvlqdfLk6/HDdfDZufRiefB6dfetYXrcKnZ/JdQ7qpSjsoLkrUPE/PMsxEwqciMhWSEx6ZieRCIDcSs0nxm5S4k8WbjHiTFvfp1C6V2kmpvZzeyfI+LW/l1C6TXqfljSzvUtJWltbp1CotrWVhK4kbSVynxKUszlLSIiWuJX4tcauUsEhL02I2LKbDYjrKCb0MH4nUKMUMBbInEAMOG7JEnyNHPDoV0ZlIL3h2wlEzkZny1ISlxhQ5pakpjU9odMqgcwZZ0tiCJYYcPubIKYuNWWLEMX2WGvLUiCOHDN6j8R5D9mhqQDEjihpi2ABHfToZUKhPJBz0pYMddGn0ksEvKNTmkQ4XbwtIV6bbKfYyJ5wVpbNS2q0Ug0rBAfmuUezU1Msa7NZ1p6oG1UpQU9y62rXKXZBtK6mOmm2VpVaB6eaFc4m6TDGnLH7O4U0GOaMSF0TsDD9oIi/bZLJDJ1rk4SV22MZiNhlvEbE2Ee9g8S6ScDHMRpJ2IuYmDj0k2U0mumjcxuIunnRx1EERN5FwEgkHRTyU6CbwDoK9MyyWh6XSWC2NtNKsUlpU8nO1NK0oi3J5ohTmoLSCamSA897F5W93rV9vm95JYGgrqG0MuIRgAcFCB0uobKG2g3Cta2td3ZlwY5pr01qa1sIwN6a1NvW9ZVwZ5l63toa1Mcw1NDa6sbOqu1ptV69vq9amamyr1Y1VvarVd1Z9Wzva1o/21frQKPSb4h+/sf/j//L9v/i7B31UfAEkVD/h6i5ZbbOmzRg2VXUIy8YNm9Qd0nJx0yFNhzU9xnQJ6ODQZkyP0m3ScEjTo3Qf0/yE6iMwiGsuovuI7iHAjQM7rjtJ3YvDbhJ2EeAcAjcGHFQPUOAlgYNCJwmdBPQRGCZ0/xA6B8BNAg8DHqFHmBYcAv/QCBHd4wyfNQLM8OO6g1hB0gjjRoiaAWkGpBkkLR+tBij0CDWkjD5p9BD4loEHhOmjZoBYEWr2cKOH6SEKQ8ToYWafMiMaurjhY4b/9t0cBx6qB6jhE6aPQw/TfBR6mNHH9B4OAwS6SeiiwMeBjwAfUT1M8VEtwrUeAXoYCHEQYpqfULtJ6CU1L646h0o7VrmIFZrxYvNl/uRprvksc/I8ffQ0XX+Z1ZGCQVTqnNaQjBPBbIr1ltRoZ8+6xcuuZXcu+353EHb7/c5keTZeXc53F7P1YLOJlmNnGh2550rzonhxWbEdGM5O57fzr7778o//7Iu//mn2+f1x6DPw6F0O/hlS+QUNnqSPEMVm9IgzQsoKceATqouDDqHZhObhqo9pLgJsFDg4dBJaNwkcRLMx0MU0J6l5KPRw6BKazQCHVNqU2sGhi0GP0mxG69BalwA2obfzrUH2POTqEQFDCviM7tBGRBt+Urk8LJx+JFk/Z9Vf8Nr7gv6+ZEktf/T9m/0//dvlX/1X/Te/H3/zo3f9eWN6n/Omyfrp+7LyM1r5OaM/Eevx4kWs0Hwq19+Vqh+Itadi9SPB/EAwP5HNl/lqrNhAKw1EOaZrDn8SZltDGMwbg/nF8vp8+/p088XF9a/at994j9/6d58P7l+39tfnu8fG+FGLbrL2ONO25eaJUK1L1Xrh9OQ4cuxpONz2e6vOxeBC75xUmqagqi8y5Y/Thfco8SNCekEXDwXlIFs6yKXpSoVXLB40U8axenTSvDxyvVoYHo3GncnMm4y8/Sz6dGN/tTn9ZnX67br17abz9bz9q/Hlm/7RV07h9bn06YnwUKV3Krkp8+siu8wz6xyxEJOzFD6XyJXAbiRuJ/G7lLhLC9ussMuKV7J0I8vXcvoqndnLmZtM5iYjXmWlfUa6SktXaXmbymyl1LUsXsvCPi1tU+JGEjYpaSOLG1nYpIVlWtxk5E1aXoniKpVayfJKlpaysJKlVSq1TEkLSZxL0lKS1iJivs4uAAAgAElEQVS/ErgVz60FdilQMwGfp8h5ipkJ9Jynlzw7E5mZyMxEciFQC55ZCORCIOc8PefpGU9NeWrCkwuen7LMjKcWHDnjsCmHzXliwqJTDhnz6ITDxzw5ZMkBRfRorEchERn3qYRHYw6DugzisqjD4k6Kb2fEy6LUrqQdLROAtG9kO0a+3dAuGkb3uOoe6eGxGh5V7GPQOdZbNe0Mqh1Y7ippuyxdZthWmruU6AuRaIrYKRc/Yw/PqIMu+bKbfNrFDjtYzCNiLnZgU0mXSgRUIqTiHpVwqWRIYxGORkTcI+IehXkU5uAJj0Q8LGljSZtM2nTCIxEfRQMU90ncxpIBgYU45uOoiyUCHPGRZCeZtDHMQVEnkXCQpJvE7TjWTqDvjAu5YSE7Khf7pdK4WJpWclM1O1UKU6U4UQvzSm6plfqg1DXKJ/3T8+/XF18uz1q1kV5ZAXWhwakC5yrYALADYAvASldXpraxjKWhr4w/gfGVZa6qxtowrszq1rDWprW2rLVh7Axza5qbqrW1qruquanqq6qxscxdtfr29+1Vtb6rHu2skxUEIZRufPCv/tv7//vf/Pib3/QyTemFJlGNc7EWMqZDWw5hOrjl4oaLGU5C7yYNG9G7GHSSuhODThLaCdBBDAcFXUrt4EoXAR6quwlgx4FzqHlxzU0AN6baCHARy43r3bjuxKAXhx4C/STwEN1NGG4MeocgSMIwYQQJYL/1AmG6j+kRrvcQGMb1EIE+pbkMDHAzwqoBaUW4ESX0MAkD3Agw3cOsCDMDXI9w0EONHqoHmO7jhk+ZIWmEBAxII8KMtwg6wvQIhwGuBbgWESBMgiBpBLjuU8AnQYDBAIMBqQe0EeF6lNSDmB4ewvBQtQ+1TkxpJyvdw7L9otR+WTh/IjU+FBufSPVnkvk8pR/m6/FSFSmblHbMwTPOuBRrrcJJq3rRPnfti9A+D11vNPOn+870ujvd9BaLyXqy3I4mm76/GLQni2Z/cRIt68G4FvSrbhdcnpVPz/O1U15vUvACr5xglWayfJQo1ZDSSbJ0miycHsrHL6SjD1jzZ5T2M1p7UTitOEv75pvptz/d/fTH7dc/dvef5lvR07T1Z8niz5Oldxn9oNBi9Ii2fM7sU+CtfNDBQZcAHRraKLAT0EGhS8G3zd4erruE5pDApYFLaQ6hOgT0SOhRwKGAQ8K36o4uDlrxfPMgd3pQPE9UWm+j10zNTXdHlcFaG2/V6V68HBF6kCx3ENBBjNaHWf0/Jwr/IFl4TzDjZltujjR/cbm/9e+/9B++PVvf5899rtqVT/pKe2oG89PxtrW8a25fnVx/5dx+77/6Pnz19ej169HjK//ms7PdF/XZq/r4xurNyu0odeKLDZ832yRoY1orXj6OlWov01ZMtg5F+EyEn4j6k5TxIqU/58qHQvk5nfkYpT/G8Scs/iJDISUuZ+bPbHV51f3Vm+Xvf1p8//34aheNRuF0NrraDb66cX993X4dnjxEZ6/7x68c8/OO9q2rf9stfXVZejgqPxjlWy13pfBXZWpXoDcZciNjyxSx5Mg1Q+5T3C4t3GRTt1nhNiPeZLNXGfEmJ+8z2Zt05iqbvsrmr9LpXVrep9M3udxVJrXNitu8uE/L13L6OpXay6l9OnWVTu0zwi7Db9PCLp3ap/lNilmL1HVKuJbFq7S4kfhdStjJ8jYtrSR2k+GWaW4rizs5tZb4ZUpYp8S1KCwlYZWSVpK4frtn8OJakFYCvxD5hcQuRWop0CuRnQvUVKKnAjvnxDnLz3h2zjMLnlrw1JSnxjw546klxyx5asGTMw4fc+iQxiMaCej4gMH6NBZQaMQSHoMGHOJyCY/HPInr5DKtUt5Vi329FIKCXwPukeU39N4xHDTMUcMcHFluA3Rq2oVV7phFX8+FasYtcnaevUyzpynunKfaHH7BomdM4pw+aNGHHSrRZZMt6sAm4z6BhhQekYmIOAipQ59JehzuskTEkBGBRSQa0EmfintkwqESLpkMKDSkUI/CPAr3CDTEsIhAXQpzacIjMYfEXQrzSMQlEJdCXCruU3EPj4cE6lO4x5IBQ7oY4hGIg8d9NBmiqI0hLSzRJVAHTXo44qKoncRayeQ7s2J6UsqOK+VJWZkqyljJjyuZGSjOtOJULc7U4kwtzJTiolyJDNid250fdscPw5OmEYHKDOgL1ZxrcKXrew1sNHVlqDtT2+raRocbw9iaxtaAS0tfWObSMDeG8TaTsdatDTQ2urExjI1pbQxza1ZXurk2jI1lbS1za5mbanVj1HfG0cao72tH27o10YtBlXvzePYf/tc3/+Hv3/Q2yhOd/EDT4sYlDtqo1n2pdxLApTQHh3ZCdw5gJ652ErpzAJwEdDHoYaqNgy4OOnHlMg6dOOjGoJ3Q3bjmIMCNATdhBEngHmrdA7Ub1+y45sX04CX0YtDHYIBCN657cS1AYA8DLgEdQrNx4KDQTUIP0SMUhjgMkrqHQZ8EIW5EuBkRuo8BH4E+CjwcOgR0cD1EjBA3IgIESeAjekBCj4IubUQ0jCgQUkZEWj3a7JN6Hzd7GIxw0MO0HqqFcdWNK3ZSsWOlTqzQSpQvD/Nnz+Wjp6nas3T1sFBNVKoYaFBmkzKavNXJHgWVc9+0vbPQ7/RDdzR2RzNvtnYX295yMdmMp9tBfx55i1lnvjqbLI/7s/Pe6CwI6nYXnp8pzUtJb1LKKQvPSe2MqJwhpXq8WD3IWYe5+kGm8SJ79Dxz9CLXPCw145VzRGkTSgevdPGyTZQ9Sgso4NK6zxk91ghp3aeNgILeW38JrfuU6hymmx8w1i9o+HG6RtXsxuxu8OWPt3/4L+9++pvJF7+B/S2inr/Laf8Ir/wZDp9Ip5hic2bImyFneCTo4MDGgIupNl7p0ppNql1c7RLAJjSXBAGuuqTmYIqdKHVihfMXudNDpYVpLl52SNCVTr1Mt5fyJ/hl/+PcyTOh9rFkPKvUP6qYH+WMpwXrSa52UDxPqG3aCljDKZ2GJ8Hicrw/m94Zo1vQv6sN7i5X971Pv1x9/+b2Dz+tvv/9xfVXjcWnJ4u74/lWc4aliyh95nINT6yFpNaOlc5ipaOX+dqzVDXOm4hcP0xZsXQ9lq4mMo24fBSTrReyHpc1MlehixqlWETZ4FUrD+vm6fF5ux6E5/1Bqz90puP+fj162Pc+29pf71pfrC7vxxdX/fNb7+ThXH085m+q2LVG7FRhr2V3JWlflq6Kwi7H3Bjsmzb3upbYKslxOjZinw6oJyMmvuDxu6x8n8/c5dP3xfxDofCQyd8X8nfF7F0ufZdN3WTSN7nMTSF9lUvfZLJ3Gfk+m77Lpu8zqdtM6iaduk7J16nMjZy5y6buZOlKFq8yqetU6k5OX6ekG1m6TotXsnSVFvZZbpsWtlJqK4m7NL9NcVep1FVK3kqpjSTuZHGf4ncpcSdL27S4ldm1xKwldi0J65S44vmNJK4kcSFJS1FYidxa4FYCvxK4lcgvJWEs0uMUMxPYtSBsxNRC4JYcteSZhcBNBHbCMVOeGPFIj8d9Bg1ZLGLwiCN6PNaTCT9D2wWho2S6Sm4IKgOrEtS08KQWnNbDs3p0Vh2eVQfNanRSd6qmXYNeVfXUnFeS3WLazaVsmXcEymUQh4k5XNxl4zYbc5nDkI4FDN5jiZBMhlSyz+IDChuSxIimejQVMkTAYD6LDTiyxxAhSwQ07tGEx2Ahi4Y0GtBIQCd8BvFoJKCQHon3aCIisYjC3o6KgEA8Agko3CVRl0IiEvHJhEejDoH4FOqSaMgSPpUIKTQgER+PBWQioBI+hbgk5tG4z+Augbo44hFIQKABjoY07lG4Q2AugTk44mNYQFMuQbwzK6ZHpcywmJuVi9NSYVzKDUvpkZKbKPlxJT9RijMlv1RKy7Iyq6h2Q+vufPvHu9rWP6/DiaZtVLjU4AyCNdDWUFua6s5Q9kb5ytTWOthVjY0BNhZcGnBl6BsDbA24M8wtNHfQ2EFzb1a3urGG+ka31rq5gnBrWlvD3JnW2rRWprUxqhtobU1zW7O2VXNlARcIkzPmn39v/3//9i//7l8+Frz8L4rEEw0mYBfXbUy/SGotDHZw0CFBhwDduNaOaW0MugT0COhiageH3QRox7RODNovlO7LcjtRaSFK97DSea52D1Q7qblJ1UkodkJrH8LOC3B5oLWTagfROjHQTgIXBR4JOrju4NAhgYMDN6n5CTXA9Ag3grjhxHUX0dwkcBPARaCLAQcHAQF7NOhTWojpQdz0X8BuTHdimneouQmtk1AuDsqX8XLnsHD5NNN8mm0+lY5jmeZh/jhZOSXBOWdeitZlqt4pHHXVC1t3nWbkt/uhPRy641mw3LiL2XA3H2+G021vuBkEm9nlYnUyXF30FheDYcPvWm67fHkp1884s8laFyQ4J9WTRMl6WbCeFYwnOf3jTPVJ+vhZ9uR57uSwfPGidB5X2rjikopHah6uOYTq4dAjdA8HLgV8zggpI2B1n/qT6c/FgE0Cj9JsUrNx4GEwwIFHAY9RfUYLcM3BdYfQ39ZIuCR0GD2kQEjCiDL6CLAPypcfSo2fU/ADVnuWNgrBvP3wzfy7n+7+4m8mb35fn93Tpv0RC/5hPPuPkeIvaf1F/gzXHAq4pNoh1Q5T6ZDFdrLYepZpfiiffJJufiLWP+CtjwpHT81z4tQWLj30uP1cPTksn+JWK9UNc95AbLkZN6r1ZifDzcn8zhjempNX3v03/cevevdfuPtX3ZsvOtdfVQeben92Nl1bfl9t+YXjUKi6dNXDYCdROX+Zq38sgo84+EyqxuSjQ6n+VDafpMznonUoN55J1hMRHMggkVES6RJRhqRqMhVL0mrlo1NwftLsnrjRZTiwo1EQjcP1Knq1tb/ZX/z65uJXN51vr6Lv1r1vlu3vpo03EfiqXfj8ovj6uHhfy99CeVug9gXiOoftUvg2xewkbi8I17J8Vchc5+SrTOo2l77NyneFwkNBuc7lH/XCD4H+u2n9n+zP/+n12d88tv/q+uwv5o03bXhTTN/l87eF7FU2c53N3uQzN/nMTVq6S4v32dRDNv2Yzd1lcre5zG0mfZtO3+Wyd9nMbVa+y8rXaeEqJdxmMjeZ9D7N7dPsLiPs09J1SroRU7ep9HUqtU9Je0naS/xaorYpfp+S15K4SYsbWdimhK0kbkRhnxK2ErsR2Y0o7CR5LUpLSVynxJUkrAR+w3Nrnl0J/EoSFrywEoSNJKwlYSWwS55aCMyYI3osEnFoxBEBS3os7vEJl4+FWcrN8W5Bjir5npYJ9VRUK0VHwD+xvOZR//J0fFGbndeml0f9di1o1b0ja2jBiVHqw5yrZOxSpptLORnRlxifxwMW82jE4VGHQ1w6EdDJkIr3aWzAEH0KGzP4kMH6LDHg8B6HRyzeZ4keTQxockjTb3F6ROE9ihySVJ8ieywZcXjIoH2a8AjMZ/CAJSKWDFk84vCAQT0G9WjUp1EfT4QkEtFESBIBjgYkFlBYSKARhXlkImQpj8EdGg1pLKSRgEJCGo8YIqBwj0Q9EglILKSwkEJ6FBrSqEejHoUFJO5RqEehEU36BOZgqE9gPRoPSNzFMJ8kfByNMCwgCA/F3hllpVE+NSykRnl5ls9MC5lZOTsu56aV/FQtTpXStJybqfmRkpurpREsOmem83p28Ye7k03QMrU51NYAziBY6vraMpaWtjUqa6O0MSpLXdmaxs401qa2MrW1oe0NsAXKVgdrCLcQ7ADYAbjXzb1praG+tcydZexMY29YW93aWNamam0NcwvNtalf1av7mrWpGutqdWqUXQXf9nL/+l9e/Z9///0PvwnkE+rneTGhX+Cmi0AHqbQIYJOGQ+kOqnUQ0CFA90/NaFob1VoYaCNaJ6524qqTUB1M66KVNqZ1D5TWS62DaQ6huQmlk6i0Yko7prRiSvtl5eJQab9QOrFKJ6l0MLWNAD8OvJjaOVTtGPDjapAEfhI6MdM91J240jlQLg7U88PKxYvi2ZNS8/1s/aNsNVY+jisnKDhFtVPSOKeNJmOecSeX6dMLvdOpOnbDD47DwXF/0h4uwsmsvxhPVoPpdtLfLMPtzt1edaer1nBy1huc9EJgd0oX7dxJR2x0yWqXsM5RtYEUjVjBeJY1Pk5bn2SOPkk3n2Saz/Pnh+XOc/UiprUR0EG1NgEcXLNRrYvDADNCRPdxPaS0iIARqkcoCBAtQBWH0nxC9QngU8CjNY8ADgYcDNokcCjg4dAjgU+BgPyTtMojoEcCh4Q2CrpJzUeBRwCXVFxS9XDNxYCDaG4SOEnYRbQ2CV1cc1HVwTSPhB6hdt9uBgwMyUr3IHPyC1r7B2jxZ4JOmd3m8vXs29/d/uUfNz/+tffwK6O/wyrNP8fK/wVa/FCAh/l6vFiPK8dxcI4dB/loqQbTo97ydHF9+dUPwV//7eSf/HH901/3v34TPH4R3X/mX33Z2n51uvmsuf2sMb85Ga10b5C/CMSGy1ZdVL9MVE5jhaOX2dph5uhFqpEsNNH8cSJXTeSteM6K5euHuVose3Qg1WKsjqQhVgRUxWQqNV6pcxUjX6+ZF7WmXXMGrWDq+5PeYDXZ7ftfXIW/vnd//an7zX3vq6vRN5vhV4vuD7PTHwb6t27582bldTX/UC3szcxWI/fF2CoXW8v4Ls2uM8JK5m/z0m1eusvKr/OFh3z+oVS8rxTvlPyDUniolO6LpVfF0mO+dJcv3hQKt0rptlh6KJYfisXbQuG+WLor5G/y8kpkZjw6Fg9m6YNFKXllEm/amW9PC7cF+TafuSvIt/n0bSFzV87ui+ldKTVPExP25ZB6MiFebhjiKs3e5eSbdPZazl+n5Zu0dJsVb7P8Tub2aWmXSe2z4jbHbTPsVVraC+K1KF+n5L0kbQVhL0pXkrSV2J3IXqWEbUpYp9hNittI/EbiNyK7lZhditlK/FYQNhy/4bmVJKwlbiPRK4FaceicQ2YcPqXxKYWNGDTkkEBEgxzrVVKhngn0dL9aHByB3qkVnh9F7eao2xx3jsedRnRZc07r0Wmj37CGDX1oFgd6IVByblF2cqKf5T2ZtHnEl5KBhHoC6rHJkMX7HDlg0RGLD3lqJFBTjpxxxIzDxhzS57Eejw8EaizQI44cMcSQIfss3mfJHk/1WLLP0hFLhhwZcWSfJXoM2SPJPk30WNynsYAhegQRYliPIXoM1qPRHk30WMpn8IAheizR5/CAwSOWjFjSp7EehQ9pYkATIYkHFBbQeEATAYl5BBJQaMTgAU14NO5ReMiQEY1HNNpn8B5DRgzp03hA4X2GfLua9GmiR+MhifYovEcSIYUFNBrQhEugDoE7KBJiSIAiPor6GOYl4lEScROIH0++M85Jk7w8LeZmpdK0lJuWs0u1uKiUpqXiVKnMVXWtqgu1ONOLC1iYw3LfqNh2/fzreesvHpoL167rE6ivTHNl6HNdm0N1D+EaqitDe8swtrq+NuDGBFsD7ADYQ22jg5Wpbw39Wod7oG0gXEJ9+faOru11YwvgVodrXd8Y5kY3N7q5toytZV4Z5r5qrKrVVbW+qTVCRQ4M6uur6r//17/6P/7+h/Wn5y805ONyJQE7BOyilcuE1kmqnaTajimXiNpKqJcJtY0pl3jlHKu0EuVWotzCgI0CO6l1kmobVdtIpZUA9oHaOVTa8Uo7prQSSjupdhJK67ByflC6eFZpPSuevywcHeRqH2cbP5PAu+nKL1KlJzktWTBiBT1eqSXgCWaeCrXzzMml1mqf2n7L6Z94o1o4ao4X4WYfLefRfDDYTKPdKlpvgvnmcrW5HM/bw3GzH9V8X7ED+dIXGl3ZaonGKQ1qyZLxMl99mjv6JFc7KDU+ydY/yp08KZ49LZ29KLVjFSdesWOacwDcQ+gmNJfQIxwGb389JQwnAV0C+rjmItAldZ8EDmU4uO5hRoBoHqkFnBlRho9D962xnNQjHPgE8AngEtDBNIeGLqu6lOJhmo0ChzB9QndwzUWhj2s+DjxcD5KajUGHMUMS2ARwCBgQIMRVB9e6uNZBtQ6mdnG1i6kuqnRRtYWBDg5dXLUxpUMCnwQeodm4ZqOqg6k2AVwcuAz0WD3AVT9W6j6Tjt4lyu+zFVRt5rvDi93d/M2vP/3v/vvZjz8Fj5+PX301fP11/7NvB5//Onz9g/vwq+bq2upNFKefPg1Iy4mDVrxymlSOkWLtMK2/TFvP0rWnUvWl1DjINhLZo2T2JJE5SeSbB+njZKaBpGqooOMyIAsVvKQkCxpeqYlqvVI9Nk5rjbbZ7p/bAy8Y9eaL0f318IuH4OtH+82n7vf37o+P/d/cD7/ftH9cNX6aw++8wlfdyutz7e5UfWxk7wF5W0Y2WWybZa5y4i4j7PLpfVa6y8sPxdzrcu5VpfhYUV6X1UdVu9O0V6XS62LxsVx5Vam8UpVHtfRQqTwUK4+lwqNSuCvn7su5+3LxVaXyWCjeFfP35eJdMXNfSt1X0g/57KtC4a5QuCsU7ou521LmvlR8KBUfS5n7YuqulLnPS1cSsROxK5G6yYg3eekmx99lxbusdJ9LXRekH4Laf/Po/M1V87fTxg994+sL+UZDZ+nDmZDYy/RVSryWU9eyeJMWr9KpbUrYZfhdht+m2Y3I3MjiVUrYSdI+lbqSpJ0o7CRxJ8ubFL+T6CuJ2abYtURtJHYn8jtJ2KW4tUStRGItUAuOmvLkkEmMuOSIQ0Ke8FJ8VEr3jGLUUPonsH92POy2+p3m0jsbu83QOQntRu/SGp7C0ZESWqXArASgHJSzQU4IZMJNoXaKigRixOJDBo0EfCiQUw6fsdiEZSYcNxLYscSOeWomMGOB7UlcXxImEjti8QlPD0V2wNMjnh4JzEikByI9EJi+wI4kfsQzI54a8n+K6YUsFXJ0SJMDmuqzpE+jIYMMODxiqYgiJiwz5OiAI32O6FPYgCZ7DNnj8IhCAwYPeCpkiYjGRwzRY7CAI3oMNeCYiCFHNNWjyZCjAoaMODxiiR5D92jap8iQofoM1aOIHkWGFBXRTEgTEYOFNNpj6YihAxr3SSwkcZ/EQ5oIcDQkMR9LRhgS4ahHIB4Rd9GDgEA8DPGQpJeMeUjCRxAPRf0EFsZxL4F7MeydSUGe5NOzYnFWrkwqhUklN63kFkppVirMK8q0os0r2qJcXmmlFSitYHkJKn1duQyb7d9eX/7h/nTY9g24hPrCMOZQWwFtA+EWGiuoLw1jrcMd1LY6XBtgpWtbCNdQW+hwZZlbXdvrcKvra2CsgbExwNZQt7q6AWAL9LWmLaG2NPS1aa4NY2kZa8vcG9VrWN1Z1lt+vjfrK8MIVGF8Kf3xh+j/+t/e/Iv/YXc6LL5fYj5Rddxo4WoHV5yY0o0pl4jWSWgdTGvjlQu03IwVm4fFy8Ny+2Wp+bJ0/LRw9CRX/zBtfpg23s2An+W0j3Laizx4mdeSRZgo6vFyFVerhNagzZPCecu8vGx0ug03OPJ7rfHYW0x7y8l4OZyspqPt2ttuuuutv9gG00V3MqxHjunbmtOV2x3xvCMctbh6izaOELPxFNaflevPi42PS/UXheNn2eZh6eKgfPG03H6udGPlLlp2CNVNAj8BPUR349BGgMeaPQL4CPQwGJJ6SAKP1FxGDwjgoqafNDwU+gR8W7Hgk8D/TxnpgNACQgtwzcN1j6r6hBkkgUcAlwYOpbsosBHNSWheXHvLexy04qKa9zYKjqkeVnFx1cNUJ6l1kqCLAwfX3iYkvITWRaCLQRdVHVRzSc2jYICrHq2FjOaSWpfQum+tsaTaoTWHVB1K7VJqlwA2Brq41iWBgwObMFzCcDDoELpN6Q4NfQbaDOhgSuuwfBYrHyfhBQa6FHReVk4PjWOp7RlXD/rVK/YySmgnL/PWs7T5sWC8R8MPWeMw24jnTxL580S+mSg1k7lmMlXH0jUy10Ay1WTOiOcBUgRYVkvKCl/Wi4ZmntbqF/Xj7kmr7zvDaDgd7PbDL+7d714H3z32f3U3+uZm+t3t5Mfb/u/27d/PGz8O6t8G9c9teHdauTby1yp7rRLbfGKTSq4kcimRa5lep9jrLH9XEB+K6Ydi/r5SeFRKn6napxX1c015rZReK5VXSvlTRXldrrwu5V+Xio+lwqtK4b5ceKgUH8r5V8XMYyV3VyndFkoPxdKn5dJjuXBbzj9Uinfl0m25/FAu3Baz98Xsq2L2VTH9UMo+lLL35czrcuEhm7vP5e6KuYdC7q6YuSmkrnLpu1z2Lp+9yafvCvJdPn2TTd9kMjeZ9FVGusqJN1nhLivdZaRbOXWdERcSOkkdLEvJxyP5607+N4PKX+yaf3V18Zeb9pVZ2KfE27R0I4tXsryX5Y3Eb2V2JRFzOrkR8V2Kv5b46xR/lZKv5fRG4raStJVS25R4JbPXMr2Xqa1ArgV6xpAjBukJqJcmnSzTr6SHej6qFYMz0HdO5lFr2e/OBvZw0Amji557Ojqr9o+AY5ZsLRuVU2GGDjJkJBNDHp0JxEQgJhw+54kFT40YcsIzM56Z88xMZKcpeiaQC55a8Mycp5YCu+T5pcAuRGYm0lOBGIv0QuLmPD0U2JHAjXhqxJNjgZ4K9IQjxhw54umxwI14bsTSI46esMyMYSYcOeSIEUMMGLzPUT2OHjLklKMHDN5j0T6PDTh8wFN9mhxQZJ+hQo4KObzPogOejjgq4ok+i4UcEQp0yBIDmhhSeI/FI44aCuyQY8Y8N2ToHktFAhMKbCDQEU/3aKrPMCFLBzQZUmRI4hFJhAQRUWTAkgGLBgwaMmTAkB6FBRTqk6hPYj6J+jjiE1hIYiGWCAjEp5MudeBiL0MsFmHJAEN8AgkI1MeSHpIMEmgvhvoxNEyS74wK6WEuPcxnB4X8uJiblvKTUnauFBfl/LxSnKvqpFxeVJSVqiy0yo1TuuoAACAASURBVFwpLCqlKQReDZ5POxd/uLn8cXsWHAemstDBCmhroM2BulTBHMCpDhYm3OjqzlC2hrrWlZ0BFlCb6vrCNNdQWZrqwjJWurHRzQ00tm+b+3S4s+prq7E2zLWub83q2qytTGttmHuzem3V91ZjbVUXVWNZra6rtXXNHJtFW8P3fvZ/+udX/++//e1PfxiRx9x7BeZFEcbyjU/S5vMsPCioh0UtkVMPc5UXRe1QrSbUBmk0U42jymnNOGtUL8+OXfvI863AP+5H0Xw6Xk7Wm8l6P1leLSa7jb9c++u9N18H81lnGOqdM+i2dN9TOnaxeVk4uUxVT3Dz+CmofqAa75Xgk2L1WcZ6IpufFOpPlKPn6slHWvMT9eyF2ooBFzOCOPReAC+u+wno4IZPGiEKAlzzKOjjmpeEEWEMSNjDQUDCgIIBYfiI6SWA/bZ4h4I+DgIceJTpE4aHApfSA9IKcDPA9QDXPext4zTwENVBoINBF1d9UvExxcGhS+gupvlJ4OGaQ0IHhzYGbFzpEiBAgItpXazSwZQOqjkY9JOai4IABT4BPEJ1UK2LaF1csXHVJnUf190k7KLQIXUf01wUOG+L4QjokMCmoE3BLql1Mc3GgU2BLgm6FHRI1WbULq21SdAlgE0Am9YcDnis7uJaK1m+QCstCtgkdCnTzrb75nB9ursCixV74tGgSxod6iyg6vaLQu0DUX8uN+JSI545jmUbSN7AC+rLjPY8DROZCl6opKAGj/TGZbVpN8891xn2R9Nov/ZeX9vfPNrfvfLfPIS/fhj8+nbwm63707L94/jo+z74rmd+Ydc/vTRuj4sPjdydxt6UqOsss0lxO1m4kZgrkb2Spbts5j6fuy/lX1VKn5bLr1XlFdA+VbRXSvmVWvoUKK9U9TVQX6mlV5XiY7n8WCk9lIv3xdxDqfhYLryqFB+LhYdC4bFcelUpvyrkXxfyr0v5x0r2sZy7LWQeCulPS5nHcu6+XHgsFx4Lucdi9rGSfyjmH4uFu0L+vlx8KBXu8+lXhexDPntfSD8U5Pti+q4oP2Slh1z2JpO5y2fus5nHQvY2Jz/kso+ZzG02s89lrrOp24x0m5bu0qmbTHqfEa8ywlVavMmk7tLyXUbey9JVJn2Tlq8lbsPjE+awRz7rER9OhY+32eQ2w1/J0rXMX8ncNiVuU6ltWlzk2D2QH+uptfp8mPowYj4Z0p8MiZczGltwxIKlphwxZtEBEwt5NMzJgZIPLCVsWgPvfDrqzsbedBROh97Euxi3z8JmM2xYnl52S7Kf47w0Zcu0J9Ejnpxx+IgnJilmIbHrFL+S+JXI7QRuy3NLjlmJ7EpiFwK9ENmZyM0FdiWyU54Zp+iZSK9ZZsXzc4GYi8RK5OYsPePJiUBMRXIm0DOWXAjMWGCmHDPm6JFAjzhqxpFTDh9xxFBghywzZtkhwwxZakTjM4Ycc/iIJ0YcOWSJHof3eKLP4BOWGrJknyMGIjXg8D6LDnlsyKMDFh/x5FCk+gLZE6iBSPc5YiySQ5HsiWTEkT2K6NN4nyMjluoxZI8hIoaMGDJkiZAjAoZyGdJnyIBEAhL1SNT9T6dL4B5J+CTWY8mAxjwKdcm36BsLKdQjkx6e8IlEQCU9EvVJ1COSHom4dNxj4g4ZC4hERCABifkU5lGojyc9JOEjCT8e8xNJB0HeGRfSo2J2WMiNC4VZOTcr5Wfl4rxSXJSyi0p+rpRmSnGplOaV0kytzJTKVC1PQWUKNK8GL5bO2e9v6t/NG169D5UV1Ba6OtPhStPXur7U4VKHG0NfQ22jg60ON5q2fZv31s29AVcWXJjGxqhudGtj1jZWfWOYO6htIFhDuILqWleXhjox1YlRmcDiDBRmoDxUC3093zfzU6s8reVHZn5SA+OGFjbE6Dj+l5+Z//F//+Hf/7vf3nxxUujyFds6HXqd8SicDSfzYLEaLDaT4XLWX61H231vuYqWs/FyOJ2G9jSyeu7/z9N7/Miu5Xl+9fdooREEdKu7y7x6NyPoyWDQHkdPRmTm9fe+vDcjguHThXeZYWki76vn6pU33V09GAiQAwSNNhpt5CC0NCNgNJiVRgtBWmiRJQFnwQXJJT/ne76/75du3LDjJqw1zDcX2vkr/flrunp2UnnxmXP+V8D/G3z6Q/Tir+Hzv0av/sZ+85fWq//Ieftj+/1n5O0z54tCcFmI2p/7rc/9Jh21qaBV9Ju036LCNlPp0FHrJOo889tU+FTd0WXDDhO2maDOhDW2GjPVNlvtcNUWV21ylWYxbBXDdjFsU1GHO+2xUYeJ2lSlyZzGfKXBew0h7DJeu+jWqTCmwxYbttigwYR1rtpkgpgNYjpoMEGDDZvP/EYhiBm/wbl11mswQcxVmmzYYP0mHTZZv85HMRfU2bAu+DXBj5mnxtawxkV1odIQo5gLGlwQC1FTDBtC2OKDNuvFovdnKtBhg44abNTgwpgPY8Gvl8KGEFxyUY2PanxYF8KmGLXZoMX6sRA2+KDBBjEftcSoWQpj2b0shXU6uuSqddb/8Mx9c/L8nXjRVt71aOvNj7UXlPNaffteefuWrng/9Z2f4KAIIxb4ku2TIPDP3Bcfzl/H7962LxtX3eu7q9m0m2+vvk7736ZXXx2uv84nj5u77zed3yzf/Pb29DdXz79uVY8fK+nFafLGTc+VXSjsPOYBUUtQWsHSyhQfgLg2mC0s7TDaY5QQkttO7jq55xxd69FzHn3/Z4F79Ozcs4+u/ei5xyDI/SBz/NTxU9dNXSfz7My1UtdOXCfxrdQjqUMONk5ckro4d3Du2qmNMgenBKWWdbBJYuPMJpmFUhumLshcnDkks2FKjAMBG6wfbD219cQyUhsfMDkgkGAjJeCAwQ7oewB2JtxDsIf6ARk7bBxM7QCMjaFtDG0P4B6aW9PYG0ZimntgPJjqA1DXQN0CdQf0taGtdOUBaGtT25rG1lC3prIxtS0AGwOsNX1rggfDXOn6vaGsUXmD1DU07k3tXlfvDXVpaitDn2vy1BTzc/tvh6/+uHj5d+tXf1qEvx6StAmnr5WrkOsEaueFN6i/nFxf3F1fXt02+7eN6/bF1cWL/vuzzgu35RsdIncN7lrj7lThriyNyuKkLM5VeVaWVqq40ktLTVmq6lJTZ5o806W5Ko3L4kgrTY3yXJHnijRVhInCjxVuXGanijApi1NFmCjCUBHHujRRpVlJnsmlsSw8EWVSlsZlcVDiRmVhoghjmR2V2GFZGJSFoSLeyuydwg0V/k5m78r8nSLfydKwJA7k0rXE3ZTYQZm9KbE3Ze62zN+WuJsyf1PmryX2VuRvSsKtIl2J/K0sXZf4W4W/VdmBwt+W+Zuy0C8LVzJ3q3DXMndT5vsy01PYXonrclyPY/sC1xW4Flts81QsUG2JaZeYjkR3BbrJUi2m2GUKbb7QEootodgWqZbINgWuLfBNju7xTI9n2hzdEdiOwLZZqsvR3SedIRRbQqElUC2BjQWmKdAxV2xJdCxSsUC1JKYp0C2BjgUq5oodjm4x1CVTfFs8eVN49oMh0e8s85aYIwRGxBhgOHW8sUPGxJzaeOJZU59MfTL2rYFLhq41Dp1hZM8qwTgMu6/OL+6v3vwpe/HV7NXly+55ODmNppVoGoSrKFpG4TzyFtVgXgnHlXBcrYyrlXk1WkTezLdHPh541tB3bjx87YHbwByEcBiiUYjHVWf03J2/88ZfuIsPftKopO3zY+/Vz67ef3db+/mw/otp7RezD7+b1361rP3qvvmrVecXi9tfLgc/X3SzwYv1CP3pd+//r//tt//6H3+b/qIefqDRGyu8rFfevbVfn/Nn4Y+r4T/x3H/iuH/l+D+yKj9E0Q+t07+wn/+H5PlfoBd/7b79S+f9j+yLz5yLgn9Z9OtFr1H045MgLgZNNuzQQYertLhqzFUavN+g/ZjyYypsnET1YtRgohYVNKmwXXDrfNTiK202aHJh86kshK10uGqHO+2zYUeI2nxQFypNodqkw2YxaBejdvG0SVVjttrioyYVNk7COl1t09UOFbaLXlz042LYYMM651wydp124qJbf+bXin6Ldlu0V2ejBhc0WTdm3Drl1eigQfuNoh9TfpNxaoJXY/w6EzaYKGb9Bu/HbBiLYcz6NSZo8JVY8hui16C8Oh3EXKXN+A3eq4tBnXUv+aDBB/VSFDN+g3ZjzotFv16KmnwQs0GDDWMhavJhQwobkl+XgrpcachRoxTGvBdLQUsKm1LYEvw6732knYsT6+KZ/cXn9tvP4PPP0fOfmGc/Aac/AiEdPT8b332RzGubm4vr92dfhC9rby56zbftj62rd/PZ+8Pm8stD79P+5pvt8PvD8HeHmz9s63+7fvfH6evfXL/9uvk8/VDJPlSPb73subYPxQfCrwC3MPkVkB50YWOWd1BNsZZAcw/hAeOD7aSul7v+YxDkUXDw3KNjf2k5R9fPfDdx/dRxUtc+uG7iB6nnPfr2J488utYn185cK/Oso0MeHTtz7Mz1csfNbTdznINNjp7zybUzglPPTn2UuujoOrnrJq6dOlZm4aNDchscbfho48wiewwPBOUWzglIiX60QY5BTkhm4QMyUoISCycWTIiWEuMA4d4AB4z22NwB7YCMLVD3SN8CYw/BHpo7qK2htjW1jV7emuoOmDtgbqG2h/re0HemsYPq1pQ3prxBxhaaO9PcGMbaBA8m2EOw1uWtqWyRsQb62tS3hr4xlTVQ7w3lQVM2urbVtQdV2RjqBmhbE+xMsDb0B11e6tJEE/pCIab/us795XvjP/jw8qeD6YtPv1j9+h/Sx2+Gi4fuzd3loP2+/+a0F1g9qHbM0o1eupW4kSzODHWuyVOFn+jC3JBXprrS1YWmLnXtaZR2ppWWRuneVKaaMtW0uV5e6OJckyaaPDLkCVAmmjzVSjOtNFGFscqPVG6s8HNZmpeEmczPFHGiCBOlNJJL47I8kUvzcmmmSDNVmqqlsVKayNJY5icKP1GFiVoaKtJQFoYyP9TFgcJNVGGkiAO5NFJKE1WcqPJILQ1UYajyQ1m6K5fuZGFQ4gaKeFcW7kr8ncTcyvxAKd3J0q0k9TjuuiR2Jb4vc1cl9rrEXUvslVjs8ydXEtOXmL5EX5fYnsj0ea7PMT2e7Qlsjyt0+GctqfBUZNsWil2B6vJMl6G7LN3mik2+2BKoBnMSc4WOyLY5us0VW1yxyT3rcIUeS3dYNi4WOzTdZZmYLTafAMPTbYGNebrFFZtUoU3TTY6u88W6QDW4QpMvNP+sTuiGqX6oOO9fnn549eIHY6wNiD60wMRCIwsMCRpb9tSx5g6ZONbIsyYemfn2yMNDD40DaxzY1yG6Da1J4A4D5/K1/zq7fvsP6etP4w9fnN646MY3rwKj78GbEN5U4O0pGlbR8Myavg7mb6Pp68r6dfXT5assfp3U36SNt4/9t1/evf755P2vZh9+Na/9etH+btz8+aT1/bT1zd3ld7cX31y/+3T15rH35th+fag/P9SeJ/Wzh/fO6o07fmlPX3qTM2t4Cu58eBvYvYrVDZSa8/n2ivw3//ns3/wvX//Tv615L+m/gvJPvXM6ungWXZyEl8/c+ol3yQQXbHRJh0/15rViVGP8Guc12bAt+C3Wqxf8Bus1eTdmnBrlN2i/Trk1zm9IQUMMGkLYFKIuF9S5oEH5zWLQOYm6J1GLrjSZsMaGdS5qMlFMhXU6iulKuxC0qLDFRG067PLRlRz1paDFBA2u0qSjFhV0GL/FRE06alJ+g/Eu6ahOVeNCWKfDNh+0+aDFuzHj1dmgzns13q0LwVOKOy76Lcpt016TC1tM0GT9mPUabBAzfswFMes3aK8hBPVS8FGI6mwlZistNmgKboMPYj5oMH6dCZtM2BD9uhzGrFenvJiLuoLXLtkNya7xfiyEDTGoS2GbC5ts0OT9lhS25Wq7XG2JQY0N6lxY5/wLyn53Al4XwCsKPj/Rws+16DM1/InqPTMDFvuK5SE/CF4/9968dC8uwnbvxc0oPuxa+/Fqf/OYXn2Z3Xz9s+kxvf16U//N6tXfLl/8dvzi5/3XX7feffr48qu3zuO5dvDEA2EeDGZhlqaqMNeEe4N7ULmNWt4b6h7oewgyZGZAT0zjiEnuuJ987+hauePkrpt7zqPvHH0395zctY6ek/t25jmp62S2k7vu0fEebS+z7cwlmWXnlnv03Mx1Mtd99LxH3z26ztG2Pzle6rqZZ+eOlbtu5riZbWeOnTvW0bUz28kIfnSsjODEwokDDwRlxDnabkZwauE9ABmGGdaPlvFI4NEiKUEHBBJiJkBNsZ5ZIEdmBuABwAOCGUI5IgdgJkhPiLk39dQ0dxDskLkHxgGBPTEPtrknxgGDPQJbYGyhvkP6Bsh7pCYYHJCZWOYBa3uzvEPGFqk7VN5BZQP0DTS3pr7RtS1AG4DWprYF8s4sb5D5gMwN1HdA2RjyylAfoLk2lbUpP5jqxtT3pn7QtJ2i3JelYYm60tierbSeO1fx28HgcrroLx6ubkeN6/ab2gv83pU+QqZrCNeKeKeKY0Vc6qV7U1nq8hooa0NeaaWVoS917d5Qloa8hPocanNDWWjKUleXenlpKDNDmWulpSYvNHWu6QtdmavCQpOWenmpl5daeaGW55o8fQKDJs700kxXZuXSXBbnJX5RFqeKNFakkSKPtfJEFqclcSZLE0WcqtJUk6dKearIE1WaGNJYKw3V0kAtjTR5oEgDWRhr4kSVxmV5UpbHijRWSlOtNFbFQVkcyvJAkW/L0qDE30rctcBcC8yVULwSi7cl9opjrnn+SuR7ItMT6b7E9UXmVmJuJOZGoK75wpVQ6ArFvkBfiWxXYPsCe8UxVxzb4+m+UOyJJ03hpC0UOkKxIxQ7At3n2SuOvea5Lk+3eKr5dL7EnvR4qsdTXb7Y4E4a3EmbK3SYYpOmWizTYZkuyzYZKmaLMVeMWarN0B222GFPunShR9Ntho5Z6ukIq8kXGmyhydFtlm2VpAuovbTQc0R+MMbmyAIDGw5cfG2Da8u4wtotMe6w2YVa11KvidqzSh1X6LpSz9Z6LriumNdVbXiuTF6Zw9fWTe9F6xezd3/afTzeTK6/SLqvvum++ub6/XeDi2+HX3w/rn07vPzq5sM3N5ff3dbm76rr92ff9C6OnTdJ8+2h8Wbz8ezho/dw4a++cMev0fCV1Y9gP8K90OoF+MrHPY/0QtIP0LBC7gJ051uTijcJnftqdV6tzKrROPCnlXBWiebV0+nZ2bx6ujo7vQr1/gvh293rf/xvH//lf/f18bsu9Vz+96D+uf+e8etU2ODDGu1fUOFlMWzQQY2Nakx0yYUNyWtxXp3xL2nvI+M3qKBOBzU+bHBBreBfngQx5Tc595L36qwXc0Gbc+usX6fCJhW2Tvz4JIhPokYhqDN+nfNrrF9nwpgO6kzYYMIO5TfpoMn4bT7oSn5b9JuMX2ejOhPWqTDmKm0mjItBg6m02LDBRA260qTDmAmakt/kgpgLGkJYF6NGKWyIQZ31Yj5qM36diVpM1ObCJhPWmbDORjXOu+S8Bus1hCCWghYXNPkgFt2PslsT/Trnx7zXFLwWH7bYqMlEdS6MWbchBC0x7Ehhmw/bQqWnhE3Fq/NOnXVrRfKBIhcn6M1PwOlP9PAz1f+R4v5VGf9QhQxyZD80Tyv+izB4c1b5+O59s9Hpt+6GzYeHdr5up5veatF9WN+kj+Pvfjb87aH1x03tq+nHbN67v41n8fvt5Yv0LUxOS3tPXAJuYQpzlZ7Jny80dqkKy7K40bS1oacYpBjmlv2l7WW2m7vB0fa+9MNPXvDoeZlNMsd5dL1PrpdbzqNtf2mTL20rt93Mdh49K3VR4pDcdXIXpzbJXZI5JLed3CZHxzo6zifPz237aLtf2tEny8+Jk1lWZjuZ5ea2m1p2atmpbR9d++jYObFz18td++iSo+9ntpcRK3OsxMGpgzPLyiz86NpHx86IldnkgGCKSI6sDBg5NlKMU4hSbCRYyzHMIEgg2CNzh9QUmRmxthgfCEoAOAAztWAKzNTQc2SmyEiwcYBaCrWtqSXAOEIzg+Yemk+k3CNjB8DONBNo7JC6AaU9Vg5I3QM1I+bOVHagfEDaDqkboGwMdaPrO1PbAXUH1Q00N9C8N8s7oCSmuoPGGoE9BmuobnR9Y4INMHZQ2xnqvSpNFO5WYXqm2PH07sVZ96o22NwNN1dXs+7Nbb3/4ax1iruO2teEG4UZafzCUO4NY60bG928182VqW6heq+rC1NdAeVel+618srUlqa6MpV7U1tCfQHUlaasVGWpl5d6aaHJS01ZauWlVl7p2kJT51p5pkkzTVpo0kot3avKXJWnamlcFmaaNFXFuVZa6OpUk6e6PNekpVaeqvJUk+e6MtfKc1WalKWpokzV0lQVxmVhrqlTTZ1opaEqDFVxqJfudHmgKcOyNCoLd2V+UGZHJX4kiSNZGpZLgxI/kPgbSexL3E1ZuJWFmxI3kMSBLN2p4rXMXUvUbYkZSPytIF7JYqfE9oTircTeiFSfK/RF9ornbgSmz5/0+JO+UOjwxQ5Pdzi6x9FXHNPjqK5A9SS6I1BdkeqKha5Q6HLFPk/3WbrHMl2BaYtUV+L6It/lmC5D9TiqzRU6AtMR2LbAtDm6wRZinorZYoflOjTdYosxR8U83eXZLnXSoZ516JM2/XmPL7bZQpMtNjmqwRRjhupwXIumY+rkA/XT94XPLk6KP7iCTN+iu3bh1qfvKvJdVZm/AvNXYPXe3dSqm3qUNs++ujr99vb0++GrXwy/+HZY/3oUfz9tfju+/Gr4/qu7d/urN+3xu/b30/Y/5B+/HNy03qzfny/eVUYvrNELPHxBriK9H5hXPr6NnFHgDitOP0Q3Ib7xwSDEw4gMAjiuOPPTYHLqjSrB7LQ6jyqzqDqrnM7D02V0Pq+ez6qns6iyrJ7NK9XF6eksqiyqp4tqtIy8VcVfVivLs+q8Gs5Og0kQLqKz5Wl1UnG7Xqn/Wvrjzy7/9//pl//in+8b48pnlviZ43OnNbHaFE+bTFSnwjobNdiwxkcxHzW5oMGGda5Sp/2PVHBJVeonwUcqvKSC+jO/VoyaBT9mvBrj1hivQftNyqlTXr0YNqgwpoPaifvxJGgUK00qaFB+vejXn7m1E69O+Y2CHxf9BuPV6KDBBi3Wa/Jegw/rbHjJPsUAKzEbxUK1JVSaQjXmowbj1Rgv5v2Yc2tF58NTFasUNkp+XQoajPuRD+pPNjIfxWL0Z7nAhw0pqPNBzPmxGLWEqMn9OVLXlMNu6TTmKzXBi1mnwXo12rk4cd597rz/MXr1Y3j2U1T9HFR+qPp/o/g/1vxnwFeCinMaeefn1XcXzy++eB9fXN/Vl9N4s2ol2+vHw913+eQX2fAX2/5/8un6T/vG72a1X918+NQ433300wsneWE8fHQm43fTVW+86t923lxbylwTlkZ5hYwHU90B5YCMFFuJ7aS2dbTto+8dfffRdR6dMLf83PIy201ca2/jg01yx/5kO0fHzR03t+zctjPbyh0rs8nRcXPLfrTsR8d9dNwvXfdISG47qW1nNs5tnFskt0lK4CfH+WRbjwQdLXwk8Ehwjsmj7eaWnWHraHlH5DwSOyVW5rjZEzksK31aBKcE5badEpJZKLdgbuHcIimBCTETBxxskBKU2ySzcIJxSnBqgz3WMgJzhBNDP2KYE5ICfMAgweYB6CnUUmQeENhDI4UggWgL4Q6jAwYHbOyQnmKYYpAQI0VahpTc0ndY3SM9AVpqKgegpxjuDO2+JDyo5YNp7IGxA8YGqg+mvDHlPdT3UE2wdsD6Dhh7oO2hsoXq3oQHAxwM/YCMHdR3AOwgeDq5OpjGHpgHCA6GvoXGAYMdKC90/k7ju1hqnKJO5/3NtD/ajIa7QX/eibsfai8rDc+MoXxniBONW5jSPSivTW0D9AdTW5vm2gQPmrbW1Xtd3UJ1bZTudXUFtKVRXpvltS6vQXmly0ultFRLC0Ne6vKDUX4wpAejtDLKC11bKepKVVZqeaVo94q6VEoLVZxrpZkmzVV5pWlzTZnpytxQF7q80MSFKszU0kyTp4o0V6SFJk/U0lST55pyr6tLtTxT1bGqzTR5qgoLTZorpVFZHKnCQOHvZHagindl4U4WhmVxVGYHMjWQ6aFEDyX6TqSvn6SAwF1JfF9i7yRuIHHXEncji1dloa/wVzJzK3O3EjcQ+ZHM3TwF8UTmSuJuBOZGZHsC0+O5Hsf1RabHF26k4rVI9wS2zzHXPN3ji12e6vB0T2C7HNXlqb5AXYl0X6C7PN0RmJbANIViS6TaAtti+TYndDm2y1Fd7s8PNrn/X3wU2zzdpqkuTXdYusEW61yxJTFt+qRXOOkxVJsrdtiTFltsMlRMUc0i06LoZpFqUVSDKtSZ4iVVbFD8D3519/q70euvBy9/MXjzy8Gr7+9efnd7/vVV5cvrl4/9V3nz+e5DtPkYrb7wpm/J7Qv9+ly5O9NuAqXraVeeeVfBrQq6qOBa593Hb5cvfvPw5u7yMnRuK9VhFIwCZ1LxFxV/EYXzqDKvVJbR2bJyOo2ieViZhuEsCudhuAwq86Ayr1RnUWUWVeZhuIqCRejNomAaRotKdRZET32Fq8rpPAqmkTeJ/HEQLCqVVSVaVIJJ6C/OTxdn1UU1mlaiWSWaR+EsCpaV8K5i15zSomH/l/9s+e/+9d/9p//Z7FWb/Bipn4cvufOYiWpMdFkIL4vBR8avcVGzGNZO/EsmanBBgw7rJ/5lIaoVwstipVkIG3TUpIK4GMQFr0H7TdaPqaeujqDOhjU+rFNe/ZnboKLGs+Djs7B2EjU+92vFKC6E8U/8+olfZ/1LyvtYDBpM2OT8WAgbXFhjwhobNZigxgY1/ukiqvNR8qRSggAAIABJREFUzHo1xr3k/KeMW+MpzcD7DTFoiGGDDy7FoFYKm3LUlKKYd2tS2JQqLTGK2ahOhzXKec/gV8/Qm8/Bi2fm+U+16uda9FPDLyKPI145iPD5OXl+Rl6/CS8vXzY+NrofJ5P4ftle319t7++2D5PjZvLd+vp36/bvV7VfTD78fBx/O6h/f/Pum0b4s/fW8SXcBPK9I80tdQaUhcqMdbqnsDGUr1+Ek/fnU9/eELQ7rzzUvhi/rg4Ca+FZOw9nvp15Xuq6j46TE3y03Uc7eLTdT7aTW27quMmfkfD0oUdHG6UO2dvW3rZTgh4tmBMzt1Bu49yxM9vObCez3YzYR8s+Eiu3ncxxcts62iS3rdy2coKPiBwtnNkod+ycWEeEPxH8yYZfOujRQkdMPhHnk22nGGfEzrF9JNajZWWYpIikBOcOSS2cETvFJCXwgNGBoITgxMI5gUcMEmwmBBwI2BMzwUZuoQTBPYAHbCa2mdpmgs0MgwyAR4hyiBITJBBmCCcmzBDIMEygmROQESNFeoqMBKmZbaaWkWA9QeYegT0y90hPsZoRLcH6gcAUmQdT2SN9DbSDg75/e/6zs8pGV/a6uodgC401UPZISwk8IPOAtZRoBwQSaKRY3wE1gXBnwo1u7ICRIJhgsgVgDfUNMHYQ7QlOgLEuy1NVvFa5hqN26i/u5p1hPr9+nPZW/U7ri/Zzv2EpXUMcwvLIKK+xdg+NjalvgbKBytpU1qbxYBr3wLgHxsrQV7r2YGgPQNmYpa0hbwxtrev3uro21AdDfgCle6P8oOlLrbTU5aUuL/XSShPudf7eKC208lxVllp5rpXnqrpSlQe9dK9LS60006SFLq8NbaWV53ppqklzrbTU5ZUur7TSXJUWanmlKXNNHpXFiSJNyqWZUp6WpUlZGivyRBFGMjNVuWGZGZWZYZkfycKoxA3LwlDmx2VuWBbGCjeUmTuZHZTYgUwPFPZG5p/mX29F7kZihyX2VmJ6EtORuI7I9kXqmi/cCOwNz11zzHWJui4xT/G9K5G/Ftkrke5L7JXE9SSuK/FXIn3FnVwJdJ9nr3muzzN/bpQS2Q5Hd1iq+2crm+pwhafmqKbANNlimy02OTrm+DbLdVm2zRbbIt0R2BZLd0S+xTFNuthkiy2u2OKoDsN0OKbJ002eavHFLlvoFE86dLHL8c0iExfoFsU2C1SbZto00yxSTYpqUXSDoj4WqI9F7geDgOoHdC8Qrmyxg7g2YtuY69hck7BdIt7a6g3Sbi3zzsW3vnXlkysPjX1r7JBJ6IxDaxxZo4o7qASt55XLu/jdb7fvfr99e/2hVg0HZ9VZNZoG/jKM5n40CyqTSmVaqSwrlXngTQJvFASTyJ+E7iQIpmE0DvxZ4C+CYOb5s8CfB96sEk0qldlpdRxFs0p1XjldRGfzSmVeiaZROPS8eVhZRNVpWJmEwey0ujg/n1fOVpXnq/B0FUb31dNlJVyenS/Ong9DpxWWvnx4+4//4st/+7/+Ovl5i3sh/YVlPDu7KFYaxfBjIbw48d4X/I+fuRcn4SUd1FmvQXm1E792EtZOwlohjAtenfIbRa/2edB4FjSKfp1yLyk/LgaNgv+RDj7Q/iXlx3TQ5CoNtlJjq02uEj+FDJioVYiabNgQ/Tob1OioQYexELb4KOaiSyb8yEdxKWoKUfwUUOdP23zUlKptqRrzYZ09bcpnHbna5qotJmiwQY32L2nvC8p6TePXJ8bp53rwU8X5URmdmERwAymsaGdnzquX1Tev3zXq7at4MIxX885meb1ZjvPN7Kvd8Jfr9u838R+2zV8/tL8ft345iL+/uvi29frTByd/ax7OjPvAnDvazFKnhjyThQddWoHSXJPvDWUD9QeM9sQ6EHsN4Ibg1AkPdrh//XY/H6ZfZQ/ZdtrvLqtnB8dNbTsh1iMmR8fOAzdx8dHBj46TE+dI3JxYmUUyx85tNyf20XJzx8ltK8MkcZ3UsY+2fbSszCKJYyeWlRN8JCiDMMckJVaCSUbsnNg5snNo5YikEGWWlTtWSmBGQG7DzIKfMPkS2SlGiY1SQnJsPWJyxCjHRoa0I4FHTHJIjhgfLZISkhArxTgFZmrCI7ZThDILZxbJLCvFJLVwYuHEIgfLShw7JzBHZkpgZuEDRgkBKTJyCI4YHy2cETNzQGbjlOAUgQzAHKAjwomhZQDmgGQGzhE+EpwhkCE9hVqOzMw0UlNLsL5Hyh4oCTD2pplAcADaASoHVN4BdQ/NA4Z7oB+AtodGYoNPVS+PvC3Udoa6A2ALzC3Qt6Z6AMYBwgM2D1jbI+MAtAPUDljfQ3WLzDWGWwz2AOwB3CK4JWgL4VrXp5rY1dhWBDv9j/3D7O7L9U06aQze195YbU/tG+LALM0NfWfoe0NbmdoDAjukr6G+hvoGKPdGaQ1Ka1O+N9R7XX3Q1c1TfM/QVmb53iivDWWtq2tNe9DUe11d6epKl1dq+V7TVkb53igvdHkF1HujtNKFe0N6MJWFocw0aa6XFkZ5ZZSXhrTUpZUuL3VpqUtrXbnX5KUuThV2pkhTRZ6VS0tVnKnCVOZnT3WEZWGiiGNZHMvStCxOy8JEFmYyN5bpgUrf6exIYUclblwSxiVhWOKGJXosM0OZH8r8nSTeSNKdJAxk7qbM3Jb5O4kZl7iJLNyV2FuJupKorsx2S/y1xF9zhRv22Q3PXnPcNcd2n3LXInslsj2e6/HMrcReicyVRLUlql1ieyJzzdN9geuLQo/jOizX4YUez/WEJ2CwXZ7t8EyHo9psoS+xHZ7psEyPYTtPtoTA9nimwxZbXLHB002eizm29fQejmuwhQZ/0uLpmKFbPNfi6A5f7HInbfakxVFtmuoyTIdmujzTZAodttBlCm2q0KSoOkPXWKpGUzHFNgv8D66BeI3VG2KMLDix4ASjMYYDbNy6cOCgiWePHXfquFPPGXr2wLdHnjV27JHtTDx36pGRC8ehexf4t4Efv4jerlqv/7h594v7N1cfGqf+XeSPfG/kuzPPXwSVWViZhpVZEM7DYBK4I9+bhcGi4o/DYBJF0zBYhP6DH92H1VkYzYJwEVbmQTj1w3EQTsLKLKpOw9N59WxZrT6cVmdRdRZW50G0CKNZVJlE0bQSTcPKPDibh9GiEk3D6qJ6vqieLapni9Pzaeg3Pfmqpv3Hv+v/n//qd//zf//t1f2Ln4TiXwTeSfWCDj8w4YcT/4sf2+9/6n1BeR/EoMH6tYL/8VnwsRjV6ajBhjEV1E78yxOvUfDjQhg/C+pU2BCiuBh8PAkuT/xaMYi5sEUHNSass5WYjRpMVGeCGhPUmSjmg4bo1UtBSwxjLmzwUVuMunK1rlQuJb/GhA0muixULgrOe8p9X7RfFeDLIqz+2HD/RnN/bHqfmTZLfCWs6NXQfvkyevfF+0at2auPJvF62Xo8DD5lk2+P099/Nf/Tt+O/+9n13+ZXv91dfzPtfD28/Prq1ZeN4PiObM/wg48fHLCA8hwJM8QtoDhTxJVaetCUDTC2BO4xyCx8cJ2d7+0DP3HczPYy289d7+i4qesePP/Bcme2NziLlu2LdeNiV60ebDepVO7Pz26i6MZ2HhBJLTslVmbZqe3mjp85XuLYmU0eHevRcj6R4EvsPRI7JSQl5NFxPlnOV5abI/JIcAphAklmkcwiGbH+vBD+RMiR4COGR4wzYiUIJxilCGYmzEyYQ5gjnGGcIpBBM0foyUA+InREOCXkYFkJQDnER4wfCc6AmRhaisyjRY4E5xBnECUE7glOMDxilAOcI+tI7IyQlOCjRVKEU0Iy206JnWCSEJwRcCQws9AOmQlGCUE5sXJkHQnOsX4kZoKMBJsZgRkECTBTaOTQOAA9QyiHJAPgiK0UgByZGdQzaKamngI1QfqBmHusHyz9gI0EGhkGCVQPoJwSNbW0FKkJ0vfQ2COQIHAwtZ2p7YGxh/rW1LYQ7U2QIZgAPUdaCo09BH/21bGxBfoWGjuk7rCxseAWgz2GWwgyaC5VsW2IzVPUu3578/Xy7pf7m3RS77yrneIulO4McQrENVa2SNkhdWtqa7W80ZUtMB+AsUH6g1l+MIy1aaxNdQ2Ve1BeGdpKK98rylozN6Z2b5RXprYwtRVQHwz1QdeepnKXBlhrxoOqPOjle11eaqWlUV4Y5aUuLwx5aSorQ7s3tIVeWhjivcHPFH6mCnOdn2n8XOUXirgsl5ZlaV7m52VhJovTsjQpiZMSP1aYcZmaltmJzE/K7EThxmV+ooojmZ+UpYksLGR2XOYGKj9UuaH8xAluoMh3MjtSqJHCDEr8rSytvfOBYdyWiiOZvyszNzJzJ7GDEjeU2bsSc1NiemWmIzFXEj+QhVuxOBDZXontS+wNy97wXF9g+xJzJdIdnu2x7A3L9LhilzvpSMV2iepKzLVAX4lMV2A6PNvm2A7Hdhm6xzI9juvzYl8U2zzblfiexLUFqsPRPZbv80Kbp9si3eSplsi0+WJHoGKuWGdOGmyhwRbbHNXm2JZAx8JJkyu2aaZF0W2m2ONPuvxJiys2OabBFJrUsw5z0hSKMXfSYk7a9LNO8aRNFerUSY0+aXBMzHLNAvODGwiuIRxYZOSQoQ2G2Bxg8xYbQwfe2ebAI1euc+fa08AaB3ji47GLB5Z9Zzs3jn3jWkPPmbne2PMGvnMV2Jdvqxfp4MXfJ+e/fHjVfh9X/dsoGEXBrBrNw3DiB5MgmAX+IvCnnj0Og0kUzqJgFkXTMJoGwTwIVkG4CirLqDIPo2kQTv1wHoSTIJiE0divjIPKtHo6qUSzSmUSnU+etEUUzMJoEkajIJiFp8vK2TSMZpXKPDqdV87mldN55XRWPb0/f/Hw/OWg6rSrpWx69j/8V4f/+9/88b/+59uzPvr3zWc/9SK+2qD8y6L7sehccGGdC+qiV+e9GufXuKDOhjU2rFNh/cT7wEUNLmpQQY2OGlSlRgdfnEQXn4eXnF8TvUvJq0nRZSm8VKKGENT4Sp07rVGVD8XwA+1fUM7bovWqaJ0XrdPPYfiZ4fxYM06gwRDC2LbsGuC5Rd48r7x/+a7xutn7cDe6nM/j3fom3w2/3k+/T0ffp1e/Tq9+m1z/atX/ftz+5vb919fn33SDx49k/QLch+bKMZa2OYLCrU7fqsygzI41aWGoWwi3EG6JvbPdxHMzL0xcP/WD3K+kdjWzokcnzB0/dezUwplNEsfZus7Bd4+el9tWYlt7hPcYH4idOMH+/Zv7+9uHrx4ekumiU1tWqwdsHzFJMcltL7Gcg21llnUk1pE4GfZS4qSWdSA4JejRth6Jc4T2I7QyiBOEM2IdiXXET/dbR0JyTI7Y+mTbR2xlyMqIlWKSIphBeMRWDkEOnnbxILPMBIMDREeEcwhzBBNoHqCeAC0FRopBgszEMBIdpBAlCCcIZxgfn5QKAI8YZghkCOQI5ginAGYYpZgcMcqAmZoghygFIAFGhswMoQyhI8YZQinCCcIpQTmBGdQzrB+QkRKQIrQzcQKtHONHC+YE7ZGRWmZOzEeMMwRzDFJoJBgmGKWYZIhkhKQYZQRkBCQIZ4g82uhggYNlHoiWEDUleoLNAwI7qG+hlhA9gXIKyhnWE2weMNwBYweMHTQSDBIM98jcI5hCM3s62rLUBOs7oO+AsUf6Hps709gBc2eoO2iukbk11ZUq3JaptqvE3Tf9T4vhz5O7x+VF/+3HqtkzxYkuPgBlC401AGuCH4CxBcoWlLdQ3xjaxtTXANyb5hpqD6a0NpUHU9kZylYtbyDYILSG+r2hLzXjwVDvDfkeqPdAf0DaA1A2wNwguMHoHoI1MLcAbExjbagPpvIA1HtTuTeUJ3IsNHVaLs3V0kITlwo3lbmZwi90fqHxS01ayOKyVFqUpIVcWirlhSpPFX4i85OyMFWFmcJPFW6i8BOFG5e5scKPFH6kCKOyOC5L03J5UBKGZXEiC8MSPyxxgxJ7VxJuS+xQZYYqOyhx1yVxoMMbpXQjU4MSd1virkrsTZm/ltnrEn0j0Xdl/krme5JwIwm3EncjUrcC0xWpnsReC+zNkwNRepqV4q5ErsfRXZ7u8lRPYnol9kpkekKxJRRivtDii32R67FMn6W7TLHD0n1B6PJsm2daPNMSmYZw0uQLHZbpcGzMFrsi2+KohsA2ebbNUW2+0BPpJk81uGKDo9o81+boNl/o8CdtttBmCi36WZspdDiqxdBNjqkxVI0pNDkq5qiYLjSKJzFHN6hCm6XaLFUvnsQ0FVN0XKR/cI20G6DdIv2WaH2s3VnmLTauIRggc4SMO2Tc2mTgWAMH3Tlw4uGxS0aePwrCW9e5dq2h7048d+K5I88e+daN7328fPnmm1n17/Yvv5p9cfn6JoymYTQOvWHk3AXeyPfmYTj1g6HnDQL/CRhP8mIWBIuwMg+CWRBMg3AShuNKNI6iSRSOIm8WRbOgOgkrozAahdGd59+64SgIJqE/8YOZH82rp9OoMg9O51FldlqdnZ6tKs+X/x8wppXq4rR6Xz1bn7+cnJ62fNh/rf3uyw//xz/+8v/5t3//u7+/Qe/1HyGVDZ8Lpx+E6JINakxQk/x6ya1JXk3w64IXs2GTrjTZqMlFTS6K+ajBBZdseCmEl3T44TPn3TPrbcF6fQLPC/glTc4ZGNDILWKbdWwl8szTM3L2Inz37lXzIr7+OJnE62X3sLrO17ffpvPffLn+w1fjf/bN9d9/1fm7x+s/7nq/X7d+M4+/H7777qb62PT2b637ClkGaBEYEyyPgTTUpLGpzoCxAHCByNKyNo61s52D5R6InzhB4gapG2Z2lBA/d4Kj4yV2sLP9netvHWdH7L3jbh1v6wQ7K0is4GA5B8dOHDe1ndS2EsvOLCcj1gOEIxv1K87w4uXi4uUqCvaevz71Jy+jQdW/BdoS63vLORB/Z3sH184dJ0U4RdYROUfs5MTOoZ0TKyU4IehISIbJkdgHAyS6mUKUWSTBMMMoJzgj+EisHFuPxDpinCGYEbKHOEE4tXBGUGqaqWHmwEiBngAzRyCBeopBClEO0BGhHKEUwtQyj46RIT0BMIUoQzAxYQJgCnFOrASjHMNHjHIIUqDnGOYY5dBMIUwgSgDcA5iYRg6NDJkZBgk0UmjkECQAZRgfMcghSIGZY5hZKCMgQ0aKtZSYqQUShA7QTrGVIpBbILNRYsED1lNkZIgcIE4xOQB4gDAhMMEwQyQj6ADNBMMUwwyTBMLcQomFMwcdsLZHSkqMA9QTBBICDhbYE3MPyinSMqRnBKQE74GZILTHcIf1HQApJgmGCTB2pnrA6sFSdri8M5UEGlts7JBxgGBj6jugbaA61sQeKH987zcON/3ffNn+JqkP6/VzswuEsS7tUGmH5C2AO4R2yNghfQPxxgRbQ91BZW/BHTTude0ewAeI1lBfm8oWGE9zvXsMNxDtEF5jY23hNSZbArfYXANjh+EaGlto7iDcAPAA9RVQV9C4N80NABtDv9fK97q8UMWlJs11ca7LC01Z6srKVFe6fK9IS0VclLmlyi1Vbq4I05K4KMnzUmlaEqdKaaZKE4WbqtxE4UdlflJiZzIzlplxWRjKwkDmBzI7KgsjWRiVhLEsD8vCUOZGIj8ShaHMDWR2ILF3Mn8j07cyNZC4QYm/k+iBxI6k0lAq3Uh8X2KvZe6mxFyLhVuRvhHZqxJ/JXHXAn0jUH2Bvha4nkDfSOwVW7jiCn2R7olsn+d6fLHHF/sC0xPYjsD2JL4vsVci3ZPYpkB1JKbJnnR5qs+zXZZqsycxcxKzVJtnnjLbbZGOpUK7VOyyxTZDtTimyVFN9qTF002abtNUmz3p8IWnYvOYpdss22bpDku1+UJHKLa5QkwXmkwxZuiYptss3eTZOlts0CctttBhix2ObgpszNFNmmpRVFw8aRYLceGkVjz5wTVUb0x1CI07bFwT49Y274h5jWDfNK+heYfB0IIDgge2deuQWwePQ3fku0PPHfruyLMHLroLrKHnDF1rHHlT3786Dd83X7/42aj6t9vX2fDi9fObMByF7iAgI9+desE0CMdPBbdRdRpGo8AfVyqzMJz5wTyqjgN/EvrTKBwF3l3k3lWCu2p4FznjwJ+54cQNRn4wiSqTqDIKwnHoT8JgEZ7O/MqiejoNo6kfzSrR7PR0fnq+CM5X1eers+fLs+ez6tkiOp9VqrNquDg9XZ6/mJxF3UhddvB/8ae7f/cvf/Ov/sfv19l7oSL80LWoyisuvHz6NTTvfqStd0XylrLe/gSf/yVwf4jcvzacHwHnBNm87ZQ9D0SheVYxz08r7169b7xt9z9c3VxOht317DZ9GHy1H3+X3P3mePOHx9Ef8tEf0tHvd3e/eWh9M3h1bPtZDe3fwfW5uYzMiaMMrdI1Ym+UkzvlZKhSI1UY66WpoS6xuSLm2rL2jpP4buJ7B9tJPX9nOXvbPTjeznEPnn9wnMT2Dra3d9yd5e2Id7DcvePuHGdvO3tM9pZ7cNzEcw+OnVgkddyDG+ztYGv5ezs4EPdgOQfipra3x/YBO5nt7lzn/s2L1ay3/Wa9/9nDYhDPz8KDbR+wdcB2iq0EwpzAo+UmlrO3SWLbB2LtIE6hfYRBit2U2EdsPVpWZuHMQkeMc8vOLDvFKMcofZoFQiDD6GiTzMIpQilEKYA5MjMC9gimlp0RnGJ4JDiH5hEYqaFmCCSEpBBm0MyheTRBZpg5BDkCGQIJ1o+2kUE1gzDDOLVQZlnpk8MMcfaEB0N7RDCDRgbNI4aPGGaEHBDOMckwzhDIiZETI7OeNv5mhlACSIJgRvRHAo8Q5AikBDy52akFMwelFjwgfIBWRkhKzNQyUhvssZFgM8cwtWBigcSGqQUzi+QEHQnKIE4hOJhGAkGKYIZBhowcw/QptYeNhOgZedIK+gGbe2IebLgn4ACNBBiJqR9M/WAaKcZ7DA/E3AFzD8AO6AdT3wM9IcbBNrZIPiA1RcYeaXuo7oG+NpSpzneIVO++a/8qa//pV5fH9buP5w1HHuvCRlcOwFgD/QGqW6LugbqDxhZpG6hsENxBsEPaBpR3xNxhcwPAGuI9xlts7jHcArQ1wc7CGxttIDwgvCHGPYFri2yQuYHGFoG1YWxNuDXgzjC3pr5F2gNU76F+D8wHAO415V5X7g35XpdWurQ0xLkhrf5fmt6kR7Yku9arn8a64X76vjGzvc3sHG8ibpOZVZXVZmXeCG+i8b7v3U/ncauK75Es8rERIYIUn4CHBwECJEEDDTUQoLH+gwaRBM7I4QMf+T5rr/WtTYNN5G+jYBv6u8DbBs4mNDaRuY2MhWcuXHfjB2vfn3vOwrOWvjnz9Xmgz0Nt6pkzV1t5+sI1J44z8ryR70w9Y+5bM8+a2MbY1mahPvW1qW0uXGfi6mNPnbja2LOGjjrxtKlrjh137OpjV5241sS1Bo4xdLSxo47t+sRRRrY2sI0nR3+26wP75sWuP1n6i22+mNrI1CemPjDUZ0t9trVHU3sxlWdTebS0R1N/MLWuYzza2qOtdA2lZ+k9S+uaSt9UH23t0VJ6Vr3v6B1D6Vpax1S6eq1r1u/tWteu9dWbbq32aNkPhnqv/7RnvHvUlZ6m9oxaz7jp6LWurjy+sRea8mhaD4b2hlncG9qDqX/WtQdN7Wv1B71+r9e76rueetPXbu6Vn95r9XtTezD0jqI91Gqdm5uHWu2zUvvJkEXP1B9CPEIyFTgWOBZ8LOiQw1DISdqYyGTE5ZDzkWTDBoybctZqTJpy3ExmreY0laMUpi05biXj22TeSqbt1g8fW7/o/vrrv1x9/KfLV9un3/7s/bTdmrTluJUs2+8nrfa03Zy3k1XrdnH7YdRuT+9uF632rNGatG8n728n7da02Vq8qYf3t9P3d5MPd/Pbu0WjtWi2V633q7sPq48fZ7ft+fvW8sP7xd2n5fuvl+8/zu7ez+4+LT98vfr4cfnhbvXhdv3x0/bjp/Wnr9cfvlq9/7D4+Gnx4dPm49e7Tz/bfPr56uuvn99D91NQLr/63//n2f/3//7d//Z/vP5m87X+89hpJ1HzNmq26Yc7+fX7j99+9evvfv79w7f90e8Wi4fdslceBn+6DP86H/45f/7b7OnPx5d/uEz/8TD48+KHv5r9+g8vn8qH5uk7XH4bLL8JRm1n2LJeEuUJbl5YfRgrT2F9DO5CREvmbTjZIF0DO6TJMW1kzWbVbl/azXOjkaWNs0zOonVKWqdm49xIs0Z6SdNLI72kSdFoZEl6SuQlTS5pcpbykqSXND2nSdZon5P2WbTytJGnyaXVPDaal6SRpWmeNvK0kTXSIk0yKYo32SEbpyTJUWYotlE0ouHLXbL65vbYah7T5v7ru+33v3j5xW0/jUc8Pgosucx4mouklGkGWHBR8qQUMueYccg4v4A4U1FgoxBpxWWJPAcsBS84zSEuOVyAFQIKwS5AcmQFsAJ5zjEHVnFRIhSUlIzlnBfISwoVyorB69sOCrGgUAGvUFRAvvD4yuIioiXjFccrZ1dkFdAr0hLjSsQVp28MRwHsykWBPGe0pPErDb+wqAJWMnpFUuCPb/clZxXQCmnFo1eMKhZWgpQCKoAiZiXSXIRXDhVCgVBKyDgp3si4BstTdmZxzrHgvBCsSFiRYs7pVbAqgSrFMqV5g+QNXkh4TeBVQAYsB14KWUieCVYIViIUAK+SX1OeSZLJKBdRxuNM0osgmWAZpyWSAqBAXgioOKkkzSXNBZTASkZyJCeMLhjnnOWcZQIuGOeCFBhmGOacjGO90/Q7k++6/3jt/Nuff3Ya/vybpMe8OQlOSDJkF4ALxwOQI0Q5j3OIjiw8Y3zC+MQx43Dh5IzhGcMLJ2egBfJTGJxZcML4xOBEyYWTI4uOlGaU7GN/TcM9kDONMiRHHu9YfCDsEMbH2D1T/0SjE42X6kp7AAAgAElEQVRPND7QaEfjI432JNjG3o74RxodiLeN7G3s7iN/5/vbwN+E7ip05oG5CM1NbC08Z+G5S99Zh+7at7eeufW0ua/NQ2vuWzPXmHvmzLXmnjPz7KlvTUN75ptzT5176sy333DuqWvOXGPmW2Nbm9jaxNMnrjG06xNfnfrWyLYHtjn0jIlnj2xzaOsjVxvatZGlTFxz6JrPtvFkaS+eMbC1gasNXH1kmUPTGBrGUDfGujk0lIGlPJra0LJeLKNvqT1L7dr1vqM+WkrfrvcN5fHtwJF182gpj1a9b9UeTeXZNHqG2rfVZ1sbmErHuOlYat+o93S1q2odw+yYet+q98xaV6v3NKVnKH1L6Sq1nlLvafWOof2gq/eG1jX1jqZ+VtV7Xe8Yet/Se1qtp9YejPoP+ruecdPV6j2t3lVrHU39rNd/0G7ulZuuWu/U1U5N7SnKT14i7wWCZx688OgZomfOXhCmEkcCh1wMuRwADBHGko8TNm7AqCFHjcaoIYZNHLflpJlMGnyaiHmajlty2BaTdjJoNe4/tL8b3//y7893/3i63Tz8+uu7wW170m4v23fzdnt62xy3xKTVmN62p7etxV172W7N2+353e3srjm+TSft5qSZztvNZft21r6dvb+b393Nb28Xd+9n7bvF7fvV3Yf53d3s/d38/YfZ7Yfp7d3s/d3k/d3o7sOo/WHYbr3cyX6LPTfhuRH129HgQzT8FA6/asw+fbP68M3uw6fN+4+bT18vP36avP/QabHnnzt/XXz1f/+f5//n//rT3/31c77+/su6+5fb3l8dn//zrv+3u8e/WX//X9Y//M3iN3/5/Cm/bx6/b6x/JSafyPjWmzbdAVgvsTmI9BE1h8SeQbACskKykWSXsJ3k2yTZpcmhkRzT9JA2Do3mIW2c0uYlbV4arWPSOqatYyoPkp9TmafpKUnPSXpCcZFJljZPafPUbFzSJEuSS5qc0yRL00zIQjbOMs3TdpY0LzLJZZLJ5CLTS5Kck/Qs0yxNs2bj1GieZOMsRCZFhuIMyUU2T0LuATORFrJZCplLcUrl9mPr9HifVbv9X58Xq6f53W0m0xPAkbITYRnwUiaZkJmQJU9yihWXVy4r5AXFisuS8xJ4AeLC+InJM5UXJkohSg45gxJ/VAOVwIxDIbCUeGakErxCzIHmjJUErsALykqgF0YzwILxK8WSYcXwyljJ4pLRgtKC0pKxCkkBYU6jnLG31VPJSMlIhXGF0VWwAlnBoGRQEPoKUBBSMrgKLIGWLL5C9MpZQeOCRBXQEmgFpMSoBFpxWvC4wKgCVnG4CqgELTAuRFxKWok3wAIyjAseXRPIBcsEKRJ2bfJM0DIRheSFhKuEV4mVhFxC1eRlA/IGuySskOyasKsgrxLLt1/OWSFYKUjFaYms4jSHMOPhBcMCSI40EywXLOeQIZQCS8ACMeeQ8biQJOekAJYzKABKgZmADEiOpBDkLMIzkovEIwvnkdlvkN/PPn/+1z/9/l//+M1u8LNv5AvqBwgPCEdKM8YyGh2ZdxbxAeIjRhckx7cVE4Sn2DsydgZ2pPGRRmcSnElwZiQT/ATRgXp74p9pfKT+gdon6u6Jf6bhLvR2JDzS+EjIkdIdkB2LdiTek2hHvW3sHkh4YvGRRPs42MXRLgh3YbANvU3g7kJvHzn70NmG7jb0t6G3C71t4Kx9d+Fby9DcBNY6dGeetQjMZWiufP0YmpvAmAfW1HcWgbsM7LlnvMWZJo4+882ppy88deHWZ64+dZ03/m7q2jPXHrn2wDZGjjbylJGnDVxl6Nanjj527IFnvbj60DEGtjZwlKGjjV1jZGtDR31x9IFrvDj6wDeHrvniaC+e9mxpz5bxZOp9XX0xrRdLf7a1R1Md2NqLo3atn/btm2dHe7T1nqV2be3R1h6Nm0fz3bNVe7KUnlXrWTePZv3R0n/Qal1DGZjG0NR6pvLZqPfMWs/S+pbaNd/uuWo9S30w1Add7Vpax1Y7utrT1P4b3Gcq92/FtJpyryn3utY3ja6lPOjvutrNg3LTN5W+Xu+oyr2idHW9pxodVb/XtXtd/UHXPqvGfU15uPnpT54jt8/cZxGOMBpi9MLpM4eBgCFnA6QjgRPJRoKOEzZN6KyJ44Ycv1UQtsWwiaN2Om7JaUNOk2SUykFbTlrJtNV8bDe/+9nd7/ZPH//x+OGfDt/MH3771Yfh7d30tj1/f7e4a09vG+Pb5vS2OW81Z+3WrN2a3bWnt+1ZuzG7a8zumrPb5qzZXDTfErftSas1u22v3t/O7+4Wd++Xt3fLu/fLDx8X7z+sPnxYffw4/9CefpLLb8Xh+9bp/rZ4/PRl+Ms/zX7/580Pf73//Hen+3/70v/j+Ffj9+n6rr2/a+5vm/u71v72/e7u4+K2Pbrl/ab1/FF7+qQMPjmzb9jijsya/jhxptIdotUF/Zk5LzwYoDsFd4HhOhFLLraC7znPkkYmmhfZOsrmViR7Kc8yvchGJtODkHuZbGRySJv7ND2k6b7Z3DYb+zQ5pclRylMizom8pPKSyqPAkxRZ2jiJ9CzTTDaypHGRb/OjUaZvCFsjazTOUmZCXoBnspHJVibbmWzkQmYoMkwzLi9CZknjLJt7ke55ekR+5phLWYhGLltn0bgIcRF8D2wRh4s43HM8p+nx26+3o8+Tp18/f9MaStxzmYHIGBTA8x9TT0mOogBRAOYMKuDVG1VA4MrlVYiK8YxAzuUZRcZ4iSLnmCE9E1IgK5EWLC6R5cgKDgXnJfKrEJXkJdIrwpXyK8iSYc7oGx2dEZYTWlBaAi8ZFiQsaFwBvSIraZzTMKNxAaxAljNScVZhXDJS0qhiUQksY5gDv4L4AxMlYSUhr8iuAkvEivNKsCt/W2ThF4lfEvoqyaugV0mvnFaclRIqwUt4s6lJJuJCkqukVwFXKUqBV8H+kGIlWSmx4FAmrExpLmmVimvCr4JVQK7IKskzwQuJGWeFZNkbx5dAKd+kDBQIJb5NJnqVWAmsBC05KSUteFwhy4HlgpUScoQLYC7wKvEqsECW8SjDqJSs4JBxzIBljOZICyAV0oxH5yTOeLSOvQf0Pw9+/fv/Uv7un//yq8PTz77GF+5sqH9h7Mj4/i0WAXBCeoQw4/GF01zQC8QnpCeMT9TPqH8k4RHiE9AzoYcouJD4FId7Eh5YeKTRGciJRXvqHWL7FNn72DvEwT709lGwj4Jd4G/CYE3iDYn2JNwRf8uCdezt35REFByiYB+F2yDYhcE+Cg4k3EbOLrJ3ob0LgrXnrT1rFzm70N2G/jpy17G98q2Nb28Ce+2b29BYB9rS15a+NffdmW/PfHMZ2MvAnvvOwgvmrjt33Zljzz116moTx5g69sQxZr49cayRZb441sh3Jq45ctWRawxcfeQaE1sbu+bAt148fWDrQ0sd28rYVKeWMXXMF0d7dvWhZz3b+pNZf7HUoWM821rfrPcstWdpXUt7tLVHW39y9Udbe7Runr36o1t/tG+eLO3twFHH1Hqm0jdveua7R6veN9WurfScet+u9yy1Y6l9Q+mqtZ5W79hax9G61k3HUh7MWs+oPelKX1W6uvJZr9+/GeOG2jW0rm48aGrPVHtWvWvWe3qtZyhdU3swtY6udM16x6j1dKVTr/dUpavUO4r6oCgPivJQ17qK1dHMz7r6e039XjHuFaOj1H/yGLiPEA54NGXxnNMxp6NUDBLxDPFQkKEkIxmNUzpJ2UiQSUInTZw05biRTFpy2OCDhhzfJuNWOm40hklj1GpMW81RszVoNB/ft3/7y4/fXl4+/fPxq78/fDX47jdt+Zgmk3Z72mrPb++md+1pq7Fs305a7VG7NX5/O/34fnrbWrTTxV1j9r41v20v7z7M23ezVnuSNpft1qolF7et+e3tot1at1vL9u367m5925i1k+XH5p9H9/+ej/+HY/dv17/7m8W3fxx8zB8/5N3b4+/bi2/w8Mt08RUubvm2mZ7ad8fW7S5NT83bc+v9ttnetD6uG611U2wTsRVykTS2SXsn0j2XR5kcEnGU6REae9HcJ2IvxJ6LAyY7KvZCbAUeOD9xceJij7jlfCfkHsWJ8zMXB55sZLKSuE/SU5KcU7mVYivlMW2eZOOQNE8yPQt5ESJPk0uSXJI0S1tnmZ5EkqXNk0yPXBy5uCSNDJOcJ2chL0ly4vzCMRP8JOVJpJfk9iybR8ZOjGfQyEDmQp55euStPTSOkF64vEh+FmmRtM88PQmxS+Tkfav/+5+Pd4P9bnD44ddHmR4AFyTc0ODI6IWKjCUX4AUXORcZlxkXGfKM8ZzxkosSMWes4rziouJJznjBeU5ZTlnJeSl4JfDKMUe4AFwYFAILwd7c45KxK2L1Y7QJM6QVpxWjFeEFwZxBDqzkWDDMKFRCVBxy5CXyK9IrsiuygkRfOFyB5pRVKEpGS2Q5xFdBfhQZjFQIOfIMoQD2hfFXLiuOX8Tb3MISeAaQU1ICVjwpkJUiek1ZJdmroBWLS2A5h0qKV8ELRgsBZQpXwSokf0joF8FfQXwR8g+JfE3gKvFViCqBMmUZZznQAqJXEVeCfZG8EqIUohRYCVFyqDj5cQUnWEZJKfCayhwhY+wq+FXwnNISWcnx7cRFyWkGtOBQCsgRMsQzpxlGFY+vHK6SlZJkglwkZikvU56zuECSsShncY70zOJhaP32N7ff/83p1//97795XfzqZ40B+seE5QIvSE4sPjN+ATwjHCm/gCgQL4ydKLnQ8Ey8Ew0PLDzRMIf4wvwD809AckqPLL6Q+BwG+9DdR8Ehik+EHpBsYu8QesfA30XRNvLPNDxF4SEI9oGzj90tibZxtI+9dWitYndL/E1g7yL/EAbHMNj63i4OdsTfxt4mcjbR24Rw9mFwCMNdYG9CYxM6C9+dB9YqdleBs/TtVegsA3MVGotQn4XmMvRWgbvw9Kmnzj1z4bsL31v63tr3Vp678OyJb4w8c+q9JaO0qWdMPHNkWy+OOXKskW2ObHPs2EPHHvrOyDWHtjFwjKGrjV1j6BhDVx85xtDRny3t2TGeHfPJMl4sY2DVR5Y69cyRYzyaypOjPrr6o2c+2jePVu3Z0fu29mjW+7by6OpPjtG31J6jPdjqo6U9meqjpfZs9cFUupbeMbWOrXbNet9U+latp7/rmvUHS/3erP9gK33rpmvUH0y1Z9Qf1fqzqj7p9Y5Z/8Gody2tr2vdutpRtXtd6xjqw5sFotU6Wq1jKPe68qDX3wRHz9B7qnFfU+4V5UFRO0rtQXn3oKgPNf2hrt1r9QdN/aGm3deNB0X7ySAKX0g0BDJhbMyiMY8HnPSBDgBGnD2JuC+jQUJHKQxSNkzZQOJAiEGaTJtykvJBKocNORJilqTjpDFI0nGrOW42p7e3g9t2p9n43XfffFuNPvzT+eu/3f2s+/P722TeTifvk+ltY95ozdLmotmeNFvj29b4rjm6awwbybzZXLWbi1YybzZnjdY0TefN5rLZWKZimeKqla6ajU2juUrkQoq5gJXAhZAjGT2i/hDXHsJan9Sfmd6nVhfcEQ+WnMwFzGUyT+S2lWwTcUqaO5FsgK8BNygWDBeAaxQ/fgK4FMkyaW6E3DI8Aj8CHhjZMdiBPKA4SXHgbMfojuEWxU7IU5IchDjJ5CzSHRc7IU5J45yklyQ5iMZaNFdS7gS7JPLEkz2Kg0x3PNnz9CQbR5kchTxgckyaR5le0uSSJGfkJ8ATF3sm9izZgzyKZEvhwMSFN848vcjkhOyE9Cj4ViQ70TrJ5lmKI/ITpCcqLiDPIj3x5MT4BfCC/Mz5nuKe8CPIg5SHb74+rgfr/7TvH0ePP/xqets6vKVOucx4kgl54emFyYLxEkUGImeiYJgBXkAW0CgZXjlkABlPzhQvFE8UjwQKYBX8uD56lfwqeIGYC5ED5oilFCXgFUXFsKK0QnLlpGSkoLRkpCCkiLECKBkrAa9CvumYVy5LhDff+JVjiVEGJGf0lbMrQillxZNXxq8UKoAMSAG04qRCWtK44rQQUAqskF0TzIBckV8RSwYlw1eelMALxAwgBywFlgmUkl4FKSRWMqkYvL459gJLiWWCpYQcWcFJxeGPInkFuAJ+EfIq4DVhlaSlxCvHCsirxGuDlxJKgQXQKydXjiXHDOk1Tb60bnPOCwFVwr8k8jXhZcKLVFQpf+VQwY+DoRD4hgSWQpQcK85KiCuMC4wzoBXiVYgy4WVKiwbLUnGW7CJoIVmRQoVYANmEzmfm/H7z9MP/8ve/+Lc/fXr53XfozKiTA8sYHBk7kfgUh9sg2IfROSbHiBzj6ESD84/V6P6ReIc42MfBgUZ74u+Is4/9Yxyd4+DMghMNDpF/DIMziU+hf478E4t2sXsk0S4It2G4jbxd5ByjYOf6h8DfR+4hcrahtQ7NRWBsImsfO7vAPobePvB2vrP1rV3grkJvGXpr39l51iHw9763C+xNYG0DcxtZi9hdxP7UM5ahufCNuWcvAmvqa/PQnIb2LHTmvjX3zIVnzD1j4hpzz1p5PxbWzlxz5hhL35r59tg1J44xcdVZoE8Da+q7Y98ZevbIM4eWOnbtZ8ce+M7YNSa2PrTUkaMNHXPkWANLe3a0Z998so2BYTybxqOlPtm1oaUM7NqLXXu2lL6hPjvms6U9m2+hKfXFUp6t2rNZ75lqx9B6tt636o+O2rHVjl3rWTc9s97VlUdNeTbUJ1N/tLSu+q6n3XTMm471ruvUOrby2bz5bNa7ev1Jq/d05V77aUerPenao1Hv6O+6ptoxjY6uPii1B6XWM/WO/tY7W+9rSl9Xu1q9p6t9Q+tqSkdR+qrR0/QHRflcV79X1K6u9JSfdpSbe1W519R7XbnX1Ieacv8XN52b+k/GJB6ReADkBeIXJCNJBzwa8HjA2QunzyJ+luQlYYMGDlI2FGTKcSLTYZJOGnKWylmzMW2ms2Y6kXycymEqRk0+bclJM53ftietVred/vK377/54/T2n0+f/rz52Pn64U5O28n8rrFoNtaNxjJJFo100UxnDTFr8mmCcylXabJMcMlhLnAiYS5hKdkmhVXKFpKtErEWcgEwZWTB2YbjFsQa2JqzBYM1JjuZbDjfyMaykS4FbBFXKFeQbLjYCNwKXANskK8BV4ArBivK1ogbwC3jKyZWjC6QrlKxSfgW4QDiwOSWkg2lawZb4Dtke04OnB04bnmyk+k+SU6N5l7KDccNh6PkZymPwI+IR5Eck/ZBJkcJZyl2IA5cnmR6RHnh6QHTk5CnRJwSuefygOIk5CWRFy5OgGcuzjw9Aj8CHJGfRHrijYtonkXrgOKI/IT8JPie4wHliSdHhBNiJpIMZQbywkSG8sLZKY7WYTRg5PFO9L9uzX72adtqbVMxb4lBGg/RXwM9Al4QLxQzTHPRuHBx4smZ8oJhzliBUCC/ENjH5EggA5kDzym5CsgBzoxmABmKC/ALIwVAQbAgmFEoAAvkOecFYEbhDFgIWYAoQVwBS6AVZyWyimMBNCOkpHhFLBmrAK5clByvnFcMSqCVYBWHK+ArpzkjGbJSwJXTK8cSeRXTL4y8Iis5VFJWglfAKoCc0krwAqAEuEpZciyAlkivAl45/4J4RaiQ5UBKwatE5AIKya6Cvi2jroCvHF8FviZYSlokrEx49vYnLuBV4KtgFYdS8FLitYFVAtdUVIK/Sv6a8muKVxFXglaCvkp25VBxqDiUHF4baZXKMuFlAlWChWRFimWzUUr5KsSr5HnKypYsUixTeE1FJflrQ/yhya+SfklYhfGFkYLDqxSVgJzHZwhPNLqwKGfxkQRHEecYLVzjd79s/uZvD9/+r/98+8fVL75JRmBfMM45zZEUhJ0JObP4xMIjCy6cnkh8ImRPggPxziw6kmgXuvvQPhH/SPxd5O5id0v9TeQdwuAUBYfY28XugQZnGp5IfIz8XejsIncfu0cSnCg5xPExdo+xe4j8XejvIn8fe7vQXgfWOrJWgbkJzU1kbEJjH7m7yFsH9tozDr6zi4JV6C08c+2Z28DbBsHa9+aetQ7sTeQuYn8ReavI2cT2OjBXvr0M7GVozQN7FtqzwJp79o+Pb009Y+aby8BaBtYsMMeuNnH0VWBPPWPoKGNHnXraxFMnvjb2rJHvDHzzxVdHXm3imwPPGgX2xNMntj62tImjjSxjaBkDR32ylKFrDx1r6FgDx3qxtRdbGdq1oVN/crUnx3iyzCfTeDG1gaUNHPPZ1ga29mLV+3ataysdS+1bysDSHo1611Ye7FrPVvqW9mjpT7r2rKkvhvZsKk+22jGVe6P+YNYfzPqDrvQNpW8pD9pf9Iyfdo2bB+vm3lZ+0JWOoXaMH3XDo6Y+aUpHrT0YStdQe6baNZRnQ+1rSletd9V6R7np6kpXVR81ra9rHVV5UNXPmtbV9WdD76r1B02519TPSu17tfZZU+7r9U5d+cmQxiNGRkheIHwRdCjpAMMBRs8YvwjywqMBpwMOw4QPBYwxnnA2TMRLKl8afJjgOOXDBIdNGKRsJOlQkoGIx5KMMJ5yNuYwZPQeg29++PDhP8+S//HSLB8//ebusd2cN9NZIteNxlLyVYJLjusElwlbSrqSuEmTJcCKkSXSKdIZj5Y8XvJ4mZC5oEtgG8QJI1NOZ4ItJKwEWwFZI6yFWKJccb4SsBB8CnTO4g3AGsUSxFqIGYvngi45bJBvhFgiroDtEJaM7oAfMNnydIOwlWwlYZPgjuMe5Q7lFugO2VGIHcodwlHASeJB4JbLrUy2XBySZCf5CumWw4HDidELwAH4Hvke8SLTM+d7xg4odyD2KA7AM5RnTM5CnAQeORyFOHJ+RH5GceLiiHAR4sKTE9ADoyfkR0yPTB6Y2FN5RHkAsQd+4vwI7MTYG1V3FvyMeAa8oDhRfgZ55nLTSCfffTs+TiZ/LlZ/eZr0frdqyAvnFwo5pQXSMyMHGh+AXSLMSVLw9IL8RCEHUbzByYxlMWRUHGJ6JOzM8AyYv5nJABmHH0OrDHLEHCGnUBBeoswoKwEulJSIOcGMioyLN1otByg5VogFsoqzikMBUKEoKGRxXNK3ScBKBlfGKqBXATmyVy6/cCwZKTnLJK84vSJUDL4wVgEpGXnlWOJ/TB0uSyYqEBXKivErFxXnFWeVIBWnFULFaEHjksVXQUtOSwFvlvJVYMVZBeQKcEV45exVwjVhRQJVKnPOc8HeGkG+SPaa8ozjhbNcsirBq+Sl5FUqy5SXEq4Ju0pSSlJJVnF2FfD6HwVZZSqLZvraEteGuDZ4meK1kf6h1apSeU152WBVE6smXhvsKlklWCFZKVkhaSlYweJK0kKySkIlWAFxzuKC00vCSsEyFl2YP3bf3Xe+/sV//WP7v/35bvHwnQhXPMwElEAziE4QnQjNGMl5fOb+GYMTC440OJHoRIIT8fexfyTRKQrPkX+KnWPs7EN7Hzl7Fh6of4r9Q+Dv42AX+wcanEiwj4J96O1DZxu5e+LuIncXuMfIO0XOMbT3ob2PvV38NjDcTeitA2fjm+vAWEf6KtIXgb70rZVvrT1z4+rbwN0E3sq3tqGz9u2l5yz9YO5568BZeObEs2aBM/fNdWhuQmvlmSvPXnruzHMWkbsInLlnzTxr6ptTz5gH1jQ0p74588xJYI49beKqU1ef+sbIVSauNna0oV2f+NrY118c/cXTBl594tfGnjJyjLFnTnxj4poTx5w4+sTWh/aPsN7Q1ge2+eKaz5YyMNWBrQ8cdeSoA9fsWsajYbyY6oupvNj6k6X2LOXJ0V5M9clWek69a9109JtnU3u01K5V79pK31b7ttaxlEdTezTUR732qNe6pvLZULuW2dWVrq52NK2va339Xdd417VqD8a7rlO/t+o/WOq9qXUMpW8qfa3+rGuPar2n1+6N+met1tXrfUN9tJSOWuuq9a5W72m1rl7vKEpfrXeUekdVuqr6oGgPit5Rta6qPqjqg6rc128+K+8+G/UflNr9Te0nfRaPOB2y8JkFQwxHGI55PGDxSxy8xP4AohdKhpQNGRsifabBEMIXHj1zMhJ0jGQqcI5sysmYxyOIRzwaQTiMvWHoDAPnifoTGk2QPtzhr8a/+fof91/96+Xr6/irn909JnKWNqZczhGmLF4wukA2F2SCwRzjtRQL4HOAJeIScYbRjJOFgBlnU6RLpFtkaw5LzhZIl0hnyBbA5iReIF0KXHG2RDLnOAe6wHgt2ILRBeBGiA3QJYuXwLZcrDlfIK44bDnbCtxzsUW5FclBiL3gG8HXQqwRt1xsOd9xOAA7Iu6Z3IPYA+4B9pzvhdi9veML3HPYATsI2EF8pNGZ0SMXO45boCfEM8NDzI6EH0DuUeyAHYBdgF8EPyLsGNsjHJGfAI8MDiiOgp8EPwtxQjwiHlFsKT8yPBK6j9kJ+JHxA8Mz50dKzgzOyA+MHxH3lB6iaE/iVUwWMV0j3/zs43rcGe6eHzq/+NzgE8r2DC7IcqAFw5yJnGEOkKM4E3FhSQaiBCwJzWNSIMsZy2PII1mS9M3uvhB6JqxgomSiQJmhvADPKC0ZywFzoDmJKgYF8lcprsjeDOQK+JXJgkEOpBRQJLzg7EdqGkiJkDHIAAvKKwYVoxVAQWlOyJWxEqKS01JgCfzKeUnjK4dCiLcQaknhipgLrKS4MnZl5Aqk4pAjlkxUTFaQXJFfObtKdhVYcVoJqAS/yrclD30VrEKS07hELJEXwCokXwSpgF6BXYFeBVQcCs5KzisuroJXiFfAL5x/SdMyTQvJc06vAv+QJDnnZTMpElFKWSRJ2YBrSr6k+Iem/NIUVYN/acvXBKtGo2q3i1QUXOTASk4rwXIJZ07PLMyIX7A4Z1GBUQFxyWkB5ETCXEAG9BIHF/QvPDpBlHNScFoiLTjJBCskO/PoxVfuX35z+1qMEEIAACAASURBVN/+uvXv/+nTy686zLzQYA/RkdJ9HF6on9PoHEcZiQuMMx7kGFyofybeMXTPoXsm3pEGxyg8h9E5DLLYz2hwirxD4BxD/xg6ZxJsg+AQRfs43Ef+MfQOgX8I3GPoHGJ/GznbwNkHzjGwDqFzCL1d5O5Ddxs4u8DZuM4m8LaBvw/ebAxzHmmrUN8E1iH09oG78o1t4Ow8Z+fZS8da+ebKN1e+swr9TeBsA3sZ2FPfmnr6zNcXvr72zZVrLxx37npz35251sI3F6E+D7S5py8DYx6as9Cae/Y8sGaBPvGUsauMPG1km1PXnXnmxFNGXn3kKWNPHXnqyFXGtjrx9JGtj21z6Bgj1xra5sjRxrY2so2hbYxc7a1f9tlSX+z6i629ONaLZw0t7VmrPxrqo20MzNqT8dO+UR86xpOrdS3lWdee9HrfePfoKI+W1reNjqU8WDdPrvHs6D271rHe9Syla6tds/aoKz1T7TlmzzKeNPVJUzua1rX0R7PW1Wtdy+iYate46Zk3D2atY6o9U3m0tY5a72j1nlF/UH/6oNd/0G4e9FrPrN+bNx1D6epKR691jZu+qXY1pae866r1B0Xp1rWuondUvavrD4r6ua7c1+ud2k97yk+7Wu2+Vuu+q/+kH3uPxHuM7QFxR9QZMmfEglEcjENvQvwxDccsGsbhKI7GJJwQf8bCKZIhC8csnEI8p/EC4hnGExJMSDCOg0HkDSN/EvmzMJiQcAF0wehYsvs7/otd55t/K776t9evzoNv3ycvXEw4X3K6xHgJZMbiMQ3GGM0FXSJZI6woXTE2h3iOZClwRukc2IzDDMga2JqLleALRtcAc+RzxBmQhaALYCsGK8QF5wspFoIvBCw5XSNsGN1SskW2QFggnxO2ZrAGvkbcINsAXTGyBrqj7ATywMSGwQZgjXQDdI94AjwSdiBiR8SWwJaxJdA10o1gB4QDgz2wA5IDj7dI94B7ynaAG2RbIEegJ8QTF3sChxgOnO84bhEPgBcOB0oPmOxRbinsKRwB9gz3wPeAB45HjnvAPYg9siPQC4VjzM6MnxCPACfAI2UnhnuGR873nE9p3CfB/afGy+NvFsPvJ9+8n3I+o2QYumuIThzPgMc4OgO9AMuR54A5skJghjzDNBdpjrxgtAQsmcgI5gwLAkXMc5b+SCkTVjJexFCBzEGeIb2AuDBaAi2Bl5xnSAqEAmjF4pKGBbJCiCqROUKBokCecZoLVnBWcfGKyZWSEmgGPAesGM8JyymtEN7EzVv/0quAV44V4pXDWy9IxbEUWPG3WCrPGebIcgwLGr1dicgYXBgveFIJ8crhKqNK0qsQ5dsAkFhKvHJ6FewqsAJS8DjnNAdWAbxKeE3YFekVoEJ4TeRrI6kELzkvE1EiVCgqlF9k+iVtvEpxTXiVytdG+pqIKhHXZrNMk9dm45rIV4mvkleSv0qoEnJtsiqFnJGSi0rimcY5g5xEBQsLpGcgZ4gzHpcYliy+IqlYULIgh7DE+ELCAmiB7EyjM41PjJwxvrCgFKSSrOBxxqIDCwZB/feDb9//1z+xf/+rxsuverF2Id6Z+gcaHig9xeEx8o8kPEVeFnqXKDxDnGNwCO0jic4xyUiQM+/M/CPxD6F3joJLGGQkOpPwSMJj6J1C7xj628DdRt4u9vehdwq8g+cefPcYeoco2Af+IfAOkbeN3G3gbANn7Tv7wNuHwcb3d763Dtx14Owjfx05y9iZh8Y6sjah+yORF9ibwF17zs53lo6+9Kxl4M196y0gu/DNqW9PAnsWmjNfn/nmPHAnjjV17Zljj21r7BgzR1t46sxRp442dZWJp0+8ty8bM8+Y+9bEsya2PbXtmWNNHXPiGGPXGLnG2DUGdn1o18aWOrLMkWOMXW1oa0PLHtrW0NVHnjqy1BdTf3aMJ/vmxbwZmOrArj2b9WdTf7T1J1t5tG6ebLX/VklrKc+OPrCMgWs8aO/u1ZtHW+9b6outvxjqk672jXrfqvdNvWcrXeemb9509ZueqT7oas/Uu2rt2VS6eu3RUJ405VFXe6bS0276er2r64+W/mgqPavWtdVHU3sxtJ5Wf9Dqj5bec/XPVr1naj1N7+p619LuzZsHU+mYWtfUO5b6YNYf9HpXV3q6/lCv92tKX1F6mtZRtM479UGpd9Rap/auU/+LXv1dt1Z7eKf+ZBCao9iZxO489GY0mEIwg2DO/BX15sQdEXdEvSkLZzRcQrSEYMm8FQQLCBcQz4HMSbhi4RTCKQmnsT8M3UHkTWi0omxO42HsTSGaQDxkwQsNf/4p+Xk2+PAv2Vf/U/X18v5XTRxyuqLBjPpTIDOgExZPkU44mSKZc7oSuEI2JcEM44XECY1nSGacTiGe0ngGMEOYAVtzXCCfAcwFzCWbErJgbAGw4DhHOge6QtzJZAWwJGTL6Bpx8aZOKFmReAN8g3JJ6ZrDAmFO2IqwLWE7BjuI1xCvWbxldA+4J/RI6YHhjok98C2jG0Y3QNec7SjZE7oDtsdoB/6GRgcGZ853lOwY2XPYIRw4HjnsKdkRuqNsx9iBwZHSI4mOjByQHxjuKT1QemL0wGDPYMfYgfM9sgPiHviWxYe3JHscHxg9Ajty2AI9ApwoHik/UJgDrn7360Nx2P3LX+3+4ct09DD91NpwfiCs5CIX4iLkJZGZ5G/tHRmXeSIzgSeOJ45nxjLAHDCjLOfi7bkAz4EXTGYgLoBnSnMCGcFzzDKGF4YXhhmDnNILiS/Az1xkMr1AUnFRUVYQ+gb35ZxmSEohSi5KyQvBLpQUwCuQRRyVEFZClMi/iOSK4lXIK4oSsOLiTYIUNC4ZKwi5cvJFQAk0p/ErhwroK4eCxiXyDFkh4xJJhVhxfhWiRF4ILFMsJZQJvBUFFkBfJc8Bc8ArZ1dBKk6vkueC5gJKISrOqwRLCVfJK45XKa6pKBPx2pBVwq+N5DWRXxJZIlQcvyTJFym+JKKSohJQISmQllIUHDNKKk7fKggLCReMcx6+prTkcclZAZBBcGZhxeGKcYlvKooUgmQY50BKYAUjGfEzGpSCXiA80+DC4gxYRuMSfmzNqjjNkVyQZBhfeLjz7e+/e9/69y/w73/4cHj4baLv0L8gO5HgTIMLkIzGhyjYk+AUu+fQPUXhPvKPxN1G1pFGF4ALJVnsZbGdUe8Se1kUnAP/HAWHyD+Q4ETjQxwcQvcQWLvQ3gTOLvSPYbD37H1gHWJnG7mH0D8EztbV14G5Dd1t6K59Zxv4+zhc+97G91ahu/DMtW+tImsVmtvYXkX2OnSWvr0JnXVorUJn5Xtr11t71jbwNr639Jy3mbEI7IlrTgN3Ftgz35z5ztR96501ppY2c52Z60wsc+oYI0ub2PWpV594bwladexos8Ce+tbCN+aOsXCNmatPbWNsG2PHeLtpMbSVkaOOTG1o6FPXGDu1kf1uZGsDx3h21BdXH9jGk6E/Wsbzf3SYv1hqX689WdqToz/a9WdX6Zv1vl5/MutPttpz1EdL79vavXHzYCo91+i75pNl9FXlWVFfNO3JUJ5NtW+86zo3D069a9Ufbf3eVO8trffjPFDeLu51zfqDUXvQ33VN5cHQHh27b+mf1Zt7U+0aal9Tngytpytdvd6xtc+20jHVvm7dq/q9oXaNWlevPRl639DvjfqDUXtQ3j1oyoOudRTlRdd6aq2j1Tuq2qvVO2rtXq3dq0pHVTpKvaMon2vqT57d+rOnjUJrGjrTyJ/F3ozYE2pMI31O7Al1puAtIJhTf0b9GfPGsTWj9pR5YxaOIZwTfxn7CxbNSTSJ/UnsjyNvHHqzMJzQ6Ik4L8wZ8HAAwYRGXU5+99sPP38dtf7ldPsP+28m3/36lk4wWnA6QTqmZIZsjmxCojkjS2RLoHMSzVg8gXAu6BToBOO5IAvOJpTOGZsBW0qYMzKndM5hLmDJYUHIgtEZISvGVixesnjF2BrEgsKK0i2jS0YXQBYsWgFZUbIkdAVixWDNxRLFkvEV4hrZioY7DLYYbmi8o3RH2TqK9izeMbKiZMvYjtENITvGljTexPE+JntGd4zskexItI2iHY33LNozcuJ8C2zL6J7GRxofGd1TdmJwpvREyJ5ERyB7Gp8JOTNypPGJxAfKDgAHYKe3jBbiHuEA7MDICckZ4z2LjggHhD3ijrJlGC6icBEGS8mnv/765el3ve9/8XDLn4m7isMM8AR4RnGmeKZwRn7k/AR8S3HHxUGKI7Az5xfBM85yBhcKF8TLm1ktMJcyQ5kzmQPPADMGOcFjTM+AF+QX5BmHE5CMQy75ibOjoFnCMy5yghXlFYgM8A3CqDirOL2K/3DCGZSIBYicvKF2WAAvAF+5rICXDK/IS+QZpQWLSxZXwCrGrkivEktkFaWvjFXICowqHr/xgFXKSw4l59dE/jGVXxIoJc0TlidQJCL//2l60x5XtvQ6s36YDZ+TZMw7Ys9zkHnurUEllWpSzfdkJud5HoOMicxzq2RZBmzLahmW7JYtA93on9UfeAUECASCBPgpXrx7rfUsq++pvqe6NvpmW7W2t1TdW/Keykefdm3UvdWuvytWMvd2+4u13xr7xaTvxtxa6tZ6VMCqm5E3w+5G1lJWUtRa10bflKg1LTTPtSylqAS/aXFviy/P4t6WRSoLKx8/LAQrlKosr1JZG1kKVilRaF5oUqUiVzznohCyULxQvFQyV7IwPDck1yJX6srYlbKCs1KzKlWFEReBK8POCHz+gf7pf63B//qb5/9y/eWfsYOOzkZejcklKxXJJboKlEt6FezK8ZWTC6NXSU8cnwQ+CXTi9Ez5VdBcwYtCJ5ZcKLxSfKH4ysmJ4SMjJ47PBFwouAp84vhA0QGjIwUHGuxpuOfxkcETAScc7HG4J2DP4JbEe/qvsjZJtvSxZEQbEu1ItCPBmkRbmmxosuNwQ6MVCbccbxBeU7QiyQonSxwvENiQ+F/buZNZHC6TeI2TJQw3yF8nzhr5KxyuEm+ZeDPkLnGwQsEcNpcknCfRLPRncTBDUc99GjafViBcxWAaRZMwWCTRHEaz2Jsl3hwG0ziYx+E0dKfAm8XuFDyNQWOUOKPEGyXhJAGjKOiH3jDxJzCYxMEo8gaRO0q8UewNgDcAXi90hpE3fAS2oT9IHguE3wXhG/B7cdgHYT8MBgB0o6AD/F7iDECjB91X7L0CtxN5b7H/BvyXwHmN3Zew2QXNl/DDa9x8BV4HOG+R+zl0P4fRZ9ftBO6j7uIt8jqh0w2avdDtAv8ldF59580PXsPgNfTeAqfrNnqO0/e8F7/5GjR6gdsJvM++9+q7b87Hjv/UidxX331tPnX85jdu47PnvXj+m+e9OO43Dfd7c+BPE3+YOEPkjJA/w+GU+GPuT3gw4dFcJEsSLxicCrjQZCLRjKMVxWtOFpKOJVpIuBFoKemC0ynDUwoXDM1pPCNwIvFY4jGDc4kXmi+NmFn+lpJf/u5HP/3rZfvvzz/6z+cfD37565TOtFhoMZd0KdlOyY3gK0HXii0VWSo213xu2MqItZYLw1YKLyRda7uVeqvVNtVrJQ5arDSbK7pRfCf5Wou1lgepNpyvBV9yvtZ6q9Ve8oNga05Xgm0UX3G2FnKt9FyIteA7obdcrSVfG7kxfCvpA8J8lOLA2FHoo1RHJTacbhg9CHYQbCf4TrCNZAfGz1wemdhzsVVyJ8VBip2gB0VOSh25PAtxZOzExZnzjJEzF5kQVyXOWp+03guWcVpKkUlxUiKTMtP6pPhZ8oswmdBnY86puRh9MTJLaWboUcqzbR2MnWj18hefOsNfjxYvy8+/2H79aSvUlpId45mWRUvm2pRan428GHORrULZUturTi/a7Lg8KJNp/YByl6mpraltmht7taYw6U2nldaP2olSPw6vdGXsTaWVTi9KZ1IVytTGFlIVUt5SW7ZskaoylTdramke0ndpTaXkTdu7Td9TXRtZG1soezf2nppCm8qkN21qYWptKmvf0/Zd20fe4t3qx6S5G/UIcLwbe2+3amPvQn9Rtta6TOUtFfdUl0bfWum7Te9Gv7f0t1/Z+7Ou27p+btWfWrd2ek/tzdovbfvetl9a6Ze2vT3L92f1bVvfrHo34otRd63frXzX/IuWd2XuWt6EfpfpF6VKQypFSoLfpXrEzt+NrAS9WVG3VGXUXau7VWVqrkqVSt+krqSoU15bWmtapaowutSqNvy7MgwlbtbcjM4pL4XOJc8lKRQrFM8ZyxkrJMs1L4QohKwMqyyutMwf7EKpco4LQ8tUFpqWCpUiGav4l8WE/svfyn+qvt/787EBRVtfWvwscC5JKXDBcaHIhaEro7lkV84uhOSMXDi/SHli5EzJGeEzhhcOzwxlDJ8JvlB0YfjKSS7omcQZSzIaZzQ5MHQU6EjBmURHCvYs3Auwl3DL4IElRwoOFBxYvKVgQ+I1ijZJsIPhjsQHgvYY7nC8Y3CO/CUONyReE7TEcM3QmsEFDVc02hC8JGRF0ZomK5ysCFpjsMXhBkVbEm0h2EO4R/ES+mvkb6C7JuEc+QvorUm4wuESRysYzaG3xGACwAxES5RMgP/y4d/2PWeRRAsApmE8A2CRgGnkzYE3T5pT0JwAbw68aeyMgT+NwRyCKXBniTuB7iQOpnE0TcJp4g8TfxR746g5jrwp8IbgaRA7w0fpBfD6cdiPvH70YA66/cgdAH8Q+N3I60XeIA76kTeIg7fIfw3dXux0QKMH3S5wu5HXBX7H9/pB2An8NxB0AncQuN2o+Qqab77TD90B8F685jeB3wnCfuD1vI+90HuLvJeo2Yme+r7TD7yu73Q8txc43ch5CZ3PgfPqOt2m2/eCz42nPzQ/dCLvxW2+NJ23wPsmaLyFTtd33zzvzfd6ntP3nTe38Y3z8cVpvDa9bxr+95bAnSXujIRj5I8Sd5R4IxKNWDLm8YhGIxxOYDgjyZTHcwmWMllTdKBkx/CKwykHU5HMFR5TuGB0yciM4bkkU5osOF4quhRswchKkIWgE0mmCk8VenmWv3z7xff/tGz9/eXP//3+57//6TearzhdKb5SfKvFWou1kQtJZwovLFtovlR8odlcsaUWK02Xmi2NXCm+Vmyj2FqyraZLiZaSrjjdCr7SYi7ZRrKN5Fsp1oItONsKfRByy8la0LXkG0k3HG+l2Ei1VXJN+Z6JPRMLRmeSr7VcU7oXfEv5kfMTIycq9oxvKd1Lvld0y5Izp0fKD4LtBTsIfpLyKNSWyg1XG06PShyU2Ctx0vbEVSbUkcvD45OKs5CZFBfJTkoelT5KfebiIuWDEZ1JfVb2pGWWqkzrk9Ino4/GZja9anNWPDPqbO3OtjZ/8Reb/XT5j3+a/M+/7ter4W9/tktbpbaFbV3t85Gri9JXpa+G56nMtc6ELVSrsu3StAplrja9pvZmzLuxldFVaoqH9K0eenKrsq1CqatRubVVmpZW51qXSt2UutvWrdWurK20roS6a3s3utIq1+ZqTG5UrfXd2trYQulCybr1QP6Zu9GlkWXLltZUVldG1sbWxr6n7VqnlU1rm7632ndjH6bbd6PuRt/T9J6m91ZaW31X5otp35StlayNrVq2etZ1yu/G3ExamfSWtt/T9L1t7p/s/dncWub+3Lo921tbfWm3Km1uVr8/69qwm6R3Te+K3CS9G/mtll+UqAS9aXFXsub8pmTFH9YAVUpepaY2+l2pdy0rwe9avOvveFOVwKXElSA3LUtrC6NKpW5C36WqJa8kqySvrcq1yLWoU11KcVOqYKyg/C5NyVUudaZEaXWpRSFpIWnBaa1FrnklZcF4zlkhaCFZrsVFiUyJB3/pwklmcGHQjjQ//+GHP/4f/z74lz89/+3q1z9CB0subZUZcpHoIlAhcS7xRbOMkwyjjH6nZFwZzDU/KXGkJMPoQnHO8BklV0YvFF1IcuH4zOCJJWcWZxSeCcw5OVO8wVEm0IUnGY2OFOxYtGPRjsZHRo6c7nC8I/GeJhsK1jReIbBLwBElR5ocSLxDYIvBloBZ7M6AsyPRBsdrjNYQbhDa0GRD4xWOVjhe4nhN4ArBJYErkuwo3DG8xeCA4z0COxStcbQm0ZaEawKWKJxDbwH9FYrmCVhDsMbhDEVLiOZJvEDRHAYLBJYYLKG/iv0ViFYQzJNgEnvT2JtDdwrdeeLPgDtJ/HECxnE0g2CWhPPEn4DGNPamSTSGwRR648QZAWcaOJPQHUfeJAnGsT8I/WEc9kJvGPkj4IxjfxiFw8AbAW8YuQPfH4CgD9xB7AwjZxB5PRD1QNQP/R5wu8DpA28AvH7sd0K3F7j9yO+Fftdt9LxmL3TfAqcXeF3f6XnNjtt484Ou6w8Cr+t9fPMbn/2n1+jpLWz2PLfne93AHfjNQfjUBY3PYeNz+PTZa7x5Qc8J31znG+/pc+C8hd6L7372mp+D5ovf6Abum+t8DtwXrznw3UHovTWf3pzmq+O+ONH3etGHHnR6KOjBcAD9fuyNSTxlcMbBQoKlShYaTQWcKbwwcMWTFUmWNFnQZCaTiQAzCWeazARecjojcMrxVJIpx3OOF4LMJZ4rPFVwrsiUogXDK0YWQv6uZf9y/Luf/F326R+uP/my+fFPv36VdKr5UrKVICvJNkpujVhpvpBkpdhWy7USc8kWis0VmSkyVWyu2NrwrWRrRheSriRfS7HifC/0RsmZpCtNV4avNdsouhJ0w9WWqQ2nj9ObDac7QbdKLjhdMbrmfC/FnrM1E3POlozvhdwKtuNyz8SB0wPjW8Y2nB6U3Ei85XDPyJGLA5cHxo9KHrU4K33g8qjMUfCTkAehD1IeJM+UPEuzF/KkzUGok1QX9aB18pMURynPWl2Numh51vKs1VnIizZnq7OWOht1kuyoxCk1J2NOUh4ovUp5EvRoVfarn81mn3/X/6vf/eXX3ZSvpDgLcbW6aLWvtn1W5mLTq1aFVZXVuZQXqQttK/upUK1Sp4W1ZWpKKW7K5FKWqb1qXaZpYUxlbWVbVbudWZ21VNFKS2tLoyvbKpUqpciVKU16VSpXupS6NunN2lqbWtpSp6WxtU1v1txsWml7t7ZK07qV3q350krr51bxnNbt9J7abz+1v3xq10a/W3sz5t5q323r3bRqpWtrSqvvLftuzU3Jm5bvVn1p6buRtVTv1tyfdd0yVWpubfOeyi/GfknbX57b3z63/thu//H5+b1t31P9btNa28qomzW10jelayXvqaw1qwW/S3GTrJbsbtS7kl+kuitdK1YJXkl+U+ym1Jc0rSSvBKm1uml11+I9lZWkN8neDb1rVgtacXRT5N2IWslC69LwUrGS00rRStFCskI+Tpz4VfJcyZyTQtBK8lqIh7x/FbwwIpciF6xQqDIkl+Qi2VXzQolKikqJ4vFUi6tmmWKZYBfBcyUvKT9rONTBb+sx/uc/8f/17Y+nv+7bJFPirMXZ8IvCV0lySS+CngU9cZxRmHFyUSxXJOfoIkmm+YnTDMMrIzknV04ugp5okvHkJPCBJzsc7lFwoPGJwwMBOxQeWHKi+IRwRukRgz2JjhQcEDjgZIvjA4MHlhxYsmdwx9GWwD1M9hAcCTiQeIfiHQQ7BHYo3EBvR8I1irYYHgjeQriEYIXBBkcLFM5wuCDxAsdzHK5JvMFwg/EGxhsYbQnY4HBL4zUBaxIsYbCA4ZrGSxzOkmABwRZGi6Q5Qd4ChsvEWyF/AYN5Ei5xNE+8ZeysoT+Nw2kSTmEwjb0Z8sbIm0feEoSzJJrG4Tj2RrE3hsEk9iexM469cewNo+Yoag4Tdxg7k8iZJs44dofAH0XeIHAHoTdKgoHbHHgfRpE7BtEEBP2o0Q0+9gO3H/q9yO1FzX7QHER+D4RvUfAaup3Q7UZON2qOQHMQNwbY7UYfukGjHzhd96nnN7pBsx953cB9C70u8DuR0428juv2A78buD2v2XE/9IKnYeD2fPct9N8irx82+0GzEzgvfqPjf+z5T13H6Tb9z07zNXxwpdzPnvPiN1+9xqv38dVvdkL/JXJew2bXeeq4jb7rdj3nzfc/e8H3+sAZwqAH/HECOrHXQ8GcJ3MKZtidM2/G/amMZgbPDV0ouuBoQZMVS5YkWTC4kGgq4FygOYdzDmcMjjkcUThlaMbgmMUjFk8VnIl4KtCIobEgM0ZWlE24/PUP27/cd37wD+f0H7K/eF/+7Mdf9QRbCTZjaE7gnKKZIAtO5xxPFJlIMhFkKuhMkAmHY4EmkowFWUi64nzN1ZSLORcLxlacL5iYCTbTbGbYVOOFxmuFlxwvBV9xsaZ8Q+gG0x2Xay4WjC84W0q2VGwt6JqSNaNrRnec77nYCLGTasvlVoitYGtG1pxuJNtJtpNsr8ReypO2R6F2gu8VOyt5luooxJmLE5UHqo6cnxU+K7rjYsvZQcqTEGfBMskzKc9CZFKelDgpetHsqlVm1FnLk2BXrc5aHdVDyZBZS+ep3jM+JGH/z/Xr7/9s/JufbH78w7VSay43jJ+EuBp9lfqiWpl5vhibKf3Qsc9KX5UplS2kLoy5CHmRplTtUttMsFLLUohSqdLYMk1LY4vUFsYUUpbS1Gm7sDaXohKy1qZK00KnuTC50FdtrtqcuChtWpq0Mq1ap3eTvpvWXbVKYWrbfkyLWqdf2s+1sZWxt9TeU3t7fq7a7VsrvRvzpd2qUltb8/Ctvqetm7E3Y+82vT236+d2labvrdY9bVfaVNbe261vP9k/Ppt7W92e9a1tb6l5T+3d6Lu2tdY3o+6a1YLXSr0b863VteCVoLUitSQVpxUTBaMPY+7dpHdjH+SPWsublO9C3YW6KV5LUSlRKVZrcTPypsUXxe+C1pLWilSa3K24G/5u2F2z2vBS4VqRWvJ/tXXRRzteYVBtaaVZbfRVsVw+zpd4yVkleSV5KVmZytzKSstK0UqKT4aQwgAAIABJREFUXNBCocrg0vJMs6tiVyVKI0pFc8FyIa+CXRXLJcsFvUp+1Sqz4qjp775Pf/Gfy8Y/VvLvsp/9PN2m5CT5SctDKjJFckEqJXOhMv7I5ZETJ2dBL5Lk8sH2wGdOL5JmDGcUXgS+aJ5Jsidgy+ItjfcY7BHYs3hPwZHHOxLsiHeiIKN4j5Mjjo8oPMIow/CAwIFEewL2FOxpfORoz9GOoD1KdjDaouBAon0CDhCeCdqjcIu8LQEbEm9xcsBoC+NlEi1htIbhNok2KFolwRZGOxJtCdjAeAvhOonXSbSCwQr7SxStcLTCwSIJVkm0TqItAlsE1wlYx/4KuVPsLJCzgs0VchdJMI3CaezPoT+DzQX2J3E4joMZDOeJP4qbI+TNo2AVgVkUzJNgmvjjxBvG7jjxJrE3BO4odiZRcxR5g9gfIncEm2PkDKEzBO448kehOwibo9gdB84EuMPQGYZeP3T6oNELP45Cr+c7vag5AM4o8ie+N/Kcvu+N42gAwm7k9aLmGDQG4KkTP70F/64bPA2A3w2ab8FTL2oMI6frOZ8DpwODDvK6cfPVbfR8/83zXtyn1/CpEzV70aP9wn0NvbfI6YVe1/dffafnPw28j3230XWcV9fvhuGb73ZD/9VzOr7bDZo94L4EzbfAeYuar2Gj43x88xodz+k4jVev+Y3vfm+YBP3YHwJ3CrwhDAYomNJwzsGMunPqz1g0JtGMgzkBCwLnJJnzeM2TFUlWFC4FnrFkyeCSJUsJ5yKainjKkhlNxjQas3iA4xFBcwrnDM04GbNkwclasBUnA4l+9WP7k0vv+b+ePv3D9cfn4U++Nn1BZ4IuKJ5zPOZ4wsiMsaniY0GmHM45nkk6l3gh8EqyueJzyedczoSdCD1hbMHpRrKFwAtBFpysBFtKutF0q+iC4zmnSymXTC0ZXzO2E3rJ1YqLjeAbKxcCrwXZCbFmdEPJXogd5zvBD1ptOV9islF8J9mG4Z2ie8H3Uu2N2Sm5l/Ko9V7JreB7IfeC7zk9MXEV6iLFWbAzJ2fOdpwfpDgKfhHizEgmWCb4RYpMiJNkZ8UzITOpTlKdlDwJlnGeKXuSrRPXF9s6tszOiOnPfjS8jlb/89v1P/1peZ1PfvrDnTG5bOXSFjYtnp8za6+2fdWti7RlmhZG58ZctL3q9lU/airMVepC21yaqxSVkrWUtVJ3aypjatuqlCqVLpSutMmVLm2r1ulNqlrISqlCm1y3C/PpKtNcm8LY3Oiq9Ujh2dLY9+fn+3P7T5++vpvWPX2+p6339LlW6ZfWc6VM+fBKKVUb+2jWe2+33m3rZlu3Vuv2qXV/Tr+0W3/89Pzebt1brfdPX9XPz3Wr/d5+vqX2lprKqjrVN8NvhtwsL6wqrb4b/a50LVWlVKlVocRNq1LIC6WllDchSoJLjmqNa4lrTu9aVYLfjKy1rJV+t/ZuzHtqb2nr3eh3wd4lfdfq3aSV0rnkpRaFFqUWNy1vkpaSlJrWmtWa3Qy9GVorVlldGFkLelOstqLUrBC4lCJXMtcsV7jUtJQ817I0qlKqEqpishKq5KIQvEzV1chCyyvHpWCVYqUiF4HzVF4Vu3KSK3FVvLKikLzgIuf8qtgF44LxXMpc8yIVB0l+87sffPU//tj4xzzNx39oRecUHzXPtDgbehY4FzSn5MppLnAmkrNCmWSZ4JmgJwrPBF4oPVFy5OjEH3mL5EjRkaATSQ4k2pP4QJITxTsC9xQeabzD/p6EJxyfSLJF4R6BMwbHJDohdMRgj4I9iR+22h0GBwb3GB4I3GOww8ERB8cE7BN0wGgL/R0JdgyuMdiR5ICSHQJrCFYxWCfxFsINjLcIbOJgC+M1BEsYrpJgHfsbGGxgtIqjVRKtYbTBYJWECxDucLyB4QaCJYyXSbghYI7cedxYQm9Do1kcTAGYo2SOoin0FsRfIX+euI8E+Bg6I+TPYjADyRSAceCNQ3eWhMOoOQbeJAomsT9O3CHwJwAMgTtIGiPoDmFzEDVHwJvG4TT2JrEzihujqDECbj9y+sDtx34vdnpBY+j7o6g5iD/2og+jyBl6zVHojCJvHARD3++Gbhd4PeD04uA19N/8ZtdvdnznNXT/EDY6cbMfNPqe++o2O6HbT7zeQ67wvK7nvgbNDmi+Rk9vodML3Tev8Y3z8S1yO8DtJMHn0O0EzWHkdv1mL/AGEehHUSfwuqHfDfxO4L74H1/9j52w+eo1Xv2Pr6HT890X3/0m8F6bjZenD980n77XA14/ag6ixjBqjBNvjKMhicYsmtFwSqIZS2YsmdNHkSFa0HjOwzmLpiRaMrhkaEHRiqE5i2cinqt4IeGcwSmDI5osKFpgPEN4RpIJjucYrlCyRGAl8EKimcSvGv/0Z59+8e2y/X9l7f9y/tHm5a/aaiT4irE5w2OBJxytGVsSNmd0TuGSwQWnM4mnHM45WWq+0GIm9UzahVALyeeCLgRZC3IQ7CD4mrOVZBvNV5LNBV1KtmBkQdiM04Via8ZXhK4p3Qi+lXzB8YrTvZQ7rtaUbRnbcb5lfMP5RvKN4GvB98rshT5IfhBiJ+ROyD2nB85OUh6k2Cu1k2In2I6Rh6B9kexAyZGxjItMyBOXZy4vSh8ZPyt+UjxTKpPiKOVJqrPUV20zY87WnLQ+c33VrbOwV9m+6PZGqe0Pvt6t+uM/Hl+P88+/+0Xvk9paeVb6bPTV6Mq2MmUu1hSpyjWvlLkaczGqMPoq1UXZi7S5soVNr9rk1uZGZZKURpfaFFxWQt1NerNpKUWhVGVNZcxVmdo+1yYtrC6svrXTypgL17fW16VtF8aWaVq1W3Xaupn2PW3dUlu3W2UrvT1/en/+dE9bX1rtW9q+tZ5ra+/G/PH5q1v7U5Xad5t+se17q1W3zM3od53eTXpLbW313ei7MZWStTK1TCtlK2VqbWrJbprXhleG1VLctawkyyWrjHrQqyplKq3q1FTfCeymNqaW+s7VnauKy0qK7zDmStRGFpLVkleC3bWqFK01qTS7KX6TtBbopsS71pWUheJ3I0vNbqm+GVtwVmhRtmShcK14qUSlRClZoUWl+E2Sd8vqlOYSV4rXqc2NyhUtBSkZqr77t6wUrJaqkqrgshKyYLwQ4sJZrngheclwJelV8IzLi2RXSS4E55xeGSkEvz7WC0EujFwZyTgpjMg1KjWbJ8HvJr82/+/fkP/vb5+LyasNM4UuhmQMXCQ6UHQiMKPwxEDGklzRI4cHmmQMZxRnFGUUXxnLOH284jMCzwgc8XeW2TODBxIfGToQtEfoSJIDjo4IZJSccHxA4Q7FWxQdUHBEwQGDIwR7GO8xPGC0gw+abLKF4ICTIwYZBUcMNjDeIbTD8Q6FBwp2BKxhuCPJFoFNArYwWcfRBoVbiJZJPI+jBYxWKFygcInDBXJXyN1gf4vDNYwXSbRC0QpFSxgtknBJogWNZjBY4ngOwTT2Z/C7TMYc+QsULJNoBdESxVPkz0i4gt4iacyhu0BgBqNRHI7jaBaDGQDjIJyCaAL8YeSMgDcCzgQ0pok3jN1R7I4TfwC8YeINoo/DsDmKvHHojKOnYfRhEH0YRo0BaPRBox8+9YHb85ujyBuBYPQIaoDmBDjD0BlETh+4g8gdhP4QBIM46MVeJ/I6vjMIvV7kvkX+KwheI+ctaPSC5iBwX71HhMIZ+M7Ad/q+2/EaPb/RDZudsNEPnGHg9LxmN3A6gdMB3kvsfhM2Xt2nN6fRCdzXwO0Efjfw3gLnNXBfQ68TeS9+4zVsvPlON/BeAuc1cHq+0/W9P/jON82Pnz/+u9enp+91w8Ygbg7iRid4GoLGAHo9GA6TYEbAGIMRjsckmtN4hpIlQQsK5iyckGDGk5UgK4pXjCwZnnE0EWjC0VLQJSdTAmcUrQhcETRDyQzHYxKPcLzmbMHglCdjgcYcTxl64+inv/rhD/96nv79Mf3b1V8M/uo3qZgxvqZ0KfBMwCVFS0Jm7Lss4YLgKccTgaYCzzieCDIVfM7kgrIZoxNOJhwvKdkysmFkxvBSsaWkc0aWkq8l2wm+5Xwp2ULzJaNbRtccbyRdc7oUbC3FmvItFVsudpxvCdlxsX1kNSTfCbZhYsvVnrEdp1vB90ruBTtIceR8T9nJmJPVW0b3gp/Ng/gvD1LsOD1wcuLsJORJqcyYk5BnxU6KHaQ4SpHZ1lm3MmWKVnq26mRkZuxBmTOXG0b6mvSe0+mPvl59ai2NHlI+ZXot1FXr3NjMpBdjLtrmulXo1tXoIlWFYXWqMmuyNL1oc30A5qTKpS6MyZS6puaaisLK3OjCplchr1zdbOvWSgujCqvL1NxTW6ftyrRKbfLU5K301v5Up61C26rVqlq20KZqtUtjvrRbd/tcKnWz5p6mpba5aVXp892mX9LnL89f3doPl2p6s6269VxZezfpe9r+8twuJc85zhm+MnSzrFD4qkShZKlkKXXJdMlVyUXF5bvQd6FrqUshK67uUteKV4rkghaSV0pWSjzQIJUSpaC1EjetKiHeufrC9bswN6lKxW9a3iQvJMsFrSWvpai1KjUrFao1KQQtJas1vxlWK15wkgtaa1YpfFOsEqLkNJesaulC4kqyXIsrZ6UQheaVJJVAlcSVwVVKS8UqLUsjSiNvWlaSl4IVklWSVIJWUpZKlIqXgl8pKRgrlCg0zzktBMk5vUhxFSIXJOfkQmnOSc5JKcRFykzQQtJcsKugZ0muil4kKpWcE/Dr+e/F//nr5P/5D6oe/bblnw27GHLm4MTRWbIjhRlLTgycaJIJfmLkRJIzjU+PscHxEcMTQUcKTxSdMTxhcCDJgaIzwRlFJ5I8FpETSs4kuTJ8huiM0ZlERxicENqh5EDAEYU7GB3i+JgkBwQPSbJP4l0Sb2NwxOhI0AGBMwI7BFYoXiOwweGOgD0Gewj2KNnjeA39HU72KNljsEH+FiV7nGwQWCXhAvprAlYYrEi0ouGKBCviL2C4gsEGhbPEmyN/iYMFCuYofGwMsySYxu4ycRexO0/CKfSnibOMnQ2KlyicQX+GHzK4s4DuGoFZEo1BMImDWexNI2+eRLMEDIE7TrxR7I6RM46dceiMQXOMmsPYG4NoBLxh8DSB3jDyRoEzjp7G4cdJ6EyBOwTNPmj2o2YvdAaBM4HBELpd4PRirwfcftAcR/4w9AbAGwJ3EHg9zx1FwSBye8AZxN4gcjuR8wb9l9DtRe4QuMPY7YTOW+i9BV7Hc4eB3w/cfuT2QqfrPXVCpxO5Pa85CL1e4PZC9839+OY+dYD7Fjk9z+k67lvgffafuoH76jVfo2YXuK9+4y1odoH3Bpwu8Dph8Bp63cDpuY1es/nabLw2P742Pr58aHyvFzU6ceMtaXZib5C4Q+gNk3AEohEMRxj0YTRC0YImcwSmMFpwOOXJmCVThuacTCmaUjSlcMbRhKMpxUtKFgQtGV5RvEBgQZMZgzMCJxSOKZpyMqLJiOOJoFNOpgTMKPxGkZ91f/qLvzsH/2GS5C8/ev3L3xgxIngr2dKQhcQLjmeMTBmecrIQdC7wjOE5JzOGZpzMOF1wNsdkRsmUkhmjC0Y2gq45WQq2VGyl2ErRleQrRneCrxldM7aSYqnFRrGVgiuFNpqvBV8xtqF8RciGsy2jO0YPSh602nJ24HzL8VbQneAHwQ+SbiXbKn3QZi/FjrODFGelj0ptODtoebBqq8RRq7PWe8m2Ah81OxpxUPwoxVmITPKrVQfJd1KdbXqU6qrttWWyljoqcdZmo8WgpQZvvxn96TD8T9V8O17+4KtMmkKllW1fjc2subbSizWZMZlOC9Mutb1qnWt5EeyaqrPVZ2sz07rY9GpNkdrcmtKaizHX1OapvrV01UrLVqtMH3AkW7XTomVzqwujbqmtbFpoU7VaRZpm2pbpp1vr+fbpU91u359tlZq6Ze9GfzH6nqZXKSqj78bcdXoz7VLaUugvred3m96trawtjL1KlQtVK1NrU0iRc14xXglRanURrLK8tCwz8mrUidPSmtraWsmak5riO6M3St85v3FRC11xWUt2M7TSvDaykqyW9FvNa0Eryd41v0laKXo38i55hUlNecl5beQDYVspXkleSXHTplSyNLLUvNT8ZlWlZalEZXmlWSFooVil+bepfBf0LvndstryUvGCs1qzMuW5pLUUuaSlIrWkJceVJlWLlBIXjNy0LB6XFIXklRYFp5UQBec5Jw/8eC7olbNcy1zSnJFai1yKi+Sl4pVgV4ovFOXyoViQSosrZxdKLoxeOcskzQTJBM4En+Lot7Pf03/+k/d/vjV/nP/2q3iv6VGSM0eZoJmkZ44vEl8kPgty4uzESIbREYM9A3sSHyg8oCTj5ECSA07OGB5wtMPxFkYnBE8JOCVxRuCZJGcCzhSeCT5BeEzAEYbHJDojeMD4xPARJweY7CHcIrBG4QqCPYSHBO7i5ADRHsI9Tg4EbHG0eribcLDF0RIEWxAfIDqi6ID8DQy2MNrjaIf8HU32LNphfwfDLYrWMFqjaIPBioAlCRfIX+Bwg8J17K6Rv0DuArrLxFsm/iL2J5EzS9x14q1jZxE58zheoHgau/OkOY+dBXpgB6MpDBY4WEJ/lfiT2J0k3gS409iZQm+SeOPEm+JglvgT4EygM469cehNIncKvYexahI1+96HUewOE28I/FHoTgJ3EQXzOBiDYBB7/cQZxsEI+IPI6cfNHnB6kdsHbi90BoHX85xe6I4ifxT44ygcRsEwdEex14+9LnBfQeMtab6CZids9iOnD5qd0O1GYdf3h6Hfi/xu5HaDRi90Ol7jzWv2Ar/n+/0w6kXeW/D06n/oB81B6HS8Rs9z31zv1Xe6QWMQNd/8p9eg0QkaPf9jz2+8BE/fBB9fgsY3zadu4PV8p9No9BrNfqPRbzqdhvv65HxvHDb7sdONnVESDeJwAIMB9Lux1wPeIAlGMJrDeAbBDIZzEk4ZnEoyYckUxzOaTGgy53jB0FKgGU9mNFngZEXQipIZxSMEhgiMCRyRaAiDCY5HGAxQOKJ4xvmcoSkHAxGPCPrckr8Y/OpHf38y/+3y/f94+Pr3P/6lwQvDl5rMFZ4zshF8ycmUw4lAS46WDC8ZXUm6kHTOyUbyNYYbTucYzRCac7LgaCnwWvKlEkvFlhKvOd9yuaBkwcle6o2QS8mXgq4kmQuy4HzD+U7wDecbJuaYrBndc7blZM3pVoqDlAfBdoJsCN5zvpd0J/lOiAOXJ84Pgu+VPGp9NPqU2pPRR6OORh4lPXOWKX1Q8qjFyfCTFjvGz1JdjT1rdVLqJPXZqJPiF60zq89GHZTa6zT71S+X3x4H//IfR//9b36/Gb1+/9NeykyZRw1GrnVuWled5lplil+tvmiVa5WnaW7t1ZhL2rq20qLdyp+f85a9Pdu61arS58Laq0nztF2k6c3K0uryuV08t6tnW7VM1bJ5qovndt5KL0pdjS3bX5U2rVN7e36+tdv3Vqtut2tjv6TpLbWltbfUfmmZe2qvSpfKlITVkt+MuXJeSFlqU0lx17Iw5qJ0LnilRKlULngpeaVkSVnFeaH0ReqcyZLzQstSq1LJXIjKqErym2RfFKsYqQV/V+bG1V2pSrCH5fSWmlKKguOa43fBSk5rKd6VqDkpBa4VrwW7K1EKVkt+U7KW/Pa4ffiOBK81LyQrhKi1qDQtFS+VKDW9GVZyXHBaKvmuZM1wpUSZytzISuubVoWk1werQ7BC0ULigqNKsFLgUqGKk0rwgtOck4zjq6SlZIWkV8pyynJGayULznJOr5xepThxcmG4Eqzg5MrZifEzF1fOrwxdObwQdGHkKlDB8ZWSC6UXiq+CngU5c5wJnAm2RMEfxr/F//zXH/73F/k3m199RQ+KHhi+SH4W+EiTPQVniXNOzwwfGTkLlnG0J9GegiONTyTOCDpT/JgcZ4zOBJ5pckYgg3GGkgzDXRLtMDiQZE/QFsVHBE4YnFCcEXhC8RHjI0U7HB8R2kO4IeEK+2sMNgncxskuSTZxvI/hNgq3MNjAYAncDfI30NvCYJNEqzjeQrhH8Tbx1rG/QfEexkcYbyDYIG+H3AOO9yjeJI927nCF4iWK5tBdomAJoxWMVjBYI2+N/TUKlrG7hP4cBQsUrIC3ir0FDOYQLFG0SPwF9OdxsETBPHHnibeA4Qz4k7A5j51J4k5jb574k9iZIn+cuCPQfGQvxsAbJ84s8aaRNwHBIGxOoTeKn/rgwzByBsDtx81B4o7icOB7A68xCppdr9kLG4PowyhqjiN3GLr90BuG3sh3xoE7DN1+4PUCfxiFQ98b+f4IhF3g90J3GDkD4PWA9xZ+6CQfOonTDf2O13jzPvYC/9XzO4HfB/5b7L8EzW7Y7PvNbtB4cT4MomAYgV4U9mL3Lfr4GjndyBuEbsf52Gk+dT2357mDwO2E7qv/1HE/vDkfe67T89xu6L36jVfP+dxovDiNjtd8fXp6e2r2Gk6/6fWaTtf5+L0ZcPtRowucQRQOomAIvEHc7EK3G3vDBIxiMIPhBAZTFE1xOGNwQpMZTRYELhheMLhk8YKESxLOaTTl8ZwkS4oXGM0onDA4YnCE4zEMJjia0nhG4xmOJyieUTSnYMkeYgmeUf5XKf/J+ptPf3eW/5D/4NvFn//66z/wZCHJQpIlpzvO1gRNGBxzPGFwwelaiCXFC44WEi8EWVG8U2LN6YbRraILRWecLihfCrFSbMEeA0OsOV1JuhZszclK0qViS/X4jloLshZ4xelWqjVna4q3jKwJWlL4GBhHQbeC7ITYc7UTciPEXqlM24tUZylOSp20Omh1MPps7NXYi+IXzTMlL9pk+jFFZGbMUaqz1hfbOml7ECKT/2ql1fYgxJ6Ro2brVmv1lz/t/+bnv/7Vj775cbsv+UGJixUXqzOlz4IVVhWtdmHbpbVFqsu2ya0srSqszLWuWs+XtJWltmjb3Opcy6sipVGFblXa5trkrXaetkqjr0YXz+3yq+e61Xpvt+uWqYy+f/Wpem6X6XPd+rpI24W1N6tvqa6MqJS4ankVMuey0rowukxNYWQuZUZFIcxN2ZuUlVK5VletCmkKzmslK2sKqyrDa8VLrWptbkqVShRSF1LVRpdalkLepMwZLTivhaqELrmslSgFq6SopKqELJmsmK45u0lWcl4KVUldG11LcZe05rgWrGCsFuImxU3zSrKCsUrJktNKkFKQWrKb4pXiuWSlfiS0Za1kwXnOWSlIIdAjdH2XvBakEqwUsuIip+wq9VWrwojSiFLLq5QXrQrNK8VKTQqRlAzXgtWSVZzmnJVKFIIVghSKXgW5cnwVNOf0SkjOacn4leAroxfOLoJmAmY0zim6YpQRcuL8zOUe4zPDF0GujFwFufLkSuOckYzSM6OZoJlEFw5PNLlwdsTR229+IP/p23/zf9/F3xV//mfiIGDG+UXgM4cP6ngmSUZRxtCBwZOkJ0mOPDmy+MxgxtCJ4ANO9jA64PBI4jNGZxpfSJzBKMPJmaE9SQ4U7kmyI3CLwRZHR5qcMDwTdMbJCcFtEm1hcMDgiJMdCo803sNol4BNAnYYHig5wHgL/E3sbZC/it0t9LfQ26Ngj8EWJlsEt0m0A/4+CXYQ7FCyi/1NHKwSf4vCLQx3MFgnzo7428TbJOEahQv4Xfn2CsdLGC2Bv0bBhoTLxJtBb07CJQo2SbhMojkEcxjNk2CWeDPoz5KH+u3Nk2CRBPM4mCXhNPFHiTsMGtPImcbNCXAnkTeO3FHoTUAwTYIxcKagOY/9SRIOgfvYOYawMYRuH3znfeoDtxs4Pb85Cp1e4AxidwA+DMIP47Ax8t2B540CfxaG8yCcBsHA8/qhP0LxEESjKOwBvwv8YeSOguYgfPRYNDpxoxN7ncDphk4/cnqu/+q6HeB1Y78DvG7s9oE7iv1B6HS8p67vdj3v1XE6gfMaNl98/zUMOp7bd52e0+w5Tq/Z6LmNF7fxufmx63zouo2e7/XDoOO7L67z0mi+PjU/Nz++Nj++NZ9enp46Tee12XxrPr01/u33hsHHYdIcQH8QhqMkGgJ3mDR7yOlAb5jE4ziZwHCMggkGEwwmPJmweEKSGUFzhucUzgiYs2jGghkHU46mDE0pmhG0xPGSwrXAS5rMcTwmYETBlMQLAqconpBowqIJi6YUzDlZCj6S/Offtz/Ph3/238vWf7v8+Nv5T37+9YvGC4GXAi05nHM8YWQi2JjjqaBLLtZCLBheCDgXcMbpTNAZRVvBtpLMJZ1JMSd8RslCspXkS04WFK8ZXQu6lnQt8FrSuaRzydac7wXbsGTD8E6qjZAbybaK/v88vVmTa8mVncnfpa7MGwDOPPi4t7ufg4ibJItkqTgUWRNF3huBeZ7nMyNupqaWtdStZhmrSqpSD2Zt6r/VD0j1I2AwA/Di+2xfa33roOAIuANxMuqik7OCnYKdUnupDqAPWu+1OilzRn1FlSlz08nZmINRpzS5GVOnpnxOj0Zf0+Rmkvz5JXvpXhNzS5L8pVt+/OaadrM0zZW+GH3omrWBybP63W/+9NPv/mz8l79afPOjrVJ7JW+JqpIkT5Py40vx/HIzaZ4m9TfPxcfnsvvcfPxYffOxeH4ukqTuJs2LrhJdmPRmkvzlY/Xy8cvzy3v3pTC66iZVt1sn6f2lW3/TrV6em4/fND/8Uf2jH95/+MN7+vKept++dGujm9RUiclAFzotk7RK0kqpe6Lvifr+1j41dZI22tQaq0QVRlcmqZWutK676btJmyStut0yTe9JUgCvNW+6UHWhTrBC2ST6bpIaVaVkqU2hkiYx9xTuCb4npgJZoSpBN6pbclkpXmuolbmjbhDuWjWo3hXeNXwxpgJdK1NpXWmslXhX8F2afEn03ai70V9SfU+gVnhPzN3AXfNGs/cEahRqwmYfAAAgAElEQVR1ArV5LBmmScw9NZWGSsl7gnUKhZKlVrWS71o2GmrABlQNplJpqUxtsE5kmahCmQKhRN5oeTfibnjFWQX8rmQNmGt1U6JSvFZQGyyUzEEUCJUShWSFELkQhWSlFoXBQstS0QJICawEyBGuwG+S3lBcQVxB5hoKw0vFCmCF5DnIR31ppkTOSYYiU/rKyduP6E//+P7V//kd/Lf/+Seff7pSQW70VdOLYmfgN+Q3yQoUuRI3JS5aXBS/Ir0gOQE9Az+DOAt+ofTMgouMMhRXEZ1peGXkTKMDj85Ar5JdOD2z+MLjMw+vjF0Fv0l+4eTG4gsNzyw8y/iKfP+96B2daXBi4YFHFxAnFp6of+LRgfs76u9JvCfhngQHGh1IvGN0T+ILCS/E30XegdEdsffU2bJww8MdcffEP7Bgz9xj7J5osOfBTgQrGq6pt6X+No62cbBn4Y4Ha+qvWbyk4Zq5Gxosabik4ZqEaxqsqLfmj0K9YB55K+JviLOMvQUJ5sQbh+15aK8id06sJXGXkTsPnVlkzyNnSb1Z7MwjexG748AZR/Y0tBaxPY2tUdwZE2cS+hPfHYXWOHbGgTv27BnxZ8wfR/YssKeeNQ7cEQkmcTANvEUYLMNwHgST2O/Hdj+wB4EzCL1JHCxifxG4k8DrR/6AeMPIHwbhKPCHoTMMnZHvj6JgEFmj0Bt49iCw+oE1DNyxbw98u+faA8fp2c6bY/c958113yx7YDsDy+pbVs+yXjutntPqOVbP6ry2vx567Ten1XOtT1b7s2t9tjtvVufVan/ufOjZrZ7VfrOsz532m915bT39YOa15rE7if1p4I+ioB85Q2oPmTUk7pRE8zheUDIjwZwGMxZOZDRXZA5kIekSyFrRFdClimeaLBRbingJdKnY8hHXQLZX/KjECvlExHNgC05mLJ4JMpXxDOMpsinQKZKF4Qst35D/1c+/+atvF/qPmf5j+ZMv85/8uX4Df6fZyvCZ4iuAKfDZ9/KJWKFaK7FWdKPIRos5sAWwjRI7hA3iVqmNFAvgSw1bo7Yo1xo2GncKdxq3AHtQW4A9qgPKkxZHLTcIR9M9odkbtTGwVbgH3KPca73XyVGZHeAG5A7hgHhAOCk8Ih4ArsZcdXpNni+pPj6rQ1dfUn01cE3UQamD0Zc0uSZJ+bGbpbp8eb6lSdZNb0n6PWAKzeLjy+Dzb2b/5jL5v//T7B+/newH8x/+KDPPTbdbfUzLJMmVLpPuzbxcVbfqdvPUZEmam6RMTfGc5kladV/q55fyJa1e0tyo8lmXL936+RGD+FinL2WaVs/P7998c//mpezqppsU3bTsdos0qbv/Q1FITI5QIpQgM4SrghtgLjBj8oGPbTTWqSqNrpVuAHLBGqMr8+jcxiaVdcIrY4okqdJupZNa6Xejv+3qe6oqo5pE3xNVG6we9lMjG42VUoXilaElsgrxsVg0KmlUUisskd8Nvmv9nTJfFDaIjdLvRtXIGxQNYq1NqaDR0CioUTdoGsR3oyrEGmUF5K5YjeKeyEazuxHfdpNGqUbJd+Dfovhi9HuimhTrVH55hnsX61RVXVW/qLoLleIVsHelv1WmFlgIqJW+G1MpqLQqtSqUrJSslaiANcjfUVTAC2Al8kJDrnipWC5ILmkJ4iFIFCByKUoJheAF0FyxwkCV6AJlIXmtoEQsjc60LJHlwCqtMiluguRAL4JcOC0k5IJlMr4BzVEUIHOFN6VylH3p/Sabu//0rfP//IeXcvyvTHB91FoYfVXyKkgmWaUhR34DlimWKXYFchLRFemRx0fJzohXCRdKLiy8KXoW8Ymzi5QnQR5k8qsgF8ozzm40yGiQMXpl5CzIBemJ+1cZXh/2WU5PjB4pObL4xPwjc0/CPzL/TP0zDU+M7mm0o+GeRrvY30bunvg7Gu0l37B4FwcH4u+ovyN0R/w9cx5iwyZ2N4F/YvGBBPs42LPowMO9CLY82rFgT/1t7B9ouGfxlsVrEqwp2ZB4G3vr2F1G7ioOloG9ib01CVckXEbBivjL2F5GnU3kLCJnGjkzai8iaxk4y8idEWvBnSV158SehO1paE2CziS0pkF7Hjmz2B8G1jSyZlFnFlujqD2O7GnkT/wHTsqZxv4ktKexO6PuNHZGoTuK/CmLZpz0A3sUuvM4nJFwEvjj0B1GnVHUHsfeKAqmUTiL/InnTIMHO8QeBdbY8ye+OwqsYdju+e03z+o5rZHj9h3nk916dTs9x+7bnU+dp09W69XufLLbb641Cpyh2x451sixR64zsO1Xy/rsWK9O+9W23yyr77TenA+v9tdvduvNevq99dVnv/UWWK9O55P14c1pvVrtz+3Op3bnc7vz+tT+wTJyp5E/joJp4I0ib0CdPrEHkTuNwyWNFnEwjf0FDTY8XrFoQv0pj2YsXgi6RrZVdI1kqaIF0pUWCyBLpGtFNkj2im8132p+MHKtxJyTFfIZj2c8ngky5fFMkBmnEx5NMRxDPJF0pNirYb/6zY9//GVp/pA//0P+k/ztX/4pjI1cGVhouQY5U3yFfA18KfkaxUKSlaIrxTdabgysNKwVbJTcKtybZG/USsM2UTsFRwU7AzuNB4SNfOQHxV7CXqotyI1mGyXXAHvAM+IhURsUe4CTwrNWR6P36cNQmxy13iu1N+qo8WzUI1NyTvTZ6Es3vXbV5Vkdn5NrmuTd5JqYi0kuaff6/HztppnRZWKKbvfWTS9GZ2n3ljyfE7NLu4fp2/IPTe8fv/387f7z3/5k8o3aJekNTW6SWzfN0zQHLEBlOs31Q8AwmdaFSZvn5/K523z8eH/52Ly8FB8/Ft3n948vzYvJUFYaKwV3nTTmuTIvpU5zxEJhqU2l0lzrQmGtVZXoUstaYQGQCVEA3IS4SZ4hlkqVgKXEArEyulaySXStdKN0bWStxd2YRukGVYGyAN5oeE9NpVWV6NroRiV3Ze4KG6PviXpQLt6f08dF07vR33a772lSaV5r9m7UXZtaPyaTek/TSukKVaP0Xak7yncl31G8I9QKKxQV8AZlA/KLEt9qXiuolKoR71LcFdwN3rV4V+w7Lb7VeDf43lWN1l9M8iVRjZLvKL5TWCssQbwnqkmhSaExukK4J+LelXUXaw2loLXCd20agApkLmiNskJZAi+0rFNTKl2AvCusBasfTRLAS+AVYI2q0fAlkZViFfBG8oqzXEIBqgFVSlYpViApFL8Bz6QsQZZAC6CFEjclCg2FkqWCHGQOtFDsiuyieIlYMVojqRQrgJbAr8CvKDIUG+b/9q9/9vEfv/sX/1Qnf2x+8Ytko8JMY4ZwFfGVxxce50Bvkl+AX4BkQDKkZx7eIL6I6MTDq+Jn5EcW3kR84fGJRWcpDowdWJxJdubRnvnXB8ZckEw8Qt3RkYcnER65d2DuiUcXTs5xeIqjEyUn8T8GBvdO1Lkw90yDM42vUpwEOYjowLwT9S482FFvI6KtiLckOFDvIPw9JQcSnVmw5/6W+oc43gfhMQpPcbAn0Z6E29jeEGvD3S0LttRbx/YmcrffCxXBhpIdYVsSbqm3I8GBxBsSbEiwCJ1l5KyIu4zsVWytws4ytuexPX9Qaf3OMnBngb0g9iSyJpE9J+4idhexO/Y7k9BeEmfmdWa+MwmsWWTNo86COOO4PQqtSeD1fWfM/BF1hpE1ijsjYo+IM4ycQewNiT8jwSL0B741DKxx6I3iYBz749CaRNaUONP4IW+4E9+eBNbEt/p2a+i3+36r57T7na8H1p8M3D/pua2eZw3cDyPHGrjuq9N586yh5w1s683pvLqdT077zeuMQm/gWCOnM/atvtse2J1Rx+q3O33X6nmdT07nk20NPLfntvt+p+dafbv9Zv2Lz+6ffHJbb77d8ztvXvvN6bxZnU+d9u8+tHpt6wdT15pEfj/whoE7it23yO5FzijyJpG/oMGCunPuLUW8ZPGKxysWrQRdCr4SbIt8i2QD8RbZWtKlJHMkS6QbJDukJ5A7yTbAtlqupdiA2GgxEfFM0AWwuSALThaELDmZiWgiyBTECOgE+e8T9Yvf/fLP/v1e/+P1499f/uz0+hffmCHK+bOZISxBroEvJFsjbBRfIV1quVS4RblN1DZRx26yN7BXuJKwBFxqXKLYIewlnI05Ktij3GpcazgadQC5E7BXeq/xpOAI4iTlReEpwaNWJzRnpS9anQweEnXQcES4mOSkzambnLr6mOApNceueRRmnFJzSfXJyEuaXNMkS5OLxixNb93u9eX51n2+JN0s6d60ydPnmzFno8/a7IRcpWr55x/HP00+f2MGz7jRLH95yZ5fijQtjKmT5yrp1iZpTFqapDJpnSRloopEN+lzk3QrY+o0KRNVPyf1y0uh0xx0huohKuQANcpKqgrTUqclYolYaVNCUj9iblqVKVYGa4WN1jVCrc0jS1wq9VgdyoeH53u7KjZKvSdpk6omwRpVJfQd1ZekW6mHBVaWIEolCxQlwiOGdk+gVrIxqtTYGFUrrLWuta5A1Qh3jXcD35tiU1WlWBlojKpRl/L7qVOhuGv+rugXEHeFdy3vSt4lfAH4TvHvDK81rw2/K/4O0KC6K2iQvCv2ncZvlWlQ1QoLIWuQDdC7ggaglvKudQWiVvJuoNFQa3NHvANrlKjVQ4QQFUKNqgJZaywlrxFKEBmPC2CVwhJ0zqGWWEuZcVIgLxVUICshaykrwRvFamCN5A3nNeOVUiViDbIWtBRRCXGlRQG8AFEiz75HwLIMWKGgVPBA/tUp5IYXqSxSWYAoGC0FKZBlMi6QZ8ivWty0vEnylpJf//vz03+p+f/17/509bc9DDMDuRa5IjcRXliYCXoW7CT5WdKriDMRX2mUCZpJduHRWYZHGR+Yd5PRhZObpBfBrlLcpDgzcmT+CcIrj288vghyEuwk45OIriI683DPvQPzTiw48/AY+2caXTm5iOjywEZR/0zdK/MOxD/R+CLZRdIDjY4sugp25tE+traxvRfBnvtH7h+4e3g4dFl8pP6Bh1cpzpQcovBEwl3sH2L3TL1tbG2FvRXelnlb5u1ptInDDQnWxN+QYBF5axauubeh3jYKd4ysSLCInSV1lrG1ju1t7K6/lyvsRewsovYisJYkmEfuPLQWsTuLnHnkrog/D+1J0H5MiGVkL3xvHnjL2FvG9iKyJlFnEtrTyB9F/oh6PWIPiDtm3pDYY+pMQmceuNPYHUbWKOiMI2fgdb5HS0XOKLImsT0N3IlvTTxraHVGnjX02n2n1bNbr87TZ6/ze8caBm7Pbg29ztC1em771f3Qc9t9p9P3OoPAGQZO3+m8OVYvcN5Cq+e0Bnanb3V6tvVqPfW9Tt/qDNudcccZ2u7AtXqB9ea7fdftedar23r1rJ7VHtlPA+fDm/30anc+261Xr/PqWq92582xP7fbn1utH0w9Zxg92LleP7DfQqdPvDHxxsSZUXtCrAl15zxeCjLn0YIGCxouWLThZCfJBqKNiDeCrSRdIFlCvFZsjWwFdKdxp+Ua+SbBrVZrJZdAJyyYC7JAtgS65mwt2JLTxUMO0bBAMZVsiOLTx/Q3k7/52R9O+h+uP/y77Mfrf/WLZ1hoswG9R7VDMQO6AL4EulZ8Y3Br9AFhrcRSia2Cg8KjVltUa8QFqqXCNYot4MWkp0RvDd+muE/NXuMWxU6rvU6O2pxQHFGcFF6MORs8p+aUvhzRnBSeDVwSOHfhZOCk4GL02ZhzNzkl+mL0OX0+P3ePqd4n+thNz2lyMfrR53pLzM3oc2qyH368PT8fkpdz9+X2kp66epbK8V/86PPnn/cGv9l++s3qJx8vaVI8P1cfP5YvH+uP31Qv3+TdNE91niSlNoVJc93NlS5VUiqTK7w9gl2gc8RC60zhFWUGsgC8cl4iVia5IWaItYJSyFxABlAYVWr13k1LhYWCOjFVqnMlMqVKo2oDFWIFqtTqZkSVYA2qkpADzRXLlayNarTIQeSoGq0azRstG9C10HdMK9AVQKOw0lgYzFGWCKXWldYVygrEY11oHoc1YAmiBvii9V2pWqm6C03KGy3rrq413lHUQtaANei71A1Ao0WJtJL8jvCuZaNFJUQl4F3BXfHGiC9afFHy28Q0WtUg7prVijQg7wLvAr7V+q6xUfwO5C6hkfiO6o7wbuA9gfdEfFHirmSNogF+B6gfGrgRXxJdKyykLJWuEAoQBcoKoEZZaygQMyEagBp0rbFUogBdK3w3UElaClJJUvK45HEt2F3KQvJKi1KxWrIaWI2sVrJCWSItZFQBLZBWmpfASxAF8FywXLDCwAnZVdFck0xGleIFskyyG/JMQQZ41nBUIke558Hv+796+T/+feefv33+D5dffKPPip01yQ3LZJiJ8CLIFcRV0quMLiwqBM04PVN6E/wqSK7EBdiJBpmMzjK68OhEwhunV0FPPDyL8CLDC4luLDpxsuPiwOiZRRcanB/l2zw6i+ggwhOLLiw+s+DCgnMcnhg9SXZiwYk9YtjxnoYnFl54eBbxUZAdCw7MvXD/yN2D8HfM21FvR70tC/bUv1LvyP0DD08sPtB4FwcnEe5j+xg5h8jdkc6WO1vu7liwjcNNFOziaEPiVeyvibeO3VVkryNnFTo7GqyIt6DOmntr6m5jbxN62zjcRM4msh9H/zxyFrE7C+1F7C5jZ0nsRWwtYnsWdRbEnsfWLOqsqDsPnWngLYk/D9uz4MPEb41DexjYo8gZU2tM3HEcTCJvHHbmsTX1OiPXGlNnzO0pccaRPQztSWTPg9YksPphZxC1p4E98eyB5w69YBA4A7czcq2B33nzrJ7n/t7tfHKtN9d686yea705nV5ov/rtkdsZedYwsF7dp0+drz53Wp/tzme/3XOf3lpf9R/XU1an7zp9xxrY7b5l91pez2r3/ad+4PQ9e+i2++6Hz+5Tz7HGtjW0Wn3rw8hxeq7d8zpvTuvVbr9a1mvH/vT04QejwB3GzojYk//xN0axO469cWTPYmtGrHHsLGiw4uGCB3PiLoi7JO6a+Gvir0W0EMGSRwsZL5GuOV0BXSg6V3Su6FrTJcRr/TC5ihWIheRLiOcQLpGuBV8KupB0hXwh6RLFEtkCyAL5xMBffIM/P3z+yX+t9D+VP/zj9Werv/nti5p11UaJHbJNwlbIVpytJNkotlHsqOVWw0rDSuMCYavVTsNOiY022yTZajgkcO6qvRE7RXdGbFNcpXKbyp2GHaqd1juUB4QH5+Oo5TGBg1YXk1yMzp5N1k2uqTkaPBq4JHgxSfbcPSf6rPBqTPbcvTwn55f09Px87r5cuun1Y3J+Nlm3e9PpNe2e0+Ta7V4/fnP78Y+O36STn738bv7btz80w//+v47+63fjxeviJ9+cU/P4oiLp3lBfTXJN0rPSJ8SzUmetz6gz1DmaTOsL4BkgU/qm1FWrq9GZSa6AVykfAOpSYYZwU+KmSKl5g1hJKECWRuUaK61KhSXKRqsaVY2YK1kYKAwUyuTaZEbnRlaa11KWQtbIKoxLxQujS4OFVrkyFepaQfVAWeBzLdOCQQNQK1UaXRhVJrpSpjZppXQpea34e1c3iam0aQDvIGoUjdYN6gbw3ZhKQ6PVXSfvSfddqW8NVgiN1nelv1XmO60bjQXyJlH3R1OTghqhAqwVNEo0Gu4aSslLFHUqmq6oElYlrFHyWyW/AL+jaIyulKxE3KCopCiFqEA0SjZKNEi/SPIFRSlYLdhdigZEBbxWoklErXmloJBQKV4oWmpRa1UD1ACFFBXwise1lBWKQsalhEpDibSUtEJWqKjWtFK0kFEtH2/yCkUFopSsEHHOaY48g7jgYS2iXJBC8VKJQolMkEKwQohc6dyYTIsqYaWKSohLYBmQC5ALsivIm1FnkFeEDHgfo1/+643/z/86+sfmm92nV80yjDPNrzK+yuCKUaF4odiN+wXEmYhzYA8MVMbjAsRVsCuLs0d9t4guPMwkubLwzMMTD088upD4EIdHwXaCnxm/cXph4ZF6RxJeaXyRdC+iI4sunJxocIP4TPwTDU5Ajzw6Mv/A/QMPD8zfU+/E45OIdiLYcH/LvT33Tzw4MP8ovAP3jiw80OBA7ENkbam7Ie6ehQcW7mP3QL0jd0/M3cX2lrhbFmx5uCTOMrbW1N4QZxv568BbR96KOIvIWhN/EbnLyF5RZ0mtBWkvY3sduavAXYb+MvA31F7EH+ZhexG788iZRfaSeIvYmYfWkriL2J7F1iy2p5E1i+1Z3JlHnVnkzGJ7Se151J5FnTlxR5E9otaUtmexNYu8eWjPwvY07swiexIHg9Aax/aculNiT4k3Cu1x0Jr4nXFgDYPO0G+P/c4kcCaBP/Ye1qzOyH3q262+Y70FzptvDdzOm9d58+yeZ/dcq+e0B3arb7cGvtVzW333Q8/tfLLan51Oz30a+52h0x4HzigK32xr4LQHzlc968ObZfe8Ts/9MPCdvmsNvdbEa/edVt+zR25nYD29dj70HKfvWm/W1wPnq5791Wv7qd+x3lqdH0y89sj5MAlaI//DJO6MwvbA7wwiZxi7k9geRfaI+FMSzGJ3Sr0pdWfUXlJnRbwVjxeCziVZSbJGtpR8ydkK+EKxmSILjJYyXEK8QD6DaKnlSuNCi4ViC83mms4km3GylGwBbMKiqSBzoAtFl4pONe+l8s9/bH6aDfHvzsHfHX/8v51+9vrzX3fFNFVrLZaarhXfIqyR7xK50WJrYJvgWsHGqIXGpVFrJXdG7hK9UWqfql3C1gnZGnZAfkrVTsM2kYdndTbqrPXWqL1WZ61PgAeAs4Froo+oj1qdNJ4TdTb6rOBo1CFRl9Tc0pfrc/fSNbdU593k9tw9P3cvz91Tmlxfni9dc33Wt4/JJUky8/Gadh+i9+U53Tzr7Z/96LCfTP/hX//tP373t98d/vKvfvLZyH2irqm6pfqs4QwyUyozyc2kN53cFOYmyRJz0aowSa7VDeH7Og3ETIm8qzKNFwmZNlWSVBpz4JWGXMMNeaZYgbwCLAFzgEyLwkCuVKnNPTWVkqWQDZoCoNJw7+oqMUWiMyNLzQtJa4QKRMajBkWtZKZlkehCYQGYgylAFxIKCe8mbVRaoXkU/pQaCg2VgkZjrdU9SUoQDfJa0UzGlcYKoVG8Bl5rVQJWwEvF61QVRpVKNTqppXpXWCtZG2yMetfqrqEAUT8QgcbUWpdKNlrUWtYo3pWsJH9PdIVYKSiNrBJWGt50sdZYg7yDrCT/XoQAVgIpgJUgC8Er4BXQd0XvSBqUDWDDxTuwRpBS0EZBrViFtAZWA72jqLUokZVAG8lqySsQteQlJxVCqXgu4kLwAmkJcSlpCSzHqFK01qwAWoEsGC0ZrUDkgpfASmCF5CWIQtJKkoKEBSOl4LmklWYZskyygvMcIAOZIy80LRTNgebIcuA5ykzxG9KrIDfOLpxlKLdx+Dd/+aMf/7F++ocq+cf3n/zVz5Y8fgQsrkCuil4lzZBcuZ/JKBNBjuQkyEXSXLILJVcprpJcRHRDmiO98uAmowuPH8PjTIOrIBfBToJeWHwl8Y1FFxacJbkweqP0TMmRkhOPjzw+8/DCwzP19tTb0ODAghP399w/iGhHvSMLDyTaRt6OeVvqHnl0EPFRxEceHXlwZN6V+zfuX5l3iB6s2eDA4zMPd5GzJv6We1ti74i9pf4m9pehs4ytDXO2wtkwaxs768DehPYmdlaRsybhkoSLyF4SZxFb87C9it116G5JtCLxzHdWxF4ze0W9GfGXLFzSYB55q9hbBPYqdpeRO4ucWexMQmsWuwvqLKg1iaxp7M6IN4ucOXGXNBhHzji2psGHSdAah840tKbEGgStcWhPArdvd4auNfJbE/9p6LXGgT3y2kP3aexZY98a+u1paE3d9thqzV1n7NijwBo4Hwb209BuD2O3H1gD5+nNbb26nTe3M3A7ffup53zoOa3hAyLitN/s1usD/vH9B1oDpzX0nL5tDZz2m//h1XvqB+6r1+lZH3od69Wx3pyngfV1326/OZ2h8zR02j278+Z0BnZ74HwYek9v1oee1RnYzlur/YOF3545T1P7aR7Yo7A1YfZa05lmr6E7jL0xDYbEn9BwzqIpD6cimDFnxuyFDKeSTDlZSroCsga+AdigXCm+SthKk60kW0mWwOYo5shmIGbApxivjFxpWKUw02Im+VKKmaATzmYgppJNgSwUmydykaqRMb/85Y9+XI26f3eTf7j85H85/uLTL3+byGWiNwY3Gjca1wa2qV4pWBnYmgc2CteJ2aTpxuhdYk6pOabJIU0Oz3r7LI4v+vacnhK9U7BScp3I07M5GnXo6lNqLkpdUZ2VPik8a3PC9GzMyeA5UUeNR5B7LfcGT6gvuns0+pTgSYuTlsfU7JLkqMxJwVHDSePRwE6Jo1EXnV6SNHt+Piq9S9QyhdWPu5Of//jt1z/97Z89f0roCkVukpsxZ633II8KLwoyjXlicmMypW4oc62uCDcDudF5goXBUplKYa1kiSzXvNJYqoduISuFhZJ1IguUucIMoUDIATNUN60yJW8grlIWqEolag0lyFLIUqoSVKGg0OrBu660LBErrQrkJcoKVWOSXEOusVLYaHjsMSXIAniFolRYKJWhLCQrUTSJqpVoNLsbaDQ2AJUUteK1ZrWBOsFHLroEmUtZKZlr3ryY3GBhVK11o81dY614pUWTqnuKtRGlkrUxNeL9Ecsw2GhWK3HX8l2JRvB3re8mqY2ptC6Rl8AqhZXCEqCUWAGWktcgGi0rpAWQh3ZdSloDfde8eWQ7BLwLeAd2B14LXkpRClZL2kB8B1JLXnBWAS1lWENcI61Q1CALznKQhRIVilLIQpIKaC1pDaxCViCrlCgEL5isuag4rR5lRMgr5DkjOeeF4BXISopa8JzSGyNXQfh/S98AACAASURBVK5Ab5LmIi4kyUScSZIDLYCXCotE30BkQpYIJcaFIIUUhRRFonNQYxH95faT+ed/4/7Td8//7vDzj/LA6VWKi+RXhWfJLpKcRHgWYaFIDuQq+VnKDORN8IvkZ+AXSS+S3IBkEJ1FdBb0wsIL9S/Mu8jHyyjnYc5IxsiVs4uUZ8aujF4puRByk/zE4xMPj8Q7sWjPwg31D8Q7sWDHgr0kex4emX8i4YH4e+qdRHQm8Z5GZ0GPNDrR6MzCE/Mu3L3x4BSHqzja0fjE4xMLt8RbsXgn4j3z98zZc3/Hgh1xd9TdUmfPgh2NNlGwjcN95G8Cex05qzhcRdEi8hext6Lumjjr2FuF3joO1yxahM4i9Nc0WlF/wfw5DeaxvyDBKvI2obuN/U3sPUq/Z7G7oMGS+QvqTiN7HDnTyB057aHbmYbe2LcnQWdkfz3yW8PQHvitQdB6c55GnjNy7GGnM/HcSWgtos7Y/TB0WmOvPfKfBm5r7Dnz0B37T0P/aeA+DR9xCs8deu1p0JmG9iC0en5r4D713fYosAd+u+c9Df3OMLDe7A89qzX23IFj9azWwLN7vtNz7Ten07c7A7vT73RGlj10rN87H179Ti9wf++236x2r2O9uc5nu91rP/Ws9pvXHjgfep2nnm31nc7Qao/sTq/z1Les13anZzt9x/7BKOiMvc7cd+aBNyHeFMK5IROMBiQchO6Y+OPYnZFwQaJJ5E1YOKPenHtTFc00ncloKcK5jFbI14ItWTgFf4beGoID0A2ytYaV/p7mtES2xGiNdCX4UsoZihmKJYg5p3PAqZRL5HMZzxXdJHJtYK31oKt/9dc//s2/3eg/XNR/vv38u+2v/+ang67ZJuk27e5f0s2z2TybJfCNFDugW2RbrXdpun/u7rrpOjHntJt1X47anNLuqZscu/qQ6q2Se51stF4ZuXvGbaIOz+kpTS5a35S5aHM2+qj1NXm+mvSk8JzoU6KPSh0MHLQ8Ap6EPAh5QLFHekR+VHhO9NWYM+BV6XOSHBJzTMw5SU4m2XeflwomXXz9xY9+/5ufDH/zL6c/+9H6Y3eXdI9KXRNzSR67BZ6UuiTmiHhCOCuVGZVpuGq8KrwolaVJlsBNY6Z0pVRldKGwVJApWWpVKpUDZFLmgBlCpmT+PUtO3RAypS6IZ5QF4k3iDVQJspKiUvBQpytMctCZUpnRN41VYipjMqULozIlK6NKpUqtCsRKqhKgSaAEVkoopSxBNBoqjQWKEmjJyF2ZxphK81rzWokSRA1YoimVepAwHi7eQrBC8OrhxUpUqWUuRaVNpbHSsjayMVArWWtRAS0VawyUIAopaoAGoZK8QXFH0WisE/WusUFVa90YVaGsUVSSNwoaJWqQhZDlY8QCL0HWyEokOZISSQFRKeNC8krrCkQl4kbQRrIKRCFFgVgKUSGrNSuQ30DkklfASkVzpKViNbJKilzwxsgCaQm8QawQck4bxSugFYiLiColas4bxhvFCxnlIi4kKwQvGK14XCO7cZYDZIIXnJWAudKP7HeFvMAohzCH6AbhTca5ZDnnhZJXpFcgpeY5jzLBM4TCYKYhN+KK8e+68a/+w9H6b1/IP3/702z4O0POBo8gj1KeBbtqedbyKKOzjM+C3gS/SnkV4sbZlbML51curpxeZXxi4ZnHmaAZj24yPkF0Fv5ZkDOPT8w70+DCyJmzs6AXRq+cXER8ov6ZRI9qoxOLL5zvaXjg/olFF0aPNH6UHZ2pc4ys06M+j8cHSvY0OrHoEHqHMNgTf8e8VWSfWHxk0Z6EJ0oO3N8yf83CNYtPnOypv6b2hnobFm6Yv2funrj77zWMcEODTRxs42BD/S2ND4xvGFnRYMODLQ02cbAMgnnoL2NnFdnzwFlE7jxqz2JryvwF8efEmcXuPPCWkT/znGXsz4k3I4+WJHsWteZRZxK0J96Huf80DTqzwJq47YnXngbWJOiMg/bEf5oErWnQmQbu2HNngTf2nVHoTPynkfPVwP5q5LWH7oeh2+o7naHTmXqdgdfqu08jvz3wrb5rDd3WOGy/uU89/2kct/p+e+i708gfBp2e+zQKnXHkDIKnof80j9yRZw/tr4du6813B7Y9sDsDx+rb9sTxxx1n0On0nA8Dp9P3rN87T6+ePQzsvtt+c9pDtzNwP3x2vuq7rZ7VfrU6r3an37FGHbv/4anXar21279vt37b/voHveCrUdj+3Pn6s9XqR14/dAehNQxb00c9SGSNYm9OgxUJFnEwZ/GMx1MWTWQ8xXgO4ZwHUxHOJV0JtmDRXIYrjFYyWis6h3ih2FqJDYilpEukKyQrLVZKrlEuQWyUWANdSroEsZRsjXSl2TKFlRZLzeYoVkr2EvG3n37xq/90ln+46r/L/uzL6hd/8ZP+c3eTdNep3r4kqxTnwFZKbrVcIywlbhJYGzlDsTRm//y8S5I1wt6oa5qcjNobdUzMXutDN90/m11XbZU8arVH2Aqxl/IAYgd8r+RRqYtSJyW2SA5GHICftLyk5pwkZ41H4AfJTkqcNZ61Oit91ckZ9fFRxJSaTaJ2qTm9fBynyeuf/3iQzf7V3zf9f/630+8ur7/60203PevuOdFnjSetbml6Tbp5Yq5GnQ1cNFwk3gAzo29JclXqgng1OjMy0+KmZKbVLTGZ0oVSmVIZytpgpsQN5RUgR50pfUPINd4QcwWZkjcFVwVXlFeUVWoecyI3cEXMtClRlwpzJTMNlUkrZQopKy1LIzMlCiVLDblkpaClkBXqXMiSiYpjJbGSokHeJLpQkAOv8f/PKPBSwU3wM6c3VLmUFcpKYS5kAaaGpBSiEKwEUSuolCiBVMgeZqFK8UqJSqtaYY2yQfn9RRCyCnkt4zuQO/AGZAO8VLwwMkNeSpkzXqOoJC0lq0DUyCvglZQlQIWYC1pKlnNWSlpr/oB5VJqVyGoFtZKFjEsZ1w+ZQckCRKmwBF5rWqq4AHJT4obiUUJXIK0VbYDUktdKVoo1mpYQl0Bz+bjpYqVgFWIBtJJxRcJG8krxCw8zIKUUlYSc8Qp4DaQQJAeaAy0ASlSZ5CXyAvhNxDcRFkgKJTItL8CvgmecF8Bvitw0uUhyEewk6QnIGchNkpummWJ7Gb394vnP//fC+i/v6r+8/+nibz6p+ITkpNUZ5UmJC8qrpDfFropdgV1BXECepbgIdpPsJlgmWQ70yuMrIzdJc8VuSM4iPEv/JL4HPV1lcBXRhUUn6p9odOLkLMKL9K8sPJDgwTy/CHag8ZFF+zi4kOhK4xOPLjw6U/dErAN39yzcE7In8SYKDzTahcEuCnbUOzB/HzlHHu15tKHBnoVbFmxYsGXRjsYHGu9o8JgKGxZveLgm9pE6+8jZxu6WB2vqbom/p/GGhhsS7Wi8Zt6C2GseLEN/64XbKF5EwZK4q6g1D1uzyJpTZ0n9JY/moTWP21PhTag3jZxpYM9CZxLZE2LPyMM6ZU39zjSwFpEz854m3oep/zTzO7PQnoUPU2xnEbQWUWvkfTXyWxPPHtrtntN6DdrjqDOLnYlvDez2zGlPvc4waPeCDyO/1fdaw6A99to9/6nnfxh6H0Z+p2c9jb3W2P96GDwNPKvvWH3PHvj2MHT6UacXtfv+08hvT3xn7LZHbrvv2QPbGrnW2Hf6tj1ynaFtjW175rsD66tX+396db/uu52R1+m5rZ7b7jtf992v+26rb7d6dvvNs96cTq/dHlpWv9N+bbcGjvX79tPfPn39g0HwYRx1Br41psGY+H3P7jvWJLSmQWvsPY2D9pT6cx4tebwgwZL5SxFPWTTj4UwEM+FPeTiVZMLjhWALpA+i1EKQhaQL5AtkC0EWnGw0Xxm2SuQ2gaVmm0SugW+BbxVbAFlKvhJsAXSOdJnIOfK5YnMj1wrWSnx6lr+e/PWf/udr+L+fu3/If3lf/upXP508f7PpPi8Ts+6aZSLnqVg+4zJVK202Su4MrLXaJN1Vmi5Ts0rw8DE5pGqrYWfUKTEHjWuUG41bg2tJ98h3IA4AO87PCg9KnBN10voA8qj4Hsle0z2Qh43qoGCvxEnJM8iLMWejL0afUV9UetDJHuGs5cHgLlHn1Gxenue///XxP96H//3v//r//Y+//m79l3/500lX3bS+YHLW+orfq9YXnVy0umjMEp0rVaC5AVxQZkYX2lwRr4jZgx2k8azhanShdaH0DXWhdW1UDvKKMtdYANykzAzkBgtUtUnLRN1QXlFdjc6NyiQvFebACwNXBTfEXIgKRKUhU1CgrlDngleKZ0ivwDLJMxC1ghpZpWVtdAW65lBxqCSUghSSZJJlCjLJM04z4BdOL5TcBH8w8grAG6OFYBXIElQFpuBYMJZR8niQz5EVQEpJbiwqgVXIShC5kJkglZI1qgpEBaJC0ShRy6iSUaN5rbFWolSPvDRUCisJlZA15yUXheAFj0vBK8BCylpCJVjB4wZFJlgB4q5lA6JW/OFqrZBXipZISmSF5MWjppSTSsva8ErHlaKFYpWRBbJS0hp5hayRrOK8lLKQ9PHDCiC5JCWwClgJvERRSlKJqBRRBnH2kB8kqR4DQ4gcaIWsBFIiKQQtpciAlopXwCslb0AzJDmyG4grytyoHGTGRSZkrmSO8sr4FeRFkrMMr0gvyC4abia5Icyo89vf/sv076v2P31Rf2z+/NMvRxAfjTgn4qLEFeUVxAnJVZFMsRvyo2RHJU6an5CdgJ4luco4k+wm+ElERxGcILrK+AbkIqOTjI8yPrPoytmVsnMcn1l04uGZBxcaXFl0pMGeegfqH+PwQOITYycSnePgwsIzi04sOlL/QO0ds448PFCyo+GeRQ9O7ZFFO+YfqH+I/APx9szffU8ejDYkXMX+hgRb4m1psON0G4U7Fu6EvyH2nnjbyF1H9iKytsTbRO469hZRsAj9VeSv4gc5yl9F4S6KdzRe0XBJoxWNlnGw5vGCxFPfWXF/Rax52B5TZ8q8OfVmsTPxO5OwMw5aU6899ayp700cZ+p5s9CfBq2p//Uk+DAKWvPYmYX2xLfHjjV1nkbO12Pvw9D5MHbbQ/tp5LX7YWsYtseRPfKtodOZutbEa4+jzjCyRr7V89sDvz0N28OoMww7I6/Vt1oDqzO0WmPvwzh4nOmdnmv3PftT5+tX3/7sO33PGbnWNHAGTmfgtAdOe+jbA9/qee03z+p5nZ7d7lvtvt3uWX/Scz98dp7erKeh3eo77Ten9eZ81Q+e+p416LSGtvXmtHt2e2D/f0y9V5Ms2XWliZ81A9bNiHAtjtp7n3M88lZBAwSBIlRBFOrezAyttXAdeUESBNnDaXYTRLPJnjH2gJzu/zUPUW02Zv4UbuYWD2Gx/Oy117e8F8958ntPgTv0ey9u78ULvjJJ/GkSTpJwnAajxBvGwTAKZiK62zsz4U9FOODRiMfzOwhexQuVzGW0kNFcRUsSS6MWqFYGl31YWbmxsM3MVuu1xqWB/aPdWtxkamH5ok+7R7N7S7tP9O5ju8v0JrvvyNJGZwvCZYarvl5q2Fi9snrV17tHM8/wV996+9PL6Bt/qOmfqm/8U/GjcvqLP/3O8u3XVo9vl4/Z+q1ZZGLzidm9zS5v3177j6f+477/uM0edzbbZ3bfN8e3ZmVhSnKp4WDMXtM+Mztrt5q2Ru6NPGg4Ep1JnzSdM3u05mSzvca9VmerLhkeLB41nQ2dLOwsnKy5mOxI2cGakzVnY4/aHrK3p8fHUx8vj3R8a0+P/cvXPtn96iej2Re/mvzq5+9//Pm3+iuD18fs+phd7NuCstpkpTa50WVm88f+XUJKpRuTldZcCJp+Vhpz1eaqdWnw3vtd9G2d2dpgZU2dPZY2q42pSBeWKqNqLSutSitLDRXqAmyhda51bvpXm9XW1kS5wtboglRpoM2ouk+HMl1qk5O+571vj6bKdGl1QViSbrW5aWwyVVqs7s4HUquhIlZqnpMoSFWIjcaKVK2xAiwQSoQW8aZULeHVmkqJGrBUUCM0IGul2ruWaFURr1DUqG6GKpANYQPUalWSqDQ2qG/aNIg3QzejbhZuGbYZNRZaC42RtZaNxZs1N8pqaV51/8s/ca0bbRrSH8jcQBU8aknVpGuiV0O/IWxBvBq6ad1q1RpVaVFpuFldKt6QrFHUGmujGqsagzetXr/0wGVLUKOqlWwUttreDN6AvWrRWlkTr5HfDNQoKuI18VKltZZXzQpSjcZWiZuGm9W1hsqISqvGqobEDaABURteG1GCKhBKA6W9R/OoMFQYrAhqgjLDC6SFSl+tzkFVWhbIK4LKyAqhtLowlCNOVPT5/LNv/stfpf/tr/U/VN/67JtL8EvDcg2VsbnVJysvhl01PyG/apmTyLU6Kn4AcdL8hOmVVGX0EdgO4iMmhRaFVlct9zI93G1tleaKXUVaED+w8MLTUqhSyZz4GZMLpBfJz1KeFJwFv6j0jOyM7IjiCOIE6QHDgwpPKr0QO0JykMlJsbNKDzI6quQM/KSSLfcPIjnydMvivWRbydY83kO0h2TNk71gBxnvZbBh3oYnO5Hce1j3Mt2yaMPjNedLlmx4suPpmkdbke4E295x6DJe8GSp5FrxtUoXaTiLvTlz5lFnkXhzHiy4P2felHlzFsxTd5E6i9hZxP40cuexN0/8aeJPmTvn3SnvjtPunPmzxJ/F/iRwp6E38Z157M/jYBK546A3jXoL7o9TZxB3x6k7SrxB7I6ZO07dSRQMA+85dp7DzijujJg/TsJx4E4DfxbHw9Afhr1Z7I1DdxC4L6H/HPR+7fzvT1FnkPgvXm/kd0ahMwzdceK/BL1R6j+Fnae4+xS7T5H3FLjPofscO8PEHafhc+gNAmfoOwPfe/J6z0HnOXFekmDsexPPe/F6g6A3DL33Xvd90HsOnWnoDrrdp57/lVESvKTJMEkmoT+K3WHiTrg7Y86EeXMZzCAYy2AkkrlIVsxbsGChxErDFJMVJmsVrzFda74kudKwsWJr+MaqGcg1wtrAuk/bR7u3dtOHZV+s+2b7mB2+9nj4+tvVJ3bxqDdv7eatXWV2a7INwUrLmca50cu+nhuYG9haXPdp8nH22Q+/9YNq+vgPhfz9+Zt/f/p08+4n33w7yLJJ3y613hKu+3rd14c+HeyXxav7vjn0ad/Xa0sLrWaaLa1aG70hsyHcEe613mrcaLE1fEfiQHDS+mSyA9mzzc7GnA2dDR61PJDYGzxoPGg8GL03em/MQesD6ovNLv3slJkD0TH75PD4uO/Tpq+Wjzh9pHFfPxEfajUztCBzzN6edXa19trvX22/tI+N6Zf6bU62NLrIzDXr57ZfkqmMre1jTqaw+mLoYnRhdfM2a/tvq/7b3GYlmUrJmqDWJie6aiq1aayuDRRa1AYrVJWlxuiS9P2BJekSRAGi1FiQbh/7hTFVZmuNOUJBWGtstG1NvzFZpXVhqMxsmWWF0Y3RNdANsCVVGHnNsM5sg1STumpRaCxRlCgqogbl7e7f9rNKU6FUpWSjZC3kjVTOo1LxSqobqkqxGrEh3aBsVFwDK1HlQpZclEKUADVlN6srEpUWbWZKJQolag2VhiYzJUGJvNXUaNlmojK80epV60bpGm1rstaaW0aNVg1BC3hDuqF6NaomUZOqUbWIH0h+IPaK/KZkS7JEXqKsFDQoG60ag+19Fqex0bomasnUqF4tvFqsgFXIag0N6ZvWLcmbVjcrWyMrSGtijeYN3Q9VqiHe3v1qjRWqGlSNqiaotaqsLI0sUBZKNihrErVOa5OWwGuiAlRBsjSyNFhoqjQ0pGqDZZ9Kg1fBK8S23y8tnhWvEWslc5nUGZRaVjY7ER9Q8KPFZ5/88W+Df/9d/w/Vpz/5ZCXCwsDVwFGLq1VnLQ6GnTW/IC9I5CAuJM5anUmcKc0tngFPIA/I9pjsVXDG5GrUhcRZJSeVXFR0xXgnwguoi+IXwc6MX6UoUOYkDzI5SXEU4gDiAPwC/IrsSvwAbKfETvGj5ieMTzK9oDrBnUTL9zI+qugIyR75WrGdSg4i3rF4o6KNjLciOch0p9INREvhzRN/k0Z7Hu1EuBHphscr7i+Ev4VwL8JVHG4430q+4fFWshVPVjyex96ShysZroS/Yt6CJyvOZrE3S3oLHi5Sd550l6m75t6SO5OkM0x609RfpO5S9BbcW6TRNPJniTcJe7PYHSfdYfJmFPzJPOxOQ28eB4vEGwcPs9idhe489qeJP478UehMU3+aBMPAHcQPQ/7wlDrPzBul3ihyRoE7DNxR6Izj7jDpPEe9UeSPQ3fqu/PIGybuk9ebR/446g1j/zlwn/w3w/jNMH4YuJ2h2xn5b8ZhZ+h/dRD8yUvYG/ndcfBmGHSeA+cpCN75vXf+m+eoM079SeBOfXccuc+RN0yCUei+hO5T5L1E7ijyhp47cHvPXucpcN55zpPnvvd6Q9cbOOF7J/rKKO4Nk2AUB9PYmzNnknZn0h8Lfw7BXHkT4U9kMkW1QrWSbC7ZXKk5qDnxNYotygUkC4xnkC60WllYZ7g0MEO1NbR/pFUmF0YuLe2+lu2/lm0ys8vs8W1/92g3b+2ir9ePZt2HjVErrdZGrjSfAZ+TmpEcqXSmxULDwuDK6tFj9vOffO8nv930/3Dh//X6tf90+d78Vz/++tdG9nFvHg+GVgbmRq37sMn0xtLu0awyXFvYWTr07a5Pm0zt+rQxem/tDnGHamtwbdU2gy+JhEZtSW6tXhPtAM+Gzn04P+K9ZOlo9MnoA+Fe67M1J2uOmdkZOtwvjTukXd+e+3at9S+//7VfT37yy/Uv3++Gi89/evj6x5d+/9zvn629GlvY/lmb6x1Vq01h+oXt55rKDMu+vRgqMlMaU2hTZtlVY2FMrs1V48VSbkyZZWXflAZrhEZTY7PKmirLqsxWVlcaKwONplbrq6bamPq+6qOpQFWALFDlGnNjKq0LwtromrAgqqxpjWkUvoL+oLOaqLr3yFpbZabW1JKukSqEOtO5NYXRtcZSyzLDK6lCqzvXqJBppUQFqtG60bpQqkQoUBaKVZhWyFqDtZKvpFrgDYgaoQRZES9BVoCFkKWQDVAFVCPmwHKd5paXRpZatBZaCzdrGmPqL3ec4Gag1qIxqiW8IX4g+k2mb4ZeDd6MaK1sib+CaEBWBBWKhniL4kayBVHLtEXWAnsleL2fMEhWSjUkbkZVqCqiWstGywqh0brVukFZyLhUrFTphz62Bm6gWqkahFqr2kJr4VWrD1a1yG8EN21uBlorWivuX7jVUKNoQNWoGgulkYWRlVElyUqLinhJSWN5AWkOPEde3j8EXiCrjCiNrA0VIO8R9Jp0YSi3UFgoUVUki/vurGaFlletzyJ9ouhnpy++++9/A//2t4//8fzpZ98dGbHH6KxZaSC34kTJCZMryVyrnGRu4Krhgvyq+ZnEScoriLMWO0rPhpWanTE9YXI16Qnjowr3Kj6guCCelLiAvCh5lsn5S2g5O4E8gzwCPyG7IrsTRPYyOII4IR6RHVV6EGyv+AnjM7EDqQOKA7CdYhvJd1IeFN+JYMXdjUrWIt7yaC/CvYx3KtxBsBXBjgUHGe6Ev0i9nUoOyNYi2EjvoMIdj9Y8XrF0GUerNFqycC2iNQuXibvk/poHG+avubeI3XnirVS0EPGCBQvmr3i0SJx50pmlzpzHMxbMUmcl3Vnam0bOJHQmkTOJnGnkTBJ3GD+Mw840dKaRO4v9SdiZxp1p3J3F3WnsDMPuOPJGUW8Y9EZxMIn8UfQwYp33cW8Ye8PAHQfeKPRHoTsOeuOgO46cYeROYm8au9OwOwk7g9gdpcEs9gd+58nvDKLeOO5O0s5z+OYl6I4TZxC9GYZvnrz/7dn/6tDvTgJ35PdGofvkOk+eN4j8l7D3EvbGkTf2vZHnjKPgOXIGUW8UOs9+713Qexd3XmJ34HUHTufZeXjyu0++895zvnC7T47z4obvvfgrY9abSX/K/Znwl8rbqGApowmkUxXMhDuV4VgmQ56M0niUxiORjiWfSDZXbC7SCUtmPF3KZIHpwsiVwaXVC4Mri4e+2fVh86hWGSwzWj3qzVuz79udtVsNaxJLrVaWVkYtic1kPBXRTMVL4jNiCxJro2aazzRbGrU0ONdy2tfvHumHP//29/9iAb+/qH/Mv/f35++MP/vRo15ntMtw+2gWBlcZrjJcG9j19fIRlhlu7z1IfXN61Pu+2RjaER6JjkYfMtpksM/0weqNxa3FrYG1ho2hDcijhlOGxz5tMtz29c7g0dDR6L3RJ62PRHuNuwy2fdxneM7Muf+4MzQh9fmn3/vir8+f/fv/8ZN/+7uf//b06599b/mWjpk5ZPZoKc90rvVZ62tmL0bnmq5Wn43OrS0yXWZY9XXRt/XjY9W3ZWbKzJRZVhiTGyoebW5NbqjKdJNhrbHSpjZZZW1hKNdYWt30bZOZyqgS5BWxJtsAVMhK4pWhSuvK6OsdoK1EhayitNSstiY39gpQSdkq2SDWRI3ROagCoba6JrhZUxFVAI02BZrK2DbD2qpSY4mYayw11CQrEiXICqASqlKqBFkA1NaUGnLkNclCsZwnlRI1iBLSAtICeG2xQKiBGgUVqlJhA7ZUokRWGl5ZUWpRatFoWSveIK8Nb/qi0qzR4tXqhqghaBBvhK+kGhK1htbizaoG0xuK32jV0l0wsFH4SvRKdEPVAq9E0ij+StCCbLWokFXAb0bejKpRVChrZA3xGnkN4mbw1crWiIZEjazRsiF1A/kB4EbUGCxJfDDwG6M+aPFK4oOGllSrVW14SaxUrOJJA6wm1pL6MqihRWVkZcTtESujKs1bIxsjKxSVkZUWtVY1yZpUiawy/EqiIN5qXhFrrMyBFVqVmcqJF8hzUDmZ3Nx/A6zKstZSQWwA3i/Xv/jkj3/J/sffGoPWOgAAIABJREFUfOtff/tnk89+DVFuZZmpoi8vmh2An1BetLhodUFVariq5ATpEfgJRU7iROxI7AhJgeyC7EzpRccniA6QHFCcSF6AXRQ/KXFGcRLJBdiV4IxwVOpCeCZ1UuyK8gz8jOlJxheUF8KjSHc82SuxV+kJ0iOkBxQHlHuZbESy4ulORjsR7FWyA7EFvlXxQcV7Eex5fFDxEcODDPbMO4rg8GU4PNzLcJ24axZsebjlwVoE8yRYp/GWRyserpi/Zt6WB4vUXcTOjoV76a8SZ/3lACqYp948cReRP4/dRdqbp71F6o/j3jh+mKfdWdxZpt1Z0ptEzjR2RuHDRPgj1hsxbxh7k8RdpP48ceZJZ8F6k+BhHPSmsT8O3HHojCNnnAaT2BlHnZfgzShyR4Ez9p1ZFIxCfxz546A3dDtj351E3jR2x2F3EvWGXufJ6z4FD6OgNwidl6g3jLrT1Jkm7jDsvvcf3oedp6gzDB6ew4fnsDv0nYHnPru9YeANAv/Fc1687rP7MPTdUeAPPXfguc++O4y8YdAb+M4wcJ6D7nPijhJ/cN+ydTvPXnfg956ch/de973nvHf8d07wlYkI5nAfPflj4S1kNEuCiYzGPJgwfyqCsYwmKp1JNpFsJNhE8TnwhUyXwBdSbBTsQW2Qr61aG1xave6bw8f28vHj/q3ePuIqw3WmN327tubwmG2sXmm+pHiObIVig3wBbJ3hmuRcxCutZkYujdwYucrUQrMZphMSUyvnfVoifm7VD375g2//7Vn+Y6l+f+3/h8M3v/j080da9nGd6ZXWW2OWlrZW763e9Gnz1m60PmlzNHceLS1R7QlOWm8BDoZ2GrcIB427zOwzezD6lOkd4Y7k0cDZ2i3ixuC2bzYGd4Z2BreG9qSPRh+tPlpaW7Xv4yUzx6y/MHrwsz9b/P2Hd3/8jz/557/69Dr69Ft6meE5M3tjjlpfNdYGrshzSydtribLDZ60Ohs6G33SdCFZaHUlndt+kencwNXqa2Zza86oCkv3kvAcVYEqR7iiPkm4ABQGC6NzTaXJyszklhXIKoIGqJJQqDQnnmvKSdfaNEiNghp0i9CSuip5lqqwWW5tZbBEUaCsECrACqBQqrjTKQgKJRpUr6RbsqXCWqvGqEqphnSbZZXGWrESeUmqQqi4bFC1GmqEhqhEyiUUkhciLiSriWrCAlljWE280lATtkCtokZjTbalx5awJVmjaFCUwApglUpflWgUr4m1fVVpWQCrUVUSW8SGsCZZo6hIXYiuhmoNrRKtxFdtGpIVygqgQWhJ3VD+xqpXkjdUr4Q3kK8ELYmG+E2rm8GbgRp5BWlL8lWLm+Ytpa0WreGNZjejWlKNlo1VNwstqQZERaIF9gH4q+YtpTfNGkha5I0WtRG3PjYgapHUKikpaTOoSdbAGmQ1yUrzWrNay9Zio7HRVIKqSZXIK1QVYWNNQaogXlp5Vek9+peTKq2uNVZWtpmskFdalcYUmkrNC82rTNcWasLc8AE4v5z99Bv//bfhH3+H//0vvj/7+RcY7TG5ZnjN8EhwQHkicSB1vvdbQFJoeQR+JHEidiJ2Bn4W6UXxk2JnSHMVXSA9otwDP0J8Uf5VJVfFL4qfJbsS5AYvRp0Rz6QPoI6SXwBPEnKEi5QnKc7ALjI9K7EV6UGmZ8VPKt3LdMfjg0iOim0F20q2l/FBRlsRbmR4pOQg4wOP94ztRLyD8AjxkQWHxD+k8Z5Fa9bbsO42djZxuEmTnYhX7J7rDrY8WDJvmbob5q24u0jdeezMwt4idTY82LBgHnWXzF0kvWXUXQTOMvHnibNIe0vmzIU7SrrTuDuPH+bJwzztzWJvnriLtLdgvVncXbBwmgSjxJ0zf5G6q6Q7D7tj583Ec6ZBMHa9oeeMot6EeYOkM4w6I78z9npD92HoPky93thzpkkwitxJ6A1dbxy647Az9LujwB16zjB0X+LuIOgOIv/Z7774b8axMwndSei8hL0vfOed6w683iDy3ofelwmMwBuF7jDwnt3OwHsY+r2B5w1dd+A6T27vOXCHvjdw3WEQjCN3HLoD331ye4PAe3Gdodd9cbvPbuep9+Zd7827XvfJ8Z56/lemMpik/oS5Q955Ef7wXtQK3gLipYznIp4Bm6Oao1qgXCi+kGwFYoVsAWyJcoVqA2Kn1QrVSsO2D/uPafMWd4+01XKp5aKPG6OWoBYIc61WBhegNhoXyBaQrpCvjVxZuQK2lOmC+ATZVLEZiIliGxJrLcbIJ1otLG4MLbX9xdv+dwaf9f/PE/svOf+H89f/evvD9z/9xSNNDews7a1Zk94AHK3e9fXhk48Pb9/urd5ZOmR6Y3BBaoviSLhD3BDujT5m5mD11uCKxJbYUcOG5ArYnuSRcK/UHmGn7Q5pb+TOyp0xW7IHQ2dLZ20ORu8M7i0djT588vHqZ58+DT776Rd/+tmPv/HuG9kqo7Mx16x/ybKLMRcNhVGlVbnVB4RLZq4ac2uumTmgPJAotKwQCspO+vFkKM/UmeQF4YLqSiLX/ELqQnhGdSG4EhXGnrU+aV0aU2qda31WUBAWWhYGao01Ui7gIkWhVUEyV1CjqVFXIHMlKqlqCbmUBeAV6Kr1GdWV8HK/C3QVcEFVkMhVWiKrSJRKtBpfNRUAV8QcIZcyV9RaXaJqUFekLqAKolwmNfBSsQp4BbySUCkoICkwvXCec54LdlVpqZNas1zwGlSDWIMpQTWoWqBaQouigrQl0aIsFK9JNEZUKm5k+npXCC0akhWIEvg9gF2jLEnnaAugmqhW0AK0ICtIS2SF4K+IrxobJW4oW5ItqFeEV4IPGlrFW5K3DFuSteIV8sZgibIm3mpWIa8NNgSvBDdNFUFJrMK4tbI1eDNYIa9RvJJqgBWQ3ukgHzRUhpWUtMBqwW4obwYqEgWyWiUtpDcjKiNzLQrijWatVq3Wd++nBlUbWRKrUOVK5sBK5LmWhaFcqgLVFWHH5SrlTZ9uVlbAK5SVNqWmUova3vVGlgTVoy4MH6fdH49/8o1//svo//2r/r98+Mbm85+/FSdSJ0tHUgfiJ813yI7ALpJXKC8Q71V8RHlGkZO4ILsAvwI/Iz8jK1CehDgodUBxxOhI6Rn4hSdnFt5xIEcRHSA6SHYGOAHfKbbn7MTZBcRRiCPnuUrzLwlR4qTkBcV9+/bA40Ma7Vh0VOzI+FnyM/KjknvFtzLcy2Avo3US7EW8FcEm9XdptEnCrYj2Mlqz3oE5ZxbsI38d+as02rBglbrLqLsIO7O4N097q7S7SHvzqLNKnXnamyXuva9ikbgb5m24u0qdVdRdJs4icRepu+T+QgSj2BtGvRnrLZk7C91p1JvF3Vn0sEicReIv42AWuNPEH4fdWdhZhJ1F0J353XnoziN/GAbDyB8l3iDqvaS9l8R573WGgTMKnWHgTEJ35DvDoDOOOuOwO/B6Y98bur2B7w5j/yXyX3x3EL55Dh5eIv/Zd56D7pP3ZuA+jAN3HPijwB/63pPTfQqcd37vi6D7EjjjwB0HzsDtjpzO0OsNQ38U+mPXHTi9J7cz8J2B0xs4vaHnPPW6L6775PV+5X70FHYGgTP0ey9u573T/bXT+9x9eOc577ruu477lRfuDFJ3xPyxCicynIp4DvFEeXPhL0U0Y+GERwvFZjxaqmSpwhmPpyKZqHgkoolIZiJdAl9oNSeYA19iujZ8rtkEkiXxpYG5VRsUG63mWkwNW5PcIawF3yBbaDbXfK3lCvhCpCvgM5VMRTgX6ZTzuVJLkHOVjiGZIJ+RmqFcoJga9eefyO+tfvbd/9rEfzizf7p+8tv1N3/xnXd9PGnaG703uDNqa9X2rdl90t8/2p3Gk8WdhZVRK0tbDRsQG8Q1wYbU3uA6U2uLG4t7o3bAtyQ3BjcaDxr3BBslN2S2hnaZOD+qU6b3BEejzhaPSEdj9pleIJtTujJ8IpMJsFUGO3vPhGenx/4uM5dHe300RwMXC1ejz8acjD5ZvGq8ajwbPFt5MvJCsiC6apMjVVbnGV4zczX6qiG3UD1i1acrQampICyIcm1OBo9Gnoy8ZnDtw1XLHHilIbdw0ZBrzFFdUeTIKxI5qFxBhZgrVpIsVFLIpCZdG3tBOJM6oTjffQ7FC8Fzpa4AuRKFEhWKApKrZGcpc4UFQkGmICxBXgUvMS1UWgIWALmCEqHR4oaiAVEBL4lXwK8iLSAqDcuVyAUrlchVWmlekSiVLCQvgRUqvcqogLQCWQO0WjXEGhINUQmQgyyQlTJqFKtEWqqkgrQh/mpVQ7JRvFGsUbwmqoEqqSoQFciGoEFxI/6K8hWhRWgIWw01iBq/dEFaI24GGhA1iraPTQaNETXxiqAmbLW6WdVobAlbggZVTaoyUCKvMGm0aDTeMl0ha7V41aoSrATekLoR1KhK4iWxUqYtQUPQGmwzbDPdkqhUUmlRf6zLt7ow0JK8GdEY2RjZGlGrtJBxbVjbh0pDrWWtZamhMrqQsiJVG7qgWqfBFZPqfhZBuAJdAAtUNYkaRUVQ9akw6mKgpHjIOz/96be/+Z8vyf/9l+r/+e03ive/+ETOuX8idtHibPgJ04tKS6VyEBdILsTPKK8gcy0uFJ8xPhE7UHTUyQHSk1R7pbaSHVS8V8lJpleVnGV8FtGBB0cZH1R8UvwK8iLSo0gOIr2SuCA7KnZW8sySg4gPIPYgDzI9ATuoZCfjg4wPIt6ycCOivUj3PN6ycCvTjUi3Mt6peCeiL4tXmb/l/oYHS+Yvmbtl7iZ1N8zbMW8dd3fMW4XdTeJtWLhO/UXamwt/xntr4a1Sb5k4KxnMhLcS0TT0ZlGwSIJ57C2YtxLuMu0sgod52JslzkIG07g7iTqTuLdI3VXqTMOHWdybRr1J1Jsxbxw7E7+7iJx56o2C7tjvToPuLO4tUn8c9MahMwy9F787jB5G0cM06Y7j3kvkDJj/koaDJHwOeqPQHYSdYfjRKPxoHPZGgTMKnHHsDWPvKfSeA3ccdaZxZxQ6L373JeoNIufF645Ddxp7o9B58R9G3puB9+bZ7zyFzvuw997vPnudgdMZu72x7754vafOw8DpjILOIOgOAm/o+y+O8+x0n53OwHcHkf8Udd95Hw28zsB5M3DfPLsPX/Qenrzui+8+O85Tt/OVZ+aM+d3DiGbMn4loIsIJ9+apM0+cSdQdBN0pD5YyWt5Lbnm8YMmcR0sRz3m8UMlMxhOZjiQb8Wgmw7kK55jM6K4iatWnhZXLvlhbvpThEtmKxIrkwvDZXVdQrJRYAZ9DOlPxlHlzFo6TaMzTmWRLxZbEZ5TMSMw0jJAtUY6N/PSb+vun54//cE3/KYffF9/53e7P/vybzyRXqGY8WWq+foT1W71+qzcW9xpPRh8ytcnkrm/2mV0TrBF2lnYEe5Jrw5cZ7t7a88f2oMWO5FbDQokViC2Kg8F9ZjYG9pk6ZmqLcgf8oMXJ4lnTUamhUV/86Fu/fPr+rwafTie/GH36jXWmz9ocCY+ER2uOfXvK8JTRwcA50/dQ99mac0a5ptzoa0aXTOQZnFFdjc61vqcZLlpdNOaGykxfDVw1XAlywgKgkCoX8gLqgPyUycujOlp+MOxqRa5FTvII4ojqQupK/ILsiqxAXpI4izSXogCWK1Ega42qAEqCXMuLFlfiJUGFWCGWIK6SFSBLEIUUheI5xFdMcoSLolypC+BZikKJQrJchbURJVEJUANUStZ4p7SyUqUV8VrfMdpJSWlJogReoygVvwp2X+rNRZLzuJBpAbwkrEhXCKUSpUpLGdWa1UaWxBtkN+INylarClgJLBdRBWmr4abEB5S1YpUULcgbikqyUiYl8BJ4g+wvNPyG4IPF1ujWws2oG9FNU6NlSWmtZfslyUPe3lKlWSGTCmWt4abhN5muUVUqrZQoQdVa3SdyJfL72lVFosL0ZmRNrMSktbyhtFFJRapEVZOqtbyrRY2yJvGhb1qrSkorK3MjrkaWBivFa80KSirNGs1eNb/ds4T9L6dtBbB72UZNcJXJVbLGQmlYY2VFMlei1lgZXZDOJdxVuQBZZnTR6V6rIsPG0Fqmv/zBxz/8uxz//W/Mv/3u7e/W3/8eznVwMsklk1ctropfQZyBn4HdnYmL5CcZnyA6QbKH5EjRHoID8r0QO8kPyM7I9yI+iPCK7EL3bozoguyk0iNPLiK9yqQEfuTRUYRHGexFtOfJLk22abhTbCvZnkd7FuxFuJXRTvoHEW5ZuBHJXqYbFq0Sb526K+ZuWLBOgnXi75h3F4x10lunvZVw19zdMXfH/J2MV9xbcWfLnR1zt6m3ScJ1Es7T3ly6S+WvRbiI3RXzFtybMGeeuqs0WrNkGfvjoDtLnVnanacPq6gzj3uz1Jkk3Wn4Zpn0plF3EXZXaXcWfzSNOpPIncTeOO4Nwu4k7M3i7iTuDbw7HsqZps6M+dPUm0TOMHBe/DeT+GEcvZmGb6ZR9yXsvgsfRswfRs44dGehPwp7772vvnhfffE+enb/5Nn96jDsDsLeO7/7a/dhFHWnUXfgd16i3nPceQ67w+DuvXeH4cMw6E6CN+PgYRz1nrzO597D+9h7Cp2h5wwi7znuvUS958Adhv6z333vdp8C/53nPXnu4EvklPcU9N4HD++9jwbOm7HfHQUPQ/9h6HVfnN5Tt/vU7b44na+8hM4sdSbxmwVzF8ybMH/Kw0Xiz+PuJPhoEnYmUW/M/ImIlyJZpvEijeciWcp4IeK5imbKX8hgIZM5iBmyBcRLjFbEVhqWWi1Qbo1eW1z25eat2Bmx1mIBfJPR3Ki5ZlNIZ4otQa1ALiCdUTKFYCq9ifDHPJiyYMGiKY+nGM50ujSwNGKp5UypJ8RPv25/VIy//vsy/E8n9Y/lJ/Xwkz/VL1ptNS0zXD3iMpNLC9vMHDK7Mfr4Fs8f4yHTO2t21uw1bkDuQV0QzgaWFlaPtHvELbEdsMO9yMWoPbG9ZlviW1R7DVsNa1JrkDvCg8UdihcV/fLdD3/899c/+9cPn/2Pv/31b9bD739t14edVgeLR0s7wqOlk1UHo04WjxbOmbpYnfezon/nzpq8by5WVhldCa+oq8xcSRyRn7WsjfpfVZ1UGH0hdSF1p7wVkhcgrwZOWp2NOmt+1Pyo2YXkBeGM6oKQK1WSvJI4I8+1vECSI89BVFqUIHOJucKrSkpklZaVlSWlhZIVmgpNhapQrETWkKgVr5QoNC9NUgCrEUvEHHWOUICsSRaUXIldEEtUNYhGypzLikRNvCHWQNpYkQMviZXIcplWyGrJS8EqkAWIUon7VKoGWWnZWCxQ5UpcBS8Vq2RYU1yTqBW0EhqVthoKBQ3qGrAQSanSWkGr1A1FCawUrFasJXEDaCWrZFqhaEm8Gvig4TcGG9I1yfuZowXVINxfxluULYgaRa15qZIKksao1qoaeAui1bLCtCZVE93djoqg0qoC3hBvNMshLrUsDV6Ql1rWKFsUNysbVC2pm1GlSm9atsRftbyhaLRo7gvBljdWNhYao2otKi2bDGsSLfEGeMGTllSLskXZaFlLUUtVkcxVepVJiaLEtCZZoipI1lrUWpYgCy4KUCXIEqHUdNHqqmWp04JkqXGVdH71Hfrx7479P/7W//e/+OS/VH/28oP3GO6J74EfQZ1JnpBdUBQoDklQSHHiyVGmRymPiueUXjE+ozqh2kOyh/BOlj2p5ELspJOzTq6GnSE5KXYleRFJLqNcxmceHdPgyIMDi87yzjlPTirZ8+gk4gsLDtxbpc5B+mcVb5Ngx5I9T9dxtGfxngc77uy4t0v8Xeyu4+46dbc83HF3z5xN4qwTd8+Co4i23F8Jb8W9NffW0ltzfxW7exZueTBPu/PUWafhintb7q24u2DdJXNWqbdh4TL2l8yds96C9bbCW8bdSfwwSTrT8M3c784ib5H4y6i7TB6m8Ufj8GEau7PYWaTd6R0dmLjj2BuF/iT2pqw3Y+4kuRP9uuOwO4m6Q//NKOiOgs6L99EweDNO3sxYZxS+mUS9SeRNWTiKnRfvo4H/MI674/jNOO7OmP8Sdd8HD5PEGwbuMA7ex85T/DAIHwbuR2P/YRK+GTgfDRzn2e88Bw/DuPfiv3n23afQfxe4L6775Dvvw4eX8OHJ7733e0/Bm6fgo/fRw+de59nrDX33qdsd+t57r/PO/2gQvHnufvTidl6ChxfvzXPvzYvjve8477udZ7fzlWngTpNgFPZmUXeWhC+JP+T+PPXmkTPxHwben8xYb8zdQdobRc40TRZSTNNwzqOZDCcQzJW3Bm/BvRmP5ipdyGSF6UbzOaZLzRaYbrTaGNhmsDZ821drUDvEHcGWxIrETKVzSJeazWW0kPFEhS/cfUp7Q9abKndO6VSmw8h7Yf5EJ1MKlxAsVDSVfAJ6QPrPv91/e/pC/d1B/P5s/+HyvXb2599+nBpcP9Iyg4VRG0NrqxcGlpncvKX9x9m2rzcWVwZWqDZSHhBPmk5GbywutdhYudF8q/ieYEtwsnpHfKXiDfANwBb4GqIlJHPCtTFTEsO+WIw/G/3zh+/+61986/96/eZvJj/4/uPqkQ593FvcWTr09dHSUcPF4tHAqU8HSzuNl0dzsXQmPCKctblm2SXDwmBJVJGpdVZpvGrIDd4BTVclrqSvBnMNOagcREl35o8oSH2Z1SAotMo1O0FSkMxB1oglwEWqI2dHxc7ACq2uRFfEAkWNUEp14clFhgWJAmVtVIn8InmOUBJWIEuQNUGNolLpmYUnGVckc87yVJbKFCBzYFfFC1AlQWl4QeqqeCnSRogGTC7kOYkKmdbIK+QF8crIWvMaWKNYBewqkhJEATLXqiCoFOQiqSCsdVqiuCpZEeVSlCBKZA2pBrEBaETaGFlqVSPVSlUga4SGbI2mUlCjbCCtIW21eNWyBVXItCRWE2+Qtygq4CXIEqBCaKS4CdUCtppaLRoUpeI1qhbv+BDZGt4Qa0k0JEvgDckbiVcSr8RvKFuAVmOtRU1pQyyHpNCifTQVQS5VTabV0GreaFGTaLWqSNSaVZjW+m6fpK+aNVa0mjeaN1qUkDZa3TJTG6w0/18LWqy+D/RQlnTHh6gSZKllY6kxUGtVgyqVuoIsUOSS5ZJdJbsqdkVR9XWZ6SozNakKeKkhN3Q16gTs15b/dPfLr/3xQ/I//4P5l9fvzj77+SewUfIE8gDshOkRRUHqAmkBLEd1EOwE/AQyl6pEOCMvDFwwvajoCnGJIhfxiXlnGZ8xPSr/qMKDDA48uKjkLMML9y8suoj0LOOzjK9KHFl6Vsle+HsR7Hl4TL1D6h6Ff06dQxpskmCTeLskOKTxLvF3qbNjzpp7a+5vE2cTdjeJtxP+jntH7u9FsOb+VoQHHm5Tb8n9lQhX3Fuxzoa7K+ateLBm7ip1VsxdJs4mdTdpb506q8RdJ84ifFglvRX3F8xbMm8l/GnijqPeNOnN094q7m2SYBH6SxYshD9Pe7O4M407c9YbBX+yZN4sDQZRbxQ5o8AfR944cBaxN46648AZ+84kdMdhd5p0J0lvnPjD0B363VHQGcRvpml3GLwZBA/D2BmG7jhyRtFHA//NKOqOwt4o9CaJN0x6w8SZRM7E700C/yXynqPuS9gdhd2B89Eo6Dw7H33hvHkK3YHXGXgPX7hvnv3uIHCGoTNynbHrDgP3Kei8d98MnDfj8OEl/ur7+KP30cOT++bF7Q4Cbxi5z2H3ffDw7D089x7eOd0v3If3vY9eet0XJ3zf9Z4d98XpfGXqeiPfm4T+PHLGsT/g4TPzh6k3Dp0X92HgdUaJM2TOiHWnaXcS90aRO2HBXEYT6U+Uv5D+LHHnaTBj8UykcxYvWLSWyVazJUZLStdWrklsgG+QLyldQrrVckNiQ3IFfKHStRZzSKYqnGMygWgg/aGMR8If8c7asAXwCY/HMp5iOANvgdEcoimkExRLS899/P4PPvlWM6Z/OIb/+ZT9Pv9k+/l3PoGB4quMZlbtMrMxtCK1Ib7RbGPlRssNqa3FjcGtpqWSC8U3GlZGLjO10GKn1Z7kBsXmvttHYqdhjbgk2hq1N3KvYUNyY9TM4vRrb9fDn31x+PWPFj//xfOPPvvu49Ti3uLOqJNRx0werDxaOho4Ej+guBg8G7pk9mzpbPBIcCG4fBkgV2ctrwYuhIU2JdIV6aoxNzJX6Vn+/wQDVY6itjrX+ox4UfwC/AIiB1kAO8nwqpOS+BV4jvIC8iDVGfAo5RnkBcUZVKH1RbGriktkJbELpDnIi2AFiAqgBLhKeVWqBKqULu4FzsgKYjmxEkWDUAhZKixJ5JhcFSuVzCW/QpQDu0p25VGleI1QKlnItAJWkWxIVSgqrWorKxXXMqpUUgIvpLhykYOsSbZaVsRLyXKR5orlSlSoCiVK5BXx+s7bMKqGtLb8atgVeXW3E4A3BBXiPfvWYnrTsjWyhKQm2VoqSdyM+mBES6xUaQm8BFkoXqq0FmmtWKNlq9WrpQpVIeVNi0aLEtOWREuiAnYzUKNsCV5RfiDZ4pfJu9bi3e1oSDbEWy1erapIFkrWmipUpWIliVLLQvEKeYlprUVjsCJRq7TVvLS8JFGRvAIrURSQ1laWpO6TtBLSEtIaZQmqBMgVrw2+Wl1yXoAoCUpSJcpSyFzInKgk1dyj4AZyYqURZQZXq4o+NX1qDVaEpdHnTF9Rlla/qPBHL3/6rT8U4o9/Y/7n3377Lxc//FY2EtEZ0gukZ81PcE/zpReSB5Q7xY8gr6BKDQdITqQOih1kkmtRanXh8YmHR5EcZXKQ/gWSkwiPwjtTcpDRUURnHl9VepbhSUZHFp+S+MD8Pff2PDiK/4+nN2t2JDuuNetfXVXmAWLaMe3Jfe8dgZNVZKmKMylRLIpDVeY5mIHAPMcMnCyJoklq9TXNEyW1aG1N8On2AAAgAElEQVT3l/UDUv0MWJjFS7i5r/WtFR45OcngjOFF+DsabFm04/6GOnsWbGmwjr29iHZI1yJYU2fLyZKTjSA75m6Zu9fhDsMd9zeRt+H+ivsr4S+5u+T2mnlbEW0hWgJZAdsouhDOjHRW3NvIYM2jJfPXnKwEWUE4oyRj3kqQKfXm1F8wfxm7q8hbRd6akkVMZjHJOMk4WVA3860stGfUGQbO0HenvjvznUlgjUl34rsDzx659tjuzjx7SDrTyJrH7jRwpjSYxP44sIexPWb2hLqjyJ3G7si7n7k6Y9IdEWcSBCPPGYXdMbMnsTsJ7FnkDX1nGLiDyB6E9ihwRqEzCu1nv/su7A4ib0KckdMZEXfsWRPfmoT22HfGnju6N+h51sDtjiO7Hz28Ja/6YbdPus+O1ffsvu88B9Zz6Ax8d+A5b53us2/1PfupY/W7/nPX79vuc/f1R1PPnXjuzPeygExZMBL+gJEJD+Y8nMb+NCITGoxib0LtOXeW3B0H1jh2J4xMuTeR3gSCGdIZ8DENZtRfyXgt6ErEO8U2OlonLNNsjXQDbKPlyoi1YStFl8iWKGYqnqhonoh5AhNFZybOkjjTbGHEHPwZc2bUXUiaAV8gX2K0hmilMVNyimKpYdvDdYpjjT/6+ec/+L8P6t8a+i/14z+WP74Mv/zDN+NErRO11rhO9S5Njgb3ih1TsUW+UbBJYNtTm1StU9gmcDS413Kf4M7g3qhDqvcJ7o08GTwnZqv1SqtlgpsEj2lyMHqvzTYxy57KtJwiH2M8hnDKgxWwfaK2CR4MXFJ5StlG0b2Rx0TtkV20LIw6a3VSeEnUOdFnrXOjTga3yM4Gyp7JH81BQ66h0SbX5qDgouUFeZHgyWCeqIuGMsH7owqd5srkUpx5WCKvlCwUO6uo0KzWUN0N70aekOdanhU/I7soURtVGbwofjb0rOJc8xOwe8hPieJm0gahRFYgq42sUZVS5VKcZVxo/j82Vmi1KpE3CZZa1FrWUpSC5YI0RjYaS+SV4o2GSokaWSnjSskaWA28BFEbKDFqIGqQNeo+V7AEcTP4vqduPVUDVkI2+s5dy1aLq5GtFhXe5Q35cqcQNGsNXhNVK94gvSJ7SVSjRKvl+55utLwmUGLcGNEaLEG8JPjeiJvmLz28JrIxsjGi0bRWcat5rVmjxPs0uRpTK2w0rTWrlXhv1NXA1cDVyFsCtzuuofFqkiYxlZa3Hraat1q2Gm4J3DR/SeQtxUZDa7DVcEv0NTX3AdAo2qbQGmw0XhPVGN6mokpFpbHQWBisNDSJqAy79fRNm6tRbQr3ENxaqULKWkGbqAblFeRN6xrugD3UGu+xXSWwHGiVQP2oylTkSEvFi0SeE5lrXgCtEQrAPNWnVOYpFsYsFP/FH3/y/fdz+f+8p//vb3v/3H7x/NNfKrFHqI24aJajKJDliTwneDbqguKE9KziA4YHxQ8gzxrPWpxEeAF6b8I4I7uo6ALxRYa5CAqILxCfeXwR0ZF7B+aeMT5LlgM7cLKn3klEJx7uhb+X/l74BxEcRLQX0U6EO0kOMtpzuqPRjtEtD1fcWzFnKfwlJ1vhbzlZS7LTwQHIgfs7Ea442YlgJ/yt9NcYbGW4ocGG+WvhLWm0YkEWWwtGMupOQ3spooWMlhCsMcpkuIj9VehuqLfmJKN+FrlbSjaUZJEzj6xZYM9Ddxl6q8BbRN7Yt+bMmzJ3EtkT4iwCMg86s7g7Cbt9rzsJ/FnoZqEz8boDrzsNvSlxpm53Eruj2J0wb8q8p+D1O/IwDr1Z5E3C7ih4GPrdcUyGxJv4/jR0J1F3GHVHgT2NyDDy+oEz8K1+aA0jZ+g7s8if+O6IWAO/OyDWmDhjxxk6zpDYT+ThK//1M/WGgTvynb5njzz3yek8+d1BZA9IZ0C6A2L3XWdAvGfffSbOwHefPPvZc/rEeSLWk2c/da1Blwwcv2+7T1bnoxF5mPrdWeBNg3AShqOIzKg/i90Z9WaUjH2n79rT0J9TMoqdcexPI28S21PuZtzPuD+T8Qz5RARz7i2Yu8Iok1EGcSb9lYmWSbwwbP0hQQSWKSy1WGu5UnKJYqFplrLMyLnBKcIU6Vz5mQzmgmTcXjAyiUjG45WIl8DXwNeSLiGeSTqTdAl0lYjMiLmGrxP+x7/+4Q//r7P+xyr6x8sX/1j/4Dz4409wqWCpYdnTq1Tve/pg8GDUSsmFlpnmq0QsE7lL4JTiKcGzVgeEvca1kqtEbROzUbhVuE+SrUl2qd4mfK9xp9QG5EKJwaf45afiF5+bwQ8+X75Jj4ncG3lAvkvVOtE7hccUd4bvU3nQYivZUcEF8ajVPtVbxQ+aH1GclT4YvUvwkMBF61LrPElOCiulaiUvGk+JOSmVG7ykcE7gpPGiZK7lfVEoVZJzrAArhTmKwmCeYq5kAbJAdU3TXIhaQaOh1lAayBM8Ay9RlFpcjDgncFYiV5AbVfegTnileS5FrXWpsFKyhrgGWgIvJKtBVCAKKUqQjcZaQcHjnLGci/IuVwA2IrxKUUlVKFkYUSpZgLxwdmJBjrRJRKNkI0Upea1kCbLRcEuxTUSlea3uRilsNLQQXyW7aayUaLRsFC9lfEt0hbJSWBrVJrJWrNGiTfRNw4vhVy2uRrUaGi1ajXfY4qplg7SSUaPFLVUtihb4DeVNQ428Rn41cNXy5fHehAqNYtcPfBzUmtea3RJ5RdGgaLWsgDWK3qGQq1G1MbXWjeK1ihtFb0Y0SGukbSJvKdyM+CZRLwa/SfCGWKOoFX9J5bXH6h5UqWq0uuq7wC5qI2qtCo25FpXmbYqV4bXhtRBXjdeebFNx66nGQK3lS081ht9FiyuYFuBqRJuKyvA6hdpABSzXLE9kbnieyAJZIVid6rqnLooWmlcacqVLo0+K7TU9p7rUagXhu0f+5fTnP/z71v/vv5C/+7PvVNlPPu/NY7c2tNFwAZ4bdlHRSUS5pBcVXUx0NnGu2QUhB7xImks/R7pl4YFFZ4yPQE7cL2SQ8/DM4yMPD4ycZXAGcgRyhPAI8QHjvQyOEJ+AHkR4VPFB+icZ7Hl4YOQk/C33dsI/AttH0SEK99Tfxe4mtjecrHiw5cGO+SvmraS/Ee5BujtONiLacP/I/SP3ttxbMG/L/WXkLKm3YWQZd1fUXsbuWvgZdaahtfjQqu0thDdlXkaDZUzWnGTMXXCyip1tZM39h1nkrLi/Yt4ysFahswzsefBBhZ6EzjTuZtTOInsadSe0O46dcejNY3cWdaZRd0b9SUjGhIxcZ+pbw+B1P3w9irvTqDsKOtPYGwfuLHInxBo53ZHrTAIydN0xcUekM42cZ6/bJ9YkcJ+czoA4o8jph1Y/sAfE63uk77oj4g09e+g+jFzn2Xbe2db9i/8usN/57jByhn537NsjYvfdbt+zhr49C91xYA98d0i8ASHPntN3u0PXGrhOn7hPtv3OtZ48p+/Yz1bnybGfXO/JdT8ak4cheRj71tizJ7479J0BcUahNYmcceSNQzL27VlgZ/dS8tCZBvYsdKfUm/NozoIZD8cRmTGyRH8howXGS80yiJYYLQxbJmybsG0iloYuErZI+EbDTuPOwFaLreZLjBaKLkEsQKy0XCNd8GgloiUnGfOmLJiJYCFIJsIZDzIZziXJwF9AsJDhUtOppkNN50b+WvHv//L7n//lDv+piv/u8ubvy++svv5xTy4MZimuU9xotgG+lGKd4NKIhRabVG0NXN4kxzd6m8AxwWOi9gluErV7k+wek22q9ynuDe5Ts+2ZjZJHLTdG9pG+/fLzr5rJF3+x/PnfFm/b5S+/eDPvwfZRnTQejN4ptTV6bXBj5NbIg4ENsIPBc6IOBvdG7hU/KHkEmSs8m+T82DunplBYIVwUXoypjS61LBIoH9NzkuQazwYuj0mepmeQF2C5hhxVAVgIUWm4pOb8mO4RTiAviBfAs4RS6xOIM4haqApMaZIyTQuFlYJSwRlFgaIAWSlVaiwTLDTmSAtgNSa51DlAq+RVy0phhVgJ0YJs7ko7ssbwise1EG2ic3HPyYBasCvwRkGtoVSiUrKUWEksQbQ92aayAvqioAFsdFJr3ShZaVZAVBre9HSLquJQI16NKGV0VfKqoUJeIquQNSiuqWlTXWl5M3DnGErFb4a/aNkg3IxugL4Y8WJ0q8w3vd5Lgq3mV8VqZI3GFuVNshctrorfgN+UuGrZKmhT06S6VXhT0CBvNa9U3CayNaJB+qJ5C+LDAmF0q1UN7MWIl7vZCVmFtE3g5dHcUtkodkvxmuA1kY2WNwMvSr5oVXBeK3ntQfWIVc/UqS61eDF41aKAqFKiTrDSqjKqTe+StWy0vPXULRE3IxotC2A10quWrVGVEiXSUsmXxFwVv2rWaFkizyWrgLfA2wRzQ89alEblgheC58BzpBdJS4Ra44WyUsgc+RFoYWSlZWEg12oO9Fc/+fR7v93y373H//7tt//3+QdfffdtEu45KRStjMghKmRwkeEJ47OilREFyItguWQ58FyGZxntWHiS8UXGJ+pdGLnI+MSjAw12ItwD3WN4AO8I5Cijo4xPMtqL6Ij0qNlWBkeMdtzbM+8o/BMEa+ZtZbBnwYnHhyg4hOTAyJY6y8je8XDHwgMLNqGzoe6GuTvhbbmbxd0Vd1fM3VJ3x5wNddbM3/JgTf01DTcs2IC75NaKkRV1V9xbcnfJ3IUkM25lzNoIby3ClYyWMsikv5D+grob7q2okwWdZewtYj+L7CV15tSbx94iJgufLCIyp9aCW9PQmgbuNHansTePyCywJ8HrWdwZhw8D0hm63b7zMHBfjf3X07A7Da1JYE98axpaA+dhYL+eOfbccaeuNyfuNHCGpDv1rXHoDCJnFDhT35n49pB0RoE1IG7f956JPSDe0HOHnjMKnaH3MHTtIfFGgT/03SHxRp43sq2B+3pIHiahM3K7I9fu++5T4AxIdxaSceQPfHdEnJHzMCXdofNqTLoj33ryrL5nDbzuwHn1rvO/3tndryz7K9v+aOh2h+Run3oYB8449oeRNwq6k8CexP4g8kaRMyGdqd+dRtY4fD32u/MwnNJwSqNJ5E+pP6HBlPkzEUyZn8k4k3QJfKNFpkSm2BKilY5WOlwqf62jrRFrpCtkGy3WQGecLFSwUtHW8GMKW+BLHi95vGD+UvpTTqaCzCWZSDKS3gTDuaIrTacymEKUYTzXfKb4QstM8V/0xBeDn3zy1zv8+xz+ufrin+rP5j//o0cxVTJTIkvEGvlCspWBtRHrBNcJHlNVfJLuDWyVOBrYG7lL1EqrXc/sH/XWiEMqdlrsU9w/6oWS6wTnCn76vd6Xf3P41n+/V//nz3/07y8/6v/0XQ+XKPYGdyB3CEetd1rtDew132l+SOBg5DGRpxQPKR5Snafppdc7G3UGVhh11HhUmKOqQOaIF6VyFLnhRSovKZ4SlRud98wp1UeNZ4VnJS9anBWcEU9SXFAUidoKsaeskCJHcVJwFHAQvNDyDLRUstRw1vKsIddwQblj8UXJAljOWQlQKShAXARUKCoUNWIBIgd+kbQEXiEWKGsNLYor8ApYeY/pltFVwbWnK2SlEjnwxkBreAm8VlChLEHUICqQdxdpo1gN0c2ICkVtVIGyBHGRcW0g75m95A1AJWWFsjK8TfgtgfcaamCtkdcEGiVao2oNFfIW+FVDo+8ldOLu+m2At4K+KHEFeUW8KX3V+JLi+x40hjWJbBNotbimotH0qmStoNKyULxMoE3xvVEvoK5a34y+KvjAACrxouX1DhIafEnMLdUt8vea3xSrJGuUbAw09+hAJa5GNko0SjZGtCm0GhoUrYFrYioDpRHtm6TWqkLZpnAzspRho1mleK1lrVRj9K2nbgZud1UmgVbze01srbHG+1ubRkMJtJCiRLg9puXdYwaykLxB2WqoUJQ6rhMsUZbIGy1rIy6KniWrjS5RXDjLFeQJnrS4aMgVVEYXRl1QrLn//In40/VXX/zbTf7+t+l//PkPj+MvPzUT6e9NXBmeS55Lliuea36B6CKiEqICgrMMc4gKpBegJxGeZXwRUS6io6AnTk8iPIhwJ+OtiE4yvMjgfq06Me8so4OIDjLcC3KU/hGCvSRbZh9VuOFkx4MT9w+xe2L+MfaOnGyos+XkIKNN7G2ot6X+OiJb6m2Zu+VkLUhG7SV3dhBsmbukzkqQDfM31D+waBf6G+qsqbOK3DX3l5wsBVlxb8WdjFkZs7LYWjKSUX8eeUvqz2M3o+5S+AvmzcLOLLCngZfF7jyyJoE1Z2TB/Dlxs5BkzMmoM/PtsWNNQ28W+bOATHx7EnQm4cOQ/MGAfDyLnJHXGXmdCbHGXndMrGnoTnxr4ltj0h273YljTwiZhmRKugPn1cB9mAXO0OsOAmsUuiPPmoXWOHwYeN1xEPR9t+9bQ2JPQn9InL73MAztJ6/75HQGbmcYWEPfGXv22O1OPWvk2QPXGlnWyO72ffttaD8RZ0TcAbGevc7QfZi4nbHXGXmdkd8d+t0nYr2zH/pOZ+C8erJf9137nWW/7XY/GrjdoduZBtYstEahM4ycSeTMQ2dB3EVExvc3IdaIPMzDzjTqzmIyp/EoCiZRtOB0waOZCEeUTCjJZDCn3jQmmYxXyBYoZpLOgGYY7Ey0U+Eaw5WOFipaKrbSYqPYQpCFJksTrjRdQrSS8UrQpYwzFixEsIBoJqKZjCYqGKtgjOEM6ELxzIip4jPJ5pLNJVsovkz5XPNffqq+2//Jt/5qw//pjP9S/uHf5X/47oe/MGKixczAxuBSy2UC60SuUtikuDdyi+Kg8Jzorb6Xk+uVVmuDayVWMt4g3xqxMWxr2CaF+Ruz+O7ns+viq9/dfvzv7c/+9fonq6dffZpsUR4lP6E6abXTsEM4KDwZPGh+NGKn2M6wnY63GK+AbY3aIu4VnAycjDgZeb81nUFVWpdaF0qVSpYpHhU/KH7U4pLo/DE5JXBORJ7qi1G5FpcET8bkOjkJUWmsTZILKIHXRlyUOEj+4fqE9Kyj5hMoUr6XcZ5AbuQFRa7FiYf3gVGCrEGUQjVa1wYrLXKI60RUCeYocmAF0tpAo/AKvAZeKpkDq0TcALsAbY0qFBQJ1Ck0WhRC5ELUqK7GNP9jOmpQ1EBvCW8SVhpWJrzSstGYS14YfUzMEcXVYKVEqUShaZvIFwMtiApYa6BNoNHQalVJWQF/SbBG0XzwjGKtoNWy1bJF0SK/orwpbCU0EholW8VazdoU6p5qevrawzaRrVFVYspUVT1Zp7LV/EXxq6LXRDTIbxobddck1M1go9QVoZW00aJNoFHiquWLFq2CWuEt1bURd6D6avCWqLvLtk3lracbJRrDK33XsWWj8SXRrYY2xWsC11R+84m59dQ1UbfUNAobjVeNDbIK4hpZhaJEWRt5kbTWsjGyNVjdU1IM5ohV77H4Hz9bo7HVWKGokDeGtlo2WraJrDStDT9BeJB3ho7nGnbA94oVj/qSwAl5oWSO7CLFRWMJdMyCn/7s8z/57dH8+5+zf3//6V8dvvf2B79M462gZ9QXxFzxM0ZHGRQ6LlVUYngW3gWCAuIzC0+MnCE8Y3wU8ZFHRx6cRHDB6CCio2SVErkICowuEOxj68C8+7XqIv0cwhMEW0n2QHbC23FyoOTEyImTA3WPzDsKspdkw9xV5Ow42XKyYf6WR3sRbqi3pt5WBBtBFtReUHsn/RVzZlF3GTvbyN2G3ob6S+rNQmceuYuYZMxbCrJkZC/9rfDuFMWCkRX3VyxYxiSL3WnYXXKScTKl7pT5cxYuYn9NyTSwJqE1D7uL0Mlifxa5U9/OfHcZkYlPpj6ZB96IvB6Rzjx2xsHrUfR6EnZnoZuF7sSzJr47Cd0x6Yz/51g09pyRZw+IPQzsofdq4H489q1Z4E2I885+6BO7T6yh9zCNrIFnDTx7GLoDv9v3OoPQG0bk2e30Q+s5sJ/ch4H78YC8HoSdQdAd+/bY/VCGMSVk6tojco+wJQPPfnZeDUl34HYGTvfZ7owDt0+ct27nybPe2t0nu/vsWE92953Veba6T93ORwPn46n7kBFnGfqzsDsJH6aBNfe8sW1N/O6IvF4EzjQgY9/O/M48dMaBM6HeMHIncbAW8ZKTiXCH3JuwYCGiRUxmoT0X3kKEC8mmks00X2ixU2Ir6Qr4AuO1ZpuErzXdYrgEb45kBtFc0aWO14oukc4FncZhRqNpHI7jeMrZRAQzEWWSzWW8UDTTbIx0wqMZC6cyGmM4T3hmxALx15+9+f78F72/2Yt/KNjfFd/5m8sXX33/TxM2N3KRwCLF9Sdm9YjLRGxTWCHLJFtr3Bm11HLzaNY9tdBio2Et5ZKyNef7VG9TuUvZ+Vt681lv8d3Ppr/80a++/NavvvzsFz/59O0jZFIeQRxlvAO+gXij6UaJHeJRqaOWW2Rb5CvDlgldyWgjoh3ynRInzfMETkbtFeyR71GelLmY5ILqgvIM7CB4bvQHnKKHl0Sc1d3RKHMUNUKlTWnSEnUu8YI6172LMmWqSiNKw48qPCuaKygUnpTYSXLG8CiiE7KLEqWSJYizjC+CFRJKKRotc6kLUJWW5aM6IM2BFcDPGs5GXmR04axG3UhoQNaCVZJXQlZATxDkEBfASqSl5BWXjcFSyUrJAu9yiK6UKoFVmrepqFRcqLhUvDX4kpirUZXCXENt8CXF0sgqVaWRJYgGoBAil7xOdJ2axqir0g1AjeJqRCnjBsUVsQVxVaLVstGqNaLRrFVwQ33TulGyVfAe4SpkrVSdmApli7JBVQE2Chsj20e8JtACvyJvU1EZVmDcIGtQVPIuacAtxSvyq6StkpUUNaomSZtENVo2KFsFV3UXpaHV+iU1Vw0vRrWJ/OZT1RjWGtYm9CWVV6OuJq0BbqlpU9Mm+v1j0hisEBsDtRYXTkt5PzrR2sS14YUSdQKliktNLxhfIC5lXCFrjLj2oDLQvEmanm40Vhpuj0lrsJHipqHGsEbaSH5NsNT8LIIzhhfFSg2VFmfJzihPRl4SOBt2BP8CUYH0rOhOs1OKeYpbCH7Zi3966H/yb9+I//PXyX+9/7wa/eQ7vT4NdsDOhl5UfFHyqNgR6IGGJxkeVXAS/on6J+EfhbsXZMu8AqOLCHexW6j4LOM9Dc48OHNyksFe+EcZ7mhwEOFFRWfhn1lw5NGOBwfp70VwkNGeBrvYOQh/x8mWe3vuHaS/E/5eRnsR7IS/E2QVOxtONuw+P7wN89bUvtN8W+atKVmF7joi69DbMHfF/IySRUxW1M9iMgvtFSdr5q0jax27KxZloZNFzjzyMhpkzBn7D1nkrmm4YNGMBXMWZDRYRP48dIfkYUpeL8NuFrrT0J2FztB5PXatMSGT0JmFD1Py8SxyZzQYxt1h3BkHnYnfXYbW1Pt4Elrj0J2F1phYA89+drpDxxkTe0i6Q9+ahJ1x2Ol7D5PQGzpO37We/c5TYPeJPfbtD0uA1+37Tt/vvPW7T4H95D48ux8PfKvv2X2nMySdYdztR9Y4IAPHe/KsftAdec7E8ybEHbrWhDgjz3q2H/p259nuDhxn4Dh913nn2F873a/szjvH+dq2v+5az13rXff12+4fPDndj8ZuZ+45c9fNfDINrHnUnUfdqW+PI9KP3T61J7E1Jt0J6U59a0LsSWhPmTWl1oyTjPlL7k2FNeH2jJFx6M7iYMHCOXMz7i5kMEc6QTbXsDV6C3It2UqyhYxXOtrocIvBRoQLZJniS8UyZHNkGURzHi4EzXg8peGMsTFjExZmPFzwcMGDpQznEE4hmop4KqO5pjMMlxjPtZiAeFb4k8/ffO/Ql3+1C/+h4P9UPP7F4vu/+t6vUjo1fKb41IiJYivN1pqvDWwezbKnFwmsDWyN2CZymcC2BzsjdiD2yuy02hh5TOQ+ZetUrJWcI89EtJF0LulWiT2wg5J7FGtJt4btU7EzcgPigLgTfC3ZFvlG85WiW8O2Kjon4pTCwYijhpNWO1AHrY5aHZU6At8LVhh9QnlWKtdJjqpAeUZ6RHrRMtd4BpFLXisoFRRaXQAuCGcFJ633qM7GHBU/J/RsgpOOjyBypSsFuQxPIrggvwAcpDgDLyStkBeSlSBLxGuqm8TkCioNVWouCmqASsoc4KJFZXgOMheq5KIC3kjWKqiNLiXLZVRgVGFcQFgjbyVUwFst6lTWCZTKNCapDVQYV+oO7okSo1LEpWCV5DfFvzGyVbJGWStoeqbppXVqaq0ahY1WtTGlMe1j7/bYuyp9RWw1Xo1stGg0NAYbjFvFch5fOGsT2RpoUNYAt0RVSG9KfKPwBtho3Rh91fii1E2bVusrQi3i91q+oGhA1Eo2CRYaygQqzRojmkQ0ml81v6Wy0bI16proq8ZbYiqFdSKvKTQoblq9KHXT6n2SXlV6S9L2rqWn0BreGFEb3ibiauCqdKuT1uD7x6Q2WGvZJFApWSuVM9qgKDVvErymuulB3eNlwq+Puk5l80ZcP1FVIgoV14rfp8XtUTUJND1Vp6pWUGu4KmwBGilqoBVGFUQNsMaIKhElshx4ZfAiaSHjBqGQIkdWaH7G8AL+h5mkohP4RwwOml6UOHPWp+QnP/nsh+/X3/rP38B//uaTvz5+f/Kzn75hM+WfVHyS8gDyAngR8qLkXgQnHhQQH6W/F35p+FnGZxGdIb5gnGN0hGBD3W3s1T191mIn6IHTbRweRXAEcuTkzP1D7B3i8EjJift75q99b8fCPURb6e+Fv+f+MrQPMjzIeBt5e0524gNOsRNkw7z/f2ZsOVlTb02DLY32cbCJg2VMVpG142QZWpvYWQT2kvlLRhaRvYq9Zeytmb/mwTKypn53AXTdM9PYm4fWKnLWob0O3HngziJvwYNZ4MwiZxaTLPaWkTcmnUlkj1DPpJsAACAASURBVGJ3GLrz2J/F7ih4PQk/npE/mIbOOCKj2BmFnQF5NQk7M//12H098pxZFEwjb+Q7Q2JPfGfqe1PyQaWYUGsUPIwC69m3npzOs/P6nfMHz8Qa+M6A2H3vYUC6A9/ue9bA6wxC54l0n73OwP6477x6dl4Pid13un3SHfjO0HMHjvPs2X2/8+S9GnidkWdNPHtsd4ZO953V7TtO37aHnjtwnbfdh2e78+zYbx3rreO8s513Xftd1/6q8/BV5/WT1flo6nTHrjNw7b5vTagziTuzuDuJnRkjE+4NmDWMXs3C7pR0pqE9cDujoDONO+PwYUbdeezPqTPl1pw7SxlMqTemwYwGSx7MBZnLYKVZhjRTYgl8LelKhEvJM2AZRpn01yLYCp5JniFb8njO4kzES+mvuL+WLEM6keFYBgPhD5g34t6YeRn158zPMJ4Dnct4BtEUw7kMFjLMlJgoOUHxnODPf/jZj8+j9G8O8d8egr/df+u3yx//7A+/wmCm6FzzmeZ3EGRj1MrAIuGLRGwN7pTYJbB7k6x7sH/Efaq2xhyM2hixMmKYxr/8Nn/7hfnqO2b87eTY08ckORi1U3SDbC3FWomV4pmIV5JutTigOKLca77BYKfigxFrwzaKHTTsDW6QHz8MADwAFo9vil7vJOlexCeEi9YXpUujS4RGQ6nxrDA3ukj0BaFOTPMmLRIoE5UblRs8G3FW/CR5rvCo+MHEecIuml0UP0uWM1qjKIDnWp2RH1ActcwVrzXWSlTIc8lLlHVPlQYbrRttGq2uia4kVBIqJepEVEZfAC7Acs3OIqi1qLRqESvJas1rxQtNc81LhSWKVotcs8bAVelGY61kjbwBbLRqUmwUrYEVCCcQBbIGWYuiVdBqaDS0iW4SXWtdIzYaCslLhU2iX3r6puCqsEZoNLaJqpRoUrymota8QJZDVGnRaKxANAoaLWvFrprfNNwUvk/N3eR61Xg1qgBWa9Eq2YJoJG81tAlWipZatolqjKy1aBLZmg9xs43GWuvm/oTE1Civibwm8mrkVcNVyRcN7w1cUbZKXs2Hn2oUrVGVkW0KjRENyhvCTcvWyMZgk4gqEYUWtcFWy1ax5g3Uqcw5axKoe6IyolHQ9qB9I9tH1fbg1oPWYK3uGfKsNqJMZGFko7FGWTF6BahQFCJqNa8gLDEqdJxjVCOtJa+UyGVcyLiQtEZeiqjk/kX4FwhzDC8QlEgLGZ6ZdxHsINQRZAHRinlvVfzLdz/58f++mP/4Rv/+t+lvFz/6+Re/hmgtaKngqPhO0AvnZxGfZXwW4VEGJ8WOkp0lO0p2gPgoox3zNtzdMG8TBztOdyLe8fAQR9sg2NFgx8hJhgfm7kLrSP1t5B6oe+BkS8lOkA2SlXQ3nJwx3lB7Q+0d93aU7DjZS7Lj3oa6O+EfINowsmZkJciSkRUP1yLe8njPyFaQBSdLTlbMXUbWKu6umT2PnSUnWewsKMmov+T+mnsr5mSxsxBRJqKR11nGZBE5y+AhCx6mfmcaOgvqZ5EzC6xZSKa+Ow+cadgdh51x7IwjbxJ6Q/9hED5MmDOPO7PYG/vO0H0Y2K8G3sMksqehPQm9seeNXGdIrHek++x3+97DhFgTzxv7ZBx4A88euK+f3VfvSPet+3rkdUauNfadYeT0I2cckIHnjHx37Lsj4vY958mz+sQZON13zsfP3sd991Xfs4a+Owq8kWePPGfoWn238+w9DLyHvvN66HT61kPf6jzb1sC1J7479Jxnx3p2OiPiDKzu0H7o2w8Dp/NsPXxtO1877jvb7netjybWq7HbHfj2U9wd0odR+HoUWIPAnfidWfQwCl+N44+zqJv51iy0xn53FFjjsDOJuuPAmoTOJLJn1Mr4vUbKnUTeXQjKRJDJMJPhEuM18jXEawiXEGXIlopnki4V2yDfAJ8BnSOf02jJoi1ES+4sOVnweAbRGIIpkCm35sKbcTJj/jQmUxZkyGcyXspwxkgmg7kI5iKaI58iG7FgxP2+on/8vcdvFc/wd4fgn07x3x2++5v1d//4W18Kf53ARok1yiXIlZJLzdYm2iVia3Cjca1wbTDTYpHg2uitVieDC0XffjcdVtOf/cXm5399mP52//TrH4wf+crgOlFbxbeKr0S80XKtYCXFgtOMhxsRbXi4lsHORLsk2idirfgWcYe4VWqP8ozsLMILiIvGI+IJVWF0riE3eDGm0KpQIgd2FrTU5qL1QcozyrOGPDVlmlw0ng0WPX3ReFayULICWkCUK3ZSrDDyovgJ4gvQCxcFh1zARcJBBCfFzwaKBHKDlZGNYg2yAliOogBZclEKWWsslShBllLWSlbISykKKSrFK0MrDCtJS4CrhkbJCqHWWBp5MfKo5EWJSosykQ3KmrMSeKXwqk3BWAmi1KJCVitZpPqQ4iFRFwWNFlfDXwxvkdWatwnWCq9a34wqZdwauCXYYnzVvFGyVthovANx98TyNoE2FVXCKs1qBa2+/0E2iagUK4G1AC+IrYY2kY0W7YceVtkmqtK60lhreU2h1rw28ppgA7LVeEt1rUSD7IqiQVlI3mpVAS5sq1KySaBNZaNZo1ir+E2Lq4pbjG+avr9rJKCuyjQKa4ON4W3Ca80qpE0iqgSqVNepyo1s3iTXN8nLG7z1RPMGrqmpJFwNtIZXitcoSvhAhFTIKmQ1YgFYK9lAVEB0wbAwvFZQSl4JXkmWQ1xrUQO9KlrpuEhoqVlBg5oHBQ8azSvFC4wvMqhkeJVRDdFJ+hcVnqWfQ1wgPXH/AvIsoVDiouMcoqOgUxb86Wf8j/ZfffGvL+y/fsP/5ZvP8+yPPkvHGG9kfGTxUcRbEZ2AXiA+Iz0retJsD/EB6EHGZ2QHiPbSzzXPQV4kP4rwyPwTj4+Cbmm0Y/GOBXse7rl/gmjH/L0ge+EdJNkIew32WrprHuwF3fFgS71tTHYs2jB/L/0dI1tKtiLYcn/N/DXzV8xfxGRJ/UVMlszbSm8pnAV3F9yfx86Kk0VkZfHrLO5msTsJrDl1M+7PI28ZORl1Jn53GbnLsDsjrzNKZpQsYmcaPoyj7jjszkJ3TuyMuBPiTDx75tvTyJpF3VnYnYb2yLeHgTVhwTDyhkFnFNhj4mS+N3btaUBGxB149oBYk8Aee50x6TyHnefwjlDYI98ZEGvo20OnO/K6A7/zTDrPXnfgO8++MwrcEbH7TmfgOkPivnO6Q9+b+P6z6zx77pPrPHnuk289k9d959XQ7z55D32/MySdiW9NfHtI7IHnPLvWwLX6rjXwus92t293h+7DwHr9ZD28czpP9sOzYw1cp2+9fnI6T671td39ldV9a1vPjv2u0/lo5nanrj3y7L730Pf+15g83NeicdQdh51p3BlHr0f+q0nwMPY7Y/IwjdxxaI+Dh4nfHXjdcWTPY3saerM4nsX+JLYz5i6ZtxH+gvsT7k9EsMRop8MNkqUIMxUtIFqKeCnpAtmc+xPw54plkmYi2GC4kmHGo7mIMogy8FfgryVZSX8h/UwEC+5nPMhENIm8jJEF9Vc8mrEwY2TGwjGLhlEwYuEM6TvFP//pZ5/95Tr5tzr41zL81+LNX2y+/aNvfYV0hixDvgC+1nKt+RKCFbJNotYIayE3Rq8TtUnVxuBGy00i+p+ZP708f/t3bfL733z7P//8Zy/rX3znTdbjy0QuDe6U3Cu2EdEaxFbBBvgWxIJGW862nK5kvIRgo+KdFlvJ7remHeKesROPjyLaCrrldEujk+ClSs53nEKZk5QXzctUnpWskjQ35gj8hPyk+fnDt14XBvNEXlAUUjZalyhKGeU8yCE+K35R4sjii+SlVhcucwYnysp7GxqKE9IqlTlEpQhrZCXQCnljoBSsEqIAcZQ0B5FzVkpRA7YAN8RG8hKiAsMSaAk8x7DAuElN2zMFsEqLI7BcyQJZmcga4SrxZkxjdI2qkbLVWChZAL+mcBRkB0FusABVgqg1rTV7MdAAuyZYIntJ9E1Bi1Gr4hp5o3ipeK3lzeBNiwrYNdGt0Y2Ce45To1iBtEReK7gm+paYVstGiVZjq3SrdZ3ANRVXzVsUV4M1yAbgmprrm7TtJe2H/kFsNb8p0WhZKVGirBAalLUSlRZXY3LO5tartieannx5o66puHfzXQ22BiugrZINihpELXUN2ChoDLSJrLUoUdQpND1ZatqkWBnVPCbXTx/rVDdvsOmJMhE1wlWbRskaaQ6sBFYBLeCe3wUNyAagRFFgXMqwhPjM/AsLC8lzwUrJC0krTWsNhaC1jmtNS8MuQEshWhStEYWKC4gKFV0gqFTcKlpDfIHgpIOzDApgueQ5xEcZFoadTXxJaIH8INgxkUcVDdD/kx+9+fE3W/Uffwa//8s3/9h+mv38x9/pDUS4U/EO4oOkueZHGe042Qmyx/gI9BCHRx4dIDoI/wThQUYHfhfDo6OkJ6AnYDsRH4EfJN+J6ADBQZINtbeRfWRkJ72tcLbM27Bgy+KDjA/cP3J/L8K1IBvhnmRw4MEqcjfMzyKyjMmaBqvY37J4EfrzyM6YNafdBXeXzJuH3RV11tRZxtYqclYRmQXWkjprHixisoq8qf+woN6C+nPqDoNX7yJ7yOM59RaUjAN35FvTwJp51iIMxsQbutbYt0eBM/E7I/fjWeiMIzKnZOK7I8+ZePaIONOITAJv7JOpT8aeN3DdgWuNvIdZ2B2HVj98NQy7Q2IPPWvgPgz97tC3Bm535Nkjrzv0HkbEGfjOc9Dte9bQdafEH7jWk9N563S+tjsD274PjK/t7pNrv3U6z153RNwn5+Gt+/DkdYa+9Ww/PDudd273idhfu/bXjtX3nIFjDV3nvsoM3U7f6b5zO31iPdndvuP0XevJc9453rMXvLXtdw+dfqf79vWrj0bO67718cR5GFivxuRVFjnzwJsG3iR2x5E1jZwR6fT914Pg9cTvToPuLHKmkTeJ3CHpDkhnGNkZI7PInwX+xHfHkZNxf0G9BXMy5s15MBbhHIINBmtJVkBXiq1luGL+gvsLEawxXJpwJslMBhnES0lnLM44XcloLoNMBJkM5hBmGM+kvwR/zt2Mk6UIptTNeLQWbCnojIfTyBlF9oT5cxlngk1EOGHhnyL76eTLb//Dxf9dY/3zSf5r89nL+nvfffOk2VzxFfCVYkukSxktkO96ZqPkVsFG4cbAxshjanbGPBsx3D7/4j/+7JPfv3z6X++//9fHH3/5vfHdg2vkTuMWxBbEFtha0h2KreAbxnacL+N4yeha0A3EaxlvBNtLtmPhUdI9D08ivqA8J2qvcYv8pESh4CzFvTTmrPBsdJnq3Mg80YU2Z+BnzXMjCiNzA0WicoUnwXMQJWKBUCiVA+Q8KkVYa5YrfgJaaig1lkaVqEuJOaOFFCXARbKzjBvNK03Pwi8VuxksJS0Vr5A3EhqtT4oXWhaCNXBPu2MN8AqgQJEbmStRgCgMLxJRGCgVViAaFJVijYF71G6tZCuhAagV1CgbKRoQtYHaQIXsmvIm5XdXVSF5bXiTQqPwhqpRUCG/arwZuGraYHTPFKm1bIy4pvJm5M1AhVAC3u4kdg+vj6pJVJ3oJtGNwVbx9l7Qbe41RLJSrPr/aHqzHknS60yTP2pUlRnutn77vph7ZBUp7qTIYrGpIlmZGRG+7/tmq3tkUVSPWpDYJFvU0mrMqCEMMN3zu+YiSoBfGAxwwGEXfj4757zP4+WHzHxlTS1Yo+Szc40z145tnG6Mapy5vjHXrvyqo69e3+6zptu5Zp1b5uuOqu9VlfnK29KJrz61t66sDK+dunXUzYnG6ca7xtna2Nroq5ON1lejr06XWtVO3zr+mvnnbvbctY2TjVU37z7c3z93u8+Zr6yunbx29M3rxpnS8Max0oqz5Bcl6kzlitSKNlrWWlVaVF6WhldG1FoWkuWSlopdrai1qDSrrMy1KDSvNC0dPxleWtMY02S6cOws0dnQ3LHS0MqIyojSsrojSksrLWqtGsMKg0tDG8NLzXOlLlpfLD9l9NiRM0l+6cjnT5/96He5/be/tv/zr779x+q7b3/4qw5daJJb+bX7SLGtpkevXtZqT5JvGTwIdDb4ZPBJk9zws2QHjo8KHhU8SrwX/KDkQdOjgXse7Xi8Y+mOwp3GOwn2Cq4FWAu4VXCr0jUL1zxZ8WQn06NGW5buBNopvFJwI9GWwRVKNgStGVowsBDpkqdrka5FvOHxTqR7CbYs3SCwgXBNwIYlCxgucDwjyRS3ZyScczAXcIiDsYBjRYcMjFAyQ3AMkxlNJiAYxcEYRmOSTGjSB+0Rao9hsKRohMCYpFMSj9P2FMYvR/t+Go8gGMTxIA4nMJ6CaIbDMQ4GMBrjaACCAYj6KHxK2wMQD2E6gmAM0mEYDMPWGETDJBzErUHaekqDBxCNYNwP272o/QSCPgh6afiYhu/Cu6ew9Ri1H9Pofdh+TIL3cesxDQYgforD92H7MQnfJa13IHpIo8eo3U+CQRo+hHePSWsI0yeQvIfxI4r7IBmCtJdGvTTux8koAcMk6kftfhg+Be1v9ONXT9HH0/huFLeWLJrzeEziMQYTmkxwOILhBCdDHPdhOIHJFCZjEExpMuFoguMpjpYMzkg6Q8kcJhMUTTiYCrRgcISDHmgtBZoINJZoqdDOsXWm1pYfDN0quNRwqfFcobnFS0tnms4UW0qx0mKp8MaipSMzjRYGTw2ZGjqXaK7TsU6nAs45nHIwV2JC6UyyuWUzlc4tnFk00Wgp8VrzpeYTrb+8t38x+U+f/P4Y/WEf/bdT9x/rH+ejz76T9Z2aabH2fNtRS8UWVqyd2nXM2qmdN2sr9pnZd7Od86tvfbJYP7099j7ffPnz+Re/+OJ77zOxzsy2YzdG7BzfOrU0auftVouDUQeljlqfnN1otXd6b/hG0rVkOyW2im8E3AtwVCi38mDUMfO5N+eOOVhxtOLk5EHTvWbHzJw69uT12amjNbm1hdcXz+s3ruxkuc+qN/enzF6cKV5Gjs6crcqtLo0qDM+tKJwpM3lx7OJkbnXVyQqrS80uklXOlM6U3tZG5YafHb942XhbWVk5WVtVa1NqczKyzOTNm2fnrk7XhtdGVNaU1jVZVmhdWFd1XNXVuZG5lrW1tVGVZbUTuRK1NbVXVysaK0sjC62enX+25upVnZnKysqJOhO15bU1TeaazDRO31z27Du3zFVGVlo937trR1VWNM5eM/ec2RfaR2PVzZsXstPXmI1733TNtWOvHdt07DUzLxq72tvGq2fPnx2vDSs1vXp18/Jq2S0zpdWFEbUVhSDPTj1npu6aD9/0t456ztxzN7t2XG117lTe1YeOOGQ875o8M4VTlRGl1oXSpRa1ETevaytrpxpvrl1fd8zV69+88Y3XpdaFU7d7d+u653vfdHTtdeX0c8dWRl6tqbW6Gn/z9upE40WpxdWJxtFKs9qaOjN1JmrLbpZXhtVWlVKcDD9rfmI4l6y0Mte0kLjWtFS8UKy0rLCikLIU/GLYxbHC8pcNhdzg0tCqo3JHS0NKw3MjK6uuXheWHQWpjKwdO2l6kKRyrLTspMlRsbNTR0dOHbG38qDVQsu//Fb3J6Nffv8Phfn3v7H/ev3Ob1bf/fmnX0g402LrzUGpo7N7ww8S7Dk5KrkX5CDJydCTQXsBzgqfFd1xuJfpWYITTY8cHyQ7KHyU6YnHBwn2Gm0k2mi0V2jNk7UGKwkWLN0qtFNoJ8BegL0Ee5nuJdxLtFNwZ+FapgsUbmi6ImBFwYqjlcQLBlcsnaPWmoE1A0uabESypWBH8ZrBNUNrks5QMBPxlEYzHE5xOMXhgsIZiucsnQjQh+EEp2MUzWi8YPECRXMYzkg6wckQBGMSTkkygekIggmDExpNUDDHyQxEc5DMQPoyfB6A6BG86qHWhEQzkgxhMkbxEIQDGPdxPCLREIaDNBqi+Cls91vBKIoGaTCmYACCfvzREN4NSNQnaR+lfRj3cPsdet2j8SMM3sWvHqNXPRA+pOG7qN0LW0/hXS8K+nHUT8OnsD1K4qe49QiCxzTow+AJvH6KPh7G7QGK+ih+AOGXSft9Gj6lUR8kj0n0mMZPadxLosfk7iG+G8TxJILf6IG7fvp6Gt/NkmCKWhPcHqJghOIxi0YkHMFomCZDCJ7iYAzjCQRjGM5YNKPRBAUzFE5RNILhhCZzDmcinvJoTOMpTcY0ngm4YHAq4EyRuSJry2eazDRcarCxeGP5RIKJJmPNF1YvtFgqtlZsbcjMpBOTzGy6tmih0EjAsUZjkY5lOrV0KulK8AUjM8GmnM2VGIl0zoKFSKYCzQ1baLywbK7ERJsnq37RZT/d/CL7/RH8qSD/cOn88fzd3buffuoGVu683mRm6dTSiqWiS0W3HbvOzMbLQ2Y2zq5cNs/cQya/9PzRsoGmYy8XmZp7ve26Q0fvM77N+NLKQyc7GLuRcqfkQau90Qdnt1rsFN9Ivrfm6MzeirNjR40Pil6c3hu9VfKixdnxvaOHTBwzdfRib/kxM5d7e7D8YMXR2oszRcfkHVN0TeHdSduT1rmzF69PTl2cyZ3JnTo7dfbmaPVBq4vTFy9OGdtZctSy9LZ0ujDyouRJy9zb3Nvc6otVxb09ZuZiVe54kYnSiJtzpRGll2UmK28a7xvnGmdqp89GlM5UxtTWlk7nTlReVlZWTlXeVM7UVlVOlF7mThVeX624Oll6XXV8bX1lzLXjmq5vurbOZJ3xJpOVM9du9hKnaKytvSoda7xsrL51Oi8qp8aZa7d762QfMnsz4kX/1zjx3FHXjrpm6tnrD97cvLh5cXPyK2+eM3vL3M3bm5eNYy+fXMJC4zpjpSGlFVVmas9Lyxtvrs411hZW1R1dWnb1qnHqlpmrU01XH62cgOhowUHh3Nm640vrGu9umakMr42sDL9l8tqR13vz/GmnedNtuu7a1U1XNh31/Gn21TezJlMvbyTXF8a7Y4XGpWW55M0Lc7djbh1da3E1/GpYrVilaO1IrkFpaWVoZXlpRWF44UWVqcrJo8RHRUurCk1rJ3MtckNzg3IFK0lKLhorK0NLRXJFKstKQypNS0MuGleOl17kVtRO54qWTlRW5ooVXp69PnmVZyz3/Gzp2bDcqLPhZ8ePVpydrrzdKDKy6C9/0Pls9/TDf7qa//uvsn95/l45/uzzb73T6Uqhk2EHS1cKbwXdc7rjeM/xUdGdgAeJ9xzuJN45utXwIMCBJGcJDwLtODoJfBFgL5K9gVsDdxLuFVyLZKPSrUx3Euwl2gu85+Ag0oNI9jze0mjHkg2NlyTY8HTFwVriJYMrAtYErASaMbCgyRwEc5TMMJzgeEGDFY2XPFmIZMXxEsVLEs14uGBgipIJjGY4XTI0x8kCh1PUGqNwjKMpDaY0mNNkBqNJEk7TeIrgGIIhCEYgGMN4QuAEx1McjkE4QckUxguajnH8BKIRSp5gMM3o7Zd/MZRgDKMnEPXSuxEM+mnUA8kYxcO0NQDRAIb9OOhHUS+NH0H0gKMeDvvJqxFoj1HUh9EjTd7Ddg/dPbygqGgyIVEPBn0aPZHoCUbDNBqj9CEOeih9RNETiIYwfgKtd8mrX0cfP8DgAd7149ej6GW0/vp98vFD9KoPwseXmhFH7+PgAUTv0/Bt+9W74O4hDN/fpd94D149wtfj5G6Ytkcw6CV3fRSNCRiRZMrABIJRlIzSdEzSMQnHMBmlwQy3Vjye0qQPwgkJxywes3Sh8FzCBU2mKJizZMyShcIrjmYcLCWcczzldKHFwvCloRvLNorOJZpqPtN6rsRas41mWy1WiswsGpt4LpO1gguFZ4bOPZkaNJVwKvFE0ikjMwpnHM85WUi6MGjBoilK5pRsjRjLZGjwzPCpIgsrxgb94jvy+8VT909F8vtD/Kfjn/9D+b3F259+mo2dWhi5cGqp2daRneO7zC2dWnq58GKT2a1zfSP6To29W9x3Nh23vLebT7NNR++83HmxdWLr6M7LQ+Z2Vi+N2Hq1Vfxg5Mnpo2F7iXda7IxcCbjVeC/xgeOjZEfNj1ocJHtxIx8s21iyz2T+xp4ztbPyaMTR8ZNXZ6POhh8NPztdOFUYWWhZalUbUxh1dupsTdmx9afZOTOnzFysLowqvb5k6ujkwduTNqVRjTO1M4VWZy0uTp+tumSm8Kq0Mrc6dyb3qnSyNvrmfWX57V5WmbpYlVtZaNFYXRlZOl55WTlX+6zw8uJoYVljdalftJq0VKxyqunqi+W5VU0nq7yrulllbe1cocULzrbOdOV4bdk1k403V2+vHV29vHx0RJGxl5j0zZrK6kqzZ8MrIxtvnzv+ak3jTO1VZdm1Iz+80R/u9YeO/uDNraM+dPUHJ25OXDvmueO+ejGnZvraUZVjhcGVoY1hV8NqI2urb5m8Zrq2qjK6tqIyrJKsUrzu6FzRq5VXJ2+Zriy/ddTV8WtmSvvSNRK3rrp9op7f6Jcpeu35c0d/6Oq/+iS7dvX1jbl21HNXPr9R1667ev3sVeNM7WVlWeX4c9dUDjceXz1vDKsVb4yoLa0trzQvJC0EKRStvThJkEty4eiqeWXEQcKLwrWTtRV1pi6W54oWipSW5VYUlheOlo6UCl84qTSrNC0VvVheOX419GZ4qehB4LORuZYXhRvPC4nPAueK5JqcND1JdlT8YMTZiMrIi2BnIXKtLppfDDtLVlhVZurSYXMePUrwxU+7n1WDb/7Lb/T//O2bf7z8cP+rH3xPfYFba4UuRuX666PSkcOjojtJTpruODxastFoo+GGp3uG9gLvJNwrctbiKMlRk50EBwX2FG0E2hkyZ8lOwpPFe5nuRLTlyV7AHU93LzpVEq1QtMHJhqRrjhYczjDYELSA8YKClcAzEq84WFI0xWBG0jkK1jRZ0GghogVPJmlrGL2akGjBt4lNlAAAIABJREFU0AyDKY4XLFnQZIHiWRrOUDzFYEbiGW3PSDiEwQiFUxjOUTJD6QiEYxSO0vYoCcYgmoD2BLQHoD1C4RhHYxL3SNyH0QSGw6Q14mCaiT6ORjAY42SC4xEIe2k4gNEQhe/i12/j1ggmwzQYpEEfRAMYP8LgHWwNknD0Mm9Owx6466O7J3TXx9G74K6XtIeg/QiDR9R6l94NEHhCySNK3oPoAaXvYPw+iR9g/GvUfgdfv0vu3qPkCQbDNBgkwWMSPKH4CUTDNB6CeAjDftrup/ETTB5A/JCEgzB8CFrv4+hdFH/jEd494fYQtnrx60HcHqN4SsGMkQlGMwInaTSH6RyBMYrGOJrAZBAHY9geo/YARyMcz0m04MmMJBMMJggtUTpDwZTHEw5HJFkwuODpgsVzhmecTxmZcTaVbGXlWou5oHMhNtrsjNgaslZ0Z9TGiKVBc5luNFsKuJBobthEo7GGM4MXmo45njI842il2YKhhYBrTxeaDRGcMjrXdKbRVJO5fOli4bXnEyd/+G3/09tc/+nS/uNe/vHU/bv9t8a//FnXLpxZGbE0YmXloWN3Hb30cpnJqaVPb8wXP/v0s7/89LMvvvvrL3/28JPvTD71k67c3PtjZvZebBxfWrm38uDVNlOHjtp05CbTB29OTp+dOBi6VXRrxc6wncYHpzaKrjk6anbQdC/JQfG95kcjT04fLN9petD85NXeiKMWZytyr3IjL4bnXhXenhQ/anrxIs9M7l2Z2crr3KmT45euvXT82YhSy1LJ3Mgi02er8szn1tdWV5rX1uZWFk4XThfenKzMjWysrrQsjCmsqZ17tv7mTOlYnbHSy8qb2uuXIUTjTOXkNTO1f0Gsi8qL0vDamsb6UpurM5UgtZGl5aVljTe51melK2sba26Zr72uO6ryvHS8dvLq1bVrG29qo567pu7IMpN1V1f3usnMs7VXLSojrpY9G3p1ovKiznTj9K3jGm9KJ3JDP9yrD/eq8eIlKnFz+isvv8rk8ye26egX3m2VuYtVhRVNpmorGyk/WP1sVSXo1cirlbXhucCVxpVhN6drJQqnmsw23lZW3zr2q0/MtcuvTl2tfPa6ceqa6bpjcy/rTN2y7Ja5WyavTly1eLbymokPn5hbRz5n4quubqwulaqVvHp/zcw1E8+dF2cUKXVaSnDT9KpIo2kpYWNZZUSuWC7JRdEqM7mmpaalYaUkucAHkRYKXZ0qBK0tLw2rJK01rV4SlIZXlpWWXRQ9C1RqWhlWWVF3bKF5Jemz5qViR8HOSlwEKw0tFMkFKRXNBSwMLYwoBS8kPVl2sTzX5CzQkZEjJ4XihaJHCk+C5U5eHMsVLixbG9Dz5Je/+MEPblP/z9fuv//dJ/94/fb21z/+C/+k4z2PDjo9O3zWZK/YTrODwnuJthLtFdrIdP9yn9KjZnvNTlYdJN8rshHpQaGTEBtOVxKtaHJQZMOTFQ93Kt4rtBN4J9FWoTVL1iyZk2RD4Ybir/ejMNwQsKLpHCdzlKwpWLJ0AuM5BmsMtije4HiJowVNZiRY03jN0iWHC4bWHC1oMmfRgkZLksxROsNoSvCcghkO5jgak3BEghFsjWF7zuIpieYsneFkBuMFBJM0fAg+GoDWGLXHsDVIWyMYTzEYxa0ZDPtJ6yFqPcH2ALdGqD2M28O4NUhaAxQ8gLt3oPUIw0ESDpNwRNIBDIZJe5CEPZQ8JdFjFD0l0QCE/eTuCbXeo6AP0x5MH0H0Lr57iMOHpP0+unsKw6ck7P0HjPYxjIYJeEiitzB4gMFjGr9Pk14aPsV376P22yh4G7afomQYgVESj0DYT4KHMOih+F1y9z4ORmn6FLTft+76YfKNfvpqAKPH9NVT3BomrTFqTXAwRckoSYZJewxfz0k4xsGIhmOWDFA8RskER33UmvB4xtIRao/QqymNRigdpOkCgzEMxywdETgE8ZSkM5pMcLyQZPp1SBJNFZtZPTdyJsickwUlK4aXCs00mikyl2jG4rkgc86Xmi8VnjE4E2Rp+cKxmcJTBhYCTTlaSjKj6ZzDKcdTweecTRgZarywdCnpSsuZYUOJlpotM/PUtX/xwzc//JuN/JcS/mEvfrf/5n85fvPxZ1909EzQhdPL7v3SmqVmK2+n9/o/fSr+8jL6/B9vP/qH/Ef//Pzwh+uvv/jR5N4tP3Hb+87e2bUTay/WXbfz5tQxW8cOnh/fqJUXG6e2lu8c3xq1dWZj5c6ws7cH6/ZebR1bcLSV6VaCtcR7xQ5Gn525WHHS7Gj1yb+4a0yRmYsVZyf3SubW5dYdjTpZfTLqlNlTt1Pc29yRwvLC2dz7wpvKqqt3hXOFs9V9ljuTO3M2pu7owrBciaORF6cKI0srCyMrZypvLpoXUhRSl9pWStVWXgy5GFJnpnGm0uqWuQ8dd8tcZW1tbeV0nb0IukWdqcrqQppKmQ/OPltVW1la0Tj9tanC29q+6F154VmeyYuTt4559vrDva/918GCD13XvMhcu6a8N6VVN+MrrWqrGidvmb51bJmJ0rPC4MbLxqlrZkorK0ubjqgcb6ytlb5p+ZUVN8Nvma69Okta2heAknvJZ9RGFZLXRjdWVYqXWt46pjKk1OjmRNPRlZdXKxovSs/re3u9d7/5NHu+V5WjpaZXw29eVU5+9Ul2fdOpO6Zx/NnLxvLKscqz2ohKi8ar2olrR3yVyZtmN6NywU+cVEZUljeOXQ25WfUfx3/WSN5oUivaKNoYlmtaOplL/FIPGs8rTyvPG68KjWtLaksaIyojLgrXll2NaIwoNc81KyQuJT4zfBastqJQ9CzxRZHcsLOihWW5RIWipeaFJmcJas9qJ3OlKskaRXKJc8FzQQtFThK/OFPPhhSWXgwqDCkkPXN8Euii8MWgi8FHkeaWHRVeCPgLGf/k/Y++94/Vp//rd93/73ff/LfffGf7lz/6c/KWtfcsOkm8Nnxj2Vaio6QHQU6WHg3aK7AX8CLYgZMVBQcrDoptBdwpsJFoy9la4q1GewHXHC14ulLpRsOthCuaLEk8Z+mapxuerjhcEbjmdE7RioIljpc0WvJ4wZIlSjYw2VCwkXjF4AYlexxvcHuSvloxsNd0x5IVCWckWjG8RGBJ0xmJJyickWRB4RLjCQRzjqckmeD2hIYjHIxga4zaCx6PYHuSRhMYTtJgloBRGveT1iC+G6fBANz1krtREk1hMoJxL271k3YfxI8geASvBumrEQwH8etRcjeA7ScUPoH2U9p6Su76aTTEaS+9e4xfD9JoAOIeTt8lYQ/EozTspa23IOgjMExBL00GGD7GwTBJ+kncT8N+3O7Hrcf41QCGI5AOE9AH6WMavU9a76K7hzh8jMJ+GvWS1w9B6ymKelGrH8bDMOlH7V4S9NOkF4UP0cdvo4/ehnf9IBy02g/t9vtW+I1B9FE/Dnppq5fGT8nrp/T1EEaDJHrJqS9YNMWtKQ0HuN2Dd30YjFE4weEYB1OSDlE8oMGMv4zKoxGN5zyZk2T2sioA0xkGK4FnFMxENJPJUtAFBS+QqKWhi683ZdmckbEAYwVmhk4Vmwg8k2ymxNyKpWULzWZaTJWYSDLXcEyjKQcvmvE5hzOKpoRMKJ4LMtd0YtlCgCUHG8OWjq6sWGi2zuQ6kwPNfvj5t7739zv5pxz+8cz+cH7zf65++OWP33o1V3Jm5MLrlVHrzH3p8Gf9n/zoX34r/vUZ/ffn7n//qx/vH778ptneu/W9XWf62NH7TG29Wnu18uLcNXlHHjw/vjHrTKwd32Vy49Xa6J3VByP2im+U3ih5MGKn6FqwjYRbme4VyBXJrTwZfjJ0Z/nOiZ0VZysPxly8uXhx8nxn1NHo3KmzZhencm+Ljiu8Pxp+srSysja6trbUsjaq9qbJbOVkkemi6/OOL7wrM1119MWIs1FnJ3PHS08rL86KXJy4eFEbVUh5lry0pjT6rFhueO1M5XyhTeNsY8TVqtqYxtgmM1WmKqdzS5uOuHVN7WxldWl57UTd0U3nhWvkm46rO7bypu7YKhNVR+Re1JmtXyCvXt+cbgxvDG+sfEGI1x1dd03jTKPsNcuumbtmpnaqNOKFoVRZXmfqmqnK8MbyMuPNG33t2sbYm1FfeXN7MQB6V2pZGVUZVSrZmK+lGo2VV68rpwujr53sZQm4ebFidOW1qxuvfnNvnzu69CJ37NrVTUfmljReFppXWlZOFpYUGpSelk7XWl8drSzODW46rMl4adito2vLa0VuitYSFxxWmlQGlRbVHVoaVEp0laSWuFS0NqbSqjSkkKTmuLGsdqJ2otDkIlGpaWVpYXBpSK1pJXGtcClhoVBlRW75xdDK0caLyvGjhLmmpeZnBguFKk3PDOxRdJGo8rx0NDfowkEuSa5x5ehFwcLgXOJcstqIWuJGs4skBw5zw86KXAw7KnrWLDe0sCQ3pDDsoulJ4dzg3KKzxWeJzwKfBD4bfHS4z4O33+KfTX72nd8X2f/zt/f/+2///J+ab05+9vM/p32ZLiQ6eLVWciXI3rK9wmeDTjI5sOTAyZahrUArli4Z2HCw5WDD4JIkawnWHOwY2jCykWjD4x2JjgpseLoVaM3wVpAdRXuMVwQvKFpSsBZopcBcRHOZLARYMzBPokkSrjjcSLRm8ZZFG95e82DNk61kSxjN4d0Et5YUzmG6wnCO4QAEExzPYbJIklkSz1AyAq0BfDWiwYQlw6Q9x8kURWMQzkAwjF5P0tYkvhuEryYgmKThEoFREj5F7SFI+lF7BON+GvXjcJgmwzScwGCStvswGqCon7RHKB6hpA+ix6T9ZfTxY9LqJ62n5OOH5O4RRD0QDknag/ETSh5B8C553ePJEIPHNHmCaR/EIxAPQdxLgz5sP8Wve0n7Ibp7SsMhSB/S+B2MH1D8BKN+2noMP3oIXj2FQS9u9UH4lIQvZeNd2HpIWo9J6ykK+nHwGL56H7x6CNv9OB5G0fuw9RgF3+gH/8cgCQZpa5CGozQdpWAAYD9Ne0k4ANEYR1McTmEwToM5TpY0XeB0gsMRbC9wPMPxGAdTFE9gPATxCMUzkiwIWHM6Y2gM4xlKVhwtBJyLdMbBiuMlhSuRLlUyM2Bu4EylS0OWms+tmGoyVXhp1dqahRZTTaaOTSydOD60YqDZWOCFQkuFphzONJ5rOtVkzNAEoznBcwHmCk0lmbBkSpO1pjMBloqvFFsZOrV449Wj45+9/8FP/ttF/lPO/nCW//Xw5jeLH/zqJ2+tXXu7unfrjp449sVfvPn17w7f+/e//eTf/vrb/9dvf/ifjz/88f3Y0l3m9t3Ozsmt5aeO2zuztWrn5dbQvWV7xw8dvdJsZcjWy7VVS8n2ih0V2wq+Fnyn5UHLrWBbLbaaHTQ9K3xW8Gz4UfGz5nsnjx11cOKgxEaKg5VHy45e7K3aSXTS4GJx6VXpdOlt4W2RubPVlVON47UTldelt7kWuaLlC4zBy9Krwqqv21AvX+yY6t5UXtSWVY4XXl28Kqysvbxoes389b6bW104mTtZuhe8uS4VzyVrvK20qgyvvSyNqpysLG+8vt77qmPLTBeZqt+Ya8c02tx8p+64uuvKzJReV94VTh8Vqj2tOqLqmtq/ODB0Llht1M3b2sm6o0onaquvNmtcdvNZY03j9C1zz97mnNZG1daUSuSSVpp9eGPqjqg8v2W20bKW9GpEZXSpdW3tLctunexqdCVJqUltRS5p5VRpVeNMbdTVq/prz52sHK+dLDWvNK+0ql4CJU6UllZONM7Vxj5ntvaicDQ3uLSstroxurGydrIy/OppZVFlSe1EqWlj2FXzxsrGqlLT2tHCkqYjco0qTWpFS4ULRWprKqVyhY4UVJrXlpeaVAoXCldWFJoeGSyNqC2/ano1rNK0MvQsYKlZrmhpaGFIqWVheK7xRZCz4EeOc4UvAuYCH2maK3yR6CySi0gqSSotLgoVFpeGF5peBCgFKhQuFS4VOWt8NORiWGHYSbOzkblVueaFpmdND5IcNdlLchDorPDF8bMiZ4kvmp2NPBh20ngv4gV7/fN7+t3ej7/z+9O3/tfvPvl//+bP/+H8/cUXn32n82uOFgzvFd8otuVww+K9SPccbDneSbyTLzAotOVgQ8GGkZXAK5qucLIj+EDRlsQ7Gp8oPAm45ulGwD1DB0YPnK0xXBC44mjLwTi9W/JordIZDecsmZN0gZIVTVc8nbF4RuMFjRa0vSTBAsULApcwWtNkRqI5jZYkncJkguAIp5OX6yiYROEsjcdpMCHhlARTHCwZmMCoF7dGaTRO7wbhRxPYHiav+u0/GwQfTWB7DMJBHA7iuJ+GgzQcgHiQJk9h9BSFwyScJME4iUYo7cFwiMJeEvTiVj9t99OwB6I+iEdpMEpeP8av3oOgh+OnJBhh8C4On2D0iNqPLOzj+H0cPcGkD6IxjPogGMBwAILH5O5d+9VTEj3BpJeE7+P2exi9S9tvg9eP0euH4M8ew497cfiUhD2UvE9b76KPB0nyELXfpq/fgfZDFPai6F3rrheFgzQagnQUpw9h+NBufWOYvB7DcJi8moBgEsXDOB1C0EfRIG0P4vYEplMEJiCa4XRG0lEaTNNoCqJJ2pqDYE2SKQwnaTyKk2GcDNNoBOMZAQuKJyRdMLhg6YKnUx7NBJ5SvKBwTuGCpQudLiyaSjSVYG7hRKKJZBNJp5osnVwpuRR0JtHUwIXncyPHms8sWxgyl3ip2EyQMcdTLaaaTgWaETinaCHAjKdzgeeKTDhaKTnjZCrokuONQEtJZk4tjfi1Qz+af/aDf7zIPxw/+q8b8IfTt//L+ftf/OS908uO2b6xk0/t09ufvc3HPzkNv7/69eejn3/x+XcHXbW2fN/x+yzbuRcolt5os7fmZOTeiZUTK82O3u6M2hq+tWrn9M6wnUAnwzeCbRXfabmz5uDcweqtlmtGD4IfLdlruhfspOTRyIPjO0P2ip68ODixN/LgzTGzZ68uXpy9qrypnS69zb3LM3Oy/GLF2YjCqbMVZ2suRl2EuCibW1s5W5uXqLYujCqtyq0q733Z8ZUxVycbJ5uOPVt5sex6r65vXsINuvQqt6zpmtKqUqtCi9Ko3MjSqkrrm1XPXpZaXJ29WtdoW3pzcarIdJmp0svGqUbqxvjKqsrKxunKqotilVdVJmrPb/euymyp9VXpm3WVdVdvb5lpvG4yc+vaW+a+6ryptLs6f7WufmE9adlocRG8FLqUqtTiomhpSKFRbVnj5IttqdH85nVtTW1t49zV++fMXq24dUyT6WvH1Z3sokRj5FXRmyZXJyqja29fPE6VUrV5EU6I3JDK0a/efK1cLZUoFKoMyS0vva2crCxtHL2+rCMbUQt81bg2uNC4tOTE08qy2spCiULxQvPKiiaTJw6vlt+8qgwrNK2MrJTIFSitqIy4eVkIVHJ48/Kr+6w0slC80KKxvDGs0qyyrPGiNLzU/MJgoXHpeK5EqURjeSVIIUWd2dLyUvNCs5PEew5PihQZzx3NFTtydpT0oulFi7PCuUKlRGcOL4pcBCodPSp41iQ35CjxWfODYBfJzoIcBdlydDT4qOiW4D0lZ82OEu0FOhl5VPxo2FGik8EXg3eCPKV/9stP6M9nv/723506//t36t//s/9j8cnh7Q+/p96JdCHJQaC9RgsBlxRvKNoKtObplqcnzbYcbBnYS7bXYoXAMomOnG4ZWNJ4xdMNQ3uG1jRd83TH0gNBW4aXDCxpuuZwI9EcBUsa7mS6l2jN4YKkK5quabIg8YKnYxLPaTon0RSGU5DMcLyl6RJFExjNabTkyRTHAxCNcTqByYLCOYOjJBqDdAbTCYhGoDVDrRlqT3A0ANEMpxPQWtBogqJBGkxR2I9f9ZJWD4ZjDAZp+BTfDWHUB9FjFLy/u3uM2/2kPUiCQRwPkvApftVLXvfT9rv2R+9aHw1BMoJgmCTDsD2KXo/SVh9EfQT6adJL4/dR0IdJj0bv8F0PtPtp3APxYxqOCejBsJ+GgyR8jIOnOHwC6WMSPybtx7j9ELUe43Yvag+iYASip/j1UxoOIejHyWP0epC+GiVRLwzeJ61HGPcBGCboKUqHEPSTsB+H4yjphcljK/rGOHo9DD+apnejNBjH4fjlcaR3k7g1idqjJJxiMEPJGERjlExhOIXBGLQn6d0EtGYomsBkhJMJSac47afBgMQjEi8lnlI8Z2jGwEyACU9nEk0onBG8YGTO4EKhhSZLLSYSTQycSDKVfO7V2LKZZXNO1oJtNJmpdGHZQompoEtDpxJMBVoYNhF4rtlMsZUkcxxPYTAhYMzAVKKpAAtJJoIOpRgrNdN8rvFUwZlhE6OWSiwN/fxT8ePlr9784Rz9/kj/VPE/ld/57f7Hn3//1x01zeSsI/v3+n3Gf2HSXxr4TqWLrti80Ssn1oZvnVx7szJym/mNd3sjz4bvNN937caJvVFHZ7dG7L3ee3v09uDkyYitYGvO1lLsvN1aszdqb/lG843VK8V2km8432p1MGJv2E7jkyWF53vF99btjD54s3Nya/jBi4MhR8MOVhfdrPS2cKromPLenZ08OXF06mzVWeuLtUejz0Y33t+ca6xuvG26WW5NYU1lbaV1pUShxUmxg8aFZblm1467eVMpXhvReNl4kxuTO1Nn+mJ5aVVjzdVnL9PaSvNK2a+y+w9Z1nhbOFlnunYyN6o2qtHq6l3tRKVprdjVmas3z13TdGTZUbVTtTGlNh+8+6qT1c7Xhj939FfdN1dna69Kqz50ux+6WeNMbfRL2fsq041mtVZXa69OV5ZXHd3c21tmG61qTa+Z+ZqqlKnSitqJqze1e6GC69rK2strZq7drLSm0KwxtDK41KTQvFCiNKxxvDbi6mzlRe10oUSleWVY5UTtxdXTi0wbwxpnCiUqIwojCi0bQ3Oe5BJXkl0VqyQuNK6+3ncSZwwKgivFS8sLiXNFCs0KQUvJLopWHXV7425eFRo2L2wrQ2tNb15WmteGFxKXmjSWXA3JBT5rWmpWcFQaftG0MKx0In9ZlJK0UrRkMOcwlziX+MzwReLc4INAueYXy/cClYqeJTsKftHi4ujBwKNEF0lODB4ZPjNyYfAswEGCk4KFIRdFck1zTS+aHATccbAXYE/hRaqT1Bclj5ptBTobuZf0oPCOg6MkZ03OGp812TMwQ+1fvWHfG33+nb8/d//tt+bffqv//vhm/asffN+9FfFagpUCa4aWFG0UXqh0zZMNTdc02rB4S6IdSfcU7yjcsGQr0JqRNcUbDLYUrQhY0HQj8RwmGwj3FG1JshF4KelSwDVLDgLsOFwTsEDJksRrApYkneJ4KdCawSmKZjQd4WTBwQKGCxDOUDwB4RRHSwEWHExAOGnfTZJgJtEYRU9JOATpKI16sDXEd0Pw8RSHU5TOQLDA4RzF4zQeJFE//fgRvOqjZIhAPw178V0/aX/dL0rbE5QMQXsAg14a9uJokLR6yevH5PVD/PoxavXiYADih7g9AvE4jZ6idi8KJwkcBPEApAOU9EDYg8kjDJ7gXT953Qta/SR+SMJHEPZB3I+iYZQOE9hP4y+j1w9J6xEGb2H0Pol6adxPg0HS6qet9/Grx6Q9TMEgTh6S1mN69xi1Bkk8StJeFI5hOoySfpo+xPH7IHho3/VaH/farccg/sYsbE3D16P4dT9pDdJwBJNZGs7h3RC2hqg9pdEMxVMEJghOCJjReESCPg2GtD1lyQInS5KOSDyi8YQmExKPcTAjrSULJiQZo2jO4hmNpyieEbBgZMnoAoEVQ1MOJhLOJZsKMlN0aeTC65GmY43GCk8FXUi20nii0plBc0Xmii01n0o4UelEwbEAM43nGq4k3gg6J2Ah8UTCEU+nEk55MjdkJOlM86XjM0enhiydXBq9NGou6bTjPv/m/Y8P/ft/asCfCvjPlfuX63f/evudn3zrwZmV1avMLJxYW7HrurXhG8u3mVg7cezqQ1ftOmbb9QuvV97snDllZu/EoSMPVmyU3Gq9MXKfua2zO2vOnWyr5MHalZI7rU/Onb3bKrI35GD53uqNUhsp904dvDp4cTD8bNXJmpOVOyVOxhbG5dacnTw5djDoYNHBsZNVhTW1kaVlVdeUXX906ngvT11ZvTF1pkurcquLzF2sK40vrS28LbOssKayptSysbrxprI2t/pkWO5kmdncmtKq2pvamcabOnO5MSctL04WHVV5U2hZOFs6XWeq9qZU+tn5q1aNE2UmL1bV3c7Fucqb2sraiA9dd3WmVKJx5pq5565vMt10fGXEVfPGmErpm88alxWCVI5evW2Mvih+5KSQ/GpU40yT2crrUqmr0R+sfXbuw72tDSsUPytRZbZ2pjaqsbyUpFbsanntWGVpoXBteS5xqWilaW1oZUip6EulLC3PFa4db7ysrKwzU3dUbkhtWWNErXkhaal5aXhtaeP4mYFa4cbSq+WV45Vjpca5xBeOG01KnjaG5YJcBM21OBt+lriQrBS8lKKSqpSy1KLSvNDiYvVJqcKpIpPlG7Xm8SZtN46XhpeKvvSFbpm6SFoIUFp8cqyw/NmLxvJc8lKqUvALJyeBS8tLTQqJC0VzTc+K5JKUhl80uShykugsUa5ILslFkpMmuSWlJrkiF0nPgp4MP2hyNvjqZCVpLtiB0RNnhXmRI6GLRLmkhWK55rkRL9nss2EnSU6a7yW/SF06c1Tk5c5Boh2NjiI9arLl8KjIRfGDSA8CvgfhT7v089FPv/fXy/t//a35H39t/5B///T03W+pz+DrMUsOlh0lWLFwy+MdCfc02kuweylRCq8FWNBwTdINIwsEVijdMrjiL38CZAmTVRofMNlCtIDpkoI5SacgWNN4RYI5Dmc0ndFkjqMFRRMA5hAuCXiR/QyScI7TJYYLlI5l05SMAAAgAElEQVRBPALRCP4HKw+BBQRjEE5ZPMVBH4SDNJlgMOJpnwZTFkxxNIHRnKUjGPTj9ihNxwgOYKuHXg1RMEmCUfy6H70egbifxL0k6ifxMEkGcfgUtXtJ+ym56yV3TzB4n7QeknY/CR/Du14SPIHwAQQPIHhEUQ+k/TAexXE/Cvtp0E/avaT9mNy9j14/JkEvDh6T4H189z7+uB+FvSDsR0k/Be/C12+Tuz6IH5LoHUzeJtGXYevL5NUDevWI7r4MX/XTaBjHvTAYwuQJJD2QDmD69Y8EYS8Nvwxe/7L18ZfBq8fo9UP7o4fg7m0YfmMcBvM0GEavBqD1hMInEE+SdALTPomGIpjwYIpeXB9gjJMRbs9ZNGPRlIVzkqwwWJB0hOMhjkYwnJFkQaI5aY/J3YiEMxrPaTzF4YbDJYdTBpaKrDia4Gih8EyTiSRTQUcUTRWbGDbReCrAjOOpZBNJ5hJOZTJTcK7IVOCZRFMJFg6PeDJVaGHJSIZzDhcUzUmyEHAqwEyileULFi8FWkq65nTN4UrRmeIba5aKjzWdWjax8sHpH3zz/6fpvbpkyc4zPfwgrVlLItGnqjLcju393pFZp+FNAyDAIUGY7nPKpfc2MnxmneaQnKG0hg4kxBGlkeNv00VBlxE3EVcRa3/f+z5P9vPrMvt9m/zuHP3TSf9L86Nm/vMvvvdi7N7ajZEHb9f3bn9vD14evMzvXX5vDl5undoM3DozW68P3u292zm51mRn1N7YrZJ7p/d9t/Pu6Fzu3cmak7UH7w5GH6UorD4ZflD0bGSuxEGxkxfngThk5JiJoxFnpXJjc29yb0pvG2sbq0rLC8vLTJQDcc54kZna2lrLyoq6b5q+L7zN+764z8rMFEbWTpValFbmRpbeNwNfOX297+dGld60A9NmsrCi8bb1throsm/bQb/xrhmYdmC7gWu9br19Hdw3mT8aVmeqdbo0svJvgjZfZ6aQvDHqNTNff+7avq4zc3k/uPSzNtOXgbl4ffW+877UsrXq4nQpaev0m/Sts7w14uLsa+auznZWtZ7XVnbWdN42XnRO1ILWmnUD0/Tfdtems67V8tpXrWWtEZ23jddtZj4N+q0SFy1fnW4tqxRqLKksvfZV50RjxNWLT55fFP3aqqvhrRGNYY2htWONZZdMXjJ56fMuY42hteSdU43ljeOtE7WBlYaFQI0ircSdpIWhbcZbhSuFGss6K69Wdpp1VhSSFZJ3fdll7OJoo2mlZWV0Y0yrZKdkrUSlZWvVNVOdF2cJS4kuWrx6XztWGVYr2mj6loWtDd97s/nWt7bOVYZ3ljZKlJy3ShaM1VrUhpUCVgJWmlaanwUtFL2+dyeBzwLXjpaanjkpOSklKzXrMlVoUiheG3VmZHrX25G01LiSuJKkkOQoWK5NpXUhcKnQUcJCkoK/+VBZofiOwIOglZGl5mdJKilapypDTyw9G3a2NFfwJNJc06MkpWalxDlHJ82Pzqw5maW935jkx1/++Dt/tfnW//uf3//7/+z/qbhff/mDL779a8cWEhwEOEucK3RS8A1CfrR0o/CSJQeRblg6I+lKkI2iaxJtRbyW4CTxnsE9xzsED5jsCdoyuBF4zdCapmuaLEi0kXhF4RKFCwrnGC8R3lA4w/EEhnOQrAlc4nQKkzGMRyiZkWROkrcaxILAKYnHsLfA8QhGc4TmaTREt8+4N2HxCETjOJyg8BkGLzAZQzhBcAzjBUvnJFnAaJr2JjAYpcFL3HuO74YgHCdgkiQTlD5Gdx+jd0/g7jENPyTBUxy/xOEQhMMkfI57j0nwgMKPsPcxvXsGwZzAl6g3SsOn+PYpvh2lwVN89wzCIeg9Jb0XGL2kvVESPEe3IxAOQfCcxo8ofQHpQxQPYTpFcJTEYxgPafQRhU8QjNJ4mPRGaTBMgpckfkyiBxA+xdEQRB/Ddx+i2w+9d09J8JyGH8N3D72bxyj4TRR8Y5ImYxCMwd1z/G6YvpvAYAGSKQQvOByxYETvXsDdJO1NUTBB4QTermg4Z+GURzOaLjCcUzghydvqYo7iJU5mJBnicMaSBQUzFE9gtKDxlAQTEY1FtNBkJtOZgkvD114tNZsJNDV0avBCohWDK0bWRs0VXXCwYPFCwKmkS8OXGs1lslBoysBSkZVlMwVWiq44WvFkxdMpSRYCrSVZcLCUeGPEVvENT1eKLb1bOj01dGTx0rKV5gunh9786Rff/uKyzH7fsH9twe8q+3f598vR935wP3Z2m9mV05vMHvp2nfHVQBz65pSZY2Y2Rm4ys/Fq782xn22s3Ti99Xrj7d65ozf5vT3em4Mze6N3ShyNOjmbe3c0Mje8cOJkRG5kYWRldGnVTrG94ScnD16cjCitPlt90Oxg+cGwo2KlZZXjZyvOTueOlZ4XXpZGFFafM1dmvslcad7SU67qm8Kr0unGqNbJyst64KtMlZZ1XjZWd2/DHMebgeoy0zhZ9mV977pBv3GmdKzpq7avuz+oT90l61detV531naZu9z7NnOXLGu9ra14HdjmjWM40Jf3/nXgasEawz+9d53TrTG10Y01tZalIJ3lndeXQb/OXNc3nRWdN52Tr5nprGq97Ly7ONc4exmYSpPWiUtfff1t3/bl159n3X3WeNN53fX1pa8by1unukxc39uvB4NOmYs2nTOtk50TbV/VA1k5VmlaSdYqdjHsVYur4l/3dSVJZ9hrJiuD38ZHF0s/OfTqSavp1Zumr5qMN461VjQWVvata80bjl6NvA5842St8LWvLoM3Ga3tjLp4UQlSc9aqtwMNqwytvaq9aYzsFLtIWXPSCHzVtLW0y0SlaaN5q1gtZW1p7VilaKVwpUlteCnZztlplq2dLQ2vFakFrQW9OFMwfuakMbwzrNG086IxslGikKRQuDas1rRSqNa0lOzMcf1W0NHiLElhee35kcZHAipFcg4OOC4UKRU5S3rkPGf0gEDtRWH5gaFKiZMkuSRnRY4CnzQ/MlwIUjL4tkSpDakkPUr65qU4KnLi6ECTwpBcwgODR8X3ih8EPXCy5vEoffcfBfjJV7/49nWR/dtl8O9/e/+/vn6/Hf3kF/d/znoTFJ01zw3dSbRlcGfYWtMVS/coPlC0FXSn2E7RFU8WEiwUWpJ0K/CKgDVKNjjeoeRA0YqAJUNLSpaULEmypnCD4Romc5JOCZxjuGFoweCcgEUaL1H8JkEao2jO4IKAWRpO0mRMkilJRjiewGSaJuMUzECySG6n6WcjeDdGySgBCwAmSfACoycERimapukUpjOUTtJ0koKX5O4x+uwZ3E5QMAQ3o7Q3AfEUgBEAH6PeCCVPafgAgsckeknSZxA/hDfP4c0kCYZxOITgAdw8pJ89wdtncPcS305R9DG6fYx7I9AbxndP4c1j749HIBoDMALJMImfo+AlCiZJ/JREX8a9JxC+wOgxDV5ANEnBBMGnNH5E6RDjURoP02BC4jEIhlHvMbh7gfE4jZ+ju4fw5mN0+xT1npPgQ/Du4+3Nw23vw1346yD4xjAJn4KbMQgnaTiD0TgJZyCew3AMgylJxjgawt4E3s1RNCPJigVL2pvguyEO5hwtGJriaIJ6MxrNWDyB0SiJpjid4GSOwzkOZxhMMVxSNCfxSsI5x3PFpwaPFVhJupFyJehK4blBU4lXnG4F22qxMmIt2VqgvaRrydfWLATZKLSWYC3RWqQbjReabC1bWbwQYCPRRtEJAlOcLGkyoXAp6UqQhUBzChaCz5V5w5NsvFoZtjRya91m4L9S5Gd/8vnP/vOW/EPe+32Z/NO5/y/t95vZT77txpIt+mY78DtvVgOx6bO1wxsvNn2976tDZvfe7jJ7GPiNkyujD1l/6/UpU+eB2Xiytfho5dHavbc7Zw5On7zNnT1n5uRkmdmz40dDT1YcrdoZecpM7uTB8KPTReZKr4+aHp08WHU0vLyXuaO55Wcrq8ydrTgbXPVFMbBHqwvnC6drb6/9wbXv2sxWmS4z2Q1c9fasfpY7mRteWtlZ1WrZGFF5VTnVZKbOdNVXVaaazJZOl56Vlh0VKzLdONNa23p/ydzFuWs2eL1/fx342qjOmdrI1omrZhcrWmfagS+9row8K15YUVtxUfTVy9c3FatWndWtUbWSl0G/vc/azHcuq4wtrWoz3WXqktlPg8G1/771/nWQvfbd6332n77zvuubxsjKyG6gL+/N5b1rnGky3fbVta+u9+ri+Cenv/bZxfm3A0rns8b5xvNLH10ce1Wik7wxsrWis+zSV7VnjWWd5Z0X13t1ydTVm6ujjUaNpp1X1/eqG8hLplvJrprVllSOXLy4GPaX3nfmrcMoO6dqa1otOqNaq0qNWscaSWuOWyNrw98Qe5UUreGFTC+WN4rUAreSVII0lleW1o63jjeatppVCjeGtpZUCpaGnhUtpaitKZwunK6MaqxotGidbTNfW1Fr1hpRK94a3khac1ZrXgrYWFJaUkpU8rSQ8CRgZWStRE7TEwO5ZqUTucK54UeF38x0Z8lLwXMOC0nOnB4YL6ypNT8RWEl+5ujAksLT3JGTwXtDT4rkFJ45LDQ8KnASZM/ZSaIdi3YyLQwpDTpplCu25/Qg2VtGdi/YQcJcxicJnyH4ZSZ+/OUPv/tXK/PfLv7//uvB7+vv5B9/+MXglwpMRLwRYM/pXpA1g1OcbDHIGTlotpJ4zeFewSUHS4GWJNlzuETxEoMNT1Yo3KBojnpzkqwI2VC6pGhB0hVLtxTNUbqgZIrgDOOFoHOebgRY4GiKwIKhOYsWLBlHN4s0XFI0gsEY9iYwmiM0ScEojkZhNEuCadqbYrggZBjcTZNgnIajNBqlYJzAcZQ8x71hGr/EYJTAEUyek3CMwBjEw6T3ktw9g+gFJI9x/ATiYdIbY/CUhk8wfIbJEwTPafQU917i4CEMHsLgMehNUPII7n51+x8ewz96SYLnOHmOgxfw2RDcjtP4Jeo9Br3HIBwC8JIkIwCmEI5S8AiipzR+RukjSh8QnFA8weAJgQ8gecbpcxqPQDgG4UsSPifRKIpewuAB3H6I//hj77OX6G4YR89x/Jj0fnP7Rx9ue4+95Mvb8Ldh7xvDuDdOg1HSG4PoY3j7lAQzGM1hbwHjOUrHMBzhYMLCMe6NYThDwYIEMxpMSLAQ6TjtTdLenAQTGk05mMJgniZzBOY0XZB0wd5qL3BG0IrRFcZLRJYMLySaCrTgbEXwhqMFTxYWzQ1ZKLI1bKnJQtGNklsptlKuhVgJtmBwzdMVS1Ys2Wg4d3go4VKTuUpXBi0FWFuxMGJK4ZrDOUcLQZaSL7WcILTgZOvYWpOFQktHVk4sjV5Zu7By6eXHgfyTX37/u3+1hP94oL8v4388fv77y49OTz99L6eKr/pm1Tebe3NwcmvpyvNVX637Zu/tKXNHr899tfZyafXeu6PXO41PGcvv5daLY9/kfXfI7D4zB6+OTp+8y70/WVP03dGJrSFbTXMvz5k9Z/bsde7swdqtEgfDdpIejMytKC0tHD0ofFKkcbpxpvGmcOKcqfp9VmWuynyZmTqz1yy7eH0ZqLovC8ebgT5n8nTvup/96PKD7xSZrrxp+q7NXOtt4XRpbeVd6VQzULWVnbfdwNUDVdq3Eu/bTfX63r6+d42zXeYvmW+Mee37a+bPRjSZvlrZeVlbe7W+UTpXunC28Low8o2w1FrRWd1Ze/Wutfri9NWqzrtucN+5rHP2MjBdX1WWdZltvWsz1/bd1ZtXpzv95ulzrc+uzr32deNJ7UjrXefM1Zmr1RclXpW6SN4pfrX6/0e125KLiuOvM/7Ji6tmn7y8ONFqcjWkMajL2GWgukw0jnaWfPLyP2W2U+Ji5dWb2uja0S7Tnbe1YhctGssaz1svG0MvWlSM10Z3VjSGV1Y1XrWO1QqWKr142VlZKVJJdtHialVrdMFprVhlSOVw43DB40bCTpPOvB0meK1YJVgpWKN5KdLG4FKjUpNC08byxvLSiiqzlVVtJmvNzpJ1/aw0/CxIJVklcMFh52XjdKVUKXmtRaX5xdJSgFKjwvFC81LynNEjI5WRpaYnDkpLS0dzgw48PVJy4rwwvDasFKQQ5KxpIWHB05yDs4ClIq1XpeZHCY+W7TU5KZwbcjJop8BOwD0nRw5zmeaanDU5W3xQ8CjJSfKjpHsBcouOOj3INFdsr/ha4A2Bcxj/hcVffPXFD66bwb9d3f/z19/573/z7b+cf+uX3/65Tx9wsOPpWdO1hEsK9hQcBNpyvEZwS8BOwK3AW5ZuYLwjcEvhmoINhyueLEW0IOEijZcwWdN0LdK1hFuFFxQsMVwRNIHJkqVbjVc8GeNoytGMo4UAUxpM4e2GRAsYT2Fvhu+m6G6K4jlORnFvEkWLNFmgdE7JnMJJ2puiuzG6naBolIIxTEdx+BzfvF2+ADIE8DmORmkyQfGcgRkDT+BuCG5HMBimwQhHUxhPYTIEwUsSDdN4lEZTGE1g8hhHD0n0FIcfejePIHhK7z7GNx/Cu2EKR2k8BDcv0WeTNBqm4XMcPUfJEKRTCOYIzGE6TpMRisYwHkEwQugZoRECMxyP0/glAS8AjGAyjm/H4e0wCh6j4CkMP4a3v4m/+WXUe4iih943H4Nvfuh99mX47rfRzW+j3m96vd/c3v42uPvGKOlNYG+U9IZx9AiCZxhMYW+JwiWMR3EwRvGQJEMajnFvgoIZjsYomNF4xqIJ7U1YOGHRVERzjcYMLBlYEfi2MloQOGPJBAVLlo5FPGbJEIR/yNpKtBBkxdmGkRVL1xKu9FuQCS0tWlg0l8lawY3ES45mDI4ZnLB0oeBSpSsRLzSY6nQk4FSguaEry1aazBWbKjbXfC7glMOZIEvNZ1bMJVsKvHNsodnC4XVGF5otpdhYsfZsmYnxQHx5L/70w0+++9cr/S91/Psz/Kf8/T/WX6w//Pber5xeG7nN9CHTa0PXni+dXEi59mbTNxuvdn257ZuVU1un91burSg/98V7k9/7vTenzByc2jt1sPLo1c6Zg9WFN4U3a8VWiu4tyy3LrTwaefRqr9lO8Z1kuWEnJY5G7xU/KHK2rLD8JPFbKqa04mjEwYqzU6UzhdW5lXWma6tygSrLckNzx4tMFfd24/j5e/fNd/plpuqBr++zyttcyypzpbNnI8+GVxlvvWqcbDNZe9n2Xdt3tRW14Ze+bDwvrciNKB2vrai06pzrMl1mpnCms7pyrPa8VbgzrLQqV+qo2UnRRptKyctbV874i+u31l6c+eRkZ1Xrs9b5ztlG86uXrWeXgS4VLyRvvW2NLhjqLL725eXeXjLXGXP16uJZ62lrdafVJ2tfveuUbCRrNXu14uplJXGj6WtmXp29aNVq1lpxHZjGis6Kq+WvlnaWNI5c+qL1rHHkovBVsa+d/qTYVZJXJ177pvWi1Kx16uLk15m5eNF61npRG/Yp01ejaiU7p2pDK8M6r6+ZaC2qNGq9aJw4C3TmpJGsM6I2vOSwErDRrLCqsexiWCVIZ1incCNx61TFyBGjs+ClYK2itRZd5htjzpJWljSWlIaeOC01KzWuDS0UKTUrNbn0dSlpa2ljSOdkIVgpRK1NreSZwlLA1uJcJCeRVobVml8zU2leOX7k4MjiE4dnjUqNCokKyQ6cHCU+cXBiaa15ZdlJwFykJxYVEuY8LQSqFM0VOhp6MuxA06OAZ0ePCp4k3DOwJ+As0JHDXOADT08GnyTJldgLdFTpQacHCXJN9pztOD0ovpX0qNiOoBknv7LsT//se7/oZp//69X/X3+T/dvX918vvv/VT375Hf2s0yWPDhycNF7ieMvQlqAdRgeGDgJtWbrlaPPG+SBgScGCJwsWL2m0Y2CN4zVL5jSeCzDj8YwkSwzWBM1RtCbhmkRLms4pnBAwIcmCpUseLVm4QMECRkscrVk0Q3djeDcCd3MYLmCyTMEsiacgGoG7CepN0O0Y3YxgOITRlIIJTkZ/wEBFL2n0HN4M43dDcPuc9oYoeobhMwyG6GaYfjaEd08gGMbBOI5GcTxM4gmIR+HdOA5GIHlO049R8BSHj3HvY3j7EN0+pdFTGj8lyQuIh2lvkt5N0rsxisYQjAAYp2ASh5MoGMfhMAlHMByC3jAOxmn8AuLR23omCYZR+ALipyR4iW4m4d0oCh6Dmw+9m4eo95jcvkTxSwAeezcP4bsvgz/+1d0f/UXvm79Jbr+Kgi97d18Gd98YxreT9G4K43EKnuPbUXozBrezJBolvZfkZoSipzQewniS9hYkmpHoBYUjAiY0GYtwIqO5iJcsXrF0hsGcgAXFS06mGMwJmIlkSuM5SmY8HqNoAsGSkwVHcwEXAq5ZupJkreha4gUnC0mWmiwtXVk2F2Cj8VqyOcMzDmccLjVeKDiXyUInc50sZDrneMLJRNC55isjVkosFJspujBkJvBCkamCI51ONVxqttJq7e0647u+WCm2oHCT0WWfzC1dWLFw4vFz9/Pxrwf/3MT/fE5/dxb/3H7rvxY/G//Fr9+buRY7L7derB1fO77RYqfs1pn9wO36djdw+77bOLVxYuvkYZCd7gcnb3Lvjt4enT4ZdXL66NTBqa2XW0v2PD1rebDm4PXekIOCuaJnq099fXTkYElhRWN1odXZuZN3B2/Pmc4tO0iUS1JocnbsoPnZy9KK0qjK29yK3NKzpqXlpdNHo84DW2a28LZ63y+9qB2vvagyXTpVOVU6VfV11Vel41XGK8cqJwtDWy+uzrTeN5lvnak17zLV9E3hdO5EmbGmryrnzloWhhfeFNa11tSWX/qqtqR27NrPLn1fedFksta6Mebrz33n5EW7V3tfW994W0p6saKz+nUwaIxppWgEee3LzrNa0c6YxpjGmNaa2oq2bxpvGmNbrVr7xsnQV68+OdVqXhjWOF4acumrT3392jet5VcvL1q+envNsssgOxteOF5Y2RhdS94Z8drX1766Zqw15JKJr71sNW+tfrXqYvjrvWn76jVTFyevmW4UeXXik+NXxzrPWydLgTtDr152XlaGtoZdjGztGwGXN31RO1ZpUhtRGV45Vr7Nl2jSCHJmtOLo1bLasDPHF8NbRWonGkFryRunC0FqjkqJC80bqzqvG8/PMi0Vq6RoNWsN7Ry/ONFoevHiksnG8MbgRuNW8VqwStJS8ZzBWsCcgpKDVsFap53lnaatQoVISkfOBheKnCXLJS0lriSqDCs1OXFw5MlR4Fyws+IHSd9+ITmHBxqdJSg03LFkL1EuyQknJ5aeBMp5eubgyEEu0FngAwFHAnOODzzNOcwlPUi8F3DL4UnxXPGDJEfJcsl3It0bepD4KPGagmcc/AWNf/Kz9z89D3/4u6v7P//K/x9fD/56/+Pxn//sPf0V7g1JtCDJXpCdIgfGNmmyROGSgLWAKxGvWLhhYIXBiqZLBhckWuFoSeI5iac0GeJwQuI5TZcULwlakmSFeksYbhlbIzyD8TgNZjjZ8nTN4gWNlyTdELTGyYLEM5JM0nCWhvM0WqbxCsRrGA/jz56jd1MYTnA0o2gIgxEOn2D0ApIpQTOBJ2mwSIMlToZp+CG+fUqjZ5i8oOgF9caoNwR3L0n4ApMRhiOQDuNkGIajIBhG0WMUPyTJcxK/wcmfwtsxCEcoeQbRcxo/o+QlDccwmKS30+TdDIbDOByDeAqSSRyPkvgpiZ5h/AKCYXw3BLfDJHxTuj4nwUvSewB3H9LeYxy8RHcvce857D2Ftx+juyfUG6Z3j2H4IQwf0vgB3P2299mXvZsPwc1zHD4E4UMYfmMU3s3Cd/OkN0yiUdybJDcv4HYGkhkIxvDdBN9OcDzFyQzFC5xMUTRh6ZilUxovRDxj0YLGKxIvUDiF4SSNZwgsKJphsGZgRoMZj+YsWUq84OkEhkuOxzgZwd5KpCtFZ5ysOJlROGdkpdjasLXGCw5Xkm+tWRk513gh8VazrSNLg+YqXal0IeOVRVOJp4LOBJlzspZyLdlKoq2la0sWMl0ptBDpTCYLjWaGjA1dG7FRdKvJRtO1IktH5oasFF9btTBibORvvpv9yXmY/b5iv6/Q7wr2X48/+NvDFw9/+pWTK8cPmV55vurrnVJra1aZWTm5ydTaq01md329y+Q+sxtnt84cnTlaefBqZ/nByoMzp8zlA7v37OBIYfnZiNzKkxMnx89enDXPFcstLTw7GXzUrPT+ZOzB2r0zW602ih+9PnlaOnlWurAm96LIZOV0aU1uzblvqr4qPSs9L70+W3u25ux17lTTzzpvOi8ax0pDc02LTOYZO3taeVk6VnjSDHThdW54401jbWVN07elVUeWlornWh4NPRlSO1F5nWeu6LtmYBqvKqsbZwrFG8tbyy+Zunj7qZ+9+TOuTrRWVYafBW6EbJWpnWy8aYy8WvrJi9bpwppr316deM1U5+UlU41hrWaN5p23rfelZW2mOmevfdt4VlpSWdZ42Rr22medV22mur5qney8vGS69fLSF40mV69e793186z73F0+V12ftZ5fMvXq1dXJ13v39ef+tW9PktSZarzqjLo61TreeNZkovPq6lWrRWtEZ9gnK1+duvRF9wYI8aLz/NIXteW1lZUSreJXrxrPG88aSyvNcoYby2tDCoVLRWrLGssrlpYc5jRtDK8VqySuDT1r1hiVS3zSuLS0FrAWaSVRodBZodLgSqWVwo1mjSWlSU88rRRrnayUaK1qLS9UWmpUSFxwXErYOFFoctaoVLAUuFK0MLiQrJKkFKCQMFfoJHGu6dnSk6ZnRUqNcp7uSVRZVGpSWrln5EBJYWgu4Z4kR4bPAuUiPUp4kPDAQM7Tkie5gidDzpafJCokziU+CpJzchbsxNCRprmAR4n3km4FWwu+E2zP8dHwraFrBfcqPbLkKJIVCzccn5zIPX8G735Den/yA4gig2MAACAASURBVPuD9W8//9uD/d+u6t+u3/374vuHDz/6afZbmQ7Tuw1PDpLsMFiSeEXTjaAriZYyXgm4InBD0jUFCxKtKdxgtEDJnMRLmkzTcE7gFIMZSlcYrFGyQskKow3EW0pmKJrg3pxF47fVdBItk2gRByPQG6XBFIYzGM5AOAe9OQhmSTBD8QyDSQpGSTJByYKlszQZxfEwCSYontF0lITTNB2nYAzBFKIxhBMGh/BuCO/GKBiB21F8MwTRGKdTlE6SZBglQ4AmGA3TPxhVn5PkOQXPcTRL0yGMn2HyDNNHGL+gdAjiKQiXaW8Mg5ckmMThOIqHUfwCkmeYPqHkKemNYTRG8SSNh2nwgnpP8bvn+LPH5O4BJk8QfIiCxyQYJuEwvHkOvvkSfvM5+uwR9H4b33wVffYxuvvt3d3jbfAU3Hzo3TxG4UMv+sY4CSe9b87Dzybh7RQG4/TuBQbTNB3HvRkJ5jSckmRK0ilOZjhe0GhGkjFOFjxd8XTFkimOhySaMzBH8ZKAJU0XBExRNEXBlIVTHk1ZPOdgycGCgrWkU55MWTDl8VjgOWcbRhYsnct0rshUorlCC0U2hq8VmbNkqZKVQUtDlgbOdbJUYKXAzIKphVOezjhcKrw0bKH5TKKVhjtHVwbNFF4qPKfJWsK1ITOLJxYvNFlyuGDpnKcbJ9eObSzfarm1eiroQon5vfvlj7/9i/Po/e+K23/YBf9wsP9YfP9v9j/61Q9+zcFG86XCU8NXVm2cnhuxMGLbN1svt95svd45ubVq59zOmIPTW0v3fX7oy2Omd07tnDr1zc7RnSEnx9cSnzK9t2pv1SkTJyf2kp4sOziSZ6xwIldir9nOsL1Te2uOxuTWnjOdZ2Zv9Mmpc1/llpVOnp3M+y7PXOFV01d1ps5GVt6VRpZOlE6WRpaO131eOFJYXniVe1VksrC8cPZsZGV5Y2VlZaFZqUSjXaHVQdPCq6OCpWaN14XBlcZtpvK+zvvmZEVlROf0WYnKu8rpxokm400mu4G7etu8gYmsbIyqvC6tulhfKlka2njdWNVa3mTipFHl5fXeFgpfMv06sNe+bi19Q1/UTlZGN042bwheK2vHrgN18fJiZaNZ62njVZ3pJlOVVbU1XWabvrp8bi73ujH8dWAu7+2nb/f/8juDr7+dXQe68eKayasTl8x0me68Ki1vvKg1awX7ZERnae1o0xedl42hb+mj2r1ZbPmlLzuvL960jreedpZ2TjVGFYK9gWPbTFdeF5oVHFdvH2iJSg0bT846Pcu04DBn6ZGmpaIXryqJaoVLgY40LQwuPD0pWErcWVFLWnLSZbqytJBp4/BZwdLh0qZnBSvNLl6+5aAKCU4sKTQ6CZBzcOnLyrCDgKWnZwVKiUrNTpKcjcw1PUp0MuSk8JHBQvPS8cKRgwJbFhQGHXhaOFFoViiyI+gg2IGjg4AnRXJFzxKeeJIrVGh01ijX8CCiowRHhY6KnBU5sPSkyF7gIye5JPnbYEqSvSA7hjYU7jjaS7qRZC3hyoCNgXuBNjjakGjD0xkGG4EPhhw0Plq+oNGjDP9sAH/88Isf/i9n/6+v7t++zv6h+mE3+9Gvv/cT2/sV/GxGkp0kK4lmHM843Cm0wsmGwCUM5+ntAvVWOJmn0QJHcxItGVhQOKfpFCULBFY0XZNkgaI5TFYwXsBoioK1xk8k/pAEIwRGIJyn4RJEI9CbwHCeBgsULnE0T++mye0cRlMUj2E0SZOXJBrBYAzvpmmwBOkSggVMJiAZguQ5joYgHMNwkiZTko5pMuNgjKMX0BvD8Cl49xz2xmkySsJJHM1TNEzAcxKPMZiieArBBMEhAmOczjCcYDCEYATBEMcjBIYgmcTxFIRPSe8Zxk9pPErjEYhHMJmgdIKiKQ5fkrunJBoB8Bz1HoJvvsQ3L/HNMAkeQfwViL5Mel8F33wI/uix9z89h58Nk95LfPeY9B7A3VP47sPtuy/v7h7e9T6+u/lwe/vQix5D8I1H0HuJbmbgbhK/G4HbcRq+wOglDsZxb5wGYxROSDJB0TgNZiSa4WCKwglMZiRdYLCCyRImCwZXBG5gskDxAicLAuY4mbFkKuIxi6Y0nuBwBIIZSucEzUU6k/GYxyNJ5lKsCFpwNJVwJshE4qnGc0nWgm0E2xm+1XTO4VyChQEzHU95uBBgqtHCsYUhUwGWhk4Vnmg8M3hp8MbStRUzK2cSrxVcK7zkeMnxSqC9Y0uRLkW6EGhlxFLTpSIbo9ZGr7U4WLV2+qNTP/3R4Odfz/nf79N/ONF/Ktjf559fhr/4j9959HJu+MLI9b3fDfzGm5VT+77b9+0us1tv9k4fM3fw9uDsVsuloRMZbxw9ZuYP0yqv9pbtDDlkYmPZKdMHZ3ZO7QzZWb6W7Gjl3ou9JSeNc0Vyx06O5k7mfVP1s9JmudEHr/d9c/Ty7FRhZeHEua/zzB6tqfumyXTpTOFc6W1hWelZZUWlZelF4WiuyUmz0unC6cKZs1Gld3WWdT5rtGqdqg2rDb84e1byIFnhTZ2pwtCmr9qBbN/rc18d+6roq9KpQrLGqrrvyszVXndeNX1V9mXtTWtFo8U1s5fM1ka097YZZI3NGmPavmwz21rdeVVZVjhSWdp5VVtZe1lr3mp28aLxoslEYVjjzLXvWiOvTrdOdl41ll8M+0uvOicrQwrD60zX2Vvn2TZO15m4vNddX7ZGtVZWll4yU2pVGlVbWRlWWdJa1hjeWlEZ2vX1xYmrFa9Of+3UxbHG0zbjFytaL9qMdxnv+uJyr0pLKssbq6+Z67xsPf90rzsnKy0rKUpJzgJd+q5yrnam0bTWvDWiNrzJVNcXlSYFp5UShcSFRKVklRKlQI0mrWGNo7UjjWe5IKWRheQFpyWjlealYoXApcFHmRQG15aWipSSlYyXglYS5zStNSs1Pov0SOO3yl5paGlw7Vmp8VnhXLPaqRPFOaeFZoXmR0ZyTivDG8f3PN1yXFhVGHnSLFf0wNIdS4+SHgja4mQv0UnjXKZ7mhw5OCm4F+mWg51KcwWPCh0lPit8EHjH0FHio8QbEh84yAXeczRLoxUBBwG3ONgSsGf4JNFBJHsWr2CwZemGJHuGVwxvFdpLuGFgp8DCgqlMNhROMfiNE1/82Y9+9Gk1+G9d/9//y3f/+3/53l/tv/fxiy++pX6O4heWLhnaYLhH6SqN1wyuaDLHvQXqLVC0JMmKgY1EcxJPcTqjYIqiJY6WLFmSaEniGY43HKw4+OUf/Q+//OP/8AFEDzAeETDGYEbSSRKNUTJOo5fe3Ti5m8LbFY9mKJiiYE6TKYpmGIxROkx6CxJM0d0YRFOYTBAY42QEwTMIRzCYoHCCwQgFLyh4IWCCwRCEz0nwEvceQfgRhkOavDXphiB+AfHbsWCaxmOQjNJoiuMRCCYIjBGY4OQZ9F5ANALJS9gbxuFTGHwE4Z8Hn32V3DyDu5f4boyiIew9gJsvwe2XafgxiV7iYBjevSThSxIP4+ghuvuYhA9p/ATCp/jmKeo9hsFTHD5HwWN09zG6+dh799Xdu6+C3nMQPfWChyB6COOHIP7Gc3zzEt1Mk2ABonESjEE8RPEE3s1gMAR3UxLPeDxJb+boboLDIQwmKJ5iMELJHKVLBOc4XWG4gGAKolkaLlC8ZnBB0ymJpzwe4WBK4imJpwhMUzjHZCXYnKVzicaKTrVYCjbheMjwlOAZx1OJl4JtJd8qspZ4JdFSoAUDc5XMfTpzcGXoRoi1VgsvxxrODJ8rPtNkatlc04ViCymmWk8UWRq0cXyl5YLRnZEryxcarWS6VGRt1dqJtRNLo5Zabazc9vXWmbmRD4b/4ifvf/g6G/xLG/wuj//xaP5+/8Ovxz/9k289WLExbuncwpu1NWurNlYtJN94fbjPDgN/GLjDwB76ZmvkSouNZzvHj5nfOrVxcqvF3rK951svd1bkVpyd2BmyM3hr+M7Io5F7y7ca7XV6MvhkxdnIsxFHK45GnrXNtT54tXfqbE1l/dnokxZl5ur3/SozTV+XXp29y312cvro2LkvC6cb70tjzlrUXp81r5SovSn+YOx4C974yrrO2dqI1olrX9fOnLU9SpVLXkpWCXLxqsjU0auzk81ANl41TpWWniw/GlZp/uptaXnZV4UWjeK15o01jbOVYZVjhZOFNp01nee1lp2xneK1Ql1Gr143WnXeXgamlqQTpFaszlTldelk5eQlM1/3zeUtKaTYp0x3En3yonO6fYOXGFU7dsl45/TV687zzrNOk07LzqlLJi/edNa2TtWG14Z3mWwz/prpi5Olod29uWbyNVNfD9zVq86y1pBPmboa1WWqfa8azxrP6gEvLGmMvPRd7VRpZONtm+mub9q+a6x9/TxrvKwVv1hTSlpb2jhZG1maN6UEKRVqjW6UriTuDH21ulGmVqK2vHK8NLi1tFW0FrJzvlSy0qLUrJC05KyWqrG60KSWpBasUqKxquCoUqgUsOSkNfIs8ImASuLWyUqxQsBSwYOgJ4VLg08KnxU9EpJzftbiKFkueKXVWdCcggNNz1aftTpLcpTwqNBJk4NCBw7OFJ1YupfpQdOTxCeOdyTdC3gQeM/xjoEjBweeniQ5CbgmYEfgkcHc0C1HOwKOBKyT3hxFO0OPCu9wcuRog+N1Gp5oembpnsU7BZcw2CKwFXirwEaDBYt3ND5quBVwjcGeglUaTkj660z85E8//zx/zv7u4v/3v5a/b/p/vfvO4jff+778MxF8TG53KN3idEnhUqAZiWY4XFCwoOma4wWFK4bWFK84mtNoTsKVADPcW9BoRuIpS+cczimYpOEYxKM0nFEwo3DG8ATBOaczBGcpnJJkQntjEoxRMErvRmlvhuNxGg1BMomjJQzm6N0E3k5QOEbRGIVjFA9hb4SCFxg9p9FzevcA7r4C8QuIXuLeEETPSfCYho8ofIS9IYhGSTSByRglozQagfglikZxPE2iUfBunPTGMHlKgpc0eImDx7D3EvdGSW+cRnMIJjD5bXL7Fbh5Tu6ewncfw8+eQfQIo6/S4BHGH9PgKekNw/ApBl8lyZdR7znuDePeUxI+43CI7h7jm4ckekzAEIAhCD/EN1/Gt1/Gd7/u3X51c/MYBB/D4Ksw+PXNzTdm8d1L+D8Okz+eptEk7E3iYJTcjcDtCAXDtDeGwZQEY9SbknhCojEJRjiYkHSC4RQlExwPUThF4YSkb/akGQ4nqDfH0YwkYxiOUThhYMbBmEQTnMwoWmGyYHSm2IzTCYETBl9oOmJ4QuFCkilN5iRZMLAQ6UqgGQVLibaabDVcZWTq8FySBadLJRZWLgxba7FkZMnpQrA5IzMCF4JsjFxJstFspfjCiKnAM4GXTs4UWSi0NGih8cayneNLhbdWrDRbaLI0fCbpSssHq3766x//7O/O5F/O4J+P/J9P+u93P+jGP//xt4aUTxRfebPP/L7vtk5ttTj1+8d+tnFm1zfHgdq8rToyc8zU1vG1lce+PTq9kXxjxOFeHwZ67/TJ6ZMTR8/3ju8UXzF8NOJg2U6lJ4Oae310ciflSZlcm8rxQpOT5gdrcq1zJUqnq8zm2pyNLfr+PLCF16XX53uf9/3R6nyg84E7GV0732SDrn9feVc42XrfZFmZ+fJ+UH+e1QNT/kGWJ3KJascqzSutSyULLY9S5ExUlNWKFVacvSm9LTNdaNFYedbkZNjJ8tLpQsvcsrKvW+8b52rFG8W7zFZK1No0b+pTxxtFGyM6p2onGsdaR1snG6tqwxvHrl5erKgkqYyoPD8bXBt2seLiRG1opXBn+auXjSIXLxrPK89brz8NfK1oY1iXyca8/atoY0mjyKfMvA7cZWBLw1uvWq9bpy990/XNZeBqL7uB/vpb2fUPumzZeXnR9FWzi+Ylh7XnTV+2TjdWlJaVlrZOt8ZUihxZWmhx1rxQrLbi4kSXycLQSrHWqFrzzrPKkrMihRHl29tqUhnSWn5xvFG41aRUtNKicabr21KTWpFWklbxzupKy1KLyojGq1LzQvCci1KJUuBKkM6J0qBSg0rDnCYlh2eWniWqLKsMyQXIGTzCJMfJiaGzwoWmOae5IGdOc05zRU4M7lFypOAk0jNLCp6eFa4NLw3fCbIX6KzIgcGzRJVBpcZ7iY5WHDjbQphTfBTpQcKTInuUHnB0IMmB41yJHYYnjnOJ9zQ90uRI4j2OTjzdsWQnki1PNjjJNdkJOEuSDUwOJDkKvBNkQ5OjAEeerFm80WhvyJGhA0u2PNkqtCLpkqL/j6X3XJIsu84s8UJj1gQqM8Ld771Ha3GFR2YJglVAkQTQIImqFBHh7uFaiytdRGQW2ARppHG6QRAERQ/ZMy83P6Le4ZjtY9/e31prSXYSD0DrFxx+/WX2evHtq7/Ls3//Lv2vX//4d80X5buv/+LVL33wDl2PMF5wtqDBnIcLjWckmnM4k2ij8dbguYwWMlzwYCbAWKAJh0tB5lyOCFwbstNszsCEhjOBN1otOVswvDFipchaoLkCc4+mMlowMKdoxtFSoTGOJoTOOJ1zNMGdMbqa0asZb41JZwCDIQ36qPWAOg+gM4iCAYj6KOrDzgiDMYZjinoE3BMwINEgag1B9ADAAwgHMBpRNELwAeEBRmMQTFA0gNEAdya0PQTtXudqBNpTDO6j6CGKHmB4h4L76LoXtnugcxtdvW9/cg+CAQYPsNMLr3tB8L7d+Sa4ukXBt1HnbRT2o84duOrR1j16+T58cQ+CQQjug/b78MXbzo9uYfs9vH4btd62Wndh8DbqvA1bb9tXP5iDT/roRQ+1BsH1KLgeRa1B1BliMKTRA2o/wNaQtIcC9FnYZ8FAhiMejEkwIWjOyIREUx5OaWeEwxmhK4wnpDPh7ZkI5wLMeDTj0ZgFU96Z8WBCojGGU4qmgkwl2RixIGhKwJhFCwEWEs8VWRi0dHTlxMbJnRczES0cnVu6MWRr6UKTuWUzTedWPBfx1k4sDJ9qNpdiKflSsZnAK403lqwtnxs1M2ppxVyipWZzyxeJmHuySuTKy5lGC4tXjq8TvfR8H+tNorY3dvMqfvvK/sm3X/30/y7S/7jQf6nJvx3Tfzl+eRn92U9uJrHZp25747av3ObGrlN7yNJ97FdWbROzcXzfNZsbt01MnthDordWHJzeW73zrugmh9QWmSkym6duY+X3mMLUFoktuz5PVZ7IItFV4srU57E7xC5PfGFZaVmduUPiS29LLw+xKFNbJ6bwrOya+nVcZ/50Ez99+dnly8+rm7S5icvEVt40zjZx+tR9fXS+sepoXeNs6XThTJ0ldWIar3PDc8MLy0pDC8FO3hVGHlObW1Vae4pdbXkTq2PsGm9qr2ojTk4enaiczDVvYldKXlp+ivXF2XOcHK06WXZO5SkxR+cek+Qcq1qToxUnp89eHzPdpLJ2rHaiSVQT02NMH7vykuij1Y2WZ8c/pPri5VOiT1aeY/2Uug+pPxp5tvKS6nOmjolsvDw62Vh2TtVjVz91zVNmPnTdh65vHH/MVOPYOdXn9Flcas6ZOaf2MfNP3eQUq3NqP77qfkjsU6zOiTp21SkWT6l9zJKL1ZdEn2P55O2Tc2fnLt6fjXuM08fMnBJdx+6UqJPnR8dPsbwkupb0bNXFm0tiLqloYnJM2CmRR88bTY6GnWN5iuXJy6MVlaKVIedUnxJTGVk701h+9uKSqFLTysljao6xuqS28fI5YioVORpWCtgYUit0NOxAwYHh2vBSwtLQ2opS01zByrBCkELgJhWFJaWhtRJHJWqr9hIXElSaFJIUhhwMLi2tBKo5zDkoHa1icZA4F/jA8YGjyuDSkL2ke44OnBQMV4KWhuaGHp1qtKm0LJUoBK+ULBXbCrDh4V7A2tBSoYOAucS5JjsFtwqvMFpjspF0q8iesy1jK0a2gm0YOIgoV2AjwVrjrcYr3N7QYIHaW44PRiwVm3G816RQYqvVXIBveefPf2z/dPwXP/nN7vW/fUj+z2+yf758/j/mX9x//dUr/t9Fa8BaWwGnsLPkcKHJRERrFi5EOBXBlAcbjSYsGjE4pmBGwErKGUdLBfeGLiSaCTymcCH5hMApA3MBZiIa4+uFiuYOjtn1BLamFI5pOJPR+JmCQaMpBTOOBiyc8HYfftKLroco7MPWEHXGKJiiYBgGgyB8iMCMo2cQxoyiCYVDCsYcTTkaEjiA4RCHDzQaMDgg8BaH73H7AbaHMOzDcACvZ6QzitoPUXsQBSOE3gbgrtMe4fZt8KP37U96YbuPgj7p3KHWLWg/oOAhejmMrkYwHISdQXQ1Rq17GLwD0XsY3uHwHnZ66Po2+KQHgn4A7zrBPQrfB9fftj55E714jzvvQfg2ar0B7VsEehH8wTj6ox5q9xEYhu0RaD/AzgBFD4z0UPCAWiPSGtLOmEVjBkYUTBmakGAmwiENxwzOGJjS1kJEUwomGM4xmpLOiFyPWGcm4IyCGQNzgZYMzGk4o3CC0VzQhaIrwzaGLgUe0WjMo4WEK0nmAi4tnBoykWQm6MbylYErg9eKrQ1dGjo1dBmLhWXPAqW5o4uYr7t6nZmVlWsjloqvjFpqvPNs4+XC67lRayPmAs4lXCVy4ujC81Ws5lbMNFl6vnRy7uQ2M0Vq94lcdeUiU4tYvf08+Wn/z7/+p8r9+2P7dxX6XWV+l395Gv7qj2/GWqxTvU312vFtYvap3yc2z+KNUzsvtrHYZ34XP5e0de546dXe6kOS5Fl8SGyRmiLTh9TkWVy9uim66fHTrHmd5lmSp6ZIbZn63Cd1Glddl2fmcOMOjlexKVN/SGyeqL0Tey8PTpReVKkpMl9m2SFNV971KHkDwCqOj6ltvDwnuvGmUCrXZs9YwfCB4VLSXJFcscqZwqrcitKyOhZ1rHJFC0krK55HSBObKnaFV6XBhSS1FrVmlWaN4bWktaJHp/acVEqejG6sOsf6Y6xPRh3NM6aJ1TGrnXjK/FNqa8MuiTl5e3L6mMpTpo+xvGT6lOnK8VMiL+mzrtyerLwY9jdd/xjroxFHI54Se/LmFLuLtx+9/5C47ykaTpy9OqXqmKlzpi6JfOqac6wvsT8l5pjJcyrPiTrH5qnrm1ifuu4Y68fYXhL3mJgPXX9K4kviP2S2cbTJ1PnGPb3OLjfZ46ubU9cfU31K9JOX3yXxxdmLlrWWl655vIkrbx676pywcyoLwy6x/Zi4i1MfMn9K1TFmTcxri4+OPCXqYujF8pPjTUwrSxpLS03qWNSWnr1orK6Mro1oHHt65epYVrGsY9k4fjQ8l3ivcWlRqUCtSWNZpchJs4qTUrBSylKJnKNCsUKxnOPGyUKRHQWNFbknew1rQwqGCoprrwvHG40bgU9GHK0oFa2cOFlZU7Cn4V6Ge97JBSgVOQh8EHBHQSF5YeRe4q2Ae01ywysrc0lKyUopDlLmUuwwrDjNNd0btFUgl7jQdC9QrvBeoJ3ASxJtON4zsadyx+lOwb0SK8Y3ku053hG4odGStNcC7jTZiWjLgy0LcoF2BM1hZyXxgqMVBWsBF5KvBN0SOibhG9r6eUy++ubTH58GyW+P4n9/d/Nff/v5Pxbd9V98+bPsr3zUY+0pR1NJJwKtBdoYMqbBVEQLBecCLiRZcLKgYMnxUuI5j1YCziWZCjKmcMrxVNIJBWMczEU0Jt8jWac0mKDOmERD3Bmz4AFfj8j1iLQfwusR6PRANEbRFIUTFE4pnHE4JWACwZyAOYYzgiYIj0k0hq056oyjYI6jCY5GBDygcADDBxQMYKsHO3cwGMBwRIIBunqIrvpRa0iiB9geR+0JAA8g6oOwh8JbeN2D1w8wGCHYg2EfBQ+kcxe96NHwDrYfYGuM2310fQuu7sHVA3g5jF7eBi9uo867KHwLgjftl7fBy7vgxfvgZR8Et8HL9+DlXfDiLrx+E/zoTfTibXj9bXj1q7D1JgJvrqMfPIBWv3M16LSGUThE4YiAHgnek6AHgyG4HuPr58k5JtGIwTmla4IWJBiR1oxHCxbOeGfCwYzjOSczGs1Qe06COUcjhqeczDkZY7ggdEHxnOMpJXPBV5qvDVsIuNJ4achckznFC4pnvLPQwUygEcETShaSziVeKroQdK7J3LKJYYtELyz/npru2MSxqeUrJ5exWsd65fQqsUsrl4qtLFt4udBs7fhMo5HGc8/nli29mGm+cnZh1cqbpTUzJZaxWKZ66dXamUVsV7GZZ+79Hyc/H/7y83/I8f+qo99V5J+K9J+br/LeX3T9LPHL2Gy93MYy77q147tYb4w8xCpPddGNd15vvckTW8S8SHWZJlW3u03cNnWHzOapLrpuG5t9Ny66aZG5fWrWsdvFbh+bPHWH2G0UP8TikPB9zKvMNjdZkSaHVBepKhJbZ9kx9afUFbEtsiTPsn0a5zfpxtoxolttm8SWBpeG5IbnWqwE3WqeS5pzVih2dKoyqlSysKrwIleo8LT0ojSqsfL7a0tLayO2nBZWNJblHJ6seoxNbUUhWSFoo1lleKnF0dtz7EujK6cfY3XW9GTlY+KOTlaaPGb6setOsX165S/P3WlnjrH8cBNfYlMb0jh6yfQl1UerLrF96upzzC9OPFnz5PzRqpMVH2J1SW0dq6OVH535tXcfYv0h1R8T/RTbS+rPXX+KVa3IY6w/ZP7s7FMaP6bqnIqjkydnH2N/cvYUu0saH615yrLvXnWfuv6pGz9m6WPqn1LzmCWnNKlic+7aOoub1NVWlVqerHxKk0qZszXnWDUxb6wsJC0MrmNxyczJq9qqS+LOTp29qh07xry28qTkk1MfU30x/KjFObGN47XhjVFn506JffTyonkjVc5ZpWjzvYZIFpY0MT85frG8sbzwKjeoseTo5TGzpRaN5rWhlaS1EpWUhdQHwfcM7EmQU5pzkq8yWQAAIABJREFUWAhYKlpqXApYclQKWlmaS1QqWkhcSHgQuPaysHLPUWPp0bKSo0LAvYgqQypLS0MaywvBNoTshNgqutd4r3BuRGlFzmHBYC7w8+Q4UFwwuhFwo+FW4T0nB84WMNxwuFV4LfCCwCUKD5TmjO0YWpBgI+lWsRUNdwTsKN0Kudd8b+SWky2JDhLteLiXYC/AhoU7w+YUzFG4hsEW0w2je0a3lG0YXRHYg62/lMFPfur/eP1N9x9y+28fb/7P33z++/Pn9eD1rz77wgffCjgTbMvJWoCZADODpgrOONgothFsTqI1h0uBZxTNCZwxslRixvGEwpEgc8FmKForOpdgJsCUoQWlM4hGIJpQOGVwhIMeak8EHMFgAqIpJgtC5wRNSDTC0YSBGcNTTCYUTyWcsmDKwJiih+h6hjozAKYRGkbRAEYDFPai9oSAEQx6YaeHogFoj1HrAbTHMByg9gB3hrA9jsJhBB9g1IOt++hFD1zfwes+joaU3CNwB68fyPUDad3joAeuB1H7AcEeCN9H1/e4PYhavfD6XfSyB9o9EPUIvAXtW9C+B+Ft0Lprv7ht/egu/KQfvOh1rt51/tst/OR9cHUfBt8G7V91wm9a0Q/uwutReD0NWsOwPQDtIQ57OLgnnfuo9QDbExZOKZxIdM+ikWITTmcErQRZcrQk4ZqBKQ2HOJoyMCXBlIYzEq5YNCedmcRLKWacjxkZUbwQdMHQBIdzDjaKzmk0ZeHWs5Uic4ZmjG4MXYtoZ9hK0RnHM86mgk0lWRu2kHhm6NLLueFrx9eOLRydWjqzZGnZXJKFpEsrx4aPvBhZOrVypuRU8amXQ0PGls28mnuxcmJl6dLiqcILK+dWzrRYOrv0eunEKrFrb3feHrJkkbhFqtdddftZ/OXom/R/NuifSvRPBfrnsvvPzU8W739544dO7VO36dplLDde7bw5xOqQyGUqtpndxmYTu7KbbhO9Tswu8fvEr2O7jvWh6/NXafUq2TlZxG7n7N7brdNrZ3fOFVlSvUrLzG+NLhPbpKZKXXOT1Ddpkfl9LMrM7J2sU9tk5njji9QdsjjPfJG6qps23eyYZWXs80QdHC48K63aS77honCusqrQvHHy6FTpZGl45WiTPF/R8Mqr2slS4UrTZ//BKdaNlbWilYBHI2ujG8svXhytqBQ/alkbfoz1OXYno2ujK6ePiTm5Z76FPHpTGlk5dcnk2fOzkycnGidPqbuk9mjYyYqjl6dUPaby4mijyNmbx/iZwSdOsbo4c4r50bOjYRdvTolpDP9oxK+t+ejsB6e/i82Tc5fYHWNVW3m06uLko5MfU3vS8mjF0cuj009xenbx2dnG8Ecnz05Wmj+lySV1HzL75O3JqA+p++vMXxJ3TuMPN9nTTXJ0pjb6KU6e4uwxyWrvq9jWTl1ic/Kq9ur4yh8zc3T85ERjxWPqGiPOsbwk4uh5afjZmSern/uPx8Q8Zv5o1Nnb2upj4p5S89HJi+Sl4KVkjZaVFKXkx1iXjjSOHzU7avY9xjzWRyNrIw6K7hkpBD8IXEhSS3JSvJLyIEntWGNJwWDOo1OsckUODDYSVxzmgpSG5goXiu4VzR3fabLmIDe01CiXUaVJzmCpee5UrunRsaNltWIFJweK95QUktea7xncC5ILVCqYC5Bz0mhaCJRTdCDkIMmSkyVnW4r3FJaKrVC4FzBXdIXBlsMDRzsSbnBny6KNgHuBtijaYHRQYiPIDHbGnasVig6c5pIcNNoosJZgp/BBsZ1kO85XCC8Q2AiwVXhD8IqSFcU7incMTVn4Vka//NJ/+f6nn52H3d832X/+5tP//E3219Ob0c+/+hP7xuO+AlMVbhxZGT5XbK3kgpEVQ1sOFyRccrjA4YLTlWBzihaCjwieYDSMOlPy7FMiU0bHGE8RmmE0Y3Au0JTBMYEDFExFNITtEYRTxsYETTkccjBkcMLglEVTjicCDkl7hK4nDA5xOGN4CuAohA8R6INgCFoj0B7BYMbgCIUjDIYEPfsw+jAcos4Atwew/RAFAxj1n2lRMOwBeIfRHQ7uwhe3wdUtenkLf3Tb+WE/an0PKOwEd+12H7QfUOehc/XQafVg5y5qjzDqw/Aetvqw3cdRD4BBGI0g6EdX/ejFADxLXju3UbuP4Zsw+LYTvI/QD3rR9Rh2Jih4AK0p6IwxGJBoTKMpjUYkGJDOmMGRpH2OhhRMKZiycMLCuYAjFCwkWhg4YsGUdeakPaXBXMG5Cifsei7AlKGZYHPF5gItBZrTcMbChUQrxeYMzzhcOD7XbKX42srF90+NzgVcW7bUbKLIzKCNRSsN5xZPLVk6vrZ0odHSkqXhK03Wmq4V32ix0mRiyMSLmWdThcaaTmM982piyUjjuZNLL9dOLTWdaTi3bKbFXMu5EuvYLKyYS7x1euPENpab1M1TN43lImarG/fNj7OvD73P/vBEft/A31fi305f/OH0p5tvv/ksnqZm4dXS823XbRNzSOUu5ouUL2K+8XKf+kM3WSV60/Xr2G5jt03iXeIPWbzrJnnXlaktY1d6f+qmZeYP3eSQuEPq8647fpo2r7pFbMvEHF+lVeaL1D+jq06v0yb1l258TO3pVdK8SveJKzLXvEqqblYkcR77PPZl5ouuLBNxSkwpeaFNrnVlRGlYZXhpWOF4rkmpUa5AaVgZq42heSyqhB00yg3PNT962xh1lKQR6GzU0ZhC4EaTxvLay6fM1o4dnThZdTbqaNQxtoVTpRPH5yKCk6fMH7P4mLCTI0+xfozl2YtTrB5jdbH8bPgl1ZfMnpw8a/IU64u3j4n9cOMvqf74Kj4n7piJcyoeE/UYq9qyUtGzYRcrzk43Wj7G35/PNo4dE3FJ7NmJk6GPsTpaVRl+jNXRmXMcn2J3jPWHrj1b9pTIo5eNk40XpSWVQo1GOWufNf7YtR9eJU/d7KmbPHWTpyx59PFjnDzDFo+xOnn7XTdtjDilpkndKfaFYIXiOUeVQJWkZ6cujp09KSytnDg5dbTinKpLV54dO1tx8fLkZWHJYybOltaSVIY3GjeKno08G1FzcrS0cbLSrNC0cqK29OhVrXijeWNZzlGjRKV4qWllWM5xyUkpcWX5QbHa4gOHB052lDRWNIocNa0M2ytyUKTQ9KDQhoEdBwcBS4kqgWpFGsdyCQtFcklygXIBK4WPTpQKHzjYkPCgaaloyUklaS5goUEuQS5IIVGpcCnxjoAVaa8lXku2pWDHojWOdozuON1RuCHhVqAVA0sabCVYs3DFgy0NNyhcM7RiYM2ivUBrGK6i6MDpQaEl6zyb71Y43DG0wWAJwhXFKx6tePDc19tKtqFkgaMFixYsWjM4F3BAO9/G5Od/9eMvy8Hnv33s/tffZ//f3736l1N27H/+/us//1Tc8taUB2tKllpOBV0xtOFwyeFS4YUmC0PXmo5RZ0rhlJI5I3MKZwRNGZoKMhN0TKIpgzMOZjyaK/gchAxpOOFgwqI5x3NJJxRMSDBgoI+jMQVTHo4pGFMwImGv82IMgiEI+tH1XeuTh6jzAIJ+1B5F7QFqv49evo9evgtf9GHwDoQPBN8F7VsY9gm4hde34cu78Opdp3ULonsEBxg8IPg+Ct8GV/fhDwfw5Xvww1v04j560YtaDzjow04vDN52Wr2oPQxbYxDeh513oPUete5g5y5q92B7AFr9qNMHwW3U6sNoiOAAtO+jF7dR+23YeQeDu6hzFwXvOp3bTviDYdQeRu1B1BqSYEbAiMEeDfug8xBdD/H1A2s/0LBPwJBGE9xasnDGghG9eiBXY4kngsxZuGSdNW2vSHvOo7mEI9qeiWAuwZiBBxLNBFzyaMGjKQuWCi4Nn0s25XQi8EjRkWJTSWcMzRiZEDIXeG7wwtGFpXMNZzqamWiqOgsD5hrNDZ0ZMlNwJuBS0iXHC443Vu6M2DiysGRm2FThhYWzmE5SNdV05cgmZUvH54bPtJhIMpF4punax3Op1kYuNJtputB45ejas6Xlq8StMrdI9TzRi1TPM/ntzz/76dPc/L5B/1LBfy7R7w5f/C7/2e7929fJwul1Vy9TtUnVQtNNzJeOrFK+zfQ+NetErVK967pd6vdpuu9m+yzdpX6XxrtYHRJddH3hTOl1npry06x8neaZq1/HzeukzHzVTeqbpHmd1JnPY1ukvu76OnHHND55f4r94+vs/DotE1NlrrlJmm5cZe54EzfdOI/dwauDZaWhJydra0utay0KRQpNc0VzxUpLa89yhUvDKs9zx3LHK0e3Eh4ML7QopWyMqgwrLausODr9GOvaicqJY6qbVFQxO3l+cbrW8uhM7fROscKLY6LPsfoQ68fMnTLfJKxUqDb8HMvnXt6jkx+cfrTqEsvHG3tJ7VHzo1GN00dvLrE7e3Ny9pTFlZelo5dEfezqS2rOXZdrckxE6fnBiMqK2vKjl7Vlz1dJj6m5xLJU+BirU6LOiaq1OMf2ktrcsCaW5TOswvLSssqJOnVNos+xPFn6sWs+dM050U+vkqdu8utPb37zxaffdZOjU5fEPCXm0aun2B2trBS5xLrR7OzVOTaNF7WnhSWnzJ1TX2t89jhXKNekifX5JilvXNXVx0SdHD8+ezWeuxeeV4qUhjYanjS+WHYx7MzIUaDGykLzKpGF54Ulp9hUklUKn2JWKlgJeNK8MqzystC0VqTkqDLioGXtRKnYDuM9JqXEBYe1oZUhB0NyTStDK0VyDnIOGkNLgXKCKyEqw0qDa41LAQsBcwELRUrLCoMPEixJe2fQigZ7AgqKdjzKNdrSYM+iPYsKiQ4cHDjYKbDTcMPhToCdREsKd0IsEdkgsCXhTpO9oQsarki4pdGeBDvSWZH2RoKVACsabTBYRsEiaK9htGWdHe3sOdxwshJoKcAUtZass5Fgq+Cagw1HOycWDG8ZWxK04GjF0ZrBDYE7QTeSDGHrV6r9k6/MT9fvvvqH8tN//Rvz73+X/O/fxL9e/njw519/Ln8h2n0aLXG4V3Cj0IJEcwKnHA9FNJPRlHbGqDNjcErAHMEZgXOBJhwsFF4qMhNortCEBQuFJhxMJBpxOCRgzunGioXEI9QeovaARH3U6cPrAbjug7AXdQagMwHBMGgNo1Y/eNGLXvSiqwfYGqFwBKMhDge404ftXnjVg8EbELwN270ouMfwlqE7EtwGL3ph+30U3KGw/z3XNnyAoA877zr/7V3r/3of/NE9fNlDVwPa6eHOPYnuaPQWtfugMwqDQQTeR+EtbN+Dlw+ocw+Cu6jzAIIpggMQfRt03oKgj6N+dH0fvnwXXb+BwTsY3UWdbzpX33Su3wStH4yCziBsP0SdIQiGMHoIW8Oo/QCjPgx66KpHXj7Q6wFuj3Brhq/mPByTcEw7I9Ia4WiE8RSjDYdrHs1oMGNgzvGKkw2FUwomAg85nDIw5eFERFMePeNDphTPJB8p8iCikQBDDpaKLaSYcTYTaKrp2NCpwVPemWswdWBsgqkIl5rOJF0autB4yuDGyJUUM81nhi8UWRq6sGJu+MyQZcLmni9iObNk5tkyEzOLZ5IsvV54vk74TNOF0nMpVopMGVwYuYrlKmErz9ax3iRu6eShGx+66eZ1Nr+xgxv7Z7/49KuPs+R3Jf1dCX5fyj802f/K/7T3398mepmYpecLw1Za7hJ7iNU84e9EsM3kITPb1O/T+JDF+262u8kOr7L8VZp3k/omLl/Fu64/ZHGR+SLz1essv0nzxJexK2PbZL55ldY3adO1TerKJM4TX2euTlzhTGV1E9tnnkfl+Knr89hUXdt0bZ3qKtGnzNaxKhW9eFlbUWh9IKIRshQo13hL4Z7i0rHSi70ihWH18xmlU+fUVkaWklealYpWhtVO1qmpE3VK1DFWdWIrr06JOGWySnjt+MmaSstSi9KqXIvSiYNhlaWPifzQ9afEVY6evDx60zjZeHaMxdmLizWP3h5jnntysOKS+NrrJvN1EldWn719jM3J69qpyuuDYo2TtVa1lZXjdSKqRB675pzKZzjHJbWFRoVjteOVIaWlTSxzDksKSoZrQU6GlpJUip2sOlrdJP6Y+drr801aZe58kzzeJB9u3MWrS2IvN8nTTfKYxU9d/zHzH7Lva4PfvUo+pPElNY9dfYnV2clTrJ9u0o837hyLY6JPmT95XQl0duLs1GOsnhJdOVV9ntVfvM5j18Sy1vTiRKPIh8SevGqsbKyoNDtZebai4fCk2NmLozeV0aUmuQKlxrV+dvnxyqLSgqMllaK5IrlktVM7HuUsqiQpjSykyDmtFGss37OosWLPo9KAXEeVI6XChSClIHsS1UoUgu0wyiXfUVhLeqCgMbyQ+MBBqVht1IHjXKI16WwkWCu8FnjLyY7jDQE5RwcabUnnwNGOokUUHBTZcLBlMJd0I+FW4SUGaxxWkm4x2BCwQtECtNck2FGwx9GORCseLkW44nBFyRyEaxTmAhwUWLNwz6Jcoq1EM9pZsHBJwZKCnQQHhTcYHRjPNR+TaAjBlrCciQ1nGy3Wgmw43SixEWjOggfc+oa0vk7Qj3/5+Wd1/49/e8r+468//3/+5k/+If/Jsf/FN198lcK/Utc9+smMdTYMLxkZ4c6EdhYimnM4ZcGCgRWjCwLnHM0FnPFwxsCM07mgC4kWMpop+KDQSOIxgVOMRhjPKBrCzgAGAxgOYOs+enEfvuxB0IfgAQTDoPUAWoPo+gG078H1+/Dqtv1Jv/PyAbT7sNUD1yMcDEF7AIJbEPVAeH993QfRPQIDAocI3LXbb8PWPQ7uYOeu077vtAcQ3EfBLXh51/nRIGwNQLsHXvTQJ/fw5bvo6i18eY+v+6jVB8FdO3wfhPewfQde3MLgDqLboHPXab3vtN6HnXcAvAVRLwoeOu1+0LkD12+Cl7ft634YvmldvWlfvwtbP7iPrntRqx+1+lFniNEEgFmnswDhGHVGNBjxYCSCMe1MSHvC2hMaTGg0hp0pDqYYTREZITDj0YQFYxLOMVwSsiFsDuEEgSnDU4GmPByzzlAEYwYmBC0InBE4E3RmycqSuYBTDpeaLjSfaz5mcKroRPO5pRPZWRq0MmRh4FKj55xqY+VCk6mCC8O3Tq+8mFs2t3xi5dTKmaWrhK9SufZi4/i2a5aJmcdi6unUsrnjc0uXnq0snrJoKfHGkJUhS8c3mVmkZtP1m8wtvd15t0/ibRpvunZ+Y6Zd138d//JXP/3qN1v8P/Pg92Xn93nrH9c//m3xlw9/+S7VKye3Xu7TuEh9nvm50w+aHrq+SOM8jQ+JO8R2l/j9TZq/7uavs/J1dvq0mydmF+ui66qub26yMsu2zuTell4frM6tqtK4vkmK1NSZzWO3926t6cHrIrY7w0snd5rttWySuI5dk7rCy9rzY9ccu/aUfg+XbTRvrD4aUytVCFoqcrB0JUCuSKNpKXGuSeF4Gaut5nur6tRXRtaa14ZXmtSalJptFS2srJ2snTjGstT05PUx0Y3jjVeF1eduXCh6kLTy9uRNZWXlxNGzs5NHZ+pYl5ZWnp8yvVN4b/mp60+xKw1rEl54WsX6cpM23eR0k53S7Bjbx9RcvDhbWVtTWH14hngbkQtUW3pK3Tlzp1gdHa80P3pzUKyQ/BT7JjZ1LEoDa0cryxsrzk7VnJUcV4Y0Tp98ck7Ty03aJLr0vMlUlenTq/jcTR+z+ClLzok7xerStefMnxJ9TsQpkU9d//FVdkn9OTaX1Hx45R9T99SNP9ykT69uHrPknLja2cbbj6/Sp8x+d5P8OvXfJepjoh4zfdD44eqPtgyUFp1i/pia2oqTUyevLl7XSjbGVFYWEh0NOTnRWFZZXmlxdvwxVo2RpWKNEbVhlUW1g6VFpSGFxqVildWF/V59UQpSKlYbVhlcGXzgYK/QXsPC4NLg2rJCkkqykqM9g7mitZUHgXKJ9hzkFO4w3DF0EChXuNS85LyUdM/xXpCNQBsJD4btOS0oLhnZE7wG7R0JDwxVSm4QWSOw42THyYbjjSAbGm3QdS7DgyIrDHcM7yjeUrQWaM3BhsMVDVess1FwLfCW0Q1GGxTuRbQWYCnIkoOtwjuNNixaU7DCcIPxGkU7CvYUrTHcM7IhaC3YlvNS2Z0UG0E3gm4NmwswI+ESoXEYjSi6j67fRS9+aTpffaX/bP7Nj/9m//m//vqz//y7L/7fv/3jfzh8Ov7551+Zn6n2Pb1aK7Qg4V7CrcErxyYknFA4xdEMtWY0mnM8F3hC4UrKCULPNu85iYY0GlEwQtEUwiEEI3A9J2Gv3Xrfunog0QMORijsI3ALn/cKUR9cD8BVP+zcB9c98PI+avXCYADbd+HVfdQe4c4IB4Mo6EN4Hwa99vUg7AwQuAva/TDsh+Ed6vRw+EBgPwzuO+37oN1DYQ+HE9gZBe0+Dvuo3Qt+2AdX91HrbfCju+iTHm7do2gQorsQvAGt96TzDkZ9iB4AvA06b9vXb9ovbmH7PQrfhMFdAHpB8D66uo2u766vH162hted99ftu3bnB3fwkz666oFWDwR9CMYIjqNgEl1P0PUQtcYkHJNwTjsT0hqzcMLhCEdTFM5INCFgDvEckSmNpiyaUTjF4RxFc4wWAs8YmJJowcONhVPemYhgxqIZe15xo7miM4PnCs0Vnmky0Xii6NLIuSRjCWeWTQVaCrjSfGnUwvJtIleezRR+1npPHJp5tkrk9kZtMjFzdGrVzMm558tYrqxcKro2YuXMXPGZpmODZp4tLFtZPuVw7chcw5WhG8+XMVsmcp7aaeIWiVmnahmblbMr75aJWWZq0dWLV/H6s9d3n3X/9O5nX/79QfzhhP/9BP6tZr8vfvZPxz+7/9n7G7dJ/Tb1WyeXTu1uuptusr9J9t10n/k8s/VNXHW7uzQ+PKdSmS9SXya2SNQh1Xlmq25SpkmR+EOi97Hcx7qIdZW5IrOHVBddvfNq4+0uNvn3bHNVOF5YXnhTWLtX4pS5JtGloXVimsw3malS3aSmtLyx6mLN0aoljXLNdpZuDC4tLRgoBCwdLVK592Jj2c6LMjOll88ZVO3Y0fHK8b1lhZdNbE+paTytDS2tqrxunGhik8fmEMvSi8br0qiTk6VmjZNHx2tNjk433tSO1p6du6aKVRHLY2ZPqS4drWP1dBN/fJ08fZqeXvlTN75k6Tnzj6k6e/7rm/iS+lKLx8RcvKk0vWT60tXP+95S4kqSUuKDQgeNGyMqKfeCFpYeRHT07LFrT6m9pPrjTXLJ/Kmrz934kqSXJLlkrklF5WlhyClRl9SeY3tJ/CWNn7r+MVWXVD9m5unGXrr2nKnHrruk/uj0h258ie1T5j/eJI+pP8f246v00nW1l8fYXG7Sp8/Sp0/dh6794M2jFRcvLzf25NiT42cvjp4VMqoMuWTm6OXR0rOjB4pqqysv6phVGl9i+ZjqUywvsTkaVmvWeHXO1NGySqCTo7Wnlae5grkAhcSFoAeGGk1LAUuBascqQxtDcw4PAu0UyB0+GJJrdlCkMqyU5ECjnIODInuBK8cKgwoJC45yQTc0WqP2joENAXuBSkO3NDpIelBkS8NcwB2OcgL2OKik2BOw53AvYC5wzknO6Y6gLYNrFu0E3jNQKbhh7QUJ1gzOcbAk0YKAJcU7RZYkWLNgQTsbRVYS7RXeMbglYC/wlqONIAsSrQXYarQRcIHDNcMbhnecrHG4Qp01BXuBcwx2DG0VW1GyJnCJO0sWbSxbKTJH0YLgOaNTySYKTwSckGCAO+909KcJ/Prr7OvZt/F3Y/WHc/off/vZbx/T4jZ7c/OTL8BfqqsRuV6Q9lrTpcJjjRYCTnFrStobgecMTQiaYDznbATBEqFx+3oYXD2ErYegNQw7A9AZwc4EBf3O1QMIBxjegbAftm+Dq1t43QuvxwQO0NVd+MP7sNUHV334wz7q9BDofz8wWmMSDlHUB9EDRT0U9qPr++j6fXDdb10NOu0eCN/C8B7DAYb9KOh1rnvRdZ+EPRxNaDQE7XsUjCl8CFv9sDUAYR92boOX74LruzDoB9HzvLnjYR8GIwh6MHoPgtuw3QtbPdB+B9q/Clt/ef3yXbv9q+BH34af3AetYbvVv7p+02q/uWr/oB/8UT/65AG2B1H7IWyNQXsIWz3wcoivnoWCU9Re4PYMXw/A9T2K+hhMMJigcIw6KwzWFE9JZ8aCpYom7Puu/FJFcxlMSWfJwrWIpjwa8c6MdCY4nDI05Wgi0UzjhUSLZ069RAvFphzPJFolbJnglQZ7iRaSjjQfKTb3z9xyvHRkHbOVJdtYzRyfx3SRkIWnS68WVi68Wjoz43xK6UKKpTZrrReajlU002DrxcaqpRYzxyeGrmI1c2KRqEVmp4mdxmYWq4UX69SuU7dO3TLRy8wsM7fM/Pomnb/K7r6Ifzn4xZ/8tmF/OF7/7tD5Q6H+tel+N/vxL796G/tdkuxTv8n89lW2eZ2sXvlV120yu/Fq53TVzaqb7iH1+8TtkrjIfJmZPFOb1G5TfUh11bVl5veJWjm6cTxPZJHKPBVbLzaWbrxYeb1PfZna3Mu9FwcnCidLJwvLS6cKJ5pUVYkpnKljl8fyEMtDLKtEn7wqFckVe/6C7TTbSvhMos41zS3NY7ZzbOvZ3rOdQbmlpRNVzKuY155VnteJrDxvEvW85CgMLjwrHDtoWsfm4OTO8zLVjzdJ49Qp0aUVhWY7EjxHQ2cvj5YevaycPKb68bWrHX3M1DlTj6/Sj5+9PqX2lOk6Ec9+8nM3/u51eknMJXWPmX1K9HeJfUx849QpNZeue/TyqNnRsKdUfffK1TFrUnGKWWP5yevKiGNizok6J+qx6z7c2O9ex+euO3f9OfWPsfuQuKfUXDL1+Noeu/qYqSYRTSxOTp68/u7T9EPXPXp7tPScqmMan1J7TvV3nyZmTsIGAAAgAElEQVSX1D6m8WMaP6X+QxafnX1K/Hev4qeuqi2+pOqxa55eu8cb/fFGP6b64vXZ6Uvmnl67sxeNl2fvTk4dLTt50VhayrAx8BLL0srSycrzo+eVIedY1oaeDT9qVipSx6Ly9GhpzdHZydqLwpLa4saSgoNaoB1o1QIWLCoV3nOYC1xwsiNwz+Fegq2IdgptBdpyWGhaKLojwUGALYvWCJRWHAzKBdyh8MBgbcgWdzaos6HRweAN7ex5tMHhnsMVbG1xsCOgMrTUqOS4Eqj24qBRLsHR0JzhHQUHAdc4WJNgQzq5hCva2XKw43BFo70hW0XWAm452uBgS8EUhxMSLXm0UdGCB0sc7hk+cLTFwZp0NjJaK7AzbEmiLUdrDlcCbiVa4mBF0QIFOxxuGVhzsGZgTcIlau8k2Eq0YnjB6JzilWRzQRaKrBRdSbK1fEY7Cxn1wctfgU/+7BX8/O6r7Dy5+f1T+l9/2/3P/5H+/dovfvH6K/fnon0vWnMRrQjYEDiBrWH4yQRcz0k0xbAfBXdh667TGkXRQ6c9RJ0H1L6HrXvU6sNgCOEIw3twNSZogGGPgHvY7sHWHQwGUdhH1z30YoBfPOBOD14N8Iv76OUAdm47L96Fn7wH1z0Q9iC8g1EPBw80HJCgR6M+A0MY9GD7PQ7fQHSL4QPFQwIfYPs2fNkj4YChPgE93OmF10MYPkA4AOEQR30Q3EZBD4L7sNML23egdcs6b/D1O3h1h67f49Zb2L4HQS9o3Xeu70DnXdi6DYNbGH6Lrr4BP3offXIfvLxtX70JOm/a4Q9m0ct+8MMH+OIhfDGJWnMYTHEwxO0hbg1pOCDhALTH8HqG2kPQHhDQp+ABghGCEwzWOFrgcCGihY6m4nomOxMOJyRciWDOW0sWLmg0Rp0hhSMBFywao86YwDGPZhLMGVxysuDhUgQbRbaWLySYKzizeOrg0oGVRkuFZxIvtVgYtrBs4fjKsaUmOyv32qyV2lixdHRq4SKhy5iujFwpvRBiqtjS67V3G++nki0smalwGYtV7NbOTryep3bm1MjKuddLb+fezL2ex2bq1MLrVTdZZfE6sbvE7FK/dHIZy2Xq1t3428/8LxbffPGPJfl9Ff6hAv9S+n9//JO/L7/+1U8fumZ7E29fZ5vMrTKzvrGrVG1Sc7iJD6lbO3W48btEbr3YJ24fmzwxu0RuE7VP9SE1h0Ttvcy7qrxRVSwPlhcxKxK2N3Lv7NbpjZdbr3aW7T3NM110XZ253IoykccbX8a6Ts3O6Z0ShWaFoWXM60xXsbgkpnK08nqv3M7avRalpoWAhZVbSUsvSs+qWNXJ/0/Tm3Y5jp5nmvpHM5YqM0gCePd9wUJGZmqpli1ZbUktuaoyMxYGI7hvAEFsJCOySvLpcc/xTLut0WIfz/rr5kN2n4OP+IznfXDf73WZytLW0sazyvMuU6dEtjFvEtl61jpSe1Z52cXqnMo2YZ1np8R2sW+crDxrM9sk5hSrNrZtltSJaxLdZfZ56F4Sc/GqiUU3NJWXtVen1LyM3Hnknt+NLu9GzdBe3vnzdXweZc9vkm7oz1l8ieOXLDvF+tPQfdYQfRr5c2ZPmf39KP79KP6UmU9D85L556E7j8zzUL1k7hK7b0fZ8/Xwcp2ehr5L7SXRz4l6SeOX4ZuTj58zf0nN89A9Z/rTtasS1WamSVXt2dnS1rJzqs+JfMniS+pfhsnLKGlT//I2+/Zddhklp6E/X8efroeXNOuMPQp2Sc0llV3Kq4S+jOy31+45FS+ZfB7a56H73XX6aZieh/ZseKfFydnOiM7yT5k/e/Xd0HzK9DmxtVGX1HdeXWLxKVGXWNSaNIo8e9EYUhlSG1FrXklyMrK1pPG4cuSo8IEGtYStpSdNagZqgSsOGkWOguQUFQrnLCw1Onq+ZWBHo6MkJUd7DPcM1I6UklSCFSQqOShotCdho3BJowNFleQ5CQ88qhQuBcppWPCwlDBn0dHAo44OHOxwrzZ0i/t7ElSS7TE4iKh2OJdwS8EGR3sCShYcJaw0KyU+cHQQMBdhzqMt7q9hr+CgkGjPwj0b7ERQMHIUrGBgjwc5C0tDqlhsON6iaI/DLQ3XGi1psMJBrsQagxyDPQWFwlsabkm4w+EW9ze4t6FwTvFa070hSxKtKNxgUDCyY3gn8E7SveZr0t/T6JYMfmnh3/7d2yz/Kv2X9vr/+6f0//3H4b+c3j1P3379o58Mya/wYEzhjEZzMBj3X88ImHM4gb1H1Jug8AmjGaMPBExw9IDDexLewcFDePVEwweJxjScMDBGg4/RFx9x+JEGj2TwhIMxDidsMBVkQuGEDe7CV08ovAeDezKYMHQPwD1EY4LGKHyi4QMB9xiNCXoQeMzBPY0eKL5D0QNBE4ruaXjPojEB4wjeQXhHggno3cPgDuE7HHwEP7iF/Q8wvAHhBMN7FN2S3i0P3sOrD+jqgfdvyNV7GIwReoDwFgxuQX8Mg/uwfwP6X6PeV+DVR/DqBlzdRf33YPBhMPje4uqLGehNSf8x+mIa9aZR7wkETzi6g/173L9HV/dR/xGDRxRMaTCh4ZTBJYUzBKZRtCZwyaIZDqa0P6O9OektOFpwkCuQK7CiYEHRjMJHhh81XUi8E2TN8IKjpUQrSZaSLATcWVZYuTVsqdBS4ieBHgVYObIwZOfVVokVRysVPfHBwvNNKtaGrAXZCbFnIjdq69XKi1VCFxavLNk5k8d6k4rttdkkZhe7jdPrRK4TtR3G6yyeOz1zcp3YmeHzRK9jk8d25+w+9evUL2K3S+P9m2yT+K01RWzK62yb2q0X29jssnQ+TH85Mv9p//DuLy/4Lyfyr134l878+fLld8vf/PLHs9TthulumOxGvhi6Q6LzzJbXaXmdbhO9GepNSrcOlamuhv6Y+SK2RWqOQ1ukukh1kanjG1uNTJPYg2WFZYXhR2NqnxbeF4kpYll4fkxVfe3rN0kzTCpnSi+KVFVvkzxxZeya2HSxOjnRxqJNRBuLJpbt0NSpqWN39OaU2lMsKo1rwwuJn8JerkjrVW1UZdhZs87JU2aeM3NORB2zJuaNZZdYtl40TrVO1obUFjdenFN3TuNz4v+Hu8lehukpids0rtKkGWU7yUstfnedfMrsOZGXkTmNbBOr70bpOXXt0Hdvhpd31911Uqe2TZPTcFTGNjeq8vacJp+y7JzaNpbnxJysfE7MOVbnWD578xzbl8y2XrRGnBJ9yvQ5Vs9p/Bz7F2deUtuNfJW5NnWfsvi7xH+bZackfU7T58w1Xrax6AytJS4VrTXPKWq1PGleClBKWGt6Sfx3b991qb9k+vk6O4/iU2afr5NuqLvMXEbDJk46bz9l/vwZDfLOd2/0OdOd+6zmFqdYnxN1idVL5k+x6gT9XepbKzvNzlacnDg59ezUxaiLURevz848e3vW/KzI2fLO88bRs+ONobUVJ2c/pcnnePwl0Z3FR0tLzRorGku7WDYaH0h05LTmrGSo5PDISaVIzsM6ppVnB45KgY6K5AzuKdqRsGDBFg0OGFYEbMFgB6McgxKDI4YlxiUlNSUnLRrNS0FzAjrHdzQqBD1qcpTgIKODjgoe1ApvYLBFKGf4oOBBRXsZHTU+cFiQ4ICDkoGjJAUHOzyoJM4pKCQ8GpTT/oGFxX+vWqGcRiXFR463eLCnoNIip+jAyZ7hHQpzHO5JtBFghl6vWbgVdIXwOgz3OMo52MB+jsEewy0O9ixYk2BBgoUIc09WLFrTaIWDOegtCFxx/JmMt1ZoI+hWyjXDMxb9mg1++iP11/Nfvv39xv9LZ//t+frPL9l3y2z6n66/jH9Kf/AB92/DwRhFEwqecP+J9x9ZNKdwxumM0SkE07A/R9EEgwd8NaFXE9a/Q1f36OqBDsZkcEfCe9obg1dTHI0RuIODCQFPFC0VGcPBGIYTAh5wOGV4DKM7GI0/R9nh1RiFjxg/EXoL4YTAGYEPMBzD4A4FtyS6I+EjheMoHAP0SOmEwTEavEeDDwR+xIMbdHULBx9Q+HV0dY+CWxze4sEdiW5xeBP17uCrG/TqBg2+iXrfRL3fBl98Hb66j67uB68+BFfvo8EdCh9QeBv1b6Peh7A3huH3Hns/eAiv7qLX4+j1Awxuw1d3UXCDwjsSjtHVA/zBE4keCL7HwT25eiCDR9ifw96KRSsO5iyY4v4ChUsSrXi0pmDO4FzBrYjWZDDF0ZTgJwLnmi2dWGqylXgjyZzhpWBLRTeGLTldS7EiaCPIRvOlpHPDF5atLFkatFRwKdHWso1Ba082mVo7vFFgyeFGi60SO6sXXq+dWlm+9GqVyU1i88RuU71IxNyyjVNrr9aZ2WbxIrarzC0zu0zULrULL2de5KktYlOkLk/dOnVTI7eJXTm18SZ3dq74PNbb62Sf2E2sN6N4M0wnifvtz9797DzN/nyhf7kEf27RH9vkXy8//bT6+ZfX08StErO6trtE7RNVvIm3md/EZju0i9SsEnFIVZmoIlHH1FWJK4YuT3WeqCJWRSzqoa1Te4zNwdHCqyL2B2ebOGlHw32i956XsWxGvhraY6obb1qjD04e3vn/fPPr/CfXRWqOTjSxbJxsYll71sWijU2XmHPqTrE5GlEbXhlaWlZbUho4jQaFFo2TpTEHJ0pFT86cU3PUtHH8lOk2lZXjjVe1k5URjdeN53UiqkyXnjex7pxrjD6nqsvMaTRss7TNkjqL62G6pmxLyXPmLrE8WX5O9Cmzn4bx77P021HaXafdKH1+MzyNkqPVz9fDJo7bJKt93HrfWdvGtkvtKbNt6mqnK0kPNOoMeXHybOUlNc/X/pToNlPPb9xL5r7Nhv8wHD4bebayS3TpxGWUfDvKPqXJJYuPTtSana14GZrW0UajVuPWsqMgBUG1VF0Sd5muY/6cuW+z5DlLSs0qg7tEt4luE33KTK1xrVnrbJfZy9B+hjs1sTw63iXylMhPmT9Z9ZLYk1ON4SfPuoSeE37SuDGkMuxkZKvZJZWd5Scpv/PxRetnrz43dC9en604Odl6eUpkY8nRkjqWOYtORnSWHyVpBa9Z1HleeXX8fJtP4D0ODgJXRh24qBSrVFRScCToqMnBkIPAm7BXCXTU5CDInoGSwyMDexwWDOY0KDA4YlSCsAQgDwf7qH+goKTggMFRsFKwgyA5A2sQFIzuKT5weFRgxwdHSw4C7lC0hlEh0EGhnINCgELCQoOd6BealJyuo0Eh4EGCA8elErlCBx3mtHdUaMOiNQsOGucUlRztUL+UsBBwjcNVFGyisGC4YFFBwx0K9xwXmu4kXnO85WxL4Y6GBwV3LCw4yTldk2hNgh2PtiLaSLDRaGPoxtCNgks+WGu8VXRr2MqQtaJbQdYcTynYGr4k+A4Mfg3+p5+Z3t/8evQf8m9+9E9l+qfn+N//IfmXc1zfJO/f/jCFv+GD9/DVPbwak2iKwRyCR4qeMJ4TNIWDB9i/RdE9Ch7w1RPtTTkZk8E97t+jcIyDCR484MEjCycU3sH+Ew/mLJxT+IjhLQgmBExQ8MSiMRrcg2iC8CPB9wjchL0PvVf3EE4IfcDwAUVjED7A6BYNbtngAfefQO8h6o8pvCPgHgX3NLwT6IbDjzi6R9EdCG5AcAf6Y9Abw8Edju4ouqNojKM72P8Irr7pv/om+OLr8Adfha++jl7fwP5NcPUxDN4Hgw+Dq5vB6zsQ3qHgBvTuwOB79+D1x+jVHbi6DX5wF/bvwqsJgg8YPNHokfQe0OsJhw8UPZBwQvqPpLfg0ZJFCx4sRLDWcE7QmtEdZ2tOVhRvJJsrtODhnAYLAVeGLRVbGLkSbKvoQsMJAzNB11quFVsrutZ8StAUg61AO4k3ij5JsvRi7chcDJYy3Dq882yt5cableNbTXZObLxaObm2bOPkItGb2CwMXyV2lamF17s4Xnuzis3Kq4VTy0RvUr0xch3bzXWyfRNvhnaZyEWipolepXYdm01idolaebmK9VqLtZJbqzdWr71dpmY1NJvELGO1zszW621qH6/117/+8d/8bsn+uQJ/rKN/a8G/n/X/0f2knf72r6/n13r7zh2Gfp/qw5u0yFyRud11PIvNJvV57PPEFamrM18n5jhy7Q/T6trniTrGrkrcIVZVZpvMtqP4kLjc29LqJvNlqg+xKBJxyNRnt2tp2THW7Zt0G+u5pkVmm2tfX9tDIupYVrE6GNI4fjTioMUpiTvvSysLwz5/aEpHyxgXnh8sKxQpnc292Ft2VLw2ItfsYFVpZelE7kTuZZOayooNR1WmTz+Mq6E8xuyU6LOzZ6taL7uhbTJfJnEZuyaNm8Sfs+R5lJ5T95K6795mp8yf0/jbLPvdcPTd9ejbH769XI+6zDexahPTJbZL3Kc3b57fXJ/SpPW+TZLTKD561Q3T0zBtvWk0bw07W9pq3DrRZe40irs3vhuZc2YvzndKtUq01jRGNlq2TrdOl4pfRr7xotGsYuiSqNaLcypaiz9Tj46alZIdrWkze0pV58VLos9e1prUBleeHR2tE9kN7cmpRrHG8Naz1rPO8daJJtUvb+LO8sbSl5E5p/LT0F2Szy0yVsW4TujJ8dbx9r9DYWUXi5NhrSBnayplGs3PqW5iXXvRGNo6VjvaONx4fHS4TkTj2VGTzouzVTUiDUONJaXCB04OFNeSHgU5CHqQpJDwaPBRh0cFC0Jao/cU7yAqIDgKWLCoIKgU9CjRkcOCRqWihQQ57NcwOFPYUXIk0R7397i/DL7IcXDgcE3DFe4XAu5xeKCwFKRg0Z4OCg7y/9F9ygXKBch5tAbhDqE9Z2sKdgIdnTgqXlC8o6iUtBBkr/BeRoWMSg0OCuUKr2iwov09iz4/pYKFGOzoYEeinMAtHuQC7Hi4o4MtxhtKCsW3gq0l2htUaLRXaMXhWpI1R3tFc0V3HO4V3nCwpNFKkoVhSwnXNFiwaCPJTuMVC9cMrilYsnApo70gSwoXDG05WpDeR/TqVyL867fqy/u/e/u8GP4fL9f/9z9e/5+/i//z6u3m769/kby10d/RwYTCOYoeQTCJwJyQJww+osGdgE84eoTBLYpuCZkwOEb9exTc4OgWRWMKb8jgiaMxGjzSwZyBKYb3UXgbDB4huIP9W9SbkPARoUeExiB8pOSRoClBEwhuYXiPwceofwuCMYAPGEz44AH1HsDrCbx6oOE9iz7C1/eofwf6H1F4i8Et6N/B/j2O7lE4wdFteDUm4A5FYwIfcHSPwlsEbmE0joK7sP8x6n0EvfdR/30UfhUMvg4GtzC4hf1bFH1AwddR733Y/94N+OIOvH6A/XH0+hGGcxzOIZih8AG9fsL9Rzx4pGjK8BOO5iRYs8GKBVM8mNFgyaOFhCsjVpwtKV1QvKZoRcMn2p/SYMGimQgXEqwUnQq84Hir+FLgpcZby9eKT0m44HAhyJyzjRFbg3eWrDVZGL50YirhwqClZmsttpZvLV9pMWV0KfhKq42RO8u2luw8X8RyYeVC8aVTy4StY7lJ3Do2u8wXo2Ru5ZOmm1jujFg7vcrcMtW7odmkaj2yq6Gfeb3wduX0zqm911uvt17tnFoZuXR6YfXCi4XnMy2WRq4SvfMiz9Tm2t1fq5/98t2X/7DXf6jhHyv0r2f1r8/v/vLys/PsVz9/s3jj14naDX0+zPLE5YleJnae+lXi97HfpX6bunKYFLHOPStTVb+JD6nbxnKf6iJzh8yXqTsOXTW0pTOFkaUTpRNHLw6JLlJzzEyb6YMXxzdxNbJNYlojas0qL6qhKRJxTHWV6SqWR8sqL+vEHK2ujCkMr1NdxeqoVONU6fHekNLL0smDNkerckn2lBZKHWLbpL5NfBm7PDZlYtrUVYk9eFsmrh6609C2qapj3SX+kvoqsU3quySuvKm8aeOktv55mJzfpN0ofh4mlyw+J+6cxJcsfcnS3725/vbt8DKKz0N3HrpT6k6xexmlpyx+fjeqYlc5f8rSLvOnkT+Nssvw+nmYPY/Sy5v4+Y1/ufbfvss+vRl211kzirtUt14+p/EpNqdYPye+MfrkzMXbWrPWqXOiLpk8xbx1srai8bq1vLO0caJKVJWooyZHTY6WNZqdDe8MqxXqLKkMab04xaq1qvO2M+rkVGN541jteBvbxpsukadEtVaePL9kvHH4OdXnxJwS2Xp29LSO5XPiL4k7fx4wXlaGlgLVCraWHZU4SnJUpItta8XJ0daScyLOjrSeNLFoneq8LBWrDK+5OKv47EznRaNxJVDJUetY68RBkJyEpYI5g8voi4OAOSU5QSXBeQRyhNbgqpRwHUYbGBUs2sP+UeBa0UaBAwpKEHYcHgVcgqsjRyWBexDmKChYmIuwUmQHQY5RJUllyJr2tyyqFD8wnGOQU3DQZIV6exYeGN6jzzOJlZwVlFSKN1YeBMkxLA3PDckZKCgoWFSQ4EDAQcCch4WIcgVzCbdosIZf7GiwZ6AUKMeDXMAtj3IeblG4iPpLHG442Su24zDnYMfAisIlg3tNC81LqwrDC8NLKwrNtpLsFN2yaI16CzTYSLpRfM3wmsAFChZ4sCKDJehNw6sH0FtIstZyjOEERfc0+hr3fm7CN78cjXbv3/z+4P/w7P7t0/CfT8PT45uPP/3hj/SXvPcb1LtD0ROjTxiPo/AeBg+wfxf27kB0j+EY9p7I4IGBMQ/vCRgTfM/gmKI7FNyj8AnBGYieQPQAwecgfULAlKEHFM4onBI4JWSCokcUPoDgAQePGIxhdEeCBzR4RMGUgEcUjaPefdS7B8EdvLrDvTvYewDRGKMxjsagfwde3eHgHsN7EN7B/g0afIwGdzC6gYNbEt7Q6BsU3UJwG0UfweAmfP0h7H0V9r+OencI3ISDm6j/AfQ/oPB9FH0YwO/dDl49RL1H0H/CwRQHU9R7hP0HdPXEenPan5PBgkRTDJ5wtKDhirxe4dcrEsxRsMBozshU0jljcwIXBCwxWNFgIcI5j5YUzkgwo+FakrXGK0PmHG0Ey61cSbISaC3gRrOlYnPNlkqsHV9avDJ0ZfjC8SeFZ5LNlNzEfmflRqKdZhstl0IshdgbmWuylnDnxCLRq8QuFF85uc1kPrIrr9der6xaOLlJ/cKJpWUrw3exXsdqnahVLNdebbxaGLE0ai5l7v1K8LXgGyVngqwM3yR6ZuVEkKXlKy+WVm6t3SZ2n5pdpvejZDY07zP1t+9//tN/qtSfOvyXE/zXLvhzFf+p+3L38T/9yM9Hdj1Kl6N0mdp1rFapX2V+k7qNEUVq9yO/HybHUVplOo9lHn928Jki0bnTZRLvY52nqohlk9jSyTq1VeJKZ46xP6ZxHqsyk83IHBNzSFQzVHUqD14enGhTWce88OqQqMKJJjadU40VleYnZyrHq1iWVjRanYwpNS0MP3pdGpZz2lpVG1kZW8W+TEwVm9qbY+xyr9ph3CauTuLTcHS5ftMm8WUUPw/jOjal16dhWg+zZpSdR+kldY3TnXeVVI2XTaqbzJ1S9zJKT4k9p65L/GWYfPd2+Ok6Pmemjc3lengZJt+O0os3l9h9++btJR22zh+trmPVZqbytrLxOcm6xLepP78dffrhqEvtKTOffvKmGyWXxL5k/12RdIrN2bvOuZcs/ZQl59ReUvuS6udUnjPdJOpoRGU/Lyv0lKp2qEpHm0R0mSotqQxrDa816Qw7OVlbcXLi7HVnTat1o+RzYi+ZqePPFTVVGdFZfnKqc6YxrPPk5NnZq8awzvMuZqdUtDH/rD1/jlXnZRvrU+JKSVtPW0dKiTqrasnORlyMaAUtKeqsPFl18aqzOsckJ6i15sBZo1Vn40qqszUvsb5odjasVHDPo86wkoYFR5WWexrtCThKXJAoB4M9CLYIrkDvIEBOwR5HG9CrJDowWFJ0pKAgoKSkZPAoUSlRRfEhgjkEBQKdxgfaazkuENiBcBP1dzQqDd1ysCPwSGFJooLCA8dHSXZosMNBxclR0SbWO453nFaaNYYeDclJlFOYC5QzWAp6IKAmoKag5qhgUU6jnEU5Dfco2JHP6ws4CnikcM/gEg92dJDzaE2DBQlWFOwFKxjek6hksGB0z+mKgA3FO443HOSaFooXiu14tMdRweGWRQvYW2AwQ+gxjOYQzGGwwOEc9CfhqzWL1hJMSPCAogmJHkB/hqI5AxPc+030g5+T8D+8jd/d/uJdM0n/l8L/+fnNn55//I+H0e799S/ffZmKX7Dgq+j1GERLTCfg6pGGYwzGaDDDwYyEc8OeFHii8AHBBwwfCL6B0R0GY4ymIFpi9Ig+3wkPJgRMOLon0T28euLRhMIJCsdRfwKCJzSYk2jG8IMIntjrR9wfAzDFeByG91H4gKM7cHWHBrcovEfhLQgfYPSEozvUu4fBfRTeR8Ed6N9EV7co+AgHH1Dvlobf4OC3cPANjL4OBjc4vENXd+DqA+h9E72+A4MJwh8j8BEGX4e9r4Lgt1foew9B8BD2J1H/AQyeoqsZ7E1Qb4yvxrj3iF7N4BeP0V89oeCJ4CmDU9Sbw9dLdLXAgykGE4ymhMw5e0ThikZbhlYCzAWYcbSieM35SvC1IhuNZzyacbAQeKvkSrKlRFuDi5htPZjbaG7oQrMnAZ4YWGmy0GRm2FSJqWRLwzeK7SRfSbxUuLA6t3qt6IxFK0V3sV1nfhP7lZULQ2eaLCxfCLo1am3kzLCpkRtvl5IuFd1aubZim5qpkzMr55pNFVlYsZQi927v9efDxULxpRdLx+eKLBjaKPakyNiSdeLWXq+sWHu9TdzC6+V1/P6d/+nt37793wr6p+bVf9u//rdK//vzT/54+tv5bz78MNm8Ga6zZD1KNpnfZX4X62rktoaUiajexfvMFIkpYnXIbDm0h0QWTpSxqVJfJr7MbJHojWG5YweHtxpvtCxdXDl/cLtNw7UAACAASURBVDaP1S6hG492lu+NrlJXJeoY28KZY6yaVJaxLBNdZ75JXGf1OZaNI7UlnVen1LepPyX2IFGhSenl0bPa4NqS2vGDZkdnq9hWqdxbvlOssLwemm7k29QdrWq8b2LfZP50ndRW1V7ljlexr+K4TuNulLZZWsW+SeLG20qz1onKsNaJ89A3ie5S/Zy551HSDX03cudRfMqSU5qeEn9K1EuqP42yLhu1SXLJki7zTSabRLVJfBldfxqNTt49Z9nLaHQZpqfUnIaqHZoNAUfBWqMaLZ9j33p3TuKXNDl592mYfXo3PGXqnPBLKl9G5jI0n6OULpFdIppUHg0qNTxl5hSrxvIuVqdEn7w4edV+zhI8fx7aS2rPXpyM+DYxZ8tPsWpicRqqJmaVYc+pb62sFDnHsnW8Nry1/JLIU8xPMX8Z6s6xLuZtIlsvaisra2utGsvPiTx7cfb6bEXFYCNZJ9iR4gMjnTWdUSVntdads43SR85PXrVaHSk9a91IVtLoJPGBwz0Nz5q3kh0FPojoKEHJopKFrSJ7HBYCFZLUitWfuYE8yvEgJ8GBhnuMNgAeJduhaAfDPQlzEVUc72GwJ8EOhjkcFKhXcbjDgx0dbNFgC0BOogOL9igoYZijYAMHOUF7CHcY5ByWghwl/6wQLw2vJKk0Ki0+SFxAuIVgr8mWBQWOKs5LgfY02LPoKNmBRjkabNFgw8JC4x0NCwbWMNxyuBVhzgYHCXeGLiVakmjP4UHiHQlzGu4x2DGyYTiXdMfwXpA56C1wf4auFuhqDQcrEm00WfBwCnorDOYQLBBYwuCJhjMcTgZXExg8if5MhFMcLkm4IMFakwWnC46fSPBI4QOIfoujH3Pw45+Mfjj+1bB9Sv/3dvSnl+y/tuoyv9589cNfXr+N4c/R66/C708pWGDyCMFdFNyD4ImCBwoeUXiPwwnFU8bGGI4ZvGNg8lnEjaMZi6YC3JPwnqFbDO5JdC/ADQ0fKZx9fgf0J9HrJxY+ymjMeve4/4DhBIExBHcoukG9O3R1h8IbGH4AV7ewN4bRA0J3FD1gcBcFNyC4iXr3sH+DBu9R/z26eh9efUDhV7D/VXj1PuiNUXgTXX0IX9+i4D3qf4D9r0H49wD/BqKfMnCdyR/+7ZffG4e9+/DVQ/hqCgZzAKcgmkS9Gew94mCCe1PyegL/aor7MxitMF5gOIODGeo9wldjcvXE4ZyQGaNTRlYc5QKtP9cGGH0kaMroUrAFRzMO5opOOVnwzwAotJZopaKdCXZ2MDeDhcMLjRYSrDT+DP96kGDi6MLylSALjjeGrTxfxGLn9NabtVNrL5ZGrIxaWLl1ZuvYTIKVZhupNppvjVgruTJqqfVaibUkKwGnFD4Jso7lwuul1ysvN4lcara1apvohadTBVdeLJyYGTaVaKXITtCtZFOJ7xWaJ3qd2oXjq0TPYz2zYp25x9T+5o37cvpr/097+Kdm8K/tq385hH8ofv6H9hcPv/rq2q8Sv0vjPEsOiS8SVY/MMRNFKvZDufJk61mRqH2ii0QfU9W8cWWiCisPRh3juMz8zrM8ZnmMc0/yWOWxOXi91+zgxSHVO8eKWFVZenCutLpJ7N7JtZW7WNZDdUxEk8jaslqTUyIaT1rPGi2PWtWJqROZW/YZOFh4drC4y9TBksKQ3MitYrlje0sPiS5TdUxF5UWb6ipTdebK2FSpqRNTOVV7VSWqSn2TprW3tdNHb7vR8DQaNXFSWV051cS6jW2b2Ofr5PnaXjJzGaWnt1k9cs3QX95dn7PkZGUdyzozp9TWietSdxn6U2rbTDWJOqXulNjKsMqI2pnaqM6b56F7Gbk2sbVVnbOd962Lz96XRrapfk7N2atG8UtqmpidUvGS6U8je4nVc6y6RFYxa1NZJ6q2vHPq7HWjYW3w0dDKyzYWreddLGvLW6+6WDWGnSz7bOE+O37y8pTp81A1MasTXlnSGNw51mp68rKJZRuLk+OdIZ2ltUato41ndcwaR89edtYcBasNayztDGssPSei4ODA6EmZVvCjYK1VBScFp41zlZQlwbWg59gcKK4lryw7GlIbXNCg0rRxsuXsrHVtWKXxUaJa0oKhnEQ5AbWROxbmNCpguI8GBxYdJTjy6EDCnKANDPc0ykm0J+GODPY02MKwFKTgUcFQLdmBgoKER4Uaz/Y0KhkuKShIWAtSkvDAwsayDextECg130u0F+CgyV6AUuNC4JyiPQcbFuWSVEptMS6d3IlwiwclY1scrUg/12jH4UGhxvMNAxuB907sNC21KIzcGXywuLb4oFFu8E6jnUSFQDmL1ri/oeGWREvQW6H+moQFpzsMlziY03BGw0f4agZ6M9R/Iv0p7U2iVyuGpiia42hBggntP8DeDIZTiu/gqwm6eiK9GRssOJxi/ATAIxo8kv4E9yeoP+PoY9T7Blz9Hfirt+Iq/vkwnf72zfMq/eeL//M/JP+1S7+bJctfZj/1Xzr8C9z/LfjiPe5/RMEdiR4Fug0H72E4VmxMonvUvyODOx7eMzjhaELBBA3uSTjG8AnTMSU3FI0Fu6XonoAJBg8wnID+A+hNMLgl4Gty9RH1nhC8gcFHFNyS6AYP7mDvHgY30eBj2BvD/h0NbygcU/yE0QMEt1E4QWCMwA2BX8PBRxzcw+AeR99E/W/C3sco+IjARxR+EwXfAPAbCH5Oop8Y/G5kRr/4SXL/K7O/16f19x6iV7fhX91FP5jCwSwC4yCYgMECDWZ4MKW9CfrBBH5/inqzaLDBcEbCJxosSLCh4RMeTHk0J+FnGcaak61ASzJY4nDD2SPFKy23hq8knLFoytFSsJ1WS47mJNwKtBVoL9He0LWha6fWlq0smWuyUHyu6NzQmcZrw8vE7WO58WKbyFXM1l5tErtN/TazGy82js8M3jm+Vnhr6SG1ay6Wgq2s3HizUmIheR6bIlY7L+aKTRVZJ3ST6nWs54ZuErlzciXoTKClwwuHN15snMpTs0/Uzou1YXOBlorsYrlwaunlJtPzRC1Te7hO19duOfLLt9mvfpT+zeE+/kOD/tT9z/+0+at/3vI/1tf/Zf/lzS++Gpp16jbebL1aWb5L5C5V+8xtY7VP9SbmxdAWQ7d1PPe8SlWVmINVR2/LON7FKk/lMbN5LIpEFbHdxKZI3dHL2otjog+JLWJ98GavZC7lMTZFIraO5l4eU5U7erCkNLi0pPKiikXpWePEQfNc84MRdZIetN5zfHSqSUz+uTrlRenkwevSq1zjY6aOmWwS0aWyG+oqE8fEHGPXZL5KTJXaOjG15W3sjs7W3lZWnRJ9GboutidnG+cv19nlOu2S9DK8Pg+zy8ifEl1aWQ19NXLV0Fdp3KXxOdGNU23qL6PkkrnOy1OsW6+71J9S1yW28rr4XOSXNOeotvxllDyPkm+vh79/N/w0Sp9Hbz5dj14yf/S8illjSGdFyUijRR3LJlFnbzojG0kviaosP1paW1opWlB8crbzqnWs0rh2vIlV+xl7FX9eFGyjSKNI58RlaM+pqg2trWoTezSks/SUylMqTgmvPW0NrTlsLW0TcbK80/SUiJNhFYedY41jraGt4p01laCVQo0lrSaNYV0iWy9rqRupa8FqydpY1pY1Th2NqLV4iVWn6Z7CxqrGsiZmlSVHCUoaHER0tKwSrLG60KLUsjJqR1nOaEFBxWFB4FHRgkTrsFcQuOMg51Et8VHioyRHiQoe5TjcRYMjBnl0tRm8Ljk8arhD4YHQmvKSREcRHSU8ctwY1hhacpgTeBTwIEFlyI4EOYsOHJWS7jnYCbjlYEeiPcE5JYXAB4W3DBwkO3CeC145XmlUULCnZCPwIRG5o3sFCoUPmuWG75yY0yjnJNc8NzhXaMvwTtKdAivS2xK4F2jD+mva3zCwwdEyer2Br+egv0HhngzWNJwTslFqydGKoxWNVix8BK8//06fYjSjaMXAFA+eot5TFDxi9AB7TyiY4OAe9R7Q4AmACQjuyWBq8ISGExpMcXQLB/d88KR6j+SL+/D1r3Hw83fuP7z/j8nq5vofi+xfWv/fLqP/0vjmwT/8zehL8dcq+BW4+oqFY4vHnNxQdkfpHRyMcfDA4Ucc3TL4kUR3HN3h6CYajBF8xOQegY8omgj2QPEdAo+c3pHwFvVvUXBP4ITDsYweOJhg9AEG71HvlgY3OLhHwS0cjAm4heENDG7x4Bb1P4LBEyd3ENyE0QOAYwhvMPyAowcKHlB0R+DXYPAeRDcAfh2Ev4HR3zH0Myt//G7449/+7ejp7/3+RrVT+LLsvSzD5833ZuEP7sH3P4Lvj8NX8yCYBIMxGExROI2uHqMvJuAHM/B6QeAcoCWAExw9smiOBhscrimZ4nDBBgsarXC0oWgtyJKEewb2As8oXHC0UnjKghmLFgKtBd5QPGHwUcCNoVtD1xytFTukNvdya8nasZmmU83nTq+c3Bi2M3Jn1MaLTSx3mVpasrB8m7hd4hdG7JzcObawaKlhbtne87XnW6eXWi6dWnu51nTl2MbznRczzR4lmxs602Dt+S5zM0WWhmwMX0u2c3Ibi7WhMwrWkuwcL1K9sXyt6cLQmSULzzdOrzTdJPLJsY3ROyUWXqwys0ntU6x+/ZP05904+2MN/1ThvzTgT5X4v55//IfmR+9/+ptMLBK9y+wq1U+Krpwprke7xG282mV658UmlhvP22tXaJ4rnmtRGF0OkzwzRaoO3lbWNNaVypU+zr09WHG0JDekiPUhNkevSicLp8vUlpmoU1HHaqfozrLC8yoRpRPH2By8Pjhx9LSw/GD10djSmqNmR4VqS5pUV16Xn5HmiTlY1ia6srRNdZfpo0FtItpEd5nthnHlbeXMaRTXI19n9pyYxqja6trpyovaiSY2Tew675+H1y9vhs+j9JQOu2TUJclllH56MzqNsjrzzdA1iW2s6+L45U36aZid4/g5Sz5l/tnr1ojWmda51rrWu240bLx5yexLYhovL6P4lPrGm5MzJydeRv55dP0yjD8NzSmVp0yeM9V40VpRSVpZVsfsFItOs5NRl9RVTpaanLz4XeaeY9s51SW60qKxojLsnJrWq87T2qDOiLOVjcKNpZWXjVPP3nRanKzuEtt42Vl+cqJ1vLTkGIvGy0aQVuBzLM5edI4XGtcCtwJfnHz2utXkwNBRyoLg1rLa4E6TVvOT17Xhn2OSzshaktrTo4atpbXlXSIrjSqJjoY3sS4VuaSmMbSV+CRJ52kds8bJ2qlSkYJGtaI5xaVgjSI1BzXDexgeOdkTsOdwr1DOYaNYKUjOwpyFpcJbPNhhsIuiiqEjBQUDR4GPnFSUFQBXkpYKHTQ6SFJrelSfG7qoYNFBwkKgnMGCBxUDJUFHyQuO9wzuCFxHsBSiYOgocc6jPY0KQgrCaiNLAUoG9pRsOc0t2xqy13hHwxyDUtPc0bWI9hTsCDwIvGd4DvCa09zQDQ03BMxxbwp/sIRXqzBYw3BHBvPB91coXCKwQuFO4C0nCwymCExRNEfREoMFitYEzWH0CKMlIxuGplF/Oug/hsGUoCcSTqLeHQjvcDhG/Sc4mKLehASTz9kyCh8RfKTkScCFiKYknGE4IfAOhV+HV3+N++9+ZH88/o+j/E7/fmf+8Hz959/5/7Xm66/S375LhuDH/PVXOLrFeMrEGMEHgu4puiHwjuMbjm45HnM2QfAeRDcoGhMwxuEYR0+UPGD0MQpvCLyh0UcS3H3G35L+HQ4+YnBH4R0JP4av71Fwh8EtDsYMjSm+w/ABBrf9738MX31E4S2KPsDoBoK7CN6A4BZHYxSMYfAeRb+B0a8h+BWlf+Pkm59m/v2X2frvffmgnjfBy3rw7Tr4bjX4hw16WfL9+HuLwavHwfcn4RePg9ezwdUjCMYYjBF4jMIpuHqCr+YwWFE0Q8GChnOBlwIvcPgEgimGExTOWDCj4RyHKwJXBC8JWpBgQfpzFu0sXWk8k3ihyMbgtQBrCqcKrz3bOrqxZKvJxrCVZUsRbhXcWLpN1DJR81jNvVylau3kUot1bBZezbycOjF3cmXFzum54ispNpotFFxZnMd07eDURgtH1pZvHd9ZujVoE7OZQg8UPCb66W38UeKpIDMKF5KsLJ2K4ElGS8+Xlj8KsjJirelMRktPZhovFNsYts3kNCHzTG5itZJ0pfnS8I1VC0FWiuy92Fg192aSmF/+/M3fnMbXf6zJHxv67xf+/7ywf2t//MfmZzf/8e5dth76VWo3mdvEdn+dlkOXZyIfiUMi8mudj1Tp5U6L3MuDl5XTZep3iTpk5uBVqWXORK7t3rqdk6UXteOFw2sNDoaVhh+8ylN1SOUx1aVTR2t2mu9jcUhlnZjGm9LJwvDSiNKy3PHCq4NRe82b1HwGlVdeHb2pE1MqUTl+tLhx9OhY43Rt5d6gvWWVNW3sq8QcrCgVzwmsvay9OMW6NaZz9pSYNuFdItvEnIZJm7gu8Z9GyXejrPFJl2anzL+8HZ7fXDej4fk6ex4l50SfnbvEySl1tddHK5+z5CXzL5l9Tk1rVWdsbUyTuC6LX67T08h9O7Ivmf80zFr7eaioxsvGsdrK1vKTl+fEnFLdpLpNZONIp0lnZJeYNhGNlbUyJ+/aWD5fu3NqL85cvHpOzTmxrVOtl10sGyfbWJ4T3jraGNVo1Xl5HuoukZWindGdU5WCXSy6RB0tqyxrPxvRE1XFtvX2bHktYK3J0fHKsVrhsxWNpBenW0ePGuUEFpQcNTsIdLb8ZHlnWSVwo9nJm7O3ewwLDk4xax0tWFQb3DjSeLYTuBD0KHkpaGd4yWApcalxbUSlxZaEBwY6z44SlgwcBD5IXHJcc1xQsI6CguGjxKUAOQxyEO5xUAnQSHJgZMfDg0YHgQsK10E/J3gdRXsESwpLHNWK5QTtGTiIaA+CgsKDIoWAO9DboWCLw4KDksN91N+DwYGjSuIcD7a4vyWg1rIgeIvCNbjagEFB6I6gnOGCwALDg6A5hzmDpeY7ibck3EX9goJchmsxWJGoEDgn4Qb2tjRa4GBB4JzAFQ2n4PU8vFr0+stBuAbRDgeL8IslieY4XJFwTcAGhSvYn4LeHIfjqP+EwQyDBQrnOJiRYIGDCXj9EL1+hOFjFD2AwQQPntBggsN7OJhx+ET7E/x6xtCU0IcouAn69xA+IDCG/z9L77UkSXada+JhZszG5pgRbFGZEe6+tRbuHpFZ1QKtwG6IBrq7VOoM6e6hXEdEVjVUQ5DDMyAINRwe48283FwUX2DbutrL1lr//3+nd/BkgsEdxrcY3pLoBoFbDJ/j8Mfw5IcaP/nQPbn7SfwwU/+zl/+2t/93J36xlPnXZ/+UnrO3P8fvviDhhIA7hiacX8DwiqNbyW45ucDhFYMvcXRDohkHU4ZvELyj+AKElxjdSXaJhtfw9DJ4dI2DlyT4Bp1eMjhhdErwHQY3jF4QcEnAPUXXCNyQ8J4GExpe4uAeR5coeInBJUFXaHiLwFMEfgSDLzT/eGzf++y98dMvktlTc1yw367QrxfhL/N3f1W8+22GXue0n9LVi9HVl6MfvPe9W3CyACcFOJ0P352Adyd0eEuiW4LmDE/JcEoHCxpmPJrR0wUPFxzPCcoZnqJwRqMZh1OJphzMOcoEzRjLOMskXjm6NGiho0zDpcKFpYXFK0tyTbKYLWOaxaxIzDbR60QtLJsrnCu8NHjm6DyWi1guUrFIeB6rwps8NlMl5s7MrM6cWnm5sjw3YhOblReZpZtYbhORWzhXw1xFhUFbzzaOrjTexWbm9eyDs1/fXVQ/++wmFVPDpgLPDZ3HbObQcsznKZ8YcsXhvSZ5IpYJm8dkqvFS803MC48XHs1Ttkj1KtaZpCsri8TkXq6d2Bi29nqV2HXs7s/jH//T4x+9mum/daf/eRj81xH/14P//37z/r8ff/D0h5eP7Ta129QWZ3Fx7ndnphyJ6lw1Z2Y71ruxXTuxsaoc2Xrst7EtvMo8356pbao2Tu5iu43NLnXl2FWJqZ1sElV5Vlmy1XSbmHWitk5srFpr1cSu9Lwcy3Uit7GunCqtaGK90bQ0uIl5aWlpWOV182aqGLt94mtnKifbWDaxbGK+VbD2vPFqq0iTytKLnRa1VTsvcolqJzvDOysqiStJGqtLLftYH1O1H8tuZLtx2qVp78xD6vbe9LE/pP54Fr96b/zw+Ox4Pn795PzV+eiQ2IdR0lhdGt6N7PEseUiS48gfzmw3Un1i+8T15/7wQbIf2/3YNud2f+Zepbq3/CExneWtZQ9j/WYr0un//nCPqWmcPIzsL87968Q8xP4QJ60RreGvk+R1Gj8kah+LQ+KOsft2ZF+lurWscbxzcu/1wetvH/tjIjtNGyVqzXsvDjHfG1pL3Bmxd6qzbG/o0YnesX3838bs2pIulodEHWPeW9oY1jrVGt4ourey1XwnceNZrfDByqPhB8t7I16P4lrh3rFes07QSpLeqk7LY6wOMWs0bA1uNdynpE1Z40WleStpzUDJoi5WXeIaxUtGaskqgRqFW0s6S3Y0rBSuFOmcqDTbCFop0WlWsrAzuNe0IqCmqJO407hkUSPCToelCBbRuzkOeit3BFY0qmm0hYNOkZJFJQt3dFDxqGR4DdEOwhKHWxqVEu5EuKXhjkUlR41mpYRrNliT04qDLYGVpG9q25JoRaI5CytLawa3GFZWbznZ0SAjjwoRbBQqcJiHj9ZkkKPTDEc5RWsWzYN/zKK3CzxY4GASnuYYFpQsYbTCaBEGOQw2JFjiR0sWLmmUk2gOhgscZHiwoeGKhxM0mNFgycMpHk5JNCNgScMJPr2B705peE/BHYtmDCwInGEwp9EUDxYS3PPohsIp5XPE7yG5J2SC0YKiKYpug/AuiqYkusfDGxJdU3RD0DUGz9GjKzL4ig4+ecwff/nBh+uX6a9z+29d/NeHJ/9+PN/fpc8/GP+AfmSDn9DhNzC8puiSRC8ZfC7gcw4uBH6Boysc3mBwjdANwdcE3XB0ScENRzcU3UB0GUXXFF8y9JLBlxRcEnRLyQ2BL3B0weCNwBcoeomjlzi4YdENDq5weAWDlzB8BuBTgn9Gwh9r9tGT5L0fvT968VlafBO/XpJfLoevpo9+lQ2/W0W/XEQP96S6jOdPz1984T89P0vdDzn/CcDfewm+P6GPFvR0Bk9m8GRJgiUGC4gmOJiw4ZyHczKc45MJeZQpkAm4oHBBwIKBTOJMk5mIFhJmEk8pmHKSaZFrUjiytHhuwMKg3LJNIjINVxYXliw9ncVk5tnMiiJWq4RnnmZerBxfWjJxdOHFKtEzQyYGLh2ZSzJXcqHFOrGZ5rlmKy9yw9dWbxKdx2JpaK7ZXIBMRkserDQuJMo4XFm2cvQWD748fevGm2uvJ5Znhs0VvTP41oqJ09nIrM7s3LGpxlPHp44tHF0aNDdwaVlmxSamKwszi6YGL2KZGZ4bsUrNMuVLLwor15ZmiVymqkh1MXLXY/fTrz/59N8q9F/H0/91OP2P/Vv/0Qf/eXzyh/IHX7x37WR9nmwep/mZ247NZiS3Y1OmukxNdRZvx36b6nKstyOTG5VpvkpFkfLCs81Ib8/0OqFlKspYlbGqUtOMXZ2oJhX12JRjvU1FlajSu60zOye3jq4tKgzexGprRW1l683WidqzfSJaR2tHqlhVTnaxab3pErs/i+vE9GN3SG3jeWlxl4hjajuvaidbJ3uv21hXMS9j9sa7UFrepq5OXO117Uwbm9rz47k9PBk1o7Q7Gx9Sfxj5fuSOZ/Ex0cezuD9P9mf+1ePxw/l4n8bH8/HrJ2f7kT+k9hfvjX/x+OxhlBzHcZvaMlYbI9rEHd8b9Y/jLnFdYg8fjLuRezXSh0Q8nNn6DZPOikbSveF7zXotjs4+JK7zovXqYeQOsdw71RrVGtFIXEvaW3l0otb4MI5bpzvLHlL13+nfRrXG9F4/nNtjqh9Sd0xc73RjWKPwQbPO0MayxrB9rPaa9oocvHhDKDq8wZp63mjcatxa0mjaCNop0hraGtpY2sa8jXlrSMXAXpG9JL0WtWS1Ia2lraKdoIdEVZLWgvVW9Ja/ebzRoPOkTWTjRGdZb9jesINl+1jWVrSatZrUAtWC1Ap3jjYGlxzUCjUCVRzVhpea11pUkjQa1zzqFaolKiluFW8d30pQirBTYcXDyvB9YnY0qiioGag52OKgpGCDTnd4WJHhhgxKRksqVlFYMrDjcIWjFQ5y+FaO353DwU6KDAUbEbaWbEiwoqB1fMfDLYk2FLZWFCwqFa4FngwHU8lXTq8FKNhpRk9zOszg6ZYEWxzkMFgxnDO6kXRNhwV4tCXBhoVbjlYIFRCuKcoJWGGQo8EcvTUjb83pyQydLkm4JFHBw5UICjJYoEdTeDIBJ0sazFl0j8IJiOYgmKHhFA/mNLplwTUd3JNwhtCCvokaPLmHwT1DtwzdYnQH0B1CVwjcEjxl6A6G9wAsOJny6J4GU4GuGbri+IbCexTeS3jP4QUJfwLf+UwMnozpez998nl39+QPlf3Xvf/LL9y/7OL6pf3m/eQJ/9DQHwn0lIS3DN0JcsPpNaMXHF1QcIXADYXXFF1RdEGjCxLeIHSH2A0ht5RcM/QShy9JeMnQBYUXOHyGhlc8uiTRJYa3jN4QdE3gNcF3kDyH8GeEfK7UZ+dnjz9/rK8/j6vb+PWU/vKO/HrCvsvAb7LBt1P8emaaazf5afLlR+lj96Einwv4Uwp+FqGvT8HTIfjeDXpn6uA8Efec3kYnEzDICJzDaMaiqQjnLMxZuKTDTEcLFWQyyliwZMGSgwXHuaKFAksW5DzKJJxoPFN4IWGhYW5p5tjSscyLlWOFQZkCa0NXTmSJmMd8aUXuWOFwZlEW89zQ3NF5wpdO5FpmVuQxKWKUaVI4kzmxSnluHJZsCQAAIABJREFU0dazwrHCyK2z61gVqZopPKdoQaOtJgVDC0oWBM8pmnCwsHjh0R0NF5wtGMkEyiXKJVkafm/41Iu5JZlGCwFWXqwSnady7flaoDkPC89XXq4d2TiylHCuaW74yojMiomlC4eKmBdObWKxGZtipIsztT2z63F8/yT90eUXn/6p8f/5+uSvzTv/0T36eyP/1+vPflf/9PP35yNTpHY9jjepXY9MluptoqrE1GfxamyKhBYJW8VireVK800stqlcebZJ1W4stg5VntZeNImqR6o+01Wqq0Q157Y+U9VIVLGoE1cntkrUzol2rHaObBzdWt541ae2fHP7TVXvWKXwVtPayUPq9qmrE1HGrB2ZfeoPsaksbRLep7KzrFHiYZR0RnZG7BPTp6pPZetFqUWlZe1ck8SN013sDuej7izuR65JXXeWPjw5O45dP3b9ue/G+jgy+9Q8vDc+jN3rx6OHcdolvk19683DyD2M7C/ORw9pvI/NPnWVVvs0aVK3H6fH8XifxJ2P+yTZnyUP4/iY6DYW+zPXn4/6sW9j2zrbGtkq0gh2cKa3uvOy9bKx7JCIQ8IPsTim5iHWtaKdFb2hrZdt6rvYtJa2lvSO/jK1DeeNNZXljWf7WO29/sV5undux2lvZa95Z1hjWR+rzvJGoc7gQyxeJfIYy1bi17F6neqD5RVHnaMHx1sOO4U6RxpHGktaS1tDjrGoJWwl7gRpBakkaTXdO35M1N7LPuZ7LypOGkk7wytBGk32nrWGV4K3RrQKvY5lzdEOB73EnYA1CxsJGoVbSVtFW0M7yxtFD7GoaVQhsHujdtVsTcFO4pbDmoW1QpXkJSQ1pa2mncRbMGgF7YzZEbgjwQqetoqUDNSS1oqWIlrBky0elgxUUm4IqyUtFdxyuKV4A/GGgtLStYZbGa1QmMNwJ8mO40rz1rOdiNYo3HGyIWAVnJYUlhTlhN5KOfF6afBGgQw+2uDhlgQrfJpHp3kUrDguCFiikwy9uyXDNQxW6HRDhjsCNyjMwGAJB3k0LEi4ZMMZOVmgwTQ6vQfDJQVLEuR8mItwiYczcDoHwTQKrwanM4wyxhaUTCjIDZtzdI1Pr8ngFocTjO8xmsBggaMJBPcYzTi6o8E9Ht7j4A5FGWcTGCw4nnJ8y8IbHl3S8JahKcZ3KLpl0RWJrnFwh+AVQVc4uobhs+jk5/DRpyI8f1+9f/Nj21z735aP//wq/lOX/m47aib+4ofjD+THOviSRc8QvOfsluArGF6D4AaHdxTdMn7FyQscXIDoHtGpYBNJJwLfUXBJggsaXUt0yaILBi5peMfRDSc3lD+F6GuMvqTkJ05/8uHZ+19+cjb5Wpe38tWU/nr56Bez4Lts+JsM/HrJXk1ldeWmX/uff/L+x8mHDv2I068Bfh6GL+DwApw+j6JvBujZAH/vGrx9KU4nKbsz6A6fzshggoYTHN6z6JaG9yRc4HBJYa7IQkYLAQoRFXy4kjhnZIFgxkDGo0LCXEZzFaw8XTKwEnjtRZGY3MnM0ZXBhcaFJivFtl6vvM6sWFu5snTtyCpm2UjklmWG5CNVpHahxEyxzPPc0bXXhbfLRK/O9Cph25jnVmSaF5pvY7GLVaFZLunWqpVihcBLAgpJtrGaKrDUcO15oelG80zgtWfrhOYxX3mTa1nEaunYyrHSia2V20TlMc8U3iieOZ4lrPBsY8RK0pVmhaYrRbdW7GI1E3Dl8Dbh20SWsVo5tUpVYfE25nmi8tS8HJvPL374+b83+u998Lfu7b/U7/ylFH9uP3k1/9lHaZbK7ZnbnMXrkV+duU2qtyNVju0qNpuxmnuWO7XRqvK+dHrn+dbzXSpLLxovu5FpRqYb23akq1SWid55XSZ6G6tm5JrUVF40sWxjWVvRp7obm61lO01qL9qRbM/Uw9h1lnWx7Jwumag4P8SmGemN5bWXlWGd58exKa3YedWd2UNqe+8ezkZbKWopKsGa2DZedIZuMKy0zCncGtbEqrKstKodjfYj341tner9yO9jdUj08cw3qd6PkofUv0rNPjYPY9fFZp/G+9R1sT6OXG/FQ+xaKfaKH1PdGLF37vV52o3MIdW94p1V+9T1I3cc+X3s9t61I9+PfOdF72SreSPQ3rKH1OwT2yemc/whkYeEt5bsLek1fUjtMdWtIXtLO0Vaq2tnW8X3ju89O3h5lPJB8+NYNY7sHXlw8uDkt2fu4WzUJr5PzauROXhZW3kYJwdP9yp67Xlv6TERR897hR9i9qtz+yqWe8tfjUyraatoxfHR6UqxraKVxDUd7hWoBWgVaQ05JLJ3qtd8b8hDwmsJahk2GlQC7A3tNOsd62NaG9JLWaKos7i1uFP4lROtxL0hexm25LRT6JCoWuKj5QfDNiSsjTimpla80aq1sjG0UrDWuJK4kbxVtFG4M6qCsMagJFFJQcNJJ/gOBDsatJbsWLQjsGRoTaOdIqWhOwnW+HSDQSX4jpIdw5WCFQsPRuworoxoRm5tSaVAI2CBwp0gJQUtRyUHGxbWFJYw2OJgS8MdiXY43DGUM3JHglv4aIFOc/DOGp5uCSqiwRoOSwbXPFozOA3fXqJHOQqW0XCDhjs82OGw5jDHUY5BBh5l6NGKRzN0Oo1OZsFgDsCC4DnHCw6WOJiDQUbCezC8h2hGyYyRCUOXKLgj0ZyDQtOZJFMK5xTPGZ0QPEF4ivGUoClGS4Hu8TszdjrBpzfwJBN0ycmU4XuK7gS44eEVDa8xmGJ0C4aXJLjk6IbBaxw9D4IXMHpJ0CVHNwJfRuAyHHxDhx+o0/HHyejq87NXkw/+be//dBj96cF+tzXri7OvPnnvXH1Ehz9GwQXB1wReUXDJ8LWQLwn8GofP3jgqMHjBom/g8AKCGwAuwfCWoltGr7m4kOxKsmeC/FyJH8Tq04/fe/LVR/b2J6PqRv5iFvxq+u6vF8PfFeC3efSrpXyY89ULO/lq/POPzt6Pf5AmX0jzjPHnKHiJwhdR+DI6eTF89OL05EUYfB2GXwHwvSt4ekkHV3x4S09v0PAOhXcgvIdwxqIZC6Y0nFMwo/geoQXHS4kziTIBlwovGMwFWTueGXJPg5mMlhYuDFhIsJJkpd+wsllmUeHgypFck5XmK8MLw9ZOrr3celMmbpvqImZ5LDPN6tTtYp8ZvTQycyK3Ijdq6fUikXkiC8/XnhWGF0ZsYr2xdClArvHa8yKWbxgbmSFrS5cCTHmwUNFSgiUHS4EWEi0lzDVcxXyhWG51MfL5yCwM3HiytmQu4dKwXPO1kXmi80QVVhSSrTXPOFprtrIs13Tj5TpRm5gvFSws3Vi58XyVssLgwvK5JttErlLz/LH9+fzr8R9L8Pdu8Jf2rb9X6O+9+ffu/fbmJ0/iaSKLM1+krn483o3dLFVPYVCOxmXqVonantly7LfObq0qY7mJeRHLTaKrRHap2p+75sxuY10mvj4brWO7i3XlVZuanec7J0sru8Q3sWli1SW2jU3p2NbTbUzrsWq8rjXfetGMfOnNStLKyZ3nO6/LxK41q7zsU1U7vh/Z/ci0sapj0459O/bHs1HjbJW4buTaWNVWHsZx61VjaKlgqWDrZGVk53ibyF3Md5Z0CW9jUXnZxLaUotOyUaw1sk9UF6ve20OSdqOkSXStaW9Vr0Sv6T6VD2PbSLqPRRfT1uKj4w+JOaZmn+hDavbj9JD4hzP/emxeJfIYq4OXh1geYnlIdOdll4h9zA4xbQxsFNlr3klaC/IqtQ+xOlh+jEUfi9qIozfHWDWKNIp3gncSd561lryKxZuQ8KM3h1gfRrp1tHf06Fmf6D6xrUa9Qq+cOljWWbj3uDP4GNNOw4NjvSW9ozsWHQzfS9lxXlO2xajlsOVhLcNKw50AvWeNJXvHDwp1IqzIsKbgwfJGojepiHuv9qlsNGo0KSloFOo9axWtCGy1qDVtFOoV7A2sRFgJtKOo1fx1ajrHGs8bQytJSoYPWvSalTzqLOkc22C0Y7iSqNG4omBH4JahUpAdxRuKMxJuaVDiqGJsR0kp0JoMtwyUEu9YtMWDkoSNoDuGNwxuJawVaiVpOW0132q61WRDg0bCUsJSolaiRqOdhFsW1DzckWCNgy0LdwzmcLjAwyWGawp3HK45ysDJhoAVgmsMtjTasOEcvrMgg5yHa41vg9McgC2BWw4LEuV4sNJwhoZzeJJxOCdoRtAUwQWGSwQmMJySaIqDOQjug9MJDKYUTgm8xeEdje5YdA0HUxbewkd38N0JDqcYZkJMMZoRNEFwStCCgTkFc0qmGM14sGTBDR5eM3iHwRUY3LJopvBS4js8vGfhDQiuYXRFwks8vEKDC3ByiU5vSXRF0SXF1xjdU3pD0DUCVxBchoMvwcn7Jnz8Raqvvjh7KEb/85X647fi99XoF5mb/kz/+L10LN4nJz8h4XOMbiW/JOELHL2g9JbTSwaf4eA5jl4gcInJFcVXhLwE9GvCvtD841j94MOzs68+tdlTdZjQ3xXh79fhd6vwnzfRH1bD1zP57TJur+LZV2dffvL+k/SL2H+j1VeEfA3wBSBXAF3j6AV6dAGDGzq4iE6fD8PnUfgUDr+Gp9+7Rae3dHCLT2/hyQ0J7zGcYTwndE7hgkUzGsxIMCHDCR4uSJgrMBfRlMMJB3MGcoFzw2aGTg2953AiwMKCpYK5JEsJFxoWCm3fGCw0Xlm21iJXZG3Yxol1LHLNV06vY7m2LDM802Jt5NbbXMmFZHNJ5hznUqycXDi2StVSk5VjK8XXxhRWbiwrFCkMLgxeKrSyPNe40HjBQaHILpGrmK48yR1eeV4YXii6MmRpcWZ5HptFrKaWTg1cxXRt6YTDuRIro9dezb1YOLk2einIUtFcsVzgwrJNLDfxm4YhckNyzTZWrQxZODzXLHdq7lgxkpmhC6e+euzfK75+8h8P9C/tP/x5Tf7fI/vLQf2p/WD98p+e6FlqVrGuR35zZp7T8IP/43/PjanPkt2Zrt5z2/N45czGqSqRa0uLWO3GfpeoyrDK8WrkNkm8S/wuddvYtLFunKq83jix1rxKXJfGpVG1V5VVrbdNIqqElakoE1lZ1RhdxqZOTZOarRM7L2svd05vna4TUznZj+zxPD6k9o1S9uE8aVNbedXEtva28mo/cn3q2tS2qd3Hqje0FNFOgMPI7mNRClAa2sSyNrixpEvl1rBS8laK1shay8byLn5DE3LHJKljX49dk8g+Fg+JaQ2rrWgte4jVPta1Jr2Tr0bx3quHxHRWtF72Y38cuT7VveP7mL86c9+eJb84T1+N4t6ZY2IaRyoN+pg2BreK740+xrqzrDP8aM3rNHk1jjunH1J/jNVDog5eHpxpBd8r3hp60PIo+d7yY2yO1nSaHhLxZnPVatJofhzFreWtpr2TraWdQ32MKwMaDTpDGoFqBfeOHSzrBT4a3knScHTUrGXg6HhjSJ/ILYeHRG5puIWDgwQHDToBekFaSSuJescbyVvN9473mnaK1AIeYtnHqtOspqgWpDFkQ4MdA43BnUU7HtaKdk71lvdeVIZVCu9E1CjcCrI3slW04rAWpCR0x9lO0R2PShruKNgJuqF4hcGawtryHYnWwaAkpJS0VLDWoJaoUqTWpJKgVbDksFGiMaI2vDZ0x0BFYCvxVqHS0lbjHTjdwtPaoJUMMw62gm0QXGG0ETRHg2X4Th4NsnC4jMLJMMwRmoenCzhYoGGGowyGs+FJFp0U6OR++A+z8J0CBgUCsyjIQLSiKCNggcI1D+f0NGdggcCU4jlnc4xzThcEzhGYYjBBwT0YLDCcw2gSDRccTymYMnhLoisYTGk0peGEDG7hu3MaLRidU7ZgZAKDGYVzjuZkOIWnM4ymhE4ZmJDgJQquGZoQOBHoJT69psFc4CmN7snwGga3FN0ydEvDq2gw4WAqoxmD1xheYHgRhTc4eMnBUwquKJpQPKPojsCvosGn4VtP9PDs87MPy5v3flue/0vn/7U3/9KIbsJvfpr+5MMPz9VH5PQn4aPnKHqO6EsErgm8YvQlIc8RekHp1xJ/rslnsfnwB0/in31Mrj43+wn9dk5+vzr9Q/EPv1mGfyjZb7fq17nub9Pls/eff/7pJ+PPnfiSk68JfA7AC4ieI/QChhcwfImjCwqvEHgZghfR6UswvIDgeTT8Jjj5Jjz53h146yZ66zp8a4IHExZOSbQkKKNkyemcggUPCxXN2UlGgwLDQpCFiGYCLBRecpxRlHG4MHSqyFyyhSIzGeQS5gIvNJjpsODRRvC5EjPNCicLRXMBN4asNS4sySzJPM+9WBm20jyzfG5IrulK8VyzTNOlIDsjd1asvJxpvHQ0N3QtxcboXIuVlYXma8O2TuSGrTwvDF47Whi+MmLtRBGLPKVzD5eWLAXJBc0UymOWeTmzLEvEPY+mEs0lWVs9lzw3OtdyYek8EblXKy0zLYpEF07lHK8s3Xi+9TxTcGXo2onCiLVRc46mTixjuxq5pZd5queaZVovxvHnH7iP2uuzP7f2P47kb/vTv7TBX2r3r+sfZD9/eqazRBSpmHuaJ3o3civHV6koErKK2WYUr51dKb4xtEnVLpbl2NQjtx/FjZebWK+TuB75OpVtLDvDe2dq77bebp3eed2OfONVFYvuzDWp7RLZJLxJ1dbzjWKdNftR3FhWG1p7UTpeO9V4WznVxbp1vElMP46PadxYf0jSh8TtY1Mq0hjZWFUpdEz0q3HceF1ZsY/lwbPGkJ0ifaI7x0qNdobXVu5otHfi4cytBKwlPXpTark1sk1U62Wr6dGLh9QezpLuLC4T2abiODKdVY0zrRUHL/ax6r04juw+dY2VrRG1EU2s+kQdR26X2o3X+3PfJXZv3SvnOxcf0/GrNO493ym006SNZSXE3tjX50kXiy1DvZXHke5Huov1q7HvPes9PSRyH+uWiYOUR2t6JhtMD06/HtmO04PVvdetV12seqsaJTprOme6WPWp6WLZxqyyqLGkVvBg5YM3jcKNxL1kLSON5L1TlaBHo2oGDk4dE/uQuEbJ3oij5gdGShjsFWk5bAVpNKsN7hztBOsYaRl4MLwVqNe0s6I2ove85aDjsLOk1qTRqpbsdSoOKe1T3hpWS9woVklRa1Ib1Hm2T3Rndc1ZRdA2iCpEaq13Wm0oqGm017RkcEfQBkcVhy2DDQMHxSoKtwqVFnee7Hi0U7i2rNa486zzqnOm0WrH6ZajFQnXKGwk2ghQ8GgnwI6DSsHOkg2L1gLsBF4DsER4bWVBgxUaZuHpAg6m8GSJwxwFBTidDt+6GbwzQ8MlHMyH79698/0VGBRouITh/aNHGQQzFMxhMIfBAocbCgs0WKBBBqPJMJwTPIXRNBwWFGYMTzGcIjgB4ZyAKQoKihYgmMNwinEmxZTSe0zuYHgPgwkOJmQ4R8M5IVNMlozMUDQlaMbQDAaT8GSKwtkbrzVHlyS6J2jB8AU8uZHgJRlc4vCewCmF9wzfUPQsOL3HaEbpDY6u8emMwEsQvUTRBRxe4XfuDbwS4EX06IbAGwJuUfhmKnoWnfx08PbnJDg7Y/7n75nNc/Pr7L0/Hsd/ei1/X/pXCzv9mfl89ORc/dDQL/HggoCXlP+csh9L/k+J/+jT8ycXX5wVL89e5/K7AvwuH/xh/f3fZ+Hvc/N/7eDhnlc3fvHs/MU/ffDp+LNYfaXYMxq9QOFLFD0Fp8/A8AWAT8PoaTS8weEVGL4Ih1cAXkTRs/Dt59HbL8Gj59HJ82DwIhh+7zZ4axK+M8eDe3x6j09mJJhRMKPRgsIFRXMC5jRc0GFGYMFYxvFKw61BSwEWEhQ0zNkwk1GuSC5JztGCh0sBFxxPeZCpKONwyWkuWaZZbulKo5VAOQcLHuYazHQ09yRzPBcsF3jt+ToWhaa5xGvLC823zqwN33ixSkyR8MzAQouNlbkmK8sKw1eKbjTZeZYbXlieG7K2LFdizklmeObpwpM7BWeaTiWdCZQpupRsrtjcsJWXhSWF5ZlVS6PvKZ1RspBkbsjMy6mRudW5FbmWWyczEa4MWmq8ifVa0YLjQpG5QIVVmVF5YpeJnBu+imVmSWHY2uq1s5PUfPHZ6OPDzeO/7emf+5N/r8O/Nviv5Sd/6T5+8fmLM5+lej2ym/O0HPuVpWvLC09XidikNje8TPTG65XVpRNVqjeJ3cSqPbcrJ9belN5sDevHcWldaVQVy52XZWK2Tu6cqD3vUtWmqolFE8s6VbtYbB0vvamcqb2uLKs0LZ3ceVEnsk1MbXkf832qGyf7xDReV7EtE9ckuo9F52ljeGtEY3DrxVaxvVOv4viQmp2IGqcaLxpDtgw0mtWaHBJVKdEY3ntZadHFrk98G5vyzdFeyU7LN9lNteZd7LvUt4luY1171Tq+j8WrM3scmYczfUzl3vFKsNay2tIm5nvPSytXn7zffvFJN0pabxund5p1SfLt4/f2cdzF9jiOe6dbp/okKbnsnKudbr3aO/6QiCZRlVeH2LxKZOdYG/M+Fp1iNY56QQ6x6o1upGgk77VqtepidzxLDiPfKNZa0ce6teyY6taK1qnj46RxvLes5NHBy96q3vJK4L1Ve6srwSvOGsF6JUsGa0VaLSrKWsEbSR9i/Tp1e853OKwF6BhpKS4ZaDTuOTow1FJwNLK3orO8lGgnUGNpZ3jDWSVp52ijYKdpZ0glwY6FnWCtYg+J2RK4o7ASsDWk06zhuFdiL/ie4AqiitIdgysUbChoOS0pqER4cLT3fE2CNQhKjHcMNTGvPCk1rhQrJa4l6TSrOflviLdQO8k2MNjBsJa0pGRNwVqCDJxsRLQV0ZYGJQOVBFt6ukXhGsONRDkZlhztKCxwuERBQaMNRRsIVjDIMVjAIEdhEUXzwaPp4J0MBEsE7oaPFjiYRI8WOLqLTgsS5iSaw8EUBjMEc4IyFM5BMIfRFIUTGC0wmUMwg2CO0CwCMwBmBN7h4AYGM0bnhE0jOIV4RuCEhrdkeI/CKYITCO7hYEbxlMIFx1OIFgRNCZxSMsFoxsgdiu5gMCPRLR5OJL4h8AKGVzC8Q+E1Gt5ScAmjCaZzSm7R8Bqf3sDwBrJLFNwKNHfikgZTF00duoSDaxxOOL7FwwtweivRFQOXGL/E8EfRyQcyfPID/eHl5/Huyv9u8/7ffpX+9Rf6j43/bj3avvzg2Qcfva8/SfXHnz1Jn356vnhxfpj7367579fR79bDP6ze+W4RfZeBVzO6uYjnX+mff+jfiz9IzOccf42iZ3D4EgbP4fA5jZ6T8BkMvgnCp2HwNAq+gcPn4N2L6PQCRk+Hpy/Ck0vw7gV85yJ69Cw6+To4eRqcfu8Ofv82+scZHdyhwRwPlwTco/CWhFMWzWm0ZNGSBEscLDCYIDRjOJe4YOGChQuJ1hwvaXQvwrmIVgzlnK40zxSZC7hUYSaDTERLDjYCrhTMNSoUXkq8kHgmwVRFmcd5QgpHt4ruDN04tnZsE8t1LHaJyA3LFFk5uk7YOpZrR1YWLRRdaLbUvHAyNySTMFeg0HDt9Mab3NBco0zxheTZm0o0vBfhXOPCq5UThWWF5pnhuRcLTTaJWDp6w+G9YhPBFkZkhi0dm1h+J+lE0IVhK2+2sc4V3Di80Ghp6MrxpWYLQ5aaro1aeZOP1Cxhy0SsYr2NzdqJjZdrZzJvLhL5+Y/PP+iv6T+v0f9zOP1rG/2tMf/58OSPzSeXX7xI1DxWc6+WqclSlWuRO7YeiyJmq1isYrXyuojtNtXr1KxSs0lMnZgqsRund97uvGhGtk7jKjZVostYN6mtvd5ZWcWuSkwViyrmG81KL9ux2lpcxXrr1MayXcxKx3aWF4quFK6c7Lw8eL53snaidLy2rLSk9KodxbUTjWf1G32t51uFVhw2mrVa1V43TvRONoZ0jvZetE63hr4+sw8jVxvexbqNTePNPnEP5/H+zJSW1kq0SrSWtZZ2TpZG1s50sTmM/T61naWdJZ0hrxPdG9oq0ilRC3Zwsveyi1XnRTuy1wbfG9jF+hC7Pnb7s9Gr9947jEa1lQ/nvk/M0dveyzbWrRG1oqVERycfDD862TnVedUZ2hr8Rk/VOnYYqd7QvWatZiWnx9h1RrSa9453nh/GuvW0MeThzPaJbqyoFWkVPRjVa9EZ0UjSarKTsNT0mJjO8caQvWcPsaw4bDRvFO+MaAxrtDw4X0nSW9pb1ihaK1YZ0nnaK9JS0CnSStRz1HFcMdwZ3nvexrI2vNF8b3UjREl5KeiKnFRq2Dq6oWErea9Uw1BraOtYpVFF4QYNNzjYwah+Q74TuGWw5bDisBawM7QxbEdAKfFORpUE+5EqDdoJ2CreKlobVBtca9poUXJQ0qjltCV0F0W7CDSY7giqCGwFKSUr8LDAgxUNViDYoWhNw5UAaxKUFGzwII+GGYIFBWuKVhDsGC2iMA9PltGjAgUrBBZBMA2DOYKTaJghsBV4RcIChLPwdAIe3Udvz6J3FgTc42ASvrsk0ZKCJYELDBcgXEKQITyHYIqGOcdzBO5hcIeCGQFzGE6jwRQGcxbd4cENDCYY3gwHEwTmDC4EnHE4Z2SG8RSBBQUTEt3h6B6CGSQLxieM3hB0Q6I7Bu85usPRjMI7GEwIXHD2BpQ9RdEdDm5peEPBBKMJCWd0OKXDW3A6QegOR/c0nAhyQ8AVefeGBzd8eCvCGxpdwuENjW4VeEGHLymcMHpP8aXAz0nwafAP5/Lk7EM/vv5Zclye/3Gf/P2X5m/fjv7UutdLX93T3VX0aoJ+uw5/v37714vT73L62434dsF2L/X9Tx9/9emT99KPnPyJoF8h/ByR5yF4CeA34eAZGF6g6CWJXuDggsDnAL4E0SUCFyh4Bh59A0+f4fBpcHoZDW7A6R0cXg0HL8PBV4NH3wSD792i/3GLv3+LHk1wsIAYiL67AAAgAElEQVSnCxxMCbgX8JYFd+RkSk7maDDHwwUHdwTcU3KPQEbDnEcLgXNGM4ZnAi1EtBYw56RQPFdkxoMZP52Rkzkb5DJaqWgug4UDCwWWDG7Mm+gnuo1Z4fEqpmtDdp6vDckEzBxbOrr2PNNkzqMiJllC1o6tNF5bsnYiVzQXtBBkSoeZgGtDt14WRhRWFJYWlmaaF0YsBV1yUli68rQwNFNkbWVhWCZRZujSi6kiSwXvJbxT+F6Re0EWlhcJX7ho4lA+kgtLF4YvLJ8KsDFiKWBm8FzhKcczz+eeZoYVnK4kXRo692Lp+NKpqWWLmOUJXTg+dypP9eVIfPbjxx//JkN/3J7+rX309/b7f6743w8f/mH76bPPno3tMnGzWGWJ2o3demS353Z3plaJXBpWOL1O3crKtRXNyG+s2hq2c3Qb813KC4N2iSpTWyauSpMq9XWs+tRUsdt4v4ttlarS88qbKlEbgxtPay92lq8N2XicW1RYtvZ65cTOilqzRtFK4o0hO89LS2tHG6+7OG4S3aWqjVXjZWt552QTq7XAtZF1bPrYNAo3ihxj1Vm+lbzSdB+LQ6wOsW2cqr3eJ+71WVwZstFop+mOk8awypLes0OidoZ3iXsYJbXkJSOvYtUbWkvYO9YacvBmr+0htfuR3hpSJ6b2oh2btWeFgq3ne68aI7rEdqN4n/rjyB7PzSE1r7w5JrqP1SGWvee9570hr7zsNH+V2oPje8++PXf71JWabzncj2TnRKNZa0itUO9lo2mt2N7qVoneyTZWWwFqhSpJWiMOXhwM6zltGWsFaSg8SN5KVivaGNpa2jrcOXJw9I2Jr1K0d6J3vPeq9bbzso95a2gjWetlO5K1J60me0MOjvea7xXtDDvEptasNLjxpPW4FKDTtJO4pOGWwlqwzqjG2daqSqBOkZrDzrLaktqgXuOSRiXFOwh2AKwB3FK6xnCNg0bCioUlh/tYNhKXkpSG1Ap3idxo2Hjee9lp0kjQSFQLsiWgFbhEw47jipKK0pKRiqIdhQ3HWwzWFJcS7GSwY+EOwy0AW4p2mm5wuAGDVsM1BTlBORluaLAM312zaM2iHA8yFkzhyRINM/DoPnxngk+nZJBLusRBQcItQRsGMw7mZJCBR3fByS08nYKTKRhMYTgH4TwKpmGwAHAj5BKjJY6WOJiA4R0Gt2gwJcMJOJ2Ad+7Ao+vw0R06uQaD6/B0gqIpCSd4OCXhnJIFp0uOConnNJrS8B5Hc0ZnCN6H0YyQKSG30fCeRlNFZpLewugWBPcgmlNyD6N7GN0jMqHsluA7Tu4YukGDGQ0ygeYsugzevgXBLRzcoeAWgmt0esuiOxbMRHQDhldhOMFwwsCdgNcY3TD6VTT4Gg0nht8K/BUe/hAORzw8OWffv/jo5Nv7f/zX7f/5z8v/7bv5W7/LTn6bvf2b2f/45f07v57x7wre3Yrpl/HXn3z46eOPDf8RBS8EfcbQCwpeUvgMRs/D4BKAF1H4bHh6BYIrOHwBTl/g4DkOXqLwBoa30elVePJ08O434emL8PRiOLgcnr4cDp6+8+hicPoyGn49PP3eHfr+LX7rFp1MwGAK3p2AdxccTFhwiU+u8Ls36J07FExZMBGDGxbcITiBcEminEczhhYE5STI0DCXcMGGGRmuBV5ScAvendKTORlM4KM5PckFXCq01CATQcZBoVCm4NrhlUQLDqYaLD3JDMkF2Rq5ciqzrNBsbUWu8NKiLOWrmG1iuU507sXKsRkLcglyTdaarSXLBckVyRUuDC+s2lix0mQpUG7oyrJM4gVDGadLwXLDlgpMeHiv6cyKXJFc84URmRNzzaYKzwy8U8G1gveWTSVZKJ55sdQkF3wuaK7Z1qmtdVmiF55lmm4k3wm6EiyTYm31ysqlo3MDc0tzI2aW5THPY3OVmh8//+zsuwz9qQJ/bcFfO/jnTvyp/qdfbz7/ySfPEzs5s8tErVORJTJPdfXE70amOfPNONkmfuP11vNNzLdjt/aqTMwmVhvPNp6vYrWJTTUalePzderf7Jfqcfz/0/Rea45dZ5qm7qWf6YNyYkbAbLO8X9sgIkmJspShVBJthkcAAWBbANsDiEjyqZruljdUq2uq5xLnIKdvYR0s933/+7avL5pZsLesi+Xx/aAKeR/JIRCtpn0o20hUEdmHpDKiNbo2qlb8YFWtWB3wfUDrgPWR6mLTGl1xNsz06cIcQzFocrTyZRY1kW1nto9UH4qj5b2mgxId54PijeG1wUPAeyU7zmrJulCfQvsc2SFSXST70HZWHWJ5vJDHkB1C8XwZHePoJY5fwqhG+K1VR8X6QOwD3s3kjuOWvcOG887SY6xPl6aJeReI54uwm8khEsdQHCN+mulTbJ4j2xs1GHHS/GjlSxw/h8EhUm3IDjP+9rV6juVzpF5ifQzF80UwxPbl9eyry+g51K3kraZv3xenC9IHqJa4lfJo9SDZ0YrDTDeKHDQ/Kna0rBXg2dBBsl7JIRZ7BXotOykHI48BbyU6hfIUyc7QVqFjwI8BPwT0GNCXmeqid6JD+hzb5zA6WnmMVGd5p/Ap5s+x+SqenQLTW/r1+0Gr6V7gQ8h6DY+BaCUdFOsEagXtJesVKwloND1Eqpa0YvAl1oMiB4W/nqlW4k7yg5YV8FvGWi33kuwZOQjxLNlRsYOhLfNbSWvND1bVknWhqDTtA9FI2DDwzpXdUNhRv0FuT2HLUM1IL9mgyI74W+xVBHZC9IocDCrReEvcHLglcBvsd8zfwVEO/6WS3p75BRgXcLrFXon9HYdbDjLibBnMfaci/l7gR+/8wTvLOcmov0HTlTdZu+6GoIyhHQIZAhvqZ9jZgOnSc1eekwEvBXADwQb6OSI7zjfAfYL+mtFc0oz6G+It0PmSeUsOF2j8AKZPFKQCr4jz4J09+pMnBOfAWcLREzpfkemK+huOc8US6jy6ow0lG0pXCGWCbTieI/+RoAWCSwRXBD8RuKTwgaAHjBYUrCSec3xH3CfiL333SfhzOloJdudPntB0Q8mCuA/EuUHuI4f32L9DaMHoPfUfFZkz9kj5HcGfIfALjj4O+I++Y97/+fvfuf3l6+09Hx7/obv6r18tv/2b9B//kJ//Pqe/36l/T3l9zRe/vPjix9/96PWPIvExR58zck3wPYMPBNwwcC3gXOA5wwuC7h3nzvMfEbqbjm8nZ3M0vSWTL/Doczi6xZM7//zem94D98odX7vja3dy5TqfO86V599D98YdvXEm31r7/7Kio0c8esLOCjtPaLQi4wWZLLmfSPiEp0sKVxIs2eiJTnJJcooT4qUCFkaknO0o2TOacZIJUAq/EDDjKJMoZd4GjXPmbhUusJdgpzSkVLTQvNA4le4uILuAFRoVFhUWb7XcCrVTolCisCI3ZBvwxJAkoFnI8pDsYrHROAt5HtJMwcKQ3PBSsVTgQuJ9oHLDMk23VpWapNyrY55pv7Row/2Ew1KwhNFUk0S6qQbbSKQGpQbn1qyZKDQrDMskToW/UfCO+0+SZVKWWm5js1Z0JclS4SxQuZa5kqnlKwkyTXPJSyX31m613ge6iuxWkzLAuWWFknkg81jlM5XH6vMZ//7Dzz/8nwf6t2Hy1/bsmwr+rfnxf/7bDw+bn/70w6fXcXYZlBeq+CDILsz+0u5nsopkHZp2Nusuo33M9xe8+8BWod1bu7eqkHRn6T4S+8juoqCM7C407YWtI1NFpo51E5t3ddVaoy5gjaQ1p5VibcC6iHeRbAxrFR207LSsFe0s7y9MH6tK0kOgO8O7QO8Fr7VqI11rOljeBawPeGv4IZZNgGrltwodQ70T5GDE0ahDqCvi9xK1AndKHbVoJa+UaBTvteiVGAJda9lqfozlaSYHw0+BeTuLjlYdjHq29m1gD1oeQnuYhVvBmoAdIzpI8TY2h1D0ih4D8fxa15buJTlFejCy1bwPRG9Ir+mek9boYxQcQ/4ci2OkOq06JfuQNyE+XohTKF5Cfgz5cWY7G7RG14FqY3uchc+hPoXq5dK8fGAPMess7TXvJO8lPgXqOTKnkA0SHa04BqKi3h65JytPse5j2cV8uJCtob0iJ0V6gQZFO0kPhvUGn2LdG9Jp1FnWGdFbPoSs0aCz9HlmO8M66g+cNJzWgnQBa43sbNBHaojFaaafo6C3QaV4rUmrWYNAT/Ag2aDYQZOGg70AjcGVgI2gFfYGAZ8DdrSyE3xQouHoGPFes5bTVuK9AjtKakRPQrwY1UncM9AYspO4JbRlbLC6pF4l4A75JXQ7xSqB9sSpwHgLnQKBLQB7RHYE1RLvJU+cyc539xhtMdgz79143Q56FfG3cFoTdw/HBXgv9b9d4Gkj8Z6BAjkldAvPKYlXCLQXZOt5FUQ7CnMGV9gvGN0pUjB3A6ZrAFeev3H93MM7zFKMVwisfH/juykCCfQTBEtGSgYzjFOK18RZM7BkaIkmKXEyjhcULAReK/RERmvqrxlaEO8Rjh6hkzI8n54vsXMLxnPqLKmzRHDFaCLpCrlP0F9RtOZwib0E+msM5wQ9UbQi8BGCRwwXHM0FvidgTryNAGsGl5wuJdlwsob+oz99pM5cgDnxH/3pE8ULDh746J65V9i7xnDO2Rvfu8H+XNEvKfyUs4+l+Og7F69//aNw/Rltb+C/PZHfbfEfKvrndvK77eS3JfhNAb5e6+Fhlnxy8fn3f/Lj1x9fqE8k/pygW4ofKH2g9I7gG4JvIb5D4IZM75g/p3BOwA2EV57/gMAc+vfu5N4d3UL3S+h+Didv/LNbf3ztjW+Je42m12B6C6ZvvOlnnvMGgRvkv3HHV573rQyNMjhO0XhFxvfeqyUabai3onDBwEp4K+4spb8UYM3dNZtm3H/H7Vpxd63QhpMS04LShJNcwA13Eu2vtbeWXspRqVguSMppSryUeYUgWyF3xpSWbkO8jfA2xIUBmfD2hu2k2CtRcrzGbqFpadkuZKmFRUQLi1PllxYVmhQBzzTaBWz77utJ8l2oqlAVii2YvzGkjHSmaCZxbvBSuhvtpxY/MZhwVkiZS5IKvxB4q2gqvMSgxMoNFwnBqaC5YWVIdyFJApZYveYiV3LJUBqwxJIkwIlCa4oSwRLFN5LmgUitKAOxD1VhRBmIbcB3FucRWhqcWZVHahOJJOb5TGWX0a8/nH28v3v959b7Wz/9j37y99r/psK/LT7sn375i+/fX+qnmdxcmnSmU8uqmWhmsgrk1sp9qMuAlRFvL21pZWl5FYrG8iYW1Uy2F1F7Ge1CtbW8mqnqQu9CvQ91PbPtzFaa1wEfLoM6UJWWOyOrSNSWDZHdC1JL0oeqDkQVyMbwOhKlBCVyKubvOKg0a5Q8BKayvDa0C8U+4E0ku0AMlj/H/DlgR807pZpADbFsQnr8btBZMgSsD0Qf2Jc4OAS6kbxi8BioTos+lE1A+5AOMd9r2Ch2CMwxUp0mnWGHQJ8Cc7DmEEd9GLzEcWvIKcTPRj7PbBfJY6g6y/pYdJHsIt1Z3go0WHaKVW9ob/AQyjbQXWCOM9NH4nBhulD2Vh4iMcT8GKqjNb2mp4ifYtVpcYj06VIPIT8EctCyVeRlpg4B6yR+eedwtfRoycHyVtJe4oOmg+FvZ8G7tu4psL3mjcKdxr0lh0D0kg6cVNhvOdphZ9D4ZOkpFL0mp5C1hr3Ds++o2wo4BPw4s4cL01nWW1lbWYdqS9w9A7Viw4XqY9UqPih5kOpgVR/yztIGuyfNOysrRVrLaolbiVuNtmQ6aFpT2DL/7YU6RqZE6GjVKRBDyIZQDlr2krYCDpbtCegV7SXtJO85rbhfCa/loNNsR9GOgF7RVqICO3sJa4MLNN7hae6PSuTXhO8xLrFXEGftTnJvUmM398apPyrQuETTAvp7BGoC9tgvvfHWH+/xNPdeZdPzAnolBwl1Cw5zCjOJM43XeJr50z3Be452EhUcZwQXFGXYXzqTFLMUohyjledmvp8TlDGyhv7CG72T0OUMzp3zJTwvJNlQsCaTDffWAqbcW4LzJfYWxJvj8RKfr8loRbwFQXMCVgSuGd1QuvS8FfafGFwysCTeE/XWHC4wfARgheGa+QvirClMKM4YSQheIn/NyROlK8nWgZwz/ADBgngr6q4YWEq64GRB0IbRFYILBu8peCBoztADRUtJ7+n0gYJHLu6peKD8V67zawQ/Yih6rT745KPvrN6o/S35twT+sZr+tX3vT9vpnyvvzxX8Y21+W+tmPlt/9p3PPrr8MPphLD+S5F8ZuaboHsEHTO4pfKDoFsM7Qm4Ivaf8kdI59e+Iewede29643k3yL8h3pfO+Y1zfuuMbrzp55PRG396A0b38PwOjK/90TWYXkPvFjpX/vjKd6+A/4XnfOG5XwL4rUd0vkGTDR7dgW/fuP/0hCZrBNaELLCzYJMFn8yFMyfemoNUeil3MwaXcLqk07XwN8wvGE45TiXeCrSVfsKdNR8nfLzh7oZ6G+onAiYSrKmbU1gSmgtRGFJYUIaoMDjhbia8yvIqUIXECZnmwi81KQ3ZBmQXk9KircX7iG413lleBjzXuDQk1ziTaKfoLpS5JBlBCYfbSO5CvQ1kaXiq8EbjPORpwFcCJ4IVmq05WDKwpvhdP3it8ZNEmeRPEDwhfyXwMqTrD/UiZE+KJYInUqwkyUKWWVQGeGvp1opE8sKY3KpiprJLlUc0D0gRyDLSqaH7iJYXbGnRWpE8kptQ5LEuL+zKyFUcfvLj93/W3l1+03t/rdF/HLz/1fp/b8wf2+9185/+ZHYfm90s2l0GaSSrC7mNWBmy5sLsI7WL1DZS+8juY7OLRalxE/I6FLtIlpbvA1XHpoplfSn3l6p+HVax3YW8imQdmb0V20DsI721chvIKpKN5a3SrVFDaIbY1JHYGt4osdO0ClinSMW9yqA24o2kveKNpm1I+1i2sTm+jvpId0YcrThZ/hyog9YHa46h6ALSzVh/KdtIHGJ7mgXPs/AltqdAfX0ZPkf2FNlDpGqDWoNOkTgEohOkUbgxqLdkCHkbyCHUz3FwjIPOqOdQHwJaMa8TqFGkMrQWqDGstrwPRRfwPhDHmL+dyYOh/Tt+XyRaTTurj2FwDPQhUF/F5qvL8PnCvMTqObTPYXiI5CHkb2fqFMpTqJ4D9Ta0L0F4MLJVpFf4ZFnN+GDtITTHWP//PiIjOsWOoe7fRQuR7ZVqBW853WO/9Cdb5LaSPYfmbWQPWhwUaah70vjZsFPIeo0PllUCdoYeQ9kpPmh+CERj+eEiOIS64qTVYsdARb2DJo2AncFDIAetesl6go6SNhL2ljTcO1lacVQJ3EhScfgcy1MsOk1qhg5GDZoNlg+RHKzqFD8YforkMZKD4W9j23HUcr8zuFGwIm5NcYm8XqNegR13CuaWDFQc77BXMVQrVjJcIlBRryRuLfCegB3EFWMl9jN/nHmTLZzsyTTzz0s0LtFkR8COkprTiqJBywPnvRZbAXI8KYmf+k6JvR0He0ULjvaKlMwvsFtAN8d+QpyUujuBS4ZKRkpKNxDlTGyAX1Cwwc6Tc/7kjDIKt4IlzNtwZ02clIIVch7At1fM3VCwoc6aehsGMolWxF0Sd4Gcuf9qCc8e/bMlnC4I3Gi1xHiJ4AqTJ0QSxtbEf/DHSwzWgj1RNMfTG//VnT9aIGeJ3SWGSwpX2EswWBH4iOGSkgeGl4o+EnTrTq+d8zl27ol7jZx7DO4xvAX+IwSPFC4FXXL+KNhS8KVgdwTcIO+a4c8M/2VkPv7B+x9++lGQfD57m7KvNuf/Lf32/8jdP+xf/S5/7w8F/NNe/PcMl2/k469nn/3sBz94/yeR/IUivyLwipAbSq8pfmRojuE9ITfYu0fOPXCufe+OgAfu3+PJPRzdwckdcObAu56Ov/RGV3h6g50rb3zjjW690Y0zvnYmb9zzW3R+j0bX7ujanV4B5wpMbqFz57n3E+fe9689/8uJ/61791/uwXv38NUjPl/g8wUcr6G/BN4TGq3IaMXdJYNrSRMJE+Em1FtDsMFgw/yEgQ11c+knEmyEn5PpVrgbNt3waS6cNR0n1CsVTQRKNU65lzM3Je6KgTV3MulmzC8YKTgqFNhaXAQsNyRX/jvcbBnSPKSlJYVGW0tTATKO94EpNCk03gUs1XBr0V7BraWZQLmguWV5wHPFCsNyiTMGUwYLLRJBMkXWeFoILzdozdEKwZTitUQLBdcCJMxbM3fDYKr5r/3Rd977v26olxleGL5RtIxVZlluSKb8XcC2gd4YlQaynMnytXqyOJ+R7YVMrNgYWcS2DGURiyTEhaXVhUktL0PVXETZTK9D9RiZX/z48ifDQv2td/92OP97T/7fl9n/fnv5p/1P28Uvvn+5tDINRRHrbSQ3Gpex2oayCkUdy3qmt1ruAlXFsr1QpaalYlUgdwGvYr2PTRHwXcQLS6vY5IruLaljvgtEZcQ+kLtQ7CzbGdoEtDO8ZmIn+F7QPhB7jfcGt5IeQlMp2RvVBGxrYKVAzWDLWcPJEPDWkFrhLhJNwLtQdgFvNT7F8hTbry7i3rBa4OfYtKGutDhF+qsL9VVsvp6Zl1CeInuwelBiMLKWtNa0sfJ0GfeWDwFtNWoV7A1vjTjOVCtxK0in6DEifYiPke0122LvONOnQLWatoadIn4MaKtga9jRioMirYQHy4+G9RIdAnGa2UOkD4EZJH87i4ZQHQ191nzQ7BSK3tBTLF9m6mjIUeLnQB4DfQhYr8kpVi+XYavUnrPBqKNRx8B2Uhy0OljVKNlp1il4iPgxVJ1knSSDoYOmgxaNIL3EJ0N7hQeJT4ocBTlIMgSkt6SSqNX4GIljIFshesUaAVqFOy07wyoGG4Yq4h4tGzQZFB4E2kP3ZGQrSM/IwOgpVL2ljfR7DVuNOkuHgHeGDZHoI9GHqhGiZbyXcjDiNFOtog1DHUUvgXo2vGaw1/wl0gNHvcK9JYX73tY/T9FoT91KwK2GGZ6kxNlLuKfOjjgJnFQCdRQ1yC0I3Eq+JXiHYeL7GUQ7AHe+W4JJTb0CjHPk7ijaYVxTVmCQE1AguAUo87wd9xuDCu6XHJbEKeF4R7wt9VoF98TLoJtAL4XO5p3tjnkZnqTIzykpBUsoTpCXwWlOvJ1AT+5o7bspwTn3V3C0BNOUkRSDFTqfw9GawJSjVOINhRuKF8BdYX/D8BPylsh7omABpwvorihdEvzgOUsEFoSuGFtA9xFMHgl8pGiBwRx7CwmXAj8R+IT9JQFLBpbce2LemuFHBG+hf4W8a+g+QHeOnQfizgV+EOSOeHPsLhmcc7ig+BGDBUWPlNxSdsfZlxz/WpGfh+zjn7y+/OyHdvPl+19vxH9LnN8V6C+N++f9P/4md//QBX/s6L+tZH97mX723U9/8MMPgh8b/kvOHpS4p/iWkTuKrpH3wMmSwSc4XYDpje9+Adxbf7xE0wd/+ojcOZ3c4LNrcHYHnVvg3frgypleTc9voXNP4RXyr+DkjfMvt87Z1fT82nfe+JMv/bPPnbM33vSNf/6Fd37lTq9H0zt3+sYbf+FOr6b+tx6n//Ton997rx7htx/R+Qo7KzBZgvGaOCsyWvHJSsK1IBsOE+5vqLtC7hI7SzxeUW9F3DVzNtxPJMyEv5HuPRslGiQCJhKWgSg0SznIpLvCkw2Z5txLhJtKkDKYYJBxvNWkkH4mYanFhqONAKmBawXSgJWxzDRKOMgETDRMQrYLdGlEaWih0D5ku4AVEm4Dmmu6YDgJaWZRyvxSkFLgnIAUwYzzTLFMo4RNC+VnCj4RLyFgQ+ED9RcSbQRMiJtyf8PAhrNE6QX2U0mykOURWWmwUngjaa54oUimWRkH5UWYhaK4EGlIMyuKmU5jXkQiUSyLTBqrJGB5xPJYFZHaWp5rllqRxyqPZRqbxwv7i59+53vPS/NNQ//XW/H3l/9yvBp9sw3/fvpe9fjJh7P8wu5mdhfqbWS2od6Hoo1lFfKd5VWoq9iWhrUXspnpKlBVKPYxq2e2iaM6UlXE60jWkWoubHupqpjtI7m3prK8DukuJIUmTaTrQLZGVZbvFGk0bRTuNO0UbSWrOK+0rrUoOKgD1BvcCFJJPoRqCHirSWtJE7JmJpuINyHtZrKL1ctFdIh0Y2hvWWdUH4ZDYE+Reg7tKdCnQJ6ioHt3H5est7JStNG00bQPdWv5Fk9bBg6G1godZ6rl6GT421geI1RJtzK8MryytLFsMKJTvNdssLQzuFW0VbIz+jQLh1AfjTgKdlDs7YXtAvl8ERxDfjL0JZJfXeq3M/k2lC1FB01fPrCVJr0Wx4AdLDmG/BiKXtNO4mOgayF6LU5GHAQ5KvE2todQH4w8RaYPeB/QLqRbjk6RfQ7NwfJDKE6ROUXBIRDHgPUK94o+WzkIdFK4F6DXeAjoYEjHYUPRFng1RZ1Ap5AfI9lrvsP+ENBW46MlLQM9xzXxnzU7CNhLUnNSIe+oWCdZCf1GoMbA06U6znQbqC4yx3dIXckGKQZOOwY7DgfNGup3AtcU1QR2glcM1RIOAe2NaDnpBewVaNhkz5wCTVbeeAMnWzStuF8xr1EoJ9OMOFvm74mXueOcwAS4O+RVFO6IvyMw96YNJaXvb6G/p36O/BJ5O+jvINkSVGIvh06BQOG5W+htOSwVLCUpGNgxkGOnln6Fxzs8zamfUbTFIEGTQniF8HIyLrCTQi+jJBc8pX6KnBQ4KXQT4CcIbQjOGUopfMLewh8VDCbE2+BJzr2EepnCGwE3Am+Qv5pONgStkL9BMJH8AU3m2HkEzq0zXgDvicB76D8S784bP2KwFvwBTubIe4DgkfhLCp8IXmK4wGAl8AOZzNn4ScGFpA8U3hP3Bjt3DDwIOGf+DfZuMFowumBgrfBS4lSplPEbjK+5/FeKfxbTH/4k/N79xx/u7+O3K7SxmXAAACAASURBVPzb8r3fbZ2/7Cd/LNy/VPhPe/L7rf33QpdX6uHjy09+8PpSfhyIa8XvObun5JGRewIeKFwIdkfINfAeiLcQcE69O+jcYv+GoAcKF8iZg9HcO7sH42sw+dId3YHple++8ZwrZ3Tjjube9Nobf+a8+tI9f+OefzF59cYZPUB0A+AX/ugNmlzj6R0cXbuTOxfe+eQaup+7Z59OXn0xcb61cv956Z8/gvMFerUm44RM1v7Zyj9b48mGjxM5fuKTFXNXzNtQL2HemjiP/tkKnyfUfSLuIxolzEsZXkM/peBJeGsJF8xfK7iWIFewlP6KvFrCs5y6BZ5m3Ek5SCnMGco4KQQuBUoJ2WA6x2AtSabxSvhrgXPLcoVT7u8t3sckD3Bt2daSXPu58ncByxRLFdqGLFUoUbQIaB2L2oqco1zAQqAEw4yzNYepBoVFSzJeMW+BnVSgJXQ3kqwVWSucSpwxnDO84XQjZSlFqcWTwYmlhSZrTjItS6O2gVhLsjEiNWyj0f59VURiFwZFFBYzXcY8N6wMRB6wPGCZZUkoNoblmuahXoXyUaI8EvmFSSJ9ZfjPP/7g518v4r/16K/9f3m5n/69E//58r3//fLj6uaTD4KN5eWFLS5sHqvthagvVRXrfaxLK1IjNppuI1lf2GYWVLGuZrKOzd6aKpD7kO8DVgWyiYPmwuxCsQvkcBn3M9NEfBeyfSj3lleGd6GqI7EzpNa006yRuLe0krANZGvVoMWOwzYUvSE7CTJJdppVinaK1wI2AWlnvI5YH4vTzBxCdYzsYWaHmW4CMoSyj2yt5Z7jTuuj1c+GHwTvpWqF6AzvLKsVrrjfCtgFojWsEXBQ5BTyY8RrCWsGe0kGQ3oDawW7UDSR7i7N4dIMIT+GomaokagzrJFs0Gqw+qv3L04XwXMsnwPZcvI8M4dAH6w8Bfydgvs5ls/vm5fvxM8fXvQfmEL4RyPeBsExVKeA9QqeAvZVpE4BayU+BOoYqEGRQZFDIIZYHC70S6jeBuIU8FMsjrEosLsjqFfiaMRgyOnCnGbmGPKXkH8VyqNmvaQNwycjegFaCQeDjgZ3HNYYtoLsKaiJ3wrcW94pWsJpJdxDIDqJOwZrAmrmDwodDB4MH6xqKDwa1kraCdZK3Fg8zMRgRSfFEOghkAcjOolbAQcOe+4fJBoEOgjcC9QwuEdeq0hnyDESjQKNIYNhOzRpDRgM6IRfcX/LwY77BRg3FKbedEvh4+S9LQOd5Y1EJZ4WxCnRZIcnpTuusF+A6co5y4BbU7InsNW4EqjE08Q9y4FfcbplcC9JQVGGYYZBwdFekg10C+7vJMoFKiQoibelbgKnKfQrRhN/kmJ3K9COeVvspr678cHKdTdgksBRit0U+gvgrjguBE8IfKJ+osmaTRPubai3RpOEOmvibgRIFHxE06XvLF1nTeETcFe+uyTuAzxfC3dF3Xt3fDN+9eCcP2FnRcEagyX05r5z74/nGDwSNIfTORjfueNHCJcYrTi5h5N7MH6g3pyjW+TMifvAwT1HC0mWAt8LfC3ZG8HvOVoqes/xNfU/0eRHiv7go++9f/dLXXyp/z0Hv6/Oflt++w/l2V/r6V9q5w9b9ze5+PfEVNf25qMPf/r6x6/1r0L9CcFfCnINvTvs32L/Fjr3ePpAnTvsPCBwDcA9xffYvcfTOzS9hdM76DwSsCRgDp0ldh68s3swvUbe5+74jffel+jsnri33vkVnNxj/w2cfoGmV/70jTN+406u3emN61z7zhfg/Ev46kvw3o13dus5dwDfIPSJc/6ZM/58OvlyOvrW0v2XJXw199979M9X8HwNzzboPMGjhIwSNkrFZEMnC3S+JOMlma6pkxJnA0c5c0oOV9hZMWeDvSfHzSAuGU0ZWiJnTt0n7q6pk1InpdMlPsvYpESTzBulxEnf5V3Ez6i3lbDkoCBwg9GCkY2gCUWZJJlET+/iLAkL5e0saCK6lzAXIOFeLkmhVSpZonFucaHQNmRlzBNDE8VTiTKNcoVzijKK1wyshfdEnISBTOINxyviLuE04yRXYi3oStKEkZ0QqeRLyRJKcymeNEsMTwRJA7UOZBqJ3LKNZolhKwafhJOGJAt4rsVG8MzKLGCJxYUlW0szTVJNVhKnlmeWZrFKIr3UJA3E7jJMrdmY8FqpX37xw5/+ca+/6dl/voX/8zj9c8P+o7n8fw4/WH76K0ufIrWJVB6I3NIslHmks0BUl3Y7M3ms80Blllex2Qaqmumd4ZWVVaj2kagj2URma/TeiJ1mWy2aQPaxrgK+07yyrDJ0r0ljWWVZwUGlSa1po3EbkiZmW4UrgY+aDZForWwFrqRfG9IZ3kneCtoocIhJY2F/IbqAHYw8KNVaWVnSBKyLVBOJJmB9qLpAtcYcrHq2rKOoFazT4hDI3vBDKDpFG4EOsehD2mrcKTxo+hLpTtNGglaiwfCKg86Q08x0odxKVFsyzPjLhWgEGjRpON5RXDHUSzpo1mpyulSdpYPhrSKNYIMRz5HqNGkF6QNRalRGorDkYfQP69E/HyX5Og6+jswg0EHAZ0M7DnqLW4MOIT9Y3lvSB6SWqI34cKlPmj4L1AvcK3KK+SlkveHHQB806xQ6xaoL2DFgJ00GBgaJTgFvJW84b5h/CEinwTGgp0BUDNQc7CnoORo0qznaEdAqeAzJuyG4jqFW4mPEhxD3FteSdJrXDB+sOgW6V6zTrI9lZWiveEvQQZHe4E6hTpNawV6AZ0PfBnzgYGBwj92GgV6gTsNDSI4RbxWquNcq0GpUa9hI0HL/FIrOsh3398ytGS4xzhAosbsj/p6CHDgVwYXnbJFfIm919l7uTkvkF9hP4LRE/paCnE4L5mZ0muJJCscFGFfEqZnXCrQV6Ak5a+gWvpcBJ8XjjLjv9ooNgys8LSjYc7pndMdxhkGO4Y6iEoOSoI3nZQCU2M3wZIOmGUErDlcKrAnIMNggN6F+QsGauU90usbuEjqpIJnESzx+8MZz4K0IXhG4hu4KTJZ4skSTJR7NwdkjmK6wt4CjFZ4sfS9DaAPcJZw+IOeeeA/Ye4TukkwXeHrnO48YzSl4xP6SwEcC76Azp/4DhfcE3jNwL9AtBveU3HF2K+kVR/+q4U8v2A9+En3w+LPv7e/0aSX/tJ/8qXn1p/4fflt++w+V88eG/34f/t+52t+ph1/FH3/43Q/szw35FPtXBM8pv0fwnoIFg3dweg+n93h6R8YPdLLE3qPvzQG4R+AW+w/EvUfTBziZg8kjGN955/dgskD+Ank3YHKN3SvkvAGjKzSZEzCH4A1wbvzpDfJuKXzA4Mad3DqTG9+59twb4F9B7w2cfuGdfeG+uvKdL1zn19PzXzvv/Xoy+WLqvnHOvzWfnt06/3jj/eOdf7b0Rws4XuDJAo43dLrwzxZgtKHuE5480clKOCsyWoOzFRjlFJaMbjBcIjeleIPghuIV8xPqZdhfEpAwkDOQYCcR/opOcjLZUTfDXkZBwbyMTlPsbIVXSi9jfklhwciGkw3DBae5xKkAqcQbBjccZtLfGlQGNGNwq8jW0G0gCy0ySVNNSssaI/eaZZJsJPnk1T8tqZcFbC1gilCKcMJwKskThbmgOyNXFK6Ik3CYcZZzXmqda5VQmnK+kSwxJBF0w/Fas0TS3OgstCvLVxqtuZ9bnoUqC/kmwJuIrQO60TAVqDSyCFUWiTSgG43LSJeRTYwsArmLWWZAZmlmVWZFqsVGqbUyZRDefFf97PHns9+U/l8a9M3h7Pfb8z/uyDdt9Kf9h1c/fxPb5DLMrKoCW8ZhGuoiUvWlqV+bbaSryFSRzDQoApJr0sWmi0wd2X2stoGoQl0oUSveW1kp0RpdW1kHogt1bUQpcB2ovRG15TuF2lA0AW807iJWx2xveavEoHkd0UKiRpDWksbiwZKa+7UEjUU74TQatgHpAt4bvSWkD/jhglca1obvQr5VsDGssaYNw8bwQ8SHkB9CWQnUa3a08hioweo9Qa3BrUWVRl1AW447Rg6G9xZX3B+0qAUdrDhGqpF4UOTt+3aIxcGyY8hPhg2C1VLm2NtCt2GwC1lnZSflyZqXC9Ma2hnaaTQocjCiC3gT0p0hJRp/HdDnULQSnjTtsNdSf4+9XvJO0caSQyyOhneav1za3tAaw8GISrFB0qMmvULHkL1cyM6QPmSHSPSSVATUHDUSHS1rKWwofo70c8wPluyQ13D37QXrDT4YMQSs16ilfofAs6YvkRgMHQztA9II0BHaUdRLNISsj0UdsJ2AjUQHTTtFOyWOWh417SVpjagVH7R8CdRXM9lKcFC45fBg2dHQgyDPmjfIOap3FQa/k+9OFDRYUjG3l14rvE6TRtKKoZrCXvPeyEriHfN2FOwF3gu8hW7hTwt/mrnT3PUqzy286Qa6KfJT4GbA3VO8o2iH0RaBFIxX3quUTJ/AeY4nBRwXcFxRr4DTLXFrhQrql9groLejbkXBluAMOzlzE+ZmAheM5AQUDBQElBjtGMkZSIlbUD+nNKOgYP6W44STNfMW8HzNQIJAAqZrMFkTsOZwCae5wGvsryhKBVqAszUBK0LWhKyAt4HOEo4X2HnC/gJOH8BZQrwNh0/MWxL3wZ0sp+MEeU/Un3MwZ+DWnzz40zXz53By403ukHNH/UdO5hgsqPOAxnPiv1PdLRm64f5nFP7Ed36l6U9m4ns/ff36/uffbe7Ny4r+sQR/q92/tt/+pjr7poZ/bOjvq+B37ewlvVx9dvGL7373O9GPAv2JUTeK3VJwQ+AdIXOKHgi4Rd4tBXcEPDJ0T70b5syJvwD+o++uMFhiNKf4gYJHAhbQWWHvATrXaHpHvAcwvUXOG3h+Bc/u4HhOwBt/fOOPbrD/JZrcgNEbb/TGd25952Yyup2MPxudXQP3DoArAK6h94U3+sw7/8KdvHEnX7rjz9zxp5OzN9Px9WT6rYfpe3fuPz/A9+bwbAHHj3A0R+ePaHQLXt15722wUxA/AZMVmTyx8YaM1uh8jSdr6qUMJ4wssb+h/oZ5GwFW3EsFSImfcZJzlDE/56CQMCHeGo5TPE2xk+DJlrklmaZwklEvozAjqGCoEDihMGM4xTjnKFcgESDnqFQiV3yr6Jp6qYCFRHuLakNLy1NFU00SRXdaFYwUghVaJALlGi04eBIk5yxjOOE4lTTVPOW4lDTldEPghuFU0L1WO6sKKRLKnwRda54YngYyNSIxPLMiD00RBKVVCfO3EuUSbTRKQpoGfKNpEYm1hplhZaBTKzMr81AVochCkVu1C0wR8jykuaG5EUVks1ClodwYsVYiM/LJsk8v1A8ffhn8bqv/enD+3P7Tb/fT323xN/sP/sfux59/dH8RpKEugyC3QTkLdrHZhaKJ7daqfWTq2O4isYtFFck6UKViVSSqmOealKHeh6YP1BDINhSNlU2s6lDsJS0lqwK1M6IQpJS4tryxYifhXsM6YlXEmoDVirea1THJDdor2ofiEItGo1qgRsLKerX2O0U6TWtBKoE7y06ROsVqCEVt2T6WVWS6OKy16qw5xGE/U/uIVJb0ARsMaTjspDgY0wk2BKS2aK9QH8pOso7zXos+5I0iFYGdYY2lraGtIF/F4RCpQyR7I3stDoZ3kh5C02raCFwR0Bt60Lzn/CW0p0i2Gj9fqGMkBs1PkWmtqA07zswQiOcL+3xhnmN5snSQ+OsL3SrSGd4FrNb4FMuDogfLv34/PBh1kvLE2EHRg6UHKxqFfvNR3Gq/ot5zwF9m6iVSR0tby2rFes0HSVqGToEaJDxp+Byx5xl9jkgrYSfJELIhYB0nA6EHTnoOj5o8R7LXvCbewHEr4LsnUadIa0mvUSvxEKi3oT4wcpDkFNCTxY2AnRWDVUcjng1rOHgOxSBJQ8BJsmdBToLU2N0TuGWkUXzg6NnIg1E76pXU6QQcDGsk2VNYAG9PcIVgTekWgS1yagn3Eu0V2wpY4GkJJ4U/LX23dM630EmhkwKnQP7GmS7Pz3MASgR3BBRwnPqjAvsbb7ojcMvxCjgFwzmBBfRrSStF95LUiu8Y2hFQALeEToanKzpeUSdnsMBuBr0cgxS6JXFTOF6jcUK8nOOc+Tnzck5TKVbEW6PJCk/WYJogf8PxhpMNQQvf2Rq+pv4Seis4XYLzNQZPECUIraGXEH/uT+6cyRMEa+w/YWdD/DkYP5LpI3HWzEsZeELeI3avwPQGO3dwvIDThOG57z5A99Yf34DJnPgP2J0T94n6jxTOKZxz9il2fkbHP3nfvv7pB99f/Op1eSW6R/zfd85v996fun/4Tf4Pf9m7fz+c/XZvf9e+Hp6ix19d/uuHP/p+9ItIfiLYtZJvGLll9I6ze0buMXwkKBFkTfGColvszBmYM3CP3XvkPBBwj717MFkg74mgO+TdITDHYA7dB+A8YnRP4T1Ht9i/ge4tPH+kozt/NKf+LXRvvPMv/bNrPLlGo0+9s8/d0a3n3jjTW3c6R+geeFfO+NPJ+a+mrz7xzz/xRl864y+no8+c88+m55+N3ruejq8mzrdW/qtH/9Ucnj2g8wWazsH5I3hvCc9u/ffm+OwJvErBKPVHSzyeo9GSTJ6Et+Luhk1XeLIkbsJxQpwNnW64u6bTDXNXzFszvKEo5SghToonK+AswXRD3TUep3hcUX8P3MKf5hQkGBQU5xysubsR75pXKOMgF26uUKnYVvKtZCXDG+RkHG05qyVuBS4VSzVLJV4JnFCSMpJKmim2YXBD3Y1im0DllucarZiXSFyGOlMikzwVPOE04SQRJJM0k2RD4AaTFcdLhhJJE0nXnGSGJwpvlEilLLVMOSgpzBlYc3+lUWLYisPcspVEG04yLTaSrhnOBMsEWQdsFapMilzTPKCJIrkWuRappKnGecizSCeGJ0qsYvvJh8FH1fXsjxX4phv9eQ/+VsG/b9Xf9vHL449++eHVhcln8TaKthdhGdvC6tKowsgi0pkR9cxmCm0NqQK106JQeGdZYXkRqH2oK8m6gO81akJexWxryJaTUoqtFikFWwFLRZtIV5aXElQW1hFpI9YG7BDoQbJawZ3CO447wxsGKwJbwXpNa+11CrYUtgy3gu6o11jUR6KxbKdwHbP2ta7jIBN8r1hrVRfYw2VQRbQy9BCKVqPW4FNoakJbxmqOh1jtFW0tbxXpNWsUrQM2RKKVqDOkFXhQcodJJ1VvxTGSO4xLABqOaw4aiTqFW0kqjoaAvZ2pXpJBi86wVouakUHzTsvBqOfQdlZ2oXyO7bNVJ81fQnWK9SFWp1gcIzZY3ASkD9jBsJdAvMxkzWHL+VGKHsGDgM8x7RVJ3LNWO1+/1q1APQMthy2DvQCtRY2lnSQDBy31W4GPhhwNeo5FH5I9d3pLaokOEX95bVrFWkY7Rg6KNNxvND4Gppe0E7D7P6nSoOkh4seQnALRKtkJsUd+K1Gr4cHgjoNW4krShpGek06zzrBW0YqAjqCWuEeJ3o2CbzmrFN+CyYHTQch3q9pIvGNgS8EegYbziuA98HcQNpRtPSdH05R4GaelpjlzczTeYm8L3cIfJ85Zib0cgB0hO0xTD6xdPwWwRLjCsKKwgGBLSUFxTnFOcUFRLWjquyl0M+LtONlxmhFQEpADd+M6Gww2zN3A8Y76BXb+P5bedEmS8zrT5GXM/BibXsymhy2gKjMifPn2/XP3iKwCSICEuIukSAC1ZGbsq+/u4UtEZBZAahclkSBBgJS6p+9wflTfxDE757zv82QU5AJnAhTMzZmTcD8ROOYwZV7KvANBB05iQWOKcoFj4m2BOwfeBoGciR1GMacHzvaE7wmLOdrgYUy9mKE1dpfQPXC2xTghJGV4jb0NhzM4WBEvVnxN3DUFawpXFCwI2Ei8ZN6WoT2nW06WHM2Yf4fdnSAbzW8VfS3ox8T7WOMffHf83qcffbD7+Fm3Vn+TiX8q0T+X17+pBr9tnX892j++Cf/wKP+h1Je12Hz8rRc/+ssPw5+H5HUo1qFaGr5WcsXZnOOZwAslZowtKZ1RPGVozvBK06X058xZMu/tTW+D/Tly7+FoCr0FBQvibRjdMrxE3hw4KwSXFN5jb87wkuIFGc3w9ZyDKUNThGfQnYHRDHhT7L9G7hT5U8+Z+s49dOcYTn1vjuAUgZe+84k3egndl97whTv4GAw/9YevvdFrd/jKGX1jD652dDjH1zMyXBB/hZ0NGuzxcIWuVuRqR68z5sTU3XB3ydy1gPfM20oYc3fHBlvuZZKl1E842HMvkSBW/k6ijaAHwWKOEg4O3I0FSA3ZS3iQ6CBgxmDFUcFArkki4NvufmxQbGCsURrSWMJUgCLgiaaJJnlAM80SK/aS51ofQ1VrmhlahLywPLMiEyKVPA9VYkWmeWl4Hqr8xqQRyyNeRDwLWGblQck0tEmgD4btFN1LklueWbkXLBH8IHGqaCZJpmhhZRmKPGAHyROtM6Mzw0vN6reZ3VDGIVsJfy3hQZMiEJnhiWZvKb9bTRbv2cW3JmstD0akE7UL0CHAqeVlKPcSJZEonwcHTYtA58/Hm/eCX/zw5nvnafTHDv/pBP7H2fmqpl81468v3/r14Sc/+2gxDstvRckzlb9n0huTjlX9XlQ9C2PN80AUAa0iXll5NLoOTB0FZRAUWleWN4EoFWoC1oxVPZFVxNtQncZRFehUkibkzUTXE1NPbBXyo0GNwV0oeqsfxlErWRvwYyhqI1urjpy0nJ20fpjYcyhOhp8U7TXpAtZaVitcCfgwkY/PdBvx03u2fRYcI92NdXcTNhPT36huLNpAN0o0mpwicRmLh5CfA3mUpJLkaGQX8Eajy1h0lnYhf7jRl4noNH2jzKOOcio6bc5GXqzopTxr1SlScbdgzsnSo0CVJv2N7iN+imQfqfNNeBmPH2z4aM1nk/AxtL8aR5/dhI/Pgs9v7OehvATy8jzqn4/P4+Ac8kvIPpvIU8QfIv137z/7PNSXgPeGdYqdlbhocdL0wdKTQQ+Gdtw/B+Kk+aNlZ8NOgvYUtRpexvRi6VniloJzwB8n8hSyx4nuBHyw9GzYUeDLWHQB7Q19tOJs2TlkXUAenpvL2PZWN4o9js15ItuA1ZI0gThFvJe4F6y3pjayUvjNje4VOSnSKdIq/nbfOoXmNDYlwycrK+r3hvaGFtjtOO4D2YbyqPGRghrCB8Muljca1xJ0ilcYfzaZnK1pOL1YczFBDlCBYCFZKmipRc5Qa9hR4Jp4BXFicJ1gp9I85ThjuKCklLSULKe4IqgTtMS4lrxQJOOg4n5rUK1gybwMj2LsFpxWkmcUVpzWgpWElURkDO/QKGH+nrqpACkHKQM58zMJYuFlCsccJdTPiBcjbwNHiSAJo3uE18hbA2eLQcpgLWkm0B47CQUHSraUrKC7BoOEgzUe3ntPFtBdQbhwneXoOmF4Ab07NJyh0ZaTDaUbQZbUX1Kw5nQGBivqLQhYETTF7k6Rg2J7yWcCvRborwT8/o388KNn4S8+0quf68s6+G0H/7X5r38fP/ld9eQfk//2j5nzRUP/IbNvdmE9fbb65Dsf//BHHz7/ZWBvjZkFcmnYTrCt5EvN14KuKV4ztJN4KfCUgBXBC07uOJ5xMuNoIcFC+kvu7QRYY3fLwUage+TdQXdO/A2FO4JXyFsib4PBHHpTOLrzB0vsL5G/4f49Gr6E7h1BU4TnwF0i794DUwDnBK4IWADn3ru6R8N7PLr1nReDwcz3FgDcO849dO+x/wqOXoDhL0fXHw+f3vrOvet+4wCfrMCTmf90CYdzMpyTqy0brfFoQ0ZbMtiS65i5sXC2erSX3o55c+xsBFiJ0VY4scYHRRLmJ8RLBEoV3b+lfQm4FyAhbka8VPh7Noo12Eh/zb0t9Q/ELyTKDM4sSRRMFUwkSSROFdpz/6BgqnGhWSxxrllh6MHAxLJEiUSwRJHEsFzRLCCxgbkleaRyqXIts0gnVuaKpwJVocgtjyUuQ50GNAtQqkmiaKJpZsVB4r2maSRjjRMjN4KvGD4IXCiaCZxKWliVGFa/FxzGeiN5bHSsSMxgJmkdqkzTNMD7AG0VjgUpDM9DkViWaJIZugn5J2P2OuL5TZCF9hCoZCzL9+3O0DKU5cQcIplEKh7LJNDJ88n2+Xg2kR//9IPvfL4TX52vvmydL0/e71v4VSe+7L77sP/Zjz7YPLf7ZzJ5X5XfDg4TfrC0jkxpzXEcVWObRaoM5dHKMjB5GGbGVko1oWiemyoShcLHSB2fqeONaALeBeJoTWV0bUUTqb3AmZXdxHZaFBQ3VrfGNNZ0gSmtrCfmGOjGynOoeisbyU9Gd0Z1ge5C9vBMdRN+CkTHRE3RQ8jPIWssPz0Lzu+Pm7FpQnN6FtWRKANyjHh/E5wn5hzwTrHekF+/F3723rgSqLP6FAQPkX24sX3IH0LZcFJx0Af4KMGRs1KwlKNKiE7SmvoVIZ1QnWaXiawtOke0M/Ro2PlZ0I/l33735jRW5yi8RNFnof1VYP7m+c1nN+OzVedQP4T6TWR+/d74HOpuEpyehQ9j8/kzew7Y5xP9oOnF8E7RXpOTIa3EjSKdJKeAvYlEz2Gn4MXQh4CfjLpY/VkkzpZ2nPSE9Jpdxrw3qJfoxNHZkEvE+0CcA30y7MGyk0AXwy4BOxn6oNnfhOpXET9bdBmzc8hrgbpA9VadNT8yr+GgZvBi2ZuxzqnfaZZBL6egYO7J0Ir6nSEXS3tBeylqihtJHsa6pvCsWWdwF/DO8LOhrYC9IY1Cp4B1Gp84fVDkbHirWSfJxcicwKMUJ6MbyUqCS8YbLi9SnZSsJakEqTktiF9Tv5O4En7B3IL6leIxg5lAJQUpvD5KlBE/w25BvJKBgvk5dzPmV9yvuJNxvza4VCgRZM9xpVlOQE5gQWlFeYlpinEm6UHizLBUrTZzegAAIABJREFUwJyhHKMEOZkCB+oc0LDgOMUggU7K/D33DgJmRuwIWWMQE7Tyh3syjNkgkYOED/boag2ervBw6l4twWDH/CUavR79xQa7K+DFHM9H76zQcMXRFDlz6iy5P0XeSuIV97YCJFosmf8aDLaKHzhdcXjP/U85/IlEP52oH/3gvZvlT28+3374xYX8tvG/PoM/nr/5m/T//pf0//j77bu/Sc0fevrrlG3/+qPZT779g/HzEP/EiE8EnTKylnLJ+S1Hq0BuA7kSfK7FOhAzhuYUbJi/ZP6Kw5ijFQVzCtaSLSVdSrAU3oJ5K4kWFCwZWlIwQ8498taMbiDcELCg7ms4uAfukqEZ9ebIXUF/iZyZd33rDOeYTDG6Bd5r7+lrMLyD4A64U3+0hM4cOLf+4A4NZ9i/h+CVO3jtXs2ge+84d77zCjm32Ln3hzNv9OngySfXV/eO/421+xdL/50VeLrFzpoN78BfrMhghYYb7O6ptyPDDRntxHArrrbkaksGO+6umTvlzoyMDhJuhLtlox3xUs4OFKYC5MJPuXOgw5y5KfUPDOz56CDctfT2AqQEpNiPqXOQbqZgJkBpSRrQVNOcwYLBTJHCiIzTlKFKssbKOpSlEZnkpRa1obkhucK5oZnFqSFZoApjCmuyQCWaZ5LkBhcBKSyrrKoikxqSGZhqeBAokbjUvNCssCJRLDMs1mIt+EbQWLFMi1TyTPNY84Om+YQfJnxr2E7xWLGDgJlmhRGpJnnIdwbvNIoFqqwsJjoLeR6KIjL5TTA1ZKlRFsjU6Hp8kxmdWVGFug7scRJmkUrGKnlm4onZhmYfRftATUP101c/+u4/5uT3LfjTyf2qHXxVj/7cB396+N6b/Y8/uNk9C+v3x9mNzZ/bfKzqyGRGFqEtJ2HxzKahKAJRhjIPbWZ1aVVpRR6yIqCVYY3V7Y2tQt4Y0gW00LS0so9Ma1gb2WMYHq2tpT5qW0pWG3UKw9aoOhSZIUfLG80aw0rNK8V7pVKESyW6SHYBO41FK3DP2Xls24h2EWtD2QayCXk7UV1ku1B3Y1GH7BiqOpRNJPpInALVS/rZOHxzc3MKw3MUtUoeKW4NP4X8xOGJk7Nh55B2CraWN6GsLc8wrAhqBTlZdQp0F/LTRJxu9GWsW0VbTc83ugtFF/LLWF+i4GT1WbOLIBcteqvOkeo0Pgr4EJpWibPiJ8XOVp61PEv+2cQ8TMSDJY+WdhJfQnXR4ijpY2TOhp8CdQ7EOaCdgJ+P9TlQJ2t7xR9CdgpZr0WLyaOSZ0UaCTvLHkPVMLc3+BLKx7G93Kg+ZL3Fj2P5JlJvQnWW/IGxX1veCVggp8ZuZ0irRStlx2gFnRKOWgEa6tXYryhqJMz8q07gXuESXrcSlthvOG0F7SQ7UthRcCSgYaBX+Bzw3rBGsJPkDYXngD1E4mzZUZJWsJOiD6E8MlQzWEuYCjdn4ChZo0XDaUNoy2RHVUvIkZOasUbyivpH6jcEHjmqOKwoKZmotSkELwlMPaegOKcoR95RwEbjknkFGeYYpsAriNdGqlA4E3BLYax4qflRkaNkOwhSTioBC4YKRUrNMoFj4hUMZxCWDOSabLG79YcJBAn0MuodyDDhYIsGKzzYcnTgdI/BGo42ZLBl13t2lbDhDg122NtjsMfuXjgrOlwTfwGvd9TZ4NGOuQvw7q37zTX3D4YvGNgosmJgSf01czcMHISYMfwCunNKXiLvF8r7YYg/+vmH3zr88nk7e/ZPNfvzG+/Pb+DXD+h/fPb0D0f49Ql92aHftfjvc1ZPw9nPv/uTj74fyBeMvsZwzsmKka1ic+JtsL+X5J55t9S5l2Ct5YzSuWBTQRYCbzjcMLSk/hw5awa2DKw5Xgm8F2jD4YqjnRVLhpbI22Bvw/w5gUtMdoguMbwn7j31lgwuMVwQdI+8e+RMiTtH7gy4C0IWhC6Qf+u9+4n39AUYvvQHr73BrXN9Oxq+dp1bMLpD7itveOuPbv3rl+6T1/7gHngv3Ks7/2qFRnejd18M3/10dH3r+d/YuO9uwNM1uZ7Bp0t4NfPeWYCrJRyssbMj7gYNl+h6x4YbfLUm12s2WInhmo6maDRDwx0eHthwRa/WxNtiFGMnZc4BXSd0mEo/5v5eojWHG+akyt8qNxZuJlAq0V64e+nuuZdrkluSBSgLWWnEUcmEkUzySvFC4EKQQrLcsFTRIpCZFYnGew2ykBYBLy0rA5lblSmVK5kpnge8CFkR4CKkhWXHSOeGl6FIDYo13CtyEKTUIlckkShTOFUoVjAxrAh0Hug1w1uOY4ljw2PLYg0OIUwithUoNaIIRWZEbmVs2d7yveUrBrbEL5XYaxJbmobqYHUa2nxi44DtLdlqUkRBGepEoeM4LMOgGpvE4n1AkxuVRLIY6yrQeaDiiZ1+O/zZ4q8++l3Hv+68L2rwx875uqd/vqivuw+7+U8/DPLnYTKR2TNZPjN5pJNQFs+C8pmNA5pGPA95ORblja2fR/WNTbWoI1Fo2kdhwUjM0TFSTci7kJcatxPVjuVR48bISqpSityo3OpjxJtQncLwaMVxzAsJG8tbw2pDj4EoOG4Vr7U4WtkFvGb+2fKTZhfN2oA3ETvdqKNiFYOniD88040WtaCnsezGvA3kw7OwiURpaR++hTLJk5V9aLrAnqy5BLLUqI14y1FH0Vmys2EXKx4idQrkw9geOSkIaDVrDXuc6C7A54nox7bSog9kp3Ef0qPFjaWXiX6IVG9Ub1Sn6cPEtIHpI9tp0ijWWd1wfBborEin6NnojrGzFacJe5jwx5A+GNoJ0gvWBfJsZMNJTVgjyOON6DQ6K9Ib2Rl1VrTXsBBeZ9hF0kdBOwbPkWhDeR6rhzHrQ3I0uNHkMpHdmJ+fmT6S50idI9Er0lN84fisxZHjCjsthzUhhY9aRltFOo1L4tQUXLRoiVejwUn6RwZ6zY7caZjXMlIxXDDQh7RRsOM485xGoFbjRuKTob2QNQQV9muBG8v7QNaCNIo1kraStJx0mjYhSfiwYF5neGdEz+mZ4JNQNRYVwrWgJedHzY4SHzmpKW0pbiiuGakFTQguJKskqTg9EFAKUhPYKFopVjBSc5JjtAduQrxY+jnzUjiKsZ8xVgiWET+nIOEw07DRMKNuImGhSMr8hHsH6qYU5sTPGMk4LTnNMTygUcqdPRls4WANBksw2FJ/S+EKulvsHri/xsM9d3ZkEHMv1SzhaOm8uyPOXqAlGq3w9QpfL8HTpf90Ta7n9GpBhrGkG0bXBO2Iv0BojfEa4zllv6DghyH7wfv2+Q/C95c//NHn8fMvTuLPD+Q/Hp5+cXznd/Xoj537ZQf+0KPfVvJvD9/ulx+sf37zw8m33hM/m/AXzL9D/hSBe4JmHE85XHCwpO6Woj3HO0lm1JsyZynQgpIV41NGphzNGVhzvKDwnoAZh0sBFwJuBNxTsBfkHvn3GEwZmGN3CZ01Q1MKFgwtMZxjOGdgwcCa4SXy1wzPqH/HhrdsNGXOHRq+xu6MsjXGc//61r9+AYafgOtbMnrtDe8c585zX46efuo++WT09M53XrvXnzh/8an37j1w7/zBnftkDq+m8OqFN3gB/I9d5xtz8HSJr1b4agmuFqN3N/7TDbpeous5ulrRwQpfb8kwpqMtvp6jpws2WCt3y5w1Ge24v8fDHbza4ust9ZdgFOPrlDkHPIipk2qYKnwQaMu8NR3s+DBRbiJHe+HGBsUa7SU4SJQonBqyN2hncGx4aVVuZKpYqnFuydvo1E7igyJlyDNNdgrtNcwsrQJRWlpangpWKVVLXgWimsg8olVAK0PrUFZWZoqVkSjGIrEkiXgS0iygqeFZIPOAJgpmlqSWZUbEmq043Cp6UCTWJNb0oMmCDbfayyNRhCYzIlEiD3QainQsklCkViZCZJLuOVpLupRsq0Rs9d6KvSGHgMWRzMZmL/GG+XstE2vyUCQWZTcif6b2GmcBT6xMAxNrvY/sL99TH+3/+oMvCvFlg75+GP7x5P6pH/65iv7U/zD+5PbDcTwR6Q2NJywbi+N743Ss04lIAlxFPLe0nKj8mc2emWz8FvwuUkpLpdtIHseyubG5VXWgjor1kSrHLDeksuJo+Cng7UQ0E1Nb0hn5cDNpI9GH/GRkH5h+bBpLOks6jRqDu7GsLM2Fd1TwPFadFr3knWVtJI9WFZxVHHWKdpp3Wjw+C04T1UbsNOHnibjcqD56G/4RnaKXSPWhaAN1ioLG8ipgmWYHACuEz4I/BvpkxDkQ54A/BPwcii6UR8tqSXpBeo3fuv9OE3sMeGvJyZKHG3mZyEvAP39mOy3OVv/6vcl5HHRjewzkeaIby48KPxj8WUDfhPxk2NnKVpKT5UeFToY0wjtp/6LRZ4F4iNRJsV6JXvCGgVp4fUgq7vWa/up59KuJ/btvhQ8T3gf0pPFnY9VH/PxMnm9Ub3mjUGvJORIPgeiE3yp8VKwStA15Y/EpxBeFa3/UctQF9CjhEboPknecNpw0GncGnRXtlbhY0XAvB1cN806WdZo8jlXNQUFGBRtVwj+F7KhQI1kGQYG9FA4LOsrQsBP8pGir0fF/Q5lYZ0kjQSNxp3mneWdorVEX8CPDFQYtxy0BRwg6ITsma4xLjgqFjwHvQ3WUsqC8orgi4Mhgo1EpYMphIWmjScFBTsGR00LAQpGMs4TgBPqx52UYZwzl3M+ZGzM/ESQTrOC04ODAhonxU+GlEm4Z2EG35KjWOCFuivzE9xIEE+in3qggboIHmfD21NkyZ43AFpM9gWvsLcBwDQYxcmOB1sTdUndFRks63ElvR0c77Cy8wdy/3jF3jQdLONgTZ8/BkvlT6r5Eo4WkW8NX1Jn6oykn3xP45rn+8NPvT9IXN5/vxv9Wev9aDX/f/6ffZP/t34rrP/T/6R8P3/ynWP3L0T7uTPJp9OIvx++L72rwsSZ3HM41Xhu8oN4CjHYMLKh/x9Edh1Puz5i31uTtU/2WuhsB1wwtMJojOCVoyslC0wXHK45Xkk45ek38KfU2DGyIv6D+ksM7f/QaurfYXzI8I2DKvBn37tFoQf05dWfE2wgype4Uj2bYmTP3jjpT4kyR99J3bxG5h/7MH6ygM4Wj1+BqhkdzMLp3hq+9wWv3+sXw6uVocOsOXzlXP7/+5s+u/58Xo794MXznlXP1yrl6NXryGjovAfil439j6l9PwZMFfLr1ny6dJ2vn6R5cr+HVCj3dkOslulqj64SMEuZumLPj/oa5azLYseFG+ks0ONDRDg03xFvhUcJGhQYH7uzocEeclKKMoZS5WzHcCrcQMBVwz+GOww0De0FihgpJCkuTgOwUTBTONMs1zwyLNUoD1o3DUqqd4HsrspAXhqYCpwqXAa8CGSuQaJxJVkrRaJEbVoxFPhZ1yHOJc8MzIzMrD5YeApIamlhcTlhucSxoakxqZGrkwcgktBvJ1oJuOFlzsuIkMbQci9iQ1JLUoMywRMiD4CuCD5KVgSwsL0J5MGSv8EHghNODkWuOY0niUBxCubd8H+i1kYdA75SIFcs0z7QpQ1uMVXajklBkgagClUZqpUVsTToO1s/DX37/vZ+nH3/4+4Z8/Tj4+jL6n4/+/7qY/zhPHuffefG9j5+Z+EbEE55NdP1eVD4LskDmIcsDlhmWWVbcmPSZyia8NKI1qlKynYzbsTla2obyaEwb6Erz49hUE9NM1DEUjeWVxEeFm9BUlteSHa2oLa44qBjpo6DQtAlpPxGniJ8CdrS8CWQbyiZgx4B1RpQEXCLVRToVpLa8saxmuJfyFKjzjWwi3kXyMpa9Za0mJ8u6kPehuIzV403QatlHtr+x52e2kKgQrOSsobgEfi/5Q8iPltSGNBKfA9EE4jQJzmFwNqpT/ChIp9llErShakLeBfQ0FkcBK+h2inacPkj+qEVL6cPY9hPZ3ajTRPaWHrnXsNFZeG8sPQWkkX6rYMPgSZFOwV6CN4Y+SvoYiLPED2PVaXJW+KzxOcCtJUdNzqGqOeskayS+TPQ5FOeId2N6fsb7MesU7hR+GPOHkD1a/hDSSyRK5p8sawPaheQU4CN2zwwfqdcb3DDQYO9Bs16SksJSwBKNzhR0BNYMHBWsJag46i2ruVcSeNK8wMMcjlr2FhyCSgJKAjtNaunnbJSAQU1pgZyKuTUjR85LiSvmtBrUwi+5XzC/lrCWqNey56qCfoVGR+IdKSkp6Tk7C55gv1Sk0qzkvNdByXhFcUlxJWipYC1hzVHJSElhSUBJQEFQAkcxdmPqZxwcBSoAyD1YYpgSZ09HG+KtCdgSciAkpeDARjvpxAokEudWVkI0XFSMNJKVGBeEJgQfkLt23t2C6x24OuDhHg73b71JjKSMxRTvibuDg5ShmMIVcDYELTicUXdF3VijFXJm7mAOh1vhLakzx8M5Hs4xWFGylWwuyacc/5VC32ZXH36LfP/2B2H+Sv1tYn7XOL8/gq9Ozpfd//kP+//8L9l//rvt6De5+HVK6zs6/8F7f/3Bdz8Mf2DpXzM4N/wWenOCZxjccn8u4UrRNUNr5K+QP2NoRsGKwQVy19TZKbig7gyNVtBdIH/ByBR4CwgWDE2pt6Jgp+hS0nsCZgRNobvCYAb8e+QvKFgRf0rBlOEFJQsK7slwyrw7AuYEzKk3Jc4ceXPkzeFwgZx76N4hbwacLUP30H0N3Rl2Z2Cw9Icb6M394Z13de8Obp3hK+f61htMgXvrOrejwe3w6nZ0des8fTV859XgycvB9afXVx8Prz9xBi+cwauR842d+3TmPJnC6xm4XnnDPXQOaLgF13v4dI+u9mS4x6MtvN6z0V74O+ZuyWjPRgfpLoUzx4MdHW7RcAOHe+Ic6GhHBzsx3IrRljtb4u6Rn3Fvx0d77qTYOxAUU5pyFjO65SRRLJO0MqLWNOMgl7AKWGFlptlBoSwQx8DW2sRcxJalllSBSBVLNC4jWYYysygzKDessirXLFXkYMhe4z33U41TQ2JFcqv3hiZjXlp5jFQ9ppkCmRSFMrnWe0EXHK0knWGwlzxWYkXJRvBMi8yyLGCVFZUmGUOZEImWeykSJWstC0FjgfcabrW3VTBTMrU6t7LQfKdoGtkkDHZa7DTZa7K3PAtloVmmVKZ1ZmUaioOmiWaFFanBaSSzQOYTE0+izST69IPJXzXzb3/9OPy6f+dPJ+//u6Cvm+jP3Yf/Vn706se3z4L0xiY3Jp2Y7vmkHuvMkjyS5cS270XFjU7GNItQG8pTaGujjxNbBzLnsBakk7zTvDK8CGRhdRPqyrLSkDoUx0DUgSpDUYf8GNA2pI1lfRRURpaalgGrI34Zy5OijeadUbVihcAZR5WiR44uRvRGnSLTBvRoSSvpm9D2gTpN1ON70eOz8SlSp0CcDG8VbQJ1jszjTdAZ1Rt9mgRVJJqQt5o/BPZs5UnShtMMgYaDNqClRY1lvWWVYq21vdQPYXQ2ppe8YbBVorW6H5vK0pSBkqGzVb3mJyMvhl8MPyvxEAaXyPaB6kPVB/yoUC28E/d6Mqrw4CicRsE3obwY0mnYcPCo+IMSveZnwz9/bn71XvAQsJb7nQGNwV0gHybB4010sfLzif3s+fgcyLNlp5B2IetCVinYhvQ0Zp3BjUa1gV2E2xCdJ7wzsFFur3CD/Y6AToAj9zoK3qaeLoGomd9r1lN4xl6HvU6ho8G1ISmntaaVxDmijaCdwA3GLWFnzRuFKuwXyCuIexmLWoKcwIqymvk5GbUC1wK1FjcKni1rGKwYqDioqN8qmkOc+KhT8mLEkaGCwILAmuCTkjnDGSOFII0UFSYNw43AOYUJxZVAFfVK7DWCl4QUGBcElxSn0D0qlnOSc5JxUHAaQ7R1hxWDKfYTghOCM8YzxjKKcgE3dLhlbixgYURCaMJZJnkuSIy8A4QHTg8SH5iXCrgDwz0cHNCw5KRWJMFejFDOacpAwv2EogR6e+CsCVxotuAo5m9JIWgF3Tm6nqLrGXYXHC8pXGDw0h9+wvyfvh98+/vPo9mPP/hsHf59Ir9o6f/8bPSn/uq3+Tv/lrp/OI5+Wwx+k6p/yCanZbj6xfOff/i9b5ufK/BLdHUvvY1AG47vGb7jeMbAgsO1wBsK1sxbUTADzhS6U+SuOF4iuIbennlL7k2ps0ajBRgsGVwIuMTewnd2FC6ZO0PXK+xuFJkzNIP+DHr30L31nRlBCwIWyFkxsiR0jtBcwCX37rE7F3xO8T32lsyf+ddL4Kywt8L+HHpz4C3BcAWvl2QwRVczfD1FVzP/6tZ58tJ58hJcvwDXd8h77Y1eOlev3atbd3A3Gt4PB/fD67k7nDmj18PhrTN8NRx8PBq89IcvBk+mo9E3Nt43V+B66g3ncLTxvTUcrshgha434Coho5z7GfX3eLQhw73wNmy0o27MvB0brchww5wtGW7JcAevEzw6EHfPnb1wDsxN6GhHrg/cT7i7I6Oc+QX3Yu7GAqaMZIxvGEk4y7iIGUmoX0qYK5hZFEuSKZJqVGpeCVpoVoUyNn6qQWFYakRmWW54bmgZkTwksaEHJfaCZlYcNNkalGqaGbIXXiJBpWQRyiTAuaGF5Hs6Ogg/ljQVLJVyp9laoC1HG+Lnih8UXQiUKppzkipxkGDPnYSN9niwFyC3LJZ8T2iCYCFormhuWT7mWcSLQO6ViKXcIRpLFWtZROYg8Y45B+FlIU9DeZAs0SI1vDAsNyzVJLU0tayIRB7yvUCJ4QdJtqHYTYJf/Pj9H/9trP/94n51evLHavinVv6vz/C/tx98Uf90/tevn4XJM5s9N4kh1ZiXEc8jkY9VOdHH52FxI7MIHQNaa5krUYb8OJZVoDKOO8taQxvL21CnjBSMd5GuI95OVDfWbSS7SJQKNZq0gagsP45NbWWpWS5JE9De4HMkWss7SVuFe8trzXMKT5qdOOk4bhVpLS0Z6hU7aXnUutGqH4ddqE83qpb4ZGVrxDE0rbUnY86hOYWiC0Qt8Tlkn98En43Dk5Zno8+BPkX6EspKgqPFR8tOoeqsbYXpmDhJdVL8MRAPAa8VbY08R/b0LGysbKx48/6k5LjT4mFsLpHqjDhZczHyougp4EdL+7FoQ3YypAbXDfdqDRtLe8Mfx/IUknPAH60+WdlZ1Qfqsxv9JtJnwy4R7SJ0tPAUic6wU8AuGl8sP4f6EuhHw1uOey0vY91Y0oW0t+woSGtFyb2aDSs2yrHTSb/XfstgS/yOgZI6tfBbiXuJG0kahQo8KKDTM9QR76xJK72SDmJ0XSpUK5xRmhBaMtQb2QeiYvDI/Zp7pUA1AxkY1gS2glecFQS1ilYStAbUISo0OBpcIK+CsCKkEbwVtBG0pLRSspbiZEyvVY5hSXAGYaNZo3ElUc78oyQNxxXxaw5y6h+AWyC/wG5OvLf0jlLgSslKs5x7jSY5hXsEdthfeqMDQgWGOXRz6MeuF3tOSWDFaMFJrvAGDZboaWrglngHRtYU7SmNCUiIU0i25zhRLJOsMizGIGVox70dvN6TUczhnoCUg5iDPfO32DkgZwcGazyMI7JX+MDBgXqJFHtBNgJuBHg5fPIa+b+g3nci/6Nfvv/B6mfvv9m+/8WJfHV2/3j65m/r//KbdPTni/tli353NP9SgeZ1UN9+Z/2L9/9y/Jdj+lPm3Wp2J8k98VfU2wm4Yt5S+FMGb6m/MnAj/BUGK4oWdLQW+DXwpgxN8XCp0ELgBR6uqDOnYIq8BRzM0GAl4Zy6c3+wxN6OgAVz7vCThX+9gMMZHs2Jv6J4zeGGeRsKltCdeldLCjYUzMDwFRpNuTNjzoyCJcdzCpfEX+PRDIzmGNxDb+oP58BdQXcFR0virqg3xcMpHU7R8JXz7ivv6Ut4fUtHt9h55Q9feYM7OJjBwcwdzX3v9eD6dng1HY1ejK5feYN7b/RiNPh0ePXp9dWrwegbC/TNOXwy9Z8u/CcrNJz7V3P4dEkHK+ZsubclTkzcA3YP2IupH1MvZSimaIOHGzJY4cGaOhs2PHAnlXAv8I7DPQUJ9jM6iul1LkDKvJSjTOJMgVSMEu6kDCSUJlKljOacHTA8EC/VILFoL/1MwzqkWUhywyvFsoDvI7I2XhqwItBFqFJNCssKwzNDUo0PkiZa7bVIjYoFT7XMJSs0SxXKFT5qkSmcWlCEOJVox5yDRjtFl9hZc28XoFjTHQFb7MaSbBVdC5Ryv1I4VWzHnQ0dHLh34PAgaaLpnuMDI6nAqYClEYWRZaATRQvDskjttUilyLVMNc8VKy3fS3/LhpmEmWaJkUWgEgkz4ZWWFJYeNE4sSwzeSbAVfhnwPODxjYwn6lXAfvzi+9/5TSn//WH4VcP+fCZfdc6/t+Tr+qPftn/5yY8Wk7C4UYcQxSHPrc6tKANeap5bkYUqDUWicDcJc0Eqy8pQJJrkirRWnCa61rQ14hyaPrRdZJpQdZFqrWqsbK3sQl1rVVlTBqqOVDfRuUSlIq3COXWqiB5DXhCvfau2NqzXpBGoM6w1uFKgCWmlWWN4H+ij0a01fWS6UHQRrQN+tPIY6tP7USZxo9glUp3lnWZnyx8n8hTxVtOHwFys6hXrDD3fqH6szpOgFLxTqtP6bE0naG/JOWLnkJ4C1ke8D2VvVS1op+g54BWDnZIPY/3mufn8veAcyc7yU8BPmnQCnQJ2uhFNQB8m4iGifUSbkHSWlMQ9G3EORK1pY3mt/M7iPiBvZUoPoTgH9ByR0w1rAtQbfNbk0dCzxq1CJ0PPip4UbyTpNbtY0SlSU9xI1Qamsjjnbsm8GoMj9Svq9oqfJGmY32l8NDgX8Mhhp0hJvJMmOXML6hy8J41GOXEq5JwF7JjbCZz4XkacoyQ5xU1AC+7n1KmUXxqYY6fjqCHoSFkOBxm6KhmsmF8zr7KosrhWoJb+yfJOyaOWOcMVg0eBjoZHaxPBAAAgAElEQVSWEtUCn6x4CGyJSc1Iq0ijYB/go0KlwKUUOaMFJ53ltcQZgTmHhQQFBznxDngQUy/mIGbeATkZA7nEBSMJ8CtOMuxlxM2I+5ZPnnOQMv9Awe6t8w5fxcrbC//A4BrALcIbBHbQqTnZQz8hKKc0pWSHwI6hHUc76uyYk1m6YyCm7p6MlmgwQ4O9hIlGOzo60EEq/D0ZrfzBFoIFdD+V4IfW/9F3zE8++e4P4l9+5/PVt/540l8/Xv3u+N//tfrmF8fhl6f/62/ip78px1+e1WfrSXH37NMffvi9Zz+aiBeG3WJvStwldvaKriTZSrLB3hw5d9S5I6Mpd+fSm3NnikcrCpbEn1FnweBc0DsKlsxZ8NGMg7n0Fvjp1Hu6JXDhO/fe9YJ6SwpXCC0xXBJ/hkZzOtxzb+E9mflPltSbIW9J4YaDnQD33pMpuFpQZ0ncBRjNgXPPhnM52jBvAZyp7ywQ2HG8ZPgW+ncI3ENvStwZHKyQO/PdGfTn2L/1BjPoTt3h3ej61r1+DUe3ePTSe3oHhjM0nKHhFDh3vjPz3Xtn8HLw5NPRuy/dd2/dq5fDp6+HV3ee88urq29M8f97B9+Z+u+u4JM1up57V/fe0zt8tRDOirsrMtqQwQoMtsjdYzcmTkzcHRrtyTCV3pY6a+rspbNjww0abRnaULwjJGE00Wgvh7mEFYM5RwdJttxP2CBnzgE7CcOJoAcBDxynDO+ZnxqUWRpLWmqea7wPyEHRVNLE8AVzt9LPAp5qFSuSSJhKVBlWSFRpUhmeCraXPFUqUypVOmUs16wKZG1koUimUBqQJMCJIbFGO023nK6QuxPgYNBewETAVIOdRnvNYkFzBgpJcmuqUMQcJYInQqZK7SWPBU8Ey4zIrEiVSoTMtSgDVViWjflB80ywVJBU0VTSVLLUsB33EwFyRRNF3mqED9zJNMo0TRTLtNgptNUwCUgd8SzS24BvNItDcz9RP5n95KMve/xVe/X74t0vy3e+qp1/79R/vHn+WfKDH380H5tdwJOxLsdBEcjciFyJzNDU0MSy3LLuxtZW5poVhleROAaiM/IS6UrioySt4U0gY05Lq49WNorVnDSKn8Kgi8I6MIWVx0CdJroy5BjIo2a1ImXIaysawRor+rG8hLymfiNoF+gmIP2Y9RORCvcYki7ijeaN5ucbfbS40qiOeK55Hdp6osuAP0zCh8CcrX7bUj6NZTfhp7H4/K0EO5AnK/qAPt4Ej88mrVUl9T97L3jzXF8idg75JeKtQadQ9JpeQtEadg7lJeBvQnk2rLPscSJ7QzrNTkY8js0l5L3GJ40fQ3GKZGf540RdbmQb8KNCnSEPY/UY2V7LnPqVgd2YnSPSSPcSkpNlDYc5GlXc7y06B/gkwYmiB8UeLD5r8BCy3vCTla2mnWC9YL3mRwprik6B7CxuNS6Jd5K0k6DiXklwBr2ag4J7hQSVwDn2W4lyMGwlOWpcKVAwN0NuzWnDSIdBT/2jgI2ijQAF8faOU3NUcpJLcmB+oXAjeCtII0Ar0Vn7jXRzCRtJOk4qgUrqVNTrLektaSUrOKoEaSXrQ14Kv1Sw1vgoaIFRRUktUB+wWqGjghUBFSWVlBklGSWdFZ1lhSCZQrlEFUMVBRkZ7MBg7Q9j5uUcJtiNiXsUvCSoIF7G3D1xUu6n1Ekl2gt/hQexwGvsruFwR9wtgxsGttTbQm/PWCL5AbsJcnIGDwgcIEoI3RGwZzDlJCNezkEhSIzBHgwT4ceapIF8O3O3Eq6ZNwVPPoHf/Akd/DSSP/5u+P3Zjz5ob9//5xL+c3H1RcX+43H4RfnO7/LBl+fR73r/X0r19yl/3Hz3tPj+7Q8//CD4vhG/ZOxO8AUncwyXwJsDZ0XhhoC1gGvL7pH72r++o+6MgRl27v2rJfXnFC4JXFF/Kfx74C4JWjMyQ84Cj2YYzgVecHcFRhsI5hAsEdxQuCL+AsIlxfcMzIm35v6SOWsyvHfeuXOv7tFoRpwpGk7R1YIMZ3B06z+9B8M5cBfQvQPDBXEXYLSE/r3nLjBYEX/BwB0G9wTPMLrH7hw7S+i+cga3wJ1jfwHcu9FgjuC9664hnPnunXc1BcMpdF67V6+8qznx7jzn3h3OwOild/Xae/rSffLSffLSeef18J3b4fVrx/3GzP/vc3Q1w1cLdr0mwy10NsibE3dGh2s+WpGrBXoyB9cLOFrT0ZYOY+YeyHADn+7J4MC9DXO29DphTky9LQMHQXYMJ4zEHO7kcCPcDfEPxDtItJf4QEcl9xLq5QplCm6FuxPoQOEBublCqaSx4KlUKceJBIUWGWeZErl5iyNkuZG54gcBEwVqyxIOYuUnBqYKp5LGjGRKJkrGnJVWpYoeGDpwFEucWh5bvhN0J/BBigPnhVap+P9ZetMtya4qW5MHqVE/alSNCyjCzew0u+/3aczMQxIgQCBSSZOQoAhvzK1vTm+nMzP3CEHmvVWZdcmkEUKASLhvWD+iXmLuveZa85tyI+HB4L0GxZjmE5Fadgx1YdUcgxuCHhjcKbq3Ymd5EojE6NyazOi9lnlkM6ObOCwsT0NRjOXWgL1CleGF5rkxqVaFVZnhO40PAc8DkRuaB2IvYKpREapEszKwpdF7TZOIpyGrQllNg4OlO4X3hmehWr2If7b62Qd/eXz+m+xrn5Wjv5ydv5wGv6/ZZ/233iQ//vg7izDMp+N8YuqJLcOgCm09Ue21LiPeXev+RdBMwiIwmeb1WDWR7KzsjThHsovkMRDN1NaToJnGZaCOmnZGdFa2RjWBqUPdRKqJdBOpYyDryHRx0I+D/jq8jKNOqX4cVJY3CrcK90aeorCLZBeLPpZdrPuxbqy8REEf8stUdhHvQlmF9DS1TWDaODi/iB8n4SW0nZKP4/DTF5NzZB4j+RiwT6fmNDanSfBmGv3ri/ApDl9P49fvhpepOcWykrgP1KfT+BTIRuFLqM5GXMb6NJGfvht1RjxG5jGSfczPY36y7PU4eoqiN7H9dKxej8XZ4teReoqDRvBzaPpAXEJ5sfxs+SUUveUVgZ0ifchPE/M0FY0aPo35JVatJJ0ijcAXTS4Snjh8Urxn4iREx0mveG91IcgpEqdAnK3uDe80aQTsNDpZ8jQ1fcBPhj6GrAtwRmCGcSVxrfEp4CfDK4E6RVoBcwqPmp5j1WhWEtRolhGvIqALWC7cWqGKgiMFrZZb6FdKN9pmmDRS5hjXkjWWdIZcLG8lq7RoFesFvwTqpGnLaKdop0lJ/FaSkxW9FV3IG43OY3W0rGSo4bTiqAnoaaxLRbpAtJR0jLdC9IaXHLeBbAypFcoUTJjfSnmkqBReofCe4krzxoqjJgX3S04LglI0SrmfMZgCt8SgEizRZCW8g8AJAykDiSA7ybacbBg8SLzjJOE452BPhplApZGZkoWWew4TDjICMgRTijLFc8FSjg6a7hXPpU6VWmt+a+jH1Pl4TP/hJ+99kPzzN/57/o0/nKd//RX78mnwu+5r/1ENPmvf+az96r+l8vcn8+ujOc3D5Q/f/8m3Pvym+fiafsyHnwg043RJ2ZzxuZRLjjbU2zGYKb4naE3RSvMHTh44uKfORrKNoEsCNpItKNkpsZZkzuEC+SsM1xQtOFjS0YqiOcVzDveK7AXbKLE3aknAArtLiu+gP9dsJfGS+/fMmxN3RbwVxwvmLchghZ0VHq3o6IEMXvlfnZGrGXHnEj8gf+a5cwTXjC0pmRN/jgZz4t4g9xX0HhheMDzHYEHhDfZ/7jszDNYMrSh54HwlxJqROfTmyF0Qf0bBLfJmxLsn3gz7K+zfw+ENdh6Yf4uGr9DwFvv3vvfqynnloK/swGhLRnM6mKnhSnoH6iXY2xBvQZ0Veb7mzzdsuMXumoIF95ZsmHD/QLwtGey5sxWjjXASBXNNDhJtBU4U3HGQUZwItNf+VnlbhhJOMoNzKw8CpsLJrZtZp9ROYVCmaSnFkdOj5rniuZapUpnihUKlRpnBZcArqzMrU8VLRY5ap0YkISwDWVmRRTQJcB7S3NDC0MKKRLMs1FVgSiPTgOeBzazKQlZFJpFyz3mmVWl0qeWB4Z0mu5DtIppNWRaTYsLr62BJ8Xf+z//9e1//P26pX0Qmm8h0zA8KJYpsOUisPFhzUDyXpFRoTZ2VQJuALzXYSy9TIDcwUSIzKg9pZkli4D5gu0BtrcwikxlWKJxJ+tafTSRP9P9fWZhqnkV6a/HOoiyU9TguQ3PzjejjdvatPz+BP/bs7/9Cv3xEf30kf37Uv2+/169++r1vL8aTbWjSiW4nYTeNq1jlIS9CWceynugq0mWg6tg217ocszJibShPY9HG7BjLZhrWU92/UMeIHwN6GqvHiT1qdorjLgwqTbqJLQN1DOTRilyQ8zQ4jVVrZKdFF4ij5bUkl0CeLe+NqCSpA96E7BTryyQ4TcLTNHrzYvw4NudI9AHpQtZH4hTKVvFLpJ+ug8dp8DQO+kC8eTc6Rao35GzIm2l0Gkd9ZB4j9WYSXOL4KQ5PY3G+Nk8T1UjUWXGZBF0gzrF6nOjHWJ9iUVt6iYLHILpo/RjwT6/t01SdInmZxo+T8DGSr2PxZiIvEXuK1VMcNEqdbfAU2qeA9wJdDDtpdonlY8A+jVWnWC35OWZdABtNaoJajh8jebKsp35H/JPAJ00etbwofZLyotljqGrN+4h0FraKtpr0lnWGnixrDaksqUPSWtxbWXK/C9g5tK1kjSCtwDX3z4Y3HNUC1YoeFX4zCWtKCuSdNSuQX3CaaVoZXCuvYE4lYcVpwfnRqD4KTlZ3glQclBJVmlcMtAxcNG817yU7adoHvDWilayRrDeyEfjIQGdoG9Baw5r6vRWnqW406ASoqH9U8BTy1vJS0IbTmsAjAjXxj8JrDGk0KJh3kKNCgz4KKiFTgfYSpVpVSqUcV4a2llSSHRktMCw5ayxPkJdAtEcwN3QnwI6CjMGM+4WCRcBWyFl4w4SRlOIMewc4ODAv4fggeSJkRljCeCJ4KmhubKJUHtmDFYnmByM2is8C+fNr/fF3449+8eGH2avv/mv+zS+egv/1K/zn1+DPr/HffnX15ePzP529P57Yf1ThvxXvP27fn//T5Lvxh9fsB8q91XzGvFsDlhO+lGAj4MaQuQArifYabvhox/0dQTtClxAtGV1IfI9HS+SskLti8J6AewLXjGwlWQqyVnxDwYp6M+ovBJwTZ4G8NWFrCmd0eM/AksEFAWsKtwItGFhSuMD+nPoz7Cw4XlCwpu4Muzd4eE+Ga+rO4bMZeDbHzhKPlsy/Y/5L4s6ov8DemoANxQvir7i/oMMVGs6Jd4O9GfFm0LkH7gNBK8HvCL7F3gy5K8EeCJsLese9ezi4B8N75s0EuEPuHHg3yLkh/pr7czq6QcN7OLxFo5fI/QQ4t75763mfOKOv7MhoCZ8v0NWCDud0sIDPNvBqi0db6u3JaEMGO+YkyNljZ8OcNR8lzE+xk5Bhwb2UOXvu7KS/Ef6SuhsCE0l3HCcEHxjaCrAXKBc8ETi1MLVsK9ydGBSBt2dXhfRKTTNJUo5zSVJBC61KrQolU8kPkmYSFgaVAa20rKyujGpDUUe8iFhq0TGydWhqzVOJs7EuxuY4VsdYHGOeBnwvWG5UalhuWWrIzuA0Mnst9pKVVpWKJ8RvQnmcBElss4nNp2YfkH3As9imVu81LwJ+DEQZ6L3G+wCnAc00OyiyU+QQ6L1khWZlwPKA7QN5iMxeswODuaUH4++Muw/QztJDQPOAHCN10HynWRLqvSDHSBQW7yXcS3aQfCfpzpIkIolFB0PSmJbX4hCwLFJJwA/vxz/5wXvf6x/iP7ToizP7+y/B3568z2r6hy78j+aDcvbTb7+/Cux2YotxkMdhFpsstuUkrGJZxfKgyXFijrFsJrK5lnnM2mtTx6wb82PEy7GoxqKwuB/L01R3sexD0Uey0brT9hSYzpja6MrqOpRtyC+xbiU/MvoY236sTteqDmitWWtlbWkbsPNEVxYfA9KEvJ+G3fX4PJmcouAcqXPILqE8TWw7Ne1bJZ3I00T96r3xm4l9GuvLRJ8m4hzSS8jPY3u+js+T4PV78eP1+Cl6W9NtfvVu8DQRhfKqgJ6m+vLC9GPRB6y3rA94p+VJqX+JozdWPRrZh7Iy7BSbt5yPs2WdwY8T9fjCPL6wfaRfx/FFyjMnnaRHSSrN2kjUBrbar5jzOFadFZUgnaU9RR0BvYad9jrhdwK2ErYKnQxtBD4Z0TLQK/w41ueIHvnobFirSW9Yb9jJkEeLjtI/atQYfJT4KGGj0TngJ80aQXojWsVaSjpGa4ZbiSsMOsZ6xp6s6BhsOToF4mhIofxag9qifqxyySplSilqQVpNK4tOU1Ea1EWiluRk2SWWlcFHiRqJToHoNK8lrSTLGWm1bA2pFMwE6ELRCt4IWVtRadhZ0gX0qEBrSSFoymjJSWN5IUkpQKW9o4S1gokGuQKdRkdDckoLQXKJ60DliuyoX2i2Q07JYKdZJcAWO3uBDgxlDOcSJ8xLmFdqtuckEThXaM+8HfFShnJGE4L3BCYCbTneEHQQfAXAAZGUyIzrwtg0DPZGHYz5hKCfCf+fX6jvfsu++/Lb0+bmG/9Zv/jyjffHx+d/fhz89XHwp8vws/Oz33ajz87mj48v/mcVt/fvr3/64cfv/nDCXkr6isEH7q8UXnI6p/5SuAs5monBRvg7hTYS7BXaSbAggxUZbRhcYjiHYM3gRnob5qyRs4DOgrpzAX8Bh3fYXTK4pGjN6Yb6a+otGLgFz1ZsuMSjDSMbDO+8qweCl5ysqLdAwxVz74gzJ/6aojVHS47nBCyIuySjGXJukX8D3DkaPaDnK+IsoHMPh0tJ7wV9Sf1b5s8YWBKwgM6aww3HKwoXaDQn7orDLYcPaDADwzlw5wDMCLgjzgwOVthfUjRj6I56C+rN0fAejRYc3rqD+9HzmT98BQZ38OoGPnsFnt/BwS1ybxB4ibwb5N0D99Xo6isr/HyJns/R1QMczPBgRq5WbLQh7o76O+Qu0XBN3UyAAxsdxGgvwY6BHXFT5ubUqxjIqLOjzo66e+bvKNwzsuU4F2/p83BPYYbxgboH6SQKpMrPFC4UyQVKGEmk2DP/QJ3C8jy0e8UTzQ4KHxQ4CKdQKJci16pQoja6DW03NoXFmfZzw5qJLQJxVPRoRBqogxF5IHJLUosSjcvQlkFQaJYZnFp6MDwNzFbgzPIqlKVhpcSVlcc4zqzNrS6MyDVNFU+M3iueaJ5blmlShbYI5FbA1LDa6kzSnUR5ZIrIJJrkoShivde8iEwZqtLwIpBZILOI7AOUx2avSBmIQtM99etQHwOTcpJJvGXOgYNEkESL1Kq9EVkkyjErxnwXwsOUbUOeGJaNRfV+tH0v+tmP3//er1b28w7+5RH812v2eQ9/f8Sfdde/br6z/NkvvnW9exHnL+Li/XEyNfkkTAKVWlxYmllaTOTxhcoDlBqchSIP2DHk/cRUkShiloW0GquDgqnEtRGdEZeJbQNdaVlbXUnRB6YOZBOrx6ltFO2MbDU5BbyLWDvhp4k8jXVp6GmsTiGvNak0aUJWKnwM+OlF2L+wp6k5ReYxCh9DfZ6Y07W9TEwXiSbiTcjPoXodh68n4eVav34/vMTq9Vg9TvXr9+MmUu1YP703foyCx0l8mYangL95oS/v6sd3VT9hp5i/fmEfJ+ocsXMoOqM6q3sjnmJ1CkUX8LfP2GOsOkM6Q89KPEXqPBbnsTpHquH4CJ2TxL1ljSZHDo8aVQZU2msNOFncSNwb/hjJXqCnQPQa1WzUS3TW5GxYJ/HZ0FbjWqKToTm8qqhXa9Ra+DTWp4BfAtFJ0kt01vAS8IrD1tLWkqMANUc1xxXDjWSt4kdGjsjvpGi1qiiouN9o1pm3/pssKWgUOke8t7xRrFKsMqaQKqe0NqIWuFGo0LCJaKFgE8haiYx6tcZ9JErhHw0qNamNzKjfRbrSstaiD3hjSSFho0gvZa9VG8gmFKWhhUKNwY1GR0E6K1vLqoCXoTrGuAy9ypJas1rjo8S9oL0RueQ5J5XEGfeOGpaapILlipcSp8TJhV9onFCYYdBIkhOwh27K4I75KwK2guyom3OUUpQJvBcgM2Kj6JyB3LKDImsKNgQUodlxvmFsxckrCn+g0AeR+Ieffu+j/U+/9eny+jeN/cMT+OIN+vu/vvNF/399dnT/8gS/uNA/nMwfz/b/LVR3e3330Uffn34csx9g54bBO+auuLeWcM5HewnWzN8wsJPukj6f08GagL2kB8VyIzYcrJizYs6a+Q9odA+H93Cw4KMVGy2Q+4C8FfMf8OAWDR+4v+D+mpMNp0vqLqm75vAGPHvAz1fMvQfeA/QekDMDYC3oluMHMJzB0R0GMzjaMDhH/hyCBUYPwL0Do3sEZ4jMMVzg0QxcrRmYw9Er/+qWgAdO7gi45+iO+GsK1tDdELhleEvQrT+cweGCjFbMn8PRzB/OgXvnDmZ4NOfOPRnOyWhB3Ts8uoGjOfY2zH8g3j0Gc+Q/OM/vvGc36J0Zvronozs4vIGDT7zBS9d5BdxP/NFLz7kH8Ctz9PU5frakwzkZPcDBA3cfhP9AnBV2t8RfEG/J/IP0d/xqJ692wttKtKLujnoJhSkFOzraSrDh/pa5BwF3FG4FTjhIub+j3oGCDPs5cTPuFAqWyj9qUSlxoPAgcRKYVLNCgVTig2AHjlIOdmSQMq8UuFIkVyzTvAnN0ahcscLyTJNCwVKLdqwSjfOAVqHMJD0ImmpWRCqPZRnJMgxyo3KFCkOr2KZvceua55bnAX3rdB0kP0iVa5UpXhh5DPVB8h1jCaOpYFuGs1Cn1qZaZlpWVtdSZAztmL/jqAzVXpO1AAfDD5ImEmcKZ5YcDEq0SAw5WD8PWSpxoWmqcW5pJtlB8oPiB0EKxSrNE4Yyw4tA7SXLDM8sLaZyZf3kWlbfmBw03QU0iWUxtYup+O6PX3zz3zL1xePgs5b/1xv05w7+vpb/Wb/36+MPVj/95EW4nur0XVW+0NXE7A3pJqqPVaZxOVHN+2ERslTSKrRHI5pA9dfxcWJry3KGT5NxPw2b0HZhUGvZh6aO9XFis1AXbxfdAWti1QWiVqy27HEsW40qCZuQNQE7jdXR0i4UnRa1ZI0VfaD7yJyn9nSt67HuJrYNxSUWl1g8jfVjrM+T8DS1p6l5uo7OoW61en09+fT98afvRb/6xvRybd+8ax+vdRuJy3vx6/fHr6eTxxfX5xdxH8qTFW+mwZsX8vWUX2LWW3was8uYXyLZB6qipOXkMeSXkL2Z6j4ktSWPk6CPRKNIz9lZsUfLesk6w1uFO4UaSY+S1ow8SlELv7Gwn4hKoVaAhjuXgJwtbzRuLSmZ30p01vSs2ZOVHUW9wEcOSub3hmbeswKOTpEoLa4D3lraanIy9KRJq0hvRG/FW3prZ2jNWc34Uaqj4JfAnCRrOW60PBpdcnwZyy5glSBHqzItCsNy7rcS9ZL1VhYCbzHIGKoF7qxoDasYbo2oBMyJnxJYKdkYeZS4liTnXmVh8TbiKvycgy5QjRElx0dFOssqDnvFG0n7sawMqwJdCFYzWHPQcNhrktNRwv1uHJ5CWppRwUHD6EnR2opCsEqrVPFCsox5GR/WfNRquscoEbzUtNQol6AQ8ABHOfNyBvYEHhhJODkItMTemsEtA5nAGSMZJwfpJZpsBFpSsCb+ntNEyi1XK85/QfDHmn/4wn7vZ9+bHn7xzX8t3vvtJfjrL8XfPmV/e+P//cn5+2v4l0fvL2fylzfxn17H/57Fx1ffWvzk+//w3g9esB9J5xUfri04aHJQNgmCVLO9IQvtr+hgwQZb7m2ks2RXW+ptqLvAgzV1dhxsqLPhzpo5O+4/oOefuF9dKzCX7kJ4SwaXnK2Yv8KDg0Zz5syoe4fcjWJL4T/g4Zy6M+zM8OgejT7xhi/9wT0aLjDYcDzHYA7BAsAFZhtOlsS/B+4cwQ3HK+7NmbcWbEXZArpb6q6wsyL+DI7uiHPPwIyABYb3GMwx2FK4ouiBgDn1H7A7J3DFwAMe3YLhzPcWAMygO4Oje+/5Hbi6o84dHS3YaEZGN8iZQeceDG6R9wqCewgWyL2Fz16ir994X7+HowfkvfQHr/zhDLr3/vCV7/zC838+Al+5R88e6PMFfb7EzzbwnTke3RFnSYdb4e2kv3kLIsSjA7na0Wc7MVwLd0mdHfP21N9x72DBSuMZRw/c2TBvj/0t8zfUSYS7FcMtH+65eyCDlHkJBbkER01Lw/YSpgamAS+sySU6cG/PQEb9nLq58FrLK8kPxKsMO8ayDvlB4D2HuSaVFYWihWJHw8uA5ZEsI1lpUiqRaFnEQW5lGagyUEUkMgOaUNZju7dsb2iueabFwdA8Zs1UlYFIFE+UKIxKFMsCUYQ6UzLT8qD5UpAktBurNpLlVtWhLhTLNM0N3uPRgYHDW6dL0VzyVJE6oLkCWwXWHO4EOU70QaNEwVT7WSjy0CScZ0ZXoS2MKC0/BrywrIhEGvDM0NKQOuLNta4nIo9F8SLYRnRvYaJREvL1xL681t969d33ftf7fzg9+1PnfNmDP3VX/1nh/6yv/0f20ezHr9616bu2HOsy0EXEq0h0Y92NZTtRqWZVIOtAtbE5RcEx0tXElGNdRzpXrImD/sWkikx3HTbToApkPbFFZNLIloGqDDmORTu1taWNJW3Ez7EoOOxC04W2DXVtWR/yNpJdFLZx0F3rbhw007iehu1ENSFrI15bco7FOZZdwC4T3ca6HctPX4SPseliW0fBKQrfTKNPXwRP7waP74ZP75nTWJynQT3R/dSeJuF5HJ3HpjKi1eqs5MWI19PgMtF9gPuA9hE7hexiaEvASfFzoDpNnyL6yxfqFLLO8nKy5gIAACAASURBVN6ySyQbiVsGzhx01OssO8WyD3hJ4dmKToGWo0aAkrtdxM4T1VC/om6r0FMsL5F4ClkBrgowOGl2CfjZkJb5nWGVRLUAJ4XfBLwmzjmkTcQLyypLjxY/TvQ5kCdjGm270NSadJL2b/PSnLZSVUK0Wh6Jf1KqEaKRrJGkDW3FeYVJpXQZBHUc5hIfGeoEbhTNGEyYUyq3tqRg/t4b5Qi2hpfEqwRqAnHUtJCksryJeKHhUcF+zJoxqzUpOSwwKA09CJxgrxa4UvxoValIpVFKRrmAFccdQWdBjgQ2imXMS6nbG1ExlEhYaNoK3krWaHJgXqJIzkkpcSHcQgxr6R+532h6VPyAR6UClUJH7hZkkJDRlvhbBjbUSyU9CDYHXspoIUhh5UHwwpi9ZFuKtoysKFkyMhNwpvkPA/2db8bf/OfvvHu8DZ420a9b85dfen9589XP+69/+Rr816/A3z79+p9758uL+ay//nU17R/eu//Rtz4a/2iqf0bJA8crDdfKW3F3zf0N93cC7yVdUbii/l7DrXRXbJAId4OHe+EfhL+joxV+vqKDLXO3fLDlzpq6ifDX+PkMDRZ0NMPDezLacHcn0Ip5CzJYc+eBXM2ptxD4QcClAFvhLqUzI8MZcu7hYMmcGRrdOs9unWczMpxjdwa9pePNfbjEeE3gEntbjtfEXeDRWqKlJAuK1hgeKNoysKDuA/Hmgt5TNKdgDp0lchdo9IBGt8C7wcM5Hz6gZ/fe1YM/WjN4C0cv3cES+zPuP2B3Db2ZP5xTb8a8BfUWDNwTb0ZGL71nr6B7g+En0LvF7j127qGzAO4COrdgcAfdOQFL5s3w4BUYvkTgnz3vKwvw7B48m+OrNR3s4LMleLbAVxvxfKOctRyu2dWaPF9Tb8fgFo+2ZLCjox11t9jZUH/NvZUaLbi3YHDJhhsyTKm34+6OjVLh7pWzlcMVvdpxJxMgoV6hcalhrkGqwV6OMgNzxRIBEgVSCRLh76VfGtJYtmHOlnuJogdD99JLNE40yw3LFc4UKTWvFK8tLwNRBKIwJFVsK0iiaRnQ3LIiVHmgCsOOoSpilcY6CXWmRaZVYk0a2XpimljmRhVKV8ZkhqcBLUJWRiKJyDaASUATwxOrEit3iuwV2RucGJwqkAn/QNFBikTLyupSkzxAuXIydrXj7l7RTNFS01yRvYB7CdYC7SR9Oy0dGKwMTTXOFMgMSAK4U6wI1NuNeqbx4a1zatnWwiKmecB2kieBPrwI/ykWH25++s3fn8QfOvRFz77oRr8pwB+O8vP6o9/0P7r/0cN7cTmJkiioYp1G/BirJpLHkOcBLywvA1WGstC8DGUZyiY09dhUsS7HupqaMjZ5IOuxzgw7BvyoSBPrJtbnadBObGF4E8rTRFcBOQakCmgT29NkfL6O+7FsDGpC0sf6Mg7agDdT039jXF/r7lp3kWpDWVvaBfTtp7sPeMZBrdhjaJ5i20bqdB00AXucmPNYN6E4Xwf9VF1e2MuLqB2r01S1EasNuUSyH5vTNHic2F6pc2A6K06ROlvRG9pZ0irYa9oIUlLYS/I6YL+c6t7Qk8WtgrXEJUfnQDR01LFhydyKg16xlvMnq04S9gIfGSix2yv0GLJaooy6KRw9hfJInUcNnoR39J/lwKkFrjVqLK0kqiVqDcmpf7LibGitUBvIPjKnUJTMrxVpBGu4KLk8WtWEvJW8V/KoeKf1JVRHTSsBGwFK6hfUf9vvnTPSStFz0QpVK1VwclSkVaTmfs6GTUBri2qL2pB1IVsMvpoR92Rogd3asHZscwkyBVPl1yHJBOgC1khUElAS3GrVCFYZkVmRcJgzWEpaB7w0uDakUTjn3lHClqKe0AqTUvGj5ZUgGfJriXrLj1ocrckpaENWGpwrXBC/kahWqNKg1jglTin8Ungpd/fMSbi3Bc8zMjyQ0QoO9tQ9SLg3ZC/RlnlHy1Lm75mfKpYIUUiby3Au7U8E+/gF//ZH9puvvvPt15vvf/7Gft7DP53hF6/d37ben56+9sXl61+cn//5jfyv/x5/fpK/WqL0x/Hd9979IPh+LH8u+IzCucArybcC7zTZSbKlaMfwinkr7q2Zu2bumvgbBjYKroSbUiehfiZIxvGeogUa7aSXaLRhozVztxzuqb/n7lL6c+KsiP+A/RkZLulgwbwlg0s8WnNvLfEM+TMK76m70WAmh3dseIdHd+hqwYZz7s+xM4ODJQd3cPjKfTYH7j10d5LsGVii4Y75W4KWGLz0nr/Czxfc3VC4RujBhXNMZgSsJdlwtGDOHb2as+GCuffEucPOPR3OyfMVHcyRc+eNHjC4I+CV//zGf/bSv1pQvPDdB380R96CgAX1H6g3I94Mu7O3OEIwuif+LXRugXMLnXvk3mPvpT966Y9uoXsLnVvs3GHvle/dIfqVFXxnhq5uwfMFer6GV2sw2iB/w/05GS75YMWer8izlfAWFKyJtyGjLR7syWhP3D1HG+rvubMno1ygPXMS5qUMbri7paMtHa3ZaCucDR9shZtyr2B+wuGO+IkkiX5bjQIOAu0VzAwoDE412gr/wEHC3K109hokim0kOWhYxTwLWR7xzNJEkdKqKtApR7miB4FTjXcSbSlIJcktzWOeRzLTolI817iIeGZFZlUR6DIKDlolWmVGFUaXgWkjVWhWhKaIVRnrPBQbCw4RykNSBSy3LNE4sTQJ2VKBtQA7BnJFMiMza3ec7zA4CJhGIgtYJkFqSBbJjcI74SUCJApXsdwrdBDwIMBOgL3wUwX2ApSG7Ohoy7yDFkWgM8MSQ7YG7QOcW1ZplRpcjXke8MzoUqvEijTQP30v+FH2i2//+vjOv2ye/fsBflaTzyr/N5n6XfuNf03/8ecfHsZBHgf5RB8j006CYqyKa11NZT1Wx0iXoawnpohkYUTJWCFEE5o61HWk2jjoQ/sY2zYUXSROhnUhb0JZa9ka1VrRRbqNdK1ZrWmpSR3pMpDt1LSxbAN6msjzWJ1C0VnRxKKdymYiumvTRqYJZBeJp6k+x7IP2KdT21l+iVQt8TnWl2nQT9XlXd1FvLb86b1JG5s2Updr20XycWofr80p5rVGp0D0Y9PE5vFF+Do2r2NZUKeUqFb0ZPhTJHtLTobWDJ4D0Ul40igBg5LCVvg1G1XUbzV5jPjF0kbiVsmK8ZO2J2FaSk8SniWp8KhlqGeoZf5RwsaQRqKGgpL6vcQd9TsCnkLVKNRYUlpacFhStzaoNqQPZR/wSoDeiIrTSuBKwKOAjaA1Z7XSXaBrjTPsFwQcjSg5aQw5TXQT8Bw7GXFaQ3PqV4IUGvdjeQ5Vb3gn6ZHDowC1RLWEhQK5wl1oa8Vr9baIjB6g22tWcVBIlAi4J85B+on0K+FXzK84qAXphGqYqrUsGWpDs2N4DUeVJoWATSgro3PKGsFbjXPqVgxVhNRc1Jr3sSkkyzBqOWwIqAguGCslTLiTSb8QoBW4wG6jcClAztyC+6UABR9lwt2xUW5QwmHKwQ4N9niQcS+VaC/RnsNckVKzLXKXcPRA/BuG/pHBD2L9zZ98573NP01+tXrv827ypyfnDz346y+//kX/7E/nwe9O/ucX8ocz/n1z/fsufnp4kfx0+sPxN6/xj2P9idVLJbZKJVZvmHtPR3NFVxyvONlxtsYwEayMwp1iB4UT7m+xu6Vow8iK+kt0tVdww9GWkz0nK+Iu8HDL/Qc4WBB3Q/01cHbYXXC44t6eeiv8VvS/dguGM+SuiPcA3RlylwSsEJoj/955dg+e36Lh21jcA3NuiPNARmvqbwSdvZ0PqHuHRivmbaS3ZKMHNLzH7g32bsBgw7w1debIWWG4QXwN8RINd8LZWPdODV6Jq1f0+Q0b3kvvFg8XdDSDz2/85zPkPkB3hv0ZhQvq3qKrG/fq1nHm0J8j984bPvjOA3Reec9mYDCH7hx6M+zegKsZ8WYY/mI0/Pngay/95zfIu/Hdfx4+e+UOXzrDG9+5w95Lz33poq/M4H+7ge/cwqsFeLaA7yzB87l3NQPOA3TmaDjHV3NyNaNXa+FtubfEgy0b7vAwpSBl+MDJjgwTOky4u2GjLQZrBObEXeLRmrlrDlZ4uCWDgwQJcQri7bG/Ie5OwINGe+nt+Ggn4I6DQsNMk4NAGYfJW0mVfqpArvBBsSKUZUgO2k9CnFichSwPVWrVhsM1AYmkZcgTDTJJUskPgU4ikUeisLySqFAgV6BQ5BjqIlQ7STOr6kCVhqeGl5GtAp1rkoc0DUkW0jyQqRXVWB4jVmpUWJIZvBewCPhO070kueKpFIlRe6U2lO45zARYM3/H8Y54pWZVqMqJLmO65aNEo0zjPR42GheKHBTZW7w3MLc0F7TgrJAy1XzP0UHhKhbHWKURzycqDdVe4L1EVazKQJdGJVYkY70eq1ffGf8gexn+z9b5f7Lh/8zcf9/jX6f+byv66+MHnyY/+scP7rTeReb4blxNbB7KxLAiot1Upwpnhh0nqohlFZnGmMYGudKlUU1kcyOb0LQBb2PRRKK1rAlZoVlnzMWq3tDG0DrQTWhLw8tIHye2jFn3rj1fB32oukA1lp3H8hSJzrBTyJuAlpY2oTiPbR+pU6QuU9OF/HFsHifBaSwL7bcxf5wGl+ugGfNjgPux7Ke2jmwfB73hT7HuQ3GOxONYniPZGt5GtrG6kexsxaNlrYSN4RlDjWYXw55Cdla45agW8GRJLb2CwRzjiuGLJa8D2ktYoquO+xeteso7zDrKOmFOUp4k6rj/ZGDHUS/YRbFWwE6Ts6U18eoAnca00f4BPMupWynQhew0lo1htYKNBq0Gp5B2IT2AQSdpa3SmRB2ILmAV91vLWisbSc4BbQzpNDtaXinSWHaaBl1kcgwKhkqBcga6QHShPEemF7LD5NGIztJaw0ahXpOToTlySwQbQo4U5hhmmGSYVIS0mmbYOYBBJWihRS5ohf2LQK2ER0VzylppSkkrAbtAVZKXkhYSpswpFC6kOFlbUVARt1YoZd6Bw8aIRpKjoVUgC8k7LWrDSo5T6OfMa2OaSy8nTqNYyVCCRwc4yJmTUb+gsGJuztxCw2NAcoEPDCcc1AoXDCQElIpVkueUrDz3FXT/QXgffst85xff/uB4c/0/Mvmbxv71U/S3N+5fH/3Pz+/8vnn2eQ//8qi+fFSfdez1Ni5m7OcfTD+Kf/S+/FkIX2k4g/4W4RWBe44yhrYMbqizY/5S4LWiK8W3Wi6pv2HeBsOtQLmBOR/t2ehAUUJZwuCaPl+S4Yr6B00TCVd0+ICu1syfY3fN/R33V/7VxhtuGVlx98CHKzx4QM4Kow3HD3A4h+4DBPfQm6HRPRzdYXeJ/A2GC+jNgH+P/Bs0+gRc3XrvrLG3hHABwRaDe+Le49EcvL3CcpfYfaDOPRs9MH/F8Ry5C+Ksmb8l/oqAB+quubeW/kLBe+osmPuABlvhLag7R8N7OPqFN3hAbzv1hjM6WiJnhp0ldB9c58YbztDoATtz5Nz5gzvv2dIfLIF353t32Ltn3g1yXgHvE3dwM/rqrf/OK3/4i8HzTwZfm4HRAoI717nxrn7uXv1s5H5lBp49+IM7950FvroFX79x/tuD+84aDFbQWZPRkjxb4HeWdLSV3oYN12y0E/6WODvs5MzPGNzh0Q4PVuT5ijtL6C7JcIaer+jgwEYb5m6pl9DRgXop8TMKDwxuiZcwPxMwU2TL/FSAQvi5Alvu7Tjcc7QT+KDoQeBCk0KhSvFS0kz5BwUyS8uYZTFdK7gVNDFqr3hmRBnwIiB1KHIrDoHOIllZXhtRKHJQIFWoMCgPxTE2dSxzS+tQFJrkVhZBkCp2EF4ekTyiRShyzQsjUovLEGfSTxUprDgwfKBoy/3SkGPAE0kPUu4kPWiSG5ZKlCiSKpZyUipWWVGFqjDkwL3M0MKoyoiUe6kAmWJ7RQ+WJIYcJE0Yr0141HqJvSUZbZmTSpyFZq3omrmFloVWiWYr7h+02BiyDOAhFIc4+qfvv/+jN7vx/53Df0u9X2eDX6fO5zX8Y69+dw7K24/+8YO7sc3eG6cTXUztQfBU8WPISouPsayntrk23XV4DEwbB5lVOyNTo3Ojm0lQT0QTqzqwTSi7Ma9D0QX6HIkm4LVWrdZtqI4T01zHVWybse3ei/pr01r2GOne8C5SnRGnQB41awLZBryz/ByboyKnkD9N1NHwKrDn6fjxOjpfy9ML1k9kHwddLOuINBE/XdvLi/Ay1peAX6zoNLtE+hSKNy+CJqSNVSetzgydOK659xixTtNOyS5QPUct80oGK4n7iB8V7hW5hKJRbI9hxXGJRr3ELQUNds+KdYx0FJ0FLpF3BG6H3RN3LwYfqXM25Kxoz0gnaSdxx7zegJw+O4fkFPKCwZzAo6CtRkeDKkUqhjoNz4H/NOatFq3hraW1Yr1SnWQlczuLu4DUCl5C2Ut2Urwz4hTp3rLTRNaWtIK1QvZSlASVjPZKdoz0Al8k7wStJWoNPmpUcdQr2SmVOE7hukdBcg4y4GQY74FXMO/I0JH4naClVAcGK80aRY4C1pru4ShnoDHqKEiFUctFIciBe6nwUw6OmnQCd4x0hDQCFwoWCjdalgynxK01bSRrBS65n+LRUZCDf9VYdtT0KFFJvSMnGYEbONxRv9CilCzHbkqchHmFRgkDiRSJkaXEFYVHRVKFFpL8yMAffBh+tPzh91/vP/rtKfpdE3z5Kfv7m8F/vfnal+f/7T/23p/O6stPv/7vB/X56cPfdh+0d++++vD7H13/MGIfO89eEm8hyEaxtcAbClbAXSFvS/298JfMXxCQ8LeAkKs1GW4kOBi2QM7cH+wE3jF3z6625CrhMMHeATzb4KslHm0F2Cl/y50VHuwE3Cg2p86ajfbC33JnCd01RksJ18rfcHcOh0vobSlYUXcORg+M3in+ifu1O/R8xv01xRsfrAGYY/DA0IyAFfZvnasb5/kCOCvoLeHoAQxnby+vwNUCuzMCZgLekKsZdx8YWjI6h94CDNfMXXDvFrs3yJsjOAfeS3dwg0ZL6m6oe4/emTNnTcGd794Ad8HQDI1mcPiAhjPgzD1/4YEHz38AzpI6Mzr6xL96QO4SunfO8BZ5L7F3g7w74L50nr903rnzr+69wa0zuHEGd95w5g/u/Gc3ztU9GL4kwxsPfmUJ3Ad/9ACH9/jZrf/OvfvOBo4y5CfE2+DBGj1bk6s1vdqJwZYPN9xbK7Dk7l76KR0lZHggox0erMlogQdrNNwSsCajLR/s+GjDvL2AmQQJdw7U2UBnz1DKQMH9QsKEv50nvIPyDsxJ6ShhzoGDgyCpYKXimUSZxpkiKUcH5mYSlJZnlh0MORiWaJVItVfioHliWGlZaWgekDxmuRaF5KVmmSWpFblRpaZVwI9GNoEs3wp6IPPQpFYnihaW1LHKNE0FSTnJLMtCmoW0sCxTtDAikWwv6Jrjg6K54XuBMstTS9IAJwqllu40SjXKJa4CXli+FziTrAx1avRB6b2Sa+5vpZsHrLS8smzPwUGSRItUihzilOFEglR5e+kfDDtIUkjUWFGH6iDJlsHc6MSIXYDTiGdKbKfBT//xm9+u79ibFf9t9/z39Vd/X4I/n8hfn+Af6unr1be+Pdm+GyUTkb+nk6nJI5tamoesGOtDwIuxOk5salRhZT2N0shmoT5GQT0J2uugu47LwNYT00xlFclmHFSx7N+NqsC0cXwMgzoOcs0rq5pxWI9NP9GniLUGNxqXhvWB6QNVW1UZWSn29svcx6oP2VHhQvNUy24c9JHqY32aBKeJat+GP0JWWdzFuo9sH4jHSDwa9mTVYyhbS+uQdWPRWFQz7yJohWHF/Uaik6JnrXorzgrXZFBKWHH/ZFBjSc6cRoBek1rgI8MlgycrzpqcJewYaLjfK3zWpOVeS71eonPIjgpV3OsUbhhuKako6BVpmF8zL0fDk2WlJAVxWwYvVjUCtpbWindKtAqdIlobnAm3NLQOWG1wp/lJ897SLqBHRY6a1AK3xO8p6AR6jGTF/NaSVqGO+h1jHac9pw1nZ80bAWsJaoVqhUvuv5nqWqDE949MHLloJW0YSLGTMLeUJOH/H0vv8STJdaV7cjn72bzNzDx70wSqMiPC1dX6untEZGYVQAU2BaghSmVmKA/pWoTIrCqAYjivaW0t2SAJQaLZ/Rbz580CbXY3Z3d3x853vu93eKFoIYOSob2mBYGNNakm+1FUGVMoXhqeCdRGrLNqr9nRyEaKXOFU4x3HpWZdyDuBjooeJG047qxpjT6EKpeoUKg1rBH4YHEjglagveSdII0UlVSFEJWmtWK15DsCC0EqLRorChZUnHZG5YKUWhZapIbMifcB6v9shN790ei72w++9dvyO3/+7ejPv1Z/+fjsX5o3/3gXfPER+vfXvT8c3U8O+o938d8Xl69mw81PzA/H3//26F1DfsLBC0M3hhWKbgRaMrBVZC3AmripQCsCVhRuNU2ov2bejns76W6FkymwYu4cu3Pqzlg/EcGS+Ws6SNDDDfVzjlqFt9RdUm8j4VoGW+6tiDuBzoSjOQ+WzJ/hwYy5CfU3FKwNXxm+EXzF0RSebyRcS74gwUz4NwzOGZ5RdEvgRskNISsSTJk3VWAqghmFt9ifUHCDvAXqJ6Q/I/0p9W6Rs6D+jATXKJgLfIv7t9iZYG9G8ZSga+ReU38q0ILhazCYYXdB3BvsXFNnyv0FcafUmzA/ocEUe1PsT2kwpcGUoikCC4wWCF73nSkEt9C9Dvo3xH2BvA/9/nPkTQCYITBB3gS6M+RPgHvjubeBP0foNvCuvcF14F1D73lwfu2f3yLnBRlMIPraHDoT4t5SZ0J6C+IkyEmCwRb6WzhYg96auGvmLnl/yfpr7q2Fv9TBVLgrCTbMTbm75W5C+iseJNTfcDfjZI29DXe2Ci2wn5Bgw2CqQKrRWsCNwIWEpYaZArlCJQe5hhsDMglrCUsFMoUKRWslay1LQ4uIp4ZtBS4NrS2rLM9DVUaqjk0zjLvxuL0Y5pHMQ9bGorSsGcl2zGvDaiPqkFdDWYQ6U6ax4hipNrZbw3aRXFu+VnwtSBmLPOT1UJeh2AhcharUog5FHYo20o3VlaG5IoXluWWZVVlo15LNoLPVwc7inaWpobuQrw3a6iDTONWkiFhmSKZlGqqVxtuQbS1LZJANaX2l6ljUWmSS7BRdKzyjXsZpHak8ZKnFWw2rocwl6ayuNM0NaUa6DEVh5VrRbSzyS7OK+C5Wk1D94mfvfOe0UL8/Pvzjyfvs5eCzw/nne/rnV48+/eidQ/LzH7y9fnuYX5nyrai6iqvLsLywxYUtL211FddXw/bxRTUKq8jePb7avzVqxraI5OHRsBuHqRXHb150V2EzskVstpbVF7Z7NG4eXW6kqLQ6xKYb6v043o/scaQOEWsNPsS8Hsr9UJ8idT+O7i/GjeIvR+ExNl2sDiPZhryJVXcR3l1E9yN9NwoPw2Gt6KsL+3IU3o/s/dgcY3kIZSPwydA7TV+H8lWsjhHfD8Xdhbwf4Za5r0N9NLLTtKR+J/DRsIMhrUZ77rfEvxOwCR4eFKwFOIXsINGeB3eG77XYa76XaM+DTuFTRE4hrai/F6DjwSkWh0i2Eh0YOgl6UvpoZI6cVsKj5a0mBQV7Kw+x2SqvHfFTpO8NPxm+V2yvaKfJaWzamJfaLxTMQ5aFrItNY9QhNgWHhUB3Y1NL1EhwH4uSencjeReyoyYHgTriNRTeG/E6UgdBT5adItYYVIV0P1StpceI7TVtBKwlLAXLGT9a0zKQBv1SkMbqXONCBwXHjWIpBZkguYaF5ZUVtaEZ80oZdCOxj3QlUK1pbWVpyIYHaxLUVtxfmIPlrWaZALkBdcQyBUsNShnkEjaaNhI1EhwMO2rRSdJpVAvUKNqGoo1lIVAtSKv4MTS5wIWhleWlYjuBVxJdY++p8J59J/zJe9/5fn79vb/r3v70Y/XX34D//PXDL16S//ht8MX9//jH1P/8VfTlb97+8lej39VxN/nu8v1v/fjxTx6rDyR8LvCK4RUHUx6sFN9KtpNsp+V10Fswb8G9JXMTOpjh3gL3tyJYgPMNc7bSX3JnQZ05dRbUmXEnMf42hCsFFtRbUW9D+mvurxnIBEy5v2bOWgYbiaagt2bBksG5xDPiJ8xfCjCn3hSer5mTKPwcg1sA15ysZbBgQcLZBHtz4Sw5vkUgkWRC3VvY2wi0FcGMOzPlJSq4gf0J8eYM3hJ/hp2N8ma0t5R4Sf21cOd0MEXuDPkJBXMSzLA7w86Me9fSecYGz5E3RcFKBHM2mKDzJfMW1J/jYAb9GYUzgebUn1Bvxtw596cc3FJ0C8AMgRn25xjMGJrg/yqf+/0nfv8JHEwQuHYGN+75BJzfBoMbf3Dt96698xfe2bV3NvP71+5gAoJJ4F77/efAvQ76Uxh8bcZ6Ez6YcHdBBis0WARnCeonyNmi/jo4T5CzYM5CeHPir4mfcndr3KUBW03XHK6Iu+begjtLGWwU3oggZd6OemsWrDhakmDDUKZFqsRakI2hG4k2ws9CVIS4lLAUOBc402QnaSrITqLc0krhUrDamjoUVSRzzUvDu6GpQ5EZWsS6jkQbqzJUTWyLUGw5qDRsQ3q4CMtQ1CFpLC4MKkJSRTzTvLSmDkVrVWnV1tI0FhtD8lBmkhQGbFSwtWxr2caQ+kLXI51pkRvexLrQrNQol6DSuDGkDlkzjjdariVaC2+j8NbqrVErzraaZBHJhzJhMNOoGtJtSBca72KeRSxTJJUkNXgT4q2hmRKZYhuJNhpuDMwMzRQrrc6UXAtYWFZoXhmVCrQzqBjxKiapCDJNyqHZRXod621kdlH44mr40+c/evR3hf/5q+DLX735h/ZvPqm+/m/V4JM6/uT4uHjxAdRVbgAAIABJREFU4+9cbR6Nq7fG3dvD7q1hcWG6b467x3H7aNy99ah9fNFexF0UHoZRc2HbC3l6HDVjkylSj03zKC6Huh1FVWSr0Naxba/GL5D3/oO/ySk+hKYd6W6kD7E6ROo0NI2mjaXNlerG/GUsXw7tKTR7LV8Oh63WpRZtLFtLj2N1dxkdQ3sX69NQnEbmPo5fxtHrUXg0+i7Wry/M67E6hez1UL+K5KtY3YXiFPOXF+o4Ii+H/FUk7gzvBGolqQQsRXCMSMWDXIKjZk3glXBQs0GO+w0Dd4bdGbpXsBWgE+SkRUdAJ0hpaBezVpGWs4PmB0WOVuyNOBraEr9msLXqYGXDg0YEe8MzCSpFTpHZh6K1pNO84XSvyEHioyJ7hQ4RO17oLuSniB8jdryUpUV7S/eKvoztXaxz4h1C1iq0l+QoyV7gg6J3Gt8pdqfEUfNaopNlR43vLD8YcoxYrVClaa5YN9S1xV1IDhGrFW1CfRzHbaRbSfcSb6lXCFxZehjzFAet5o2VG+wU2ilDlFq00zBTqDS4Hat9ZEuJU4ErK0uJSwlyGeyYV0pYK5pxnktdKpbSfiVBxYOau43CpcKdIQfBDlrlOGgN6SKxt7wRsFag0fhgyMHQVrKTtV2odgItMbghwfOR+Onfjn76/Hs/2D175382jz99ffHX/+l99vH/+Ye7wf/6f/uf3b/5+2rwr6369JfhPx+/9bvqW3c3b11/54c/ePSupU8NX4es0GTH8U7K0sgl89fUX2N/Q4MdB5Xmawrm2EsYWDP41D27Qe6KBK1mpUAJ8Taa7KyYQn/i97ccLpmbcG8nUTVSiQAJAwl2FtSbUWfB3J0I1sLdaLhWZCnQHHtlrNeSTpEzp+6KB7nAa3Se0v6KehMCEgrXAm8Em2IwF/CGOxPmLQm6xs5C4QV3Z8RdUFgYshReIr21CpbMWeLBEnsLEkwInBJ3TgYJhkvgJdidYf/W9248dwbAktKEwyXzlyK4kcGtQBOCXgSDORkshHdLvTn3ZzS4QeAWgTkFN8SfczQV6IZ5U+FPuX8N3BfAn1B/wgY3ZHBD/FvoT4Pg1nOm0J0hbwIGt9i/RsELf/DMe/MmGHzYP3/qD14A54Xff+q88QK8+Qz2nvn9G69/Hbgfeu6N03/uDL42Qedz0Zvx8zkZLOFggfoT2JvD/sJ/M/EfJLC3YP2E+WscbLC75oNE9NchXFmUCHdFnQ0HS+EvpbvRYEW9DfFSESypk4hgKWEm4VrSBIE1hzuFUolSjbeG5CaoFEw1WzOUC5oJtmMklzS3JJM4E7w0qgxFrmUuZKlVZXilaG1FHsrKqirkpdWV4rVAuYCFCgqF9pEpQ9mMeBfRWpNSsyKkZSiaUNVWZoaXI9tcmMygVMPckiJEeYiykG5DsbViq+k2IluDc6Oz0OSxLENaGZxJUBhcaFxqthUks2KrSGp4FuqtFWkoMyUKI3aarhVLKFnzIAtJOTKrkO9i08TRVvKVYpmVxVBlEVuwYMaCzJLM0MzKDcO5YrXltWWphIX5qs/hTAWlRWVICks23M0NaeIoVaIIdW5kGqrVRfiLkP909f5bn72Ef37tfvnx1//Y/fd/SR983uG/vLL/3F0s3nvyjUe7x6Py8WgzCqu3LndXcXs12j+OiwtTjONmNNyPhvs4bEamidXxUbx/FHUXur0Ii1hklu4vojI0hVFdpOuIP3ffuB68WXGyN7qych+L01DvY/NqPLwLVRuy45U5Xqij5QcjTpF8eRHeXcSnkWlCWlnSWPbqcvhVNvDuImyH4vg4uh+bg2YvQ31n5NHyU8juh3wf0X0kDrFqDG9D1oWksyTnXsX9k6WtQHuJj5YW1M3ZoDGg1SiTfm2Cu0i0mnUKV7S/586eewcFKwkOIX9p+J56RwkOhmzRoJR+I8lRq1bgg2WNxBUHpfD3ITtE8qu3N+Jg5EHzSuBO04OmR0MPihwV3QtyZ9nrkT1+1ZMsaSNWa3oMxTGkLyN5CvnRsKMgr2Lzeqxr5ncKtiq4D+VdqI6GnyR/qcVHoXgZ8r0ke8vuxuIY07uQHY1oNWsjcX8Z1Vp0sW2HuollN7SFUvvQvroYHkN10mJvaKrAVqJSkbshzzHIUHAaqkp7uXIyCSvFC4WaiFYGN5rkDFYSNwo3ElcMlBxsYD/nsDKsVGxHUKfsQduawZJ6pQgK4bcC1BLWklaUNAJnzKstagzecT8jXin8g5ElpTsO18ib+85T6vwi9J79rf3Rzfe/d1p881+Ojz5/dfHvv/U+//jhH0/un14NPvuo99kr79OX9o+vLv5xP365eGv79FsffOdn37I/M4PnCi0ESzVLFdwwN9NoJ0nK8IaDBcMrSbcc7vCgEsGO+zsONhSvOU+YPyP+kqEl8tcEbChKMJgRf8b8tSAbQjcMbhjYUphgkEg4537C/Y0gSw5XCq0UWguyMXityYLRjSZLAZYM7DheMjAn7paDLYFrBlbM2/BgLeFKgI3ACadLQVYK7gxKmL9g7pQNpsyZ4cGaoSUha0lnPJhgN5W0kHSJ/CWBcwzmHCcST4k3xf4SBAnwVwytBEowWFGwZnAp0IyBGQ0mFE4YnDBwi5yb4GxK/QmHUw4m1H8a9J4FvRVybwLnhoBbFlxj9xb7MxxMAue559xCf4L9a+x/6PZeeL0ZcG+AewODCfJv0eAF7D8Dg+eg/8I7m/j9527/g/75k/75BIJnXv9pcPYc9p55Zzee88Jz3h+cvz84fxI4X3vin93Q/pT2F8SfIWcanM/A+RSdT+FZAnsb6q65sySDLfG2uLdh50vRm/PzGTtb8LOd8pfMX0t/Lb2d8FfQyZi/IoMZOZ8Jb21JKkFC4QR6GwlS5afCWys8V3hrgyqmqUSFRBkLcg4zAXMFcukXEueSbQTeSpJrnnKaKpJKlCmca5oZVmlZa1ZpVSpWKVxEKrW40qyRPNW4vqR1jFMG6lCVQ10PdWVFbXhheT7U5VCVES9iXsZyLfw0xMWQZxErQ9FEMotpGdFMka0iqSFlREtDMgmbkdgZtBMwVaQemlTyTPHMqK3kuZX7UVhakVueWpkZlWq002ir2Tbku1CXYbiRPBE4j1QRq9zS1JC1RpkhqcK5EbnVW0l3CqcalSEuQpqFfKtpY3mlSKZxFpIqooWmW052huQRb2JZxbK6itbj6KfvXHxzf6M+OQV//aX/5even49f/3z/xp+P+IuX7/z+1Y/WT59/563dN9/ePrqqHz9OQ7sLdXUZNldxfTmuLkf1OGrHtrsw7cjsHw3bqyiP5NbyemzLkDYhrWJZxLIbyzJEdUwOsTgNdRvK3PB9JI+xOV5Gh0gfhqq7UPuxOo7VcSiOkXg5Du8uh68eX7x6PDxdqLsrc/8oPozC/dAeL+P9WHVjdXwrbEPSaHwIxdHyRuFGwjvL94YVEpUKFwocxuI0lqdYlgKcQnoKaafwnWYV9VM8qCQouN9QrxBuF6LGkMbygsOcuhnuHQy8j2ijQGdYx/FLQ+8srJh7COkxIpX0Oo1y5HaadJo1khxDfozly4uwkChjXqPw3vBOkvvIdJLWDOwNz6ifi6A2uFW4UbRTpMH+q0gcLK8lLyiouFdzmCuwj/he4EaiUywPIduHbD9kjXI6C/chb5U4aHkXiqMmB0k7QU6hvB/ZWuBTxDtLThfm7sIeQnk3jg4XUTOyXaz3VjSKH60+GnOUsmKksaoM9WGkd2yQs6ASqBbwEKJGB4VE+6FuFToaVHKv5F7OvFKgg+VdyHIBa8lSGCx9t41NYVjGYSVIq2jJ/cqCMiR1yEuOasVLJXNFW8tOMc+Yt9PBVqPWqMaYVIrnnP4UnP0oDt794egHyx9//5frd/70Kv7sI/Cn4+Dz48M/nfqfftT7yy97n750//hSf/bx6HfF1d307d3Pv/PeN37+yF5Hcm5JbmAmQGdVZcVWgSVzNjrYKpBKsuFkipyN4lPoZYZ+ZbpZsSCVaOafz7GTWp5qthNogb0p92ccTTGcEzBDzpIFW0Vn2FlzuCRwLelcoCn1FsTdCDRnwYSDCQUrzmYUzjhKBF8yspZ0RcEWB/PASai3lXCBg62kKxqsmb/mYMmCFfNXHGaKbFiwYjDVdCmCRPgL5s7R+Zr7c+S9CPwpRwuOlghuGFxzNEXedTCYYG8uggl1ZwwsGVhgd8WCrYJrAbYaroR7Dc+eg/6UgJUmt2RwjQe32J3iQULdJQ/mBEyhO4GDhPgzr3frnt/65wviTFB/QcE0CGZBcON7T93+M3/wAvjPkf806L0I+i8C56k7eO6f36Kz5/7fPPfeeDZ48Gzw4Nng4TPn/IXXu/UHN/7gmdP7oHf21D1/5pw/G5w/dfrPfOf9/tmH/fOvPUUPr+l5otyEDW7g2Rz1VnQwF4MZH8xwLyGDBenN8fmKDja0v2Pnc3p+y/oL6WwM3Gq0Fn7C3SV1tiLYCZAyd8edlXAT5acKbYS3ojDhKDO40EFh/NSwlWaphakONiLIDNzIIDNwo/xE9DbKyTTKtNhIuuJwTf1cwsygzNA8ZLkhpWG14gWHuWC5YblGu0htI14Z3iqZGbo1fh7CTKHCisyqKtZf7cOriNVD0V7YZhyWsclDVcYqD8lG+lXE9iGvLStjXoe0NCTXsAxZPVRlLKtIZIasJcwMyQ1rIr2Pw7UAiYRLxddGlKEoLC1CnhmeKZ4bmIU4j2Uasp2haSjXEq8VWlu6sTiN2NagtYJFJHLDcs1yyzcSrwVIQ5pavBZBHsoyDmstS8UyQ8oL3gx5LmEZsmLIy0tdXOpNzDYjvYzUzVX0k/e++81f79ind+6XL//vP7XOX145/+vj/qcH9ae7t/+p+9aTH77/aJy//ah4FBcXYfuNq3IcHR5f1pfj9MLmF7Z7FNdDWcVi/yiursI0lOXlsBjqHfPvL+3+Mq5HcRnrZmSakBU8qBSpI1GG8hDbu3HUXZgqZOWQtY9Md2n2I7UfidNI70OVcVIZdRrZ+wt7urCHSJ1C/XIYvrqIjkNxd6kPY9WG5BiK10N7Urgh/kGRlsMK+XvNaoX2Eeli2mhScXwI2X3MXw5FxYNOok7iioNK4oqDGg1a4XeaVAweDCtpUOCgEqCWQStBxf1KOJ30X4fyIFmOUSPYyapTJEoZNBw2HO212Gu5V2JvaKNQZ1lBva+S3veh6CRrBTmGogtVqUkbs1yD1tLmK/Yw91sJjpZ3WhYUNBI0Gi/poDZoL1EhQBeJ0/ArpDxrrbeP0GlkCs0rzY5DdTDsqFlFg5Kgg1b7UNyN2Cmmd0PRGdoo3Fh6ugzboT7G8j5kp1AWDB1DnUKn1rgNeW3EfqzKEHTxV1As9NUhv86wTIJagIPGBXNaFTQKpsTPaFAYWhhWKX60ttaqCL/CDdAEODsCUwGqoUmNrENZaF5oVcXR1ooq0rnAucD7YbRTZEb9pwp8b4jeffK994oXP/td/fgPL+N//zX+j9+c/+WXX//k7uEX9+A/Pw6++Bh99pH+4/3VP7bDV8nbuw++/+7jn1/K6xivxzyPVMbohqO1xLkWpRQFo5UgJQ8y7uUC1IqvKbkJzjPDdjxYMzeh3oL4CQ02HG6Zt8KDFUcLFtyi8wV1F6g3Qc4N9JYEzAN3Avov4PmEOAvqL4i/oGiG/SlyNwJN4eCGuDONpxQkjE4wnJJgxfGa0wWBSwq3DC2RtyBOwtyNglsON9hfQWcOvBWDczxIiLNCgxVw1gymmq54sOLBHDtLOthpkDBnypw5c1bMXWJnCnoL4q04nFN/wYI596bUmVJvyuCcwASCFUYLGtyS/kK4U9y/9vtTFCQczJgzpc7akDlz53iQEG9CvAmDz0H/Oji7BudT3J+R/gSdvfDeSEiwwWQZgFvfvcX+C+RdB/419F7Q4DkOnvr9F777zBncBoNJcH7rPbjxHj73zp76vSfOw+fOgxv3/No9e+GdX3vuE6f/1Ok/d/s/f/jwqeu88N1nvfOv3cL+Ney9gA9vwZs3wZtT3p+JwYz35/zhnD6YorMJPp/zwZwNlnywxGdL1l8qZysHucE7hTfSX0p/IdyF8BIFdtLNhLPh3pZ5KfHW0t1JshWosbQxKJVBqmgi8Fp4qYYriRMBNwYVlmQCbqmXSn8nwYbTndaplmvqFxJkgqSC5pak0m81qxTf8mBneGZpZclGk62GVSRqrXOr81DklhSaFJrlhqaK7BQqLMkVaEJcaJwZUYY6N6IemzykK+pVhh6MqDTfSFRokklQabQfmXIYbq0srCqM2hlRDk1uRa7IPuSZDrYabDVNrdwKtFMgMyg3LBd4Q3vlkBZDlYV0Z+DKwq0GmYJbCXNDMoU3LEgE2IUqMyqVpNAoM3Bn4EaDTcg2iqSSFZLvOMg0zEOYxyjVQaZBbtBWoZ0V6cgmlq/jMDF6M4qnb1+8++zdH/zryfv0cPbFvfP5q/6f788/ad7814x8enj8D91bH3z/2WU8taJ5563icZxFqozt4RtXu1BnQ1uMbDXU+0vdPTLtVdhchu3jcapZKWkb2zIyzSjMLP/qjl4XycrwOlRNZDprjuOwuwqPj+zhkdk/DttLe7oaHsfhPtSdFsfY3I+GL4fRKdJ3Q3sM5SlUp1DfjcwxYh9dhsdItop2mu8VOUjQ0eDVyB5DfifJS0U7iTrL2pBWEp9C3SrUKdhpWAlQimAf0r2hR8tbRQ4cvB6JgxWdFnvLWo2W3llGnUb6tQhKAfcW77l/IPAoaCNQI2hDcWtoqUDH4UHzkzV7pfdKHjSuSW/PggNjHUWvLO84KGnwaqQ7QzorW806jV5diFaiWtDO8s7gl5F4NVKNJp3lOfdLSWpNj1q0lBxHtov53tBG4IKCw1CdYt0q2oWiNrg1uFGoFn6tg4NlDUd7i/ch2Wv8eqj2hlQKViE5jHWjWavoIeR7y2tF94ZVIjiORRvSRvJKk9yCLlad5o38L5Gt07TiQRvxXKG9JQ0JWk4qQQ6WF4qWireG38WqsnRrcGbpVsDc8nIkltxJrSqjMBOwingVqcLonVF1PNoqNWPwNuLPvhn+7P1vfzd78s7/k771x9fsszvx5a/A568GX9z/t38tgi9/Rf7yK/DF6+gvv3r0j903Xi6+Nfnh93548dO3+Hs6mPJgx1GuSROJOlSp4pmgO0mWDCTY3ZCgZKSRpJRox0BKSUbBlrs7HqTM3dBewtylRBsBZrC/oagQYg6dOXi4wv2dhDP/zRXpramzxX6CwFqzW+I9dXsrDlIFlyRYIGeO+kvuLxm6Yf5cwkyzJSUJxXPsT/3zBewnzFtKvJR0ycCM9CfkPFVgCZ019lbIW1O8ZDjhwYz01xysSLDC7op6M9RbEGfNgzV156g3Rf0595bM2VEnZ36CvYT4c+htBEmonzBnTvpT1J8Sd4G9JHDmvjsncEKDhYAJATPgTaC7IGBO/ISBKXEm3L+G3hQFU+ze4GBKgwk8vwFnM3SekMEMO9fB+QQ4SwRW0EugOyfeNXBmAEw85wX0nlH4HDjPg/4Tt3cTeLe+M/HPbtHZE3j+gX/21O89dc5euOfXXv+Z+/CZ++D9wfkTz3nme8998MR1PnT7LzznaxPQn8D+tfdwGgwWyJtxd8J7U/Jghr8+ow8npDcj/QX3EuJN4PkEvrnmbqZBIf1MeCvuLoW7EYMV7S+4v5D+TLgrCTKOMuxn1N+pYCODVOBc4VzjXJFU0o3EC+LMqbtkwUaQjUCZCAqBak0KHay4u5Rka0xmdC5xzv2UgypURcg23C0VKgTOBMq+UoEE3im6VrAyquJySdHG0J3BO4XroSwjkStSWVFYmhvQxKyKRBHp3KoykplBpcVNJOtQ1YZXVlShrowsDaxCWmpWarkVrLa2CnU9NDsrFgI1llXay7VfW5bHsjSkkiAzXmGDUuMFdtccZJKvBCwiXBi4M3inQSaDUqFKopyjUsut4KkVO022Cu4M/grYvjVwF7HU0NLQHYNfJdjzGGcxXil/Z2AZ052FW82+cojtrEmtTY3ejuMn37j4/uQnb/9jI/7y6uEn9dmnrffZPfrsJf6PV/F//Orqt9k3f/zOB8Oo/O43sqtROgyroS0vw2oc18OwHun92B6Gqh2KLCRlJMtQtSO7v4yySFZWdLGsRqIdi+NYvRyH96Ooi0xjZW3EfhwersL7S72PxPHSdpemvTB1qE6xPoXqEOu7obmL5WmkjkNzikWn8V6zvZZ7q06h2ht6PzalRIeQd4ZUCjUh6yKyt7AR7l3E7of6GMpakpqjEvUb7pbC3cesU+B1JA4ctgoeLG0kajg8RaoNeWtJF9Id93IZ1DxoGWgF7AypGGgZ7ji6s7ThIMduo+DBoD0L9gp3irWCHRXruH9U/r2GB0EPmt0rUhO3ZuAukjvolBIdNGlkUIvgZOmroT0a2UnSaXqwojOs0jhTqIlUF8ljpA9WlQInwVktyMnKRuBK8buhaSXqFGwNLvmgoOeNArWBraV7QV4O9euxPWpa86DTuItJO6ZtzA+xPVjZKtyFvDass7JTfG9lF+omtIWVRSwP47CgsOSoM6ySqJGoFn4X0pT6tcR31raclYzmnJecFYrWhpQC5AbsDEg1KjXPFS5DkodwpYN6GBaG15quCJwycq3xexb/7JH96Qd/+27z/Bf/1EW/P7h/uBNf/vqNfzv+b79b/l+/L+Ene/TJEX/+evjZL4d/3zw6Ld6Z/+yd74Y/jNAHCl0LtA1latgSe2vmrUVQhHIreCploUSpSS5QxuGWurkGqSKFlVtB1thPsVcKv1Bgyd218DcCLUmwE8GKOjuGUs43LMiY06oglcGCuws6SJW/ooM56G0FWIlgQb2NAOv/EpecBfGmyJkJ8oKCuQgSMlgyL+H+DA8WaJAQd44HM+IkHCygM0f9KR5MUH+FnVKgBXTXgm2l2EqwYE5C/DX3dgLsKJyDwRQ6S4Fvg7Mb7+E1cmfUX2J3CQbzYDABzgT2pthZCroUMBHBjDkL6kzhw9vgwQIPdhwmGEwpnHKw4jChYEK8W+JOsbsgXkKcCfZvGUoIWiB/Qr0pGUzh2cR/MHfP5m5vBrwJ8CfIm8DeAvTngTMnzi14OPP78yCYgGBK0JTiJUPXQe8aD25g/8ngjQ/9B8/p4Kl//sLr32L/eeC8AP41DJ65vfcGDz50+08c76kP3/edJ8B56va/dosezsj5lPRuYG+GvSnuT/HZFDyYwYczenbLzubsfC3cDfUS7CbE3UqwZM6aOls2WHNnyvs3+Otr0l9Rd8WctfBXwl+LYE2DVKGdCLbMW1G05nAjg60IUgF3zNtwf8ncrfA3Aiy5txKDlQpWMthJL5eg0GQryE7xKlS5whsZ5KEoQ1ZaUkesFLCQINcoE6RQMg/lUuFCq1qrlcBLjbcaZZYWIdsqmFtWD01mWBGTIvrKR6s2gtWxrUNWaNDErIlkoWlpaB3JOtK5JkXIqkgUmmaK15FJNdsauo34JubtUBYWbVWQaVIMVTtkrcFFjJshySVaCVyEpjYm0yTXYMv8LBS7iO40yESwoW5qcBaqTKutJmlI0pCuQ5ZGYmdwFtIFG6QmaMZsZ1BqWGb5RuLUyq1hqaF5yLKY7WKeGlFFYRaFWWiq2GRDm1zE731r/PPy2bf+7RB80vY+PZx9euf/5aP/8Xn58PPOfvnLt36VvfveD24exburi93lsHlrVF9FzThqx7aM2P7CHEf2dBXdf2PcXUR1bMpY7d8atldRNw6bSBcxby/kfijuRvbVo8vjxfDuKn711rCKRGXwLx/Z+5E6XujjlcktPl5G9yN7tHIf6SbiTUS7MW+H/C7mewX2Gt+FuhG8Yuhoyf2Id5YcQtEovI/o3Uh1hjYKFtRtJd4bdrCiErhksOWgYIM2BFUISu4eJdpz2Cp4srQWoKXgIHElUWtoKVAq4Eah/VAeBDpR/yBArXCn6cGygyG1hLWmdxd2b2nNg1rCRuFO4aPCewEPAt5pfArJPiIngw8GHUNyF/Gag73BxwjtLawV6BQ4Wnqw/G5k6pDXmnaKNpqWgu1jW0e8jXmlUWNwa2ktSWdYLVAj2SmSFfdL5u9DuVdgr4KDZYehLBQ6SHYQtBCokKjSuLG0sSiXXm1pa1StaGtQo3Fj6F0cHrQ+WXWITBfbdhiVsakieRyq1rKcw1KgUoLcwlyAFPolhnutWkVqhVNBcsE2AheWZgJsiZMquNUk16KLzIahImKZJWUUbsZ2MlY/Ufzq7eE7659/+376zj8chp98TD99pf7jN+6Xr3uf3oEvX7p/ftX/7CPx6a/e+stv499V3/h4+aP0Fz/68dX7j/RzhROKd0rsDMmkyIXccVwYtuXBBvm55DspCilrLRvNUgJLQSuFC+nvRLCiYCNoqkiC+xvubISzsWAl0ZqhBHtrHmxxUAq+Y2Qr0YY7S/Bg7r+xou5WgK3019JbkN4WO5ugNwUPZ9y5pb0pHqwlSIifIH+B4RTDtSZL7iR0sOL+HDsL4iYULBmYY3fF8JriBIOEBkvuT7wHG+ysSbBmeCf4mvgrHqwkXosgQf4KgFyyWzh4BvuJ8BLq3GBnRYNconnQn4DBAnsL0l8Kb87AgnkT6syZu+XeEvYT7CbUm+P+JOhNiTeh/pz4a0nnHNyg/q1/NkfOAru3wJ0Sb03hnKBrPLgmvSkeTILzWdCf+IMP+w+f9B9OwCBh/g0c3EL/Fg5u4fkL92wKBgvizZBziwa3yJ9CMAXuDPnv9R6+758/I841cq8D9wb5z3HwHvI+gP77g/773tkH7tn7vd4veoP3ffdD4H4YOF+borNb9GBCz25Zf8KcW3i+QP0kGMzBwxl7MJdnS9Ff8v4K95fY2wq6QO6CDVbMyZW3of3n4I0n+I0lHazJYMH6K+4upDvVbmLAWoMlGWzgYE3hinpLNpjT863wd9zfSj+3JNNwo/ylcpdfLP5FAAAgAElEQVTK3Sqw5cFWeJmGmfC23N1osjNiK/BOoVSjXMHSkK2AlQSF8FLlbTXJrSqtLpQotCg13VqaRjK1NFO4CVkR4ipimSS5YnUkq5jlEUuNyI0+jIal4blCdYgLjXKFy4hWQ15EohqaIhSZ5ZlhpZVlyHeGbkOxHfNiLItYZKHYaLQLSRXLbigLy7YG5wqnHBehqiNVKloqtDUoMSQbqkyTXKFUgA33EumvLM0juVYoi1gRqTw2G8tSy0srVgyklpZDmUcys7SIeBHqXIepkkUos1DsNG0uwywWS4HTyGaxXYdiHYvNyCSPhj//9vCbm59efXIgf/1o8OVHzucv+1903l9ffv2LO/HXX119tHr33W8ux8PyYlg8HpaPh81VXMYyt6y7DPdXw/Yi3F9F3cWwHJpsJIsLlYWiCE0equ5CH8aqNrSLVB2ZZhgdL6Ljo/B0ZbqQ3UXiGPLGksNYni7NYWxriQ+Gd6EoIl4PRRuzLqQnK18OzVGLg7adkntJDhIeLGw0ajQ9xeIU087AgvQb6R5D3CjUWbGPZC7gcST3Ia81KKVbSKcJcatJp8hBkVajVHg5dWuJSo46xSqJC00yAVtD9ipo6KBhoGSg03hvca3A3YVuItlaWUlcKFhI0Gh4tLgSbsWClqEDR3uNu5BVBB6UvI/0XvNW8U7RknuHiOwtqWVQMq+WsA5pO1RdyI6hOBhZElpy2oai1vg0ZI0Cx0iVCjeGtppVlOwN30f8MJStVV+Zeg+GHUc6l7gl4CRxo1nBcCd5q2hrcM68nMKCodrwxshOioaLVqpWyr3mjaaV5qXmuaYbAZohLyTMOGwsLxQqBMoFSRnJOK8UqxWsNawsKUO1MTy3IlVkp9lSkG1s8tBUYTTjfDUyTw198nj8o3ff/s78p999tYv+6aS/+I39//6n/+Wr8y9e/+//XP+3f8j+j79bkT/dsz99bP708aN/e8mPk7ezD77zg8u/1eDnyp8qutNypfjWqo3EuYF1rNYEZRJlAuYMl4xtEdgJtKZ+xmElcMFRzmkpcE6cjHs7iTYcJwQsZbDRaIacrSKZ4SvizWFvyfySi0bqLUUL4izZYAEfroIHKXVTCXcaJHwwxedL4q6gs8S9FR8suXsLzhfE2XKwwt6SgCmGL7D7BLyZUOe/7FXUn5JeIpwZ7s2RsxZ0yVBC/Q33EjyYgt4M9OeBs+NkRdGCBV+xCBMMbpz+kgZrCW+Flyh/J/0FHmwp2FFvAfoJ9lIBN8zbqmDFvRVzF8yd4sGaegnwEuTPcX+CexN0PoHnc+wtCbwF7pz6CfFunLMEBwkN5thdoMEMurcwuCX+DXZfAOcaelPkTpH7xDv/cHB27Zwl1J8KMBdoLtBz6DwHzm3g3AaDCXSvvd5P+g8+BN4EBk+8wXvO4AO3/yQY3FLwDPof+IPnwL0GzovA+cAbfBD0ngTnH7pn7w/6HzjuL5z++0H/a3MwmMLeBJ5N8eAFcm5gfwb6CXYTdL4gbyTifMm8Geot0PmKgYShJfYT6i6Jk2Jn6b4xhw820l/j/pq6Sw5mwp8Kd86dRA4S0V/S/pY5a+KsUG9D+wkfLIW75N5O452iGwmWwlkpd6tBLmHK/J0Ea+4mdLDUYBPTrYaFhBkLMuUVxk+lv8BOpWDB/Uz6ecg3iufGZJwXAuUSbDRKpSit7qxuJa0MKQxOJd4qPmc4C2UR6zzSlZW1UTtGaiP3sdrHOpO0iFg5EpuQto/jwspcikKpLtKVwbmlu9isRyKzJBHBRrGlwsuIlJY1kcgjkVqRC1ZIWmjSRLSKWRnynWb5UFcjWVtSalJGqgjZUsKlgjsD1tLbGbShoNaijFVm2Qp7maR5JHeRTCOdx6qK5VdfLQTPFS9CkSlax6YcmiwS9YUpIpUOzXZsdiOzHkWTq/jHfzv6/vH28V8/PvvL0fnzS/yfH3t//fhvPjv0v3wlPr9/ez95/3tvFY+vsos4ezRcX4bZpW0voizU9eWwGUf10FTDqBjZ5i2bxbQwsouHh7E9Xsg6JIXEp2FUhbYMdaF4bfhpqF5dRodQ7zVvDKstOw713dgeY3Efq2OsqoiVmu2V+Cg0J8XvQnUf6ZMxnWKdREdLjhE/xKIxpNa4DlmpQau8Wrm18veRqI2oDSsNLgxqQ1rJIEP9EruNxo1hjWIp8PZW7IRXiqDRPBOwkqDT6DQUjYIHC2vpVNy7t+og6F6CTgWthoeQ70P+1bSxj1it0SGie4ty6XdWHq1sOTga1mp2YLTj7CR5LWmuWWnYMZIHLTolGisrzVKOdwoWGu0NaRhsFcsZaDWtJa45urPiKFnNURPSNuIHq46RLRk+hOo0slVkSkk7Re6G8n4cZhS2GLTUPRq+Z+zAaS1JY8neis6q40hVhrVan5Q6GX2IbGvUKdaVQrXlVSS7oSosXjOni1mlcKlIpXDDUCt5ZVQZ2kySXAaVxpWRpbX5ON5KljJShDpXqgjN1LJnEf3+EP/wx5ffnX7/nd+k3/79y6t//y3866/9f/81+PNH9Iv73iet+8c7/9N7+Yej/rvs239/eHRKLmY//uGPv/HuN+x7YzHjaCfoTstMsx2FCYM7LVJFtibYhWwrWBWKJfJTSipOK45y7m/4YMfdjHopC7aMlIKVNNggZ0dBymBK/QSerbCTC7xFXibQjrlb2l/A8zUMNgisWbCSIOFegnopdjbYmyEnEd6CO0vm3HgPVriXiUEugxV2NsRZYmdJvYR6N2CwFHTOwDU8W5DBluB54C94MBG9G/IwYYOEuAnxVtybk0HCBhvuJ9hJiDsFvSX1N4Im1EtIf0WDJfPWEq8EXAswZ94N6q2wk6B+ggZLMljiQQIGGxJsOFwxf8ncDfVWHM04nDMww2AS9Be4txRgJcCKeVsGViSYAGfJwIb4c28w95w19TbMS4DzAjhzCubUn2DnBge3lCQUJMidAe/a82+AM0G9Be7fov4t9Z9T75r6L6D3VQT9BvpPAudD6DyDzrOg/zzwXnjec7f/DAw+DJxnwJ9gMEfuNOjdgsE1dp8i533v7InvPHP8ZwPv/cHDr916DxagNwt6E+A+C5wJHNyS3oT0E3CewAcJOU+AOwfOkrorFiypv0D+4v8n6s2aJLuuK03+he63qjbrKpNEZIS73+nM8zn3XvfITJCgOJMCB1EkgMwYfb7z5FNEZBKAKHZVqaRqSmxJBFEgCIpqq//XDymzfj2P++Fs23uv9S2CcoZy5JfIr0RYKb/WXqPDUsKNiNYCbFi4kcHGhLkFmQzXMsxluJVBrqIVmWy4n2uSa7aRQS78WsFG4EqAQkW5Qp3GjYZFQuoZq+I32386WNxrXHFYStQoUkvcGTYY0VlVO1MberCkNbCyuNPsYOXBqr3RO2cbLQsrl4bfMNAkqk/fcD5wF9PW8SExu9id0mSwsjG0T2V/ofbPTGd5p/g+0X0sOseG1HZp2kxtP5OlU1VqqpkqEto7OszkcOH207g3qjW8NXhIWTcTpSOlxrtENPEblS3NFG2MKARtnWlTmRtQKtAKvLNySGTvWKdx71ifsC4V9dTU06R9mmaGlZI2inSOd7Hordhb06e2nup2qgvJm9gNz+Ju5vqns+LZ9PZt970ffuXrv9ym//ph9Nmr0Sen6A8fgy8+9n//Ovz88e3PPnpnuH3/61+t33lWfe2ieJ7s3p7dv/N0eJocLtLjRTJMzeF5evrq7PC2G2bi+DR+/Mrbp6fT3pJdQg+xOMSyjWVrZS/E0dpXaXpyZjD84OR9andOnGL14bPZqwt3cuJVah6mdqflvbOvtXpl5dGwnYSvUnmfiPuU/fypOiryaPmrVBbY6yw9XuhDIk6pODo6WNrHvFFw0GjQqONRL8KeBTsOB4n3khw0bXi0V2yv5INRvRQ7K/eO1QrkOOw07nSwt9HJsdexHRjcKfiYkJNCvUD7WDw+1TsR/nymHmbykNL7lO8M31t1n+r7hN3H/x50ca/ZwMC9o6eEHlJ6P5UnK3vOTs52jB6s3lmxN/h1zA8aD4buNDk5sZN8L/hJykejT0J0Ch9m4pDy+1TuY94qfEhM51Rnyc7io2Mno/dGdhztDR+UGCTbGzEY0TA0GNYZsU/lPqYPiXyI1THRp2lySuLHxJ4S3RjRpeZw4TrLe8N2idiyIOdRq9Gg0M8v4sfZ9NWz572RtSaNxLUUrXJDMu3TpLTqVpMPLsRPvjn9wc33fvhx/r2/P/75P5z+/I9/q//1b6PPf/Gnnz7+yW8fwO8+OvvHjv3mlfrsl+gfH776q8OfPyy+c/fDH/3wa3/xVP5Ug7VEtVE55401uaadYa2DjUW5JLXgvRWNgY3BnROdU52RnSSdQhULSjzpLSokaAyvNV2zsBTRTqKaoS2BaxjsNNsruCWjLZ9Uwq9VWIuoVWhNvQUJVjTKBMo0zjQrJStpVAi8pOGa+xsF7li4pOES+xs8KYSfc7gl/k3wZEX8NQuXxJ+jMNOscHglwJqzuyha0nBrojX3V9Rbs2iOJnM83ohgI/xcwVLTUtMNg2sKc8VXLFzj8RYHlaNlIjKNNzSoFVnDYPVmNYQm12iywl7OoiXytxyseHhLvDnytwovBbohYCXwhkVbHi2pvxbhWkRrFmxpuGXRRsBCkjVGKwg2OFzjcEPhkqFr6N1QbyXAmpM5ITeRfxdN7oLJPIrmGNxhf0Mmd3B8R8EthZdwPBdgbtFCwY2gcwSvoX+Ngxs4voomdxjdROEHgX8FwusovMHgCntXeHKD/SsYvATBSxheo/By4l15/mUYfOkWnS3B+QYFCxTNQbClwR0f39HRhvpb5q/gWclAzckGelsWrshkTYNMoFygjIOMRgULczXJxXkpxpUM3qS95gYVGm11tFbBRoHcicqKjUJbHhUSbUW4lTjTJBOTmvuDwr2klQC5BmsJWscOiWgsLgysDKokHAxrFGw17mPeOto61hjeWt4bvLe8cbqP2WBwZWCbkN6AnUK9pkNsG6V7pXfO9OmbrFbapbwyvElok8L+ghzeNrupOSR2cLq1YpjqYaZqg1pDe8e6mDaxaKxorGyt3iW6tqSyqp3aJuGNwY1Bw4WqUlUnqnaiS2RjSG1wndBMR1VMco2bWLSJ2ghUKDw4UTLcGFPHOrOosniwsta8MmA/432ickU6R/cp72a8e2Z276TtzNaStZK2lrWx6GOzT1w3VdUzU05N6XTlZDcz3dSUsdukSfU8vX7bvvv+N37yD3v1yWn8yfGt3xz+9183o399Pf79ffj7V9PffPjN4oOX33pWfzVtn8X759Pu7fT4ztPjbLpP7ZCq/YXepXKI+f2F6azok3ifJoeYHxJyiMkuEYdntovF3qpBy4ck+fmzdJ/wh1QdDd85cUr0KRYPU/F4IQ4xOTn5OnWvYnXv2ClWp1j1Ej3O1H0iHmb8cUYeDHrQ9PVUHy07pWLv+CEWO0NeX5hDzDtHGwnvUzUo3PLo6PCrKd8ZOBi812iv0T5mjSAZoUcrGuodHOssaC04aL5TrGFBy4NB447jGoV7Sw8KPloyaNLHfLDoIIIHAV6l8qDJUdN7Ix9Te7DkIaFHGx10+GomdoYcnfwwUR868iqm9yk/JeLV1B4VPWhycvIUq3vH9wIcHT1OxdHxvSRHox6suzf6oPheyIeZOz6VuxgdDdkb0ggwONZq1Meot3Bv+F6JxwuzT2Vv7c7qQyJ7RQ5alMjvNO6M6BQ7JeohUQ+p3iemlezeqcfEnGK7T1yj5S41nRO9lY0zbWIbp04X8f2FHlLZONk50yndJW/Ga9dbO5f8r567d3/4tW+//N6fn26+/c/37/z+l7P/9bf2i7+mf/joP/5DE3z2kffpq//tv+fnv/0o+eLvLn7z8dO/G775sPjqe9/4y++9/cML9Z6M8lSsFa+MyAxtYtcaXRrRxKJPaRPjXJENQ7WinWaDpjtDGoU2FNaaD5ZWMiq430lQ86AQoDaiNbwWUc2DkviNwBnDaww7yTsGah3lJih0UPBgS0HGYMGCTtHOiq2INizYcpBxuECTOQoXItrIYCujFYNritecrQnKRbSlcEX8FQ1yhVcsXLFwSeFS4o2DczZZ0KDiaBWdXYdfLjRcIG+OgozjDQFz5C1lsFZkxegCwzsUrQneELhhwRaMChRkAiyZn8ugEGHJQSPQmgRrES2Yf8f9NfU2zF/gyZKP53J8w8dLGmxElCm05miB/C0Jcwrn4HyBJ3Ps3xF/ScIlDlY0WDOwJOGGw1ySFQZLBFcILTi+YuGKgSVBd4hcQzineEXQCgR3ILoB3h0eLVh4GYU3ILpF3ovw7CWdXGNvheGa0cswfBEGV5H3whvdgGgO0W0EbqF/Cc5fouAljl6i4BoHdzC88v2rKLgFwV0UXgfB+2H4pWs8nsPxGvkrHGUk2FBvScZrPl5w7xadb4lXCZDjIEOTFZ4s8TiXQWnBRoQL4q9JWDJQsDCjk5xPcuFvmJepYCuCFTzPRJDpaGNA6Whj6UaGmQStVblEhWYbDtfcqx0qNMwVLARqE5EZXCg0GFpLUGjQWbLTpOFRoYImRnWM6hhWFvWxOKR6b+FO48aqSpNSwdKiysHGhHvHdonqY91q3Vq5i8VgSBOTNiVNQquY15bnGjYp3c30kJhd4oY0rp3spqZOZJvIIdVDKmuLOyeHRLWWdY51mnaGH6ZmPzWtE30iukTUsaxi1aW6tbzWpNascbyOSWlgrvFW01yyxuotx6VC+1h0hg1TW5o3hwpZKr6msDBBmaAyUVvD6pi1FnYxaKdw95R3lnQMDUJ0Rvap6Weui2XjWDPVdazbRPZTUTtRWV1NXTYz3bN0nZqXz91fvfjWu7/e2c8/RJ9/FPz2MfrscfS7U/j5a/bJ6+l/rb5T/fS9d5L2aTo8Tftnsz6Jd2m8v4j7RBym+jg1Q8LvvxIfnrpdrI9OHS0/Wnif0vsLe3oe9463Anf8TTY1uY/Z66l8dOL18+n9NN4ptrPkkLLThbyfykcrH5V4SMRxqu8v4t6wQ6IaCY8JOyXkPiZ7SwfDX124V1N978TJ8KOhJ8cPVuyM2MfqlNpekr0lg4WtCjsV7hyo+aRTYW9QIbxMg97igQYnR3cx6RMxh2EjaQm8nSTbaFIi/2TFQyJ7Co6aHBI2xGSv4b0A9xo/xLLnZC/4q1i+nupegJNBexUdNbpPxODUcWr2hg0CPibi1Ux3HJ4cPzpymvJdQveWnmJ1cvJg2TFhx5juNC5hUCNw0Pzo5CG2Oyd6gw+OPhp5kvxkxMHRXYJaG5UiaDjqBT7ErLV4l5idYXuN7x1/NdODo0PM904djeo42Vn5kNrBib3jDQsHgwfLey1byTvL9jPTOtnGpp+6PrG7Wby7sMOF7WJdE3KwemXYzUz99Kn80Q/e/s7Nu197WKX/cP+VP/zX+A9/zT59/Wd/3/+fv+r93zz85/+7/U//2MvffzT77LX8VTf9Zfn27vrri3e/8a30L1N6Z0g707lCXSpLK2orhwtXp7pTaudUl6oqppkJcw3aqckVyyWsNSkkKRUZElEqUmleKVoKMBjUS1BLUPGwkrAUsKdRQ4I1nmxpsCFRrWgtUE7GGTkvpF/IsGI44yyTuBewBf7esNKijHlbcL6Bo4yGGwoyAbdkskKjNY8KzUrL1zTY0GCOJisaFJpsJZrTcMngiqGVQAvm39HxNToveFQr8Fdn/+el/2TL8BLjK3+ywmBN4JbBBcZXEbgG4ZyhOYO3eLLkk0rDDfa3xMv4pBJ+Tr019XMRZTwsFdhwb8lHhZosyPkd8u+wt+D+UngbGmxpuCHBAk3mwFtAb439BfEWyF/A4CYc38HJHZiscJgJUCiQq2hJvTUDKwxvg+AGRncUbii4Q/5L6F2R4Ar7Swa2FKwwuCPRB9GXb5A3x/A68q+C8TUYXyPvNvKWILgB3h0FNyS8gqMPvLMPxpMlhHcwvMGjl/it98DofRhcYzBH/gKHcxheeuPr0LtD4DIM3guDL31Az+/YeIFHa+rf4vMPyNmC+ys+uaTnN2hUSLgikzk6X5HxAo+2zMuFv5HBgk3WNCgZKDmqGM5plIlgy4NCgQ3313RS8Emjg0L7W+0XOqhkmClYadZJ2ipYvmkYKtpYtJIgk7jTvNa4dKiNaatxqeHWwsaSXoBGR7kJyhiXBpcGtgafUj1Y3sd4cLx2pnVs53hraG1xE7Na09aJPtGDM7vYtE7+/7ZtywvD3tzJd4nZOdu7uI9da2Wpae1YN9V9YnureycKGbWGDLHYxaJ3rJSk0bqPeWt57WQ3002iSqNqo4fYNf9u/xa5AXWKC0NyyWrFOyUqwUsjS806Q/tE1Y63jg6J6FPVprKe8szAMmHtTJcpywzJBWw0amO2n4re4oJ5raC7WPepHGa6v3Cl1btpsnO6UaSx8vD0Yv/0aZ3oZirymV7ObPF8evO15BsffOsbvzqR3772f3NEn78a/+7e+/zDye9e809fffOT19+7/cmL52nz9rNhOt1P090z11+o3cwcp8nDs1k/k+2MHi/4qwt+cvTB2YNmD1NxStkxEafYnGJ3dKalYU+DQcCdZXvDWk17ze9Tc7B00PBhKg+WHIzohDjFsjdsH+v7WXyaxsep3Tm+t3Qfk9agTtP7qTxYcnJ0J8DrVDwYdhB0kHyw6mjUkbGjpruYVjLcW7KTYQnfqtnZwYJGeccLvVO4QH6v8KBwp/kCBjmLeokPkh0V2RtUcz8H4wJO7hP58NzWFgwKHTg6SHRU5KTZQdFBoL1hg8I7CXcKHTTeKzQofLCol3BQ5Gj50bG9JjtFd5KcLvRxJnca9QLtNOsV7mR0jOXBip7DlsCjFcdE7ZUYNDvF4j4Wg0QHyo9cHg1vZNA7PMS8EWgn+NGKRoKd44NmLcU/T5PB8l2ihkQNsTo4Phi6i9VD6k5Td0rdIdalgqWGjWGtfpPaohrHK8d2U71LzJCa/qltUrOd2ssL+1d/Hv/gp994t736yuP8u7/7xTf/7b+7L/7Lk9+8Hn3x8dnnD+g39/BXu//0y0x/+tf8f+zpx6tv/M3qx6erH119/91vxD+4gO8lqEzU3sVDnGSSN5pUGi05KKyqreqmutO0ENGa+4UGjQW5DrupLrRYoWBLJjkPc452Th1TUSs0GN1ztuOoQH7JYMvR3tBW406Cmkc5j3LqlxxuSJhrVGq/oGclm6ywlwuccbQVoNY4p5MNHmU8KBXcEq9WuLcyJ1FOwlqADfUWzMsEzkVYcD8j0Yb4Wx5tGMglXTM8J2DFwjdyzQ2LNgptWFAYtGCju+itNfBKxq4C7wb6KwwyDJcgnIPgLvI2Am80vaH+FT2/Ft4dj9YsKmRQS7BB3h0abwUoFKoYqHm0EeNMTO7g2ZIECxQuUbBG3gp6GYE5RQs43tBwS4INmSzx6AaMFthfwfECnd9EZwvoZxxkIlpRfyOi6/DsDnq3wLuOJrcwuPHPb8D5gk+WwrvF51fhl2/geSbJgoKX8Ow6HF0H41s0uQSjl9HoRTi6C705mFzB0SUcX1PvEj25xpOXILzF8IaE12R8TceXNHgBx9d4co3H18S/Qf5VOHnPP38/nLwIww+C8EuXfHRLxks8WdHJNT3/WfTWHfbmbHLFxnPqrXhwg0dzPJmzyZL7WzopebRhwYYFjYSFCHMOakkKCXMFKoMzATIRlSoqld84v7GTSo4rFaypv+G4kKxhYa9hrVmuSCbAikZbQVolB8VLERUWNA52mlaGby0qLMx5mCs/t1FuUMZJwUmn6M7QYypaS3unamcaJ/aaD1Y0Ma8dbQ3vYtPEuk9sZ21rZeVIa+je6jaWdcw7pytJWkP6RHWJ6RJTKNYa3ho+JLqL1WD1YFWjSWfJ4Ng+lkMsM01rZwtNK8urWGWJyBK5lazSpnXxWrLvnf/JT8H5nYiWFpeJbJ3YOdkpWWleKtZaXmhYOloa3KqwUWBIxeG52cbgCnsbjasU1wkqLc4krAyutWgMz3lUi2CIZZuqdqbaWJSxLmdJ6WznTGdV42zrbBPrOlGZZJmV+VRljmwvzE++Gn93+ZO3P3188smOffHX+POPo99/PP7sNf7jL/hnr5//bf/dF99bfnXWv31Rz+Iy5UVK2lTs0nRwcefUw1P1kNBXM3Ga6mMSD0adUn6M8SkWe8Uep/b0PK4MbA1uNN5P5XGqao0GR48J7TXcS/DKkaOA90YOku01OVp5n8Q7o3ZWHGJ9SPTgaK3CzuLesJ1j+xj3Muxl9POZenRsr3GnecvpntN7zg6SdAY1GuwUfm3ZY4J2Khi4dzRgUPAY01pHpQiHN/RZhRoa7DQ5CPRo6WNMWx5swHmBvYYELQsGB3sDXiXyXrM9Q0eBTpruJNobch/LvcIHSwcR7oV3UMGej/cSdBIPmhwsPRq+1/KYqIdntrfk6NBDwh5npjd4sPjg1KD066fT09TsLNtrctC8l/TV1Pz8wh4M7xDeM3Hv9DHmtQS947XABykPUjzEprd8H6te8V6pTuvWyMbw1rH9TO5nunemN/p0Ma21PFxM26kuY7qRoLKkTsiQiN3U1InukrhLk3Usr57r7z0V3//Zt77TvfyLv2+//smr+LOPyed/Tb74Bf39L8JPX0W/ez36l6P3Px+DX+/e/vXrd/7b4auvlt/Jf/zjn/35t5/RHyV0YWXhZD11Xapry1vN94nNKaxY2Dq8MaCxqlGiNDTXUWNhF9Paks7SQkYZDxvDO6MbAWvmtxLtpDhZWXJQC9kS3kZREfk5AZ2me8dqDQsZ5RIUAlQCbFm0YkEmwlz4GfWW0fkKeZ0mvaaVwKVEuQpzFW14mGlSGLakcKvphodr7q3oeMuCNQsqRVvNS4HXGMzBaIv9nEVbGmYSLpmfyagQ4QaOcjSpFchkmBu45pMtmyzDszWcbFi4wN5NNL4B3ubaEJcAACAASURBVF00mYPxHZzchJNSi0zADZ/cMv9OoAWDS+Yvibeh0ZaBTKGtgGsUbmm4JOMVnSyZt2LeCvtbEm6IdwfG8yjIKFqzsOawZVEWna2DLy/xeKvQGk1yOt7Q8Zr6Wxqssb/G/pL4CxLcwvGaejfw7A6FSxReR0/u6GjN/Dny7lDwvvfWkoaZREse3WD/MhpdgvOXYHQFxrfR5MYf3YDJe+HZCzC5BP4tCm9J9BIFlyi45uEl8y+p/5J4V2R8Dc6uwPklPH8JJpfQfwH998PJZeDf+uGXbvFkjkcrMroDT27gWwtwtsHeLTq7w6MVHi+FN2feAnpzGixZsEaTiuM3RckpWAlvyb1MhrmKNuKNhBkUGm+Zv2H+VvtrMSq5V8pgxcI7FBYa1SooZZQLVGhSyWjLgkLjxtKKw1KjlQoy6TcK1lquOcx1WFuUiaC0Ua5BqWmjeCVQb9E+xkfHa4lrQ7tE9oa1TlaWVQrureiN6Z0YnKi0bgwrTFjHdJ+YLuGlQ7lGpcG5Q/mU9c/iOjVZLNvYtEZ1Rh4S1VvZONWlqrO0s6xzvItl7UTpRB3rxonS0DwVS4MzSRtr+9hVil7jyS2NMiVfMrB0JDOgs7yL48zIStDe8jbltWOd5b3FjYFtTPqZyB3NDNsYVKaoNrCQYRuT2qEhlW2qCoV2htWWrCxeaFJqMcRxaVSmWBerxqlCq8qKwtKtprk2fTqrYpfHMn9mNl+J3/tq/JfDy2/97pX4w0f8D3/j/fY++sPH5F//+k9/uzOff/jO3zXv/tVXNm8nRWKbC1OktJuJbuqaJG6dup/pwZAuFm2ih9S0itYy6hw8pmpnySHG909Vm9ImobkIW4fvn+lDzHqDegt2CdspfLD4ZOgrw+81HRQcjLifpTunB8UOWuyd2Kd0N6XHC7VL5D4RpxnvDeg0epjyU4KPU3yc6U6gnoGjRCfHewP3MR4k7Gl4n8DHlB8t2muvpGe9Ba2MdpodLNsrcFRgEHAn0UGCEp4NIjpIuJP4aMRjbAeGjpa+eqpfXehTrE9W7xTsJWoV7h3aWba37GT5SZG9AEeLHxPaS1CwqNW4kbCT9ODU3rFDyo9TdUzxIQYHQwaN9wnrDeuVPE7T/VT1Gg0cHg0/OnmK5cnJ+1g+xHpQvODw4Pg+ZqcL3Vo+GHaQ4tHGg9GZBKWFXcrbRFSWlAoNqeinuk1tE8eV1rvU9FYMsdnNTJfKXJEipsPbdniWrJ28m4ofJurr78y+c/PDv/j55pt/33/tkw8vfvc34pNH+PmH3v/7yz/59NWf/PNh9Olj+NvX7rO/kf94euefHp+fbr969Z13v/fsR8/l7XO51uwGg61TtWO5gRvDMo22PNjwsNSk4rAWqNY4V7AxrNK0flMZQwoJtgK8wfYUMmwMriTLOS5k1FiyhWHLcMnxmtNS8I6zlpNSwFLAgkcZD2pDCgkzFmbUX/HJWox7E3WatFauCNjSsBZRJfFWoIzBSqLSkpWIFtjPGawVWTG/MFHtQCGDSoIN9UuNGkULiTMFtzLa0DBnwQqfb/koY+Mt9zIerPG40bQWZMnDJQsWxMsE3OBgiUY30VtzNFphf4WCNfQXcDzH/obiFYnm+GzLnszp2TXxLyPvlodXYDTH0YKThURLjtYcrbl/hyY3eLKQwYIFSxqtcLAmkxUONwgUGGzgZIVGa3S+Bufr6OwmeOsWjNbEX6PRgozn3MslzFi0AN4dCpYc3cHJTfDWZfhnS+oviX+HRtfwyRyMb0LvCoQvw8lldPYCnH8AvZckegEnl2B8i/w5CjYMXgP/g2j8s+DsEkxu/x1aHlyh6BJObunkAzh6gfwX2HtJ/KtwdBuNb6Lzazx5ibyXkX+NohsQXnv+l26Bv8RP7uB/voFfXuCzDTzfwNEcjZdotIWjBT6/JWdLMtkqmAu4hsEcBnfIX6BwSeBKhhsL1zLYiCCT0VbAwrKNiHIJMoHXEq5VtJVRLqMl9pY42HCYq7Aw4VoGGxOVBhcKl5YVCmxVtNFopcBWhqWNSsNyQUoZ1go0GlYmyLRfO1wbXDvcWNRq0GvYqKBzoI9JbWlpWG1Eq1ijWW1Yl+A+xjurBitKi7qE1hI0FpcGto7UBhUOZymrL3SRyHpqKydrLXex6ZwoDWsT0Tm2QF4uUa7RVoBCkSKmTSoqjjtHq4RVTnXOZYLsEjlYWlvSxmqIbZXq6sLUMesSVsW6TOMmtvXUlDOdaZZLmkncJrJNVR3zTODayELRMuZNqkpHD2+73KAqxt1U5Bp3TmYqWpmoiEVj9c65Wova8jamw9S0iW1i2c9Mk9rcmt3Fxe5i1s3i/EJ1z+Ntql98a/at6sfin2r6xcf+5x/7X7ye/P7xP//uOPndK/vZ66/9X+uvf2t2N7XFU5s51iayTlU7s6XjtWNtzN7wsXvL9pYfUn54rvqUNxYfE3aIce/wLmE7hzPhDe4Nv4geE7xztARezcP7mbh37GToIeZNzPqpHBKx1/ygxf1MdQadZuowVYeZ3sWi1ai1uDNk59Bg/GOC71OxM2BvwKtUHA1pWXAw+CBhx6NTQgcTDjraW1SQccPDnkcny4+O9iqsubeFo5IF9wnfadRpcHD4QbOe4aPVFUE5CgZDW412Rh6NOhrUi2gfi97hVpGKRgMN9xzdOzlovDO4ZsEplsdYNRrXlhxTezCkYsEuFvsY7V10tPTeiceZOsZip+ne0kMqTok4GrqTaGdIp0kr4N6hnaO7RHaO95ofrBgMGVLZONIKvOP86FwuYCbBMJX9lOcaVY5VjrQzt3W6SG1lRaPxLhHDzB1mdpeaPjZLRV7E7OW3n33nL55+d/Hjd/bzb/769bPffTT94hfg01fRZx/hP/7Xyf9z9D55Ffz+F2e/PqJPfq5+8/jNf3p498Pim/Mffv8Hb//0q/Y9FS4NzCwrNG8Mbg2sDK4UyE24MbAwsJDREk+2HG44zARas7B2rNR0y8OCh4PEjaQ34flWgFLjTISFikoNtwJsOFjzqHa8kqRioGBBplBm6IaDRuFdIgsO5sH5Fno1hxkKNpG3AaMFPF/TccH8TsDO0FLiXOBCgkKCJQ7WHG4lrg1vFClomPOwsrB2US4nhQgriVpDcuptybiUYcHDTERbEW5UtGaTDRlv0KhmXiHCrQiWbLKVYAknG+lv+GRJg62gGwo3NCoEKAXckrCgsKGwov6G+lsOViy6RudzNrpl4xdwcoX8G+pfwskl8m84mPMwU2BD/SWdLHh4SYJL6m80XHGwIsEyOtsSkFG8xsEaj+/Qkxt0thLBAk/W2FuC0QIFd8B/Pzx/H41fBKNbEN6B8DryFgTNUXDtn92Eb63Z+ZpNVjTcMLhE4W0U3EKwpMEc++8Hox+O3/rZZHQNvA+8t26At8TwjqIrjq4JuIom15F/C4OX0ZMXcHRL0Q3wb6PJDfAvA/8SRT+D/ovIv42C62h0hc4v8fhlMLlB0SUML2H0pZvgyQI8uYN/dkfOFuh8i0YrOLpG3gIHW+zdwid3ZLQV3sb4Wx6sSXBH/A3xtjRaknBLvK0EGw1WIlqxINdwq0CuQamijIONQLlGuQgqCUrmFdzf0ihTUenASvkLFawlyBUpFM8VXVmwUFFlZa5QpoJSo9bgSkWlpKVEtQ5qHbQG1hrlGq6J12nSOl4b0CekT3hjaaPZYEWnaa5QEZNiGpUJ7pxoDS9jVsqwlUGjYa1xZ2ktYKVx4UjhaJ2I7sJuNWkN38emcmoTs9LinUO1iQoNyphUqainsk3o4ULuEtWlpop1Hbs2jisjG8NyDvJYFDPVTeXwVFeOdYZ2jmQWb2PRXbh8pueWbRzPY7ExorayT03lWKVZZ0Rl+MbQtYPbGLcXJrd8xaLaiULTXNFcozph3Uy3iWmcbBJZOlFo1jvTJ6aOWT+1feramHeOHp+53VOXO3J427UzezvV7357+v1fbPhvTviLX44/fw3+1y/8f/vI//w1/+3j088en79evvvd57dTlSV6SOxwYatE1LEunWpi2Sa0i8mg6N6IXSLaKc0tKDQ4xqyXYa1gp/HDlHc67GXQS7C3uFVBy8GRk17A1oFTQh4cbzXaz3StQCPDe8vuY/HquTukYm/5zvLBiV7zh6k5TXWjcafCg8EDx3uOHhP2kLKjY69m6qhpA72DCE+WDgqV9ElNRztDMuLXPKyI30t4jOkxwb2Kcurf+F9uLBoM3eJxY6N9THoZlcTL4GRQuJNBLcd7Sw+KnlS0Y+HJsVb4DY+OGh80akl0NGxnQSP9QYVHg3eKHGJ2f2EbiY8a7w3sFOpkOMhoJ9ne8JqHR0ePBj0k5JDwgxWPidoZmJFJ59h+piodlQrsE3GIeWf4ycq95rkkucG7WD5M4y4Wx5mrJasF642qtNgIsGLjIqa50xsjtobVse6TuI9dldr51L33LPmL77/99eUPv/dfqu9++vqdP/43+cf/Iv71l/SzV/izV3/6L8P496//46/q4JMH/x+GZ59++O1fHb59nH/j6rs/+cHzn1yISwULjSvNck1rK3NFcgVbA/YJbgzrLKmMl6sgl6DRuLWiTdySw42CmQwz7m8l3MigkFGnaC3JigZrHlWGzcH4NnyS8XBN/BUJNwwWglaGlYbUBlcK5goXihQsrARqrFiRsKIgQ0FFUIFBI0mlyBvVbCXDzoBGwkrSnIFagJyGG47WAlUSVxjmFF1Fo2v0pEnAho63NFjByQb5m+g8g6NSRhvslSKcg7ONDBfoScmDgkYVQysCNhqvNbhD5xsyXiv/Dr214XDF8ZqjQuJSoIKjjII19BuOShZuRbCk3pKEdyRY8Wgj0C3w5niyosEd8m9xsKKTjPlr7G1YOKf+JQkuabTgIBNgQcM59hfgbMOCtQAridYymuPxFT6/4/6ah1vi5xSsKLgB3jX0b1F46Y1XmGwYugqeXPuTFUIrAtYkuInOb8D4GkxucHSLwwUBSxxlDG4Juo3Cq8j7wHvyMji/jCbXAF4G/lUUXMHwBgdXwLuK/KvAu/TH129AIAhcg/D6zSMM38PhJYxuw/A68q6w94L4l6F3FXgv/cmLwPvSEpytwWgOz6/Jk1t0toDnd9H5FfCvQThH3i0+n9PJXIyu2Z/NyfkceUsWZtzPeLAlk5oFa+xvBFiKaEG9/A3tQ0alCnIZbFhQCdhx2HBYoklFJ4UAWxZt2GSrgo0K1sJfc3/Dw40AcxUtDawsywVY86DSoFZ+paJS81zgVuNewUGhTpNSgEqgnVG91hmNSo36VOcC15I2CpcmbGPcxiQ3UelwE/PS0moqmgTvHB4s7Z1sFBss7y1rE1k4lhlSxKpwoo1la1jrZJaIjQZ9jCsXlhbUCd29M+3emfaJ2Md8SHWVxkVsmsRUTpdGNEY0SrTW1E60juxnIrOo0KgxuElZEdM2laUTueHt1GaGLSVpnBgSVVlWWd7HstR0JXFmSa5RofCQ6tqKyrA2FpUTTcz7VFaOlYkoL0x1YZqpaWK3S9M+0f3M9qmrpBic3Ce8m4o65m0idrO4cba5mK6+9vQHP/ra1/5mqz558H77AD7/KPrjL558cpx8ds8/fXj+6avvH25/8FwXM7dLbZ2INhV1LEojutQ1sTpcuJLBWoBDKjpHCgvqGPUOdRrsYzVY0Wu8E6DjoBbR/ik7fl13M94KUkvax+Q+5g+xHBw9Wt4LcIzJydKDIkdH9442HPaa7h27j+VBs9cz+zhTjzE/Kjpwumf4IRGHmJ6mYu/wXpO9wAcOH2N1cqplXkuDkkWVQqVCtSKNQhUPBoMaEbUKFMLPVdBq0EiwZpNMeb0Ne4U6jnsGWx7WYtKI4F7hBwUfY/4wU3sDewUbGQ4G9xzvFR006A3YW9TxYK/JwbD7VDcC7gXaK1QTvxdhTcJO08HhXkX3MXmd0pNFh1gOhh8s6XRUWVjFpE1Fl9DGkDcQp0JEvaZHp7vUZVr0qT1euCbl/VQ0jr6BDrRxXBi+4l4zY/u3L0prc6ezWbycpZdfe/bd73/l+9l7X7+/e/63Xfz5L/Aff+n/7jX9t4/PPnsMv/gl/J+v4e9ewd//nH/6of71Kf5l8ZXT7bfv3v3WN5MfOrJwrJS0j9PG2JrTksFWs51VfSJ3M7UVoNSi1KpRrFVBLYNcwIzBNYWV5jlDbarqmG7QeSHD0sLawVqiRqLK0K3EuaAlwxkOcxqVHG1xmKGwImAjwq1DlcUlj0pBGqNqgUselBpnEhbErzhoFMlZlDOvkOGGBVservH5PPzTUgSlBBsWZRKsebhi0R0e34VnJQbLyN9yuKFeQbxtOJqP/2wVPqk4zMCkwF4hQCHDUoUrNFrjyRadFWSSU3Ab+jdhsBY4s2TNgiXy1wLeocmGgRWNViQsBVyjcA78DYlWwFtDf4EmuUVL5i/wZEG8NQ9KBTbMv/bfKnm45eGShgvgL1F4EwW3ILqKxrccXGJvSaOcRbfIu2PBkowXeLQgXqbpRr0BlQdz4i3o5A6cL5G3pN6L4MvX4WgdhRsQbgjc8GiBzm6C85uxtwLRbeS9mEyuwvAaBi/g5Ir4C+ovsH8T+XME1wzNkXcFRy+i8ysY3CFyHUbzMNjA4BaMb4h/jfxLf3IVeNeRdxmOXwL/EoZXILgKxu8Ho59FkxeBfxMFl6H3AngfRP7LwP9gMn7peZdh9KWb6GzxZsjgkyvw5Cr88nX45Doa377R85LRS/jWC/LWJX3rjoxW2MtpuOL+go1zOilFmIkoU2DFvK2YlDKoZZTzIONBxf1KgkKggqEcgxIEJQoyDnIaZdTfcD9X4Zb7G+6tmZ9xmCl6S7wVnVQ8aA2sdNSoqFGgUGDDQSFwq0lrcK9Ir0Ajok7Rg+QdJZ1ilSKVZq2WtaGZjVqLG8UqzZqYFhqWDjfPRPdcdFNeWVIY0SauiUXnaD9Va0syQ0rDdrFtDS8NbRNXO9sltotFE9PesSEW/UyXqeli3VvexLJMVKZxpXE/1bnApeRd7GorW8s7QwZHMxFuFcgM7qaqTVQhSa/loGWX2iwWa4UKjWrH61j9u50wFoXhTewyy3NHhplsYloaWDvcpqJN5fF50qamnrn6+ayYmkKT1pl+6upEbZUYpnHr1G5q+pQVCV4yv7aisa42dphN8+n0vVR/98ff+Pr/GNivd1/+h/4//OYw+p+P/qen8NNT+Os2+bv6nc2Pv/9Ub1KztaxwpHaosaQwrIxtkyaFoLWBg8EHJxuLS4e7lLca9pLsnRgcG6xotCw0PryjD1/XTYIbQ/pYD5p0Evea7wzbKXyf8FNMHww7GnqwZK9Rb/Aaj1sd3qfoYPHOkIMmD4bvJBo0ejWTe0d6hw5T1nCv4dHBipMWD1o8OnnU7GRZyYJSgi6RjVWVQjkZ19xfg7NWhDuHChNs6XnJJoUCTQI7Gw6W7TXveJTjSSlBhr0OeXsanBJ+uJCnmeodKxTqJNtJfjCqFSxjUaVRreDOiZxEGzzZObLX7CjloMhOo2MiCxeVarzX8CGlgwprGtWSNQq3ImgVGKasn/END0sZtgo0BhUSlpo0sawF3U/j3OrMitbxxoqCw87Q3cw1ThfGts9m3UXczOwyFtcX5vovvv6XL3/wnfz9rz4uvvrPj29//gvz+Wv02evzTx//wz/t/o9/PuIvPsJffIS++IX9t4/Mb47P/rZ+p375vZ9+6xtvm7+cyuwizozacFZL1mpWGlUqfUhsKcJa0caZXNBas1LjIdEV5zXHtYS1igqONgRvGKgU6CUpGMoZLKjX8bCCfk0njQg6DioB1sTfkrBmqOO44mAZThpJKw7XeLyk50s2WtHJGo1zAdcErIBfq2hLxxt0XqBxQb1cBBs62dJxxr05fJKLIKNea+mbfybnYabAWoYb6q/peEXHpQQ5Czdk0hi4hudbOGpYUPFJpUBG/UX45RWZzMnZgpwv0ajgYSXCSkWZiu6gv4XRGvm38GzLvRWdLIm3ZcEa+Vsa5TQoaZCR6DY4XwJvDf115C2j8RJPlmS8FWEmwZL6S3yeyXBL/AyMFmg0R94Chlfh5Dby5tC7w6NrMn4fjX4WPFkxby6CazpZkvEtOl/QYE7Dazpe8XBNogUKrmFwBf0bcL7i41t6vmBRhmFO4IqFczK+g2c3YHTjnd+Nz1+Oz15OxncRWCL0Ijq/IuM7OH4ZnN+g6Ar613C8gKM5mVyjyQ30L/3RlectomAenF2HT27weMXDJYmuwegOjq6Cs/f88w8i7yb0b4PRTfjkA+/L70/eehGOrt4orILzyyj68Xj0o/Hop2HwpfejP70K35qD8Rz619HoKnrrBj6Zk/Ed9K+i0RU6vyZnl+T8hoxWZJKhcUknWz7ZyqBUYCujtQzWIsill4uzLXtSSi8X/pb5G+wXEmY8zLmfkXFNxh0PGhEUMsi0v1X+VgYZG9U6qDQoOSxktOTBkoNKglb5hZhUPChZmLEwUzATUWNxpUFvyN6SToFGwo7DQbGO056zQZOdoXsnao13Md/FslK0sax2tJ2K9kKUU1zNeDVVmeLN1NapaGNSOVg7XGlUWjxMdW15E+suTg8u7pysEtbG/JCoQ6LbWLaJbi3tHG0S1qW6NrxxrDakkKy2Nle8NKQ2tNGk1miYydyRbUzrRLWJKjgcDOsVrTRuUtlf2NLRKmFlKmurhsS2iSota6c2n8p8yrtEVYmqY9bHtHekcfTwLB5mcT9L+4tpNzWVpbWmbWrqp0nhTJ/aLlGNxaUFeUJyx7qZro2stGxjXaWuukhePnXvzn/wzX868H85/sk/9V/+7SH67HHy6ensn7vo182zfznpq+/+7FlSWpEZ3CW81KBJ6UZFmQD71OxT0zsxxHI/M11iO61PsWolqmiwj0nrcG1wKWGl3hyf0aDgzpHOokajvWX3Ru4Mby1ubVTISWVA5+hpKh5m5pDITkWDBntLBoMHhfcS9xKcZuw0JYOFu5gODt/HpFdoZ8gpYScePSg4yGDQwaBgL+DO0d1U7GLSCK/ho0GFg4o6DdZkvIBnBfMqDWsDehOVNNxxuFOw5WGvSSPpXqGdCHf/H0tvvibZVWV58gD9BD0CinA3szueeT7nXjP3iJAACSEkBjEJKSJ8stnuPJmZe4RCAiWVlVlVSVUCAiEkpszur7ver/+IfIjznb33+q21VNzqaHiodhIPRncCH5zcO11LUQtaS1Qr2Eg8pOzZI308E3dTc+tMb+XtVB5nPHdRnYBaRnsNj5bdOndI3d6qTpBOoX1KWgtyHuQ86Bw5PjDDmakT1SR6b+XdmWvPbH1m9zPbJbpwvDvTTaqqxGaJW5259euP3n7Vvf3e6z/qHr/1q+zst7fmr7+Q//aJ9+ePvD9/7H35wv/yw/Ef96/8bnjlNwf75cezP330rc9fPHp29f2n3/35d8+fntm5JpVTrdP71DZWtYq2Cu5nqkp0k5jOsUrHhYJ1IncSF4ocUtlw2Ek8aNoYUmlU4LhkuFak1KAQoBe4xbBmcIfiKo7L8P4WnmR03MmopH4p4x0JO01KHhc0LjnKLF5asJXhFk+uw3sZ8SsRlwpUBrWaliwoud9pVgqQy2jL/A2Jcok2LCg0yFmUUVBbXipUa7ChkwU6rTRoEpTpcC2DLMEr5ucqrhO84t6KTnZ8sqLj0qDawjUNb+B4Tf1SwwUer5i/0fFaxxkHBQYlARvibdlppk+vwFdXxN/RcE39HY8KGhQk2CG/4GiDowwHBY1WOFixYCeCSsOdAHPkXcHTQoSliBbEX6BwjYOL8N6CjNfMW9DJJTq9xN5TOL5EJysZrnm0xMGGhVvqZyxck8kCeUscL3C8wGBO40s0WVJvSb05DtYUrIg/R5MFCa7g6AZN5vB0GZ8u48kSRmsItii+guNLNFqh4Br4F8hbivgGj6/ieys83vLoBk2uwOginixwtCDBJRpdwNGS+CscrnE0h94l8H4eTj6I/AsQLLC3w94Cj57g0fvw9Ck4uYan1+D0GgWXJHwCw8cg+MpV9MpVPF6geB57CzBekMlGhisy2WL/Bkzm1F+xyYr5Gw4ygQoW5HScqzCXQcb9tfAWbLzifqnjHRnn1M94sHt5wlPxino58Vo6qdS4FKeFGOVyUhi/cP5OeRvm53RSK7/UQS7DDfc34mVIfbQTfinikqGSwUbjzpBWxiXzcxEWCtQKDpZWEjYa15aWAg2K7RXuJGgk6jRvLe5T2jhaO9akqp/Z4cw0M17PZJvofWJbK0srqkSUKemm4ji1VcKrlDVT2aWmT/VtIg4JaVPaTNUwNcPU9mdJP7NtwtqU5hZ1Ce9S1U1VY8iQ6i6xtZW1450TneW1I8OZrhJWJjyToktMk/DG8VaRVuI+UVUq65R2Z6Kd8cLQNjX1zNbnSX2eDA/dyxLA+kzXCesS2jl2ODP7c1c53iZySFU/M3WqutQ0zlSJ3c+mhaSFQrdnop/iYkZyx/qpqi3NJcgkLM9l9dAtnXj3gXhn8/23Pr9lX96RL+6Cz46jz+/iL56jL56hPx0f/Xb/+vUPfn6u8qloz0Sb0i5lL+sUh5lqEjacyzalhYb7VA1KHp0eUtEo0kk86PjW4V5ENfJaEh41GRTsFWwULmW8T+id5b0mnUOHV/nxLfvi7VmbwGfn8jYRz2fm+VQ+s6xn0V6DD2f8VpO9wp2G/X+UxKFOxLcJuU15r8FtgnoRHg1ohd/baO/oXpGegd7izuJKRY2OOhEfLDo42ivYK1yzuLO8s3RvccvQnqOWxQdNekFbxZ6f617Gex63OKh5fEzFreYt81sDG8s6q19MkxepPhj8LBG1CIeUtA73lgyW1Zr2hg2OHB/p1uLWwL2jveIH5w5OdJz0ig+OfPTI3s54rVGpcZOIfmYPs7SfusqKRrDjLOkfuOHRrJtOu/NZ8zBtHtnVQ/XezDz90XffffL973WXDz5aHtZEFwAAIABJREFUP/j0mfniQ/anW/r5Lfn3j8Zf3o6/fHHy+XP0l4/DTwf52d3D3xxe/+fsW/WP33j8ne98d/bjR+l6JoYzUWu5t67VtNS0kOQwVb1BrUGVxo1kd1PTG9y8fD6pLB2vE347Ux2HeyVajmuJCwlrBXfEX4FJb+UGhYMie4F2wC8kKShqZFTrqDRBqaPaoELCHY9LCTLqd4Z0Bu8MWiV0Sb2ah5UEfSJ2KKgYqDVsNCx4mLOoNWKY6sqQLQ07K3KOtiwuNc5YkAvQOt4omMs4l3EmohWeZDKe49MbfJJZkiu0E9FGRGsebkS0ouM5Ot0KkGmUa7bEcSZxpeBO+BsN5zJaG1hqVOCoRFEjYZ/A0gQb6WUa7niwEfGSRlvkZXCyiiclQxWPttzbqGjN4kqhUkaL8H7OQKXJBRy/H59cMf+agQ1BGQmX+PQGnm44WBJ/x8F1OF6Q6AkczfG44PGOxBsaLqL7GRxn0FuA4AbDaxyvWJDJeCvhWsTXYHwF/AvgPQ2/vkLjJfCvovFFeHINTxd0fA1OLsLTeTxZvWSZ0GhDvWt4+hicLom/wv6K+Ffx+BoH18hf4OAG+VdgchFPLuHoAk0uweg6Ol2hYA6DGxI/RvFTCC4JeIzHF2jyBHk/R/77yHsSnV6B00t4ch2PLsH4KfAvUfSVG+/+EoU3ILgJTzdgsqaTORmt0GQVj1bEX7JwSSdLPN7yuDAkE1EmwlyBjPkZGW356YaNtyLIRFQJUAqcK1QoVPC4EtGWTHZsUsuwFGEm/BX3F8x/yVPtONwRVHNYSH8rRxt2usVeJ2FLvVrGuSI7hgvGaklrQxpLWoNah0qLc00qzWqNGo0rzXKNc40aQzqFch7kPBwcb51oDKucKK2qjRycHhLdp6aamTrRfWJrI3IlaqvWGmSO9anNnS4SuT9z+6nrnOwdO07lIdWtk4fU7FMznLudoYWjmQK1o8NM1YmsU9lNWZ/yLlH7WXKYuc6KxrHSkm4qa8sqwxojWyeHVA1OHRLTWNHMdJno/lwfHqnmTHRnqnaiSmx1PmsfPjhMk0MqmzNeTXljWZ/I2/PZy5tVk/LGosHgxtIyVZWzfZJ21g5GN5rlIt5bNCS4SnFuUWNp52huYKFhZWGZsjo1ays++Ib7TvGTh7/p4R8O8Ivn4V8+Dr/86Ku/a07/tE/+/Vfmv1SPfv7m1bmuUtGn4jg1bWJ2ildGDWeumfJqipsp7CzsFc4FLjTZz1xvTCfpbSoaFg0K9Qq3Cu1T3irUSNJZ0qr4YNDB4sGA2ym6fcT6M1TpoNHx3Uy1mlQsvnW0F/HBwDsL7xS5VezW8FsrBoEOCt05+mwqDgk9OvThDDc6fvbINAbcPeBDQnoF9woPhtaWVI6UGtymslOoFaDn4Kjo80S3kjYCHzWrCTwk4mV/Ym9lQWFn6GBwR6MGw0Hhu5Q3Ihh0eHcua0tbKw9W3KWi0/GQoIoFrXqpi0QFC7pEdIZ1Ch9TfkjYccoGizsnKslvU3VMVE5h69izB3aYqv2DtE50mep+mgzGFgx1TnVKt9YNs6SaJitlFtP0Xc0/eOdb7y5+9EZ3+d1/OT74wzP5h1v06R388uP/6zfN//a7ZvLFM/jXF9EXR/7lh+azZ9/+/fPv/mN1vvzpWz9984ffFJcpyBO5NTRLk3aWHh6YTJK7qesULRXNJS5lVPCwTeh+qnpBj5rfGrZ/6T10qrCiTkSnScdxL0XJcC1ILuI6QY3BWxA1jHda1gKWPKp4XHKwRl4pwoJ6GzpZmnhhUK5oRqOMBRkLdjTIaLgm4U7SnYCdpYdU1hJnCOQIV4I0GpY8LjgqJMo4LATOaFyJOGNRxkDBUcHjLqGlBDkLtixoHS8kXpJow2Gu4U7FW4lXFCzAeIP8QsBS0zmarPBkReONQDtJt4KWRhQsrlRcJXSjYG5QrsAOBxkOChkXEpSaLyhY8WDLggUOljiqOFyD8RaGBY1r7q3YyUbFO44aGvcC5jgqcFTwaKvQnJEFBTtBMhA1HBU8XsJgQ/AcB2sGFgRcgmAlyEsdfof9K+jNSXAdnd4Eow3z53RyASZzNNmRYEvCNYuu49ECRzc4vIpPVmC0Q+Gld/rUu/80OrlEo2t0/wLcv0HjFfJXyF+SyQ24d4PvPY1OlyhcofAqnDwNvacguCLxNYpXJFozeBX7V9FowaJr4l2B+5fx6GWo1CVBF4Q8gdEliT4Awc8872kML2B0DcML6L0f3nsCT5/g8Xvx6c9j7ysXwb1rdHoDTrexn0XhCo6u0StLcrrEkw2HcwauiLfhQS7jrYwyBXYSbTnYEG+HRhkZ7biXqSgTQa1AofFOo1zTguGGxYWIcg0KgxoFMxFueLgm/pZ4GQcZx6VilUBbHqyFt8bjjrNB8YL5lQKVkTvOM0lrw2pDKkv6qa4MKw2pLc8VrkxcK1BL3GrcWlIa/FLUqlTcOdJaUQlUJLSyohGk1fgwU8PMFI7nlrZWtc4Ozg1O5Y7uElYnfClpbs0xSQ9pcphOD6npE9WlZn9mD2euTUVuYeV4aUSuaJPI/VnSprY0vLS4SVnheJXoPrWdFZmCxZQ1VnROV462CSp4cEhU60ybJt2Za2fycJYez2dlQtsHyfAg6VM9JG4/mx3OHvTTpJ/pfqYKjYaE7a04zFztWJPwPlWHqRgMbRSpLC0NH6ZuSFSnWWf4YSaHBHUG7xNeqHhIae9wkcAN8zY8LDUqFK6M6h6e/eSN9J3h4sGnt/qL5+Svv4z/+snpn+5e+XyAf3nh/vaLN/4p+84PX32cyG5m+5kuHFspWCWyTV0zdXUqKoeOM9lqtsBBadhham+dPRp5m7BBwYaFg+WlgnVC6gQPCbtL1bNUtjL+aCbvNNzroOSTXoWDDmsdd4bsFe0ZeObowZLBsGeJvjP8TqKBRnepOlo8yOguIbcpPkzpx6+5fRr3FpUCDol+/sD0PDoa2Oqo1bDXuDXwaPBzywsYVTg+WrZ3fFC8xkEFw4GRBgctjysFWksPjt8l8pjoSoadiHuG94bezuRgyaDQYaobpzOOK0YGTQ4ODgmpedyZ6DiTvWW1hPuZqSztDd0bcjzjtzN8nML+jNVaDlbvp6ZJRS5IrkjpRGZFaeRw5rpE302nJSe5ZG2SrpS5Su2TNx797N3vvn3zk7eOy+//67P0N4eH//6P0y9/Nfnd7f/x69r/44vxH5+Dv/zyq7/ff+13/fQvv3j1s2ev/XL7zfWP3/z+q99/ZOdn6daYzMrW8r1Vg7OVFbXlTSIrxypLhsQc0vSQ2sNUNxI2PDpa1grSKN5pPhh6TFijcebINoG3Z3ovcc1AwdAhNcOZrhwtBS0pzmlcKVgLUCtUOlIZXCuwI2BLww0Lt47PLdso1im2jsYFBxsB5zjYCdBYUUieCVqKOEOnBQdLBArBBitrjioBShFvcVBL0CpQC5CLaEX8nKNCkD4VuQwLFWzxacGjQqA1A1XC1zzc8Ggt4UqiLYsrGpccZIJsGdgQP2PRFkcbEteOl5J0itY8zlW842HJ40rgnKMND1d8ssThhrM1p2se5xLtcFjRqDc4Y2GtSCVQLoOd8G7AZInCQoJMxlsWZdTbMi9XMJcoZ1FGgw2aZCTakvAqONmRKKPBFTi5QuM59lcoLnC0xeMNGt9E4yWBKwJXMNgwb8P9BZ3cxCdLMF6T4Do+fep/bQGCDUZLGCzg6U38yhpHKxRsiL9GwQKcztHpZXTvKri/Rt6aBtfw9AqPViRewuhxOH7fH82jeEXgnMSPw8lFFDwF0RzCeRzOobckkyt48hiMH0P/GngLGF9j9H7kX8DwGkRPgsll5F2Fk8vIuwCTp/H4cXTyc3D/fTB5Pw6/cgm/fonvX6HRVThaxcESjef43oLc2zJ//ZLWotGWxRsar3m0FeGSh3MWLoi/pf6OBLlAGxbtRJhJP1fxWoRrFpYcdiyuRVQokAtYiGjLg0xEOfEz7BUclJpkGmU6KmRYS7ghUaF5ofFGhnnCSycrJ0pLSwMLE+cqLhUqNS0NemmWLgwsBT4a1glQyaiyqNJhZ+POocrSLpF9ItpU9KnorWqdHGaiSUgzZU3K+0TvbdJa2xhWJbRMeKXxVuCdYq1Vw8wdH54fztIuMcN5sj+3TaIKx/OE55ZVTjfWlUq31jRGV1bsBCw1HB645sxVVjZOFZYXCW8SXUq6lVGeosago9Ols7upq1J7mJrDmTzMbO90n7jSympqm9QeEts6Vabq8I1ZN+WFCGoZH2eyMLC1ZJjpNjX9zPWpbhwrFOg0bg2tHMtEvBVRZUmfylbjvaWdJrkCpY7rFBY6Lg0rLVtSUCamTtXmgfrB9x68dndx/ruj99/K8LPn3md3J3/ovC9uwV8/PPvLh6//p/zh2w82r00zg6sHYjcluWNlqvcPkkPCKwE6p1tnh5m8PbOtID3HBwX3BuwT1FncaJxLUFo0zMTtzB6tuXV6cOwuFQeNjhbfzviHjnyo4V6DEnsV9XqF9k4/P9eHlHVG3CZ8r8BRo6OjB4uOBn54LjoXNTZ69pD3Jqyp1wt0m+i7M7fXfODgIMBRwL2AR8eeW3YU5GBVLXBrYJ/ykpNB072mB03vDO0IaAXsFbo19M7Ko1VHS241HTh4lrJbR24Vfs5gI2GuYcmjzoi9E7eW3TnRa9w72iVif6aHhPUJ62aqTXTrRDejmZg0JuxSXHN4nJp9qg5nuk/VMJPDmWlnLnPqcJ4OD2a783Q1cx88SH725qs//PFbbyx+/Obzzbd/+6H+4hfsL7/Ef3oRfvZ88vmH8Z8+9v/4/JXfduTPH+G/vNB//fDB7/ff+a/1G9X7r/7gtXe/Md0+TNqpqpwqKO6MqJxoNR+0HKzoE7afqcO57lKWi6hiYFBiUHJv9TGVvUItj2uGWs0azVpFb508OLwzfvOWfv79B6UCtUQtxRWBWwULQxtDOgsr7efSq1TUWLxTcM2DLQ0KxirJK4vbRBZGXjFUWpFxUGq85GBrcD1lTSo6JyoOS+pl+H7G/SX0cwxqQRpNCgFLHlcSbqlfG9hqWBtYKLBhUSZQk7DCxBs+WuHTHfYzEhY8KlS8Y8EKjnciWgu4YXCLgx2NM4G3LM5Z0Mhwh8c7HhcK7mjYKljSYMeiNY02JG64KAjZ0mhBRisabBncELChYU7jRuCcBnNwssR+oemWoyX2V2S0gqc7Hm5EuOT+locrNNlw2ExFY2Apoy3z18xfUX+FJ1sarNB4jSYbFiyJt0CTJfY3yLuBo+t4vA78ZRQ89UdX8WTBwis0XpJghaObeHwDxgvkXQb3riYnaxCtoH8DT+dotMbxGoeL6P4GhwsSXoGTOTy9ASeX0b1rcLKkk2s6uobhAkWPweRJPL6IgysQrFh8GY8vwuBJHD7xvRsQXoHJCvtzGDyOoksUX6PJZTy+gMEFji9i7yqeXALvAvkXMLgOJjehdwkml9D7IPbei8L3YvSVOTq5BifXYHwVj26AdxOPbuD9Jbm/IuM5DhY0XrNoib058lY8XDF/QSYr6u/Eyw8WFBjmKC5YtBPeWvhLGa94nPEop37Og0qAVpA19jc8ykRc0DAnfs6jyqCdirYyyHjYcFxyUlq601Fu48ywTNJK40xGuY5zA1YsyAVsDC11XGlYv/QGCtoJVnOQ8aB0uDvjrQOtBsPU9s40iemsGhxvrB6mrrGsNqROaDllZarq1BZWlQqVCjVWDoZVjrQz1aW8Tlkz08PU3T5IhplqHOtmtpklZWLWFu0sra1sFR+s7p1sHCktrhzuzlR77oYz16emn9lupo4P0sPMlI5kjtaJ7Kzsp7ZMZGPt3XTaTlmZkOODs35qSoObqelnrnW8T0WVyttvTOsEtg4Pqd7P0srwPpFdImvHSyMqyxtHG4N7TTpN+pmqNaotGs5Nk8rW4kOq9qkpprxIaanpy76zncK5ZqVVxdQ25+mTmf3mO9/41ocb9+tWfnYHfnuIP7sLv3g2+fwQfX6r//TRN/+hfOvb081Ul+dJeZaUU5GncKfD/ZQPiegSUzqZO9wktJKos6xztLawm9LK4VzAJuGVJcNUHpw8WtUrup/yw4zvLb118j9EC8eOjuwt+vBM7C2rJHvx0A0GdgZ2Bj47Mx+epwdLjpYeFNpr0Apvn4CGeyXyDiZ+MWV3jrQa3c30UZMXhj1X5NbRQgaNiI8JP6bqYFmrYWdJpfmGhX3KO0N7hTtGW4VbEVfYazm9c8kzpw+cVdDvJewkGgS+FXhvSZeQ1pIhEYdEHjR95uSdw71EjcZ9So4zuU/F/sx2U5srWlic8aCS8X7Kcx6VCSsdKx1vzlxzrqvzpH70qH31tfzhg8ePzt554+Hbj3/wvX7x1n8ZHnz+Qn/5Efv8Q+/z5/7f/yH88y8nn78Ivvz4/qdH7/M78sXz6Z8//Manw5v/nL0xvPf2B9/86Zuznyd8rXhjTWNZ6+gwc53lxynvDTpYdnSy07jVcHC8Nbh3tNWw5cEgQc2ikkWliBsNWgVLDmoGSgxaJQZJ95q1ljx758H+nfPSwFrCTrGG4w2PG0tqGVXCr1SY03EhgsrAXMZr7u9ElDNWa7Wmfq1wzuElGq8kyDRZs3gryc7QtYa5RjWHDYs7BUoebPFkC/0CBgfNag5LAUsBSgXWNNjQqBBhwYNCxplEK+KvqLeikzXzc00KTjIYtQwVLKhknOFwQ/w19XIdZXyypeMlGW95WClQi6AUwVbEWxaWCmU8Kni4xfGWwTWNMgobxXMGch4uyXgFx6UEOxlvSLiGk4z4Gzy+iccLEm4kXFGw5XGlcKPxVoRbPGlJVDG8YGih0I7DjMMlCq7AeCXCXMYFC9fIW6FohaIlCOaxtxPxing31FuQYBN663iyJJOn8ckV9K7iyRwGcxQtUHAdj27AJOdoEY7nwWgRjdfY37BoJfCKRhfB1556ryyAN49Plmi8JP4NOL30vn4ZfO0KnMxRdBlOnsLxBfLeB+NL7F9j7xIHT0H4BAQrGi9xeIW8DQivo/C9sXcVR5fYf4rH74PRExBeRt5FeP8CTJ7g8H0UXoLgMvSehOOnIHqK8AcAvRfGX9nA0TIaL4B3Gd67iE6v48lNPFqTyYKOL/HpNfVuyPgGnizQaM2DJfMX8LTmQa3AloU7Hmc03pFow4O1ChbCuxHRRqONCNbM2/KwFCgDYBkHuUKblzG/zN+JMJdxxoOM+RsaZgy1klYS7KRf6LDStNW8oHHBQanBjoWFYqVilULtf0yvJJeodbo2plK80qQwtD2zrSODJYfUdMZUieud663qnGm0zChqtWo0qx0rp7Kc6mpmSocbgwYnB0sLi+opqxNSp6SZysN5sp/p/ZkcprJxqramsTZXok1d6VSdquPUdo5lKiwdbFK6M7hwfD81+6lrU308N52llUTD1LRTk1lZpKIwoLKotqpz6XFq24R3iakMKHXQO946XTrenethZpuEFS4oDRhmtjaytbw2ona8NKg0pFSo0rBPeStop3mlUCPxIZG15VsNMxN3M92lrpmxwoJB0Vaq2qgqEe1MV5ZnVm2sXKf2g7P03Z9+991PMvzJHP268X7d+Z8/m3x+nHx+GH3+zP39k7eeL76d8lWi27OkmanCkV2KyxntUt5YVjqyfyhbg2oeD5b3Tg+pHBJ6SHljcZeK45npLB8MPiasFvHxXOzP5JDIY6IPTu1TNaRyn7IhwYMl+0QczuRtyu+suHPybsaO5+LuTD+f6Vur9pI0LOg1uJ3R3uHe0dupuLWkY/HessaiwaJbTY6a3qW85H7Ng1aDXuKWgmczOWhcS9QY1CnSMjwIuremlHBISK+jgyWdJAdLGxzeWXWbqFLiRvHB8E6CVsV9yvYJO2h2a/je0F7BVslSsTblfap7p+7Okz7VpRWFFZUmh1S2Ca8Tlk3F9kwWU7NJbP5oevNw+n1n337jtXee/vCdu/Xb/3L41h9+MfvTJ+zLX37t0+NX/3h3+qfnp399Mfr8mfeHu/Fnt+zvn8z+9snrf3zx+i+2r29+9J0fv/aDh+JnBmymdP8wqRLRGNJYmRtRadml6X5mDlPWyGBQ8JCwWqHO0r0TnaG1hK2GvQA1jQ8JbzUaFD4oeOfoi5kpYNBp1iQ2E3jDQW94xsNrNqplVCvYWHo7VbUivWW9RhUDraCNAK1BhYg2xFvh0ZqMMg5voLcTYa1QwaNc+BsRz3GwxEGuaDs1mSYbGpUgGDjKaHjt31sBL0fhLp7cWblXpOIg4/EcjtY8bKYq43HJozXyM4kzEW1osGUg43AnQMFBgfyehRke7VCQY1BKkPMg414hgwU8WdLxVoUr7NUi2hJvScMNi0pN1jQsBMo4yTjKRLRmfq5gJVHJwJZ6azzaimAu/RsRrIm3Q5MSexvkb3i0ZuGGxSuKcslzBmtLtjxcAm9D4FLAuYxXDKxouKbBZXT/Ck12JCxptCPhGoVr5C/BeBGfblC4Id4NGa95uIH+Eo6WbPwU3F+iICdgHoxukL+RcIG9p/79VezvcLiG3jKe7EicCbiicEtBIcK5/8oqPF3Hp2scrFi0wv4GTBbBvafeVxdovADe4+D0CoYL4i2xdxWOLiP/GsWPwfgajXcC3NBoi+ACgqdROI+iOQjm2L9B4Q0ANzC+iE6fRKMnKHxKovfjyXvB6Xv+6DEETxB9AtEHvv+VLfjalkwWcHINTi6i+5exdwX8FQmuwellfP8K3r8hp0s8yWiUkXCBx1vulSLKONwKsGXRDgc7GmyZt+HeRoM599Z8kgt/JyY7GWwlXBNYkbgS4Yqcrthkp4LSgoyHGQ0rGpYs3BC/laQWKFNgJeNS4lbgUuBM8IzjiqNWs0LEnSadxJWhheG5wl1Ca8daJ4dUN47XTpaKNpLkNOqt6M5snqjK6dqIXIqdlIVRpWW1Y/VUlqnJU72zMNdB52Dt8FaCQuM6YXXKh7OknapmKpqpLp1sjeqtzZUsrKun6VaxwvE+Nbnh5Uz2Z6bWIpekcrRxqpy5cmo7JxuNW0N7K0pDckuLVOUprxLcpKxxorHqkLrOyUKBUgaFAm0iqoTVM96cqe2U7hysLO1S0zjdpkmhZWVooaOtinIRFyKuLW4Vyli4Zn4hQcbBlqKd5csE7Ka8tLpQrNAgF3HndOVU6fRG4jKhpWY7SZoHafvq7Oqh/sFPXn11/4H9ZCP+uQK/H+7/rrn3+x59+Rx/dvvqXz95vfzg3TNXTGf9me3O7S7h5ZQMKa0k2PGotfiYiL1CvYKDk30iB8eep/zoYGvgQfFjavYWNSrsNToksnW2m+nCwoyHlUKlgK3CjUI5g5VjdUoHx+6cvp3a4xnvLOglOhq5d6JTsJfx3uBBo0bFfYKfTcWzVPaS9IZVDh+n4s7xQbNby4+WNhI0CtQk7BQtFOkVOmhUs7Dl0UHhoxbHxDSOFhp0BtwaPHD80Xmyd7xRtJUo17BL5dGp3qL9FHcGHhwbNG44bCUerKqsbC1/NtPDzJZOHh8md6+lO8eWjhZTVqesOdfHh+lcgQ8MfDLVP301+emPXv/+/Mdv7pfTj3PxT5X+2y/d//zn+/+jm/zh2eTLF+Ef78Zffjj++8fkf/5n/9OD+ePzb/3m7rVfbL5bvf/m9x5994w/sXzO8SE1BycbK7qZzBWoDaocqZ3onO3TpNS0teiQ4L2IjhbdndvG0d7R25moRFTwsOOw4XGn4SBRTXHDUSWiWuMch62F/bktLF9TP+dwsLKWoNawc7QWwaBRK3lrTMHRIdW9Vo2krSGlBCviZTzcMa/QYMWjLYclgznwGxLVDOUszCWch6Pq5aSPvVU03oBJJoKtiq7i+zfxyTwebWmYi3hHwznylsRfUq+ypLasYGFOwx2N1yTYCbimUSXBGk8aTWoBdnCUo3FJo0rinEdbfLIlJ2s0ynj0ks3ZYq/Ek3V8f8vCXMRbGuQ0KjlaMlAaWrKwUPGK+Qvs54w2HOc8zHW00eEN95bMy1mww97CP8lZVOp4hcc3cLRTcE39GzTeSVhoulNoZ8BGhAvqL7mfKbDA3jU82aDJIj5ZgNMt9ncivEYna+btULiM72/IaIkmF9HoMj69gaM59AqBchRuovGF98qKBGsaXYejTTTeAX9D4jn0btBkKcMlD65jbwHHGZncTL6+iEdL7N+gyRyM1zhYockc3FuD+6todDUZz0N/hcMVCebA20C0gtE19K9BcA29GxxdA/8S+k+BfwnjqzhaoPg68h574wsQXYLgSew9xcEN8TcsusbBj/2T933/SQSfInThe19Zo6+v6OQGja7hyWV87wqOFiScg2AOvAWazMFohb0lHi/ReI38DQ43JFig8ZIEa4k2HOYsLnhYMC+nox33NtTbMb8QYc5PMjHeMi/nUUWDjPprHmwlyFWciXBD/B2Nch5VJKyQX7KgkDBTZCXgTqCMgEqynLM1gbnEhUaZilsFe4kqgyuLCxU3BjYWdY7WjuQWZhqXivZWDIbdpqqfiq2FmUG5oqWRmVWZ012qK4X7mWpncqNwbmmuokL6rYO5iiqNWicbJ0tDKoP2UzGkqrS8drpJkyx11czVM1c5001dl9jS6Wpmu9QWEneK9JoXqcpmukrlkMr9TDYO9xoeNO4tKRJenJtySusEdineybi2uLIkE6DVrE9l5XBhoi4hXcrqByp3OFdx7Wjt1I6LkovBysbgytHa4VLHhUF1IguFtirMUrCVfqVAmbJsKjJHaocLDTIdbWRcTU2Zqo2mu4RnKW1TUaciT3h9blapuHrVvfvTb7/WPp7+59z/1cr/dRl8Okx+0379N/Urv63f/vwXb5cXP3yYbIwY3njYzmxracWj/ZRXGneaD06VEtYa9qmqnWqsGCx7dq47S/eaHDUeFNy/pJgS3iSyTXljYatgycNaxp0mtWK5fOlPFI0RB2t6xZ50SqEiAAAgAElEQVQ9UIPDnYKNBK2GgyN3U3EwpOb+3Yz1Dg0S3Rp2NxV9SnoNbw07SHyw9JjwSsSliA6ODArlNCw52Ev03LCORr0MaxXkPKgkLBSqLBlSUTGwV+K5c0ejMhEXIiwtqiQaNBscaySqBO0TXsm40eg2kb0T1VQMM7FPWZOQjYX1ueqmqnvgspnIZ6J8ZDfn7mepePsb6s2ffvOt4v3XP1q99vtb88dn4PMP4y+eR3+8m3z5fPzXD+nfPj79dH/yxR352y/AF8/O/u2X3/jX7sHwwZs373zrW/rdb+jFudo/mrVWVUoUVvapbAxuHG9TdZyKzsTDlLYJa6wYnOqdbDSrNSn5qDP+7YxXMugNajUqNdyJqOFxr+HgcC3igsUZgRlFw0x3BhRiXDlSWV6IqJJxqWBp4cuNtuBhw+NWkpLjVpPO0dqwWtK9Zb1GjUaFRIXEjVMbQRc4yijcoTjHKCNoicY7Ee8E2LDJhk+2MlzycEWDLQ9Lh9bM34loxYIVGncG79DkJrpfaFBbVKg4Y14t44JHi2i0hN6GhnM4yWVcSLQh8Y5EW+xlONhRLzdBZsCG+DvsraL7FQ0KGsyDe6vgfsvDkoxL5uXMX8LREoyXsb9iYCdBRoOcw0yinUBbHBcM5CLKRLDh/gL7WxavwGRLvTWcLKFXGbyl/gKfrsR4p6M5Gi3gJKNRzqMNC1Yk2ApUOrKiwRJ7OxFsabDB4QJ4KzReU+8qPrmKTm5i7yo+2dDJlvrX4PQans7R6Q08WcLTq/jkEo5vwski8K4jb0Xj68i79scrFM6hvyDBFRp9EH39Pf+VKzhZYW8e3l/A8YqGV2A0j70liRc0usGTBZgsoskinKyAt8RgxeItj9YwvAlHl8Cbw3iBwJxECxJcockl9p+g4AJHTyP/GoWXMP4gjp6i8AKHj7F/gSc3aDSn3hPsPQ6DJ2HwQexf+t5X5vDeFTiZY2+OR3N0siDjq3g0B+F1NLmKThdgsgKTBbi/Jqdr6mUs2mB/w4M1D5cMzlm0Ev5WhlvurdDphkxyGhQszlmc8SATUcbhDkUZ9Xcs2gq44XCJvBswWpMgE2DLwxx5JZiULCxknEtYGJYrnjPQSDAYUvKoVLA7VysTLU20klEu4oJPSjbpFG6VaISopcgE3om4TXhtaCFJ53jtaGFh7WBlUWHhzoFqxtspqw3pnGos62e6SXWuYanixoJKx50hrRUve3obS/dTc5gmh9T0iW6cbmeuPbP1zJZTtzGqTk13ZqtUFYYWCvSGtlqUicodbxxtHKoMKjXsDLzVeNA0l7iaqsySysJhSvoHuk1wbVBreSlpa0UpweBQZ/BhqpqZzBSoJSgVyhXLuaikarWoFWocb6akm5E2lWUiNzzaymDn4tKCjAcbFVdnurCkMbA20eFVk0/ZNuErDm6InyVkZ0iuWZPayurSqEKLamrWj6Y//Okbbz9fpL/akv/WgH9tJ7/r/S/v/N8P3n9v2H+tf1A8/tlDszrT+zTtrOqcGM5Mn4pWgzaR+/Np50yXqsLwrcAZh42lraWtwzm834m4T2lO/JzHbcIqCQZHDinrDN070VtSW9AmcaP91kZ9QhuBK/TybAIbBfcJay2sNewNOzp2cOhuxkoR7jVtOewUPEzJ3VQeE9EZ3DvSGnSYikajvSO9xb1FewsqFvWKDBoeEtylcI1HOQtbTQYnGsv3qb5NVEdgQ0ChwjZFK+GtwXiQ+CDZIHgvVS5RqeHtmbqdydaxjYG5hq2juQJbS8qZq87d9oG7mKmfTOUP33jw1k/eOs9//sP/fpv+9rn9+z+Bv3/8tX97Ef37r/x/+2T05+fxXz6694dh9PmR/+1j/Mc79fnzR7/eP7q7enPzw7e/k743xRvLunNdndHqjDUJbRTqZqo7N8NM5QrmEnYJ3zt0cFFr4kxEuaKNEZ1ipUBL5NcaVCqqOOgVrLhXaZRJ2KesV3BQUSvDzuHblB0M3htaYK/lQS+Dhsc5iVoFShXlOlzhUcajWpNOoVaCvSOdQQdDWwkbQyrF9oaW2DtYvE9EyXHOcKFZKdGOxbXlO4ZvIn+FJmvsb0j0BHkrzdYkLGTUWrIl8Rp5KzBao/GajnPubcD9Hbxf8GDHgy0PShVv0biUcEfjNQ63HK6xv8FBxkFBwTYOGo4K7Oc0LJS/4q/sVJhJuKbBGo03cJzRcB7cz6if86DkQYZOMzIuZbgl4wU8XVB/y8Md9UuBdgxlDOQ42PBoTibLl+i/gJWiOxJtiZeJcE2iNQU5BzsRXJGTpQgyBZbA28BJQYMtAUsEb+JwjvwNjbYkWCNvTcItRfM4WKJgCf0FmFxFJwvkz+FkhSdrPL6Go2s4uozu38D7c/jKDZk8Rf4chtfB+OeTr1+QyTUDSwKuo/ECBnMY3EDvEp5+AE+vWLDA/sX4qzfR6ZqGaxbeAP9p7F/R+AoFS4aukX8Fx0sWXcX+BRhfwZM5HN+A8dPo9Cr053F4DbwrMHqKRo/R5FrGVyz8IJg8jSc3JL6E0RUKrnD4FAeXaPK+98rjcPQYBE9AdBH6P/dGN2Hwlev4ZEGiGxTcgNENHK2Yd4NGSxTMoXcZnSzgaB6fbuDplp5uxGTDvRUeb1mwFcGKRSsW7OQ4E8Ga+GsabiXaMVAwWAi0ov6KhWsWb0i0IsGSRGsCdjRe0XhBgo2I1zLesmBLgpLDgqGCh5UMK00KITJBS4U6xwqDy4SXCd9osOZBLnGlcQZPCnjaSJxrvmFkw/BOkkKCUsBcoq3CW4kKjWsDewsbi0sDywTWKcsdLhPWOjs48+HDaZfI0tLGktaS/ZkcUt4nsjKi0Dw3okpc5ZLDLG1TtVOwSXk3NeXUblP1hIG1RnXK6oTkKt6JoDS4T00jeatopWGugsqiPpV9KvpE1ILVDOcClpbnCg6pHB5MtyysJKwV3Yo4k2gw/JkVnVGdUZmmjcV7SWpBdxTXXJRGlZZVEtQab1SQW9Q6tabxigWZikqFGiuaRGaO5DOeG1IKmPGwNGRj8C5hhSa5BplGmWIbCXNDM0VrJ9tEZQnfOn7xyP7s+t03f5nBf8zov/bq93cn/5KHv+/93x3jT5+99fvb783fef9MNGfTnVJ1aruzpEt1LVGhWZeqzrDWsXaqMk12AlaW1pZsbVwpb+9gZWElQW14rVDD4r2mg2O1Q5WNGg0OU75PcC+Dg4V7R3bAHwTrFOkMrnjcW76f8UqBXrO9ZnsDDyk9TGWr8aDZQdNOwKPle8cOlhwtOhh8nMraomHK9ikfDNjbsFSgNLhOUJuiw0zsp7IzrKZxL/EhlXdn+ujwQaG9hDkblyZozmllUEaDVpOaoUrhw7npprLUqJuyUqEq5bXjg5WZZeuZnSfug1fdm99OfnDzo588W3/jHyvwn7av/n//bP/vX/0vv63/9z//4v/8y/P/9d9ewH//h3uf9eD/+Qf+//4j+/LFN7785LX/UrrqJ69fvfO9b6U/ntHFmWymshVoh+OdADvqH85d7XhtSGZJMxVdIm9QsKJhqcF+io5T1Ol4x+NrFLWJ21tZUj9jk8bAw5SWPKpk0Ci/NqRStFNob2HL/d7EuQw6x1oNB4cGzXvNWwXvzvQajjM6aSzYsPEGjjuBD5ZXNGplXMmgFNFe4oHjVpKM45xGq+CVHI8bETY02saTxqBGxTs6yVS049EShBkJK46XMJyTUSaDLZoUIiolvhrf3wK/pmFJoy0KCxpvkd9I2Gi4E8FGBGsS1IpXWs1hfBVNtpI0hlYsrijMSbjDQc7jHfVyNsnEZMNGW3xSy7iSMMNhhoMdiTY0zHWUO7AUwTX15sLb2GCjRoUdb3VQJaSQYIMnOx4VPM7hpKBRxqNcga0ESzrJBaw4ylm44+GKREscZwxUhuwMfQrHc+jlHK1gUHG0JmhF6AqBGzC5ik420F/FwQ3wtxwsgL8meBn7azC6ie4t0OmGBhsarUhwDbzr2F/iaEW96/iVy+jkCgRPwXiFJwtwchW/MofemoJrMFmg4AYEF97pAoeXzHtCxnPkZdhfRqN59P/T9F5dkl2HmSXf5mEeZk2v1b16ek1LIqoyI6493p9rIrIA0BMEvUCQAKrSRYa73kdEZsGQADktL1EkBRqQopXW6BfOQ2n+xTlnn2/vWUaDHYdPQ+cK+de+s4PhngRr7O453FGwwvMrfHYN5xvirbCzhu4Wu2vk3SHvEsyfYe9G+Cvu32FwE7or7Kyxu0HOmvhbhm7C+WXgvO35TyF5y/dvQHDpu5fn80/dkeCOwmvg3RF/Tdwdm+/YbI2dHfXWdL6i8xs829FgBWZb4e0s2Kmw4H6nwpx6e+5nwsmou6eo0Kw2vJaw4aAROONBJv1c+pUI9sgvJG1E0MhwL8NcglyGmfQ7DVtFO6P2LMyF11vUaVJKVinSKdxFvE54Z+lkSMWDnAcdh6OEgwCtAJ0hdUT3lrWRajVrFSlpWLGws3g0eNJotLiLZa3oMRVjwsdFlClaR2JapIc0OSbmlKox4WMkT2nSJaq2aEhEk4om5f3Sjsu4i/W0XFTLeBeJOpKlluNFOixMbVBhWRPTIaFjzFuDhoifEnO0crKitbwwqEp4t9B9qrtYtgq2MqiE11tSGVRo0FjSaNKnqres1CSzYkzUaPGkyWhIE5tDLF/IohutWmObVE0XajCkUThXYReL+2U8prqxrDa4iWWTmCYRlcVVJKZFfEptp8XwxBYJrWM+LVWhQaZkHuvSsDoRZczGi+jwJBleSYoLvV3q772afO3uO5/5cJ/8wyD+bqI/Ht2Pp8e/uoe//sD95+abv3h4/Z0vP70w3cJ2F3qM9WBYH6k+UuNCtgnOLGgTNSRqWPBxaVsr9irsU3xI0H1CD4bcJ6bT+BCJdy/SMbVNhGrttNKbYj5YNmgwSnCQ+CDZKZaDhL0CjQp6g6eIT5YdDbs3YoxIF+MuIZUJD5b/YLl4Hun3Un209KDhUfr3Bh4S2sZkWNAxJlMER+MdInxK5QsLRWdJa9CUkucpORgwWXJM2POETBIcNB8MqaRfR+CwEEPE+pgfEzklojRwp2C34O1CFZYfX0m3sXzb8u+8bL79rS98+faNzx6uv/az+8/95vvyX98Pfvee+4cfzH7/QfDH9+a/e++//Uvv/uZ5+McP5Z8+in/77hf++OHyH4dX71evvf2Vr37efOeCda9EBQdjrJ5fJJ0kkxGVxLVhOYWNFX3C26UulqZMRK1YwWmlWRORPsaniDxEtFe4VqKWpFfBEAVdFPYqbBUYE1Jqr5DzNiJTYjqFjhE8Rbg3aLTkFNNB+T1zT5pMmreaNAocLLm3aIzAFLHRiFbLMTHDBau016qgUWHHw0HhVpJOiorBwfJakkKAByOfa5kjt1W4En4jvdGgUfOChAUFnRaTIaOGBfYbCSsalNSvhN/ysGag5DDH7hY7W+J0Bmz5+RaftwK1nDZW11bXUpVMTlZ1PCyRW4igt6QyMFfhngUb4q2JkxEn58GOgZKTioUbcF4KUMpgLdwiZfWSb2Owjbx9NL+Rj+7UrIxRH7MMe1vu7Oisxv4oeCPZjoW5AYUOCuFXIigEXGM/EyAXMFckV7RLRab8PXFrybYoLEiYK7SVIBP+XrhbNC8QrDnLJSw12DFvTcMd8XI836NHGZvtibsnXs7cNTzfY5ARsmfgFjy+9s+vPe8WeoUAJfLycL7H/pr413B+i2cb6t+Gzsp3LoPza+LdQD8joODgJnh0B2c7gW4wvAy8HfZ34WwVnG2RuwbODXCuiHNNnTscrNH8Dp7fQWeFvDsUbhG4ReE1hrcI3ODwjqFLOH8KH9/g8xU5u2TuNfSv3Pl14L/tOk8D/23gPsXBJQ7fduefWhHvCsyf+mcbEayZtyHzPXfvsHsDz1f0/Jqe3bD5NZnfkNlaujsdrGWw437O3JK7lfAqPqtFUCmeSZyLsORBjp2MuLkMGgsrHZYyyHFQclRzN6ezXPqVQbnwc+6WGtSW7TjeUr8x4RjjWoYZCzMBagW6mHUx7wQaOCiIt6FOJ9HJ8FGxRvM2EnWEy4h2hjUC5thvFe4t7ow/xeFgw2PCh1gNhhxTflioNjKVFn2ip2VySKJDYofEDLF6vrAPsa0laSM2RGpYRONCnZ5EU8yOCT8ukjaxVWybKOrTRZ/G/UL2MW4tOaTikPBpocel6GI6xGKMRW9oZ2m/EHXEColKhRqLuwQ32u1M2FpURrhK4ClFY0KbhPYWNxo3ieosryQodVBHsIpFY+gYqSkxQ2rGZTSkURvrNpZDwvuU92l0XEZdRAuJCkUzRSpL6ojWkSg0aSJ6etmOC9kkbC+CIRGnC90nrEtVm4ghVW3MpqXsDS0l6ZemvrDVkzhfxk+/8PJbxfde/eA2/Zve/vRh9pOe/v5D8LP3/uyv6/hf3/vs3xVf+cYrxYVulrLh5GBZH4ta4yFllQW5Rm0s+4R3KRmeqMaQMsKHJ/oQ4/slH2IypbyVqE/UzrDc8C0LWoM6CQZLxpiVPGh4eB/J+0RPkeglGhV674meDDxG/H6hj4k8xKJW4f2FPC1EpYP7hXpI9LupOhjcaVgx/yGRH7wi+wS2MakMaQyuVVjroLWkU3S0bIh4Z2gjwkY690t8XKAhgqPFjQ0L4feKHmPeGVTJcIz5w9IcLmwbifFJXKe0iERzYa9j8ZeJuvzGF17/9he+2l5/88PqO7/8wfJ3H8Hfvy/+3/8H/fGjP/vl4X/7h+zRf/yvP/vkwf/Du/S376rff0R+Nn3mJ90Xf3Dz5e7Nb15/5bUvxt9e8H0iqogWMTmkslM4Y+F9rE6ST0YeF7o3pJGwtXhIVZOqMuaVxp0mh6UdYjla2olwiugxog8Lc38RdxZ3UTC9gqrIP8Si16xWqNawYLNKgilRnUQD9U48OBh0MvRB4+cKDOh8ZO6enN+Bl3J03hvUadAY1BoyJqJPVRvJbkEbCyoRlMI/JGyMWKNJyWFtUBuTOiKNIZUkjaSdJDUHBZ3XbD6IoKag5GEpwinilQpL5lTA6RksqZeRWcn9RqCSoAKHe3C+CR8V1K2EtyFnhQw6AXseFjzckKCJVClYRrw9nhXcz3g4GJqzoBTBGng7hnJF9jzMmZcTrxGk4XCPnS2e7fFsjWc77nUpzrS3Yedber5m51vuZNSrGaw12XBnJ9wtmJUE5gzdYmct3EwGGfMy5jeWFwIU3C9FUBm84cGWzAtynpP5Fs9rGRbE32E/k6DQsFRhjoMSw4KjjAeVBo3BmSI7Hm6Fu+azjHm1QDlyS+LsiFMwuEdhRsMtc1fIvQ28u8C5A/N1cJ5Bf0/BCvtPg7NrNLsE53fIvw7mV8H5Gnp3gbsKZpkCz8DZU/9sjbw1Q88CZwXdDZq/M/+Ly2B+i4Jrf7al4U04vwmcLQg2wNsg/w66d8jdIPcGOs+Af4fgBoMb4F7h8xs627Bgy4NL6j+F/jvO7NoPbvzwmTN/6s6fAf8t4Lzhn33qhsxvkLOm/k74e+FvibPF7gp6d/B8h893ZPZiQ7iR7h2fb7m7pu4dcbbEyblfUKdi54VwM44zATLh76mzgedbOiuUlzM3p/6O+BkKaooyOi+42xhQaVDwoBR+qYNcgUzAUoEhAoMFOfcLAQoFagVqDXMevKipZNirDBw06QXvFW8NqxTpE9YlpJdhzfwNmecWFjHcifNSzhsddpaOET+lfIhJY+kQ29HqaRFNF8kY60HSh8hOiekScVyYw8L0MTtGqjemjaM2Ul3M+0R2VvWR6K0a07SPo9ryNqZNFPYmPMb04cIentjhQg4L3ljcaNIoPCasi3AlQclAxoN+QYcl6WNQcrdQoElpu6B9RPYsyOyLXkjYRqTXrLe8jWWT2C5Wewb71LSRmBLdxbxLbG5VfaGGV3WzFHVs2lhUMmg1aS2vDctF0Fg2pDbjXqGCcSnaGFcGlTKodVBaUKeiSlBpwnYhuyeiTUmf0MbCOgKFhe2F7l9Oi88s3/n6xTePbz/521b+/ah+9tz7l6P/8SH45Wn+88l88sFrfzV85Rsvb1I1xiaLUBOz6UL3KRkWpE9ln4guZuMTVSdkiHCpwi7mh5g1GlQW1hZ2GjQxWmt/p7wmJqcn0UOqGx4OEZ5S3CivN+ExZqNlo2X3ieh5eIroybJJ0zFmYypaCZ7H/D7CjfQPCW8FHDU4ReiU0E7jMZLHVJ8uZGfpEJnO0FqH04VsU3lI1UOiXlwrWxE2AjaWHJ7oY8rfTcVocC1Aq/AQ0SER44UZElkLMj1Jm0WULeOrJ+qbr8RvvPHal95+7cvN1Zf+qn3158/1b39w9qvTf/3n8vzfP3T/9NGnf3l6/MmB/uE9/of35R9+SH7xvvmXw+LH7Rd/uP/i6itv/OUrb71i30lMlpjDIp0S+96TdNAwF+4pph8sTW9wR8MHzUdFT7EeJDxa3IjgeGHbiDcathqNmp4i0RlaqrCzaIzYYNghkvepmiQYdHhYkCHGY6KPF8kYq0bCTgStDBsJR8Mq5o86HFPSa3iQ9KhoL2ArURfTUoAShbVEpYJbGjSG9ho1FtUG75nXvpD9WPT8VTvEvNek56Dlfs29grq9xrlCGxr0mreSlgxUNKwQLDluLNlzb4/mWzovVXBQ6KhYzYOczkvutxJPSjQEFNQruV8RtxVBp2CnSUn9SYY18zbI3TFUMND+J5EOc4FLBHLi59gpCSgIagTbI68gToFmJXFrHlQyWIWPdni+I25G3YLNMnaeU3eP3Zz5Q8IrFlY0KATcEndH3VvwuKB+zkGuUG1JxoItdQsNcgFy7tUiLIifUXcnvD1zWuZ2KlyjszWZ7zheE5QT2PKwkrCyrJAko37B/D1199RvJCl5uCHzTAc77uUyzEW4JfNSkx0BO+RvoLvn4Yb4G+BmwNsid42dNfLuYLCC3op418C5DGfX0L0Gzhq5GQpLCDbQuQJn18h9Z/bo1j+7hd516K4CJ0ferXd248/voL8m3i1wVjB46s2fOfNb4F9D9xLMV8hZg9klOLvE7m3oXrln19C9Js6KuJehe4uDGxw8w/4z4F0FwaXjXnv+Myd4e+5dIvy90P/ULfPvWHhHwzV2tmR2Fz7ahPMt8u/gfE+dLZ7fYWfP/D2Z7/BsT701nG2psyNgi8KcgT33NtzbC5TLYMedHXUy7u3ELOOzEnk5CHMCa0I6TPfMrWRYcLcUQcVBLUBF5g3zBo16CwYT/P+nG9ZqXFOvZH6rYctRTuEe+7VGoyY1h6MmvUajJWNMOxuMwpsM7GNcxbhJWa1BzUBGQZ/oMZGdxW1M+kS8u4juY9MntlnYLhH3C/GwVIelOb1sH55EbSLrCD0k/N7Kwcg2Yk3MqkQ0C/PiG/4YyzFifYT7CDfKHyJ/sHCIRJeINiJDQloDWwGnRB+fmC7FjfZbjUtNShvuudNZVBtYGdxFvNG44rDTrIvpYHGpYWXgaMlo2SmynYkmjSsV1invIjZGvDGsNmyI+BDROsVZBDLFKss6g4+WjRq3mvWRqDUrGOh0MMSki/jwn81aWkdut8CF4X1KDzE7LuPCoDKCbYwrA7sFO76SdKmtLpLyIr59It55+to33i/0/2rZPxycH/f6V++RTx7wJw/05/fgZ9PnfpC//vrLd4laq6B7orsLXca4SdGw5MOCFwpVsexT1atwiNAQs8HyxrLDy2aI6SFlx5QfYtaqoE9JF7P72NynqjdosLiW3pSQyeCTJceUTzEdDB40vbfivUQOBh5TfjR0JP77Mb2PWa/ZZOi9xe9adB/h0eBGgF7TQYOHFL5/IR4SPFowxHS8MMeFGAUYtegEqJk7JrxZitKAhyV/b6meGzZokmu4FV6V8Hqpc0tXin1nIb/+2vLL3/vCV+q3PvdR/dmf3n/+1++9/Psf/sUvh0f/evR+//5///nwZ58c/X//wfwP7/+Xv8m937xHPzl84Ren1//p8Nq722/cfeu733ry7ILvI9ElyZQm05N0uEjGSHWKjYL1JDgZ9KDgZHGvQCvDKWJHzZ5bc1TkISInSycrah4cIzha1htxSGTOYCXhIRElCzvN7hNzNGQQoKRhI9DDwkwXZkxlq3GnwDGiY0wqER5TkytY27C2/n3CToYeLBk1bgQ6JeJhaU4XcatBLfxS4YKCUaBDTGsNBk17xXvFOhWOEek1OWg2STQqOBpUM3/Q6JCq0yKqGaopqjioBNxjlHFcKLxn3h7P+0jeAqfgQUPDEroldnM8b2hwELhnQS6DXIIceSWc9RJ3ilY8bJjXsDBDoGSswn7H/MGgHfHvAn+UMqfhBs1rASqKaoZz5mXMrWSQs1mj/II7OzLfYC8TsBRhzf2aOwXxSgZ3zM1lUGlQirARsOOwIP6OOCXzCuaXAmUsrDXKVXhHZms8y6iTE2+PvIwHhQrbmOyZ20pQstmWnm9FuKN+Qb0dnmXMz4hfsbBmfkGcLXZvsVtalAt/i89z4ZbC2dNZLvxcgp1kdxisob9B/gb5d+Esw94eOFs4v4PzFXB3GG1QsCHBHQpvoXuL3Gvg3CF3D/0CgB0Kr4LzO+DuA28LnTs4X/nzm7Ozre+s/PPb8Pzaf2mDnXXorTx/BcJb4F37szvsrbB3Ddw18lbUvSLzG3D21HvpnXB+GXp3KHwHOO/4sxt3doWcK+RdQf/Sd59686fAe8dz3nGcyzD81JaGKw6fgdkteGmDZxvsbqC/RcEKeXfEW2NvT8EaurfhfI+DLZytyNktnq2hl9EwY0Emgr3wCxEWMtgLf8fcnXB2ar5ns46FDQKDFL2QGfT3dF4Ip2ZnnfQaDhoMWuAdNBlSVuuwM6Q1tFKo1KDiMENBzlGtQafCRsBchIUMGwEnRTsRlMxtddAJb1Lh0aCDJYNFbUz7VEwxOyjeadmnURfJIVanpXz3ib5P9SE2pyfx8ZVovJDjBTku2fANwG0AACAASURBVHGpp6U+LeQh5tNCjTGdIjxGeIxpn4gmVU0qxgWfYjYa9jyRz1NxiMghQocIjQlrIzYY1iswGFhxv5XotIyHVDUxakyYCT/XqDK4kEFv//P0OiS2VKLSZLBitKS3KGNep3Gr8Y4Fk+YHzSYNewsaQ4ZI1RqWhtSWDZq0GuXK7yzvItlEsDVkUHg0OFdhHbPGylayzpJxIY6pOKaiMbRL+LjkbcIKgfqITgm9T3VjaKFhF5MhNcMyGp7E3cLuE96/nNapvH5VfvOtL339o5L+MCf/2LOfPYQ/H/TPB/6Tkf1ijD95+Mx762+/ttwleHwlHhdJbnmR4OllVYigjfk+InsZni7scamnCzamrLXssDBTIjoNDxGdDB0VGmLSxmRKxCHWp9QeUl0K0EjYML+i3v1STQkbY9qQ4HnE3014w+bHCB4Nnlh4r9BkSCfJYOgxIseI9RIeDLlPRW9ww51JuacYHxb8YUFPNujjsLOgY+4hQqeIDBqXPGxiPLwsTwl/WMjTwjSKDRdRFounEfnuE/m9b3/2S8++Gtdvvfq3w8ufvLf4w/voj98Hf/rw0z/tgl8e5r89/fkvxrNfPvi/eDf+9/9l/+NH0b//MPrV+5/9yfMvPKy+fvu1b34lfWPJtk90odHB0KNmvaFdyvoL3lvWadQquAfznnsfXIhjTBuFO0V7w6dYDgzcC3xgqKfgpPBB4FHjMcK9JjVHreWtkaMVB8vuY94K0CnUKVQJUAjcRnyI6RiRUcJJo0OKx5R0MclFUDK/j1Abo1x4B0tGS/qItCoYhDsKp5d+wfyMz1qNW6UqihocHDTtNMmIU7HgPrWNhMeI5eC8V+io6SBALWDH6VHLSpJKokHhVqBGooqFJQs6xTpJCxpkzCst33GYU69laBB4ErAMZ3Uw66DTYCcTfs7AqGSNYYW8gs5b6XUyaDkqcXg0dOSgCM9L4ubYyWCYM3odzgodVgrkNNwTv9ZgRc9u6ePKetMCZ9LZcm/Pw5KjioAcODUNKhJk2Gstyqibq6DWMCfBIGBD/ZrDjAUF8WsKSkF2DOwlXDF3K0CjSC9wJ8CeeZkAhYFr6RQGdBGuTLATTs68kgdrMt9Sd4+dhge9gDlx7vD8jnlr5t3i8xU6q1RQc38Hz7bgLCdeTtGGBDvkFizYQvcumN+C+Qr4OcWb0Nljb4f9O+BtCdpSsqHhlvl75u3obIvmO+CtfO8OeFvsbcBsg701Dq/n86tHj++8+Sqc3YazG//8Djk3of/UcVcgXEOwCry70L325tehfwODaxxcEveWuzdkdoXmz/zzW+ivMFh57o1z9iw4ewd518hbQe/KnT913esweOa7z2azT93Rs0s8u8LuDTjfEjej4Qa5O+zsqLNC51vibUiwgu4NdO+ge4dmd3y+IU7BUcbCHfUqBSsF9sQpZLDlzo67W+rumZvzeUXmNfcrEe5JkBG3oE7FvU76gwItDRrgjRwOES0VyjmoBaol6jRuJChFWHLQSdwanAuvNkFj/V57Bxv2lpQyqBWoNCyYNxp8MOwQiSlh44XqFuJFj2FKRWVpn8rTMn33SfTehXqemsPC3r+SPrxs+4h0ET7E/JCaNpGTFSctp0h3kRhTeUhkZ+iQijbh7UK3MatEMGrybmyeJ7pTqNGgt2hIWRvjU0wOCk0adwr2Bh8WuhFw1HCIcKb8XIM9C3MRVhIMhp2WutVsS0BpWBfxMeGlhrkOu4g0hhaGdBHrDBli3iW0i0gtcB+RxuBCoU6RzrI2YrVkjaWVDWuDxlg1mmyo01jUSHoy0WhEY+kY81L4tUFDTI8xO2o2xLK2tI1In/A+EkPE2wUfU1FK2MS8S9SwsPefebVJzSYVN59f3GzefP35Vn2URz97YB+/d/5Pnf3kOfvVifzm4eU//fD149U3X+X1hT4tF11sm6VqlryQQZvSImV1RA+L6LA005KNT1ib0FKDPmF9QvuYDikbUtbFpInQcSmeL02v2f3CnqwYLJuWckjZENMxYWNMR4M74Q/aH2zQazgZctTkaMio2SFS97EeFepjOkb0+EJ7norekJYFg+F9Io8Ldm/BIYZtjA9P9P2rdlrohyfLVojOqmZhD0n08GRRPEm/xeDXF+JrX//MX+7ffP14+62f3S/+ZaKf3IPfvhf+6QfeH979n78+zv7tR/Pff/i//+1u/svns1++F/zmI/7JR/bjh1f/vvni8dnnv/u573z9le8+keuXdfuKKSw8LuXzC3OMeaeCMQ4b43UROCR60OTwAvXHvBRha9gY2V7wyeqHRXzS7CBhS/yOo0nRh1g9LGWjwh04L2hwXJha4NGK3pDR0ilmU8SHiNeWV4L2VuyQU4vgxcawlCDXYMf9SsFS+I2FdYwzFTYKVAbXGvYKdhr2BjcCFtTPhdNoULOg5c7I4VGZWrA9cyvu1SzcIn+P3FqCPqZHi3sR5NJvJGqFyATOFag1KJg7WNJK0AowWtFLWnFYabyTYSaD1oBWB7nwO816FB4IarC/g/Nb51HFcMnJHvs1DzPibr3zioFG4Ur4NZ+13C+It0fzVoa9wjsabKi3pc6eOAX1Sx7Uwi9kuON+Y2HB3FKCPQ+2xC2I1zCQIy9DXsVAycMMOwV219ApOF6TsJagJm5FvC1zM+rm2KkFqiUpJHyx7i4F6TWteLihXi5RLsOdcDLmDhErJViTWc7cnIY7hktFtsQtsNdT0LKgEmHGgoIFe+Js4fk2PC9o2GqSYzfDTsnAlnlbPNsT5wbM74h3Bec3FOwo2gFvg9w1dguJMwrXyL9GszvqrPFsJ5wVOr8NZznxN2C+9s82wfw6DK5BeBsGd4G7Ae4Kzm/g7BY4O+o/9ebPfP8y8FcouAXONTi7Qc7b/uO3wtk7yH0bOU/R/BqfPyPnl+T8KTx75j++8WZPvUffDV56M5w/hc4KBZeO89TxrnzvLd955jqfumIvXeOzFXZvcbDB3hrOV+HjHTnfkbMtmW3I/BbMbuF8xbydCNfcv6XOFrt7EmYM7qmfEzej7p77e+Ft6GxHnR32CgoyHOyJn/FwL8IdD17A8AK7L3YuOQ96g2oZlDyoJCo5eWF27BTsJBw06nl44OigRclRZUhnyTEik0G1RoMlR8t6QRrDG83GSB1iM8WiS0WhYWfQIWFDJLrITItkSOM+UeNCHS6i4SIal2aM5DE1h0QfrTktoy7V98v4IY1Hq8bETsv4tIh6w7qIdglrIlFr3Cp4sOx5okfNGoVbS7pIdrEaU3WI6KDwZOlgcWdQZ0mv8H1ET6loI1yocM/DOqKFJbmhfSpKjSrL+8S2East3HG/NLSNVRfbLrZNzGtL24g3ESsTlBtSR6xJ2F6ATpLByiFSY6yaiGTKrw0cU93GvFRhLfySBA/WPljVWVor2hg5WNFbfkrUvWVtSsslyyJSxGSw/JioMiG1DhoDakOGVA+WNonMDGxi0ryS3H55+Z2br3/pwyL68fh/f1T8n39d2N99EP/hI/rJe7OPpy/+7gevFW++8bmouIini0W/TJonenxZDE9kHothYQ8Le1yaPqHDgncRaTToDXq+NIeE1zKYFrxPaRuhw5I+LEVn8GjZUdNOk9LCLiXTkvcxff6KPS5oLd1GzzvrdhqNih2tHCPWanqf2IdYD4b0MZ0SdkrYQ0oPC9pbeFzwYyr7mHUxGSMyRWRMxLCwpycXtdFdZKY0HuK41Gpl2Pcu1Fe/+vIX777x5Q83n/v4qH9xH/7rey99PODfvx/+7t0//83xv/9qfOnng/u79+F//NVLP+3px0fz+w8++6t3v/43/ZcOqy9cfvNLX0zeXNBVBIelHqwYlnZI9WBoH8k9RUNsTwvzcCFr6VcMTFZPmp8ifoxFK0BF3Ib6oyCjhJ0Ch4idDGqZVxG3l+gQqYeF7TXcwce9xZ1lg6WjIcdEdIZUCoyxOi3MlKhpkdaMnGJ7SmzFg1rgKbKtlbnBtcRTxHPuNRa1Kd8Lf0xIxcOehyP1axrmFO9BUJGwksFpySryqKafPhrcEVpSmIugUn4jg1oEnfAaMZ9iNGlQM6dQfq2DVrJasiaihQIZnZXM7QzqDW4kGAyuWLgB80rhPQ1zgXbMbSLYSHDQeI9md9jJBd6G7g54OxaWGjaGlIpuPb/EYc6CDTovhVMwdxWeZTSoeJiheSXDQgZb5hb/qTcFFQ9qDnMWFjLcIadioFJwR5yCeSXzKwF32N0ip1KolahjwRZ5heCNZCXzK+lvhbuX3o7Mcuq2ClccFMzPqFsQv+SgEEHG/A31Cw4qGZYybEXYclhymDEv5/4dcG7DMBMk56CgQYbcO//RFs/3PChlWMhwS70t8fbUrxRqFMyxsyd+poM9n6/h7IUNsFakUGwVOisw3wl4i72b4HwN5xs8v8Xnd8jZBLONf7ZH7gqcrfGjFXy0ArM1cG9BeBl4NyBYA+86OLsEZzdofh2c70l4h4LLwHvmezfQu4Wzq/DRJTy7hrNL7/EtdK7D2TN/dgW8S+w/Jd7bwHnbn73jzb/nzN5050+x9w6YPwXOJQhuwvDad7/rnL/lzD91zea38PEdOr/j7h15oSB0ttTJhLelzpY4e+LlAuQG7oV/x71r4m6Iu8NeTkBOwpy6GzJf0fktnVU8yIi3p8GehrkIMxFWlu4l2jOcoaDEfslBxvw1cktLCw1L7tXcbwWoJSpkWMmwkaCVcFSs5qBRuBG012qITWdVJVkuaK5pa8ig0L0VnVGVYJVirRG9pJUktcFTRA4xGy0/xOqFg/MQyeMy7pdpdxG3sZhiPS2iPrb3aToudJmwNlWnV6IpFY2hfazHWB1T0xk2JmK0eIrwYPExUcdY9BofLL9P9ZSonMPWsFKCQoUvMH4t4GB4F7EmoWMsWgkrFVYGlxavFVgr2CdiiFUu2RCbKRWNgRkPGhG2BncRLyRuI9FI0khQi6AwYRvrQvMiFqXho+ZTJHqNT6nsIlIbWGvYGNxY1JpwSvAhFc9Tc6/ZYEmrWW/kMZaHhHcRGWJQardKUPtElwY3ihwWuo1IbWFhQGZQbvC4EGXMK4OPS1kvzPaJuv3qxRvFW5/5fkE+3KufnsKP7//8F93/9ZPm7JdH9Jvnn/3J8Yu7N998Ne5efdItFk1qmgWrlqJYRHVsKs2HVI4XuonUuDDHpR4MP1h1v9CdRY2BbYTbCDcR6FIyLGgf48bCw0LUKhwX+LDkXUSGhD1ciNr4YxoO1hsjOEo8StYZXmo4Wn6IxJiyMebvXkSn1BwX0TEVx5TfL8z7TxbHRB2WakjllMoxUVMcdyZu0/Sak78U6M1XFt/42me+lr3x5YfV5/6utz9/8H91JH/8/n/7SfNffzWd/+65/8f3w988P/vN6dFvnzufnKJ/++Gr//ajz/y4+caPstfz73z7zc9+5/PqasmaJ3G7iOpYNhE9LnWhUZ3SUsBG8cqIPccZI1OkDws+LXgpaaP5aOhDzJ7H/Llm7xo+ctCRsEFuw4JWwFHAnoU98wfu9QK0CnUaHmJccG9IRa/R0eBDRDuDG41axScrSwrGyB60aBnegWCy8pRGk7U5BoOlR057gnIWtgqOMW006IU3cVQhZ+3+z4J4LSM9wx0JGwVqFXbSz9FZReYdDe6t2FN3zeaZ8jPhdTas2WxQQc39hoWlCFvuHyQZKeo5zikoJdhjpxbBGJNO+xU5L+Ash06OZnvsbTHa0iBj3p4FVUQyEbYRLw0fL2zJw0043yB3w7ytDCsOexG0KqxE2BvSUH/tzwqOSoG3wC1oUAh/Q5w1CzbMqy2qFGkFyYi7ofMdcXLqlirIVXiH5nvq5wzuSLBG3hoHnWZHg3bUXdOw4KCkbsm8SsOC+xlzcxmWCucizISXCz+nXsm8QrpbMttTb4fmlQxLHgwCVNjLsFeyoBAwY3BHwkLAioOGwx1yMu69ADOlCuuIbFmwZcGGnBfSbzUqabBD7obNC+nuaXCH3S1yShqWgu5oeANnz6BbGnYH3Uv/pUvvz3fEyynIQ3/vzDb++QadV2x+Bx7fhOd3wNmEzo3vrAJvG3pX/uNL8PiOzLfE39HwDnmX3vzSdVeBfwfdO+hcemfXgXPpnF85Z7f++So8v/QfP/XPbqB3g/x3wPypd/7OzHnn3HnHe+kpOHsLzN5BwQ0ILs/Pnznzd2bzT63YfI3ma+Rc4fMb7KyxtyXBhjrXdH5LZjl3M+5mzN3S+YbO7uj8jrgb5m2Ik9MgB24GZxl318y5Bo/u8NmO+hn392KWR2GeoL1BucR7BguOCg53AuQM5MQrhF/KsJRBIYJSgpwHjQatDkvp1xK0CjUGFhoWAvWSHa2ZjC04KTSuDC0FbAUYNCx5UFvSxryz9KDEZFSjyBjTLmaHRJ9SPUXkGPGHJH5Il8flYljoIRWnpekj0Rs5GNVYltuwjMC45FPK6pjVsR4Sc5/KyaLB4lNEjwoeLesjOSWyV3hQbNKqVyRjzgY/zqVXRyjjfk78wbLuP5996GBJI4NceGVESksyQ3LDGk1LgQpBKoFbDcaE1BJ0CvQxbmPcatDJsGNuweeN9KeI1iLsDBsSfVrEo2WtDg4xfn+phoWqNR4i2qakj2Cv4SGhx1T0ig6aDBEZIjxGtDOo1rBP2DHBxwi1Ce4SXhu2l7BN+BiJzvLK0mYpiwgPS94vVKVZn8gqVc1S959dPH39M68Xz+yHOfvr7tGPMufjjv3uffDb9+afnPTPH558f/fl733p6knSp0ljdZ7QIuX7RLexbRNZxXTDw70kw8IMiT4s4l7z40IOCaksqA0pNCksqmJcm6CLwI45fcx6g/sIDSlpLKgVHCPeGdIYUGm/5E7Dw/tF1BqRcdgqWImgS3kf89PSjJHqYzMm/BiJKdKHVB0j+bCMx4Xplrpf6ibVu0X07Euf+eZ3v/pq9r1X/6p99ePnL//xh9FvPzz7aXv+y+ef/s37sz9+CP7wAfjTD4Lfvv8//rk+/6dm/rMu/f0PF/84LI6Xn797/RtfS7/1stwso0bLPpW1xa1hY6SPRj5ErFdhxtwhZa1CnWKHVI2pbiJWcH+IaRfzwvAu0Z3GvYJTRB4iPilyb2kv6aj4KOjJyknik6QHDnvmTwkZIjwlfEx5Rv1O46OlLfEOlgwGNxx2mk4xPcbqtEhfxMYLFtYGVRL0kSgF6Xh4VHjSfEhsL3ErQCuDXrkjDWoyb3RYS3iyfGSoQE6nYCtASbyS+oeYnyLeEr+mfqtAztw992sFSxrufKeTMsegpMGkQMfcjgQVCjPq1xI0DHQMPF+IgwQNckvkDxJPOpyUP2hYiqAQcC/QXqIx4oMVjRGFRBkLagFXwbxSZEO9WqOGe3fuX6yR01vTYr8AzgrONxxlGORw3qkgZ27O/A1ytiTIJSwY3CM/o8EaOaUGpQpzBbY8uEPOnnpb6q/gfA29PQpy6u94sELunqNBkgo6GXYyCjIU5sQvpJ9Jb8+cgnq1wDvk1DoslJsJN5d+wf1WgpL5GQsqiTIS7DnYiWBHndainPkZ9gsStgJmxF8Tf8vDHfFLAXIFMuGVws3JLGMvut+zLZ0V1F9jf43dDM23cLYm3jPirni4xeGt7165Zxs424bnOfGu3fNV4N2C2XX4UkbdDDvr8HyPvX3orH1nA8MNDG7B/Kn/eMvCFfafBfNr4F35zmXg3Yb+ne+sw/lVcHbpnt3M5zeuc+mf34Dz2/DRlf/pW+heQf+t4PElfHwNnavQu/LP3/Yffy94/DZ0ngL3OvAvZ/OrwPvUKny0Qs6KBNfQ2ZBwR7wNAldg/gyd3fH5HXl8x87WbL4m8zWf35GzLZ5tibMmsx3zMjjPwtkWujs0z+jZjj3eUW9LvdwEWQy2Jsg1KDjY43nJ/YIHO+ZlAhYyLLnbaVxwXEhaSFwqVEtQCbcRfithJ8KKe7kIc4F6hUeOJs4nLRqNKoU6S3sNK+7shVslvFvaIdFTpMZIdZoeYjYl9Jiq+yfJ+CQal3pK4ilKTsvFtFR9QoaYdhE5JHyMeRPhJoZdgvqIVAmpL2wXJ6ONRoVb4dcCHCR+HvFjLCrDu1jWCpckrCluJakNLEzQRKjSOKNBI1BvaKHCOoJF5O+T4PglWyagMmjHvDYVx2XUCtIKNMays6yzeEpop1FvWW1JoeEY0YOEJ4VqCRpFD4kYYzhY2lraajIlrImCPgo7jfaaNxE/JHx6WXcJbg0cEtZqNBjSadTocEhJm7Bcw9KQIVG9pJMV04WuFXwx/asMqgQ4RKKzdLpQw4K3CWti0sZ0SHRjbRnZ9sJcx+SNLy2/PN5e/O0Y/93h/O9L8uvn818cH/18cj8+JL94eP1HxZvvfH37arpL9TZl9YUcLmwb0zYmTSJWKOwS0Rh8SNRpaXtLahFMMXtYRodId5q3hnQadhq2BtUKjpYfYtla0ka4ti982vwQqT5mmXDHiLaatrFsIt4vTB/RSgZtzIdU1AZNT9RwoY4J6mJcxHyyctSyNjJP7VsL+d0vpl/77udfO1x+82fPX/7V9/nvf0D+44fnv3149PFp/vsPXvpZO//1B//ln4f/48e9/8k9+OXR/PaD6OcH8cOV7t742tXXX/9i+nShVgLsliRP6ZTwPXEbC0dLa4VLiQ8xP0a0U0Fj4LDgQ0wb4U4ROCxpY2Gnwk7BPubj0oyJnCI2WTwY0FC3k+C9lI+G1gKcUtErVLPgBeY9GHyIcW/RkPJ+wTtNJs1OkRgYHiU9RqJmcIxZb4NjKsfEjBEbLBoTUqowY26lUWV4ScLJ0lqAVrOK+TXzTgkZddBzt2azUoSFRJMiJ00r4jbMGRWqeXjnPzokqlOs5aTAXitBI4NjQloJesVyjIZIVySssXeISanCVuGagZw6vSWj5j0jRyvuNR0pqnFQwlnH3FH5ow5qBUqNMgN2MsgFyGXYWJSLoFSgkGEhUS7xVXC+k0Fvac38TPh7BjbI30JnBZ1S0BL7GZ3n0s2Jm0Gn5OEWu3s6X4PzLXRz7K+RtyNewbxShAUNWglz5pQG7gW8cs52vrOFfinRjgY5hT2HLfM3+Hwngh3ycuRmZJ4JN2duJYKcgT3ycuKUyt9LZ4XP1uBxQd1c+Fvm1ZpUAu2Fv+FOKf1S+RvhbGXQcJCF813orlGwpn5G/IL5e+7lwi+1nwkvZ6CicAvPM3LWkPkO+2vq7dFsHby04t6N8FfAuQ28G9+7850ddvfYuXE+vQpnN2B+hc+fwZdW0Ln1z1bhbI29LQtXyLsBzi1yn4bnT6FzFbrXyFthcOk4V553FQaXnrtF4Rb7z8KXruDsynXePn/8LJhfIecKza7B+RX0n4XhU+A+g4+fgsc30LsOzq/A/Ao6bwWPvxM+fgd6z2bza9//1CY4XxP3Brs3oXsXuit4dunPngbz69C5Cd074q2os6LuDZ6v2HzH55vwUYadNT2/w+cbMt9gZ4OCHfN29KUMP9qgWcZBptHehIUGBfNzPK+Yl6NZgWaV8AsFM+GXwi85aBSpNNpzv9BBpcKK+xV2ahI0PCipVylaSJxxrzPwkPApFq0lfcw7Q1sFOx0OEZ3SaIyTVsnW0MbQVtPB4PsEnVIyLVS9iNpUD5E6JOa0jKal6GN8WPAxZUNCDwlubTAtRWtJo/He0jw1JZMHZQaJpojWitQKNwq2Ao1GdJHasXDPvF7jRqFCwiaipUJb7O8JqCVuJOo0HKKw0E71Kn7+xkV1AVod7sm8imAXs1qRRpPWki4ilYGtQYMhLxqCTURLiRqGWkVKRZskqgwZIjBGtLa4NGEb4zYGdQQqTXIl9zxsFawNKQxqI9xZXEvQqLDVoJbhENEiwnnEmkSOiewMrQ05LeWo/Yo6vYW1CbuI9BGpLOqWvFuKJpXdkrUxGGNdx3q7YPsF3Ud8Zfkbr1/85Y/qz/3sffdHufuPLf3N9/1fv/s/flKf/2K6+PXz1z4qvv3ma7cvp/nClP8fS++5Jed1pWnqHmatHqOpEoGMjM8e789nIhIAKZIypERJFCmRApA+w3zeR0QCBElRrtZUdXd1t6pKdCIlUqrumrnC+QHdwfn37rX3e57nnhruqel+/OSldP+c6L7grSVDxKeFuj1JByP2EbuNyU7ip7F8L5a3hj5Ndadpo/GUyDFSlcKVgW1CdwvTGdUpdliI3YI8uWf6mF9Td3igh6WuNNqfqP2JbmI6LMW0EE8X4mmiDveSXLF1xB+9aN95/cU3H7/x42fbV/+x+f7nH9z7n//A/uO3//vHo//vv3L+8uzv//q+//Vv4X/85u6nk/PJ7fIv/8D/R//6vwzffu/0lfLHr/zi22/+MP3FPfpzcbyNaCPYbhF1983tg6QWYCP9wsCcBIeFHiM6JqyPaR/jMWUZ97oI7WK0S9C0oK1Fk8VTzG6XZrcQpQ67mO6XYpegnUW9giP3Ohb0Fj69r4aE7k9Uq2CvwG3Ce+53OhxS1mi4i+VhIZ6c8H2ER40HSzrLppiPMRgsbhW9jfmo0T5lnQJDRLuYNRGbFro35DYRkya7CPY6aGXQMG/QsFVehp3e0FaCSaFBhr1yxwjfLnSG5mvoVJIMVhY0bBScYnKIScX8VpDBqsagXoaTQr0hlcGHe3afimvn79bI7SLRKlKgsJe0t3RL5o0KKuo0wu8jmAu/VmGlw5z5OQ1yEbYxKwTJBd0yUBmaSXyGjq+l30SsEaCQQanAGvkFgzfELyTuJFyx+Y1wa4W2xKsUGBPS26Dk7pY4G+xUArUSDRbXImywN7KwEv6a+xuGCoo3OLgm3hV1NyLMyHMhUlCq4IbOVuS4kWFFw1aB1sINnRcinCxrWFgyv5DBms7XZJ4xb8v9QoaVgpUCufJX0t2YYCu8SoelDDuNCuxsgZvBICdBrdAaHWfYqWSwEfMVmxcCVRJk3Mn4cc7nazy/QrOS+yvoZDIsZVhBN4PBsbIaGgAAIABJREFUCgYZCQoJMx5e+ccbDM9D/zF0H8H5eTC/COdrFl5jb8VApsIVmV/D+Zl/fIn8LYY3ILgM/eswOPfcy8A/Db0LFFwR/zG4+zicXUHvzJtd+vNrCi4FvKLgAoNzBC9IeEHnj8Ojc+j9wr3z2L1zAZxL7J6j2UM4f+S7pxB8Y029NXFWcH4VulfAPQd3zuHsBjs3yFsTuCbhDT7eUHfL/WtyfEPnOXU3eHZD7q75PJd+KfySeRlzN+w4o/OM+5mEmSaVZq0kFfFK6hYiLGjQCthqXGtYCC/jbqZgpYJah6WFdUwagyrutcwveVhKkLOgNarWpLawiXFnUR/hXcJ2mkxa7BI7xmqKxZNlPEay1+TWsn0sx1Q1luwSckjpFNMx1btI3lr2JBX7hegs2if0diF2qZgWotXhGIHdUjSW7dOoj2VuWR+bp7HZx2Sf0n0sakVrjVtDBiuHSJYGFxZ2MWs0yHnQWloLkNGwlKQxeBezQ8wOMb5NUXeCt4nTLLzaelMMxwQWGownNpOgtrBLaRmTJqGtxY2h+xM7JKKLaKdpoeBgSBfzOuFjTKaYdwtRp3hI6W4p24SPCzXEqjaoM2iIdBfLXsOdpodYjDGZLL2NzSGWu4XolqaK2GjJFLMqZruI3yZoStDtCW9UMCRsvK+aJe8WsrW8i2mbkP0DuzsxZULWKSwXpI5Vd5IUr95/vHr3B/8w3vvvt+bfnugvfxl99Wv85w/hxwf+yUF9/N7i9uq1H728Xi6qhdnEsLpn+mU0LU0dwULDPpFPXkybSA6JmBJym9KnC3aI6G3EDprcRuw2lpOltYVtqvcniyHhw5JPJ6JP5LBMukjuUr5b4vEEj/dEvaDtCWst6WM+LdT+RO2Wqlvq3NIx0bkVD+/ri599/6frt1//YP2TP7z38le/Uv/+W/+Lp/LPH+Iv38dfv8e+GO1X7wVfvHf0xTP5P3+3+MuvX/zi2Uv/3P/w9uz105ffeiN+/Gqc3dfNiR7vq87CxoLDiToktjSi1Hi/NLep7BNSRqSO5JCqLXUrjXcP7LBgu5TV0i+FW3JniFAX89KSOsKVoZ1lk8VjhG5PzGGheuFPCk2G7nkwsHAyeFBgl7BdyhrhN9LvdDgq2Au/5d6zE/NkaXMZlDZsTdhbMC1pLsNdInYJ26VminXPwMGw0dKKe6UAfcw6DfcJG2TwNKZ7jXrqHGJcC1Ax1HDUELfF3sHgUjql9KeIFswteXBI5NNENBK1muxitrNskLhloBV4MqKEYc9pp2Ct3MGCjgYtfv6bCvciLEVYW9gZ2JAgR0FGvSGh+1TdJrIRfqWCzsCahbXCjUC1gJXBpSSVlLUWtcIlgyvk1xGrT3gWgV3MNsRZkXmrYIGdDfPbWDaWVZbkCjQJWeugsGEfw1L6rcY59dfEK2lQErcxINdBo0DHw0qCK+qVklQYlAKVGq2Yv2JeLvyt9NqEZMTZ4nlOnVaBioCcBqWGW+4VLNhZ0UnScNRr2BqUSbCi/pbDSsJKBbkAhYYbCdcCbInbsqBhYEvDgvmDwaPCFYGFwJfgeIOcLZy33C+Ys1J+rsNM+GvqrJhTMC9jbi1BhoMtDisFS+YXxN0y7wrPbvDxhngZDjc4uEH+OXSvCLiA/iP/6AbOV8C5gmEmwYY5K+TdBN6Ze5wjvMX4ggbn0Dmdz05ndy+ge4rcR2D+KJifhrMLcPcaza6Qcw6c88C9weiaoAsCLkhwzbwbBs8h+Ll79+H87kNndkH8Uzh7iOaP/eNTf/6NGzK/Bncv3G9devOb0DsL71yQu5fobsbdjLk3eHaNZlsarFlww/wr7G2Qs0azGzpfSz83YSn8hs0LMi+4nwtvTfzailLzTOBSkpKFrQxrjQqFK8NrSWoRVMytuNuYsNKwN6RVqFK00LTVpFGoiOhWg1IGU6xKiRvNG0kHS8aYthLtjByMGeOkj8xg2G2qe8u6iD6NxNNYHhI5xGKKxWDxmJBxwXYRfi9iTw3bW3ob0ycpGxIyJGSXipoHYwT3Cz6ldhdHY0S7hNWWT7EaEzwlcB+zXtIhUbWlnWVPEj0udBXzRpIxom2MCxVm1C0peJ5eo6GDpZ0K9hHsI9ymcDpBuxM8RnCwoI1wm/BSoTohW4vyiFYRKWRYa7I70VPKe4UbHHQK3iZkH6HRsjHCU0raFDUJapZiSG0X8y5mQyQ6SzuFD6npIjrGbIz4GPPW4jGWu4hPinQGNzFpY9orUHF3q0DGw1aBMSK7lDx7IJ/eM+NCH+5HYyz2sR5jXmk0pLKNSaFAE+PphO9fjKcHy9XCXH733msXP/7u/7hNP3vm/Usff/0r/dUv1Ve/pJ899T97cv+PH/7wV8Wbr7+8WtrM4uaeGh4kfWq7VO1P7H4RHe6lu3tRl9IuBWMKOgOHE76P2SERUyrHSO1TczgxZcwuLBpfSQsZFModlqy0tItZG+E+wdMJHR/w3X05JLSPxe6eOtxTfcJzw69jdvZy9NaPHrx19caPf5d/5+Nn977+jfqPX4d/+fCb/+ujb/77h/5XH7p//uXszx+Sv/4y+sv7+NOd/eTp9z59/8Gv81fqd99+9KM3vrd8+ECPryzHB2a4p3MBO4sHA0cRvpfK21TfxmY6sXVKmwiW+Hjg3j5ljSWVIZUmjWatobtEHGI6RqCRXiOCQoVbFVYWjffESgaVQvuEHxI+RWTUcK/RJPGtZjsBauLuNZkkaqhf8+BvWNkIjJb0Mqjx0bOUPkl5q0Alg8NSdAlqUlREoE1Jm7Bc4pLDJ4noNW4V3C9IZ2FvSKdJw/29Dp8Y0DJnEkENZz33Khk0AnY47Ijfa3+fgsOCTDHMyCynXivCUaJnJ7ZXeFCgE2En4GjoFMt9ogeJBx4eYrKmR7UJJgG6cN4iZx+x3opWk0qEFfcKNu8EbAUaIt4KMmo6JWx/X++WstOskijnXmVQZchzVnnO/dbCfSIbRQsRNgkrY95EdCvDNQ0KATtDe4NbTnIGNyrc2mAtna32SxuW2s/4vJWg0WRN/Rz71+7dC//uFZpvhbcmTs7CS+/o2rm79o5X4WyD3VKggsE19rYmrCJQUjfH7g043lJvS7w1nmfSzZlTYa9iYUnDkoZjRCsZrqm3kiCzJJMgE16hQKVRrXCvWM3gGvql5KWUpUJTyhoRNlJUiq6QuyV+gcIaOQWe3Qg3N6SUbENgJmGrgxV6oRBBTtENCjYCbRXKBCgVuEGzDXHX2LvB7jmar0WQi2DF/EscngWza3C8AvOzwLkk3iV3zvDs1J9dgPkVnJ8j9zENTuH8yp/d+EfXyH0YuKd+cAXCS+icgrs/d//ujLrnwL1wjy995yKYn0L3DAXXxL9G4SWEj6H30Dt66B2f+s4Z8R4h99J3rjznG2fwhV/4//fj8M4ldM+D41N454y+cElna+KuyPwS3r1CzhX0rrB/Rb0V8bfIyZmbS5AbsFVBocOGuTXzah1mwi0laBWuBchlkPGgoMEgYaNAruCGw4yGOfUK4jYi7DTu/3a7QwXHmaat5cNCbCO8FWCyZBfRUsCSklbwMea1RaXGXWLqSNexrp6DlA07aHmweh/JSZO9pVPEulh0MW0saiyeIjwZMhl+MOTDhXmS6i4iQ0R2Mes13MXkNpU7a1qt9ks9xKK1uolsHbEuZmOqx0gOqekSPi7YENHeit6IXpI2Yv2ClxaWCpYc9ZaPMesNzpnf6nAfsTGytaFdgvYLMia4i1G3oO2S1wYVBpQRaSM2xHyM2JSIJoJ9gnYRaRlqJRwiPBi8M+KQ8HEJuzQcFqQ+UW0aj6meTuS0lJ0lg6GtAZX2phQPMexjNKSqiXilQatRZ3EX4z7CnQKtCbuUFjqsJNgl0ZTqLqJdJA/30zZijaW7+0mX8jZl+wfR7r7Zn9hdqpqIdPd0faK3C1k+SC9e+/ZPy3fTX23v/Hrl/H5wPtv7f/5w8f/98/Efnx39YXzw8eGV4fSH3ztZJ6Z/KW5fitsTsz+JDks9pWZIbaVhF4t+IYcY9xGpEnyb8PeWelqqpyfxLlFFjOvvmv3j17qfvJoZ0Kbw8ICPCe0tHGK6X5ohEWPKD5F4ci+dlouN5Y80fOue+tkbr7yZ/+y1f9ie/H5MPr8VX334zT9Mf//57ujrW+/P7+O//Pbv/rBDXzyN/vob9edfvfzlb773r7cnh8c/yt/+2c9eeue76cVSlZEqFqpKZH9idvf1tKCNgrUAvQAHg5/EvNOo1Xj/UpwJfzCg12GGjgrsjpp0Go2JHKzoNG8E3Ufi6Yk8LHgXiVzCjLiTQlPKNsIdY9xHqLOgt+EYo97gQyw7FjTMGWN4G4u9IhVyaubXIqiZu4/x7nl1At+dtL+zoJP+3sBdhDsLuwj3Eaks7GJea9pJPBlUW9AYuE/kLpGjVVsMMub1BjTSra03GLTXsEB3cjmvI9jycNCoZLNBzkfh99KdLJgsr4l/cfTNXuDRik6Tmvu7hFUiGCPSSthKMEaoM6i2qJLBpMJRwsngXSpqy0uBe8V6g3Ph1iooeVDycBfTydIuopVFjcG95ZVCOQ/aCNcW1hZ1Me5T2iY4Y0EpyZY6GQvb1KxVuNVhG4lS0IzjnHu1hBscXjP3RrtVhEoRNhqWMtxyd0vmbUzWKthQLyf+VThfI3+F3Q3zM+pn0ClxUAu0wscX4Z1KhDUDDUeX6G4dgV1MOglLHmbcz5mb0dkN/vshgr1EJXEq4TY2bGJYmTAT/loERUwqAzfEyZhXa9ga3GrSaZqx8Ar5heS5gqUMcxJmglWK5ixcYT9nZA2dDT6+Ju5KgFzinMFKgi1zrtELa+ZXhm0EWHG4kaQyrJRhTt0N8jY0vACzM+ycE+cSzi6psxZoTYMbMNvA4y3xMwluhHfN5jfEu0bHV2h2geanyLuC7io8vgmOHwezhyg49cNTz7lCwTlw3/XvPvJnj93ZqXN85h4/nM8ezeeXjnfhzU8D92HgPQ69U+icBrNHx3cuUHiG/MvAvQrdb5wG37rAR1dkfgXd8+DuBbxzRY5u0PyGeNfYvULOmgXX2F0xLxN+Rt2SuQV3ttzbcDcTfs78inqtBGvmXwuQa5TzoJFhq/xGgUbAlgWNCCoFch4WEubcL0RYazIkckhYrUCpQKFoZfkQ8zalhUWVhKPENQ9y7neKdpq3ljUxqS3qNO0i0cVsiNlk5S7W+8j0kreS9wrvYtIZWMWsSVhj0C6Wh0h2EWti1ongNhaHRE6G3MZkNHAwaIrok8RMRpYKdgndL9UYiV1ixlh0BneaVpLUmtYRKSPQLtl+oXaGdYY0MSs0KDUYUtlErI1pG6HWglK7uZzVEg6RLThsDOxiOC1IF6EignVExpi1Ca4XpLaktWyM2GhRn5A+xY0OGsNqTfpEtJHsI7tfqCnFbQy6lPSp7BM7LKL9A1Mov43QkNAhprtUPjmRuwSPMelj3VhWRahfyj4mh5TvYzpY2id8TEVvaS1RY0VlaWlxFfMuVhsR1gvevhhnCSwT3CSyTfW4TPpItzHv7pv+nixjVi3T6n56+p3kR+XP7/22Zf91pH/Yqa9/Sb7+aPanZ+6XT8Afhle/+tUr/ekPH6T5/SSPebnk3VI3EW9TVRraaHRYRF2kRivGWNWG7BJ+iEVnSROr6l7Uv/nSk8sfDw9fu75HqyUaTuCUwvfuqf1CjAvTLeN2KXOD8lic349+/uq9dx7+4I3sp9//6Oa1zw8PvjjYzw76zx85nx+Ovnp29OWz4I9P+BcfBH985n7yhH/8NPn4yeK/NN/+1c33rr//5hvJ2ctx9iCq77HmJd0+iJtUVYnoUrmRfp3CMcW7iI6KlNDNgqNBw0Y6gw4bGfQyeH8hpxhVJuwNnyTpWTAZ2mpcStrHtjdyZ0XPSc3plvm7hDc02CU8F15vQWuDIQr3Ke1j1qZyWtrewt54fQz3sdgpMipwSPGTBe8NbiyZTtQQk5K7QwR7C2vhTxodIrqP2C4RGfZrjbtYXAKn0mifst6Ap7EYFe00aRR8dt8MGu4sKZlXKq9LSKtAp0FpYWHDWgWdRbsIjiLYSTzwoON+SUHLQSeCVuMmUm0kBoun6G+TxxSR1sBChYVClYYldQcRdArUzNlZNEW0EqhVpBGoEqCzoNVBzb2aO1NEW41rFU4RHWLaxqI1otNhbdzceG0M2xgVJiwNvYJOG8HWoCZlmQ62wi0lqBQrBFnReaFhKWkTs8LCQuOKo4qAVrMVCwuN1mSeca+WYS3BCjkFR7WkpYQZ90+dOxscZNxvUrzlXqPCQYa7SGyom0l/SminQa1Ao0DFnVrOa+MNCRksqblfy6CNSW5gpsJchBvi1xo1GjYabpm/pUEpQCHCWoJKhSsyv6JebvGWhTnDW4E3LLxB7gV0NopuJcol3Aq4Yd6azisZFthdY28rwxULb7C/Rk5OwoyAkoaNCHPmrZCbc3iD5hfh7JI4p+T4nLlX1LkEsyvvhXV4dBPcWeHZisy3JFhj7wa6awyuYXgJvA0KMhzcAP8a+lfIu3Tn587xWeifI/8czE69o1/MZ49d59RxHjnOmetdu/65614A/6HnvuM5j4FzCZ0zd/bQc9/x5pfAPQ+Pv3EFnBvsbmhwFTjX4fEKza7BbE3ADfauoLPC/oa6GXdz7lXKW+GjLZlt6HEmw1yCDfU32K0UyGR4RYK1xGsebKlX8bCkfq1wLkApw17BToOcu4WEpQgLFbQx7hNUWryRQWlhG5HWkj4mdYIqGw4KDhLUCtSWDJGoNW00azTsLdwbso/EoNhOi73VnRSD0XtjRykmTXYxrQ3sF7xQQW/xPpZjxFuD+ohMz0/lGh4MaWUwWLSP6Rjx3qre8kaDJiHjUo0RvU3ZzpLBkDFmpQ5LAXpLW4vHBX/O6aw0GlLeaFCrsIlwt+BtQkoFeoPHJc+1V2lcMFgwpzZBE4PO4tHyUuJWs9GwOsZ5BCuLu4iOERpjUFlUxmyrwFqGdUS7WLaxbhPbR2wX0/2JHlJ6G7MpkbmmXSwrQ2pL2oT0ER2tqCWqNKotGxLdWtLEoF2wNiWDhoNCQ6K6RA2WVtS9AfNMhXWEphPRxqgyaFiKdsmKhF4qp7uv2kRuFS4TWadyumeGE9snakpNv4yzRFapvfjui281j1757xP6L/Xy0yf4s4P460fiL790Ph7cPwwv//HDtz6ofvydB6vYFEu1TXi3MFUiq5gXCk+JHBJZcdhHvDCwsKiSdHdvcbaIL1+937x+crEg+X3VJXh3X5QRbGNWRaxK1TbVV5G+ehD/5Nv2B2+/+kZ7uvjgavnJXn/xlPzx9pv/up190ogvn935ZPzmZzv/i2d3P93jz2/TT5+8+tmzV/6p+e77N9+7+vFrP1w+/E6cPZBVStrE9IukilC/EN29uEh4b8nTRNQqzKXT2HBn6d6QCvs1R1Mq9inbCTCIcBfB0cJGu4clnBLWirDGTseD3pBCgiYibSS2EOR+2FC0ZU6h/S7CQ8JWzC01qBI8JfQQq5KhOhaFDBvtjGlYWlAJ0IlwZ+AYhTWe9Yq1VjcS1dxvNepj0hvUKVJSeLDiYOkYsS0Lu5SVElwFx0OiOo1bBQ4S7yTqNBgsuE3woMJRk16gmrqtCnJ4NEnQWzxYuI9IrWFn8KDQKPBOgkNC+0jWEo4Rzg1ax7yMWW9wI0AlQa9hL4JOwYyHrUEFmh8sGTXqNWq533K3FUEh/d7imgWjZb0hvSatIlvmZwLkPGg1GC1qFawFaHhQ4XmjwlLDSgS1CEoZ9AvVJ7SxXsXdkrmNeU6NDUqFcgkz4WUk6GLVGNIYtOFgQ3GGYUbDNfeuuFfHtGB+LYJchFfIX+EwYyAXwZb7j4P5aXC8FV5lQS7DknslnmXYKyTOFWpjWhmYqbDUIBduwZzW4FqjLZ5v4fEWuX0kS8UqRWuBKwZz4q2wkymcGbSlbqdgJcNWglbCSoQXwZ0180tDMwkzCTbMXWHnGjkr4q852AqUS5zx8AYf35D5loU5Q7kIM4bWINwGbk1wBsHKmxfE3XD3krgrDjIZrODsEh49xLNL6l6i4/Pg7kU4uwyOL4OjGzy7gkcX/vzc965DeOGHlzC8IXhLUIaC69DdwGANjwt4vIXBqT+/BLPz4FunwfE78+N3Z0drBE/do3P/+LF7fArcK+Kfo+DnoftOcHwaOmfu/Bfe8TvB/LF3/NA7+sa551xReEnBNQFXOLiAs0s0O0PeNfFviH+F/S0LCx5mzF2z+ZbNN3S24ceZBtcsWJMwx94NObqmx6WCJfNL7ucsyDnIqL8m/op5mQwq4g4y7A3MJa40biJYR0EbeYVGTSwrjUsFG0O7iDUxbi0YddhKv45QG9NWkUrhSqEpIk8XbGdBp3Fr2KBoKUgj6U7znaAdCweDxoi0Fg8x7S3epXKKRalQqWAfkU7jVuNB0UnxMdKDYVNE+4S1Masl6i2vIpZb3iay16gSwZDyNmWFhZ1lo+W9IbXCjWKdFr3lu4hOBrUSDDHrUtrGrBR4inWfyCZmfawKjjuDxhR3Ea4UHA2/jdSk2KTZEPMxkb2lY0SmCA8x7BNWapYJWho0pKKPVROZOhGtJZ3FQyp2C36I6H6p64i3VoyJbi2rY9THeLK0lrixbFw+FzqhJgLtgjUnrFGg5l4ToSZhvSYdB2PM+4VsUlpHcErwPhVDzHLpNwnZxnhrURvx0rCNwlVMhpTulqbQvI3MfpmUsSxiu3mw/NkbL731ZB3/KkP/kJP/Nuk/fkj//EH42SH8/An+0/uLz57dLx6+8WCRnyTdy2l/b9GkcWFEHYku5tNSj4nIRNgmZHpR9akppHrpm//pR3B2Jrxcw8GwUZMh1e29RZmkK6V+YcXPH0SP3nn9rf78u79rkt/vTv76O/nlB//XH/rZl+/Tv/4Wf/kEfnZI/t9/PPrsPfeL9+XnT7/z5/ff/OTw/SePX3/83bd+sPj5fbFJ2bgQhxPVn8jbl5P9/bheqP6E7yNya2kbgWlBBukPGuxOeJ/QXcI6EfQC9VoUAreaNBy2FrVRWJhwRY627M7uhFXC60TQSTAY0im0T3jJQatYJWifsEr7pfL2S56r8Ioc1xbv7qs+IqNlh1TVElY6aKw7pCATfqPBzqKdAYMJGwMaS6c02lnZS9RKUHG/4WGvRc5wp8mgYIG8UpAhEjfencmQ0YqCh7ul6hUeLRsTNlp0G+GceFOiBsNr4pX4eJTebYQnQ0aJD4a2CtQKHSI2KbSP2e2J7qzqE1lbsFH+9vlS15KShbXCT1PV4qATcFqqRoOaBYNCJfVK4e8SOhi8RrOCOxl1chFmHFSKd0ZuiZ/xoLNsjPmQsi6GrQZjRFrl19jZG95wstNiZ2iJnZx6fYx7G7TCH0TQiHCNnFIEGXVajVoZlhRskJsLPxP+moFM0owFKzK74fMr4Z8Tf8XAVoJckUqxnIENda/wLNPhBXQu4XzL/A31cwk3ZJ7hWUb8LUe55YWhGx1ccydTfmvCLXILigoBttzd4nlJ3E7CgsMtdkvi5zgoWJAxuOLBih/n7LiV4WBIK1ErSMNxTcFVeHyB5isRbnmQEf8GHl/j2Zq4OfVzASqFMuqviLfmcMXQlqENcleBW2LScFYxnFN4DdyM+RvqrGiwEWGmg4w6Gzy/QLM1DjYkPA3mj4FzRbwbOL9G82vkXgbuOy/cPXXCywBdYXgWgoswXBN0CbzH7tFVcLQOj26Acwm9DXGuwruP3ONHnvvYcc7c+ZnzwuOjbz507pzS8MKA1Qk7i/Aj5p1h95qEFzR4zJx3wfFD5H/jOnDPgX+Bw2sSnOPwEsFrEF4Bf4X9FQ9vJLyh4Rq5V+joks7XxN3gozU9uiHHF8RZ4SBD7oocbfi8kEHOw4KDLQcbHhYi2DA/536tgl7CnoU9BzWntWK1JrVBpQlrAzsFWxn2ERoT0VpWadhHuJNuI51KB60GHUet5qWBY0x7A0YbDhHtYjIZ2HEwabK3ZNCwt6i2YfNcIW5pr+lo/yapz1VYatBFcIzooPk+NmNsOi1aQ7oEtQnqlrxZ8NriMZaj1YNhY0yHJWsS2iZqt7BjxLsIN5YPWo1a9ooOGnYK7hO1T3SjYP88iiLeWFhb2EWstazSqLWoj0ll4C7ht4buFNxbOmi2t6q3pDZoSNhuIaZENJq2Rgwp62M6xLKLVJvQ/m/bKrJfsCkhU8pbSxqDxpi1BtcR6mM6xXKMbReJcSmaGDUxKjVoLW4tKqTfqKAzIFNgjNUhNbuFGlJZxKhe0CHCncHjQrQxaSJcGlxrcru0h9TmHDcR7RP05EFURaLUsotMmYpiaeqT+GJhHr71vZ8/XSW/K8h/bvG/7uEnB/71r8DXH84+3nmfHl778tc/aM4efufF5sVFldrqJG6WtknFtQgzTcaFrQzvF+rwbdMt1HgSZSoY7qvuRA8Ls7sfV4koY315krz18r133/3Rdzc/ff2jzWu/H7/31a/Ulx+5Xzw9/vKp+9VT97OD+eqj2cfD//Zft3/3+5Z99uTk0/df/Kfu1eEXP7l67e03kp+leH1iutSORj1L7a0VTxbqyVKMMd0/0Lt7corZE0ufWDSlZEzpIaW7hO3vmUrDIcZDTDqFagpbyTpFKknrCI0L0hjURqC1Xi2cUvhDQoeUNRa1Eu4MHQ3aL3ijURfBSnttTLoE1QZ0Mc2Z14hgH5MxAk/vi96AIcZjDFvptyLMudfLYKfAIMJOB63yB4P2qSx5UAl/MKAi3qBxKb1a+7uYlNTJebBf2gz5GzjfYKdUaIrZIeHTwtQaDRbtDaqYP8V0l9BBhqMKeukWbN5oNGg8cHdvwp0lO41Hg7bcv8FOr+kUiy7GpQ6mhI4aVsRtNOos2Sk0CFyRoDOoNagSsDek5n6n4KToxNEoQCeDXIaZoqWRpVaFok2Ex5iOES8kKhKSRUEV+UMKe+M6N1QkAAAgAElEQVQNyus1aBTtBK1I0PKwFaDg/j5lBXc6g2qDSgU6i1oJGhb0ElcCbamTc2/D/Y0ipWUF97bKySxcS3DD4TWGGwprRTqNGxmWEqyIu2HeBTq+wU5O/UrADXNXZJ7xoDZ4K8BKkVLRXAS1gRX3W+Z2HOUkXFP/hjhrMu80bJlXMH+Lj1fhUS1QI0lG4VbBK/rCJbqTM3/UqOGwk7RAoCQoY8E5On4Mji/D44KjLQOXdJ7xoMROrcLWoFoEW+w3Wm4pvQjdDfIz4N0Efk5wjoKGgxWcZ9zfcD9jMKP+RriZBDfUu4azS3eWU3RF0SPkX1P/OpitYHDhuzcwOA/8cz+4AuAycC6C4MwPLwA4A/4786Mz9/jam1+48/PAvwmda+CcB/657zxyZmeeezqf/eLo73/uHP2CgMcRelfPH2rvoXDeJnd/iu++BY9+il74SXDnLd/9xgrML/zZNXRu0PEFPLqC8Non68C7BsfX1F2JYEXdG3x8gWYXeL4mwZZ4a3x8g45X1F0Rf038nHpr6lxzf83AhgW5CDLhlSxsJGqY32Cnk6Qmfk/DkbOWoUbAkgelCnsLOxWOFk4WTRGpFChE0OiwlV4r3Yq7nYSdIJUijUWNBrnwGhnWEjQW7jQ4KDQq1Bu8i1kfoVIHQ4Q7AwfDdlY+bxl1FtYGNBEeU7FL5D6Wg2VdxPtUlgpMMe4XrDxheYKalAwJH2O9T/RhoXf3bJfozuopUr3GlQGd5a1kjcSNBI0JmogMC1Nr3PJgUmCQwRTBMSV9QsdUjglvI1RZ2MZ0d6J6SzoeThqNBk+W7zTrNOpiMib8kOrG0C4WQyr7BLcGjDFpDWotGFTQWzAluNfhlOApJVNMhoR0MS5V0ESkS2Wf6MbKSpMmZpXFrSWtRntLehUWFtQp62PeRKKNxLhQw1I1EcwUaFM5JuqQ8s6iJiZFjLuUj7EarJxiNS5MaVCbkN39qIl5Y2RrVRnhMpXVSVTdiy/vm7d+8uKP37v+7j+P6D/X8efP/I/3dz6b+OfPnE/24IsnDz5+8v3i3Ytv3+/up8VClPdVu5TlUrYvxt1J0sRRF0ddInb3ov5E5ykqUtzfV5ulejdmb7+S/Ohnr/ygfuen/9S9/i/7+NOD+voD9sen+PdT8G9Pg7/+8u5ne/D5s2/9YQy+fHr/64/uffYR/U3+6q/WPy5++vIr8scGbiMxxGqMRZvybqkbIzpFp4TvEv40lXuLp5Q8u28GGnyY6KepOtzT41IcHujbE1srWmlcyKBL8JDQKaajpY1EjealAqXw96lohNcrv2N+K+EQ096inMxy5tQKjgkbYzZYMUas1sHhgZmWrJVBJWFGQUHCnYYVmxd8Xkt/jEglgozMGxF2Fo+WDCx8GrFeHNf8zmC8nYEV99dk1mpvNKCXwRa90NtwiFAf4UoGlQJdRHLh1QqNllcs6BScFqoQYcWDJwlvpN9HuJXgELFJwUHB1sA6wo0OG+lOEZ4i0SvcalhZVOqwM3CX0DZCTYQL4WVoVjKvZH4foUa5JZmPCg0a9SbM8KzlQUu9VrOS4pqCSaNWgULBNUW9tbWRuUCVxkMi1tRfUa80qDSgMmFn4aiCKSYr5qzovJZgC49z5FYcbanXmXArj7cGVBGqLSyl10qYoaCWZEvBDXFbg2oJbwRcS1Rrkmt4xea5DttElILlBFYiHFOaMbfUpGJoi5xzMr9hbkGcmjmlcDPhr3mQKVAonGlScljyoI9YrfAWzUvsZtTJRHiJnQtwJ+Pzirk18zLoFDhoOe0UzTC4gv6KB2sWroiXMeeGuKUkGxheevMrMF9LsBLgGs5X2M0VWilQyjAHs4J5BfVbBbfIWUG3FKyQJKNhKeAVcNc43AA3x06GnQ3zLph7Sb0Nca/g7AIHpzS44d6VP7sIjm4YWEmylniNwuvAv/C9GwTOUXAJvKtwniHvGvgrBJ+zzc9Q8Nj3Tp35o9n8keNf+s41DB777gr5N9B55M5Offex5719Z/au5z0i/rt0/g46ekSdt4O7b4OjN+bf/KHz92+4sx+53jfOgvkV9C5D5xLMV+RoRfxLAG6AdwWda+yuiHdD5lfUewzmF8hdYX+FnGs4u4azFZlvuLci7nMZ+Jr7GxoUPKhUmAu/4F7Jw5oELQ0rxUoJn89rJQlqDhqJGoUGSzpDWk0mxRoe5twtRFDzsKJ+SbxGoVrjjMNcklIG/XPYiwwbEbaGTJq01C+E30Soj2Bvw9qA52X2KaKjZYNlY0LHlGci6GJ+u4z2VhwS2cW0MrBP+WDxaEEX4yZhdUyqmFSp6BZmF/MxJl3M2kS2kRoMbwQaY7mLdWt4KeEUky4O64S1C9NostP4YNBowsbAYcmHlO9i3cd0iOEY0y5VTUQrGfQGDRq2MpxiNljSGrhL2GR5r2WtSRehQ0IPidzHvDcoF15n/FF4rQqHCE/R30Ki13C0bIhYb9AYsXERdcu40LSUqLW0Umiw9BCzQ0QGg9qYVJa2sawiXj8vosSkMn6b/O1VO0ueLlRj6VrBJmHTwjw3gN4+iNqYlhGd7iWNZblk/UncprxJVfMgak+iKrXb75z87PR733ly+a2nD+E/lfKz94I/DPyzJ94nT/6Pf+vYX375nU+fvX751jsPlvVLy/qluExUc2LzpSqXpl3GdazHEzOcJMUyLl9K1i9Fl288ePvd199YvfPD35Tf/vjw4r//mv/pfe/T3d3P9//nF4cXPt/jL99zPn/2nz6u8Z+e0n+9TT77IPrH6rUPVq9vfvKjn738+PWT0/viZknLiA2xOtyLnt23U0QGizuFKg0zA0oDO4ufnKgxYjvLni3104XZJbKLyLhguwXfRXzSdLK41X4XwVaBXUz/xiAxolOwwM7OssHiKaUZDVpNGhX2KtzpoORuJsJKw0KgNYJbGpYyGGLWqGCMeW15f5IMC9srNMRkhWYVD8aYXuP5mgeFDBsV7hLRSzJIsDNgsKDRXivm+4g2KszInc4GJfcz4jxdilaBMaIFdkseNBFoEtglvDdsjFirYW9hH6FOwcnSWpHG8oyB56S8G3jcRXRMWKlBZVG3EGMqOw2GGDUWNQaNKW0TUkekkmGrQI6dWoJawt7SIcI19weNe0UGCxvjTzE+aNppumVgTYOC+72llaaZxJ1lnSa1Qq0mtcKNRp2hFQfPt7iVRo2BjSVNhAs5r5W3JW6lyBWer8i85O6az7ZRuBF+IVGhYCWCK+Bmkm4lvMbHW+ZWBhYGrVm4CvwbFKy4U2iviUitea15zoKtcDPl5wI0Ahc83PKw1jDHxzmatcIvZbjiwTVxCwZLQwoJKg1KhXIOcuJ3IqyEX8kwZ8ENOtqwea3ChoGKhhvgVAxukVsQf4P9QuJWkjXxL5l/xoOVJDkjaxRehseX4DjjMEN+Tr3CwFMw27LgOSh3g8OrYLZlzg06ztlzJiMoDc413Eq8Iv4NPM55kPPwgs5/AV+4IrNzfOcUHF8jsCLeFXbO0PwS+WsKthzcoHANwDUIVhSucbDCzpl35yI4vkHemTe/gsGKBlfIPw/ds8A9C4JTP7jwnRsMz5B/jZwVdS/x8bvunUeuc+6Fjxznoec8BO4Zdk995yoML4Pg1Ju9G8x/4h6/4Rx/47F3fEXABQ3PsXOJjy+xcwrc0zC4CP0bHFxjd0Wcx8HskT+/QN4FcK6ge0O8Kzy/5s6KHG/xfE3cFXUy5pYMlsQvmVfJcCvcNXWeO6dKTXINMxHmGFacl4yUDDWStwYXKigkqDmsiFcyr5RBLUHDYc1xLsBGhrlGucSlxA0HlQSFBK3GjWGNIBnzcx2UUdCnqNdhr9Eo8V7jydLB0s6gMaK1QqUkh6U9pObW6sGwKsZdiscIjYZ0BtcGtrGsYtlGrLW0VniMcavDSgXDUg6JHAyZDOulmIzoNGkMGiLUWtimsl2YWsFGBq0GnUXN8+5WJDttOst2MR4jWhtaGlRpMES416DXZNS8oUGvwGjxoHCrSW1Qq8Eog9tI7jSvaJjLsNX+qIJew8GSWsLKktLiUqDR6tHKnaW9wq0RQ2IaiVuJeo2HiI0JGxO6S1krUSfxYFgXs8zQKmZdTMaUdima7ulSozbCjYFDzKZETLGaYrlL7Rib1oghFo0hTSxKK3JFNwzXseyXclzIyoApVYd7i/5esv3e/XfWbz/4zTb65wH/ftRfPsVffYj++hvwv35D/v3X0dcf/fD3T15887U3F/H5Qq0Xpoh1/+KyWOh2YerU1C9GZyfq7VeS7//4wXfWb772/1Sv/ttT/fGz4JOn5q+/I19+NP/ygxc+3TtfPDv603vf+njkf/mI/ekD8+f3Xv23Qzw8/OHqzTd/8uLjl+MzDRvDDrGpl6q5L6oUbk3QxfDpfXlI+aRRx4NBw3HB24RNC/3s/qI3vODBey+apw/MfmmnRI4RvU35TuL3YvEkIqMFTxdqH9FGgpL7twuyj2kjvZIeN9QdFehjtOHzXHqdAs97RFOMGhtWJiw0rBRtFCl50GnUSK+NUKHxjUTbiPcxrxTImTdYOsW0UuC5BLSPSCPxYHnDg47CvZH7Ez0ltJeopEHO3Q13a4vbCNXSq5gz2XAywS6iBQO9ZW2EM+K1BufSz+lxY0CtQWtwncgyoqUKa+WXBpSWNJY0MhhsOMSoj0jBnE56tQZXdH5D3T5hfcL6iDXcHy0eY1bysKRwlGrSsqZ+LcIhFpXw+xjVErSCjIpMhrYcDob1mlcCFxK2MWlEUDGvEmHJg1L4naU5QxkLn+dEaUDO/VaG+whVwq0NyhW4osdthDqDch1spLPGXkZQJWlr8UaEa4U2CuYq3Ai3iEATwVLADfBuoFdGuLJgw9w1AYVilYA19zPm5jLIFCw1yVlYsKAQwQo9h1O4K+KtSbiGQSFxpUAl/FqCLXa3cF4Qp5FhRb2WBY0Kc+4V3K8lbiTOsLf9/2l67yVZj/NOE1ewewGjEXC6qz6T3md+pqr7HAACvURSpGiA49qU/7yv6u4DQwI0mgkNNbMhjWIpkqCHNNqIvcD948zeQkZGZOT7/n7Pw8Id9Q7Czw0qNRscLyTcCHrD0ZrDjKNM4FzBTIR7Em5C7waelRYXFmca5BwcOD5ItuXhTnilgZlAWxweJNxJb6f8tUQbyXfU35H5lsKtwjd0tiKPbthbK+btEDxQtKbwhUArjnY03JFgReCWog0NtzysON5hfy/RNfE3PFgh/wr5NzjYYbBGwRUKrjG8wegaB7cM3opgxWc3fPYCvXUNz14G8+d+8NIPnoPwGQ5ewuAKoStCrzG+Cb3nwex5MH/uz97YQW8n0A0Pbtn5FZ+9JG/d4tktASuKViK8Ed41Plvj+ZYGaxbewPAGhoVCmQpW7PzAZ5X0MuHvWJBLXDCeYVApr1DhXoKDBlXMasdz7hcGZApVUrRS1hI1GjdalgJ0DtcGlRK0CjQqbCysDeoMqTQqDGgsbKTfGlxpXilaCNA62sa8MbRzorSkiXGb0i7hnWWnRJ+ceBWrk9ODo2NM7hIxWDpG9tVl3Dp+jGznZJ2K6ZIdYzhoPjozxGpcLLok7iM6RKSPaJ+y1uE+4eNC3SX6FLFjJKbIDLE4LeXdUo4Je1hGp0XSON1GrItJH5PO4TGiD7G6T1xj5XGh7xZijNlrA1KhYRfBPoKDZpMyD06/SuSY8ClikyNTKmpLxkS8urRDxEqFGkvGGE0OjQaPmtQKlQbXMa8iVVtTKdZHrIlpG/HB0KMjp5ieYnZMZeVwHaG7S3NauNqJNuFNRIaFbWM7JHpMRZfw6cL0qexS3i5ks+DjY9Mv1Zjq2qk6MYWjVcTGC3d6krSXUZmaIVFDwoelGJeqisW4jO/feXu4vBjfffL0q8tvDc+f/GIQ/3S0f/z4/Dcfnf/5x+F//Bz8+8/In3789hc/++t/+fhLP/jrp5dpcbn48L2327cv9o+TzbuL77wTf/eHX/5m9YNv/NfmnV9+8s4ffm5+/yPxm1ezXz/Mfv0J+PUn4vMfmd9/Nv+XI//dJ/bzj9/740+//qsfvffT7Juvbi++/fY3Fja7jMpL3V0kXZQMNqq43FM8LF2V8DplfSIfLqKHC3t6rO+WZpDkuFBtKk4X7i5xtSKZ9sYU3y9l7+gYy7uFGqPXeyn5GiQ+WDZaUmjcWfxhyqeIdRHrIjJFtBWgjWgTozYOO4NqQ1pH7mLWW3qgQS7IMTEfXbgplseU9xFoIr+J4JaH3TJqNa85qCUYI95oOERkiGglw2OsT4keLO8N67Q8ILiNRP2VJ81lvGXgfwtjFGsUbR0/xfwuEq9ie3SiM+Tk6F0ijhFtDChkOFhyvNC5gSty3ixVHdPGwoLNhoT3qawjOsZkSlCtwzGWO+xlIqxTdytxpskOea1FYyL7hL922G3Am53mH6bLk1GjQgX1CoVLhXqLGwVrQzMCKha2HNwluha0kXiwbIxkZ3CX0L30a4umlNUaFZwccFhI9FrnXGrUCjgYXDqSR6hNaalBqcPTY90kpHIoV6yQstKitrRNeLsQmSI7CgpD9hJkGlYK7dH5ns0PBu9VmAtYKVkokQvSCpRRbyu9nUOZxqWBe+4Xhqx4eM2DgwQb7JVSbBHconCH5xtwnnFwYEEuw1IFhQh6xxsOKkEbJVvDDyLYUb+xrFJkS7zCoCYSjZGNQp3BOwZ2DBYK5RxkAh8k2LGgd/rA4Ut8XllSqLA0QatBp/EGe7cszDQuNd6zcIfBRgQ38M0tPd8pvJO6VLgSwQrDDQE5BTvq7WW45WCFwYGQgpANQRsGdyxcc7SW9IaFN2y+Yl7ByY7ADQ13KswMOTDyHAQvvGCH8AqBWxyuEbwB4IqAawl2Ftywsxf07Dmev/TPrwP/uR8+88IXBD6n/g/B/H0QfhAEVyB4Pj///qO/fO7NX3rBGytyvmKzFZ+vubcSsxv+1pqfb1i4YuENPV/R853w9sw7iPmazDcE5ZJXEmzx2Y7PcuHn0svkLKPzksCa0ZKGOTs70FklYGFAaVGjcCNgpUBhUCZxzvxGhb3ltVSlQJVBhYKFRLUOMz6vFBwcbTTMZFAb0Mh5xc+aKKg1KHhQqbCNSOVIoWBjcGVprlAfq86pQtHByVMkJk0aiXtHh5i0FtUK3aXuGJvGiMqwLuJTLMaEPlzwUdNRsVexOUWud2y04C5hx1j1sexiWUWyjtUpUpNlUyLHZdSlso1I5/AUs4fYnJyrJe9icVyKMcbHGJ8cmawcHO8SdPdY3S/EydEpFk2sM0VKBUZHJ80bTnvLT4keE3WfqI9idZ/o1ok+VeNC9491mZAuYqdUnOLXAwoxGVpyvzbouIwaoxrNO0sah7pE9k7epbq39JTIVwvdx2RM8ehgrVFtaZeK0sApYqNlp0jepa8RtmK8sO2FKhJep6K/1N2FblPWJXa4XOQxKRb0+G7aLky7tMd34+lCdhEZl7pLdR7TLlF9ooeFGy6iw7vpD55+/e3h+fL/uif/86i/+An84yf/+Q8fo//4L299/qH/px/F/89n7/3j8VvX71995e3rdxbv/82X//b5t75SfPC1nxbf+fzTi199LP/wM/yHn6Dff/zmr0b2xY/VFz9/8/9+9dZvXrE/frr8/ad/9dtPlv+je/fTw3uHH3zzu1/6zlfSl+8lu8TUxg4L07xtskSMqb1Lo7s0rqToIt0ksl/qaWlOaTIlqkvx6XFUC9bHol/wwYFTwvpEDCk7Jvxk+V0qxpgdl3JIxcNj83Cpx5gPsZpi0WlYGTLG7ORYK0lO4d0impas035rURezYcH6hPYR6y0aNakJbDiqBGwU6h3tFbpz4j7mtQo6hzuLB022s7cGRXqDR0s6BTuNOoNbQ06GdhRkyMtoOFqREf/vZn/xYmGfPYk/sPgKzQ4CtIY3DDXMb/lsMqgn4Oho5VCtUC/IydFBB70KewY6AaaE5yJoLcrYrDaosay2dExEa3Gr4UF4dUympeoTsSVeYUSuWcVRK3AlYGf4lOpGw86EB3pWGlAqOGh0l/BOwYKFVcS3zGss/uideANnGzavHR4tLTisDOpjekxlY1AbkQP3MnI+RbRRuBakFijnoHK0snhaiFbD2tIm4m1E+4j0CS8i1EZgdLCQsIn0kMaZoLWmlSZ9ohrLa40rhfPXLFgFWotqDSoNSwFrQWopCsU3DG8YLCUsJSg1zGV4YPM9m2fCv6XnaxWu0XwN5o3mexRusbfG53uGKkkqFmR4VspwR+eFxo1ljeKFoLnEhUIbHmxlmKuwVCgX8MDAgYFcha/h54XCOQtKFuYcFhrsiJcTUBt8UOGezXIVdLGqDSiFXymxoXhLQS7hjvobEt4wf8O8AwN7gV9isOewkihjYI/OtuhszcI1RwcB19jbUT+nfkHDNZ7tSbBlaMvJloe3zFvJYK/gjsMN8bd4litUWL6mYI3CDcUrHK6xfxvM1hDeYPgCzW6FtxLeC3z2HM6uQ/+l7z0NvPdh8Az418h/Gpx/EM6eh97zcP7D4NH3549+cHb+9By8cY3fvKVna+lf8+BG+NfyfKW8FQNX8HxDzzPuHZi/p96GzlZktudkQ+AGzndsnlmQS1BoetC4VGFFZw31OwEqPisFLCTJI3pQoGKw5qDRsLFoz+eFOG8NqCVulCw02StwMHgnYK1xq2kpSClAwb1SBrnwMxGWDmcWFhq+jkwUESocLxyrHWkiXio+WNMb3Vo2RKI1rBaos+qYuMHKQsDBic6gTrPO8MaSPpFDqvtEjjH58EJNjo6Gd1K0Gp5SPMSksqw2orWyi82wcEPEB8u7SLaxal/HbWN6t5CnSA6StZJ0jnQpbSLYOjhE5DWnZEh5n4rekc6AzuAuEq2To9WTljWnGYe1pZ1T4zLunegl7CWZEtMvdLO0bcoz6ZUadbHsHa1l2Bo6xbozrDW4t7R3suRwitUU6y6yrbN3i7g1vLN8Stiw4ENMqtdHF/FmqcqENRFpVThaOMW0c6R1vFvY7sIWTvaxvrt006XtLm1/Ed2/c9EtdL0Q/WV0fHwxXKbdY9On9HShT4/TcREXltaW1ho3jjRLWV5Ezy7sN9//6nf/4V79Yow//8j+8cfg95+k/+8/0n/7e/+PPzb//pn74if2Z8Xj/d+91z3/5i8eHv9iVP9yor/7kf/5R94fPkF//rH6j8/UFx+L3374F//cL/7XLy7+/R8u//zzt//l4ev/0H15eP+vnn3le3/99ssni+LxYniyGC7jh2XycOnGJW9jMi3VkPK7pX5Y2lOkxliOl6pd0HEp7pfRw8JlyhuX6i7Vx4SfFuKU0LtUvqaC36VqMHJM3JC8jp+xwaCPl/rjheklPi3llJDG0cGR3vhTBAeDHy5NaYNGnU8OnFL+EIspJqNGk8aNCHod3qWsVvOMz2uLB41ahmqGO4NrDU+JrFlQi3BayFIGowGjQXcxn5w4xuYUywz5reFtRI4RGUy4B2+9RMHLd5PrLyXbt911zHYJr0x4jMEQ+X0E7hekT2BmYMnZqPhkYKf9wZI7Jx4i+hDxmgYtn1dsVknYWlXQoBXBaEGlg9KAOsJVhDZ0dmBeo2mlUaNBb0ijcWtFpUnOgyGm01I2MTlIvzaoi+gY0V7DDZu/BI+23O8TfkxNH7HG4UrBLtX1QlQx7SxrJKxE0BlUMK9WsOSg4mFvyB6f5zLsE91ZWvJwjMzdwt2nqjeodriMcJeQ0eLOsYKDY6wGLVrFck4KSUuFShU0KhwcbmJcOpzJoJRhY0jneC1wwWBt+Br7O+Ln1Mt5cJDhQYK9AAce1Nw/iNlGeDfho+fzt3YcForuKCgUWsNZQbxR4dX80cZ/sxQwEzjXtE/YQXk3ZFZakWm6E37G5gUL9gxlkuYc7GWwkfPcoiriuYB7Ms+FfxCzTM5z5hcyzFVYqzATfm5UbvhBoFzy0vBcoT31dtTLONyLYEvmOxRuGb4VcE1hzlAh4Y7N1+TNDfdXBGwZ2FJvjc92zL+lsw2bH8Aso3BLwZ74GQ+3HNxyf02DHQV76K3JbGfRQcM19Z+j+Q32bsDsFgQ3GN1Q8Bw8eg7OnwPvGZg/889vgLfCwUvo3TL0EoQ3CF6h8Gl4fk3ASxi8wLPnwfkH5/P3Z8EbW3i+JbMV9q5QeM3gCx7cCLAV+IoFN2y+prMNme9YsKH+NXp0i+dX/mwX+ns8P8ig0KCwZCN4LnlOZzk9K7hXqLAw4qD51pGDQY2AjQhq6VXy/EDfqpRXGVhqUiqWS3yQ6CBwqVivRK90LviOhgXzGglKiXeK7bSoNO80G63oLK8MroxojGwjVke01Kx3uteis2xwfIxUH5ljupiieLS2UWKKZS39MRJdxKaEj6ltElNY1kV0Smgf4SHmneIDhyeHOw37mI8LfVrYKTFD4mrHKkMax/pUdoaeYnmM+WBJ78gUiSkWQ4QbixqLTzE/xaJ1pE9EbXgheWVobWAXsz6ig8N3jvcSdg4XDnWJ7CLdJraJRG1wa+gp1UMiMseGhPcaDBFtItlGrDFoR73CyiYxdcwrFY6pyBUsHc8jU8W2caJxtFRhF7N+ISqLK417xxtH65jXS1Vf6uZStxEco7CPYG3xsNB1xJtU1QvXpXZIdWZIuXTt0t4/ccfUNbFqY9U61yS2jMVxacZYjUs3XaR9kkxp2ka2T2ybqvHxYnry9rO3l99c//DiJ2X86zv4+T39wyfkT5/+xa/u/8//lv3lL0//6ZeT+cOP3/3DZ9Gv7y+/+OnFnz7jv/tI/MfP/vO/To9++xH+80/93//o7J9H9+tX4J/qr/7646//1/qbw4vvPPvG977x+PsXavskbp6kzSKansSlgpXFdxd6WvC7C3G/ENNC5YZNj5Mh0Q9pNCW6iWjpUJ/wKVX3S1c70sRkcHCw4MPH5tVjd0ptr/ng6BSLUtF+kQxLXTvYRfgUi1NEXqmWsbYAACAASURBVC346PC04A9P9LhUvSWd9e8SfLRodLhU/l0ETzbshD9pPDg8avDhUhfcr2VwXPDKhKUGOQ8agSpOp8S2Gq/ReaFgTsM2UsNFcmDgLuIfL22v0GT5YHltSWn5uDCtCZoonC5QL2fHVK2dWF+aw1eW63eS/TvxzqHOgN7h3JA6Yl0iVsSvJWs56k3Y6rCPeaNxJ4KOB70ik0GdCGoBeis6Dgfh1+Jsx866mPUxKo235+dbPq+dao0aJSspaCyrJMpFUBvcWNY6VmqYybBfqMKi1uFRo4b7OQ1aQ3I8bwQ6GtYJWCrUON3FquKgp2CyNCezgsx7iysBWkNyEZQSVBYWGrSx7AyrOGyN6CzvIpbroE14E/EmYqXGuYOZAY3Fo2UFR7mkhWKNJbXBk2ODgrUO6ghv2XxLZ5WlmYS5BK2lvWOFCGoNChXeMO9WgDUFe0YzhhsBauXXMS4tXrHwivo7RXJJKkOvgr/cgbdGQ1rFNvO3cgZ2Ah0EKjXdCHjDw72EmUJ7GeTSz/C8EPQgWEbDXIYbMb+Rs62GhWMHgXIFDso7qKDUpFQk46BkQanBTsCdxIXGOZ/nMqwMykSQK5QTv9Iw4yAjeMfIFQ/WFO0gOAh00GjLz/divqPBjsNMhGvirRi4ZeGaB9fB2S3wdhxnGOQEbJB3hc5voL+G4EDQhsEbCbcc3eDgBfWeo9mKhC/D4DkOn1PvOXh0BYOXIHwees+C2dPg7DWh/BZ4N2Fwi/ELEDyF3nMcvoDgCoCbED2fg/fn4I0tJtcouKbBLUM3FF5xtKJoRYNbha45vELzLZ1v0NltOLtF5yvqbRnKGMiZd5B+bsFBgi0FhcA5DQrqF9zPFdorupdob0Cuw0YFrQaZ8jf0PBdBo1Cu8cGyTPMDJ5mkhWaloq1glaB7FuYUVAweeJgLXGpxMLwxrBGok7RWvNK0lrSTsre0jXll6BiLwdDWqMGKYyL7RLeJ7WLVOzZYOUV6TNSYyjYhQ8zbSPWx7hPRprKNWZeQIaGdRkdDHhJ2WvDaoj4iDwt9Sm3jdK5wFcF+SZqE1Y7dxfohVpOjg4WjJXVEuhgPEW1j9mGqHiLc2XCMyCnVfWyH2PSxbhM1JvwuIoMKJodOqagdq2M+RLKPTGVxY3Bn2RSLU8THWA+xniI9Gl5r1Dk6xLxyeKdAEYnS0Uq9ZgOHmYFZKtuLpDC8ea1gSmQXySniY0QHx8aYn1JxXMo2ZeNCHRN6jOndUo6JaB1uE9ov1HTpGsfHRJWGNonpF6p2uDC4TWUfiSnWbcybWNxdREMkmpg3C9nGok/s9Dgd3l5WF0l9kQ5vPynf+avvv3v59d13v/ebT+m/fhj86yn41QP8w2f+n3/yn3738f/x+cNb//5T+sVP0Of3b/2y/8vfnOD/+jn64ifg9x/5v7qDv3l4858780/j3/xj+9WHp1+5+sq3v778YSpuHdvEolnYNtXd2/HxMh2c7BWuNRxjUTvSRbR3tNS4S22diiqhfaprx2tDe8PvF2ZY6vHSdqnsEn660HcXYkpxH+FjKicnHy7MMRV3S/vRRfJqYR4WYrJoELiTweCCRnnHlN8t+P2F7C05xfzDVD4kYorofapHg08R6Q0YE95rdLLkPiK9wq0hfYyaBLUOrYM3C8m6WA4RGRQaDa4VaBhoJW+0LDnoFWwEKiXoLB4MHiJWO1KyoFMgd6COYWOCLha15aVBa4P3ibzVYebgZMBkw9OSdCoYnagVGR0bDGxN2Mmg1fBA/T2eHVhQWnZK1GT45PjgSKvQqyUfHGgkbCQtWXBMaG9J7/gYuVqq+zQ64KDVdHJssLzRrNWkEmHBw0Li1tEmxbkJSwk7gxsFR4t7FVbM7w0eGOglaowYnOwEaNmsVmEpw16jo+aT4pVAbczHC93ErElI6UAf0dGx3tLBiT4RlUWtYaUmhQoahTLm7YR/ULCxrDB0r/BegFKBxqLBkKNlJfUbGZTKLx1qI1JplEvURbK3uNZh5fBOBGsB94plnDRS5BJvpV9GuHK41KA2eM3Ca3xe8rBy7IqFKxLkCpQG7pG3FyBzdEfCjMMr4pWGlxzu0NmWzfcKFAqVHK3886v5Wxs6LyzKDLjGj27J/CBxYdBeerlFpRE5Ip2Qt2C21eAg+RULSkcqFe6IvyPhhoNcoEoEmQi2JKylKCRfG7SXcAfAjqMDDwoRFjIoeZCToKRgz8AtBWtBrpF3HXo3gb/FcIfJGoQrdH5LZmsEr3x/Q+CWohX213i+Id6WgRdovmbhQaArPH+BZtfQu4bhDfJfhmdXNHgf+O8H/vNwfgNnt/B8hcMXYfAD7/wZCp4F3jMveBYEPwzCv5sHb9yg8AX0NgrdsOAWg2uGtpLecPCU+S8YvELhGgdb6G1AsKXhhsEbhm6ZfxB+KYNc+nsx2/H5nsz22NuSMBMoN3in0V7CzMDSotrAUqBc4VyjxuBSooNEpWW5pKVghSCZgoWFlQKFCEoZVDRoODoI+Pp5bxaydHhP5wWFtWCtpK0kreKNpXXEmkj0kZgi3ijWKFobWkYic7hwqE/4aPng9P0iHhwdNOojWsW0T8QUqd6pIZKdpWNEe4vvEnGMyZCQQoFK4zESx1SVBu3ZvI1QHaPSkT4Wg6WnmI0RabjXS1CZ/y3p7WLeWzYZ0jrUOHRM5RTLMVGtU1NqJ8cHg/oItxafEttIUSjUWzpFYojxEJHesU6zQYsPk6jXslKy0qqLaBeRwpC9wplCbawqywoRlooUitSva02RLCNZOtqmoo1FF/FTKqaYthaNCZsS1ho4ROQUs7uYnxJ5TOSQsCHlw0J2iWpi1sbsmOrB8uNFPF7YdsGbCzVcRl2kjgvbxnRcqiGRjaXthW4vdJ+oOpLDpRvfXRSPF4fUlYuouEx3F/F3v7z89niz/NdX5POPzv/wyVu//Tj8t5+Rf/v5o99/Av7j79/813v8+Yfitx/Tzz/Cv/uEfP5J/MfPFv88vv2j9fc+3X0/+87ffnPx/ffMywUrF3y4MM1C1gt5Wrjjhe0eu3ppB8snS7uY97GsND9ouOXeGPG7C3d6HLWpzA3tE3tMotGqh6U5XahxIYdI3KX24cJNCZsS1lk0xnxKzHGhp5jep+whop8s1UPEBolOTk2OTxrfadwr0BswGFCS+WTJ69lRIVBjde9kr1GrwvtUHRNZG9jQ4MHJU8JrGzYJbVLaJrh2pDbh4IJBeKMMPlzIFgctRYNiNQ1aCRuHa4cKFXaG1ApPjvTUrwTeG1xYWPBgdPI+tfeJLAQpBOsd6xxoxNko568cPKlwlLDlQSf9Rj6a4uAUwc7iksOMzBuNaoM7K2rFakNLHebaz6V3n4oPEz0I1PBgNKRmuOFyjF2pUWdFydCrC3e3MJ2Ta+AVNKglyGhYCJIrWPz/cKcDx42mNQ97CQfLG4U6EkwajzGvFGwM6gzqDG5E2NBgFLxjrOT4IGCfqiaidYwz6XcR7iK6I8EY6cGKIeZdzBpH2hh1Dvea1AoVCpUKZRJuaXgQ4MC9Qvl7cv7aNNXLsLbgEMFMhYWEbaxrIzvLhphXmq5JsGEwM6TUsBSgkGFhYeHghs4KGWY02OJgg+cZBweF94IfON0yf03P9tzPWFBrUkqUSXgr4RrDHKGdd9YIWBm2YXAvYCbQisJnYL7mqDR0Q701ma+wn2t+S72N8HKJaoZbxbcsuGGzPQvXAt7AeSbQgYKCw4OEezIv0KNG+AX399SrDTsotGHBhgRX4CznIOPhXoAD9wvuFTzYkvktnG9IsCHeGgcHQddhcBuGGwRyjvYk2GO4RsEtnm0ZXCNvS7wd8dbh+S2a7Rg4KLxm4QoH16F3DcMbhl5S7yXzryl47vnPZvNrMF/R4CXwrsLgmT//wJu/CIOns/n73uz7/uz7gf/GNX1zJfyVQLcErSi5FWQr2Q3FT7H/EvsrGKzgbEtnazS7RY9WZLbmaM3DLfUy4h+Ivxf+VngrNNug4BaHmWSZIjsZHnhQGVwZXHDQsLDgfqVBo0AuwlzCQqEt9UuOCon2MjjoIFdBxualDGuFSwoyEe5ZUCnSOLFncEv9XKCWsyOjvQBdJDOLq5TXicz163Ui6hRuNOljXtmgcqi2tDdstKq3fDDkZFWl2MHiIeWD5g0nJy1OWg6c9Jp0ERsiUhtYGVJbWWnSOfL63k8ROzpxcrLkqFJBZ0HncG/w0ZBGo87xRrNKsczIJna1ZbVBvSWjo60htaSTlg1HjcFdIuqIVZK0gnevOyiWDRHqYlxaUllRadYr0ltaaFw7PsSvTWSiNKyw5GBJEYs8opXjteVtxPqYFRodFK6cqmLdp+aYqClmQ0z7iAwRrQ0uNWo0rlgwOD46MVjaL8TxsRsvXLfQVUzqhDexbLSYLpLxwvRL0V3odqGbWOaK1JZMS9UksluY9iLqL5I+XRyfXLaJnRb27nHaLaPuwq1jdnjy+HnsvvXVi29+ukl+92Hwp4/En38OfvsT8MfP4B9/RH/3MfntJ9EfPsP/vbX/o//S/7x/59P933y4+Zurv3n27Xc37y2LJ0kWyTLWdSKaBNepGC90Y9BxqY6XpktlttSNI1PMDyKsDe+tqgxtInZc2CmRneWtkV2i60iOiR0jXUlwTOUxkZMTD4meLJ+sOMX6FIveoEqhIVXHhTjGqBGz0YJBwYdUFRzmAk9OHiUuRFAa0DhcGTwt5JTI3olas4OgtWZ3qWpE2Cg8xKyPcM1hx1GnwOBw51CTgNzO+xi3Fhzo+Ra81RhQyrAA8w6Ho4CdgGMkTzEbLSqlXzs0WNyKsMZeZ2RhWRuzIRIVA63ip8hswrDWquIgx/NehCeFB4UGSzI8q3nQybBR3l2MGzbPWNBqlnHv7lI0KjiQeSZgHbMtOTsov41lo8hDJI8W9tZvdVCTsMK4VKSwuI91I9QpSTrHW0caDWsJWktaIzqjC4UKCXMBS8U2CB1o0FpUML+UoHdsZGgUuFZ4R/0981sFB43vEtFJ0NCwwGHOwZrOMxm2MS8UKiRoI1JHuE9kq1kjSWNQH7NKgNaAUuNSs8ay3rJBk4qHpYA5AwUPKuGVMigVah2rDMxVUBh4kGGmwJ7DDQE5h5WEfWRyIfYcZwrlCuQq3NH5Ds261z8wDnaSXMHZlvobHmaaneK44qTRuBT+Fry1I/6WgkLhXAYbHuaM7T1QELyD/g6EJWWlIJkiB6u2WqwI3CA/Y+Geg2vkrxlaKXSNz/dsflDzHZ8VMiylf0vPX0pwhcNb7G1RWHGyRl7Jw4b5DfMq7h/EPFNwT+A18G7wfENmOQ+22LtC/k6gNZ5vhX8Q3hqfHZifiWBLgy0BOSNrAm+hv8dwh8EGhmsUPPUeXeNwzeCWoS2CKzC7Ame34XxD4YoF1+H8yvevw/AF9K5YeMvhmqArP3wZBmscrFDwzJ+/8OZXnv9iHlyF+Idz74fA+wD6T33vjTWf31L/lnhb5q1luHZoxYMb7N+SYA29PZrv2GwnvDXxV3i+o+GWoB1FGxzscLilYC38W36+Jo92IthKfJDsIPCeBaUIOo1bRUuOShpWmhSG7iTeiyATwZ55GfcKAXIJDwLsRbgjfsHDWuNCspLBSgSFgLUgjRAFZXsKDwxUjPScDQp3ijaGDKlqHa84bHjYS2/UaFC4YX6nvFrDWovBqk6SwZApEpN1rbaFFV3MW00biY9GdFK0Wg2RaSNZW1o7WlpaG5or1MVsiHkT8c6Ko5ODwI2glQStRWMiWst7SVoJO0UnhU6a5ppmitSaDokcYtE51ho6Kt4S1EhcKjKlro5YocAxUp0jlcaVIK3GQ8THRDdWDJHuY9MlJpOokLi2otC0srSzvHO8S00Vq8zQ2vFxYWpHa8dqR3OF7p5cni6XbaQajVsNx4T2EZ0S2ThWGlYaPka6sbKz/BTzMVLHxI2xO6buLjVdJGsjB+vGZTJdRl0i+4VuU9UvVWloF4l+YcrUVInNjMytai+SZhG3kTwuVb0UeSL6pcktqZ8k/Ttv315cfut7X/v2P7bLLz6Nvvj74Pc/efTbj/1f3r37p5++89tP3/vnhy99ll9cf/PLf/fl73zjyQeXrnh7WSS2W0TT42i6NHXEp4WZIlVYUWg8WDym4n6pJsv7hT0u1Clio6Wv4miK1GDZGJvaqtPCTE6Nke0TWxhykKBUOFew0bQ3fHL8FLFRs4bSToiPFvFdLGqFhoXuEn5/IR9iVjOvk+AhVQcRrFgwLMxg6BiJ40LdPbZ3l1EVs9fulimROQsrFrxaqMGSUuPW4cnBydJWkoaDo6F3ETmmuLLBlPDekkKhVvOKwwMJagKPirTE3/pnuSC9Y70MRw3uUzYqrzOg4LDStI95a2khw1IGrcaniDcKNhEutd9oOBlUM28DZoPTk2WTQJMkneEnJydFeycazTfwUWdBb4NG+ZVDlSOlDFvLe2sHq3Pul8LP2PkxZUfFR0FqBZtI1kbWknVOHDhslTga1SpUatwY0RvZGpozkhHaSHN0cWdZrsGGzksNWktaiiqMc4ZLTWqFGjxvOWwtbg3oNMjwrNJwy+drctYlok9dRtGBBzs+72LWWZbzMONeLWEvyX2iOsMzAgbLagVLAxuHKo1yCWuLRgs7izfEO0hYGFCS+UCDQZJCgkKjPYeNIaUArZaN1hsKdhI0kSgUqjSrFCsEKDmuBC+0OEi8h94WByUlGfYzGW7IeS3DXqA9x1cYrJBfiWAFH+1g2HHVcVFAtJ576wBsgqAUZM3hXqJCog2cHwjYMbyVZMODWxGuuL+Gj3Id7Lh/i84zCbcyvOJwL2gpcI7wAZEb4B2QVwu4DV+Dns5W8DwjeEXgDfb21Nvi+Q2YXZPwlqJbBq7IbCPnK/zmlp5nwt+LcIvBbehvGLrF4QqAFQ62FFwF8+dh8ByDZ8DfCLoXfEXBNfZezs9vwvAlnN/icIPIKgheeI9ukX+LwZaIG4hvaHAFZy/82Qs/eHp+fu2FL2bh0/PwGUDPMbzC8CYEb9zwcEX9LZtv+PlaercyvGHBDZ2vib+hYEPDDfNfC/g2FK1IeEv8FfS2ONjicEPRDQMbcn6g51vh3wqw0XjDg1yBJmKVhCUDGQsPHJWCNU7vtNgpmElYiLDifinCgsOKoYqTnNKM41KikqGGwZKElWSNFiWjORd7ijMIWiFbqSvF9yRoDK0jWivQ8rAVYSG8VtNa0kaiwfLR0MmaRqlR0UmzRtMu0p1VQ6S6SBQG1Qq+cmq0snZqdPY+ivpYtglrY9pZUlncOFIbUit2srKVsJfgaOWo6ZSIJqKNFY2gk+JHzT9K5GRYrWljURPhNuFdKnPNaslbgTsNektazo7WVAZ30ev+LasMaRVpLO8SW2jSODYlZkrNsFR1RAuJc0lzyUrFCknGxI5x1Eam1rRRtIldblntROVUvzCFYo3h41LXFjU66BxsHOkS1cWiM6KxqreyM6KLRRfx0apG08bKxkXHNJpi0zg1xq61qo3tcLFol6650HVM2hh3kejSuF8ujpcXTWQOhvaPozzShZWnx0m1UIdU1Y+T8TJpLqJdbOrFxc3bj7/6t+9+4xfD1774L+ifhsvf/fi9X374pZ9Xb9cffPvlt//ua4uXj+PDcpkniyyK+sukiVSp2LC0VUJzhxsn75K01rLV9JSoLlFTwu9S9erx4nRhxyXvYnKM9CmRlSKNlier7yQ/an5KTO9EY/nr8XqtRS3YINnJ8aOld05UHBUkGA0ZYzWk0fHS5So8pfI+EqOlr1N8D09sG9Em5q2hvSZjKnIdni7UkPKD9EeD7xN9ivhk8KDhMaalBL3BdxG+T3ghw1qho2ElB7UhraV1hPuU1iqoiN9T2DNcS9LGrGBhJUgmSC7RYPBo8QadHfDZ0eJSgcLg3rKcoUz5tfFbDToNThEfHd3CNxuN+5gXEq4BPFDcajCq4C7inaL3VhbeeYnCRrFe4I4FvQZDxCtH64Sv0KNasZbgBgWNQdNCNhIcHRkU6TXpDGoULAQqCKwYLrTKOC8IHp1qI1EJNGgyJKJybMdAKXgneCvDRuNMoSaRmUIHjmqpCiEOyJ80bsh80KS2uI5xp0lJg17C3pHKwiFWmWJ7BjrN9iIsDekVGZ1oDM8IyDHoGeoEHDWbBCjxo1L4oyOj45VCryd4exrkguQC5HzWyaBE5y0Pe00aS6oIH0RQctgbXgu8ocENnRciyEmwJSiXYgvDAwhLTvYc5opmgmywXwq8g+eZCA483MLzRrGSs5ez2VUw37NwJ/xrfH5guCaiCOEB+lsQ7gO0D9EaBgcBKgUOHNxSvJX8IFAu8BUMnqP5Svpr7mcizDjYEHDLwhXzN3iWU79EeE/pTqCMzA/IWwNvDc8P5HztPdrg8IaDDQV7DG6htyL+DZrfwNlOgK3wN9xf0fkKvLUlsxvmbwS9hXiN0E0YPj0731FUSLCl8IqGL3HwLJi/xMEtxxtJb2n4AnrXBNzC8GXorxHagPA6nF175y/D+QfB/JrhtcTPsPd+8OiHs0fPvODK828DeB3gFz546QfPZmcvgvkbtyS4Jf5Lcn7FZxsGNhjeQO+Gzl7Qsxd0fk39FfW3NNhzfIPDGxbcsvk1erRm80yGBx7seXCgs1IEOwnXAq852QjSxCbTdEvBloR7BmvNWkVzjjJNDzIsFCoYKBkoeVAL0EvSCVoKnkuRc1xylFGccXbgvJEiJ3hPcYVxz3ltVRtHO4YLSRojcs1KCRsZNgocDCgMay0fHRs0nTSZlDw5PVrRGFo5Wkei1KTWtHWqiUxj+UMsj06OsX5IokGzSoZjRAZLxkhMqWotbRUZjThqNmg6KTooMjoypqyJaW1xp8lR85NRp0icFrqNeG1R53DraL/QdST7SFYCDBEdI94q1mjeRqJ1ojeqtbKLZW9FG9tcy71ElcGNxselaVNeOFAb0Ch8TKLemNHZ1uhSyyExY0SnWDaRbSI1LZI2Tktrt5weFK0j0ThRKVhZUkWiSPQhFbWlgxU5g41jbcxKh9qY1RGeLkyX2NrJNpIHg6uITalqHCsN6RJZxbxZ8CrCdcQrZ3KthotFu4gyx4tUNBeuiGUbq2GhdwZtHe7fSavHi0Pi9kKWjy9v/+rJt773te/+tPzyp5vvDM+/9vQr3/rG42dfutgsXJa8Duwuq9g0y7iMVJ+4Nk2yNC4Xpo7ZuLRdmlRG3yfJ/SKpnGwc75xsnd7RoIlJG7EpsafUjKktOD3G9uPU3jlxv7CD5a2kk2EfJuY+jnIOSwE6SWoMWkZqI1pLWw1qjabU9glvNBos7SztHestqyVsLW40ymjYatY63i9ErsM+YoNhbcobhz5cqDEmncO1hEcn7x0/GXgfs9agLuVjKgaDc+oPER8TXhlwTFnNvaPCE4Mfx+YYydqRLmKDY62iOxQeI9nK4EDeahUaBCyZV4mgl7BkQS68RnqtgjUFDQR3So4Kt4I0ig2JbGObOVZGoNLBYPHRsjsrKuh3HNWGd5p2GrUW1xb1C1EnfMPCgyCjVkfJT050lnaG9pa2AlcK5jooZXiK1cnakrJM8DVHuYAZmk2JKgVqBe41apxXxbBNTZeolntTxDMLy5gVlhSa9kZ32pSUtJLWkoyaDA51KS0V6i2bDO0sbSxtXlcxJBo0KQSoJBokqRlsNc1ZWAhU4SAnXs3RXSQyOGsU7WPRWt461ThZKpJLXBt+4OEGPKp40BlcCFBZnOmwdLiSpBS0lKySrNLiIGDJ/YIGG4b3km8p3KBwBfw18gqOMoW3Ctyw+Zb6JQENwznDWwwOBN963hoGOxoeBNhyb43OGo4LFNQclhQeKM04LxjbErjCwZajtWRbTnYYrEB4FYZXCKwFXhGwweGeoIzRPQPX4GxLvT0NboLzPQYZDTf4bIf9PQU7Em6htwq9GxJuFd3AMIOwYGzP0J76azi/hcGG+QcRFgJt/NkezFbE2zC4I+wWhDdh8Ozs/MX52Q7ODxhskHeD/ZcoeAb8lwheAXjF0PfJ/FbCLYVPg/MPwvkLFFxTcI38F2j+gnhP4fwD6L3kwQty/tR/9ML3rvzZi/NHz2ez73vB+0H4wWz+9NH5Gzdgfk28F8x7SmcrAlchuA7mK+q/ZN6VCF8y/wbN9tTfkuAGBRsarqh/TbydRgcJCg4KEe7IeUGDLYUrineUFUodBF8juKFoz1Al6YGEe+jvsVdpnEm0wWHOSC1IZXFpQG1wqfBe0D2lOcEFhzsO9orvGC0YrRjNGakJ7YXMtMidLDRtrCyk3FJyYKBzuItIZlCuWcXJIPFk6dGSQYtSkJLhRtHOkilijSGtE7XmjTG1kaMVnWG9FcfY1JbVjvQxnRwfregN7w0frZg0HSSpOZqUGBXt7esdCS01HmMxGT4p3ltRW9pGtDagYl6raWNFqUkf8dbQ3ole88GqUtPG8UrR3pouMl0ipkQPSdxY3USicqixpLWmjVxjdW9EK1hvTG/NqOUYR0MaTQvTKFxwVFk9pbYzIpeq0LaI7CGWO8eGi7h2rLK0drJK7NbRJmKD+/9KtJMlt40zAMB5ksT2EAR6779XLORIcvmSYw5xpUqyPBvJIYkdaCycGeWSB8/Br/HVB4s3s4M1hUGTsINxJ0IuWyPHzC27tE75kIv//pqFTDQah0wNKQw5NE4MmRnzdPl0X3k93Kfdzl0smz5nY+FqyT527u3eDAXMX4oXJ05etjvf3eft50+X3347fP3X7//cPXzJTr/uj1naf/4y7vdvv30qjVrybMp1l8rO67f7Ytxl9T5v91mX6yGFdeff73edgd5B52Aq3OBVp/joYM50DeSV4sHbPjVXYH1qlp2edmra2yHVjWKdpLfUDEYOGTQGNwKNglUY1wZCqhcvJyeC5q3Go6Wr5XOqZisWJ0dFa4f/qnet4evO3PY6pGLNbWd4U/CL2c452AocggAABotJREFUn3ZszHmj8Kzgh5M/vLilanJyNmxRdDV8NWK1fE15MKQHPDv+UaheJq1MeqCzN3PuGkHrJFkFX0FMgGdPgpcB8KzxokmHo0HGU8onjReLRxnfgK2STA7XKh4lCnyzOjHmMGa8k/HIk9mJzsuQ61bhYOWSqVuhg+OzIbOng6NDqlsHwcBqYDEiWBhT0xo5OzVJMlnWWhIKNaY+WLdaMys5a1HRzWDYWtgW+ABiNLi3tLPm/b4YnXxm+N/oH0e+rTQvgfZaBCMaQCGTraGDQDfHeotbQ0dNb171BoJTi2YX8nMrktnwSqKrTEoa9YouXnUKXwQKRo6Glxw1klYMBac6JypFQ+p67YJSI7AecKvwGW2CEWtuWstrS/qMzrlanOmkqIBdGKol651sRVwLdFWslLSU5ArsxNAFx7Pkkxaj5Q2gM900DJVoWwl2wugQxxeMG0krgRuJKrZpxLYWScnikqNass5AyXFQtKJxxekFxEnzUoma05LiitGKs6dk+0zZA05Okl0lHxQ0IM6MXjh7TuLHu805wZXgJ4IOKDrR7QklJ0ZeKHqluCb09S66JLjmpGLxhcRP2+1JoFe6rRipGSu3m1ccHZLojMmF0iNGR4Re4ujx7h+nBJecHkn8QtALoy+cH6h4YOSbjF8AnSR5JNtvZPONxo8kfqLRI0/+INE3HH3H2z/J3RPZHEnyEMUP283TNnq423zdJF+36Nsm/vPn7d+OaPvM4kexfeTRA4kOCJ0JPVJ8oORVyZOiJ7Yp+d2FR2dBXpPkEMUnCScQlWADQCnJhUcNT0rJrgoaqTopK0paKWsQjSQD0JLiM0Wt5r1mleJnzkrJBi/7lM47GD1rFGqM7JUapRwV6Ty+WnIB0mgxgOiUarRupGq0rgwbHPRWl1LWWvZO9I5VKmlUErQMUt60WgxdUxoye9Ky1tAb0Wo0eXor1ORg+gtkrQ7WTJkbMhOcCVpPXi1OfaR+sWrx+mOX3pxaDJ0MHywsWr9rPWsYDEzOT5kbjHxP7ZtXo5WNpnPOR5X0EPeaL6lbU5g8H4yYrXlz6XuWjR6WDIJlwavSsNqhWw6rt7MSo+NDJubCrFm2Fvdv+f2qXEN5q01I3ajoqOSS+ZCaXpvRudG7t0ytGR+87J0qLVSFaT7Z8Yubd/BWqB97v+SuATJYXho+eLvkbs7M6OTgYS5UrVmlYPTpmmehMOteL/euL+BqyJC5dZ+1VvSpHVPfOzt/2pepqXLd7Xy/87dfd+su70C1Tkx7NexNd5+2hZz2Zrj3XW7rLG32X6riU1vsx102ZWmnbch2fZrWhWnu88qpPuVDrobCDSkMqWxSuHpdZvagcJuJH/dpL5NgSEh1yMxo5ZqaH/e7SUHQanS2lTBaPac2ZD7keirMVPi33e6tyN7z9M3ZNTUfX/Ix0yVHo+LBqs7ZTsEg5GT0mpl5ZwbDVy3fHXyk+n+f81umWkfWQs8OBi1Wr1Yv3wrbatEbNmViTfmciVYng6fzTq2Gf6RqcTBp9eHsDy0X4DVHJUMjkEkkQZJgYTRi9aIDckablqKbgSmD3rJRoA8rJiNPFB0B15YMMl4svSm6KnElP1c8qch2hHgEtBo5G96reJD0w5iboZPjvRdjoSYLK/Ce41rLUotWoI7Fi5OTFatXwfJOJ63Ffa77DKYMZi97TXoDtVaVVi2wkZNbZrtUtk6O3o2gOoI6EL0170U+ex28GjNTAg0G3rwZJO0Vb5ysnDkxVAtWA3TWdhY6wy4y6bwMTl+iOADvAS0ZdJAEJa6UDUqtmrcyrti25bhWdLB8VCQw/GFUr9lVseBM8KY1stGi1awB1Dk2phCsGWU6u3Swolb4qvCVkx5EK1kDrAYcHF+9nEBMBgbDG02fk59OJFqc6RUvJVqcmKy8KtZ61WvZUzpwOgk2c9rx7VVsTzwpgR9wUnJeUdordpboyKMj25SaHum2serC2QGhWpkSoLKsBXaOk6uUR6BXxa+CvlLaKn1h8o+7pFTuxPlViVrSikYt4M7wC41Lwc6CHzA5x/hC2JHERxpdGD5gdKbkNdqWCWope7n75WXzyxUnZ5ycGHkR6ICTQxwf8LbcRg0jNROHTXxKkiNGF8Evkj6h+NsGPWF2SvAhRk9J/H0bPSJ8EvzA0J/J5lnSZ5z8/svfv2N8wvgZ3z0x/J3RR84fSfKAopdk+4rF90h83eCHCD/doaefom8/Rf/5+e4hQv8HgVZb35klO6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857892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ttp://gliwicesp9.edupage.org/files/5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1214422"/>
            <a:ext cx="4929222" cy="2772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3357554" y="2857496"/>
            <a:ext cx="5072098" cy="3143272"/>
          </a:xfrm>
        </p:spPr>
        <p:txBody>
          <a:bodyPr>
            <a:noAutofit/>
          </a:bodyPr>
          <a:lstStyle/>
          <a:p>
            <a:r>
              <a:rPr lang="pl-PL" sz="5400" cap="none" dirty="0" smtClean="0">
                <a:ln w="2857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Dziękujemy za uwagę</a:t>
            </a:r>
            <a:endParaRPr lang="pl-PL" sz="5400" cap="none" dirty="0">
              <a:ln w="28575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0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zaokrąglony 9"/>
          <p:cNvSpPr/>
          <p:nvPr/>
        </p:nvSpPr>
        <p:spPr>
          <a:xfrm>
            <a:off x="2071670" y="2643182"/>
            <a:ext cx="5715040" cy="3357586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2214546" y="2428868"/>
            <a:ext cx="550072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16 stanowisk komputerowych dla uczniów</a:t>
            </a:r>
          </a:p>
          <a:p>
            <a:pPr>
              <a:buFont typeface="Wingdings" pitchFamily="2" charset="2"/>
              <a:buChar char="q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 stanowiska komputerowe dla nauczyciela</a:t>
            </a:r>
          </a:p>
          <a:p>
            <a:pPr>
              <a:buFont typeface="Wingdings" pitchFamily="2" charset="2"/>
              <a:buChar char="q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O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programowanie: Windows 7, Windows XP</a:t>
            </a:r>
          </a:p>
          <a:p>
            <a:pPr>
              <a:buFont typeface="Wingdings" pitchFamily="2" charset="2"/>
              <a:buChar char="q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O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programowanie biurowe: MS Office 2007 </a:t>
            </a:r>
          </a:p>
          <a:p>
            <a:pPr>
              <a:buFont typeface="Wingdings" pitchFamily="2" charset="2"/>
              <a:buChar char="q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Ochrona antywirusowa: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Kaspersky</a:t>
            </a:r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Drukarka: atramentowa, laserowa </a:t>
            </a:r>
          </a:p>
          <a:p>
            <a:pPr>
              <a:buFont typeface="Wingdings" pitchFamily="2" charset="2"/>
              <a:buChar char="q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Łącze internetowe oparte o światłowodową sieć szkieletową</a:t>
            </a:r>
          </a:p>
          <a:p>
            <a:pPr>
              <a:buFont typeface="Wingdings" pitchFamily="2" charset="2"/>
              <a:buChar char="q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Projektor multimedialny 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001024" y="0"/>
            <a:ext cx="928694" cy="6858000"/>
          </a:xfrm>
        </p:spPr>
        <p:txBody>
          <a:bodyPr vert="wordArtVert">
            <a:noAutofit/>
          </a:bodyPr>
          <a:lstStyle/>
          <a:p>
            <a:pPr algn="ctr"/>
            <a:r>
              <a:rPr lang="pl-PL" sz="280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Informatyzacja</a:t>
            </a:r>
            <a:endParaRPr lang="pl-PL" sz="280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0"/>
            <a:ext cx="7239000" cy="785818"/>
          </a:xfrm>
        </p:spPr>
        <p:txBody>
          <a:bodyPr>
            <a:normAutofit fontScale="85000" lnSpcReduction="10000"/>
          </a:bodyPr>
          <a:lstStyle/>
          <a:p>
            <a:r>
              <a:rPr lang="pl-PL" sz="4000" dirty="0" smtClean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ookman Old Style" pitchFamily="18" charset="0"/>
              </a:rPr>
              <a:t> PRACOWNIE KOMPUTEROWE</a:t>
            </a:r>
            <a:r>
              <a:rPr lang="pl-PL" dirty="0" smtClean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</a:p>
          <a:p>
            <a:endParaRPr lang="pl-PL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6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7" name="Picture 7" descr="100_28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571480"/>
            <a:ext cx="2428892" cy="1821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6" descr="100_28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3116"/>
            <a:ext cx="1697094" cy="2263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pole tekstowe 10"/>
          <p:cNvSpPr txBox="1"/>
          <p:nvPr/>
        </p:nvSpPr>
        <p:spPr>
          <a:xfrm>
            <a:off x="214282" y="642918"/>
            <a:ext cx="721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GABINET INFORMATYCZNY</a:t>
            </a:r>
          </a:p>
        </p:txBody>
      </p:sp>
      <p:pic>
        <p:nvPicPr>
          <p:cNvPr id="12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zaokrąglony 11"/>
          <p:cNvSpPr/>
          <p:nvPr/>
        </p:nvSpPr>
        <p:spPr>
          <a:xfrm>
            <a:off x="285720" y="1500174"/>
            <a:ext cx="5143536" cy="4071966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214282" y="642918"/>
            <a:ext cx="721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GABINET</a:t>
            </a:r>
            <a:r>
              <a:rPr lang="pl-PL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pl-PL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JĘZYKA</a:t>
            </a:r>
            <a:r>
              <a:rPr lang="pl-PL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pl-PL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ANGIELSKIEGO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001024" y="0"/>
            <a:ext cx="928694" cy="6858000"/>
          </a:xfrm>
        </p:spPr>
        <p:txBody>
          <a:bodyPr vert="wordArtVert">
            <a:noAutofit/>
          </a:bodyPr>
          <a:lstStyle/>
          <a:p>
            <a:pPr algn="ctr"/>
            <a:r>
              <a:rPr lang="pl-PL" sz="280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Informatyzacja</a:t>
            </a:r>
            <a:endParaRPr lang="pl-PL" sz="280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10" name="Picture 5" descr="100_28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4071942"/>
            <a:ext cx="2928958" cy="2196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100_28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285860"/>
            <a:ext cx="1970806" cy="2628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ole tekstowe 12"/>
          <p:cNvSpPr txBox="1"/>
          <p:nvPr/>
        </p:nvSpPr>
        <p:spPr>
          <a:xfrm>
            <a:off x="428596" y="1357298"/>
            <a:ext cx="485778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12 stanowisk komputerowych dla uczniów</a:t>
            </a:r>
          </a:p>
          <a:p>
            <a:pPr>
              <a:buFont typeface="Wingdings" pitchFamily="2" charset="2"/>
              <a:buChar char="q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1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stanowisko komputerowe dla nauczyciela</a:t>
            </a:r>
          </a:p>
          <a:p>
            <a:pPr>
              <a:buFont typeface="Wingdings" pitchFamily="2" charset="2"/>
              <a:buChar char="q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Oprogramowanie: Windows7,  Windows XP</a:t>
            </a:r>
          </a:p>
          <a:p>
            <a:pPr>
              <a:buFont typeface="Wingdings" pitchFamily="2" charset="2"/>
              <a:buChar char="q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O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programowanie biurowe:                   MS Office 2007 </a:t>
            </a:r>
          </a:p>
          <a:p>
            <a:pPr>
              <a:buFont typeface="Wingdings" pitchFamily="2" charset="2"/>
              <a:buChar char="q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Ochrona antywirusowa: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Kaspersky</a:t>
            </a:r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Tablica multimedialna, projektor multimedialny</a:t>
            </a:r>
          </a:p>
          <a:p>
            <a:pPr>
              <a:buFont typeface="Wingdings" pitchFamily="2" charset="2"/>
              <a:buChar char="q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Łącze internetowe oparte o światłowodową sieć szkieletową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sp>
        <p:nvSpPr>
          <p:cNvPr id="18" name="Symbol zastępczy zawartości 2"/>
          <p:cNvSpPr txBox="1">
            <a:spLocks/>
          </p:cNvSpPr>
          <p:nvPr/>
        </p:nvSpPr>
        <p:spPr>
          <a:xfrm>
            <a:off x="214282" y="0"/>
            <a:ext cx="7239000" cy="785818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r>
              <a:rPr kumimoji="0" lang="pl-PL" sz="4000" b="0" i="0" u="none" strike="noStrike" kern="1200" cap="none" spc="0" normalizeH="0" baseline="0" noProof="0" dirty="0" smtClean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 PRACOWNIE KOMPUTEROWE</a:t>
            </a:r>
            <a:r>
              <a:rPr kumimoji="0" lang="pl-PL" sz="2600" b="0" i="0" u="none" strike="noStrike" kern="1200" cap="none" spc="0" normalizeH="0" baseline="0" noProof="0" dirty="0" smtClean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Char char=""/>
              <a:tabLst/>
              <a:defRPr/>
            </a:pPr>
            <a:endParaRPr kumimoji="0" lang="pl-PL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500034" y="2071678"/>
            <a:ext cx="7143800" cy="4000528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001024" y="0"/>
            <a:ext cx="928694" cy="6858000"/>
          </a:xfrm>
        </p:spPr>
        <p:txBody>
          <a:bodyPr vert="wordArtVert">
            <a:noAutofit/>
          </a:bodyPr>
          <a:lstStyle/>
          <a:p>
            <a:pPr algn="ctr"/>
            <a:r>
              <a:rPr lang="pl-PL" sz="280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Informatyzacja</a:t>
            </a:r>
            <a:endParaRPr lang="pl-PL" sz="280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142852"/>
            <a:ext cx="7643866" cy="1857364"/>
          </a:xfrm>
        </p:spPr>
        <p:txBody>
          <a:bodyPr>
            <a:normAutofit fontScale="62500" lnSpcReduction="20000"/>
          </a:bodyPr>
          <a:lstStyle/>
          <a:p>
            <a:r>
              <a:rPr lang="pl-PL" sz="6500" dirty="0" smtClean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ookman Old Style" pitchFamily="18" charset="0"/>
              </a:rPr>
              <a:t> BIBLIOTEKA – </a:t>
            </a:r>
          </a:p>
          <a:p>
            <a:pPr>
              <a:buNone/>
            </a:pPr>
            <a:r>
              <a:rPr lang="pl-PL" sz="6500" dirty="0" smtClean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ookman Old Style" pitchFamily="18" charset="0"/>
              </a:rPr>
              <a:t>	I</a:t>
            </a:r>
            <a:r>
              <a:rPr lang="pl-PL" sz="5100" dirty="0" smtClean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ookman Old Style" pitchFamily="18" charset="0"/>
              </a:rPr>
              <a:t>NTERNETOWE</a:t>
            </a:r>
            <a:r>
              <a:rPr lang="pl-PL" sz="6500" dirty="0" smtClean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ookman Old Style" pitchFamily="18" charset="0"/>
              </a:rPr>
              <a:t> C</a:t>
            </a:r>
            <a:r>
              <a:rPr lang="pl-PL" sz="5100" dirty="0" smtClean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ookman Old Style" pitchFamily="18" charset="0"/>
              </a:rPr>
              <a:t>ENTRUM</a:t>
            </a:r>
            <a:r>
              <a:rPr lang="pl-PL" sz="6500" dirty="0" smtClean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ookman Old Style" pitchFamily="18" charset="0"/>
              </a:rPr>
              <a:t> I</a:t>
            </a:r>
            <a:r>
              <a:rPr lang="pl-PL" sz="5100" dirty="0" smtClean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ookman Old Style" pitchFamily="18" charset="0"/>
              </a:rPr>
              <a:t>NFORMACJI</a:t>
            </a:r>
            <a:r>
              <a:rPr lang="pl-PL" sz="6500" dirty="0" smtClean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ookman Old Style" pitchFamily="18" charset="0"/>
              </a:rPr>
              <a:t> M</a:t>
            </a:r>
            <a:r>
              <a:rPr lang="pl-PL" sz="5100" dirty="0" smtClean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ookman Old Style" pitchFamily="18" charset="0"/>
              </a:rPr>
              <a:t>ULTIMEDIALNEJ</a:t>
            </a:r>
            <a:r>
              <a:rPr lang="pl-PL" sz="4400" dirty="0" smtClean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endParaRPr lang="pl-PL" dirty="0" smtClean="0">
              <a:ln w="19050">
                <a:solidFill>
                  <a:schemeClr val="tx2">
                    <a:lumMod val="40000"/>
                    <a:lumOff val="60000"/>
                  </a:schemeClr>
                </a:solidFill>
              </a:ln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endParaRPr lang="pl-PL" dirty="0">
              <a:ln w="19050">
                <a:solidFill>
                  <a:schemeClr val="tx2">
                    <a:lumMod val="40000"/>
                    <a:lumOff val="60000"/>
                  </a:schemeClr>
                </a:solidFill>
              </a:ln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7106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grpSp>
        <p:nvGrpSpPr>
          <p:cNvPr id="7" name="Diagram group"/>
          <p:cNvGrpSpPr/>
          <p:nvPr/>
        </p:nvGrpSpPr>
        <p:grpSpPr>
          <a:xfrm>
            <a:off x="5357818" y="1928802"/>
            <a:ext cx="2714644" cy="2214578"/>
            <a:chOff x="3193107" y="494507"/>
            <a:chExt cx="2900929" cy="1998740"/>
          </a:xfrm>
          <a:scene3d>
            <a:camera prst="isometricOffAxis2Left" zoom="95000"/>
            <a:lightRig rig="flat" dir="t"/>
          </a:scene3d>
        </p:grpSpPr>
        <p:sp>
          <p:nvSpPr>
            <p:cNvPr id="8" name="Prostokąt zaokrąglony 7"/>
            <p:cNvSpPr/>
            <p:nvPr/>
          </p:nvSpPr>
          <p:spPr>
            <a:xfrm>
              <a:off x="3193107" y="494507"/>
              <a:ext cx="2900929" cy="1998740"/>
            </a:xfrm>
            <a:prstGeom prst="roundRect">
              <a:avLst/>
            </a:prstGeom>
            <a:blipFill rotWithShape="0">
              <a:blip r:embed="rId3" cstate="print"/>
              <a:stretch>
                <a:fillRect/>
              </a:stretch>
            </a:blipFill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9" name="pole tekstowe 8"/>
          <p:cNvSpPr txBox="1"/>
          <p:nvPr/>
        </p:nvSpPr>
        <p:spPr>
          <a:xfrm>
            <a:off x="1071538" y="2500306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714348" y="1857364"/>
            <a:ext cx="67151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7 stanowisk komputerowych                                dla uczniów</a:t>
            </a:r>
          </a:p>
          <a:p>
            <a:pPr>
              <a:buFont typeface="Wingdings" pitchFamily="2" charset="2"/>
              <a:buChar char="q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1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stanowisko komputerowe                                           dla nauczyciela</a:t>
            </a:r>
          </a:p>
          <a:p>
            <a:pPr>
              <a:buFont typeface="Wingdings" pitchFamily="2" charset="2"/>
              <a:buChar char="q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O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programowanie: Windows 7, Windows XP</a:t>
            </a:r>
          </a:p>
          <a:p>
            <a:pPr>
              <a:buFont typeface="Wingdings" pitchFamily="2" charset="2"/>
              <a:buChar char="q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O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programowanie biurowe: MS Office 2007,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OpenOffice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</a:p>
          <a:p>
            <a:pPr>
              <a:buFont typeface="Wingdings" pitchFamily="2" charset="2"/>
              <a:buChar char="q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Ochrona antywirusowa: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Kaspersky</a:t>
            </a:r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Łącze internetowe oparte o światłowodową sieć szkieletową</a:t>
            </a:r>
          </a:p>
          <a:p>
            <a:pPr>
              <a:buFont typeface="Wingdings" pitchFamily="2" charset="2"/>
              <a:buChar char="q"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Pomoce dydaktyczne: prezentacje multimedialne,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audiobooki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,  płyty CD, kasety video</a:t>
            </a:r>
          </a:p>
          <a:p>
            <a:pPr>
              <a:buFont typeface="Wingdings" pitchFamily="2" charset="2"/>
              <a:buChar char="q"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Komputeryzacja zbiorów: MOL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O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ptivium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2000+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/>
        </p:nvGraphicFramePr>
        <p:xfrm>
          <a:off x="-500098" y="357166"/>
          <a:ext cx="8715436" cy="6500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001024" y="0"/>
            <a:ext cx="928694" cy="6858000"/>
          </a:xfrm>
        </p:spPr>
        <p:txBody>
          <a:bodyPr vert="wordArtVert">
            <a:noAutofit/>
          </a:bodyPr>
          <a:lstStyle/>
          <a:p>
            <a:pPr algn="ctr"/>
            <a:r>
              <a:rPr lang="pl-PL" sz="280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Informatyzacja</a:t>
            </a:r>
            <a:endParaRPr lang="pl-PL" sz="280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0"/>
            <a:ext cx="7643866" cy="1857364"/>
          </a:xfrm>
        </p:spPr>
        <p:txBody>
          <a:bodyPr>
            <a:normAutofit/>
          </a:bodyPr>
          <a:lstStyle/>
          <a:p>
            <a:r>
              <a:rPr lang="pl-PL" sz="4400" dirty="0" smtClean="0">
                <a:ln w="1905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ookman Old Style" pitchFamily="18" charset="0"/>
              </a:rPr>
              <a:t>BIBLIOTEKA - ICIM</a:t>
            </a:r>
            <a:endParaRPr lang="pl-PL" sz="1600" dirty="0" smtClean="0">
              <a:ln w="19050">
                <a:solidFill>
                  <a:schemeClr val="tx2">
                    <a:lumMod val="40000"/>
                    <a:lumOff val="60000"/>
                  </a:schemeClr>
                </a:solidFill>
              </a:ln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endParaRPr lang="pl-PL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7106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pole tekstowe 8"/>
          <p:cNvSpPr txBox="1"/>
          <p:nvPr/>
        </p:nvSpPr>
        <p:spPr>
          <a:xfrm>
            <a:off x="1071538" y="2500306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714348" y="1857364"/>
            <a:ext cx="6715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3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/>
        </p:nvGraphicFramePr>
        <p:xfrm>
          <a:off x="285720" y="1285860"/>
          <a:ext cx="8072494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rostokąt zaokrąglony 3"/>
          <p:cNvSpPr/>
          <p:nvPr/>
        </p:nvSpPr>
        <p:spPr>
          <a:xfrm>
            <a:off x="1071538" y="1571612"/>
            <a:ext cx="5357850" cy="571504"/>
          </a:xfrm>
          <a:prstGeom prst="roundRect">
            <a:avLst/>
          </a:prstGeom>
          <a:ln w="101600">
            <a:solidFill>
              <a:srgbClr val="481011"/>
            </a:solidFill>
          </a:ln>
          <a:effectLst>
            <a:outerShdw blurRad="50800" dir="14340000" sx="102000" sy="102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7858148" cy="928694"/>
          </a:xfrm>
        </p:spPr>
        <p:txBody>
          <a:bodyPr vert="horz">
            <a:noAutofit/>
          </a:bodyPr>
          <a:lstStyle/>
          <a:p>
            <a:pPr algn="ctr"/>
            <a:r>
              <a:rPr lang="pl-PL" sz="4000" dirty="0" smtClean="0">
                <a:ln w="12700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Bezpieczeństwo w sieci</a:t>
            </a:r>
            <a:endParaRPr lang="pl-PL" sz="4000" dirty="0">
              <a:ln w="12700"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8001024" y="0"/>
            <a:ext cx="928694" cy="7072338"/>
          </a:xfrm>
          <a:prstGeom prst="rect">
            <a:avLst/>
          </a:prstGeom>
        </p:spPr>
        <p:txBody>
          <a:bodyPr vert="wordArtVert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all" spc="0" normalizeH="0" baseline="0" noProof="0" dirty="0" smtClean="0">
                <a:ln w="19050">
                  <a:solidFill>
                    <a:schemeClr val="bg1"/>
                  </a:solidFill>
                </a:ln>
                <a:solidFill>
                  <a:srgbClr val="481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NAUCZYCIELE</a:t>
            </a:r>
            <a:endParaRPr kumimoji="0" lang="pl-PL" sz="3600" b="1" i="0" u="none" strike="noStrike" kern="1200" cap="all" spc="0" normalizeH="0" baseline="0" noProof="0" dirty="0">
              <a:ln w="19050">
                <a:solidFill>
                  <a:schemeClr val="bg1"/>
                </a:solidFill>
              </a:ln>
              <a:solidFill>
                <a:srgbClr val="481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8" name="Symbol zastępczy zawartości 5"/>
          <p:cNvSpPr txBox="1">
            <a:spLocks/>
          </p:cNvSpPr>
          <p:nvPr/>
        </p:nvSpPr>
        <p:spPr>
          <a:xfrm>
            <a:off x="928662" y="6220790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  <p:pic>
        <p:nvPicPr>
          <p:cNvPr id="9" name="Picture 2" descr="http://t2.gstatic.com/images?q=tbn:ANd9GcQ4ofuqHOZMzk6gl2HKlYVa_cKGdFIrDdAzf5wocNRJSg69bJ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5929330"/>
            <a:ext cx="767958" cy="722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pole tekstowe 9"/>
          <p:cNvSpPr txBox="1"/>
          <p:nvPr/>
        </p:nvSpPr>
        <p:spPr>
          <a:xfrm>
            <a:off x="1214414" y="1643050"/>
            <a:ext cx="5143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PROGRAM PROFILAKTYKI</a:t>
            </a:r>
          </a:p>
        </p:txBody>
      </p:sp>
      <p:sp>
        <p:nvSpPr>
          <p:cNvPr id="12" name="Symbol zastępczy zawartości 5"/>
          <p:cNvSpPr txBox="1">
            <a:spLocks/>
          </p:cNvSpPr>
          <p:nvPr/>
        </p:nvSpPr>
        <p:spPr>
          <a:xfrm>
            <a:off x="857224" y="6357958"/>
            <a:ext cx="7239000" cy="1274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pl-PL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	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Imprint MT Shadow" pitchFamily="82" charset="0"/>
                <a:ea typeface="+mn-ea"/>
                <a:cs typeface="+mn-cs"/>
              </a:rPr>
              <a:t>Szkoła Podstawowa nr 9 im. Króla Jana III Sobieskiego w Gliwicach</a:t>
            </a:r>
            <a:endParaRPr kumimoji="0" lang="pl-PL" sz="2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Imprint MT Shadow" pitchFamily="8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gaty">
  <a:themeElements>
    <a:clrScheme name="Przesileni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1345</TotalTime>
  <Words>744</Words>
  <Application>Microsoft Office PowerPoint</Application>
  <PresentationFormat>Pokaz na ekranie (4:3)</PresentationFormat>
  <Paragraphs>322</Paragraphs>
  <Slides>47</Slides>
  <Notes>0</Notes>
  <HiddenSlides>0</HiddenSlides>
  <MMClips>7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48" baseType="lpstr">
      <vt:lpstr>Bogaty</vt:lpstr>
      <vt:lpstr>SZKOŁA PODSTAWOWA NR 9   IM. KRÓLA JANA III SOBIESKIEGO W GLIWICACH</vt:lpstr>
      <vt:lpstr>Slajd 2</vt:lpstr>
      <vt:lpstr>Informatyzacja</vt:lpstr>
      <vt:lpstr>Informatyzacja</vt:lpstr>
      <vt:lpstr>Informatyzacja</vt:lpstr>
      <vt:lpstr>Informatyzacja</vt:lpstr>
      <vt:lpstr>Informatyzacja</vt:lpstr>
      <vt:lpstr>Informatyzacja</vt:lpstr>
      <vt:lpstr>Bezpieczeństwo w sieci</vt:lpstr>
      <vt:lpstr>Bezpieczeństwo w sieci</vt:lpstr>
      <vt:lpstr>Slajd 11</vt:lpstr>
      <vt:lpstr>ZASTOSOWANIE KOMPUTERÓW                I TECHNOLOGII INFORMACYJNEJ</vt:lpstr>
      <vt:lpstr>inicjatywy</vt:lpstr>
      <vt:lpstr>inicjatywy</vt:lpstr>
      <vt:lpstr>inicjatywy</vt:lpstr>
      <vt:lpstr>inicjatywy</vt:lpstr>
      <vt:lpstr>inicjatywy</vt:lpstr>
      <vt:lpstr>inicjatywy</vt:lpstr>
      <vt:lpstr>inicjatywy</vt:lpstr>
      <vt:lpstr>Slajd 20</vt:lpstr>
      <vt:lpstr>PLATFORMY EDUKACYJNE</vt:lpstr>
      <vt:lpstr>PLATFORMY EDUKACYJNE</vt:lpstr>
      <vt:lpstr>PLATFORMY EDUKACYJNE</vt:lpstr>
      <vt:lpstr>PLATFORMY EDUKACYJNE</vt:lpstr>
      <vt:lpstr>SUCKESY uczniów  w Konkursach międzyszkolnych </vt:lpstr>
      <vt:lpstr>FILM</vt:lpstr>
      <vt:lpstr>WYKORZYSTANIE TI                                      W PROJEKTACH</vt:lpstr>
      <vt:lpstr>WYKORZYSTANIE TI                                      W PROJEKTACH</vt:lpstr>
      <vt:lpstr>WYKORZYSTANIE TI                                      W PROJEKTACH</vt:lpstr>
      <vt:lpstr>WYKORZYSTANIE TI                                      W PROJEKTACH</vt:lpstr>
      <vt:lpstr>WYKORZYSTANIE TI                                      W PROJEKTACH</vt:lpstr>
      <vt:lpstr>WYKORZYSTANIE TI                                      W PROJEKTACH</vt:lpstr>
      <vt:lpstr>WYKORZYSTANIE TI                                      W PROJEKTACH</vt:lpstr>
      <vt:lpstr>WYKORZYSTANIE TI                                      W PROJEKTACH</vt:lpstr>
      <vt:lpstr>WYKORZYSTANIE TI                                      W PROJEKTACH</vt:lpstr>
      <vt:lpstr>CERTYFIKATY  i DYPLOMY</vt:lpstr>
      <vt:lpstr>CERTYFIKATY  i DYPLOMY</vt:lpstr>
      <vt:lpstr>CERTYFIKATY  i DYPLOMY</vt:lpstr>
      <vt:lpstr>CERTYFIKATY  i DYPLOMY</vt:lpstr>
      <vt:lpstr>CERTYFIKATY  i DYPLOMY</vt:lpstr>
      <vt:lpstr>CERTYFIKATY  i DYPLOMY</vt:lpstr>
      <vt:lpstr>CERTYFIKATY  i DYPLOMY</vt:lpstr>
      <vt:lpstr>CERTYFIKATY  i DYPLOMY</vt:lpstr>
      <vt:lpstr>CERTYFIKATY  i DYPLOMY</vt:lpstr>
      <vt:lpstr>Slajd 45</vt:lpstr>
      <vt:lpstr>Prezentację w imieniu całej społeczności szkolnej przedstawili:  Dyrektor szkoły: mgr Anna Pomykała  Nauczyciele: mgr Aldona Floryan mgr inż. Edyta Stanisławska  Uczennice: Laura Adamczyk (klasa Vc) Ola Wybraniec (klasa Vc)</vt:lpstr>
      <vt:lpstr>Dziękujemy za uwagę</vt:lpstr>
    </vt:vector>
  </TitlesOfParts>
  <Company>Acer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Matismat</dc:creator>
  <cp:lastModifiedBy>Matismat</cp:lastModifiedBy>
  <cp:revision>116</cp:revision>
  <dcterms:created xsi:type="dcterms:W3CDTF">2013-05-20T10:50:37Z</dcterms:created>
  <dcterms:modified xsi:type="dcterms:W3CDTF">2013-06-22T13:32:53Z</dcterms:modified>
</cp:coreProperties>
</file>