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6DBA-DC16-444E-B22F-4FEB2B847FE8}" type="datetimeFigureOut">
              <a:rPr lang="pl-PL" smtClean="0"/>
              <a:t>2011-05-15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B05C-8965-45C9-8C40-2BAFC7BB530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B_frame" descr="http://www.sp5zabrze.net/pd1/mywebalbum/iwebalbumfiles/0830040da7a4460cb47001324b05342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B_frame" descr="http://www.sp5zabrze.net/pd1/mywebalbum/iwebalbumfiles/f5e74f1d8c174ecca5aa2fd1457d6b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B_frame" descr="http://www.sp5zabrze.net/4fest/mywebalbum/iwebalbumfiles/a0468ef4525b482ca30c538fdb3071a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B_frame" descr="http://www.sp5zabrze.net/4fest/mywebalbum/iwebalbumfiles/03b7ddc2612f43c6962861e01f3d62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Pokaz na ekranie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Slajd 1</vt:lpstr>
      <vt:lpstr>Slajd 2</vt:lpstr>
      <vt:lpstr>Slajd 3</vt:lpstr>
      <vt:lpstr>Slajd 4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ewa</cp:lastModifiedBy>
  <cp:revision>1</cp:revision>
  <dcterms:created xsi:type="dcterms:W3CDTF">2011-05-15T16:30:20Z</dcterms:created>
  <dcterms:modified xsi:type="dcterms:W3CDTF">2011-05-15T16:33:55Z</dcterms:modified>
</cp:coreProperties>
</file>